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02.xml" ContentType="application/inkml+xml"/>
  <Override PartName="/ppt/ink/ink10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40"/>
  </p:notesMasterIdLst>
  <p:handoutMasterIdLst>
    <p:handoutMasterId r:id="rId41"/>
  </p:handoutMasterIdLst>
  <p:sldIdLst>
    <p:sldId id="396" r:id="rId2"/>
    <p:sldId id="460" r:id="rId3"/>
    <p:sldId id="340" r:id="rId4"/>
    <p:sldId id="341" r:id="rId5"/>
    <p:sldId id="342" r:id="rId6"/>
    <p:sldId id="343" r:id="rId7"/>
    <p:sldId id="346" r:id="rId8"/>
    <p:sldId id="452" r:id="rId9"/>
    <p:sldId id="453" r:id="rId10"/>
    <p:sldId id="456" r:id="rId11"/>
    <p:sldId id="457" r:id="rId12"/>
    <p:sldId id="478" r:id="rId13"/>
    <p:sldId id="454" r:id="rId14"/>
    <p:sldId id="458" r:id="rId15"/>
    <p:sldId id="477" r:id="rId16"/>
    <p:sldId id="459" r:id="rId17"/>
    <p:sldId id="479" r:id="rId18"/>
    <p:sldId id="455" r:id="rId19"/>
    <p:sldId id="461" r:id="rId20"/>
    <p:sldId id="462" r:id="rId21"/>
    <p:sldId id="476" r:id="rId22"/>
    <p:sldId id="261" r:id="rId23"/>
    <p:sldId id="262" r:id="rId24"/>
    <p:sldId id="263" r:id="rId25"/>
    <p:sldId id="264" r:id="rId26"/>
    <p:sldId id="265" r:id="rId27"/>
    <p:sldId id="256" r:id="rId28"/>
    <p:sldId id="257" r:id="rId29"/>
    <p:sldId id="259" r:id="rId30"/>
    <p:sldId id="258" r:id="rId31"/>
    <p:sldId id="464" r:id="rId32"/>
    <p:sldId id="267" r:id="rId33"/>
    <p:sldId id="465" r:id="rId34"/>
    <p:sldId id="466" r:id="rId35"/>
    <p:sldId id="467" r:id="rId36"/>
    <p:sldId id="473" r:id="rId37"/>
    <p:sldId id="474" r:id="rId38"/>
    <p:sldId id="475" r:id="rId39"/>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FFFF"/>
    <a:srgbClr val="50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88" autoAdjust="0"/>
  </p:normalViewPr>
  <p:slideViewPr>
    <p:cSldViewPr>
      <p:cViewPr>
        <p:scale>
          <a:sx n="100" d="100"/>
          <a:sy n="100" d="100"/>
        </p:scale>
        <p:origin x="852" y="3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5.971"/>
    </inkml:context>
    <inkml:brush xml:id="br0">
      <inkml:brushProperty name="width" value="0.05" units="cm"/>
      <inkml:brushProperty name="height" value="0.05" units="cm"/>
    </inkml:brush>
  </inkml:definitions>
  <inkml:trace contextRef="#ctx0" brushRef="#br0">2 2044 1044 0 0,'0'0'4437'0'0,"16"3"3846"0"0,-6-68-7825 0 0,-2-1 1 0 0,-3 0-1 0 0,-6-102 1 0 0,0 72-252 0 0,-13-192-84 0 0,-4-89-16 0 0,15 310-118 0 0,1 49 16 0 0,1 0-1 0 0,1 0 1 0 0,0-1-1 0 0,5-28 1 0 0,-2 33 15 0 0,-1 0 0 0 0,-1 0 0 0 0,0-1 0 0 0,-2-26 0 0 0,0 5 159 0 0,1 33-117 0 0,0 2-23 0 0,0 0 1 0 0,-1 0 0 0 0,1 0-1 0 0,0 0 1 0 0,0 0 0 0 0,0 0-1 0 0,1 0 1 0 0,-1 0 0 0 0,0 0-1 0 0,0 0 1 0 0,1 0 0 0 0,-1 0-1 0 0,0 0 1 0 0,1 0 0 0 0,-1 0 0 0 0,1 0-1 0 0,-1 1 1 0 0,1-1 0 0 0,-1 0-1 0 0,1 0 1 0 0,0 0 0 0 0,0 1-1 0 0,-1-1 1 0 0,1 0 0 0 0,0 1-1 0 0,0-1 1 0 0,0 0 0 0 0,-1 1 0 0 0,1-1-1 0 0,0 1 1 0 0,0 0 0 0 0,0-1-1 0 0,0 1 1 0 0,0 0 0 0 0,0-1-1 0 0,0 1 1 0 0,0 0 0 0 0,0 0-1 0 0,0 0 1 0 0,0 0 0 0 0,0 0-1 0 0,0 0 1 0 0,0 0 0 0 0,0 0 0 0 0,0 0-1 0 0,0 1 1 0 0,0-1 0 0 0,1 1-1 0 0,3 0 31 0 0,44 5 241 0 0,-45-5-218 0 0,-1-1-32 0 0,9 3-64 0 0,113 19 357 0 0,251 9 0 0 0,-233-23-273 0 0,743-30 261 0 0,-720 11-317 0 0,351-35-41 0 0,186-9-30 0 0,-606 51-7 0 0,144 0-42 0 0,-235 4 49 0 0,-2 0 29 0 0,1-1 0 0 0,0 2 0 0 0,0-1 0 0 0,-1 1 0 0 0,1-1 0 0 0,0 1 1 0 0,6 3-1 0 0,6 0-58 0 0,45 17 44 0 0,-59-19 4 0 0,0-1-15 0 0,8 3 41 0 0,-8-3 5 0 0,-2 0-3 0 0,-1 0 0 0 0,1 0 0 0 0,-1 0 0 0 0,1-1 0 0 0,0 1 0 0 0,-1 0 0 0 0,1-1 0 0 0,0 1 0 0 0,-1-1 1 0 0,1 1-1 0 0,0-1 0 0 0,0 1 0 0 0,0-1 0 0 0,-1 1 0 0 0,1-1 0 0 0,0 1 0 0 0,0-1 0 0 0,0 0 0 0 0,0 0 0 0 0,0 0 0 0 0,0 1 0 0 0,1-1 0 0 0,26 11-127 0 0,-28-17 137 0 0,2-12 29 0 0,-1 0-15 0 0,1 0 0 0 0,0 0-1 0 0,7-24 1 0 0,13-40-466 0 0,1-1 75 0 0,-11 42 299 0 0,4-8-98 0 0,-11 34 56 0 0,2-6-70 0 0,-7 21 155 0 0,-1 0 0 0 0,1 0-1 0 0,0-1 1 0 0,0 1 0 0 0,0 0 0 0 0,0 0 0 0 0,0 0 0 0 0,0 0-1 0 0,0-1 1 0 0,0 1 0 0 0,0 0 0 0 0,0 0 0 0 0,0 0-1 0 0,0-1 1 0 0,0 1 0 0 0,0 0 0 0 0,0 0 0 0 0,0 0-1 0 0,1 0 1 0 0,-1-1 0 0 0,0 1 0 0 0,0 0 0 0 0,0 0 0 0 0,0 0-1 0 0,0 0 1 0 0,0-1 0 0 0,0 1 0 0 0,1 0 0 0 0,-1 0-1 0 0,0 0 1 0 0,0 0 0 0 0,0 0 0 0 0,0 0 0 0 0,0 0 0 0 0,1-1-1 0 0,-1 1 1 0 0,0 0 0 0 0,0 0 0 0 0,0 0 0 0 0,0 0-1 0 0,1 0 1 0 0,-1 0 0 0 0,0 0 0 0 0,0 0 0 0 0,0 0-1 0 0,1 0 1 0 0,-1 0 0 0 0,0 0 0 0 0,0 0 0 0 0,0 0 0 0 0,1 0-1 0 0,-1 0 1 0 0,0 0 0 0 0,0 0 0 0 0,0 1 0 0 0,14 31-105 0 0,-2 1 0 0 0,11 50 0 0 0,5 17 32 0 0,-8-39-33 0 0,34 87-19 0 0,-11-56 982 0 0,-42-91-823 0 0,-1-1 0 0 0,1 1 0 0 0,-1-1 0 0 0,1 1 0 0 0,0-1 0 0 0,-1 1 1 0 0,1-1-1 0 0,0 1 0 0 0,0-1 0 0 0,0 0 0 0 0,-1 1 0 0 0,1-1 1 0 0,0 0-1 0 0,0 0 0 0 0,0 1 0 0 0,-1-1 0 0 0,1 0 0 0 0,0 0 1 0 0,0 0-1 0 0,0 0 0 0 0,0 0 0 0 0,-1 0 0 0 0,1-1 0 0 0,0 1 0 0 0,0 0 1 0 0,0 0-1 0 0,0-1 0 0 0,-1 1 0 0 0,1 0 0 0 0,0-1 0 0 0,0 1 1 0 0,-1 0-1 0 0,1-1 0 0 0,0 1 0 0 0,-1-1 0 0 0,1 0 0 0 0,1 0 1 0 0,25-24 95 0 0,11-23-324 0 0,-2-1 0 0 0,56-101 0 0 0,-32 47-171 0 0,-4 6 33 0 0,25-36-90 0 0,-60 99 300 0 0,-17 26 94 0 0,0 1 0 0 0,1-1 0 0 0,0 1 0 0 0,1 0 0 0 0,7-7 0 0 0,-13 13 45 0 0,1 0-1 0 0,0 1 0 0 0,0-1 0 0 0,0 1 1 0 0,0-1-1 0 0,0 1 0 0 0,0 0 0 0 0,0-1 0 0 0,0 1 1 0 0,0 0-1 0 0,0 0 0 0 0,0-1 0 0 0,0 1 1 0 0,0 0-1 0 0,0 0 0 0 0,0 0 0 0 0,0 0 0 0 0,0 1 1 0 0,0-1-1 0 0,0 0 0 0 0,0 0 0 0 0,0 1 1 0 0,0-1-1 0 0,0 0 0 0 0,0 1 0 0 0,0-1 1 0 0,0 1-1 0 0,0-1 0 0 0,0 1 0 0 0,0 0 0 0 0,1 1 3 0 0,0-1-1 0 0,0 1 1 0 0,0 0 0 0 0,0 0-1 0 0,0 0 1 0 0,-1 0-1 0 0,1 0 1 0 0,-1 0-1 0 0,1 1 1 0 0,-1-1-1 0 0,2 4 1 0 0,54 168-213 0 0,-50-151 229 0 0,4 24 151 0 0,3-1 1 0 0,28 62-1 0 0,-39-102-57 0 0,-1-1 64 0 0,1 0-1 0 0,-1 1 1 0 0,1-1 0 0 0,1 0 0 0 0,-1-1 0 0 0,1 1-1 0 0,5 5 1 0 0,-7-8 191 0 0,4-5-225 0 0,3-2-115 0 0,1-1 0 0 0,-1 0 1 0 0,0 0-1 0 0,-1-1 0 0 0,0 0 0 0 0,0-1 0 0 0,0 1 1 0 0,-1-2-1 0 0,8-10 0 0 0,57-95-86 0 0,-25 35 31 0 0,-20 38-55 0 0,-17 24-10 0 0,0 0-1 0 0,2 1 0 0 0,0 0 1 0 0,20-20-1 0 0,-30 34 54 0 0,3 5-103 0 0,0 1 130 0 0,0 1 0 0 0,0-1 1 0 0,0 1-1 0 0,-1 0 0 0 0,0 0 0 0 0,0 0 0 0 0,0 1 0 0 0,0-1 1 0 0,-1 1-1 0 0,0 0 0 0 0,-1 0 0 0 0,1 0 0 0 0,-1 0 0 0 0,0 1 1 0 0,1 6-1 0 0,14 46-12 0 0,3-1 0 0 0,2-1 0 0 0,36 68 0 0 0,-50-109 213 0 0,-7-14-76 0 0,-1 1 1 0 0,1-1 0 0 0,0 0 0 0 0,0 0 0 0 0,1 1 0 0 0,-1-1 0 0 0,0 0 0 0 0,1 0 0 0 0,-1 0 0 0 0,1 0 0 0 0,0-1 0 0 0,-1 1-1 0 0,1 0 1 0 0,4 2 0 0 0,-3-3 199 0 0,1-1-196 0 0,14-3-574 0 0,-1 3 3619 0 0,-17 0-3076 0 0,0 1-1 0 0,1 0 1 0 0,-1 0-1 0 0,0-1 1 0 0,1 1-1 0 0,-1 0 1 0 0,0 0-1 0 0,0 0 1 0 0,0 0-1 0 0,0-1 1 0 0,0 1-1 0 0,0 0 1 0 0,0 0-1 0 0,0 0 1 0 0,0 0-1 0 0,0-1 1 0 0,0 1 0 0 0,0 0-1 0 0,-1 0 1 0 0,1 0-1 0 0,0 0 1 0 0,-1 1-1 0 0,-1 3 504 0 0,56-15 230 0 0,-49 9-749 0 0,-2 0 23 0 0,345-86 329 0 0,-190 52-744 0 0,379-73-358 0 0,129-7-218 0 0,-576 99 617 0 0,164-16-595 0 0,-123 22 381 0 0,-127 10 447 0 0,58-5-308 0 0,57-1 161 0 0,-115 6 284 0 0,42 0-247 0 0,-38-1 90 0 0,1 1 0 0 0,-1 0 0 0 0,0 0 1 0 0,1 1-1 0 0,-1 0 0 0 0,11 3 0 0 0,-17-1 48 0 0,0 1 0 0 0,0-1 0 0 0,0 1 0 0 0,-1 0 0 0 0,0-1 0 0 0,0 1 0 0 0,0 0 0 0 0,0 0 0 0 0,0 0 0 0 0,-1 0 0 0 0,0 0 0 0 0,0 0 1 0 0,0 0-1 0 0,0-1 0 0 0,-1 1 0 0 0,1 0 0 0 0,-2 4 0 0 0,-21 83-53 0 0,10-46-7 0 0,-3 23-8 0 0,-7 28 0 0 0,-10 109 0 0 0,-6 259 37 0 0,23-279-4 0 0,11-129 63 0 0,4-4-60 0 0,3 12-27 0 0,-3-45-6 0 0,1-12 108 0 0,-1-1 0 0 0,1 0 0 0 0,1 0 0 0 0,-1 0 0 0 0,1 0-1 0 0,0 1 1 0 0,2 5 0 0 0,-2-10-137 0 0,-4 6 486 0 0,4 9-3192 0 0,-1-15 2132 0 0,0-1 0 0 0,1 0-1 0 0,-1 0 1 0 0,0 0 0 0 0,0 1-1 0 0,0-1 1 0 0,0 0 0 0 0,0 0 0 0 0,0 1-1 0 0,0-1 1 0 0,0 0 0 0 0,0 0-1 0 0,0 1 1 0 0,-1-1 0 0 0,1 0 0 0 0,0 0-1 0 0,-1 0 1 0 0,1 0 0 0 0,-2 2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3.567"/>
    </inkml:context>
    <inkml:brush xml:id="br0">
      <inkml:brushProperty name="width" value="0.05" units="cm"/>
      <inkml:brushProperty name="height" value="0.05" units="cm"/>
    </inkml:brush>
  </inkml:definitions>
  <inkml:trace contextRef="#ctx0" brushRef="#br0">0 6 2896 0 0,'0'0'2240'0'0,"13"-5"4922"0"0,-7 18-6940 0 0,-1 1-1 0 0,0 0 1 0 0,-1 0-1 0 0,0 0 0 0 0,-1 0 1 0 0,-1 1-1 0 0,0-1 0 0 0,0 24 1 0 0,7 43 452 0 0,20 58 261 0 0,13 81-131 0 0,-41-203-1882 0 0,0 0-1 0 0,-2 30 1 0 0,-8 1-7527 0 0,9-45 6745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64"/>
    </inkml:context>
    <inkml:brush xml:id="br0">
      <inkml:brushProperty name="width" value="0.05" units="cm"/>
      <inkml:brushProperty name="height" value="0.05" units="cm"/>
    </inkml:brush>
  </inkml:definitions>
  <inkml:trace contextRef="#ctx0" brushRef="#br0">0 176 2556 0 0,'0'-14'1511'0'0,"2"7"2085"0"0,3-3-2379 0 0,0 1 0 0 0,1 0-1 0 0,0 0 1 0 0,1 1-1 0 0,0-1 1 0 0,11-9-1 0 0,-6 7-846 0 0,1 1 0 0 0,0 0 0 0 0,0 1-1 0 0,1 1 1 0 0,0 0 0 0 0,24-9 0 0 0,-33 15-337 0 0,-2 0-32 0 0,1 1-1 0 0,-1 0 1 0 0,1 0 0 0 0,0 0-1 0 0,-1 1 1 0 0,1-1 0 0 0,-1 1-1 0 0,1 0 1 0 0,0 0-1 0 0,-1 0 1 0 0,1 0 0 0 0,0 1-1 0 0,-1 0 1 0 0,1-1-1 0 0,3 3 1 0 0,-2-2-16 0 0,1 0 0 0 0,-1 0 0 0 0,0 1 0 0 0,0 0 0 0 0,0 0 0 0 0,0 0 0 0 0,-1 1 0 0 0,1-1 0 0 0,0 1 0 0 0,-1 1 0 0 0,0-1 0 0 0,0 0 0 0 0,0 1 0 0 0,0 0 0 0 0,-1 0 0 0 0,7 8 0 0 0,-9-9-29 0 0,0 0 25 0 0,-1 1 0 0 0,0-1-1 0 0,-1 1 1 0 0,1 0 0 0 0,-1-1 0 0 0,0 1 0 0 0,1-1 0 0 0,-1 1 0 0 0,-1-1 0 0 0,1 1 0 0 0,-1-1 0 0 0,1 0 0 0 0,-1 0 0 0 0,0 0-1 0 0,0 0 1 0 0,0 0 0 0 0,0 0 0 0 0,-1 0 0 0 0,1-1 0 0 0,-1 1 0 0 0,0-1 0 0 0,0 0 0 0 0,-3 3 0 0 0,-65 50-129 0 0,49-39-749 0 0,1 1 1 0 0,0 0-1 0 0,-29 33 0 0 0,24-7-8390 0 0,24-40 7442 0 0,1-1 150 0 0,-7 9 243 0 0</inkml:trace>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01T21:09:25.20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3212 770 2392 0,'0'0'379'0,"0"0"70"0,0 0-108 0,0 0-65 15,0 0-41-15,-4-5-45 0,4 5-8 0,0 0-39 16,0 0-14-16,0 0-16 0,0 0-33 0,0 0-5 16,0 0 13-16,0 0-34 0,0 0 4 0,0 0-8 15,0 0-1-15,0 0 8 0,-6-3-14 0,6 3-27 16,0 0 20-16,0 0-30 0,0 0 14 0,0 0 31 15,0 0-29-15,0 0-8 0,0 0 14 16,0 0-19-16,0 0 3 0,0 0-26 0,-7 14 32 16,7-14-7-16,0 0 28 0,-1 10-41 15,1-10 19-15,-2 8-17 0,2-8 20 0,-1 9-5 16,1-9 7-16,-1 10-18 0,1-10 30 0,0 8-17 16,0-8-1-16,0 11-21 0,0-11 2 0,-2 10 0 15,2-10 20-15,2 11-14 0,-2-11 16 0,0 12-10 16,0-12 4-16,1 9-19 0,-1-9 6 0,3 13 22 15,-2-6-3-15,-1-7-17 0,3 11 17 0,-3-4-16 16,0-7 29-16,3 14-25 0,-3-5 11 0,0-9-10 16,3 15 5-16,-2-8-21 0,1 2 0 0,-2-9 11 15,3 15 5-15,-2-7-3 0,0-1-5 0,-1-7 5 16,5 11 10-16,-3-5-12 0,-2-6 2 16,5 10 5-16,-5-10 0 0,1 8 2 0,-1-8 6 15,3 8-21-15,-3-8 9 0,0 0-14 0,3 7 21 16,-3-7-11-16,0 0 5 0,3 8-34 0,-3-8 37 15,0 0 0-15,0 0 14 0,4 6-19 0,-4-6-3 16,0 0 8-16,0 0 12 0,0 0-13 0,0 0-6 16,4 8-15-16,-4-8 7 0,0 0-12 15,0 0 5-15,0 0-10 0,0 0 19 0,4 8-29 16,-4-8 25-16,0 0-16 0,6 6 3 0,-6-6-6 16,0 0-4-16,7 7 6 0,-7-7-3 0,0 0-5 15,7 5 13-15,-7-5-8 0,0 0 2 16,6 4-29-16,-6-4-10 0,0 0-32 0,4 8-22 0,-4-8-70 15,10 6-362-15,-10-6-1466 0</inkml:trace>
  <inkml:trace contextRef="#ctx0" brushRef="#br0" timeOffset="676.1">3379 884 2405 0,'-11'10'447'0,"1"-3"-79"0,1 1-87 16,0-2-104-16,2 0-18 0,-1 3-18 0,1-3 12 16,-1 0-32-16,1 3 24 0,-2-1-89 15,2 0-4-15,-2 1 40 0,1-1 0 0,1-1-35 16,0 0 18-16,-1 0-7 0,2 0-25 0,0 0 17 15,2-4-19-15,0 2-18 0,4-5 17 0,-9 8-10 16,5-4-4-16,4-4-5 0,-5 6 1 0,5-6-22 16,0 0 10-16,0 0 1 0,-6 5 10 0,6-5-21 15,0 0 31-15,0 0 4 0,0 0-11 0,0 0-22 16,0 0 26-16,0 0-22 0,0 0 5 0,0 0 14 16,0 0 2-16,0 0-24 0,7 12 3 15,-7-12-15-15,0 0 18 0,0 10-5 16,0-10 21-16,0 0-38 0,3 13 23 0,-3-13-16 15,0 9 0-15,0-9-8 0,0 11 30 0,0-11-22 16,0 14 12-16,0-6 4 0,-2 0 9 0,2 1-13 16,-1 0 22-16,0 2-6 0,-1 1 12 0,2-3-13 15,0 3 10-15,0-2 1 0,0 2-20 0,-3-1 12 16,3-2-2-16,-1 2 7 0,1-1 16 0,-2-1-25 16,2 0 1-16,0 0-1 0,0-9-10 0,-1 16 7 15,1-7 2-15,0-2-17 0,-1 1 22 0,1-8-19 16,0 17-5-16,-2-10-8 0,1 1 21 0,1-8-5 15,-2 14-8-15,1-6 10 0,1-8-7 0,-2 14-8 16,1-7 2-16,1-7-26 0,-3 12-3 0,3-5-22 16,0-7-29-16,-4 13-16 0,4-13 2 15,0 0-75-15,-1 13-31 0,1-13-281 0,1 8-1539 16</inkml:trace>
  <inkml:trace contextRef="#ctx0" brushRef="#br0" timeOffset="1311.977">3217 1076 2666 0,'0'0'404'16,"0"0"-57"-16,0 0-36 0,0 0-50 0,0 0-59 16,0 0-1-16,0 0-36 0,0 0 5 0,0 0-65 15,0 0 0-15,0 0-6 0,0 0-9 0,0 0-25 16,11-16 9-16,-11 16-16 0,4-6-5 0,-1 2-3 15,-3 4 4-15,6-9-22 0,-2 5 4 0,1-2-11 16,1 1 6-16,0-1 14 0,1-1 4 16,-1 0-24-16,3-1 10 0,0 1-18 0,1-2 11 15,0 1-90-15,0-1 7 0,1 0 6 0,1-2 3 16,0 3 3-16,-1-2 1 0,0 0-9 0,2 0 41 16,-2 1-17-16,1 0 21 0,-1-2-32 0,2 2 40 15,-3-1-21-15,1-1-5 0,0 3-4 0,-2-1 2 16,1-1 6-16,0 2 9 0,-2-1-10 0,1 2 24 15,-2 0-10-15,1 1 0 0,1-2 10 0,-2 1-20 16,0 0 20-16,0 1-10 0,0 1 11 0,-1-1-26 16,1 1 19-16,-3-1-52 0,-4 6 12 15,10-6-44-15,-10 6-32 0,0 0-38 16,10-6-34-16,-10 6-102 0,0 0-2782 0</inkml:trace>
  <inkml:trace contextRef="#ctx0" brushRef="#br0" timeOffset="2183.127">3485 1219 2363 0,'-4'13'472'15,"1"-6"-166"-15,2 2-3 0,-2 2-7 16,3 0-58-16,-3-1-62 0,0 4 62 0,-1-2-55 15,1 2-17-15,2 2-26 0,-2-1-26 0,-1-2 17 16,1 4-48-16,0-2-17 0,2 1 16 0,-2-3-36 16,1 0 12-16,2 2-17 0,0-1 30 0,-1 0-28 15,2-1 4-15,-1-1 0 0,0-2 4 0,2 1 21 16,-2-3-31-16,3 1 4 0,-2-2 6 0,3-1-25 16,1 0 18-16,-5-6-6 0,11 10-8 0,-6-6-18 15,-5-4 6-15,13 4-22 0,-13-4 20 0,16 0-1 16,-16 0 4-16,15-4 0 0,-6 0-4 15,-1 0-5-15,1-1-4 0,-1 0 4 0,0-2 0 16,-2 1-7-16,0-1 13 0,-2-1-21 0,1-1 3 16,-3 1-16-16,1-1 22 0,-3-1 3 0,2 2-5 15,-2 8-6-15,-3-18 1 0,1 11 3 0,1-3-15 16,-2 2 30-16,0 0-8 0,-1 2-14 16,1 1-15-16,-1 0 22 0,-1-1-3 0,-1 4-6 15,6 2 5-15,-10-7-3 0,5 4 10 0,0 1-3 16,5 2-3-16,-10-4 6 0,10 4-6 0,-10-1 7 15,10 1-4-15,-10 1-1 0,10-1 1 16,-11 2-19-16,11-2-14 0,-9 4-24 0,9-4 0 0,-10 4-26 16,10-4-9-16,0 0-10 0,-14 6-22 15,14-6-44-15,-8 2-6 0,8-2-36 0,0 0-105 16,-12 6-176-16,10-4-2305 0</inkml:trace>
  <inkml:trace contextRef="#ctx0" brushRef="#br0" timeOffset="3319.434">3721 1363 2180 0,'0'0'299'0,"0"0"18"15,0 0-34-15,0 0-32 0,0 0-67 0,0 0 12 16,0 0-50-16,0 0-19 0,0 0-15 0,0 0 25 16,0 0-17-16,0 0-13 0,0 0-41 0,0 0 1 15,0 0-1-15,0 0-22 0,0 0 3 0,0 0 7 16,0 0-16-16,0 0 30 0,-7 13-37 16,7-13 16-16,0 0-5 0,0 0-15 0,-1 10-76 15,1-10 9-15,-3 9-6 0,3-9 18 0,0 0 13 16,-3 12-6-16,3-6 13 0,0-6 12 15,-1 12-16-15,1-12 16 0,-2 12-17 0,1-5 41 16,1-7-15-16,0 11 23 0,0-11-24 0,0 12 24 16,0-12-44-16,0 13 23 0,0-7 8 0,0-6 12 15,-1 12 15-15,1-12-7 0,-2 12-69 0,2-12 52 16,0 11 0-16,0-11-19 0,-1 9-36 0,1-9 80 16,0 0-41-16,0 11-10 0,0-11 39 0,0 0 21 15,3 9-56-15,-3-9 16 0,0 0 6 16,7 5-2-16,-7-5-1 0,0 0 0 0,14 1-35 15,-14-1 24-15,0 0-8 0,17-4 42 0,-17 4-44 16,12-6 5-16,-3 1-14 0,-2 0 11 0,3-1-1 16,-3 1 16-16,0-3 2 0,0 1-1 0,1-2-18 15,-1 0-30-15,2-1 16 0,0-1 2 0,0-1 1 16,-2 0 3-16,1 0-14 0,-1-1 3 0,-1 3-2 16,2-4-4-16,-1 3 14 0,-1 1-25 15,-1 0-3-15,1 2 6 0,-2-1 14 0,0 1-19 16,-1 2 1-16,0 0 31 0,0-1-6 0,-3 7 17 15,6-9-22-15,-6 9 30 0,5-2-15 0,-5 2 3 16,0 0 8-16,0 0-22 0,0 0-10 0,0 0 35 16,0 0-14-16,1 24 29 0,-1-16-37 15,0-8 26-15,-4 18-25 0,4-9 21 0,-1 1 1 16,1 0 23-16,0 0-18 0,0 1-13 0,0-3 21 16,0 0 5-16,0-8-33 0,0 17 34 0,1-11-9 15,-1-6 18-15,0 12-37 0,0-12 17 0,3 10 1 16,-3-10 2-16,3 11-30 0,-3-11 20 0,5 8-6 15,-5-8 4-15,6 6 5 0,-6-6 2 0,9 5-13 16,-9-5 13-16,9 4-27 0,-3-1 1 0,-6-3-5 16,10 4 2-16,-10-4-13 0,9 3-20 0,-9-3-9 15,0 0 1-15,11 3-77 0,-11-3 12 16,0 0-76-16,0 0-110 0,11 2-116 0,-11-2-2376 16</inkml:trace>
  <inkml:trace contextRef="#ctx0" brushRef="#br0" timeOffset="4651.597">4229 1324 2459 0,'4'-5'330'0,"-4"5"-65"0,0 0-108 16,0 0 57-16,0 0-31 0,0 0-32 0,0 0-19 15,0 0-23-15,-19-3-9 0,19 3-9 0,-13 3 5 16,13-3-20-16,-15 3-42 0,8-2 65 0,7-1-43 15,-15 4-16-15,9-3 14 0,-1 2-32 0,7-3-1 16,-13 4 17-16,13-4-38 0,-10 2 76 0,10-2-50 16,-7 4 31-16,7-4-11 0,-7 3 17 0,7-3-29 15,0 0-7-15,-8 3 22 0,8-3-6 0,0 0-4 16,0 0 4-16,0 0-43 0,0 0 35 0,0 0-25 16,0 0 24-16,0 0-7 0,17 10-10 0,-17-10 13 15,0 0-20-15,12 5 7 0,-12-5-11 0,12 1-4 16,-12-1 21-16,11 4-6 0,-7-1 15 15,-4-3-14-15,13 2 20 0,-8 2-20 0,-5-4 3 16,11 5-9-16,-7-1-8 0,-4-4 17 0,11 9-6 16,-8-7-13-16,-3-2 13 0,5 11-15 15,-2-6 9-15,-3-5-12 0,5 10 29 0,-5-10-28 16,1 10 10-16,-1-10-31 0,0 9 25 0,0-9-13 16,0 0 9-16,-3 11 22 0,3-11-6 0,-6 7-20 15,6-7-14-15,-8 4 20 0,3-1-6 0,5-3 0 16,-9 5 3-16,9-5-26 0,-9 5 38 0,9-5-28 15,-8 4 14-15,8-4-17 0,-11 4-27 0,5-3-55 16,6-1-15-16,0 0-79 0,-14 3-36 16,14-3-137-16,-13 4-2107 0</inkml:trace>
  <inkml:trace contextRef="#ctx0" brushRef="#br0" timeOffset="6247.379">3198 800 2499 0,'0'0'414'0,"0"0"-101"16,0 0-19-16,0 0-111 0,0 0 5 0,13-5-57 15,-13 5 11-15,0 0-38 0,0 0 39 0,0 0-58 16,0 0 25-16,0 0-39 0,0 0 17 15,0 0-16-15,0 0 51 0,0 0-42 0,0 0-14 16,0 0-9-16,3-8 13 0,-3 8-12 0,0 0 15 16,0 0-18-16,1-9-31 0,-1 9-6 15,0 0 1-15,0 0-12 0,0-12 28 0,0 12-14 16,0 0 11-16,-1-11-18 0,1 11 3 0,-2-10-9 16,1 5 11-16,1 5-11 0,-1-9 2 0,1 9 2 15,-3-7-11-15,3 7 4 0,-3-7 12 0,3 7-16 16,-2-8 13-16,2 8-12 0,-4-8 5 0,4 8 3 15,-1-7 7-15,1 7-22 0,-2-9 10 0,2 9 11 16,-1-9-11-16,1 9-4 0,-2-6 10 16,2 6-12-16,-1-8 7 0,1 8-7 0,0 0 18 15,-1-9-16-15,1 9 12 0,0 0-28 0,-2-7 17 16,2 7 2-16,0 0 16 0,-2-6-31 0,2 6 20 16,0 0-10-16,0 0 9 0,-2-8-6 0,2 8 18 15,0 0-32-15,0 0 8 0,0 0-23 0,0 0-21 16,0 0-38-16,0 0-59 0,0 0-36 15,0 0-255-15,0 0-1271 0</inkml:trace>
  <inkml:trace contextRef="#ctx0" brushRef="#br0" timeOffset="9491.189">4567 759 2601 0,'0'0'437'15,"0"0"-72"-15,0 0-90 0,0 0-67 0,0 0-5 16,0 0 11-16,0 0-34 0,0 0-45 0,0 0-7 16,0 0-50-16,0 0 7 0,0 0-7 0,0 0 7 15,0 0-16-15,0 0-19 16,0 0-14-16,0 0 5 0,0 0-20 0,0 0 23 0,0 0-24 16,0 0 26-16,0 0-29 0,0 0 28 15,0 0-48-15,0 0 31 0,0 0-16 0,0 0-2 16,0 0-16-16,0 0 52 0,0 0-32 0,0 0-20 15,0 0 14-15,0 0 11 0,0 0-32 0,5 23 19 16,-5-23 15-16,3 8-17 0,-3-8-1 0,0 0 30 16,1 14-21-16,-1-14 31 0,3 12-34 0,-3-5 17 15,0-7-9-15,3 14 0 0,-2-6-22 0,2-1 12 16,-1 3-7-16,-1 0 23 0,2 2-6 0,-2-2-17 16,2 1 5-16,0-1 39 0,0 3-55 0,1-1 32 15,-1 0-7-15,1-1 13 0,-1 0-27 0,1 1 8 16,-1 0-16-16,1 0-2 0,-1 0 7 15,0 0 11-15,2-1 7 0,0 1-1 0,-1 1-25 16,-1-2 19-16,1 2 5 0,-1 0-18 0,1 1 10 16,2-1 5-16,-3 0 3 0,1-1-15 15,-1-1 12-15,1 1-10 0,-1 0 5 0,1-1 10 16,-1-2-22-16,0 1 32 0,1 1-35 0,-1-2 13 16,-1 0-6-16,1 0 13 0,0 0-5 0,-1 0-12 15,1-2 12-15,-3-7-10 0,4 16 5 0,-3-7 0 16,2-2-3-16,-3-7 6 0,3 11-24 0,-3-11 19 15,4 9-6-15,-4-9 21 0,1 8-11 0,-1-8 6 16,0 0-3-16,3 10-2 0,-3-10-1 16,0 0 3-16,2 7-12 0,-2-7 2 0,0 0 15 15,0 0-10-15,2 8 7 0,-2-8 11 0,0 0-11 16,0 0 19-16,0 0-15 0,0 0 4 0,5 6-24 16,-5-6 1-16,0 0 10 0,0 0 4 0,0 0 0 15,0 0 10-15,0 0-14 0,0 0 22 0,0 0-1 16,0 0-6-16,0 0 2 0,0 0 3 0,0 0-3 15,0 0-6-15,0 0 3 0,17-12 3 16,-15 8-33-16,3-5 25 0,-1 2-2 0,0-2-2 16,1 0 8-16,-1 1-13 0,3-2-4 0,-2-2 4 15,0 0 0-15,0-2-10 0,0-1 19 16,-1 0-5-16,0 0 1 0,2 0 4 0,-2-1-16 16,2-2 3-16,-2 2 2 0,0-2 2 0,1 0-2 15,0-1 5-15,1-1-10 0,-1-1-4 0,2 0 1 16,1-1 3-16,1 1-17 0,-2 1 16 0,3-3-8 15,0 2 5-15,0-2-13 0,0 3-8 0,4-5-5 16,-3 4 7-16,1 1 2 0,-1 3 1 0,0-1 8 16,-1 1 15-16,0 3-15 0,0 2 12 0,-3 0 2 15,1 0-4-15,-2 2-23 0,0 2 12 0,0 0 0 16,-4 1-8-16,3 2-4 0,-1 0 1 0,-4 5-2 16,4-10 5-16,-4 10 3 0,3-5-7 0,-3 5-15 15,0 0-18-15,0 0-36 0,0 0-26 16,0 0-23-16,0 0-80 0,0 0-115 15,0-10-1890-15</inkml:trace>
  <inkml:trace contextRef="#ctx0" brushRef="#br0" timeOffset="10691.734">2675 913 3638 0,'0'0'468'16,"-1"-8"-102"-16,1 8-38 0,0 0-87 0,0 0-34 16,-9-9-16-16,9 9-20 0,-7-4-37 0,7 4-12 15,-5-5-25-15,5 5-6 0,-7-3-8 0,7 3 3 16,-11-5-36-16,5 4 9 0,6 1-25 15,-13-2-4-15,4 0 16 0,0 1-20 0,0 0-3 16,0 1 2-16,-3-1-3 0,2 1-3 0,-2-1 0 16,0 1-9-16,1 1-27 0,-1 0 7 15,1 0-27-15,0 3-5 0,0-2-21 0,11-2-46 16,-21 7-27-16,10-3-86 0,3 0-702 0,1-1-777 16</inkml:trace>
  <inkml:trace contextRef="#ctx0" brushRef="#br0" timeOffset="11018.639">2736 1230 3506 0,'-20'-6'527'0,"12"5"-68"16,-2-2-143-16,-3 0-71 0,0-1-19 0,1 1-73 16,-1 0-12-16,0 1-19 0,-1-2-17 0,1 1 8 15,-2 2-38-15,1-1 8 0,-2 1-39 0,2-1 1 16,-1 2-19-16,-1 0-30 0,0 0-25 15,2 2-1-15,-1-2-24 0,0 1-45 0,2 0-33 16,-2-1-46-16,1 1-85 0,4-1-174 0,-1 0-1475 16</inkml:trace>
  <inkml:trace contextRef="#ctx0" brushRef="#br0" timeOffset="11939.249">1684 842 2732 0,'0'0'479'0,"0"0"-110"0,0 0-81 0,0 0-61 16,-9 25-9-16,7-16-48 0,2 1-16 0,-3 2-4 16,0 3 3-16,1 2-33 0,-1 0-3 15,0 1-40-15,0-1 15 0,1 2-41 0,-2 0 13 16,0 0-13-16,2-1-1 0,-2-1 10 0,2 1-19 15,-2 0 6-15,-1-2-5 0,1 0-19 0,0 1 43 16,-2-2-55-16,1 0 11 0,0 1-15 16,0 0-17-16,3-3-14 0,-2-1-6 0,1-2-40 15,-1 0-17-15,0 0-25 0,1-2-26 0,0-3-63 16,3-5-24-16,0 13-267 0,0-6-1919 0</inkml:trace>
  <inkml:trace contextRef="#ctx0" brushRef="#br0" timeOffset="12371.464">1950 866 3381 0,'0'0'591'0,"0"0"-186"15,-7-7-36-15,7 7-55 0,-9-2-51 0,9 2-44 16,-13 2-29-16,4-2-22 0,9 0-57 0,-25 4 7 15,12-2-13-15,-1 0-14 0,-1 2-12 0,-3-2-21 16,0 2-56-16,1 0 0 0,-2-1 16 0,0-1-18 16,-1 2-2-16,1-2 11 0,-4 1 9 0,3-1-5 15,-2 1-11-15,1-1 18 16,-1 2-22-16,-1 0 2 0,3-1 9 0,-1 1-36 16,-1 0 1-16,6 2-4 0,-4-3-9 0,4 3-13 15,0-1-10-15,0-2-24 0,2 1 7 0,3 1-2 16,-2-2-33-16,3 3-10 0,10-6-38 0,-17 4-91 15,13 0-130-15,-2-2-1439 0</inkml:trace>
  <inkml:trace contextRef="#ctx0" brushRef="#br0" timeOffset="12926.818">1929 1351 3172 0,'-11'-1'551'16,"1"-2"-137"-16,-3 0-68 0,0-2-83 0,-2 3-22 16,-5-1-48-16,2-1 1 0,-2 1-44 0,-1 0-25 15,-2 1-7-15,2 1-11 0,-4-1-21 16,0 0-19-16,-4 1-13 0,4 1 6 0,0-2-13 0,1 4-10 16,-3-2 12-16,2 0-4 0,-6 0-10 15,4 1-12-15,-1 2 2 0,-1 0-20 0,0 1 7 16,2-1 11-16,5-1-15 0,0 1 4 0,-1-1-12 15,5-1 18-15,-2 2-14 0,5-2-4 16,-1 1-11-16,3-1-10 0,1 0-14 0,1 1-1 16,2-2-11-16,9 0 6 0,-16 0-39 0,16 0-44 15,-9 0-65-15,9 0-66 0,0 0-517 0,0 0-1208 16</inkml:trace>
  <inkml:trace contextRef="#ctx0" brushRef="#br0" timeOffset="24191.146">1571 2498 2695 0,'12'-4'486'0,"-12"4"-100"15,0 0-62-15,0 0-67 0,0 0 2 0,0 0-60 16,0 0-22-16,0 0 4 0,0 0-37 0,0 0-47 16,11-3 25-16,-11 3-31 0,0 0-11 0,0 0-8 15,0 0-9-15,0 0-15 0,0 0-6 0,0 0-7 16,0 0 18-16,0 0-17 0,0 0-2 0,0 0-12 15,0 0-12-15,0 0 14 0,8-5-3 16,-8 5 4-16,0 0-2 0,0 0 3 0,0 0-2 16,3-8-16-16,-3 8 14 0,0 0-10 15,0 0-2-15,0-7-3 0,0 7 5 0,0 0 2 16,0 0 5-16,0 0-21 0,0 0 4 0,0 0 10 16,0 0-14-16,-3-12 4 0,3 12-12 0,0 0 10 15,-7-6 8-15,1 4 1 0,6 2 3 0,-12-3-3 16,8 0 4-16,-3 1-29 0,7 2 14 0,-20-5 4 15,13 4-6-15,-3 1-1 0,-3-1 8 0,0 2-3 16,1-1 2-16,-2 1 0 0,1 0 16 0,-4 3-6 16,-1-1-17-16,2 2-2 0,-4-1 17 15,5 1-13-15,-4-1 11 0,2 2-4 0,-1 0 3 16,1-1-7-16,0 1 5 0,1 1-4 0,2-1 13 16,-1 1-9-16,1-1 8 0,1 2-4 15,-1-1-2-15,2 2 12 0,-2 0 5 0,4 0-13 16,0-1 13-16,0 0-20 0,2-2 19 0,1 2-13 15,1-2 5-15,-2-1 10 0,4 0-9 0,-1 3 4 16,1-4 6-16,4-4 2 0,-6 12-1 0,6-12 1 16,0 10 10-16,0-10-9 0,6 10-7 15,-2-5-11-15,5 1 5 0,2-2-5 0,2 3-1 16,4-1 3-16,1-1 4 0,2 2-10 0,5 1 5 16,-2-1-15-16,3 0 19 0,1 2-20 0,-2 0 14 15,3 2-7-15,-2-1-3 0,-4 0-3 16,2 0 11-16,-1 1-11 0,-1 0 11 0,-2 1-8 15,-1-2-27-15,0 2-23 0,-4-2 13 0,0 1 12 16,-4-1-5-16,-4 1-7 0,2 1 12 0,-2-1-13 16,-3 1 16-16,-1-1-7 0,-3 1 30 0,-1 1-13 15,1 0-2-15,-6 0-14 0,2 1 21 16,-3-2 3-16,-2 0-11 0,-2 0 14 0,-1-2-10 16,-1 0 7-16,-1-2 15 0,-2 1-11 0,-2-2-7 15,-1 0-10-15,-2 0 13 0,3-4 0 0,-2 0 0 16,-1-2 16-16,-1 0-22 0,2-1 16 0,-1-1-2 15,-1 0 3-15,6 0-7 0,-4-2-15 16,3-1 23-16,-1 0-12 0,5 3 0 0,-2-2-16 0,0-1 4 16,3 1-33-16,1 1-21 0,-2 0-4 15,3-1-5-15,10 3-36 0,-17-4-65 0,8 1-30 16,9 3-29-16,-9-2-170 0,4-1-1426 16</inkml:trace>
  <inkml:trace contextRef="#ctx0" brushRef="#br0" timeOffset="26646.224">1348 653 2814 0,'0'0'595'0,"-6"-8"-195"15,6 8-40-15,0 0-79 0,-4-4-29 0,4 4-37 16,0 0-39-16,0 0-32 0,0 0-5 16,0 0-17-16,-4-5-19 0,4 5-20 0,0 0 5 15,0 0-43-15,0 0 12 0,0 0-9 16,0 0 8-16,0 0-10 0,0 0 8 0,0 0-26 15,0 0-2-15,0 0-12 0,0 0 16 0,0 0-6 16,0 0 20-16,0 0-18 0,0 0-3 0,0 0 20 16,0 0 15-16,0 0-29 0,0 0 2 0,0 0-9 15,0 0 0-15,0 0 4 0,0 0-2 0,21 11 14 16,-21-11-6-16,17-2 5 0,-17 2-8 16,19-3-16-16,-5 2 11 0,-1 0-8 0,3 0 4 15,0 1-7-15,1-2-3 0,1 0-4 0,0 2 0 16,-2-1-9-16,0 1-7 0,1 1-16 0,-1-2 10 15,-1 1-28-15,-1 0 6 0,-14 0-46 0,26 2-21 16,-14-2-66-16,2 3-453 0,-3 0-734 16,1 0-1183-16</inkml:trace>
  <inkml:trace contextRef="#ctx0" brushRef="#br0" timeOffset="27417.937">3406 512 3359 0,'0'0'509'16,"0"0"-176"-16,0-10 0 0,0 10-38 0,0 0-31 15,0 0-44-15,0 0-35 0,0 0-32 0,0 0-29 16,0 0-23-16,0 0 16 0,0 0-34 0,0 0-1 16,10-3-1-16,-10 3-5 0,0 0-16 15,13 2-16-15,-13-2-23 0,14-2 17 16,-14 2-12-16,14 0 2 0,-4-1-5 0,0 1 6 15,0-1-23-15,4 0 1 0,-2-1-16 0,2 2-8 16,1-2-5-16,1 1-3 0,2 0-25 0,1 0-12 16,-3-1-29-16,1 2-1 0,0 0-44 0,3 2-105 15,-1-1-987-15,0 1-1012 0</inkml:trace>
  <inkml:trace contextRef="#ctx0" brushRef="#br0" timeOffset="27958.646">4387 527 3403 0,'0'0'540'0,"0"0"-145"0,27 1-70 0,-27-1-39 16,0 0-33-16,17-5-23 0,-17 5-25 0,13-2-64 15,-4 1 0-15,0 0-38 0,4-2 12 0,1 0-27 16,0 2-5-16,6-1-18 0,1-2-7 0,0 3-15 16,3-1-7-16,0 1-16 0,1 1-1 0,1-1-17 15,0 1-8-15,3-2-23 0,-2 2-7 0,-2 0-17 16,1 0 9-16,-2 0-35 0,-3 0-2 0,0-1-19 16,-5 1-35-16,1 0-59 0,0-1-445 0,-5 0-1023 15</inkml:trace>
  <inkml:trace contextRef="#ctx0" brushRef="#br0" timeOffset="29258.284">1020 2319 3592 0,'-10'2'514'0,"10"-2"-104"16,0 0-61-16,0 0-66 0,0 0-48 0,0 0-11 15,0 0 5-15,0 0-25 0,0 0-60 0,0 0-11 16,0 0 23-16,0 0-47 0,0 0-9 0,0 0 12 15,0 0-2-15,0 0-18 0,0 0-16 16,0 0-10-16,0 0 2 0,0 0-8 0,0 0-8 16,0 0-5-16,0 0-7 0,0 0-5 0,37 1 0 15,-26-3-9-15,6-4-1 0,3 2-4 0,1-1 3 16,6-2-7-16,5 0-4 0,4-3-10 16,-1 0-3-16,16-1-8 0,-9-1-7 0,9-1-2 15,-10 4 5-15,-4 2-14 0,-8 0-3 0,0 4-12 16,-3-3-22-16,-3 5-12 0,2 1-17 0,-3 0-24 15,-4 3-30-15,2 1-130 0,-1-1-615 0,-2 1-401 16,-1 1-885-16</inkml:trace>
  <inkml:trace contextRef="#ctx0" brushRef="#br0" timeOffset="35753.634">1822 3046 1403 0,'0'0'430'15,"14"-3"-168"-15,-14 3-16 0,0 0-48 0,0 0 24 16,0 0-124-16,0 0 122 0,0 0-109 0,0 0 29 16,0 0-103-16,0 0 62 0,0 0-32 0,0 0 26 15,0 0-23-15,0 0-7 0,0 0-1 0,0 0-15 16,0 0 12-16,0 0 14 0,0 0 10 16,0 0-29-16,0 0 51 0,0 0 20 0,0 0-51 15,0 0 22-15,0 0-27 0,0 0 36 0,0 0-13 16,0 0-27-16,0 0-19 0,0 0-11 15,0 0 38-15,0 0-39 0,0 0-1 0,0 0 12 16,0 0-16-16,0 0-26 0,0 0 11 0,0 0 15 16,0 0-8-16,0 0 3 0,0 0 1 0,0 0-1 15,0 0-14-15,0 0 23 0,0 0 4 0,0 0-17 16,0 0-17-16,0 0 9 0,0 0-8 0,0 0 9 16,0 0-19-16,0 0 12 0,0 0-12 0,0 0 22 15,-9 24 0-15,6-19-13 0,3-5 3 16,-4 11 8-16,1-6-14 0,0 3 12 0,1-2 4 15,-3 2-8-15,2 1 28 0,-1-3-22 0,2 1 7 16,-1 0-33-16,1 0 43 0,2-7-17 16,-4 14-16-16,1-8-2 0,1 0 17 0,2-6 1 15,-4 12-8-15,3-8 14 0,1-4-7 0,-1 11 10 16,1-11 0-16,0 8 30 0,0-8-42 0,0 10 6 16,0-10-20-16,0 9 14 0,0-9-5 0,1 10 10 15,-1-10-7-15,1 10-4 0,-1-10 6 0,2 10-3 16,-2-10 8-16,0 11-11 0,0-11-21 0,2 10 21 15,-2-10-10-15,4 9 16 0,-4-9-3 0,1 8 10 16,-1-8 1-16,0 0 9 0,4 7-15 16,-4-7 4-16,0 0-14 0,0 0 23 0,0 0-11 15,16-2-6-15,-16 2 23 0,0 0-15 0,13-10-4 16,-9 7 13-16,-4 3-37 0,8-8 12 16,-2 5 2-16,-6 3-3 0,7-6-3 0,-1 1 8 15,-6 5-24-15,7-8 9 0,-2 4-12 0,-5 4-15 16,7-6-39-16,-7 6 11 0,6-7-24 0,-6 7-41 15,4-5-71-15,-4 5-38 0,9-7-510 0,-9 7-1648 16</inkml:trace>
  <inkml:trace contextRef="#ctx0" brushRef="#br0" timeOffset="38249.574">1916 2841 1956 0,'0'0'511'0,"0"0"-154"0,0 0-30 16,0 0-102-16,0 0 45 0,0 0-48 0,0 0-18 16,-5 2-48-16,5-2 13 0,0 0-23 0,0 0-17 15,0 0-26-15,0 0 8 0,0 0-5 0,0 0-23 16,0 0-3-16,0 0-19 0,0 0 22 0,0 0-25 16,0 0-16-16,0 0 4 0,0 0-14 15,0 0 5-15,0 0-5 0,0 0 5 0,0 0-10 16,0 0 12-16,0 0-13 0,0 0 20 15,0 0-4-15,0 0 3 0,0 0-17 0,0 0 12 16,0 0-21-16,0 0 18 0,0 0-11 0,0 0 7 16,-9 1-10-16,9-1-5 0,0 0 6 0,0 0 6 15,0 0-6-15,0 0-10 0,0 0 0 0,0 0 8 16,0 0 2-16,-3 7-13 0,3-7-6 0,0 0 7 16,0 0 8-16,0 0-8 0,0 0 8 0,-4 5 0 15,4-5-11-15,0 0 13 0,0 0-14 16,0 0-12-16,0 0 2 0,0 0 17 0,0 0-13 15,0 0 24-15,0 0-17 0,0 0 5 0,0 0-9 16,0 0-8-16,0 0-1 0,0 0 4 16,7-23 2-16,-7 23 11 0,0 0-21 0,0 0 16 15,0 0 0-15,3-7 13 0,-3 7-21 0,0 0-4 16,0 0-5-16,0 0 5 0,0 0 11 0,0 0-10 16,0 0 2-16,0 0 7 0,-14 0-16 0,14 0 22 15,0 0-16-15,0 0 6 0,0 0-7 0,0 0 10 16,0 0-7-16,-13 7 10 0,13-7-2 15,0 0-6-15,0 0-4 0,0 0 10 0,0 0-10 16,-6 4 17-16,6-4-13 0,0 0 8 0,0 0-14 16,0 0 18-16,0 0-8 0,0 0 6 0,0 0-12 15,0 0 12-15,0 0-8 0,0 0-7 0,0 0 0 16,0 0 10-16,0 0-16 0,0 0 19 16,0 0-12-16,0 0-2 0,0 0 2 0,15-15 2 15,-15 15 6-15,0 0-8 0,0 0 2 0,0 0 0 16,0 0-2-16,0 0-4 0,8-5-13 0,-8 5 12 15,0 0 9-15,0 0 3 0,0 0-3 0,0 0-7 16,0 0-9-16,0 0 13 0,0 0-11 16,0 0 5-16,0 0 13 0,0 0-8 0,0 0-11 15,0 0 7-15,-13 19 1 0,13-19 9 0,-3 7-8 16,3-7 12-16,0 0-21 0,-1 7 4 0,1-7 7 16,0 0 8-16,0 0 3 0,-1 9 3 0,1-9-6 15,0 0 3-15,0 0-9 0,0 0 7 0,0 0-25 16,0 0 24-16,0 0-8 0,0 0 10 15,0 0-14-15,0 0 27 0,0 0-26 0,0 0 6 16,0 0-15-16,10-22 25 0,-10 22-11 0,0 0 4 16,0 0-6-16,2-7 4 0,-2 7-7 15,0 0-2-15,0 0 1 0,0 0 12 0,0 0-2 16,0 0 0-16,0 0-8 0,0 0 1 0,-8-7-1 16,8 7 2-16,0 0-6 0,0 0 10 0,0 0-9 15,0 0 14-15,0 0-17 0,0 0 19 0,0 0-20 16,0 0 24-16,0 0-13 0,0 0 6 0,-16 10-8 15,16-10-3-15,0 0 9 0,0 0 3 0,0 0-3 16,0 0 13-16,0 0-23 0,0 0 8 0,0 0-2 16,-1 8-5-16,1-8 4 0,0 0 15 15,0 0-12-15,0 0 11 0,0 0-18 0,0 0 25 16,0 0-18-16,0 0-4 0,0 0-6 16,0 0 13-16,0 0 6 0,13-16-2 0,-13 16-14 15,0 0 1-15,0 0-13 0,0 0-17 0,0 0-7 16,0 0-22-16,0 0-18 0,0 0-14 0,0 0-43 15,0 0-121-15,0 0-261 0,0 0-1162 0</inkml:trace>
  <inkml:trace contextRef="#ctx0" brushRef="#br0" timeOffset="40926.126">2377 2660 2688 0,'0'0'502'0,"0"0"-105"0,0 0-82 15,0 0-16-15,0 0-56 0,0 0-10 0,0 0-45 16,0 0 3-16,-11 3-45 0,11-3 35 0,0 0-24 16,0 0 1-16,0 0-15 0,0 0-14 0,0 0-15 15,0 0-3-15,0 0-36 0,0 0-16 0,0 0-5 16,24-8-2-16,-24 8-7 0,15-7-3 16,-5 4-1-16,3-1-3 0,-2 0-6 0,6-1 7 15,0 0-16-15,1 1-2 0,0 0-7 0,1-1-1 16,2 1-15-16,-2 3 4 0,1-2-13 0,1 2-3 15,-3-2-4-15,-1 3-10 0,-1 0-7 16,-1 0 3-16,-2 0-18 0,0 0-5 0,-3-1-26 16,1 1 1-16,-11 0-30 0,0 0-19 0,25 0-73 15,-25 0-10-15,14 0-75 0,-14 0-958 0,12 1-1997 16</inkml:trace>
  <inkml:trace contextRef="#ctx0" brushRef="#br0" timeOffset="41362.216">2452 2932 3389 0,'0'0'679'16,"0"0"-164"-16,0 0-111 0,0 0-75 0,0 0-66 15,0 0-17-15,0 0-34 0,26-16-87 0,-21 13-3 16,3 0 2-16,1 0-2 0,-2 1-17 0,3-2-22 15,0 1-10-15,1-1-7 0,0-2-13 0,1 3 1 16,2-1-10-16,-1-1-8 0,5 0 2 0,-2 0-5 16,3-1-11-16,0 2-3 0,2 0-8 0,-1 0-5 15,0 2 1-15,-1-1-11 0,2-1-8 0,-2 2-11 16,1 0 3-16,-5-1-25 0,1 2 7 0,-3-2-19 16,0 3-11-16,-1-1-15 15,-3 1-33-15,2-1-33 0,-11 1 5 0,0 0-48 16,20-1-3-16,-12 2-149 0,-8-1-1088 0,11-1-1159 15</inkml:trace>
  <inkml:trace contextRef="#ctx0" brushRef="#br0" timeOffset="46605.457">3444 2455 2446 0,'0'0'491'0,"0"0"-112"0,0 0-128 0,0 0-47 16,0 0 32-16,0 0-32 0,0 0-14 0,0 0-48 15,0 0-13-15,0 0-14 0,0 0-21 16,0 0-15-16,0 0-3 0,0 0-37 16,0 0 20-16,0 0-30 0,0 0-1 0,0 0-7 0,0 0 8 15,0 0-5-15,0 0 3 0,0 0-3 16,0 0 6-16,0 0-23 0,0 0 7 0,0 0-24 16,0 0 36-16,0 0-6 0,0 0-20 0,0 0 7 15,0 0 12-15,0 0 7 0,0 0-1 0,0 0-19 16,0 0 14-16,0 0-8 0,3 18-2 0,-3-18-2 15,3 12 8-15,-2-4 5 0,-1-8-5 0,2 14 5 16,-1-4 27-16,1 1-43 0,-1 0 13 0,-1 1 5 16,0-1 5-16,1 3-24 0,2-2 32 0,-1 5-25 15,-1-1 17-15,3 0-3 0,-3 2 8 0,1-1-26 16,1-1 7-16,-2 1 4 0,-1 0-2 16,2-2-18-16,-2 3 15 0,1-3-3 0,-1-2 5 15,0 4 11-15,0-3-13 0,0 0 2 0,2-1-7 16,-4 1 4-16,2 0-14 0,0-1 7 15,-1 0-2-15,1-1-9 0,0 1 18 0,0-2-29 16,0 1 39-16,1-4-11 0,-1 1-4 0,0-9 8 16,0 14-9-16,0-14-7 0,0 12 12 0,0-12-11 15,0 9 27-15,0-9-27 0,0 0 0 0,2 7 5 16,-2-7-10-16,0 0 1 0,0 0 4 0,0 0 14 16,0 0-1-16,19-20-1 0,-13 12 10 0,-2-2-3 15,3-2-9-15,-1-1 2 0,2-1 8 16,-1-1 1-16,3-4-14 0,1-1-12 0,0-1 18 15,0-6-13-15,3 2 24 0,0-2-34 0,3-1 27 16,-3-1-8-16,10-7-1 0,-4 6-1 0,-3 5-11 16,0 3 15-16,-1-1-9 0,0 2-2 0,0 2-11 15,-1 3-11-15,0 0 9 0,0 1-22 0,-2 0 19 16,0 2-23-16,-3 2-21 0,1 0 6 0,0 1-25 16,-2 0-13-16,-1-1-24 0,-1 3-55 15,3 0 42-15,-4-3-80 0,1 3 6 0,0-1-80 16,4 3-430-16,-5-3-2681 0</inkml:trace>
  <inkml:trace contextRef="#ctx0" brushRef="#br0" timeOffset="47577.255">3706 3102 2479 0,'-4'11'527'0,"1"-2"-157"0,-2 0-50 15,4-3-60-15,-2 2-11 0,3-8-72 0,-3 12 47 16,2-7-52-16,1-5-1 0,-3 10-41 0,3-10-7 16,-2 10-36-16,2-10 4 0,-2 9 13 15,2-9-18-15,-1 8 15 0,1-8-23 0,0 0 4 16,3 11-8-16,-3-11-11 0,0 0 15 15,8 7-16-15,-8-7-29 0,7 5 10 0,-7-5 2 16,10 3-6-16,-10-3-12 0,17 1-3 0,-9-2 8 16,5 0-4-16,-2-1 5 0,2-1-16 0,1 0-8 15,-1-1 1-15,1 1-14 0,-3-3-19 0,2 2-25 16,-2-1-32-16,-1 0-29 0,0 0-48 0,0-1-57 16,-2 2-138-16,0-3-1160 0,-3 0-2144 0</inkml:trace>
  <inkml:trace contextRef="#ctx0" brushRef="#br0" timeOffset="47805.508">3720 2964 3897 0,'0'0'586'0,"0"0"-152"16,18-12-117-16,-12 9-39 0,-1-1-69 0,-5 4-27 15,13-9-36-15,-6 5-13 0,2-1-27 0,-1 0 8 16,1 2-46-16,-2-3-8 0,1 3-31 0,-1-1 0 16,0 1-39-16,1 0-19 0,-8 3-50 0,0 0-40 15,14-7-41-15,-3 5-195 0,-11 2-884 16,6-4-932-16</inkml:trace>
  <inkml:trace contextRef="#ctx0" brushRef="#br0" timeOffset="49093.145">3275 2270 2725 0,'0'0'539'0,"0"0"-112"16,0 0-67-16,0 0-83 0,-6 3 19 0,6-3-42 16,0 0 9-16,0 0-37 0,0 0-10 0,0 0-16 15,0 0 16-15,0 0-33 0,-6 7-5 0,6-7-12 16,0 0-26-16,0 0 10 0,0 0-48 0,0 0-10 16,0 0-15-16,0 0 5 0,26-10-15 0,-19 7 1 15,1-1-9-15,5 1-16 0,-2-1 3 0,3 0-10 16,2 0-7-16,4-1-11 0,-2 0 3 15,8 0-4-15,0 0-5 0,3 2-7 0,2-1 0 16,6 0-7-16,-3 1-10 0,5 1-5 16,2 0-6-16,-6 2 4 0,-1-1-13 0,2 1 1 15,-2-2-8-15,-2 1 0 0,-2 1-10 0,-5-1 3 16,1 1-15-16,-5 0-4 0,-1-2-18 0,-2 1-14 16,-4 0-27-16,0 0-35 0,-1 1-36 0,-13 0-33 15,23-2-274-15,-15 2-903 0,2 0-1451 0</inkml:trace>
  <inkml:trace contextRef="#ctx0" brushRef="#br0" timeOffset="50033.162">4784 2437 3151 0,'0'0'515'0,"0"0"-64"16,0 0-109-16,0 0-39 0,-4 15-54 0,4-15 8 15,-1 15-80-15,1-2 2 0,-2 0-36 16,1 1-24-16,-1 2-19 0,2 4 0 0,-1-3-2 16,-1 3-9-16,2-2-33 0,-1 1 0 0,0 0-10 15,-1 0 7-15,2-1-9 0,-1 2-9 16,-1-4-5-16,1 0 4 0,-2-4-19 0,2 2-5 15,-2-3-3-15,3 0-2 0,-1 1-16 0,-1-2-9 16,1-2-16-16,-2 1-13 0,3-9-23 0,-4 14-25 16,4-14-34-16,-5 11-53 0,2-7-696 0,3-4-790 15</inkml:trace>
  <inkml:trace contextRef="#ctx0" brushRef="#br0" timeOffset="50377.864">5140 2335 3205 0,'0'0'573'15,"-11"17"-234"-15,3-10-21 0,-2 0-59 0,-2-1-16 16,-2 2-39-16,0-2-42 0,-3 1-24 0,0-2-12 16,-3 0-9-16,-1 1-18 15,-3-2-22-15,-1 2-10 0,-2-4-3 0,-1 0 1 0,-2 1-15 16,2-2 9-16,-2 0-15 0,0 1-14 0,5-1-17 16,-2-1 1-16,3 0-7 0,-2 1-12 15,2 0-4-15,1 1-22 0,-1-1-4 0,2 1-5 16,0 3-13-16,-1-2-20 0,4 1-38 0,-2 1-11 15,3-1-50-15,1 3-40 0,2 0-32 0,0 1-1555 16</inkml:trace>
  <inkml:trace contextRef="#ctx0" brushRef="#br0" timeOffset="50758.138">5108 2867 3608 0,'-28'-5'614'0,"19"5"-168"0,-5-2-92 0,0 4-87 16,-3-2-38-16,0 0-29 0,-3 1-37 15,-4-1-17-15,3 1-39 0,-3-1-18 0,-2 2-7 16,2 1-8-16,1-2-11 0,0 0-9 0,-1 2-6 16,0-2-16-16,1 1 8 0,3-1-30 0,-1 2-27 15,0-2 1-15,2 2-22 0,3-2-17 16,0 0-7-16,1 0-1 0,0 0-32 0,0 1-9 15,2 0-56-15,-1-1-23 0,3 4-86 0,-1-4-1116 16,1-1-1536-16</inkml:trace>
  <inkml:trace contextRef="#ctx0" brushRef="#br0" timeOffset="51308.89">5231 2880 3359 0,'0'0'381'0,"0"0"-43"16,0 0-64-16,0 0-48 16,0 0-39-16,0 0-20 0,0 0-20 0,0 0-17 15,0 0-3-15,4 13 1 0,-4-13-25 0,-3 14-1 16,3-14-4-16,-4 19-29 0,2-9 8 0,0 3-22 16,-1-2 6-16,0 1-1 0,0 1-11 0,1-2-3 15,2 0 4-15,-3-1-11 0,3 0 17 0,-2-2-23 16,1 0 20-16,1-8-20 0,1 12 5 0,-1-12-4 15,3 9 1-15,-3-9-12 0,10 6 13 0,-10-6-23 16,13 1 15-16,-13-1-14 0,15-1 5 0,-5-3-30 16,-1 1 3-16,-1 0-15 0,2-1-1 0,-3 0-29 15,0 0-25-15,-1 0-40 0,-6 4-46 0,15-11-207 16,-11 6-924-16,-1-1-1202 0</inkml:trace>
  <inkml:trace contextRef="#ctx0" brushRef="#br0" timeOffset="51505.878">5184 2763 3126 0,'0'0'520'0,"10"-6"-115"0,-10 6-143 16,9-6-41-16,-5 3-106 0,-4 3-7 15,8-9-100-15,-8 9-54 0,9-8-32 0,-5 7-215 16,-4 1-2125-16</inkml:trace>
  <inkml:trace contextRef="#ctx0" brushRef="#br0" timeOffset="52117.359">4431 2237 3417 0,'0'0'683'16,"11"4"-200"-16,-11-4-117 0,13 0-71 15,-13 0-41-15,15-2-16 0,-2 1-32 0,0-1-21 16,1-1-38-16,6 1-29 0,1 1-4 0,6-3-21 16,1 3-20-16,3-2-11 0,0 2-5 0,2 0-6 15,1 0-4-15,-2 1-4 0,4-2-5 0,-3 2-15 16,0 0 2-16,1-1-12 0,-3 1 2 0,0-2-13 16,-5 2-4-16,-3-1-13 0,1 1 4 0,-4-1-19 15,-1 1-5-15,-4 0-15 0,2-2-13 0,-2 2-24 16,-2 0-22-16,-13 0-59 0,24 0-6 0,-15-1-896 15,1 1-684-15</inkml:trace>
  <inkml:trace contextRef="#ctx0" brushRef="#br0" timeOffset="52673.349">5696 2269 2937 0,'0'0'466'0,"0"0"-32"0,0 0-123 0,0 0-18 15,0 0-57-15,0 0-16 0,0 0-45 0,0 0-3 16,0 0-27-16,0 0 2 0,-24 16-38 16,14-8-13-16,0 1-26 0,-1 1 0 0,-1 3-4 15,0-2-7-15,-1 4-16 0,-2-2 20 0,0 3-25 16,1-2 5-16,0-1-13 0,1 2-3 0,-1-1-4 15,3-2 3-15,1 0-4 0,-1-1 4 16,2-1-18-16,2-2 8 0,-1 1-27 0,2-2-2 16,-1-2-35-16,3 1 8 0,-2-1-22 0,6-5-37 15,-10 9-57-15,10-9-189 0,0 0-1067 0,-4 5-1295 16</inkml:trace>
  <inkml:trace contextRef="#ctx0" brushRef="#br0" timeOffset="53101.329">5450 2207 2796 0,'0'0'430'0,"0"0"-48"0,0 0-59 0,0 0-43 16,0 0-47-16,0 0 0 0,0 0-29 15,0 0-22-15,0 0-8 0,0 0-28 0,0 0-31 16,0 0 15-16,0 0-11 0,0 0-22 0,0 0-12 16,13 15 10-16,-13-15-35 0,7 8 0 0,-3-3-9 15,0 1-1-15,0 1-5 0,2-2-3 16,0 2 11-16,2 3-9 0,-1-3-15 0,0 2 8 15,2 0-16-15,-1-1 18 0,2 2-14 0,-3-1 0 16,3 0-10-16,0 1 9 0,-1-1-8 0,-1 1 3 16,2-3-5-16,-2 1-3 0,1-1 5 0,-1-1 9 15,-1 2-24-15,0-2 4 0,1 1-7 0,-3-2 6 16,4 1-25-16,-5-1-4 0,2 1-10 0,-6-6-8 16,7 10-33-16,-3-3-3 0,-4-7-48 15,5 11-7-15,-5-11-63 0,8 11-203 0,-8-6-984 16,0-5-1494-16</inkml:trace>
  <inkml:trace contextRef="#ctx0" brushRef="#br0" timeOffset="53401.314">5731 2351 2695 0,'0'0'531'0,"-19"1"-111"0,9 2-77 16,-3-1-45-16,-1 0-66 0,-1-1-27 0,-1 2-15 0,0 0-68 15,-4 2 1-15,3-1-14 0,-1-1-14 16,0 0-17-16,0 1 9 0,0-2-39 0,2 0 19 15,1 2-12-15,1-2-23 0,0-1-46 16,2 1-24-16,12-2-39 0,-25 0-32 0,16 0-74 16,9 0-115-16,-16 0-1587 0</inkml:trace>
  <inkml:trace contextRef="#ctx0" brushRef="#br0" timeOffset="53721.3">5550 2119 3339 0,'-1'14'617'16,"1"-14"-196"-16,-3 20-61 0,2-7-37 0,-1-1-78 15,-1 3-32-15,0 2-53 0,1 0-2 16,-1 1-34-16,0 0-15 0,-1 1-8 0,1-1-5 16,2 1-28-16,-2-1-6 0,0 1-8 0,0-2-4 15,2 1-8-15,-1-2 0 0,1 0-12 0,-1-2-5 16,1 0-18-16,1-2-11 0,-2 1-20 16,2-1-16-16,0 1-26 0,0-13-25 0,2 21-37 15,-2-10-10-15,6 0-220 0,-5-3-887 0,1 0-1164 16</inkml:trace>
  <inkml:trace contextRef="#ctx0" brushRef="#br0" timeOffset="74788.791">1412 615 1940 0,'0'0'273'0,"0"0"-81"0,0 0-19 0,0 0 38 15,0 0-46-15,0 0-40 0,0 0 45 16,0 0-74-16,0 0-38 0,0 0-22 0,0 0-3 16,0 0 22-16,0 0 26 0,0 0-36 0,0 0 42 15,0 0-44-15,0 0 37 0,0 0-23 0,0 0-5 16,0 0-2-16,0 0 17 0,0 0-25 16,0 0 6-16,0 0 1 0,0 0-9 0,0 0 5 15,0 0 24-15,0 0-31 0,0 0 43 0,0 0-4 16,0 0-45-16,0 0 7 0,0 0 19 0,0 0-41 15,0 0-4-15,0 0-4 0,0 0 7 16,17 4-37-16,-17-4 55 0,0 0-1 0,0 0-4 16,9-3-50-16,-9 3 21 0,0 0 33 0,0 0-14 15,9-1-1-15,-9 1-18 0,0 0 18 0,0 0-13 16,13 0 26-16,-13 0-22 0,0 0 6 0,0 0 23 16,12 2 27-16,-12-2-76 0,0 0-19 15,9 2 37-15,-9-2-7 0,0 0 8 0,14 2-13 16,-14-2 25-16,0 0-35 0,10 1 19 0,-10-1-47 15,0 0 40-15,0 0 18 0,11 2-3 0,-11-2 3 16,0 0-20-16,0 0 2 0,16 3-4 0,-16-3-8 16,0 0 30-16,0 0-19 0,14 2 4 0,-14-2 11 15,0 0 4-15,0 0-18 0,16 0-6 0,-16 0 9 16,0 0 9-16,0 0-35 0,15 2 33 0,-15-2 60 16,0 0-48-16,15-3-35 0,-15 3 54 15,0 0-13-15,15-1-18 0,-15 1-25 16,0 0 4-16,14-1-1 0,-14 1 25 0,0 0-27 15,14-2 13-15,-14 2-3 0,0 0 21 0,14-2-17 16,-14 2-16-16,0 0 22 0,0 0 6 0,14 0-6 16,-14 0-10-16,0 0 11 0,0 0-4 0,16-2 24 15,-11 2-19-15,-5 0-1 0,0 0-4 0,15-3 0 16,-15 3 7-16,11-1-7 0,-11 1 10 0,11-3-2 16,-11 3-12-16,11-1 0 0,-11 1 15 0,12-2-22 15,-5 1 22-15,-7 1 32 0,10 0-25 0,-10 0-11 16,9-1 3-16,-9 1-17 0,10-2 18 15,-10 2-18-15,9-1 25 0,-9 1-23 16,0 0 26-16,11 0-13 0,-11 0-6 0,0 0-12 16,12-2 51-16,-12 2-44 0,0 0 13 0,10-1 0 15,-10 1 14-15,0 0-7 0,12-1 15 0,-12 1-22 16,0 0 9-16,11 0-13 0,-11 0-6 0,0 0-6 16,11-2 22-16,-11 2-26 0,0 0 18 0,0 0 4 15,15 2 7-15,-15-2-35 0,0 0 44 0,11-2-30 16,-11 2 18-16,0 0-14 0,10 2 8 0,-10-2-20 15,0 0 22-15,0 0-20 0,14 1 20 16,-14-1-6-16,0 0 6 0,10 1-6 0,-10-1 2 16,0 0-36-16,0 0 2 0,14 0 22 0,-14 0 18 15,0 0-14-15,0 0 0 0,12 2 2 16,-12-2-18-16,0 0 8 0,0 0 24 0,8 1-10 16,-8-1 2-16,0 0-14 0,0 0 10 0,0 0-10 15,0 0 2-15,0 0 4 0,0 0 6 0,0 0-2 16,13 0-20-16,-13 0-16 0,0 0 23 0,0 0-34 15,0 0 12-15,0 0-16 0,0 0-4 0,0 0 6 16,0 0-19-16,0 0 25 0,0 0-54 0,0 0-34 16,0 0-114-16,0 0-10 0,0 0-95 0,0 0-3124 15</inkml:trace>
  <inkml:trace contextRef="#ctx0" brushRef="#br0" timeOffset="82444.12">6192 2550 2779 0,'0'0'465'0,"0"0"-76"0,0 0-79 16,0 0-84-16,0 0 16 0,0 0-52 0,0 0-21 16,0 0-30-16,0 0-15 0,0 0-12 0,0 0-3 15,0 0-10-15,0 0-20 0,24 5-19 16,-24-5-10-16,9 2 5 0,-9-2-7 16,10 3-22-16,-10-3 13 0,12 3 20 0,-5-2-9 0,-7-1-9 15,17 3-11-15,-7 0 9 0,0-2-8 16,3 0-21-16,-2 2 19 0,2-3-14 0,2 1 12 15,1 0-9-15,1-1 16 0,1 0-19 0,-1 0 4 16,4 0-29-16,-2-1 13 0,2 1-15 0,0-1-20 16,-2-1 0-16,2 2-6 0,-5-1-5 0,0 1-20 15,1 0-10-15,-3 0-10 0,2-1-30 0,-5 2-34 16,-11-1-14-16,23 3-54 0,-16-1-36 0,3 1-395 16,-10-3-2579-16</inkml:trace>
  <inkml:trace contextRef="#ctx0" brushRef="#br0" timeOffset="82768.523">6325 2798 3533 0,'0'0'485'0,"17"9"-102"0,-17-9-68 15,13 0-71-15,-13 0-45 0,16 2-25 0,-7-2-30 16,-9 0-9-16,20 0-17 0,-10 0-37 0,2 0-11 16,1 0-1-16,0 0-13 0,2 0-13 0,0-2 3 15,0 2-26-15,1-1-15 0,1 0-2 0,-2 1-11 16,2-3-21-16,-1 2 2 0,1 0-16 0,-1-1 3 15,-1 2-23-15,-2-2-42 0,0 1-28 0,-13 1-22 16,26 0-52-16,-15 0 6 0,3 0-583 0,-5 0-2141 16</inkml:trace>
  <inkml:trace contextRef="#ctx0" brushRef="#br0" timeOffset="84811.705">7244 2362 2725 0,'0'0'539'15,"0"0"-165"-15,0 0-92 0,0 0-7 0,0 0-54 16,0 0-40-16,0 0-46 0,0 0-38 16,0 0 6-16,0 0-13 0,0 0 3 0,0 0-21 15,0 0 6-15,0 0-7 0,0 0-10 0,0 0-19 16,1 20-4-16,-1-20 13 0,3 14-6 15,-2-7-21-15,2 4-3 0,0 2 24 0,0 3-4 16,1 0-18-16,0 1 11 0,3 3-12 0,1 1 22 16,1 0-2-16,0 1-11 0,-1 1-23 0,2 0 16 15,0-1 2-15,-1 1 9 0,2-2-12 0,-1 2-7 16,0-4 1-16,-2 3 3 0,3-2-11 0,-2-1 6 16,-2-3 2-16,0-1-10 0,0 1 5 0,-1-3-9 15,-2-2-6-15,0 0 23 0,1-2-25 0,0 0 19 16,-2-1-5-16,0-2 28 0,0 3-9 0,-1-4 21 15,-2-5-2-15,5 9-9 0,-5-9 3 16,4 8-2-16,-4-8-25 0,0 0 17 16,7 5-10-16,-7-5 5 0,0 0-9 0,0 0-6 15,17-13 5-15,-13 6 5 0,1-2 5 0,0-1-3 16,2-2-15-16,0-2 9 0,0-1-19 0,2-3 16 16,2-2-5-16,-1-2 4 0,4-3-4 0,-1-2-2 15,1 0 7-15,0-2 2 0,0 0-15 0,7-9 6 16,-1 9-7-16,-4 3-5 0,1 1 3 0,0 0-7 15,0 1 6-15,-6 5-11 0,4 1 7 0,-3 1-5 16,-2 3-10-16,1 2 0 0,-3-1-1 0,0 2-7 16,-3 4-23-16,2-1-15 0,-1 2-15 0,-6 6-14 15,7-8-23-15,-7 8-31 0,0 0-41 0,0 0-90 16,11 2-1248-16,-11-2-2360 0</inkml:trace>
  <inkml:trace contextRef="#ctx0" brushRef="#br0" timeOffset="85560.029">7771 2864 2056 0,'-7'6'431'0,"3"0"-32"0,-4 1-128 0,3 3-19 16,-2-3-74-16,1 3 13 0,2-1-26 0,0 0 23 16,-2 0-57-16,3 2 18 0,-2-2-23 0,3 0-8 15,-1 0-54-15,2-2 62 0,-1 0-22 16,1 2-17-16,1-9-1 0,0 13-3 0,0-13-23 15,1 11 19-15,-1-11-13 0,6 10-21 0,0-5-2 16,-6-5-1-16,10 8 13 0,-3-7-7 0,-7-1-13 16,15 3-12-16,-15-3-23 0,17-1-11 0,-7-2-19 15,3 1 1-15,-2-3-29 0,0 2-23 0,-2-2-88 16,-9 5-32-16,16-8-76 0,-8 2-1902 0</inkml:trace>
  <inkml:trace contextRef="#ctx0" brushRef="#br0" timeOffset="85792.027">7802 2762 3376 0,'0'0'562'16,"8"-6"-123"-16,-3 2-114 0,-5 4-50 0,8-6-54 15,-4 1-32-15,-4 5-52 0,9-8-10 0,-4 5-57 16,-5 3-19-16,9-8-20 0,-9 8-21 0,7-5-29 16,-7 5-19-16,4-5-37 0,-4 5-15 0,0 0-72 15,0 0-23-15,11-6-1433 0</inkml:trace>
  <inkml:trace contextRef="#ctx0" brushRef="#br0" timeOffset="86480.064">7022 2087 3325 0,'0'0'686'0,"0"0"-244"0,7 5-50 15,-7-5-92-15,0 0-39 0,12 4-55 0,-12-4-18 16,12 2-41-16,-12-2-8 0,17 3-21 0,-7-2-3 15,1 0-22-15,4 1-7 0,0 0-18 16,4 0 1-16,4-1-7 0,-2-1-18 0,5 3 3 16,2 0 6-16,0 0-22 0,3-1 7 0,2-1-13 15,-2 0-6-15,1 1-3 0,0 0-8 0,-3-1-16 16,1 1 2-16,-5-2-19 0,-1 0 7 0,-2 0-28 16,-1 0 7-16,-3 0-27 0,-2-2-11 0,-2 4-11 15,-1-4-19-15,-13 2-41 0,21 0 7 0,-21 0-113 16,20 2-985-16,-11-1-800 0</inkml:trace>
  <inkml:trace contextRef="#ctx0" brushRef="#br0" timeOffset="88623.355">8755 1571 1732 0,'0'0'324'0,"0"0"-52"16,0 0-41-16,0 0 17 0,0 0-75 15,0 0 43-15,0 0-87 0,0 0-29 16,0 0 8-16,0 0-20 0,0 0 14 0,0 0-23 15,0 0 5-15,-6 20-9 0,6-20-3 0,-3 7 1 16,3-7-48-16,-4 11 60 0,4-11-63 0,-4 8 53 16,4-8-46-16,-3 9 15 0,0-4-14 0,3-5-2 15,-5 10-9-15,5-10 23 0,-6 9 5 0,3-4-33 16,3-5-11-16,-6 8-6 0,3-1-29 0,-1-2 64 16,4-5-20-16,-10 10 7 0,6-4-6 0,1 1 35 15,-1-2-9-15,0 2 18 0,-1 0-36 0,0 2 4 16,-1 0-22-16,1 0 43 0,0 0-35 0,0 1-18 15,0 2 51-15,-3-1 11 0,2 1-43 16,1 0 31-16,-3 0-36 0,3 1 39 0,-3 0-13 16,2-1 12-16,-1 0-57 0,-1 1 31 15,0-3-30-15,3 0-4 0,-1-2 25 0,0 1-20 16,-1 0-1-16,0 1 48 0,1-3-16 0,-1 2-17 16,3 0 6-16,-3 0 12 0,0-2 3 0,1 2-8 15,1 0 0-15,-1-2-17 0,2 2 18 0,-2-2 8 16,1 1-28-16,0 0 35 0,0 1-29 0,0-1-4 15,0 0 19-15,0 3 5 0,-3 1-33 16,2 1 9-16,-1-1 9 0,1 1 20 0,-2-1-15 0,1 1-24 16,1 0 23-16,-1 0 7 0,0 2-37 15,-1-3 46-15,2 4-39 0,-1-3 17 0,0 1-16 16,1-1 15-16,1 0-3 0,-1 1-6 0,2-2 16 16,-1 0 3-16,1 1-14 0,0 0-20 0,0-1 36 15,1 0-6-15,-1 1-20 0,-1 0 10 16,3-1 4-16,-1 0 10 0,0 0-2 0,0 2 14 15,0-2-17-15,-2 0-8 0,2 1 3 0,0 1 7 16,-1 0-19-16,0 1 2 0,-1-1-11 0,1 0 13 16,0-1-8-16,-2 1 14 0,3-2 4 0,-1 1 4 15,1 1-26-15,-1-3 31 0,1 1-20 0,-1 1 10 16,1-2-23-16,-1 1 38 0,3-1-32 16,-2 0 10-16,1-1-3 0,-1 1 16 0,3-1 5 15,-1-1-13-15,1-1-13 0,-1 3-1 0,1-2 15 16,0-1-12-16,0 1 2 0,0-9 8 0,1 17-23 15,0-9 55-15,1 1-38 0,-1 1 20 0,-1-10-15 16,3 18 17-16,0-8-8 0,0-2 23 16,-2 0-41-16,-1 3 9 0,1-3 3 0,1 2 16 15,-2-1-15-15,0-9-7 0,3 15 2 0,-2-6 4 16,1-2-8-16,-1 1-22 0,-1-8 16 0,3 14 20 16,-2-7-21-16,1 1 23 0,-2-8-19 0,3 13 12 15,-1-5-18-15,0 0 17 0,-2-8 3 0,4 12-4 16,0-4 12-16,-1-2-8 0,0 0-11 0,-3-6 9 15,4 15-18-15,-2-8 15 0,0 0-11 16,1 0 7-16,0 1 0 0,0 0 18 0,0 2-29 16,1-2 16-16,-1 1-5 0,-1-2-12 0,3 2 24 15,-2 0-17-15,1 0-10 0,0-1 21 0,-1 1 5 16,1 0-8-16,2-2 11 0,-1 2-3 0,0-1-5 16,-2 0 5-16,1 0-28 0,0-1 6 15,-4-7-1-15,7 13 12 0,-3-8 6 0,1 1 14 16,-5-6-34-16,5 10 14 0,-2-5 3 0,-3-5 8 15,7 10-17-15,-4-5 17 0,-3-5-30 16,7 10 19-16,-4-4 3 0,-3-6 2 0,5 12-19 0,0-6 14 16,-1 0 6-16,-4-6-20 0,7 11 0 15,0-5 14-15,-3 1 0 0,1 1 11 0,-1-5 14 16,2 4-16-16,-2 0-15 0,-4-7 3 0,10 11 12 16,-5-5 12-16,1 1-9 0,0-3-4 0,-2 3-16 15,3-1 14-15,-7-6-1 0,10 10-14 0,-4-5 7 16,-2 0 21-16,3 1-13 0,-7-6-4 0,11 11 6 15,-7-4 13-15,2-2 1 0,0 1 7 0,1 0-24 16,-7-6 3-16,8 12-11 0,-8-12 8 16,10 10 6-16,-6-5-11 0,-4-5 0 0,13 11 15 15,-9-5-5-15,-4-6 13 0,12 8-23 0,-4-3 5 16,-8-5-20-16,10 11 2 0,-3-5 13 0,-7-6-2 16,10 9 9-16,-10-9 1 0,13 7-5 15,-8-2 9-15,-5-5-19 0,12 7 12 0,-12-7 5 16,9 8 8-16,-9-8-44 0,10 10 19 0,-10-10 4 15,12 9 11-15,-12-9-13 0,12 10 15 0,-5-4 5 16,1 0-4-16,0 0-11 0,-1 1 1 0,-7-7-8 16,13 11 7-16,-6-5 0 0,1 0-2 0,-2-3 2 15,0 2 8-15,-1-1-14 0,-5-4 23 0,14 7 10 16,-8-3-27-16,-2 1 8 0,-4-5-23 16,12 8 11-16,-7-5 8 0,-5-3-4 0,9 7 19 15,-5-3-19-15,-4-4-4 0,9 6 2 0,-9-6-4 16,9 6 12-16,-9-6 10 0,7 5-23 15,-2-2 12-15,-5-3-14 0,8 7 6 0,-8-7-5 16,7 6 19-16,-7-6-7 0,10 5 1 0,-4-1 0 16,-6-4-5-16,8 5-3 0,-8-5 13 0,10 4-22 15,-10-4 7-15,9 6 10 0,-9-6-5 0,8 5-22 16,-8-5 41-16,9 6-19 0,-9-6-5 0,8 5-14 16,-8-5 21-16,6 5-19 0,-6-5-7 0,7 5-12 15,-7-5-8-15,4 5 11 0,-4-5-24 0,0 0-5 16,7 4-6-16,-7-4-21 0,0 0-68 0,0 0-44 15,0 0-89-15,7 5-1699 0</inkml:trace>
  <inkml:trace contextRef="#ctx0" brushRef="#br0" timeOffset="93919.425">9838 2264 3022 0,'0'0'558'0,"0"0"-166"15,0 0-26-15,0 0-58 0,-46 2-57 0,31 1-59 16,-5-1-29-16,-3 2-58 0,-2 1 22 0,-2-2-28 15,1 2-16-15,-1 0-19 0,1-2 0 0,-1 1-3 16,0-1 3-16,0 1-13 0,2-1-12 0,2 0 6 16,-1 0 4-16,2 0-25 0,-2-1 9 15,2 2-14-15,0-3-1 0,1 1 5 0,0 1 11 16,0-1-27-16,3 0 31 0,2-1-33 0,1 0 10 16,1 1-6-16,1-2 6 0,2 2-8 0,1 0 18 15,0 0-6-15,10-2 12 0,-14 3-6 16,8-3 23-16,6 0-24 0,-11 4 17 0,11-4-7 15,-3 5 0-15,3-5 7 0,0 0-9 0,0 0-13 16,17 18 11-16,-7-13-11 0,4 1 5 0,2 1-16 16,2 0 12-16,5-1-10 0,1 1 20 0,1 1-24 15,2-2 20-15,1 0-26 0,2 0 9 0,-1 0-13 16,1-1 10-16,0-2-3 0,-3 1-1 0,-3-1 1 16,-3 0 0-16,0 0 7 0,-5 1-7 15,-1-3-5-15,-2 1 2 0,0 1-17 0,-2 2 9 16,-2-1 0-16,0 2 8 0,-3-1-13 0,-2 1 2 15,-4-6 8-15,5 12 3 0,-5-12-2 16,-6 16-1-16,0-8-5 0,-2 2 8 0,-4 1-10 0,-2-1 10 16,-3-1-4-16,-4 1 4 0,1 0-6 15,-4 1 7-15,-2 1-10 0,-3 0 17 0,0 0-7 16,-1-1 3-16,2 0-6 0,-2 0 7 0,0 0-1 16,6-2-4-16,-1 2-2 0,1-3-5 0,0 1 7 15,3-3 9-15,1 3-11 0,1-2-2 0,4 0 1 16,-1-2 6-16,2 2-8 0,3-2 14 0,1-1-7 15,1 1 4-15,0-1 0 0,2-1 14 0,1 0 5 16,6-3-5-16,-7 7-6 0,7-7-5 16,0 0 4-16,0 0 1 0,14 11-6 0,-2-10 10 15,3-1 1-15,4 3-11 0,4-3 10 0,1 1-5 16,6 1-3-16,3-2-6 0,0 0 3 0,4 0-7 16,4 0-4-16,-6 0 7 0,1 1-3 15,1-1 13-15,-1 2-13 0,-2-2 7 0,-3 2-13 16,0-1 12-16,-3 2-9 0,-5-1-8 0,0-1 2 15,-3 2-5-15,-5-2-15 0,2 2 1 0,-4-2-16 16,1 0 4-16,-3 0-21 0,-1 0 0 0,-10-1-17 16,17 2-17-16,-17-2-7 0,12 4-26 0,-12-4-43 15,0 0-84-15,12 3-940 0,-12-3-1021 0</inkml:trace>
  <inkml:trace contextRef="#ctx0" brushRef="#br0" timeOffset="94919.44">9198 3082 2761 0,'0'0'435'0,"0"0"-90"0,0 0-65 0,0 0-72 16,0 0-68-16,0 0 54 0,0 0-52 15,0 0-46-15,0 0-17 0,0 0 19 0,0 0-27 16,0 0-3-16,0 0-18 0,0 0 28 0,0 0-22 16,0 0 6-16,0 0-27 0,-11 11 1 0,11-11 13 15,-5 9-12-15,2 0-11 0,0 0 17 0,-1-1-6 16,1 2 27-16,0 2-36 0,-2 0 16 16,0 2-11-16,2-2 5 0,0 3-17 0,-1 1 11 15,0-1 3-15,1 0-12 0,-3-2 8 0,2 1-12 16,0-1-7-16,0 1-1 0,0 0-6 0,-1-1 33 15,1-2-8-15,0 0-7 0,-2 0-9 0,2 1-6 16,0-2-38-16,-2 0-18 0,2-2-31 0,-1 1-13 16,1 0-9-16,4-9-45 0,-8 13-8 0,8-13-120 15,-4 9-21-15,1-6-1942 0</inkml:trace>
  <inkml:trace contextRef="#ctx0" brushRef="#br0" timeOffset="95418.872">9348 3193 2876 0,'-12'3'403'16,"2"3"-90"-16,-3-1-19 0,5-2-85 0,-2 0-11 15,-2 1-50-15,4 0-14 0,-4 0-24 0,1-1 0 16,1 0-4-16,0 1-20 0,-1-2-32 0,0 2 20 16,1-1-16-16,0-1 13 0,0 1-12 0,0-1-16 15,3 0-15-15,-1 1 27 0,1 0 6 0,7-3-3 16,-10 4-5-16,4-3 4 0,6-1-5 0,-10 5-4 15,10-5 5-15,-8 3 2 0,8-3 14 0,0 0-3 16,-6 6 0-16,6-6-1 0,0 0-11 16,0 0-24-16,0 0-5 0,0 0-2 0,17 13 3 15,-10-10 9-15,-7-3-6 0,16 5-4 0,-9-3-4 16,4 0-4-16,-1 1 14 0,1 0-3 16,0 0-22-16,1-1 3 0,-1 1-9 0,2 1 9 15,-2-1-9-15,2-1 12 0,-2 0-18 0,1 1 9 16,0 0 10-16,-2-1 9 0,-1 0-26 0,-9-2 12 15,15 5-12-15,-8-3 9 0,-7-2-5 0,16 4-7 16,-11-3-23-16,-5-1 2 0,12 3-10 0,-12-3-25 16,12 4-23-16,-12-4-39 0,0 0-3 0,13 5-61 15,-13-5-38-15,10 2-55 0,-10-2-1411 0</inkml:trace>
  <inkml:trace contextRef="#ctx0" brushRef="#br0" timeOffset="95783.776">9610 3234 3527 0,'0'0'579'15,"0"0"-166"-15,0 0-91 0,0 0-48 16,0 0-60-16,0 0-9 0,0 0-53 0,0 0 9 16,0 0-53-16,0 0 6 0,0 0-28 0,6-6 0 15,-6 6-15-15,9-2 0 0,-9 2-31 0,9-4-1 16,-9 4-17-16,11-3 4 0,-4 0-20 0,-7 3 2 15,17-4-22-15,-8 3 0 0,0-1-16 0,1 0 10 16,0 0-11-16,-1 0-20 0,-9 2-18 0,17-1-66 16,-17 1-29-16,17 0-109 0,-17 0-1077 0,12 3-1368 15</inkml:trace>
  <inkml:trace contextRef="#ctx0" brushRef="#br0" timeOffset="96098.648">9651 3371 3506 0,'0'0'551'0,"11"1"-121"0,-11-1-88 0,0 0-115 16,0 0-22-16,10 0-50 0,-10 0-9 0,0 0-27 16,0 0-3-16,15-3-20 0,-15 3-1 0,9-2-29 15,-2-1 0-15,-7 3-7 0,13-2-22 0,-5 1-5 16,1 0-30-16,-1-2-8 0,2 2 3 0,-1 0-15 16,-1-1-45-16,1 1-4 0,0 0-17 0,-9 1-63 15,16-1-31-15,-16 1-38 0,15 5-111 16,-9-4-1570-16</inkml:trace>
  <inkml:trace contextRef="#ctx0" brushRef="#br0" timeOffset="96451.041">9956 3126 2743 0,'-3'10'536'0,"0"0"-119"15,1 4-73-15,-3 2-46 0,1 1-44 0,-2 0-81 16,1 0-1-16,1 1-37 0,-1-1-16 0,1 1-27 16,1-2-16-16,-1 1 10 0,1-2-19 0,2 0 18 15,-1-2-11-15,0 0-22 0,0-1-19 16,2 0-40-16,0-2-41 0,0-10-37 0,2 19-33 16,-2-19-97-16,2 15-642 0,-2-9-1867 0</inkml:trace>
  <inkml:trace contextRef="#ctx0" brushRef="#br0" timeOffset="99078.58">9483 1825 2293 0,'0'0'354'15,"0"0"-98"-15,0 0 37 0,0 0-86 0,0 0-36 16,0 0-42-16,0 0-30 0,0 0-4 0,0 0-54 16,0 0 72-16,0 0-47 0,0 0-29 15,0 0 25-15,0 0-30 0,0 0-12 0,0 0-1 16,0 0 1-16,0 0 55 0,0 0-46 0,0 0 19 16,0 0-15-16,0 0-29 0,0 0 19 0,0 0 18 15,0 0-55-15,0 0 69 0,0 0-32 0,0 0-6 16,0 0-17-16,0 0 17 0,0 0-29 0,0 0 21 15,0 0-6-15,0 0-29 0,0 0 26 16,1 12-3-16,-1-12-16 0,0 0 46 0,0 0-58 16,0 0 40-16,0 0-9 0,0 0-9 0,0 0 13 15,0 0 4-15,0 0 6 0,0 0 3 16,0 0-34-16,0 0 40 0,0 0-29 0,0 0 20 16,0 0-19-16,0 0 5 0,0 0 19 0,0 0-19 15,0 0-9-15,0 0 21 0,0 0-43 0,0 0 54 16,0 0-1-16,0 0-39 0,0 0-5 0,0 0 52 15,0 0-35-15,0 0 10 0,0 0-22 0,0 0 12 16,0 0 10-16,0 0-5 0,0 0-5 0,0 0 19 16,0 0-6-16,0 0 23 0,0 0-6 0,0 0-29 15,0 0-17-15,0 0 24 0,0 0-3 16,0 0 8-16,0 0-8 0,0 0 14 0,0 0-28 16,0 0 19-16,0 0 20 0,0 0-4 0,0 0-29 15,0 0 33-15,0 0-20 0,0 0 16 0,0 0-39 16,0 0 28-16,0 0-20 0,0 0 15 0,0 0-18 15,0 0 13-15,0 0 8 0,0 0 10 16,0 0-15-16,0 0 22 0,0 0-21 0,0 0 32 16,0 0-60-16,0 0 60 0,0 0-23 0,0 0-6 15,0 0-3-15,0 0-15 0,0 0 6 0,0 0 10 16,0 0-2-16,0 0 9 0,0 0-16 0,0 0 56 16,0 0-22-16,0 0-11 0,0 0 18 0,0 0-25 15,0 0-8-15,0 0 25 0,0 0-11 16,0 0 11-16,0 0-29 0,0 0 25 0,0 0-21 15,0 0 17-15,0 0-31 0,0 0 34 16,0 0-6-16,0 0-21 0,0 0-1 0,0 0 35 0,0 0-27 16,0 0 6-16,0 0 0 0,0 0 1 15,0 0-22-15,0 0 11 0,0 0 4 0,0 0 3 16,0 0-18-16,0 0 46 0,0 0-22 0,0 0-13 16,-11 13 3-16,11-13 11 0,-6 6-11 0,6-6 7 15,-4 6-14-15,0-1 21 0,4-5-34 0,-6 9 34 16,3-3-23-16,-1-1 48 0,4-5-36 0,-10 13 11 15,6-5-3-15,0-2 11 0,-1 2-22 0,1 1 12 16,0-2-23-16,1 1 14 0,-3 1-22 16,2-2 28-16,1 2-6 0,-1-2-12 15,3 0-10-15,-2 0 20 0,3-7-8 0,-5 11 4 0,4-4-15 16,1-7 28-16,-4 10-17 0,2-5 8 16,2-5 14-16,-4 7-18 0,4-7 16 0,0 0-16 15,-3 7 18-15,3-7 2 0,0 0 2 0,0 0-5 16,0 0-13-16,0 0 8 0,0 0-10 0,0 0 25 15,0 0-27-15,0 0 19 0,7-29 1 0,-4 22 7 16,0-2-1-16,0 0-4 0,1-1-24 0,-1-1 4 16,3 2-4-16,-1-2 10 0,2 0 6 0,0 1 0 15,2 0 8-15,0-1 6 0,0 1-17 0,0 0 3 16,2 1-11-16,0 0 2 0,1 1-10 16,2 0-18-16,-4 2 34 0,3 0-13 0,-1 1-12 15,-1 0 14-15,1 2-5 0,-1 1-1 0,-1 2-8 16,1 1 23-16,-1 3-15 0,0 1 3 15,-3 2 0-15,1 1 3 0,-2 2 3 0,0 0 3 16,-2 0 2-16,-1 0 0 0,-1 2 0 0,0-1-10 16,-2 1 10-16,0-1 6 0,0 1-1 0,-2-1 3 15,0 0-23-15,2-11 9 0,-4 20-2 0,1-11-24 16,0 1-23-16,-1-2-61 0,1 2-17 0,-1-1-30 16,4-9-13-16,-10 14-69 0,10-14-146 0,-3 10-1992 15</inkml:trace>
  <inkml:trace contextRef="#ctx0" brushRef="#br0" timeOffset="103438.757">10418 2319 3095 0,'0'0'393'0,"0"0"-60"16,0 0-27-16,0 0-17 0,0 0-68 0,0 0 2 15,0 0-42-15,0 0 37 0,6 17-84 0,-6-17 3 16,4 12-16-16,-4-12 9 0,4 12-11 0,-1-6-10 15,0 3-23-15,1-2 12 0,1 2-34 0,-1 0 2 16,0 0-18-16,2-1 8 0,-1 1-27 16,1 0-17-16,-2 0-24 0,2-2-9 0,1 1-20 15,-3-3-6-15,2 2-27 0,-6-7-25 0,10 6-38 16,-10-6-38-16,14 1-44 0,-4-2-559 0,-10 1-1150 16</inkml:trace>
  <inkml:trace contextRef="#ctx0" brushRef="#br0" timeOffset="103839.051">10811 2298 3493 0,'0'0'427'0,"-8"22"-73"15,3-12-100-15,0-1 39 0,-1 4-92 0,-2-1-14 16,1 2-22-16,-3 1-49 0,0-1-27 16,1 0 7-16,-2 0-22 0,3-1-12 0,-2-1 1 15,3-1 3-15,-5-1-18 0,5 0 1 0,-1-3 0 16,1 2 2-16,0-3-47 0,0 1 27 0,1-2-6 15,2 0 10-15,-2 0-17 0,6-5 0 0,-10 6 11 16,6-2-7-16,4-4 4 0,-6 6-11 16,6-6-17-16,-7 5 21 0,7-5-19 0,-4 4 23 15,4-4-12-15,0 0 1 0,-7 7-6 0,7-7 21 16,0 0-7-16,0 0 6 0,-4 6-19 0,4-6 4 16,0 0-9-16,0 0 18 0,-5 8-14 0,5-8 1 15,-2 5 7-15,2-5-7 0,0 0 13 16,-5 12-4-16,5-12-23 0,-4 11 9 0,3-4-8 15,-2 2 23-15,0-1-15 0,0 4 11 0,1-1-7 16,-1 2 1-16,0 0-4 0,0 3 5 0,-1-2 4 16,1 2 3-16,-2 0-15 0,3-1 13 0,-2 1-8 15,1-2-2-15,1-1-1 0,0 1 0 0,-1-3-14 16,0-1 1-16,1 1-29 0,2-11 6 16,-4 14-29-16,3-6-16 0,1-8-31 0,-5 10-22 0,5-10-82 15,-3 7-963-15,3-7-791 0</inkml:trace>
  <inkml:trace contextRef="#ctx0" brushRef="#br0" timeOffset="104334.411">10625 2481 2789 0,'0'0'541'0,"0"0"-93"16,3-8-131-16,-3 8-35 0,0 0-72 0,0 0-32 15,0-9-14-15,0 9-18 0,0 0-19 0,0 0 4 16,0 0-13-16,-2-11-13 0,2 11-33 0,-4-5 7 15,1 0-8-15,3 5-5 0,-7-10-2 0,1 4-7 16,1 0-21-16,-2-1 17 0,-1 3-7 0,0-4 3 16,1 1-26-16,-2-1 9 0,2 1-20 0,-1-1 16 15,0 0-13-15,0 3 14 0,1-2-29 16,1 3-4-16,6 4-21 0,-12-13-18 0,6 9-29 16,6 4-28-16,-8-9-49 0,6 7-179 0,2 2-1112 15,-5-7-1547-15</inkml:trace>
  <inkml:trace contextRef="#ctx0" brushRef="#br0" timeOffset="105066.405">10445 2173 3258 0,'0'0'628'15,"0"0"-157"-15,0 0-66 0,0 0-59 0,0 0-22 16,0 0-52-16,0 0-44 0,0 0-45 0,0 0-21 16,0 0-22-16,0 0-17 0,0 0-23 0,0 0-8 15,36-1-9-15,-27 0-16 0,-9 1-17 0,23 1 4 16,-9-1-12-16,0-1 3 15,3 1-12-15,0 1-6 0,6-3-5 0,-1 1-16 16,2-2-4-16,5 0-9 0,-4 0-11 0,4 2-9 16,-1-2-9-16,0 0-3 0,-4 2-14 0,-2-1-10 15,-1 0-11-15,-3 2-31 0,-2 0-29 0,-1 0-13 16,-2 0-14-16,-13 0-38 0,21 5-51 0,-13-1-1150 16,1-1-1059-16</inkml:trace>
  <inkml:trace contextRef="#ctx0" brushRef="#br0" timeOffset="106066.656">10790 2823 2293 0,'0'0'450'0,"0"0"-21"16,0 0-129-16,8-3-37 0,-8 3-20 0,0 0-52 15,0 0-3-15,0 0-82 0,0 0 49 0,0 0-27 16,0 0-29-16,8-4-12 0,-8 4-5 0,0 0-17 15,0 0 1-15,0 0-9 0,0 0 2 0,0 0 13 16,0 0-46-16,0 0 27 0,0 0-16 0,-8 21 10 16,3-15-25-16,2 1-6 0,-4 2 6 0,1-2-30 15,2 2 12-15,-2-1 14 0,0 3-3 0,1-2 7 16,1 1 2-16,0 1-4 0,-1-2 24 0,2 2-27 16,-1-2-2-16,3 1 5 0,-3-1-4 15,2 0 13-15,1-1-2 0,0 1-2 0,1-9 21 16,0 13-33-16,0-5 21 0,0-8-8 15,2 11-13-15,-2-11 7 0,7 8-2 0,-1-3 5 16,-6-5 2-16,11 7-9 0,-3-6-1 0,1 0 0 16,-9-1 0-16,17 1-14 0,-4-2 2 0,-2 0-27 15,1 0-8-15,0-3-28 0,-2 2 7 0,0-3-48 16,0 1-9-16,-2-1-46 0,0-1-78 0,0-1-491 16,-1 1-1636-16</inkml:trace>
  <inkml:trace contextRef="#ctx0" brushRef="#br0" timeOffset="106283.653">10886 2743 2990 0,'8'-5'399'0,"-8"5"-110"0,8-7-165 16,-3 3 17-16,-5 4-51 0,8-8-66 0,-8 8-81 16,8-9-52-16,-8 9-30 0,8-7-237 15</inkml:trace>
  <inkml:trace contextRef="#ctx0" brushRef="#br0" timeOffset="107034.696">11107 2757 2859 0,'0'0'566'0,"0"0"-123"0,0 0-136 0,0 0-10 15,-3 26-67-15,3-26-31 0,-6 15-59 0,5-8 28 16,-2 2-54-16,2 3-15 0,-2-2-3 0,0 2-10 16,0-1 0-16,0 0-20 0,0 1-22 0,-1 0 11 15,-1 1-15-15,2 0 2 0,0-1 4 0,-1 0-5 16,1 0-3-16,-2-1-14 0,3 0 7 0,-1-1 1 15,-3 1-16-15,4-1 5 16,1-2-23-16,-3 1-10 0,1-2-7 0,3-7-28 16,-4 13-63-16,4-13-17 0,-2 13-82 0,0-9-1138 15,2-4-1234-15</inkml:trace>
  <inkml:trace contextRef="#ctx0" brushRef="#br0" timeOffset="107558.239">11282 2781 3205 0,'0'0'498'0,"0"0"-95"0,0 0-89 0,0 0-66 15,0 0-27-15,0 0-50 0,0 0-22 0,-13 24 1 16,6-20-48-16,0 0-5 0,-1 2-10 0,1-2 0 16,-2 1-2-16,-1 2-21 0,2-3-8 0,1 1 8 15,-2-1-24-15,-1-1 22 0,3-1-33 0,0 2 9 16,0-1-4-16,-1 0-4 0,8-3-3 16,-13 6 5-16,6-4-17 0,0 1 17 0,7-3-27 0,-13 4 14 15,7-2-6-15,6-2 4 0,-12 5-4 16,6-3 5-16,1 2 23 0,5-4-25 15,-12 4-2-15,12-4 6 0,-11 4-6 0,11-4 9 16,-7 3 0-16,7-3-6 0,-8 4 6 0,8-4 13 16,0 0 1-16,-7 4 3 0,7-4-4 0,0 0 14 15,0 0-23-15,0 0 5 0,0 0-10 0,0 0 7 16,15 16-6-16,-8-14-4 0,3 2 0 0,-1 0-3 16,1-1-6-16,3 2 0 0,-2-1-6 0,-1-1 12 15,3 2-7-15,-1 0 2 0,0 0-7 0,-2-1 15 16,0 1-27-16,1-2 7 0,-2 1-3 0,-1 0-5 15,-1-1-12-15,0 2 3 0,-7-5-5 16,12 5-12-16,-8-2-13 0,-4-3 2 0,8 4-19 16,-8-4-10-16,0 0-2 0,0 0 2 0,9 8-27 15,-9-8-25-15,0 0-21 0,0 0-4 0,0 0-44 16,0 8-810-16,0-8-940 0</inkml:trace>
  <inkml:trace contextRef="#ctx0" brushRef="#br0" timeOffset="110705.964">10933 2695 2213 0,'0'0'377'0,"0"0"-81"0,0 0-87 15,0 0-2-15,0 0-65 0,0 0 14 0,0 0-33 16,0 0-25-16,-6 18-33 0,6-18 67 0,0 0-67 16,-6 7 47-16,6-7-39 0,0 0-18 0,-8 6 14 15,8-6-45-15,0 0 4 0,-4 5 0 0,4-5-23 16,0 0 34-16,0 0-3 0,-6 5-42 0,6-5 47 15,0 0-31-15,0 0 22 0,0 0 11 0,0 0-69 16,0 0 48-16,0 0-27 0,0 0 19 0,0 0-23 16,0 0 26-16,0 0 25 0,0 0-45 0,0 0 16 15,0 0-34-15,0 0 7 0,0 0-3 0,7-23-19 16,-7 23 19-16,0 0-18 0,-1-11 39 16,1 11-48-16,-2-6 44 0,2 6-11 15,0 0 2-15,-2-8 24 0,2 8-21 0,-5-3-30 16,5 3 27-16,0 0 9 0,0 0 18 0,-10 0-27 15,10 0-24-15,0 0 15 0,0 0 22 0,-14 2-32 16,14-2 28-16,0 0 0 0,-8 4-24 0,8-4-5 16,0 0 39-16,-7 5-20 0,7-5 54 0,0 0-69 15,-3 6 44-15,3-6-10 0,0 0 34 0,0 0-14 16,0 0-11-16,0 0-3 0,0 0-24 0,0 0-15 16,8 12 57-16,-8-12-39 0,0 0-26 0,0 0 55 15,12 0 33-15,-12 0-16 0,0 0-14 0,0 0-30 16,0 0 39-16,0 0-22 0,16-7 13 15,-16 7-5-15,0 0-26 0,5-5 5 16,-5 5 10-16,0 0-15 0,0 0 10 0,3-6 12 16,-3 6-39-16,0 0-8 0,0 0 8 0,0 0 19 15,0 0 11-15,0 0-30 0,0 0 8 0,-12-8 11 16,12 8 15-16,0 0-29 0,-9-1 17 0,9 1 14 16,0 0-20-16,0 0 12 0,0 0 11 0,0 0-71 15,-13 8 60-15,13-8 2 0,0 0 9 0,0 0-29 16,0 10 30-16,0-10-32 0,0 0 5 0,0 0-17 15,0 0 3-15,8 11-8 0,-8-11 45 0,0 0-11 16,0 0 29-16,10 1-32 0,-10-1 14 0,0 0-5 16,0 0 22-16,0 0-18 15,13-10-1-15,-13 10 5 0,4-6-25 0,-4 6-1 16,0 0-3-16,4-6-19 0,-4 6-5 0,0 0-49 16,0 0-15-16,0 0-29 0,0 0-75 0,0 0-23 15,0 0-304-15</inkml:trace>
  <inkml:trace contextRef="#ctx0" brushRef="#br0" timeOffset="115817.87">10396 2337 1702 0,'0'0'169'0,"0"0"16"0,0 0 8 0,0 0-29 15,0 0-7-15,2-9 5 0,-2 9-123 16,0 0 25-16,0 0 81 0,0 0 1 0,0 0-67 15,0 0 9-15,0 0-5 0,0 0 47 16,0 0-88-16,0 0 36 0,0 0-21 0,0 0 31 16,0 0-33-16,0 0 28 0,0 0-9 0,0 0-13 15,0 0-5-15,0 0 8 0,0 0 4 0,0 0-22 16,0 0 33-16,0 0-20 0,0 0-12 0,0 0 6 16,0 0-17-16,0 0-22 0,13 20 30 0,-13-20 9 15,0 0-9-15,7 7 11 0,-7-7-1 0,5 5-17 16,-5-5-9-16,0 0 5 0,8 9-22 0,-8-9 4 15,4 3-6-15,-4-3 22 0,0 0-16 0,7 6 23 16,-7-6-4-16,0 0-8 0,5 7-33 0,-5-7 22 16,0 0-41-16,7 6 70 0,-7-6-41 15,0 0 9-15,7 7-1 0,-7-7-8 0,2 5-3 16,-2-5 0-16,5 7 4 0,-5-7 21 0,0 0-36 16,4 10 25-16,-4-10 11 0,3 7-18 0,-3-7 22 15,3 8 9-15,-3-8-14 0,6 8 6 0,-6-8 20 16,5 5-36-16,-5-5-5 0,4 8-3 0,-4-8 4 15,3 7-20-15,-3-7 14 0,0 0-10 16,6 10 8-16,-6-10 21 0,4 8-42 0,-4-8 38 16,3 7-32-16,-3-7 26 0,3 8-16 0,-3-8 3 15,3 7-6-15,-3-7 6 0,3 7 6 0,-3-7 7 16,0 0-7-16,5 9 11 0,-5-9-27 16,3 6 22-16,-3-6-21 0,0 0 12 0,4 6-3 0,-4-6 0 15,0 0-9-15,4 7-7 0,-4-7 12 16,0 0 1-16,0 0-7 0,3 10 23 0,-3-10-19 15,0 0-5-15,0 0 22 0,4 5 9 0,-4-5-8 16,0 0-24-16,0 0 4 0,5 7 41 0,-5-7-62 16,0 0 35-16,0 0-2 0,4 9 5 0,-4-9 4 15,0 0-20-15,0 0-8 0,4 8 30 0,-4-8-21 16,0 0 19-16,4 5 6 0,-4-5 13 0,0 0-24 16,4 6-30-16,-4-6 6 0,0 0 30 0,0 0-18 15,3 8 10-15,-3-8-24 0,0 0 14 0,0 0-11 16,0 0 52-16,5 7-31 0,-5-7 4 15,0 0-10-15,0 0 12 0,0 0-34 0,0 0 38 16,0 0 0-16,5 7 5 0,-5-7-38 16,0 0 28-16,0 0-22 0,0 0 7 0,0 0-18 15,0 0 44-15,0 0-28 0,0 0 16 0,0 0-26 16,0 0 43-16,0 0-24 0,0 0 0 0,0 0-3 16,0 0-9-16,0 0 1 0,0 0 4 0,3-22 8 15,-3 22-4-15,0 0-16 0,0 0 16 0,-1-11-20 16,1 11 12-16,0 0-6 0,-2-7 14 0,2 7-2 15,0 0 8-15,-2-10-6 0,2 10 12 0,-3-8-12 16,3 8 6-16,-3-8-18 0,0 2 6 0,3 6 12 16,-4-10 22-16,1 5-24 0,0 1-4 15,3 4-10-15,-4-10 8 0,0 4-12 0,1 1 8 16,3 5-18-16,-6-10 17 0,3 4-6 0,0 1 26 16,3 5-22-16,-5-8 31 0,2 3-38 0,3 5 50 15,-7-8-24-15,6 3-10 0,1 5-4 0,-5-6-4 16,5 6-14-16,-5-8-4 0,5 8 7 0,-6-5 15 15,6 5-13-15,-4-6 40 0,4 6-48 0,-5-5 48 16,5 5-13-16,-5-5 18 0,5 5-21 0,-4-6-1 16,4 6 28-16,-5-4-34 0,5 4 0 15,-4-6 6-15,4 6 6 0,-6-5-14 0,6 5-18 16,-4-6 12-16,4 6-20 0,-4-6 5 0,4 6 26 16,-7-3 1-16,7 3-11 0,-4-5 14 15,4 5-1-15,-6-4 6 0,6 4-21 0,0 0 28 16,-3-7-41-16,3 7 6 0,0 0 3 0,-4-4 23 15,4 4-14-15,0 0 8 0,-5-5-8 0,5 5 4 16,0 0 4-16,0 0 2 0,-2-7-16 0,2 7 14 16,0 0-18-16,-4-5 31 0,4 5-5 0,0 0-14 15,0 0-8-15,0 0 32 0,0 0-12 0,0 0 2 16,0 0-46-16,0 0 21 0,0 0-1 0,0 0 37 16,0 0-52-16,0 0 29 0,0 0-23 0,0 0 27 15,0 0-31-15,0 0 37 0,0 0-16 0,0 0 42 16,0 0-62-16,0 0 64 0,24 12-28 15,-24-12-16-15,8 5 19 0,-1 1-20 0,-7-6 14 16,10 7-7-16,-3-3-13 0,-1 1 13 0,2-1-23 16,-2 1 33-16,1 0 13 0,0 0-27 0,1 0-2 15,0-1 41-15,-1 2-38 0,0-1 10 0,-7-5-14 16,14 9 22-16,-9-4-21 0,1-1-6 16,0 1-11-16,1-1 33 0,-7-4-16 0,8 11-4 15,-3-8-3-15,-5-3 26 0,10 9-23 0,-8-4 24 16,4 1-5-16,-6-6-9 0,7 11-9 0,-4-6-5 15,1-1 24-15,-4-4-4 0,6 11-16 0,-3-5 1 16,-3-6-13-16,4 9 34 0,-4-9-18 16,5 10 8-16,-5-10-2 0,5 10 0 0,-5-10 14 15,2 8 3-15,-2-8-17 0,3 7-14 0,-3-7-3 16,5 7 17-16,-5-7 0 0,0 0 17 0,3 7-20 16,-3-7 32-16,0 0-29 0,0 0 3 0,4 6-41 15,-4-6 30-15,0 0 16 0,0 0-5 0,0 0-10 16,0 0 20-16,0 0-30 0,0 0 5 0,0 0-7 15,0 0 2-15,0 0 17 0,0 0 4 0,0 0-28 16,0 0 50-16,0 0-13 0,0 0-15 0,0 0 2 16,0 0-17-16,0 0 6 0,0 0 5 0,0 0-27 15,0 0 16-15,0 0-34 0,-25-7-3 0,25 7-43 16,0 0-5-16,-5-5-24 0,5 5-92 0,0 0-359 16,-1-7-3176-16</inkml:trace>
  <inkml:trace contextRef="#ctx0" brushRef="#br0" timeOffset="118962.054">11648 2383 2559 0,'0'0'511'0,"0"0"-186"16,3-7-74-16,-3 7-41 0,0 0 34 0,0 0-6 16,0 0-84-16,4-5 39 0,-4 5-33 0,0 0-38 15,0 0 0-15,0 0-9 0,0 0-16 0,0 0-3 16,0 0-23-16,0 0 11 0,6-5-31 0,-6 5-20 16,0 0 16-16,0 0 8 0,0 0 7 0,0 0-29 15,0 0 2-15,0 0-9 0,0 0-1 0,0 0-23 16,0 0 22-16,0 0-19 0,0 0 5 0,0 0 6 15,0 0 15-15,0 0-3 0,0 0 1 0,7 19-9 16,-7-19 16-16,3 13-19 0,-1-4-5 16,-1 1-16-16,1 1 29 0,1 2 1 0,2 2-23 15,-3 1 13-15,4 1 14 0,0 1-6 0,-2 1 12 16,3 1-18-16,-1 1-4 0,2 1-18 16,-1-1 11-16,2 0-5 0,-1 0 24 0,-1-1-20 15,0-4 7-15,-3 2-4 0,1-3-9 0,1 0 8 16,-1 0 8-16,0-3-16 0,-1 0 0 0,-2-1-10 15,1-2 10-15,1-1 0 0,-2-1 6 0,0 2-3 16,-2-9 15-16,5 11-18 0,-5-11 4 0,5 9 3 16,-5-9 1-16,0 9 10 0,0-9 11 0,0 0-22 15,0 0 5-15,0 0-4 0,9 2 8 0,-9-2-3 16,0 0 1-16,0 0 11 0,11-18-19 16,-5 11-1-16,-1-4 6 0,0-1 4 0,1-3 0 15,-1 0 5-15,3-6-10 0,-1 0 0 0,2-3 6 16,2-4-9-16,-1 0 6 0,3 0-10 15,-2 0-1-15,-1-2-2 0,3 3-5 0,-2 0 1 16,3 3 10-16,-4 1-15 0,0 4 5 0,-1 0-10 16,-1 4 5-16,-1 0 4 0,0 2-8 0,0 0-16 15,-1 3 8-15,1 1-7 0,-4 0-16 0,4 1-2 16,-3 1 0-16,-1 1-25 0,-3 6-13 0,6-11-34 16,-6 11-12-16,0 0-21 0,4-11-20 0,-4 11-82 15,2-3-464-15,-2 3-1602 0</inkml:trace>
  <inkml:trace contextRef="#ctx0" brushRef="#br0" timeOffset="119866.415">11518 2237 3395 0,'-9'2'694'0,"9"-2"-168"0,0 0-100 0,0 0-74 16,0 0-67-16,0 0-44 0,0 0-36 0,0 0-1 15,0 0-54-15,0 0-6 0,0 0-32 0,0 0-9 16,0 0-19-16,0 0-9 0,0 0-14 0,27-11 6 15,-20 10-17-15,2-1-9 0,2-2-2 16,2 2-12-16,1-1 1 0,6 0-6 0,1 0 3 16,3-1 2-16,3 0-13 0,0 0 0 0,3 1-9 15,-2-1 6-15,4 0-19 0,-3 2 0 0,0-2-4 16,1 0-6-16,1 3-4 0,-2-2-6 16,0 2-3-16,-5 0-1 0,-1 0-11 0,0 0-8 15,-3-1-9-15,-2 2-2 0,-2-1-26 0,-3-1-2 16,1 1-45-16,-14 1-11 0,23-1-47 0,-13 1-35 15,-5-2-903-15,-5 2-646 0</inkml:trace>
  <inkml:trace contextRef="#ctx0" brushRef="#br0" timeOffset="122570.239">12144 2772 1524 0,'0'0'406'15,"-4"-8"-87"-15,4 8-29 0,0 0-5 0,0 0-39 16,0 0-120-16,0 0 3 0,0 0 39 0,0 0-48 16,0 0-10-16,0 0-31 0,0 0-32 0,0 0 35 15,0 0-35-15,-9-5 58 0,9 5-78 0,0 0 32 16,0 0-17-16,0 0 9 0,-4-4-16 0,4 4 54 16,0 0-55-16,0 0-1 0,-7-4-14 15,7 4 14-15,0 0 28 0,0 0 22 16,0 0-30-16,0 0 40 0,0 0-43 0,-7-3 37 15,7 3 3-15,0 0-45 0,0 0 43 0,0 0 9 16,0 0-36-16,0 0 32 0,0 0-15 0,0 0-22 16,0 0 26-16,0 0-29 0,0 0 8 0,0 0-5 15,0 0-21-15,-7 12 12 0,7-12-10 0,-1 10 4 16,1-10-7-16,-2 12 2 0,1-5-9 0,-1 2 13 16,0 2-23-16,-1 0 18 0,0 1-26 0,0 1 11 15,-2-2-8-15,2 5 18 0,-3-1-17 0,4 1 1 16,-3 0 1-16,1-2-12 0,0 1 10 15,-2-1 12-15,2-2-21 0,2 0 9 0,0-2-2 16,-2 1 5-16,2-2-16 0,-1 0 0 0,1-2-10 16,0 0 10-16,2-7-28 0,-5 12 17 0,4-6-29 15,1-6-6-15,-4 9-12 0,4-9-24 0,-4 6-1 16,4-6-41-16,0 0-38 0,0 0 3 16,0 0-133-16,-6 5-1339 0</inkml:trace>
  <inkml:trace contextRef="#ctx0" brushRef="#br0" timeOffset="123254.691">12338 2780 2467 0,'0'0'463'15,"0"0"-48"-15,0 0-77 0,0 0-21 0,0 0-43 16,0 0-43-16,0 0-42 0,-18 20-30 16,10-15-32-16,1 0 12 0,-1 2-49 0,-2 1 10 15,0-2-20-15,-3 2-14 0,2 1-3 0,2-2 20 16,-5 0-66-16,3 1 43 0,0-2-43 15,1 0 20-15,2 0-11 0,-4 0 10 0,4-1-19 16,-1-2 8-16,2 1-1 0,0 0-3 0,0-1-9 16,1 1 3-16,6-4-4 0,-11 5 10 0,6-2 2 15,5-3 13-15,-9 3-19 0,9-3 18 0,-9 5-19 16,9-5 7-16,-5 3 4 0,5-3 5 0,0 0-2 16,0 0 16-16,-9 5-5 0,9-5-3 0,0 0 9 15,-5 4-15-15,5-4-19 0,0 0 22 0,0 0-4 16,0 0 3-16,0 0 18 0,0 0-1 0,-4 5 3 15,4-5-9-15,0 0-11 0,0 0 3 0,0 0-3 16,18 7-13-16,-11-4-12 16,4-1 9-16,-1 2-4 0,1 0 1 0,1-2-7 15,3 2 11-15,-2 0-9 0,5 1-1 0,-5-2-10 16,4 3 11-16,-4-4-10 0,1 2-9 0,-3-1 1 16,3 3 0-16,-4-3-20 0,1-1-3 0,-1 3-7 15,-3-3-6-15,-7-2-11 0,13 4 1 0,-7-2-30 16,-6-2 8-16,12 3-43 0,-12-3-3 0,8 2-14 15,-8-2-9-15,0 0-72 0,0 0-24 0,9 5-816 16,-9-5-1646-16</inkml:trace>
  <inkml:trace contextRef="#ctx0" brushRef="#br0" timeOffset="125481.567">12181 1669 1940 0,'0'0'388'0,"0"0"-197"0,0 0-82 0,0 0 6 16,0 0-6-16,0 0-7 0,0 0 30 0,0 0-77 16,0 0-6-16,0 0 10 0,-3 4 8 0,3-4-30 15,0 0 68-15,0 0-83 0,0 0 65 0,0 0-41 16,0 0 69-16,0 0-133 0,0 0 122 0,0 0-97 15,0 0 47-15,0 0-20 0,0 0-12 0,0 0 36 16,0 0-14-16,0 0-26 0,0 0 26 0,0 0-29 16,0 0 2-16,0 0 0 0,0 0-24 0,0 0-3 15,0 0 68-15,0 0-79 0,0 0 26 0,0 0-20 16,0 0 62-16,0 0-32 0,0 0 7 16,0 0-28-16,0 0 16 0,0 0 41 0,0 0-21 15,0 0-70-15,0 0 40 0,0 0-21 16,0 0 17-16,0 0 43 0,0 0-58 0,0 0 9 15,0 9 4-15,0-9 2 0,0 0 20 0,0 0-16 16,0 0 9-16,0 0-5 0,0 0 6 0,0 0-45 16,0 0 25-16,0 0 26 0,0 0-56 0,0 0 13 15,0 0 58-15,0 0-11 0,0 0 2 0,0 0-28 16,0 0 41-16,0 0-10 0,0 0-66 0,0 0 37 16,0 0 18-16,0 0 2 0,0 0-6 0,0 0-36 15,0 0 42-15,0 0-36 0,0 0 1 0,0 0-3 16,0 0 63-16,0 0-37 0,0 0 12 0,-7 5-16 15,7-5-20-15,0 0 24 0,0 0-18 16,0 0 14-16,0 0-15 0,0 0 9 0,0 0 12 16,0 0 9-16,0 0-30 0,0 0 21 0,0 0 33 15,0 0-29-15,0 0 5 0,0 0 20 16,0 0-51-16,0 0-18 0,0 0 59 0,0 0-50 16,-6 4 50-16,6-4 0 0,0 0-25 0,0 0-6 15,0 0 31-15,0 0-10 0,0 0 4 0,0 0-1 16,0 0-3-16,0 0 9 0,0 0-11 0,0 0 10 15,0 0 18-15,0 0 9 0,0 0-14 0,0 0-24 16,0 0 57-16,0 0-5 0,0 0 18 0,0 0-10 16,0 0 2-16,0 0-4 0,0 0 28 15,0 0-20-15,0 0-14 0,20 4-6 0,-20-4-13 16,10 6 21-16,-2-1 6 0,2 1 3 0,0 3-4 16,6 0-15-16,0 3-3 0,3 1-4 0,4 5 9 15,2 3-4-15,9 7-11 0,0 2-5 0,4 4 7 16,0 3-8-16,7 12-2 0,0 2-15 0,-2 6 17 15,2 2-1-15,-5 5-9 0,2 9 12 0,-4 3-11 16,1 4 5-16,-5 2-14 0,2 2-9 16,-3 1-1-16,-3 4-7 0,-3 3 12 0,-2 0 4 15,-4-3-20-15,0-4 10 0,-3-5 8 0,-5-5 8 16,-4-15-12-16,-2-4-18 0,-4-2 16 0,-1-13-13 16,-6-5 3-16,1-1-5 0,-2-3 1 15,-2-3-10-15,-3 0 14 0,1-1-10 0,-3-6-10 16,3 0-18-16,-5-2 13 0,1-3-17 0,-3 1 1 15,1-3-14-15,-2-2 13 0,0 0-6 0,-1-3 10 16,1-2-9-16,0-1-5 0,0-1 7 0,0-1 4 16,2 0 8-16,-1 0 6 0,3-1-10 0,-1 0 2 15,3-1 12-15,-1 0-7 0,1 0-17 0,5-1 18 16,-1 0-20-16,7-2 42 0,-14 4-26 0,8-1 25 16,6-3-11-16,-9 4-42 0,9-4-18 15,-8 4-13-15,8-4-30 0,0 0-19 0,0 0-15 16,0 0-1-16,-12 6-269 0,12-6-2325 15</inkml:trace>
  <inkml:trace contextRef="#ctx0" brushRef="#br0" timeOffset="132025.862">13218 1773 2620 0,'3'-4'561'16,"-3"4"-228"-16,0 0 39 0,0 0-127 0,0 0 1 16,0 0-77-16,7-6 1 0,-7 6-37 0,0 0-25 15,0 0-24-15,0 0 23 0,0 0-28 0,0 0-17 16,0 0 19-16,0 0 0 0,0 0-34 16,0 0 11-16,0 0-23 0,0 0 37 15,0 0-28-15,0 0 7 0,0 0-17 0,0 0 10 16,0 0-11-16,0 0 11 0,-14 25-17 0,7-17 16 15,1 1-27-15,-6 0 19 0,3 2-7 0,-1-1-6 16,-2 1 0-16,-1 0-8 0,-2 3 0 0,0 0 12 16,1-1-16-16,-3-1 15 0,3 3-16 0,1-4 3 15,0 1 0-15,1-1 5 0,-1-1-12 0,1 1 11 16,1-3-23-16,0 2 25 0,0-1-25 0,0-2 10 16,2 1-6-16,-1-2 23 0,4 1-17 0,-3-1 8 15,3 1-7-15,-2-3-7 0,1 1 3 0,1-2 0 16,0 3-10-16,1-2 1 0,5-4-4 15,-12 6-12-15,8-4-7 0,4-2 2 16,0 0-41-16,-13 8 7 0,13-8-47 0,0 0-12 16,-10 3-57-16,10-3-1235 0,0 0-1439 0</inkml:trace>
  <inkml:trace contextRef="#ctx0" brushRef="#br0" timeOffset="132729.179">12908 1760 2824 0,'0'0'535'0,"0"0"-203"15,0 0-29-15,0 0-81 0,0 0-3 0,0 0-71 16,5-4-4-16,-5 4-42 0,0 0-6 15,0 0-7-15,0 0 31 0,0 0-45 0,0 0 5 16,0 0-23-16,0 0 9 0,0 0-10 0,0 0 28 16,0 0-18-16,0 0 11 0,0 0-16 0,10 16 16 15,-10-16-5-15,6 9 1 0,-4-4-24 0,3 1 17 16,-1 2-18-16,0-1-1 0,1 2 9 0,0-2 1 16,2 2-7-16,-1 0-9 0,3 2-10 0,0-3 6 15,0 4 1-15,0-2-6 0,2 2-11 16,-2-1 8-16,2-2-10 0,-1 3 5 0,-1-1-8 15,1 0-9-15,-1 0-11 0,3 0 15 0,-5-1-5 16,3 1 16-16,0 1-6 0,-3-1 3 0,1 1-12 16,2-1 4-16,-4 0-16 0,1-3 12 15,-3 0-6-15,3 0-4 0,-3 0 1 0,1-1-10 16,0 1-4-16,-3-1-2 0,2 0-15 0,-4-7 7 16,7 10-23-16,-7-10 9 0,2 8-32 0,-2-8-17 15,0 0-22-15,0 0-6 0,0 0-33 0,0 0 3 16,0 0-81-16,0 0-1148 0,0 0-1469 0</inkml:trace>
  <inkml:trace contextRef="#ctx0" brushRef="#br0" timeOffset="133209.726">13277 2000 2954 0,'4'-4'435'0,"-4"4"-58"16,0 0-92-16,0 0-23 0,5-4-88 0,-5 4 19 15,0 0-60-15,0 0 14 0,0 0-18 0,0 0-9 16,0 0-50-16,7-4 10 0,-7 4-13 0,0 0-9 16,0 0 4-16,0 0 8 0,0 0-37 0,0 0 8 15,0 0-19-15,0 0 13 0,0 0 1 0,0 0-2 16,0 0-18-16,0 0 11 0,0 0-1 15,0 0-1-15,0 0-4 0,0 0 2 16,0 0-5-16,0 0 10 0,0 0-41 0,-18-6 18 16,18 6 3-16,-9-2 15 0,9 2-10 0,-12-2 14 15,6 1-7-15,6 1 23 0,-13-2-32 0,6 0 13 16,-1 1 2-16,-2 0 6 0,1-1-18 0,-5 0 4 16,3 1-11-16,-3-1 8 0,1 1 6 0,-3-2-26 15,0 3 12-15,0-1 17 0,-1-2-20 0,-4 0 16 16,2 1-10-16,0-1-3 0,-1 1 4 0,2 1 8 15,0-2-17-15,-3 0 2 0,4 2 10 16,-1 0 3-16,5 0-17 0,-4 1 15 0,2-1-21 16,-1 1 14-16,1 0-6 0,1 1 2 0,-1 0-12 0,4-1 10 15,-3 1-21-15,1 0 11 0,1 1-19 16,3-1 1-16,0 1-30 0,9-2 0 0,-18 2-12 16,10 0-12-16,8-2-45 0,-13 2-34 0,13-2-59 15,-10 2-1191-15,10-2-1432 0</inkml:trace>
  <inkml:trace contextRef="#ctx0" brushRef="#br0" timeOffset="133813.049">13149 1625 2363 0,'0'0'416'15,"0"0"-147"-15,0 0 28 0,0 0-21 0,0 0-29 16,0 0-54-16,0 0-6 0,0 0-49 15,0 0-8-15,-19 19 0 0,19-19-22 0,-2 8 3 16,2-8-27-16,-4 10 23 0,4-10-37 0,-2 13 2 16,0-7-18-16,-1 1-7 0,1 3-6 15,2-1 16-15,0 1-15 0,-2 3 21 0,-2-1-31 16,2 2 31-16,-2 1-17 0,2 2-14 0,-2 0-9 16,2 0 9-16,-2 0-15 0,1 1 25 0,1 0-42 15,0 1 30-15,-2-3-11 0,1 1 5 0,1 1-20 16,-1 0 6-16,1 0-7 0,0-3 8 0,-1 1 7 15,1 2-10-15,0-2-19 0,0-2 28 0,2-1-7 16,-2 0-7-16,2-1 2 0,0 0 10 0,0-12-43 16,0 20 25-16,-2-11-26 0,2-9 5 0,-2 16-20 15,2-16 11-15,-3 14-43 0,3-14-38 0,0 11-22 16,0-11-27-16,-4 8-605 0,4-8-1441 16</inkml:trace>
  <inkml:trace contextRef="#ctx0" brushRef="#br0" timeOffset="147165.457">13771 2522 3506 0,'0'0'652'15,"0"0"-186"-15,9 0-64 0,-9 0-92 0,0 0-55 16,13-1-52-16,-13 1-16 0,0 0-45 0,12 0 1 16,-12 0-40-16,11 0-12 0,-11 0-13 0,0 0-7 15,16 1-12-15,-6 0-4 0,-10-1-8 0,17 2 1 16,-6-4-10-16,3 2-8 0,-1 0-14 0,1-1-16 15,1 0-16-15,1 0-1 0,4 0-18 16,-2-2-5-16,-3 1-11 0,4 1-13 0,-6 1-33 16,3-1-23-16,-3 1-45 0,-13 0-51 15,27 2-135-15,-17 1-1105 0,-2 0-1770 0</inkml:trace>
  <inkml:trace contextRef="#ctx0" brushRef="#br0" timeOffset="147436.447">13773 2732 4624 0,'0'0'542'0,"10"6"-123"15,-10-6-77-15,13 6-56 0,-13-6-68 0,13 6-40 16,-1-4-27-16,-12-2-34 0,21 5-20 0,-11-2-10 15,3-1-15-15,-13-2-12 0,23 5-20 0,-10-3-12 16,-1-1-6-16,1 0-16 0,3 1-3 0,-3-2-14 16,3 2-11-16,-1-2-12 0,2 0-12 0,0 0-9 15,4 1-16-15,-4-1-10 0,1 0 1 0,-1 1-26 16,0-1-38-16,3 1-34 0,0-1-837 0,-1 3-625 16</inkml:trace>
  <inkml:trace contextRef="#ctx0" brushRef="#br0" timeOffset="148869.352">14713 2216 3244 0,'0'0'577'0,"0"0"-176"15,0 0-66-15,0 0-71 0,0 0-37 0,0 0-38 16,0 0-14-16,0 0-29 0,0 0-20 0,0 0-24 16,0 0-9-16,0 0-20 0,0 0 9 0,0 0-1 15,0 0-20-15,0 0 2 0,8 25-1 0,-8-18-9 16,0 4 5-16,2-1-4 0,-2 3-14 0,0 1-6 16,2 0 1-16,-2 4-9 0,0 2 4 0,3-1-12 15,-1 3 14-15,0 2-9 0,3 0 0 0,0-1-4 16,-3 3 5-16,3 0-8 0,-1-1 2 0,2 1-13 15,0-1 12-15,2-1-9 0,-4-1 0 0,3-2 4 16,0 1 4-16,2-2-16 0,-4-4 12 0,-1 0-8 16,2-1 7-16,-1-3 7 0,-1 1-4 15,0-3-9-15,0-1 3 0,-2 0-13 16,0-2 17-16,-2-7-6 0,5 12 19 0,-2-7-16 16,-3-5-7-16,5 9 0 0,-5-9-4 0,0 0 7 15,10-1 0-15,-10 1 1 0,8-9-3 0,-3 1 7 16,2 0-7-16,-1-4-4 0,3-3 12 0,0-3-8 15,-1-4 16-15,1 0-13 0,5-5 4 0,-3-2-16 16,0 1 10-16,1-1-8 0,1 1 12 0,1-2-8 16,-1-1 9-16,1 2-14 0,0 0 5 0,0 0-2 15,0 0 4-15,3 2-4 0,-2 1 0 0,1 1-10 16,-2 1 4-16,-1 4-7 0,-4 3-9 0,0 3-1 16,-1 0-6-16,0 3-6 0,-1 1-7 15,-3 1-26-15,0 2-3 0,1 0-17 0,-2 3 7 16,-3 4-20-16,0 0-10 0,0 0-23 0,0 0-14 15,6-6-302-15,-6 6-964 0,0 0-1993 0</inkml:trace>
  <inkml:trace contextRef="#ctx0" brushRef="#br0" timeOffset="149356.36">15242 2586 2666 0,'0'0'454'0,"-15"26"-143"0,9-18-59 0,-2 0 37 16,2 2-45-16,-1 0-34 0,-2 2-35 0,2 0-27 15,-1-2-11-15,2 3-28 0,-1-3 1 16,1-2-13-16,2 2-24 0,-1-2 19 0,3-2 2 16,-1 1 9-16,3-7-16 0,-3 11-11 0,3-11-6 15,0 0-10-15,6 12-1 0,0-8-12 16,-6-4-9-16,14 5-2 0,-2-4-17 0,0 0-2 0,2-2-9 16,0 1-16-16,3-2-9 0,-1-1 7 15,0 1-30-15,0-2 4 0,1-2-48 0,-3 3-13 16,-1-2-38-16,-2 1-84 0,-1 1-57 0,1-5-1619 15</inkml:trace>
  <inkml:trace contextRef="#ctx0" brushRef="#br0" timeOffset="149548.419">15388 2369 3022 0,'7'-3'409'16,"-7"3"-149"-16,11-6-60 0,-11 6-73 0,11-7-62 15,-11 7-108-15,7-7-59 0,-7 7-15 0,6-8-78 16,-3 5-830-16</inkml:trace>
  <inkml:trace contextRef="#ctx0" brushRef="#br0" timeOffset="149992.13">14560 1939 4000 0,'23'11'537'0,"-23"-11"-122"0,16 3-92 16,-6 0-70-16,4 0-18 0,0-2-56 0,5 1-28 16,3 0-16-16,-1-2-27 0,3 2-17 0,2-1-6 15,3 2-15-15,4-3-8 0,1 2-11 0,6 1-12 16,8-2-11-16,-4 0-14 0,5 0-14 0,12 2-9 16,-12-1 2-16,-4 1-23 0,-2-1-32 15,-2 1 1-15,-3 1-22 0,-3-1 11 0,-2-1-46 16,-4 1 21-16,-2 1-81 0,0-1-19 0,-4 6-32 15,-4-5-1315-15,1 3-2395 0</inkml:trace>
  <inkml:trace contextRef="#ctx0" brushRef="#br0" timeOffset="151196.471">16698 1986 2996 0,'-25'-3'492'16,"0"3"-185"-16,-1 0-24 0,0 2-58 0,-3 0 0 15,-4 2-51-15,-4 1-23 0,-4 0-40 0,2 0 0 16,-1 1-20-16,-1-1-5 0,3 1-22 0,0-1 9 16,7-1-23-16,0 1 7 0,2-1-23 0,4 0 37 15,4-1-50-15,-1 0 43 0,4 1-34 0,2-2 48 16,4 1 4-16,1-1 7 0,2 2-17 0,1 2 20 16,3-1-26-16,5-5-7 0,0 0-8 15,13 17 21-15,0-10-26 0,4 1-1 0,4 0-9 16,3 1-8-16,6 1-9 0,2 0 6 15,2-1-15-15,2-1 5 0,0 0 2 0,2-1 0 16,-2 1-13-16,1-1 3 0,-1-2-9 0,2 0-2 16,-7 1 4-16,-1-2-1 0,-6 3-3 0,-1-4-5 15,-4 2-10-15,-1-1-2 0,-2 2-4 0,-4 2-6 16,-5-2-7-16,-2 4 14 0,-6-1-6 0,-4 1 13 16,-5 2-6-16,-5 2 8 0,-7 2 9 0,-5 2 12 15,-10 4-16-15,-5 0 12 0,-2-1-17 0,1-2 9 16,-2 1-12-16,3-2 14 0,6-3 1 0,5 0-1 15,2-2 15-15,0 1 0 0,1-2-4 16,1 4-3-16,5-5-22 0,-1 1 28 16,3 0-20-16,1 3 21 0,2-3 9 0,-3 1 3 15,3 1-5-15,1-1 3 0,2-3-10 0,3 2 15 16,0-2 6-16,1-3-2 0,3 2 14 0,1-2 17 16,2 0-10-16,1 0 12 0,3-7-15 0,3 11-6 15,-3-11-11-15,15 8 1 0,1-2-5 0,5-4-4 16,0 2-2-16,9-3 0 0,3 0-16 0,1-2-5 15,3 1 1-15,7-1-12 0,0 1-5 0,3-2-5 16,-2 2-15-16,3-2 4 0,1 2-2 0,-2 0-11 16,0 0-7-16,-2 2 1 0,0-2-14 15,-4 3-11-15,-7-2-17 0,-3 0-11 16,-2 1-30-16,-7 0-20 0,-3 0 0 0,-7-1-40 16,-2 2 34-16,-10-3-118 0,7 7-1526 0</inkml:trace>
  <inkml:trace contextRef="#ctx0" brushRef="#br0" timeOffset="151916.919">15970 3096 3264 0,'0'0'615'0,"0"0"-197"16,0 0-83-16,-8 24-81 0,5-13-11 0,-3 3-56 15,0 1-7-15,1 1-43 0,-2 1-14 0,0 2-29 16,-2 1-2-16,2 0-30 0,-1 0 15 0,-1 1-29 15,1-4 14-15,2-1-19 0,-2-1-7 0,3 0-16 16,1-4-11-16,0 0-18 0,0-1-22 0,-1-2-12 16,2 2-23-16,3-10-33 0,-6 8-39 0,6-8-94 15,0 0-73-15,0 0-803 0,0 0-1902 0</inkml:trace>
  <inkml:trace contextRef="#ctx0" brushRef="#br0" timeOffset="152252.985">16236 3109 3064 0,'-27'16'503'0,"17"-11"-150"0,-1-2-51 0,-3 2-41 16,-2 2-81-16,-2-2-2 0,2 0-52 0,-1 0 0 16,0-1-10-16,2 3-5 0,-1-3-9 0,5-1-32 15,-2 3 5-15,2-3-3 0,1-1-13 0,0 3 37 16,2-3 3-16,2 2-11 0,6-4 31 0,-10 5-28 15,6-1 19-15,4-4-7 16,-5 7-39-16,5-7 0 0,2 10-6 0,-2-10-11 0,5 9-2 16,-5-9-4-16,12 11 3 0,-6-7-7 15,3 2-2-15,0-1-17 0,1 0 3 0,2 0-2 16,3 1-3-16,0-1-9 0,1 0-2 0,1 1 1 16,0-3-6-16,1 3-8 0,-1-2 3 0,1 0-12 15,-1-1 2-15,-3 0-2 0,2 0-15 0,-2-1-16 16,-2 1-14-16,0-2-28 0,-12-1-25 0,20 2-13 15,-20-2-48-15,15 1-46 0,-6-2-173 0,-9 1-1173 16,11-5-2259-16</inkml:trace>
  <inkml:trace contextRef="#ctx0" brushRef="#br0" timeOffset="152412.977">16550 3171 2859 0,'0'0'361'0,"17"-1"-251"15,-17 1-235-15,0 0-194 0</inkml:trace>
  <inkml:trace contextRef="#ctx0" brushRef="#br0" timeOffset="152608.427">16516 3237 3728 0,'11'15'504'0,"-11"-15"-130"16,7 3-83-16,-7-3-54 0,9 4-55 0,-9-4-69 15,11 2-52-15,-11-2-39 0,10 2-57 0,-10-2-68 16,0 0-108-16,28 1-139 0,-20-3-1862 15</inkml:trace>
  <inkml:trace contextRef="#ctx0" brushRef="#br0" timeOffset="152832.418">16896 3210 2954 0,'-7'25'526'16,"3"-3"-104"-16,-2-2-86 0,2-2-73 0,-1-2-32 15,1-1-98-15,-3 0 1 0,3-3-66 0,0-1 6 16,1 1-31-16,0-2-11 0,-1-1-18 16,4-9-35-16,-5 14-29 0,5-14-87 0,-2 8-44 15,2-8-253-15,0 0-2462 0</inkml:trace>
  <inkml:trace contextRef="#ctx0" brushRef="#br0" timeOffset="153773.077">16205 1577 3353 0,'0'0'437'0,"0"0"-79"16,11 25-53-16,-11-25-47 0,0 0-37 15,-7 10-8-15,7-10-38 0,-3 10-9 0,2-4-15 16,-2 1-7-16,0 3-35 0,-1 0-8 16,-1 1-25-16,0 4 6 0,-1 0-24 0,1-1 3 15,-1 2-21-15,0-1 12 0,0 0-12 0,0-1-5 16,1-3-10-16,1-1 11 0,0-1-6 0,1 0-5 16,0-2 0-16,0-1 8 0,3-6-5 0,-3 9 4 15,3-9-15-15,0 0 13 0,0 0-17 0,0 0-1 16,0 0-4-16,0 0 10 0,20-17-1 0,-11 10-5 15,1-2 1-15,0-1-13 0,2 0-13 0,1 1 11 16,1-1-6-16,2-1 14 0,-2 1-4 0,4 0 0 16,-2 2 6-16,-1-2-5 15,2 3-11-15,-1 2 1 0,-1-2 1 0,2 2 6 16,-3 0-6-16,-1 2 5 0,3 0-13 0,-4 1 13 16,0 2-6-16,-1 0 14 0,-1 4-22 0,0 0 12 15,-2 1-9-15,1 1 12 0,-3 2-16 0,1 2 18 16,-3 0-17-16,3 4 10 0,-3 0-14 0,-1-2 2 15,0 0-20-15,-2 1 2 0,2 0-12 0,1-1-20 16,-1 0-17-16,0-1-22 0,1 1-33 0,5-2-112 16,-5-2-1023-16,3 1-883 0</inkml:trace>
  <inkml:trace contextRef="#ctx0" brushRef="#br0" timeOffset="154704.693">17320 2150 2903 0,'-3'19'514'16,"-1"-2"-105"-16,1-3-104 0,2-1-16 0,-1-3-54 15,2 0-25-15,0 2-39 0,2-4-34 0,1 2 6 16,1-1-56-16,4-1 18 0,-1-2-28 0,3-1-23 16,0-2-22-16,4-2-2 0,-2-3-39 0,4-3 12 15,0-2-35-15,7-2 2 0,-2-3 1 0,0 0 4 16,5-4-46-16,-3 1 21 0,1 0 8 0,-4 1 6 16,0 2 2-16,0 0 11 0,-6 3 23 0,0 0-10 15,-3 0 10-15,-2 3 0 0,1 0 16 0,-5 2-32 16,0 2 19-16,-5 2 34 0,0 0-10 0,0 0 42 15,0 0-22-15,0 0 13 0,0 0-33 16,-19 25 33-16,9-16 7 0,0 4-28 0,-3 2-7 16,0 0-2-16,-1 1-14 0,-1 0 9 15,0 2-11-15,1-2 10 0,-2 2-14 0,3-3 17 16,1 0-9-16,-2 1-21 0,4-3 24 0,-1 0-14 16,2-1 6-16,0 1-10 0,1 1-3 0,-3-2 2 15,4 2 14-15,-2 1-4 0,1 1-14 0,-1-2 12 16,1 5 12-16,0-2 5 0,2-1-10 0,0 2 20 15,0 2-20-15,1-2-11 0,2-1 16 16,-2-1 15-16,1 1-7 0,0-1-5 0,1-1-1 16,2 0-7-16,-1-1 3 0,0-1 2 0,0-1-19 15,1-3-13-15,-1 3-5 0,1-2-13 0,-1 0-28 16,0-3-13-16,0 0-17 0,2-7 1 0,-7 15-37 16,7-15-50-16,-7 7-49 0,7-7-46 15,-7 6-1014-15</inkml:trace>
  <inkml:trace contextRef="#ctx0" brushRef="#br0" timeOffset="155336.892">17713 2564 2628 0,'0'0'400'16,"0"0"-118"-16,0 0-12 0,0 0-79 0,0 0 45 16,0 0-48-16,0 0-35 0,0 0-9 15,0 0-18-15,-13 17 31 0,13-17-18 0,-10 12-8 16,5-5-42-16,-2 0 4 0,1 2 16 0,-1 1 19 15,-2 0-30-15,2 2-15 0,2-3-16 0,-1 1 29 16,0 0-11-16,-1 0-10 0,3-1-2 0,0 0-4 16,1-2-3-16,0 1 10 0,0 0-20 0,0-1-2 15,0-1-1-15,3-6 2 0,-2 11-15 0,2-11-5 16,0 8-19-16,0-8 5 0,5 9-31 16,-5-9-9-16,7 3-54 0,-7-3-19 0,0 0-68 15,0 0-27-15,20-6-1013 0,-16 0-772 0</inkml:trace>
  <inkml:trace contextRef="#ctx0" brushRef="#br0" timeOffset="155488.879">17713 2512 2688 0,'0'0'350'0,"0"0"-139"0,21-2-107 15,-21 2-461-15</inkml:trace>
  <inkml:trace contextRef="#ctx0" brushRef="#br0" timeOffset="155768.935">17942 2467 2913 0,'0'0'360'0,"0"0"45"16,14 3-94-16,-14-3-52 0,0 0-30 0,0 0-21 16,0 0-44-16,-1 7 16 15,1-7-54-15,0 0 22 0,0 0-25 0,-3 16-21 16,3-16 7-16,-5 13-14 0,3-2-16 0,-1 0-6 16,-3 4-12-16,2-1 8 0,-2 1-27 0,-1 0 2 15,1 1-3-15,-2 0-6 0,1 0-20 0,0 0 12 16,0-1-11-16,-1-1-16 0,0 0-9 0,1-1 7 15,2 0-24-15,-1-5-11 0,1 1-25 0,-1 0-12 16,6-9-31-16,-7 11-56 0,5-4-41 0,2-7-1259 16,0 0-1821-16</inkml:trace>
  <inkml:trace contextRef="#ctx0" brushRef="#br0" timeOffset="156084.447">18030 2576 3458 0,'-9'6'458'0,"-2"0"-67"0,-2 2-123 0,0-1-19 15,-2 2-71-15,2-1 15 0,0-1-48 0,1-1 5 16,2 0-33-16,0 0 8 0,0 0-26 0,1-1 5 16,2-1-7-16,-1 0 17 0,2 1-37 15,2-1 19-15,4-4-23 0,-6 9-5 0,6-9-6 16,-1 9 9-16,1-9-25 0,0 0 4 15,8 12-16-15,-3-6 1 0,3-2-9 0,-1 2-3 16,3-3-6-16,-1 2 0 0,2 0 6 0,-1-1-4 16,2 3-5-16,0-2 1 0,-1-2-17 0,0 2 2 15,-1-1-5-15,0 0-8 0,3-1-17 0,-5 1-10 16,0-2-10-16,-8-2-6 0,15 4-20 0,-15-4-42 16,0 0-23-16,16 1-8 0,-16-1-43 0,12-2-265 15,-8-2-989-15,-4 4-1575 0</inkml:trace>
  <inkml:trace contextRef="#ctx0" brushRef="#br0" timeOffset="156372.437">18088 2191 3258 0,'-13'12'537'0,"-1"1"-141"15,2-2-110-15,1-1-31 0,-2 1-70 0,2-2-9 16,-1 3-57-16,0-4-42 0,1 1-57 0,-3-1-33 15,1-2-56-15,1-3-36 0,1 3-103 0,3-6-1700 16</inkml:trace>
  <inkml:trace contextRef="#ctx0" brushRef="#br0" timeOffset="156728.549">17892 2203 3325 0,'10'7'519'15,"-10"-7"-131"-15,10 7-83 0,-6-1-47 0,1 1-69 16,0 0-3-16,1 1-29 0,0 0-35 0,1-1-9 16,-2 3-30-16,0-3-18 0,0 2-14 0,1-1-4 15,1 0-33-15,-1 0-3 0,-2-2-25 0,0 0 14 16,0-1-19-16,-4-5 5 0,9 8-23 0,-9-8-34 16,8 4-3-16,-8-4 6 0,0 0-23 0,0 0 49 15,0 0 9-15,15-6 16 0,-15 6-16 0,2-6 2 16,-2 6 7-16,0 0 13 0,2-11-48 15,-2 11 34-15,0-10-33 0,0 10 54 0,-2-10-29 16,2 10 6-16,-4-10 20 0,1 4 2 16,-1 1-5-16,0 0 37 0,-1-2-35 0,0 3 30 15,-4 0-7-15,2-1-4 0,0 1 44 0,-4 1 6 16,1-1-36-16,0 2 16 0,-2 1-11 0,-1 0 15 16,0 1-15-16,0 1-7 0,0-1 6 0,-1 0-6 15,0 1-1-15,0 0-38 0,3 2-48 0,-3-1-20 16,14-2-81-16,-22 5-94 0,11-5-1942 0</inkml:trace>
  <inkml:trace contextRef="#ctx0" brushRef="#br0" timeOffset="157120.07">17285 2022 4154 0,'0'0'557'0,"0"0"-146"0,0 0-84 16,0 0-69-16,0 0-41 0,0 0-35 0,0 0-27 15,31 4-20-15,-19-3-31 0,1 2-20 0,1-1-2 16,3 2-19-16,3-1-1 0,1 2-16 0,5-1-5 16,1 0-23-16,2 0-7 0,1 0-21 0,1-1-13 15,3 0-17-15,-1 1-18 0,0-2-4 0,0 1-21 16,-2-2-16-16,0 1-35 0,-1 1-12 0,-6-2-87 15,22 5-3573-15</inkml:trace>
  <inkml:trace contextRef="#ctx0" brushRef="#br0" timeOffset="158152.06">18510 2188 3790 0,'13'29'468'0,"-13"-21"-71"0,0-8-75 0,-1 21-51 16,-1-7-42-16,1 4-40 0,-1 2-8 0,-1 7-29 15,1 0-10-15,-1 8-22 0,1-1 4 0,1 2-35 16,-1 0 8-16,1-1-19 0,2 0 2 15,-2-5-18-15,2-2 14 0,1-1-12 0,-1-6-2 16,1-3 7-16,-1 0 1 0,1-2-12 0,0-4-3 16,3 0-8-16,-1-5-1 0,4-2-11 0,-1-2 5 15,-7-3-11-15,21-8-5 0,-9-1-5 16,2-7-4-16,6-6-4 0,-2-3-3 0,9-10-5 16,-3-3-1-16,3 1-6 0,-3-1-1 0,3 1-6 15,-3 1 0-15,0 2-4 0,-4 7-9 0,-2 2-5 16,-1 3 0-16,-3 3-5 0,0 1 0 0,-1 2-8 15,-3 1 1-15,0 3-16 0,-2 1 1 0,1 1-32 16,-4 3-2-16,-5 7-30 0,8-10 2 0,-8 10-53 16,0 0-23-16,0 0-896 0,0 0-691 15</inkml:trace>
  <inkml:trace contextRef="#ctx0" brushRef="#br0" timeOffset="158967.946">18933 2686 3902 0,'0'0'505'15,"0"0"-80"-15,-6 27-135 0,2-18-38 0,1 1-35 16,0-1-22-16,-1 1-46 0,0 1-17 0,-1 0-20 16,0 3 2-16,-1-1-32 0,1-1-1 0,-1 1-25 15,0-1-5-15,2-1-11 0,-2 0-10 0,-1-1-11 16,3-1-14-16,-2 0-13 0,2-1-2 0,-2-1-33 15,2 1 0-15,4-8-8 0,0 0 7 0,-7 10-37 16,7-10-8-16,0 0-23 0,0 0-23 0,0 0 2 16,0 0-3-16,0 0-12 0,23-27 36 15,-13 16-13-15,2 3-96 0,0-4 66 0,2 2 37 16,1-3 12-16,4 2 8 0,-2 0 15 16,2 0 23-16,1 0 71 0,-6 2 29 0,2 1-5 15,-2 0 65-15,-1 0-3 0,-1 2 6 0,0 1 6 16,-2 0-9-16,-2 2-7 0,-2-1-7 0,-6 4-32 15,10-2 42-15,-10 2-30 0,0 0 20 0,0 0-18 16,0 0-2-16,0 0-5 0,0 0 20 0,-16 20-24 16,8-15-11-16,-2 2 26 0,0-3-7 0,0 1-17 15,-1 0 3-15,1 0-8 0,0 1 5 0,-1-2-12 16,2 1 2-16,2-1-5 0,-1-1 10 16,2 0 9-16,6-3 10 0,-9 6-15 0,9-6 32 15,-8 3-5-15,8-3-6 0,-7 5-8 16,7-5 1-16,0 0-24 0,0 0 2 0,0 0-2 15,0 0-12-15,14 12-1 0,-14-12 2 0,11 6-9 16,-1-3 6-16,-1 1-13 0,-1 0 4 0,1 0 1 16,0-1-2-16,2 1-6 0,-1 0-3 0,1 0-4 15,-3-1 4-15,2 1-9 0,1 0-1 0,-2-1-13 16,-1 1-1-16,2-2-13 0,-3 1-4 0,-7-3-19 16,15 4-11-16,-15-4-18 0,13 1-14 0,-13-1-41 15,0 0-24-15,23-4-252 0,-16-1-860 0,2-1-999 16</inkml:trace>
  <inkml:trace contextRef="#ctx0" brushRef="#br0" timeOffset="159260.222">19391 2257 3181 0,'-22'20'547'0,"1"-2"-100"0,6-1-94 16,-1 1-52-16,1-2-55 0,-1 0-60 0,2 2-6 15,0-2-45-15,0 1-13 0,0 0-14 0,2-2-35 16,1-3-15-16,0 0-37 0,2-3-9 0,1 0-47 15,-1-2-26-15,2-3-7 0,7-4-34 0,-13 2-29 16,13-2-30-16,-11-7-1268 0,7-1-2229 0</inkml:trace>
  <inkml:trace contextRef="#ctx0" brushRef="#br0" timeOffset="159568.218">19160 2253 3249 0,'5'-2'619'0,"-5"2"-124"0,0 0-131 15,14 1-72-15,-14-1-74 0,11 10-14 0,-4-2-38 16,1-1-17-16,1 4-36 0,-2 2-17 0,3-1-17 16,1 1 37-16,-1-2-53 0,-1 2-5 0,2-3-16 15,-1 0-3-15,-1 0 1 0,0-4-2 0,-2 1-24 16,2-2 2-16,-2 0-12 0,0-2-4 0,0 1-10 16,-7-4 0-16,9 2-9 0,-9-2-8 0,0 0 15 15,12 1 1-15,-12-1-1 0,0 0 3 16,0 0 9-16,0 0 2 0,0 0-25 15,0 0 20-15,0 0-22 0,0 0 25 0,0 0-10 16,-28-10 28-16,20 9-22 0,-2 0-11 0,-2 0 10 16,0 1 5-16,-1 0-11 0,-1 1 9 0,1-1 6 15,1 1-14-15,-1-1 0 0,1 1 20 0,-2-1-31 16,3 2-13-16,-1-1-38 0,12-1-41 0,-11 0-67 16,0 0-1134-16,-2-1-1075 0</inkml:trace>
  <inkml:trace contextRef="#ctx0" brushRef="#br0" timeOffset="160047.957">18435 2036 4232 0,'0'0'571'0,"0"0"-109"0,0 0-111 15,0 0-77-15,0 0-54 0,0 0-29 16,0 0-36-16,0 0-25 0,33-5-21 0,-21 2-15 15,4 2-13-15,4-1-25 0,1 0-19 0,4 0-17 16,4 1-20-16,2 0-16 0,0-1-5 0,0 2-13 16,1 0-29-16,-1 0-7 0,1 2-37 15,-3-2-25-15,-1 1-35 0,-6 0-48 0,0 1-924 16,0 0-890-16</inkml:trace>
  <inkml:trace contextRef="#ctx0" brushRef="#br0" timeOffset="170623.764">16390 3144 1714 0,'0'0'357'0,"0"0"-78"0,0 0-78 0,0 0 37 15,0 0 27-15,0 0-93 0,0 0-9 0,0 0 28 16,0 0 38-16,0 0-95 0,0 0-26 0,7 0 20 15,-7 0-33-15,0 0-2 0,0 0-31 0,0 0 5 16,0 0-11-16,0 0-7 0,0 0 22 0,0 0-6 16,0 0-32-16,14 2 38 0,-14-2-19 0,0 0 15 15,0 0-40-15,0 0-7 0,11 0 14 0,-11 0-3 16,0 0-7-16,0 0 28 0,14-1-2 0,-14 1-32 16,9-1 20-16,-9 1 13 0,9-1-6 15,-9 1-21-15,0 0-1 0,16 0-8 16,-16 0-9-16,12 0 25 0,-12 0-58 0,15 0 44 15,-15 0-17-15,14 0 12 0,-6 0-2 0,-8 0 6 16,16 2-23-16,-6-2 1 0,1 1 3 0,-11-1 3 16,19 3-16-16,-8-2 26 0,1 0 5 0,-1 0-1 15,2 0-8-15,-2 2-10 0,-1-3-14 0,3 1 18 16,-2-1-19-16,0 2 11 0,-11-2 22 0,20 0-30 16,-9 0-5-16,-1 0 21 0,-10 0-38 0,17 0 17 15,-7-2-15-15,-10 2-4 0,14 0 11 0,-14 0-16 16,13 0-5-16,-13 0 3 0,10-1-32 0,-10 1-113 15,0 0-3-15,0 0 21 0,16 5-2465 16</inkml:trace>
  <inkml:trace contextRef="#ctx0" brushRef="#br0" timeOffset="171223.33">16342 3293 2240 0,'0'0'437'0,"0"0"-86"15,0 0-34-15,0 0 16 0,0 0-95 0,0 0-17 16,0 0-26-16,0 0-11 0,0 0-11 0,0 0-54 16,0 0-13-16,0 0 9 0,0 0-48 0,0 0 32 15,28-4-29-15,-28 4 1 0,10-1-4 0,-10 1-12 16,11-1-1-16,-11 1 7 0,14-2-10 0,-7 1 3 15,-7 1-25-15,16-2 8 0,-6 1-3 0,0 1-6 16,-2-1-23-16,-8 1 25 0,22-2-5 0,-12 2-5 16,3 0 2-16,0 0-22 0,1 2-3 15,-1-2 14-15,1 1-29 0,-1-1 33 0,0 1-15 16,1-1 9-16,-1 2-26 0,1-1 5 0,-3 0 0 16,3-1-17-16,-4 2-17 0,-1-1-19 15,-9-1-54-15,16 4-5 0,-9-2-54 0,-7-2-37 16,11 5-144-16,-11-5-1880 0</inkml:trace>
  <inkml:trace contextRef="#ctx0" brushRef="#br0" timeOffset="174479.073">825 4653 3264 0,'0'0'627'0,"0"0"-170"16,0 0-81-16,0 0-78 15,0 0-24-15,0 0-78 0,0 0-4 0,0 0-35 16,0 0-17-16,0 0-32 0,0 0 10 0,0 0-39 15,0 0 6-15,0 24-18 0,-2-11-7 0,0-1-7 16,0 4-8-16,-2 2 1 0,2 1 3 0,0 0-13 16,2 0 4-16,-2 1 2 0,0-1-10 0,2 1-3 15,-2 0-3-15,-1-2-7 0,1 2 0 0,0-1-5 16,0-3 5-16,0 1-20 0,0 0 4 0,1-1-18 16,-1-1-14-16,0-1-19 0,2-2-3 15,-3-2-22-15,1 1-25 0,2-11-41 0,-2 14-19 16,2-8-116-16,0-6-893 0,0 10-712 0</inkml:trace>
  <inkml:trace contextRef="#ctx0" brushRef="#br0" timeOffset="174899.623">729 4703 2954 0,'0'0'441'0,"11"-16"-65"0,-5 8-75 16,4-3-41-16,0 0-67 0,0-1-41 0,1 1 0 15,2 1-29-15,0-2 0 0,5 0-43 0,-4 0 2 16,6 1-3-16,1 1-19 0,0 0-4 0,-2 0-4 15,-1 4-12-15,-1 0 19 0,0 1-14 0,-4 2 22 16,-1 2-21-16,1 1-4 0,-3 1-14 0,1 3-1 16,-3 0-8-16,-1 3 5 0,1 1 0 0,0 1 6 15,-4 0-20-15,-1 3 13 16,0-1-15-16,-2 0-11 0,-2 1 29 0,0 1-6 16,-2 0 5-16,-3 0-7 0,2 1-21 0,-6 0 17 15,3 0-20-15,-6-2 12 0,2 1 10 0,-2-2-16 16,-2 1-8-16,-2 1 13 0,0-2-1 0,2-2-1 15,-1-1-20-15,-1 0-18 0,0 0-5 0,2 1-24 16,-1-2-7-16,3-1-23 0,-1 1-47 0,1-2-78 16,13-1-121-16,-7 1-1497 0</inkml:trace>
  <inkml:trace contextRef="#ctx0" brushRef="#br0" timeOffset="175563.437">1665 4622 2539 0,'0'0'627'0,"0"0"-206"0,0 0-36 16,0 0-99-16,0 0-48 0,-21 21-45 0,15-12 7 15,3 0-41-15,-5 4 5 0,4 0-43 0,-1 2 1 16,-2-3-25-16,3 4 5 0,-3 0-29 15,2 0 8-15,1 1-29 0,-3-1 4 0,4 0-7 16,-1-1 2-16,0 0 11 0,1 0-23 0,0 0 6 16,2 0-3-16,-3-1-30 0,2-2-16 15,0 1-24-15,1-1-15 0,0 1 2 0,-2-2-43 16,2 0-34-16,-1-1-44 0,0 1-60 0,4-2-73 16,-4-2-1485-16</inkml:trace>
  <inkml:trace contextRef="#ctx0" brushRef="#br0" timeOffset="175887.446">1793 4910 3466 0,'0'0'556'0,"0"0"-119"0,0 0-80 0,0 0-61 16,0 0-32-16,0 0-55 0,-18-15-42 15,18 15-14-15,-14-3-24 0,14 3-25 0,-17-2-8 16,3 0 4-16,1 1-27 0,-1 0 2 16,1 0-22-16,-2-2-10 0,0 2 1 0,-5-1-11 15,3-1-13-15,-1 2-4 0,2 0-18 0,-3 1-8 16,1-2-7-16,1 1-5 0,1 0-17 0,0-1 10 15,1 1-43-15,2 0-26 0,-2 1-27 0,5-3-18 16,10 3 159-16,-7-1-1091 0,7 1-727 0</inkml:trace>
  <inkml:trace contextRef="#ctx0" brushRef="#br0" timeOffset="176643.536">2245 4874 3403 0,'4'16'465'0,"0"-7"-142"16,-3 1-18-16,-1-10-55 0,4 20-16 0,-4-9-34 16,0 1-53-16,0-12-25 0,-4 23-9 15,1-11 6-15,-3 3-39 0,1-3-3 0,-3 3 1 16,0-3-8-16,0 0-10 0,-2-1-28 0,-1 1-20 15,-1-1-9-15,-1-2-20 0,2-2-15 0,-2 1-39 16,1-5-31-16,-1 0-51 0,1-2-45 16,2-1-590-16,1-4-1297 0</inkml:trace>
  <inkml:trace contextRef="#ctx0" brushRef="#br0" timeOffset="176843.906">2197 4661 2601 0,'12'-11'534'0,"-8"4"-176"0,-4 7-104 15,9-9-115-15,-9 9-58 0,5-8-117 0,-5 8-39 16,14-7-110-16</inkml:trace>
  <inkml:trace contextRef="#ctx0" brushRef="#br0" timeOffset="177539.145">2698 4584 2459 0,'-10'6'488'0,"1"1"-162"15,-1 3-38-15,-1 0-54 0,0 3-11 0,-1 2-40 16,0 1-7-16,-1 2-43 0,1 0-2 0,2 2-23 15,-2-1 21-15,4 1-43 0,1 0 13 0,3-3-3 16,-1 0-7-16,1 0-14 0,2-1-15 0,1-2-21 16,1 0 31-16,0-1-16 0,3-2 10 0,1 1-11 15,-1-2-6-15,3 0 4 0,0 0 5 0,2-1-26 16,-1-1 18-16,0 1-30 0,3 2-2 16,1-4-5-16,-1 2 27 0,0-3-15 0,3 0 13 15,-2-1-9-15,4 1 4 0,-3-3-6 16,3-1-13-16,0 0 2 0,-1-4 10 0,3 1-12 15,1-2 15-15,1-1-2 0,2-4-20 0,1-2 0 16,-2 0 19-16,1-1-22 0,-1-1 2 0,-3-1-5 16,1-1 5-16,-2-1 9 0,-1 0-2 0,0-3-17 15,-3-2 10-15,0-1 2 0,-2 0-3 0,-2 1-1 16,-2-5-7-16,-2 1 12 0,-1 1-11 0,-3 2-7 16,-2-2 9-16,-1 0-9 0,-2 1 1 0,-5 3 4 15,0 2-12-15,-1-1-12 0,-3 5 19 0,1 1-26 16,-3 2 25-16,2 0-16 0,-1 3-9 15,-1 2-7-15,-1 0 7 0,1 1-12 16,1 1 0-16,1 2-17 0,0 2-17 0,1 0 17 16,2 2-34-16,-2 0-5 0,3 2-4 0,0 0-41 15,-1 2-68-15,2 7 2 0,2-7-1910 0</inkml:trace>
  <inkml:trace contextRef="#ctx0" brushRef="#br0" timeOffset="178151.634">2766 4785 3126 0,'0'0'466'0,"0"0"-115"0,0 0-78 16,0 0-12-16,0 0-49 0,0 0-41 0,0 0 5 15,8 28-32-15,-5-21-4 0,-3-7-11 0,6 15-2 16,-1-7-28-16,-1 2 7 0,2-1-8 0,1 0 4 16,0 0-34-16,3-2 0 0,2 2-25 0,-1 0 20 15,3-1-20-15,0 0 1 0,3-2-11 0,-1 1 3 16,2 0-3-16,2-2-3 0,-5-1-26 0,4 2 16 15,-2-2-32-15,-3-1-9 0,0 0-22 16,0-1-7-16,-1 1-16 0,0-2-11 0,-13-1-53 16,24 3-58-16,-10-18-52 0,-4 15-1543 15</inkml:trace>
  <inkml:trace contextRef="#ctx0" brushRef="#br0" timeOffset="182702.93">3676 4800 3135 0,'0'0'624'0,"23"-8"-167"0,-23 8-116 0,14-4-53 16,-6 2-66-16,2 0-28 0,4-2-10 0,0 1-34 15,5-2-22-15,-1 1-38 0,6-2 8 0,3 1-23 16,0 0-5-16,1-4-11 0,0 3 0 0,0 1-20 16,0-1-13-16,0 1 3 15,-3 1-2-15,-2 0-14 0,-1 1-20 0,0 2-20 16,-3-2-6-16,-3 2-26 0,0 1-23 0,-2 1-37 16,0 0-40-16,-14-1-59 0,24-1-27 0,-14 4-51 15,-2 0-1509-15</inkml:trace>
  <inkml:trace contextRef="#ctx0" brushRef="#br0" timeOffset="183067.925">3764 5013 3967 0,'0'0'516'0,"0"0"-106"0,0 0-62 15,0 0-81-15,0 0-37 0,32-4-49 0,-19 1-11 16,1 0-39-16,4 2-17 0,1-4-15 15,2 3-10-15,1-2-6 0,5 1-26 0,1 0 2 16,1-1-10-16,-2 2-12 0,-2 0-29 16,-1 1-4-16,0 1-19 0,-1 0-1 0,0 0-17 15,-2 0-18-15,-3 1-26 0,-1 1-5 0,-3-2-25 16,0 0-32-16,-14 0-19 0,23 2-56 0,-15 1-12 16,0-2-1284-16,-8-1-1798 0</inkml:trace>
  <inkml:trace contextRef="#ctx0" brushRef="#br0" timeOffset="207394.26">5040 4456 1940 0,'8'-7'366'0,"-8"7"-44"0,0 0-81 0,0 0-24 16,0 0-39-16,0 0-3 0,0 0-27 15,5-6-89-15,-5 6 54 0,0 0-39 0,0 0-10 0,0 0 0 16,0 0-14-16,0 0 45 0,0 0-16 16,0 0-42-16,0 0 9 0,0 0 38 0,0 0-35 15,0 0-34-15,0 0 41 0,0 0-12 0,-26 7-44 16,26-7 12-16,-10 3 35 0,3 0-4 16,0 1-15-16,7-4-28 0,-14 7-5 0,6-2 44 15,-2 0-25-15,0 2 24 0,0-1 0 0,-1 0 13 16,-1 3-12-16,1-1 5 0,-4 1-16 0,2 0 17 15,-4 3-8-15,3 1 2 0,-3-1-20 0,2 2-9 16,-1 1 16-16,1-1 11 0,-1 2-23 16,3 2 18-16,-3-2-7 0,3 2 20 0,0-1-27 15,-2 1 26-15,1 0-10 0,1 2 2 0,1-2 0 16,-2 2-4-16,-1-1-23 0,1 3 19 0,1-1-2 16,0-1-10-16,3 0 2 0,-3 4 0 0,0-4-9 15,5 1 34-15,-2-1-26 0,1 2-13 0,1-3 10 16,3-1 1-16,1-1-22 0,1-2 37 0,0 2-21 15,2-5 17-15,1 2-4 0,0-3 1 0,4 1-4 16,1-1-11-16,0-2-19 0,3 0 17 0,3 2 13 16,0-4-3-16,3 0-13 0,2 0 22 0,2 0-17 15,-1-3-3-15,3 1 14 0,-3 0 20 16,3-1-31-16,-1 2 15 0,0-1-39 16,-2 0 19-16,0 1-16 0,0 1 13 0,-2-3-5 15,1 3 10-15,-2-2-7 0,1 1 14 0,0-1-6 16,-3 0-17-16,0 0 11 0,-2 0 3 0,2-1 2 15,-3 0 5-15,1-1-15 0,1-1-13 0,-3 1-43 16,1 0 7-16,-9-3-66 0,15 2-45 0,-15-2-74 16,13 1-545-16,-6 1-1918 0</inkml:trace>
  <inkml:trace contextRef="#ctx0" brushRef="#br0" timeOffset="208625.968">5294 4631 2859 0,'0'0'486'0,"2"-6"-185"0,-2 6-4 16,0 0-24-16,0 0 3 0,0 0-57 0,0 0-44 15,0 0-16-15,0 0-9 0,0 0 5 16,0 0-44-16,0 0 7 0,0 0-7 0,0 0-18 16,0 0 3-16,0 0-12 0,0 0 7 0,0 0-22 15,0 0 5-15,7 27-26 0,-7-17 15 16,3 2-17-16,-2-1-6 0,2 1 16 0,1 4-2 16,-1 1-16-16,1 0 8 0,0 2-8 0,-1 0-7 15,2-1-4-15,0 0 14 0,2 3-1 0,0-1-11 16,-1 0-5-16,0-3 2 0,-1 0-1 0,1 1 13 15,0-3-16-15,-2-1-6 0,0 0-1 0,-1-3 3 16,1 0-7-16,-1-1 5 0,0-2-4 0,1 1 4 16,-3-1-3-16,-1-8 4 0,6 12-5 0,-3-6 3 15,-3-6-4-15,3 9-5 0,-3-9 1 0,3 9-6 16,-3-9 5-16,3 5 2 0,-3-5 4 0,0 0-4 16,0 0-5-16,4 9 13 0,-4-9-15 0,0 0 6 15,0 0 3-15,0 0-7 0,0 0-4 16,0 0 3-16,0 0-3 0,18-14 2 0,-14 8-7 15,2-1 10-15,0-3-3 0,2 1 7 16,1-3-10-16,-1-1 8 0,3 0-6 0,1-2 1 16,-1-2 3-16,4-1-4 0,0-1-9 0,2-2 0 15,-2-2 0-15,2-1 0 0,0 1-1 0,0 1 6 16,0 0-12-16,-4-2 2 0,0 5-9 0,-1 1-4 16,0 0-5-16,0 0-2 0,-2 0-6 0,0 1 13 15,-1 5-22-15,0-3 11 0,-2 3-9 0,2 0-14 16,-1 1-18-16,1 0 15 0,-2 1-25 0,-1 3-20 15,2 0-39-15,-1 1-13 0,2 1-219 0,-2 1-952 16,1-1-1140-16</inkml:trace>
  <inkml:trace contextRef="#ctx0" brushRef="#br0" timeOffset="209965.636">5813 5043 2732 0,'0'0'494'16,"0"0"-62"-16,6-1-134 0,-6 1-22 15,0 0-45-15,0 0-45 0,0 0-48 0,0 0 15 16,-23 17-11-16,18-14-47 0,-1 2 17 16,2 0-21-16,-5 2-32 0,4-1 14 0,-3-1-6 15,4 2 8-15,-2-1-19 0,0 2-3 0,0-2 17 16,2 3-19-16,-1-1 15 0,3-2-10 0,2-6-13 15,-3 12-3-15,1-7 20 0,2-5-18 0,2 11-13 16,-2-11 8-16,4 10 10 0,-4-10-12 0,9 8 1 16,-5-4-9-16,-4-4-10 0,12 6-1 0,-5-3 5 15,-7-3-4-15,16 3 14 0,-8-3-23 0,-8 0 0 16,18 0-12-16,-9-2 10 0,-9 2-36 0,16-3 4 16,-16 3-17-16,15-5-1 0,-15 5-25 0,16-6-25 15,-10 4-38-15,9-4-146 0,-8 3-1009 0,-2-2-1006 16</inkml:trace>
  <inkml:trace contextRef="#ctx0" brushRef="#br0" timeOffset="210238.312">5812 4953 3389 0,'0'0'502'15,"5"-4"-51"-15,-5 4-130 0,6-6-59 0,-6 6-42 16,0 0-38-16,6-6-35 0,-6 6-3 0,0 0-24 16,6-7-22-16,-6 7-21 0,0 0-27 0,5-5 3 15,-5 5-35-15,0 0-30 0,0 0-4 16,0 0-48-16,0 0-7 0,8-9-31 0,-8 9-51 15,0 0-1231-15,6-4-1337 0</inkml:trace>
  <inkml:trace contextRef="#ctx0" brushRef="#br0" timeOffset="211673.762">6661 4529 2954 0,'0'0'547'16,"10"-2"-151"-16,-10 2-108 0,0 0-32 0,0 0-39 15,0 0 3-15,0 0-79 0,0 0 6 0,0 0-30 16,0 0 6-16,0 0-27 0,0 0 14 0,0 0-30 16,0 0 0-16,0 0-8 0,0 0-3 0,-23 16 1 15,16-12 1-15,-1 1-2 0,0-1-18 0,-2 3 0 16,-3 1 1-16,2 1-12 16,-2 2 1-16,-4 0-16 0,1 3 13 0,-2 1-15 15,0 1 9-15,-1 3-4 0,-1 0-8 0,1-1 7 16,0 1-3-16,2-1-7 0,2-2 5 0,-2-1-9 15,1 1 9-15,-1-1 2 0,3 0-18 0,0-1-4 16,1-3 8-16,1-1-3 0,2 0 0 0,0-1 1 16,1-1 2-16,0-2-4 0,0 1 8 0,3 0-2 15,-1-3-7-15,0 2-1 0,3-3 2 0,4-3-9 16,-9 8 12-16,4-4 6 0,5-4 5 0,-9 5-10 16,9-5 6-16,-5 6 3 0,5-6 3 0,-5 5 2 15,5-5 0-15,0 0-5 0,-5 5 5 0,5-5-3 16,0 0 1-16,-6 5-6 0,6-5 5 15,0 0-1-15,0 0-2 0,0 0-2 0,-4 6 3 16,4-6-5-16,0 0 3 0,0 0-6 16,0 0-1-16,0 0 1 0,0 0-3 0,0 0 8 15,18 5-2-15,-18-5-5 0,19 1 3 0,-9-2-7 16,3 1 7-16,2 0-2 0,2 1-2 0,0-1-5 16,5 0-3-16,1 1-2 0,0-1-1 0,2 0 0 15,-1 1 4-15,0-1-6 0,-1 2-1 0,-1-1-1 16,-1 0-7-16,0 1 0 0,-3-2 9 0,-2 2-22 15,-1-2-6-15,-1 3-9 0,-1-1-7 0,-2 0-10 16,3 0 3-16,-4 1-19 0,0 0 3 16,0 0-3-16,-3-1 1 0,-7-2-4 0,14 7-30 15,-14-7-21-15,13 4 0 0,-13-4-48 0,10 7 10 16,-6-6-1083-16,-4-1-961 0</inkml:trace>
  <inkml:trace contextRef="#ctx0" brushRef="#br0" timeOffset="213833.803">7360 4521 2262 0,'0'0'444'0,"0"0"-39"15,0 0-135-15,1-8-59 0,-1 8-25 0,0 0-37 16,0 0-19-16,-13-2-12 0,13 2-41 15,-14 1-1-15,14-1 25 0,-17 5-58 0,4-1 13 16,2 1 34-16,-3 1-45 0,1 3 3 0,-1 2-2 16,-1 0 21-16,-4 5-54 0,1 2 54 0,-2 2-31 15,1 4 26-15,1-1-11 0,1 1 22 0,0 2-33 16,3 1 13-16,0-2 11 0,4-3-3 0,2 1-8 16,1 0 14-16,2-1-17 0,1 1-18 15,1-5-5-15,2-1 7 0,1 1-2 0,0-3 10 16,0-1-22-16,4 1 28 0,-1-4-22 0,3 1 2 15,-1-4-31-15,4 1 36 0,-1-1-16 0,2-3 9 16,3 1-23-16,0-3 21 0,-1 0-8 0,4-3-16 16,-2-1 3-16,6-1 12 0,-1-1-5 15,0-3 13-15,1 2-28 0,1-4 26 0,0 0-11 16,0-4 0-16,-1 1-17 0,0-1 14 0,-2-2-20 16,1-1 42-16,0-4-32 0,0-1 18 0,-2 0-17 15,-2-3 4-15,-2-2 10 0,-3 4 1 0,3-5-18 16,-6 5-9-16,0-3 6 0,0 2 17 0,-2 0-6 15,-2-1-1-15,0 3-11 0,-1 1 23 0,-1 1-19 16,-1-1 0-16,-1 4 1 0,-1 2-11 16,-4-1-6-16,2 3 16 0,-4 2-13 0,-1 0 10 15,1 3-20-15,-6 1 10 0,1 1-35 0,-2 3-7 16,-1 1-13-16,-1 1 21 0,-2 1-39 0,0 3-34 16,-1 0-25-16,3-2-58 0,-3 2-18 15,5 1-28-15,4 1-310 0,-4-1-3060 0</inkml:trace>
  <inkml:trace contextRef="#ctx0" brushRef="#br0" timeOffset="214141.348">7497 4860 2459 0,'0'0'504'0,"0"0"-100"0,0 0-48 0,-25-8-46 16,16 5-60-16,0 0-61 0,-2 0-12 0,0 1-43 16,-2-1 0-16,-1 1-32 0,0 0 13 0,-2-1-54 15,3 2 33-15,-2-2-13 0,-1 2-6 0,1 1-14 16,-1-1 9-16,-1 1-15 0,2-1-35 0,-1 1-13 15,1 0-41-15,-1-2-28 0,2 2 8 16,0-1-22-16,0 0-51 0,2-1-82 0,12 2-42 16,-22-2-1880-16</inkml:trace>
  <inkml:trace contextRef="#ctx0" brushRef="#br0" timeOffset="-213782.843">7628 4954 1074 0,'0'0'184'0,"0"0"-207"0,9-2 299 0,-9 2-181 16,0 0 13-16,0 0-22 0,0 0 105 0,0 0 8 15,0 0 3-15,0 0-43 0,0 0-15 0,0 0-60 16,0 0 133-16,0 0-72 0,10-5-7 0,-10 5 8 16,0 0-23-16,0 0 32 0,0 0 5 0,5-2-34 15,-5 2 33-15,0 0-29 0,0 0-22 0,0 0-7 16,0 0-10-16,8-3-23 0,-8 3 13 15,0 0-17-15,0 0-6 0,0 0 22 0,0 0-42 16,0 0 21-16,0 0-22 0,0 0 1 0,0 0 6 16,0 0-12-16,0 0-14 0,0 0-1 15,0 0-13-15,0 0 21 0,0 0 13 0,-12 25-18 16,8-18 4-16,-1-2-3 0,1 2 5 0,0 0 3 16,-2 2-10-16,1-1 8 0,0-1-2 0,1 1 7 15,0-1 2-15,0-1 15 0,1 1-6 0,3-7-20 16,-5 9 10-16,5-9 1 0,-5 9 4 0,5-9 3 15,-1 8 9-15,1-8-18 0,0 0 8 0,0 10-22 16,0-10-3-16,0 0 14 0,8 7-17 16,-8-7 27-16,10 4-15 0,-3-1-11 0,-7-3-1 15,0 0 2-15,25 2-16 0,-25-2-7 0,19 2 18 16,-19-2-24-16,15 3-1 0,-15-3-17 0,19 1-26 16,-19-1-8-16,15 1-44 0,-15-1-30 0,16 2-46 15,-16-2 8-15,13 0-285 0,-8-3-1471 16</inkml:trace>
  <inkml:trace contextRef="#ctx0" brushRef="#br0" timeOffset="-213558.327">7699 4887 3567 0,'5'-12'581'0,"-5"12"-154"0,6-8-70 16,-6 8-123-16,7-6-13 0,-3 2-32 0,-4 4-47 16,10-5-8-16,-7 0-5 0,-3 5-59 0,9-7-1 15,-9 7-51-15,0 0-24 0,11-8-70 16,-11 8-20-16,0 0-51 0,7-8 0 0,-4 4-278 16,-3 4-1224-16</inkml:trace>
  <inkml:trace contextRef="#ctx0" brushRef="#br0" timeOffset="-211043.759">7804 4396 3395 0,'0'0'554'0,"19"-8"-121"0,-19 8-91 0,7-2-18 15,-7 2-80-15,10-2-38 0,-10 2-20 0,0 0-23 16,17 1-24-16,-17-1-17 0,15 3-21 0,-7 1-2 16,0 0-17-16,1 2-24 0,2-1 8 0,2 2-15 15,-1 4-6-15,1 0-6 0,4 5-9 0,2 1 2 16,2 6-9-16,0 1 1 0,6 12-6 16,1 0 7-16,-1 2-7 0,-3 0 5 0,-2 3-6 0,-2-3-1 15,0 1 0-15,-7-4-8 0,-2-3 6 16,-4-1-6-16,-1 0-9 0,-3-2-6 0,-3-1 3 15,-2 3-3-15,-1 2-4 0,-4-1 3 0,0 1-16 16,-4-1-2-16,0-2 9 0,-2-1-15 0,-1-1-3 16,0-1-3-16,-3 0 2 0,1-4 21 0,-1 0-6 15,-1-3-11-15,-1 0-4 0,3-4-21 16,-2-1-19-16,2-2-2 0,-2 0-16 0,3-4-14 16,1-2-44-16,-2 1 12 0,5 1-34 0,1-5-1166 15,2-2-1872-15</inkml:trace>
  <inkml:trace contextRef="#ctx0" brushRef="#br0" timeOffset="-209243.875">9350 4502 3376 0,'-29'0'457'0,"0"0"-89"0,0 0-77 0,3 0-56 16,-4 1-17-16,-3 2-41 0,1 0-34 0,-5 0-15 15,-1 1-25-15,1 1-32 0,1-1 16 0,-1 2-23 16,1 0-26-16,5-2 12 0,0 2-9 0,3-1-12 15,0 0 6-15,2 0 4 0,5 0-8 0,3-1 12 16,-1-1 0-16,6 0-4 0,0 1 13 0,1-1 8 16,3 0-26-16,4 1 4 0,5-4 0 0,0 0 7 15,0 0-22-15,16 16 4 0,-6-10 0 0,8 2-9 16,0 0 12-16,6 0-2 0,6 2-9 16,3 2 2-16,0-2-15 0,15 6 0 0,1-2 0 15,-1-1 9-15,-7-1-18 0,-5-4 23 0,-1 2-16 16,1 0-12-16,-2-2 6 0,0-1 14 0,-7 1-5 15,-1-2 6-15,-2 0-13 0,-5-1 2 16,-1 0-6-16,-2 0 8 0,-4-2-9 0,0 2 3 16,-4-2-21-16,-1 1 2 0,-7-4 6 0,2 8 15 15,-2-8-13-15,-14 9 17 0,2-5-18 0,-3 3 18 16,-7 0 0-16,-3 1 4 0,-7 0-20 0,-1 3 10 16,-3-2-7-16,-10 8 5 0,6-5-2 0,8 1 12 15,-15 4-10-15,14-2 4 0,0-1-16 0,3-2 12 16,1 2 6-16,2-2 0 0,0 3-8 0,7-4 12 15,0-1-12-15,6-1 12 0,0-2 4 0,4-1 4 16,4 1-14-16,0 0 11 0,6-7-1 0,0 11 11 16,0-11-10-16,15 9-2 0,-2-6 1 15,5-1 12-15,5-1-5 0,1 0-10 16,40 2-5-16,-28-3 9 0,5 0-11 16,0-3 3-16,1 3-3 0,0 1 6 0,-9-1-10 15,3 2 1-15,-5-2-16 0,0 1 16 0,-6 0-33 16,-1 1 1-16,-3-1-19 0,-3 0-16 0,-2 1-17 15,-1-2-29-15,-1 0-39 0,-14 0-51 0,20 2-25 16,-11-2-1164-16,-9 0-1401 0</inkml:trace>
  <inkml:trace contextRef="#ctx0" brushRef="#br0" timeOffset="-208319.453">8729 5410 2859 0,'0'0'566'0,"-18"16"-135"15,13-11-118-15,3 4-5 0,-5-2-66 0,3 3-21 16,-1 0-27-16,1 0-43 0,0 1-1 0,-1 1-39 15,0 0-6-15,-2 2-18 0,3 0-19 0,-2-2 5 16,0 2-15-16,0-1-7 0,1-1-2 0,1 1-37 16,-1 0-5-16,1-2-22 0,0-1-7 15,0-1-24-15,1 0-29 0,3-9-37 0,-8 14-56 16,8-14-57-16,0 0-42 0,-2 7-1663 0</inkml:trace>
  <inkml:trace contextRef="#ctx0" brushRef="#br0" timeOffset="-207951.328">8769 5520 2893 0,'-14'7'516'0,"-1"1"-104"0,2-2-133 16,1-1-37-16,1-1-15 0,-2-1-47 0,2 0-32 15,-3 1-23-15,1-2-6 0,0 2-30 0,-1-3-30 16,1 3 15-16,1-1-15 0,0-1 11 0,2-1 0 16,-1 1 1-16,3 1-12 0,8-3 12 0,-13 3 18 15,13-3 1-15,-10 3-10 0,10-3 4 0,0 0-4 16,0 9-25-16,0-9-10 0,0 0 5 0,21 10 2 16,-11-6 0-16,4 1-30 0,0-1 11 0,3 1-12 15,-3-1 12-15,3 1-4 0,0-1-2 0,-1 0 8 16,0 1-9-16,-1 0-13 15,-2-1 3-15,1 0-4 0,-3-1 6 0,1 0-14 16,-1 1-12-16,-1-2-11 0,0 1-6 0,-2-1-26 16,-1 0-10-16,-7-2-24 0,13 5-20 0,-13-5-50 15,0 0-14-15,17 2-35 0,-17-2-52 0,14-2-316 16,-14 2-1393-16</inkml:trace>
  <inkml:trace contextRef="#ctx0" brushRef="#br0" timeOffset="-207707.334">9043 5538 3431 0,'0'0'471'0,"10"-4"-105"0,-4-1-65 0,-1 3-62 16,-5 2-28-16,16-5-53 0,-8 3-15 0,-1 0-70 16,-7 2-11-16,19-3-59 0,-11 3-22 0,2 0-74 15,-10 0-44-15,18 0-70 0,-18 0-1516 0</inkml:trace>
  <inkml:trace contextRef="#ctx0" brushRef="#br0" timeOffset="-207434.286">9027 5645 3453 0,'0'0'642'0,"0"0"-177"0,13 0-100 0,-13 0-67 16,11 0-72-16,-11 0-21 0,0 0-21 0,20-2-44 15,-13 1-28-15,2 0 1 0,-9 1-28 16,17-1-18-16,-9-1-15 0,2 2-21 0,-10 0-15 16,20-2-18-16,-12 1-8 0,3 1-36 15,-11 0 0-15,16-1-30 0,-9 1-3 0,-7 0-18 16,0 0-41-16,20-2-61 0,-20 2-44 0,12 4-48 16,-12-4-1456-16</inkml:trace>
  <inkml:trace contextRef="#ctx0" brushRef="#br0" timeOffset="-206606.9">9485 5404 2578 0,'0'0'523'0,"0"0"-50"0,0 0-86 15,-7 30-96-15,7-30-6 0,-1 13-19 0,-1-4-67 16,1 2-10-16,1 0-13 0,-1 2-51 16,-1 0-26-16,-2 1-21 0,3 0-3 15,-1-1-19-15,-1 3 25 0,2-3-30 0,-2-1-7 16,0 1-16-16,2-2 12 0,-1-1-25 0,0-1-10 15,-1 0-23-15,1-2-22 0,-1-2-31 0,3-5-37 16,-6 12-18-16,6-12-47 0,0 0-32 0,-6 8-65 16,6-8-1745-16</inkml:trace>
  <inkml:trace contextRef="#ctx0" brushRef="#br0" timeOffset="-205103.274">8957 4121 2531 0,'0'0'382'16,"0"0"-84"-16,0 0-21 0,0 0-18 0,0 0-34 16,0 0-129-16,0 0 41 0,0 0-10 0,0 0-15 15,0 0 19-15,0 0-17 0,0 0-12 0,0 0-12 16,-11 25 16-16,8-19-40 0,0 2 22 0,0-1-13 15,0 0-8-15,0 1-14 0,-1 1-26 0,1 0 28 16,-1 0-24-16,1-1 6 0,-1 1-15 16,0-1 6-16,0-1-16 0,2-2 23 0,2-5-39 15,-4 11 37-15,4-11 18 0,-3 9-2 0,3-9-12 16,0 0-3-16,-3 6-28 0,3-6 11 0,0 0 24 16,0 0-7-16,0 0-4 0,0 0-4 0,16-15 5 15,-10 10-21-15,-1-1 8 0,1-2 5 0,-1 2-2 16,2-2-15-16,-1 0 2 0,2 1-13 15,0 0 12-15,-1-3 1 0,0 3 9 0,1-1-8 16,-1 0 7-16,0 1 1 0,1 0-23 0,0 1 16 16,0-1-10-16,-1 1 5 0,2 0-5 0,1 0 12 15,-3-1-41-15,1 2 41 0,2 2-16 16,-3-1 1-16,0 1 6 0,-7 3-6 0,13-3 6 0,-13 3-6 16,11 3 15-16,-11-3-12 0,9 7-12 15,-6 0 4-15,-2 1 8 0,-1-8-4 0,3 18 4 16,-3-8-10-16,0 0-12 0,0 2 24 0,0-4-34 15,0 2 2-15,0 0 5 0,-1-1-6 0,1 1-29 16,-2-2-18-16,2-8-52 0,-1 14-4 0,1-14-41 16,-2 17-38-16,4-13-1540 0</inkml:trace>
  <inkml:trace contextRef="#ctx0" brushRef="#br0" timeOffset="-204235.521">10297 4159 2438 0,'0'0'552'15,"0"0"-166"-15,0 0-27 0,-31 16-105 0,24-9-11 16,-5 3-64-16,-2 1-3 0,0 3-31 0,-4 4 9 16,-2 2-38-16,-3 2 23 0,-7 10-53 0,2 0 0 15,1 4 19-15,1 3-9 0,0 1-9 16,3 3-4-16,1 3-18 0,1-1-8 0,2 1 18 15,2 2-1-15,3-1-33 0,0 1 22 0,3-3-19 16,2 1 3-16,2-5-6 0,3-5 5 16,1 1-3-16,3 0-4 0,2 1-15 0,-1-1 6 15,3-1-3-15,3 0 4 0,3 11-16 0,0-10 3 16,3-7-9-16,-3 0 6 0,1-2-12 0,3-3 20 16,0-3-13-16,-1-2 8 0,0-2-15 0,1-1-8 15,0 0 9-15,0-4 5 0,0 0-30 0,-2-2 15 16,-1-1-18-16,0 0 8 0,-1-1-26 0,-2-2-14 15,1 1-27-15,-2-1-19 0,-1-1-37 0,-6-6 17 16,14 13-62-16,-9-7-113 0,1-1-1186 0,0 2-2051 16</inkml:trace>
  <inkml:trace contextRef="#ctx0" brushRef="#br0" timeOffset="-199655.371">10684 4732 2479 0,'0'0'407'0,"0"0"-88"0,0 0-52 16,0 0-86-16,0 0-13 0,0 0-22 0,0 0 14 15,0 0-35-15,0 0-29 0,0 0 6 0,0 0-9 16,4-14-26-16,-4 14 17 0,0 0-46 16,0 0 0-16,-8-9-8 0,8 9 7 0,-6-6 7 15,6 6 24-15,-10-6-45 0,5 4-3 0,5 2-17 16,-12-3 9-16,6 2 7 0,6 1-19 16,-15 0 15-16,7 0 0 0,8 0-11 0,-19 2 8 15,19-2-12-15,-22 7 14 0,12-4 1 0,-2 3 18 16,1-1-41-16,-2 2 16 0,2 1-41 0,1-1 51 15,2-1-3-15,1 4 14 0,-1-5-8 0,0 2 14 16,1 1-6-16,3 0-5 0,4-8-13 0,-7 13 15 16,5-4-6-16,2-9 10 0,-1 10-22 0,1-10 24 15,5 10-21-15,-5-10 20 0,9 5 5 0,-9-5-15 16,13 3 17-16,-5-3-16 0,-8 0-28 16,16-3 18-16,-5 1-9 0,-2-2 13 0,1 0 5 15,-2 0-1-15,3-2-1 0,-2 1 1 0,-1 0-25 16,2 0-10-16,-1-1 30 0,-2 1-10 0,0-1-23 15,1 2 12-15,-1-1 4 0,-1 1 4 16,-6 4 2-16,9-6-19 0,-3 3 11 0,-6 3 13 16,7-3-20-16,-7 3 11 0,0 0-10 0,13 2 14 15,-13-2-2-15,6 9 4 0,-2-2-20 0,-3 2 22 16,2 1-31-16,0 2 40 0,0 0-19 0,-2 3 4 16,-1-1-17-16,2 3 7 0,-2-2 16 0,-2 3-8 15,2-1-14-15,-2 1 22 0,0-1-10 0,-1 1-31 16,0-1 60-16,1 1-9 0,-4-1-1 0,2 0-13 15,-2 0-14-15,0-2-5 0,-1 1-18 16,-1-1 45-16,1 0 3 0,-2-1-5 0,2-1-4 16,-4-1-12-16,3-2 9 0,-2 0 5 15,-1-2-23-15,-1-1 30 0,1 0-32 0,0 0 13 16,-1-3-4-16,0-1 32 0,0-1-27 0,1 1-10 16,-3-1 32-16,14-2-13 0,-20-2-21 0,20 2 11 15,-20-3-8-15,11 2 16 0,0-2 4 0,9 3 17 16,-13-7-4-16,13 7-10 0,-7-8-2 0,4 1 18 15,3 7-5-15,-1-12 2 0,1 12-4 0,4-14-4 16,0 4-21-16,2 2 16 0,0-1 0 0,1 0-3 16,2 0 1-16,1 2 7 0,-1-2 0 0,2 2 17 15,0-1-35-15,1 0-10 16,0 2-7-16,0 0-13 0,0 0-7 0,-2 1 19 16,0 0-20-16,1 0-18 0,-1-1 4 0,-1 3-17 15,-9 3-43-15,17-6 7 0,-10 3-81 0,-7 3-98 16,11-3-1965-16</inkml:trace>
  <inkml:trace contextRef="#ctx0" brushRef="#br0" timeOffset="-195123.967">10855 5050 2743 0,'0'0'438'0,"0"0"-113"0,0 0-36 0,0 0-40 15,0 0-35-15,-5 27-9 0,5-27-27 16,-10 9-44-16,4-3 0 0,6-6-24 0,-11 10 19 15,6-3-16-15,1-2 9 0,-2 2-19 0,2 0 6 16,1 0-33-16,0-1 0 0,-2-1-12 0,5-5 11 16,-3 14-21-16,0-10 10 0,3-4-6 0,-3 12-3 15,3-12-14-15,-1 9 1 0,1-9-8 0,0 0 20 16,1 11-27-16,-1-11 12 0,0 0-12 16,6 8-6-16,-6-8-11 0,6 7 11 0,-6-7-6 15,7 2-1-15,-7-2-14 0,11 4-4 0,-11-4-4 16,17 1-9-16,-17-1-16 0,16-1-7 0,-16 1-36 15,16-1-26-15,-16 1-36 0,16-4-35 0,-5 1-354 16,-5 0-1058-16</inkml:trace>
  <inkml:trace contextRef="#ctx0" brushRef="#br0" timeOffset="-194923.978">10934 4972 3395 0,'0'0'376'0,"9"-5"-96"0,-9 5-103 0,0 0-98 16,0 0-112-16,0 0-104 0,12-4-2719 15</inkml:trace>
  <inkml:trace contextRef="#ctx0" brushRef="#br0" timeOffset="-194651.26">11049 5053 3244 0,'-3'10'447'16,"0"-1"-60"-16,-1 0-108 0,3-2-18 15,0 4-50-15,-1-3-48 0,-1 1-26 0,1-1-5 0,1-1-26 16,-2 0-12-16,3-7-49 0,-1 15-9 16,0-7-14-16,-1-1-19 0,2-7-36 0,-3 11-31 15,3-11-43-15,0 0-15 0,-1 13-7 0,1-13-86 16,0 0-53-16,0 0-1355 0</inkml:trace>
  <inkml:trace contextRef="#ctx0" brushRef="#br0" timeOffset="-194235.381">11163 4996 2920 0,'-5'4'461'0,"-1"0"-132"0,6-4-6 16,-10 8-124-16,4-4 10 0,6-4-63 0,-12 6-14 15,7-3-19-15,5-3-28 0,-8 4 9 0,8-4-12 16,-11 6 9-16,11-6-10 0,-7 5-33 0,7-5 22 16,-8 3-24-16,8-3 5 0,-5 6 25 0,5-6-14 15,0 0 10-15,0 0 7 0,-10 3 14 0,10-3-5 16,0 0-16-16,-4 5 9 0,4-5-14 15,0 0-12-15,0 0 10 0,0 0-16 0,0 0-17 16,0 0 14-16,11 17-15 0,-7-14 7 0,-4-3-8 16,10 8-11-16,-3-3-12 0,2 1 17 15,-1 0-14-15,1-1 7 0,2 0 8 0,-3 1-8 16,1 0-3-16,0-1 3 0,2 2-8 0,-3-1-2 16,2 2-7-16,1-2 4 0,-2 0-6 0,0 2 4 15,-1-2-4-15,-1-1 7 0,1 0-1 0,-2 1-11 16,0-2-17-16,-6-4-15 0,0 0-18 0,15 10 5 15,-15-10-31-15,4 6-5 0,-4-6-27 0,0 0-46 16,0 0-37-16,0 0-32 0,3 6-236 0,-3-6-1368 16</inkml:trace>
  <inkml:trace contextRef="#ctx0" brushRef="#br0" timeOffset="-193815.897">11076 5102 2570 0,'0'0'360'0,"-12"-16"-17"0,12 16-83 0,0 0-22 16,0-10-42-16,0 10-19 0,-1-9-43 0,1 9 14 15,1-10-8-15,-1 10 35 0,0-10-75 0,0 10 16 16,2-11-40-16,-1 4-4 0,-1 7-4 0,3-13-7 15,0 7 4-15,-3 6 6 0,3-14-15 0,-2 8-14 16,-1 6-14-16,3-14 10 0,-3 8 1 16,0 6-5-16,1-13-23 0,-1 13-1 0,2-11-14 15,-2 11-8-15,0-10-27 0,0 10-44 0,0 0-44 16,0 0-20-16,-2-14-102 0,2 14-1607 16</inkml:trace>
  <inkml:trace contextRef="#ctx0" brushRef="#br0" timeOffset="-190152.004">11566 4852 2677 0,'0'0'519'0,"0"0"-135"0,0 0-44 16,0 0-44-16,0 0-71 0,0 0-20 0,0 0-19 16,0 0-19-16,0 0-14 0,0 0-22 0,0 0-8 15,0 0-1-15,0 0-17 0,0 0-15 0,0 0 0 16,0 0-5-16,0 0-10 0,0 0 3 0,0 0 5 15,0 0-24-15,0 0 12 0,0 0-16 0,0 0-14 16,0 0 14-16,0 0-2 0,0 0-9 16,0 0 7-16,0 0-4 0,0 0 0 15,0 0-11-15,0 0 7 0,0 0 7 0,0 0-6 16,0 0-9-16,0 0 7 0,0 0-1 0,0 0 12 16,0 0-14-16,0 0-2 0,0 0 5 0,0 0-9 15,0 0-3-15,23-11 7 0,-23 11-8 0,19-4 2 16,-6 1-8-16,1 1 0 0,3-1-1 0,4 0 6 15,2-1-15-15,4 2 7 0,2 0-2 0,-3 0-9 16,4 0-1-16,4 1 5 0,-3 0 0 0,1 1-5 16,-2 0-3-16,1 0 0 0,0 1-2 0,-5 0-1 15,-1-1-7-15,0 2-2 0,-5-1-10 0,2 0-1 16,-3 1-17-16,-1-1-2 0,-5 0-14 16,0 1-3-16,1-2-14 0,-3 1-14 0,-11-1-18 15,17 1-8-15,-17-1-28 0,0 0-29 0,19 0-19 16,-14-1-823-16,-5 1-548 0</inkml:trace>
  <inkml:trace contextRef="#ctx0" brushRef="#br0" timeOffset="-186012.29">11925 4597 2384 0,'-14'-12'395'0,"14"12"-33"0,0 0-136 0,0 0 60 15,0 0-71-15,0 0 0 0,-10-4-56 0,10 4 0 16,0 0-26-16,0 0 13 0,0 0-31 0,-3-4 15 16,3 4-29-16,0 0-12 0,0 0-13 0,0 0 5 15,0 0-30-15,0-8 9 0,0 8-17 0,0 0 8 16,0 0-20-16,0 0 7 0,0 0 5 0,0 0-10 16,0 0-24-16,0 0 11 15,0 0 4-15,0 0 28 0,0 0-12 0,0 0 1 16,0 0 1-16,0 0 16 0,-13 18-1 0,11-10-6 15,-3 2 4-15,2 2-11 0,-2 3-15 0,1 2 18 16,-2 0-4-16,1 3 11 0,-1 3-32 0,1-1 7 16,0 0 1-16,-1 1-11 0,1 1 1 0,3 0 18 15,-2-1-11-15,0 1-16 0,-1-2 3 0,1 1 12 16,0-3-15-16,2-2 9 0,-2 0-16 0,-1 0 2 16,2-4-16-16,-2 3 10 0,3-6-15 0,0 2 5 15,-2-4-28-15,2 0-8 0,2-9-25 0,-2 14 6 16,2-14-29-16,-6 10-46 0,6-10-31 15,2 10-1085-15,-2-10-906 0</inkml:trace>
  <inkml:trace contextRef="#ctx0" brushRef="#br0" timeOffset="-182868.708">12636 4912 3931 0,'0'0'495'16,"-2"15"-97"-16,-2-6-103 0,0 1-31 0,-1 0-52 16,-3 1-15-16,0 1-60 0,-3 1 1 0,1 1-31 15,-1-2-17-15,-1 1-15 0,-2 2-10 0,3-4-29 16,-2 0-2-16,-1-2-35 0,1 0-20 0,-1-2-41 15,3 0-5-15,0-5-44 0,-1-1-23 16,12-1-75-16,-17-1-1094 0,9-5-1023 0</inkml:trace>
  <inkml:trace contextRef="#ctx0" brushRef="#br0" timeOffset="-182656.414">12580 4680 3541 0,'0'0'492'15,"12"-6"-81"-15,-8 1-101 0,-4 5-50 0,9-6-69 16,-2 3-43-16,0-1-43 0,-1 0-11 16,-1-1-67-16,3 1-11 0,-2-1-38 0,-6 5-27 15,17-8-30-15,-8 3-50 0,-1-1-53 0,2 1-38 16,-1 1-2017-16</inkml:trace>
  <inkml:trace contextRef="#ctx0" brushRef="#br0" timeOffset="-182152.733">12998 4516 3626 0,'0'10'511'0,"-2"2"-105"16,0 3-89-16,0 3-51 0,-3 1-48 0,1 4-16 15,-3 0-21-15,2 2-42 0,1-1-24 0,-2 0-1 16,3-2-25-16,-1 2 4 0,-1-2-15 0,0 0-2 16,1-4-21-16,2 2 18 0,-3-2-22 0,3-2 1 15,-2 0-25-15,0-1 7 0,1-3-2 16,0 0 4-16,1-1-18 0,0-2 3 0,2 1-5 15,-3-3 0-15,2 0-1 0,1-7 0 16,-3 12-6-16,3-12 11 0,0 10-7 0,-2-5-2 0,2-5-5 16,0 0 1-16,-2 10-7 0,2-10 0 0,0 0-1 15,0 0 1-15,11 5-12 0,-11-5 19 16,0 0-10-16,16-3 11 0,-16 3-17 0,15-7-5 16,-3 2-7-16,-3-1 9 0,4-1-12 0,1-2 14 15,-1-2-6-15,1 0 4 0,1-1-3 0,-1-2 0 16,-3 1-8-16,2 1 19 0,-1-3-13 0,-5 3 29 15,3-1-22-15,-2 1-2 0,0 0 10 0,-3 3-3 16,1-2-9-16,-3 2 10 0,2 0-3 0,-3 1 5 16,2 2 1-16,-4 6 10 0,0-14-31 15,0 14 10-15,0-10-10 0,-4 5 8 16,4 5-1-16,-8-5 0 0,2 2-7 0,6 3-3 0,-11-3-13 16,3 2 4-16,8 1-22 0,-15 1-8 15,15-1-16-15,-15 4-39 0,15-4-31 0,-14 7-50 16,6-4-1089-16,3-2-1083 0</inkml:trace>
  <inkml:trace contextRef="#ctx0" brushRef="#br0" timeOffset="-181592.57">13007 4768 2306 0,'-9'-2'341'0,"9"2"-75"0,0 0-7 16,-13-2-78-16,13 2-90 0,-9-1-21 0,9 1-64 16,0 0-60-16,-15-1-110 0,15 1 28 0,-9-2-24 15,9 2-226-15</inkml:trace>
  <inkml:trace contextRef="#ctx0" brushRef="#br0" timeOffset="-180892.548">13191 4922 2789 0,'0'21'513'0,"0"-21"-112"0,-2 11-36 16,2-3-114-16,0-8 8 0,-2 15-72 0,2-6 32 15,0 1-84-15,-2 1 11 0,2 0-31 0,0 2-9 16,0-2-9-16,-2 0-17 0,1 2-25 0,1 0 10 16,-2-2-15-16,2-1-9 0,0 2-22 0,0-2-14 15,0 2-29-15,-2-4-25 0,2-8-13 0,0 15-38 16,0-15-39-16,0 0-41 0,0 15-111 0,0-15-1714 15</inkml:trace>
  <inkml:trace contextRef="#ctx0" brushRef="#br0" timeOffset="-180448.556">13310 5020 3417 0,'-13'6'427'0,"1"0"-86"0,4-1-73 0,-1-1 3 15,9-4-86-15,-16 6-22 0,9-1-16 0,7-5-13 16,-11 4-17-16,11-4-2 0,-13 5-16 16,13-5-8-16,-9 5-4 0,9-5 6 15,-7 5-14-15,7-5 2 0,0 0-20 0,-12 5 31 16,12-5-31-16,0 0 18 0,0 0-5 0,0 0-7 15,-10 8-7-15,10-8-7 0,0 0 12 0,0 0-3 16,0 0-12-16,0 0 3 0,-7 4-13 0,7-4 2 16,0 0-12-16,0 0 8 0,0 0-5 0,0 0-9 15,0 0-1-15,0 0-1 0,13 19-5 0,-13-19 4 16,10 7-6-16,-10-7-5 0,11 7 4 0,-11-7 6 16,13 6-9-16,-4-4-2 0,-2 3-5 0,-1-3 5 15,3 0-6-15,1 1-1 0,-2-1-7 0,3 1 1 16,-1 0 0-16,-1-2 2 0,-9-1 1 15,17 2-7-15,-9-1-6 0,-8-1 2 16,13 3-10-16,-5-2 15 0,-8-1-23 0,12 3-7 16,-12-3-19-16,0 0-9 0,0 0-21 0,15 2-3 15,-15-2-28-15,0 0-31 0,0 0-22 0,0 0-282 16,0 0-809-16,0 0-877 0</inkml:trace>
  <inkml:trace contextRef="#ctx0" brushRef="#br0" timeOffset="-179944.578">13044 5102 2842 0,'0'0'483'0,"0"0"-137"0,-10 19-79 16,6-14-30-16,4-5-11 0,-7 9-49 0,3-4 7 15,4-5-29-15,-10 10-12 0,6-6-8 0,0 1 10 16,1-1-50-16,3-4 0 0,-8 9-21 15,6-4 0-15,2-5-5 0,-5 8 9 0,5-8-19 16,-5 8 9-16,5-8-9 0,0 0-1 0,2 10-19 16,-2-10 11-16,0 0-22 0,7 8-11 0,-7-8-23 15,0 0-9-15,11 5-43 0,-11-5-12 0,0 0-57 16,0 0-6-16,11 2-456 0,-11-2-1150 0</inkml:trace>
  <inkml:trace contextRef="#ctx0" brushRef="#br0" timeOffset="-179724.588">13068 5022 3279 0,'0'0'511'0,"7"-5"-122"15,-7 5-85-15,7-5-85 0,-7 5-20 0,6-3-64 16,-6 3-49-16,0 0-60 0,0 0-48 0,9-9-51 16,-9 9-51-16,0 0-43 0,4-3-1889 0</inkml:trace>
  <inkml:trace contextRef="#ctx0" brushRef="#br0" timeOffset="-178188.643">13241 4280 3409 0,'21'16'558'16,"-4"-1"-128"-16,4 1-86 0,6 0-63 0,8 10-49 15,1 1-45-15,2 3-12 0,1 1-22 0,1 2-32 16,0 2-5-16,12 8-2 0,-9 3 3 0,-6-5-49 16,-2-1 15-16,-1 1-25 0,-3 2 5 0,-2 0-21 15,-3 1 4-15,-3-1-12 0,-2 0-5 0,-6 2-7 16,-1-8 3-16,-7-7-12 0,-1 2 16 0,-4-4-13 15,-2 0 3-15,-2-2-9 0,-4 5 2 0,-3-2-9 16,-5 3-11-16,-1-3-7 0,-6 4-13 16,-2-5-14-16,2-7-2 0,-2-2-14 0,-2-3-1 15,4-5-12-15,-1-3-13 0,0-5-6 0,1 0-32 16,2-2-17-16,-2-3-110 0,3-1-65 16,0-2-1293-16</inkml:trace>
  <inkml:trace contextRef="#ctx0" brushRef="#br0" timeOffset="-177640.666">14072 4261 3038 0,'-9'18'489'0,"9"-18"-89"0,-12 12-65 0,2-3-40 16,1 1-90-16,-5 1-7 0,-1 0-57 0,-1 3-8 16,0 0 7-16,-2-2-28 0,3 1-31 0,-1-2 10 15,2 3-22-15,0-3-2 0,1-2-11 0,-1 1 7 16,4-1-16-16,-1-1-14 0,1-1-30 16,1 1 5-16,1-1-34 0,-2-2-17 0,3-1-48 15,7-4-4-15,-15 8-15 0,7-5-31 16,8-3 36-16,-13 1-40 0,13-1-108 0,-10-1-557 15,10 1-2057-15</inkml:trace>
  <inkml:trace contextRef="#ctx0" brushRef="#br0" timeOffset="-177244.796">13641 4290 1981 0,'0'0'411'0,"-2"-10"-126"0,2 10-15 15,0 0-82-15,-3-9 22 0,3 9-54 0,0 0 21 16,-4-9 47-16,4 9-65 0,-2-3-15 0,2 3 37 16,0 0-39-16,-3-7 54 0,3 7-47 0,0 0 14 15,0 0-4-15,0 0-14 0,0 0-11 0,0 0-11 16,0 0 3-16,0 0-11 0,0 0-40 0,0 0 18 15,16 17-30-15,-9-9 5 0,1-1-19 0,0 1-1 16,2 2-2-16,1-1 8 0,1 1-24 0,3 0 10 16,2 0-13-16,2 1 0 0,0 0-7 15,1 0 4-15,0-1-16 0,3-2 2 0,-3 2-2 16,0-1-10-16,2-1-6 0,-1 2 0 0,-6-3-10 16,2 0 2-16,-2 0-12 0,-1-1-13 0,-3-1-19 15,0 0-21-15,-2 0-9 0,0 0-15 0,-9-5-11 16,16 8-14-16,-16-8-9 0,11 6-5 15,-11-6-5-15,8 3 17 0,-8-3-3 0,0 0-102 16,0 0-118-16,10 7-370 0</inkml:trace>
  <inkml:trace contextRef="#ctx0" brushRef="#br0" timeOffset="-176960.641">14158 4455 2903 0,'0'0'541'15,"0"0"-122"-15,0 0-81 0,0 0-71 0,0 0-63 16,-36 1-3-16,36-1-33 0,-29 0-36 15,15 0-20-15,0 1-14 0,-6-1-20 0,5 0 3 16,-1 0-13-16,-3 0-18 0,2 0-18 0,-2-1-14 16,2 1-5-16,-1-1-44 0,4-1-39 0,-1 1-34 15,-1 1-44-15,2 0-31 0,1-5-1546 0</inkml:trace>
  <inkml:trace contextRef="#ctx0" brushRef="#br0" timeOffset="-176720.601">13800 4303 3316 0,'0'23'431'15,"0"-11"-47"-15,-2 2-129 0,2-3-12 0,0 3-59 16,0 0-5-16,0 1-49 0,0 1 13 0,-2 0-51 15,0-1-27-15,2-1-1 0,0 1-2 0,0-1-54 16,0-1-18-16,0 0-22 0,-1-1-66 0,1-12-19 16,0 22-16-16,3-9-112 0,-3-1-1654 15</inkml:trace>
  <inkml:trace contextRef="#ctx0" brushRef="#br0" timeOffset="-175836.54">14681 4410 3211 0,'-23'26'467'0,"2"1"-127"16,-4 7-45-16,0 4-65 0,-2 2-11 0,2-1-49 15,0 3 6-15,0-1-9 0,1 0-39 0,2 1 3 16,1-2-7-16,0 1-41 0,6 0 9 16,2-6-39-16,3-4 1 0,3 0-11 0,1-1 14 15,2 2-24-15,2-6 4 0,2 0-10 0,2 1 1 16,2-4 7-16,2 0-12 0,1 0-21 0,7-4 2 15,-3 2-4-15,2-4-16 0,4-1-4 0,-2-2-36 16,1-1 19-16,4-4-1 0,-5-2-20 16,1-1 9-16,-4-2-27 0,4-1-17 0,-3 0-30 15,0-2-54-15,-13-1-48 0,25 3-1660 0</inkml:trace>
  <inkml:trace contextRef="#ctx0" brushRef="#br0" timeOffset="-174336.472">14990 4600 2963 0,'0'0'538'0,"0"0"-119"0,0 0-101 0,0 0-40 16,0 0-57-16,0 0-21 0,0 0-41 16,0 0-7-16,0 0-47 0,0 0 16 0,0 0-25 0,0 0 3 15,0 0-12-15,0 0 9 0,0 0-24 16,0 0 10-16,0 0-2 0,0 0-13 0,0 0 0 15,0 0-1-15,0 0-13 0,0 0 2 0,0 0-5 16,0 0-14-16,0 0 18 0,0 0-23 0,3 32 16 16,-1-22-12-16,-1 1 0 0,-1 3-3 0,3 1-1 15,-2 3 6-15,1-2-20 0,0 2 8 16,2 0-15-16,-2 1 12 0,1 0-8 0,0-2 7 16,1 2-13-16,-1-2 8 0,0 1-6 0,0 0-3 15,-1-2 9-15,1 0-1 0,-1-3-14 0,1-1 7 16,-2 1-16-16,1-2 5 0,1-1 0 0,-3-3 14 15,0-7-2-15,3 14 0 0,-1-6-9 0,-2-8 6 16,1 11-1-16,-1-11 2 0,2 7 3 16,-2-7 1-16,0 0-9 0,5 5 3 0,-5-5 0 15,0 0 5-15,0 0-6 0,21-16 5 0,-13 7-5 16,-1-3-2-16,7-3 6 0,-1-3 6 0,-2-2-17 16,7-6 9-16,-3 1-9 0,1-3 3 0,3 2 4 15,-2 1 0-15,-1-2-5 0,2 4 4 0,1-3-5 16,-1 2 4-16,0 2 5 0,0 2-13 15,-5 2-14-15,1 3 1 0,1-1-16 16,-2 2 3-16,0 2-11 0,-3 1-4 0,0 1-29 16,-2 2-13-16,1 1-19 0,-2 0-17 0,0 2-36 0,5 0-74 15,-6 0-946-15,-1 3-752 0</inkml:trace>
  <inkml:trace contextRef="#ctx0" brushRef="#br0" timeOffset="-173669.206">15374 4895 2930 0,'0'0'590'15,"-2"7"-190"-15,2-7-62 0,-4 10-50 0,4-10-2 16,0 13-58-16,0-6-23 0,-2 1-21 0,2-8-21 15,-2 17-12-15,0-6-35 0,1 0-30 16,1 2-5-16,-3-1-15 0,0 1-2 0,3 1-15 16,-1-2 3-16,-3 1-8 0,1-1-1 0,0 1-17 15,0-2 3-15,0 0-33 0,0 0-7 0,-1 0-22 16,0-2 1-16,4-9-33 0,-8 15 3 16,5-10-30-16,3-5-9 0,0 0-56 0,-7 9-42 15,7-9-248-15,0 0-1236 0</inkml:trace>
  <inkml:trace contextRef="#ctx0" brushRef="#br0" timeOffset="-173236.649">15574 4935 3151 0,'-17'24'540'0,"13"-20"-148"0,-2 3-59 16,-1-2-72-16,-1 1-52 0,1 0-42 0,-2 0-4 15,1 1-20-15,-2-1-18 0,3 0-33 0,-2-1 1 16,1 0-1-16,0-1-6 0,0 1-28 0,1-1 18 16,-1-1-30-16,-2 1 11 0,4 1-12 0,-1-2 5 15,7-3-20-15,-14 6 20 0,10-3-12 0,4-3 15 16,-10 4-3-16,6-1 0 0,4-3 9 0,0 0-7 15,-10 5 22-15,10-5-4 0,-4 5-10 16,4-5 11-16,0 0-18 0,-6 5 0 16,6-5-9-16,0 0-3 0,0 0-9 0,0 0 2 15,17 11-5-15,-17-11 1 0,11 5-5 0,-5-3 0 16,2 1-7-16,-8-3 1 0,19 4-10 0,-11-1 8 16,3-1-2-16,-1 0-14 0,0 1-3 0,0-2-7 15,0 2 3-15,-10-3-12 0,16 4-9 0,-8-3-6 16,-8-1-15-16,14 2-5 0,-5-1-14 0,-9-1-3 15,0 0-26-15,18 1 8 0,-18-1-39 0,0 0-22 16,17 2-7-16,-17-2-98 0,8 1-920 0,-8-1-783 16</inkml:trace>
  <inkml:trace contextRef="#ctx0" brushRef="#br0" timeOffset="-170489.191">16075 4552 2970 0,'0'0'584'16,"0"0"-131"-16,0 0-97 0,0 0-82 0,0 0-18 15,-12 25-41-15,7-17-18 0,-1 0-44 16,-1 4 5-16,-2 0-36 0,0 1 2 0,-1 2-39 16,0 1 9-16,-3 0-15 0,3 2-15 0,-1-2-4 15,-2 2-5-15,2-2-14 0,-2-1 9 0,2 1-11 16,-1-2 5-16,3-2-26 0,-1 0 26 15,0 1-24-15,-1 0 1 0,2-3-7 0,1 1 5 16,0-2 1-16,-1-2-10 0,2 2 11 0,-1 1-9 16,0-1-7-16,0-1 7 0,-1 3-15 0,0-3 3 15,1 1 7-15,0 0 13 0,0 0-20 0,1-2 10 16,-1 1-10-16,0-3 7 0,2 3-1 0,-1 0-1 16,7-8-1-16,-13 9 0 0,7-3 19 15,6-6 6-15,-7 8-8 0,7-8 22 0,-4 7-4 16,4-7 2-16,0 0 8 0,-6 7-5 0,6-7-16 15,0 0 2-15,0 0-14 0,0 0 4 0,0 0-1 16,16 5 2-16,-16-5-5 0,15-1-4 0,-15 1 7 16,20-1-2-16,-6 0-10 0,-1 1 10 15,1 0-13-15,0 0-3 0,3 0-2 0,-1-2 0 16,2 4-10-16,-1-2 9 0,2 0-13 0,-2 0 5 16,1 1-5-16,-1-1-2 0,1 1-12 0,1 0 11 15,-4-1-13-15,1 1-11 0,-1 1-8 0,1-2 4 16,-3 0-21-16,-1 1-4 0,-2-1-19 0,-10 0 3 15,20 1-26-15,-20-1-17 0,14 0-39 16,-14 0 8-16,0 0-59 0,18-2-1052 0,-13 2-1063 16</inkml:trace>
  <inkml:trace contextRef="#ctx0" brushRef="#br0" timeOffset="-167841.595">16627 4516 1991 0,'0'0'476'0,"-38"11"-74"0,34-4-99 0,-3 1 18 16,0 2-99-16,0 2-6 0,-1 5-47 0,-3 4-1 15,3-1-54-15,-2 7 0 0,-4-1-9 0,2 1-29 16,1 0-4-16,1-1 36 0,2-4-36 0,-1 1-9 16,0-1-2-16,1-2-2 0,1 0-8 0,2-3-12 15,-2-1 13-15,2-1 3 0,1-1 6 0,1-2 10 16,2-1-20-16,1-1 15 0,0-10-20 0,1 17 19 16,-1-17-2-16,9 13-6 0,-1-7-19 15,2-2-13-15,0 1-11 0,3-4 6 0,0 0-3 16,3-1 9-16,-1-1-13 0,6 0 10 15,-1-2-15-15,1-1 20 0,3-3-23 0,0 0 11 16,-1 0-14-16,1-3-4 0,-1-1 2 0,1 0-6 16,-4-1-9-16,4-5 23 0,-1-1-21 0,-4-2 23 15,0-2-20-15,-1 0 7 0,-3 0-12 0,-3 0 13 16,-3 1 9-16,-2-2-35 0,-1 2 31 0,-3 1-21 16,-3 0-9-16,-2 0 19 0,-2 1-31 0,-2 0 33 15,-3 0-4-15,-2 1-2 0,1 3-29 0,-1 2 27 16,-2 0-11-16,1 3-6 0,-4 0 27 0,2 2-7 15,-3 2-11-15,3 1-5 0,-2 3-20 0,1-1-27 16,-1 3 6-16,1 0-26 0,-1 1-18 0,2 2-41 16,0 1-76-16,0-2 6 0,2 3-212 0,-3 0-2853 15</inkml:trace>
  <inkml:trace contextRef="#ctx0" brushRef="#br0" timeOffset="-167449.308">16913 4822 2363 0,'0'0'557'0,"0"0"-161"16,0 0-74-16,0 0-74 0,0 0-13 0,-34-1-33 15,21 2-42-15,-2-1-14 0,-1-1-21 0,-1 2-22 16,0-2-11-16,-1 1 0 0,-3 0-37 0,1 0 26 15,-1 0-24-15,0 0-6 0,0 0-27 16,2-1 13-16,1 1-37 0,-1-2 37 0,1 1-46 16,2 1 9-16,-2-1-38 0,3-1-44 15,-1 1-31-15,1 0-17 0,0 0-49 0,1-1-35 16,3 0-240-16,-1 0-3073 0</inkml:trace>
  <inkml:trace contextRef="#ctx0" brushRef="#br0" timeOffset="-166816.806">17058 4866 2706 0,'0'0'435'16,"0"0"-62"-16,-11 29-54 0,7-22-74 0,1-2-26 15,0 2-63-15,0 3 23 0,1-2-46 0,-1 0 6 16,0 2-29-16,3-10 10 0,-6 18-35 0,3-9 1 15,2 1-8-15,1-10-6 0,-5 19-31 0,2-11-7 16,3-8 33-16,-3 17-36 0,0-7 16 0,3-10-15 16,-4 16-61-16,2-10 35 0,-1 5-30 0,3-11-18 15,-4 13-30-15,4-13 10 0,-7 12-63 16,7-12-54-16,-4 10-37 0,1-8-665 16</inkml:trace>
  <inkml:trace contextRef="#ctx0" brushRef="#br0" timeOffset="-166352.844">17230 4947 2677 0,'0'0'443'0,"-12"6"-105"0,12-6-81 16,-14 7-63-16,3-5 7 0,1 0-69 0,-2 1 12 15,0 0-38-15,0-1 60 0,0 1-87 0,0-2 37 16,1 2-48-16,-1-3 22 0,3 2 7 0,-1-1-28 16,10-1 15-16,-15 2-25 0,7-1-9 0,8-1 15 15,-13 1 34-15,13-1-32 0,-11 1 1 16,11-1-7-16,-8 1 1 0,8-1 12 0,-9 2-16 15,9-2 17-15,0 0-5 0,0 0-1 0,0 0-4 16,-8 2-11-16,8-2-7 0,0 0-12 16,0 0-3-16,0 0 16 0,0 0-19 0,23 10 5 15,-15-9-10-15,2 2 4 0,0 0-3 0,0 0-6 16,4 1-11-16,-3 0 5 0,3 0-7 0,2 1 9 16,-1-2-13-16,1 3 11 0,-2-1-9 0,0 2 4 15,-2-3 4-15,2 3-11 0,-3-2-2 0,0 0 1 16,-4 0-24-16,-7-5 1 0,17 9-23 0,-7-6-10 15,-10-3-27-15,12 9 7 0,-12-9-14 0,8 6-21 16,-8-6-40-16,6 7-42 0,-6-7-28 0,0 0-31 16,5 3-396-16,-5-3-1709 0</inkml:trace>
  <inkml:trace contextRef="#ctx0" brushRef="#br0" timeOffset="-165665.136">17190 4177 2743 0,'6'9'492'16,"-1"-4"-101"-16,1 0-79 0,1 1-71 0,-1 2-13 16,2-1-52-16,2 3-5 0,1 1 4 15,1 3 11-15,3 1-78 0,-1 3 36 0,8 3-50 16,-1 3-7-16,5 7 10 0,3 1-15 0,-2 4-12 16,3-2-1-16,-1 5-19 0,1-1 2 0,1 1-11 15,-1 0 6-15,1 2 0 0,-2-1-4 0,1-3-19 16,-3 1 13-16,1-2-15 0,-3 1 6 0,-6-7 1 15,4 5-10-15,-5-5-9 0,-5-4 15 0,1 1-5 16,-6-5 3-16,-2 1-8 0,0 0-15 16,-2 0-8-16,-4-5-3 0,2 3-18 0,-5-3 4 15,0 1-5-15,-3-2-13 0,0 1-9 0,-2-3 1 16,-3-1-12-16,1 0-30 0,-1-2-2 16,-2-1-17-16,0-2-41 0,-1 0-3 0,-1-3-42 15,2-1-14-15,1-1 31 0,-1-1-2066 0</inkml:trace>
  <inkml:trace contextRef="#ctx0" brushRef="#br0" timeOffset="-164944.889">18056 4146 2487 0,'-7'9'426'16,"-3"-1"-113"-16,-2 4-33 0,0-2-20 0,-4 1-77 15,0 2-15-15,-2-1 12 0,2 1-33 0,-2-2-48 16,2 0-1-16,-2 0-7 0,2 2-10 15,-1-2 20-15,1 1-23 0,1-2-29 0,2-1 18 16,-1 3-53-16,1-4 23 0,1 2-9 0,0-2-6 16,1-1-54-16,0 0 35 0,2-1-31 0,1-1-28 15,-2 1-14-15,3-1-4 0,7-5-83 0,-14 6-1 16,14-6-50-16,-14 5 1 0,12-3-571 0</inkml:trace>
  <inkml:trace contextRef="#ctx0" brushRef="#br0" timeOffset="-164581.384">18056 4381 2315 0,'0'0'410'0,"-15"-6"-107"16,15 6-6-16,-17-8-74 0,8 3 7 15,-2-1-36-15,-4-1-45 0,0-1-8 0,0-1 17 16,-1-1-73-16,-2 0 20 0,0 0-38 0,-2-1-3 15,0 0 3-15,1 0 18 0,-2 2-38 0,-1 1 20 16,1-1-29-16,2 3-11 0,-1 1-43 0,-2 2 5 16,2 0-8-16,-1 1-30 0,0 0-50 15,2 2-22-15,1-1-30 0,1 1-39 0,-1 1-208 16</inkml:trace>
  <inkml:trace contextRef="#ctx0" brushRef="#br0" timeOffset="-164053.246">17987 4312 2438 0,'-7'-3'351'0,"7"3"-61"0,0 0-96 0,-14-4-9 15,14 4 80-15,-13-3-113 0,5 0 24 0,8 3-42 16,-20-4 44-16,7 2-73 0,1 1-48 16,-3-1 19-16,-2 0 0 0,2 2-16 0,-4 0-27 15,4-1 18-15,-2 0-27 0,1 1 4 0,-1 0-4 16,1 0-7-16,1 1-78 0,2-1-5 0,-2-1-58 16,15 1-52-16,-22 0 52 0,13 0-1113 0</inkml:trace>
  <inkml:trace contextRef="#ctx0" brushRef="#br0" timeOffset="-163693.294">17911 4084 2446 0,'0'0'560'0,"0"0"-60"0,0 0-162 16,-6 23-61-16,6-23-46 0,-7 17-23 16,4-9-11-16,-1 3-45 0,3-1-5 0,-2 1-26 15,0 2-6-15,0 1-37 0,-1 1 16 0,1 0-12 16,0 0-10-16,0 1-9 0,1 1-3 0,0 0-20 15,1 2-8-15,-2-2 12 0,1 1-8 0,1-1 3 16,0 0-3-16,-1-1 5 0,1 0-10 0,-2 0-39 16,1-2 10-16,-1-1-17 0,1 0 5 0,1-1-34 15,-2-1-10-15,0 0-30 0,0-2-7 0,-1-1-33 16,4-8-11-16,-5 13-98 0,3-7-1403 16</inkml:trace>
  <inkml:trace contextRef="#ctx0" brushRef="#br0" timeOffset="-160205.321">2730 6392 3353 0,'-5'6'442'0,"5"-6"-89"15,0 0-51-15,0 0-67 0,0 0 1 0,0 0-75 16,0 0-13-16,0 0-4 0,0 0-20 0,0 0-25 16,0 0-12-16,11 11-4 0,-11-11-9 0,7 3-31 15,-7-3 13-15,10 1-3 0,-10-1-2 0,15 2-14 16,-4-2 2-16,1 0 3 0,1-2 12 0,2 1-31 15,4 0 2-15,2 1-12 0,1-1-6 0,3 0-3 16,3-1 1-16,3 1-14 0,-1-1 9 0,1 0-30 16,0 0 10-16,-6 2-28 0,1 0-6 0,-4 0-51 15,-2 0-46-15,0 3-54 0,-2 4-27 0,-2-4-1405 16</inkml:trace>
  <inkml:trace contextRef="#ctx0" brushRef="#br0" timeOffset="-159693.811">2887 6591 2743 0,'-12'3'462'0,"12"-3"-119"15,-9 1-54-15,9-1-37 0,0 0 1 0,-14 1-61 16,14-1 11-16,-8 1-23 0,8-1-25 0,0 0-18 15,-9 3-6-15,9-3-20 0,0 0 17 0,0 0-21 16,-9 3-15-16,9-3-1 0,0 0-2 0,0 0-10 16,0 0 11-16,0 0-31 0,0 0 9 0,0 0-10 15,0 0-6-15,0 0-8 0,0 0 16 16,26 7-14-16,-26-7 3 0,17 0-11 0,-8 2-6 16,3-1 1-16,1 3 1 0,1-3-7 0,2 5 11 15,0-4-12-15,2 1-4 0,0 3 4 0,1-1-8 16,0 0-5-16,2 0 6 0,0-2-12 0,-2 3 4 15,2-2-1-15,-3-1-6 0,4 1 3 0,-3-1-3 16,0 0-1-16,0-1-12 0,-4-1 0 0,-1 1-19 16,0 0-15-16,0-1-5 0,-1-1-18 15,-2 0-24-15,-11 0-40 0,18-1-13 0,-18 1-33 16,17-4-198-16,-10 2-958 0,1 0-1050 0</inkml:trace>
  <inkml:trace contextRef="#ctx0" brushRef="#br0" timeOffset="-138166.716">21269 4316 2990 0,'0'0'405'0,"-11"-5"-48"0,11 5-31 15,0 0-76-15,-10-5-12 0,10 5-55 0,0 0-11 16,-11-3-45-16,11 3 2 0,-14-1-38 0,14 1 17 15,0 0-16-15,-23 4 2 0,13-1-17 16,0 0-6-16,-2 2 0 0,-3 2-8 0,0 1-23 16,-2 2 8-16,-1 1-25 0,-3 2 3 15,2 1 4-15,-2 1-9 0,-1 2-12 0,-2 1 26 16,0 2-25-16,0 1 4 0,-7 7 3 0,5-3-5 16,5-3 0-16,2 3 0 0,1-1-12 0,2-1 9 15,4-1 1-15,3-2 11 0,2-1-17 0,4-2 15 16,1-2 2-16,2 0-6 0,5 0 13 0,0-1-4 15,5-2-16-15,0 0 20 0,4-1-21 0,3-4 12 16,4 1-14-16,1-3 12 0,0-3-13 0,4-2 16 16,0 0-3-16,4-3-8 0,4-4-7 15,0-2-2-15,0 0 8 0,10-8 4 0,-6 2-6 16,-7 0 14-16,10-5-18 0,-10 2 10 0,-3 1-6 16,36-28-3-16,-42 25-3 15,0-1-9-15,-1 1 7 0,-3-4 8 0,-1 1-6 16,-3 0 22-16,-2 2-30 0,-5-1 16 0,0 1-6 15,-4 4 0-15,-2-2-4 0,-2 3-2 0,-5 0-14 16,1-1 18-16,-3 2 0 0,-3 0 8 0,-2 2-6 16,-1 2-4-16,-1 1 2 0,-1 3 6 0,-1 0-17 15,-1 3-2-15,-2 0-7 0,0 1 8 0,3 3-29 16,-1 1 3-16,-1 4-11 0,1-2-10 0,0 0-18 16,1 3-6-16,0-1-58 0,3 3-27 15,0 3-43-15,4-5-1228 0,2 3-1733 0</inkml:trace>
  <inkml:trace contextRef="#ctx0" brushRef="#br0" timeOffset="-137886.721">21451 4537 3417 0,'0'0'572'0,"0"0"-160"15,0 0-56-15,-28-8-87 0,16 6-27 16,-1 0-49-16,-3-1-17 0,-1 2-44 0,-1-3-8 16,-1 1-21-16,0 1-18 0,-1-1-17 0,1 0 11 15,1 0-23-15,-1 0-1 0,1 0-11 0,-1 1 8 16,0-2-17-16,1 1-9 0,0 1-26 16,-1 1-5-16,1-2-16 0,2 2-14 0,1-1-2 15,-1 0-6-15,1 0-22 0,0-1-9 0,0 3-32 16,2-1 2-16,-1-1-28 0,14 2-21 0,-21 0-40 15,11-1-711-15,2 2-1436 0</inkml:trace>
  <inkml:trace contextRef="#ctx0" brushRef="#br0" timeOffset="-137462.146">21541 4811 2852 0,'-13'9'507'0,"0"0"-107"0,1-1-102 15,0 0-32-15,3 0-43 0,0 0 1 0,2 1-69 16,1-2 28-16,0 2-43 0,3 0 11 0,-1-1-22 15,4 0 1-15,0 1-39 0,0-9-13 16,9 15-15-16,-4-8-8 0,1-2-1 0,3 1-19 16,0-2-20-16,-9-4-24 0,20 5-45 0,-20-5-24 15,19 0-67-15,-9-1-946 0,-3-1-1197 0</inkml:trace>
  <inkml:trace contextRef="#ctx0" brushRef="#br0" timeOffset="-137306.653">21611 4705 3226 0,'0'0'307'0,"0"0"-144"16,0 0-107-16,4-17-68 0,-1 14-664 0</inkml:trace>
  <inkml:trace contextRef="#ctx0" brushRef="#br0" timeOffset="-137074.404">21812 4587 3120 0,'-4'16'670'0,"1"-6"-192"15,-1 2-91-15,-1 3-105 0,0 0-28 16,-2 1-48-16,0 4-33 0,1-4-39 0,0 2-25 15,-2 2 0-15,1-2-9 0,0 1-29 0,-2 1-15 16,1-1 7-16,1-3-11 0,0 0-19 0,-2-2-7 16,1 1-45-16,1-2 3 0,1-1-18 0,2-2-16 15,-2-2-25-15,6-8-38 0,-7 10-17 0,7-10-49 16,0 0-205-16,0 0-1229 0</inkml:trace>
  <inkml:trace contextRef="#ctx0" brushRef="#br0" timeOffset="-136786.443">21955 4697 3506 0,'0'0'437'0,"0"0"-52"0,0 0-89 0,-34 10-39 16,21-5-71-16,-1 1-34 0,-1 2-18 0,0-2 11 16,1 0-31-16,0-1-3 0,1 1-31 0,2-2 10 15,0 2-25-15,2-3 18 0,-1 2-1 0,2-2 11 16,2 1 6-16,-1-2 1 0,7-2-24 0,-8 5 2 15,8-5-16-15,0 7 0 0,0-7-16 0,0 0 3 16,11 11-9-16,-5-8-1 0,1 1-17 0,1 0 1 16,2 0 0-16,0 0 14 0,0 2-20 0,2-1-8 15,0-2 4-15,-1 2 0 0,2-1-9 16,-2 1-1-16,0-1-26 0,1-1-10 16,-2 1-29-16,1-1-12 0,-3 0-26 0,-8-3-6 15,19 3-47-15,-8-3-118 0,-1-2-882 0,3 0-824 16</inkml:trace>
  <inkml:trace contextRef="#ctx0" brushRef="#br0" timeOffset="-136593.844">22486 4553 3376 0,'17'-3'499'0,"-3"0"-122"16,0 1-161-16,-2-1-47 0,-12 3-74 0,18-2-86 16,-18 2-158-16,13-3-23 0,-5 3-415 0</inkml:trace>
  <inkml:trace contextRef="#ctx0" brushRef="#br0" timeOffset="-136386.383">22415 4627 3488 0,'0'0'534'0,"0"0"-93"16,0 0-142-16,0 0-28 0,0 0-77 0,0 0-24 16,16 8-49-16,-16-8 0 0,14 0-42 0,-14 0-19 15,16 0-57-15,-6 0 5 0,-10 0-39 0,20 0-20 16,-20 0-2-16,25 0-45 0,-14 0-75 0,-11 0-15 15,26 0-90-15,-14 0-1804 0</inkml:trace>
  <inkml:trace contextRef="#ctx0" brushRef="#br0" timeOffset="-135901.851">23216 4316 2240 0,'0'0'437'0,"0"0"-50"0,-8-13-135 16,8 13 45-16,-11-7-47 0,11 7-41 0,-14-4-13 15,3 3-11-15,11 1-1 0,-26 4 8 16,9 3-61-16,-1-2 10 0,0 6-19 0,-4 2 22 16,0 5-56-16,0 0 5 0,0 2-25 0,1 2 23 15,4 3-17-15,-1 0 11 0,-4 12-14 0,8-6-9 16,3-1 3-16,1-1 5 0,6-3-13 0,1 0 0 16,3-4-15-16,1-1 0 0,4 0 5 0,4-1-14 15,1-4-1-15,0-2-2 0,6-5-12 16,1-3 14-16,2-2-7 0,4-5 1 0,4-5-4 15,4-3 14-15,1-4-16 0,8-9-5 0,-2-2-14 16,1-1 11-16,-3-1-5 0,-2-3 3 0,-10 4-6 16,-4 2 1-16,0 0-14 0,-6-1 11 0,1 0-9 15,-6 2-14-15,-1 0-12 0,-3 0 3 16,-1 2-8-16,-4 0 7 0,-3 3-11 0,0-2 4 16,-2 2-32-16,-4 5 19 0,0-1-27 0,-3 3-9 15,-2 3-16-15,-3 3-8 0,-2 2-16 0,0 3-90 16,-1 0-1224-16,0 3-1952 0</inkml:trace>
  <inkml:trace contextRef="#ctx0" brushRef="#br0" timeOffset="-135642.893">23349 4516 2695 0,'-13'0'391'0,"-6"0"-5"15,1-2-162-15,-2 1 36 0,-1 0-62 0,1 0-24 16,0 0-34-16,-1 0-16 0,3-1-14 16,-2 0-34-16,3 2-30 0,2-2 39 0,-2 2-37 15,2 0 14-15,0 2-33 0,2-1-29 0,-1 2-12 16,-1 0-87-16,2 1-101 0,-1 4-93 15,4-5-2576-15</inkml:trace>
  <inkml:trace contextRef="#ctx0" brushRef="#br0" timeOffset="-135354.322">23442 4713 2639 0,'-7'4'456'0,"-1"1"-107"0,-1 0-65 16,-1 2-51-16,1-1-25 0,1 1 0 0,-2 1 16 16,3-1-47-16,0 1 2 0,-3-1-35 0,4 1-8 15,2-1 1-15,0 1-25 0,1-2-15 0,3-6-14 16,0 12-5-16,0-12 3 0,10 13-27 0,-3-8-9 15,3-1-22-15,1-2-20 0,-11-2-29 0,24 3-36 16,-12-3-22-16,-12 0-31 0,25-4-50 16,-11-1 3-16,-3 0-62 0,2-1-1768 0</inkml:trace>
  <inkml:trace contextRef="#ctx0" brushRef="#br0" timeOffset="-135206.327">23528 4576 2903 0,'6'-1'370'0,"-6"1"-95"0,0 0-215 0,0 0-188 16</inkml:trace>
  <inkml:trace contextRef="#ctx0" brushRef="#br0" timeOffset="-134890.342">23726 4566 3141 0,'0'0'594'0,"0"0"-144"0,0 0-75 0,0 0-103 15,27-7-11-15,-19 4-62 0,1 0-1 0,1 2-45 16,2-1-33-16,2 1-12 0,1-1-9 0,4 0-13 16,2 0 7-16,0 0-17 0,1 2-2 0,1-1-45 15,-2 1-12-15,-1-2-26 0,1 2-19 16,-5 0-46-16,0 2-28 0,-1-1-65 0,0 0-1091 15,-1-1-1200-15</inkml:trace>
  <inkml:trace contextRef="#ctx0" brushRef="#br0" timeOffset="-134274.353">24597 4368 2750 0,'-19'0'391'0,"1"1"-18"0,1 5-43 0,-3 0-53 0,0 4-66 16,-1 4-9-16,-3 2-25 0,-3 4-20 16,-2 10-33-16,1 1 25 0,2 2-18 0,6-4-4 15,5-1-40-15,2-1 6 0,3 1-3 0,5-4-3 16,-1-2-2-16,4-2-13 0,2-2-9 0,3 0-7 16,2-4-2-16,3-1-8 0,3-2-18 15,3-2 3-15,2-3-9 0,2-5-6 0,1-1 12 16,3-3 5-16,3-5-19 0,4-3 3 0,-1-4-4 15,0-1 13-15,-2-3-11 0,-1-1 0 0,-1 0-5 16,-3 0-3-16,-1 1-10 0,-1-3 16 16,-7 2-22-16,1 0 16 0,-3-2-11 0,-4 1 8 15,-2-1-8-15,-2 2 16 0,-4 1-14 0,-1 0 6 16,-1 1-12-16,-3 1-5 0,-5 2 1 0,1 1 22 16,-3 4-22-16,0 2 12 0,-2 3-28 0,-2 1-9 15,2 2-29-15,-1 3-14 0,0 0-35 0,-1 3-4 16,2 2-43-16,2 1-492 0,1 2-1150 0</inkml:trace>
  <inkml:trace contextRef="#ctx0" brushRef="#br0" timeOffset="-134042.363">24625 4646 2658 0,'-23'-5'538'15,"2"0"-220"-15,2 3-85 0,2-2-2 0,-1 1-61 16,4 1-5-16,-1-1-37 0,0 0-26 0,3 2-39 16,-2-1-51-16,2 0-64 0,12 2-22 0,-21-1-66 15,21 1-48-15,-13 3-198 0</inkml:trace>
  <inkml:trace contextRef="#ctx0" brushRef="#br0" timeOffset="-133722.376">24882 4732 3172 0,'-6'18'420'0,"2"-4"-63"0,-2 1-44 15,1-2-32-15,1 0-78 0,-1-2-56 16,0 3 5-16,0-1-56 0,3 1 35 0,-4 0-33 15,2-1-4-15,2-1-34 0,-2-1 7 0,1 0-34 16,-1 1-20-16,2-2-19 0,-2-1-52 0,4-9-17 16,-5 14-49-16,5-14-102 0,-1 11-81 0,1-11-1868 15</inkml:trace>
  <inkml:trace contextRef="#ctx0" brushRef="#br0" timeOffset="-133362.755">24978 4818 2725 0,'-18'3'441'0,"-1"0"-135"0,4-1 12 15,2-1-8-15,2 1-82 0,0-1-10 16,2 1-79-16,-2 1 5 0,1-2-28 0,10-1 35 0,-14 2-20 15,14-2 29-15,-13 2-29 0,13-2 26 16,-8 1-10-16,8-1-19 0,-6 2-11 16,6-2-24-16,0 0-14 0,0 0-8 0,0 0-15 15,0 0 3-15,24 7-2 0,-16-5-11 0,2-1-11 16,3 2-6-16,0 1 8 0,1-2-7 0,2 3-17 16,0 2 8-16,1-1-1 0,0 0-10 0,0 1 12 15,0 2-10-15,2 1-9 0,-3-1-3 0,1 1-17 16,-2-1-6-16,1 1-29 0,-4-3 13 0,1 2-21 15,-4-1-13-15,-1-1-38 0,-1-1-20 0,-7-6-33 16,8 10-21-16,-8-10-54 0,0 7-603 0,0-7-1362 16</inkml:trace>
  <inkml:trace contextRef="#ctx0" brushRef="#br0" timeOffset="-132107.159">24925 4870 2413 0,'0'0'480'0,"0"0"-147"0,0 0 15 15,0 0-127-15,0 0-5 0,0 0-52 0,0 0 3 16,0 0-26-16,0 0-18 0,0-17-40 0,0 17 11 16,0 0-9-16,0 0-1 0,9-6-29 0,-9 6 20 15,5-4-23-15,-5 4-2 0,0 0-7 0,8-3-2 16,-8 3 18-16,0 0-3 0,7-4-4 0,-7 4-1 15,8-1 9-15,-8 1-11 0,8-3-34 16,-8 3 29-16,10-1-17 0,-10 1 15 0,10-2-24 16,-10 2 10-16,12-4-11 0,-12 4 0 0,15-3-9 15,-15 3 19-15,16-1-13 0,-16 1 5 0,21-3-4 16,-9 2 2-16,-1 0-20 0,-11 1 22 16,25-2-11-16,-16 2 2 0,-9 0-20 0,20-1 15 15,-20 1-8-15,21 0 29 0,-14-1-31 0,-7 1 15 16,14 0-5-16,-14 0-5 0,0 0-2 0,19 0 2 15,-19 0-16-15,11-1-18 0,-11 1-10 0,0 0-50 16,0 0-6-16,0 0-39 0,16-1-17 16,-16 1-566-16,0 0-1510 0</inkml:trace>
  <inkml:trace contextRef="#ctx0" brushRef="#br0" timeOffset="-131550.649">24941 4671 2350 0,'0'0'421'16,"0"0"-81"-16,0 0-106 0,0 0 13 0,0 0-68 15,0 0-7-15,0 0-43 0,-18 22-10 0,15-13-36 16,-4 0 40-16,3-2-19 0,0 2 19 16,-3 1-58-16,2 0 29 0,0 2-40 0,-1-3 6 15,2 2 20-15,-1-2-21 0,0 3 1 16,-1-1-4-16,2-1-24 0,-2 1 11 0,2 0-9 15,0 1 4-15,0-1-10 0,-3 2-2 0,2-1-9 16,1-1 6-16,0 3-10 0,1-1 16 0,-3-1-6 16,0 0-4-16,4 1-12 0,-4-2 15 0,2 0-4 15,1 1-2-15,-1-1-22 0,0 0 18 0,-1-1-16 16,1-1 4-16,4-9-6 0,-5 16-28 0,0-9-46 16,5-7-19-16,-5 11-44 0,5-11-80 0,-6 11-1670 15</inkml:trace>
  <inkml:trace contextRef="#ctx0" brushRef="#br0" timeOffset="-110619.807">5382 6373 2930 0,'0'0'459'0,"0"0"-58"0,-1-7-91 0,1 7-24 15,0 0-62-15,0 0-2 0,0 0-74 0,0 0 1 16,0 0-6-16,0 0 1 0,0 0-40 0,0 0 9 16,0 0-25-16,0 0 10 0,0 0-1 0,0 0-17 15,0 0-25-15,0 0-11 0,0 0 11 16,0 0-2-16,0 0-12 0,0 0 16 0,-2 25-3 15,2-25-15-15,0 13 7 0,0-4 5 0,0 0-8 16,0 3 16-16,2 1-15 0,-2 3 19 0,1 0-20 16,0 2-17-16,-1 2 6 0,3-1 3 15,-1-1-9-15,-1 3-2 0,1-1 0 0,0-3 8 16,1 3-13-16,0-3-2 0,0-1 4 0,-2-2 6 16,3 3-4-16,-1-4-3 0,-1-2-12 0,0-2 5 15,0 2 5-15,-1-2-5 0,1-1-4 0,-2-8 13 16,3 13-16-16,-3-13 9 0,3 8-9 0,-3-8 5 15,5 5-10-15,-5-5 8 0,0 0-2 0,17-10 10 16,-10 3-7-16,3-2-1 0,3-2-7 0,0-3 8 16,2-3-5-16,2-3-2 0,1-3 4 0,0 0 2 15,1-1-3-15,1 1-4 0,-3-3-3 16,3 0 0-16,-2 2-8 0,-1-2-1 16,3 5 0-16,-3-2 4 0,0 2-23 0,-4 2 1 15,0 3-4-15,-3 0-8 0,1 2-4 0,-3 3-6 16,-3 1-17-16,3 1-1 0,-3 2-30 0,0-1 8 15,-3 1-34-15,4 2 4 0,-6 5-28 0,4-18-26 16,-4 18-29-16,4 0-1000 0,-4 0-1103 0</inkml:trace>
  <inkml:trace contextRef="#ctx0" brushRef="#br0" timeOffset="-110018.788">5727 6768 2384 0,'0'0'546'0,"0"0"-166"0,0 0-32 16,-18 7-109-16,18-7 69 0,-10 6-84 0,4-2-24 16,0 2-34-16,-2-1-4 0,1 2-44 15,0 0 30-15,0 1-18 0,1 2-34 0,-2-3 3 16,2 2-16-16,0-1-4 0,2 1-8 0,0-2 3 15,1 1 6-15,-1 0-32 0,1-2 10 0,2 1-10 16,1-7 1-16,0 13 10 0,0-13 3 0,2 10-17 16,-2-10-4-16,7 10-17 0,-1-6 7 0,0 1-4 15,-6-5-4-15,11 5-5 0,-3-2 6 0,-8-3-4 16,12 5 10-16,-5-4-13 0,-7-1-5 16,11 1-38-16,-11-1 9 0,10 0-31 0,-10 0-11 15,0 0-37-15,11-2 21 0,-11 2-20 0,0 0-19 16,10-12-67-16,-10 12-25 0,6-10-1174 15,-5 2-1795-15</inkml:trace>
  <inkml:trace contextRef="#ctx0" brushRef="#br0" timeOffset="-109771.79">5694 6681 3126 0,'0'0'461'0,"0"0"-117"0,0 0-84 15,6-14-1-15,-6 14-72 0,4-8-24 0,-4 8-46 16,6-9 2-16,-2 5-29 0,-4 4 7 0,6-8-21 16,-3 3-25-16,-3 5-8 0,5-8 5 0,-5 8-5 15,6-7-15-15,-6 7-4 0,4-5-32 0,-4 5-46 16,0 0-50-16,0 0-118 0,0 0 410 0,9-4-1777 15</inkml:trace>
  <inkml:trace contextRef="#ctx0" brushRef="#br0" timeOffset="-107695.942">7272 6159 2590 0,'-25'2'545'0,"2"0"-179"0,-1 0-58 15,0-1-66-15,-2 1 4 0,-3 0-132 16,-1 0 27-16,-4 1-35 0,2-1-37 0,-5 2 33 16,-3 1-38-16,1-1 42 0,1 1-64 0,1 0 32 15,0 2-19-15,3-1-13 0,4 1-20 0,3-1 27 16,2 1-9-16,1-2 47 0,5 2-29 0,1 0 16 16,1-2 8-16,3 3 10 0,3-1-27 0,0 2-2 15,2-2-4-15,5 2 8 0,2 1-18 0,4 1-1 16,2-1-20-16,5 1 37 0,3-1-21 15,5 1-23-15,4 0 2 0,3 1 9 0,2-2-17 16,6 0 7-16,-1 0-7 0,2-1-2 0,2 0 2 16,-1-2 10-16,-1 2-12 0,-1-2 4 0,-3 0-1 15,-3 0-20-15,1-2 8 0,-2 1 3 16,-4 0-22-16,-3-1 30 0,0-2-26 0,-1 1 9 16,-5-1-4-16,-1 4-11 0,-4-4-6 0,-3 2-1 15,-4-5-8-15,0 0 21 0,0 0-17 0,-8 23 8 16,-2-16 10-16,-3-2 8 0,-4 2-13 0,-3 1 15 15,-2 0-8-15,-4 0-5 0,0-1 13 0,-1 1-13 16,-3 2 7-16,4-3 0 0,1 3-6 0,0-1 5 16,-1-1-5-16,2 1 26 0,4-1-6 15,-2 0-16-15,5-1 13 0,1 0 7 0,1 0-12 16,3 0 13-16,2 0-4 0,1-1-4 0,3 1-3 16,3-2 15-16,3-5 5 0,0 10 14 0,0-10-23 15,13 10-16-15,-3-6 6 0,4 0 6 16,4 0-11-16,3-2 21 0,2 3-24 0,4-3 12 15,0 0-15-15,1 1 14 0,0-2-17 0,2 0 3 16,-2 0-3-16,0 2 4 0,-5-2-4 0,1 0 6 16,-1 0-10-16,-2 1-14 0,-3-1 4 0,-1 0-17 15,-2-1-47-15,-2 2-19 0,-13-2-54 0,19 4-58 16,-19-4 12-16,13 6-538 0,-8-3-1678 0</inkml:trace>
  <inkml:trace contextRef="#ctx0" brushRef="#br0" timeOffset="-107063.718">6425 6964 2913 0,'0'0'468'16,"-7"14"-134"-16,2-6-9 0,-1 4-87 15,0 0-20-15,-1-1-42 0,-1 3 25 0,1-3-52 16,-1 3-12-16,3 0-42 0,-3-2 21 0,0 4-28 15,1-1 2-15,1 1-31 0,-1-2 5 0,1 2 1 16,1-1-12-16,0-2-1 0,0 0 5 0,2 0-15 16,1-3-30-16,-1 3-29 0,-1-2-20 15,1-1-14-15,1 0-10 0,2-10-35 0,-2 14-46 16,2-14-60-16,0 0 11 0,0 0-169 0,4 11-132 16,-4-11-2300-16</inkml:trace>
  <inkml:trace contextRef="#ctx0" brushRef="#br0" timeOffset="-106703.439">6602 7027 3028 0,'-10'6'465'0,"-1"1"-90"15,-5-1-116-15,-1 2-54 0,-3 1-18 16,-2-1-51-16,2-1 12 0,-1 1-22 0,1-1-29 15,0 1-18-15,2-2 0 0,0-2-2 16,2 1-5-16,1 0-8 0,2 0-22 0,0-3-20 0,2 3 13 16,1-2 27-16,1 0-10 0,1-1 16 0,8-2 6 15,-12 5 12-15,7-4 0 0,5-1-22 16,-7 7 7-16,7-7-24 0,-2 5 2 0,2-5 0 16,0 0-14-16,10 12 6 0,-10-12-9 0,16 8-23 15,-5-3 24-15,2-1-6 0,1 1-10 0,0 0-4 16,3 0 3-16,-3 0 1 0,2-1-7 0,-5 1-2 15,2-1 8-15,1-1-6 0,-3 0-3 0,0 2 12 16,-1-2-9-16,0 1-14 0,1-2-7 16,-3 2-32-16,-1-2-21 0,-7-2-19 0,14 6-32 15,-14-6-20-15,11 4-44 0,-11-4 19 0,7 2-1126 16,-7-2-1491-16</inkml:trace>
  <inkml:trace contextRef="#ctx0" brushRef="#br0" timeOffset="-106487.022">6789 7159 3626 0,'0'0'511'16,"12"0"-132"-16,-12 0-95 0,13 2-48 15,-13-2-53-15,15 3-73 0,-15-3-59 0,16 0-51 16,-16 0-36-16,17 0-85 0,-17 0 6 0,16 3-156 16,-8-4-1680-16</inkml:trace>
  <inkml:trace contextRef="#ctx0" brushRef="#br0" timeOffset="-106251.162">6725 7209 3417 0,'0'0'566'16,"0"0"-90"-16,-1 8-62 0,1-8-110 15,0 0-69-15,0 0-29 0,0 0-24 16,16 4-22-16,-16-4-42 0,12 3-5 0,-12-3-24 16,14 1-3-16,-7 0-19 0,-7-1-5 0,17 0-17 15,-9 1 3-15,-8-1-31 0,17 0 5 0,-17 0-31 16,19 0-12-16,-12 0-7 0,-7 0-25 0,18-1-28 15,-18 1-20-15,14-1-57 0,-14 1 123 0,21-1-1107 16,-13 1-722-16</inkml:trace>
  <inkml:trace contextRef="#ctx0" brushRef="#br0" timeOffset="-105875.156">7125 7127 2980 0,'0'0'561'0,"0"0"-153"0,0 0-89 16,0 0-50-16,0 0-60 0,0 0-38 0,8 4 5 16,-8-4-25-16,0 0-38 0,0 0 4 0,0 0-21 15,0 0 29-15,0 0-12 0,0 0-26 0,0 0 6 16,0 0 8-16,0 0-28 0,0 0-12 0,0 0 2 15,0 0 5-15,6 5-14 0,-6-5-8 16,0 0-20-16,0 0 16 0,-4 16-19 0,4-16 14 16,-7 12-26-16,3-4 19 0,-1 1-11 0,1 0 3 15,0 2 2-15,-1-1 1 0,0 0-9 0,1 2 17 16,0-3-9-16,1 3-9 0,-2 0-9 16,2-2 8-16,1 0-13 0,0 0 28 0,-1 1-23 15,2-3 1-15,1 1-4 0,0-9 8 0,-2 12-14 16,2-5 0-16,0-7-17 0,0 10-29 0,0-10-33 15,0 0-30-15,-2 14-45 0,2-14-45 0,0 0-907 16,0 0-615-16</inkml:trace>
  <inkml:trace contextRef="#ctx0" brushRef="#br0" timeOffset="-105055.33">6648 5881 3444 0,'-5'12'494'0,"-2"-1"-145"0,3 0-44 15,1-3-73-15,0 0 11 0,0-1-62 0,3-7-19 16,-6 9-42-16,6-9 4 0,-2 7 3 0,2-7-10 15,0 0-24-15,0 0-15 0,0 0-3 0,0 0-7 16,0 0-10-16,0 0 1 0,0 0 6 0,32-13-19 16,-23 7-18-16,-1-2 0 0,5 1-6 15,-2-2 2-15,3 0-13 0,-2 0 22 0,0 2-23 16,4-1 8-16,-2 1 1 0,1-2-26 16,-2 3 30-16,3 0-13 0,-2 2-10 0,0 0 1 0,-1 0 8 15,1 1-1-15,-3 0-6 0,1 0-9 16,0 2 12-16,-2 1 4 0,2 0-13 0,-12 0 11 15,18 6-1-15,-11-4 1 0,0 4-5 0,0 1 5 16,-1 0-4-16,-3 2 19 0,-2 1-26 0,0-1 4 16,1 0-5-16,-2 0 8 0,0 2-36 0,0-2 5 15,0 3-10-15,-2-3 3 0,2 0-8 0,-1 1-12 16,1-10-31-16,-3 17-11 0,3-17-21 0,0 17-25 16,0-17-150-16,4 13-1033 0,-1-7-1118 0</inkml:trace>
  <inkml:trace contextRef="#ctx0" brushRef="#br0" timeOffset="-104340.149">8038 6072 2779 0,'-18'18'470'0,"-1"1"-106"0,1 0-121 0,-1 3 22 16,-9 13-54-16,-2 0-24 0,1 2-12 0,-2 5-20 15,2 1-20-15,1 3 0 0,1-1-27 0,1 1 1 16,0 1-23-16,6-1-12 0,-1 0-3 0,4 2 11 16,6-3-24-16,1-6 2 0,4-5-10 0,1-3 9 15,2-2-16-15,3-3-7 0,1 0-15 0,5-1 12 16,-1-3-8-16,4-1 5 0,2-2-13 0,2-2-8 15,1-2-23-15,3-3-6 0,-1 1-25 0,1-4 10 16,0-2-36-16,0 0 16 0,1-2-46 0,-3-1-3 16,4 1-33-16,-6-4-48 0,2 0 0 15,-1 2-67-15,-1-2-1863 0</inkml:trace>
  <inkml:trace contextRef="#ctx0" brushRef="#br0" timeOffset="-101352.072">8150 6490 2284 0,'-20'1'336'0,"3"1"-19"16,3 0-73-16,-2 2-16 0,4-3-50 0,-1 6-13 15,-1-2 3-15,-1 1-31 0,3 3-40 0,2-2 56 16,0 2-31-16,0 0-26 0,5 1-15 0,-1-2 32 15,3 2-37-15,3-10-6 0,0 15-6 0,4-7 9 16,2-2 7-16,1 0-21 0,3-3-9 0,0 0 20 16,1 0-2-16,3-3-14 0,-1-1 14 0,2-2-17 15,0 1-11-15,1-4-15 0,0 3-13 16,0-3-6-16,-2 0 13 0,1-1 14 16,-2 1-31-16,1-2 10 0,-2 0 12 0,-4 1 11 15,3 0-4-15,-2 0-9 0,-1 0-16 0,1 1 3 16,-2-1 2-16,-2 3-6 0,1-2 4 0,-2 2 15 15,-4 4-20-15,11-6 9 0,-11 6-13 0,9-4 11 16,-9 4-6-16,0 0 14 0,13 8-8 0,-9-3 2 16,0 4 0-16,0 0 0 0,-1 0-2 0,-1 4-1 15,-1 3-8-15,-1 2 4 0,0 0-6 0,0 1 15 16,-1 0-20-16,1 1 20 0,0 2-5 0,-2-3-2 16,-1 2 0-16,2 0-6 0,-2 1-14 0,-2 0 9 15,-1 2 8-15,0-1 3 0,1-2 2 0,-3 1-7 16,0-3 2-16,0 1 2 0,-2-1-1 15,-1-1-6-15,-1-1 6 0,2-3 21 0,-2-2-7 16,0 0-20-16,1-2-15 0,-3-1 13 16,0-3-10-16,0-2 12 0,1 0 5 0,-1-1-3 15,1-2-4-15,0 1 9 0,2-4-2 0,0 0-8 16,-1-1-11-16,2-1 19 0,0 1 2 0,2-2-5 16,0-1-16-16,2 0 26 0,2 1-29 0,1-1 20 15,1-1 6-15,2 7 6 0,2-13-12 0,2 6-3 16,2-2-3-16,2 2 17 0,3-1 1 0,1 0-18 15,2 0-11-15,-1-1 19 0,1 1-39 0,0 1 14 16,-1 1-43-16,-1-1-10 0,-3 2-54 0,1 0-43 16,-2 1-43-16,8 1-171 0,-9-2-1645 15</inkml:trace>
  <inkml:trace contextRef="#ctx0" brushRef="#br0" timeOffset="-100884.403">8024 6504 3190 0,'0'0'550'0,"0"0"-111"16,0 0-141-16,0 0-34 0,0 0-41 16,0 0-65-16,27-2-12 0,-27 2-40 0,14-3-12 15,-8 1-4-15,-6 2-17 0,16-4 6 0,-9 4-22 16,2-2-13-16,0-1-5 0,0 3 14 0,1-2-9 16,-1 1-21-16,2 1-17 0,-11 0 14 0,20 0 0 15,-8 0-12-15,0 3-31 0,2-3 8 0,-3 3-44 16,1-1-16-16,2 1-36 0,-1 0-6 0,-1 0-66 15,0-1-39-15,6 4-222 0,-8-3-1812 0</inkml:trace>
  <inkml:trace contextRef="#ctx0" brushRef="#br0" timeOffset="-100351.926">8602 6803 2807 0,'-6'7'574'0,"4"-2"-99"0,-4 2-140 16,1 2-10-16,0 0-92 0,-1 0-10 0,2 1-25 16,-2-1-15-16,4 0-24 0,-3 0-11 0,1 2-22 15,0-2-9-15,0 0-14 0,1-2-3 16,1 1-27-16,1 0-7 0,1-8-7 0,3 11-5 15,-3-11-10-15,8 10-19 0,-4-7-23 0,-4-3-10 16,16 3-32-16,-16-3-26 0,18-4-29 16,-8-1-30-16,0 1-48 0,1-3-1117 0,1-2-1247 15</inkml:trace>
  <inkml:trace contextRef="#ctx0" brushRef="#br0" timeOffset="-100175.935">8722 6613 2954 0,'0'0'455'0,"10"-1"-218"16,-10 1-155-16,0 0-75 0,0 0-181 0,16-2-167 15</inkml:trace>
  <inkml:trace contextRef="#ctx0" brushRef="#br0" timeOffset="-99675.886">8872 6741 3220 0,'-4'24'508'0,"-2"-3"-119"16,2 0-53-16,-3 0-104 0,1 0 8 15,0 0-53-15,1 0-31 0,-2 0-37 0,-2 0-29 16,4-5-53-16,-3 0 11 0,3-2-21 0,0 0-33 16,0-4-21-16,1-1-23 0,4-9-44 0,-3 13-43 15,3-13-12-15,0 0-48 0,0 0 17 16,0 0-9-16,0 0-23 0,0 0 1 0,25-25 52 16,-15 14-5-16,3-2-4 0,-3 1 55 0,1 1-61 15,2-2-19-15,-2 0 49 0,2 2 102 0,-2-1 16 16,-1 0 78-16,1 1 6 0,-1 1-11 0,0 1 38 15,-1 0 44-15,-2 2 4 0,-2 1-17 0,1-1-24 16,-2 2 51-16,-4 5-25 0,9-11 44 0,-8 8 1 16,-1 3-14-16,0 0-4 0,0 0 3 15,-8-11-26-15,8 11-6 0,-10 3-19 0,10-3 0 16,0 0 7-16,-23 5-18 0,15-1-22 0,1-2 24 16,-1 2-16-16,0 0-5 0,1-1-8 0,7-3-4 15,-11 5-4-15,6-3 13 0,5-2-14 0,-9 4 16 16,9-4-2-16,-7 5-13 0,7-5-18 0,-3 5 5 15,3-5-9-15,0 0 7 0,0 0 5 0,8 13-12 16,-2-8 2-16,2-1 4 0,-1 2-8 16,2 0-33-16,0-3 23 0,0 3-6 0,0-2-11 15,-1 1-7-15,2 0-1 0,-1-1-15 0,-1 0-17 16,2-1-20-16,-10-3 1 0,11 5-22 0,-11-5-71 16,0 0-50-16,17 4-26 0,-10-5-348 15,-7 1-1483-15</inkml:trace>
  <inkml:trace contextRef="#ctx0" brushRef="#br0" timeOffset="-99339.886">9327 6662 4252 0,'0'0'480'0,"0"0"-83"0,0 0-87 0,0 0-54 15,28-9-53-15,-16 8-11 0,2-1-50 0,0-2-24 16,7 1-18-16,-2 0-20 0,2 1-7 0,1 0-7 15,2 1-6-15,1-1-12 0,3 1-19 0,-3 1-1 16,2-3-14-16,3 6-20 0,-6-2-30 16,0-1-21-16,0 1-28 0,-2 0-18 0,1 0-70 15,-3 1-50-15,1-2-762 0,1 0-931 0</inkml:trace>
  <inkml:trace contextRef="#ctx0" brushRef="#br0" timeOffset="-98648.091">10186 6743 3506 0,'3'10'625'0,"-1"1"-196"0,1 0-57 0,-3 0-81 15,1 2-63-15,-2-1-30 0,-1 2-28 0,-1 2-39 16,-1 0-19-16,-2-2-21 0,0 1-7 0,-3 0-11 16,2 0-36-16,-3 0-41 0,0-1-14 15,0-3-23-15,-2 1-39 0,2-4-24 16,-2-1-67-16,0-5-51 0,12-2-92 0,-18-1-1413 15</inkml:trace>
  <inkml:trace contextRef="#ctx0" brushRef="#br0" timeOffset="-98423.595">10127 6585 4164 0,'7'-5'491'16,"0"0"-110"-16,-1-2-97 0,2 4-48 0,-1-3-51 16,1 0-23-16,-3 2-33 0,4-2-44 15,-4 1-28-15,1 0-28 0,1-2-4 0,1 2-19 16,-3 0-20-16,0 0-34 0,-5 5 5 0,10-11-35 16,-10 11-21-16,8-7-53 0,-8 7-120 0,11-3-1227 15,-7 1-2017-15</inkml:trace>
  <inkml:trace contextRef="#ctx0" brushRef="#br0" timeOffset="-97928.286">10568 6293 3561 0,'-6'28'570'0,"5"-16"-104"16,-2-2-103-16,2 7-62 0,-2 0-42 0,0 4-35 15,2 2-44-15,-2 2-18 0,0 1-30 0,0 1-5 16,2 0-28-16,0 0-3 0,1 1-33 0,-2 0 3 16,1-2-12-16,1 0 5 0,-2-2-17 0,2-3-4 15,2-4-6-15,-2 0 19 0,1-4-26 0,1 1 10 16,-1-3-14-16,2-1-16 0,1-3 4 0,1-2-11 16,-5-5-3-16,13 2 3 0,-13-2-9 0,20-5 8 15,-11 0-10-15,3-1 3 0,1-3 2 0,-2-1 2 16,0 0-5-16,-1 1 2 15,-1-3-5-15,-2 3 8 0,0-2-6 0,-3 1 2 16,-1 0-3-16,-1 0 0 0,-2 1-1 0,-2 2 5 16,1-1 0-16,-2 2-2 0,-4-1 3 0,1 1 4 15,1 1-26-15,-1 3 0 0,-3 0-11 0,9 2-13 16,-16-2-18-16,16 2-4 0,-16 0-23 0,16 0-11 16,-17 1-50-16,17-1-73 0,-11 1-1022 0,11-1-915 15</inkml:trace>
  <inkml:trace contextRef="#ctx0" brushRef="#br0" timeOffset="-97643.979">10907 6629 3376 0,'0'0'515'0,"0"9"-103"0,0-9-66 16,0 11-98-16,0-11-16 0,-5 13-48 0,0-4-17 16,4-1-23-16,-3 1-30 0,1-1-25 0,-1 0-8 15,3-1-11-15,-1 0 14 0,2-7-19 0,-1 14 8 16,1-8-25-16,0-6 12 0,4 10-6 16,1-6 13-16,-5-4-34 0,12 7-9 0,-5-6-52 15,-7-1-3-15,18 1-25 0,-18-1-14 0,23-4-47 16,-13-1-40-16,3 3-20 0,0-6-1098 15,-1 1-1007-15</inkml:trace>
  <inkml:trace contextRef="#ctx0" brushRef="#br0" timeOffset="-97491.985">11016 6475 2947 0,'0'0'219'0,"13"0"-26"0,-13 0-308 16</inkml:trace>
  <inkml:trace contextRef="#ctx0" brushRef="#br0" timeOffset="-97251.995">11163 6553 3678 0,'-1'18'590'0,"1"-3"-178"0,-3-1-66 0,2-2-87 16,1 1-16-16,-3-2-48 0,2 2-42 0,-1-1-36 16,-1-1-12-16,2 2-8 0,-1-2-4 0,-1-1-17 15,2 0-15-15,-2-1-20 0,0 0-19 0,2-2-24 16,-3 0-20-16,4-7-40 0,-3 11-30 15,3-11-25-15,0 0-36 0,0 0-68 0,0 0-1055 16,0 0-1041-16</inkml:trace>
  <inkml:trace contextRef="#ctx0" brushRef="#br0" timeOffset="-96912.372">11271 6612 3244 0,'-16'8'496'0,"5"-2"-67"0,-1 1-111 0,1-2-64 15,3-1-43-15,1 0-58 0,-2-1-21 16,2 0-40-16,7-3 37 0,-11 5-47 0,5-2 6 16,6-3-21-16,-10 3 19 0,10-3-7 0,-5 4 13 15,5-4-22-15,0 0 3 0,0 0-27 16,0 0 16-16,0 0-28 0,0 0 10 0,0 0-15 15,0 0 27-15,32 4-26 0,-19-4 22 0,-2 0-20 0,3 0-6 16,-1 1 3-16,0 0 7 0,2 1-17 16,-2-2-6-16,1 2 6 0,-4-1-4 0,3 0 0 15,-3 1 5-15,-2 1-8 0,-8-3 6 0,18 2-15 16,-10-2 3-16,-8 0-26 0,12 3 1 0,-12-3-18 16,11 1 1-16,-11-1-29 0,9 2-21 0,-9-2-41 15,0 0-29-15,0 0-3 0,14 7-1039 0,-8-6-803 16</inkml:trace>
  <inkml:trace contextRef="#ctx0" brushRef="#br0" timeOffset="-96524.076">11446 5952 4131 0,'8'8'546'0,"2"0"-118"0,4 5-98 0,-1 2-64 16,7 5-51-16,0 2-33 0,10 12 1 0,-1 3-45 15,2 3-29-15,-1 2-15 0,1 2-2 16,7 9-20-16,-3 2-7 0,-6-10-12 0,0 3-3 16,-3-3-13-16,-1 1 3 0,-2 2-5 0,-3 0-8 15,-3-3 2-15,-3 3 5 0,-4 0-2 0,-5-9-17 16,-2-3-12-16,-3-2-12 0,-4 0-19 0,-1-1-4 16,-4-3-16-16,-4-2-1 0,0-5-19 0,-1-4-12 15,-1-2-5-15,-4-4-15 0,-1-4-38 0,-1-2-60 16,1-4-53-16,1-3-1037 0,0-3-709 15</inkml:trace>
  <inkml:trace contextRef="#ctx0" brushRef="#br0" timeOffset="-95628.03">12573 6227 3111 0,'-24'33'617'16,"0"4"-170"-16,-1 1-112 0,0 2-67 0,2 1-24 16,-1 2-54-16,0 0-5 0,3 1-46 0,-2 0 0 15,1 2-36-15,2-1 0 0,-1-1-3 0,2-1-19 16,0 0-16-16,4-2-18 0,1-10 2 16,3-5-4-16,4-5-5 0,0 1-3 0,0-6-13 15,4 2 5-15,2-4-16 0,3 0-17 0,0-2-9 16,7 0 7-16,1-3-27 0,3 0-1 0,1-4-37 15,4 1-17-15,4-5-42 0,3 2-16 0,9-3-1116 16,3-3-1172-16</inkml:trace>
  <inkml:trace contextRef="#ctx0" brushRef="#br0" timeOffset="-90008.48">12770 6342 2869 0,'0'0'512'0,"0"0"-91"16,0 0-128-16,0 0 9 0,0 0-75 0,0 0 6 16,0 0-49-16,0 0-2 0,0 0-38 0,0 0 7 15,0 0-20-15,0 0 9 0,0 0-29 0,0 0 3 16,0 0-42-16,4 42 26 0,-4-35-21 0,-2 4-28 15,2 0 5-15,-2 2 3 0,2 1-4 0,0 0 1 16,0 4-17-16,0 0 1 0,0 0-2 0,2-1-7 16,0 1 7-16,0 1-11 0,0 0-6 0,-1-1 12 15,3-2 1-15,-2 1-4 0,0-2-8 0,2-2-4 16,-2 0 11-16,2-1-6 0,-2-1-2 0,0-1 2 16,0-1-7-16,0-2 8 0,-2-7-9 15,2 14 5-15,-2-14-9 0,3 10-4 0,-3-10 4 16,4 6 7-16,-4-6-12 0,0 0 6 15,0 0-3-15,16-11 15 0,-16 11-15 0,14-21 0 16,-4 4-4-16,2-2 5 0,1-5-5 0,1 0 3 16,1-2 9-16,0 1-6 0,2-3-9 0,-1 2 3 15,1-1 1-15,2 2-7 0,-2-1 5 0,0 2-6 16,1 2-7-16,1 0 5 0,-4 3-8 0,0 2 2 16,-1 1-5-16,-3 0-15 0,1 5-10 0,-2 0-3 15,-1 0-20-15,-3 3-4 0,1 0-2 0,-2 1 1 16,0-1-28-16,-5 8-2 0,8-8-35 15,-8 8-27-15,5-7-60 0,-5 7-1030 0,0 0-888 16</inkml:trace>
  <inkml:trace contextRef="#ctx0" brushRef="#br0" timeOffset="-89384.683">13196 6609 2446 0,'-5'4'576'16,"1"3"-140"-16,-3 1-61 0,3 2-91 0,-2-2 6 15,-2 2-3-15,2 2-64 0,-1-1-73 0,0 3 2 16,1-1-27-16,-2 1-14 0,2 0-18 0,1 0 13 16,1-3-19-16,0 1-3 0,0 0-30 0,0-2-1 15,0 3-4-15,-2-3-24 0,3 1-30 0,-1-2-18 16,4 1-31-16,-2-3-1 0,-2 0-76 0,4-7-16 15,0 0-41-15,-3 13-60 0,3-13-1649 0</inkml:trace>
  <inkml:trace contextRef="#ctx0" brushRef="#br0" timeOffset="-88976.227">13392 6665 2706 0,'-7'5'460'0,"-3"1"-34"0,2-1-98 0,-1 2-73 16,-5-2-33-16,1 2-22 0,1-1-48 0,-1 1-28 16,-2-2 2-16,1 0-20 0,-1 1-27 15,5 0 33-15,-1-2-49 0,2-1 4 0,-2 1-3 16,11-4 13-16,-14 6 1 0,8-4 0 0,-2 1-4 15,8-3 0-15,-10 5 5 0,10-5 3 0,-5 4-8 16,5-4 4-16,0 0-12 0,-2 6 5 0,2-6-11 16,0 0-12-16,0 0-19 0,17 11 15 15,-9-9-18-15,-1 2 5 0,3-1-10 0,0 0 4 16,1 1-14-16,0-1 12 0,1 1 2 0,3 0-12 16,1 1-1-16,-3 0 8 0,5 0-9 0,-2 1-4 15,0 1 0-15,-1 0-4 0,1-1 5 0,-1 0 5 16,-1-1-9-16,-3 0-8 0,0 1 1 15,-1-3 3-15,-1 2-41 0,-1 0 4 0,2-1-39 16,-4 1-13-16,-6-5-40 0,7 7 10 0,-7-7-47 16,0 0-24-16,0 0-52 0,6 8-1324 0,-6-8-1671 15</inkml:trace>
  <inkml:trace contextRef="#ctx0" brushRef="#br0" timeOffset="-88387.976">14156 6363 3022 0,'-19'15'505'0,"4"0"-101"0,-1-1-83 15,1 1-57-15,-2 1-56 0,1 0-39 0,-4 5 64 16,-4-3-46-16,3 2-10 0,2 1-39 0,2-5 3 16,-3 2-36-16,5-2 2 0,-1-1-24 0,-2-2 11 15,5 2-27-15,1-4 1 0,-1 0-11 0,3 0-3 16,2-4-14-16,-1 1 18 0,5 0-16 15,-6-3 13-15,6-1 10 0,-1 1 12 0,5-5-3 16,0 0-24-16,-6 13-5 0,6-13-6 16,0 0-7-16,0 0 11 0,15 8-16 0,-15-8-2 15,20 2-7-15,-9-1 0 0,3 0-1 0,-14-1 2 16,30 3-14-16,-13 0 3 0,3-2-1 0,-1 3-3 16,1-2-4-16,0 1-5 0,2-1-7 0,-2 0-7 15,1 2-10-15,-1-1-3 0,-2-1-31 0,2 0 0 16,-4 2-16-16,-2-1-26 0,1-2-53 0,5 3-91 15,-7-2-834-15,3 1-678 0</inkml:trace>
  <inkml:trace contextRef="#ctx0" brushRef="#br0" timeOffset="-87780.836">14717 6300 2226 0,'-20'21'488'0,"0"-1"-67"16,-1 1-147-16,1 2 0 0,-6 10-14 0,3 2-39 15,7-4-8-15,1-4-30 0,2 0-19 0,2 2 16 16,3-1-28-16,1-3-42 0,4 0 33 16,1-4-53-16,4-1 7 0,1-2-14 0,4-1 9 15,1-3-27-15,4-1 12 0,3-4-28 0,1-2 8 16,5-4-21-16,-1-2 5 0,4-2-13 0,1-4 17 15,0-4-24-15,6-4 26 0,-2-4-38 0,-2 0 24 16,7-12-21-16,-9 4 1 0,4-6-4 0,-11 2 1 16,-2 3-1-16,-4-2 9 0,1 1-24 15,-7 2 21-15,-1 0-6 0,-3 0 3 0,0 4-11 16,-4-1-5-16,0 2-12 0,-2 1 19 0,-2 4-33 16,-2-1-7-16,-2 3-14 0,-1 2-11 0,-3 2-31 15,-2 3-19-15,-1 1-9 0,0 3-19 0,-1 2-75 16,-3 4-18-16,1 0-1650 0</inkml:trace>
  <inkml:trace contextRef="#ctx0" brushRef="#br0" timeOffset="-87525.164">14937 6517 3409 0,'0'0'511'0,"0"0"-124"0,0 0-76 0,0 0-64 16,0 0-26-16,0 0-39 0,-44 0-15 0,27 0-32 15,2-1-27-15,-1 0-14 0,-5-1-22 0,4 2 3 16,0 0-6-16,0 0-23 0,-1 2-2 0,2-2 1 16,-2 2 2-16,-2-1-13 0,2 4-41 15,2-5-32-15,3 4-33 0,-1-2-33 0,3 3-43 16,0-1-7-16,1-1-1226 0,4 1-1438 0</inkml:trace>
  <inkml:trace contextRef="#ctx0" brushRef="#br0" timeOffset="-87212.392">15121 6650 3120 0,'0'0'493'0,"0"0"-45"0,-20 17-89 16,13-11-72-16,0 0-57 0,-1 4-12 0,0-3-27 15,3 3-9-15,-5 0-12 0,5 1-32 0,1-2-34 16,-1 1 10-16,0 1-22 0,2 0 1 0,2-1-11 15,1 0-15-15,0-10-11 0,3 18 4 0,3-11-34 16,0-2 3-16,0 0-17 0,6 0-28 0,0-4-17 16,-2-1-9-16,-10 0-36 0,24-4-19 0,-11 0-48 15,-2-1-55-15,-1 0-1044 0,3-3-1131 0</inkml:trace>
  <inkml:trace contextRef="#ctx0" brushRef="#br0" timeOffset="-87047.344">15224 6528 2479 0,'0'0'345'0,"14"-1"-189"0,-14 1-199 0,13-2-80 15,-13 2-253-15</inkml:trace>
  <inkml:trace contextRef="#ctx0" brushRef="#br0" timeOffset="-86800.632">15479 6538 3554 0,'-6'19'446'15,"1"0"-83"-15,1-3-49 0,1 1-62 0,0-2-36 16,2-1-21-16,-2 1-45 0,2 2-12 0,-2-1-10 16,1 1-32-16,-2-2-21 15,3 0-14-15,-2 0-25 0,0-3-23 0,-1 0-21 16,2 1-17-16,0-3-44 0,-3 1-30 0,3-3-42 16,2-8-12-16,-6 8-45 0,6-8-60 0,-4 5-408 15,4-5-2148-15</inkml:trace>
  <inkml:trace contextRef="#ctx0" brushRef="#br0" timeOffset="-86472.883">15519 6650 2531 0,'-14'2'564'0,"3"2"-201"0,0-1-81 0,1-1-39 15,3-1-15-15,7-1-57 0,-15 4 25 0,7-3-17 16,8-1-35-16,-12 3 18 0,12-3-2 0,-7 3-16 16,7-3-3-16,0 0-4 0,0 0-19 0,0 0-15 15,0 0-11-15,0 0-36 0,0 0 28 0,18 13-29 16,-18-13-4-16,18 5-18 0,-8-3 10 0,2 2-11 16,0-1 3-16,-1 1-11 0,3-1-1 0,-2 1 4 15,1-1-13-15,-1 1 5 0,-1 0 1 0,0 1-16 16,-1-4 2-16,2 4-10 0,-2-2 4 0,-2 1-14 15,-1-2-10-15,-7-2-14 0,14 7-23 16,-8-5-28-16,-6-2-7 0,10 6-56 16,-10-6 20-16,0 0-32 0,10 7-22 0,-10-7-111 15,5 2-1521-15</inkml:trace>
  <inkml:trace contextRef="#ctx0" brushRef="#br0" timeOffset="-85980.626">15909 6138 3574 0,'6'9'455'0,"2"4"-73"16,0-1-91-16,3 4-48 0,-1 0-18 0,0 3-36 15,5 5-8-15,-2 3-55 0,1-1 0 0,-1 3-20 16,5 10 10-16,-1 2-40 0,0 0-13 16,-6-6 0-16,-1-4-20 0,1 2-7 0,-3-2 5 15,0 2-13-15,-1 0 8 0,-1-2-17 0,-5-2 0 16,2 0-1-16,-2-3-10 0,-1 1-8 15,-1-1-12-15,-3-2-15 0,-2-2-6 0,-2-4-16 16,-2 0-24-16,-2-3-23 0,-2-4-29 0,0-3-21 16,-4-4-79-16,4-3-4 0,-5-1-1425 0</inkml:trace>
  <inkml:trace contextRef="#ctx0" brushRef="#br0" timeOffset="-85408.649">15502 6643 1991 0,'0'0'540'0,"0"0"-81"16,0 0-119-16,0 0-109 0,0 0 29 15,0 0-59-15,0 0 15 0,0 0-81 0,0 0-7 16,24-15-14-16,-17 13 28 0,2-1-54 0,-3 0-12 16,5 1-25-16,-3-1 13 0,5-1 22 0,-3 1-53 15,1-1 14-15,0 2 5 0,1-1-58 0,0 0 37 16,0-1-7-16,-1 2 2 0,3 0-15 0,-4 0 12 16,4 0-19-16,-4 1-25 0,2-1-29 0,-3 1 19 15,0 0-43-15,-9 1-57 0,0 0-32 0,20 0-93 16,-12 1-442-16</inkml:trace>
  <inkml:trace contextRef="#ctx0" brushRef="#br0" timeOffset="-84896.916">15458 6483 1991 0,'0'0'447'0,"0"0"-50"16,0 0-97-16,0 0-68 0,0 0-38 15,0 0 35-15,20 24-58 0,-20-24-1 0,0 0-73 16,-5 19 27-16,5-19-56 0,-6 16 22 0,3-6-43 16,0 0 51-16,0 1-64 0,2 0 9 0,-1-1-13 15,0-1 3-15,0 3 21 0,1-3-10 0,1 2-48 16,-2-4 36-16,1 3-44 0,-2-1 60 0,2 1-28 16,0-3-5-16,1-7 12 0,-2 17 7 0,1-8-46 15,-1-2 19-15,-2 2-36 0,2 0 5 0,2-9-46 16,-2 14-18-16,2-14-17 0,-5 14 2 0,3-9-736 15</inkml:trace>
  <inkml:trace contextRef="#ctx0" brushRef="#br0" timeOffset="-84236.593">15510 6695 2570 0,'0'0'400'0,"8"2"-25"16,-8-2-99-16,8 6-71 0,-8-6-2 0,10 3-74 16,-3 0-35-16,-7-3 2 0,13 6 0 15,-6-3 3-15,-7-3-55 0,15 5 49 0,-9-1-46 16,1-2-9-16,2 3 38 0,-1-1-16 0,-8-4-47 16,12 5 37-16,-7 0-19 0,3-2 3 0,-8-3-22 15,11 6 3-15,-7-1 1 0,2-1-16 0,-6-4 10 16,11 6-13-16,-6-2 3 0,-5-4-16 0,10 9-18 15,-5-6 16-15,-5-3-1 0,11 7-76 16,-11-7-19-16,0 0-51 0,11 11-46 0,-11-11 9 16,7 4-3242-16</inkml:trace>
  <inkml:trace contextRef="#ctx0" brushRef="#br0" timeOffset="-81368.835">11187 6650 1714 0,'0'0'466'16,"19"-1"-167"-16,-19 1-35 0,0 0-37 0,0 0-7 15,0 0-80-15,0 0-31 0,0 0 13 0,0 0-12 16,0 0-3-16,0 0-10 0,15 0 28 0,-15 0-4 15,0 0 0-15,0 0-15 0,0 0-4 0,0 0-15 16,0 0-37-16,0 0 35 0,0 0-25 0,0 0 49 16,0 0-33-16,0 0-6 0,11 3-24 0,-11-3 14 15,0 0-15-15,0 0 15 0,0 0 1 0,0 0 9 16,0 0-36-16,9-3 21 0,-9 3-5 0,0 0-16 16,0 0-2-16,0 0 17 0,0 0-28 0,14-4 41 15,-14 4-27-15,0 0 2 0,14-7-8 0,-8 5-10 16,-6 2-5-16,9-4 36 0,-3 0-34 15,-6 4-1-15,9-4-22 0,-9 4 26 0,8-4-4 16,-8 4 6-16,8-5-28 0,-8 5 37 0,9-4-9 16,-9 4 2-16,10-3-3 0,-5-1 5 0,-5 4-17 15,11-4 2-15,-6 0 2 0,-5 4-10 16,12-5-8-16,-5 2-2 0,0-1 0 0,-2 0 13 16,3 0-2-16,0 0 16 0,-1 0-26 0,3 2 25 15,-3-3-26-15,0 3 8 0,0-3-27 0,-7 5 29 16,13-4-9-16,-7 1 7 0,-6 3-38 0,10-2 8 15,-10 2-35-15,9-3-13 0,-9 3-22 0,0 0-28 16,0 0-8-16,0 0-111 0,0 0-1447 0</inkml:trace>
  <inkml:trace contextRef="#ctx0" brushRef="#br0" timeOffset="-80789.08">11238 6471 1478 0,'0'0'366'15,"-14"22"-129"-15,14-22-47 0,-4 6 109 0,4-6-174 16,-3 10 93-16,3-10-151 0,-6 8 48 0,6-8-14 16,-4 10 56-16,4-10-44 0,-6 13 21 0,5-4-56 15,-3 1-16-15,1-3-7 0,2 3 47 0,-1 0-38 16,1 1 4-16,-1 0-8 0,1-1-1 0,1 4 31 15,-2-4-50-15,0 1 10 0,2 2-21 0,-2-2 11 16,2 2 4-16,-1-3-26 0,-2 3-14 0,1-1-8 16,0 1 70-16,-1-1-63 0,0 2 35 15,-2-2-35-15,-1 3-3 0,2 0-32 0,-2-4 87 16,2 1-72-16,-1-2 8 0,0 0 21 0,1 0-21 16,1-2-17-16,0-2-30 0,0-1-58 0,0 2-21 15,3-7 34-15,0 0-98 0,-3 11-206 16</inkml:trace>
  <inkml:trace contextRef="#ctx0" brushRef="#br0" timeOffset="-80340.854">11237 6697 2539 0,'0'0'562'16,"0"0"-162"-16,0 0-15 0,0 0-80 0,0 0-33 16,0 0-58-16,0 0-34 0,0 0-15 0,0 0 4 15,0 0-40-15,0 0-4 0,0 0-24 0,18 3 24 16,-18-3-52-16,14 4 5 0,-14-4 0 0,15 2-26 16,-6-1-13-16,0 1 16 0,1 0-23 0,1 1 10 15,0 1-13-15,-2-2-2 0,2 1 4 0,-1 2 1 16,1-1 2-16,0-1-12 0,-1 1 6 0,1 0-6 15,-2 1-7-15,1-2 2 0,-3 0-9 16,0 2-14-16,2-2-23 0,-4 1-6 16,-5-4-35-16,8 7-20 0,-8-7-21 0,0 0-38 15,11 12-173-15,-10-8-1093 0,-1-4-2230 0</inkml:trace>
  <inkml:trace contextRef="#ctx0" brushRef="#br0" timeOffset="-71601.522">12996 7335 2937 0,'0'0'379'15,"0"0"1"-15,0 0-104 0,0 0-37 0,0 0-24 16,0 0-23-16,0 0-32 0,4 13-29 0,-4-13 1 16,0 0-32-16,-10 14 0 0,5-6-1 0,-2 0-10 15,0 2 16-15,-1 2-21 0,-1 1-21 0,-1 1 5 16,-3 2 19-16,2 0-15 0,-3 2-4 16,1 1-7-16,-5 4-25 0,0-1-9 15,2-1 23-15,0 0-21 0,-2 2-4 0,4-5 0 16,0-1 5-16,2 0-9 0,-2-1 3 0,4-5-3 15,0 2-6-15,1-3-15 0,-1 1 31 0,3-3-29 16,1 0 21-16,-2-1-15 0,3 2-8 0,-1-4 3 16,-1 0 9-16,2 2-4 0,5-7 7 0,-7 9-13 15,5-5 2-15,2-4 12 0,-4 7 6 0,4-7 1 16,-4 6-8-16,4-6 1 0,0 0 3 0,0 0-13 16,13 9 11-16,-4-6-6 0,-2-1-5 15,4-1 2-15,1 1 3 0,3-1-2 0,1 1 4 16,1 1-6-16,6-3-2 0,-2 0-10 0,0 2-5 15,0-2 10-15,2 1-4 0,-4-1-33 0,2 1-8 16,-3-1-11-16,-2-1-22 0,2 1-5 0,-7-1-35 16,2-1-42-16,1 2-39 0,-14 0-82 0,23-5-1262 15</inkml:trace>
  <inkml:trace contextRef="#ctx0" brushRef="#br0" timeOffset="-71225.534">12971 7653 3439 0,'0'7'550'0,"0"-7"-113"0,0 0-98 15,5 10-71-15,-5-10-26 0,9 8-49 0,-2-2-24 16,1-1-37-16,1-1-11 0,5 2-20 0,-3-2 1 15,5 1-33-15,2 2 6 0,2-2-4 0,-1 0-19 16,5 2 13-16,0 1-20 0,1-2 1 16,-6 0-7-16,0 0-10 0,-3-1 3 15,0 1-9-15,0-1 11 0,-5 3-9 0,-2-2 4 16,0 1-11-16,-4 1 4 0,-3 1-1 0,-2-1-11 16,-2 3 8-16,-3 0 5 0,-2-2-8 0,0 4-7 15,-2 0-8-15,1-2 13 0,-4 2-14 0,3-2-4 16,-2 1 1-16,2-2 4 0,-2-2-13 0,2 2 0 15,-1-3-8-15,4 1 6 0,-3 0-28 0,3-1-6 16,-2 0-25-16,2-1-19 0,6-6-30 0,-11 11-25 16,11-11-56-16,-9 7-10 0,9-7-85 0,-7 6-1308 15</inkml:trace>
  <inkml:trace contextRef="#ctx0" brushRef="#br0" timeOffset="-69429.69">13109 6876 2017 0,'0'0'245'0,"0"0"-8"15,0 0-22-15,0 0-70 0,0 0-41 0,0 0-29 16,0 0 77-16,0 0-32 0,0 0-71 15,0 0 1-15,0 0-50 0,0 0 63 0,0 0-104 16,0 0 68-16,0 0 42 0,0 0-35 0,-21 2 26 16,21-2-43-16,0 0 92 0,0 0-121 0,0 0 55 15,0 0-12-15,-13 5-3 0,13-5-9 0,0 0-19 16,0 0 35-16,0 0 30 0,0 0-49 0,-9 1-5 16,9-1 0-16,0 0 6 0,0 0-28 0,-5 5 79 15,5-5-26-15,0 0-15 0,0 0-20 0,-4 7 50 16,4-7-42-16,-5 6-20 0,5-6 10 0,-4 7-5 15,4-7 22-15,-7 8-8 0,7-8-8 16,-5 12-2-16,1-6 21 0,2-1-19 0,-3 1 4 16,3 1-30-16,-2-1 15 0,4-6 65 0,-8 9-75 15,6-3 55-15,2-6-6 0,-4 8-49 0,4-8 40 16,-4 7 21-16,4-7-58 0,-3 4-32 0,3-4-34 16,0 0-36-16,0 0-47 0,0 0-27 0,0 0-42 15</inkml:trace>
  <inkml:trace contextRef="#ctx0" brushRef="#br0" timeOffset="-65833.4">13771 7375 2706 0,'0'0'373'0,"9"-5"-27"0,-9 5-68 16,0 0-61-16,0 0-42 0,0 0-18 0,7-2-42 15,-7 2 14-15,0 0-1 0,0 0-15 0,0 0-18 16,0 0-30-16,0 0 25 0,0 0-41 0,0 0 27 16,0 0-40-16,0 0 46 0,0 0-29 0,0 0 21 15,0 0-25-15,0 0 15 0,6-4-20 16,-6 4 25-16,0 0-15 0,0 0 7 0,0 0-7 15,0 0-12-15,0 0 11 0,0 0-2 0,0 0 11 16,0 0-13-16,-4 21-7 0,4-21 17 0,0 11-14 16,0-11 9-16,-2 13 1 0,0-4-2 0,2 2-15 15,0 0 5-15,-2 2-6 0,-1 1 1 0,2 4-5 16,1 1 10-16,-1 2 5 0,-2 3-18 0,3 2-8 16,0-1 11-16,-2 1-10 0,2 0 1 15,-2-1-16-15,2-4 13 0,0 0-7 0,-2-1 2 16,2 0-8-16,0-1 2 0,0-4 3 15,0 0 2-15,0-3-15 0,0 0 12 0,0-1-6 16,0 0 7-16,0-2-14 0,0-9 6 0,0 14-4 16,0-7 6-16,0-7-7 0,2 10 8 0,-2-10-4 15,0 0-2-15,0 0-4 0,0 0 9 0,0 0-7 16,0 0 9-16,18-12-7 0,-14 2 6 0,3-2-8 16,0-3 2-16,5-4-6 0,1 0 14 0,-1-7-7 15,3-1-3-15,-2-2-1 0,10-7 4 0,-7 6-6 16,1 3 10-16,-3 2-10 0,-1 1-6 0,1 5-2 15,-1-1-2-15,-2 3-8 0,3 0 5 0,-3 2-9 16,-2 2-18-16,2 1 0 0,-4 1-3 16,2 0-17-16,0 2-10 0,-2 2-35 15,-1-1-22-15,-3 1-10 0,-3 7-42 0,12-11-1037 16,-6 8-862-16</inkml:trace>
  <inkml:trace contextRef="#ctx0" brushRef="#br0" timeOffset="-65441.105">14119 7659 3653 0,'0'0'478'0,"-3"11"-113"16,1-3-37-16,0 0-92 0,-2 4-11 0,2-3-40 15,-1 4-27-15,-1-1-11 0,0 0-19 0,2 3-30 16,-6 0 4-16,6-1-19 0,-2 0-19 0,-1 1-4 15,1 0 7-15,0-1-13 0,1 0 6 16,-2-2-27-16,1 0 0 0,2 0-2 0,-3 3-3 16,3-2-24-16,-2-2-12 0,1-1-28 15,-3 1-10-15,4-3-18 0,2-8 0 0,-6 15-33 16,6-15-29-16,-4 9-52 0,4-9 8 0,0 0-1083 16,0 0-1019-16</inkml:trace>
  <inkml:trace contextRef="#ctx0" brushRef="#br0" timeOffset="-65033.513">14250 7811 2507 0,'0'0'547'16,"-17"6"-135"-16,9-6-69 0,8 0-42 0,-16 7-69 15,9-4 1-15,-2 2-43 0,-1-2-26 0,0 1-4 16,1-1-12-16,0 1-22 0,-2 0-15 0,4 0-27 16,-2-1 16-16,0 1-9 0,0 0-2 0,5 0-32 15,4-4 18-15,-13 5-13 0,7-2 4 0,6-3-6 16,-8 3-11-16,8-3 10 0,-7 3-2 0,7-3-7 16,-6 5-2-16,6-5-15 0,0 0 13 15,0 0-12-15,0 0-9 0,0 0 0 0,0 0 9 16,0 0-3-16,11 15-5 0,-11-15-17 15,8 6 14-15,-2-3-16 0,-6-3 4 0,12 8 1 16,-7-4-3-16,1-1 5 0,-6-3-5 0,12 9 1 16,-5-3-1-16,-1 0-9 0,-1-1 8 0,5 0-10 15,-4 2 4-15,0-2 3 0,3 2-2 0,-1-3-6 16,0 3-6-16,-1-2 1 0,3 0-7 0,-2 0-22 16,-1-1-16-16,2-1-23 0,-9-3-3 0,13 5-43 15,-13-5-39-15,13 2-21 0,-13-2-69 0,13 1-1205 16,-13-1-1472-16</inkml:trace>
  <inkml:trace contextRef="#ctx0" brushRef="#br0" timeOffset="-64061.66">14620 7775 2639 0,'0'0'481'16,"-2"10"-108"-16,2-10-100 0,0 0-6 0,7 11-68 15,-7-11 19-15,9 10-67 0,-3-8-3 0,2 2-29 16,-2 1 0-16,4 2-27 0,-1-5-30 16,-1 0-5-16,1 2 41 0,2-3-71 0,0 2 7 15,-11-3 19-15,18 0-5 0,-6 0-22 0,-4 0 4 16,1-1-20-16,3-2 28 0,-3 2-17 0,-1-3 3 16,1 1-21-16,1-2 15 0,-2 0-30 0,-1 0 29 15,2-1-1-15,-4-1-16 0,1 0 2 16,-2 1-4-16,-3-2-8 0,-1 8-5 0,2-14-5 15,-2 7 53-15,-3 0-21 0,3 7-12 0,-10-9-12 16,2 3 12-16,-2 4-9 0,-1 2 14 0,-1 1-16 16,1 1 11-16,-5 5 2 0,0-1-2 0,-2 2 9 15,0 2 16-15,0 1-17 0,1 2 16 0,0 0 9 16,1-2 0-16,1 3 0 0,3 0 11 0,0-1-6 16,3 0-9-16,2-2 6 0,3 4 8 15,0-5-5-15,4-1 10 0,0 4-19 0,2-5 15 16,2 0-23-16,3 1 14 0,-1-1-5 0,4-1-14 15,0-1-5-15,2-1 7 0,0-1-18 0,0-2 13 16,-1 1-21-16,3-2 43 0,-1-1-44 0,0 1 11 16,-3-1-4-16,1 0-27 0,-11 0 0 15,20-1-9-15,-13 0-19 0,3-1-3 0,-1 1-53 16,-1-1-13-16,-8 2-20 0,16-5-59 0,-16 5-30 16,18-7-319-16,-14 3-1782 0</inkml:trace>
  <inkml:trace contextRef="#ctx0" brushRef="#br0" timeOffset="-63629.926">15056 7418 3293 0,'2'10'497'16,"-2"-10"-129"-16,2 8-49 0,-2-8-102 15,0 13-10-15,0-13 11 0,0 13-54 0,-2-5-15 16,2-8-8-16,-2 16-22 0,0-6-19 0,1 0-13 16,-1-1 7-16,-1 0-33 0,-3 1-5 15,4-3-9-15,-2 3 0 0,-3-3-24 0,2 0 7 16,-1-1-13-16,-2-1-12 0,0 1-41 0,2-5-25 15,6-1-37-15,-19 0-3 0,19 0-54 0,-15-5-333 16,3 2-1186-16</inkml:trace>
  <inkml:trace contextRef="#ctx0" brushRef="#br0" timeOffset="-63424.939">14950 7328 3389 0,'5'-3'444'15,"-5"3"-102"-15,4-7-58 0,-4 7-75 0,5-5-28 16,-5 5-73-16,7-9-32 0,-3 6-27 0,-4 3-56 16,7-10-5-16,-7 10-10 0,11-8-82 0,-11 8-136 15,15-7-1926-15</inkml:trace>
  <inkml:trace contextRef="#ctx0" brushRef="#br0" timeOffset="-62526.127">15426 7233 2105 0,'-23'6'515'0,"9"-2"-113"16,-4 5-71-16,-3 0 26 0,1 2-49 0,-7 3-94 16,0 2 17-16,5 0-57 0,-4 1-3 0,3 1 1 15,2 3-37-15,0-3-13 0,6 0 21 0,-1 0-15 16,5-2-20-16,0-1-3 0,2 1 7 0,2-2-34 16,1-1 12-16,3-2-20 0,3-2-7 15,0 0-23-15,0-9 15 0,9 14-10 0,-1-8-4 16,3-4 2-16,2-1-13 0,4-1-6 0,1-2 4 15,2-5-8-15,3 2 2 0,0-4-12 0,-1-1 2 16,1-1 10-16,-2-2-13 0,-1-1 7 0,-2 1-6 16,-2-3-8-16,1 1 15 0,-4 0-22 15,0-3 1-15,-3 2-10 0,-2 1 2 0,0-1-9 16,-4 2 3-16,-1-2-2 0,-2 4-4 0,-1-1 0 16,-1 0 1-16,-2 2-38 0,-4 1 4 0,0 1-15 15,-1 2 0-15,-4 3-37 0,-2 0-8 0,-3 1-52 16,3 3-47-16,-2 2-89 0,0-1-1474 0</inkml:trace>
  <inkml:trace contextRef="#ctx0" brushRef="#br0" timeOffset="-62300.998">15379 7377 2869 0,'-21'1'456'0,"0"-1"-90"0,0 2-68 0,5-1-82 15,-1 0-24-15,3 0-73 0,-1 1-25 16,2-1-19-16,-1-1-28 0,2 2-17 0,12-2-9 16,-21 0-58-16,21 0-32 0,-14 2-112 0,14-2 37 15,-7 5-1186-15</inkml:trace>
  <inkml:trace contextRef="#ctx0" brushRef="#br0" timeOffset="-62046.006">15523 7525 3417 0,'-7'5'451'16,"0"0"-67"-16,0 0-53 0,4 0-77 0,3-5-24 16,-7 9-38-16,6-4-29 0,1-5 4 0,0 12-26 15,0-12-49-15,5 14 5 0,1-7-40 16,2 1-4-16,1-2-28 0,1-1-28 0,3 0-32 16,-3-1-18-16,-10-4-50 0,25 4-1 0,-14-4-73 15,2 2-26-15,-2-3-1383 0</inkml:trace>
  <inkml:trace contextRef="#ctx0" brushRef="#br0" timeOffset="-61863.807">15673 7474 3302 0,'0'0'542'0,"9"-10"-112"0,-9 10-89 16,0 0-99-16,7-5-27 0,-7 5-82 15,0 0-63-15,7-5-49 0,-7 5-38 0,0 0-50 16,8-6-59-16,-8 6-39 0,9-7-178 0,-5 2-1929 16</inkml:trace>
  <inkml:trace contextRef="#ctx0" brushRef="#br0" timeOffset="-61685.2">15769 7421 3359 0,'-4'15'532'0,"0"0"-130"16,0-1-94-16,2-1-31 0,-3 1-83 0,2 0-5 16,1 0-40-16,0 1-13 0,0 1-39 0,1-3-17 15,-1 0-28-15,1 0-21 16,-1-2-24-16,1-1-31 0,1-10-70 0,1 14-45 0,-1-14 15 16,3 6-517-16,-3-6-1484 0</inkml:trace>
  <inkml:trace contextRef="#ctx0" brushRef="#br0" timeOffset="-61397.911">15882 7489 2467 0,'0'0'555'0,"-15"2"-152"0,15-2-93 0,-16 4-73 15,16-4-40-15,-15 4 26 0,8-2-78 16,7-2-2-16,-16 5-10 0,16-5-45 15,-13 2-5-15,13-2 12 0,-10 3-40 0,10-3 13 16,0 0 13-16,-13 5 23 0,13-5-1 0,0 0-23 16,-8 4-5-16,8-4-8 0,0 0-1 0,0 0-6 15,0 0-3-15,17 10-17 0,-17-10-7 0,13 6-5 16,-4-3-2-16,0 1 6 0,1-1-13 0,-1 3 1 16,3-4-15-16,-2 4-3 0,0-1-24 0,0-1-15 15,0 1-26-15,0-2 4 0,-3 2-43 0,-7-5-23 16,14 4-31-16,-14-4-30 0,13 9-108 0,-10-8-1661 15</inkml:trace>
  <inkml:trace contextRef="#ctx0" brushRef="#br0" timeOffset="-58793.969">16203 7617 3135 0,'0'0'536'15,"9"3"-90"-15,-9-3-110 0,0 0-57 0,0 0-12 16,0 0-64-16,11 1-22 0,-11-1-30 0,0 0-19 16,14-1-1-16,-14 1-33 0,14-1-12 15,-7-1-21-15,-7 2-3 0,19-2 9 16,-9 1-22-16,1-2-23 0,3 1-32 0,-1 2-14 16,-2-1-36-16,5 1-13 0,-3-1-33 0,-13 1-44 15,26 1-46-15,-10 0-59 0,-3 1-1340 0</inkml:trace>
  <inkml:trace contextRef="#ctx0" brushRef="#br0" timeOffset="-58473.987">16123 7794 3778 0,'0'0'651'0,"-7"5"-155"15,7-5-101-15,0 0-46 0,0 0-107 0,0 0-36 16,0 0-37-16,0 0-11 0,0 0-36 0,29-1-9 16,-29 1-15-16,22-3-5 0,-11 2-17 0,3 1-18 15,0-1-6-15,3 1 10 0,-1 0-25 0,1 0-3 16,0 1-3-16,1-1-8 0,-1 1-14 15,0 0-7-15,-2-1-13 0,0 2-9 0,0 1-22 16,-2-2-5-16,-13-1-26 0,24 4-11 0,-13-3-28 16,-11-1-48-16,21 2-137 0,-11-3-771 0,0 1-501 15</inkml:trace>
  <inkml:trace contextRef="#ctx0" brushRef="#br0" timeOffset="-57394.283">17016 7333 3028 0,'0'0'513'0,"0"0"-105"0,0 0-54 15,0 0-82-15,0 0 2 0,0 0-60 0,0 0-18 16,0 0-29-16,0 24-2 0,0-24-18 0,0 17-16 16,1-6-24-16,-1 1-2 0,2 5-12 0,1 1-6 15,-2 2-1-15,2 2-12 0,1 3-9 0,0 0-7 16,-1 3-3-16,2-3-15 0,0 4 3 0,-2-3-7 16,0 1-3-16,0-2-8 0,-2-3-10 0,2-4 5 15,0 0 3-15,0 0-6 0,-1-3 6 0,0-2-9 16,1-2-3-16,-2-1 8 0,1-2-8 0,-2-8 2 15,8 9-6-15,-8-9-2 0,10 0 7 0,-10 0-9 16,17-12-2-16,-9 0 9 0,5-5-3 16,4-5-7-16,-1-3 6 0,0-4 2 0,7-6 3 15,-4-3 3-15,2 1 2 0,-6 5-16 16,-1 4 1-16,-1-1-2 0,1 1-3 0,0 3-7 16,-1 0-11-16,-3 3-13 0,0 3-10 0,0 2-16 15,-3 2-12-15,0 2-18 0,-3 2-23 0,0 1-39 16,1 0-12-16,-1 3-66 0,-4 7-70 0,2-13-1207 15,1 8-2014-15</inkml:trace>
  <inkml:trace contextRef="#ctx0" brushRef="#br0" timeOffset="-56761.731">17386 7770 3135 0,'-5'15'498'0,"2"-2"-70"15,0-2-39-15,2 4-98 0,1-6-45 16,-2 3-31-16,1 1-41 0,1 1-22 0,0-1-17 16,-2 1-29-16,0-1-25 0,2 0-31 15,-3 1-5-15,1-2-17 0,1 0-20 0,-1-1-42 16,1-3-29-16,1-8-46 0,-5 16-6 0,2-10-43 15,3-6-48-15,-7 6 119 0,7-6-1650 0</inkml:trace>
  <inkml:trace contextRef="#ctx0" brushRef="#br0" timeOffset="-56185.962">17630 7715 3574 0,'-6'6'515'0,"0"2"-151"0,0-1-52 16,-2 2-82-16,-2 0-9 0,2 2-50 0,-2-1-16 15,-3 1-34-15,3-1 5 0,0 0-39 0,-2-2 13 16,2 2-12-16,0-2-28 0,0 0-5 15,1-2-16-15,-1-1-3 0,2 1 11 0,0 0-16 16,8-6-8-16,-13 8 5 0,13-8 18 0,-13 6-15 16,13-6 0-16,-7 7-6 0,7-7 4 0,-7 5 8 15,7-5 10-15,0 0-7 0,-7 6 0 16,7-6-8-16,0 0 1 0,0 0-3 0,0 0 7 16,0 0-19-16,0 0 1 0,11 15-8 0,-11-15 10 15,10 5-13-15,-4-1 8 0,4 1-8 0,0-2 7 16,0 2-8-16,2-1 16 0,0 2-17 0,1 0 5 15,2-2-7-15,-1 2 3 0,-1 0 0 0,1-1-2 16,-2 0-2-16,0 0-3 0,0-2 1 0,-3 1 1 16,1 0-8-16,-2-1-9 0,-8-3-17 15,12 5-17-15,-7-4-8 0,-5-1-1 0,0 0-33 16,0 0-14-16,0 0-37 0,0 0-7 16,0 0-139-16,0 0-962 0,0 0-883 0</inkml:trace>
  <inkml:trace contextRef="#ctx0" brushRef="#br0" timeOffset="-55824.481">17439 7775 2893 0,'0'0'446'0,"4"-8"-50"15,-4 8-109-15,5-11-51 0,-3 7-35 0,-2 4-36 16,6-10-40-16,-4 6 19 0,1-3-26 0,-3 7 0 16,6-11-56-16,-5 6 15 0,-1 5-32 0,5-12-25 15,-5 7-24-15,0 5-26 0,3-12-64 16,-3 12-39-16,2-8-1481 0</inkml:trace>
  <inkml:trace contextRef="#ctx0" brushRef="#br0" timeOffset="-54482.324">17567 7620 1887 0,'0'0'362'15,"0"0"9"-15,0 0-98 0,-8 4-9 0,8-4-54 16,0 0-29-16,-7 4-14 0,7-4-49 0,0 0-2 16,-9 4-25-16,9-4-10 0,-7 3-11 15,7-3-19-15,0 0 4 0,-8 5 5 0,8-5-31 16,0 0 11-16,-6 5 35 0,6-5 11 0,0 0-44 16,-7 4 48-16,7-4-60 0,-6 4 42 15,6-4-15-15,-7 6-6 0,7-6-3 0,-5 9 11 16,2-6-9-16,3-3 27 0,-6 12-28 0,3-9 38 15,0 4-23-15,-1 1 2 0,0-2-18 0,1 1 3 16,-2 0-6-16,-1 1-6 0,2 1-6 0,-2-2 14 16,-2 2-9-16,3-2-21 0,0 1 8 0,0 0-11 15,1-1 13-15,-2 1-4 0,2-2-2 0,0-1 1 16,4-5-8-16,-6 11 6 0,2-6-25 0,1 0 10 16,3-5-13-16,-6 9 27 0,4-3-16 0,-2 0 5 15,4-6-19-15,-6 9 29 0,3-2-8 0,-1 0 8 16,0 0-10-16,-1 1-10 0,1-1-16 15,-3 1-13-15,3 0-20 0,-2-2 8 16,0 1-32-16,6-7-25 0,-7 12-28 0,7-12-49 16,-8 5-31-16,8-5-589 0,0 0-2370 0</inkml:trace>
  <inkml:trace contextRef="#ctx0" brushRef="#br0" timeOffset="-54002.286">18750 7181 3316 0,'-24'10'479'16,"0"2"-79"-16,3 2-99 0,-2 3-19 0,-2 2-88 15,-10 9 25-15,1 2-43 0,-2 2 3 0,4 7-39 16,-5 3 1-16,1 10-13 0,-3 5-7 0,8 2-21 16,2 2-22-16,0 0-3 0,8-8 8 15,3-3-25-15,1 1 12 0,2-2-30 0,2-2 0 16,4-8-7-16,3-7 0 0,1 0-10 0,2-4 5 16,0-2-12-16,2-1 8 0,-1-3-25 0,4-2-6 15,2-4-13-15,-1 1-20 0,4-3-9 0,3-3-2 16,1 0-26-16,0-5 29 0,4-1-40 0,1-3-3 15,0-2-44-15,1-1-13 0,14 3-113 16,-11-5-1093-16,0-2-1310 0</inkml:trace>
  <inkml:trace contextRef="#ctx0" brushRef="#br0" timeOffset="-53365.959">18974 7549 2970 0,'0'0'483'0,"0"0"-146"16,0 0-55-16,0 0-61 0,0 0 14 15,0 0-78-15,-17-9-1 0,17 9-17 0,-19 0 29 16,8 1-55-16,-3 2 25 0,0-1-35 15,-5 3 11-15,4-2-23 0,-5 3 24 0,2 2-44 16,-2 1 6-16,0 0-20 0,1 4 9 0,1-1-4 16,2 1-1-16,1 1-4 0,1 0-7 0,3-3 0 15,2 1 2-15,0-2-9 0,3 1-2 0,2-1-10 16,1-2 7-16,1 0-13 0,4 0 1 0,-2-8 0 16,10 14 0-16,-2-7-10 0,2-2 5 0,1 0-14 15,2 1 0-15,0-3 0 0,1 1-16 0,-1-1-5 16,0-1-2-16,0 0-16 0,2 0 3 0,-3-1-34 15,-2-1-17-15,-10 0-37 0,21-1-30 0,-21 1-26 16,19-4-108-16,-8 2-1134 0,-1-1-1311 16</inkml:trace>
  <inkml:trace contextRef="#ctx0" brushRef="#br0" timeOffset="-52993.974">19203 7592 2954 0,'-12'6'427'0,"2"-1"-68"0,-2 3-70 16,0 2 5-16,1 1-42 0,-3 4-49 0,3 2-44 15,-2 0-17-15,3-2-16 0,2 4 22 0,0-3-24 16,3-1-6-16,1 0-27 0,1-2 34 0,1-1-28 16,4-2-9-16,2 0-17 0,3-5 0 0,0 1-21 15,3-4 7-15,0-1-5 0,4-4-6 0,-1 1 1 16,2-4 1-16,-2 0-26 0,3-3 10 0,-2 0-12 16,0-2 8-16,-3 0-9 0,-1 0 15 0,1-2-18 15,-2 0-2-15,-2 1-8 0,-3-1 12 0,2 1-25 16,-5 0-11-16,-2 0-26 0,-2 1 0 15,0 0-34-15,-1-1-14 0,-2 2-8 0,-1 2-23 16,0-2-12-16,-3 6-74 0,2-3-1051 0,-2 1-1111 16</inkml:trace>
  <inkml:trace contextRef="#ctx0" brushRef="#br0" timeOffset="-52537.891">19494 7539 3211 0,'-4'2'485'0,"4"-2"-141"16,-9 7-32-16,9-7-77 0,-10 6-19 0,6-3-62 16,4-3 11-16,-9 7-43 0,5-3 21 0,4-4-12 15,-7 7-4-15,7-7-3 0,-5 8-3 0,3-5-20 16,2-3 3-16,-3 10-23 0,3-10 0 16,0 10-17-16,0-10 3 0,3 11-20 0,-3-11 9 15,6 12-21-15,-1-7 8 0,0 2-11 0,2-1 13 16,-1 1-19-16,-1-1-7 0,3 1-5 0,-2 0-3 15,1 0 2-15,-2-2 3 0,0 2-3 0,1 1-2 16,-3-2-3-16,-1 1 4 0,-2-7-2 16,0 15-2-16,-1-5-9 0,-2-2 6 0,-2 1-5 15,0 0 15-15,0 0-10 0,-2 0-10 0,-1-2-12 16,0 1 15-16,0-3-16 0,-1 1 3 0,2 2-30 16,-3-4 4-16,2 0-27 0,8-4-1 0,-13 7-42 15,13-7-39-15,-17 7-17 0,11-7-1011 0,6 0-804 16</inkml:trace>
  <inkml:trace contextRef="#ctx0" brushRef="#br0" timeOffset="-51013.815">20059 7441 2479 0,'7'-7'390'0,"-7"7"-108"16,0 0-16-16,0 0-75 0,0 0 98 0,0 0-91 15,0 0-15-15,0 0-64 0,0 0 12 0,-8-14 4 16,8 14-23-16,-7-2-22 0,7 2 12 0,0 0-16 16,-13 0-17-16,13 0 7 0,-13 2-9 15,13-2 1-15,-14 5 2 0,5-1 7 0,-2 1 13 16,1 4-21-16,-3 0 2 0,1 0-9 0,-1 4-3 16,-1-1 8-16,0 3 0 0,0 2-26 15,1 0 2-15,1 0-2 0,2 0 15 0,1 0-16 16,2 4 15-16,-1-2-19 0,2-2 6 0,2-1-18 15,-1 2 4-15,3-2-7 0,0-1 8 0,1-1-12 16,1 2 23-16,0-1-27 0,1-1 2 0,2 1-7 16,1-2 4-16,1 1-8 0,0 1 11 0,2-4-9 15,2 0 4-15,-1 0-5 0,1 0 9 0,-1-2-10 16,1-1 2-16,-2 0-6 0,0 0 0 0,1-2 2 16,-1-1 11-16,-1 2-11 0,1-2-2 0,0-2 3 15,-7-3 1-15,17 5-11 0,-8-4 9 16,-9-1-2-16,25-6 14 0,-10 0-19 0,1-3 5 15,1-1-6-15,0-4 3 0,0-2-3 0,-3-2 4 16,3-3 0-16,-1-1 8 0,-1 0-10 0,-3-3 4 16,-4 3 0-16,2 0 9 0,-5 0-12 0,0 2 6 15,-2 3-10-15,-3 0 3 0,-2-1-5 0,-2 3-9 16,-2 0 1-16,-1 2-22 0,-4 1 5 16,-2 1-2-16,1 2-16 0,-3-1 12 0,1 3-28 15,0 0 7-15,0 0-2 0,-4 2 13 0,2 3-51 16,2 0 14-16,-1 1-37 0,-1-1-27 0,3 2-34 15,-1 2-463-15,1 1-1443 0</inkml:trace>
  <inkml:trace contextRef="#ctx0" brushRef="#br0" timeOffset="-50514.387">20235 7731 3353 0,'-22'-7'496'0,"17"5"-134"0,-4 0-81 15,1 1-32-15,-3-1-38 0,-1 1-51 0,0 0-7 16,-3 0-38-16,2-1 13 0,-1 1-29 0,0-1-20 16,-1 2-7-16,0-1 3 0,0 1-39 0,2 0 19 15,-1 0-27-15,3-1-22 0,-2 2-22 0,-1-1 3 16,3 0-42-16,11 0-11 0,-24 0-47 0,14 1-48 15,10-1-94-15,-17 2-1444 0</inkml:trace>
  <inkml:trace contextRef="#ctx0" brushRef="#br0" timeOffset="-49514.762">20279 7903 2807 0,'-6'6'451'0,"6"-6"-101"0,-10 11-79 0,4-4 41 16,0 0-92-16,1-2-71 0,1 2-7 15,-1-1-12-15,1 0 15 0,1 1-55 0,3-7 38 16,-4 12-27-16,3-7-10 0,1-5-10 0,-3 13-9 16,3-13-2-16,1 13-11 0,-1-13-5 0,4 10-19 15,-1-4-10-15,-3-6-19 0,9 9-23 0,-9-9-8 16,14 7-51-16,-14-7-16 0,14 3-98 0,-14-3-33 15,18-1-165-15,-8-2-1566 0</inkml:trace>
  <inkml:trace contextRef="#ctx0" brushRef="#br0" timeOffset="-49353.77">20387 7803 2706 0,'10'-7'290'0,"-10"7"-96"16,0 0-140-16,13-8-197 0,-13 8-82 0</inkml:trace>
  <inkml:trace contextRef="#ctx0" brushRef="#br0" timeOffset="-49124.768">20405 7990 3376 0,'-3'13'526'0,"1"-2"-131"0,-1-1-74 16,2-2-94-16,-1-1-16 0,1 0-48 0,1-7-69 15,0 12-33-15,0-12-38 0,0 0-27 16,4 16-56-16,-4-16-57 0,0 0 6 0,14 1-65 15,-14-1 4-15,0 0-10 0,28-14-70 0,-16 6-27 16,3-1-545-16,0-1-193 0</inkml:trace>
  <inkml:trace contextRef="#ctx0" brushRef="#br0" timeOffset="-48805.774">20674 7877 1760 0,'0'0'524'15,"0"0"-131"-15,0 0 9 0,0 0-86 0,0 0-15 16,-32 13-54-16,22-8-11 0,1-1-33 0,-2 1-42 15,1 0-19-15,-1 0-3 0,-2-1-23 16,2 2 7-16,-2-3-6 0,2 2-22 0,-1-2-13 16,1 2-4-16,0-2-23 0,1 0-11 0,0 0-5 15,0-1 10-15,1 0-17 0,9-2 15 0,-13 4-7 16,7-2 19-16,6-2 1 0,-10 4 4 0,10-4 0 16,-8 2 2-16,8-2-17 0,0 0-11 15,-6 4 5-15,6-4-11 0,0 0 18 0,0 0-15 16,0 0-2-16,0 0-3 0,15 12-4 0,-15-12-4 15,13 8-3-15,-7-3-4 0,2 0-1 0,-1-1 4 16,0 0-4-16,1 0 3 0,1 0-10 0,-9-4-5 16,13 6-8-16,-6-3-2 0,0-1-26 0,-7-2 4 15,13 7-14-15,-7-5-13 0,-6-2-16 16,12 4-35-16,-12-4-21 0,12 5-2 0,-12-5-51 16,15 2-22-16,-15-2-36 0,24 5-95 0,-17-4-1852 15</inkml:trace>
  <inkml:trace contextRef="#ctx0" brushRef="#br0" timeOffset="-48242.212">21418 7621 3488 0,'0'0'618'16,"-7"32"-172"-16,4-20-61 0,-2 4-92 0,1-1-55 15,0 3-35-15,0 3-36 0,-2 0-12 0,2 2-36 16,0 1-11-16,-1-2-27 0,1 2-37 0,0-1-16 15,1 1-47-15,-1-3-12 0,0-4-51 0,1 0-51 16,0-1-51-16,2 6-28 0,-1-12-1299 0,2-3-1857 16</inkml:trace>
  <inkml:trace contextRef="#ctx0" brushRef="#br0" timeOffset="-48046.622">21532 7836 3567 0,'-18'7'522'0,"-2"-1"-106"0,2-1-97 0,2-2-57 15,-2 0-63-15,1 0-49 0,-2-3-33 0,4 1-57 16,-4-1-39-16,3-1 4 0,1-1-52 0,-1 1-31 16,3-2-7-16,0 0-80 0,0 3-34 0,2-3-76 15,4 2-1903-15</inkml:trace>
  <inkml:trace contextRef="#ctx0" brushRef="#br0" timeOffset="-47782.636">21887 7880 4057 0,'7'14'549'0,"-3"0"-156"0,-1-1-69 0,1 1-62 16,-1 0-30-16,-1-2-58 0,-1 4-19 15,-1-3-21-15,0 3-20 0,-1-2-4 0,-1 2-22 16,1 1-23-16,-3 1-11 0,-1-1-22 0,-2-1-11 16,-4 1-23-16,1-3-17 0,0-1-20 0,-2-3-18 15,-1-1-37-15,0-5-30 0,0-1-24 0,5-2-30 16,-6-2-1052-16,2-4-784 0</inkml:trace>
  <inkml:trace contextRef="#ctx0" brushRef="#br0" timeOffset="-47630.64">21792 7756 3638 0,'12'-5'590'0,"-2"-1"-160"0,1 0-163 0,-3-1-54 15,1 2-107-15,-1-2-65 0,5-1-117 0,0-1-25 16,-1 1-1734-16</inkml:trace>
  <inkml:trace contextRef="#ctx0" brushRef="#br0" timeOffset="-47050.126">22625 7622 3079 0,'-13'0'495'0,"0"0"-108"0,-4 0-110 16,3 2-38-16,-3-1-27 0,-1 0-4 0,-2 3-45 15,0 0 4-15,2 0-24 0,-2 1-29 0,3-2-28 16,0 3 19-16,3-1-22 0,1-1 14 16,2 2-15-16,0-2-8 0,4 3 5 0,1-1 10 15,2-1-34-15,1 1 6 0,3-6-9 0,0 12-16 16,0-12-12-16,8 14 11 0,0-6-13 16,3-2-8-16,-3 1 14 0,5 0 8 0,1 0-13 15,2 1-4-15,-1-1-6 0,-1 0 4 0,2 0-13 16,-3 1 13-16,-1-3-8 0,-3 0 4 0,1 1-15 15,-3 0 15-15,1-1-8 0,-4 1 4 0,-4-6-10 16,0 14 13-16,0-14-10 0,-8 14 14 0,0-5-16 16,-2-2 9-16,-3 0-4 0,-3-1 4 0,1 0-2 15,-4-1-2-15,0 0 0 0,0-1 9 0,1-1-30 16,1 0 1-16,0-2-31 0,0 0-7 16,3 0-44-16,0-2-20 0,0 0-24 0,4-1-912 15,1-2-694-15</inkml:trace>
  <inkml:trace contextRef="#ctx0" brushRef="#br0" timeOffset="-46834.135">22694 7721 3710 0,'1'17'427'0,"-1"-10"-77"0,0-7-54 16,-2 15-92-16,0-6-32 0,1-1-32 0,-2-1-42 16,0 1-46-16,3-8-33 0,-8 14-46 15,8-14-21-15,-5 9-46 0,5-9-97 0,-4 9-28 16,4-9-1899-16</inkml:trace>
  <inkml:trace contextRef="#ctx0" brushRef="#br0" timeOffset="-46470.151">22803 7599 2937 0,'1'7'439'0,"-1"-7"-63"0,0 20-99 16,3-8-44-16,-6-1-79 0,6-1-1 0,-3 0-20 15,1-1 6-15,1-1-8 0,-2-8-21 0,3 16 17 16,-2-9-9-16,2 0-33 0,-3-7 1 0,9 9-11 16,-4-5 6-16,-5-4-19 0,14 2 0 0,-14-2-15 15,16-2-17-15,-6-1-1 0,0-2 0 0,0-1-5 16,2-2 2-16,1 2-24 0,-2-2 26 0,2 0 6 16,-3 1-27-16,1 3 15 0,-1-3-14 0,-1 1-13 15,-1 3 24-15,0-1-24 0,0 1 13 16,-1 1-13-16,-7 2 18 0,14-2-12 0,-14 2-2 0,11 7 12 15,-7-2-11-15,1 3 29 16,-2-1-34-16,2 3-7 0,-4-1-31 0,1 1-22 16,-1 1-15-16,-1-3-17 0,0-8-55 0,-3 17-31 15,2-5-30-15,-2-9-1685 0</inkml:trace>
  <inkml:trace contextRef="#ctx0" brushRef="#br0" timeOffset="-46262.16">22771 7490 3302 0,'0'0'554'15,"0"0"-123"-15,2-13-135 0,-2 13-101 0,6-6-48 16,-6 6-73-16,0 0-59 0,0 0 0 0,7-12-87 15,-7 12-4-15,8-6-35 0,-3 5-2012 0</inkml:trace>
  <inkml:trace contextRef="#ctx0" brushRef="#br0" timeOffset="-45773.554">23534 7436 2807 0,'-24'5'538'0,"11"-1"-117"0,0 2-98 0,-4 1 8 0,3 1-79 16,-3 3-3-16,0 4-55 0,3 1 11 16,0 4-51-16,0 4-6 0,2 2-12 0,3 2-13 15,0 1-31-15,5-3 4 0,1-1-12 16,1-3-3-16,5 2-20 0,2-2 17 0,0-2-26 16,6-1-15-16,1-3 11 0,2-1-10 0,0-7 2 15,2-1-5-15,2-3-21 0,0 0 18 0,-1-4-12 16,5-1 9-16,-4-3-15 0,5-5 3 0,-2 0-2 15,-3-3-5-15,5-5 0 0,-2-1 5 0,-2-3-3 16,-3 0 13-16,-3-3-25 0,-2 3 8 16,-4-1-10-16,-2-2 9 0,-2 0-20 0,-5 4 10 0,1-2-27 15,-4 1 11-15,-2-1-12 0,-2 1 8 0,-1 2-18 16,-2 0 5-16,-3 2-21 0,1 3 12 16,-2 4-32-16,2 2 18 0,-3-1-17 0,1 5-11 15,2 1-19-15,0 3 0 0,14 0-18 16,-24 6 0-16,13-3-35 0,3 4-189 0,2-1-1370 15</inkml:trace>
  <inkml:trace contextRef="#ctx0" brushRef="#br0" timeOffset="-45574.548">23662 7583 2903 0,'-13'0'413'0,"0"0"-19"0,-2 2-143 0,-2-2-11 16,0 0-40-16,1 1-67 0,-3-1-30 16,1 3 6-16,-1-1 2 0,-1 0-31 0,1 3-40 15,2-3-30-15,-2 1-40 0,2 1-41 0,2-2-88 16,2 3-52-16,0 1-77 0,6-1-3057 0</inkml:trace>
  <inkml:trace contextRef="#ctx0" brushRef="#br0" timeOffset="-45306.554">23804 7702 3376 0,'-5'6'433'0,"1"0"-63"0,-1 0-62 16,2 0-46-16,3-6-59 0,-4 13-10 0,2-7-39 16,2-6-21-16,0 15-1 0,2-7-33 15,-2-8-10-15,5 15-22 0,1-8-17 0,1 1-26 16,0-3-24-16,0 1-49 0,-7-6-59 16,17 6-49-16,-17-6-46 0,14 2-178 0,-14-2-1755 15</inkml:trace>
  <inkml:trace contextRef="#ctx0" brushRef="#br0" timeOffset="-45118.562">23887 7489 3070 0,'7'-3'497'0,"-7"3"-167"0,7-3-73 0,-7 3-104 15,0 0-74-15,14-6-12 0,-14 6-52 0,12-6-57 16,-12 6-42-16,12-5-110 0,-3 3-164 0,-9 2-353 16</inkml:trace>
  <inkml:trace contextRef="#ctx0" brushRef="#br0" timeOffset="-44882.279">24061 7574 3151 0,'-4'18'507'16,"-1"-1"-108"-16,1 2-104 0,1-2-29 0,-1-2-68 16,-1 3-3-16,0-1-54 0,1 0 12 0,0 2-82 15,-2 1 11-15,2-3-10 0,-1 1-44 0,0-1-3 16,2-1-32-16,-1-3-29 0,2-2-63 0,0 0-37 15,2-11-50-15,4 15-55 0,-4-15-1931 16</inkml:trace>
  <inkml:trace contextRef="#ctx0" brushRef="#br0" timeOffset="-44526.681">24086 7678 2519 0,'-14'4'545'15,"0"-1"-178"-15,3-2-15 0,0 3-113 0,2-1 36 16,2-3-100-16,7 0 25 0,-13 5-23 0,13-5-49 16,-11 3 36-16,11-3-9 0,-7 1-2 15,7-1-13-15,-6 4-6 0,6-4-16 0,0 0-9 16,0 0-25-16,0 0-23 0,0 0 11 0,0 0-21 15,14 13 1-15,-14-13-10 0,14 3 6 0,-7 0-16 16,3 1-12-16,0-2 1 0,2 2 4 0,-1 0 3 16,1-1-4-16,0 2 0 0,-1 0-1 0,3-1 2 15,2 1-6-15,-1 2-24 0,0-1 5 16,0 1-12-16,-1-2 12 0,2 2-23 0,-3-1 11 16,-2-2-27-16,0 2-17 0,-1-1-29 0,0-2-4 15,-10-3-38-15,15 8-17 0,-15-8-48 0,11 3-13 16,-11-3-14-16,9 4-822 0,-9-4-2115 0</inkml:trace>
  <inkml:trace contextRef="#ctx0" brushRef="#br0" timeOffset="-44154.22">24205 7140 3316 0,'0'0'552'0,"0"0"-107"0,0 0-78 16,0 0-70-16,28 11-51 0,-21-5-47 0,5 3-9 15,0 3-21-15,3 3-23 0,1 2-29 0,0 5-15 16,4 2-9-16,-1 1-4 0,6 11-36 16,-3-1 14-16,4 5-19 0,-4 1-4 0,0 0-4 15,0 1-10-15,-1 1-3 0,-4-2-11 0,2-1 3 16,-5-6-25-16,-3-6-13 0,-1 0-12 0,-3-4-14 16,0-3-22-16,-3-2-22 0,1-4-3 15,-4 2-22-15,-1-4-24 0,-1-2-22 0,1-11-30 16,-9 18-7-16,4-15-514 0,-4 1-1603 0</inkml:trace>
  <inkml:trace contextRef="#ctx0" brushRef="#br0" timeOffset="-43590.116">24016 7722 2507 0,'0'0'463'0,"0"0"-108"0,0 0-34 0,0 0-51 16,0 0-49-16,0 0-45 0,0 0-36 15,0 0-15-15,0 0-18 0,0 0-1 0,28-13 7 16,-28 13-22-16,8-3-11 0,-2-1-36 0,-6 4 10 16,13-6 14-16,-6 3-17 0,1-1-20 0,1-1 3 15,1-1 12-15,-2 3-14 0,2-2-3 16,3 0 5-16,-2 1-30 0,1 0 18 0,1 0-10 15,2-2 22-15,-1 3-13 0,-1 0 4 0,1 1-40 16,-3-1 21-16,0 1-12 0,2 0-6 0,-13 2-29 16,22-1 17-16,-14 0-49 0,-8 1-28 0,0 0-33 15,18 2-41-15,-11 1-1700 0</inkml:trace>
  <inkml:trace contextRef="#ctx0" brushRef="#br0" timeOffset="-31902.602">3161 8933 2835 0,'0'0'590'15,"0"0"-166"-15,-6 9-31 0,6-9-92 0,-6 5-53 16,6-5-40-16,-4 7-30 0,4-7-5 15,-3 6-27-15,3-6-9 0,0 0-3 0,-2 10-8 16,2-10-5-16,0 0-8 0,9 6-24 16,-9-6-31-16,18 1 4 0,-4-2-8 0,3 0-2 15,4 0-10-15,2-1-8 0,5 0-3 0,2-1 2 16,1 0-10-16,0-1 16 0,2 2-23 0,-1 0-14 16,1-1-7-16,-2 1-8 0,-1 1-17 0,-1-1-18 15,-5 1-30-15,-1-1-20 0,-3 1-22 0,-3 0-50 16,7 1-61-16,-12 0-1133 0,-1 0-1352 0</inkml:trace>
  <inkml:trace contextRef="#ctx0" brushRef="#br0" timeOffset="-31579.289">3297 9139 3205 0,'-4'5'628'15,"4"-5"-154"-15,-4 4-74 0,4-4-93 0,0 0-22 16,0 0-48-16,0 0-52 0,0 0-20 0,0 0-10 16,0 0-38-16,0 0 9 0,26-1-25 15,-26 1 18-15,18-4-37 0,-9 1-11 0,3 1-14 16,-4 1 9-16,5-2-20 0,-5 2 3 0,4 0-17 15,-1-2 12-15,0 1-17 0,-1 0 6 0,3 1-1 16,-5-1-14-16,4 2-12 0,-3-2 0 16,-9 2-20-16,19-1-14 0,-9 0-22 0,0 0-18 15,-2 1-26-15,-8 0-28 0,21-3-31 0,8 6 24 16,-16-5-916-16,0 1-642 0</inkml:trace>
  <inkml:trace contextRef="#ctx0" brushRef="#br0" timeOffset="-30870.279">4230 8770 2666 0,'-13'12'578'0,"12"-6"-107"16,1-6-103-16,-6 13-7 0,3-4-56 0,-1 3-62 15,2 1-44-15,-3 2-16 0,2 4-23 0,1 1-8 16,-3 4-38-16,2 3 13 0,0 1-17 0,2 1-6 16,0-1-22-16,1 1 10 0,0 0-15 0,-2-2 11 15,4-2-34-15,-1 0 4 0,0-4-13 0,-1-3-7 16,3 1 10-16,-1-4-6 0,1-1-3 0,-2-3-10 15,2-1 2-15,0-2-4 0,1 0-5 16,0-3 2-16,-4-5-9 0,13 0 2 0,-13 0 0 16,17-11-10-16,-6-2 7 0,3-4-3 0,5-6-2 15,-2-4 2-15,8-11-1 0,1-2 11 0,-1-1-17 16,2 0 2-16,0-2 1 0,-2-1-7 16,1 3-3-16,-1 1 10 0,-2 3-7 0,-5 7 4 15,-2 4 2-15,-5 7-3 0,2 0-7 0,-3 2-6 16,-2 3-12-16,0 1-5 0,-1 1-9 0,-1 3-7 15,-1 1-41-15,-1 2-14 0,-1 3-41 0,-3 3-39 16,0 0-47-16,8-5-520 0,-8 5-891 0</inkml:trace>
  <inkml:trace contextRef="#ctx0" brushRef="#br0" timeOffset="-30451.337">4533 9281 2970 0,'-6'11'578'0,"2"0"-159"0,-1-3-73 16,2 0-22-16,1-1-75 0,-2 1-27 0,2-2-34 15,2-6-23-15,-1 13-16 0,1-6-12 0,0-7-15 16,3 12-33-16,-2-3-18 0,-1-9-7 15,8 9 8-15,-2-2-28 0,0-3 1 16,1 2 2-16,4-3-20 0,-1-2 9 0,1 2 0 16,3-2-7-16,-2 1-18 0,2-1-5 0,-1-2-31 15,1-1-13-15,-2 0-44 0,0-1-28 0,0-1-59 16,0-2-78-16,12-2-236 0,-13 0-1248 0</inkml:trace>
  <inkml:trace contextRef="#ctx0" brushRef="#br0" timeOffset="-30226.679">4701 9043 3587 0,'0'0'557'0,"0"0"-135"0,0 0-79 0,0 0-97 16,0 0-38-16,0 0-41 0,0 0-19 0,0 0-32 15,25-9-10-15,-16 8-33 0,-9 1-37 0,12-6-31 16,-6 5-10-16,2-1-52 0,0 0 0 0,-8 2-57 16,12-4-9-16,-12 4-55 0,13-4-65 0,-7 1-1550 15</inkml:trace>
  <inkml:trace contextRef="#ctx0" brushRef="#br0" timeOffset="-29282.689">6060 8751 3653 0,'0'0'542'0,"0"0"-191"0,0 0-84 15,-23 9-27-15,10-9-32 0,-4 1-57 16,-4-1 32-16,-2 2-60 0,-3-2-5 0,-3 1-27 15,-5-1-9-15,1 1-20 0,-1 2 29 0,-1-1-44 16,3 0 5-16,1 1-3 0,0-1-19 0,1 3 15 16,3-2 1-16,0 1-1 0,2 2 13 0,2 0-12 15,6 0 9-15,-1 1-1 0,1-1 0 0,3 3 2 16,2 0-3-16,4 0-13 0,2-2 3 0,2 2-3 16,4 0 0-16,0-9-17 0,10 18 6 0,1-9-6 15,3 0 5-15,7 1-3 0,3-2-8 16,7 1-9-16,2 0-7 0,1-3 7 15,1 1 0-15,-1-1 0 0,-3-2-3 0,-2 1-2 0,-3-2-2 16,0 1 9-16,-6 0-3 0,-2-2-11 16,-4 1-10-16,0-1-7 0,-5 2 8 0,-3 0-14 15,-6-4 27-15,1 8-11 0,-1-8 0 0,-14 8-3 16,-2-2 9-16,1 0-11 0,-9 2 15 0,-3 0-12 16,-6 0 3-16,2 2 3 0,-1 2 3 0,-1 0-1 15,1 1 8-15,1 0-9 0,1 2 14 0,3 0-12 16,-1 1 2-16,4-2 3 0,4 0 9 0,3 0-12 15,3-2 6-15,0 0-2 0,5 0 8 0,3-2-5 16,4 0 5-16,2-1-3 0,0-9 1 0,11 18-1 16,-1-10 0-16,5 1 14 0,8-1-16 15,0-1-13-15,4-1 5 0,2 0 6 16,2 0 6-16,1-3-7 0,-3 2 11 0,2-2-18 16,-4-1-5-16,-3 1-18 0,-1-2-9 0,-5 0-28 15,-1 1-31-15,-4 0-25 0,-2 1-18 0,0-1-337 16,-5 0-671-16,-6-2-618 0</inkml:trace>
  <inkml:trace contextRef="#ctx0" brushRef="#br0" timeOffset="-28910.666">5296 9492 3837 0,'7'16'564'0,"-7"-16"-112"0,0 11-96 15,1-4-67-15,-2 2-35 0,1 3-54 0,-1-1-11 16,-1 1-33-16,1 2-32 0,-4 1-11 16,3 3-29-16,-3-1 3 0,-2 2-13 0,2 2-16 15,-1-3 4-15,0 0-16 0,2-2-7 0,0 2-8 16,-2-2-24-16,2 0-6 0,1-2-12 0,0-3-8 16,2 2-19-16,-1-4-26 0,2-1-29 0,0-8-33 15,5 9-66-15,-5-9-15 0,0 0-12 0,0 0-1098 16,18-5-1028-16</inkml:trace>
  <inkml:trace contextRef="#ctx0" brushRef="#br0" timeOffset="-28531.212">5471 9576 3235 0,'-17'11'461'0,"3"-4"-100"16,1 0-125-16,2 0 23 0,1-1-95 0,-1-2-12 16,1 0-18-16,1 0 9 0,0 1-51 0,1-3 21 15,0 2-41-15,1-2 8 0,7-2 1 0,-13 4 7 16,7-2-23-16,6-2 2 0,-8 4 4 16,8-4 18-16,-10 2 10 0,10-2 9 0,0 0-1 15,-8 5-7-15,8-5-4 0,0 0-6 16,-6 5-16-16,6-5-11 0,-3 7-8 0,3-7 1 15,0 0-11-15,2 13-4 0,-2-13-7 0,5 8 1 16,0-3-10-16,0 0 10 0,5 2-15 0,-2-3-3 16,5 3 2-16,3 0-2 0,-1-2-4 0,2 0-6 15,3 1 0-15,-3-2-3 0,1 1-1 0,-2-1 2 16,2 0-9-16,-2-1 0 0,-2 1-9 0,-1-1-8 16,-1-1-22-16,-2 1-8 0,0-1-31 0,0-1-8 15,-10-1-38-15,17 1-48 0,-17-1-35 0,14-3-53 16,-7 0-1025-16,0 1-974 0</inkml:trace>
  <inkml:trace contextRef="#ctx0" brushRef="#br0" timeOffset="-28326.222">5905 9643 3339 0,'0'0'498'0,"17"0"-61"0,-7 1-183 0,-10-1-28 16,18 0-59-16,-8 1-28 0,-10-1-70 15,17 2-28-15,-17-2-85 0,0 0-34 0,18 0-129 16,-18 0 7-16,18 1-213 0,-18-1-2619 0</inkml:trace>
  <inkml:trace contextRef="#ctx0" brushRef="#br0" timeOffset="-28107.148">5820 9744 3613 0,'0'0'551'16,"0"0"-137"-16,9 10-67 0,-9-10-74 15,11 4-65-15,-11-4-25 0,13 3-40 0,-6-1-23 16,3 0 6-16,-10-2-33 0,15 4-14 0,-6-3-43 15,1 1-19-15,-10-2-20 0,15 2-44 16,-8-1-35-16,-7-1-34 0,0 0-45 0,24-2-50 16,-13-1-9-16,-11 3-80 0,16-2-1519 0</inkml:trace>
  <inkml:trace contextRef="#ctx0" brushRef="#br0" timeOffset="-27875.658">6226 9615 3367 0,'4'11'508'0,"-4"-11"-80"0,-3 14-59 0,2-4-92 15,0 1-39-15,-2 2-15 0,-2 2-44 16,3 2-32-16,-1-1-21 0,0 2-25 0,-1 0-5 16,1 0-14-16,2 1-10 0,1-1-8 0,-2 0-13 15,4-4 4-15,-2 1-13 0,2-1-25 0,0-2-17 16,2 0-19-16,-3-2-14 0,1-1-52 0,1-3-7 15,-3-6-26-15,5 8-25 0,-5-8-48 0,0 0-12 16,0 0-121-16,0 0-1493 0</inkml:trace>
  <inkml:trace contextRef="#ctx0" brushRef="#br0" timeOffset="-26942.632">5731 8240 2570 0,'0'0'650'15,"0"0"-257"-15,0 0 27 0,-16 11-96 16,16-11-40-16,-8 10-21 0,3-3-19 0,-1 0-22 16,0 2-40-16,-1 0-4 0,-1 5-29 0,1-1-9 15,-2 1-22-15,2 2-18 0,-3-1-8 0,3 2-17 16,0-3-9-16,-3 3-10 0,5-4-10 0,-3 1 8 16,3-1-8-16,0-5-16 0,1 2 21 15,-1-2-13-15,0 0-14 0,3-2 0 0,2-6 1 16,-5 8-9-16,5-8 14 0,0 0-14 0,0 0 3 15,0 0-4-15,0 0-6 0,0 0-3 0,27-19 5 16,-15 8-11-16,0 1 4 0,1-1-3 0,2-1 1 16,2-1-6-16,0 1 5 0,3-1-5 0,-1 2 2 15,2-1 4-15,-1 2-1 0,-1 1-2 16,-3 0-11-16,1 2-7 0,1-1 16 0,-4 1 0 16,1 2 9-16,-3 0-13 0,1 2-1 0,-2-2-4 15,-1 3 10-15,-3 2-4 0,-7 0-4 0,16 0-12 16,-16 0 12-16,8 6-6 0,-6 0 8 0,1 2-9 15,-3 4 17-15,-2 0-3 0,1 2 2 16,-1 4-2-16,1-1-5 0,-1 2 4 0,-1 0-10 16,1 1 9-16,0-2-14 0,1 1-4 0,1-2 2 15,1 3-38-15,1-3-6 0,-1-1-19 0,2 0-13 16,1-4-44-16,-1-1-49 0,1 4-31 0,2-8-1130 16,-1 1-1344-16</inkml:trace>
  <inkml:trace contextRef="#ctx0" brushRef="#br0" timeOffset="-25303.068">6770 8822 2539 0,'0'0'540'16,"0"0"-92"-16,0 0-89 0,0 0-13 0,0 0-119 16,0 0 8-16,0 0-25 15,0 0 134-15,0 0-216 0,0 0 2 0,0 0-26 16,0 0 22-16,0 0-21 0,-7 28-4 0,5-18-14 16,-1-1-13-16,0 4-10 0,0 2 6 0,0-1-8 15,2 2-7-15,-2 4 2 0,0 3-8 16,0 1-9-16,0 2-6 0,0 1 1 0,0-2-3 0,-1 1 2 15,3-2-9-15,0-3-8 0,-1-1 8 0,2-1-11 16,0-3 7-16,0-1 7 0,0-3-4 16,0 1-4-16,-1-2 1 0,2 0-3 0,-2-2-2 15,1-2-10-15,0-7 6 0,3 12-3 0,-3-12-4 16,4 5 0-16,-4-5 12 0,0 0-15 0,0 0 12 16,0 0-3-16,25-15 1 0,-19 6-6 0,2-2-6 15,1-3-3-15,-1 1 3 0,2-3-2 0,0-2 5 16,0-3 2-16,3 2-2 0,-3-1-2 0,2-4 9 15,2-1-10-15,-1 0 10 0,1 0 1 0,0-2-7 16,0 0-8-16,1 3-7 16,0-3-10-16,-1 4-2 0,-2 2-11 0,0 1 0 15,-2 1-11-15,-1 6 4 0,1-2-12 0,-2 3 3 0,-2 1-19 16,0 2-13-16,2 1-23 0,-4 1-20 16,0 2-37-16,-4 5-44 0,0 0-24 0,9-3-1285 15,-9 3-1460-15</inkml:trace>
  <inkml:trace contextRef="#ctx0" brushRef="#br0" timeOffset="-24803.073">7158 9106 3541 0,'0'0'503'0,"0"0"-75"16,0 0-87-16,-10 21-53 0,7-13-49 15,-2 1-33-15,3 0-22 0,-1 1-24 0,0-1-21 16,-3 3-36-16,2 1 6 0,1 0-21 0,-1-1-10 15,0 4-19-15,1-3 5 0,-1 3-2 0,-2-2-14 16,3 0-11-16,-1 1 4 0,0-1-14 16,-1 0 0-16,1-1-1 0,0 1-15 0,1 2-13 15,-2-5-11-15,0 3-14 0,0-2-20 0,2-1-18 0,-1 0-10 16,1-1-14-16,3-10-4 0,-6 14-39 16,6-14-19-16,-4 8-48 0,4-8-48 0,0 0 10 15,0 0-1362-15</inkml:trace>
  <inkml:trace contextRef="#ctx0" brushRef="#br0" timeOffset="-24351.069">7368 9253 2426 0,'0'0'622'0,"0"0"-169"16,0 0-63-16,0 0-53 0,-28 8-88 0,18-4-7 16,1 1-57-16,-3 0 23 0,2 2-48 0,-2-2-16 15,1 1-32-15,-2 0 11 0,-1 1-27 0,4-2-7 16,-1 1-9-16,1-1-3 0,0-1-11 16,2 2-17-16,1-3 17 0,0 1-3 0,0 0-7 15,7-4 2-15,-10 5-21 0,10-5 15 0,-10 5-6 16,10-5-2-16,-9 4-5 0,9-4 8 15,-5 3-6-15,5-3-1 0,-6 4 6 0,6-4-5 0,0 0 5 16,-6 4-4-16,6-4 14 0,0 0-6 16,0 0-10-16,-5 4 1 0,5-4-14 0,0 0 1 15,0 0-4-15,0 0-2 0,0 0-6 0,15 15-1 16,-9-12 1-16,3 1 0 0,0 0 0 0,3-1-6 16,-1 3 5-16,3-3-8 0,2 4 4 0,2-2-6 15,0 1-4-15,-1-1-7 0,2 1-2 0,-4 0-1 16,2-1-6-16,-3 2-10 0,2-3-16 15,-5 0-14-15,-1 0-3 0,0-1-17 0,-2 1-24 16,0-1-12-16,-8-3-29 0,9 5-24 0,-9-5-25 16,0 0-42-16,5 5-6 0,-5-5-1202 0,0 0-1385 15</inkml:trace>
  <inkml:trace contextRef="#ctx0" brushRef="#br0" timeOffset="-23495.07">8447 8417 2750 0,'-27'18'523'0,"10"-7"-61"0,-4 2-119 0,-6 4-29 16,-12 11-60-16,0 1-35 0,-2 2-2 0,1 4-47 15,1 1-12-15,0 3 5 0,2 0-32 0,-3 11 17 16,-1 2-4-16,1 5-28 0,5 4 4 0,1 3-16 16,4 2-21-16,1 0 0 0,6 4-7 0,0 0-15 15,5 0-14-15,1 1 15 0,6-12-12 0,4 0-11 16,1 0-4-16,3-3-8 0,3-11-8 0,4 6 5 16,5-11-11-16,2 4 1 0,2-10 1 0,1-8-16 15,3-1-4-15,0-4-3 0,-1-3-16 16,2-4-25-16,-1-1-11 0,0-5-31 15,0-4-6-15,1 0 1 0,-1-4-57 0,0-1-19 0,0-4-27 16,-1 0-49-16,0-4-1220 0,0 0-1442 16</inkml:trace>
  <inkml:trace contextRef="#ctx0" brushRef="#br0" timeOffset="-17019.672">8541 9189 2779 0,'0'0'514'0,"0"0"-111"0,-1-13-105 16,1 13-9-16,-4-8-80 0,1 3-12 15,-2-1-37-15,0 0-2 0,-2 2-43 0,-4-1 4 0,0 1-31 16,-1 0 5-16,-1 2-25 0,0 1 6 16,-2 1-14-16,-1 1 8 0,-2 1-4 0,0 2 5 15,-1 1 1-15,-1 2-10 0,2 3-32 16,0-2 33-16,1 1-21 0,3 1 13 0,2 0-20 16,0-1 10-16,3 0 1 0,2 0-2 0,3-2-18 15,1 0 26-15,3-7-19 0,4 10-6 0,-4-10-19 16,10 6 15-16,-10-6-11 0,16 0 8 0,-7-1-7 15,3-2 4-15,-1 0-13 0,3-4 16 0,-1 0-16 16,2-1 10-16,-2 0 3 0,1-1-13 16,-1-1-12-16,0 0 16 0,-2-1-14 0,1 1 22 15,-1-1-6-15,-1-1-7 0,-2 1-4 0,-1 0 3 16,3-1 7-16,-6 2 3 0,2 2-20 0,-2-1 14 16,1 0-19-16,0 2 15 0,-1 0-14 0,0 0 20 15,-1 2 0-15,-3 5-6 0,5-6 6 0,-5 6 13 16,0 0 0-16,0 0-10 0,0 0-5 15,0 0 20-15,4 23-6 0,-4-11 15 0,0 4 1 16,0 2 4-16,-1 4-7 0,1-2-3 0,-2 1 2 16,1 5-6-16,-2-1-3 0,0 0-5 0,-1 0-4 15,-2 1 5-15,1-1-12 0,-1-1 4 0,-1 1 1 16,-2-2-5-16,-1-1-2 0,2 0 8 16,-2-4-9-16,-1 0 12 0,1-1-11 0,-2-1 6 15,-2 1-15-15,2-3 17 0,-4-2-11 0,2-1 2 16,-3 0 0-16,3-3 2 0,-3 0-3 0,1-3 6 15,-1-1-3-15,3 1 0 0,-1-3-2 0,0 0 1 16,2-2-8-16,0 0-2 0,3-2 3 0,-3 0 9 16,5 0 1-16,0-1 0 0,3 1-2 0,-2-2 6 15,7 4-13-15,-6-8-3 0,6 8 5 16,2-11 0-16,-2 11-14 0,7-9-1 0,0 2-15 16,1 3-4-16,1-2-18 0,2 1 0 0,-1 2-11 15,1-2-3-15,2 1-31 0,-2 2-19 0,2-3-6 16,0 3-6-16,-1 0-52 0,4-1-140 15,-5-1-1015-15,2 3-1114 0</inkml:trace>
  <inkml:trace contextRef="#ctx0" brushRef="#br0" timeOffset="-16527.495">8735 9424 2609 0,'0'0'517'0,"0"0"-82"0,0 0-80 0,0 0-33 16,0 0-50-16,0 0-25 0,0 0-12 0,0 0-40 15,-10 21-15-15,10-21-13 0,0 0-15 0,-1 12-16 16,1-12-23-16,-2 11-8 0,1-4-22 0,1-7-11 16,-5 14-13-16,4-6 6 0,-3 1-20 0,1-1-2 15,0 0-4-15,0 2 10 0,-2-3-16 0,1 1 0 16,1 1-14-16,0-4 17 0,0 2-23 0,3-7-7 16,-6 10-21-16,5-5 21 0,1-5-31 0,-3 7-23 15,3-7-27-15,0 0-24 0,0 0-28 0,0 0-13 16,0 0-74-16,0 0-24 0,0 0-1322 15</inkml:trace>
  <inkml:trace contextRef="#ctx0" brushRef="#br0" timeOffset="-15819.96">8937 9390 3095 0,'0'0'633'0,"0"0"-129"0,0 0-139 15,-6 25-69-15,6-25-51 0,-3 7-33 0,3-7-20 16,-2 11-22-16,-1-6-25 0,3-5-19 0,-3 11-9 16,0-4-31-16,3-7 8 0,-5 12-14 0,2-8-17 15,1 5-4-15,2-9-13 0,-4 13 4 0,3-7 3 16,1-6-24-16,-5 13 2 0,5-7 1 0,-3 0-9 15,3-6-2-15,-2 10 4 0,2-10-4 16,-3 10 5-16,3-10-6 0,-2 8-10 0,2-8-4 16,-4 7 4-16,4-7-1 0,0 0 6 0,-2 8-9 15,2-8 5-15,0 0-6 0,-2 7 6 0,2-7-13 16,0 0 10-16,0 0-5 0,-1 9 1 0,1-9 1 16,0 0 5-16,0 0-3 0,0 0 0 15,-3 8-10-15,3-8 3 0,0 0 0 0,0 0 5 16,0 0-8-16,-2 7 6 0,2-7-5 0,0 0 5 15,0 0 3-15,0 0-1 0,0 9-1 0,0-9 1 16,0 0-1-16,0 0-8 0,0 0 8 0,-1 10-8 16,1-10-2-16,0 0-6 0,0 0-20 15,0 0-8-15,0 8-31 0,0-8-15 0,0 0-35 16,0 0-44-16,0 0-45 0,0 0-8 0,0 0-1082 16,0 0-939-16</inkml:trace>
  <inkml:trace contextRef="#ctx0" brushRef="#br0" timeOffset="-15391.476">9084 9444 3264 0,'-9'5'495'0,"1"2"-144"16,0-3-64-16,-1 1-35 0,0 0-33 0,1 1-31 15,1 0-25-15,-2-3-29 0,2 1 3 0,-1 1-5 16,2-1-31-16,-1-1-18 0,7-3-8 16,-11 7-19-16,5-4 18 0,6-3 1 0,-7 6 6 15,7-6-3-15,-7 5 11 0,7-5-21 0,0 0 12 16,-4 4-24-16,4-4-10 0,0 0-7 15,0 0 7-15,0 0-8 0,0 0 0 0,16 12-3 16,-16-12-2-16,12 4 2 0,-6-2-21 0,1 2 7 16,2-2 1-16,0 2-7 0,0 0-3 0,-1-1 2 15,3 1-3-15,-2 0-4 0,-2-1 1 0,2 0 1 16,-9-3-9-16,15 7-3 0,-8-5-5 0,-7-2-5 16,12 4-15-16,-6-2-7 0,-6-2-11 0,12 4-10 15,-12-4-6-15,7 3-29 0,-7-3-32 0,0 0-24 16,0 0-40-16,0 0-35 0,15 0-15 15,-15 0-1254-15,0 0-1737 0</inkml:trace>
  <inkml:trace contextRef="#ctx0" brushRef="#br0" timeOffset="-14955.029">8736 9274 3696 0,'-11'0'536'0,"11"0"-122"16,0 0-53-16,0 0-96 0,0 0-23 0,0 0-52 16,0 0-15-16,0 0-38 0,0 0-7 0,0 0-15 15,0 0-26-15,0 0-10 0,0 0-6 0,0 0-14 16,0 0-11-16,20-14-13 0,-20 14-7 0,0 0-12 15,5-4 1-15,-5 4-6 0,0 0-11 16,0 0-14-16,6-6 0 0,-6 6-21 0,0 0-4 16,0 0-12-16,0 0-12 0,0 0-18 0,0 0-39 15,0 0-24-15,0 0-23 0,0 0 10 0,0 0-52 16,0 0-1341-16,0 0-1761 0</inkml:trace>
  <inkml:trace contextRef="#ctx0" brushRef="#br0" timeOffset="-13831.752">9891 9115 3022 0,'-7'-2'466'0,"-2"0"-91"15,-2 1-69-15,0 1-68 0,-1 0-35 16,-3 0-18-16,1 0-28 0,-2 3 3 0,1 1-11 16,-4-1-27-16,1 3-3 0,2 2-5 0,-5 1-26 15,3 2 11-15,0 0-40 0,-1 1 16 0,2 1-8 16,5-2 7-16,-1 5 3 0,4-4 0 0,0 1-5 16,3-1-1-16,2-2-15 0,2 1-9 0,2 1-7 15,3-2-5-15,0 0 0 0,3-2-5 0,5 2-15 16,-1-2 14-16,4-1-5 0,-2 0 1 0,5-3 9 15,-1 2-22-15,1-3 1 0,-3-2-7 16,3 1-12-16,-3-1 13 0,2-1-12 0,-2 0-12 16,-1 0-8-16,-1 0-24 0,0-1-20 15,-3 1-37-15,1 0-29 0,-10 0-57 0,0 0-14 16,27-3-243-16,-20 3-1178 0</inkml:trace>
  <inkml:trace contextRef="#ctx0" brushRef="#br0" timeOffset="-13428.316">10157 9143 3028 0,'-16'8'425'0,"3"1"-83"0,1 0-42 0,1-1-43 16,1 3-12-16,-2 0-13 0,4 0-16 0,-1 1-24 16,2 1-11-16,-1 0-23 0,2-1-18 0,2 0-1 15,2-1-34-15,0 0-11 0,-1-2 2 0,3-1 4 16,0 1 0-16,0-9-25 0,3 13-2 0,-1-7 0 16,-2-6-13-16,11 9-7 0,-7-7-12 15,-4-2-11-15,17 1 4 0,-17-1-4 0,19-2-5 16,-7-2-4-16,-2 1 8 0,2-2-10 15,0 0 2-15,-2-2-7 0,2 0-5 0,-2-1-3 16,-1 1-2-16,0-2-5 0,0-2 5 0,-2 0-8 16,-1 0-11-16,-2 0-10 0,-1-1 0 0,-2 0-11 15,1 1 2-15,-4 0-15 0,-1 1-6 0,0 0-15 16,-3 2-11-16,-2 1-19 0,0 2-7 0,-3 1-30 16,-1 0-19-16,1 1-46 0,-3 0-41 0,8 4-38 15,-5-1-1416-15</inkml:trace>
  <inkml:trace contextRef="#ctx0" brushRef="#br0" timeOffset="-12987.267">10518 9081 2842 0,'0'0'553'0,"-22"-2"-182"15,22 2-48-15,-11 5-49 0,11-5-59 0,-12 5-6 16,7-1 3-16,5-4-34 0,-10 8-26 0,3-2-1 16,0 0-13-16,1-1-7 0,0 1-33 0,2-1 23 15,-1 0-43-15,0 0 5 0,1 0 0 16,4-5 6-16,-4 10-19 0,2-4-1 0,2-6-11 15,-1 8 1-15,1-8-2 0,0 0-9 0,7 13-5 16,-7-13 0-16,7 7-21 0,-1-2-3 0,-6-5 3 16,10 8-2-16,-6-3-5 0,0-1-1 0,2 1-4 15,1 2 5-15,-7-7-12 0,5 12 0 0,-3-6 2 16,1 3-2-16,-3-9-8 0,-2 18 13 0,-1-10-14 16,1 2 15-16,-4-1-12 0,2 1 2 0,-2-3 1 15,1 2-4-15,-3-1-8 0,3-1-8 16,-2 0-4-16,1-1 7 0,0-1-18 15,1-1 3-15,-1-1-25 0,-1 1-8 0,7-4-15 16,-13 5 5-16,8-2-58 0,5-3-59 0,0 0-11 16,-20 0-1148-16,20 0-1204 0</inkml:trace>
  <inkml:trace contextRef="#ctx0" brushRef="#br0" timeOffset="-12255.647">11109 8937 3626 0,'-15'6'469'0,"6"-1"-81"0,0 1-50 0,-4 4-66 15,0 3-19-15,-2 5-47 0,-1 4-17 0,-1 4-30 16,-3 10-8-16,2-4-30 0,5-3-3 0,1 0-20 16,0 2 2-16,2-2-25 0,5-4 14 0,0 0-9 15,1-3-14-15,4-1-12 0,0-4 17 16,4 1-30-16,2-3 0 0,4-2-3 0,0-1 2 15,3-2-15-15,3-4-3 0,0-2-4 0,5-3 6 16,2-2-14-16,4-3 3 0,-3-3-8 0,6-5-4 16,-1-3 0-16,-2-4 11 0,10-8-11 15,-5-6 3-15,-6 1 0 0,-5 3-13 0,-4 1 2 16,-4 0 9-16,-5-1-10 0,0 4 9 0,-5 0-2 16,-3-2-6-16,-1 4-7 0,-1 0 1 0,-6 2-9 15,0-2 10-15,-1 3-25 0,-3 2 7 0,0 2-13 16,-1 3 3-16,-2 4-17 0,0 1-21 0,-1 3-25 15,-4 2-3-15,4 2-57 0,-3 2-716 0,0 3-560 16,1 1-1461-16</inkml:trace>
  <inkml:trace contextRef="#ctx0" brushRef="#br0" timeOffset="-12004.088">11266 9143 3086 0,'-11'1'649'0,"1"-2"-226"0,0 1-71 0,-2 1-62 16,-1-2-45-16,0 1-88 0,-2 0 15 0,-1 1-16 15,-1-1-17-15,0 1-8 0,0 2-26 16,-3-1-47-16,2 1-17 0,-2 1-36 0,1-1-33 15,3 1-53-15,-2 0-13 0,2 0-90 16,-2 12-49-16,7-14-1510 0</inkml:trace>
  <inkml:trace contextRef="#ctx0" brushRef="#br0" timeOffset="-11663.907">11460 9353 3621 0,'-4'8'474'0,"1"0"-110"0,-4 2-53 16,1-1-48-16,3 0-44 0,-2 1-26 0,1 0-31 16,-1-1-13-16,1 0-15 0,3-1-33 0,-2-1-6 15,1 0-2-15,2-7-28 0,0 11-4 0,0-11-2 16,2 10-25-16,-2-10-21 0,7 6-9 16,-7-6-31-16,10 1-25 0,-10-1-34 0,14-1-14 15,-14 1-64-15,0 0-44 0,21-9-12 16,-14 6-1366-16</inkml:trace>
  <inkml:trace contextRef="#ctx0" brushRef="#br0" timeOffset="-11470.905">11469 9198 3600 0,'11'-3'457'16,"-11"3"-147"-16,9-1-76 0,-9 1-111 16,8-1-39-16,-8 1-97 0,12-1-63 0,-12 1-74 15,0 0-33-15,18 0-1379 0</inkml:trace>
  <inkml:trace contextRef="#ctx0" brushRef="#br0" timeOffset="-11248.235">11681 9263 3376 0,'-7'16'618'0,"1"0"-116"0,0-1-125 16,-1-3-34-16,3 0-69 0,1 2-41 0,-3 1-53 15,2-2-10-15,1 4-40 0,-1-2-14 0,0-1-39 16,1 1-15-16,2-3-25 0,-1 2-28 0,2-2-27 15,0-12-22-15,3 20-56 0,0-12-50 0,-3-8-67 16,8 8 8-16,5-6-178 0,-3-4-1280 0</inkml:trace>
  <inkml:trace contextRef="#ctx0" brushRef="#br0" timeOffset="-10911.522">11813 9345 3135 0,'-17'5'536'0,"5"1"-124"15,2-4-51-15,-3 1-78 0,4 1-30 0,-2-1-42 16,3-1-28-16,1 0-49 0,-3 1 12 0,1 0-28 16,9-3-24-16,-14 4-5 0,7-3 5 0,7-1-9 15,-11 2 26-15,11-2-2 0,-7 3 11 0,7-3-23 16,0 0-19-16,0 0-13 0,0 0-2 15,0 0-16-15,0 0 1 0,14 12-5 0,-14-12-3 16,18 6-5-16,-7-2-8 0,-1-1-1 16,2 1-3-16,2-1-10 0,0 3 5 0,-1 1-4 15,-1-2-4-15,3 2-4 0,-3-2 4 0,-2 2-3 16,2-3-2-16,-3 3-10 0,0-3-12 0,0 2-25 16,-3-2-26-16,0-1-17 0,-6-3-14 0,0 0-23 15,11 10-23-15,-11-10-33 0,0 0-48 0,2 4-831 16,-2-4-790-16</inkml:trace>
  <inkml:trace contextRef="#ctx0" brushRef="#br0" timeOffset="-8195.861">12529 8950 2771 0,'0'0'624'0,"0"0"-170"16,-16 17-92-16,12-12-86 0,1 0-17 0,-3 3-28 15,-1-1-17-15,3 1-42 0,-3 2 11 0,2-3-11 16,-1 2-28-16,-1 4-18 0,1 1-24 0,-2 0-13 15,0 1 5-15,1 3-22 0,0 2 4 0,-2-1-17 16,4 2-5-16,-3-2-10 0,3-1 4 0,-2-1-8 16,0 1-6-16,3-1-20 0,1-1-17 0,-1 1-29 15,0-2-24-15,2 1-35 0,-5-3-10 0,6-1-42 16,-1-1-33-16,2-11-60 0,0 19-1168 16,-2-13-1279-16</inkml:trace>
  <inkml:trace contextRef="#ctx0" brushRef="#br0" timeOffset="-7955.928">12549 9184 4158 0,'0'0'617'0,"0"0"-197"15,0 0-79-15,0 0-88 0,0 0-41 0,0 0-27 16,0 0-31-16,-29 5-24 0,18-5-18 0,2-1-17 15,-5 1-21-15,1-1-19 0,0-2-28 16,-3 1-19-16,0-3-12 0,-2 2-11 0,5-1-6 16,-5-1-22-16,1 0 8 0,2 1-28 0,-3-2-28 15,4 1-36-15,-3 2-18 0,6 0-23 16,-1 1-1009-16,3 0-795 0</inkml:trace>
  <inkml:trace contextRef="#ctx0" brushRef="#br0" timeOffset="-7579.948">12856 9261 3506 0,'0'0'604'0,"3"11"-148"16,-3-11-85-16,3 10-54 0,-3-10-53 16,0 13-21-16,0-13-44 0,-3 16-21 0,6-5-28 15,-6 1-21-15,3-2-12 0,-2 2-14 0,1 0-20 16,-1-1-5-16,0 2-9 0,-2 2-19 0,0-2 0 15,1 1-7-15,-6 1-5 0,0 0-4 0,0-1-6 16,-2 2-17-16,0 0-3 0,-2-2-25 0,1 1-10 16,-2-5-25-16,-1 1-6 0,-1-3-18 15,3-1-22-15,1-3-48 0,-1-1-35 0,13-3-39 16,-22-4-843-16,15-2-855 0</inkml:trace>
  <inkml:trace contextRef="#ctx0" brushRef="#br0" timeOffset="-7387.418">12801 9167 3316 0,'5'-6'622'0,"1"2"-168"15,-2-2-127-15,1 3-44 0,4-2-69 0,-4 0-43 16,3 1-56-16,-1-1-75 0,-1 1-34 0,-6 4-62 15,12-7-109-15,-5 4-66 0,-1 1-1724 0</inkml:trace>
  <inkml:trace contextRef="#ctx0" brushRef="#br0" timeOffset="-6635.683">13389 9163 2620 0,'-6'-2'515'0,"6"2"-123"16,-18 0-75-16,7 2-17 0,1 0-47 0,-3 2-21 16,1 1-12-16,-1 3-47 0,0-1-18 0,-1 2-9 15,1 1-1-15,3 1-3 0,2 1-5 0,1-1-40 16,0-2 11-16,3 1-23 0,-1 1-5 16,1-4-13-16,3 1-6 0,1-8 13 0,0 12-22 15,0-12-4-15,0 8-9 0,0-8-2 0,0 0-2 16,0 0-2-16,12 3-14 0,-12-3 11 0,0 0-20 15,13-12 5-15,-8 7 0 0,4-3 2 16,-6-1-2-16,3 2-6 0,1-2 3 0,-3-1-3 16,2 0-12-16,2 2 8 0,-4 0-8 0,-1-1-5 15,1 4-11-15,-2-2 14 0,2 1-7 0,-4 6 11 16,5-12-7-16,-1 9 3 0,-4 3 3 0,3-10 6 16,-3 10-9-16,5-5 10 0,-5 5-16 0,0 0 11 15,4-7-4-15,-4 7-1 0,0 0 1 0,0 0 11 16,0-9-1-16,0 9-3 0,0 0-21 15,0 0 13-15,0 0 2 0,0 0 3 0,0 0 4 16,0 0 0-16,0 0-12 0,0 0 8 0,0 0 8 16,0 0-6-16,0 0-9 0,0 0 16 0,0 0-9 15,0 0 0-15,0 0-8 0,0 0 14 16,0 0 1-16,0 0-5 0,0 0-11 0,0 0 23 16,0 0-12-16,0 0 11 0,0 0-28 0,9 28 15 15,-7-18 2-15,0 1 2 0,-2 0-2 0,2 3 11 16,0 0 8-16,2 3-6 0,-2-1 1 0,-2 1 7 15,2 0-11-15,0-1 0 0,-2 2-5 0,0 0 7 16,2-1-1-16,-2-2-1 0,-2 1-1 0,2-3 4 16,-2 3-10-16,0-1 11 0,-4 0-6 15,-2 1-6-15,3-3-1 0,-3 1 0 0,-2-3-3 16,-1-1 6-16,0-1-9 0,-3 0 5 16,3-5-10-16,0 2-10 0,-3-3-5 0,1-2-14 15,-1 1-4-15,-1-2-3 0,15 0-35 0,-25-3 9 16,14 1-22-16,-3-3 2 0,4 1 2 0,0 0-40 15,3-1-51-15,1-1-48 0,1 1-16 0,3 1-1384 16</inkml:trace>
  <inkml:trace contextRef="#ctx0" brushRef="#br0" timeOffset="-6272.363">13584 9322 2842 0,'0'0'553'0,"0"0"-92"0,-4 17-59 0,4-17-91 15,-4 10 24-15,4-10-55 0,-5 14-48 0,3-7-38 16,0 2-21-16,-1 1-19 0,1-1-22 16,2 1-17-16,0-1-15 0,-2 0-9 15,2 0-10-15,-1 1-13 0,-1 1-12 0,0-3-14 16,0 3 4-16,2-1-14 0,-2 0-5 0,0 1-9 16,0-2-17-16,1 1 2 0,-1-1-13 0,-2 0-29 15,2-2-12-15,0 3-26 0,2-10-19 0,-6 12-18 16,6-12-28-16,-6 11-14 0,6-11-42 0,0 0-67 15,-4 6-1325-15</inkml:trace>
  <inkml:trace contextRef="#ctx0" brushRef="#br0" timeOffset="-5944.353">13746 9350 3608 0,'0'0'509'0,"0"0"-98"0,0 0-71 0,0 0-35 15,-2 22-43-15,2-22-43 0,-2 15-18 16,1-8-34-16,0 0-19 0,-2 2-14 0,1 0-23 15,-2 1-8-15,2 0-16 0,-3 1-11 16,3-1-9-16,-3 2-8 0,0-1-7 0,1-1-22 16,0 1-14-16,-1 0-4 0,1-1-32 0,0-2 1 15,-2 1-28-15,2-2-12 0,2 0-27 0,2-7-14 16,0 0-32-16,-7 9-10 0,7-9-33 0,0 0-517 16,0 0-837-16</inkml:trace>
  <inkml:trace contextRef="#ctx0" brushRef="#br0" timeOffset="-5359.88">13867 9403 3126 0,'14'3'422'0,"-14"-3"-43"0,0 0-78 0,0 0-42 16,0 0-5-16,0 0-35 0,0 0-45 0,0 0-12 15,0 0-26-15,0 0 21 0,0 0-45 0,0 0-16 16,7 8-14-16,-7-8 9 0,0 0-24 0,0 0 2 16,0 0 1-16,-13 18-12 0,5-12-4 0,0-1-17 15,-1 1-2-15,-3 1 22 0,1 0-24 0,-2-1 8 16,1 0-22-16,-1 1 9 0,2-2-15 0,0 0 8 15,2-2 3-15,-3 2-4 0,3-1-5 16,3-1 11-16,-1 0-1 0,-2 0 6 16,9-3 5-16,-9 6 11 0,9-6-7 0,-5 3 1 15,5-3-3-15,0 0-4 0,0 0-2 0,0 0-3 16,14 13-9-16,-14-13 6 0,14 5-6 0,-6-3-2 16,1 0-1-16,3 2-6 0,-3-1-1 0,2 0-9 15,0 1 10-15,0-2-2 0,-2 2-13 0,1-1 4 16,0 0-6-16,-3-1 8 0,-7-2-26 0,14 4-14 15,-10-1-10-15,-4-3-18 0,11 5-21 0,-11-5-11 16,0 0-11-16,12 6-11 0,-12-6-28 0,0 0-14 16,4 3-881-16,-4-3-679 0</inkml:trace>
  <inkml:trace contextRef="#ctx0" brushRef="#br0" timeOffset="-4999.83">13589 9194 3886 0,'0'0'521'0,"0"0"-137"0,0 0-79 0,0 0-61 15,0 0-42-15,0 0-34 0,0 0-40 0,0 0-50 16,0 0-18-16,12-17-48 0,-12 17-4 0,0 0-34 15,10-5-49-15,-10 5-31 0,0 0-20 16,0 0-47-16,0 0-38 0,3-8-1422 0</inkml:trace>
  <inkml:trace contextRef="#ctx0" brushRef="#br0" timeOffset="-3735.826">14587 9095 3359 0,'-8'0'509'0,"8"0"-103"16,-15 0-56-16,6 0-73 0,9 0-15 0,-21 4-55 15,7-4-10-15,1 2-34 0,-1 1-12 0,0 0-23 16,0 0-17-16,-2 0-15 0,3 1-13 0,-1 1-3 16,1-2 3-16,1 1-29 0,2 0 10 0,0 0-13 15,-1-1 31-15,4 0-18 0,1 1 7 0,2 0-22 16,4-4-1-16,-7 9-9 0,7-9-3 0,2 10-8 15,-2-10 3-15,9 13-3 0,0-6-1 0,0 0 3 16,2 0-15-16,2 0-1 16,3 2-5-16,-2-2 1 0,0 1 6 0,-1-1-9 0,-2-1 4 15,-2 0-5-15,1 0-1 0,-1-1 2 16,-1 2-1-16,-1-1-7 0,-3 0 7 0,2-1-6 16,-2 1-4-16,-4-6 8 0,4 12-3 0,-4-12 3 15,0 11-3-15,0-11-3 0,-5 10 3 0,0-5-5 16,-1 0-11-16,-1 1 4 0,0-1-13 0,-2 0-8 15,0-1-10-15,-1-1-14 0,-1 3-9 0,-1-4-20 16,1 1-25-16,-3-1-17 0,3-1-25 0,-1-1-76 16,4 1-885-16,8-1-659 0</inkml:trace>
  <inkml:trace contextRef="#ctx0" brushRef="#br0" timeOffset="-3480.838">14705 9239 4068 0,'3'11'587'0,"0"-3"-149"16,-3-8-80-16,-3 14-86 0,3-5-32 0,-3-1-57 15,1 1-30-15,0 1-25 0,-1 0-11 0,-1-2-1 16,4 3-40-16,-4-4-18 0,3 0-16 15,1-7-16-15,-2 14-16 0,0-9-31 0,2-5-14 16,-4 11-21-16,4-11-18 0,0 0-36 16,0 0-47-16,0 0-12 0,0 0-778 0,0 0-756 15</inkml:trace>
  <inkml:trace contextRef="#ctx0" brushRef="#br0" timeOffset="-3004.536">14834 9110 2954 0,'4'-3'552'0,"-4"3"-161"0,0 0-56 0,7-6-84 16,-7 6-57-16,0 0-11 0,0 0-14 0,0 0-50 15,0 0 29-15,0 0-61 0,0 0 0 0,0 0-9 16,7 18-8-16,-5-11 10 0,-2-7 0 0,1 18-14 15,2-6 14-15,-2-1-5 0,1 1 12 0,2 1-18 16,-3-1 13-16,0-1-18 0,2 1 10 0,-1-1-1 16,0 0 9-16,0 0-24 0,-2-3 1 0,3-1-6 15,-3-7 2-15,1 15-21 0,1-8 1 0,-2-7-13 16,1 10 7-16,-1-10 3 0,2 7-4 0,-2-7-9 16,0 0-1-16,8 6-6 0,-8-6 8 15,0 0-4-15,0 0 6 0,0 0-16 0,18-7 7 16,-12 4-12-16,1 0 10 0,-7 3-1 0,11-7-3 15,-5 5-3-15,0-2 2 0,-6 4 2 0,11-5 20 16,-5 3-13-16,-6 2-11 0,8-3-7 16,-8 3 4-16,10 0 3 0,-10 0-1 0,0 0-2 15,16 5-1-15,-16-5 3 0,8 6 2 0,-4-1-4 16,2 1 1-16,-2-1-2 0,2 3 5 0,-3-1-5 16,2 1-4-16,0 1-1 0,-2-2 11 0,3 3-12 15,-3-3-1-15,0 0-9 0,1 1-5 0,-1-2-30 16,-3-6 0-16,5 10-37 0,-5-10-9 0,5 8-31 15,-5-8-18-15,0 0-36 0,6 7-476 16,-6-7-746-16,0 0-1372 0</inkml:trace>
  <inkml:trace contextRef="#ctx0" brushRef="#br0" timeOffset="-2667.554">14765 9063 4262 0,'0'0'538'0,"0"0"-140"0,0 0-90 0,0 0-58 16,-6-5-54-16,6 5-38 0,0 0-29 0,0 0-23 15,0 0-28-15,0 0-15 0,0 0-25 0,7-14-7 16,-7 14-41-16,7-7 3 0,-7 7-15 0,7-10-12 16,-1 7-31-16,-6 3-24 0,0 0-32 15,14-9-45-15,-9 8-1080 0,-5 1-1018 0</inkml:trace>
  <inkml:trace contextRef="#ctx0" brushRef="#br0" timeOffset="-1728.707">15766 9072 2157 0,'0'0'482'16,"0"-7"-167"-16,0 7-11 0,0 0-56 0,-9-7-83 15,2 5 13-15,-2 0-9 0,1 1-18 0,-5 1-13 16,0 1 8-16,-2 2 30 0,-1 0-5 0,-2 4-4 16,-2 2 0-16,-1 3-22 0,-3 3 15 0,4 2-14 15,-1 2-19-15,1 2-12 0,3-2-2 16,3 1-13-16,2-1-16 0,4 1-4 0,-3-1-4 15,5-2-6-15,3 1-13 0,0 0-4 0,3-3-4 16,0-1 3-16,3 1-6 0,3 0-6 0,1-1-21 16,2-3 6-16,3 1 2 0,1-4-6 15,1 0-7-15,0-5 7 0,5 1-13 0,-3-4 2 16,0 0-10-16,4-4 6 0,-2-1-12 0,1-1 12 16,3-4 3-16,-3 0-7 0,2-3-5 0,-3-3-11 15,-2-1-6-15,0-5-6 0,-4 3-6 0,-3-1 11 16,-1-2-15-16,-4 2-5 0,-1 0 5 0,-2 2-14 15,-4 0 0-15,-1 1-13 0,-3 3-7 0,0 0-3 16,-1 1-8-16,-5 1-12 0,3 3-19 0,-1 2-5 16,-3 2-47-16,4 1-31 0,-2 2-126 0,0 2-1377 15</inkml:trace>
  <inkml:trace contextRef="#ctx0" brushRef="#br0" timeOffset="-1500.551">15728 9300 3409 0,'-24'-2'454'0,"5"1"-95"15,-1-1-89-15,1 2-51 0,1-1-57 16,1 1-28-16,-1 1-62 0,-1-1-32 0,1 0-37 15,1 2-39-15,0-2-70 0,0 0-37 16,4 1-31-16,2-1-151 0,1 1-2817 0</inkml:trace>
  <inkml:trace contextRef="#ctx0" brushRef="#br0" timeOffset="-1232.563">15830 9395 3520 0,'-3'6'558'0,"3"-6"-126"0,-5 13-97 15,0-5-58-15,1 2-63 0,4-3-30 0,-1 1-29 16,1 1-30-16,0-9-14 0,1 16-13 0,3-7-26 15,-1-2-19-15,1 0-34 0,-4-7-45 0,8 11-1 16,-1-7-17-16,-7-4-39 0,15 5-65 0,-15-5-2 16,16-2-45-16,-16 2-80 0,19-3-1541 0</inkml:trace>
  <inkml:trace contextRef="#ctx0" brushRef="#br0" timeOffset="-1031.796">15987 9251 3135 0,'6'-3'605'16,"1"-1"-208"-16,-2-1-33 0,2 0-116 0,1 2 2 16,-3-2-69-16,4 1-25 0,-9 4-86 15,10-4-54-15,-10 4-109 0,0 0-66 0,11-4-27 16,-11 4-118-16,0 0-2173 0</inkml:trace>
  <inkml:trace contextRef="#ctx0" brushRef="#br0" timeOffset="-720.329">16243 9235 3273 0,'0'0'474'16,"-6"16"-100"-16,3-9-12 0,1 2-67 0,-1 0-25 16,-2 3-50-16,0-1-2 0,-1 4-41 0,2-1-23 15,0 1-31-15,-1 2-1 0,1-2-17 0,0 3-11 16,-2-1-19-16,-1-2-15 0,3 3-2 0,-2-1-6 15,2-2-10-15,1 0-19 0,-1 1-14 0,1-4-9 16,-1-1-31-16,1 0-23 0,0-1-43 16,1 0-24-16,2-10-32 0,-3 9-13 0,3-9-48 15,0 0-69-15,0 0-1419 0</inkml:trace>
  <inkml:trace contextRef="#ctx0" brushRef="#br0" timeOffset="-372.327">16350 9383 3258 0,'-14'4'532'0,"14"-4"-127"0,-11 5-66 0,4-3-41 16,0 1-18-16,0 0-89 0,-2 1-2 0,2 0-42 15,0-1-3-15,-1 1-32 0,-1 0-11 0,1-1-28 16,2 1-10-16,6-4-4 0,-14 6-6 15,8-4-16-15,6-2 10 0,-10 4 10 0,10-4 4 16,-8 4 9-16,8-4 11 0,-6 3-9 0,6-3-5 16,0 0-11-16,0 0-4 0,0 0-8 0,0 0 3 15,0 0-7-15,17 15-14 0,-10-14 8 0,2 2-13 16,0 1 0-16,1-2-4 0,0 3-3 0,3-1 0 16,-2 0 0-16,1 0-9 0,0 2-10 0,0-1 3 15,2 1-11-15,-4 0-12 0,0-1-18 16,-1 2-19-16,0-1-19 0,-2 0-13 0,-1 0-11 15,-6-6-18-15,8 10-32 0,-8-10-17 0,0 0-38 16,3 13-3-16,1-11-696 0,-4-2-1259 0</inkml:trace>
  <inkml:trace contextRef="#ctx0" brushRef="#br0" timeOffset="2967.33">16814 9325 3514 0,'0'0'569'16,"0"0"-169"-16,0 0-59 0,11 0-60 0,-11 0-42 15,0 0-41-15,0 0 7 0,14-3-36 0,-14 3-4 16,12-2-12-16,-12 2-23 0,14-2-18 0,-7 1-8 16,1-1-12-16,2 1-16 0,3 0-8 0,0-2-7 15,2 0-9-15,1 2 5 0,4-4-21 0,-1 3-7 16,3 1-3-16,0-2-10 0,1 2-5 0,0-1-14 16,1 2-21-16,1-2-9 0,-1 1-22 0,1 0-11 15,-2 1-35-15,0-1-10 0,-1 1-41 0,-5 1-60 16,2-1-937-16,-3 1-770 0</inkml:trace>
  <inkml:trace contextRef="#ctx0" brushRef="#br0" timeOffset="3379.925">17445 9310 3638 0,'0'0'630'16,"0"0"-149"-16,16 15-104 0,-16-15-77 0,3 9-45 15,-3-9-17-15,2 13-42 0,-2-6-41 16,0-7-18-16,1 16-10 0,-1-7-21 0,0 2-16 16,-1-1-13-16,-1 1 1 0,1 2-18 0,-4 2-9 15,0 0-5-15,-2 0-5 0,1-1-21 16,-2 1-12-16,-2-3-16 0,-1 2-13 0,2-1-31 15,-1-3-8-15,-3-1-30 0,3-4-28 0,2-1-26 16,-3-1-26-16,11-3-106 0,0 0-904 0,-15-8-758 16</inkml:trace>
  <inkml:trace contextRef="#ctx0" brushRef="#br0" timeOffset="3596.06">17399 9231 4117 0,'6'-6'615'0,"-2"3"-167"15,4-4-116-15,1 2-69 0,-2-2-37 0,2-1-48 16,-1 2-28-16,0-1-35 0,2 0-19 0,0 2-22 16,-1-1-11-16,-1 2-45 0,-1-2-18 0,3 1-29 15,-4 1-21-15,-1 1-34 0,1-1-27 0,-6 4-58 16,11-6 6-16,-4 3-1094 0,1 0-997 0</inkml:trace>
  <inkml:trace contextRef="#ctx0" brushRef="#br0" timeOffset="4419.242">17965 8913 3403 0,'0'0'558'0,"-16"9"-142"0,16-9-52 16,-9 15-57-16,3-5-39 0,-3 3-50 0,-1 2-20 15,-1 4-32-15,-1 2-10 0,-1 6-17 0,1-1-13 16,1 3-14-16,-2-1-5 0,2 1-19 0,-1 0-12 15,3-1-6-15,0 1-3 0,3-4-10 0,0-2-5 16,0-1-14-16,1 1 4 0,3-6-5 0,0 1-9 16,1-2-2-16,-1-3-4 0,2 0 1 0,3-4-7 15,1-2-11-15,5 0-6 0,-2-2 5 0,3-3-13 16,0-2-5-16,-10 0 13 0,22-2-15 0,-8-3 4 16,-1-2-6-16,0 0-3 0,2-2 3 15,-3-1 0-15,0-1-5 0,-2 1 13 0,-1-1-8 16,-1 1-2-16,-4 0 7 0,1 0-10 15,-4 0-6-15,-1 2 13 0,-1-2-24 0,-2 3-3 16,-1-1-1-16,-3 2 1 0,0 0-5 0,-2 1 14 16,0-1-41-16,-3 4-15 0,2-1-31 0,-2 1-16 15,0 1-51-15,12 1-1 0,-19-1-31 0,19 1-50 16,-18 1-302-16,12 0-1764 0</inkml:trace>
  <inkml:trace contextRef="#ctx0" brushRef="#br0" timeOffset="4719.846">18168 9260 3190 0,'0'0'624'0,"0"0"-125"0,0 0-115 0,0 0-70 16,0 0-42-16,0 0-37 0,-3 16-21 0,3-16-27 16,0 0-37-16,-6 12-12 0,6-12-13 15,-6 9-17-15,6-9-20 0,-3 9-2 0,1-5-18 16,2-4-5-16,-4 12-9 0,1-8-11 0,3-4-16 16,-4 13-10-16,2-7-29 0,2-6-13 0,-2 12-42 15,0-6-1-15,2-6-26 0,0 0-46 0,0 0-30 16,-4 9-942-16,4-9-559 0</inkml:trace>
  <inkml:trace contextRef="#ctx0" brushRef="#br0" timeOffset="4927.966">18182 9106 3533 0,'7'-6'539'0,"-7"6"-167"15,9-7-84-15,-9 7-127 0,8-9-97 16,-8 9-72-16,7-7-40 0,-7 7-75 0,9-5-1866 16</inkml:trace>
  <inkml:trace contextRef="#ctx0" brushRef="#br0" timeOffset="5167.116">18360 8999 3439 0,'-3'15'656'0,"2"-7"-159"0,-2 4-102 0,2-1-83 15,-4 4-10-15,4 0-70 0,-3 2-16 0,1 1-42 16,0-2-14-16,3 3-27 0,-1 0-14 0,0 0-8 15,1 1-23-15,-2-1-26 0,1 1-6 16,-1-1-19-16,1 1-18 0,1-2-20 0,-3-2-19 16,3-2-21-16,-1-1-9 0,1-2-28 0,0-11-31 15,-2 15-52-15,2-15-18 0,2 10-593 16,-2-10-698-16,0 0-1896 0</inkml:trace>
  <inkml:trace contextRef="#ctx0" brushRef="#br0" timeOffset="5539.308">18540 9203 3696 0,'0'0'495'0,"0"0"-111"16,-27 10-66-16,18-6-63 0,1-1-29 0,-3 2-38 15,-1 1-9-15,0-2-30 0,0 1-10 0,-1 2-27 16,0-4-12-16,3 3-13 0,-3-2 8 0,3 0-32 15,-1 1 6-15,1 0-25 0,3-1 1 0,0-1 6 16,7-3 12-16,-12 4 0 0,5-1 1 0,7-3 8 16,-8 5-6-16,8-5-14 0,-4 5-5 0,4-5-2 15,0 0-11-15,0 0-5 0,4 12 0 0,-4-12-8 16,8 8 4-16,-1-4-6 0,-7-4 1 0,12 9-10 16,-7-6 6-16,1 2-3 0,1 0-3 0,-1 0 3 15,1 0-5-15,0 1-1 0,0-2-2 0,3 2-3 16,-2-1-5-16,1 1-10 15,0 0 11-15,1-1-20 0,2 0 4 0,0-1-10 16,0 2 1-16,3-2-14 0,-2 4 3 0,-1-5-13 16,0 3-9-16,0-2-6 0,-1-1-10 0,-3 2-50 15,-8-5-34-15,27 8-46 0,-20-5-824 0,0 2-493 16,0-1-2173-16</inkml:trace>
  <inkml:trace contextRef="#ctx0" brushRef="#br0" timeOffset="6787.432">19191 9058 2620 0,'-12'2'408'0,"-4"-2"-11"0,2 1-87 16,-4 5-34-16,0-3-13 0,0 3-45 0,0 1-16 16,2 0-7-16,-2 1-36 0,2 1 20 0,1 1-3 15,1-2-21-15,1 2-27 0,0 2 11 0,3-2-19 16,1 0-9-16,0 0-17 0,2 0 0 0,3-2-17 15,1 3-2-15,1-4-29 0,2 2-2 0,0-9 5 16,5 15-18-16,-3-8-13 0,4 0-26 0,1 0-34 16,2-1-18-16,-1-2-33 0,2 0-47 15,-10-4-74-15,23 3 0 0,-9-2-1158 0,0-1-1625 16</inkml:trace>
  <inkml:trace contextRef="#ctx0" brushRef="#br0" timeOffset="7147.266">19450 9126 3079 0,'-11'3'547'0,"1"0"-133"0,-4-1-106 15,2 2-69-15,0 0-13 0,-1-1-20 16,0 2-59-16,-2 3 16 0,2-2-34 15,0 0 17-15,1 3-38 0,2 0-3 0,0 1-6 16,1 0 4-16,2-1-12 0,3 0-8 0,0 2-6 16,-2-1 7-16,5-1-5 0,-1-1-6 0,2 0-13 15,0-8 0-15,7 13-7 0,-3-6 2 0,1-2-19 16,-5-5 15-16,11 6-16 0,-1-5 0 0,-10-1-5 16,16-1 1-16,-6-3-8 0,1 2 1 0,-3-3-6 15,2-2 4-15,1 1-9 0,-2-1 10 0,-2-2-13 16,4-1-1-16,-5 1-23 0,0 0-13 0,1-1-6 15,-3 2-9-15,-1-2-11 0,1 1-13 0,-1 0-4 16,-2 2-21-16,-1 7-15 0,2-15-30 16,-2 15-27-16,0 0-6 0,-2-7-1026 15,2 7-848-15</inkml:trace>
  <inkml:trace contextRef="#ctx0" brushRef="#br0" timeOffset="7491.524">19655 9089 3493 0,'0'0'479'0,"13"0"-113"0,-13 0-58 0,0 0-94 15,0 0-21-15,10 3-51 0,-10-3 7 0,0 0-25 16,0 0-1-16,0 0-22 0,0 0-7 0,-17 18-11 16,13-15-7-16,-2 1 1 15,0 1-15-15,6-5 3 0,-10 9 15 0,5-6-12 16,0 3 4-16,5-6-1 0,-7 9 3 0,4-5-19 15,3-4 3-15,-2 11-4 0,2-11-5 0,1 11-10 16,-1-11-7-16,4 13-5 0,1-7 7 0,0 0-13 16,3 1 16-16,0-1-18 0,0 0 2 0,1 0-14 15,-1 1 13-15,-1-1-5 0,0-1-10 0,-1 1-7 16,1 1 11-16,-7-7-9 0,6 11 6 0,-6-4-14 16,0-7 10-16,-3 13-15 0,-3-7-2 0,1 1-16 15,-4 0 8-15,-1-1-23 0,-1-1-18 0,0-1 0 16,-1 0 8-16,0 1-36 0,0-3-14 0,12-2-43 15,-22 2-30-15,13-2-922 0,9 0-739 16</inkml:trace>
  <inkml:trace contextRef="#ctx0" brushRef="#br0" timeOffset="7951.625">20226 8963 2814 0,'-18'9'630'16,"3"0"-85"-16,2-1-182 0,1 2-38 0,0 2-25 16,-1 3-47-16,1 4-61 0,-2 5-13 0,3 1-13 15,1 3-33-15,2-3 1 0,2 0-24 0,3 1-9 16,2-2-6-16,-1-2-24 0,4-1 14 0,-1-1-26 16,5-2-4-16,2 1-6 0,2-6-6 0,1-1 0 15,2-2-2-15,0-4-3 0,0-2-3 16,2-3 5-16,-1-1-10 0,3-3-4 15,0-2 2-15,2-4-6 0,0 0 0 0,-2-5-11 16,4-4 0-16,-5 1 3 0,2-4 0 0,-2-1-16 16,-2-2 6-16,-4 5-14 0,-2-3-2 0,-2 1-12 15,-2 2-1-15,-2-1-14 0,-2 2 1 0,-2-1-13 16,-2 3-5-16,-2 0-11 0,-2 2-8 0,0 1-10 16,-2 2-3-16,-3 3-63 0,2-1-7 0,3 6-59 15,-4 0-1047-15,0 1-948 0</inkml:trace>
  <inkml:trace contextRef="#ctx0" brushRef="#br0" timeOffset="8195.164">20393 9170 3181 0,'-12'-1'547'0,"-3"0"-154"0,1 0-64 0,-6-2-42 16,2 2-72-16,-2-2-33 0,-3 1-17 0,3 0-29 16,-4 0-15-16,2 1-38 0,1-1-4 15,1 4-19-15,-1-2-21 0,0 0-20 0,5 1-47 16,-2-1-13-16,3 0-19 0,0 2-29 16,2-2 23-16,13 0-74 0,-18 2-74 0,14 4-12 15,4-6-1853-15</inkml:trace>
  <inkml:trace contextRef="#ctx0" brushRef="#br0" timeOffset="8502.744">20512 9333 3101 0,'-12'7'634'0,"8"-4"-164"0,-3 2-88 0,3 0-68 16,4-5-49-16,-9 11-48 0,5-6-11 0,1 1-37 16,0 3-32-16,1-1-39 0,2-8-2 0,-2 14-6 15,2-7-12-15,0-7-14 0,6 15-2 0,-1-8-18 16,1 0-13-16,0-1-33 0,1 2-6 15,1-4-29-15,-1 0-23 0,-7-4-50 0,15 4-42 16,-15-4-37-16,15 6-48 0,-8-8-1299 0,-7 2-2441 16</inkml:trace>
  <inkml:trace contextRef="#ctx0" brushRef="#br0" timeOffset="8679.74">20592 9238 3086 0,'0'0'462'15,"9"-4"-124"-15,-4 2-124 0,-5 2-86 16,9-5-124-16,-9 5-92 0,0 0-95 16,15-7-152-16</inkml:trace>
  <inkml:trace contextRef="#ctx0" brushRef="#br0" timeOffset="8882.875">20715 9294 3235 0,'-5'16'609'0,"0"-4"-134"0,1 1-117 15,0 0-78-15,2-1-42 0,-1 0-40 16,-1-1-33-16,1 1-45 0,0 3-12 0,0-3-47 15,0 0-22-15,0-1-39 0,0 1-12 0,0-4-73 16,0 1 14-16,3-9-101 0,-3 10-54 0,30-5-197 16,-27-5-1827-16</inkml:trace>
  <inkml:trace contextRef="#ctx0" brushRef="#br0" timeOffset="9242.882">20862 9300 3367 0,'0'0'482'0,"-15"3"-38"0,6 0-131 16,-1-1-30-16,0 1-57 0,0 0-1 0,1 1-47 16,2-2-10-16,-1 0-29 0,1 2 6 0,-1-1-29 15,2 1-2-15,6-4-13 0,-11 5 13 0,7-1-29 16,4-4-7-16,-9 6-4 0,9-6-5 0,-5 9-14 15,5-9 2-15,0 7-18 0,0-7 2 0,0 0 6 16,0 0-13-16,7 15-8 0,-3-10-3 0,-4-5 0 16,8 8-3-16,-2-3 0 0,1-1-7 0,-1 2 2 15,3-2 8-15,-1 2-4 0,0-1-7 16,0 2-12-16,1-1 12 0,-2-1-11 16,2 2-2-16,0-1-4 0,-1-1-1 0,-1 0-15 15,-7-5-1-15,14 11-6 0,-14-11-8 0,10 8-19 16,-6-3-15-16,-4-5-17 0,6 7-13 0,-6-7-17 15,0 0-10-15,0 0-24 0,0 0-8 0,4 10-982 16,-4-10-714-16</inkml:trace>
  <inkml:trace contextRef="#ctx0" brushRef="#br0" timeOffset="21618.389">21459 8918 2706 0,'0'0'581'15,"0"0"-172"-15,0 0-65 0,0 0-52 0,-16 19-55 16,12-14-11-16,1 1-57 0,-1 3 12 16,-1-1-47-16,0 1-33 0,-2 1 17 0,3 1-6 15,-2 2-15-15,0 1 4 0,0 1-14 0,1 1-1 16,-1 0 4-16,2 2-20 0,0-1-2 0,0 1-13 16,1-1-4-16,-2 1-6 0,2-1-7 0,-2-1 2 15,2 1-18-15,-1-2-12 0,1 2 0 0,-1 0-24 16,1-3-14-16,0 0-12 0,-1 0-19 0,-3-2-52 15,3 0-28-15,-2-2-66 0,2-2-28 0,4-8-105 16,-6 13-1461-16</inkml:trace>
  <inkml:trace contextRef="#ctx0" brushRef="#br0" timeOffset="21975.996">21675 9161 3600 0,'0'0'531'0,"-13"-10"-125"0,13 10-90 0,-13-3-43 15,6 2-40-15,-4-1-19 0,0 1-51 0,-4 0-18 16,0 0-27-16,-1-1-14 0,-5 2-10 0,2-2-7 16,-4 1-13-16,3-1-3 0,-2 1-22 0,0 0-7 15,1 0-1-15,1-2-18 0,1 1-17 0,0 0-12 16,4 1-15-16,-1-1-4 0,2 0-31 16,3 0-3-16,-1 1-24 0,0-2-13 0,2-1-7 15,1 1-27-15,1-1-34 0,-1 1-5 0,9 3-13 16,-13-7-25-16,5 4-3 0,8 3-128 0,-13-3-2040 15</inkml:trace>
  <inkml:trace contextRef="#ctx0" brushRef="#br0" timeOffset="24134.551">22057 8767 3330 0,'0'0'479'16,"0"0"-140"-16,0 0-58 0,0 0-33 0,0 0 20 15,0 0-79-15,0 0-10 0,0 0-22 0,0 0-9 16,-10 22-8-16,-3-1 54 16,6-9-109-16,0 1-7 0,0 2-9 0,-3 4-1 15,3 1-16-15,-3 1-2 0,1 3-4 0,0-1-11 16,0 4-2-16,-1 0-3 0,0-3 2 0,5-1-3 16,-1 1 2-16,2-2-11 0,1-4 1 0,0 0 8 15,1 0-14-15,4-4 5 0,-1 1-15 0,2-3 9 16,1 2 2-16,2-5-5 0,1 3-4 0,2-6 5 15,1 1-10-15,0-3 10 0,1-1-6 16,2-3 5-16,-2 0-11 0,3-4-2 0,-1 1-5 16,1-4 9-16,-3 0 0 0,2-4 10 0,-5 2-24 15,1-3 17-15,-5 1-8 0,-1 2 4 0,-2-4-8 16,-1 3 2-16,-1-1-3 0,-2 1 9 0,-1-1-6 16,-2 2-2-16,-1 0 6 0,-1 1-3 0,1 1 4 15,-2 1-2-15,0 0-13 0,0 0 6 0,0 3-9 16,-1 0-14-16,1 2-12 0,0 0-11 15,0-1-13-15,-2 2 12 0,11 0-43 0,-18 0-2 16,18 0-30-16,-20 2 12 0,20-2-99 0,-14 1-1091 16,8 0-1202-16</inkml:trace>
  <inkml:trace contextRef="#ctx0" brushRef="#br0" timeOffset="24486.925">22315 9147 2937 0,'0'0'458'0,"-5"9"-75"15,2-5-72-15,3-4-68 0,-6 10-29 0,3-4-19 16,3-6-15-16,-5 12-22 0,2-5-10 0,0 2-31 16,0 0-3-16,0 0-16 0,1 0-9 0,-1-1-27 15,-2 2 9-15,3 1-16 0,-1-3-4 0,0 2-30 16,0-1-36-16,0-2-37 0,3-7-34 15,-4 14-35-15,4-14-75 0,3 11-98 0,-3-11-1598 16</inkml:trace>
  <inkml:trace contextRef="#ctx0" brushRef="#br0" timeOffset="24695.381">22355 9053 3120 0,'8'-8'576'0,"-3"5"-151"0,-5 3-149 16,8-7-72-16,-8 7-48 0,8-8-68 0,-8 8-47 16,8-5-78-16,-8 5-4 0,8-9-126 15,-4 6-2036-15</inkml:trace>
  <inkml:trace contextRef="#ctx0" brushRef="#br0" timeOffset="24950.294">22544 8956 3956 0,'-3'7'479'0,"0"2"-54"0,2 0-101 0,-2 0-47 15,2 1-54-15,-1 1-28 0,-2 2-33 0,2-2-31 16,-1 3-29-16,0 0-10 0,1 0-10 16,0 3-12-16,-3-1-13 0,2 0 5 0,-1 1-24 15,0-2-11-15,-2-1-25 0,2 1 8 0,0-2-24 16,0 0-4-16,-1-4-29 0,2 2-4 0,-1-2-29 16,3-2-13-16,-3 0-34 0,4-7-7 0,0 0-33 15,-2 13-1097-15,2-13-976 0</inkml:trace>
  <inkml:trace contextRef="#ctx0" brushRef="#br0" timeOffset="25382.331">22759 9049 3220 0,'0'0'483'0,"0"0"-97"0,0 0-89 0,0 0-28 16,-22 11-56-16,22-11-14 0,-13 4-12 0,5-3-23 16,0 2-6-16,8-3-36 0,-14 4-17 15,7-2 5-15,-1 0 6 0,0 1-28 0,1 0-8 16,7-3-9-16,-15 3 6 0,11 0-20 0,4-3 14 16,-12 4-16-16,12-4 3 0,-10 3 2 0,10-3 10 15,-7 4-17-15,7-4 2 0,0 0-5 0,-7 5 2 16,7-5-9-16,0 0-8 0,-4 6 1 0,4-6-4 15,0 0-5-15,1 9-2 0,-1-9 12 0,0 0-24 16,0 0 1-16,6 14 4 0,-6-14-6 16,3 9 6-16,-3-9-14 0,4 9 4 0,0-3-2 15,-4-6 9-15,7 11-14 0,-2-7 4 0,-1 3-4 16,2-2 12-16,-1 1-4 0,4 1-4 0,-4-1-4 16,4 1 0-16,-3-2-2 0,2 0 4 15,-1 0-6-15,-1 1 4 0,-1-3-10 0,1 2-1 16,-6-5-12-16,10 6-5 0,-6-2-10 0,-4-4-11 15,7 5-24-15,-7-5-17 0,5 6-11 0,-5-6-19 16,0 0-16-16,0 0-20 0,11 8-46 0,-11-8-910 16,0 0-670-16</inkml:trace>
  <inkml:trace contextRef="#ctx0" brushRef="#br0" timeOffset="26318.718">23546 9039 2771 0,'-21'1'502'0,"1"1"-137"16,5 0-31-16,-2-2-78 0,4 1-73 0,-1 1-11 15,1-1-9-15,-1 1-41 0,3-1 21 0,-1 2-53 16,1-1 18-16,1 0-25 0,2 0 1 0,0 1 10 15,8-3 3-15,-13 4-33 0,7-2 32 0,6-2-20 16,-9 7-5-16,5-2 5 0,4-5-33 16,-1 8-20-16,1-8 30 0,0 0-24 15,8 17 10-15,-2-12-16 0,3 2 1 0,-1-1 1 16,3-1-2-16,-1 3-3 0,3-2 2 0,0 0-15 16,-2 2 17-16,3-2-17 0,-3 1 10 0,-2-1-3 15,2 2-2-15,-2-2-13 0,-2 2 7 0,-1 0-4 16,0-1-9-16,-3 2 12 0,-3-2 8 0,0-7-20 15,0 15 12-15,-3-5-1 0,-3-3 9 0,0 2-7 16,-1-1 0-16,-3-1-14 0,-1 0 10 0,1-1 6 16,-2 0 9-16,0-2-19 0,0 1 14 0,2-3-12 15,-1 1-10-15,0-1-17 0,-2 0-10 0,5-2-14 16,8 0-8-16,-18 0-42 0,9 0-24 16,2-2-47-16,7 2 0 0,-13-5-52 0,10 3-640 15,3 2-1783-15</inkml:trace>
  <inkml:trace contextRef="#ctx0" brushRef="#br0" timeOffset="26570.708">23685 9217 3783 0,'-2'20'995'0,"1"-13"-614"0,1-7-124 0,-1 16-28 15,-1-11-41-15,1 2-28 0,1-7-36 0,-2 15-23 16,1-9-33-16,1-6-15 0,-3 14-34 0,2-8-45 16,1-6-45-16,-6 11-44 0,6-11-58 0,-3 9-1106 15,3-9-977-15</inkml:trace>
  <inkml:trace contextRef="#ctx0" brushRef="#br0" timeOffset="27002.173">23740 9074 1389 0,'4'-4'296'0,"-4"4"-41"0,10-3-204 0,-10 3 115 16,11-3 90-16,-11 3-118 0,0 0 25 0,0 0 135 15,16 8 6-15,-13-4 13 0,-3-4-59 0,6 17-1 16,-4-7-32-16,-2 0 31 0,2 2-25 0,-2 1-28 16,0 0-5-16,1 0-4 0,-1 0-10 15,1 0-23-15,-1-2-9 0,2 1-26 0,-1-1-4 16,-1-2-18-16,2-2-10 0,-2-7-6 0,3 14-26 15,-2-8-5-15,-1-6-15 0,6 9-3 0,-6-9-14 16,7 3 7-16,-7-3-13 0,14-2-5 0,-14 2-2 16,14-3 6-16,-4 0-2 0,0-1-14 15,-2 2 10-15,2-2-11 0,-1 1 4 0,-2 0 5 16,1 2-6-16,-8 1 2 0,14-4-12 0,-7 3 10 16,-7 1-12-16,12 1 10 0,-12-1-8 0,9 6 2 15,-4-1-10-15,-5-5-10 0,6 11-2 0,-5-6 1 16,2 3-21-16,-3-8 9 0,3 12-19 0,-2-4-18 15,-1-8-10-15,3 12-16 0,-2-5-33 16,-1-7-63-16,6 14-22 0,-2-11-1270 0,-4-3-1787 16</inkml:trace>
  <inkml:trace contextRef="#ctx0" brushRef="#br0" timeOffset="27462.048">24282 8929 3389 0,'-19'10'474'16,"-1"1"-59"-16,3 2-101 0,2-1-2 0,0 5-57 16,0 1-11-16,2 5-35 0,-2 2-27 0,2 1-11 15,2 3-36-15,2-2-12 0,2-2-29 16,3-1-7-16,1 0 0 0,2-3-17 0,2-2 0 16,2-2-10-16,4 0-2 0,0-3-13 15,4 0 0-15,2-4-4 0,4-2-4 0,0-2-14 16,4-3 15-16,0-2-18 0,1-4 2 0,4 0-4 15,-3-5-1-15,2-2-9 0,0-3 8 0,0-5-5 16,-2-1-1-16,0-2-11 0,-7-1 9 0,3 0-21 16,-7-1 2-16,1 0-7 0,-5 2 2 0,-2-1-10 15,-3 4-4-15,0-3-9 0,-4 5 2 0,-2-4-8 16,-3 2-1-16,1 4-23 0,-4 0-6 0,-2 2-4 16,-1 2-4-16,-2-1-14 0,0 4-3 0,-3 2-26 15,3 1 0-15,-1 6-55 0,10-2-207 0,-9 1-1131 16</inkml:trace>
  <inkml:trace contextRef="#ctx0" brushRef="#br0" timeOffset="27683.211">24453 9118 3879 0,'-17'0'434'0,"1"0"-75"0,-5-1-82 16,1-1-24-16,-3 1-68 0,-1 0 1 0,2 1-43 16,0-2-26-16,0 2-42 0,1-1-15 15,4 1-42-15,0 0-18 0,1 1-21 16,2-1-15-16,1 2-60 0,-1 0-30 0,14-2-14 16,-14 5-1366-16,10-1-1918 0</inkml:trace>
  <inkml:trace contextRef="#ctx0" brushRef="#br0" timeOffset="28054.821">24718 9204 3070 0,'-11'23'530'15,"8"-17"-97"-15,-1 0-93 0,-1 2-19 0,1-2-98 16,0 1-21-16,-1 2-56 0,-1-2-22 0,3 1-36 16,-3 1 18-16,3-3-18 0,-1 2-3 0,1-2-10 15,3-6-22-15,-5 11 49 0,2-3-37 16,3-8-27-16,-3 11 11 0,3-11-5 15,0 10-1-15,0-10-4 0,4 10 2 0,-4-10-7 0,10 9-19 16,-6-6 6-16,-4-3-8 0,10 7-3 16,-4-5-14-16,-6-2-15 0,14 1-6 0,-14-1-4 15,13 0 1-15,-13 0-15 0,12-1-7 0,-12 1-26 16,10-1-47-16,-10 1-16 0,0 0-31 0,0 0-52 16,10-7-1446-16</inkml:trace>
  <inkml:trace contextRef="#ctx0" brushRef="#br0" timeOffset="28254.813">24698 9049 2761 0,'0'0'526'0,"6"-5"-272"0,-6 5-149 0,0 0-85 16</inkml:trace>
  <inkml:trace contextRef="#ctx0" brushRef="#br0" timeOffset="28514.295">24907 9098 3181 0,'-4'17'633'16,"-1"0"-140"-16,2-2-123 0,-1-2-67 0,-1 1-67 15,3-1-40-15,-2-1-41 16,0 2-6-16,0-1-43 0,0 3 4 0,-2-1 2 0,4-3-32 15,-3 0-42-15,2 1-12 0,1 0-35 16,-1-1-17-16,0 0-29 0,1-3-3 0,-3 1-66 16,2 0-54-16,3-10-54 0,-3 12-1372 0</inkml:trace>
  <inkml:trace contextRef="#ctx0" brushRef="#br0" timeOffset="28906.941">25059 9176 3249 0,'-13'5'442'0,"2"-3"-100"15,0 2-33-15,-3-1-59 0,-1 1-21 0,0 0-24 16,2-1-4-16,-1 2-65 0,1-3 3 0,-1 1-29 15,4 0-1-15,1 0 1 0,0-1 1 0,0 1-7 16,2-1 3-16,7-2 21 0,-11 3-9 16,4 1-10-16,7-4-17 0,-6 4-16 0,6-4-8 15,0 0 0-15,0 0-7 0,0 0-9 0,15 13-1 16,-6-11-18-16,-9-2-1 0,16 6-3 0,-5-4-10 16,2 0 6-16,-1 1-8 0,1-1-4 15,0 1-5-15,2-1 7 0,-2 0-6 0,3 2-4 16,-3-1-2-16,-1 1-9 0,2-2 0 0,-1 2-2 15,-2-1 0-15,1 0-11 0,0 0-7 0,-3-1-4 16,-2 2-17-16,3-1-16 0,-10-3-15 0,12 6-20 16,-7-4-7-16,-5-2-44 0,0 0-53 0,10 10-45 15,-2-7-453-15,-8-3-990 0</inkml:trace>
  <inkml:trace contextRef="#ctx0" brushRef="#br0" timeOffset="29425.954">24884 8375 3431 0,'0'0'664'15,"0"0"-158"-15,0 0-108 0,0 0-64 0,0 0-70 16,0 0-42-16,0 0-27 0,31 12-25 0,-18-5-20 16,4 2-14-16,0 5-18 0,6 2-17 0,4 4-8 15,6 10-11-15,4-1-23 0,6 5 1 0,8 7-7 16,0 3-12-16,4 0-7 0,-3 1 0 16,3 2-5-16,-1-1 3 0,1 1-12 15,1 3 3-15,-3 0-8 0,1 1-3 0,-2-1-1 16,-5-1 4-16,-12-9-8 0,0 0 0 0,-8 1-4 15,-1 0-1-15,-5 1-11 0,-7 1-6 0,-5-6-7 16,-5-2-7-16,-6 1-7 0,-3 0-2 0,-8 11-22 16,-5-5-4-16,-5-1-17 0,-6-5-3 0,-3-3-20 15,-1-4-18-15,-3-2-5 0,3-10-24 0,2-5 0 16,-1-3-31-16,1-3-47 0,12-2-459 0,-14 0-1230 16</inkml:trace>
  <inkml:trace contextRef="#ctx0" brushRef="#br0" timeOffset="42737.793">3648 11011 2180 0,'0'0'497'0,"0"0"-33"0,0 0-104 15,0 0-59-15,0 0-31 0,0 0-4 0,0 0-58 16,0 0 0-16,0 0-33 0,0 0-8 0,0 0 9 16,-4-4-45-16,4 4 2 0,0 0-11 0,0 0-17 15,0 0-11-15,0 0 4 0,0 0-16 16,0 0-4-16,0 0-7 0,0 0-3 0,0 0-5 15,0 0-11-15,0 0 4 0,0 0-11 0,22-4-5 16,-15 2 7-16,6 0 1 0,-2 0-6 0,5-1-16 16,-1 0 12-16,6 0-17 0,-1 0 5 15,6-2-2-15,2 3-14 0,3-1 2 0,0 1-7 16,2-2 2-16,5 0-16 0,0 3 6 0,0-5-5 16,-5 5-2-16,-2-1-7 0,0 0 3 0,-7 0 4 15,0 2-24-15,-4-1-13 0,-2 0-7 0,-2 1-5 16,-1 1-22-16,-2-2-23 0,-1 1-42 0,-3 1-23 15,-9-1-25-15,13 7 3 0,-13-7-1344 0,10 1-2110 16</inkml:trace>
  <inkml:trace contextRef="#ctx0" brushRef="#br0" timeOffset="43205.47">3614 11174 3633 0,'-6'6'705'0,"6"-6"-186"0,0 0-101 0,0 0-92 16,0 0-51-16,-3 5-48 0,3-5-33 0,0 0-37 15,0 0-12-15,0 0-37 0,0 0-4 0,24 1-18 16,-12-2-11-16,2 0-11 0,0 0 1 0,7-2-22 15,3 1-5-15,3-1 6 0,3 1-15 16,3-2-5-16,-1 3-1 0,-1-3-6 0,0 1 2 16,-3 0-5-16,1 2-5 0,-5-1-9 15,-1 1 0-15,0 0-8 0,-2-1-2 0,1 2-10 16,-4-1-11-16,-2 0-11 0,0 1-8 0,-1-1-24 16,-1 1-8-16,-2 0-13 0,-12 0-20 0,24-1-24 15,-12-2-21-15,-1 1 0 0,0-1-865 0,-1 2-566 16</inkml:trace>
  <inkml:trace contextRef="#ctx0" brushRef="#br0" timeOffset="44390.142">5191 10710 2413 0,'0'0'541'0,"0"0"-100"0,0 0-70 0,0 0-37 15,0 0-37-15,0 0-31 0,0 0-32 0,0 0-12 16,0 0-14-16,0 0-17 0,0 0-17 0,0 0-19 16,0 0-1-16,0 0-31 15,0 0-6-15,0 0-15 0,0 0 3 0,7 28-13 16,-4-17-6-16,-1 1-10 0,0 6-4 0,3 1-10 16,-2 5-2-16,1 1-5 0,1 1-2 0,-1 0-8 15,4 4 6-15,-4-1-19 0,2 4-4 0,-1-4 1 16,5 1-3-16,-6-2-5 0,1-2-1 0,0-2-1 15,0-2-1-15,-3-3-6 0,5-2 2 0,-4-2-3 16,0-2 3-16,1-3-3 0,-1 0-3 0,1-3 6 16,2-4-3-16,-6-3-1 0,17-2-2 0,-6-5 0 15,3-4-5-15,2-5 2 0,7-4 3 0,8-11-8 16,0-4 5-16,1-2-5 0,-2 0 0 0,0-1-1 16,-2 3 8-16,-1 1-3 0,-2 0-2 15,-5 6-2-15,-3 4-2 0,-3 2-3 0,0 4-9 16,-1 1-3-16,-1 2-9 0,0 1-4 0,-1 2-7 15,0 2-5-15,1-1-9 0,-2 1-28 0,0 4-9 16,-2 0-14-16,1 0-46 0,-1 3-51 16,15 1 66-16,-15 0-991 0,-8 2-626 0</inkml:trace>
  <inkml:trace contextRef="#ctx0" brushRef="#br0" timeOffset="45649.085">5724 11205 2990 0,'0'0'419'16,"0"0"-100"-16,0 0-58 0,0 0-45 15,0 0-10-15,0 0-30 0,0 0-14 0,0 0-14 0,0 0-9 16,-12 9 12-16,12-9-42 16,-8 9-29-16,3-3 5 0,-1 0-28 0,0 2 22 15,-2 0-16-15,1 1 21 0,-2 1-15 0,2 1 4 16,-1 1 1-16,-1 0-10 0,1 0-4 0,1 0 0 16,-3 2-11-16,3-3-8 0,0 2 9 0,2-4-5 15,-1 0 16-15,1 0-7 0,2 0-7 0,2-3 7 16,1-6-3-16,-1 11-16 0,1-11-7 0,7 9 4 15,-7-9-2-15,14 4-10 0,-7-4-18 0,-7 0-4 16,18-3-23-16,-7 1-23 0,1-2-30 0,-1 0-17 16,0-1-42-16,0 0-56 0,1-1-20 0,-2 1-1121 15,2-1-1141-15</inkml:trace>
  <inkml:trace contextRef="#ctx0" brushRef="#br0" timeOffset="45914.07">5785 11173 3909 0,'0'0'492'0,"0"0"-110"0,8-15-76 15,-8 15-59-15,6-8-43 0,-6 8-40 16,7-8 13-16,-3 4-47 0,1-1-7 0,-5 5-12 15,7-8-5-15,-3 5-24 0,-4 3-3 0,6-7-19 16,-6 7-5-16,6-5-13 0,-6 5-23 16,6-3-18-16,-6 3-2 0,0 0-41 0,7-4-20 15,-7 4-34-15,0 0-58 0,9-3-20 0,-9 3-987 16,0 0-642-16</inkml:trace>
  <inkml:trace contextRef="#ctx0" brushRef="#br0" timeOffset="46933.689">6982 10698 2937 0,'-27'19'551'0,"12"-13"-176"0,-1-1-10 0,-5 0-121 15,-4 3-22-15,0-2-38 0,-4 0-14 0,-6 1-13 16,1 0-26-16,-2-1-38 0,1 1-2 16,1-1-22-16,4 1 2 0,2-2-21 0,0 0-4 15,1 0-5-15,2 1-5 0,5-1 5 0,0 0 1 16,3-1 7-16,0-1-15 0,3 2-17 0,1 0 38 16,2-2 8-16,0 1 12 0,1-1-18 0,2 1 16 15,1-1-14-15,1 0-13 0,6-3-6 0,-8 8 2 16,8-8-13-16,0 10 8 0,0-10-3 0,8 9-11 15,0-5 1-15,0 1 0 0,7 1-3 0,1-1-7 16,3 1-10-16,5 0 9 0,3-1 5 0,0 1-9 16,7 2-1-16,-5-3 4 0,7 1-4 15,-1 1-6-15,0 0 14 0,-7-3-8 16,-1 1-12-16,-1-2 11 0,-5 1-12 0,0-1 7 16,-4 0-13-16,-1 0 16 0,-5 0-3 0,-1 1-6 15,-2-1 3-15,-8-3-2 0,6 8 0 0,-6-8 1 16,0 0-8-16,-18 15 20 0,6-11-22 0,-5 3 14 15,0-2-9-15,-5 4-3 0,-2-2 12 0,-2 3-10 16,1-4 7-16,-2 3-1 0,1 0-3 0,1 1 10 16,0 0-12-16,-1 0 14 0,5 0-5 0,-2 1 3 15,4-1-1-15,0 1 6 0,4-2-17 0,0 1 20 16,2-1-8-16,1-1 1 0,3-1 3 0,0-2 13 16,3 4-1-16,0-4 13 0,2 1-4 15,0-1 3-15,4-5 2 0,-3 9-14 0,3-9 1 16,0 0 1-16,10 8-2 0,-10-8-8 0,18 1 0 15,-5 1 0-15,1-4 0 0,2 1 1 0,1 0-3 16,3 0 3-16,1 0-17 0,-1-2-7 16,2 2-5-16,-1 0-15 0,2 0-6 0,-3-1-11 15,1 1-6-15,-5 1-20 0,0-2-15 0,1 2 3 16,-5-1-32-16,1 0-43 0,-13 1-61 0,19 1-25 16,-13-1-1106-16,-6 0-851 0</inkml:trace>
  <inkml:trace contextRef="#ctx0" brushRef="#br0" timeOffset="47581.687">6422 11420 2371 0,'0'0'425'0,"0"0"-1"0,0 0-77 16,0 0-28-16,0 0-99 0,0 0 60 0,0 0-69 15,0 0 16-15,0 0-25 0,0 0 24 0,0 0-39 16,-14 18 2-16,14-18-11 15,-5 10-47-15,0-3 16 0,1 2-8 0,-1 0-26 0,-1 1-7 16,2 1-26-16,-2 2-3 0,0 1-4 16,-2-1-15-16,2 2 1 0,1 0-15 0,-3 0-7 15,3 0-5-15,-2 0-5 0,1 0-16 0,0 0-25 16,1-3 1-16,0 2-23 0,1-3-15 0,-1-1-24 16,0 0-12-16,3-6-29 0,2-4-15 0,0 0-49 15,0 0-43-15,0 0 1 0,0 0-1083 0,0 0-1393 16</inkml:trace>
  <inkml:trace contextRef="#ctx0" brushRef="#br0" timeOffset="47989.424">6601 11448 2852 0,'0'0'614'16,"0"0"-137"-16,-20 16-113 0,7-9-30 0,0-2-86 15,-2 4-18-15,-1 0-50 0,1 0 5 0,-1-1-45 16,1 3-6-16,2-4-6 0,-3 2-10 0,4 0 1 16,-1-1-26-16,0 1-12 0,3-4-3 0,2 1-26 15,-2-1 7-15,3 0-13 0,1-1 6 0,0 0-5 16,0 0 4-16,6-4-22 0,-9 6 5 16,5-4 1-16,4-2-2 0,-8 5-5 15,8-5-4-15,-5 4 2 0,5-4 9 0,0 0 2 16,-10 4-7-16,10-4 5 0,0 0-1 0,0 0-2 15,0 0 0-15,-6 8-1 0,6-8-3 0,0 0 1 16,0 0-2-16,0 0-9 0,16 10-5 0,-16-10-3 16,13 5-1-16,-13-5 2 0,24 5-3 0,-10-4-7 15,0 1-1-15,3 0 7 0,0 1-9 0,-3-2-2 16,1 2-5-16,0-1-1 0,0-1-3 0,-1 2-3 16,0-2-9-16,-1 1 1 0,-13-2 0 15,23 4-26-15,-15-3-11 0,-8-1-15 0,16 1-11 16,-16-1-38-16,0 0 2 0,17 2-34 0,-17-2-12 15,0 0-59-15,10-1-68 0,-10 1-1131 16,0 0-1441-16</inkml:trace>
  <inkml:trace contextRef="#ctx0" brushRef="#br0" timeOffset="53809.732">6690 11528 3561 0,'0'0'490'0,"0"0"-97"16,0 0-83-16,0 0-53 0,0 0-34 0,0 0-45 16,28 2-50-16,-28-2-23 0,18-1-52 0,-8 1-4 15,2-1-33-15,-1-1-32 0,0 1-45 0,-11 1-40 16,23-3-52-16,-12 2-18 0,-11 1-61 16,18-3-112-16,-12 3-1970 0</inkml:trace>
  <inkml:trace contextRef="#ctx0" brushRef="#br0" timeOffset="53993.414">6774 11582 3359 0,'0'0'557'16,"0"0"-141"-16,0 0-68 0,0 0-71 0,19 7-64 15,-19-7-39-15,11 2-20 0,-11-2-3 0,13 0-48 16,-13 0-36-16,14 1-26 0,-14-1-49 0,13 0-27 15,-13 0-81-15,0 0-65 16,24 0-91-16,-19 1-1523 0</inkml:trace>
  <inkml:trace contextRef="#ctx0" brushRef="#br0" timeOffset="54213.032">7109 11564 3592 0,'0'0'636'0,"-1"19"-209"0,-2-5-83 0,0-3-78 0,-1 2-47 16,1-1-52-16,-1 3-37 0,1-4-11 16,2 1-61-16,-2-1-23 0,0-2-22 15,3-9-20-15,-3 14-37 0,3-14-54 0,0 0-55 16,0 0-207-16,4 12-1225 0</inkml:trace>
  <inkml:trace contextRef="#ctx0" brushRef="#br0" timeOffset="55080.821">6661 10298 2796 0,'0'0'453'0,"0"0"-122"15,0 0-43-15,0 0-61 0,0 0-48 0,0 0-3 16,0 0-8-16,0 0-16 0,0 0-21 0,0 0 28 16,0 0-32-16,0 0-9 0,0 0-5 0,0 0 15 15,0 0-25-15,0 0 6 0,0 0-17 0,0 0-15 16,0 0 10-16,0 0 5 0,0 0-12 0,-7 22 11 16,4-16-17-16,2 2-2 0,1-8-3 0,-4 16-6 15,1-8-13-15,0 1-9 16,-2-1-8-16,2 0 4 0,0 1-4 0,0-3-3 15,0 1-11-15,3-7-6 0,-4 13 4 0,1-7-1 16,0-1 2-16,3-5-11 0,-4 10-12 0,4-10 8 16,-4 8-5-16,4-8 4 0,0 0-9 0,0 0 9 15,0 0-2-15,0 0 0 0,0 0-8 0,0 0 3 16,0 0 4-16,0 0-10 0,15-22 10 0,-10 16-2 16,2-2 3-16,-1 1-2 0,2 0 4 0,-1-1 1 15,1-1-17-15,2 3 7 0,-1-1-2 0,-2 0-1 16,1 0-4-16,3 2 9 0,-1 0-2 0,2 0 4 15,-1 1-4-15,-1 0 19 0,0 2-10 0,1-1-9 16,-2 2 9-16,-1 0 1 0,-8 1-5 16,16 2-6-16,-16-2-9 0,11 6 8 0,-5-2-30 15,-1 3 15-15,-5-7-26 0,7 15-8 0,-2-7 7 16,-3 1-19-16,0 2-24 0,-2 0 3 0,1 0-22 16,-1-1-34-16,2 1-52 0,-1-1-16 15,-1-10-17-15,4 19 1 0,0-11-42 0,1 1-1948 16</inkml:trace>
  <inkml:trace contextRef="#ctx0" brushRef="#br0" timeOffset="56689.056">7540 10707 2688 0,'0'0'478'0,"0"0"-52"0,5-6-87 15,-5 6-42-15,0 0-57 0,0 0 3 0,0 0-17 16,0 0-25-16,0 0-47 0,0 0-17 0,3-5-14 16,-3 5-6-16,0 0-19 0,0 0 19 15,0 0-10-15,0 0-12 0,0 0-14 0,0 0 0 16,0 0 7-16,-12 21 3 0,9-15-23 0,-4 1-8 15,5 1 8-15,-4 2-16 0,2-1-16 0,-1 1 2 16,1-1 11-16,0 1-8 0,0 2 2 0,1-2-8 16,-1 1 3-16,2 1-13 0,-1 1 2 15,2 0-1-15,-2 2 3 0,2-1-11 0,-1 4 3 16,1 0-1-16,-1-1 3 0,1 2-3 0,-1 1-2 16,2-2 0-16,-1 0-2 0,0 1-6 0,-2-1-3 15,2 1 6-15,-1-1-5 0,2-1 4 0,-1-2-3 16,-1-1 4-16,2 0-4 0,-1-1-4 15,1 0-3-15,0-1 5 0,-1-1-6 0,1-3 6 16,-2 1-2-16,2-9-10 0,0 15-1 0,0-9 3 16,0-6-4-16,0 12-2 0,0-12-5 0,0 10 3 15,0-10-4-15,-1 7 4 0,1-7 3 0,0 0-1 16,0 0 3-16,0 0-2 0,0 0 8 0,0 0-1 16,0 0-9-16,0 0 3 0,16-30-3 15,-4 16 8-15,1-3 0 0,6-6 1 0,1 0-2 16,10-10 3-16,-1 0 1 0,1-3 1 0,-4 3-7 15,1-3 1-15,-5 8-2 0,-4 3 5 0,-2 0-4 16,1 1 3-16,-3 1-2 0,-1 4-2 0,-2-1-3 16,-1-1-3-16,1 3-2 0,-2 0-5 0,-2 3-25 15,0 0 0-15,1 2-18 0,-2-1-6 0,-2 4-27 16,2 0 4-16,-2 1-34 0,1 0-26 16,-5 9-57-16,6-12-31 0,-3 9-1521 0,-3 3-1533 15</inkml:trace>
  <inkml:trace contextRef="#ctx0" brushRef="#br0" timeOffset="57061.282">7924 10914 3302 0,'-3'14'629'0,"3"-14"-149"16,-5 16-100-16,4-6-104 0,-3 1-38 15,-1 3-41-15,1 1-9 0,-3-1-31 0,3 2-18 16,0-1-5-16,-1 1-13 0,3-1-17 15,-1 1-14-15,-2-1-13 0,4 2-1 0,-4-2-17 16,2 1-17-16,-1 0 5 0,1-1-16 0,-2 2 13 16,1 0-21-16,0-1-16 0,-3 2-18 0,3-1-6 15,-2 1-26-15,2-1 3 0,-1-2-31 0,0 0 0 16,2-3-21-16,-2-3-23 0,2 0-46 0,3-9-13 16,-2 10-36-16,2-10-53 0,0 0-1361 0</inkml:trace>
  <inkml:trace contextRef="#ctx0" brushRef="#br0" timeOffset="57444.883">8062 11081 3196 0,'-15'20'637'0,"9"-14"-202"0,-1-2-57 16,0 2-99-16,-2-1-27 0,1-1-46 0,-1 1 6 15,1-1-66-15,-2 2-3 0,1-1-23 0,1-2-14 16,-2 2-12-16,2-1-1 0,-1-1-15 0,-2 1-1 16,2 0-7-16,1 1 0 0,2-3-9 0,-2 2 6 15,8-4-5-15,-12 5 8 0,7-1 3 0,5-4-4 16,-8 4 0-16,8-4-6 0,-6 6-10 0,6-6 1 16,-3 6-13-16,3-6-4 0,0 0 3 15,0 0-10-15,7 15-9 0,-7-15 4 16,7 9-5-16,-2-4 8 0,3 2-9 0,-1-2-5 15,2 0-3-15,1 2 2 0,1-1 1 0,2 2-6 16,0-1 3-16,1-1-3 0,-1 2-4 0,1-1-6 16,-3 0 3-16,1 0 0 0,-1-3-7 0,-1 1 1 15,-1 0-8-15,0-2-8 0,-2 1-16 0,-7-4-20 16,12 6-3-16,-12-6-16 0,8 3-20 0,-8-3-3 16,0 0-42-16,0 0-14 0,0 0-536 0,0 0-492 15,0 0-947-15</inkml:trace>
  <inkml:trace contextRef="#ctx0" brushRef="#br0" timeOffset="57928.862">9026 10408 3141 0,'-20'12'611'0,"2"1"-121"0,0 0-95 0,0-1-75 15,-4 6-50-15,-3 3-29 0,-7 8-40 16,0 3-29-16,-4 1-20 0,4 1-25 16,1 2-8-16,1 2 6 0,2 2-23 0,0 1-7 0,4-1-19 15,2 4-6-15,1-4-10 0,4 3-9 16,3-1-7-16,6-7-10 0,1-4 4 0,5-2-3 15,1-2-10-15,2 1-5 0,6-2-4 0,0 3-6 16,3-1 3-16,6-4-20 0,-2-2-13 0,3-5-20 16,0-1-1-16,3-2-24 0,1-1-6 0,-1-3-13 15,2-1-2-15,-2-5-23 0,-2 3-17 0,1-5-26 16,-4 2-24-16,-1-4-53 0,13 0-33 0,-15 0-1316 16,-1 0-1757-16</inkml:trace>
  <inkml:trace contextRef="#ctx0" brushRef="#br0" timeOffset="60061.06">9661 10770 3472 0,'-9'-3'448'0,"1"-3"-116"0,-1 3-41 16,-5 0-59-16,1 2-35 0,-1-2-40 16,-3 3 6-16,-4 2-20 0,3-1-2 0,-3 3-39 15,-3 3-8-15,-2 1-6 0,2 2-1 0,-2 4-10 16,0 0-6-16,2 4-6 0,0 0-5 0,4-1-10 15,3-2 14-15,3 2-15 0,3-5 3 0,1 0 4 16,2-1-9-16,4-1-1 0,3-1-3 0,-1-2-6 16,2-7 3-16,9 10-15 0,-2-9 10 0,-7-1-17 15,18 0 16-15,-5-3-24 0,-1-2 6 0,4 0 1 16,-1 0-2-16,1-2-9 0,-1-2 0 0,0 0-4 16,-1 1 7-16,5-2-10 0,-4 0-6 0,-1-1 3 15,-1 3 7-15,0-1 1 0,-2 1 0 16,-2 1 2-16,0 2 12 0,0-1-20 15,0 1 7-15,-1 2-3 0,-8 3-10 0,11-2 9 16,-11 2 9-16,0 0-12 0,13 14 8 0,-10-6-7 16,-3 5 5-16,-1 3 1 0,-4 3 4 0,-1 2-4 15,1 2 4-15,-2 0-6 0,-4 4 5 0,-1 0-5 16,1-2-3-16,-3 1 0 0,1-1 1 0,0-5 1 16,2-1 5-16,-1 0 5 0,-1-3-9 0,0-1-3 15,2-3 15-15,-1-2-8 0,2 1 11 0,0-4-20 16,0-1 2-16,0 0-5 0,1-3 8 15,2-1-6-15,7-2-1 0,-13 0-1 0,13 0 1 16,-13-7-8-16,8 3 13 0,2-2-14 0,-2 1 4 16,3-1-6-16,2 6 1 0,-3-13-11 0,3 7 3 15,0 6-17-15,3-13 2 0,-1 7-1 0,1 0-25 16,3 0-11-16,-6 6-29 0,11-13-49 0,-2 9-23 16,-2 0-961-16,1 1-890 0</inkml:trace>
  <inkml:trace contextRef="#ctx0" brushRef="#br0" timeOffset="60353.471">9781 11078 3554 0,'1'10'479'0,"-1"-10"-111"16,0 0-80-16,-10 16-10 0,6-9-50 0,-2 1-24 16,1 1-36-16,-2-1-17 0,-3 3-12 0,3-3 0 15,0 2-25-15,-1 0-33 0,0-1-2 16,3 0-6-16,-1-1-12 0,0 1 8 0,0-1-18 16,2-1 3-16,0-1-12 0,1-1-15 0,3-5-17 15,-3 10-32-15,3-10-33 0,0 0-23 16,0 0-45-16,0 0-33 0,0 0-63 0,0 0-84 15,0 0-1229-15,0 0-1589 0</inkml:trace>
  <inkml:trace contextRef="#ctx0" brushRef="#br0" timeOffset="60729.562">9857 10947 3728 0,'7'-4'530'0,"-7"4"-120"15,0 0-101-15,0 0-63 0,0 0-70 0,7-4-45 16,-7 4-66-16,0 0-23 0,0 0-90 0,0 0-29 15,0 0-68-15,9-3-1444 0</inkml:trace>
  <inkml:trace contextRef="#ctx0" brushRef="#br0" timeOffset="61016.892">10023 10953 3580 0,'0'0'530'0,"0"11"-124"0,0-11-57 15,0 0-76-15,-9 15-28 0,5-8-18 0,-2 4-34 16,0 0-23-16,-2 1-9 0,1 2-29 0,0 1 0 16,-2 0-18-16,1 1-14 0,1 1 1 0,0 0-13 15,1-2-22-15,-2 3 1 0,2-1-21 0,0-3 1 16,2 1-11-16,0-1-3 0,-1-2-22 15,3-2-3-15,-2 0-17 0,2-1-20 0,-1-2-30 0,3-7-7 16,-2 12-34-16,2-12-23 0,0 0-41 16,0 0 16-16,0 0-53 0,0 0-907 0,0 0-819 15</inkml:trace>
  <inkml:trace contextRef="#ctx0" brushRef="#br0" timeOffset="61345.619">10177 11046 3431 0,'0'0'530'0,"-27"12"-109"0,17-6-84 15,0-1-34-15,1 1-73 0,-3 0-27 0,2 1-21 16,0-1-16-16,-3 1-32 0,3 0-7 0,2-1-12 16,0-2-6-16,-1 1-12 0,3-2 6 0,6-3-15 15,-12 7-9-15,7-5-7 0,5-2-11 16,-5 7-1-16,5-7-9 0,-5 5-8 0,5-5-8 15,0 0 0-15,0 0-7 0,2 10-5 0,-2-10 3 16,0 0-1-16,0 0-3 0,8 10-7 0,-8-10-6 16,7 5 3-16,-7-5-4 0,7 6-2 0,-7-6-1 15,10 6 4-15,-5-2-4 0,0 0-5 0,4 0-15 16,-9-4-1-16,12 8-2 0,-4-4-19 0,3 2-11 16,-3-2-5-16,2 0-5 0,1-2-5 15,-2 2-19-15,0-3-20 0,-9-1-33 0,15 5-39 16,-15-5-37-16,14 1 6 0,-7 0-1081 0,-7-1-1101 15</inkml:trace>
  <inkml:trace contextRef="#ctx0" brushRef="#br0" timeOffset="61916.412">10897 10788 3196 0,'-13'3'457'0,"-5"-1"-132"16,0 3-20-16,-1 0-72 0,-2 0 29 0,-1 4-73 16,2-1-8-16,0 2-16 0,-1-1 8 15,3 1-16-15,2 0-28 0,0 1-3 0,1 0-2 16,4 1 3-16,0-2-19 0,1 4-7 0,2-3 1 15,3 2 9-15,-1-2-33 0,5 0-16 16,-1-1-9-16,4-2-14 0,-1 3-9 0,5-3-21 16,1 1-14-16,-1-4-23 0,2 1-23 0,3-1-25 15,-1-1-34-15,-10-4-50 0,27 4-43 0,-11-4-23 16,3 0-1080-16,4-3-1100 0</inkml:trace>
  <inkml:trace contextRef="#ctx0" brushRef="#br0" timeOffset="62193.51">10994 10908 3111 0,'-19'15'617'0,"5"-4"-160"0,-1 2-123 16,5-2-12-16,1-1-55 0,-1 0-46 0,5-2-38 15,0 2-9-15,1-2-29 0,3-1-21 0,1-7-25 16,3 12-12-16,-3-12-12 0,12 7-14 0,-2-6-4 15,0-1-1-15,4-2-13 0,2-3 4 0,-1 0-21 16,1 0 2-16,1-4 9 0,1 0-12 0,-2-2 2 16,-2 2-15-16,1 0-29 0,-3 0 2 15,-2-1-23-15,-1 3-5 0,-1-3-27 0,-4 2 10 16,0 0-44-16,-1 0-8 0,-2 0-8 0,1 1-23 16,-2 7-49-16,0 0 7 0,-4-18-28 0,2 14-1510 15</inkml:trace>
  <inkml:trace contextRef="#ctx0" brushRef="#br0" timeOffset="62548.524">11422 10808 2789 0,'0'0'422'0,"-18"6"-72"16,9-1-62-16,0 0-42 0,-2-1 41 0,3 1-37 15,2 1-29-15,-3 2-45 0,4-2-10 0,5-6-21 16,-8 15-1-16,8-9-16 0,-2 1-2 0,2-7-39 16,3 16 20-16,0-10-28 0,1 1-1 0,1 1-17 15,-2-2 12-15,3 1-37 0,-2 0 6 0,1-1-3 16,-5-6-4-16,5 10-14 0,1-6 10 0,-3 3-2 15,-3-7-1-15,2 10-10 0,-2-10-10 16,0 11-16-16,0-11 4 0,0 11-10 0,0-11 0 16,-4 8-10-16,4-8 20 0,-5 6-27 0,5-6-1 15,0 0-13-15,-12 8-41 0,12-8-56 16,-13 4-4-16,13-4-91 0,-12 2-1109 0,12-2-1607 16</inkml:trace>
  <inkml:trace contextRef="#ctx0" brushRef="#br0" timeOffset="62937.164">11805 10617 3095 0,'-17'24'640'0,"3"-1"-137"16,3 2-109-16,0 0-81 0,-1 4-28 0,2 1-60 16,3 0-20-16,-1 0-34 0,4-5-21 0,0 1-7 15,4-5-17-15,2-1-16 0,2-3-4 0,2-1-15 16,2-2-8-16,3-3-14 0,1-3-8 0,1-3-18 16,2-5 6-16,2-3-15 0,3-2-7 15,1-5 2-15,5-4-6 0,-3-6-7 0,1 0 4 16,6-8-9-16,-8 0-6 0,-4 2-12 0,0-1-3 15,-5 0-17-15,-2-1 13 0,-4 4-1 0,-2 1-16 16,-3 2-3-16,-6-3-6 0,0 3-13 16,-6 0 0-16,1 3-18 0,-5 3 4 0,-3 1-10 15,-4 3-7-15,0 1-20 0,-5 5-11 0,-1 2-51 16,1 2-38-16,2 2-14 0,0 2-39 0,1 2 15 16,-1 1-80-16,4 4-232 0,4 0-2427 0</inkml:trace>
  <inkml:trace contextRef="#ctx0" brushRef="#br0" timeOffset="63108.994">12027 10792 2578 0,'8'-1'548'15,"-8"1"-113"-15,9-2-105 0,-9 2-26 0,0 0-40 16,0 0-65-16,0 0-4 0,-19-11-46 16,7 8 4-16,-2 0-12 0,-6 0-15 0,-1 1-46 15,-2-1 13-15,-1 2-19 0,-2-1-7 0,1 1-20 16,1 1-24-16,1 1-54 0,2-1-12 0,0 0-79 15,4 0-47-15,3-1-1172 0,4 1-2434 0</inkml:trace>
  <inkml:trace contextRef="#ctx0" brushRef="#br0" timeOffset="63536.613">12374 10949 3613 0,'0'0'566'16,"-35"5"-148"-16,27-2-55 0,1 0-86 0,7-3-28 15,-13 12-43-15,7-6-22 0,-4 1-20 0,2 0-18 16,1 1-28-16,1 0 11 0,2 2-32 15,-2-2-5-15,4 2-19 0,0-2-1 0,2-8-17 16,3 20-18-16,0-12-10 0,1-1-8 0,4 0-35 16,-1 0-14-16,3-2-33 0,0-2-24 15,-10-3-50-15,19 2-10 0,-7-4-50 0,1-1-909 16,0-1-677-16</inkml:trace>
  <inkml:trace contextRef="#ctx0" brushRef="#br0" timeOffset="63693.619">12448 10825 3453 0,'0'0'485'0,"0"0"-145"0,0 0-183 16,10-10-76-16,-10 10-114 0,0 0-102 0,11-7-38 15,-5 4-3062-15</inkml:trace>
  <inkml:trace contextRef="#ctx0" brushRef="#br0" timeOffset="63868.626">12592 10967 3752 0,'-6'17'541'0,"0"-1"-202"0,-1 1-31 16,1-3-93-16,0 1-61 0,3-3-41 0,-3 2-51 15,0-3-40-15,2-1-30 0,2-3-68 0,2-7-109 16,0 0-38-16,0 14-1828 0</inkml:trace>
  <inkml:trace contextRef="#ctx0" brushRef="#br0" timeOffset="64152.615">12684 10919 3567 0,'-18'5'587'16,"2"1"-144"-16,2 0-95 0,1 0-77 0,3-1-23 15,2-2-69-15,-1 1-16 0,1 0-24 0,0-2-11 16,8-2 17-16,-11 7-13 0,7-5-14 0,4-2-15 16,0 0-12-16,-4 9-26 0,4-9-1 0,0 0-4 15,17 11-10-15,-5-7-14 0,3 2-6 0,1-1-10 16,1 1-5-16,2-1-9 0,-1 3-6 0,2-3 2 15,0 1-11-15,-2-1-12 0,-2 2 1 0,2-3-20 16,-5 3-21-16,-1-3-16 0,-1 2-19 16,-2-1-45-16,-2-1-23 0,-7-4-33 15,12 7-68-15,-8-4-1108 0,-4-3-1340 0</inkml:trace>
  <inkml:trace contextRef="#ctx0" brushRef="#br0" timeOffset="64920.815">12558 10984 2157 0,'0'0'421'0,"0"0"-19"0,13 4-103 16,-13-4-58-16,0 0-70 0,0 0 24 0,0 0-9 15,7 8-16-15,-7-8-30 0,0 0-6 0,5 5-32 16,-5-5 42-16,0 0-65 0,3 7 40 0,-3-7-26 16,0 0-24-16,6 9-7 0,-6-9 22 0,0 0-12 15,0 0 39-15,4 6-66 0,-4-6 7 0,0 0 4 16,0 0 21-16,0 0-42 0,2 6 30 0,-2-6-19 16,0 0 11-16,0 0-1 0,0 0-8 15,0 0 1-15,0 0-15 0,0 0-10 0,14-15 8 16,-11 9-18-16,-3 6 19 0,4-12-12 0,-2 4 2 15,0 0 0-15,-2 0 2 0,2 0 2 16,-2-3-10-16,-2 2-10 0,2-1-5 0,0-1 0 16,0 2 17-16,0-1-27 0,0 2 8 0,0-2-24 15,0 3 2-15,0 7-20 0,0-14-30 0,0 14-41 16,3-10-51-16,-3 10-1153 0,2-5-1244 0</inkml:trace>
  <inkml:trace contextRef="#ctx0" brushRef="#br0" timeOffset="65228.649">12636 10972 3909 0,'0'0'477'0,"0"0"-63"0,0 0-69 0,0 0-78 16,0 0-16-16,0 0-62 0,0 0-12 15,21-18-39-15,-16 14-19 0,3 0-22 0,-1-3-2 16,2 2-20-16,2 0-5 0,1-1-9 0,-1 1-2 16,2-2-26-16,1 1 10 0,1 1-32 0,2 1-4 15,1-1-20-15,-1 0-10 0,0 2-25 0,0 0-21 16,1-1-8-16,-3 3-32 0,0-1-39 0,-1 1-873 15,1-1-617-15</inkml:trace>
  <inkml:trace contextRef="#ctx0" brushRef="#br0" timeOffset="69500.628">13416 10667 2688 0,'0'0'532'16,"0"0"-24"-16,0 0-92 0,0 0-88 0,0 0-13 15,0 0-30-15,1 16-61 0,-1-16-12 0,-8 17-16 16,4-7-14-16,-3 5-34 0,3 1-12 0,-1-2-18 16,-1 4-12-16,1 0-26 0,-2-1-10 0,3 4-9 15,-1-1-11-15,1 0-5 0,0 2 4 0,0-5-24 16,-2 3-10-16,4-2-25 0,0-3-5 15,-3 2-31-15,1-2-50 0,2-3-30 16,0 0-27-16,-1-1-75 0,3-5-1046 0,0-6-928 16</inkml:trace>
  <inkml:trace contextRef="#ctx0" brushRef="#br0" timeOffset="69716.341">13564 10803 3626 0,'0'0'657'16,"0"0"-175"-16,0 0-135 0,0 0-47 15,-31 11-90-15,18-10-35 0,1 1-53 16,-4-1-40-16,-1-1-21 0,-1-1-23 0,-3-1-23 16,4 1-24-16,-4 1-24 0,1-3-21 0,0 0 5 15,2 2-21-15,-3-2-19 0,6 2-38 0,-3-2-61 16,7 2-29-16,-2 6 5 0,1-6-1801 0</inkml:trace>
  <inkml:trace contextRef="#ctx0" brushRef="#br0" timeOffset="70220.951">14052 10508 3920 0,'-13'31'599'0,"6"-19"-131"15,-1 4-105-15,-2 3-55 0,-1 3-47 16,-3 5-42-16,5 1-28 0,-2 2-29 0,1 1-24 16,0-1-22-16,1 1-15 0,1 1-24 0,0-2-1 15,5-4-13-15,-3-1-8 0,2-1-15 0,3-5 23 16,-1-2-24-16,2-2-9 0,0-3-13 16,1-1-11-16,1-3-13 0,4-2 11 0,1-2-9 15,-7-4 1-15,18-3-2 0,-9-1-1 0,4-5 2 16,-1 2-2-16,-1-4-3 0,0 0 13 0,-2 0-17 15,0 0 4-15,-3-1 1 0,-1 1 7 0,-2 1-10 16,-1 0 2-16,-2 2 8 0,-5-2-7 0,3 2-1 16,-3 0 2-16,-1 2-1 0,-1-1 5 15,1 0-12-15,-2 3-3 0,1 0-5 0,-1 0 11 16,1 1-21-16,-2 1 1 0,9 2-16 0,-15-3-15 16,8 2-5-16,-3 1-14 0,10 0-3 0,0 0-18 15,-20-1-38-15,20 1-18 0,-13-3 4 0,13 3-11 16,-9-1-62-16,9 1-1189 0,-4-4-1427 15</inkml:trace>
  <inkml:trace contextRef="#ctx0" brushRef="#br0" timeOffset="70941.435">14349 10942 2990 0,'0'0'435'0,"0"0"3"0,0 0-153 0,0 0-7 15,0 0-72-15,0 0-1 0,0 0-23 0,0 0-10 16,0 0-10-16,0 0-1 0,0 0 0 0,0 0-5 15,0 0-17-15,0 0-1 0,0 0-42 0,0 0 21 16,-7 6-23-16,2 0-7 0,0 1-14 0,1 2-11 16,-1 0-2-16,-1 1-4 0,2-1-8 0,-1 1-1 15,3-1-17-15,-3 0 1 0,2 0-25 0,-1 0-16 16,2 0-13-16,-2-4-15 0,4 2-22 0,0-7-49 16,0 0-48-16,0 0-40 0,0 0-919 0,0 0-583 15</inkml:trace>
  <inkml:trace contextRef="#ctx0" brushRef="#br0" timeOffset="71129.421">14357 10842 4228 0,'0'0'537'0,"6"-6"-129"0,-6 6-79 0,6-5-75 16,-6 5-83-16,8-6-34 0,-8 6-69 0,9-6-35 15,-5 1-40-15,1 1-41 0,1-1-25 0,-6 5-37 16,13-13-25-16,-9 9-26 0,3-3-1196 0,2 0-1528 16</inkml:trace>
  <inkml:trace contextRef="#ctx0" brushRef="#br0" timeOffset="71337.383">14677 10692 3417 0,'-4'8'583'16,"0"2"-130"-16,2 2-57 0,-4 1-86 0,1 2-34 16,1 0-36-16,-1 3-53 0,-2 3-30 0,1-3-18 15,1 4-11-15,3-2-29 0,-2 0-10 0,-1 3-12 16,1-1-18-16,-1-3-29 0,2 0-26 0,-1-2-25 16,0-1-14-16,1-1-39 0,-1-4-32 15,2 1-32-15,2-12-76 0,-3 12-23 0,2-8-1119 16,1-4-1405-16</inkml:trace>
  <inkml:trace contextRef="#ctx0" brushRef="#br0" timeOffset="71688.473">14743 10874 3621 0,'-11'5'485'0,"2"0"-128"0,-2 0-55 15,-3 2-75-15,1-3-39 0,-3 3-32 0,3-4 4 16,-1 2-67-16,1 0 25 0,2-2-25 16,1 0 0-16,0 1-18 0,1-1-14 0,1-1 37 15,0 1 16-15,8-3-26 0,-7 4-15 16,7-4-1-16,0 0-8 0,0 0-3 0,0 0-8 16,0 0-5-16,0 0-5 0,27 2 2 0,-18 0-17 15,-9-2 4-15,23 1-2 0,-10 0-14 0,0 1 2 16,-1 1-9-16,2-2 18 0,-3 2-6 0,0-2-7 15,2 2-4-15,-4 1-2 0,0 0-1 0,3 0-13 16,-4-1 0-16,1 1 3 0,0 1-16 0,-1-1-3 16,-2 0-2-16,0 1-3 0,-6-5-4 15,13 7-6-15,-7-4-19 0,-2 0 16 0,-4-3-25 16,11 9-2-16,-5-6-24 0,-6-3-15 0,10 6-45 16,-10-6-50-16,8 7-22 0,-8-7-1199 0,8 6-1545 15</inkml:trace>
  <inkml:trace contextRef="#ctx0" brushRef="#br0" timeOffset="72712.182">15488 10746 3330 0,'-11'0'479'0,"-2"0"-93"0,2 1-53 0,-3 0-74 16,-1 1-35-16,1-1-55 0,0 2-26 0,3 0 18 16,-2-2-44-16,3 1 3 0,2 1 0 0,-2-1-3 15,10-2-2-15,-11 5-14 0,6-1-27 0,5-4 12 16,-7 7-16-16,7-7-16 0,0 11-14 16,0-11 15-16,7 9-22 0,-1-3-1 0,0 1-10 15,2-3 7-15,2 1-3 0,-2 0-1 0,3 0-6 16,0 0 6-16,-1 0-13 0,0 0 10 0,1 1-13 15,-3-2 6-15,-2 2 0 0,4-2-11 0,-3 0-8 16,-7-4 6-16,10 8-4 0,-6-3 7 16,-4-5-13-16,0 11 10 0,0-11-4 0,-4 11 17 15,-2-4-18-15,-1-2-6 0,-4 1 0 0,-1 0 2 16,1-1-3-16,-2 1-2 0,2-1-22 0,-3-2 12 16,1 0-30-16,-1-2-6 0,1 2-27 0,-1-2-17 15,3-1-45-15,11 0-32 0,-21-5-17 0,14 2-89 16,1 1-1293-16,6 2-1811 0</inkml:trace>
  <inkml:trace contextRef="#ctx0" brushRef="#br0" timeOffset="72913.182">15659 10858 3740 0,'3'9'592'16,"-3"-9"-170"-16,0 14-90 0,0-14-89 0,-4 16-36 16,4-16-83-16,-3 14-15 0,0-6-75 0,3-8-15 15,-3 11-85-15,3-11-47 0,-3 19-38 16,2-18-1398-16</inkml:trace>
  <inkml:trace contextRef="#ctx0" brushRef="#br0" timeOffset="73176.55">15754 10925 3417 0,'8'6'601'0,"-8"-6"-142"0,0 0-95 0,12-1-83 16,-12 1-70-16,14-6-26 0,-7 2-28 0,1-1-29 15,1 0-2-15,1-1-33 0,-2 2-25 0,1 0 9 16,0-3-21-16,0 2 9 0,0 1-10 0,-1-1-6 15,3 3-3-15,-4-1 4 0,-7 3 17 0,16-2-13 16,-16 2-14-16,13 2-1 0,-13-2-16 16,11 9 0-16,-4-3-8 0,-3 1 6 15,0 1-21-15,-1 0-8 0,0 1-13 0,-1 0-22 16,-1-1-28-16,-1-8-36 0,0 0-49 0,-3 23-845 16,2-16-652-16</inkml:trace>
  <inkml:trace contextRef="#ctx0" brushRef="#br0" timeOffset="73380.523">15830 10703 3273 0,'0'0'301'0,"10"-5"-92"15,-6 3-117-15,3-2-40 0,-7 4-12 0,12-8-116 16,-12 8-6-16,10-8-81 0,-2 5-30 0,-8 3-40 16,11-12-135-16</inkml:trace>
  <inkml:trace contextRef="#ctx0" brushRef="#br0" timeOffset="73964.718">16528 10546 2539 0,'-8'4'572'0,"-2"3"-116"0,-1 0-107 16,-2 3-49-16,0 1-15 0,-1 4-45 0,0 2 14 16,1 0-40-16,1 2-11 0,0 1-26 0,1 1 1 15,3 0-40-15,0 0-16 0,3 1-25 0,-1 1 2 16,2-4-10-16,1-1-13 0,3-1-6 0,2 1-12 16,0-3-5-16,4-2-4 0,1 0-5 15,2-3-4-15,3 0-13 0,-1-5-1 0,4-2 1 16,0-3-6-16,2-2-3 0,3-3-9 15,1-3 2-15,-1-3 4 0,1-1-9 0,3-4 1 16,-1-2 1-16,-5-1-2 0,2-1-7 0,-7 2 8 16,-2-3 0-16,-1 0-4 0,-3 1-10 0,-4 2 3 15,-2-1-12-15,-2 0-7 0,-3 1-7 0,-2 2-3 16,-3-3-8-16,-2 1-15 0,-3 2-2 0,-3 0-8 16,0 2-35-16,-3 5 8 0,-1 1-30 0,3 1-13 15,-1 2-54-15,2 2 15 0,0 3-36 0,2 0-22 16,1 4-37-16,2 0-1606 0</inkml:trace>
  <inkml:trace contextRef="#ctx0" brushRef="#br0" timeOffset="74164.709">16586 10718 3226 0,'-25'1'457'15,"2"0"-107"-15,2 1-86 0,1-1-18 0,2 0-48 16,2 0-22-16,-2 0-37 0,1 2-18 0,1-2-39 16,-2 3-62-16,4-3-20 0,-1 2-49 0,2 0-22 15,13-3-40-15,-20 3-100 0,14 0-29 0,2-1-2325 16</inkml:trace>
  <inkml:trace contextRef="#ctx0" brushRef="#br0" timeOffset="74424.218">16834 10864 3431 0,'0'0'552'16,"-9"14"-149"-16,6-8-35 0,3-6-89 0,-4 13-47 16,4-13-46-16,0 17-25 0,0-17-26 0,4 14-30 15,1-7-46-15,-5-7-23 0,11 15-51 0,-5-10-9 16,-6-5-90-16,14 9-68 0,-14-9-37 0,18-3-1379 16</inkml:trace>
  <inkml:trace contextRef="#ctx0" brushRef="#br0" timeOffset="74593.214">16953 10684 2996 0,'11'-6'262'16,"-7"2"-161"-16,-4 4-130 0,10-6-135 0</inkml:trace>
  <inkml:trace contextRef="#ctx0" brushRef="#br0" timeOffset="74788.215">17082 10804 3790 0,'-4'18'484'0,"-1"-1"-117"0,0-1-83 16,1-1-57-16,0-2-56 0,1 2-39 0,-1-2-47 16,1 1-40-16,1-3-47 0,-1 1-39 0,0-2 1 15,3-10-109-15,-2 15-52 0,4-2-65 16,-2-13-1992-16</inkml:trace>
  <inkml:trace contextRef="#ctx0" brushRef="#br0" timeOffset="75099.811">17183 10853 3580 0,'-9'4'498'0,"0"-1"-89"0,1-2-101 0,1 2-58 16,7-3-27-16,-10 4-33 0,10-4-57 15,-8 4 17-15,8-4-17 0,-7 2-14 0,7-2-2 16,0 0-14-16,-7 4-4 0,7-4-17 0,0 0-28 15,0 0 12-15,0 0-14 0,0 0-4 16,0 0-15-16,0 0 6 0,0 0-5 0,0 0-3 16,13 14-2-16,-13-14-6 0,7 4-10 0,-7-4 10 15,8 3-11-15,-8-3 6 0,9 5-13 0,-9-5-4 16,11 6-6-16,-4-2 0 0,-7-4-9 0,13 4-7 16,-8-2-18-16,3 2 6 0,-8-4-32 0,13 6-5 15,-5-3-11-15,-1-1-13 0,-7-2-26 0,15 4-20 16,-15-4-65-16,14 3-77 0,-7-2-1265 15,-7-1-2235-15</inkml:trace>
  <inkml:trace contextRef="#ctx0" brushRef="#br0" timeOffset="75472.798">17423 10370 4303 0,'9'16'554'0,"-1"1"-152"0,2-1-57 15,-3 0-73-15,2 3-42 0,1 2-37 0,2 4-28 16,0 3-24-16,1 2-25 0,0-2-22 0,6 14 1 16,-4-1-21-16,-4-5-9 0,2 8-4 0,-4-7-14 15,-2-1-10-15,-2 0-5 0,-2 0-3 0,0 1-2 16,-4 0-10-16,-1-2-6 0,-1-2-15 0,0-1-9 16,-2-4-12-16,1-4-14 0,-3 0-5 0,0-1-7 15,-1-5-22-15,-3 1-7 0,0-4-31 0,-3-4-4 16,1-3-44-16,3-3-20 0,-2-2-905 0,-1-2-722 15</inkml:trace>
  <inkml:trace contextRef="#ctx0" brushRef="#br0" timeOffset="76520.475">18449 10353 2876 0,'0'0'582'0,"0"0"-11"0,0 0-150 16,0 0-58-16,0 0-94 0,-11 10-22 0,8-4-14 16,-1 1-28-16,0 3-22 0,0 1-25 0,-1 0-16 15,2 5-15-15,-1-1-18 0,0 3-9 0,1 0-22 16,-2 5-6-16,2-3-22 0,1 4 3 15,-1 1-4-15,2-1-9 0,1-2-20 0,-1-1-5 16,1 0-23-16,-2-1-24 0,2-1-22 0,0 0-29 16,0-4-31-16,0-1-46 0,0-2-47 0,2-2-969 15,0-1-867-15</inkml:trace>
  <inkml:trace contextRef="#ctx0" brushRef="#br0" timeOffset="76755.94">18568 10591 3409 0,'-10'0'585'0,"-4"1"-159"0,0-2-92 0,-3 1-52 15,-3-3-57-15,-3 0-57 0,-5 1-12 0,1-3-34 16,-2 1-26-16,0-1-23 0,3 0-2 0,-1-1-25 15,3 1-15-15,0 0-23 0,3 1-16 0,1 1-10 16,3-2-20-16,1 3-37 0,2 1-35 0,3-2-40 16,1 3-1366-16</inkml:trace>
  <inkml:trace contextRef="#ctx0" brushRef="#br0" timeOffset="77780.481">19003 10726 2835 0,'0'0'481'0,"0"0"-50"0,0 0-89 15,0 0-15-15,0 0-49 0,0 0-40 0,0 0-29 16,0 0 0-16,0 0-13 0,0 0-19 0,0 0-24 15,0 0-20-15,0 0-19 0,0 0-14 16,13 2-19-16,-13-2 17 0,0 0-20 16,0 0-7-16,11 8-8 0,-11-8 2 0,6 6-12 15,-3 0-5-15,0 1 5 0,1 2-16 0,-1 0 8 16,2 3-8-16,-2 1-6 0,0 3 8 0,0-1-2 16,0 2-2-16,-3 1 0 0,-2-1 0 0,-1 3-9 15,-1 2-1-15,-4-1-6 0,-1 0 1 0,-2 0 2 16,-2 0-5-16,-1-4 3 0,-4 3-9 0,-2-3-2 15,-3 1 2-15,1-5-16 0,-1-2-8 0,0-3-14 16,-2 0-18-16,4-4-11 0,-2-2-20 0,2-3-15 16,1-1-14-16,-1-3-49 0,3-5 11 0,-1-3-78 15,7 0 6-15,3 0-1046 0,1-2-946 0</inkml:trace>
  <inkml:trace contextRef="#ctx0" brushRef="#br0" timeOffset="78367.845">19003 10565 3012 0,'0'0'596'0,"0"0"-136"15,0 0-84-15,0 0-37 0,0 0-33 0,0 0-59 16,0 0-25-16,0 0-36 0,0 0-37 16,0 0-41-16,0 0 3 0,0 0-19 0,0 0-8 15,0 0-21-15,0 0-3 0,0 0-3 0,0 0-11 16,9-16-9-16,-9 16 8 0,0 0-10 0,0 0-14 15,0 0 2-15,4-7-3 0,-4 7-1 0,0 0-12 16,0 0-3-16,0 0 3 0,0 0 7 0,0 0-9 16,-4-8 4-16,4 8-11 0,0 0 8 0,0 0-6 15,0 0 15-15,-17 7-14 0,17-7 18 16,-10 6-11-16,10-6-4 0,-10 6-8 0,6-2 6 16,4-4-4-16,-7 3 4 0,7-3 0 0,-7 5-7 15,7-5 15-15,0 0-11 0,-7 5-3 0,7-5 11 16,0 0-9-16,0 0 7 0,0 0 0 0,0 0-7 15,0 0-3-15,0 0 4 0,0 0-4 0,0 0 1 16,0 0 8-16,19-19-2 0,-13 15-4 0,-2 0 19 16,-4 4-11-16,9-7-6 0,-9 7-17 15,5-6 11-15,-5 6 0 0,5-5-7 0,-5 5 13 16,0 0 0-16,0 0-10 0,0 0 3 16,0 0 10-16,0 0-7 0,-10-8 2 0,10 8-2 0,0 0-1 15,0 0 2-15,0 0-8 0,-21 7 3 16,21-7-15-16,-9 4 0 0,9-4-34 0,-7 3-1 15,7-3-40-15,0 0-46 0,0 0-22 0,-5 5-84 16,5-5-1202-16,0 0-1414 0</inkml:trace>
  <inkml:trace contextRef="#ctx0" brushRef="#br0" timeOffset="81031.939">19398 10246 2903 0,'4'-6'536'16,"-4"6"-126"-16,0 0-95 0,0 0-53 15,0 0-11-15,0 0-39 0,0 0-22 0,0 0-28 16,0 0-27-16,0 0-5 0,0 0-32 0,0 0 25 15,-9 33-17-15,4-17 3 0,-1 2-37 0,1 3 0 16,0 2 2-16,0 2 10 0,-3 6-23 0,2 1 3 16,0 1-14-16,2 0 1 0,-1-2-5 0,3-2-3 15,0-1 5-15,2-2 0 0,0-4 15 0,2-3-2 16,0 0-4-16,1-2-5 0,0-3 0 0,1-2 2 16,2-4-9-16,2-3-9 0,-1-2-10 15,4-3-1-15,1-5-5 0,1-5-1 0,7-5-2 16,0-4-8-16,8-12 1 0,-3-3 4 0,2-2-14 15,-2 2-9-15,-2-3-7 0,-2-1-10 16,-2 8-1-16,-5 3-24 0,0 1-11 0,-4 4-1 16,0 1-15-16,-1 2-26 0,-1 4-16 0,-1 0-21 15,0 3-13-15,-2 3-87 0,1 1-1066 0,0 3-1096 16</inkml:trace>
  <inkml:trace contextRef="#ctx0" brushRef="#br0" timeOffset="81528.269">19808 10674 3249 0,'-6'2'565'15,"6"-2"-66"-15,-10 8-123 0,2-1-81 16,1-1-63-16,-1 1 3 0,1 0-41 0,-2 1-17 15,2 1-26-15,-1-1-7 0,3 2-20 0,-4-1-3 16,4 0-10-16,0 0-9 0,1-1-13 0,0 3-14 16,0-3-10-16,1 0-10 0,0 1-4 0,0-2-9 15,1-1 0-15,2-6-1 0,-3 13-9 0,3-13-3 16,-3 8-8-16,3-8 13 0,-2 9-18 0,2-9 1 16,-3 8-8-16,3-8 5 0,0 0-5 0,-2 8 10 15,2-8-20-15,-3 7 3 0,3-7-6 0,-6 6 4 16,6-6-16-16,-10 7 0 0,6-4-24 15,4-3-1-15,-8 5-13 0,8-5-6 0,-6 3-19 16,6-3-1-16,0 0-1 0,-10 1-18 0,10-1-18 16,0 0-17-16,0 0-15 0,0 0 3 15,0 0-55-15,0 0-1103 0,0 0-1098 0</inkml:trace>
  <inkml:trace contextRef="#ctx0" brushRef="#br0" timeOffset="81916.344">19861 10544 3166 0,'0'0'600'0,"0"0"-181"15,9-6-70-15,-9 6-75 0,7-4-37 0,-7 4-38 16,8-6-25-16,-8 6-30 0,7-4-46 16,-7 4 0-16,6-4-9 0,-6 4-28 0,7-3-22 15,-7 3-36-15,0 0-34 0,0 0-80 0,0 0-46 16,0 0-78-16,10-2-1548 0</inkml:trace>
  <inkml:trace contextRef="#ctx0" brushRef="#br0" timeOffset="83868.353">20363 10257 3028 0,'0'0'526'0,"0"0"-62"16,0 0-154-16,0 0-63 0,0 0-22 0,0 0 28 16,0 0-65-16,0 0-13 0,0 0-39 0,0 0 4 15,0 0-13-15,0 0-6 0,0 0-17 0,0 0-4 16,0 0-12-16,0 0 14 15,0 0-42-15,0 0-8 0,0 0 0 0,0 0-20 16,0 0 10-16,0 0-17 0,0 0 9 0,0 0-10 16,0 0 0-16,0 0-5 0,0 0 3 0,0 0-5 15,0 0-3-15,0 0-3 0,0 0 1 0,0 0-9 16,0 0 2-16,0 0 5 0,0 0 2 0,0 0 15 16,0 0-32-16,0 0 7 0,0 0-4 0,0 0 4 15,0 0 0-15,0 0 1 0,0 0-2 0,0 0 9 16,0 0-6-16,0 0 0 0,0 0-2 0,0 0 6 15,0 0-1-15,0 0-2 0,16 4-7 0,-16-4 18 16,0 0-2-16,0 0 16 0,0 0-11 0,0 0 14 16,0 0 0-16,0 0 2 0,0 0-5 15,8 6-2-15,-8-6-8 0,10 1-4 16,-10-1-5-16,17 5 0 0,-6-3 2 0,3 1 1 16,4 0-2-16,0 2-3 0,4 1-1 0,1-1 0 15,4-1-3-15,1 2 1 0,0 0-10 0,4 0 2 16,2 0 0-16,1-1-5 0,0 0-5 0,-4 0-7 15,1-1-2-15,1-1 6 0,-4-2-2 0,-1 2 10 16,-4-1-6-16,-3 0-1 0,-2 1-11 0,-3-3-18 16,-1 2 5-16,-4-1 0 0,-4 1 3 0,-7-2 11 15,0 0-9-15,0 0 15 0,0 0 3 0,0 0-15 16,0 0 8-16,-46 5 9 0,24-4-3 16,-3 0-3-16,-8 1 12 0,-2-2 9 0,-7 2 3 15,-1-2-10-15,2 1-11 0,-3 0 16 16,5 1-4-16,5-1 1 0,0-1-5 0,3 1 10 15,-1 0-2-15,4-1 11 0,3 2-9 0,1-1 7 16,4-1-9-16,0 0 5 0,2 1-7 0,4-1-3 16,1 1 10-16,-1-1-1 0,2 0-4 0,3 2 7 15,-1-2-4-15,10 0 0 0,-15 0 1 0,7 1 25 16,8-1-10-16,-10 1 2 0,10-1-4 0,-7 6-4 16,7-6 4-16,-3 7-3 0,3-7 2 0,0 0-6 15,0 0 2-15,9 17-10 0,-3-11 10 0,-1 2 8 16,3 0-18-16,1-1-5 0,1 2 10 15,1 0-1-15,1 0-4 0,0 1 3 0,4 0-2 0,2 1 1 16,2 0-2-16,0-1 5 16,0 0-14-16,1 0 7 0,-2 0-8 0,-1-4 10 15,-2 2-2-15,-1-1 3 0,-1-1-5 0,-3 0-7 16,-1-1 6-16,1-2-5 0,-4 2-4 0,2-2-5 16,-3 0-8-16,0 2 3 0,-6-5 2 0,5 7 7 15,-5-7-6-15,1 8 2 0,-1-8 13 0,0 0-2 16,-6 11-3-16,6-11 7 0,-9 7-13 0,0-2 8 15,2-1 2-15,-2 0-12 0,-2 2 10 0,0-1-4 16,1-1 4-16,-3 3 7 0,1-2 7 0,-4 0 6 16,0 1-10-16,0 0-4 0,1 0 2 0,-1 0-6 15,1-1-4-15,1-1 9 0,1 0-7 0,2 0 12 16,1-2-1-16,0 3-2 0,3-3 11 16,-1 1-4-16,1-1 7 0,7-2 2 15,-12 3 18-15,12-3-7 0,-8 6-6 0,8-6-4 16,0 0 2-16,0 0-2 0,0 0-3 0,14 13-8 15,-4-9 3-15,1 0 11 0,2-1-11 0,1 4-6 16,5-3 6-16,-1 2-1 0,0-1-7 0,5 0 3 16,-1 2 0-16,-1 0-5 0,0-3 5 0,1 3 1 15,2 1 0-15,-2-2-7 0,1 0-2 0,-1-1-2 16,-4 1 3-16,6 0 4 0,-4 0-1 0,5-1-3 16,-6 0-16-16,2 1 10 0,-4-2-4 0,3 0-3 15,-2-1-13-15,-2 1-8 0,-1-3-11 16,-2 2-14-16,-2 0-24 0,-11-3-21 0,19 4-23 15,-19-4-27-15,12 1-27 0,-12-1-30 16,6 5-1219-16,-6-5-1378 0</inkml:trace>
  <inkml:trace contextRef="#ctx0" brushRef="#br0" timeOffset="84795.905">20274 10991 3190 0,'-11'17'493'0,"11"-17"-115"16,-5 10-38-16,3-4-73 0,-1 1-21 15,0 0-38-15,-1 1-3 0,0-1-58 0,1-2 7 16,3-5-19-16,-4 15-32 0,-1-8-6 15,2-1-4-15,2 2-20 0,1-8-5 0,-6 13-1 16,2-9-21-16,1 3 2 0,1-1-2 0,2-6-8 16,-3 9 6-16,0-4-14 0,3-5-1 0,-4 8-9 15,4-8 5-15,-3 5-3 0,3-5 5 0,-3 7-17 16,3-7-4-16,0 0 5 0,-3 7-11 0,3-7 6 16,0 0 8-16,0 0-3 0,-3 8-6 0,3-8-3 15,0 0 12-15,-5 5-23 0,5-5 21 0,0 0-10 16,-2 8 0-16,2-8 5 0,0 0-2 15,-1 10-1-15,1-10 6 0,0 0-8 0,-1 8 2 16,1-8-6-16,0 0 17 0,-2 7-11 0,2-7-6 16,0 0 0-16,-1 9 1 0,1-9 4 0,0 0-3 15,-3 8 7-15,3-8-10 0,0 0 11 0,0 0 2 16,0 0-3-16,-2 7 3 0,2-7 0 16,0 0-20-16,0 0 3 0,0 0 18 0,0 0-13 15,0 0-2-15,-1 8 1 0,1-8 10 0,0 0-7 16,0 0 5-16,0 0-1 0,0 0 0 0,0 0-4 15,0 0 0-15,0 0-2 0,0 0 0 0,0 0-4 16,0 0 5-16,0 0 2 0,0 0 9 0,0 0-10 16,0 0 5-16,0 0-8 0,0 0 9 0,0 0-4 15,0 0-1-15,0 0 10 0,0 0 1 16,0 0-16-16,0 0-3 0,0 0-5 0,0 0 11 16,0 0 7-16,0 0 3 0,0 0-11 0,0 0 12 15,0 0-10-15,0 0 0 0,0 0 1 0,0 0 4 16,6 8-5-16,-6-8-6 0,0 0-7 0,0 0 13 15,0 0-12-15,0 0 8 0,0 0-4 0,0 0 10 16,0 0-13-16,0 0-1 0,0 0 0 16,1 9-7-16,-1-9-26 0,0 0 1 0,0 0-15 15,0 0-15-15,0 0-28 0,0 0-25 0,0 0-48 16,0 0-50-16,0 0-1217 0,2 9-1511 0</inkml:trace>
  <inkml:trace contextRef="#ctx0" brushRef="#br0" timeOffset="85140.161">20279 11154 3339 0,'-12'3'505'0,"2"-2"-101"15,3 1-127-15,7-2-11 0,-14 4-77 0,8-3 15 16,6-1-44-16,0 0 4 0,-14 4-35 0,14-4 15 16,-8 3-20-16,8-3 3 0,-6 2-6 0,6-2-20 15,0 0-19-15,-7 4-7 0,7-4 2 0,0 0-4 16,0 0-18-16,-7 3 6 0,7-3-17 0,0 0 2 16,0 0-2-16,0 0-9 0,0 0-7 0,0 0 3 15,0 0-2-15,0 0-6 0,0 0-3 0,17 15-7 16,-10-13-4-16,3 0 3 0,0 2-16 0,0-1-13 15,4 0-15-15,1 1 5 0,4 0-29 16,-4 0-15-16,4-1-38 0,-1 0-27 16,-4-1-25-16,6-1-19 0,-4-1-1012 0,-1 0-812 15</inkml:trace>
  <inkml:trace contextRef="#ctx0" brushRef="#br0" timeOffset="85296.151">20715 11172 2315 0,'0'0'98'16,"13"0"-85"-16,-13 0-111 0,22 0-249 16</inkml:trace>
  <inkml:trace contextRef="#ctx0" brushRef="#br0" timeOffset="85488.158">20534 11235 3120 0,'7'1'620'0,"-7"-1"-132"0,18 3-133 15,-7 0-78-15,0-2-44 0,1 0-30 0,0 1-64 16,-2-1-32-16,2 0-39 0,-2-1-54 0,0 1-34 15,-10-1-92-15,0 0-44 0,27-1-87 16,-17 1-1796-16</inkml:trace>
  <inkml:trace contextRef="#ctx0" brushRef="#br0" timeOffset="85856.14">20925 11185 3417 0,'-6'13'485'15,"1"-4"-135"-15,1-2-24 0,1 3-59 0,0 0-26 16,1 0-38-16,-3 1-31 0,1 1-23 16,2-3-18-16,0 3-28 0,-1-2-2 0,2 0-17 15,-2-1-15-15,2-1-33 0,1 1-3 16,0-9-40-16,-2 13-26 0,2-13-57 0,0 10-47 15,0-10-77-15,0 0-14 0,0 0-1527 0</inkml:trace>
  <inkml:trace contextRef="#ctx0" brushRef="#br0" timeOffset="86847.884">20701 9836 2531 0,'0'0'465'0,"0"0"-66"0,0 0-116 0,0 0 28 16,0 0-84-16,0 0-2 0,0 0-74 0,0 0-2 15,0 0-9-15,0 0 35 0,0 0-29 0,0 0-2 16,0 0-32-16,0 0-3 0,0 0 5 0,0 0-14 15,0 0-31-15,-19 14-3 0,19-14 9 16,-6 8-2-16,1-3-5 0,3 1-12 0,-3 0-7 16,1 2 2-16,0-2-11 0,-2 2 9 0,2-4-1 15,0 3 0-15,4-7-23 0,-7 10 11 16,4-5-11-16,3-5-4 0,-5 6 0 0,5-6 5 16,-4 6-7-16,4-6 1 0,0 0-7 0,0 0 3 15,0 0 0-15,0 0-2 0,0 0-2 0,0 0-8 16,24-16-4-16,-15 10 16 0,-1 0-6 0,2-1 7 15,0 0-22-15,0 0 14 0,1 2-17 0,0-2 27 16,-1 1-11-16,2 1 9 0,-1 0-26 0,0 1 18 16,1 0-12-16,2 2 10 0,-3-1-2 0,2 2-2 15,-2 0-3-15,-1 1 0 0,-10 0-6 0,17 5-3 16,-8 0-8-16,-2 2 2 16,-1 1-7-16,-1 2 3 0,-2 1-15 0,-2 1 2 15,-1 2-11-15,0-1-4 0,-1 1-29 0,-1 2-17 16,-2-1-20-16,1-2-11 0,-2 5-51 0,0-5-1079 15,1-1-952-15</inkml:trace>
  <inkml:trace contextRef="#ctx0" brushRef="#br0" timeOffset="88012.308">20269 11107 2293 0,'0'0'354'0,"0"0"-132"0,0 0 44 16,0 0-25-16,0 0-63 0,0 0-41 0,0 0 21 16,0 0-24-16,5 4-45 0,-5-4 3 0,0 0 6 15,0 0-28-15,0 0-39 0,0 0 17 16,0 0 24-16,0 0-18 0,0 0-13 0,0 0-1 15,0 0-9-15,0 0-3 0,0 0 14 0,0 0 4 16,0 0-24-16,0 0 15 0,0 0 17 0,0 0-28 16,0 0 27-16,0 0 4 0,0 0-11 0,0 0-5 15,0 0 21-15,0 0 5 0,0 0 26 0,0 0-13 16,14-10-22-16,-14 10 1 0,7-4-3 16,-7 4-31-16,7-5 2 0,-7 5-6 0,12-4 5 15,-7 1-9-15,-5 3-5 0,13-5 16 0,-3 4 7 16,-2-2-16-16,1 2 1 0,1-1-18 0,1-1 9 15,-1 1-30-15,2-1-23 0,-3 2 7 0,-9 1-13 16,16-4-44-16,-8 2-50 0,-8 2-27 16,13-3-2-16,-13 3-33 0,10-4-2400 0</inkml:trace>
  <inkml:trace contextRef="#ctx0" brushRef="#br0" timeOffset="88540.295">20570 11135 2980 0,'0'0'574'15,"-12"0"-128"-15,12 0-94 0,0 0-24 0,0 0-48 16,0 0-6-16,0 0-44 0,0 0-34 0,0 0-43 16,0 0-11-16,0 0-16 0,0 0-10 0,0 0-23 15,0 0 13-15,0 0-38 0,34-5-2 0,-34 5-4 16,14-1-8-16,-5 1-9 0,1-1-9 0,2 1 11 15,1-2 0-15,0 2-27 0,0 0-4 16,1 0-17-16,-1-1 12 0,0 0-19 16,0 1 0-16,1 0-19 0,-4 0-8 0,0-1-17 15,-10 1-25-15,18 0-24 0,-18 0-47 0,15 0-9 16,-15 0-934-16,14-1-779 0</inkml:trace>
  <inkml:trace contextRef="#ctx0" brushRef="#br0" timeOffset="89419.811">21387 10338 2990 0,'0'0'564'0,"0"0"-151"16,0 0-87-16,0 0-22 0,0 0-77 0,0 0-32 15,0 0 9-15,-9 19-24 0,8-12-25 0,-1 1-18 16,1 3-24-16,-2 3 6 0,2 0-6 0,1 4-9 16,-2 2 4-16,1 0-15 0,1 1 0 0,0 2-21 15,1 2 4-15,1-2-3 0,0 1-5 0,1-4-6 16,-1 0 14-16,2-1-20 0,-1-2-7 16,-2-2-2-16,2-2 3 0,1-1-5 0,0-2-4 15,1-2-10-15,0-2-6 0,1-3-2 16,-6-3-1-16,20-2-2 0,-9-4 3 0,5-4-9 15,-1-2-3-15,5-7-2 0,1 0-6 0,-1 0-3 16,1-3-6-16,-1 1-4 0,-2-1-4 0,1 1-14 16,-2 0-7-16,-2 4-4 0,-2-1-19 0,1 2-17 15,-3-2-8-15,-1 6-26 0,0-2-36 0,-1 3-39 16,-2 0 0-16,2 1-634 0,-3 1-837 0</inkml:trace>
  <inkml:trace contextRef="#ctx0" brushRef="#br0" timeOffset="89779.723">21873 10514 3752 0,'-3'9'541'0,"2"1"-123"0,-2 1-73 16,0 0-55-16,1 6-39 0,0-3-54 0,-1 4-15 15,0 0-34-15,-1 1-11 0,1-2-23 0,0 3-13 16,-1 0-18-16,1-1-15 0,0 0-7 0,0 0-8 15,0-1 7-15,1 0-31 0,-1-4-20 16,-3 0-30-16,4-2-18 0,-1 0-11 0,0-1-44 16,-1-4-11-16,1 0-23 0,3-7-37 0,0 0-48 15,0 0-33-15,-6 7-1310 0,6-7-2089 0</inkml:trace>
  <inkml:trace contextRef="#ctx0" brushRef="#br0" timeOffset="90140.261">21966 10675 3101 0,'-8'4'545'0,"-2"1"-85"16,-1-1-98-16,0 1-60 0,3 0-61 16,-3 0-22-16,4 0-31 0,-2 0 1 0,0 0-27 15,3-1 1-15,0-1-22 0,6-3 2 0,-11 6-23 16,6-2-10-16,5-4-18 0,-9 7 5 0,4-3-21 15,5-4-8-15,-4 5-1 0,4-5-6 0,-4 6-7 16,4-6-7-16,0 0-2 0,-2 8-5 16,2-8-14-16,0 0 6 0,0 0-7 0,6 13-3 15,-6-13 1-15,10 6 5 0,-10-6-11 0,13 7 0 16,-8-4 4-16,4 1-13 0,-2-1 2 0,3 1 2 16,0 1-4-16,0 0 12 0,1 0-15 0,0 1-1 15,-1 1 4-15,1-2 0 0,-1 1-2 16,0 0-3-16,-1-1-6 0,-1 1-2 0,-1-2-12 15,0 1-14-15,0 0-22 0,-7-5-4 0,10 8-36 16,-10-8 0-16,6 5-22 0,-6-5-11 0,0 0-42 16,0 0 6-16,3 6-813 0,-3-6-614 0</inkml:trace>
  <inkml:trace contextRef="#ctx0" brushRef="#br0" timeOffset="90579.245">22547 10355 4328 0,'-25'21'525'0,"-1"0"-134"0,3 0-38 0,-9 8-81 16,-1 2-46-16,4 2-48 0,-1 5-32 0,2 1-25 15,1-2-12-15,4 3-15 0,2 0-11 0,7-4-13 16,4-8-8-16,0 2-8 0,5 1 0 16,0-4-17-16,5 0-3 0,0-3-13 0,5 3 7 15,2-4-21-15,4 0-11 0,3 0-9 0,4-3-2 16,1-1-14-16,2-5-4 0,2-2-20 0,2-2 5 16,-2-3-32-16,1 0-2 0,0-1-15 0,-3-4 0 15,-3 1-50-15,-1-2-68 0,-1 1-881 0,-1-4-671 16</inkml:trace>
  <inkml:trace contextRef="#ctx0" brushRef="#br0" timeOffset="94220.033">22885 10573 3135 0,'0'0'465'0,"-7"-10"-138"0,2 5-12 0,5 5-89 16,-11-7-22-16,6 3-39 0,-3-2-3 0,8 6-46 16,-15-12 34-16,7 6-26 0,-1 1-21 0,-1 0-10 15,0 0 8-15,0 1-24 0,0 0 7 0,10 4-31 16,-19-4 17-16,10 2 4 0,-2 2-12 0,2 2-24 16,-2 0 15-16,0 1-6 0,1 1-11 0,0 2 3 15,0 1 15-15,2-2-16 0,0 1 1 16,1 1-1-16,2 0 0 0,1 0-16 15,1-2 5-15,3-5-9 0,-3 12 9 0,3-12-7 16,1 9 8-16,-1-9-7 0,9 5 3 0,-9-5-7 16,12 2 8-16,-12-2-16 0,16-3 6 0,-6 1-10 15,0-2 14-15,0 0-21 0,2-1 19 0,1-2-11 16,0 0 4-16,-2 0-11 0,1-2 5 0,0 0-13 16,0 2 0-16,-1-2-3 0,2 0 4 0,-3 1 3 15,-2 0 2-15,2 1 1 0,-2 1-7 0,0-1-1 16,-3 2 7-16,2 0-15 0,-7 5 20 0,9-5-10 15,-9 5-1-15,7 0 4 0,-7 0 10 16,0 0 10-16,1 20 5 0,-4-9 2 0,0 6 11 16,-1 0-21-16,-2 6 4 0,1 0-9 15,-5 1 6-15,4 1-5 0,-2 4 1 0,-2-1 4 16,2-4 2-16,-1-1-6 0,-1 4 0 0,-1-5-9 16,1-2 16-16,0 0-4 0,-3-1-5 0,0-2-5 15,1-2 9-15,1 0-7 0,-1-4 3 0,1 1-8 16,-2-4 4-16,1 0-16 0,-3-2 13 0,4-1 0 15,-3-2 4-15,4-3-2 0,-3 0-2 0,2-3-3 16,1 1 6-16,-1-4-8 0,2 3 8 0,-1-2-9 16,2-1 0-16,2 1-2 0,2-2 5 0,1 2-3 15,2-2 11-15,1 7-16 0,3-15 2 16,-1 8 1-16,4 2-1 0,2-3-16 16,0 0-4-16,0 1 3 0,5-1-14 0,-3 1-4 15,3 0-16-15,0 3-11 0,2-2-22 0,-1 0-34 16,1 2-34-16,2 1-45 0,-2 0-1043 0,0 2-995 15</inkml:trace>
  <inkml:trace contextRef="#ctx0" brushRef="#br0" timeOffset="94444.025">22999 10783 3190 0,'-3'8'557'0,"1"0"-109"0,-1 1-133 15,-1 0-38-15,1-1-45 0,0 1-24 0,0 0-55 16,0-2-9-16,3-7-77 0,-4 14-13 0,1-8-33 16,0-1-50-16,3-5-72 0,0 0-112 0,-8 11-54 15,8-11-1793-15</inkml:trace>
  <inkml:trace contextRef="#ctx0" brushRef="#br0" timeOffset="94616.025">23035 10664 3095 0,'8'-4'438'15,"-8"4"-157"-15,7-5-193 0,-7 5-52 0,10-8-95 16,-6 4-3495-16</inkml:trace>
  <inkml:trace contextRef="#ctx0" brushRef="#br0" timeOffset="94895.777">23248 10588 3330 0,'0'0'514'0,"-3"12"-96"0,3-4-17 0,-1-1-112 15,-2 3-46-15,1-1-45 0,1 3 6 0,0-3-54 16,-3 4-11-16,2-2-26 0,1 2-12 16,-2 0 3-16,2 0-24 0,-1 0-28 15,-1 4 16-15,0-4-24 0,1 1 17 0,-1 2-19 16,0-4-11-16,0 0 1 0,-1-1-15 0,1 1-21 15,0-2 6-15,0-1-43 0,2-1-12 0,-2 0-18 16,0-2-12-16,3-6-17 0,-4 9-14 0,4-9-26 16,0 0-51-16,0 0-35 0,-10 8-1 0,10-8-67 15,0 0-1725-15</inkml:trace>
  <inkml:trace contextRef="#ctx0" brushRef="#br0" timeOffset="95583.594">23453 10644 2507 0,'0'0'440'0,"0"0"-62"0,0 0-50 0,0 0-102 15,0 0 70-15,0 0-74 0,0 0-13 0,0 0-40 16,0 0-7-16,0 0-51 0,0 0-4 0,0 0-32 16,0 0 18-16,0 0-53 0,0 0 61 0,0 0-67 15,0 0 2-15,0 0 37 0,-24 9-43 0,24-9 11 16,-14 5-12-16,7-3-15 16,0 1 12-16,-2-1-32 0,1 2 23 0,1-1 19 0,0-1-13 15,-1 0-23-15,0 1 43 0,8-3-48 16,-11 4 40-16,5-2-22 0,6-2 13 0,-11 4-18 15,5 0 5-15,6-4-5 0,-8 4 20 0,8-4-10 16,-9 3 12-16,9-3-13 0,-8 3 8 0,8-3-20 16,-7 5 20-16,7-5-16 0,0 0 20 0,-7 2 1 15,7-2-7-15,0 0-7 0,0 0 32 0,-8 4-4 16,8-4-10-16,0 0 2 0,0 0 1 0,0 0-3 16,0 0 6-16,-4 5-17 0,4-5 16 0,0 0-11 15,0 0 1-15,0 0-5 0,0 0 9 0,14 9-9 16,-14-9-5-16,9 3-8 0,-2 1 2 15,1-1-10-15,1 1 4 0,1 0 3 0,1-1 5 16,1 2-7-16,1-1 0 0,-1 1 4 16,1-1 15-16,-2-1-31 0,0 1 15 0,-2 0-15 15,2-1 6-15,-4 0 0 0,-7-3-10 0,13 5-18 16,-5-2-8-16,-8-3-13 0,9 5-9 0,-9-5-17 16,8 2-11-16,-8-2-45 0,0 0-1 0,0 0-20 15,0 0-4-15,0 0-45 0,10 8-53 0,-10-8 2 16,0 0-1443-16</inkml:trace>
  <inkml:trace contextRef="#ctx0" brushRef="#br0" timeOffset="96288.03">23938 10348 2796 0,'-9'-1'477'0,"9"1"-54"0,-18 1-112 15,10-1-50-15,-2 0-52 0,1 0-14 0,9 0-2 16,-20 3-5-16,13-1-36 0,-2-1-7 0,1 2-18 15,8-3 8-15,-12 3-11 0,7 1 0 0,5-4-16 16,-9 8-25-16,9-8 12 0,-5 7-21 0,5-7-1 16,0 10-11-16,0-10-5 0,3 10-9 0,-3-10 4 15,6 11-3-15,2-4-18 0,-2 0 3 0,2-1-5 16,1 2 2-16,2-2-1 16,-2 1-19-16,1 0 8 0,-1 0-12 0,-2 0 0 15,1-1 3-15,-1 1-10 0,-2 0 2 0,-3 0-4 16,-2-7 2-16,-2 15-1 0,-3-7-3 0,0 0 3 15,0 1 14-15,-4-1-11 0,2-2-1 0,-1 1-1 16,-1 0 11-16,1-1-23 0,-2-1 7 0,1 0-24 16,2 0-11-16,-1-1-16 0,-1 0-22 0,2-3-39 15,7-1-16-15,-14 2-51 0,14-2-37 0,-15-2-1126 16,15 2-1308-16</inkml:trace>
  <inkml:trace contextRef="#ctx0" brushRef="#br0" timeOffset="96504.031">24095 10549 3141 0,'-3'6'373'16,"3"-6"-140"-16,-7 9-31 0,7-9-118 0,-4 8 14 15,1-5-54-15,3-3-136 0,0 0-19 16,0 0-28-16,0 0-23 0,0 0-16 16,0 0-125-16</inkml:trace>
  <inkml:trace contextRef="#ctx0" brushRef="#br0" timeOffset="96815.31">24219 10507 3038 0,'7'7'575'0,"-4"-2"-105"16,-3-5-81-16,6 9-86 0,-6-9-25 0,5 8-46 16,0-3-40-16,-5-5-38 0,4 6-24 15,-4-6-34-15,7 4 7 0,-7-4-12 16,7 6-8-16,-7-6-13 0,0 0-4 0,11 1-19 16,-11-1-6-16,0 0 1 0,13 0-2 0,-13 0-18 15,0 0 11-15,13 0-8 0,-13 0-3 0,0 0 7 16,11 0 5-16,-11 0-21 0,0 0 13 0,12 2-8 15,-12-2-7-15,0 0-5 0,0 0-1 0,11 4 6 16,-11-4 10-16,0 0-8 0,8 4 1 0,-8-4-18 16,0 0 10-16,8 4-19 0,-8-4 8 0,0 0-11 15,6 6-9-15,-6-6-12 0,0 0-5 0,0 0-14 16,5 7-31-16,-5-7 11 0,0 0-60 16,0 0-62-16,0 0-25 0,0 0-1011 15,-11 9-1397-15</inkml:trace>
  <inkml:trace contextRef="#ctx0" brushRef="#br0" timeOffset="97056.299">24170 10319 2789 0,'8'-5'431'16,"-8"5"-145"-16,10-4-96 0,-10 4-60 0,0 0-70 16,16-3-151-16,-16 3-78 0</inkml:trace>
  <inkml:trace contextRef="#ctx0" brushRef="#br0" timeOffset="97675.03">24756 10358 2824 0,'-8'7'557'15,"-2"3"-129"-15,-1 3-62 0,1 0-36 0,-3 5-73 16,2 2-32-16,0 2-21 0,-1 6-25 16,2-2-35-16,0 2-15 0,2-4-11 15,4-2-17-15,-1-3-8 0,4-2 6 0,1-1-9 16,1-3-9-16,2-2-22 0,0-1 2 0,4-2-18 15,-1-5-4-15,4-1-8 0,-10-2 11 0,18-5-10 16,-4-3 5-16,-1-2-3 0,5-4-10 0,-4-2-11 16,6-4-6-16,-2-1-32 0,-5-1 12 0,0-2-24 15,1 1-3-15,-5-4 3 0,-4 3-16 0,-2-1-14 16,-1 0 11-16,-4 0-13 0,-2 2 3 0,-3 4-37 16,-1 0 23-16,-4 4-8 0,1 2-19 0,-2 4 13 15,-1 4-14-15,-1-1-47 0,-1 2-26 16,1 4 9-16,0 0-23 0,15 0 51 0,-27 7-26 15,14-2 12-15,1 4 3 0,3-2 12 16,2 2-16-16,1-1-30 0,2 3 52 0,3-2-16 16,1-9 69-16,1 19 0 0,-1-19 52 0,9 18-26 15,-4-9 13-15,4-3 21 0,2-1-41 0,2 2-40 16,1 0 89-16,2-1-44 0,-1-1 110 0,1-2 44 16,0 3 62-16,0-2 49 0,-2-1 8 0,-2 1-7 15,-1 0-21-15,1-1-3 0,-4 0-51 0,-1 1 19 16,-7-4-18-16,12 5-10 0,-12-5-8 0,2 6 6 15,-2-6 15-15,0 0-16 0,0 0-50 16,-16 11 11-16,9-7-5 0,-1-3 1 0,8-1-3 16,-17 4-26-16,7-4 20 0,1 0-25 0,-3 1 8 15,-1-1-16-15,-1-1-15 0,1 2-44 0,-4-1-8 16,3-1-57-16,-1 1-45 0,0-1-36 16,0 0-1397-16</inkml:trace>
  <inkml:trace contextRef="#ctx0" brushRef="#br0" timeOffset="97924.031">24912 10675 3038 0,'-5'8'434'16,"1"-2"-57"-16,-1 1-62 0,5-7-44 0,-3 9-60 16,3-3-41-16,0-6-19 0,0 11-3 0,0-11-36 15,7 8-26-15,-7-8-42 0,10 6-44 16,-10-6-78-16,13 3-63 0,-13-3-83 0,15-3-1470 16</inkml:trace>
  <inkml:trace contextRef="#ctx0" brushRef="#br0" timeOffset="98088.281">25106 10449 1914 0,'5'-6'77'16,"-5"6"-77"-16,8-8-77 0</inkml:trace>
  <inkml:trace contextRef="#ctx0" brushRef="#br0" timeOffset="98291.815">25182 10492 3181 0,'-9'16'578'16,"5"0"-152"-16,-2-1-92 0,2 0-66 15,-1 0-48-15,0 0-25 0,0 1-51 0,1-1-6 16,-1 0-21-16,2 1-14 0,0-4-7 0,-1 3-17 16,1-3-36-16,0 1 11 0,1-3-47 0,1 2 1 15,-2-2-29-15,1-2-27 0,1 0-47 0,1-8-46 16,-3 12-21-16,3-12-1379 0</inkml:trace>
  <inkml:trace contextRef="#ctx0" brushRef="#br0" timeOffset="98647.495">25234 10618 3054 0,'-8'6'412'0,"-1"-2"-34"15,2 1-105-15,0-2-33 0,7-3-60 16,-9 6 15-16,9-6-62 0,-8 5 9 0,8-5 10 16,-5 4 12-16,5-4-13 0,-5 6-15 0,5-6-30 15,0 0 3-15,-4 10-48 0,4-10 5 16,0 0-7-16,7 13 8 0,-7-13-18 0,5 11 8 16,1-6-16-16,0-1 0 0,1 1-2 0,1 0-4 15,0 0-6-15,0 0-6 0,1-1-4 0,1 1-9 16,-1-1 0-16,0 1 17 0,0 0-25 0,0-1 2 15,-3-1-10-15,1 1-12 0,0 0-15 0,-7-4 5 16,11 6-22-16,-7-3 2 0,-4-3-17 0,12 6-22 16,-12-6-51-16,0 0-34 0,11 5-35 15,-11-5-42-15,7 3-1553 0</inkml:trace>
  <inkml:trace contextRef="#ctx0" brushRef="#br0" timeOffset="100440.415">25657 10564 3994 0,'0'0'549'0,"0"0"-59"0,0 0-117 15,0 0-87-15,0 0-43 0,0 0-6 0,0 0-62 16,0 0-34-16,21-10-22 0,-13 9-13 15,3 1-13-15,3-3-11 0,1 3-13 0,2-1-14 16,3 1-8-16,2-1 1 0,1 2-14 0,1-1-5 16,1 1-2-16,-1 0 1 0,-1 1-19 0,2-1-4 15,-3 2-11-15,-4-2-3 0,2-1-20 0,-4 3-6 16,-2 0-21-16,-1-2-26 0,-13-1-35 0,22 3-24 16,-13-2-20-16,1-1-826 0,-10 0-519 0,19 0-1822 15</inkml:trace>
  <inkml:trace contextRef="#ctx0" brushRef="#br0" timeOffset="100899.895">26436 10281 3548 0,'-24'16'530'15,"17"-7"-51"-15,0 3-115 0,1 1-37 0,-3 6-63 16,-1 1-15-16,2 3-47 0,-1 4-27 16,-3 2-33-16,1 2-24 0,0 0-18 0,1 2-2 15,0-1-25-15,-1 0 4 0,3-4-24 0,2-4 0 16,1 0 2-16,1-5-1 0,0 0-16 0,4-3-1 15,0-4-14-15,4 1-6 0,2-3-16 0,1-4 4 16,3 0 0-16,1-3-7 0,2-3 7 0,1-2-9 16,3-1-7-16,1-2 9 0,1-3-2 0,-2-2-6 15,2 0 4-15,-4-2 1 0,-1 0-7 0,-3 0-7 16,-5-1 3-16,0 3 4 0,-4-3-13 16,-4 0 3-16,-2 1-7 0,-2 0 8 0,-1 0-12 15,-1 1 4-15,-4 1 10 0,-1 0-13 0,2 1 2 16,-3 3 4-16,-1 1-31 0,-1 0-16 15,2 1-4-15,0 2-16 0,1 0-5 0,1 0 2 16,0 0-16-16,12 2 24 0,-17-1-17 0,17 1-38 16,-15 0-62-16,15 0-25 0,0 0-1 0</inkml:trace>
  <inkml:trace contextRef="#ctx0" brushRef="#br0" timeOffset="101175.669">26749 10605 3425 0,'0'0'558'0,"0"0"-203"16,0 9-44-16,0-9-95 0,0 0-6 0,-8 16-62 15,2-10 16-15,4 1-45 0,-3 0-3 0,-1 1-26 16,2-1-2-16,-2 0-4 0,2 1-13 0,-3 0-12 16,5-2 0-16,-2 1-3 0,0 0-20 15,1 2-13-15,0-3-32 0,1 1-26 0,2-7-42 16,0 0-77-16,-4 17-64 0,4-13-1350 16,0-4-2266-16</inkml:trace>
  <inkml:trace contextRef="#ctx0" brushRef="#br0" timeOffset="101367.662">26773 10492 2446 0,'0'0'249'16,"10"-9"-75"-16,-6 4-130 0</inkml:trace>
  <inkml:trace contextRef="#ctx0" brushRef="#br0" timeOffset="101598.931">26982 10446 3633 0,'-4'7'498'0,"-1"3"-72"0,3 0-79 0,-4 0-35 16,2 1-48-16,0 3-32 0,-2 0-41 15,1 0-16-15,3 3-30 0,-2-2-18 0,-1 1-31 16,0-1-2-16,1 1-24 0,2 0-3 0,-3 0-12 16,3 0-1-16,-2-3-21 0,-1 4-10 0,1-3-32 15,-1-1-20-15,2-2-26 0,-1 0-10 0,0-3-31 16,1-1-40-16,3-7-42 0,0 0-23 0,0 0-1040 15,1 10-848-15</inkml:trace>
  <inkml:trace contextRef="#ctx0" brushRef="#br0" timeOffset="101951.337">27128 10565 3190 0,'-27'14'619'0,"21"-12"-154"16,-4 2-90-16,1 0-40 0,3 0-100 0,-3 1 4 16,0-2-48-16,0 1-7 0,2-1-41 0,1 0-24 15,6-3 9-15,-12 7-1 0,7-3-35 0,-1-1-8 16,6-3-5-16,-9 4 0 0,9-4-3 0,-7 5-8 16,7-5-4-16,-5 4 14 0,5-4-15 0,0 0-7 15,-4 5-8-15,4-5-3 0,0 0-8 16,0 0 1-16,0 0-10 0,7 14-9 0,-7-14 10 15,9 6 10-15,-9-6-23 0,11 6-5 16,-5-2 6-16,-1-1-11 0,-5-3 0 0,14 8-4 16,-7-3 2-16,1 0-6 0,2 0-2 0,-1 1-6 15,-1 0-7-15,1 2-7 0,1-2-5 0,-4 0-3 16,3 2-15-16,0-3-4 0,-2 1-14 0,-1-2-11 16,-6-4-18-16,9 7-9 0,-9-7-40 0,0 0-14 15,12 19-19-15,-12-18-871 0,0-1-632 0</inkml:trace>
  <inkml:trace contextRef="#ctx0" brushRef="#br0" timeOffset="103919.511">27553 10538 2869 0,'0'0'534'0,"7"-4"-93"16,-7 4-106-16,0 0-79 0,8-5-59 0,-8 5 0 15,0 0-39-15,7-4-33 0,-7 4-10 0,0 0-13 16,0 0-28-16,7-5-13 0,-7 5-1 0,0 0 17 15,0 0-33-15,0 0 3 0,0 0-21 0,0 0 34 16,-16-10 9-16,9 10-40 0,7 0 14 16,-18 0-2-16,8 1-15 0,-2 2 2 0,0 0-1 15,-1-1 5-15,0 2-15 0,0-1 8 0,-1 2-3 16,3 0-9-16,-1 1-3 0,1 0 33 0,0-1-21 16,4 0-8-16,-4 1 8 0,4-1 21 15,1 0-11-15,-1 0 20 0,3 0-17 0,4-5-2 16,-2 10 6-16,2-10-12 0,1 10 4 0,-1-10 6 15,10 10-17-15,-2-5-1 0,1-1-15 0,3-1 5 16,1 1-7-16,0 0-9 0,0-2-23 0,2 1 7 16,0 0-17-16,1-1-22 0,1 0-26 0,-2-1-5 15,0-1-13-15,1 1-25 0,-16-1-92 16,27-1 15-16,-14 0-1277 0,5-1-2050 0</inkml:trace>
  <inkml:trace contextRef="#ctx0" brushRef="#br0" timeOffset="104226.721">27874 10497 2903 0,'-14'0'492'0,"0"2"-128"0,2 0-6 0,-2 1-93 16,3 1-6-16,-2 2-59 0,-2 2 0 0,2-1-14 15,0 0-1-15,2 4-35 0,-1-3-5 0,3 4-5 16,2-1-27-16,1-1-6 0,2 0 5 0,4-1-18 16,0-1-7-16,0-8-18 0,4 14 4 0,0-9-22 15,3 0 6-15,2 0-15 0,-9-5 3 16,16 3-15-16,-7-3 1 0,-9 0-3 0,20-3-10 16,-7 0-11-16,-3-2-11 0,0 2-26 0,0-2-29 15,-4-1-26-15,3-2 3 0,-2 2-25 0,-1-3-12 16,-3 1-34-16,2-3-15 0,-1 3-28 0,-1-3-72 15,4 0-70-15,-5 2-1539 0</inkml:trace>
  <inkml:trace contextRef="#ctx0" brushRef="#br0" timeOffset="104559.373">28049 10434 3302 0,'0'0'488'0,"9"0"-114"0,-9 0-103 16,0 0-26-16,11 2-36 0,-11-2-65 0,0 0 18 15,0 0-41-15,6 7-8 0,-6-7-34 0,0 0 17 16,0 0-22-16,0 0 0 0,0 0-13 0,-9 15 10 16,9-15-13-16,-2 7 14 0,2-7-5 0,-2 9-4 15,2-9-21-15,-4 10 16 0,4-10-29 0,0 12 23 16,0-12-8-16,2 12-1 0,2-6-3 0,-4-6-1 16,2 12-12-16,1-5-3 0,-3-7-21 15,7 13 21-15,-4-8-9 0,-3-5-2 0,4 12-11 16,-2-7-2-16,-2-5-2 0,5 11 4 0,-5-11-17 15,3 12 0-15,-3-12 15 0,-1 12 0 16,-1-7-16-16,-1 4 3 0,1-2-5 0,-3 2 16 16,1-3-30-16,-3 2 14 0,2-2-12 0,-1-1-3 15,3 1-20-15,3-6-2 0,-10 8-16 0,2-5-2 16,2 0-33-16,6-3 9 0,-16 2-24 0,16-2-9 16,-17-1-15-16,10 0-1378 0,0-1-2360 0</inkml:trace>
  <inkml:trace contextRef="#ctx0" brushRef="#br0" timeOffset="105399.55">28741 10284 2750 0,'-13'2'351'15,"13"-2"54"-15,-14 3-133 0,7 0 22 0,-3 1-53 16,-1 0-26-16,-1 2-32 0,1 1 35 0,-5 2-65 16,3-1-1-16,-2 2-29 0,-2 1 0 0,3 2-14 15,0 2-17-15,-3 2-15 0,4-2 17 0,-1 4-30 16,3-1-7-16,-1 2 11 0,1-2 14 0,4 3-31 15,0-2 9-15,2-1-20 0,-1-2 15 0,6 0-1 16,0-1 7-16,0-1-23 0,8 0-11 0,-4-3 9 16,3-2 1-16,3 0-10 0,2-3-5 0,1-2-4 15,3-4 12-15,0 0 0 0,2-3-12 0,1-2-2 16,0-3 5-16,4-3-11 0,-3 0-5 0,0-2-4 16,-2-1 10-16,-1-1-14 0,-2-2 6 15,0 0 0-15,-3-1 1 0,-2 0 1 0,-4 2-10 16,-2-2-2-16,-2 4-12 0,-4 0-7 15,-1-3 0-15,-2 2-13 0,-3 1 4 0,-1 2-2 16,-3 2 0-16,-1 0-17 0,-3 2 10 0,-2 3-23 16,-1 0-17-16,-2 3-39 0,-1 1-28 0,1 1-43 15,0 0-1127-15,4 2-1528 0</inkml:trace>
  <inkml:trace contextRef="#ctx0" brushRef="#br0" timeOffset="105623.535">28846 10549 3613 0,'-43'-2'487'0,"28"1"-167"0,-4-1-29 0,-2 1-50 15,-1-1-52-15,0 0-34 0,-2 1 29 0,4-1-67 16,-4 0-7-16,3 2-34 0,-2-1 3 0,2-1-48 15,0 1-29-15,2 1-26 0,2 0-22 0,1 0-47 16,3 1-60-16,13-1 35 0,-14 2-1423 0</inkml:trace>
  <inkml:trace contextRef="#ctx0" brushRef="#br0" timeOffset="105922.8">28883 10658 3141 0,'-3'12'637'15,"2"-6"-210"-15,1-6-57 0,-2 13-85 0,1-6-37 16,-1 0-43-16,2-7-44 0,-1 12-28 0,-1-4-36 16,2-8 18-16,-2 11-36 0,1-6-1 0,1-5-32 15,-2 10 3-15,2-10-83 0,0 8-12 0,0-8-52 16,0 0-28-16,0 0-83 0,0 0-44 0,-4 8-1608 16</inkml:trace>
  <inkml:trace contextRef="#ctx0" brushRef="#br0" timeOffset="106199.288">28917 10519 3172 0,'7'-6'369'0,"-7"6"-108"0,0 0-19 16,7-5-117-16,-7 5-11 0,0 0-65 0,0 0-74 15,0 0-97-15,0 0-56 0,17-5-138 0</inkml:trace>
  <inkml:trace contextRef="#ctx0" brushRef="#br0" timeOffset="106459.278">29023 10634 3561 0,'-4'16'468'0,"0"1"-77"15,1-3-54-15,0 2-72 0,2-3-33 0,-3 2-45 16,3 2-27-16,-3-2-34 0,1 0-20 0,-1-2-36 16,1 2-5-16,1-1-32 0,0-4-41 0,-1 1-17 15,0 0-74-15,3-11-49 0,-4 12-96 16,3-10-1302-16</inkml:trace>
  <inkml:trace contextRef="#ctx0" brushRef="#br0" timeOffset="106834.935">29133 10663 2570 0,'-12'5'509'16,"12"-5"-207"-16,-13 5 8 0,13-5-63 0,-13 3-10 15,13-3-15-15,-12 5-44 0,12-5-4 16,-14 4-26-16,14-4-38 0,-9 6 42 0,9-6-15 16,-10 3 2-16,10-3-7 0,-6 3 2 0,6-3 1 15,-5 3-16-15,5-3-15 0,0 0-14 0,0 0-11 16,-5 8 1-16,5-8-11 0,0 0 16 15,0 0-43-15,0 0-1 0,10 11 6 0,-10-11-16 16,9 6 6-16,-9-6-8 0,12 5-4 0,-6 0-9 16,1-1 5-16,2 0-8 0,1 1-10 0,-2 0 6 15,2 0-15-15,0 0 5 0,0 0-13 0,1 0 0 16,0 1 7-16,-2 0-13 0,1 0-6 0,2 0-9 16,-3-2-17-16,0 2 0 0,2-2-57 15,-11-4-14-15,13 8-67 0,-13-8-8 0,10 15-27 16,-5-16-1268-16,-5 1-2046 0</inkml:trace>
  <inkml:trace contextRef="#ctx0" brushRef="#br0" timeOffset="107622.761">29080 9938 2695 0,'0'0'391'0,"0"0"-46"0,0 0-48 15,-12 2-64-15,12-2-46 0,0 0-16 0,-7 3-3 16,7-3-45-16,0 0-1 0,-8 2-46 16,8-2 33-16,0 0-27 0,0 0-9 0,0 0-11 0,-7 4-23 15,7-4 7-15,0 0 0 0,0 0 9 16,0 0-1-16,0 0 7 0,0 0-19 0,0 0 9 15,0 0-31-15,0 0-4 0,0 0 5 16,0 0 1-16,0 0 25 0,0 0-41 0,0 0 18 16,0 0-18-16,0 0 22 0,12 15-16 0,-12-15 21 15,0 0-35-15,0 0 41 0,0 0-36 0,0 0 30 16,6 5-17-16,-6-5-2 0,0 0 25 0,0 0-12 16,5 5 11-16,-5-5 3 0,0 0-8 0,11 7-1 15,-7-4 7-15,3 2-4 0,1 1 1 0,1 0-4 16,4 3-6-16,-1 3 27 0,5 1-22 0,0 2 10 15,6 3-8-15,-1 3 13 0,7 8-12 0,2 1 0 16,1 3-1-16,-1 1 2 0,-2 2-7 16,2 2-3-16,-1 1-9 0,-3 1-7 15,1 0 4-15,-3 5 7 0,-1-1-13 0,-1 0 4 16,-5-2 1-16,-1 1 4 0,-3 0-6 0,-3-7 3 16,-2-5-17-16,-2 2 2 0,-1-3-10 0,-2-4-2 15,-1-2 3-15,-3-3-15 0,0 1-17 0,0-4-2 16,-3 2-18-16,0-2 10 0,0-2-21 0,-2 0 0 15,-1 0-21-15,-3-4-12 0,0 0-53 0,-1-2-8 16,-3-1-81-16,3-1 21 0,0-2-1450 0</inkml:trace>
  <inkml:trace contextRef="#ctx0" brushRef="#br1" timeOffset="129758.502">5632 13185 2937 0,'3'-5'630'16,"-3"5"-129"-16,0 0-116 0,0 0-73 0,0 0-63 15,0 0-36-15,0 0-41 0,0 0-35 0,1 23-10 16,-3-12-4-16,-3 3-9 0,1 4-13 0,-3 1 1 16,2 5-21-16,-3 5-8 0,0 3 2 0,-2 0-13 15,3 1-21-15,1 2 4 0,1-3 3 16,-1-2-17-16,1-1 2 0,2-4-9 0,0 0-13 15,1-1-24-15,1-5-5 0,-1 0-27 0,1-3-6 16,1-1-47-16,-1-1-34 0,-1-4-74 0,2-10-14 16,-1 16-883-16,-1-11-1267 0</inkml:trace>
  <inkml:trace contextRef="#ctx0" brushRef="#br1" timeOffset="130239.041">5472 13200 2990 0,'6'-7'636'0,"1"1"-173"16,3-2-84-16,3 0-52 0,0-1-81 0,3 0-22 15,2-1-19-15,3 1-38 0,0-1-18 0,3 0-24 16,-1 1-7-16,2 1-39 0,2-1 10 0,1 1-27 16,6 1 11-16,3-1-30 0,-2 1 13 0,1 2-11 15,-5 2-7-15,1-1-3 0,-3 1 8 16,-1 0-19-16,-3 3 12 0,-1 0-19 0,0 3 11 15,-2 1-11-15,0-1 6 0,-4 1 0 0,1 2 9 16,-4 2-25-16,-2 2 7 0,-2 1-12 0,-5 1 9 16,-2 2-13-16,-5 1 4 0,-2 2 9 0,-3-2-6 15,-5 6-6-15,0-4 6 0,-5 2 1 16,-4 1 11-16,-1 0-16 0,-3-2-9 0,-1-1-6 16,0-1-3-16,-1-2-11 0,-3-1 9 0,1-2-17 15,1-2-12-15,1-2-17 0,-3-2-1 0,1-1-21 16,2-2 7-16,1 0-21 0,0-2-21 0,2-2-3 15,1 0-36-15,0 0-57 0,2-3 57 0,6 3-85 16,-1 0-1529-16</inkml:trace>
  <inkml:trace contextRef="#ctx0" brushRef="#br1" timeOffset="130894.281">6805 13273 3359 0,'10'-1'568'16,"3"-2"-143"-16,0-1-105 0,1 3-60 0,2-1-33 15,2 0-63-15,-1 2-38 0,5-1-27 0,1 0-25 16,0 1-36-16,1 0-35 0,0-1-23 0,1 2-28 16,-1 0-63-16,-1 0-74 0,1 8-9 0,-3-6-1791 15</inkml:trace>
  <inkml:trace contextRef="#ctx0" brushRef="#br1" timeOffset="131190.438">6866 13415 4274 0,'-7'3'583'0,"7"-3"-141"15,0 0-37-15,0 0-53 0,0 0-85 16,0 0-55-16,0 0-45 0,0 0-18 0,0 0-28 15,0 0-21-15,22 6-20 0,-10-5-12 0,-1-1-7 16,5 2-5-16,-2 0-6 0,3-1-16 0,0 2-8 16,4-2-12-16,2 2 0 0,-3-1-22 15,2 0-2-15,-2 1-12 0,0 0-16 0,-3-2-12 16,-3 1-9-16,1-1-17 0,-2 1-18 0,0-1-41 16,-13-1-11-16,24 4-34 0,-13-3-741 0,-2-1-563 15,-9 0-1737-15</inkml:trace>
  <inkml:trace contextRef="#ctx0" brushRef="#br1" timeOffset="134434.092">8838 12772 3345 0,'0'0'546'15,"0"0"-150"-15,-37 8-77 0,18-4-96 0,-4 0-19 16,-3 1-28-16,-3 2-9 0,-8-3-45 16,0 1 2-16,-1 1-16 0,-2 1-25 0,0-2-3 15,0 1-21-15,0 1-5 0,2 0 9 0,-1-1-12 16,2 0-9-16,2 1-4 0,2 1 6 0,3-2-31 16,2 2 20-16,1-2-8 0,3 1-8 0,4-1-4 15,2-1 8-15,2 0-4 0,2 0 4 0,2-2-8 16,0 2-1-16,4 0 19 0,2 1 5 0,2 0-18 15,2 0-6-15,2-6-6 0,6 13 4 16,1-5-7-16,7 1 13 0,5 2-8 0,9 2 3 16,5-3-5-16,1 2 1 0,18 2 3 0,0 0 3 15,2-3-15-15,2 0 2 0,1-1-4 16,-2-1 6-16,-11-2-9 0,-5-2 9 0,-3 0-10 16,-8-1 5-16,-1-1 4 0,-6 0-6 0,0 0 3 15,-6-1-2-15,-2 1 6 0,-5 1-8 0,-4-1-7 16,-4-3 19-16,0 0-18 0,0 0 15 0,-30 20-3 15,6-12 3-15,-2 1-11 0,-10 1 16 0,-12 3-2 16,-4-1-5-16,-2 3-5 0,0-1 7 0,0 2-2 16,2-1 3-16,2 2-9 0,3 1 14 0,1-1-9 15,3 0 0-15,7 0 0 0,8-3 9 0,1-2-3 16,3 1 13-16,6-2-10 0,-3 2-5 16,6-4-6-16,3 1 17 0,2 0-15 15,3-2 11-15,2 0-14 0,4-1 8 0,1-7-2 16,6 14 12-16,2-10-9 0,4 2 4 0,6-2-6 15,7 0 15-15,5-1-17 0,10 1 3 0,2-2 1 16,5-1-1-16,18 2 0 0,0-2-8 0,-2-1 6 16,-9 2-1-16,-9-2-14 0,-1 1 12 0,-3 0 2 15,-7 0-6-15,-1 0-24 0,-5 0-5 0,-4 1-34 16,-2-1-30-16,-3 0-56 0,-4-1-15 0,-2 2-43 16,0-1-56-16,-5 0-1313 0,-8-1-1493 0</inkml:trace>
  <inkml:trace contextRef="#ctx0" brushRef="#br1" timeOffset="135289.944">7982 13855 3205 0,'0'0'561'0,"0"0"-126"0,0 0-79 0,0 0-32 16,0 0-42-16,-15 25-23 0,11-16-38 15,-1 0-37-15,-1 2-18 0,2 1-44 0,-2 1 2 16,0 0-24-16,-1-1-12 0,2 2-13 0,2-3-2 15,-2 2-8-15,1 0-5 0,0 0-11 0,0-2 5 16,1 1-20-16,-3-1-19 0,4 0-13 0,-3-1-4 16,2 2-29-16,-1-4-21 0,0 2-19 0,-1-2-18 15,3-1-46-15,2-7-20 0,-7 10-47 0,7-10-10 16,-3 6-1216-16,3-6-1205 0</inkml:trace>
  <inkml:trace contextRef="#ctx0" brushRef="#br1" timeOffset="135714.012">8209 13882 3902 0,'-8'5'495'0,"-1"1"-117"0,-1-1-93 0,-2 4-12 16,0-1-58-16,-2 0-22 0,0 1-31 15,0-2-36-15,-2 2-5 0,2 0-3 0,-1 0-36 0,0-2-1 16,0 2-12-16,2-2 3 0,-1-2-17 16,3-1-7-16,1 2-10 0,-1-1-5 0,3-1-3 15,8-4 3-15,-18 8-3 0,12-6-7 0,6-2-7 16,-12 5 16-16,12-5 3 0,-10 4 4 0,10-4 1 16,0 0 7-16,-10 6-3 0,10-6-8 15,0 0-8-15,0 0 2 0,-3 6-6 0,3-6-1 16,0 0-3-16,0 0 0 0,17 6-7 0,-17-6 4 15,16 7-4-15,-6-6 0 0,2 2-3 0,0-1-1 16,1 0 0-16,-1 1 1 0,2 0-2 0,0-1 4 16,0 1-12-16,0-1 6 0,1 0-4 0,0 0 6 15,-2 0-8-15,1 0 6 0,-1 0-8 0,1 0 4 16,-3-1-15-16,1 1 1 0,0-1-10 16,-2 1-4-16,0-1-5 0,0 0-16 0,-10-1-22 15,17 0-3-15,-10 0-29 0,-7 0-12 0,0 0-39 16,25-1-677-16,-15 0-436 0,-1-1-884 0</inkml:trace>
  <inkml:trace contextRef="#ctx0" brushRef="#br1" timeOffset="135930">8610 13940 3389 0,'9'0'611'15,"-9"0"-182"-15,17-2-117 0,-7 2-61 0,-2-1-95 16,-8 1-45-16,18-4-61 0,-18 4-60 0,19-3-55 16,-9 2-14-16,-3 0-1575 0</inkml:trace>
  <inkml:trace contextRef="#ctx0" brushRef="#br1" timeOffset="136193.935">8462 14062 3671 0,'0'0'603'0,"11"-1"-158"15,-11 1-63-15,14-2-71 0,-14 2-60 0,18-1-54 16,-10 0-16-16,2-1-38 0,-10 2-10 0,18-2-25 16,-18 2-5-16,21-3-26 15,-12 1-16-15,2 2-20 0,-1 0-25 0,-1-1-12 16,-9 1-26-16,18-1-23 0,-18 1-22 0,16-2-17 16,-16 2-25-16,14-1-59 0,-14 1-30 0,12-2-36 15,-12 2-1243-15,14-1-1815 0</inkml:trace>
  <inkml:trace contextRef="#ctx0" brushRef="#br1" timeOffset="136465.968">9016 13884 3196 0,'7'10'672'0,"-7"-10"-198"0,0 0-89 0,0 0-52 16,-6 19-43-16,6-19-64 0,-2 13-10 0,0-2-45 16,-1-1-14-16,3 1-33 0,-1 2-2 0,-2-1-24 15,2 2-13-15,1-1-11 0,0 2-4 0,-1 0-15 16,1 0-14-16,-2 3-14 0,2-4-13 0,-1-1-18 16,1 1 12-16,-2-4-31 0,2 2-19 0,0-5-16 15,0-7-11-15,0 12-28 0,0-12-17 0,0 0-29 16,0 0-55-16,0 0-1011 0,0 0-929 15</inkml:trace>
  <inkml:trace contextRef="#ctx0" brushRef="#br1" timeOffset="137497.585">8261 12309 3376 0,'6'-4'562'0,"-6"4"-80"16,0 0-132-16,0 0-67 0,0 0-44 15,0 0-17-15,-16 23-61 0,11-15 11 0,-2 2-23 16,-2 1-18-16,2-1-8 0,-1 2-11 0,2-1-6 16,-2 0-13-16,3-2-14 0,0 0-17 0,0 0 0 15,1-2-5-15,0 1-11 0,0-1 18 0,4-7-31 16,-6 7-4-16,6-7-5 0,0 0 1 16,0 0 0-16,0 0-2 0,0 0-9 0,0 0 0 15,20-16 0-15,-13 9-6 0,3-2-3 0,1-1 1 16,0 0-6-16,3-1 5 0,-1 1-4 0,0-1 10 15,1 0-7-15,2-1-6 0,-1 3 4 0,1-2-1 16,2 0-1-16,0 1 11 0,1 1-13 0,-2 0 0 16,0 3 8-16,-2 1 1 0,1 2-10 15,-2 0 4-15,-1 2 6 0,-2 1 0 0,0 1-6 16,-1 4 8-16,-1 0-10 0,-2 1 12 0,-2 4-10 16,0-3 5-16,-4 2 6 0,1 3-6 0,-1 0-8 15,-2 1 2-15,-1-1-7 0,1 0 7 0,1-1-18 16,-2 1-14-16,1-3-10 0,-1 1-6 0,2-10-14 15,-1 16-10-15,1-16-39 0,0 13-25 16,10-8-35-16,-7 1-811 0,1-1-517 0,4 0-1736 16</inkml:trace>
  <inkml:trace contextRef="#ctx0" brushRef="#br1" timeOffset="138265.422">9317 12885 3141 0,'0'0'485'0,"0"0"-67"0,0 0-76 15,0 0-48-15,0 0-60 0,0 0-3 0,0 0-26 16,0 0 9-16,0 0-42 0,1 25 0 0,-1-14-4 16,2 1-31-16,-2 2-18 0,1 4-7 15,4 5-18-15,-3 1 3 0,3 2-14 0,-2 1-3 16,1 1-9-16,0 4 2 0,2-2-11 0,-2 2-15 15,0-5-9-15,0-2 0 0,1 0-2 0,-1-1-2 16,2-3 2-16,-2-3-5 0,-1-2 9 0,1-2-10 16,-3-2-7-16,2-3 9 0,1-2-11 0,2-3-6 15,-6-4 0-15,14 0 4 0,-14 0-3 16,22-14 3-16,-9 1-4 0,2-5 17 0,2-5-7 16,-2-2-4-16,2-2 1 0,-3-1-5 0,2-1 3 15,-2 2-5-15,0-1-6 0,0-1 1 0,0 2-8 16,-1 4-7-16,0 2-4 0,-3 2-1 0,-2 2-8 15,1 1-15-15,0 2-13 0,0 2-14 16,0 0-11-16,0 3-19 0,-3 1-27 0,3-2-44 16,-2 4-27-16,1 1-664 0,-1 0-490 0,-1 3-975 15</inkml:trace>
  <inkml:trace contextRef="#ctx0" brushRef="#br1" timeOffset="138717.614">9829 13166 2761 0,'0'0'488'0,"-3"11"-99"0,3-11-49 0,0 0-66 16,0 0-21-16,-4 8-12 0,4-8-35 0,-3 6-13 15,3-6-9-15,0 10-15 0,0-10-28 16,-3 11-8-16,2-4-21 0,1-7 8 0,-3 14-18 16,1-6-20-16,0 2 10 0,2-1-21 0,0 0-1 15,0 0-9-15,0-9-3 0,0 16-12 16,2-7-6-16,0-2-2 0,-2-7-13 0,4 14 4 16,-3-9-11-16,-1-5-18 0,9 10-22 0,-6-6-20 15,-3-4-16-15,12 1-40 0,-12-1-7 0,0 0-40 16,0 0-52-16,22-10-25 0,-18 6-1196 0,2-1-1124 15</inkml:trace>
  <inkml:trace contextRef="#ctx0" brushRef="#br1" timeOffset="138890.136">9904 13062 3339 0,'8'-5'617'0,"-3"1"-181"16,-5 4-134-16,8-6-95 0,-2 2-63 0,-6 4-107 16,11-8-52-16,-11 8-85 0,10-5-22 0,-6 0-1871 15</inkml:trace>
  <inkml:trace contextRef="#ctx0" brushRef="#br1" timeOffset="139281.498">10151 12833 2859 0,'0'0'634'0,"0"0"-155"16,0 0-78-16,0 0-47 0,0 0-82 0,0 0-19 15,0 0-37-15,0 0-56 0,4 17 4 0,-4-8-9 16,0 1-13-16,0 4-22 0,2 3-8 0,-2 0-10 15,0 5-5-15,0 3-7 0,0 1-28 16,-2 3-7-16,2-1-2 0,0 0-7 0,-1 1 0 16,2-1-6-16,-1-2 5 0,0-5-3 0,2 0 2 15,-2-2 9-15,3-1-6 0,-3-4-1 16,2-1-3-16,0-2-6 0,2-2-8 0,1-2-3 16,1-2-6-16,-6-5 0 0,0 0-1 0,23-2-3 15,-23 2-5-15,20-15 1 0,-9 4-6 0,5-4 0 16,-2-3-3-16,0-1-3 0,0-4 2 0,2-1-16 15,-2-1-4-15,1 0-9 0,0 0-7 0,-4-1-16 16,0 4 4-16,-1 0-25 0,0 1-11 0,-2 1-14 16,-2 2-8-16,0 3-28 0,-1 0-40 15,-2 3-33-15,0 1-34 0,2-1-1001 0,-2 2-908 16</inkml:trace>
  <inkml:trace contextRef="#ctx0" brushRef="#br1" timeOffset="139686.279">10550 13074 3157 0,'0'0'609'0,"-4"16"-101"0,1-6-97 16,0 0-82-16,0 1-58 0,2 1-14 0,-4 1-67 15,3 3-14-15,-1 0-15 0,0 0-21 0,0 2-6 16,1-1-35-16,0 1-3 0,1 1-12 0,-1 0 3 15,1 1-17-15,-1-1-10 0,2 1-16 16,-1 0-1-16,-1-1-11 0,1-1-1 0,1 0-5 16,0-3-15-16,-1-1-14 0,-1-2-9 15,2 0-1-15,0-4-36 0,0 1-23 0,0-9-29 16,0 11-6-16,0-11-34 0,0 0-2 0,0 0-38 16,0 0-27-16,0 0-19 0,0 0-74 0,24-24-1365 15</inkml:trace>
  <inkml:trace contextRef="#ctx0" brushRef="#br1" timeOffset="140029.267">10708 13271 2920 0,'0'0'607'0,"0"0"-145"0,0 0-94 0,-25 3-62 0,25-3-48 15,-17 10-20-15,7-6-27 0,0 2-39 16,-1 0-22-16,1-2-17 0,0 1-21 0,-3 0-9 15,3 0 6-15,2 0-29 0,-2-1 1 0,3 1-16 16,-2-1-9-16,3-2-1 0,6-2 3 0,-11 7 5 16,6-5 18-16,5-2-4 0,0 0 0 0,-6 7-15 15,6-7-2-15,0 0-17 0,0 0 7 0,0 0-22 16,20 9 5-16,-12-7-10 0,4 0-1 0,0-1 4 16,0 1-8-16,0-1 5 0,1 0-1 15,0 1-13-15,-1 1 2 0,1-2 3 0,-1 2-7 16,0-1-3-16,0 1-3 0,0 0-5 0,-2 1 1 15,2 0-5-15,-3-2-14 0,1 2-9 0,-1 0-11 16,-2 0-14-16,1-1-4 0,-8-3-10 16,12 7-25-16,-8-4-35 0,-4-3-10 0,7 7-11 15,-7-7-34-15,0 0-57 0,7 7-1071 0,-7-7-1127 16</inkml:trace>
  <inkml:trace contextRef="#ctx0" brushRef="#br1" timeOffset="142789.649">11972 12365 3821 0,'-37'12'453'0,"20"-5"-78"16,-4 5-52-16,-6 2-43 0,1 4-52 0,-13 8-16 16,2 4-47-16,0 2 2 0,2 5-9 15,1 3-21-15,-5 13-23 0,3 2-21 16,5 3-9-16,0 4-1 0,8-11-18 0,4 2-7 16,3 1-17-16,3 0 1 0,3-2-4 0,3 0 0 15,3-10-3-15,4-5-14 0,4 1 5 0,-2-2 6 16,10 11-18-16,-3-11-6 0,4-6-4 0,-1-3-1 15,5-3-7-15,2-3 1 0,1-2-22 0,0-5 4 16,2-3-11-16,3-2-10 0,-5-5-7 0,3-2-5 16,1-2-8-16,3-4 0 0,-2-1-30 0,0-2-5 15,-1-2-55-15,-1-2 6 0,4-4-8 0,-3 1-27 16,-4 0-1093-16,1 0-948 0</inkml:trace>
  <inkml:trace contextRef="#ctx0" brushRef="#br1" timeOffset="144470.513">12380 12748 2807 0,'-17'-8'486'15,"3"2"-83"-15,-4 1-70 0,1 1-55 0,0 1-75 16,0 0-33-16,-4 3-50 0,1 0-16 16,-2 3 14-16,0-2-14 0,-2 4 14 0,-1 2-16 15,2 2-13-15,0 1-6 0,1 3-6 0,-1 4-12 16,6-1 7-16,0 0-10 0,8 2-12 0,-2-2 4 15,7 0 3-15,4-3-6 0,0 1-8 0,3-4-14 16,3-1 3-16,2 0-8 0,3-2-17 0,1-2 19 16,1-1 4-16,2-3-4 0,-1-1-8 0,2-1-7 15,2-2-4-15,-2-2 11 0,1-1-15 16,2-2 3-16,0 0 5 0,-2-2 9 0,1-2-16 16,-1 1 9-16,-3 1 4 0,-1-1-10 0,-1 1-1 15,0 0-10-15,-2 1-2 0,2-1 7 0,-3 3-11 16,-3-2 19-16,1 2-5 0,1 1 11 0,-2 1-3 15,0 2-1-15,-6 3-13 0,7-4 10 16,-7 4-8-16,0 0-6 0,0 0 2 0,9 21 12 16,-9-6 3-16,-1 3 1 0,-2 3-10 0,2 5 17 15,-1 3-23-15,-2 3 14 0,-1 4-10 0,1-3 10 16,-2 1-8-16,-2 0-14 0,0-1 18 0,1-3-6 16,-2 0 4-16,-2-4 2 0,4-2-6 0,-4-2 16 15,1-4-6-15,-3 0-6 0,2-2-9 16,-2-4 9-16,2-1-8 0,-2-1 11 0,0-3-9 15,2-2 12-15,0-2-6 0,0-2-2 0,0-2 6 16,-1-2 0-16,1 1-2 0,0-3-5 0,2 0-4 16,2-1 13-16,0 0-10 0,1-1 9 0,6 7-5 15,-8-13 6-15,5 7 0 0,3 6 5 16,0-12-29-16,0 12 13 0,6-14-9 0,2 6-7 16,-2 2-15-16,2 0 16 0,4 0-30 0,1-2-8 15,0 2-17-15,3 0-17 0,0 2-30 0,0 0-17 16,-5 0-47-16,3 1 0 0,-1 4-55 0,-2-3-1542 15</inkml:trace>
  <inkml:trace contextRef="#ctx0" brushRef="#br1" timeOffset="144870.245">12648 13040 3339 0,'1'13'581'0,"-1"-13"-144"15,0 0-114-15,-8 15-23 0,5-9-46 0,1 2-49 16,-4 0-26-16,6 0-11 0,-4-1-22 0,1 2-27 16,1 0-5-16,0 1-18 0,2 0-18 0,-2 0-15 15,2-1-5-15,-2 0 4 0,2-9-8 16,0 16-18-16,0-7-25 0,0-2-31 0,0-7-17 15,0 13-37-15,0-6-39 0,0-7-29 0,0 0-51 16,0 0-40-16,-3 12-1215 0,3-12-1512 0</inkml:trace>
  <inkml:trace contextRef="#ctx0" brushRef="#br1" timeOffset="145173.433">12682 12940 3678 0,'4'-5'554'0,"-4"5"-106"0,0 0-129 16,7-3-33-16,-7 3-101 0,0 0-43 0,8-5-44 15,-8 5-27-15,4-5-49 0,-4 5-17 16,6-6-41-16,-6 6-52 0,0 0-44 0,16-8-40 16,-12 5-1480-16</inkml:trace>
  <inkml:trace contextRef="#ctx0" brushRef="#br1" timeOffset="145437.841">12895 12893 3561 0,'0'11'608'0,"-2"0"-122"0,0 2-122 0,-1-1-30 16,1 5-75-16,-3-1-60 0,1 1-47 0,0 1-7 15,1 1-21-15,-1-2-5 0,0 1-28 0,-1 0-15 16,2-1-6-16,1 0 6 0,-2 1-22 0,0-2 5 16,1-2-21-16,-1 3-14 0,-1-3-15 0,3-2-16 15,0-1-21-15,-5 0 1 0,7-3-36 0,-3 0-5 16,3-8-18-16,-4 11-10 0,4-11-30 0,0 0-18 16,0 0-22-16,0 0-110 0,0 0-1118 0,0 0-1306 15</inkml:trace>
  <inkml:trace contextRef="#ctx0" brushRef="#br1" timeOffset="145817.291">13072 13021 2852 0,'0'0'565'15,"0"0"-133"-15,0 0-65 0,0 0-49 0,0 0-52 16,-28 7-55-16,20-5 22 0,8-2-38 0,-13 5-27 15,9-1 3-15,-6 0-14 0,1 0-28 0,1 0-5 16,-1 0-24-16,-1 1-17 0,0-1 0 0,1 0 3 16,-1 1-17-16,2-1-10 0,-1-1-13 0,2 1 14 15,0 0-16-15,0-2-8 0,7-2-7 16,-13 6 5-16,8-4 1 0,5-2 14 16,-9 5 5-16,9-5-5 0,0 0-1 0,-4 5-10 15,4-5-4-15,0 0-2 0,0 0 0 0,0 0 3 16,11 10-18-16,-11-10 3 0,16 5-7 0,-5-3 7 15,1 1-6-15,-2 1 2 0,3-1-3 0,-1 0 3 16,1 2-14-16,1-1 5 0,-3 0-5 0,0 2-2 16,3-3-4-16,-5 2-1 0,0 1-9 0,2-2-3 15,-2 0-13-15,0 1 1 0,-2 1-12 0,0-2-12 16,0 2-10-16,-1-3-7 0,-6-3-36 0,10 6-12 16,-10-6-30-16,0 0-20 0,8 6-46 15,-8-6-860-15,0 0-577 0</inkml:trace>
  <inkml:trace contextRef="#ctx0" brushRef="#br1" timeOffset="147021.758">13829 12864 2869 0,'0'0'540'15,"0"0"-105"-15,0 0-115 0,-27-13-12 0,14 12-91 16,-1-1 3-16,-3 2-33 0,0 2-11 0,-2-2-51 16,-4 1 20-16,-4 5-29 0,2-1 12 0,0 0-30 15,2 3 1-15,0 0-6 0,0 0-9 0,0 1-3 16,2 0-23-16,6-1 14 0,0 2-16 0,1-2-5 16,3 1-7-16,1 1-5 0,2-2 10 15,4 1-19-15,4-3-1 0,0-6-7 0,10 14-4 16,-2-7-2-16,5 0 2 0,5 0-6 0,-2-3-12 15,6 1-14-15,-1-1 10 0,-1 0-22 16,2 0-25-16,-1-2-10 0,0 1-16 0,-2-1-24 16,-1-2-12-16,0 0-40 0,-2 0-34 0,-1-1-43 15,6 0-22-15,-8-2-1432 0</inkml:trace>
  <inkml:trace contextRef="#ctx0" brushRef="#br1" timeOffset="147661.101">13960 12873 3389 0,'-20'6'513'0,"3"2"-147"0,3-2-42 0,0 1-79 16,0-2-34-16,3 2-43 0,-1 0 5 0,2 1-44 15,0-1-8-15,1-1-28 0,3 2 13 0,2-1-7 16,4 0-4-16,0-7-21 0,0 10 2 0,0-10-1 15,10 6 4-15,-10-6-19 0,16 4-6 0,-7-4-12 16,-9 0 4-16,25-5-6 0,-9 0 9 0,0-1-19 16,-1 0 2-16,-1-1-7 0,-1-2 2 0,-2 2-29 15,-1-1 9-15,-2 0-10 0,-1-1-13 0,-3 0-11 16,1 0-13-16,-2 0-10 0,-3 9-1 16,0-16-17-16,0 16-21 0,-3-16-18 0,0 7 7 15,1 0-44-15,2 9 9 0,-5-13-3 16,5 13 3-16,-2-13-34 0,2 13-44 0,-2-9-84 15,2 9-89-15,0 0-13 0,4-9-172 0,-4 9-9 16,0 0 210-16,17-3 351 0,-17 3 27 0,19 1 40 16,-5 1 81-16,0 0-33 0,4-1 48 0,-1 1-27 15,4-1 27-15,1-1 58 0,-4 1 18 0,2 1-29 16,-3-2 62-16,-2 0-58 0,1 0 11 0,-3 0-20 16,0 0-4-16,-3 0-37 0,1 0 4 0,-11 0-53 15,16 1 15-15,-16-1-36 0,9 2 28 0,-9-2-10 16,0 0-8-16,10 2-16 0,-10-2 21 0,0 0-12 15,0 0 23-15,-1 10-28 0,1-10-17 16,0 0-1-16,-9 12 4 0,9-12-3 0,-7 10-1 16,3-4 5-16,2 1-3 0,-3 0-4 0,2-2-2 15,1 4 7-15,2-9-7 0,-2 14-2 16,2-5-17-16,0 0-4 0,0-9-2 0,4 16-1 16,0-7 4-16,2-2-9 0,1 2 3 0,-3-2-11 15,2 0 4-15,1-1 3 0,0 2-7 0,0-2-2 16,-3 0 2-16,0-1-11 0,1 2 1 0,-5-7-8 15,2 12 9-15,-2-12-9 0,-2 14 3 0,0-8-13 16,-2 0 0-16,-3 1-16 0,0 0 1 0,-2-1-15 16,2-1-2-16,-4 0-32 0,3-3 0 0,-2 3-19 15,1-4-16-15,9-1-42 0,0 0-7 16,-25-3-980-16,21 0-632 0</inkml:trace>
  <inkml:trace contextRef="#ctx0" brushRef="#br1" timeOffset="148157.552">14912 12583 3514 0,'-9'5'486'0,"-1"0"-75"0,-4 5-85 16,1-1-49-16,-4 8-23 0,-1 2-20 0,-2 4-50 15,3 2-4-15,-4 12-27 0,5-5-10 0,2-1-24 16,3-2-4-16,0 1-16 0,3 0-10 16,3-3-1-16,2-2-12 0,1 0-5 0,4-4 7 15,4 1-20-15,0-3-2 0,2-4-12 0,1-3-7 16,6-3-8-16,-5-4 7 0,4-2-12 0,4-3 5 16,0-4-9-16,5-5 4 0,-1-3 2 0,0-7-2 15,9-8-6-15,-3-5-6 0,-2 0 0 0,-2-1 2 16,-7 0-17-16,-3 6 1 0,-3-1-9 0,-2 0-7 15,-3 3-1-15,0 1 0 0,-4 4-10 0,-1 2-7 16,-2-1-17-16,-2 1 2 0,-2 5-3 16,-4 0-7-16,0 6-26 0,-3 2-12 15,-1 2-50-15,-4 3-6 0,-1 4-714 0,1 2-581 16,0 0-1741-16</inkml:trace>
  <inkml:trace contextRef="#ctx0" brushRef="#br1" timeOffset="148381.173">15039 12809 3740 0,'-13'3'522'0,"-5"-1"-138"15,-1 0-63-15,-1-1-72 0,-2 3-43 0,0-3-27 16,-2 0-33-16,-1 0-7 0,4 0-39 0,-2 1-22 15,0-1-36-15,2 1-24 0,2 0-47 0,0 0 10 16,1-1-30-16,7 2-23 0,-2-1-61 0,2 4 1 16,3-2-1306-16,4 0-1460 0</inkml:trace>
  <inkml:trace contextRef="#ctx0" brushRef="#br1" timeOffset="148665.198">15092 13032 3735 0,'-5'6'523'0,"-1"-1"-104"16,2 2-85-16,-2 0-40 0,2 0-43 0,1 0-44 15,2 0-30-15,1-7-24 0,-2 13-9 0,2-13-38 16,6 16-16-16,-2-9-19 0,3 1-40 16,-2-2-3-16,4-1-49 0,0-1-15 15,-9-4-55-15,18 3-27 0,-18-3-50 0,17-2-45 16,-17 2-5-16,21-6-1289 0,-11 1-2312 0</inkml:trace>
  <inkml:trace contextRef="#ctx0" brushRef="#br1" timeOffset="148814.134">15282 12839 2947 0,'0'0'311'0,"0"0"-276"0,0 0-193 15,11-7-118-15</inkml:trace>
  <inkml:trace contextRef="#ctx0" brushRef="#br1" timeOffset="149029.422">15399 12984 3967 0,'-3'19'496'0,"-1"-1"-110"0,0-1-76 0,-3-1-59 15,4 1-54-15,-1-1-46 0,-2 2-35 16,3 0-30-16,-1-2-22 0,-2-2-34 0,5-2-13 16,-2 1-29-16,0-4-54 0,3-9-53 0,0 13-34 15,0-13-48-15,0 0 34 0,13 5-57 0,-13-5-1529 16</inkml:trace>
  <inkml:trace contextRef="#ctx0" brushRef="#br1" timeOffset="149348.706">15578 13032 3135 0,'-7'2'531'0,"-3"1"-114"16,4-1-99-16,-3 2-25 0,-1-1-55 0,0 1-48 16,2-3-29-16,-2 3-18 0,0-1-23 0,3-1-12 15,-2 0-24-15,1 1-16 0,8-3 0 0,-11 4 5 16,11-4 7-16,-9 3 8 0,9-3-10 0,-10 3 19 15,10-3-10-15,-4 4-6 0,4-4-15 0,0 0-10 16,0 0-3-16,0 0 0 0,0 0-10 0,13 15-5 16,-13-15 1-16,10 6-12 0,-5-2 4 0,5 1-9 15,-3 0-1-15,0 0-8 0,2 0-2 16,0 0-2-16,0 0-4 0,1 1-7 16,0 0 4-16,-1-2-13 0,0 1-2 0,1 0-1 15,0 0-8-15,-3 2-17 0,2-2-23 0,-1-2-9 16,-2 1-33-16,-6-4-25 0,10 7-58 0,-10-7-30 15,7 6-833-15,-7-6-970 0</inkml:trace>
  <inkml:trace contextRef="#ctx0" brushRef="#br1" timeOffset="150033.082">16605 12669 3967 0,'0'0'593'15,"0"0"-120"-15,-12 25-90 0,11-14-67 0,-3 1-55 16,1 5-29-16,-3 0-42 0,4 4-34 15,-4 1-27-15,2 1-23 0,-1 1-13 0,-1 0-12 16,4 0-21-16,-4 1-21 0,3-1-24 0,-1-2-12 16,3-3-45-16,-2-1-11 0,1-3-24 15,2-3-20-15,0-12-58 0,9 16-32 0,-5-12-883 16,4-1-713-16</inkml:trace>
  <inkml:trace contextRef="#ctx0" brushRef="#br1" timeOffset="150209.063">16708 12866 3715 0,'-19'5'637'0,"11"-3"-144"15,-3 2-111-15,-2-1-107 0,-4 1-28 16,0 0-61-16,-1-1-28 0,-1 0-38 0,0-1-29 16,-3-1-45-16,2-2-17 0,-1-1-42 15,2 1-24-15,0-4-48 0,-1 0-32 0,6 0-29 16,-1-1-1111-16,6 0-908 0</inkml:trace>
  <inkml:trace contextRef="#ctx0" brushRef="#br1" timeOffset="150673.053">17238 12634 3501 0,'-17'26'588'0,"4"-1"-99"0,1 2-95 16,2 1-74-16,-2 4-50 0,3-1-40 0,0 1-34 16,3 2-34-16,1-2-24 0,0 1-19 0,1-5 2 15,3-1-29-15,2-2-17 0,1-5-3 0,2-1-11 16,0-1-12-16,3-4-5 0,0 1-17 0,3-8-14 16,-1 0 0-16,2-3-1 0,3-1-9 0,-3-6-5 15,1 0-1-15,3-2 9 0,-1-2-10 0,-1-3 5 16,-2 0-8-16,-2 0 7 0,1-3-5 0,-5 1-4 15,-2-1 1-15,0 2 8 0,-3-1-4 0,-1 0-1 16,-1 0-5-16,-2 1 3 0,-2-1-2 0,-2 4-7 16,-1-1-5-16,1 1-6 0,-5 3-19 15,2 2 25-15,-1-1-32 0,-3 3-17 16,2-1-28-16,-4 1-29 0,3 1-101 0,-1 0-1021 16,2 0-722-16</inkml:trace>
  <inkml:trace contextRef="#ctx0" brushRef="#br1" timeOffset="151137.588">17627 12967 3600 0,'0'0'531'0,"0"10"-110"0,0-10-105 0,-2 11-72 16,2-11-23-16,-2 10-68 0,0-4 6 0,-1 0-41 15,3-6-24-15,-4 12-6 0,2-6-22 0,2-6-45 16,-5 10-42-16,5-10-27 0,-5 10-46 16,5-10-71-16,-5 10-1236 0,5-10-1478 0</inkml:trace>
  <inkml:trace contextRef="#ctx0" brushRef="#br1" timeOffset="151513.613">17754 12934 3683 0,'-6'19'444'0,"1"-3"-70"0,0 2-75 16,0-2-43-16,2-2-64 0,-2 2 1 15,2-1-58-15,0-1-7 0,1-2-40 0,1 1-44 16,-1 0-30-16,1-4-20 0,1-9-38 16,1 18-58-16,-1-18-78 0,3 10-42 0,3-8-1520 15</inkml:trace>
  <inkml:trace contextRef="#ctx0" brushRef="#br1" timeOffset="151801.635">17824 12997 3453 0,'-9'3'463'0,"0"0"-86"0,2-1-60 0,7-2-67 16,-11 5-38-16,5-3-43 0,6-2 0 0,-8 4-9 15,8-4 28-15,-7 3-38 0,7-3 6 0,0 0-8 16,-5 6-21-16,5-6-35 0,0 0-5 0,0 0-8 15,16 10-23-15,-8-6-4 0,2 0-4 0,0-1-5 16,3 1-11-16,-2-1-3 0,1 2-17 0,2-1-3 16,-3-1-15-16,1 1-22 0,-1 1-3 0,0-1-22 15,-1 1-3-15,-2-1-39 0,-1-2 4 0,-7-2-61 16,0 0-52-16,16 18-13 0,-12-16-1145 16,-4-2-1377-16</inkml:trace>
  <inkml:trace contextRef="#ctx0" brushRef="#br1" timeOffset="152137.636">17557 12772 4068 0,'0'0'469'16,"0"0"-128"-16,0 0-85 0,0 0-57 0,0 0-68 15,0 0-22-15,0 0-58 0,0 0-12 0,0 0-39 16,20-7 6-16,-20 7-57 0,9-3-15 0,-9 3-57 16,0 0-47-16,11 0-53 0,-11 0-1801 0</inkml:trace>
  <inkml:trace contextRef="#ctx0" brushRef="#br1" timeOffset="153116.822">18654 12759 2824 0,'0'0'515'0,"-18"-9"-102"0,18 9-97 0,-14-2-77 15,5 2 6-15,9 0-40 0,-17 2-58 0,6-2 2 16,0 0-11-16,-1 1-24 0,1 1-7 0,1 0-5 16,-1 0-15-16,0 0-2 0,4 1-10 0,-2-1-3 15,-1 3 3-15,5-2 5 0,-3-1-9 0,4 3-20 16,0 0 25-16,4-5-1 0,-4 9-13 0,2-2-16 15,2-7-11-15,2 10-12 16,-2-10 2-16,8 13-1 0,-1-7 2 0,2 0-6 16,2-1 6-16,0 2-13 0,-1-1 1 0,4 0 1 15,-2-1 0-15,-3 2-4 0,1-1-1 0,-2-1-5 16,-1 1 1-16,0 0-12 0,-5 1 17 0,-2-7-13 16,0 15-1-16,-4-6 13 0,-1 0-8 0,-1 0-2 15,-1-1 0-15,-2 0 10 0,-3-1-9 0,0 1-8 16,-2 0 6-16,3-2-35 0,-2 0-5 0,-1-2-18 15,1-1-50-15,1 0-32 0,-1-2-27 0,1 4-30 16,0-5-1201-16,5-2-1269 0</inkml:trace>
  <inkml:trace contextRef="#ctx0" brushRef="#br1" timeOffset="153589.457">18734 12982 3070 0,'0'0'396'0,"0"15"-122"16,0-15-71-16,0 11-74 0,0-11-133 0,0 0-53 16,0 0-52-16,1 14-70 0,-1-14-30 15,0 0-18-15,0 0 19 0,0 0 42 16,0 0 88-16,0 0-91 0,0 0 131 0,28-21 57 15,-22 17 11-15,2-2 72 0,-1 3 82 0,0-1 10 16,1 0 16-16,0 1-3 0,-1 0 63 0,-7 3-25 16,13-5-6-16,-5 3-51 0,-1 1 3 0,-7 1-30 15,10-2 0-15,-10 2-27 0,13-2-1 0,-13 2-40 16,10 0 30-16,-10 0-17 0,10 0-17 0,-10 0-21 16,12 2 19-16,-12-2-17 0,12 0-1 0,-12 0-14 15,13 0 9-15,-13 0-5 0,13 0-4 0,-13 0-19 16,15-2 17-16,-7 0-1 15,-8 2-19-15,14-3-14 0,-7 1 4 0,3 0-3 16,-10 2-2-16,16-3-14 0,-9 0 6 0,1 0-3 16,-1 0 14-16,-7 3-16 0,13-2 5 0,-13 2-20 15,14 0 13-15,-14 0 8 0,12 2-7 0,-12-2-12 16,10 7 16-16,-5-2-8 0,-2 1 2 0,-3-6 4 16,6 14-4-16,-5-7-30 0,0 1 9 0,-1-8-35 15,3 15-16-15,-3-15-36 0,-1 13-18 0,1-13-57 16,-3 11-42-16,2-6-1307 0,1-5-1815 0</inkml:trace>
  <inkml:trace contextRef="#ctx0" brushRef="#br1" timeOffset="153769.966">18928 12755 2996 0,'10'-5'443'16,"-10"5"-111"-16,10-6-165 0,-10 6-122 0,11-5-131 15,-11 5-83-15</inkml:trace>
  <inkml:trace contextRef="#ctx0" brushRef="#br1" timeOffset="154585.727">19853 12603 2903 0,'-18'1'536'0,"2"2"-100"16,-1 2-132-16,0 2 9 0,-3 4-40 0,-4 6-27 15,0 2-20-15,-7 12-24 0,3 2-19 0,0 3-22 16,5 2-39-16,0 1-11 0,8-5-7 16,5-4-4-16,1-3-10 0,5-2-2 0,1-5-8 15,5-1 1-15,0-3-20 0,3-1-6 0,3-4 0 16,5-1-9-16,0-5-7 0,1-3-5 0,3-2 3 15,2-6-11-15,3-1-4 0,5-5-1 16,0-6-4-16,-2 0-8 0,6-12 9 0,-1-1-10 16,-3-1-3-16,-7 3-5 0,-4 3-10 0,-1 0-9 15,-4 0-6-15,-1-1-1 0,-2 4-5 0,-2 0-11 16,-2 0-16-16,-4 3 6 0,0 2-6 0,-3 2-26 16,-4 0 5-16,0 2 1 0,-3 5-29 0,-2 2 8 15,-4 0-16-15,1 5-21 0,-5 4-35 0,0 1-60 16,-5 1-44-16,2 5-1521 0</inkml:trace>
  <inkml:trace contextRef="#ctx0" brushRef="#br1" timeOffset="154800.721">19870 12887 3325 0,'-14'1'584'0,"-3"-1"-141"0,-2 0-93 0,-3 0-33 16,-2 0-92-16,0 0-20 0,-2 0-38 15,4 1-65-15,-4 0-51 0,4 0-12 16,-1 2-30-16,3-1-18 0,3-1-72 0,3 0-7 0,0 2-59 16,4 0-1402-16</inkml:trace>
  <inkml:trace contextRef="#ctx0" brushRef="#br1" timeOffset="155032.892">20052 12944 3920 0,'-5'6'552'0,"-3"1"-107"0,2-2-110 16,-2 5-53-16,3-2-67 0,-4 2-9 15,2 0-55-15,-1 0-16 0,1 1-22 0,2-2-27 16,0 0-20-16,0 0-3 0,1-3-42 0,2 2-19 16,2-8-49-16,0 0-16 0,0 0-44 0,0 0-16 15,0 0-23-15,0 0-41 0,21 10-5 0,-21-10-1149 16,16-13-1378-16</inkml:trace>
  <inkml:trace contextRef="#ctx0" brushRef="#br1" timeOffset="155201.007">20103 12830 3126 0,'-3'-6'540'0,"3"6"-134"0,0 0-43 16,0 0-82-16,-1-8-68 0,1 8-23 0,0 0-30 16,0 0-33-16,0 0-27 0,0 0-64 0,5-11-32 15,-5 11-32-15,0 0-35 0,8-8-56 0,-6 5-1415 16</inkml:trace>
  <inkml:trace contextRef="#ctx0" brushRef="#br1" timeOffset="155513.406">20294 12647 3330 0,'0'0'637'0,"0"0"-188"0,0 0-87 16,0 0-73-16,0 0-33 0,0 0-59 0,0 0-13 15,0 0-19-15,-2 19-10 0,2-19 7 0,-1 13-23 16,0-5-31-16,-1 2-6 0,1 2-21 0,-1 2-4 16,1 3-6-16,-2 2-14 0,1 1-11 0,-1 4 0 15,0 0 2-15,0 0-4 0,0 0-22 16,0 1 10-16,0-6-9 0,0 1-6 0,2-1-15 15,0 1 5-15,-1-2-21 0,1-2-15 0,-1-1-18 16,1-2-2-16,1 0-28 0,0-13-16 16,-3 19-54-16,3-19-47 0,4 11-865 0,-4-11-569 15</inkml:trace>
  <inkml:trace contextRef="#ctx0" brushRef="#br1" timeOffset="155837.117">20261 12966 3658 0,'-11'8'442'0,"1"-3"-107"0,2-1-43 16,2 0-62-16,0-2-35 0,6-2-31 0,-8 4-10 15,8-4-20-15,0 0 6 0,-7 5 14 0,7-5-12 16,0 0-20-16,0 0-4 0,0 0-27 0,0 0-6 15,0 0-11-15,0 0-5 0,28-2-24 0,-28 2 2 16,20 0-4-16,-7-2-1 0,0 2-11 0,2 0-2 16,1 0-1-16,-1 2-6 0,2-1 5 0,-1 0-15 15,0 1-11-15,2-1-6 0,0 2-4 16,-3 0-12-16,4 0-1 0,-5-1-8 0,1 1-2 16,0-1-13-16,0 3-12 0,-2-3-22 15,1 1-9-15,-3 0-12 0,1 0-26 0,0-1-36 16,-12-2-64-16,16 3-234 0,-8-2-1221 0</inkml:trace>
  <inkml:trace contextRef="#ctx0" brushRef="#br1" timeOffset="156708.734">20256 12939 2129 0,'-6'4'378'0,"6"-4"-71"0,0 0-109 15,0 0 129-15,-7 5-79 0,7-5-45 0,0 0-50 16,0 0-1-16,0 0-19 0,-7 5-9 0,7-5-8 16,0 0 17-16,0 0 7 0,0 0-21 0,0 0 13 15,0 0 14-15,0 0-16 0,0 0-15 0,0 0-2 16,0 0-8-16,0 0 6 0,18-15 8 0,-11 9-23 15,2-2-1-15,3 0 6 0,0-1-15 0,2-1-11 16,2 1 3-16,-1-2-9 0,4 0-8 0,-1 2 8 16,0-1-20-16,2 1 1 0,1 0-13 15,-1 1-11-15,1-1 6 0,-1 1-11 0,-2 2-1 16,2-1-7-16,-1 1-13 0,-1 0-17 16,0 1-5-16,-2 0-11 0,-3 1-23 0,1 1-37 15,-3 1-21-15,-1 1-37 0,-10 1-40 0,0 0-30 16,18 0-1198-16,-18 0-1406 0</inkml:trace>
  <inkml:trace contextRef="#ctx0" brushRef="#br1" timeOffset="157201.047">20485 12182 3886 0,'7'4'567'0,"3"3"-127"15,2 1-85-15,2 2-73 0,2 3-31 0,4 1-51 16,-2-1-37-16,8 7-10 0,-1-2-35 16,9 9-19-16,2 0-12 0,2 3-7 0,-2-2 13 15,1 3-7-15,1 1-15 0,-1 1-6 0,-1 2-10 16,0-1-5-16,-2 3-8 0,1 1 1 0,-2 5-11 15,1 1-4-15,1 8 0 0,-5-5-4 0,-3-3-7 16,-1 2-1-16,-3 3 1 0,-4-1 5 0,-4 0-12 16,-4 2 3-16,-5-11-11 0,-3-1-4 15,-3 0-10-15,-4 0-4 0,-6 11-15 0,-4 1-1 0,-5-5-15 16,-2-3-3-16,-3-4-22 0,-4-4-2 16,4-9-19-16,0-8-8 0,-2-2-32 0,1-6-40 15,-1-3-779-15,4-5-497 0,-1-1-2337 16</inkml:trace>
  <inkml:trace contextRef="#ctx0" brushRef="#br1" timeOffset="159309.487">5945 15408 3157 0,'-24'7'546'15,"5"0"-91"-15,-2 3-117 0,-1 1-47 0,-2 4-6 16,-4 4-65-16,-8 6-38 0,-1 5-13 16,2 1-37-16,2 5 1 0,2 1-27 0,4 1-5 15,3 3-12-15,4-1-7 0,3 0-13 16,5-8-1-16,6-4 1 0,2-2-13 0,4-2 1 16,7 0-5-16,1-2-4 0,5-5 2 0,7-2-6 15,7-1 3-15,1-6-10 0,3-6 8 0,3-3-13 16,21-8-2-16,-1-6 4 0,-2-8-3 0,8-10-3 15,-5-6-1-15,-4-5-10 0,-5-4 2 0,-5-4 2 16,-12 6-9-16,2-13-2 0,-12 9 6 0,-3-1-11 16,-2 1-10-16,-5 2-7 0,-5 8-13 0,-4 4-22 15,-2 7-9-15,-2 2-18 0,-4 1-18 0,-6 4-19 16,-1 6 7-16,-6 4-45 0,-1 6-32 0,-4 1-24 16,2 6-58-16,-10 7-1095 0,0 2-967 0</inkml:trace>
  <inkml:trace contextRef="#ctx0" brushRef="#br1" timeOffset="159660.607">5771 15722 3527 0,'0'8'637'0,"0"0"-138"0,1 4-106 0,-1 0-60 16,4 0-62-16,-2 2-38 0,1 2-42 0,2-2-27 16,1 1-27-16,0 1-13 0,3-3-24 0,1 4-16 15,3-3 0-15,4-1-9 0,2 1-7 0,2-1-21 16,1-1-3-16,6 0-11 0,-2-3-1 0,0 1-9 15,-1-3-11-15,2 1-5 0,-2-2-8 0,1-2-13 16,-3 2-9-16,-4-1-15 0,-1 0-15 0,-2 0-21 16,-1-4-22-16,-3 2-23 0,-2 0-24 0,0-3-52 15,-10 0-17-15,17 1-43 0,-8-1-1088 16,-9 0-947-16</inkml:trace>
  <inkml:trace contextRef="#ctx0" brushRef="#br1" timeOffset="160301.127">6170 15368 2886 0,'0'0'401'15,"0"0"-127"-15,2-6 56 0,-2 6-126 0,0 0-37 16,0 0-9-16,0 0 19 0,0 0-55 0,0 0-28 16,0 0-42-16,0 0 8 0,-2-11-1 0,2 11 13 15,0 0-23-15,-2-10 12 0,2 10-18 0,-3-9 2 16,3 9-24-16,-4-7 7 0,4 7-11 0,-3-7 16 15,3 7-29-15,-4-7 36 0,4 7-11 0,-5-6 9 16,5 6 12-16,-2-5 3 0,2 5-10 0,0 0 5 16,-6-4-11-16,6 4 6 0,0 0-20 15,0 0-1-15,-4-7 6 0,4 7-12 16,0 0-5-16,0 0 22 0,-3-6-18 0,3 6-1 16,0 0 8-16,-4-4-2 0,4 4-12 0,-7-4 0 15,7 4-3-15,-14-2 8 0,1 4 15 0,0-1-5 16,-5 4 6-16,0 2 15 0,-4 2 0 0,-2 2 3 15,-3 4-1-15,-1 1 7 0,-9 8-14 0,0 0-10 16,6-4 3-16,-4 6 1 0,7-5-8 0,2-2 1 16,2-1-9-16,2-1-2 0,5-2-3 0,1-1-12 15,3-3-22-15,2 0-8 0,3-1-21 0,2-2-10 16,2-1-43-16,1-2-51 0,3-5-61 16,0 8-1088-16,0-8-1068 0</inkml:trace>
  <inkml:trace contextRef="#ctx0" brushRef="#br1" timeOffset="160716.755">6876 15600 3983 0,'0'0'632'0,"0"0"-165"16,0 0-85-16,0 0-85 0,23-6-59 15,-12 4-40-15,3 2-29 0,0-3-26 0,6 1-30 16,3-1-19-16,0 1-11 0,6-1-17 0,4 1-13 16,6 0-28-16,2 0-4 0,-1-1-22 15,3 3-23-15,-7-1-27 0,1 1-19 0,-5 1-35 16,-1-1-42-16,-3 3-23 0,-6 0-867 0,-2-1-696 15</inkml:trace>
  <inkml:trace contextRef="#ctx0" brushRef="#br1" timeOffset="160973.07">6962 15755 3994 0,'0'0'722'0,"2"10"-197"0,-2-10-112 0,0 0-89 16,15 7-68-16,-6-5-61 0,-1-1-27 0,5 0-28 15,1 3-26-15,3-3-19 0,2 1-10 0,2-1-13 16,3 2-19-16,0-2-19 0,7 0-14 0,-1 0-7 16,1 1-16-16,-2 1-17 0,0-3-11 0,-4 3-11 15,-1-1-16-15,-3 0-9 0,-1 0-25 0,-2-1-30 16,-3 2-20-16,0-2-54 0,-2 1-41 0,2-2-947 15,-2 0-781-15</inkml:trace>
  <inkml:trace contextRef="#ctx0" brushRef="#br1" timeOffset="161896.669">9464 15295 3833 0,'-36'4'474'16,"0"1"-79"-16,2-2-105 0,0-1-34 0,-4 2-59 15,-3 1-32-15,2-2-31 0,0 1 8 0,1 2-35 16,6-4-14-16,1 1-21 0,3 2 14 0,0-2-5 16,3 2-27-16,4-3-6 0,0 1 1 15,4-1 17-15,1 1 25 0,3 0-15 0,5 1 3 16,0 2-11-16,3 1-17 0,5-7-6 0,3 12-6 15,4-3 1-15,3-1-9 0,3 2 0 0,9 3 1 16,7 0-16-16,3 1 3 0,16 4-3 0,2-5 3 16,3 2-4-16,2-6 1 0,1 1-8 0,-10-2-1 15,-7-2 2-15,-3 0-2 0,-6-1 0 0,-2-1-1 16,-5-1-5-16,-4 1 0 0,-1-1-4 16,-6 0 4-16,-3 1-10 0,-9-4 9 0,1 7-6 15,-1-7 6-15,-21 11-6 0,2-5 0 0,-9 2 0 16,-7 0 9-16,-16 5-3 0,-1-1 4 0,-1 1-5 15,0-1 3-15,-1 3-6 0,2 2 2 0,4-2 3 16,0 1 0-16,2 1-6 0,11 0 4 16,4-3 0-16,1 0-7 0,3 2 5 0,6-3 14 15,0 1-10-15,7-2 9 0,2 1-9 0,3-2 8 16,4-1-3-16,4 0-7 0,4 0-2 0,4 1-1 16,7-3 4-16,2 0 1 0,9-2-10 0,3 0 7 15,12-2-1-15,2-1 0 0,2-1-4 16,4-1 3-16,0-1 1 0,0-1 4 0,1 1-10 15,-3 0 3-15,-2-2-5 0,-9 1-2 0,-3 0-11 16,-6 1-10-16,-2 0-8 0,-3 0-32 0,-4 0-22 16,-4 1-18-16,-13-1-38 0,14 3-11 0,-12 1-454 15,-2-4-715-15,0 0-1433 0</inkml:trace>
  <inkml:trace contextRef="#ctx0" brushRef="#br1" timeOffset="162328.647">8610 16220 3493 0,'0'0'628'0,"-4"18"-86"0,4-18-133 15,-7 11-65-15,2-4-65 0,0 0-27 0,1 2-25 16,0-1-35-16,-2 0-30 0,2 3-18 0,1-3-28 16,-1 2-15-16,1 2-9 0,0-1-18 0,0 0-4 15,0 1-11-15,1 0-11 0,-1 1-20 16,0 1-18-16,0-1-23 0,2 1-26 0,-1-3-19 16,1 0-13-16,0 0-24 0,-1-3-25 15,1-3-49-15,1-5-48 0,0 0-42 0,0 0-975 16,0 0-650-16</inkml:trace>
  <inkml:trace contextRef="#ctx0" brushRef="#br1" timeOffset="162692.735">8800 16233 3879 0,'-11'5'459'0,"-1"2"-100"15,-1-1-49-15,-2-1-63 0,-1 2-56 16,1 0-29-16,-1-2-11 0,1 1-16 0,-1 0-27 16,1-1-16-16,2-1-18 0,0 0-9 0,2 0 24 15,1-2-25-15,2 1-7 0,-1 0-26 0,2 0 22 16,7-3-14-16,-14 3 22 0,8-1 4 0,6-2-15 16,-10 3 0-16,10-3 5 0,-7 2-2 0,7-2 5 15,-8 4-7-15,8-4 0 0,0 0-6 0,-7 5 14 16,7-5-13-16,-3 6-6 0,3-6-10 0,0 0 0 15,0 0-7-15,7 16 1 0,-7-16-2 0,14 9-7 16,-5-4-1-16,1 0-2 0,3 0-1 16,0 1-7-16,6-1-10 0,-4 0-2 0,2 0-10 15,0-1 4-15,2 0-9 0,0-1-8 16,-2 1-16-16,0-2-10 0,-1 2-9 0,-1-4-15 16,-2 0-36-16,1 1-18 0,-1-1-44 0,0 0-772 15,-1-1-575-15,1-1-1690 0</inkml:trace>
  <inkml:trace contextRef="#ctx0" brushRef="#br1" timeOffset="162892.722">9192 16256 3658 0,'9'0'533'0,"-9"0"-155"0,17-1-79 16,-6 0-141-16,-2-1-29 0,0 1-89 0,-9 1-33 16,0 0-50-16,25-2-56 0,-25 2-104 0,11 0-225 15,-11 0-2490-15</inkml:trace>
  <inkml:trace contextRef="#ctx0" brushRef="#br1" timeOffset="163112.764">9083 16358 3821 0,'14'3'614'16,"-6"-2"-160"-16,-8-1-102 0,17 3-79 0,-10-2-31 16,3 0-58-16,-10-1-26 0,17 1-28 0,-7-1-13 15,-10 0-41-15,18 2-6 0,-7-2-43 16,-2 2-17-16,-9-2-36 0,21 0-28 0,-21 0-54 15,22-2-14-15,-10 0-62 0,1 9-64 0,1-10-1210 16,-3-1-1552-16</inkml:trace>
  <inkml:trace contextRef="#ctx0" brushRef="#br1" timeOffset="163348.332">9678 16197 3302 0,'0'0'600'0,"0"0"-150"0,0 0-100 15,-10 26-57-15,5-16-72 0,1 0 2 0,-4 3-55 16,4 3-26-16,-2-1-12 0,0 2-21 16,2-3-11-16,0 2 0 0,-2-1-23 0,3-2-22 15,2 0-3-15,0-1-14 0,-1-2-15 0,2 0-42 16,0-1-26-16,0-9-50 0,2 13-47 0,-2-13-47 15,7 5-124-15,-7-5-1278 0</inkml:trace>
  <inkml:trace contextRef="#ctx0" brushRef="#br1" timeOffset="164273.162">8961 14731 2570 0,'0'0'452'0,"0"0"-30"15,0 0-33-15,0 0-105 0,0 0-4 0,0 0-48 16,-17 17-20-16,13-8-17 0,0 0-19 16,-1 1-12-16,1 1-22 0,0 2-15 0,-1 1-16 15,-1-3-17-15,1 2 11 0,1-3-6 0,1 3-7 16,0-4-26-16,0 0 6 0,1 0-16 0,-1 0-8 16,0-2 2-16,3-7-6 0,-4 9-8 0,4-9-1 15,0 7-2-15,0-7 1 0,0 0-21 0,0 0 9 16,0 0-15-16,0 0-3 0,20-13 5 0,-15 6-3 15,3-1 17-15,0-1-14 0,-1 0 14 0,1-1-16 16,4 1-1-16,-5 1 2 0,4-1 0 16,0 0-1-16,1-2-2 0,1 3-3 15,0-1 13-15,0 3 0 0,4-2-20 0,-1 0-1 16,-1 2 2-16,2 1 6 0,2 0-12 0,-4 1 4 16,1 2 0-16,-2 2-6 0,-1 0 12 0,-2 1-5 15,0 3-6-15,-2 0 16 0,-4 3 2 0,0 1-5 16,-2 2 3-16,-2 0 0 0,0 4-6 0,-1 1-3 15,-1-2 6-15,1 2-4 0,-1 0 9 0,-1 1-12 16,-1 1-4-16,2-3-6 0,-1-2-28 0,1 1-11 16,0-1-52-16,1-4-5 0,0-8-79 0,5 18-45 15,1-12-1097-15,2 0-1100 0</inkml:trace>
  <inkml:trace contextRef="#ctx0" brushRef="#br1" timeOffset="164924.686">10081 15204 3520 0,'0'0'552'0,"0"0"-119"15,0 0-101-15,-6 30-40 0,3-18-3 0,2 1-53 16,-1 4-33-16,-1 3-26 0,2 0-16 0,1 3-24 16,-2 3-23-16,2-2-9 0,0 3-21 0,2 0-3 15,1-2-1-15,-2 2-1 0,2-4-5 0,0-4-13 16,1 1 2-16,0-2-9 0,2-4-2 0,-3 2-10 16,1-5-2-16,0-1-8 0,2-2-3 15,1-1-11-15,1-3 5 0,1-2-5 0,-9-2 1 16,21-6-6-16,-8-2 9 0,5-3-10 15,-4-5-1-15,6-4 0 0,-1-5-5 0,6-10-2 16,0 1 3-16,-6 4-5 0,-4 4-3 0,2-2-5 16,-2 2-4-16,0 1-12 0,-2 1-11 0,-2 4-16 15,0 0-16-15,-2 3-14 0,-1 3-20 0,1 1-31 16,-4 0-20-16,0 3-50 0,-1 3-65 0,-1 2-898 16,-3 5-658-16</inkml:trace>
  <inkml:trace contextRef="#ctx0" brushRef="#br1" timeOffset="165216.797">10482 15593 3683 0,'-4'8'502'16,"-2"0"-77"-16,0 1-95 0,1 3-54 15,-2-3-37-15,3 2-49 0,-2 1-22 0,2-1-8 16,2-1-33-16,1 1-11 0,1-1-17 0,1-1-10 16,2 0-31-16,0 0-14 0,3-3-34 0,2 0-20 15,-3-2-18-15,-5-4-19 0,15 3-52 0,-15-3-26 16,0 0-63-16,27-12-31 0,-19 6-594 0,3-3-1281 15</inkml:trace>
  <inkml:trace contextRef="#ctx0" brushRef="#br1" timeOffset="165377.271">10589 15408 3778 0,'12'-3'328'0,"-7"2"-67"16,-5 1-169-16,13-5-41 0,-13 5-65 0,13-6-230 16,-7 2-2465-16</inkml:trace>
  <inkml:trace contextRef="#ctx0" brushRef="#br1" timeOffset="166044.308">10927 15152 3244 0,'0'0'503'0,"0"0"-106"15,0 0-36-15,0 0-37 0,0 0-34 0,0 0-93 16,-7 22 17-16,2-14-37 0,0 1 2 0,2 4-6 15,-4-2-25-15,3 6-21 0,2 1-11 0,-3-2-9 16,0 9-11-16,0-2-3 0,2 1-23 0,-1 4 0 16,1-2-11-16,-1 2-5 0,2 0-7 0,0 0-1 15,0-2 2-15,-2-2-14 0,4 2 1 16,0-5-5-16,0-1 0 0,0-1-10 0,-3-2 6 16,6-3-8-16,-3-1 3 0,0-3-5 0,0 3-1 15,0-4 1-15,0 0-3 0,0-9-7 16,0 15 2-16,0-7-1 0,0-8-2 0,0 11 0 15,0-11-7-15,0 10 4 0,0-10 2 0,0 9 2 16,0-9-7-16,0 0 6 0,0 11-4 0,0-11 4 16,0 0-5-16,0 9 2 0,0-9 0 0,0 0 0 15,0 0 0-15,-3 9-2 0,3-9-2 0,0 0-2 16,0 0-1-16,0 0-5 0,0 0-2 0,0 0 0 16,3 8 0-16,-3-8-2 0,0 0 2 0,0 0-3 15,0 0 0-15,0 0-1 0,0 0 4 16,0 0 6-16,0 0-1 0,0 0-3 15,0 0-2-15,0 0 0 0,0 0 7 0,0 0-3 16,0 0 10-16,-3 8 0 0,3-8-3 0,0 0-9 16,0 0 8-16,0 0 4 0,0 0-6 0,0 0 2 15,0 0-2-15,0 0-1 0,0 0 7 0,0 0-2 16,0 0-8-16,17-14 9 0,-11 5-1 0,4-1 1 16,1-1-1-16,2-4-7 0,2-3 4 0,4-3 7 15,0-3 0-15,3 1-3 0,2-11-3 0,3 0-22 16,0 0 10-16,-2 1-6 0,2-2-4 0,-2 3-3 15,-3 6 4-15,-3 3-16 0,1 1 7 16,-3 2-9-16,-2 2-10 0,-2 3-20 16,1 0 9-16,-4 3 7 0,0 1 0 0,0 1-30 15,-3 2 7-15,-1 1-56 0,-1 1 6 0,-5 6-44 16,9-12-14-16,-9 12-41 0,7-2-1263 0,-7 2-1987 16</inkml:trace>
  <inkml:trace contextRef="#ctx0" brushRef="#br1" timeOffset="166508.3">11282 15531 3381 0,'0'0'608'0,"-3"12"-138"15,2-1-76-15,-2-2-70 0,0 3-56 0,0 0-47 16,0 2-35-16,-1 1-6 0,0 1-42 0,-2 1-9 16,4-2-9-16,-3 2-17 0,2 1-11 0,1-1-13 15,-3 0-10-15,1 0-18 0,1-1 8 0,-1-1-16 16,0 1-9-16,1-2-19 0,3-2-7 0,-4 1-25 15,1-3-7-15,1 0-32 0,1-3-13 16,0 0-33-16,1-7-24 0,0 0-37 0,0 0-20 16,0 0-960-16,0 0-688 0</inkml:trace>
  <inkml:trace contextRef="#ctx0" brushRef="#br1" timeOffset="166844.288">11416 15641 3367 0,'0'0'549'0,"-21"8"-92"0,12-7-136 15,-2 4-28-15,3-3-61 0,-4 4-35 16,1-3-28-16,1 3 4 0,-1-4-26 16,1 3-25-16,0-3-26 0,3 3 1 0,0-3-16 15,7-2 14-15,-14 5-13 0,8-3 1 0,6-2-7 16,-10 5 24-16,10-5-15 0,-8 4 13 0,8-4-32 15,0 0-3-15,-6 4-6 0,6-4-7 0,0 0-5 16,0 0-5-16,0 0-12 0,13 14 1 0,-13-14-4 16,11 9-4-16,-4-3-2 0,2-1-5 0,2 2 2 15,-4 0 0-15,3-1-9 0,3 0 1 16,-3 0-8-16,1 1-4 0,-3-1-13 0,2-1-8 0,0 1-15 16,-1 0-15-16,-1-2-14 0,1 0-12 0,-3 0-12 15,-6-4-35-15,0 0-17 0,19 6-12 16,-19-6-38-16,11-3-637 0,-11 3-662 15,10-3-2485-15</inkml:trace>
  <inkml:trace contextRef="#ctx0" brushRef="#br1" timeOffset="167360.267">12055 15163 3403 0,'-20'28'654'16,"1"1"-195"-16,0 9-74 0,-2 0-81 0,1 2-51 16,3 0-51-16,-1 0-26 0,5-4-24 0,2-5-17 15,5 2-24-15,-2 1-13 0,3-1-18 0,2-3-12 16,6-2-16-16,-1 1 4 0,2-5-4 0,3 2-8 16,2-4-24-16,5-2-10 0,3 1-13 0,1-6-10 15,3-2-13-15,3-2 3 0,-1-3-29 16,6-4-15-16,0-1-13 0,-2-2-15 0,2-2-1 15,1 0-87-15,-1-3-17 0,0 2-831 16,-2-2-1082-16</inkml:trace>
  <inkml:trace contextRef="#ctx0" brushRef="#br1" timeOffset="168040.631">12904 15276 3111 0,'-27'0'527'0,"2"0"-143"0,1 3-49 0,-3-1-60 15,2 1-47-15,-2 4-25 0,0 1-32 16,2-2 44-16,-6 4-73 0,3 3 3 0,5-3-29 16,0 3-18-16,4 1-7 0,4-2 6 0,-3 2-28 15,9-4 10-15,3 1-14 0,1-1-1 0,5-3-11 16,0-7-3-16,7 11-11 0,-1-6-8 15,3-2-3-15,3-2-5 0,1-2-9 0,3-2 2 16,0-2 1-16,4-1-6 0,-1-2 10 0,2 0-14 16,0-3 0-16,-2 0 0 0,2-1-12 0,-3 1 5 15,0 0-2-15,2 0-3 0,-7 1-2 0,3 0-4 16,-5 0-1-16,1 2 20 0,-3 2-16 0,-1-1-3 16,-1 2 0-16,3-1-9 0,-6 3 7 15,3-1-6-15,-7 4 5 0,8-1 6 0,-8 1 10 16,0 0 0-16,0 0-2 0,-2 24-4 0,0-8 8 15,-4 6-2-15,-1 1 1 0,-3 8 1 0,1 1 5 16,-1 0-5-16,-4 12 0 0,0-2 9 0,4-7 0 16,0-4 7-16,-1-1-2 0,-1-1-9 15,1-1 0-15,1-6-8 0,0-2-2 0,1-1 8 16,0-5-4-16,1-1 3 0,-2 0-5 0,1-3 1 16,-1-5 0-16,0 2 13 0,-1-4-21 0,0 0 9 15,1-5-4-15,-3 0 4 0,3-4 0 0,-4-1-5 16,5-3 4-16,-3-3 9 0,5 3-6 0,-3-3-12 15,3 1 9-15,0-1 1 0,4 2-4 16,-1-1-1-16,0 2-11 0,2 2 7 0,2-1-14 16,2-1-1-16,2 3-19 0,2-1 4 0,2 3-37 15,3 0-6-15,-2-1-35 0,5 5-34 0,1-2-27 16,3 0-45-16,2 3-33 0,-2-1-1380 0</inkml:trace>
  <inkml:trace contextRef="#ctx0" brushRef="#br1" timeOffset="168304.995">13115 15594 3101 0,'-4'12'582'0,"4"-12"-90"0,-4 14-121 16,-2-7-93-16,4 2-39 0,0 1-30 16,-4 0-52-16,3-1-19 0,-1 0-21 0,0 3-9 15,2-4-26-15,1 3-21 0,-1-3-38 0,-1 1-21 16,1-2-46-16,2 0-34 0,0-7-42 0,0 0-58 16,0 14-1183-16,0-14-2493 0</inkml:trace>
  <inkml:trace contextRef="#ctx0" brushRef="#br1" timeOffset="168468.522">13176 15506 2350 0,'0'0'157'0,"11"-6"-280"0,-11 6-48 15</inkml:trace>
  <inkml:trace contextRef="#ctx0" brushRef="#br1" timeOffset="168704.755">13329 15520 3653 0,'-5'18'660'0,"-4"-2"-170"16,7 0-109-16,-5 1-79 0,5 0-47 16,-2-1-49-16,1 2-30 0,1 0-29 15,0-1-21-15,0-1-18 0,-1 1-9 0,1-3-14 16,1-1-25-16,1 0-24 0,0-1-29 0,-2-2-28 16,2-2-28-16,-2 0-37 0,2-8-11 0,-2 11-34 15,2-11-19-15,0 0-61 0,0 0-18 0,0 0-1147 16,0 0-1410-16</inkml:trace>
  <inkml:trace contextRef="#ctx0" brushRef="#br1" timeOffset="169009.22">13472 15548 2771 0,'-15'6'588'0,"2"-3"-164"0,-1 3-80 0,3-1-70 15,1 0-12-15,1-1-36 0,1 1-7 0,-1-1-55 16,-1-1-10-16,2 1-28 0,3 0 23 0,-1 0-19 16,6-4-1-16,-12 6 0 0,7-4-6 0,5-2-16 15,-4 7-14-15,4-7-10 0,0 0-15 0,0 0-2 16,9 16-2-16,-3-11-23 0,4-1-3 16,-1 2-7-16,2-2 3 0,0 1-7 0,2 0-3 15,1-1 5-15,-3 3-6 0,0-5-12 0,1 3 5 16,1-1-17-16,-6 0-7 0,4 0-22 0,-4-1-7 15,2 0-15-15,-9-3-15 0,12 7-19 16,-6-5-14-16,-6-2-34 0,0 0-38 0,7 9-46 16,-7-9-31-16,6 3-1182 0,-6-3-1376 0</inkml:trace>
  <inkml:trace contextRef="#ctx0" brushRef="#br1" timeOffset="169920.557">14056 15308 2886 0,'-11'0'553'0,"-4"0"-171"0,-1 0-76 15,4 1-17-15,-4 1-81 0,1 0-19 0,-1 0-30 16,3 1-38-16,-3-1 2 0,3 2-6 0,-1-3-15 16,3 3-7-16,0-1-9 0,1 1 19 0,0-1-9 15,3 1-2-15,-1 0-9 0,2 1-22 0,6-5 2 16,-7 7-10-16,7-7-6 0,-2 9-16 0,2-9 11 15,0 0-6-15,5 13 2 0,-5-13-2 0,0 0 9 16,13 11-31-16,-6-7-5 0,0-1 6 0,4-1-5 16,0 2-1-16,3-2 2 0,-1 0 4 0,1 1 0 15,-1 0 4-15,1 0-6 0,3 1-19 16,-3-2 6-16,-1 3-4 0,1-3 15 0,-1 1-22 16,-1 0 11-16,-3 1-10 0,1 2 12 0,-3-1-8 15,-2 0 18-15,-5-5-17 0,3 12 0 16,-3-12-5-16,-3 15-3 0,-2-6 13 0,1 0 5 15,-5 0-7-15,3 0-3 0,-6-3-1 0,1 2 0 16,0-1 6-16,-3 1 2 0,1-3-13 0,-1 0 5 16,1-1-6-16,0-1 0 0,-1 1-27 0,1-1-6 15,-1-1-34-15,3-2-4 0,2 0-16 0,-3 0-30 16,12 0-18-16,-17-6-17 0,7 2-85 0,4 0-1280 16</inkml:trace>
  <inkml:trace contextRef="#ctx0" brushRef="#br1" timeOffset="170124.548">14214 15476 3541 0,'0'0'481'15,"-3"13"-126"-15,1-6-149 0,2-7-48 0,-1 11-121 16,-3-6-50-16,4-5-120 0,0 0-88 0,5 11-2801 16</inkml:trace>
  <inkml:trace contextRef="#ctx0" brushRef="#br1" timeOffset="170437.028">14374 15465 3514 0,'0'0'515'0,"0"0"-128"0,0 0-84 0,19-10-77 16,-10 6-12-16,-2-2-50 0,4 0-7 15,0 0-25-15,-1-2-3 0,0 1-23 16,2 0-37-16,-3 2 3 0,1-1 4 0,-1 1-3 15,-1 1-7-15,0 1-5 0,-8 3 9 0,15-2-8 16,-15 2 4-16,15 3-14 0,-9 1-3 0,-1 3-20 16,0 0 2-16,0 2-2 0,-3 1-6 0,2 2 7 15,0-1-5-15,-1 2-21 0,-2-2-13 0,0 2-27 16,-1-2-24-16,0-1-20 0,0-1-17 0,-2-2-43 16,2-7-52-16,0 0-54 0,-7 13-1094 0,7-13-1075 15</inkml:trace>
  <inkml:trace contextRef="#ctx0" brushRef="#br1" timeOffset="170605.019">14350 15296 3220 0,'0'0'508'0,"9"-5"-141"16,-2 3-143-16,-7 2-90 0,14-3-59 0,-7 0-60 15,-7 3-15-15,17-4-108 0,-10 1-1650 0</inkml:trace>
  <inkml:trace contextRef="#ctx0" brushRef="#br1" timeOffset="171011.976">15051 15127 3054 0,'-17'12'669'0,"3"1"-154"0,0 1-81 0,3 0-77 16,-2 1-40-16,2 4-62 0,1 3-29 15,-3 5-49-15,2 1-28 0,2-1-18 16,0 2-19-16,2-4-20 0,4-1 2 0,0-2-17 15,1-1-9-15,2-2-1 0,3-1-7 0,0-1-15 16,3-2-9-16,3-1-13 0,1-3 0 0,2-3-17 16,3 0 9-16,0-5-7 0,1-1 0 0,4-6 5 15,1 1-8-15,3-4-3 0,-1-2 3 0,4-6-9 16,-3 0 4-16,1-4-3 0,-2-1 3 0,-6-1-9 16,-1 0 0-16,-5 0-5 0,0 1-3 0,-5-3 4 15,-5-1-15-15,-1 3-3 0,-4-3 5 0,-6 2-4 16,2-1-5-16,-7-1 7 15,0 5-19-15,-2 3 5 0,-3 3-6 0,-1 1-25 16,-1 5 1-16,0 2-34 0,0 4-9 0,-2 1-37 16,-6 4-65-16,4 1-9 0,-1 1-1293 0,3 5-2367 15</inkml:trace>
  <inkml:trace contextRef="#ctx0" brushRef="#br1" timeOffset="171212.53">14969 15313 3493 0,'-26'3'450'0,"2"1"-155"0,4-3-46 0,1 1-87 15,5 0-65-15,0 0-30 0,3-1-59 0,-3-1-64 16,14 0-20-16,-16 3-121 0,12-1-2581 0</inkml:trace>
  <inkml:trace contextRef="#ctx0" brushRef="#br1" timeOffset="171460.52">15333 15407 3472 0,'-9'15'628'0,"1"-1"-136"0,2-2-132 16,2 2-44-16,1-3-66 0,0 0-52 0,2 1-28 15,1-2-27-15,0 0-14 0,1-1-14 0,-1 0-33 16,3 0-26-16,-3-9-40 0,4 12-35 0,0-6-38 16,-4-6-28-16,13 3-21 0,-13-3 8 0,0 0-59 15,27-10-30-15,-14 3-1 0,-3-3-26 0,9-2-135 16,-9 0-1783-16</inkml:trace>
  <inkml:trace contextRef="#ctx0" brushRef="#br1" timeOffset="171629.289">15518 15283 3310 0,'0'-7'657'0,"0"7"-171"0,0 0-110 16,0 0-90-16,0 0-57 0,0 0-37 0,7-6-57 15,-7 6-28-15,0 0-49 0,8-4-32 0,-8 4-69 16,7-4-75-16,-7 4-63 0,17-5-43 16,-15 3-1600-16</inkml:trace>
  <inkml:trace contextRef="#ctx0" brushRef="#br1" timeOffset="172028.398">15662 15125 2081 0,'0'0'438'16,"0"0"-122"-16,0 0-50 0,0 0 14 0,0 0-3 15,0 0-67-15,0 0-34 0,0 0-4 0,0 0-11 16,0 0-19-16,0 0-12 0,0 0 16 0,0 0-12 16,3 12-27-16,-3-12-24 0,0 0 25 0,-3 13-8 15,3-13-17-15,-4 10-7 0,1-2 8 0,0 0-15 16,-1 3 2-16,1 0 2 0,-2 0-23 0,0 3 7 16,1 1 3-16,-2 2-19 0,2-2 9 0,0 1-2 15,-1 2 9-15,3-1-19 0,-3 1 3 0,1 0-12 16,-1 1 7-16,0-2-5 0,2 2-1 0,-1-1-21 15,1-1 21-15,-1 1-3 0,0-1-15 16,-2 0-16-16,2-1 8 0,1-1-16 16,-1-2-15-16,1-1-40 0,0-2-22 0,0 1-4 15,2-5-52-15,1-6-48 0,0 0-70 0,-2 12-1259 16</inkml:trace>
  <inkml:trace contextRef="#ctx0" brushRef="#br1" timeOffset="172332.477">15703 15401 3389 0,'-13'8'605'0,"1"-1"-202"16,3 0-73-16,-2 0-62 0,4-4-44 0,0 2-37 15,1-2-20-15,0 1-33 0,6-4-3 0,-11 6-32 16,11-6 5-16,-8 4-7 0,8-4 9 0,-6 6-18 15,6-6-9-15,-2 5-10 0,2-5 6 0,0 0-20 16,0 0-3-16,12 14-12 0,-8-11 3 0,3 1-8 16,3 0-12-16,-2 0 0 0,1 0 0 0,2-1-2 15,-1 1-8-15,2-1-8 0,-1 3 1 0,-3-5-9 16,2 3 1-16,-2-2-33 0,-8-2-6 0,12 4-33 16,-6 0-21-16,-6-4-1 0,0 0-17 15,0 0-38-15,0 0-23 0,-3 13-95 0,3-13-1089 16,-10 4-1195-16</inkml:trace>
  <inkml:trace contextRef="#ctx0" brushRef="#br1" timeOffset="172776.948">14910 15329 3120 0,'0'0'558'0,"0"0"-92"16,0 0-100-16,0 0-68 0,0 0-5 15,0 0-71-15,0 0 3 0,0 0-52 0,0 0-10 16,0 0-15-16,24-5-31 0,-15 5-2 0,-9 0-15 16,19 1-29-16,-7-1 6 0,2 0-18 15,0-1-1-15,4 1-10 0,1-1-5 0,2 2-5 16,0-2-7-16,0-1-9 0,2 1 11 0,-2 1 3 15,0 0-14-15,-2 0-7 0,0 1 7 0,-3-1-16 16,1 2-6-16,-1-1-13 0,-1 0-18 0,-2 2-18 16,-1-2-11-16,0 2-23 0,-5-2-25 0,-7-1-51 15,25 6-29-15,-22-2-970 0,-3-4-712 0</inkml:trace>
  <inkml:trace contextRef="#ctx0" brushRef="#br1" timeOffset="173832.813">12010 15238 3190 0,'0'0'501'0,"0"0"-131"0,0 0-30 0,21-9-56 15,-21 9-32-15,0 0-41 0,6-4-19 0,-6 4-36 16,4-5-24-16,-4 5-13 0,5-6-28 16,-5 6 0-16,6-6-19 0,2 2-22 0,-8 4 11 15,9-8-6-15,0 1-15 0,-1 1-6 0,1-3-18 16,3 1-25-16,1-1 9 0,0 1-9 0,0-2-30 16,-1 2-6-16,1 0 7 0,0-1-33 0,-1 2 3 15,1-1-39-15,-2-1 11 0,1 2-96 16,-12 7-11-16,25-4-1597 0</inkml:trace>
  <inkml:trace contextRef="#ctx0" brushRef="#br1" timeOffset="174743.842">15957 15437 3561 0,'0'0'608'15,"-7"-1"-75"-15,7 1-69 0,0 0-60 0,0 0-50 16,-5-4-62-16,5 4-46 0,0 0-39 0,0 0-35 16,28-8-26-16,-11 6-22 0,5 0-12 0,7-2-19 15,2 3-11-15,10-2-14 0,4 0-11 16,20 1-15-16,0 3-2 0,6-1-10 0,4 1-9 16,2 2-8-16,18 1-5 0,-1 2-5 0,-1 2-3 15,-19-1-6-15,-3 0-3 0,-6 3-6 0,-1-1-7 16,-6-3-10-16,-13 1-14 0,-8-1-19 0,-8-1-15 15,-2 0-25-15,-7-2-23 0,0-1-33 0,-6 0-47 16,-1-1-751-16,0-1-533 0,-3-1-1564 0</inkml:trace>
  <inkml:trace contextRef="#ctx0" brushRef="#br1" timeOffset="175980.079">17663 15075 3608 0,'0'0'614'0,"0"0"-173"15,-15 20-71-15,9-11-53 0,2 3-30 0,-2 2-55 16,-1 2-28-16,0 4-20 0,-1 2-16 0,0 2-40 16,-1 5 5-16,0 0-33 0,2 0-11 0,-3 1-9 15,2 2-17-15,2-6-8 0,0 0-4 0,4 0 1 16,-3-2-4-16,3 1-9 0,0-5-9 16,6 1-4-16,-1-4 11 0,3 0-18 0,1-2-4 15,2-1-6-15,2-1-5 0,-1-3-4 16,1-2 7-16,4-1-15 0,-3-4 5 0,2 0-8 15,0-3 6-15,2-3-8 0,1-1 5 0,-1-3-7 16,2-4 10-16,-2-1-5 0,0-5 6 0,-2 1-3 16,-2-1-5-16,-3-1-1 0,-2-1 5 0,-2 3-5 15,-1-2 7-15,-3 2-6 0,-1 2 5 0,-1-1 0 16,-2 4 3-16,-1-2-6 0,-3 3 5 0,-4-1-7 16,-1 4 6-16,-2 1-14 0,0 1-8 0,-3 3-5 15,1 2-6-15,-2 0-20 0,0 2 6 0,-2 0-30 16,0-1-17-16,2 3-27 0,1-1-21 15,3-1-21-15,0-1-886 0,4 0-657 16</inkml:trace>
  <inkml:trace contextRef="#ctx0" brushRef="#br1" timeOffset="176528.149">18020 15372 2119 0,'11'-4'360'0,"-11"4"3"0,5-2-9 0,-5 2-106 15,0 0-9-15,8-3-66 0,-8 3 49 0,0 0-38 16,0 0-26-16,0 0-21 0,0 0 17 0,8-2-33 16,-8 2 46-16,0 0-44 0,0 0-1 15,0 0-3-15,0 0 2 0,0 0-4 0,0 0-8 16,7-3-36-16,-7 3 25 0,0 0-24 15,0 0 8-15,0 0-9 0,0 0-7 0,0 0-5 16,0 0 17-16,0 0-3 0,0 0-13 0,0 0-10 16,0 0 1-16,0 0-14 0,0 0 0 0,-3 19-8 15,3-19 23-15,0 0-26 0,-2 12 4 0,2-12-8 16,-2 10 2-16,2-10-8 0,-3 9 8 0,2-2 1 16,1-7-16-16,-2 11-6 0,1-3 12 0,0-1-11 15,-1 1 0-15,1 1 0 0,-2 1-3 0,1-2 3 16,0 2 2-16,-2 0-3 0,1 0 8 0,0-1-10 15,2-1-3-15,-2 0 1 0,1-1 6 16,2-7-1-16,-3 12-3 0,2-5-16 0,1-7-7 16,-2 11-25-16,2-11-14 0,-2 9-27 15,2-9-39-15,0 0-43 0,0 0-843 0,0 0-583 16</inkml:trace>
  <inkml:trace contextRef="#ctx0" brushRef="#br1" timeOffset="176723.96">18125 15270 2970 0,'0'0'323'16,"0"0"-123"-16,0 0-205 0,10-9-39 0,-10 9-75 15,0 0-55-15,11-5-47 0</inkml:trace>
  <inkml:trace contextRef="#ctx0" brushRef="#br1" timeOffset="176948.46">18254 15214 3151 0,'-4'9'515'0,"-1"0"-60"15,0 1-75-15,0 0-65 0,-1 3-42 0,1 1-3 16,1-2-46-16,-1 5-21 0,2-1-52 16,-1 1-7-16,1 0-22 0,0 2-20 0,0-1-26 15,2 0 7-15,-1 1-17 0,-1 0-16 0,1-2-18 16,-1 2-13-16,-1-1-27 0,-1-1-12 0,3-2-41 16,-3-2-13-16,1-1-40 0,1-2-12 0,-1-1-62 15,4-9-11-15,-4 7-51 0,4-7-1363 0</inkml:trace>
  <inkml:trace contextRef="#ctx0" brushRef="#br1" timeOffset="177320.919">18389 15389 3548 0,'-12'8'547'0,"3"-1"-137"0,0-3-55 0,2 1-63 16,7-5-68-16,-13 9-36 0,13-9-8 15,-10 7-34-15,5-5-22 0,-1 0-11 0,6-2-15 0,-14 6-19 16,8-2-14-16,0-2-9 0,6-2 10 16,-10 7-17-16,10-7-7 0,-9 5-4 0,9-5 1 15,-9 4-12-15,9-4 17 0,-7 2-12 0,7-2 0 16,0 0 23-16,-6 3-8 0,6-3 0 0,0 0-4 15,0 0-11-15,0 0 6 0,0 0 3 0,19 11-13 16,-12-8-9-16,4 1 1 0,-1 0-10 16,0 3 7-16,3-2-13 0,0 2 1 0,0 1-5 15,2-1-2-15,0 0-7 0,-2 1 0 0,2-4-10 16,-2 3-2-16,-3-1-13 0,1 1-10 0,-1-3-24 16,-1 1-17-16,-1 0-50 0,-8-5-29 15,14 9-783-15,-8-5-572 0,1 1-2074 0</inkml:trace>
  <inkml:trace contextRef="#ctx0" brushRef="#br1" timeOffset="178159.985">19203 15237 2796 0,'-20'0'580'16,"0"1"-112"-16,3 2-96 0,0 0-60 0,3 0-83 16,-3 2-29-16,1 0-31 0,0 3-6 0,-4 0-17 15,0 2-14-15,2 2-18 0,-1 1-37 16,1 0 9-16,4 0-19 0,1 0 15 0,3-1-6 16,0-1 10-16,5 0-4 0,2-1-11 15,3-1-8-15,3 0-11 0,2 0-2 0,5-3-25 16,3 2-11-16,2-2-10 0,2-1-6 0,6 0-32 15,2-1-8-15,-1-2-23 0,-1-2-18 0,3 1-16 16,-2-2-14-16,-2 1-52 0,0-3-30 0,0-1-27 16,-1-2-37-16,-2 1 33 0,0-1-10 0,0-1-14 15,-4-1-7-15,2 0 7 0,-1 1-53 0,-1-2 46 16,0 0-44-16,0 2 140 0,-2-2 0 0,-2 1 58 16,3 1 59-16,-2-1-16 0,0 1 98 0,0 0 46 15,-2 1 18-15,1-1-24 0,-3 3 173 0,1-1-116 16,-1-1 7-16,-2 2-39 0,-6 4 27 15,5-9 16-15,-3 4-40 0,-2 5 46 16,0 0 27-16,-7-12-46 0,0 9 78 0,-4 1-80 16,0-1 13-16,-1 2-15 0,-1 0 8 0,-1 2-24 15,-2-1-11-15,2 3 1 0,-1-2-10 0,-2 3-5 16,0 1 1-16,0 0-9 0,0 2-4 0,2 1-3 16,-1 1 0-16,2 0-7 0,4 1 1 0,1 1-5 15,2-1 2-15,2 0-12 0,5-3-12 0,1 2 2 16,-1-9-4-16,16 12-6 0,-8-8 15 0,5-2-26 15,-1 1 11-15,1-3-15 0,1 0 1 0,-1-2-21 16,1-1-12-16,-2 0-7 0,0-1-28 0,-2-2-25 16,-1 1 5-16,-4-1-23 0,1 0-10 0,-5-1-18 15,-1 7-61-15,0-17-36 16,0 8-1235-16,-1-1-1608 0</inkml:trace>
  <inkml:trace contextRef="#ctx0" brushRef="#br1" timeOffset="178551.985">19635 15229 2990 0,'-11'4'454'0,"4"0"-65"0,1-2-74 0,6-2 0 15,-11 5-46-15,11-5-52 0,-4 7 7 0,4-7-61 16,0 0-15-16,0 0-25 0,12 15 0 0,-5-8-26 16,3 0 0-16,3 0-25 0,0-1 8 0,1 0-7 15,-1 0-2-15,0 2-3 0,-1-1-6 0,-1 1 3 16,-1-2-12-16,0 1-15 0,-1-1-6 15,-2-1-5-15,-3 1 1 0,1 2-11 16,-5-8 6-16,0 14-7 0,0-14 1 0,-9 13-8 16,3-5 4-16,-2-1-6 0,-4 0-2 0,1 0-17 15,-2 0-14-15,-1-3-16 0,3 1-9 0,-3-2-32 16,2 1-28-16,-1-1-36 0,0-2-62 0,1 1-103 16,1-2-1200-16,11 0-2311 0</inkml:trace>
  <inkml:trace contextRef="#ctx0" brushRef="#br1" timeOffset="179115.868">20445 14920 3444 0,'-20'1'458'0,"3"1"-67"0,-1 4-55 16,4 1-40-16,-2 2-34 0,-1 1-27 15,0 5-41-15,-2 5-24 0,2 3-4 0,-2 1-20 16,4 2-15-16,1 0-20 0,2 3-1 0,2 0-25 15,3-1 6-15,3-2-17 0,1-1 3 16,3-4-18-16,2-2 1 0,2-2-7 0,3-1 2 16,0-4-7-16,3-3-4 0,1-4-8 0,3-1-4 15,1-4-11-15,4-4 1 0,1-1-4 0,3-6 1 16,2-2-10-16,2-3 7 0,-2-2-16 0,-2-1 0 16,-4-1-14-16,-4 1-4 0,-4 2-5 0,-2-4-6 15,-4 5-8-15,-2-2-3 0,-1 0-12 0,-5 1 8 16,-3 1-17-16,-1 0-8 0,-3 2-24 0,0 1-17 15,-4 2-34-15,0 2-12 0,-1 4-16 16,0-1-979-16,1 3-754 0</inkml:trace>
  <inkml:trace contextRef="#ctx0" brushRef="#br1" timeOffset="179323.868">20492 15196 3653 0,'-23'0'501'15,"1"-1"-68"-15,0 1-127 0,5-2-36 0,-1 0-59 16,1 2-43-16,-1-1-39 0,-2 1-37 0,1 0-30 16,1 0-32-16,2 0-58 0,0 0-18 0,0 1-45 15,1-1-23-15,3 5-7 0,1-4-1425 16</inkml:trace>
  <inkml:trace contextRef="#ctx0" brushRef="#br1" timeOffset="179603.868">20636 15283 3633 0,'-6'5'625'0,"1"0"-105"16,0 1-118-16,-1 0-54 0,0 3-79 0,0 0-37 15,2 1-29-15,-1 0-28 0,4 1-31 0,-2 1-14 16,3-1-31-16,2 0-10 0,-1 1-18 0,5-1-9 16,-2 0-12-16,3 0-16 0,2-1-17 0,-1-2-19 15,1-1-33-15,1 0-11 0,-1-4-37 0,-9-3-13 16,16 1-22-16,-16-1-39 0,17-4-30 0,-6-3-77 15,-4 0-919-15,0-1-846 0</inkml:trace>
  <inkml:trace contextRef="#ctx0" brushRef="#br1" timeOffset="179752.879">20774 15182 3157 0,'0'0'558'0,"7"-8"-115"15,-7 8-114-15,8-8-105 0,-5 5-67 0,1-2-38 16,-4 5-80-16,0 0-51 0,9-13-73 0,-9 13 1 16,6-8-2000-16</inkml:trace>
  <inkml:trace contextRef="#ctx0" brushRef="#br1" timeOffset="180007.879">20962 15076 3802 0,'-3'12'609'0,"0"-1"-175"0,0 2-60 0,-2 2-75 16,1 1-42-16,-2 1-51 0,-1 4-41 0,1-1-23 15,-2 2-28-15,1-2-16 0,1 2-6 0,1-3-11 16,-2 1-27-16,1-4-2 0,3 1-13 15,-1-2-26-15,0-1-28 0,1-1-17 16,1-3-22-16,-2 0-30 0,4-10-28 0,-4 12-60 16,6-8-63-16,-2-4-1006 0,0 0-803 0</inkml:trace>
  <inkml:trace contextRef="#ctx0" brushRef="#br1" timeOffset="180323.879">21039 15237 3638 0,'-19'6'462'0,"1"1"-75"15,1-2-74-15,4-1-53 0,0 2-41 16,2-1-2-16,0-3-50 0,0 2 8 0,1 0-35 16,1-1-18-16,1 0-25 0,0-1 14 0,8-2 0 15,-10 3 12-15,4 1-19 0,6-4-13 0,0 0-15 16,0 0-3-16,-2 6-13 0,2-6-4 0,0 0-7 15,16 6-11-15,-16-6-1 0,20 5-7 0,-9-3-6 16,3 0 3-16,0 2-9 0,5-1 12 0,-6 1-5 16,3 0-12-16,-3-1-4 0,1 1 1 0,-1 0-5 15,-3-1-3-15,1 3-12 0,-1-3-10 0,-3 1-6 16,3 1-14-16,-4-2-34 0,-6-3-4 16,8 10-24-16,-8-10-25 0,0 0-20 15,6 7-6-15,-6-7-96 0,0 0-874 0,0 0-688 16</inkml:trace>
  <inkml:trace contextRef="#ctx0" brushRef="#br1" timeOffset="180784.449">20858 14512 3735 0,'-4'3'607'0,"4"-3"-162"0,0 0-84 16,0 0-70-16,1 14-46 0,-1-14-43 0,13 12-2 16,-6-3-38-16,4 0-25 0,6 4-27 0,0 4-12 15,4 1-9-15,12 9-9 0,1 4-12 16,4 2-1-16,3 5-7 0,11 8-9 0,2 3-4 16,0 2-2-16,1 1-7 0,-4 1-7 0,1 1-2 15,-3 0-1-15,-5 2-4 0,-4-2-6 0,-6 6-5 16,-10-12 3-16,-6 2-7 0,-8 3-5 0,-7 6 5 15,-7-1-25-15,-6 2-18 0,-13 9-6 16,-5-5-21-16,-9-6 3 0,-3-3-9 0,2-14-1 16,0-4-27-16,-1-4 4 0,-3-6-25 0,2-4-2 15,4-8-35-15,5-6-10 0,4-3-54 0,1-3-1073 16,3-3-923-16</inkml:trace>
  <inkml:trace contextRef="#ctx0" brushRef="#br1" timeOffset="183952.611">4267 13035 2937 0,'-11'37'535'0,"2"-4"-128"16,2 0-75-16,-6 14-24 0,2 3-78 0,1 4 8 15,-3 7-59-15,5 1-16 0,-6 11-41 0,2 2 3 16,1 3-35-16,-3-1-12 0,4-1-22 0,-1 1 10 16,1 1-10-16,1 1-8 0,1 5-19 0,-2-1 12 15,3-5-10-15,-2 3-2 0,4-14-9 0,-1-1 18 16,-1 14-8-16,4-12 14 0,-2 10-48 0,0-10 1 15,1-1-10-15,0-1 10 0,-2 0 6 0,4 0-6 16,-4 0 6-16,1-1-2 0,1-1 20 16,0-3-7-16,0 1-8 0,-2-1-3 15,2-5-8-15,0-1 3 0,1-2 6 0,1-10 1 16,0-7 4-16,-1 3 11 0,1-5-4 0,-2 3-19 16,-1-3-3-16,-1 2 19 0,-3 10-16 0,2-6-14 15,-4 5-12-15,-2 1 24 0,2-1 1 0,-3 0 13 16,1 2 0-16,0 0-4 0,2 1 45 0,-3 0 0 15,4 0-15-15,-1-2 7 0,3-6-6 0,0-4-2 16,3-3-6-16,-1-1-13 0,3-4 4 0,0 0-4 16,0 1 2-16,3-4 9 0,0 0-14 0,2-1-5 15,0 2-7-15,0-5 13 0,1 1-12 16,-2-2 12-16,2 4-11 0,0-1 14 0,0 1-23 16,0 0 14-16,-2 0-4 0,1 1-1 0,-1 0 3 15,-2 0 8-15,-1 1-10 0,1 1 1 0,-1 0 11 16,-1 1-4-16,1 1-16 0,-1 3-1 15,-2 0 5-15,1-1 2 0,0-4-4 0,-2 1 5 16,5-2-9-16,-3 2 17 0,2-2-13 0,1-2 10 16,1-2 0-16,1-2-4 0,1-1-11 0,1-2 8 15,-1 0-16-15,5-2 20 0,-1-3-12 0,3 0 5 16,1-4-11-16,1-1 5 0,-1-3-2 0,1 2 6 16,3-4-1-16,-3 0 22 0,0 1-24 15,2-2 15-15,-3 2-11 0,3-2 9 0,-2 0-15 16,-1-1 15-16,3 1-12 0,-2 1 12 0,-11-2-3 15,24 0 5-15,-12 0-9 0,3 0 6 0,-2-2-9 16,4 1-6-16,1-3-9 0,3 2 22 0,0-2-15 16,5-1 11-16,1 0-12 0,-2-2 8 0,2 0-1 15,3 0-4-15,1-1-8 0,3 1 12 0,0 1-13 16,1-1 15-16,0 1-5 0,2 2 14 0,0 0-16 16,1 3 24-16,2-3-24 0,-5 3 16 0,5-1 0 15,-1 0 11-15,1 0 5 0,-5 2-15 0,6-1-3 16,0 0 7-16,1 1-22 0,4-2 15 15,-1 2-13-15,0-1 14 0,2 0-8 16,0 1 13-16,16-3-16 0,-9 2-2 0,11 0 4 16,-1-2-7-16,-2 1-1 0,1 0-5 0,0-2 5 15,-1 2 6-15,1-1 0 0,-2 0-4 0,1 1 1 16,-1-2 0-16,0 1-5 0,0 1 24 0,-8 0-18 16,9 1-5-16,4-3 17 0,-1 2-4 0,2 1 0 15,-2-3 23-15,0 2-17 0,2-2 0 0,1 0-10 16,-3 1 14-16,0-3-22 0,0 0 16 0,1 1-15 15,-1-1 28-15,3-2-25 0,1 0 3 0,5-1 1 16,11-2 25-16,2 0-19 0,-2-2-6 0,1 0 1 16,-4 0 14-16,-11 2-24 0,0 1 17 0,-1 1 7 15,2-1-5-15,2 0-13 0,1 3 20 16,13-2-15-16,-12 1-1 0,-1 0-5 0,1 2 14 16,0-1-21-16,2 2 13 0,-3 0 7 0,3-2-3 15,-1 4 12-15,18-3-10 0,0 2 0 16,-15 1 0-16,2 1-14 0,16 0 12 0,-16 1-19 15,0 0 19-15,3 1-6 0,-3-1 6 0,18 2-4 16,-2-2 8-16,-15-1-2 0,-1 2 19 0,16-1-15 16,0-1 11-16,-18 1-17 0,1-1 12 0,-1 0-12 15,17-1 0-15,1 1-4 0,-17 2 2 0,19-3 6 16,-3 1 12-16,-1-1-22 0,-15-1 18 0,-2 2-26 16,17-2 14-16,-15 1-8 0,-2 1 12 15,18-3-4-15,2 3 2 0,-15-1 10 0,11 1 0 16,-15-1-17-16,1 2 14 0,16-3-25 0,-15 1 20 15,16-1-14-15,-4 2 18 0,2 0-8 0,-12 1 8 16,13-1 7-16,-16 1 4 0,1 1-20 0,1 0 12 16,14 3-17-16,-16 0 8 0,-3-1-9 0,4 1 8 15,14 1 3-15,0 0 2 0,-15-2-10 0,16 2 4 16,-19-1 8-16,1-2-8 0,18 3 6 0,-16-2-8 16,-3 0 12-16,20 3 1 0,-17-3-16 15,16 0 20-15,-16 1-17 0,-1 1 2 0,2-2-2 16,12 3 8-16,-17 0-19 0,1-1 14 0,-1 1-6 15,1 1-1-15,18-1 8 0,0 0 13 16,3 1-7-16,-20-5 0 0,3 1-18 0,1 0 8 16,14 2-2-16,-18-2 4 0,4-1-6 0,19-1 8 15,1 2-2-15,-3-2 0 0,0 0 0 0,-1 0 6 16,1 0-6-16,-20 1 0 0,18 1 4 0,2 0-2 16,-2 2-17-16,1 0 24 0,3-1-17 0,-2 2 18 15,-1 0-14-15,0 1 18 0,-3-1-17 0,2 2-2 16,2 0 10-16,0 1 11 0,0-1-6 0,2 0 12 15,-2 2-18-15,1-2-2 0,1-1 5 0,-1 0 5 16,0 0-12-16,-1-2 7 0,1-1 2 0,3-2 2 16,-2-2-13-16,-2 0 22 0,-1-2-6 0,1 2 15 15,1-1-20-15,-2-3-6 16,-1 3-1-16,3 0 2 0,-2 1-3 0,2-1 2 16,-1 4 3-16,-17-4 15 0,18 4-20 0,-3-1 10 15,-17-1-5-15,2 0 3 0,18 0-6 0,2 0 7 16,-1 0-2-16,0-1 1 0,-3-1-16 0,-16 2 5 15,15-1 2-15,-1-3 9 0,-16 0-8 0,16 2 4 16,1 0 4-16,2-1-6 0,-3 0-3 0,0 1 8 16,-18-1-11-16,0 3 3 0,1-1 4 0,-5 0 1 15,4 0-6-15,-2 1 12 0,0 0-16 0,1 0 21 16,4-2-17-16,-2 1 13 0,0 0-12 0,0-2 10 16,-3 1-15-16,-2 0 13 0,-2-2-13 0,-2 1 13 15,0 0-16-15,-4-1 12 0,1 0-11 16,-1-1 17-16,-1 0-5 0,-1-1-2 0,2-1-6 15,-4 1 6-15,-1-1 8 0,-1 1-5 16,-3-2-8-16,-1 1 6 0,-2-2-11 0,-9 2-2 16,-7 0 4-16,0 0 12 0,1 0-7 0,-1-1 6 15,0 3-9-15,-3-2 7 0,0 1-8 0,-5 1 7 16,-3 0 0-16,0 1-2 0,-1 0-1 0,-4 1 0 16,-5 3-22-16,1-2-9 0,-5 1-29 0,1 1-17 15,-15 0-54-15,26 1-33 0,-21 1-870 0,-5-2-533 16</inkml:trace>
  <inkml:trace contextRef="#ctx0" brushRef="#br1" timeOffset="190723.905">4309 13094 2531 0,'0'0'465'15,"0"0"-72"-15,0 0-124 0,0 0-41 0,0 0-46 16,0 0-22-16,0 0-2 0,0 0-1 0,0 0-15 16,0 0 10-16,10 2-40 0,-10-2-13 0,0 0 1 15,0 0-4-15,0 0-17 0,10-6-9 16,-10 6-24-16,0 0 7 0,6-6-17 0,-6 6-2 15,1-7-1-15,-1 7 23 0,3-12-36 0,0 5 16 16,-3-1-7-16,1-3 10 0,1-1-28 0,-1-1 22 16,-1-1-21-16,-1-2-2 0,1-1 9 15,0 0 19-15,0-1-31 0,-2-2 7 0,2-1 7 16,0 1 7-16,0-7-23 0,2 0 5 0,-2-1 3 16,1-2-10-16,-1 0 4 0,3-6 14 0,-2 1-32 15,1 0 29-15,-2 0-8 0,1 1-3 0,1 5-17 16,-2 2 13-16,0 0-13 0,0 6 30 0,0 0-12 15,0 2 14-15,0 3-20 0,0 2 10 0,0 0-15 16,0 3 6-16,0 0-1 0,0 2 1 0,0 1-11 16,0 8 16-16,1-16-5 0,-1 10 18 0,4 1-19 15,-4 5 10-15,4-10 12 0,-1 5-39 0,-3 5 14 16,9-6 10-16,-4 2-14 0,1 2 5 16,1-2 2-16,0 1 8 0,0-1-8 15,3 1 15-15,0 1-15 0,0-2 16 0,0 0-13 16,2 1-2-16,0 0-6 0,0 0 17 0,1 1 0 15,0-1 1-15,1 1-23 0,0-1 5 0,3 0 6 16,0 0 7-16,2 1-12 0,0-4 18 0,0 2-14 16,2 2 2-16,0-1 6 0,0-3-14 0,5 3-3 15,-5-2 14-15,6 1-14 0,-2-2-2 0,1 0 18 16,2 0 4-16,0-1-2 0,-1 0-3 0,6-2-9 16,-5 2 14-16,0 1-22 0,0 0 24 0,1 0-19 15,-1 0 25-15,-1 3-22 0,1-2 7 0,-2 1 3 16,2-1-1-16,-1 2 7 0,-1-1-13 0,3 0 13 15,-2 1-5-15,-1 0-6 16,3-1 0-16,-1 2-8 0,0-2-10 0,4 0 3 16,0-1 22-16,0 0-11 0,-1 1 10 0,5-1-10 15,-5 1 4-15,4-2 7 0,-1 0-1 0,-3 1-16 16,5-1 18-16,-5 2-12 0,1 0-12 0,-1 0 0 16,1 1 20-16,-1-1-8 0,1 1 10 0,-1 0-18 15,0-1 8-15,0 1 4 0,1 0 11 0,-1-1-15 16,0 2-2-16,0-1-1 0,1 0 12 0,1 1-18 15,2 0-1-15,3-1 10 0,0 0 6 0,-4 2-8 16,7 0 13-16,-1-3-16 0,-6 3 26 0,1 0-31 16,1 1 10-16,0 0 0 0,2 0-6 0,0 2 12 15,4-1-8-15,-2 2 2 0,0-2 14 0,-6 1-12 16,0 2 2-16,-1-2 5 16,0 0-18-16,1 1-1 0,-1-1 8 0,0 1-10 15,-1-2 16-15,3 1-23 0,-1 0 40 0,-1-1-29 16,-1 0 12-16,2-1 2 0,-1 0 6 0,-1 1-10 15,1-1 0-15,-1 0-14 0,1 2 12 0,-1-1 0 16,-1 1 4-16,3-1-14 0,-1 0 22 0,-1 0-14 16,2 0 0-16,-3 2-2 0,0-2 6 0,0 0 0 15,0 1 2-15,-1-1-12 0,0 0 6 0,-2 1-2 16,2-2 10-16,0 3-6 0,-1-3 12 0,1 0-16 16,3 0 20-16,-1-3-20 0,-1 3 2 0,3-1-2 15,-2 0 16-15,2 0-22 0,-3 0 6 16,2 1-4-16,-1-2 8 0,2 1 0 0,-1 0 6 15,-1-1-10-15,1 2 21 0,-1-1-17 0,0 1 5 16,2 0 3-16,-3 0-3 0,0 1-23 16,0-1 13-16,0 0 3 0,-1 2 9 0,1-2-16 15,0 0 23-15,-2 0-24 0,1 0 12 0,1-2-4 16,-1 2 4-16,0 0-8 0,-1-1 10 0,2-1-12 16,0 1 0-16,1 0 6 0,0-1 10 0,-1 1-18 15,2-1 20-15,-2 1-20 0,1-1 8 0,1 0 0 16,-2 0 8-16,2 1-12 0,-2 0 20 0,0 1-16 15,0-2 4-15,1 1-8 0,-1 1-4 0,-2-1 3 16,0-1-9-16,2 2 5 0,-1-2 26 16,0 2-21-16,-1-1 14 0,1-1-12 0,0 2 16 15,-2-4-16-15,2 3 0 0,-2 0 4 0,2 0 10 16,-1-2-7-16,1 0-1 0,0 0-9 0,-1 2 26 16,1-2-19-16,1 1 6 0,-1 1 4 0,1-1-8 15,-2 0-10-15,1-1 10 0,0 3-2 16,1-2 2-16,0 2-8 0,-1 0 4 0,-1-1 0 15,1-1-2-15,3 1 0 0,-4 1 16 0,2-1-18 16,-1 0 4-16,1 1-12 0,0 0 11 0,-1 0-7 16,1 0 8-16,-1 0-9 0,1 0 32 0,0 0-25 15,1 0-6-15,1 1 14 0,-1-1-4 0,1 0 4 16,1 0 0-16,1 0 3 0,-1-1-1 16,0 1-4-16,0-1 4 0,-1-1-2 0,3 1 16 15,-1 0-28-15,-3-1 8 0,2 1-12 0,0 1 14 16,0-1 8-16,0-1-12 0,-2 2 6 0,2-1-6 15,0-3-4-15,0 3 12 0,-2 0-4 0,1 0 1 16,2-3-12-16,-4 2 21 0,3 1 0 0,4-3-9 16,2 1-18-16,-1 1 7 0,1 0 0 15,-2-1 10-15,3-1-2 0,-1 1 4 0,-4 2-12 16,2-1 8-16,-5-1-10 0,4 2 26 16,-3 0-16-16,-2-1 6 0,3 0-16 0,-1 1 0 0,1 0 8 15,-1-2 14-15,6 1-20 0,-5 1 16 16,-2-1-10-16,7-1 2 0,-2 1 0 0,-2 0 4 15,4-1-10-15,-2-1 23 0,2 2-28 0,-2 0 22 16,2-3-16-16,-2 3-3 0,0-1 14 0,3 1 1 16,-9 0-10-16,1 0 1 0,1 1 2 0,-1 0 2 15,-1-2 1-15,2 2 2 0,-1-1-10 0,-1 1-2 16,3-3-7-16,-3 2 24 0,2 1-4 0,4-4 2 16,-6 3-10-16,1-2 4 0,3 0 8 0,-2 2 6 15,-3-2-18-15,3 2 2 0,-3-1-16 16,3 0 18-16,0 2-4 0,7-1 13 0,-6-1-20 15,-1 3 11-15,0-1-4 0,-1-1 12 16,1 2-8-16,1-2 12 0,-1 2-26 0,1 0 18 16,-4-1-6-16,3 0 16 0,-1 1-28 0,1-1 6 15,0-1 2-15,1 0 8 0,-1 2-8 0,1 0 13 16,3 0-14-16,-5 0 11 0,3 0-18 0,4 2 16 16,-5 0-11-16,4-1 8 0,2 1 5 0,1-2 4 15,-2 2-18-15,1 0 10 0,0 0-2 0,-2 1 8 16,2 0-16-16,-4 2 11 0,-4-3-8 0,5 1 3 15,0 0 2-15,-5-2 8 0,0 2-4 0,1-2 0 16,-3 0 4-16,4 1-2 0,-3-1-3 16,1 0-14-16,-1 0 7 0,2-1 0 0,-3 0-2 15,3 0 14-15,1-1-8 0,-1 1-4 0,2 0 4 16,0 0 2-16,5-1-4 0,-4 1 8 16,5-1 0-16,-2-1 0 0,2 2-18 0,-5 0 16 15,-2 0-6-15,0-1 15 0,-2 1-24 0,4 1 22 16,-3 1-16-16,0-2 13 0,-2 1-12 0,-1 1 4 15,2 2-6-15,-2-4 2 0,0 2 2 0,0 1 2 16,0 0-8-16,3-1 14 0,-2 2-8 0,1-3 2 16,1 2 10-16,0-2 2 0,0 0-26 0,0 0 16 15,1 0-6-15,0-1 4 0,3 2 4 0,-2-4-4 16,-2 2 0-16,0 0 12 0,0 0 3 0,-2-1-1 16,1 0 1-16,-2 0-9 15,0 0-10-15,0-1 8 0,-1 0-16 0,-1-1 16 16,0 1-15-16,0 1-3 0,-1-2 6 0,1-1 10 15,-3 3 0-15,3-4 8 0,-1 0-14 0,-2 1-2 16,2 1-5-16,0-2 9 0,2 1-10 0,0-2 18 16,4-1-5-16,1 1 4 0,-5 1-15 0,1 0 29 15,0 1-20-15,5-2 2 0,-5 4-6 0,2-2 6 16,-3 2-8-16,1-1 13 0,0-1-16 0,0 3 8 16,-2 0-2-16,3-1 8 0,-7 2 2 0,5 0 9 15,1-1-7-15,-1 1-24 0,-1 1 9 0,1-1 9 16,-3 0-2-16,3 0 8 0,-1-1-8 0,2 1-3 15,-1 0 2-15,1 0 2 0,0 0 2 16,0 0-3-16,0 0-4 0,1 0 0 16,-1 0-10-16,0 1 16 0,0 1-4 0,0-1 6 15,0-1-4-15,-1 1 4 0,-1 0-12 0,1 0 16 16,-2 2-2-16,2 0-2 0,-6-2-10 0,4 2 10 16,-4-3-4-16,2 0 3 0,1 1-10 0,-2-2 4 15,0 1-6-15,1 0 3 0,1-2 8 0,-3 2 10 16,1-1-14-16,-1 1 8 0,0-1-14 0,-2 0 23 15,2-1-26-15,-2 2 9 0,2 0-4 0,-2-1 14 16,0-1-8-16,1 1 0 0,-2 1-2 0,0 0 14 16,2 0-22-16,-2 0 11 0,-1-1-14 0,4 1 19 15,-3 0 0-15,0 0-5 0,0 0-1 16,0-1 22-16,-1 1-16 0,3 0-10 16,-2-1 4-16,-1 1 6 0,1-2-8 0,0 0-13 15,2-1 11-15,-3 2 8 0,2-1-17 0,-1-3 31 16,1 3-20-16,-1 1 14 0,1-3-30 0,-2 2 21 15,3 1-7-15,-2-2 9 0,2 2-16 0,-5-1 15 16,3 1-8-16,-2 1 1 0,1-1 10 0,-2 0 0 16,-1 2 1-16,1-1-12 0,-2 0-4 0,1 0 8 15,-2 0-3-15,2 0 16 0,-2 0-5 0,1 1-2 16,3-2-9-16,-4 1 8 0,3 0-4 0,-2-1-2 16,2 1-7-16,0 0 11 0,0-1-14 15,0 1 11-15,1 0-2 0,2-1 12 0,-1 2-12 16,1-1 0-16,-1 0 9 0,1 1-2 15,0 0-10-15,0 0 5 0,2 0-9 0,-3 1 21 16,2 0-15-16,-1 1 8 0,1-1-11 0,-1-1 12 16,0 2-16-16,-1-2 6 0,1 3 6 0,0-2-10 15,-2 1 6-15,0-1 2 0,2 1 2 0,-3-2-4 16,1 1-3-16,-3-1 12 0,1-1-14 0,0 1 11 16,-2-1-10-16,3 0 6 0,-2 0-22 0,1 1 32 15,-1-2-14-15,1 1 4 0,-3 0-2 0,3 0 6 16,-2 0-14-16,1 0 12 0,-2 0-16 15,1-1 24-15,0 2-22 0,0-1 26 0,-1 0-22 16,3 0 4-16,-2 1 20 0,0-1-4 0,1 1-14 16,0-2-2-16,0 2 25 0,1 1-19 15,0-1-8-15,3-1 5 0,1 3-9 0,-2-2 0 16,2 2-5-16,-1-2 20 0,1 1-13 0,0 2 28 16,0-2-14-16,0 2-4 0,0-2-4 0,2 1 5 15,-2 0-12-15,2 2-5 0,-1-2 6 0,4 1 8 16,-2 1 10-16,2-1-2 0,-4 0-20 0,1 0 18 15,2-1-10-15,-1 1 2 0,2 1 1 0,-1-2 8 16,2 1-14-16,-2 0 8 0,2 0-13 0,-3-1 10 16,0-1 1-16,0 0 6 0,4 0-1 15,-2-1-10-15,-2-1 6 0,3 0 14 0,-2 0-26 16,5-1 22-16,-3 1-11 0,2-2-6 0,1 2 14 16,0 0 0-16,1 0-5 0,-1-1 6 0,-1 1-6 15,1 0 15-15,-3 0-27 0,-1 0 9 16,3 0-15-16,1 0 8 0,0-1 0 0,-1-1 15 15,1 1-20-15,-2 0 15 0,0-1-12 0,2 1 4 16,0-1-2-16,-2-1 14 0,2 1-20 0,-1 2 16 16,-1-3-8-16,-1 1 10 0,-2 1-16 0,0 0 22 15,2-1-20-15,1 1 16 0,-3-2-10 0,-1 3 8 16,1-1-4-16,0 0 0 0,-1 0-6 0,1 1 0 16,-1 0-7-16,1-1 20 0,0 0-9 0,-1 1 4 15,-2-2-9-15,1 2 20 0,0 0-15 16,-1 0 4-16,-3-1-12 0,1 2-1 0,1-2-1 15,-4 1 14-15,0 1 4 0,1-1-2 0,-1 0-4 16,0 0 8-16,-4 0 3 0,4 2-11 16,-5-2 0-16,1 0-6 0,3 1 4 0,-3 0-5 15,-1-1 22-15,0 1-11 0,-1 0-8 0,-11-1 8 16,17 1-8-16,-9 1 2 0,-8-2-15 0,16 4 15 16,-9-3-11-16,-7-1 13 0,14 3-5 0,-14-3 5 15,11 3-11-15,-11-3 5 0,10 3-9 0,-10-3 9 16,10 6-1-16,-10-6-1 0,7 5-6 0,-7-5 32 15,9 7-29-15,-4-4 7 0,-5-3-10 16,10 9 17-16,-7-5-10 0,-3-4 29 0,8 10-24 16,-5-4-4-16,2 1-10 0,-1 1 21 0,3 1-14 15,-3-1 24-15,0 1-17 0,1 2 9 0,-1-1-12 16,0 2 11-16,2 2 4 0,-1 2-17 16,-1-1-11-16,2 2 10 0,0 1-8 0,-2-1 23 15,2 0-14-15,2 3 27 0,-2-4-24 0,-2 2 6 16,0 0 0-16,1-1 9 0,-2 3-15 0,2-2 12 15,-2 0-23-15,-2 1 11 0,2 0 10 0,0 0-8 16,-2 1-7-16,1 1 25 0,-1-2-32 0,1 4 27 16,-1 1-9-16,1 1 9 0,0-2-15 15,0 2-3-15,-2 0-6 0,3-2 18 0,1 4-21 16,-2-4 25-16,0 2-24 0,2 0 10 0,-1 0-11 16,0-1 22-16,1 1-12 0,1-1 0 0,-1 0 2 15,1-2 10-15,-1 2-8 0,1-3 15 0,0 2-13 16,0-3 20-16,-1 3-13 0,-1-4-3 15,2 2-17-15,0 0 22 0,0 1-12 0,-2 1 3 16,1-2-4-16,-1 3 4 0,2 1 11 0,-3-1-13 16,2 0-13-16,-1 1 21 0,0-2-21 0,0 3 15 15,-2-2-5-15,2 1 14 0,-1 0-9 0,1-2-6 16,-2 1 2-16,2 1 4 0,-2-1-6 16,1 0 18-16,2-1-5 0,-3 1 15 0,2 0-44 0,0 1 17 15,-2-2 7-15,2 0 3 0,-2-1 1 16,4 0 1-16,-2-2 2 0,-2 0-1 0,1 0-14 15,0 0 19-15,0 0-11 0,-1 0 0 0,-1-1-9 16,3 2 7-16,-2-1 5 0,-1-2 0 0,2 3-8 16,-1-3 7-16,-1 1 1 0,1 0 1 15,1 0-12-15,-1-3 6 0,1 2-11 0,1 1 16 16,-2-2-10-16,0-1-6 0,2 1 0 0,0 1 20 16,-1-3-26-16,0 3 14 0,0-2 1 0,-1 0 11 15,3 0-27-15,-2 2 9 0,-1-2 2 0,1 2 17 16,-1 0-13-16,2-2 6 0,-2 5-10 0,1-3 27 15,1 1-16-15,-3 1-12 0,2 3-11 16,1-2 25-16,-3 0-5 0,3 2 6 0,0 0-15 16,1 0 18-16,0 1-12 0,-1-5 15 0,0 1-4 15,0 0-7-15,0-1-2 0,1 0 7 0,-1-2 6 16,0 1-16-16,1 0-1 0,-2-1 11 0,1-1-7 16,0-1 2-16,0 2-11 0,0-2 3 15,0 0-12-15,-2-1 27 0,1-1-14 0,0 0 10 16,0 0-7-16,1 1 2 0,-2-1-7 0,2-1 16 15,0 2 4-15,-2-3-24 0,2 4-2 0,0-3 15 16,-2 2-22-16,3 1 20 0,-1-1 5 0,0-1-5 16,1 2-6-16,-1-2 16 0,3 0-12 15,-2 1 0-15,0-2-7 0,1 3 18 0,-1 0-9 16,0-2 11-16,0 2-11 0,3-3 7 0,-3 2-21 16,1-1 17-16,-1 0-1 0,0 0 8 0,2 2-7 15,-1-4-10-15,0 3 16 0,-1 0-9 0,0-2 0 16,1 1 9-16,-1 0-9 0,0-2 17 15,1 3-25-15,0 2 8 0,1-4 0 0,-2 2-3 16,2-1-7-16,-1 1 14 0,2-1-15 0,-3 0 13 16,2 0-4-16,0-1 13 0,0 1-20 0,0-1 24 15,0 1-23-15,0-1 12 0,-1 1-15 0,3-1 11 16,-2-2-2-16,0 1 13 0,1 0-20 0,-1 2 18 16,0 1-33-16,-1-2 19 0,1 0-1 15,-1-1 32-15,0 0-35 0,-1 1 13 0,0-1-8 16,2 0 2-16,-2 0 0 0,0 0 2 0,1-1-11 15,-1 2 24-15,0-1-7 0,0-1-3 0,2 2-3 16,-2-2-3-16,2 3 10 0,-2-3 6 16,-1 1-23-16,3 3 7 0,-2-2-12 0,1 1 4 15,-2-1 15-15,1 2 1 0,2 0-5 0,-1 0 13 16,-1 0-11-16,0 0-7 0,1 1 8 0,0-2-12 16,-1 1 5-16,0-2 14 0,2 1-14 0,-3-2 11 15,1-1-20-15,2 0 23 0,-2 0-16 0,2-1 6 16,-4-1-2-16,4 1-9 0,-3 0 6 0,4-1 4 15,-3-1 2-15,2 1 8 0,-2-1-13 16,2 1-1-16,-2 1 8 0,3-4 10 0,-3 4-22 16,0-1 2-16,1-1-1 0,-1 1 19 0,2 0-14 15,-3-1 21-15,2 3-13 0,1-3 6 0,-2 2-14 16,-1 0 1-16,0-1-15 0,1 0 10 16,0 0 1-16,-1 0 3 0,1 0 3 0,0-1 16 15,-1 1-12-15,2 0 9 0,-3-1-39 0,1 0 22 16,0-1 10-16,-3-6-11 0,6 13-8 0,-1-7 11 15,-2 1 10-15,-3-7-8 0,6 11 16 0,-3-5-13 16,-3-6-6-16,4 12 1 0,-4-12-2 0,3 10-7 16,-3-10 12-16,3 11-2 0,0-5-6 15,-3-6 7-15,1 10 4 0,-1-10-4 0,0 13-11 16,0-13 20-16,1 11-4 0,2-4 2 0,-3-7-6 16,0 14-1-16,1-7 5 0,-1-7 13 15,0 14-21-15,0-6 7 0,0-8-16 0,2 12 7 16,-2-12-10-16,3 14 26 0,-2-8-21 0,-1-6 0 15,1 12 0-15,-1-12 13 0,3 12 1 0,0-6-8 16,-3-6-5-16,3 11 6 0,-3-11 2 0,4 12 5 16,-1-6 2-16,1 0-3 0,-4-6-8 0,7 13 12 15,-2-7-14-15,-3 0 5 0,-2-6-4 0,6 13 16 16,-3-6 0-16,1 2-8 0,-1-1-11 16,2 0-3-16,-2 0 6 0,0 0 6 0,0 2-10 0,1-1 26 15,-1 1-22-15,0-1 15 0,0 2-12 16,1-2 15-16,0 0-10 0,-1 0 7 15,0 1-16-15,0-1 5 0,0 0 7 0,-1 0 4 16,0 0-18-16,1-2 15 0,-3-7-10 0,4 14 6 16,-1-8 14-16,-3-6-19 0,5 14-1 0,-3-8-7 15,1 1-1-15,-3-7-3 0,2 16-6 0,1-9 42 16,-1 1-40-16,1 0 17 0,-2 1-21 0,0 2 23 16,2 1-11-16,-1 0 13 0,-1 1-21 0,1-1 22 15,-1 1-6-15,0 0 8 0,3 0-19 0,-2 0 14 16,-1 0-9-16,2 1 4 0,0-2-22 15,-2 1 33-15,1-1-19 0,-1 1 15 0,2-2 1 0,-1 0 2 16,0-1-8-16,0 2 1 0,-1-2 19 16,1-1-25-16,-1 1-6 0,1 1 16 15,0 0-8-15,-2-2 12 0,0-9-23 0,1 16 22 16,-1-7-12-16,2-1-5 0,-2-8 0 0,0 17 7 16,0-9-3-16,1 2 3 0,-1-1-2 0,0 1 7 15,2 0-71-15,-2-10 22 0,0 21-1 0,0-12-18 16,0 3 23-16,1-1-6 0,-1-3 22 0,0 2-9 15,0-1-1-15,2-1 18 0,-2-8-20 0,1 16 51 16,-1-9-32-16,0-7 10 0,1 15-32 0,-1-8 15 16,0-7 19-16,0 15 10 0,0-15-17 0,0 13-4 15,0-6 4-15,0-7-4 0,0 14 2 16,0-8 38-16,0-6-34 0,0 13 11 0,0-13 0 16,0 13 1-16,0-13 6 0,0 11 5 0,0-11 11 15,0 8-19-15,0-8-30 0,0 10-38 16,0-10-38-16,0 0-34 0,0 0-50 0,0 0-10 15,0 0-13-15,-7 10-2273 0</inkml:trace>
  <inkml:trace contextRef="#ctx0" brushRef="#br1" timeOffset="192991.819">5918 13605 2539 0,'0'0'531'16,"0"0"-121"-16,0 0-88 0,0 0-73 15,-3 8-38-15,3-8-44 0,0 0 10 0,-1 9-13 16,1-9-37-16,-3 10-2 0,0-5 1 0,3-5-15 15,-6 13-11-15,3-5-8 0,-2 0-25 16,1 2 4-16,-1-1-15 0,1 3-3 0,0-2 1 16,-1-1-9-16,3 1 20 0,-4-1-11 0,3 2 3 15,2-2-14-15,0-1 3 0,-1 1 0 0,2-2-5 16,0-7-18-16,3 15 14 0,0-9-17 0,0 1 3 16,-3-7-9-16,11 9 8 0,-7-4-11 0,2-2-2 15,-6-3-24-15,10 6-10 0,-3-3 1 0,-7-3-25 16,11 3-9-16,-11-3-8 0,10 0-12 0,-10 0-22 15,0 0-24-15,0 0-6 0,18-7-74 0,-18 7-40 16,9-7-7-16,-6 3-1641 0</inkml:trace>
  <inkml:trace contextRef="#ctx0" brushRef="#br1" timeOffset="193304.332">5983 13478 3205 0,'0'0'530'0,"0"0"-148"0,0 0-64 16,6-13-81-16,-6 13-20 0,5-8-39 0,-2 2-33 16,-3 6-44-16,7-7-8 0,-4 2-15 0,-3 5-48 15,6-7-14-15,-6 7-18 0,5-5-56 0,-5 5 4 16,0 0-33-16,0 0-26 0,0 0-40 0,0 0-81 16,0 0-12-16,0 0-2171 0</inkml:trace>
  <inkml:trace contextRef="#ctx0" brushRef="#br1" timeOffset="194715.156">6499 15992 3325 0,'0'0'470'16,"0"0"-134"-16,0 0-26 0,0 0-114 16,0 0 4-16,0 0-30 0,0 0 3 0,0 0-48 15,0 0-4-15,0 0-19 0,0 0 13 0,0 0-35 16,-21 12 0-16,21-12 1 0,-9 3-23 0,3 2 9 15,6-5-3-15,-8 8-13 0,2-5 1 0,2 3 6 16,4-6-12-16,-7 10-11 0,3-4 21 0,1 1-27 16,3-7 4-16,-3 13 7 0,3-6 3 0,0-7-19 15,1 12 14-15,-1-12-11 0,3 13 3 0,0-8-13 16,-3-5 19-16,6 10-22 0,-2-5 2 16,-4-5-20-16,10 8-5 0,-6-4-19 15,-4-4-27-15,0 0-25 0,14 7-6 0,-14-7-16 16,0 0-32-16,17 6-30 0,-17-6-1032 0,12-8-761 15</inkml:trace>
  <inkml:trace contextRef="#ctx0" brushRef="#br1" timeOffset="194924.199">6545 15805 4127 0,'0'0'491'16,"0"0"-90"-16,0 0-121 0,7-12-31 0,-7 12-65 16,7-5-13-16,-2 1-58 0,-5 4-14 0,8-5-44 15,-2 0-16-15,-6 5-36 0,7-6-15 0,-7 6-44 16,0 0 1-16,8-11-71 0,-8 11-45 0,5-6-1069 16,-5 6-997-16</inkml:trace>
  <inkml:trace contextRef="#ctx0" brushRef="#br1" timeOffset="196655.441">1133 4996 1772 0,'0'0'394'0,"0"0"-93"0,0 0-43 15,0 0-70-15,0 0-15 0,0 0-54 16,0 0-60-16,0 0 108 0,0 0-50 0,0 0-39 16,0 0-58-16,0 0 37 0,0 0-64 15,-20 25 51-15,20-25 11 0,-8 10 13 0,3-5-22 16,0 5 23-16,1-2-40 0,0 1 15 0,-2 2 5 16,2-3 62-16,1 2-29 0,-3 0 2 0,4 0-11 15,2-10 2-15,-5 17-40 0,4-8 34 0,1-9-1 16,-4 14-16-16,4-14-6 0,0 11 12 0,0-11-25 15,0 0-2-15,5 12-11 0,-5-12-25 0,0 0 2 16,11 3-12-16,-11-3-34 0,0 0 8 16,0 0-13-16,20-10 3 0,-20 10 0 15,16-8-57-15,-9 1-70 0,-1 3 28 0,4-3-38 16,-10 7-109-16</inkml:trace>
  <inkml:trace contextRef="#ctx0" brushRef="#br1" timeOffset="196928.014">1160 4866 3671 0,'6'-7'520'16,"-6"7"-145"-16,0 0-60 0,5-9-103 0,-5 9 0 16,0 0-62-16,6-10 7 0,-6 10-53 0,0 0-34 15,4-9-23-15,-4 9-11 0,0 0-53 0,0 0-24 16,6-9-21-16,-6 9-59 0,0 0-85 0,4-1-1273 16,-4 1-2092-16</inkml:trace>
  <inkml:trace contextRef="#ctx0" brushRef="#br1" timeOffset="197922.982">3265 5004 2271 0,'0'0'525'0,"0"0"-180"0,-17 3-42 15,17-3-24-15,-13 5-75 0,6-1-53 0,-2 1-34 16,0 0-5-16,0 1 1 0,0 0 10 0,0 2-56 15,0-1-5-15,3 2 44 0,-2 0-60 0,1-1-13 16,1-2 42-16,2 0-62 0,1 0 44 0,0 0-23 16,1 1-7-16,2-7-4 0,1 10 20 0,-1-10-46 15,7 7 11-15,-7-7 13 0,10 7-47 0,-2-6-24 16,-8-1-27-16,0 0-65 0,23-3-21 0,-12 7-57 16,-1-8-2440-16</inkml:trace>
  <inkml:trace contextRef="#ctx0" brushRef="#br1" timeOffset="198160.107">3306 4809 2714 0,'0'0'544'16,"9"-13"-164"-16,-9 13-121 0,6-9-39 15,-6 9-63-15,6-7-93 0,-6 7-95 16,0 0-107-16,8-5-2773 0</inkml:trace>
  <inkml:trace contextRef="#ctx0" brushRef="#br1" timeOffset="-194922.836">15119 13037 1140 0,'0'0'435'0,"0"0"-123"0,0 0-70 15,0 0-168-15,0 0 73 0,0 0-105 0,0 0 53 16,0 0 38-16,0 0-87 0,0 0-6 0,0 0 50 15,0 0-34-15,7-7 82 0,-7 7-58 0,0 0-112 16,0 0 32-16,0 0 103 0,0 0-93 16,0 0-107-16,0 0 129 0,0 0-23 0,0 0-40 15,6-6 5-15,-6 6 89 0,0 0-29 0,0 0 27 16,0 0-91-16,0 0-10 0,0 0 25 0,0 0 55 16,0 0-10-16,0 0 24 0,0 0-40 0,0 0-5 15,10-7-18-15,-10 7 33 0,0 0-39 0,0 0 59 16,0 0-36-16,0 0-54 0,0 0 26 0,0 0 69 15,0 0-3-15,0 0-60 0,0 0-1 16,0 0 35-16,0 0-20 0,8-5 59 0,-8 5-39 16,0 0 43-16,0 0-63 0,0 0 0 0,0 0-6 15,0 0 46-15,0 0-102 0,9-4 62 0,-9 4 9 16,0 0 18-16,0 0-54 0,0 0 46 0,0 0 50 16,11-4-10-16,-11 4-79 0,0 0-54 0,0 0 109 15,0 0-2-15,0 0-27 0,0 0-6 16,0 0 0-16,0 0-6 0,10-4 12 0,-10 4 14 15,0 0 58-15,0 0-41 0,0 0-61 0,0 0 4 16,0 0 40-16,10-7-28 0,-10 7 35 0,0 0-2 16,0 0-25-16,0 0 17 0,0 0-29 15,0 0-18-15,0 0 30 0,0 0 49 0,0 0 1 16,0 0-15-16,0 0-30 0,0 0 14 0,0 0-31 16,0 0 42-16,0 0-7 0,0 0-5 0,0 0-36 15,0 0-16-15,0 0 34 0,0 0 16 0,0 0 36 16,0 0-46-16,0 0-12 0,0 0 1 0,0 0-2 15,0 0 32-15,-40 8-50 0,40-8 61 0,-7 4-31 16,7-4 45-16,0 0-83 0,-12 7 88 0,12-7 1 16,-10 4-29-16,10-4-23 0,0 0 9 0,-9 7-13 15,9-7 0-15,0 0-23 0,-10 6 39 16,10-6-26-16,0 0-11 0,-10 5 42 16,10-5 21-16,0 0-57 0,-7 6 30 0,7-6 17 0,0 0-28 15,0 0 13-15,-11 7-7 0,11-7-10 16,0 0-16-16,0 0 22 0,-7 7 10 0,7-7-12 15,0 0 28-15,0 0-38 0,-6 6 35 0,6-6-19 16,0 0 2-16,0 0-3 0,0 0 40 0,0 0-49 16,0 0 20-16,-7 8-31 0,7-8 26 0,0 0-24 15,0 0 14-15,0 0-25 0,0 0 35 0,0 0 13 16,-3 10-4-16,3-10-39 0,0 0 27 0,0 0-18 16,0 0 30-16,0 0-20 0,0 0 1 0,2 10-38 15,-2-10 61-15,0 0-28 0,0 0 47 0,0 0 9 16,0 0-30-16,5 9-3 0,-5-9 3 0,0 0 10 15,6 3-2-15,-6-3-29 16,0 0 6-16,7 5-14 0,-7-5 11 0,0 0-24 16,0 0 75-16,16 5-69 0,-16-5-6 0,7 2-6 15,-7-2 19-15,0 0-27 0,0 0 33 0,16 0-23 16,-16 0 32-16,0 0-4 0,0 0-3 0,0 0-70 16,19-2 20-16,-19 2-1 0,0 0 25 0,14-3-21 15,-14 3-12-15,0 0-97 0,13-4-133 0,-10 2-3504 16</inkml:trace>
  <inkml:trace contextRef="#ctx0" brushRef="#br1" timeOffset="-194123.38">15283 12815 1655 0,'0'0'464'16,"0"0"-242"-16,0 0 76 0,0 0-95 0,0 0 3 15,-8 1-43-15,8-1-7 0,0 0-51 0,0 0 31 16,0 0-61-16,-16 7 20 0,16-7-29 0,-8 2-35 15,8-2-9-15,-6 4 64 0,6-4-36 0,0 0 12 16,-9 4-51-16,9-4 20 0,0 0-31 0,-8 4-10 16,8-4 14-16,0 0 19 0,0 0 8 0,-7 4 16 15,7-4-5-15,0 0 36 0,0 0-38 0,0 0 9 16,0 0-37-16,0 0 36 0,0 0-44 16,0 0 28-16,0 0 0 0,0 0 9 0,0 0-33 15,0 0 46-15,0 0-19 0,0 0 4 0,0 0-2 16,0 0 4-16,0 0-33 0,25 2 20 0,-25-2 1 15,0 0 3-15,0 0-28 0,0 0-8 16,0 0 28-16,0 0-2 0,0 0-9 0,12 0 6 16,-12 0-31-16,0 0 20 0,0 0-4 0,0 0 11 15,0 0-30-15,0 0 42 0,0 0-34 0,0 0 10 16,0 0-18-16,0 0 49 0,0 0-46 0,0 0 19 16,0 0 10-16,-20 8 2 0,20-8-35 15,0 0 16-15,-10 4 7 0,10-4-14 0,0 0-1 16,-7 3 27-16,7-3-33 0,0 0 14 0,0 0-46 15,0 0 61-15,0 0-50 0,0 0 25 0,0 0-58 16,0 0-4-16,0 0-19 0,0 0-18 0,0 0-36 16,30-8-2266-16</inkml:trace>
  <inkml:trace contextRef="#ctx0" brushRef="#br1" timeOffset="-191378.425">20802 5191 3038 0,'-9'1'645'0,"9"-1"-164"0,0 0-76 0,0 0-57 15,0 0-49-15,0 0-57 0,0 0-25 0,0 0-37 16,0 0-16-16,0 0-30 0,45 3-19 0,-28-1-19 15,6 1 0-15,6 0-14 0,11 4-10 0,21 0-7 16,11 3-15-16,24 1-7 0,6 3 1 16,2 0-18-16,5 2-4 0,5 1-19 0,9-1-1 15,34 4-6-15,-28-5 3 0,25 7-15 0,-29-3-8 16,-4 0 1-16,30 5 29 0,-31-6-9 0,3 1 2 16,-4-2-18-16,-4 2 5 0,-4-1-29 0,-7-1 13 15,-5 0-14-15,-6-1 0 0,-4-3-6 16,61 12-61-16,-88-15 36 0,-3-1-1 15,-5-1-9-15,-13-2-10 0,-7-2-31 0,-6 0-5 16,-5-2-34-16,1 8-56 0,-7-10-1356 0</inkml:trace>
  <inkml:trace contextRef="#ctx0" brushRef="#br1" timeOffset="-183438.916">3119 1725 2743 0,'0'0'521'16,"-6"1"-164"-16,6-1-62 0,0 0-32 0,0 0-45 16,0 0-32-16,-4 6-37 0,4-6-32 0,0 0-2 15,0 0-23-15,0 0-14 0,-3 7-3 0,3-7 1 16,0 0 13-16,0 0-2 0,0 0-20 0,0 0 17 16,0 0-45-16,0 0 2 0,0 0-3 0,10 11 1 15,-10-11 19-15,14 5-9 0,-2-3-6 0,-1 1-10 16,4 1-4-16,5 2 6 0,3 1-5 0,4 1-5 15,5 1-6-15,4-2 14 0,3 2-10 16,18 1 1-16,1-2-15 0,6 0-6 0,3-3-30 16,0 0-8-16,0-3-9 0,4 0 19 15,-4-4-20-15,2 2-9 0,-4-3 18 0,-4 2-18 16,-10-1-25-16,-9 2 8 0,-7 2-17 0,-1 0-16 16,-3 0-36-16,-1 1-56 0,-5 2-48 0,1-1-1058 15</inkml:trace>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01T22:53:48.658"/>
    </inkml:context>
    <inkml:brush xml:id="br0">
      <inkml:brushProperty name="width" value="0.05292" units="cm"/>
      <inkml:brushProperty name="height" value="0.05292" units="cm"/>
    </inkml:brush>
  </inkml:definitions>
  <inkml:trace contextRef="#ctx0" brushRef="#br0">16015 4238 2771 0,'0'0'508'0,"0"0"-174"0,0 0-61 16,0 0-42-16,10 0-35 0,-10 0-56 16,0 0 25-16,0 0-72 0,0 0 25 0,0 0-10 15,16 7 18-15,-16-7-55 0,7 7 25 0,-3-4-30 16,-4-3 12-16,11 13 9 0,-5-4-12 0,3 2-1 15,-2 3 34-15,4-2-65 0,-1 5 32 0,1-2-13 16,2 1-2-16,0 1-2 0,0-1 24 0,2-1-31 16,0 0 3-16,-1 0-34 0,-1-2 11 0,3 2-1 15,-1-1 15-15,-1 1-16 0,1-2 1 16,0 1-24-16,-3-3 8 0,1 0-22 0,-3-1 6 16,0 0-19-16,2-1-13 0,-2-3-12 0,-3 0-23 15,1-1-47-15,-8-5-5 0,14 5-37 0,-14-5-12 16,13 2-106-16,-13-2-1214 0,13-8-1991 0</inkml:trace>
  <inkml:trace contextRef="#ctx0" brushRef="#br0" timeOffset="240.231">16261 4325 3395 0,'-22'15'419'0,"-1"-3"-75"0,3 2-95 0,1-3-27 15,0 0-38-15,-2 3-25 0,0-4-42 0,2 2-4 16,-2-1-43-16,1-1 32 0,5-3-44 0,-4 2-51 16,5-2-24-16,-1 1-6 0,0 0-56 0,0-2-14 15,2 0-8-15,2 0-38 0,1-1-116 0,0 1-1326 16</inkml:trace>
  <inkml:trace contextRef="#ctx0" brushRef="#br0" timeOffset="735.838">16630 4346 3095 0,'0'0'571'0,"0"0"-159"0,0 0-93 16,0 0-14-16,0 0-90 0,33-10-43 0,-23 6-17 16,4 1 0-16,-1 0-30 0,3-2-21 0,1 1-16 15,3-1-15-15,3 2-24 0,-3-1-6 0,2 1-24 16,1 0 10-16,-1 0-45 0,-2-1-7 0,1 3-29 16,0 0-8-16,-5-1-37 0,0 1 1 0,-4 0-28 15,3 0-52-15,-3 1-314 0,-2 0-1429 0</inkml:trace>
  <inkml:trace contextRef="#ctx0" brushRef="#br0" timeOffset="1515.571">17478 4716 2706 0,'3'10'538'0,"0"-2"-124"0,-2-2-32 16,-1-6-115-16,5 6-28 0,-5-6-66 0,0 0-3 15,0 0-52-15,15-10-13 0,-7 1-19 0,0-5 8 16,2-2-19-16,-1-4-10 0,1-1-20 15,-1-3-4-15,1-5-25 0,0 0-2 0,-3-2 5 16,0 1 21-16,-1 1-8 0,2-3 0 0,-4 7-11 16,-1 0 8-16,1-2-9 0,-2 2 0 0,-1 4-18 15,1-1 21-15,-2 1-31 0,1 1 8 0,-1 0-3 16,1 1 9-16,-1 2 5 0,0-1-28 0,-1 3 0 16,2 0 37-16,-1 2-12 0,2 0 3 0,-2 1-8 15,0-1 3-15,1 2 15 0,-1 1 9 0,2 0-3 16,2 1 13-16,-2 0 14 0,1 0-10 15,3 2-37-15,1-1 13 0,2 2 7 0,5 0 7 16,0 1-7-16,4-2 8 0,3 4 0 0,2-2-8 16,5 1 3-16,2-2-14 0,1 3 16 0,8-2-8 15,3 2-13-15,0-1 8 0,22-2-31 16,-3-1 8-16,-1 2-17 0,3 1 13 0,-3-3-25 16,3 4 11-16,-4-3 1 0,-10 4-15 0,-6 1-6 15,-8 1-2-15,2 0-3 0,-6 1-7 0,-4 4-57 16,-2 1 3-16,-2-1 23 0,-6 2-23 0,-5 4-25 15,-3 0-41-15,-3 2-180 0,-2-3-1423 0</inkml:trace>
  <inkml:trace contextRef="#ctx0" brushRef="#br0" timeOffset="1867.024">17993 4286 2937 0,'0'0'577'0,"0"0"-160"15,0 0-61-15,30 16-42 0,-23-9-99 0,1 0 22 16,-1 1-60-16,2 2 3 0,2-1-42 0,-3 5 6 16,2-2-19-16,1 5-15 0,1 0-26 0,-2 2-6 15,1 1-14-15,-1 1-4 0,0 1-5 0,1-2-6 16,-2 0-11-16,-1 0-3 0,1-1-14 0,-1-3-28 16,-1 0-33-16,-1-2-20 0,0 0-37 15,-1-6-24-15,3-2-70 0,1-2-55 0,-9-4-878 16,15-2-1394-16</inkml:trace>
  <inkml:trace contextRef="#ctx0" brushRef="#br0" timeOffset="2067.781">18099 4463 2779 0,'-21'17'465'15,"1"-1"-135"-15,1 0-60 0,3-2-42 0,-2 0-17 16,0-1-74-16,2 0-29 0,-2-2-70 0,3-2-7 16,-1 0-22-16,1-2-46 0,0-2-16 0,4 0-47 15,-3-3-48-15,3 0 1 16,11-2-246-16</inkml:trace>
  <inkml:trace contextRef="#ctx0" brushRef="#br0" timeOffset="2619.399">17424 4766 2893 0,'-4'-7'409'0,"-1"-3"-58"15,-1 1-125-15,0-1 12 0,-1-3-68 0,1-1-7 16,-2 2-30-16,0-2-9 0,1 0-18 16,-2 3-33-16,-1-3-22 0,3 3 26 0,-1 0-62 15,-1 0-8-15,1 1-59 0,1 1-35 0,-1 2 6 16,3-1-77-16,-1 0-1891 0</inkml:trace>
  <inkml:trace contextRef="#ctx0" brushRef="#br0" timeOffset="3371.225">18135 4466 2413 0,'0'0'517'15,"0"0"-108"-15,0 0-102 0,0 0-56 0,0 0-21 16,0 0-38-16,0 0 14 0,0 0-46 15,0 0 15-15,0 0-51 0,18-21-7 0,-18 21-27 16,9-9 2-16,-3 4-42 0,-6 5 23 0,13-10-18 16,-5 5 4-16,-1-1-9 0,0-1-13 0,3 0 14 15,1 2-8-15,1-1-14 0,0 0 2 0,3-2-17 16,-1 1 11-16,0 2-22 0,2-2 21 16,1 0-43-16,-2 0-11 0,2 1 4 0,-3 1-22 15,0 2-13-15,-2-3-30 0,0 2-39 0,0 2-44 16,-12 2-134-16,21-3-1695 0</inkml:trace>
  <inkml:trace contextRef="#ctx0" brushRef="#br0" timeOffset="4035.33">19008 4374 3310 0,'0'0'539'0,"0"0"-172"0,0 0-23 16,0 0-72-16,0 0-18 0,0 0-68 0,0 0-17 16,0 0-15-16,0 0-8 0,0 0-40 15,0 0-13-15,0 0-4 0,0 0-6 0,0 0-30 16,0 0 14-16,0 0-22 0,32-10 3 0,-18 9 4 16,0-1-17-16,2 1-12 0,2-2 12 0,2 1-14 15,1 0 0-15,1 1-23 0,0-1-2 0,2 2-2 16,1-1-16-16,-2 1-2 0,0 0 12 0,-1 0-30 15,-2 0-15-15,-1 1-49 0,-4-1-25 16,1 0-20-16,-1 2-219 0,-2-2-1040 0,-3 1-1902 16</inkml:trace>
  <inkml:trace contextRef="#ctx0" brushRef="#br0" timeOffset="4691.694">19792 4142 3211 0,'-12'20'555'16,"1"-2"-157"-16,3 1-90 0,-3-4-15 0,4 2-44 15,-2 2-44-15,-1-1-12 0,2 2-38 0,-1 1-4 16,1-1-38-16,0 1 3 0,-1-2-23 0,2 3-27 15,1-1 4-15,-1-1 8 0,2-2-35 0,0-2 0 16,1 0 11-16,0-2-13 0,1-1-18 0,0-3-7 16,0 1-16-16,2-1-26 0,-2-1-47 0,3-9-16 15,-1 12-63-15,1-12-96 0,6 11-997 0,-6-11-806 16</inkml:trace>
  <inkml:trace contextRef="#ctx0" brushRef="#br0" timeOffset="5003.755">20193 4268 3425 0,'0'0'491'0,"13"-4"-114"15,-6 2-83-15,3 0-44 0,0 1-42 0,0-2-48 16,3 0 2-16,0 2-23 0,0-2-29 0,0 0-36 16,4 3 8-16,-1-1-46 0,4-1-3 0,-5 1-41 15,6 1-12-15,-5-1-32 0,1 1-5 0,-1 0-40 16,-1-1-30-16,-2 1-33 0,-13 0-112 0,25 1-1635 15</inkml:trace>
  <inkml:trace contextRef="#ctx0" brushRef="#br0" timeOffset="5311.951">20310 4364 3190 0,'0'0'550'0,"0"0"-99"0,0 0-132 16,0 0-16-16,8 10-80 0,-8-10-43 16,0 0-16-16,11 0-26 0,-11 0-40 0,16-3 9 15,-16 3-33-15,18-3-11 0,-5 2-10 0,1-2-3 16,1 2 14-16,1-1-20 0,4 2 0 0,0-1-15 15,0 0-13-15,1-1 17 0,-3 1-38 16,0 1 10-16,0 0-16 0,-2 0-27 0,-1 1-11 16,0-1-12-16,-15 0-49 0,23 4-56 0,-13-4-16 15,-10 0-48-15,15 2-102 0,-15-2-1612 0</inkml:trace>
  <inkml:trace contextRef="#ctx0" brushRef="#br0" timeOffset="5959.311">20999 4203 2341 0,'-10'15'420'0,"-1"1"-15"0,4-1-99 16,1 2 24-16,2-2-121 0,1 3 32 0,1-1-73 16,0 2-19-16,4 1-33 0,1-1 15 0,0-1-50 15,2 1 24-15,-1-1-2 0,2-1-6 0,1-1-51 16,2-1 19-16,1-1-2 0,2 1 19 0,3-3-28 16,1 1 4-16,1-4-10 0,0-2-6 15,1-2-21-15,3-1 2 0,-1-3-11 0,4-2 28 16,5-2-33-16,-1-1 8 0,0-4 1 0,5-2-21 15,-2-2 16-15,-2-2-11 0,0 0-22 16,-3-2 30-16,0-2-19 0,-5 1 5 0,2 1-16 16,-4-2-7-16,-3 2 15 0,-2-2 0 0,-5 5-1 15,-2-1-2-15,-3-1-13 0,-1 2 20 0,-3-1-1 16,-3-1 26-16,-3 1-36 0,-1-1 27 0,-7-2-12 16,1 2 27-16,-5 1-19 0,0 0-8 0,-2 1 19 15,1 2-22-15,-2 0 20 0,0 2-22 0,2-1 40 16,1 2-20-16,0 3 2 0,2-1-4 15,0 1-27-15,3 1 13 0,-1 0-20 0,2 2 7 16,1 0 5-16,0-1-4 0,1 2-23 0,1-1 6 16,-2 2-7-16,11 0-19 0,-20 3-9 15,9 1-18-15,0-1-45 0,-1 2 25 0,-2 1-15 16,0 1-59-16,0-1-68 0,0 2-31 0,-2-1-356 16,2 0-1711-16</inkml:trace>
  <inkml:trace contextRef="#ctx0" brushRef="#br0" timeOffset="6903.602">20970 4243 1296 0,'0'0'148'0,"0"0"268"0,0 0-244 15,0 0-61-15,0 0-5 0,0 0 8 16,0 0-51-16,0 0 10 0,0 0 105 0,0 0-167 16,7-25 44-16,-7 25 44 0,0 0-65 0,5-6-24 15,-5 6-20-15,5-5 71 0,-5 5-8 0,5-7-63 16,-5 7-23-16,4-7 108 0,-4 7-43 0,6-6-38 15,-6 6 44-15,4-5-60 0,-4 5 37 16,6-5 87-16,-6 5-126 0,4-5 63 0,-4 5-84 16,7-5 51-16,-7 5-22 0,4-5 1 0,-4 5 30 15,5-6 1-15,-5 6-32 0,5-4 1 0,-5 4-10 16,5-6 35-16,-5 6-26 0,4-5 32 0,-4 5-63 16,7-5 69-16,-7 5 18 0,6-5 0 0,-6 5-16 15,7-6-9-15,-7 6-24 0,5-4-52 0,-5 4 77 16,8-4-72-16,-8 4-1 0,8-3 120 0,-8 3-53 15,0 0-109-15,8-2-89 0,-8 2 188 0,0 0-81 16,0 0-236-16</inkml:trace>
  <inkml:trace contextRef="#ctx0" brushRef="#br0" timeOffset="8944.197">16171 4352 761 0,'0'0'198'0,"0"0"24"0,0 0-14 0,0 0-73 16,0 0-4-16,0 0 31 0,0 0-49 0,0 0 123 16,14 0-109-16,-14 0-49 0,0 0-65 0,0 0 62 15,0 0-3-15,0 0 25 0,0 0 36 16,0 0-52-16,0 0-54 0,0 0 34 16,0 0-54-16,0 0 36 0,0 0 47 0,0 0-59 15,0 0-6-15,0 0 15 0,17 0 29 0,-17 0-55 16,0 0-14-16,0 0-14 0,0 0 28 0,0 0-19 15,0 0 19-15,11-2-14 0,-11 2 29 0,0 0 23 16,0 0-104-16,0 0 95 0,0 0 8 0,0 0-43 16,0 0-2-16,0 0 43 0,13-5-21 0,-13 5-20 15,0 0 66-15,0 0-127 0,0 0 72 0,0 0-81 16,11-4 92-16,-11 4-74 0,0 0 72 0,0 0 20 16,10-6-7-16,-10 6-69 0,0 0 49 15,7-6-87-15,-7 6 92 0,0 0 1 0,0 0-41 16,7-5 20-16,-7 5-51 0,5-3 15 0,-5 3 16 15,0 0-21-15,0 0 57 0,0 0 5 0,0 0 42 16,11-8-95-16,-11 8 26 0,0 0 40 0,0 0-7 16,10-7-46-16,-10 7-28 0,4-3 1 15,-4 3 26-15,0 0 68 0,0 0-20 0,10-7-27 16,-10 7-20-16,7-1-21 0,-7 1 146 0,5-5-138 16,-5 5 47-16,0 0-42 0,0 0 47 0,12-5-52 15,-12 5 59-15,0 0-40 0,8-4-6 0,-8 4 26 16,0 0-13-16,0 0-26 0,13-5 52 15,-13 5-72-15,6-2 119 0,-6 2-60 0,0 0 36 16,8-6-12-16,-8 6-6 0,0 0-62 0,0 0 62 16,10-6-24-16,-10 6-19 0,6-1-31 0,-6 1 11 15,0 0 52-15,0 0-20 0,8-5 29 0,-8 5-22 16,0 0-7-16,0 0-19 0,0 0 7 0,0 0 12 16,0 0-5-16,10-4-15 0,-10 4-5 0,0 0 18 15,0 0-18-15,0 0 62 0,0 0 8 0,0 0-2 16,10-6-31-16,-10 6 19 0,0 0-8 0,0 0-34 15,0 0-25-15,0 0 17 0,0 0 31 16,0 0-5-16,7-4-62 0,-7 4 16 0,0 0 34 16,0 0 10-16,0 0-68 0,0 0 30 15,0 0-53-15,0 0 38 0,0 0-102 0,0 0-87 16,0 0-154-16</inkml:trace>
  <inkml:trace contextRef="#ctx0" brushRef="#br0" timeOffset="10283.152">15817 4549 1562 0,'0'0'152'15,"0"0"90"-15,0 0-41 0,0 0 5 0,0 0-30 16,0 0-76-16,0 0 11 0,0 0-9 16,0 0-41-16,0 0 48 0,0 0-45 0,0 0 31 15,0 0-32-15,0 0 18 0,0 0-25 0,0 0 69 16,0 0-125-16,0 0 48 0,0 0 6 0,0 0-49 15,0 0 8-15,0 0-1 0,0 0 41 16,0 0-86-16,0 0 90 0,0 0-69 0,0 0 12 16,27-3 7-16,-27 3 18 0,0 0-1 0,9-4-12 15,-9 4 0-15,0 0 0 0,10-5 56 0,-10 5-110 16,7-3 77-16,-7 3-5 0,9-3 45 0,-9 3-93 16,9-5 6-16,-9 5-22 0,9-2 16 0,-9 2 2 15,8-3 32-15,-8 3-32 0,10-4 73 0,-10 4-57 16,7-3 11-16,-7 3-4 0,9-2-36 15,-9 2 11-15,0 0-83 0,0 0-11 0,15-7 14 16,-15 7-65-16,7-3-10 0,-7 3-7 0,0 0-264 16</inkml:trace>
  <inkml:trace contextRef="#ctx0" brushRef="#br0" timeOffset="11959.66">17458 4761 813 0,'0'0'303'0,"0"0"-101"16,0 0-29-16,0 0-102 0,0 0 110 0,0 0 6 16,0 0-22-16,0 0 111 0,0 0-168 0,5 10-68 15,-5-10 0-15,0 0 89 0,0 0-56 16,0 0 25-16,0 0-10 0,0 0-39 0,3 11 3 0,-3-11 1 15,0 0 36-15,0 0-59 0,0 0 23 16,0 0-16-16,4 9-31 0,-4-9 95 0,0 0-46 16,0 0-39-16,0 0-24 0,3 6-19 15,-3-6 27-15,0 0 35 0,0 0-51 0,0 0 32 16,0 0 57-16,0 0-42 0,6 6-36 0,-6-6 44 16,0 0-85-16,0 0 74 0,0 0 30 0,0 0-28 15,0 0 26-15,0 0-30 0,0 0 17 0,11 0 4 16,-11 0-40-16,0 0-14 0,0 0 30 0,0 0-23 15,0 0 29-15,0 0 29 0,8-10-14 0,-8 10-59 16,0 0 37-16,2-8-33 0,-2 8-13 0,2-9-21 16,-2 9 23-16,2-9 22 0,-2 9-18 0,5-11 0 15,-3 7-24-15,-2 4-36 0,5-14 42 16,-5 14-46-16,6-12-78 0,-2 6 56 0,-4 6-95 16,6-11-132-16</inkml:trace>
  <inkml:trace contextRef="#ctx0" brushRef="#br0" timeOffset="13279.8">17476 4806 513 0,'0'0'193'0,"6"7"-117"0,-6-7 128 15,0 0-278-15,0 0 358 0,0 0-222 0,0 0-2 16,0 0 146-16,0 0-252 0,0 0 79 0,0 0-100 16,0 0 114-16,0 0-114 0,0 0-39 0,0 0 23 15,0 0 306-15,0 0-292 0,0 0 124 0,0 0-110 16,0 0 144-16,0 0-123 0,0 0 114 0,0 0-113 15,-32-11-14-15,32 11-101 0,-7-6 110 16,7 6-146-16,-6-9 226 0,6 9-199 0</inkml:trace>
  <inkml:trace contextRef="#ctx0" brushRef="#br0" timeOffset="47394.658">15654 5400 1685 0,'0'0'296'0,"0"0"7"16,0 0-141-16,0 0-7 0,-6-22-13 0,6 22 18 15,-3-8-51-15,3 8-1 0,-5-9 7 0,3 4 3 16,-3-1-118-16,5 6 72 0,-8-9 4 0,4 3-50 16,0 0-39-16,-2 2 145 0,-1-3-140 0,0 2 36 15,0 2 16-15,0-3-19 0,-2 4 11 0,1-1 14 16,1 0 15-16,-2 0-8 0,1 2-22 0,-3 0 20 15,11 1-5-15,-22 5 4 0,9-1 10 16,-1 0-23-16,0 5 20 0,1 0 22 0,0 1-28 16,0 5 29-16,0 1 15 0,-1 2-26 0,2 1-5 15,0 3 12-15,2 3 27 0,-3 2-57 16,5-1 8-16,-1 5-6 0,4-1-26 0,-1 1 16 16,-1 2 5-16,3 2 5 0,2-2-15 0,-1 1 6 15,2-4-3-15,0-1-7 0,-1 1-33 0,2-3 23 16,-1 1-14-16,-2-2 11 0,3-1-59 0,-3-2-32 15,2-2-59-15,-2-1-58 0,-4 3-23 0,6-7-1873 16</inkml:trace>
  <inkml:trace contextRef="#ctx0" brushRef="#br0" timeOffset="47686.666">15642 5700 3514 0,'0'0'493'0,"0"0"-84"16,0 0-93-16,0 0-56 0,-34 11-61 15,16-7 3-15,-6 1-49 0,-2 1-18 0,-4-1-16 16,-2 2-16-16,-3 0-36 0,0-2 12 0,-1 4-16 15,2-3-5-15,5-1-5 0,-1 1-22 0,2-1-15 16,-1 0 4-16,3-1-26 0,1-1-19 0,2 0-27 16,1 0-9-16,1-2-31 0,3-1-7 0,0 0-31 15,3 0-11-15,6-3-320 0,-2 1-1175 0</inkml:trace>
  <inkml:trace contextRef="#ctx0" brushRef="#br0" timeOffset="48395.485">16147 5384 2796 0,'-22'16'529'0,"1"1"-158"0,2 0-27 0,0 1-56 16,-2 2-47-16,0 0-69 0,-1 3-12 0,1 0-20 15,-4 10 24-15,0-2-49 0,5-2-3 0,3-3-10 16,2 1-8-16,-1 0-6 0,1 0 7 0,1 2-22 15,4-1-5-15,-1-1-11 0,4-4 1 16,0-2-15-16,1 1-7 0,3-3 0 16,1-1 0-16,-1-2 0 0,0 0-13 0,2-2 4 15,1 0 14-15,0-3-28 0,0 0 10 0,1 0-4 16,3-1-2-16,-2 0-11 0,0-2 9 0,3-2-7 16,0 1-2-16,1-3-14 0,-6-4-7 0,14 8-3 15,-7-6 1-15,2 0-30 0,2-1 1 0,-11-1-14 16,19 1-5-16,-7-2-22 0,-12 1-9 0,24-3-42 15,-10 1-1-15,-1-2-35 0,4 0-216 0,-6 0-1208 16</inkml:trace>
  <inkml:trace contextRef="#ctx0" brushRef="#br0" timeOffset="48686.415">16313 5653 3079 0,'5'7'475'16,"-2"1"-29"-16,1 0-108 0,-4-8-30 0,8 17-76 16,-1-7-24-16,-2-1 2 0,0 1-26 15,0-1-25-15,0 1-42 0,2 1-16 16,3 2-11-16,-3-2-23 0,2 1-8 0,0-1-22 15,1 0 66-15,0 0-26 0,2-1 6 0,-1-1-25 16,-1 1-25-16,1-1-13 0,1 0-30 0,-4-2-29 16,2 0-21-16,-2-1-25 0,-1-2-12 0,-7-4-56 15,13 7-143-15,-13-7-965 0,11-3-996 0</inkml:trace>
  <inkml:trace contextRef="#ctx0" brushRef="#br0" timeOffset="48926.858">16578 5611 3302 0,'-14'10'464'0,"0"0"-103"0,2 0-20 0,-1-1-120 16,1 1 4-16,0 0-57 0,-1 1-23 0,-2 3-15 15,0 0 11-15,1-1-69 0,-2 0 16 0,2 2-23 16,0-3-10-16,-2 2-6 0,5-2 14 0,-2-3-24 15,2 1 0-15,1-1-31 0,2-3 4 0,0 1-14 16,1 0-11-16,7-7-41 0,-11 10-8 0,11-10-48 16,-10 4 0-16,10-4-43 0,-4 2-651 15,4-2-1256-15</inkml:trace>
  <inkml:trace contextRef="#ctx0" brushRef="#br0" timeOffset="49362.508">16363 5445 3151 0,'0'0'515'0,"0"0"-109"15,0 0-52-15,0 0-103 0,0 0-14 0,0 0-50 16,0 0-29-16,0 0-34 0,0 0-9 0,30-5-3 16,-30 5-15-16,14-6-35 0,-9 1 5 0,4 2-22 15,1-2 19-15,-3-1-13 0,1 1-3 0,2-2-8 16,1 0-14-16,-2 1-33 0,1 0 4 15,1-1 13-15,-2 1 14 0,-1 0-24 0,0 1 12 16,0-1-8-16,-1 2 6 0,0 0-8 0,-1-1 3 16,-6 5-43-16,11-5 21 0,-11 5-11 0,10-2 6 15,-10 2-21-15,8 0 7 0,-8 0 8 0,11 4-19 16,-11-4-17-16,12 12-2 0,-6-3-14 0,-1-2 6 16,4 2-16-16,-2 1 5 0,1-3-31 15,-1 1 2-15,5 2-83 0,-2-4-477 0,-2-1-1744 16</inkml:trace>
  <inkml:trace contextRef="#ctx0" brushRef="#br0" timeOffset="49710.638">17026 5377 3079 0,'13'23'352'0,"-1"1"-24"16,-3-2-26-16,1-1-80 0,-1 0-4 15,3 7-56-15,-2 1-1 0,1 0-8 0,-4 1-37 16,2 2-14-16,3 13-12 0,-5-8 1 0,-1-3-41 15,0 0 1-15,0 0 20 0,-4-2-15 0,2-3 6 16,-2-1-38-16,-1-1 22 0,-1-1-10 16,-3 0-36-16,-1-3-16 0,2-3 4 0,-3 1-9 15,0 0-12-15,-4-2-29 0,-1-4-26 0,2 0-55 16,-2-2-24-16,-3-3-30 0,3-2-20 0,0-1-83 16,-1-4-2059-16</inkml:trace>
  <inkml:trace contextRef="#ctx0" brushRef="#br0" timeOffset="50178.656">17430 5520 2688 0,'0'0'438'0,"0"0"-63"0,0 0-153 16,31-7 16-16,-19 5-41 0,0-2-13 0,1 0-54 15,2 1-24-15,1 0-16 0,1-1-31 0,0 2-29 16,3 1 16-16,-4-1-33 0,2 2-21 0,-3 0-76 16,1-2-30-16,1 4-43 0,-2 1-132 0,-1-1-2827 15</inkml:trace>
  <inkml:trace contextRef="#ctx0" brushRef="#br0" timeOffset="50446.818">17473 5750 3658 0,'0'0'616'0,"9"0"-171"15,-9 0-104-15,12 0-42 0,-12 0-57 0,15-3-54 16,-6 2-32-16,1 0-42 0,2-2 1 15,0 2-23-15,-1-2-8 0,5 3-26 0,-2-3-10 16,1 2-20-16,1-2-20 0,2 0-22 0,1 2-18 16,-2 0-16-16,-1 0-14 0,0 1-29 15,-1-2-8-15,1 2-48 0,1-1-30 0,2 2-78 16,-3-2-1158-16,2 0-2164 0</inkml:trace>
  <inkml:trace contextRef="#ctx0" brushRef="#br0" timeOffset="53103.26">18430 5442 3006 0,'0'0'561'0,"9"23"-99"0,-9-23-80 0,5 7-77 16,-1-1-34-16,-4-6-17 0,9 13-66 15,-4-5-34-15,2 0-14 0,3 2-16 0,-1 2 5 16,2 1-16-16,2 2-26 0,-1 3 5 0,4-1-17 16,2 3-7-16,-2-3-9 0,2 4 5 0,1 0-20 15,-1-1-6-15,0 0 1 0,-2-4-28 16,1 0-11-16,-5 2-29 0,3-2-22 0,-3 0-31 0,-3-2-10 16,-1-3-50-16,1 0-11 0,-2-2-71 0,-2-4-1032 15,3-3-894-15</inkml:trace>
  <inkml:trace contextRef="#ctx0" brushRef="#br0" timeOffset="53386.478">18797 5484 3735 0,'-14'18'456'0,"0"-2"-60"15,2 2-94-15,0-4-57 0,-4 2-52 16,2-1-14-16,-1 1-57 0,-1 0-3 0,-1-1-28 16,1 2 8-16,-2-3-35 0,1 0 4 0,2 1-34 15,-1-3 1-15,3 0-18 0,-1 2-7 0,2-2-17 16,-1-3 2-16,2 0-21 0,1 0 14 0,2-2 7 16,0-2-10-16,1 3 13 0,1-2 2 0,6-6-31 15,-7 9 6-15,7-9-24 0,0 0-28 16,-3 10-23-16,3-10-4 0,0 0-18 0,0 0-28 15,15 5-407-15,-15-5-1325 0</inkml:trace>
  <inkml:trace contextRef="#ctx0" brushRef="#br0" timeOffset="53922.509">19085 5579 3875 0,'0'0'482'0,"0"0"-112"16,17 5-61-16,-17-5-22 0,0 0-52 0,26-6-32 15,-15 4-56-15,2 0-23 0,0-1-19 0,1 0-14 16,1 1-11-16,4-1-9 0,-2 0-17 0,2 2-19 15,2-4-12-15,0 4-32 0,-2 0-25 0,2-1-18 16,-4 2-21-16,0 0-38 0,0 0-50 0,-1 0-43 16,-2 0-19-16,3 2-112 0,-6-2-1362 15</inkml:trace>
  <inkml:trace contextRef="#ctx0" brushRef="#br0" timeOffset="54359.4">19809 5786 3431 0,'7'7'541'0,"2"-3"-116"15,-9-4-106-15,12 3-90 0,-12-3-36 16,14-9-59-16,-8 2 33 0,1-6-60 0,0-2-8 15,1-5-14-15,-2-3-9 0,-3-2-3 0,1-2-7 16,-1-2-25-16,-1-3 5 0,-2 3-22 0,1-1-2 16,-1 0-7-16,-1 1 15 0,-1-1-4 0,1 3-5 15,-2 1-19-15,0-2 12 0,2 4-26 0,-2 5 12 16,1 1-7-16,1 3 16 0,1 1-1 0,-2 1 8 16,2 2 23-16,-2 1 17 0,2 10-19 0,2-18-9 15,-2 18-13-15,6-11 10 0,-1 6-2 0,-5 5 4 16,14-6-9-16,-3 2 6 0,0 3 0 0,2-1 2 15,4 1-19-15,4-2-1 16,-1 2-10-16,4-3 6 0,4 1 4 0,3 0 10 16,5-3-3-16,-1 1-8 0,5-2 1 0,12-3-8 15,2 0-11-15,-2 1 5 0,-1-2-5 0,-7 2-15 16,-9 3 2-16,0 0-9 0,-5 0 3 0,-2 2-14 16,-5 1-27-16,-3 0-27 0,0 1-47 0,-5 1-24 15,-4 1-16-15,-11 0-67 0,16 3-1347 0</inkml:trace>
  <inkml:trace contextRef="#ctx0" brushRef="#br0" timeOffset="54670.152">20165 5486 3592 0,'0'0'465'0,"4"14"-102"0,1-7-51 0,-2 2-30 16,1 2-31-16,0 0-61 0,2 0-27 15,-1 2-20-15,1 0-9 0,0 0-33 0,1 1-19 16,0 0 7-16,0-1-31 0,0 1 21 0,0-1-44 15,0-1-3-15,0 2-41 0,-1-4-17 16,0-2-42-16,1 1-33 0,-1-2-57 0,-6-7-43 16,12 5-6-16,-12-5-157 0,14 0-1456 0</inkml:trace>
  <inkml:trace contextRef="#ctx0" brushRef="#br0" timeOffset="54879.189">20356 5499 3012 0,'-18'14'562'0,"2"1"-142"16,-1-1-95-16,2 0-61 0,-1 1-23 0,-1-1-51 15,0-2-34-15,2 2-67 0,-4 0-19 16,2-1-12-16,0-2-27 0,3-1-23 0,0-3-5 16,3 0-45-16,-2 2-25 0,3-3-16 0,2 1 12 15,-2-2-42-15,1 1-3 0,9-6-5 0,-11 10-18 16,5-6-13-16,6-4-66 0,-7 7-17 0,7-7-199 15</inkml:trace>
  <inkml:trace contextRef="#ctx0" brushRef="#br0" timeOffset="55302.27">20948 5575 3353 0,'0'0'676'0,"0"0"-153"16,0 0-123-16,0 0-77 0,11 1-50 0,-11-1-52 16,0 0-27-16,15-5-51 0,-15 5-12 0,15-4-23 15,-5 2-11-15,0-1-21 0,4 0-6 0,-2 0-14 16,4 1-12-16,-1 0-12 0,4 0-13 0,0-1-10 15,1 2-9-15,1 1-41 16,-1-1-22-16,1 1-26 0,0 0-72 0,-3-2-13 16,4 0-12-16,-3-1-17 0,0 1-122 0,-1-3-1250 15,1-4-1779-15</inkml:trace>
  <inkml:trace contextRef="#ctx0" brushRef="#br0" timeOffset="55530.268">21559 5396 3710 0,'-17'32'459'0,"4"0"-118"16,-1-4-56-16,0 2-47 0,-2 11-34 0,2-8-25 16,2-4-22-16,0-1-52 0,2 0 0 0,0-2-14 15,3-3-23-15,-1 0-19 0,1-2-13 0,3-3-12 16,-1-3 3-16,2 0-46 0,2-2-6 0,0-2-18 15,-2-3-13-15,3 1-54 0,0-1-11 0,0-8-49 16,0 0-18-16,8 14-206 0,-6-10-1595 0</inkml:trace>
  <inkml:trace contextRef="#ctx0" brushRef="#br0" timeOffset="61091.246">20148 5412 2119 0,'0'0'294'0,"0"0"-1"16,0 0-3-16,0 0-51 0,0 0-71 0,0 0-17 15,-4-3-27-15,4 3 7 0,0 0-9 0,0 0-31 16,0 0-13-16,0 0-9 0,0 0-43 0,0 0 47 15,0 0-9-15,3-12 24 0,-3 12-40 0,0 0 0 16,0 0 2-16,4-10-6 0,-4 10-5 0,0 0-11 16,5-8-25-16,-5 8 14 0,5-7-20 0,-5 7 46 15,7-6 11-15,-3 2 0 0,-4 4-42 16,9-6 20-16,-5 0-20 0,-4 6 1 16,13-7-2-16,-8 2-19 0,1 2 40 0,1-1-17 15,0-1-2-15,2 1-6 0,-1 0 11 0,-1 1-9 16,2-1-25-16,-4 0 20 0,3 1-16 0,-8 3 17 15,10-2 2-15,-10 2 5 0,11-2-4 0,-11 2-1 16,0 0-22-16,10 7 3 0,-10-7 8 0,5 10 4 16,-2-2-18-16,-1-1 5 0,2 2 1 0,-2 0 12 15,1 0-15-15,0-1-21 0,0 1-24 16,0 0 27-16,0-1-43 0,0-1-1 0,1-1-62 16,-4-6-4-16,7 11-66 0,-3-3-227 0</inkml:trace>
  <inkml:trace contextRef="#ctx0" brushRef="#br0" timeOffset="61947.238">18585 5320 2771 0,'7'-4'455'16,"-7"4"-107"-16,10-5-66 0,-6 1-28 0,-4 4-67 15,9-7 12-15,-4 3-37 0,1 0 1 0,0 0-63 16,-6 4 27-16,11-6-12 0,-4 1-37 0,-1 2-14 16,-6 3 5-16,12-7-2 0,-6 5-22 15,2-2-13-15,1 0 2 0,0 0-7 0,-2 3 12 16,2 1-20-16,0-3 7 0,1 1-20 0,-10 2 9 15,18 0 2-15,-8 0-2 0,1 2-30 0,-1 1 24 16,0-2-9-16,3 2 8 0,-2 0-25 0,-1-1 8 16,3 2-25-16,-2-1 9 0,2 1-32 0,-3 1 15 15,0-1-47-15,1 1-6 0,-1-1-39 16,-2 1-37-16,1 2-1457 0</inkml:trace>
  <inkml:trace contextRef="#ctx0" brushRef="#br0" timeOffset="66390.273">14969 6646 2620 0,'-19'-6'481'16,"3"2"-41"-16,-4 3-132 0,0 1-30 0,-2 1-82 15,-3 3 6-15,-2 2-16 0,-7 2-48 16,-2 4 5-16,-13 7-27 0,0 2 6 0,-1 2-23 15,4 5-12-15,-2 3 21 0,5 2-4 16,-8 11-25-16,10-8 3 0,-6 9 3 0,13-7-7 16,2 0-14-16,1 0-4 0,4 0 14 0,10-8-15 15,3-4 16-15,5-3-5 0,3-1-13 0,0-4-2 16,10-1 3-16,-2-1-21 0,6-2 7 0,5 1-10 16,8-3-16-16,2-2-3 0,6-3 2 0,5-1-18 15,3-2 2-15,-5-2-22 0,2-1-14 0,-1-2-8 16,-1 1-19-16,-1-3-24 0,-4 1-16 0,-2 0-47 15,-2 2-77-15,-6-4-993 0,1-1-832 0</inkml:trace>
  <inkml:trace contextRef="#ctx0" brushRef="#br0" timeOffset="66750.585">14627 7104 3205 0,'23'-3'433'0,"-4"0"-38"0,0-2-135 16,-2 2-34-16,-1-1-29 0,2 0-4 0,-2-1-35 16,0-1-6-16,-1 2-31 0,4-2 16 15,-4 2-7-15,-2 1-30 0,-1 0 1 0,-2 2-16 16,0 0-18-16,-10 1 2 0,14 1-8 0,-8 5-14 15,-6-6 0-15,4 14-2 0,0-2-6 0,-4-1 21 16,-4 5-24-16,4 2-6 0,-4 1 5 16,2 5-14-16,-2 0-9 0,1-1 10 0,-1 1-14 15,1 0 6-15,0 0-2 0,0 0-2 0,-1-2-8 16,1-3 10-16,2 1-9 0,-2-2 0 0,2 0-17 16,-1-3-8-16,0-1-22 0,1-1-20 0,0-3-35 15,0 2-15-15,1-12-31 0,-2 12-35 0,2-12-43 16,-1 13-4-16,1-13-51 0,-3 7-1573 15</inkml:trace>
  <inkml:trace contextRef="#ctx0" brushRef="#br0" timeOffset="67602.277">15166 7098 1844 0,'-9'1'359'0,"9"-1"-43"0,0 0-56 0,0 0-43 16,0 0-8-16,0 0-11 0,0 0-74 0,0 0 27 15,0 0-20-15,0 0 16 0,0 0 7 0,0 0 14 16,0 0-60-16,0 0 25 0,0 0-6 0,0 0 10 16,0 0-60-16,0 0 3 0,0 0-25 0,0 0 6 15,0 0-16-15,0 0 13 0,0 0-30 0,0 0 46 16,20-14-32-16,-20 14 5 0,0 0 2 15,9-3 1-15,-9 3-13 0,0 0-9 0,0 0-8 16,7-4-8-16,-7 4 4 0,0 0-2 0,0 0-20 16,0 0 58-16,0 0-20 0,0 0 6 0,0 0-7 15,0 0-2-15,0 0 8 0,-2 20 7 16,2-20-30-16,-5 14 20 0,5-5-4 0,-3 1-1 16,1-1-14-16,1 1 29 0,-1 1-16 0,2-2 4 15,0 0-1-15,0-9 16 0,0 15-2 0,2-7 10 16,-2-8-11-16,3 12-8 0,0-8-21 0,-3-4 17 15,4 9-13-15,-4-9 2 0,10 6-18 0,-10-6 2 16,11-1 0-16,-11 1-3 0,20-8 0 0,-13 1 2 16,4-2-14-16,2-3 22 0,-3 1-10 0,-2-2-16 15,1 0 3-15,2 0 11 0,-2 0-6 16,-2-2 6-16,1 4-25 0,-1-3 21 0,0 4-5 16,-1-3 13-16,-2 2-17 0,2 2 12 0,-2 0-15 15,0 2 22-15,-1 0-7 0,-3 7 9 0,3-10-23 16,-3 10 11-16,0 0-3 0,9-1 9 0,-9 1 3 15,0 0 7-15,0 22-13 0,1-11 13 0,-2 3-5 16,1 2-10-16,1 0 2 0,-1 1 18 16,1 0-24-16,1 0 12 0,-2 0-10 0,5-5 10 15,-1-1-1-15,-1 1-11 0,0-3-8 0,4-4 3 16,-1 0-41-16,4-1 4 0,-3-1-23 0,-7-3-26 16,0 0-47-16,0 0 4 0,31-9-76 15,-24 4-842-15,0-2-1206 0</inkml:trace>
  <inkml:trace contextRef="#ctx0" brushRef="#br0" timeOffset="67966.341">15673 7102 2796 0,'23'-1'491'16,"-13"-1"-120"-16,1-2-73 0,2-1-75 0,-3 0-29 16,4-2-39-16,-3-1-15 0,-1-2-25 0,1 0-25 15,-2-1-6-15,1-1 19 0,-3 0-41 0,0 0 0 16,-2 0-5-16,0 0-13 0,-2 1 0 0,-2 2-10 16,-1-3 13-16,-3 3-16 0,0 1 2 0,-1 0-30 15,-2 3 4-15,-3 0-5 0,3 3 30 0,-3 2-8 16,9 0 4-16,-18 7-9 0,8 3-4 0,0 2 30 15,-2 3-2-15,-1 5-28 0,0-3 19 0,2 4-17 16,1 0-8-16,0-1-7 0,2-1 32 0,5-1-29 16,-2-4 28-16,4 0-17 0,1-1-21 15,1-2-16-15,-1-11-13 0,8 17-16 16,-1-11-28-16,2-3-39 0,-9-3 16 0,22 2-10 16,-8-5-2-16,4 0-233 0,6-5-1471 0</inkml:trace>
  <inkml:trace contextRef="#ctx0" brushRef="#br0" timeOffset="68294.465">16125 6873 2081 0,'-18'8'406'16,"0"2"-150"-16,4-1-36 0,-2-2 13 0,3 1-40 15,2-1-41-15,-3 1-10 0,3 0-30 0,1-2-39 16,0 2 20-16,1-4-21 0,1 1 49 0,1 1-37 16,1-3 75-16,1 2-64 0,5-5 28 0,-6 9-27 15,6-9 6-15,1 9-18 0,-1-9-14 0,7 9-4 16,1-4-27-16,0 2-10 0,2-3 36 0,0 2-40 16,1-2 3-16,-1 3-24 0,0-2 34 0,1 2 14 15,-2 0-36-15,-2 2-16 0,-2-2 47 0,-2 2-34 16,0 3 4-16,-7-2-26 0,1 1 30 0,-3 2-33 15,-1-2 18-15,-1 0-55 0,-2 1 19 16,0-1-55-16,0-2-51 0,-1 0-72 0,1-3 36 16,1 1-153-16,2-5-2195 0</inkml:trace>
  <inkml:trace contextRef="#ctx0" brushRef="#br0" timeOffset="68646.469">16257 6917 2628 0,'0'0'473'0,"0"10"-135"0,0-10 25 0,0 11-87 16,0-11-61-16,4 7-40 0,-4-7-37 0,6 7-28 15,-6-7 27-15,10 7-41 0,-6-2-12 0,-4-5-9 16,11 7-6-16,-5-2 2 0,0-2-10 0,2 4 10 16,-2-1-22-16,1 1 2 0,-1-2-29 0,-1 3 18 15,2 1-15-15,-1 0-13 0,-3 0 21 0,0 1-33 16,-1-2 27-16,0 3-15 0,-2-11 18 0,1 16-21 16,-4-7-18-16,1 0-3 0,-1-1-6 15,-3-1 0-15,0 1 3 0,-2-2-24 0,-1-1 8 16,1 1-43-16,-3-1-33 0,1 0-6 15,-2-1-26-15,0-1-36 0,0-3-11 0,-2 4-72 16,3-4-1679-16</inkml:trace>
  <inkml:trace contextRef="#ctx0" brushRef="#br0" timeOffset="69798.873">16271 6914 2240 0,'0'0'426'0,"0"0"-129"0,0 0 13 0,0 0-144 16,0 0 8-16,-10 0-47 0,10 0 42 0,0 0-89 15,0 0 37-15,0 0-22 0,0 0 46 0,0 0-48 16,0 0 18-16,0 0-28 0,0-12-23 0,0 12 5 16,0 0 34-16,0 0-27 0,0 0-5 0,7-13-18 15,-7 13 11-15,0 0-16 0,5-10 34 0,-5 10-26 16,4-6 9-16,-4 6-21 0,4-6 2 0,-4 6 4 16,6-6-26-16,-6 6-8 0,5-7 26 15,-5 7-36-15,8-5 29 0,-4 0-28 0,3 1 24 16,-7 4-6-16,10-7-2 0,-5 4-32 15,-5 3 26-15,13-8-19 0,-7 6 6 0,1-2-9 16,0 1-9-16,0 0-19 0,-7 3-34 0,14-4-19 16,-14 4-31-16,14-5-9 0,-14 5-128 0,14-1-1617 15</inkml:trace>
  <inkml:trace contextRef="#ctx0" brushRef="#br0" timeOffset="71114.787">17362 6718 2706 0,'0'0'552'0,"0"0"-119"16,3 9-80-16,-3-9-69 0,2 8-20 0,-2-8-27 15,2 11-10-15,0-4-18 0,1 2-39 0,0 1-35 16,-1 3 7-16,3 2-29 0,1 0 12 0,2 3-16 16,-3 1-10-16,4 2-12 0,1-2-15 0,0 1-4 15,-2-1-3-15,3 1-15 0,-1-3 1 0,0 1-16 16,3-2-22-16,-2 2-22 0,1-3-33 16,-3-1-14-16,0-3-21 0,0 0-61 0,-1-3-5 15,-1-1-41-15,-7-7-30 0,10 7-42 0,-2-5-327 16,-8-2-1535-16</inkml:trace>
  <inkml:trace contextRef="#ctx0" brushRef="#br0" timeOffset="71374.715">17569 6757 3273 0,'-19'15'564'0,"0"2"-123"0,3 0-118 15,1-2-7-15,-1 2-78 0,-1-1-49 16,-2 5-37-16,0-1-9 0,1 1-24 0,2-3-6 16,-1 0-24-16,1-2-12 0,-1 1-4 0,5-1-7 15,-5 0-14-15,2 0-14 0,0-3-27 0,1 2-4 16,-2-2-37-16,4-2-11 0,-2 0-19 0,2 0-3 16,1-3-44-16,1-1 0 0,2-1-11 0,0 0-28 15,8-6-11-15,-14 7-15 0,14-7 15 0,0 0-80 16,-8 1-23-16,8-1-2120 0</inkml:trace>
  <inkml:trace contextRef="#ctx0" brushRef="#br0" timeOffset="73043.099">17908 6460 3166 0,'0'0'447'0,"4"-6"-71"16,-4 6-82-16,0 0-85 0,6-4-7 0,-6 4-55 15,0 0-8-15,0 0-37 0,4-7 3 0,-4 7-20 16,0 0-4-16,0 0-22 0,0 0 3 0,0 0-8 16,0 0-15-16,0 0 12 0,0 0-18 0,0 0-18 15,0 0 5-15,0 0 12 0,-18-1 19 0,18 1-9 16,0 0 9-16,-13 10-8 0,7-3-8 0,0 0-5 15,-2 2 4-15,1-1-19 0,0 0 15 0,-2 4-17 16,0 0 11-16,2-1-2 0,-1 1 7 0,1-3-11 16,1 0-1-16,1 1 20 0,1-1-21 0,0 0 0 15,1-2 0-15,0 2-12 16,0-1 19-16,2-1-21 0,1-7 11 0,-2 12-17 16,2-5 21-16,0-7-14 0,3 11-1 0,-3-11-4 15,3 8 8-15,-3-8-26 0,6 7 3 0,-6-7-10 16,4 8-2-16,-4-8-25 0,7 5 17 0,-7-5-19 15,8 6-16-15,-8-6-29 0,0 0 4 0,9 7-16 16,-9-7 12-16,0 0-32 0,8 6-56 0,-8-6-19 16,9 3-477-16,-9-3-1690 0</inkml:trace>
  <inkml:trace contextRef="#ctx0" brushRef="#br0" timeOffset="73614.087">18079 6518 2479 0,'0'0'414'0,"0"0"-72"0,0 0-63 0,0 0-78 16,-31 22 27-16,25-15-71 0,-1-1-5 0,-1 2-7 15,2-1-5-15,0 2-36 0,1-1 33 0,-1-2-34 16,1 2 11-16,2-1-13 0,0-1 5 0,3-6-25 15,-4 13-28-15,2-6 10 0,2-7 15 0,0 9-37 16,0-9 17-16,0 0-10 0,7 11 6 0,-2-9-22 16,-5-2 30-16,12 5-23 0,-12-5-6 0,0 0-36 15,20 0 14-15,-20 0 3 0,15-5 4 16,-15 5-12-16,15-4 20 0,-15 4-34 0,14-5 32 16,-7 2-11-16,-7 3 2 0,12-7-10 0,-12 7 8 15,10-9 8-15,-5 4-29 0,-5 5-2 16,5-10 17-16,-2 3-19 0,0 3 1 0,-3 4 19 15,5-12 0-15,-3 5-16 0,-2 7 0 0,0-14-2 16,0 14 2-16,-5-10-4 0,2 6-10 0,3 4-1 16,-7-7 17-16,2 4-16 0,5 3 1 0,-8-5-3 15,8 5-7-15,-10-3 17 0,4 2 5 0,6 1-18 16,0 0-5-16,-11-1 3 0,11 1-1 0,-10 0-20 16,10 0-15-16,0 0 5 0,0 0 16 0,0 0-38 15,0 0-21-15,-20 3-56 0,17 4-55 16,3-7-1684-16</inkml:trace>
  <inkml:trace contextRef="#ctx0" brushRef="#br0" timeOffset="74227.054">18148 6373 2363 0,'0'0'461'15,"0"0"-27"-15,0 0-92 0,2 15-22 0,-2-15-86 16,0 0 23-16,12 12-58 0,-6-5-9 0,1 1-30 16,3 0 6-16,0 2-27 0,1 0-30 0,2 1-15 15,0 0 8-15,-2 0-23 0,6 1-10 16,-1 0-12-16,0 0-19 0,0 1 11 0,-2-3-16 15,-1 1 17-15,-1-1-2 0,1 1-30 0,-3-1 12 16,1 3-4-16,-1-3-9 0,-2 1-3 0,-2-1-6 16,-1 1-21-16,-1-3 9 0,-1 2-4 0,0-1 13 15,-2-1-27-15,-1-8 7 0,0 16-46 0,-1-9 2 16,-1 0-8-16,-2 2-20 0,4-9-19 0,-10 15 26 16,2-8-68-16,1 0-8 0,-3-1-81 0,-1 5-148 15,0-6-2007-15</inkml:trace>
  <inkml:trace contextRef="#ctx0" brushRef="#br0" timeOffset="75246.737">17519 6791 1887 0,'0'0'397'0,"0"0"25"0,0 0-198 16,0 0 51-16,0 0 0 0,0 0-77 0,0 0-1 15,0 0 17-15,0 0-51 0,0 0-29 0,21-3-4 16,-21 3-45-16,0 0 21 0,7-5-43 16,-7 5-20-16,6-5 4 0,-6 5-26 15,6-5 15-15,-6 5-13 0,7-3 17 0,-7 3-9 16,7-5 25-16,-7 5-48 0,7-4 6 0,-7 4 5 15,6-4-1-15,-6 4 1 0,5-5-5 0,-5 5 14 16,6-4-6-16,-6 4-33 0,8-5 25 0,-8 5-31 16,7-4 6-16,-7 4 0 0,8-4 18 0,-8 4-28 15,10-7 7-15,-5 6-9 0,1-4 16 0,-6 5-26 16,10-7-20-16,-5 5 50 0,-5 2-66 0,10-7-7 16,-4 4 24-16,-6 3-53 0,8-6 18 0,-8 6-34 15,8-4 25-15,-8 4-46 0,0 0-26 16,11-4-4-16,-11 4-100 0,0 0-107 0</inkml:trace>
  <inkml:trace contextRef="#ctx0" brushRef="#br0" timeOffset="76042.739">17381 6670 1760 0,'0'0'502'0,"0"0"-163"16,0 0-47-16,0 0-65 0,0 0-2 16,0 0-98-16,0 0-12 0,0 0-6 0,0 0 16 15,0 0-78-15,0 0 68 0,0 0-69 0,0 0 31 16,0 0-25-16,0 0 42 0,0 0-43 0,0 0 9 16,0 0-41-16,-6 8 15 0,6-8 42 0,0 0-2 15,-1 8-53-15,1-8 29 0,0 0-7 0,-3 6-7 16,3-6 2-16,0 0 24 0,0 0-25 0,0 0 14 15,0 0-23-15,-2 11 24 0,2-11-25 0,0 0 3 16,0 0 15-16,0 0 3 0,0 0-27 0,0 0 8 16,0 0-26-16,5 12 40 0,-5-12-36 15,0 0 41-15,0 0-34 0,4 6-4 0,-4-6-16 16,0 0 36-16,3 8-36 0,-3-8 25 0,0 0 5 16,1 12 5-16,-1-12-41 0,2 11 37 0,-2-11-25 15,2 10 23-15,-2-10-36 0,4 10 30 0,-4-4 8 16,0-6-40-16,5 11-8 0,-5-11 9 0,1 7-9 15,-1-7-3-15,3 7-21 0,-3-7-35 0,0 0-23 16,0 0 17-16,0 0-32 0,0 0-6 16,9 12-317-16,-9-12-1979 0</inkml:trace>
  <inkml:trace contextRef="#ctx0" brushRef="#br0" timeOffset="76926.853">18589 6841 3211 0,'0'0'668'0,"0"0"-190"16,0 0-94-16,0 0-77 0,0 0-59 0,0 0-42 15,0 0-30-15,0 0-16 0,22-11-17 0,-14 9-46 16,2 1-10-16,1-3-13 0,2 2-8 0,1 1-20 15,1-1-18-15,1 1-13 0,1 0-1 0,-1 0-41 16,2 1-25-16,-1 0-9 0,1 0-25 16,-2 1-34-16,-1 0-23 0,0 0-9 0,-1 1-866 0,-6 0-1006 15</inkml:trace>
  <inkml:trace contextRef="#ctx0" brushRef="#br0" timeOffset="77238.847">18564 7004 3778 0,'0'0'595'0,"0"0"-131"0,8 12-106 0,-8-12-73 15,0 0-35-15,19 0-43 0,-19 0-49 0,18-2-9 16,-4 0-24-16,-1 1-21 0,2-1-14 0,2 0-7 16,2 1-11-16,-1-2-18 0,2 2-8 0,1 0-5 15,-2 1-12-15,2-1-12 0,-6 1-15 0,2 0-15 16,-1 0-16-16,-4 1-10 0,1 0-23 16,0 0-43-16,-13-1-30 0,17 3-23 0,-17-3-11 15,17 4-42-15,-17-4-45 0,11 2-1181 0,-5 0-1699 16</inkml:trace>
  <inkml:trace contextRef="#ctx0" brushRef="#br0" timeOffset="80702.368">19500 6538 2886 0,'0'0'539'0,"0"0"-78"0,0 0-44 0,0 0-102 16,0 0-60-16,0 0-9 0,0 0-56 0,0 0-31 15,0 0 1-15,12 24-27 0,-9-14-4 0,0 2-13 16,0-1-7-16,0 5-8 0,-1 1-16 0,1 4 4 16,0 2-31-16,0 2-6 0,-3 3-1 15,1-1-6-15,-1 4-10 0,2-1 0 16,-2 0-8-16,0 0-2 0,-2 0-9 0,1 0 14 15,0-3-10-15,-1-1-5 0,-1 0-10 0,0-2-8 16,1-4-4-16,-3-1-11 0,2-1-7 0,1-2-26 16,-1-4-10-16,0 1-23 0,0-4-11 0,2 2-15 15,1-11-36-15,-6 14-7 0,6-14-38 0,-4 10-38 16,4-10-5-16,-3 5-691 0,3-5-1787 0</inkml:trace>
  <inkml:trace contextRef="#ctx0" brushRef="#br0" timeOffset="83022.131">14476 7321 1930 0,'0'0'376'15,"0"0"-62"-15,0 0 13 0,0 0-84 0,0 0-108 16,0 0-35-16,0 0 96 0,0 0-94 0,0 0 31 16,0 0-40-16,0 0 15 0,0 0-17 0,0 0 23 15,0 0-69-15,0 0 59 0,0 0-52 0,25-4 4 16,-25 4-6-16,0 0 18 0,0 0-33 0,0 0 25 15,13 0-1-15,-13 0-1 0,10 0-26 0,-10 0 12 16,0 0-5-16,13-3-1 0,-6 2-26 0,-7 1 30 16,14-2-2-16,-8 0 19 0,3 1-73 15,1 0 25-15,-2 0 21 0,3-2-18 0,3-1-3 16,-3 1 10-16,2 0-7 0,1 0 17 0,-1-1-17 16,1 1-18-16,-1-1 18 0,1 0-8 15,-1 0-12-15,-2 0-10 0,1 1 5 0,-1-2 22 16,-1 3-46-16,-2-1 31 0,0 1-49 0,-1-1-42 15,-7 3-37-15,14-4-11 0,-14 4-49 0,0 0-45 16,12-6-484-16</inkml:trace>
  <inkml:trace contextRef="#ctx0" brushRef="#br0" timeOffset="169557.171">15400 8029 1318 0,'0'0'276'0,"0"0"17"0,0 0-99 0,0 0 88 16,0 0-146-16,0 0 4 0,0 0-18 0,5-11 10 16,-5 11-29-16,0 0-45 0,0 0 54 0,0 0-43 15,0 0-2-15,19 2-2 0,-19-2-7 0,0 0 58 16,18 4-77-16,-18-4 27 0,15 2-16 0,-15-2-23 16,17 7-15-16,-6-4 24 0,-1 3-24 0,0-2 26 15,1 2-33-15,1 0 32 0,-1 0-37 0,0 4 53 16,-1-3-60-16,1 2-23 15,-1 0-12-15,-1 1 68 0,-2-1-26 0,0 0 34 16,-1 2-40-16,-1-1 53 0,-2 1-18 0,1 0-24 16,-2 1-34-16,-2-1 64 0,1 0-41 0,-1-11 28 15,-3 23-22-15,2-11 0 0,-2 0-63 0,-2 0 59 16,2-1 4-16,-3 0 34 0,2-1-46 0,-6 2 35 16,4-4-64-16,-1 1 77 0,-3 0-25 0,2-2-11 15,1-1-11-15,-3 2 27 0,0-4-10 0,1 1 16 16,9-5-50-16,-18 5 39 0,9-3-74 0,2-2 70 15,-1 1 4-15,8-1-17 0,-17 0 24 0,10-1-7 16,7 1-11-16,-15-3 57 0,15 3-46 0,-12-7 38 16,8 3 31-16,4 4-27 0,-4-11-17 0,4 11-7 15,-3-11 26-15,3 11-30 16,3-14-15-16,-3 14 10 0,5-13-35 0,-1 6 40 16,2-1-46-16,0 0 27 0,2 0-21 0,-1 2 30 15,1-1 4-15,0 1-4 0,0 0-6 0,1-1-3 16,-1 2-18-16,3 0 27 0,-2 1-33 0,-9 4 3 15,17-8 1-15,-7 6-10 0,-10 2-26 0,14-6 30 16,-7 3-31-16,-7 3-6 0,16-5 47 0,-16 5-54 16,11-3-39-16,-11 3-24 0,11-4-54 0,-11 4-2 15,10-3 23-15,-10 3-493 0</inkml:trace>
  <inkml:trace contextRef="#ctx0" brushRef="#br0" timeOffset="171009.882">16070 7825 883 0,'0'0'76'0,"-15"2"246"0,15-2 82 0,-17 9-191 15,10-2-6-15,-3 1-50 0,0 4 60 0,1 0 29 16,-10 21 210-16,10-14-284 16,0 2-59-16,1 0-5 0,1 2 9 0,2-1-49 15,-1 0 29-15,-1 4-33 0,3-2 5 16,-1 3-25-16,3-2 44 0,0 1-82 0,1 0 52 16,-1 1-58-16,-1-2 47 0,3-4 14 0,0 1-16 15,-1-1-76-15,0-3-44 0,1 1 28 0,-2-4 37 16,2-3-108-16,-1 1-53 0,1-13-24 0,-3 16 37 15,3-16-82-15,0 0-594 0</inkml:trace>
  <inkml:trace contextRef="#ctx0" brushRef="#br0" timeOffset="171241.178">16130 8204 1575 0,'0'0'381'0,"0"0"55"16,0 0-170-16,0 0 30 0,0 0-109 0,-21-7 61 15,21 7-110-15,-16 2 1 0,3-2-22 0,2 1 56 16,-3 0-122-16,0 2 86 0,-2-3-86 0,-1 3 28 16,-1 0-34-16,1 0-36 0,-3 1-24 0,0-2-40 15,2 1-55-15,0 1 2 0,0-1-83 16,3 1-447-16</inkml:trace>
  <inkml:trace contextRef="#ctx0" brushRef="#br0" timeOffset="172393.245">15670 8162 1800 0,'0'0'319'0,"-14"-9"-176"0,14 9 114 0,-16-5-99 16,2 3-21-16,1 1-38 0,0 1 26 0,-4 1-37 15,-3 1 44-15,0-1-45 0,-2 3-7 0,-1 0-17 16,-1-1 36-16,0 5-60 0,-2-2 50 0,2 3-52 16,1 0 67-16,1 3-74 0,1-1 67 15,1 3-2-15,3 1 12 0,0 0-60 0,4 0 34 16,1 1-71-16,3 0 53 0,4-3-5 0,2-1 23 15,3-1-23-15,0-2-35 0,7 0 20 0,3-2 32 16,4-4-29-16,0-2 16 0,6-2-26 0,1-2-3 16,0-5-9-16,8-3-4 0,0-4-36 15,10-9 27-15,-2-1-37 0,-1-5-2 0,-4-3 28 16,1 0-5-16,-2-1-35 0,0-1 15 0,-3-1 17 16,-4 1 13-16,-5 5-43 0,-2 4 20 0,-4-1-42 15,1 2 52-15,-3 4-32 0,-2 0-8 0,-1 2-10 16,-3 3 20-16,0-1-8 0,-2 3-16 15,-3 3-3-15,0 2-9 0,-3 3 38 0,1 1-1 16,2 5-17-16,-12-2 33 0,12 2-32 0,-19 12 40 16,5 1-2-16,0 3-31 0,-4 5 30 0,1 4-2 15,-7 10 36-15,3 1 4 0,0 1-22 0,1 2 22 16,7-6 11-16,-1-3 1 0,3 3 25 0,3-2-1 16,0 1-48-16,4-5-14 0,1 0 14 0,1-2 1 15,2-4-1-15,3-4 10 0,3 1 11 0,1-3-31 16,2-1-55-16,2-5 6 0,-1 0-62 0,1-2-8 15,-1-3-16-15,1-1-71 0,1 1-390 16</inkml:trace>
  <inkml:trace contextRef="#ctx0" brushRef="#br0" timeOffset="174004.887">16248 7831 813 0,'0'0'286'0,"-15"-11"-204"15,8 8 33-15,-3 0-57 0,-1-2 243 0,11 5-196 16,-24-1-122-16,12 0 17 0,1 1 144 0,11 0-259 16,-28 2 57-16,14 1 177 0,2 0 104 0,1 1-136 15,-2 1 32-15,3-2 78 0,-1 2-66 0,3 2-82 16,-1-3 26-16,2 3 53 0,-3-1 20 0,3 2-90 15,0-2 45-15,1 1-49 16,6-7-48-16,-12 12 47 0,8-6 13 0,4-6-71 16,-9 12 25-16,6-7 52 0,3-5-80 0,-7 12 16 15,7-12 63-15,-7 11-71 0,7-11 0 0,-4 14 26 16,1-7-52-16,3-7 39 0,-4 19 47 0,1-10-73 16,3-9 32-16,-3 18-45 0,2-9 18 0,-1 4-11 15,1-3 59-15,-1 1-20 0,1 1 39 0,-2 0-71 16,2 0 12-16,-1 1 32 0,1-1-27 0,0 1-42 15,-1 1 29-15,1 2 21 0,-2 0 7 0,0 2-20 16,2-2 20-16,-2 2 42 0,0-1-62 0,-1 0 86 16,1 2-63-16,-3-2-16 0,4 3-7 15,-1-3-7-15,0 2 61 0,0-3-70 16,0 0 38-16,0-1-28 0,2-2 6 0,-2 1-47 16,3-4 47-16,0-10 19 0,-3 20-26 0,2-13 26 15,1-7-15-15,-3 17-50 0,3-17 22 0,-1 13-7 16,1-13-32-16,0 0-39 0,0 14-67 0,0-14-94 15,0 0-193-15</inkml:trace>
  <inkml:trace contextRef="#ctx0" brushRef="#br0" timeOffset="174772.87">14904 8737 2046 0,'0'0'367'0,"0"0"-55"0,-8 6-41 0,8-6 43 16,0 0-76-16,0 0-3 0,0 0-40 0,0 0 2 16,0 0-24-16,0 0 22 0,0 0-44 15,0 0 0-15,0 0-24 0,0 0-27 0,0 0-2 16,30-4 11-16,-15 3-18 0,3-2 29 0,5 1-48 15,8-2 17-15,9 0-19 0,3-1-2 0,17 0 0 16,2 0-14-16,3-2-28 0,-3 1 13 16,6-2-22-16,1 0 12 0,2-1-22 0,2 0-2 15,15-2 15-15,-13 2-7 0,-1 1-9 0,-2 0 3 16,0 1-9-16,-3 1 10 0,-4 2-21 0,0 0 13 16,-11 2-27-16,-9 2-3 0,0 2 12 0,-2 0-2 15,-1 0-16-15,-4 2-23 0,-5 0 33 16,-2 0-7-16,-3-1-17 0,0 3-1 0,-5-3-33 0,-3 0 5 15,-2 2-96-15,-1 0-31 0,-1-2-4 16,-5 3-99-16,3-1-422 0</inkml:trace>
  <inkml:trace contextRef="#ctx0" brushRef="#br0" timeOffset="177257.197">15573 9147 2226 0,'11'-5'488'16,"-11"5"-91"-16,0 0-132 0,6-2-49 0,-6 2 29 16,0 0-82-16,0 0-15 0,0 0-58 0,0 0 10 15,7-3-56-15,-7 3 37 0,0 0-19 0,0 0-18 16,0 0 19-16,0 0 7 0,0 0-45 0,0 0 18 16,0 0 0-16,0 0 37 0,0 0-56 0,-10-17-16 15,10 17 4-15,-6-5 11 0,6 5-11 0,-8-5 11 16,1 5-11-16,0-3 7 0,7 3-26 0,-15-3 21 15,3 3 16-15,1 0-21 0,-1 2 5 0,-3 0-7 16,-1 3 8-16,-2 1-8 0,0 0 23 16,-4 4-5-16,1 2-29 0,-4 4 22 0,1 0-22 15,2 2 26-15,0-1-1 0,1 2-3 16,1 1-18-16,4-3 7 0,2 0-3 0,0 0 3 16,4-2 19-16,1-1 18 0,3 0-27 0,3-3 4 15,4-4-12-15,-1-7-5 0,13 14-10 0,-2-10 44 16,6-3-40-16,2-1-2 0,3-3-5 0,5-4 18 15,1 0-12-15,3-6 10 0,9-7 1 0,0-4 15 16,-1-2-25-16,-2-4-8 0,-2-2-9 0,-2 0 19 16,-2 0 6-16,-2-2 0 0,1 2-10 0,-3-2 21 15,-6 5-11-15,-7 4-2 0,2 0-8 0,-5 3 21 16,-2 2-36-16,2-2 21 0,-6 2-4 0,0 4 21 16,-1 0-19-16,-1 1-17 0,-2 4 5 0,1-1 5 15,-2 4 26-15,-3 1-19 16,3 7-23-16,0 0 23 0,-10-9-21 0,10 9 30 15,0 0-32-15,-23 16 27 0,13-6-15 0,-2 7 24 16,0 0-26-16,-2 5 24 0,2 5-1 0,-1 1-14 16,-1 2 23-16,2 0 1 0,0 3-23 0,3-1 3 15,-1-1-11-15,2-1 32 0,1-5-21 0,3-2-4 16,-1 2 10-16,2-7 17 0,2 1-32 0,2-4 28 16,-1 0-23-16,1-1 2 0,3-3-34 0,0 0 14 15,1-1-38-15,4-3-7 0,-9-7-32 0,14 7-3 16,-5-6-20-16,-9-1-43 0,19 0-43 15,-8 0-307-15,1-3-2400 0</inkml:trace>
  <inkml:trace contextRef="#ctx0" brushRef="#br0" timeOffset="177529.076">15912 9126 2531 0,'0'14'523'0,"1"-1"-201"0,2-1 68 0,2 0-156 16,0 1 24-16,1 1-75 0,4-1-6 0,-3-1-8 15,3 1-39-15,1-1-36 0,0 1-12 16,2-2-20-16,0 0-19 0,0-1-39 0,1 1 3 15,-2-3-53-15,0 2-21 0,2-3-27 0,-4-2-67 16,2 0-39-16,0-1-128 0,-4-4-2582 0</inkml:trace>
  <inkml:trace contextRef="#ctx0" brushRef="#br0" timeOffset="177753.074">16073 9198 2119 0,'-18'17'482'16,"2"-1"-120"-16,1-4-67 0,2-1-73 0,2-1-94 16,-3 0 35-16,1 0-85 0,0 0-11 0,0-1-40 15,2-2-114-15,1 0 45 0,2-2-44 0,1 1-16 16,7-6-85-16,-14 10-3 0,9-6-69 0,5-4-224 15</inkml:trace>
  <inkml:trace contextRef="#ctx0" brushRef="#br0" timeOffset="178165.537">17314 8465 2570 0,'17'-1'244'0,"-3"0"21"16,2 1-124-16,-16 0-74 0,21 1-96 16,-10 0-175-16,-1 5-412 0</inkml:trace>
  <inkml:trace contextRef="#ctx0" brushRef="#br0" timeOffset="178453.379">16988 8737 3038 0,'0'0'608'0,"0"0"-110"15,0 0-146-15,0 0-70 0,0 0-58 0,14 13-31 16,-14-13-38-16,18 0-31 0,-18 0-28 0,25-1 18 15,-12 0-20-15,3-2-1 0,1 2-24 0,3-1-3 16,-2-1-26-16,2-1-5 0,-3 3-10 0,3-1-11 16,-4 1-11-16,0-1-14 0,1 2-11 15,-3-2 10-15,0 2-34 0,1 0-23 0,-15 0-32 16,19-1-17-16,-19 1-64 0,17 3-1243 0,-9-3-1477 16</inkml:trace>
  <inkml:trace contextRef="#ctx0" brushRef="#br0" timeOffset="179313.591">16913 8495 2725 0,'0'0'465'0,"0"0"-55"16,0 0-43-16,0 0-123 0,0 0-44 0,0 0-10 15,0 0-13-15,0 0-58 0,40-3 6 0,-25 0 8 16,1 1-23-16,5-2-35 0,0 0-9 16,0 0-2-16,3 0-4 0,3 0-23 0,0-2 12 15,0 2-28-15,-2 0 13 0,2-2-4 0,-3 3 1 16,-1-1-16-16,-2 3 10 0,-1-1-22 15,0 0-3-15,-4 0-17 0,1 1 8 0,-1 1-13 16,-2 0-1-16,1-1 3 0,-2 1 11 0,-3 0-35 16,1-2-31-16,-11 2-17 0,0 0-15 0,24 0-13 15,-24 0 12-15,0 0-84 0,16 2-130 0,-16-2-1987 16</inkml:trace>
  <inkml:trace contextRef="#ctx0" brushRef="#br0" timeOffset="183988.928">18304 8204 2056 0,'0'0'443'0,"0"0"-39"0,0 0 3 16,-14 26-117-16,9-16-46 0,2 1-132 0,-2 6 111 15,2-2-50-15,0 3-9 0,-1 1-56 0,1 4 17 16,-1-2-50-16,0 2 33 0,-1-1-14 0,2 1-60 15,-2 2 65-15,-1-3-24 0,4 0-10 0,-4 2-18 16,1 0 33-16,0-2-51 0,-2 1 2 16,3-2-15-16,-2-3 2 0,3-1-4 0,-3 1-18 15,2-2 22-15,-1-1-24 0,0-1 0 16,3-2-40-16,-3-2 17 0,1 2-14 0,1-2 5 16,0-2-39-16,0-1 8 0,1 0-60 0,2-7-24 15,-7 13-21-15,7-13 28 0,-4 8-75 0,4-8-15 16,-3 6-459-16</inkml:trace>
  <inkml:trace contextRef="#ctx0" brushRef="#br0" timeOffset="186056.925">18589 8500 2081 0,'0'0'450'0,"0"0"-157"15,0 0 55-15,0 0-81 0,0 0-73 0,0 0-44 16,0 0 50-16,0 0-73 0,0 0 1 0,0 0-14 16,0 0-3-16,-10 6-17 0,10-6 7 0,0 0-27 15,0 0-23-15,0 0 7 0,0 0 26 0,0 0-29 16,0 0-16-16,0 0 14 0,0 0-3 0,0 0-13 16,0 0 9-16,0 0-14 0,0 0 20 0,0 0-12 15,0 0 7-15,0 0-11 0,0 0 16 0,0 0-8 16,0 0 10-16,0 0 8 0,0 0-8 0,0 0-9 15,0 0-1-15,0 0-30 0,0 0 22 16,0 0-12-16,0 0 21 0,0 0-23 0,0 0 17 16,0 0-16-16,34-6 16 0,-34 6 1 0,13-1-13 15,-6 1-13-15,-7 0 11 0,18-1-23 0,-6 1 15 16,-2 0 7-16,5-2-3 0,-1 4-16 16,3-4 4-16,0 2-5 0,2-1 17 0,2 1-10 15,-1-1-8-15,-1 0-7 0,4 1 15 0,-6 0-18 16,3-1 4-16,-3 1-1 0,0-2 16 0,-3 2-15 15,1-1 3-15,-3 1-21 0,0 0 1 0,-12 0-23 16,17-1-4-16,-17 1-22 0,17-1 5 0,-17 1-27 16,13-2-21-16,-13 2-18 0,0 0-15 0,0 0-142 15,11-2-1338-15</inkml:trace>
  <inkml:trace contextRef="#ctx0" brushRef="#br0" timeOffset="187701.34">19423 7999 1833 0,'0'0'357'16,"0"0"-80"-16,0 0-56 0,0 0-16 15,0 0-12-15,0 0-68 0,0 0 45 0,0 0-71 16,0 36-25-16,-1-25-7 0,-1 1 71 0,1 1-41 15,-2 1 19-15,3 2-44 0,0-2 48 0,0 4-52 16,0-1 32-16,0 1-35 0,0-1-3 0,0 2 4 16,0-1-31-16,0 0 15 0,0 1 8 0,0-2-41 15,0-1-5-15,0 0-54 0,0 0-7 0,-1-1-65 16,1-1-85-16,0 3-111 0</inkml:trace>
  <inkml:trace contextRef="#ctx0" brushRef="#br0" timeOffset="187976.882">19665 8538 2920 0,'0'0'433'16,"-34"4"-71"-16,21-4-88 0,13 0-25 0,-28 0-67 0,12 0 8 15,0 0-76-15,-3 2 40 0,4-2-60 0,-7 1-3 16,2 0-42-16,-1 2 37 0,0-1-65 16,0 3-24-16,-5-1-50 0,1 0-38 0,0 1-1 15,-1 1-28-15,6-2-1467 0</inkml:trace>
  <inkml:trace contextRef="#ctx0" brushRef="#br0" timeOffset="188537.227">19282 8774 2789 0,'11'-2'446'16,"-11"2"-161"-16,20 0-82 15,-9 0-40-15,-1 0-38 0,2 0 69 0,-12 0-92 0,18 0 7 16,-8 0-57-16,-10 0 63 0,15 4-40 16,-9-1 32-16,-6-3-69 0,8 8 32 0,-8-8-26 15,3 10-16-15,-3-3-21 0,0-7 18 0,-3 14 12 16,-1-6-22-16,0 1 23 0,-3 0-26 0,-3 0 2 16,0 2 22-16,-1 0-10 0,-2 1 38 0,0-2-56 15,-4 3 24-15,0-2-30 0,0 2-19 0,2 0 21 16,-1-3-11-16,-2 1-18 0,5-3 43 0,0 1-4 15,1-1-10-15,2-2-29 0,1-1 70 0,1 1-25 16,-1-1 15-16,2-1-26 0,3-1 1 0,4-3 20 16,-8 9-9-16,8-9-29 0,-2 7 51 15,2-7-7-15,0 0 8 0,13 10-22 0,-6-7 0 16,2 0 1-16,2 0 5 0,0 0-7 0,2 0-21 16,2-1 3-16,0 1-3 0,2 1 6 15,1-2-10-15,-4 0-7 0,3 1 20 0,-1-1-33 16,-1 0 8-16,-1-1 10 0,3 2 4 0,-4-2-61 15,0 0 35-15,1-1-38 0,-1 1-44 0,-4-1-29 16,1 2-43-16,-10-2-13 0,0 0-8 0,27-2-111 16,-20 1-1707-16</inkml:trace>
  <inkml:trace contextRef="#ctx0" brushRef="#br0" timeOffset="189029.378">20031 8325 2570 0,'0'0'452'0,"0"0"-79"0,18 20-90 16,-15-14 0-16,2 1-33 0,0 2-35 15,1-1-44-15,-1 2-3 0,4 1-60 0,-2 2 18 16,1 0-17-16,1 3-5 0,-1-1-17 0,2 1-12 16,2 3 2-16,-2-1-14 0,-2 0-10 15,2 0-13-15,-2 1-29 0,0-1 25 0,0 0-12 16,-1-4 5-16,-1 1-35 0,-1 1-9 0,1-1-13 15,1-3-12-15,-3-1-42 0,0-1-32 0,-1-1-36 16,-3-9-43-16,6 14-29 0,-2-10-657 0</inkml:trace>
  <inkml:trace contextRef="#ctx0" brushRef="#br0" timeOffset="189325.457">20266 8375 2859 0,'-19'17'517'15,"4"-1"-146"-15,-2-2-46 0,3 2-45 16,-5 0-45-16,2-1-81 0,-4 5-14 0,0-2-2 0,1 0-42 15,3-3 12-15,1 1-32 0,0-2 8 16,3 0-26-16,0-1-7 0,2-2 21 0,2-1-12 16,-2-2-24-16,4 0-12 0,1 0-18 0,1-1 22 15,5-7-36-15,-11 11-27 0,6-6-39 0,5-5-19 16,-7 10-88-16,4-6-1394 0</inkml:trace>
  <inkml:trace contextRef="#ctx0" brushRef="#br0" timeOffset="189973.449">20417 8183 3022 0,'0'0'436'0,"0"0"-68"0,0 0-77 0,0 0-45 16,0 0-17-16,0 0-38 0,0 0-22 0,0 0-25 15,0 0-13-15,28-7 12 0,-28 7-29 0,14-2-25 16,-5-1-11-16,-9 3-8 0,15-1-24 0,-6 0 12 16,-9 1-7-16,17-1-11 0,-10 1 4 15,-7 0-5-15,14-1-11 0,-14 1-6 0,13 0-15 0,-13 0-26 16,10-2-17-16,-10 2-2 0,0 0-32 16,0 0-23-16,18-1-38 0,-18 1-26 0,7-2-495 15,-7 2-1254-15</inkml:trace>
  <inkml:trace contextRef="#ctx0" brushRef="#br0" timeOffset="190357.392">20818 7774 2226 0,'0'0'499'0,"0"0"-154"16,0 0-90-16,3 18-26 0,-3-18-43 0,0 14-77 15,0-14 60-15,-1 15-43 0,-1-5 17 0,2-2-63 16,0 2 25-16,0-1-25 0,0-9-31 0,0 21-1 16,0-10-17-16,0-11 0 0,2 21-79 0,-1-8-58 15,1-4-69-15,-2-9 4 0,5 25-161 0</inkml:trace>
  <inkml:trace contextRef="#ctx0" brushRef="#br0" timeOffset="190609.016">21036 7909 2990 0,'-7'8'476'0,"-2"0"-93"0,-3 2-84 0,-1 0-70 16,-4 3-14-16,1-1-61 0,0 2-11 15,-2-2-52-15,2 2 15 0,-3 0-33 0,4-2 27 16,-2 3-56-16,1-2 40 0,1 0-32 0,0 0 5 16,4-2-17-16,-1 2-42 0,1-2-26 15,2 0-17-15,2 1-42 0,1-2-50 0,2 0-1487 16</inkml:trace>
  <inkml:trace contextRef="#ctx0" brushRef="#br0" timeOffset="191013.128">21003 8176 2559 0,'0'0'378'15,"17"0"-57"-15,-17 0-107 0,9 0-28 0,-9 0-23 16,0 0-35-16,0 0-33 0,10 5 19 0,-10-5-24 16,0 0 4-16,0 11-63 0,0-11 59 0,0 0-43 15,-9 15 18-15,5-7-11 0,0-1-3 0,-3 1-34 16,1-2 5-16,0 2 29 0,2-1 11 0,-2 1-41 15,0 1 30-15,1-2 9 0,1 0 5 0,0 0-31 16,0-3 32-16,-1 2-25 0,2 1 23 0,3-7-13 16,-6 9-13-16,6-9 6 15,0 10 1-15,0-10-25 0,5 9 18 0,-5-9-18 16,7 6 24-16,-1-2-50 0,-6-4 26 0,11 5-10 16,-3-3 15-16,-8-2-23 0,15 3-8 0,-8-1-31 15,-7-2 23-15,18 1-22 0,-9 0 28 0,-9-1-27 16,17 1-8-16,-10 0-50 0,-7-1-8 0,0 0-36 15,19 1-114-15,-12-1-245 0,-7 0-2270 0</inkml:trace>
  <inkml:trace contextRef="#ctx0" brushRef="#br0" timeOffset="193445.392">20999 8183 761 0,'0'0'497'0,"0"0"-423"16,0 0 18-16,0 0-5 0,0 0-4 0,0 0-53 15,0 0-17-15,0 0 64 0,0 0-77 16,0 0-12-16,0 0 70 0,0 0-58 0,0 0 127 16,0 0-7-16,0 0-95 0,0 0 24 0,0 0-49 15,0 0 38-15,0 0-14 0,0 0-1 16,0 0-46-16,0 0-1 0,0 0 10 0,0 0 14 16,0 0-10-16,0 0 81 0,0 0-47 0,0 0-57 15,0 0-5-15,0 0-100 0,0 0 164 0,0 0-77 16,0 0 35-16,0 0-26 0,0 0 31 0,0 0-16 15,-37-2 184-15,37 2-103 0,0 0-69 0,0 0 78 16,-16-3 102-16,16 3-134 0,0 0-84 0,0 0 31 16,0 0 66-16,-15 0-102 0,15 0 12 0,0 0 23 15,0 0 32-15,0 0-80 0,0 0-180 0,-11 5-69 16,11-5-879-16</inkml:trace>
  <inkml:trace contextRef="#ctx0" brushRef="#br0" timeOffset="199261.116">15858 10233 2392 0,'0'0'501'0,"0"0"-189"0,0 0 31 16,0 0-70-16,0 0-54 0,-24 36 24 0,16-24-91 16,-2 5-30-16,-3-1 23 0,2 1-52 15,-3 2-7-15,2 1-15 0,-3 3 3 0,2 1-21 16,0-5 9-16,1 3-5 0,0-2-7 0,0-1-13 16,0 1 18-16,2-3-38 0,-2 0 29 0,3-3-10 15,2-1-7-15,1-2-11 0,-2-1 20 0,4-1 14 16,0-2-10-16,0 0 3 0,2-1 13 0,2-6-16 15,0 11 3-15,0-11-22 0,0 0 6 0,10 14-15 16,-3-10-2-16,4 0 5 0,1 0 9 0,2 1-15 16,3-1 17-16,2 0 8 0,4-1-6 0,3 1 0 15,3-1-1-15,5-2-22 0,6 1-1 16,4-1-22-16,1-1 21 0,0-1-11 16,2-1 6-16,-1 1 4 0,2-1 1 0,-2 0-5 15,-1-1-14-15,-4 2 3 0,-1 0 9 0,-8 0-13 16,-5 1 18-16,-2-2-22 0,-2 2 3 0,-5-1 11 15,-2 1 0-15,-2-2-5 0,-3-1-8 0,-2 0-5 16,-4-1-3-16,-2-2 11 0,-3 6 15 0,0-19-24 16,-4 7 16-16,-2-4-16 0,-1-3 18 0,-4-2-2 15,2-2 6-15,-2-4 2 0,-2 0-9 0,2-1-7 16,0-1 16-16,-3 1-17 0,2 1 12 0,-2 1-12 16,4 5-6-16,-1 1-17 0,0 0 9 0,-2 4-45 15,-4 1 8-15,1 2-35 0,-5 3 21 0,-1 3-65 16,-4 2-13-16,1 1 1 15,-1 4-80-15,-2 1-122 0,-2 0-2755 0</inkml:trace>
  <inkml:trace contextRef="#ctx0" brushRef="#br0" timeOffset="200089.291">16205 10288 2240 0,'-6'-3'338'0,"2"-1"-30"0,-1-2-4 15,1-1-105-15,-1-3-40 0,1 1 40 0,1-2-26 0,-2-1-36 16,1-1-50-16,-2-1-15 0,1-1 35 16,-2 0-48-16,0 2-34 0,0-3 45 15,-1 0-10-15,-1-1 13 0,-1 0-51 0,0 0 35 16,0 1-22-16,2-1 6 0,-1 3-31 0,-2-1-2 16,2 2 12-16,1 0 6 0,1 1-55 0,-2-1 61 15,2 4-7-15,1 0 7 0,1 1-40 0,0-1 5 16,-1 3 3-16,1 0 8 0,3 0 23 0,2 6 1 15,-6-9-44-15,1 5 24 0,5 4-21 0,-5-5 33 16,5 5-4-16,-7-4-2 0,7 4-36 0,-6-3 18 16,6 3-4-16,0 0 26 0,-7-4-22 0,7 4-18 15,0 0 1-15,-6-3 22 0,6 3 7 16,0 0-12-16,0 0-7 0,0 0 14 0,0 0 1 16,0 0 33-16,-14 8-21 0,14-8 20 0,-2 11-18 15,-1-4 26-15,1 3-31 0,1 2 8 0,-3 0-3 16,2 3-8-16,-2 2-7 0,0 0 4 15,-2 2 9-15,-1 2-3 0,1 1-21 0,-1-1 39 16,0 2-18-16,-3 0-17 0,-1 3-4 0,1-5 34 16,0 2-50-16,0-3 14 0,2 1 6 0,-3-3 19 15,3-3-8-15,1-2-39 0,0 1-2 0,-1-2-32 16,2-2-15-16,0-2-28 0,2 0-70 16,-2-2-28-16,6-6-94 0,-5 10-2386 0</inkml:trace>
  <inkml:trace contextRef="#ctx0" brushRef="#br0" timeOffset="200888.857">16619 10076 3048 0,'0'0'405'0,"0"0"-32"0,0 0-127 0,0 0 14 0,0 0-67 16,17 10 19-16,-13-6-60 0,3 3-19 16,-1 0 22-16,-1 2-29 0,4 2 3 0,0 1-19 15,2 2-9-15,-1 1-23 0,2 3-5 0,0-2 7 16,-1 2-22-16,4-1-4 0,-2 0-3 0,3 1-12 16,-2-1-5-16,1 1 5 0,0 0-6 0,1 3-12 15,-1-3-31-15,-1 0-9 0,-3 1-40 0,-1-2-22 16,1-3-40-16,-2 0-9 0,-2-3-41 0,0-1-9 15,0-2-61-15,0-2-318 0,-1-4-1870 0</inkml:trace>
  <inkml:trace contextRef="#ctx0" brushRef="#br0" timeOffset="201157.049">16979 10181 3157 0,'-14'16'514'0,"-1"-2"-141"0,2 1-40 15,0-1-64-15,-1 2-74 0,0 0-41 16,-2 1-15-16,1 0 10 0,-2-1-26 0,3 1-33 16,-3-1-1-16,4 1-5 0,-2-3-6 0,2 0-8 15,0-1-25-15,3-2-2 0,0-1 2 16,-1 0-17-16,4-1-20 0,1-2-11 0,-1 0-12 15,0-1-11-15,7-6-16 0,-8 10-55 0,8-10-28 16,-6 7-55-16,6-7-15 0,-2 6-467 0,2-6-1664 16</inkml:trace>
  <inkml:trace contextRef="#ctx0" brushRef="#br0" timeOffset="202060.967">17303 9711 1930 0,'-24'17'496'15,"20"-12"-179"-15,-2 1-32 0,-2 0-69 0,1 2-7 16,-1 0-75-16,1 1 38 0,-2 3-11 0,0-1 19 16,0 0-42-16,1 2-24 0,0 1-3 15,-1-1 23-15,2 0-46 0,0 0 5 0,0 0-30 16,1-1 21-16,2 0-22 0,1-2 14 0,-1-1-5 16,2 0 4-16,1 0-1 0,0-2-21 0,1-7 17 15,1 14 1-15,-1-14-20 0,4 14-12 16,-1-9-15-16,1 1-3 0,-4-6-21 0,10 10 46 15,-1-6-33-15,-4 0 6 0,3-1-40 0,-8-3 12 16,15 6-23-16,-8-4 1 0,2-1-20 0,-9-1-50 16,15 4-45-16,-15-4-12 0,14 0-43 0,-14 0 23 15,16-4-65-15,-16 4-170 0,18-6-1174 0</inkml:trace>
  <inkml:trace contextRef="#ctx0" brushRef="#br0" timeOffset="202560.522">17460 9803 2570 0,'0'0'436'15,"0"0"-112"-15,0 0-80 0,0 0-52 0,0 0-15 16,0 0-37-16,0 0 5 0,0 0-35 15,0 0-4-15,0 0-13 0,0 0-24 0,6 17-12 16,-6-17 17-16,0 0-54 0,0 0 52 0,0 0-23 16,0 0-18-16,0 0-3 0,0 0-1 0,0 0-11 15,-2 12 6-15,2-12 9 0,0 0-19 0,0 10 10 16,0-10 7-16,0 0-17 0,-3 9 18 0,3-9-39 16,0 0 43-16,2 14-13 0,-2-14-25 0,1 9 19 15,-1-9-5-15,2 9-6 0,-2-9-15 0,4 7-7 16,-4-7 8-16,4 7 27 0,-4-7 30 0,8 3-29 15,-8-3 19-15,0 0-10 0,12 0-3 0,-12 0 33 16,0 0-44-16,17-5-26 0,-13 2 15 16,-4 3 15-16,8-7-15 0,-5 3 19 15,-3 4-15-15,8-11-10 0,-4 5 14 0,0 0-20 16,0-3 30-16,0 0-49 0,-1 1 15 0,0-1-1 16,0 0 5-16,-2 2-30 0,1-1 16 0,-2 8-9 15,0-13 16-15,-2 8-14 0,2 5 17 0,-4-12-25 16,1 8 3-16,3 4-30 0,-8-5 55 0,1 3-15 15,7 2-19-15,-13 2 18 0,13-2-12 0,-18 4-33 16,8 0 15-16,0 1-18 0,-1 1-11 0,-2 1-35 16,4 0 7-16,-2-1-23 0,2 1-19 0,1-2-10 15,1 2-43-15,-1-2-2 0,8-5-260 16</inkml:trace>
  <inkml:trace contextRef="#ctx0" brushRef="#br0" timeOffset="203120.756">17686 9540 2835 0,'2'18'438'0,"-2"-18"-53"0,9 10-14 15,-3-6-117-15,3 3 20 0,-2 1-104 0,2-1-8 16,1 2 16-16,2-1-33 0,0 1-52 15,0 2-15-15,0-2 7 0,1 1-19 0,-1 0-5 16,0 0-11-16,-1 1-3 0,0 0 8 0,0 0-33 16,-1 0-5-16,-3 1 5 0,1 1 1 0,-2 1-7 15,-3 1 23-15,-1 0-27 0,0-1 6 0,-2-1-12 16,-2 2-1-16,1 0-24 0,-3 2 4 16,-1-2-28-16,-1-1-10 0,0 0-12 0,-1 0-9 15,0 0-44-15,-3-2 4 0,1 1-47 0,-1-2-25 16,0 0-7-16,-1 0-83 0,1-2-1233 0</inkml:trace>
  <inkml:trace contextRef="#ctx0" brushRef="#br0" timeOffset="205812.558">18175 10200 2893 0,'-7'4'446'0,"7"-4"-107"15,0 0-10-15,0 0-94 0,0 0-5 0,0 0-53 16,0 0-13-16,0 0-32 0,0 0 9 0,0 0-18 16,0 0-12-16,0 0-13 0,0 0-18 0,0 0-16 15,0 0-8-15,30-7-16 0,-30 7 12 0,10-3-24 16,-10 3 26-16,12-1-24 0,-12 1 17 0,13-3-8 16,-7 2-15-16,3 0 2 0,0-1 7 0,2 0-25 15,2 1 7-15,0-1-10 0,0 2 30 0,2-2-27 16,2 1 8-16,0-1-21 0,3 1 22 0,0 1-18 15,2 0 7-15,-1 0 2 0,1 1-16 0,0-1-9 16,1 2 12-16,-1-1-24 0,0 1-11 16,-1-2-35-16,-1 2-10 0,-5-1-41 0,1-1-34 15,-3 0-11-15,-13 0-32 0,23 4-194 0,-15-3-1743 16</inkml:trace>
  <inkml:trace contextRef="#ctx0" brushRef="#br0" timeOffset="206209.287">18117 10424 3079 0,'0'0'542'0,"0"0"-85"0,0 0-76 16,0 0-83-16,31-5-56 0,-22 4 3 0,-9 1-57 16,15-5-23-16,-15 5-13 0,20-3-11 15,-9 1-27-15,5 2-18 0,-3 0-20 0,1-1-2 16,4-1-16-16,0 1 7 0,2 0-15 0,2-1 7 15,0 1-15-15,0 0-5 0,1 1-14 0,1-1 4 16,2 0-10-16,1 2-6 0,-2-1-22 0,2 0-6 16,0 0-14-16,-2 1 10 0,-2 0-24 0,-3-1-7 15,-2 0-20-15,-1 1-21 0,-3 1-37 0,-1-1-26 16,-13-1 7-16,20 0-19 0,-20 0-63 0,15 4-216 16,-15-4-1545-16</inkml:trace>
  <inkml:trace contextRef="#ctx0" brushRef="#br0" timeOffset="209261.33">19443 10017 2293 0,'-20'-4'365'16,"-1"1"5"-16,1 1-140 0,3 0-35 0,-2 0 30 16,1 1-108-16,-3-1 19 0,0 2-27 0,0 0 5 15,-3 2-46-15,1-1 7 0,1 1-24 0,2 0-32 16,-1-2-9-16,1 3-39 0,4-1-32 0,-1-1-82 15,5 0-74-15,3-1-279 0</inkml:trace>
  <inkml:trace contextRef="#ctx0" brushRef="#br0" timeOffset="209997.18">20002 9445 1714 0,'-19'2'405'0,"2"0"-98"15,6 0-105-15,1 3 73 0,10-5-99 0,-17 7 9 16,11-3 23-16,6-4-2 0,-8 12-40 0,5-4-38 16,3-8 21-16,1 20-42 0,2-8-52 0,4 4 59 15,3 2-61-15,3 1 22 0,0-1-31 0,2 6 28 16,-2 1-41-16,-2 1 59 0,2 3-49 0,-6 1-28 16,-1 3 12-16,-4 2-6 0,1 2 7 0,-4 3 13 15,-1-1-35-15,-3 16 27 0,-1 0-14 0,-1-3 8 16,-3 1-32-16,2-1-4 15,-2-1 11-15,-1-1-17 0,1-2 52 0,-2-2-26 0,0-1-36 16,2-7 54-16,1-5-36 0,-2 0 9 16,2-1-30-16,2 0 50 0,-2-2-35 0,1-5 30 15,3 0-30-15,-3-3 40 0,3 0-25 0,-1-5 27 16,1-2-57-16,0 1 53 0,3-2-50 0,-3-2 46 16,2 0-11-16,-1-1-4 0,0-1-19 0,0 0-9 15,-2 0-14-15,2-1 46 0,0-1-13 0,1-1 48 16,0-1 15-16,3-6-10 0,-6 11-20 0,2-7 27 15,4-4 5-15,-3 7 5 0,3-7-21 0,0 0 42 16,0 0-11-16,0 0-16 0,0 0-14 0,19 6 8 16,-19-6-1-16,22-4-45 0,-9 1 12 15,5 1-10-15,2-2-4 0,3 1 15 0,4 0-20 16,1 0 9-16,0 0-18 0,2 0 4 16,1 0-43-16,0 2 19 0,1-1-21 0,0 1-22 15,-3-1 5-15,-1 1-29 0,-2 0 0 0,-5 1-44 16,-1-2-45-16,-3 4-186 0,-2-4-2004 0</inkml:trace>
  <inkml:trace contextRef="#ctx0" brushRef="#br0" timeOffset="210860.387">19942 9476 2190 0,'0'0'419'0,"-7"0"-98"15,7 0-16-15,0 0-68 0,0 0 26 0,-7-4-67 16,7 4-38-16,0 0-56 0,0 0 39 0,0 0-57 16,-6-3 19-16,6 3-44 0,0 0-5 0,-6-4 3 15,6 4 8-15,0 0-11 0,-5-4 16 0,5 4-55 16,0 0 44-16,-7-3-31 0,7 3 21 0,0 0-42 16,0 0 39-16,0 0 20 0,-6-4 2 0,6 4-5 15,0 0 32-15,0 0-24 0,0 0 20 0,0 0-54 16,0 0 2-16,0 0 24 0,23-9-22 0,-13 8-5 15,2-1-2-15,3-1-20 0,3 1 8 16,0-1-6-16,3 2-2 0,2-1 8 0,0 0-1 16,2 1-16-16,1-1 17 0,-1 2-12 0,6 0 3 15,-3 0-18-15,3 2 12 0,-5-2-22 0,3 1 10 16,-4-1-14-16,0 0 22 0,-1 2-3 0,-1-1-37 16,-2-1-12-16,-1 0-9 0,-2 0-17 0,-2 0-32 15,0-1-29-15,-1 1-38 0,-3 0-1245 16</inkml:trace>
  <inkml:trace contextRef="#ctx0" brushRef="#br0" timeOffset="-202444.015">20572 9838 2714 0,'0'0'298'0,"0"0"49"15,0 0 9-15,-2 25-104 0,-3-15-92 0,2 1 55 16,-1 0-32-16,-1 4-23 0,0 0-42 16,3 2-7-16,-3-1-23 0,1 4-4 0,1-1 10 15,-1-2-13-15,1 2-39 0,-2-1 18 0,2 1-26 16,0-1 1-16,-1 1-6 0,1-2 2 0,-2 1-11 15,3-2 16-15,-1-1-1 0,0-2-6 0,-2 0-13 16,2-2-20-16,0 1-35 0,0-3-18 0,0 0-55 16,3-9-15-16,-6 16-36 0,3-11-31 0,3-5-58 15,-4 12-2065-15</inkml:trace>
  <inkml:trace contextRef="#ctx0" brushRef="#br0" timeOffset="-201771.596">20958 10051 2688 0,'0'0'547'0,"0"0"-72"0,0 0-64 0,0 0-116 15,0 0 5-15,0 0-64 0,0 0-43 0,0 0-33 16,0 0 5-16,0 0-40 0,17 5 27 0,-17-5-66 15,0 0 8-15,20-3-22 0,-20 3-9 0,14-2-10 16,-5 1 25-16,0 0-43 0,-9 1 14 0,22-2-21 16,-8 1 1-16,-1-1-18 0,2 1 10 0,1 1-10 15,1-1 2-15,-2-1-18 0,2 2 12 0,-1 0-30 16,2 0-7-16,-3 0-32 0,0 2-36 16,-1-1-35-16,0 2-5 0,2 0-63 0,-4 1-1139 15,3-1-1583-15</inkml:trace>
  <inkml:trace contextRef="#ctx0" brushRef="#br0" timeOffset="-201247.756">21861 9617 2876 0,'-1'7'434'0,"0"1"-98"0,-1 3-51 0,1 0 6 16,-2 3-112-16,-1 2 17 0,0 0-31 0,-1 2-41 16,-2 4-50-16,1 1 22 0,1 0-23 0,-3 2-22 15,-1 4-36-15,0-1-37 0,1 1-46 16,1-7-18-16,0 2-65 0,1-3-76 0,0-3-1968 0</inkml:trace>
  <inkml:trace contextRef="#ctx0" brushRef="#br0" timeOffset="-201012.548">21989 9994 2930 0,'-10'1'429'15,"-1"2"-105"-15,11-3-51 0,-27 3-108 0,10 2 33 16,-3-3-91-16,1 1 36 0,-2 1-88 16,0 1-16-16,-3 0-17 0,0 1-78 0,-3-2-27 15,0 3-56-15,2-1-40 0,0 3-111 0</inkml:trace>
  <inkml:trace contextRef="#ctx0" brushRef="#br0" timeOffset="-200600.389">21791 10274 2886 0,'14'4'539'16,"-3"-1"-205"-16,0 0-4 0,-11-3-106 0,13 4 6 15,-13-4-84-15,0 0 6 0,14 5-13 0,-14-5-47 16,0 0-19-16,3 10 34 0,-3-10-54 0,0 0 16 16,0 0-25-16,-15 17 8 0,9-11-32 0,-1-1 30 15,0 2-11-15,-3-1 25 0,2-1-41 0,0 1 12 16,-3 0-9-16,4 0 5 0,-1 0-31 15,-1-1 42-15,1 1-9 0,2-2 8 0,0 0-15 16,1 0 6-16,5-4-6 0,-10 5 4 0,7-1 4 16,3-4 13-16,-6 5-23 0,6-5 21 0,0 0-30 15,-1 9 23-15,1-9-20 0,0 0 12 0,10 7-8 16,-10-7-2-16,12 4 4 0,-3-1-4 16,0-1-28-16,2 1 25 0,-1-1-17 0,0 1 6 15,2-2-10-15,-2 2 7 0,3-1-8 0,-2-1 5 16,-1 2-17-16,1-1-3 0,-2 0-27 0,-9-2-10 15,17 1-38-15,-17-1-27 0,17 2-60 0,-10 1-1075 16,-7-3-1077-16</inkml:trace>
  <inkml:trace contextRef="#ctx0" brushRef="#br0" timeOffset="-199907.656">22581 9676 2446 0,'-21'7'413'0,"1"0"-121"0,0 2-48 0,4 2 27 16,-2-1-74-16,1 4-9 0,-5 3 23 0,2 5-72 15,0 0 26-15,-5 11-34 0,1 2-12 0,3 2-31 16,0 1-20-16,6-6 23 0,2-2-28 0,2 3 16 15,1-3-12-15,2 3-34 0,2-4-15 0,-1-3 48 16,4-1-43-16,2 0-25 0,1-3 33 0,0-2 5 16,1 0-27-16,2-2 13 0,1-1-53 0,3-1-1 15,0-2-56-15,3 0 30 0,1-3-25 16,2-1-11-16,3-3-36 0,1-2-67 0,0-1-15 0,4-3-360 16,0 0-3146-16</inkml:trace>
  <inkml:trace contextRef="#ctx0" brushRef="#br0" timeOffset="-199371.668">22737 9938 2876 0,'-2'16'440'16,"2"0"-78"-16,-1-2-84 0,-1 0-55 0,1-2-70 15,1 0-8-15,0-1-39 0,-2 2-12 16,2-2-6-16,-1 0 48 0,1-1-50 0,0 1 6 16,0-2-33-16,-1 0-10 0,1-1-34 0,0-8-15 0,1 14-90 15,-1-14 23-15,0 0-61 0,1 14-19 16,-1-14-48-16,0 0 36 0,0 0-99 0,5 3-1795 15</inkml:trace>
  <inkml:trace contextRef="#ctx0" brushRef="#br0" timeOffset="-198896.621">22895 9681 2814 0,'7'7'473'0,"-2"-1"-152"16,3 3-32-16,0 1-49 0,2-1-25 0,0 4-33 16,0-1-22-16,4 2-9 0,-1 3-4 0,2 0-20 15,1 3-34-15,2 1 18 0,-1 1-28 0,0 2-9 16,-3-2-30-16,0 2 11 0,-2-3-10 0,-4 2 2 15,3-2-2-15,-4 3-9 0,-1-2-10 0,0 0 2 16,-2 1 7-16,-1-4-2 0,-2 1 4 0,0-1-13 16,-2-3-22-16,0 1 24 0,-2 0-21 15,-1-2-8-15,1 0-12 0,-1-4-30 0,1 0 6 16,-3 1-8-16,0-3-34 0,1-1-24 0,-4 0-26 16,1-3-31-16,1 1-15 0,7-6-14 0,-17 6-126 15,8-5-2010-15</inkml:trace>
  <inkml:trace contextRef="#ctx0" brushRef="#br0" timeOffset="-198123.633">23331 9572 2869 0,'0'0'490'0,"28"-4"-178"0,-28 4-5 15,9-3-63-15,-9 3-31 0,10-1-79 0,-10 1 24 16,10-1-32-16,-10 1-22 0,13-2-20 0,-13 2-3 16,0 0-26-16,21-1 2 0,-21 1-2 0,14-3-59 15,-14 3-9-15,17-1-15 0,-17 1-75 0,14-2-16 16,-14 2-58-16,15-1-85 0,-7-1-2340 0</inkml:trace>
  <inkml:trace contextRef="#ctx0" brushRef="#br0" timeOffset="-197748.634">23623 9372 2869 0,'0'0'447'0,"0"0"-85"16,0 0-73-16,8-5-81 0,-8 5 24 0,0 0-64 0,0 0-2 16,0 0-47-16,0 0 35 0,0 0-60 15,7-3-15-15,-7 3 17 0,0 0 14 0,0 0-35 16,0 0 5-16,0 0-18 0,0 0 9 0,0 0 0 15,0 0-17-15,0 0-19 0,0 0 0 0,0 0 5 16,0 0-9-16,6 15-8 0,-6-15 3 0,0 0 10 16,3 6-17-16,-3-6-1 0,0 0 6 0,0 0 3 15,4 10-27-15,-4-10 3 0,3 5 8 16,-3-5-7-16,0 0 8 0,6 10-13 0,-6-10 7 16,2 8-8-16,-2-8-10 0,5 8-23 0,-5-8 13 15,5 12-38-15,-4-6-14 0,-1-6-45 0,5 13-34 16,-5-13 15-16,4 12-1319 0,-3-7-1714 0</inkml:trace>
  <inkml:trace contextRef="#ctx0" brushRef="#br0" timeOffset="-197523.625">23821 9438 2913 0,'-10'12'412'16,"1"-2"-150"-16,1 2-16 0,-1-3-85 0,2 0 36 15,1 1-31-15,1 0-27 0,0 0-38 16,-1 2-21-16,1-1-20 0,1-1-10 0,1 1-62 16,-1-1-47-16,1 0-2 0,2 0-7 0,1-10-281 15,-2 17-2327-15</inkml:trace>
  <inkml:trace contextRef="#ctx0" brushRef="#br0" timeOffset="-197152.415">23877 9629 2507 0,'18'0'531'0,"-10"0"-188"16,-8 0 4-16,12 2-108 0,-12-2-31 0,12 1-6 15,-12-1-33-15,8 2-43 0,-8-2-23 0,0 0-10 16,4 10 6-16,-4-10-44 0,0 0 9 0,-7 14-31 16,3-9 57-16,4-5-38 0,-11 11 7 0,4-4-20 15,0-2-5-15,-1 1 12 0,1 0-11 16,1-1-17-16,-2 2 18 0,3-4-6 0,-1 1 16 16,6-4-38-16,-10 7 17 0,10-7-17 0,-8 5 28 15,8-5-1-15,-6 5-2 0,6-5 15 0,-4 5 5 16,4-5-27-16,0 0 27 0,0 0-47 0,0 0 32 15,0 0-7-15,8 11-6 0,-8-11-3 16,11 4-6-16,-11-4-10 0,13 6 19 0,-6-5-13 16,3 1 1-16,-1 0-19 0,1 0 21 0,-2 0-27 15,-8-2 24-15,18 4-21 0,-9-3-19 0,-9-1-8 16,14 2 1-16,-7 0-6 0,-7-2-31 0,0 0-70 16,14 5-32-16,-14-5-138 0,7 3-1305 15</inkml:trace>
  <inkml:trace contextRef="#ctx0" brushRef="#br0" timeOffset="-196415.766">24298 9310 2487 0,'23'-2'433'0,"0"1"-104"15,-1-3-51-15,0 0-53 0,-4 2-21 0,4-2-29 16,-2 1-23-16,-1 0-9 0,-1 0-59 15,-1 2 21-15,-3 0-40 0,-1 2 1 0,1 0-29 16,-3 4 33-16,0 3-30 0,-1 3 16 0,-2 3-45 16,-1 2 31-16,-2 6-15 0,-2 6 4 0,0 6-43 15,-5 4 46-15,4 15-34 0,-5 6 37 0,2 3 3 16,-1 4-22-16,2 1-4 0,0-1-14 0,0 1 18 16,3 2 21-16,0-3-28 0,1 0 2 0,2 1 0 15,-1-4-6-15,2-1 10 0,-1-2-3 16,-2-5-21-16,3-2 27 0,-1-4-36 0,-2-10 32 15,3-8 1-15,-2-4-13 0,-3-3-4 0,3-1 36 16,-1-5-40-16,-3-1-32 0,2-2-14 0,-1-2 15 16,1-2-38-16,-2 0-14 0,-1-11-29 0,4 16 10 15,-4-16 20-15,1 14-17 0,-1-14 12 16,2 9-19-16,-2-9-38 0,0 0 48 0,1 11 31 16,-1-11-4-16,0 0 7 0,0 0 70 0,0 0-30 15,-4 11-3-15,4-11-51 0,0 0 46 0,-14 8 15 16,14-8-16-16,-13 3 16 0,1 0-17 0,0 1 41 15,-1-2 14-15,-2 1-14 0,-5 0-17 16,2 0-12-16,-2-1 43 0,-3 1-14 0,2-1 14 16,-2 0-43-16,1-1-19 0,1 1 36 0,-3-2-18 15,0-2-12-15,-2 2 9 0,1-1-83 0,-3-2-35 16,0 2 9-16,-1-2-37 0,-1 1 34 0,-1-2-311 16</inkml:trace>
  <inkml:trace contextRef="#ctx0" brushRef="#br0" timeOffset="-193363.692">25450 9275 2601 0,'0'0'519'0,"0"0"-151"15,0 0-78-15,-17 17-46 0,8-8-65 16,-9 5-7-16,2 2-8 0,-4 4-38 0,-7 12-6 16,-1 2-10-16,-1 5 19 0,3 2-50 15,0 5 18-15,2 4-36 0,-4 11 30 0,7-8-35 16,-2 10 15-16,4-8-30 0,4 1 20 0,0-3-43 15,3 3 30-15,-1-4-27 0,3-1 8 0,2-4-1 16,2-6 10-16,5-7-16 0,-1-1-8 0,0-5 8 16,0 0 0-16,4-3-8 0,-2 0 5 0,4-3-14 15,-3-1 14-15,4-3-22 0,2-2 11 0,1 1-40 16,1-4 11-16,2 0-12 0,2-3 2 0,1 0 1 16,6 0-3-16,-3-3-27 0,6 1 13 0,0-3-27 15,-3-1 16-15,2-1-29 0,-2 0-5 16,3-2-26-16,-3-1 13 0,0 1-56 15,1 1-283-15,-6-2-1914 0</inkml:trace>
  <inkml:trace contextRef="#ctx0" brushRef="#br0" timeOffset="-190631.967">25552 9768 3389 0,'-14'18'583'0,"5"2"-213"0,-2-2-49 15,-1-2-70-15,-1 4-24 0,-1-2-41 16,3 1-29-16,-2-1-23 0,-1 1-3 0,1 0-20 16,-1 0-21-16,3-2-24 0,-3 1-4 0,3-2 1 15,3-3-4-15,-2 1-7 0,1-3-14 0,-1 2-3 16,5-2-5-16,-3-2-27 0,2-2-10 16,4 0-21-16,2-7-5 0,-7 14-44 0,7-14-16 15,-1 9-46-15,1-9 10 0,0 0-78 0,3 11-1196 16,-3-11-1381-16</inkml:trace>
  <inkml:trace contextRef="#ctx0" brushRef="#br0" timeOffset="-190195.951">25958 9894 3381 0,'0'0'613'0,"0"0"-139"16,0 0-126-16,0 0-45 0,0 0-59 0,0 0-28 16,29-2-43-16,-29 2-9 0,18-4-36 0,-7 2-10 15,0 1-21-15,3 0-6 0,-1 0-22 0,0 0-12 16,2 1 5-16,0-1-3 15,1 1-23-15,-1 0-3 0,1 0-15 0,-3 0-7 16,4 1-25-16,-2-1-10 0,-1 1-19 0,-1-1-26 16,-1 0-45-16,-12 0-27 0,22 0-90 0,-13-1-947 15,2 1-896-15</inkml:trace>
  <inkml:trace contextRef="#ctx0" brushRef="#br0" timeOffset="-189452.433">26722 9869 3196 0,'4'20'556'15,"-1"-3"-139"-15,1-3-76 0,0-2-64 16,0-1-19-16,-1-3-51 0,2 1 2 0,-1-2-54 16,1-2-8-16,-5-5-31 0,8 6-12 0,-8-6-20 15,0 0 7-15,19-11-31 0,-11 0-8 0,-3-3-10 16,3-6 4-16,0-3-12 0,-1-2-5 0,-1-5-15 16,-2-3 13-16,-1 3-25 0,4-3 14 0,-7 3-26 15,0 1-8-15,0 0 8 0,0 0 16 0,0 2-14 16,-3 1-3-16,1 1 1 0,2 4 8 0,-2 3 0 15,2 2 12-15,-3 2-16 0,3 2 12 16,0 0-16-16,0 3 33 0,0 2-17 0,0 7 0 16,3-12 2-16,4 8 14 0,-7 4 0 0,9-6 4 15,-1 3-12-15,1 2 7 0,3 1-2 16,1 0-4-16,1-1-7 0,3 1 16 0,4-2-14 16,0 1-2-16,2-2 13 0,0 2-20 0,7 1-2 15,-1-4 6-15,0 1-10 0,3 0 9 0,-1 0-16 16,0 0 1-16,1-1 1 0,-1 2-6 0,-1-1-6 15,-1 1-14-15,-2 0-15 0,-3 0-1 0,-2 1-27 16,-3 1-11-16,-4-2-41 0,1 4-27 0,-1 3-110 16,-5-4-1052-16,-1 2-1166 0</inkml:trace>
  <inkml:trace contextRef="#ctx0" brushRef="#br0" timeOffset="-189164.585">27254 9622 3070 0,'-2'10'491'16,"-1"1"-184"-16,-1 0 4 0,0 0-55 0,-2 3-36 15,0 0-88-15,2-1 6 0,-1 0-27 16,-1 0-18-16,2-2-3 0,0 0 14 0,0-1-40 16,0 1-2-16,2-2 3 0,-3 1-9 0,1-1-25 15,4-2-14-15,-3 1-17 0,-1-2-56 0,4-6-29 16,0 0-42-16,-5 16-71 0,5-16 6 0,-4 8-127 16,4-8-2016-16</inkml:trace>
  <inkml:trace contextRef="#ctx0" brushRef="#br0" timeOffset="-188616.579">27645 9749 2947 0,'0'0'620'16,"0"0"-187"-16,17-2-110 0,-17 2-17 0,17-2-94 15,-9 1 36-15,5 0-83 0,0 0-9 0,1 1-38 16,0-2-13-16,2 1-37 0,-2 1 12 0,1 0-17 16,2-1-2-16,-2 1-31 0,3 0-5 0,-3 1-15 15,2-1-4-15,-2 0-50 0,0 0-14 0,-1 1-33 16,-14-1-43-16,26-1-57 0,-14 1 1 0,1 0-133 15,-1-3-1702-15</inkml:trace>
  <inkml:trace contextRef="#ctx0" brushRef="#br0" timeOffset="-188348.519">28222 9728 2937 0,'-4'19'472'16,"1"-1"-141"-16,-1-1-42 0,2-2-76 16,-1-2-58-16,2 1-42 0,-2 0 6 15,-1 1 1-15,4-1-20 0,-4-2 8 0,2 1-36 16,-2-2 4-16,4 1-47 0,-2-1-18 0,0 1-67 15,-1-2-22-15,0 0-36 0,3-10 4 0,-6 15-94 16,3-9-31-16,2-1-222 0</inkml:trace>
  <inkml:trace contextRef="#ctx0" brushRef="#br0" timeOffset="-187800.524">28227 8997 2628 0,'0'0'577'0,"6"13"-156"0,-1-3-80 16,4 3-21-16,5 2-91 0,1 2-4 0,3 5-21 16,2 1-53-16,7 7-17 0,2 0-1 0,-1 0-19 15,2 2-18-15,0-1-3 0,2-1-21 0,-1 3-4 16,2 2 5-16,-3 2-17 0,-1-1-23 16,0 5-5-16,-1 2 13 0,0 2-11 15,-4 2-21-15,-4 3 25 0,-3 0-21 0,0 1 2 16,-5-1 14-16,-3 2-3 0,-5-2-10 0,-1-6-2 15,-4-7-12-15,-5 1 5 0,2-2 0 0,-6 10-9 16,-6-3-12-16,1-4 16 0,-6-1-14 0,-2-3-17 16,-1 0-5-16,-4-4-18 0,4-6-2 0,-8 4-45 15,-2-4 6-15,-2-1-58 0,4-5 2 0,2-4-53 16,2-2-134-16,-4 0-1592 0</inkml:trace>
  <inkml:trace contextRef="#ctx0" brushRef="#br0" timeOffset="-186136.652">29283 9772 2937 0,'0'0'502'0,"28"-7"-108"0,-19 6-42 0,0 0-117 16,2 1-6-16,2 0-49 0,2 0-22 0,-1 0-70 15,3 0 24-15,0 0-24 0,6 1 13 0,-1 0-45 16,0 1 14-16,2-1-14 0,2 1-19 0,-2 1-25 16,5 0-36-16,-6 0-41 0,-2 0 5 15,0 0-71-15,-4 0-44 0,0 1-56 0,-4-1-822 16</inkml:trace>
  <inkml:trace contextRef="#ctx0" brushRef="#br0" timeOffset="-185880.559">29348 9922 3287 0,'7'1'546'0,"-7"-1"-92"0,19 0-92 16,-11 0-90-16,5 1-20 0,0-1-58 0,0 0-21 15,0 0-32-15,0 1-33 0,3-1-13 0,-1 1-16 16,2 1-41-16,2-1-17 0,0 2-9 0,0-2-17 16,-4 0-31-16,1 0-38 0,-2 2-32 15,-1-2 25-15,2 0-105 0,-15-1 14 0,24 3-4 16,-9-2-615-16,-7 0-1816 0</inkml:trace>
  <inkml:trace contextRef="#ctx0" brushRef="#br0" timeOffset="-179360.733">24907 9113 2017 0,'0'0'421'0,"0"0"-70"16,0 0-144-16,0 0-117 0,-7-2 97 16,7 2-2-16,0 0-17 0,0 0-35 0,0 0 64 15,0 0-85-15,0 0 5 0,0 0-74 0,0 0 22 16,0 0-1-16,0 0 20 0,0 0-9 0,0 0-25 16,0 0-1-16,0 0 33 0,0 0-25 0,0 0-11 15,0 0-17-15,0 0-21 0,0 0 23 0,0 0 10 16,0 0-25-16,23-4 16 0,-23 4-2 0,13 0-6 15,-13 0-21-15,11 1 24 0,-11-1-27 0,15-1 12 16,-15 1 14-16,15 1-9 0,-15-1-1 0,17 0-16 16,-10 2 33-16,-7-2 6 0,13 0-43 15,-13 0 8-15,12 1-25 0,-12-1 6 16,9 2 8-16,-9-2 21 0,0 0-14 0,0 0-7 16,0 0-7-16,0 0 2 0,0 0 12 0,0 0-21 15,0 0 25-15,0 0 17 0,0 0-35 0,0 0 36 16,0 0-37-16,0 0 11 0,-34-2-22 0,34 2 45 15,-14-1-41-15,14 1 25 0,-13 0-25 0,6-3 22 16,0 2 15-16,7 1 11 0,-13-5-19 0,5 4-14 16,1-1-15-16,7 2 48 0,-14-4-33 0,8 2 7 15,6 2 0-15,-12-4 7 0,12 4 26 0,-9-3-23 16,9 3-17-16,-9-2-3 0,9 2-23 16,-7-2 10-16,7 2 20 0,0 0 32 0,-7-2-25 15,7 2-8-15,0 0-11 0,0 0-42 16,0 0-34-16,0 0-17 0,0 0-22 0,0 0-43 15,0 0-38-15,0 0-68 0,0 0-1784 0</inkml:trace>
  <inkml:trace contextRef="#ctx0" brushRef="#br0" timeOffset="-178539.727">25210 8948 2438 0,'-2'5'287'0,"2"-5"-6"0,-5 12-43 0,2-5 11 16,0 0-64-16,1 2-49 0,-1 1-19 0,1-1 9 15,-1 2-29-15,0-2 1 0,1 2 2 0,-1 0-2 16,-3 0-29-16,5 1 9 0,-2-2-38 0,1 1 39 15,-2-1-38-15,2 0 5 0,-3-1-12 0,5 2-3 16,-4-2 30-16,1-1-13 0,-1 0-45 0,4-8 4 16,-3 12 1-16,1-7-4 0,2-5 4 15,-2 12-13-15,2-12 2 0,-4 7 18 0,4-7-10 16,0 0 12-16,-3 9-31 0,3-9 40 0,0 0-21 16,0 0-2-16,-2 7-30 0,2-7 54 15,0 0-11-15,0 0 31 0,0 0-65 0,0 0 25 16,0 0 7-16,0 0 2 0,0 0-13 0,5-26 4 15,-5 18-14-15,0 8 14 0,4-15-17 0,-4 7 27 16,2-1-17-16,0-2 11 0,0 2-43 0,2-1 64 16,-3-1-28-16,2 1 3 0,1-1-18 0,-2 1 8 15,1-1 10-15,-2 1 21 0,2 1-17 0,0-1 3 16,0 0-32-16,-2 1 0 0,3 0 15 0,1 0 28 16,-3 1-25-16,1-2 25 0,1 2-32 0,-4 0 21 15,4 0-32-15,-2 0 22 0,1 2-8 16,1-1 0-16,-4 7-17 0,2-11 10 0,-2 11-6 15,5-8 42-15,-5 8-29 0,3-7 0 16,-3 7-10-16,1-7 14 0,-1 7 0 0,0 0-14 16,0 0-7-16,0 0 31 0,0 0-29 0,0 0 38 15,0 0-15-15,0 0-11 0,0 0 7 0,0 0-4 16,0 0-11-16,0 0 34 0,0 0-26 0,0 27 39 16,-1-19-29-16,-1 0 22 0,2-8-36 0,-3 18 36 15,-2-10-28-15,5 1 6 0,-4 2-6 0,1-1 38 16,1 2-45-16,-2-2 17 0,0 1-4 0,0 0 7 15,-2 0-30-15,3-1 34 0,-1-1-28 0,0 1 14 16,1 0-4-16,0-2 8 0,0 2-1 0,-1-3 19 16,1 1-47-16,2-1 7 0,-3 0-11 0,4-7-20 15,-4 15-22-15,2-9-1 16,2-6-9-16,-3 15-30 0,3-15-7 0,-1 18-472 16,-1-11-2431-16</inkml:trace>
  <inkml:trace contextRef="#ctx0" brushRef="#br0" timeOffset="-177955.668">24983 9064 883 0,'0'0'352'0,"-13"-4"-109"0,13 4-210 16,-16-6 123-16,9 3 91 0,7 3-221 0,-18-6 15 15,11 4 24-15,7 2 32 0,-15-5 44 0,6 2-20 16,9 3-59-16,-14-4-42 0,14 4 71 0,-13-4-49 15,6 3-42-15,7 1-19 0,0 0-51 0,-16-4 46 16,16 4-16-16,-11 0-56 0,11 0 53 0,0 0 21 16,0 0-35-16,-17 2-460 0</inkml:trace>
  <inkml:trace contextRef="#ctx0" brushRef="#br0" timeOffset="-174404.383">25029 9150 1860 0,'0'0'566'15,"8"-6"-278"-15,-8 6-82 0,0 0 15 16,0 0 19-16,0 0-155 0,0 0 41 15,0 0-35-15,0 0 47 0,6-6-96 0,-6 6 11 16,0 0 14-16,0 0 33 0,0 0-29 0,0 0-20 16,0 0-55-16,-10-14 55 0,10 14-16 0,-7-5-15 15,7 5 11-15,-14-8 8 0,14 8-24 0,-11-5 34 16,4 0-46-16,7 5 40 0,-16-6-29 0,10 3 1 16,6 3-21-16,-16-8 12 0,7 5-17 0,-1-1 25 15,-1 1 27-15,1 1-23 0,1-2 28 0,-3 1-38 16,2 1-3-16,-2-1 13 15,0 3-5-15,12 0 4 0,-21-3-30 0,9 2 13 0,2-1 17 16,10 2-21-16,-17-1-9 0,17 1 4 16,-18 0 9-16,18 0 17 0,-14 0 0 0,14 0 5 15,-11 0 0-15,11 0 2 0,0 0 11 0,-16 0 30 16,16 0-9-16,0 0 7 0,0 0-33 0,0 0 19 16,0 0-33-16,-13 0 31 0,13 0-21 0,0 0 13 15,0 0-21-15,0 0 14 0,0 0-29 0,0 0 18 16,0 0-11-16,0 0 24 0,0 0-34 0,37-5 20 15,-31 4 8-15,-6 1-22 0,0 0-29 16,24-2 27-16,-24 2-21 0,19 0 30 0,-19 0-24 16,13 0 26-16,-13 0-19 0,17 0 17 0,-17 0 10 15,0 0-23-15,17 0-2 0,-17 0-9 16,0 0 11-16,14 0 26 0,-14 0-41 0,0 0 15 16,0 0-7-16,0 0 10 0,0 0-20 0,0 0 40 15,0 0-36-15,0 0 17 0,0 0-4 0,0 0 3 16,0 0-16-16,0 0 6 0,0 0-16 0,0 0 25 15,0 0-2-15,0 0 7 0,0 0-23 0,0 0 36 16,0 0-27-16,0 0 1 0,0 0-1 16,0 0 16-16,-42-3-5 0,42 3-1 0,-10-3-19 15,10 3 1-15,0 0-5 0,-13-2 40 0,13 2-29 16,0 0 9-16,-15 0-37 0,15 0 1 0,0 0-53 16,-14 0-73-16,14 0-152 0,-9 2-1686 15</inkml:trace>
  <inkml:trace contextRef="#ctx0" brushRef="#br0" timeOffset="-162856.132">30083 9618 2467 0,'-4'-3'571'0,"4"3"-151"0,0 0-69 0,0 0-54 16,0 0-46-16,0 0-71 0,0 0-37 0,0 0-20 15,0 0 11-15,0 0 15 0,13-17-69 16,-9 13 19-16,3-1-14 0,1-1-6 0,0-1-16 16,0 1 1-16,5-1-10 0,-3 1 2 0,3-2-12 15,1-1 4-15,0 2-14 0,1-1 5 0,0 2 6 16,1-2-21-16,0 3-19 0,2-2 3 16,-1 2 14-16,3 0 3 0,-2 1-4 0,-2 3-11 15,5 0 10-15,-5 0-4 0,1 2-6 0,-2 1-3 16,2 1-5-16,-1 2 14 0,-4 2-24 0,0 1 13 15,-3 2-8-15,-3 1 23 0,-3 0-20 0,-4 2-3 16,-2 2-26-16,-4 0 12 0,-4 3 17 0,-2 1-5 16,-7 3-6-16,-1-1 14 0,-2-1 17 0,-11 5-14 15,4-4-2-15,5-3-7 0,-3-1 13 16,2 0-21-16,0-3 3 0,6-1 10 0,-1-1 10 16,2 0-7-16,2-2 17 0,2-2-11 15,3 0-31-15,-2-1 25 0,4 0-15 0,2-3 24 16,-2 2 23-16,3-2 8 0,3 0 7 0,4-4-9 15,-6 8-3-15,6-8 2 0,0 0-19 0,10 15 5 16,1-11-7-16,2 2-4 0,4-1 2 0,1 0-5 16,8 0 10-16,1 0-4 0,1 0-4 0,4-2-2 15,-1 3-10-15,9-3-1 0,-3 2 11 0,4-2-6 16,-2 1-2-16,1-2 11 0,-6-1-17 0,-1 0 2 16,2 1-13-16,-3-1 5 0,-1 1-10 0,-6-2 5 15,-2 0-11-15,1 0-16 0,-4 1-21 16,-4-1-35-16,-1 0-19 0,-2 0-77 15,-13 0-29-15,18-3 5 0,-12 2-1331 0,-6 1-1342 16</inkml:trace>
  <inkml:trace contextRef="#ctx0" brushRef="#br0" timeOffset="-152736.529">15173 11769 2876 0,'0'0'477'0,"0"0"-139"0,0 0-57 16,0 0-62-16,8-2-18 0,-8 2-24 0,0 0-30 16,0 0-31-16,0 0-8 0,0 0 19 15,0 0-10-15,0 0-9 0,0 0 12 0,0 0-4 16,0 0-1-16,0 0-26 0,0 0 23 0,16 9-11 15,-11-5-24-15,-5-4-18 0,9 12 10 16,-2-6-16-16,-1 1 3 0,6 3-10 0,-2 1 7 16,0 2-11-16,6 2-4 0,-3 0-2 0,2 2-6 15,-1 0-6-15,3 1 7 0,0 2-14 0,1 3-3 16,1-3-7-16,-4 0 6 0,-2-1 0 0,3-2-14 16,-5 2-1-16,3-3-17 0,-2 0-13 0,-1-2-11 15,-3 0-10-15,1-1-24 0,-4-2-14 0,4-1-26 16,-5-3-44-16,2 0 5 0,-6-7-37 15,8 8 11-15,-8-8-91 0,10-1-994 0</inkml:trace>
  <inkml:trace contextRef="#ctx0" brushRef="#br0" timeOffset="-152444.575">15678 11824 3048 0,'-6'6'532'0,"-3"2"-72"0,-3 0-80 0,0 1-123 15,-1 1-45-15,0 0 0 0,-3 4-41 16,0-2-21-16,-2 3-32 0,-3 3-15 0,-3-1-25 16,1-1 9-16,-2 3-11 0,-1-1-10 0,4 1-5 15,-4-2 4-15,1 0-18 0,1-1-3 0,1-1-20 16,2-3 8-16,3-2-14 0,3 1 7 0,0-4-32 15,2 0-2-15,3 1-9 0,0-3-2 0,1 1-16 16,1-2-13-16,0-1-32 0,2 0-20 0,6-3-22 16,0 0-66-16,0 0-57 0,0 0-100 15,0 0-1600-15</inkml:trace>
  <inkml:trace contextRef="#ctx0" brushRef="#br0" timeOffset="-151933.214">16143 11493 2750 0,'0'0'446'0,"0"0"-128"0,0 0-37 0,0 0-4 16,0 0-66-16,-24 11-7 0,16-6-2 0,1 1-31 15,0 1-32-15,-4-1-23 0,3 1 21 0,-4 4-49 16,0-2-12-16,0 0-24 0,1 2 4 16,-2-1-18-16,0 2 4 0,1-1-3 15,2 2 10-15,-2-2-37 0,1 0 22 0,3-1-9 16,-2 1-2-16,1-1 16 0,2-1-7 0,2 0-13 16,-1-1 3-16,2 1-9 0,-2-3 13 0,3 2-16 15,1-3 6-15,-1 1 12 0,3-6-8 0,0 10-9 16,0-10 1-16,0 0-12 0,4 11 20 0,-4-11-18 15,10 5 20-15,-10-5-24 0,12 4-5 0,-4-4-3 16,-8 0-5-16,16 1-41 0,-16-1 31 0,16-1-64 16,-16 1 12-16,0 0-57 0,20 0-15 0,-20 0-8 15,11-4-23-15,-11 4-60 0,13-1-390 0,-8-1-2219 16</inkml:trace>
  <inkml:trace contextRef="#ctx0" brushRef="#br0" timeOffset="-151580.431">16256 11605 2271 0,'0'0'479'15,"0"0"-57"-15,0 0-20 0,0 0-113 0,0 0-42 16,0 0-9-16,0 0-90 0,-2 19 24 0,2-19-65 16,0 0 7-16,-6 14-19 0,6-14 0 0,-4 11-8 15,3-6-16-15,1-5-23 0,-3 10 34 0,3-10-43 16,-4 10 19-16,4-10-36 0,-3 9 16 0,3-9-32 15,-3 6-2-15,3-6-36 0,-3 7-2 0,3-7-45 16,0 0-27-16,0 0-69 0,0 0-12 16,0 0-54-16,-4 9-1536 0</inkml:trace>
  <inkml:trace contextRef="#ctx0" brushRef="#br0" timeOffset="-151160.846">16359 11443 2963 0,'0'0'454'0,"0"0"-93"0,0 0-67 15,0 0-34-15,0 0-23 0,12 12-23 0,-12-12-68 16,9 9 47-16,-5-2-56 0,2-2-16 0,0 3-15 16,-1 0 5-16,1 0-22 0,1 1-12 0,0 3-9 15,-1-3-6-15,2 3 10 0,-2-1-13 0,-2 1-5 16,2 1-12-16,-2-2-21 0,-1 1-7 15,-2 1 10-15,3-2 4 0,-1 2-6 16,-3-1-1-16,0-1 3 0,-1 2-3 0,-1-2-8 16,1 2-11-16,-3-3-15 0,1-1-14 0,0 0-15 15,-3 0-19-15,2 0-8 0,0-3-30 0,-2 2 0 16,6-8-20-16,-12 11-31 0,12-11-40 0,-10 5-28 16,4 0-119-16,-1-4-1770 0</inkml:trace>
  <inkml:trace contextRef="#ctx0" brushRef="#br0" timeOffset="-150644.902">16995 11901 3425 0,'17'-4'531'0,"1"0"-155"15,-1 0-59-15,-3 0-69 0,1 2-33 0,-1-1-73 16,0 2-37-16,1 0-46 0,0-1-26 16,0 2-29-16,-1 0-27 0,-14 0-52 0,24 3-17 15,-12 1-292-15,-4-2-1577 0</inkml:trace>
  <inkml:trace contextRef="#ctx0" brushRef="#br0" timeOffset="-150376.905">16870 12050 3696 0,'0'0'632'15,"-1"8"-157"-15,1-8-80 0,0 0-81 0,0 0-57 16,0 0-38-16,0 0-45 0,11 7-26 0,-11-7-18 16,10 0-30-16,-10 0-5 0,17 1-17 0,-7-1-14 15,3 0-8-15,1-1-6 0,1 1-4 0,1-1-17 16,1 1-13-16,0 0-9 0,3 0-5 0,1-3-4 16,-5 3-18-16,0-1-16 0,-1 1-29 15,0-1-25-15,1 1-34 0,-2-1-24 0,-14 1-51 16,25-3-96-16,-12 1-990 0,-2-1-967 0</inkml:trace>
  <inkml:trace contextRef="#ctx0" brushRef="#br0" timeOffset="-149872.899">17991 11743 3135 0,'0'0'593'15,"6"21"-99"-15,-4-13-101 0,-1 2-63 0,1 1-38 16,1 3-23-16,0 0-57 0,1 1-32 16,2 4-7-16,1 0-41 0,-1 4-12 0,4-1-22 15,-2 0-10-15,2 6-19 0,0-6 0 0,1 4-14 16,1 1 3-16,-1-5-24 0,-2-2-10 16,2 2-24-16,0-3-11 0,-1 0-27 0,0-4-26 15,-2-1-23-15,1-3-11 0,-3 0-41 0,-2-4-24 16,3-1-67-16,1-2-107 0,-8-4-1214 0,13 0-1843 15</inkml:trace>
  <inkml:trace contextRef="#ctx0" brushRef="#br0" timeOffset="-149500.89">18374 11797 2213 0,'0'0'388'16,"0"0"-113"-16,0 0-16 0,-11-3-18 0,11 3 29 16,0 0-48-16,0 0-18 0,-16 3-28 0,16-3 26 15,-11 3-28-15,4 1-7 0,0 1-49 0,-3 0 26 16,-1 2-42-16,1 1 8 0,-4 1-12 0,1 2 19 15,0-1-8-15,-3 3-17 0,0 0-10 0,0 1 12 16,-2 1-16-16,2-1 6 0,0 1-19 16,-18 14 9-16,18-15-46 0,1 0 11 15,-1 0-14-15,2-3 2 0,1 0 4 16,-1 1 0-16,3-1-16 0,-2-3-19 0,-1 3-6 16,2-1-5-16,0-1-33 0,0-2-11 0,1 3-27 15,-3-3-17-15,4-1-7 0,0-1-37 0,-1-1-36 16,1 0-30-16,3 2-44 0,-1-5-1067 0</inkml:trace>
  <inkml:trace contextRef="#ctx0" brushRef="#br0" timeOffset="-148896.845">18732 11364 2315 0,'-6'4'492'15,"-1"2"-88"-15,0-1-101 0,-1 2-46 0,-1 1-17 16,4-1-29-16,-3 2-26 0,0 0-17 16,0 2-2-16,-1 0-34 0,2 1-25 0,-3-1 9 15,3 1-17-15,0 0-29 0,1 0-6 0,-1 2 13 16,2-4-13-16,-1 2 2 0,2 0-19 15,1-2-6-15,-1 0-7 0,1-2 24 0,0 2-25 16,2 0 7-16,-1-2-12 0,2-1 12 0,0-7 3 16,0 15-1-16,0-8-24 0,0-7 8 0,6 13-16 15,-6-13-7-15,5 9-32 0,-2-4 17 0,2 0-17 16,-5-5-16-16,0 0-33 0,11 11-5 0,-11-11-51 16,10 6-4-16,-10-6-41 0,0 0 0 15,11 6-73-15,-5-5-1747 0</inkml:trace>
  <inkml:trace contextRef="#ctx0" brushRef="#br0" timeOffset="-148485.282">18815 11549 2405 0,'-4'8'391'0,"1"-1"-6"0,3-7-86 16,-3 11-32-16,2-6-36 0,1-5-14 0,1 12-35 15,-1-12-22-15,5 9-34 0,-5-9-48 0,7 8 22 16,-3-3-9-16,-4-5-1 0,9 1-30 0,-9-1-4 16,0 0 1-16,16-1-8 0,-16 1-18 0,11-4-1 15,-11 4-6-15,9-6-17 0,-5 2 24 0,-4 4-11 16,6-8 9-16,-6 8-6 0,4-9-1 16,-2 2-38-16,-2 7 16 0,1-11-27 15,-1 11-15-15,0-12-14 0,-1 5 4 0,1 7-14 16,-2-12-10-16,2 6-58 0,0 6-29 0,0 0 19 15,-2-14-100-15,2 14-168 0,0-5-3467 0</inkml:trace>
  <inkml:trace contextRef="#ctx0" brushRef="#br0" timeOffset="-148104.793">18962 11364 3190 0,'7'4'481'0,"3"0"-108"0,2 0-6 16,-2 3-101-16,2 2-57 0,1-1-28 16,-2 2-39-16,2 0-22 0,-2 1 12 0,-1 2-31 15,1 1-5-15,-2-1-24 0,-2 1 1 0,-1 2-32 16,1 1-4-16,-3-1 6 0,2-1-7 0,-2 1-5 16,-1-1 2-16,0-1-1 0,-2-1 2 0,1 1-12 15,-2-3 10-15,0-11-16 0,0 21-18 0,-2-10-44 16,-1-2-4-16,3-9-24 0,-5 15-9 0,0-9-44 15,5-6-47-15,-12 9-31 0,12-9-161 0,-10 4-1588 16</inkml:trace>
  <inkml:trace contextRef="#ctx0" brushRef="#br0" timeOffset="-147660.793">19461 11849 3771 0,'0'0'471'0,"0"0"-103"0,31-11-49 16,-21 7-71-16,4 0-22 0,-1-1-7 16,5 2-83-16,0-2-18 0,1 2-24 0,2 0-15 15,-1 0-22-15,2-1-31 0,-1 1-14 0,-1 2-61 16,-1-1-5-16,-4 1-32 0,1-2-31 0,-3 2-52 16,0 0-51-16,-5 1-1298 0</inkml:trace>
  <inkml:trace contextRef="#ctx0" brushRef="#br0" timeOffset="-147069.31">19686 11586 2688 0,'0'0'469'0,"0"0"-59"16,0 0-91-16,0 0-30 0,0 0-67 0,0 0-44 16,-14 17 9-16,11-12-17 0,-1 1-27 0,0 2-13 15,0 0-36-15,-1 4 33 0,0-1-23 16,0 3-33-16,-1 2-33 0,1-1 13 0,-1 1 17 16,1 3-32-16,0-2-3 0,1 0 14 0,-2 2-10 15,1 0 2-15,1-1-16 0,-1 0 3 0,1-2-1 16,-2 0 7-16,2 0-21 0,1-2 0 0,-2-2-8 15,2-1-13-15,0 1-7 0,-1-1-5 0,1-1-24 16,0-2-24-16,-1 1-10 0,1 0-15 0,0-3-36 16,-1 2-5-16,4-8-46 0,-5 10-65 0,5-10-61 15,-3 13-1950-15</inkml:trace>
  <inkml:trace contextRef="#ctx0" brushRef="#br0" timeOffset="-146277.111">20517 11649 3028 0,'6'-5'513'0,"-6"5"-71"15,0 0-106-15,0 0-37 0,0 0-80 0,0 0-8 16,-19 20-61-16,11-12 15 0,-3 0-44 0,-1 3-10 16,0-1-14-16,-2 4-8 0,-3 0-15 0,1 0 3 15,-2 1-33-15,-1 0 21 0,1-2-16 0,-2 1-5 16,3 0-18-16,-3 0 17 0,2-1-14 16,-2 0 20-16,1-1-18 0,1 0-14 15,3-4-12-15,1 2 19 0,1-3-22 0,2 0 4 16,1-2-1-16,0 1 24 0,4-2-12 0,1 0 16 15,-1 0-10-15,6-4-1 0,-4 5 9 0,4-5-6 16,0 0 4-16,0 0-17 0,10 11-5 0,-3-7 3 16,1 0 3-16,2 0 5 0,2 0-11 0,4 2 12 15,0-1-16-15,2 1 16 0,5 0-9 0,0-1-11 16,1 1 2-16,-3-1 12 0,1-1-20 0,0-2 16 16,-1 2-6-16,0-3 6 0,-1-2-18 15,-3 1 16-15,1-3-9 0,1 0 6 0,-4-2 0 16,-1-2-1-16,1-3-10 0,-3-1 11 0,-3 0-4 15,-4-3 14-15,0-1-16 0,-2-1 18 0,-4-2 1 16,-1 1-24-16,-3-2-9 0,0-2 6 16,-3 2 3-16,0-1 10 0,-2 1-10 0,0 2 0 15,2-1-19-15,-5 2 2 0,5 2-18 0,-3 2 3 16,2 0-27-16,-1 0-8 0,1 1-31 0,0 1-8 16,1 1-31-16,1 3-19 0,2-1-1101 0,-1-1-760 15</inkml:trace>
  <inkml:trace contextRef="#ctx0" brushRef="#br0" timeOffset="-145912.749">20735 11699 3439 0,'0'0'594'16,"13"6"-140"-16,-8-2-96 0,2 1-48 0,1-2-68 15,0 3-35-15,0 1-28 0,1 1-17 0,-2 1-17 16,4 1-32-16,-1 0-12 0,0 1-13 15,1 2-20-15,-2-1-2 0,2 0-10 0,2 1 1 16,-2 2-19-16,2-3 8 0,-3 0-21 0,1 5 13 16,2-4-28-16,-3-2-10 0,0 0-26 0,-1 0-14 15,0-3-22-15,-2 0-10 0,0-4-28 0,-7-4-19 16,14 5-30-16,-14-5-12 0,0 0-79 0,16-5-1041 16,-8 1-972-16</inkml:trace>
  <inkml:trace contextRef="#ctx0" brushRef="#br0" timeOffset="-145677.074">21012 11758 3249 0,'-13'9'517'0,"3"2"-146"0,-1-1-45 15,1-1-57-15,1-1-37 0,-2 2-55 0,1-1-26 16,0 1 2-16,-1 0-25 0,0 0-26 0,-2 0-2 15,3 0-44-15,-1 0-3 0,-2 0-8 16,3 0 7-16,0 0-11 0,1-2-12 0,-1 0-9 16,1 1 9-16,0-1-45 0,0 0-19 0,2-2-38 15,0 2 0-15,-2-1-13 0,9-7-10 0,-8 9-36 16,8-5-220-16,0-4-1272 0</inkml:trace>
  <inkml:trace contextRef="#ctx0" brushRef="#br0" timeOffset="-145192.476">21194 11292 2814 0,'-5'6'479'0,"-1"0"-119"16,-1 4-52-16,0-2-41 0,0 1-60 15,0 3-24-15,-2-1 7 0,1 2-49 0,1-1 25 16,1 1-47-16,-1-1-9 0,1 1-9 0,1-1-16 16,1-2-20-16,1 2 3 0,0-2-27 0,0 2 18 15,0-4-19-15,3 2 1 0,-1-2-11 16,1 0 7-16,0-8-24 0,2 15 0 0,0-9-37 0,-2-6-3 15,7 11-12-15,-3-4-22 0,-4-7-13 0,11 8 37 16,-5-5-37-16,0 0-15 0,1 1-43 16,-7-4 4-16,0 0-52 0,18 8-39 0,-18-8-10 15,13 7-179-15,-7-6-2804 0</inkml:trace>
  <inkml:trace contextRef="#ctx0" brushRef="#br0" timeOffset="-144532.869">21350 11365 2180 0,'-6'5'478'0,"2"0"-108"0,-2 0-22 0,6-5-103 16,-9 11-10-16,4-6-47 0,2 0 61 16,3-5-70-16,-5 13-5 0,2-8-83 15,3-5 1-15,-3 12 8 0,3-5-10 0,0-7-1 16,0 0-38-16,4 15 31 0,0-10-51 0,-4-5 17 16,8 7 8-16,-4-3-6 0,-4-4-12 0,10 5-4 15,-10-5-12-15,8 2-6 0,-8-2 6 0,0 0 3 16,20-4-13-16,-14-1 15 0,-1-1-4 0,2 0-19 15,-2-1 5-15,1-2 2 0,0 0-9 0,-2 1 5 16,-1-3-4-16,2 1 0 0,-2 2-16 0,-2-1 17 16,0 0-42-16,1 3-10 0,-2 6-23 0,-2-14 17 15,2 14 0-15,-2-9-3 0,-3 6-17 0,5 3-35 16,0 0-13-16,-18-2-45 16,18 2-73-16,-20 5-123 0,10-3-2758 0</inkml:trace>
  <inkml:trace contextRef="#ctx0" brushRef="#br0" timeOffset="-144144.873">21519 11243 2996 0,'0'0'558'0,"15"4"-134"15,-8-2-70-15,4 2-49 0,-3 0-49 0,2 0-41 16,0 2-40-16,0 1-26 0,2 0-14 15,-1 4-21-15,0-3-1 0,-2 3-31 16,2 1-8-16,-3 0 0 0,-1 1-17 0,2 0-14 16,-5 2-7-16,0 0 11 0,-1-2-25 0,-1 1 6 15,-1-1-5-15,-2 0-2 0,-1 0-17 0,-1-1-12 16,-1 2-23-16,-4-1-26 0,-1-2-14 0,1 1-30 16,-1-2-20-16,-2 0-32 0,1-1-25 0,1-2-44 15,0 2-55-15,2-2-1589 0</inkml:trace>
  <inkml:trace contextRef="#ctx0" brushRef="#br0" timeOffset="-143848.878">21987 11607 3541 0,'9'-4'453'0,"2"1"-90"16,0 1-114-16,1-2-52 0,-1 2-43 0,0-2-32 15,-1 1-175-15,1 2-1 0,1-1-40 0,-12 2-95 16,18 0-13-16,-8 0-406 0</inkml:trace>
  <inkml:trace contextRef="#ctx0" brushRef="#br0" timeOffset="-143608.884">21876 11748 3458 0,'0'0'509'15,"0"0"-113"-15,15 6-65 0,-15-6-65 0,13 1-49 16,-13-1-31-16,17-1-31 0,-6 0-13 0,2-1-16 16,1 1-17-16,-1 0-21 0,4 0-20 0,-2 0 10 15,2 1-37-15,0-1-4 0,-1-1-16 0,-1 2-15 16,1 0-24-16,-5-1-33 0,2 1-50 0,-13 0-44 15,16 0-53-15,-16 0-101 0,12 3-1352 0</inkml:trace>
  <inkml:trace contextRef="#ctx0" brushRef="#br0" timeOffset="-142108.808">22758 11280 2363 0,'0'0'489'0,"0"0"-190"15,0 0-69-15,0 0 42 0,0 0-39 0,0 0-68 16,0 0-5-16,0 0-19 0,0 0 8 0,0 0 22 16,0 0 2-16,0 0 8 0,0 0-34 0,0 0 0 15,0 0 3-15,0 0-2 0,0 0-3 0,-3 28-8 16,1-14 7-16,1 2-14 0,-1 4-9 15,1 1 1-15,0 4-25 0,-1 2-1 0,1 2-8 16,-3 7-7-16,1-2-23 0,0 3-1 16,-1 0-8-16,-2 12-11 0,-1-3-1 0,0-4-3 15,-3 2-9-15,2-6 8 0,0-6-14 0,0 1 3 16,1-4-9-16,-2 0-8 0,2-8-9 0,1 1-15 16,1-6-6-16,1 0-9 0,0-3-18 0,-1-1-5 15,2-3-11-15,1 0-18 0,0-4-11 0,2-5-18 16,0 0-19-16,0 0-12 0,0 0-28 0,0 0-8 15,0 0-27-15,0 0-40 0,19 0-1240 0</inkml:trace>
  <inkml:trace contextRef="#ctx0" brushRef="#br0" timeOffset="-141408.782">23510 11405 3135 0,'-2'6'593'0,"2"-6"-116"0,-3 17-76 16,2-6-93-16,-2 0-31 0,0 3-69 0,2 1-18 15,-3 2-35-15,1 1 12 0,-3 3-38 0,-1 2-16 16,3 1-12-16,-3-2-34 0,0 3 4 0,-2-1-3 16,2-1-18-16,0 0-25 0,1 0-7 0,-1-2-22 15,-1 0-21-15,2-6-11 0,2 0-27 0,0-4-17 16,1 0-37-16,-1-1-27 0,4-10-32 0,-3 10-46 16,3-10-101-16,0 0-1382 0</inkml:trace>
  <inkml:trace contextRef="#ctx0" brushRef="#br0" timeOffset="-141124.771">23717 11617 3353 0,'0'0'468'0,"-11"-13"-57"0,11 13-97 15,-11-3-47-15,4 2-51 0,7 1-8 0,-16-2-29 16,6 1-22-16,-1 0-35 0,-1 1-11 0,-1-2-22 16,-2 1-14-16,0 1-5 0,1-1-4 0,-5 0-22 15,4 1-1-15,-4 0-27 0,1-2 0 0,2 4-28 16,-5-4 6-16,4 4-51 0,-1-2 19 0,-2 1-30 16,3 0-8-16,2 0-16 0,-1-1-37 0,2 2-8 15,0-1 1-15,14-1-33 0,-23 0-43 0,13 0-24 16,10 0-153-16,-11 1-703 0</inkml:trace>
  <inkml:trace contextRef="#ctx0" brushRef="#br0" timeOffset="-140364.956">24002 11365 3359 0,'11'-4'478'0,"-1"1"-114"0,1-1-78 16,3 0-11-16,3 0-50 0,0 0-35 0,-1 0-34 15,2 1-15-15,2-1-3 0,-2 2-29 0,2 1-27 16,1-1-6-16,-2 1-10 0,2 1-15 0,0 1-13 15,-3 1 6-15,-1-1 5 0,-4 0-11 0,1 4-6 16,-3 1-9-16,-2 1-6 0,-3 3-2 0,-4 1-1 16,-2 1 10-16,-4 5-9 0,0-1 9 15,-5 1-19-15,-1 3 15 0,-5 3-5 16,-2 1-1-16,-1-1-7 0,-3-2 1 0,1 1-2 16,-3-2 1-16,2 0-1 0,-1 0 8 0,3-1-7 15,1-5 11-15,2 0-14 0,-1-1-2 0,6-1 2 16,-1-3 10-16,1 0-10 0,1 0 4 0,3-3 0 15,-1 0 32-15,1 1-23 0,2-2 18 0,1-2-17 16,4-3 5-16,-3 8 6 0,3-8-10 0,0 0-7 16,10 9 6-16,-10-9-6 0,18 4 6 0,-6-3-4 15,1-1-2-15,3 1-3 0,1-1-5 0,0 0 8 16,6 1 9-16,-2-1-25 0,-1 0 13 0,3 1-14 16,-4-1 1-16,-2 0-4 15,0 0-23-15,-2 1-18 0,1-1-15 0,-1 2-18 16,-15-2-31-16,25-2-28 0,-14 2-56 0,2-2-72 15,-2 1-1094-15,1-1-1340 0</inkml:trace>
  <inkml:trace contextRef="#ctx0" brushRef="#br0" timeOffset="-139840.736">24964 11491 3580 0,'0'0'460'0,"0"0"-84"0,30-7-43 16,-22 3-29-16,4 2-65 0,2-2-13 15,-2 1-60-15,7-1-37 0,-1 1-37 0,0-1 2 16,5 1-7-16,-1 0-13 0,0 2-43 0,0-2-10 15,2 2-24-15,-2 0-30 0,-2 1-33 0,-2-1-28 16,-4 1-78-16,1-1-21 0,-1 4-95 0,-5-3-1352 16</inkml:trace>
  <inkml:trace contextRef="#ctx0" brushRef="#br0" timeOffset="-139533.173">24975 11632 3367 0,'0'0'582'0,"0"0"-120"16,0 0-127-16,31-7-48 0,-22 6-61 0,2 0-27 15,-2-1-29-15,2-1-17 0,2 0-21 0,1 2-26 16,0-2-15-16,3 1-8 0,-2 1-24 16,1 0-12-16,1-1-17 0,0 1-12 0,0 1-31 15,-3 0-11-15,3 0-20 0,-4-1-36 16,-13 1-35-16,22 1-29 0,-22-1-45 0,19 0-31 16,-19 0-30-16,15 0-881 0,-10-1-2856 0</inkml:trace>
  <inkml:trace contextRef="#ctx0" brushRef="#br0" timeOffset="-138573.108">25883 11217 3181 0,'12'-2'490'0,"1"1"-104"0,1 1-66 16,-1 0-39-16,1-3-58 0,-1 3-63 0,-2-1-31 15,1 1 0-15,-1 0-29 0,-11 0-31 16,18 1-1-16,-18-1 8 0,13 3 4 0,-13-3-28 15,3 4-13-15,-3-4-36 0,0 0 30 16,0 0 3-16,-16 16-5 0,5-11-9 0,0 0-6 16,-5 1 2-16,2 1 3 0,-2 0 2 0,1-2-3 15,-1 1-2-15,1 2-5 0,2-2 1 0,1-1 2 16,1 0 17-16,2 1 20 0,0-1-6 0,2 2-6 16,-2-2 2-16,5 2-4 0,-1-2-2 0,2 3-5 15,3-8 20-15,0 12-20 0,0-12 4 0,6 15-8 16,-4-6-9-16,4-2-9 0,5 4 7 0,-4-2 2 15,7 1 3-15,-1-1 3 0,1 2-8 0,-1 0 5 16,1-2-20-16,1 4 10 16,-2-3-10-16,1 1 4 0,-5-2-5 0,3 1-11 15,-3 0 6-15,-3-3 8 0,1 2-13 0,-3 0 7 16,-1-1-5-16,-1 0 0 0,-2-8 1 0,-2 15 1 16,-1-9-11-16,-2 2 11 0,-1-2-3 0,-3 1 2 15,-3-1-5-15,0-3 5 0,-2 1-9 0,0 0 6 16,-3 0 14-16,1-3-12 0,-3 0-8 0,0 0 1 15,1 0-19-15,2-1-4 0,-2 2-19 0,1-2-13 16,0-2-36-16,2 1-22 0,-1 1-31 0,-1-1-1 16,3-1-57-16,5 1-247 0,-3-3-1426 15</inkml:trace>
  <inkml:trace contextRef="#ctx0" brushRef="#br0" timeOffset="-137920.569">25904 11210 1789 0,'6'-2'495'0,"-6"2"-121"0,0 0-112 15,12-3-10-15,-12 3 1 16,7-4-104-16,-7 4 5 0,9-2-56 0,-9 2 25 16,6-2-39-16,-6 2-22 0,0 0 22 0,8-4-31 15,-8 4-33-15,0 0 70 0,4-7-21 0,-4 7 7 16,0 0-35-16,0 0-9 0,0 0 0 0,-16-10 8 15,11 8 30-15,5 2-31 0,-15-4-15 0,3 2 19 16,-1 1 2-16,1-1-1 0,-3 1-1 0,-1 2-19 16,3-1-11-16,-2 0 46 0,-1 2-32 0,2-2-11 15,-2 2-54-15,3 1-4 0,-3-2-68 0,3 1-33 16,-1-1-20-16,1 3-57 0,1-3-2652 0</inkml:trace>
  <inkml:trace contextRef="#ctx0" brushRef="#br0" timeOffset="-116909.484">14702 13023 2095 0,'0'0'392'16,"0"0"-55"-16,0 0-60 0,0 0-48 15,0 0 33-15,-3-7-83 0,3 7-1 0,0 0 4 16,0 0 15-16,0 0-6 0,0 0 6 0,0 0-64 15,0 0-2-15,0 0-25 0,0 0 13 0,0 0-28 16,0 0-20-16,0 0-16 0,0 0 35 0,0 0-32 16,0 0-16-16,0 0 0 0,12 25-6 0,-10-16-3 15,0-2 36-15,-1 2-34 0,2 3 22 16,1 0-25-16,1 2 12 0,-1 3-28 0,-2-1 37 16,4 0-41-16,0 2 25 0,1 0-7 0,-1 0 3 15,1 0 2-15,3 1-16 0,-2-1 14 0,1-1 0 16,2 1-24-16,-1-3 25 0,-2 1-34 0,2-3 21 15,-1 0-6-15,-3-1 3 0,3 1-14 0,-2-3 22 16,-1-1-12-16,-1 0-5 0,1-2-12 0,-1 0-7 16,-1-1-15-16,-4-6-19 0,8 10 5 15,-6-6-19-15,-2-4-30 0,5 9 17 0,-5-9-32 16,3 5-26-16,-3-5-28 0,0 0-21 0,0 0-49 16,0 0-455-16,0 0-1834 0</inkml:trace>
  <inkml:trace contextRef="#ctx0" brushRef="#br0" timeOffset="-115404.676">14914 13450 1930 0,'0'0'454'0,"0"0"-237"15,0 0 75-15,0 0-90 0,0 0 19 0,0 0-57 16,0 0-23-16,0 0-27 0,0 0-59 0,0 0 98 16,0 0-67-16,0 0 29 0,0 0-7 0,0 0-47 15,0 0 33-15,0 0 15 0,0 0-33 16,11-17 29-16,-6 12-24 0,-2-1-18 16,1-2 28-16,2-2-28 0,1-3 17 0,1-1-29 15,-2-1 28-15,2-4-25 0,2 1 31 0,1-2-19 16,-2 0 8-16,2-1-34 0,2 1 48 0,-3 0-29 15,2 3 0-15,0-2-11 0,-1 2-1 0,1 0-6 16,-1 2-17-16,0 1-3 0,2 1 8 0,-3 1-14 16,1 1-12-16,-4 1 4 0,4 2-9 0,-3-1-29 15,0 2-20-15,-3 2-24 0,1-1-8 0,-2 1-7 16,1 0-25-16,-5 5-87 0,7-6 45 16,-7 6-10-16,0 0-38 0,0 0-99 0,8-11-2524 0</inkml:trace>
  <inkml:trace contextRef="#ctx0" brushRef="#br0" timeOffset="-113845.522">15165 13046 2056 0,'0'0'475'0,"0"0"-59"0,0 0-128 0,0 0-84 15,0 0 10-15,0 0-41 0,0 0-50 0,0 0 45 16,0 0-27-16,0 0-47 0,0 0 13 0,0 0-50 15,0 0 37-15,0 0 12 0,0 0-1 0,0 0-17 16,0 0 44-16,0 0-44 0,0 0 20 0,0 0-16 16,0 0 14-16,0 0-1 0,0 0-17 0,0 0 7 15,0 0-26-15,0 0-23 0,28 8 0 16,-28-8 7-16,15 5-2 0,-8-4 1 0,2 1-14 16,3 0-16-16,0 0 19 0,-1 0-10 0,3 1 0 15,-1-2-22-15,1-1 4 0,0 1-20 16,2-2 2-16,-2 0-13 0,3-1 7 0,-1-2-29 15,2-2 13-15,-1 1-36 0,0-2-33 0,1-2-45 16,1 0-45-16,-2-3-340 0,-2 3-1368 0</inkml:trace>
  <inkml:trace contextRef="#ctx0" brushRef="#br0" timeOffset="-111736.048">14277 13797 2459 0,'21'4'488'15,"-21"-4"-110"-15,0 0-90 0,12 0-33 0,-12 0-55 16,0 0-10-16,16-3-4 0,-16 3-1 0,14 0-14 16,-5-1-93-16,-9 1 63 0,20-3-59 0,-9 3-20 15,2-1 23-15,1-1-44 0,-1 2 16 0,5-2 13 16,-1 1-37-16,4 0 10 0,2-2-5 0,0 1 15 15,3-1-8-15,1 0-22 16,0 1-25-16,0 0 16 0,2-2-2 0,-2 1 5 16,0 1-8-16,-5-2 8 0,3 3-28 0,-2-2 27 15,2 1-1-15,-4 0-4 0,3 1-2 0,0-1 16 16,1 2-30-16,-1-1 40 0,1 0-40 0,4-1 8 16,2 1-28-16,1-1 45 0,3 0-26 0,-4 0 14 15,9-1-5-15,0 1-3 0,0-1 14 0,1 0 5 16,-1 0-25-16,-2-1 9 0,0 1-3 0,0 0-14 15,-6 1-5-15,0-1 30 0,0 0-17 0,-1 1 10 16,0-1-2-16,1 1 20 0,-1 1-32 0,0-2-2 16,0 2 18-16,0-1 0 0,1 0-10 0,1 1 24 15,1 0-23-15,7-2 30 0,-2 1-17 0,1-1-1 16,1 0 20-16,3 1-21 16,-2 1-30-16,5-1 15 0,-3-1 4 0,2 0-18 15,0 1 9-15,0 1 2 0,-1-2-20 0,2 3 44 16,-2-1-14-16,0 0-3 0,-1 1 1 0,3 1-2 15,-2 1-10-15,1 1 4 0,13 2 1 0,-8-2 9 16,-9-1-8-16,3 0 11 0,-1 1-14 0,1-1 39 16,-1 1-21-16,1-1-7 0,-1 0-2 0,3 0 10 15,-2-1-16-15,2 0-6 0,15 2-11 0,-8-3 16 16,-5 0 15-16,18-1-3 0,-2-1-23 16,1 1 24-16,0-1-30 0,-2 1 34 0,-2-2-14 0,2-1 12 15,-1 2-8-15,0-2-18 0,-3 1-4 16,1-4 24-16,-2 3-14 0,-2-2-4 0,-7 2 39 15,-8-2-12-15,3 1-9 0,13 0-9 16,-10 1-1-16,-3 0-3 0,-1 1-2 0,0-1 15 16,-3 1-4-16,0 1-13 0,0 0 5 0,-7 0 6 15,0 1-22-15,0 1 25 0,-2-1 0 0,-2 1-15 16,1 0 12-16,-6 1-16 0,-1-1-12 0,-2 1 21 16,-1-1-19-16,0 2-7 0,-5-1 7 0,-1 0-46 15,-2 0-20-15,1 0-40 0,-14-1-29 0,20 2-19 16,-20-2-20-16,14 4-33 0,-14-4-16 15,10 4-981-15</inkml:trace>
  <inkml:trace contextRef="#ctx0" brushRef="#br0" timeOffset="-110172.832">16175 12755 2293 0,'0'11'450'16,"0"-11"-129"-16,-1 11-60 0,1-11-32 0,-2 11-43 15,1-5-40-15,1-6-3 0,-3 14 13 0,2-5-79 16,-1 1-16-16,-1 1 36 0,2 1-45 0,-2 0 22 16,1 1 17-16,0 2-31 0,-2 2 0 0,-1 1-22 15,3 1 8-15,-1 3 22 0,-2 3 0 0,3-1-26 16,-1 1 25-16,0 1-27 0,1 2 18 16,0 0-12-16,-2 0-32 0,2 6 62 15,-1 0-56-15,3 1-10 0,0 1 14 0,0 2-22 16,2 0 15-16,-1 1 0 0,1 1-17 0,2 13 12 15,-3-11-16-15,2-3-15 0,-2-1 30 0,4 15-22 16,-1-9 15-16,-3-6-20 0,4 14 28 0,-1-2-28 16,-1-5 39-16,2 5-23 0,-4 2-3 0,2 1-3 15,-1 2-4-15,-1-3 12 0,-1 3 2 0,2-11-4 16,-2-5-13-16,0-1-10 0,1-1 40 0,-1 1-8 16,3-1-3-16,-3 1-36 0,1-1 17 0,1 0 7 15,-1 1 6-15,2 1-13 0,-1-1 6 0,0 0-14 16,0 1 14-16,2 1 14 0,-3-2 34 0,2 0-37 15,-2 1-2-15,1-1-2 16,-1-1-13-16,1-1-15 0,-1 0 56 0,-1-2-41 16,2 1 16-16,-1 1-6 0,0 0 12 0,-1-6-18 15,2 4-22-15,-2-4 14 0,1 4 24 0,1-5-38 16,-2 1 31-16,3 3-36 0,0-4 54 0,-2 0-7 16,0 0-15-16,2 0 15 0,-2-1-22 0,1 1 1 15,-1-1 17-15,1-1-14 0,-2 2 14 0,0-1-4 16,0-2 4-16,0 2-3 0,0-2-8 0,0-1 14 15,-2 2 1-15,1-2-24 0,-1-1 5 0,1-1 1 16,-2-2 7-16,2 0-25 0,0-1 57 0,-1 1-67 16,2-1 49-16,-1 0 0 0,1-2 8 15,-2 3-27-15,2-1 36 0,0-1-24 0,-1 1-20 16,2-2 9-16,-1 2-10 0,2 0 7 16,-2-1 12-16,1 1 8 0,-1 1-20 0,2 0 14 15,-1 1-4-15,-1 3-17 0,0 1 14 0,-1 0 14 16,1 1-17-16,-2-1-10 0,1 1 15 0,-1 2 22 15,-1-2 0-15,2 3-34 0,-2 3 16 0,0-4-22 16,0 4 2-16,0 0-7 0,1-4 39 0,0-2-38 16,1 1 22-16,-2 1-26 0,3-2 35 0,-1 0-4 15,1 0-32-15,0-3-7 0,0 2 32 0,0-4-25 16,1 3 18-16,-1-3 0 0,3-2 21 16,-3-1-21-16,1 4 3 0,-1-1 1 0,0 3 10 0,-1 0-7 15,-2 1 18-15,2-1 14 0,-1 0-29 16,0 0-10-16,-1 1-11 0,-2-2 15 15,1 2-26-15,0-2-18 0,-1 1 47 0,-1-1-15 16,1-1 15-16,1-1-21 0,-2-1 9 0,2 1 8 16,1-5-4-16,-1 3-11 0,0-3 23 0,3-1-23 15,-2 2 24-15,0-3-17 0,1-2-11 0,1 1-1 16,1-1 24-16,-1 0-31 0,-1 0 23 0,2-1-4 16,0 1 12-16,2-1-12 0,-2-1 55 0,-2 2-19 15,4-2-4-15,-4 2-20 0,2-1-20 0,-1 0-4 16,-1 1 16-16,1 0-3 0,-1-1-17 15,1 0-20-15,0 1 32 0,-2 0-22 0,1-1 30 0,-2 0-13 16,2 0 5-16,0-1 19 0,1 1-25 16,-2-2 11-16,1-1-8 0,0 2-54 0,0-1 36 15,1-2-7-15,-1-2-46 0,2-6 14 0,-3 13 51 16,2-6-105-16,1-7-31 0,0 8-407 0</inkml:trace>
  <inkml:trace contextRef="#ctx0" brushRef="#br0" timeOffset="-109237.388">16746 12929 2807 0,'4'10'428'0,"-4"-10"-30"16,5 11-88-16,-4-4-31 0,2 0-60 15,0 3 17-15,1 0-24 0,1 0-45 0,0 0-7 16,0 3 0-16,1 2-34 0,1-1-4 0,1-1-19 16,0 2-8-16,0 0-4 0,2 3 2 0,3 0-28 15,-3 1 13-15,2-1-23 0,1-1-5 0,-3 2-3 16,3-1-12-16,-2 0 0 0,1-1-6 0,0 1-17 16,-3-2-3-16,1-1-15 0,-1-1-17 0,-2 0-19 15,1-2-20-15,-1-1-35 0,-1 0-25 16,-1-4-39-16,-5-7-37 0,7 10-4 0,-7-10-17 15,10 4-192-15,-10-4-1724 0</inkml:trace>
  <inkml:trace contextRef="#ctx0" brushRef="#br0" timeOffset="-108853.395">17183 12872 3006 0,'-9'6'602'16,"-2"1"-115"-16,-3 4-141 0,-4 0-46 0,-1 4-77 15,-5 1 18-15,0 3-72 0,-1 1-15 0,-8 6-28 16,1 0-13-16,3-4-14 0,-2 6-20 0,5-4 0 16,3-4-14-16,-1 0-10 0,1-1 4 0,2 1-5 15,1-2-21-15,2-2 0 0,1 0 6 0,0-4-7 16,3 2-14-16,0-4-9 0,1 1 14 16,2-2-13-16,1 0 18 0,1-2-30 15,2-2 2-15,-1 1-16 0,2 0 4 0,0-2-19 16,6-4 6-16,-10 8-26 0,10-8-13 0,0 0-24 15,-8 6-38-15,8-6-30 0,0 0-122 0,0 0-1154 16,0 0-1451-16</inkml:trace>
  <inkml:trace contextRef="#ctx0" brushRef="#br0" timeOffset="-107968.803">17367 12772 2226 0,'0'0'553'0,"0"0"-136"15,10-5-107-15,-10 5-26 0,0 0-91 0,11-1-7 16,-11 1-52-16,0 0 4 0,0 0-36 0,0 0 13 16,0 0 2-16,13 8-11 0,-13-8 0 0,1 9-7 15,-1-9-44-15,-1 14 31 0,1-14-48 16,-3 18 17-16,0-6-29 0,1-4 2 0,1 4-15 15,-2-2 22-15,2-1-8 0,1 3 10 16,-2-2 13-16,2-1 24 0,0-1-39 0,0 1 27 16,0-9-17-16,3 15 0 0,0-6-11 0,0-3 1 15,-3-6-8-15,8 10-15 0,-3-6 18 0,-5-4-5 16,12 4-15-16,-12-4 16 0,13-2-6 0,-13 2-2 16,15-5-11-16,-6 1 8 0,-2-1-20 0,2-2 23 15,-1 1-38-15,-1-3 22 0,-1 1-26 0,1 0 21 16,-1-2-22-16,0 1 14 0,-1 0-9 0,-1 0 7 15,0 0-5-15,-1 0-8 0,0 0 1 0,0-1 29 16,-2 3-32-16,1-1 10 0,0 1 7 0,1 0 5 16,-3 7 12-16,3-12-26 0,-3 12 24 0,3-10-2 15,-3 10-18-15,6-8 10 0,-6 8-2 16,5-4 27-16,-5 4-10 0,11-4 10 16,-11 4-33-16,10 0 36 0,-10 0-6 0,15 0 5 15,-15 0-9-15,15 0-5 0,-6 0-4 0,-9 0-20 16,19 0-3-16,-7-2-13 0,0 1-17 0,1-1 11 15,-1-2-30-15,0 0 1 0,0 0-75 0,-1 0-36 16,0-2-39-16,-2 3-517 0,-1-1-2362 0</inkml:trace>
  <inkml:trace contextRef="#ctx0" brushRef="#br0" timeOffset="-105117.102">15078 13998 2413 0,'0'0'439'0,"0"0"-47"16,0 0-135-16,-17-9 13 0,10 9-85 0,7 0 3 15,-17 0-80-15,7 0 7 0,10 0-38 16,-23 1-2-16,10 0 16 0,-1 1-46 0,1-1 16 16,-1 1-23-16,1 0 8 0,-2 1-17 0,-1 3 31 15,-1-1-56-15,2 1 28 0,0 0 0 0,1 0-25 16,1 3 1-16,-1 0 19 0,1 4 19 0,1-3-24 16,1 3-7-16,2 1 25 0,2 2-3 15,0-2-1-15,0 1-1 0,1 1-6 0,3 2-23 16,0-2 21-16,2 1-34 0,1-2 7 0,0-1-2 15,1 0 18-15,3-1-19 0,2 1 34 0,1-1-22 16,1-2 31-16,3-2-53 0,-1 0 60 0,4-3-31 16,-3-2 16-16,5 0-26 0,1-1-6 0,-2-5 13 15,6 1 6-15,-2-2-7 0,6-4 14 0,-2 1 7 16,-1-3 10-16,4-1-20 0,-5-2-5 0,5-1 23 16,-2 1-52-16,-3-2 16 0,0-2 7 15,-3 1-18-15,0-1 21 0,-3-1-4 0,-3 0 7 16,0-1-18-16,-2 1 8 0,-3 1-8 15,-5 1-6-15,1-1-14 0,-3 2 43 0,-1 0-28 16,-3-1 13-16,-2 1-29 0,-2 0 30 0,2 3-18 16,-3 0-24-16,-3 1 35 0,1 2 7 0,-3 1-6 15,3 2 3-15,-2 1-26 0,-1 1 20 0,-1 1-6 16,1 1 6-16,0 1-24 0,-3 0 24 0,-1 3-29 16,2-1-11-16,0 2-9 0,-2 1-23 0,0-2-9 15,5 1-33-15,2-1-9 0,-1 1-49 0,1 0 21 16,-3-1-49-16,5 1 15 0,9-4-37 0,-15 5-80 15,6-2-766-15</inkml:trace>
  <inkml:trace contextRef="#ctx0" brushRef="#br0" timeOffset="-104165.023">16916 13905 2578 0,'0'0'434'0,"0"0"-65"0,0 0-72 15,0 0-59-15,0 0-33 0,0 0 12 0,0 0 11 16,0 0 6-16,0 0-42 0,0 0-14 16,0 0-28-16,0 0-9 0,-16 24-1 0,10-15-23 15,0 1-4-15,-2 4-2 0,3-1-16 0,-1 2-3 16,0 2 4-16,-1-1-26 0,2 1-5 15,0 1-6-15,0 3-8 0,-1 0-3 0,-1 2-7 16,3-2-7-16,1-2-7 0,-1 4-5 0,-1-5-15 16,3 2-4-16,-1-1-33 0,0-2 0 0,0-1-17 15,-2 1-24-15,0-2-22 0,3-3-22 0,-3 0-34 16,2-1-26-16,-2-1-4 0,0-3-42 0,1 3-53 16,0-5-1493-16</inkml:trace>
  <inkml:trace contextRef="#ctx0" brushRef="#br0" timeOffset="-102416.955">14928 14869 2743 0,'0'0'492'0,"0"0"-49"0,0 0-114 16,0 0-4-16,0 0-60 0,0 0-9 0,0 0-34 16,0 0-22-16,0 0-26 0,0 0-13 15,0 0-33-15,0 0-4 0,3 24-23 16,-3-16-2-16,0-8-20 0,-1 21-4 0,-1-9-1 16,0 2-4-16,2 6-9 0,-1-1 2 0,0 1-15 15,-1 2-8-15,0-1 4 0,-1 2-7 0,2 2-9 16,-3-2-2-16,3 3-1 0,-1-1-11 0,-1 0 5 15,0-3-7-15,-1 2-7 0,1-1 9 0,0-3-14 16,-1-1-14-16,0-3-6 0,4 1-10 0,-5-1-9 16,1-4-5-16,2-1-23 0,0 0-3 0,0-2-35 15,-1 0-18-15,3-9-1 0,-4 10-7 0,4-10-14 16,-5 8-41-16,5-8-80 0,0 0-209 0,0 0-1623 16</inkml:trace>
  <inkml:trace contextRef="#ctx0" brushRef="#br0" timeOffset="-100401.426">16689 14762 3166 0,'0'0'492'0,"-11"1"-61"15,11-1-67-15,0 0-110 0,0 0-44 0,0 0-5 16,0 0-42-16,0 0-16 0,0 0-6 0,0 0-33 16,33-5-8-16,-26 4-15 0,1-1 9 0,2 1-8 15,1-1-26-15,1 0-1 0,0 0 1 0,1 2-28 16,0-1 1-16,1 1 5 0,-1-2-15 0,2 2-5 16,0 0 9-16,-2 2-15 0,0-2 7 0,3 0-4 15,-5 1-13-15,1-1 14 0,-12 0-10 16,19 4-12-16,-12-4-4 0,-7 0-11 0,16 2 0 0,-16-2-10 15,7 4 20-15,-7-4-10 0,0 0 10 0,1 8 0 16,-1-8 0-16,0 0-8 0,-14 7-1 16,6-2-9-16,-1-2 8 0,1 2 5 15,-3 0 22-15,1 0-7 0,0 0 2 0,-1 0-2 16,2 2-4-16,0-4 18 0,2 4 6 0,-1 0 6 16,1-3 12-16,1 2-19 0,0-1 8 0,4 1 2 15,-2 1-7-15,4-7-7 0,-2 12-5 0,2-12-7 16,4 13 4-16,0-5-4 0,2-1 15 0,1 1-7 15,0-1-2-15,4 1 3 0,1 0 7 0,-1 0-14 16,5 0-4-16,-3 1 7 0,2 0-7 0,-1-1-10 16,2 2 0-16,-3-2 6 0,0 1 12 15,-1 0-6-15,-2 0-16 0,-2 4 13 0,-2-4 4 16,-3 1 1-16,0 1 2 0,-3 1-18 0,0-1 18 16,-3-2-4-16,-2 4-6 0,0-3 12 0,-3 2-6 15,-1-1 1-15,-1-1 1 0,-3 0-13 16,2-1 7-16,-2-1-12 0,-1 0 12 0,0-1-2 15,-2 0 14-15,2-2-16 0,-1 1 4 0,2-2 4 16,0-2-12-16,-1 0 10 0,0 2 12 0,1-2-24 16,-1 0-2-16,-1 0-7 0,0-2 5 0,0 0-6 15,-1 0-9-15,-1 0-15 0,3-2-12 0,-1 0-39 16,-1 2-2-16,1-2-13 0,-1 1-11 0,1-1-57 16,2 0-20-16,-1 0-37 0,8-2-359 15,-4 1-1915-15</inkml:trace>
  <inkml:trace contextRef="#ctx0" brushRef="#br0" timeOffset="-98769.356">14755 16052 3048 0,'0'0'506'15,"0"0"-42"-15,0 0-159 0,0 0-10 0,0 0-72 16,0 0-8-16,18-13-27 0,-11 11-22 0,1-2-34 15,4 1-8-15,-3-1-15 0,2 0-3 0,1 0-19 16,0 1 12-16,0 0-43 0,1-2 0 0,1 4-1 16,0-4-1-16,0 4-21 0,3 0 6 0,-2-1-9 15,1 1-16-15,-1 1 9 16,-1-1-10-16,-2 2-20 0,0-1-3 0,-2 1 6 16,-3 2-7-16,-7-3-5 0,10 7 20 0,-7-1-19 15,-3-6 13-15,-2 16-8 0,-1-8-8 0,-1 2 18 16,-2 1-8-16,-1 1-10 0,-3-1 12 0,0 1 2 15,-1 1 10-15,-1-1-17 0,-3 1 2 0,-2 1 7 16,0-2 4-16,-2 3-19 0,-1-4 32 0,1 1-17 16,0-1 9-16,1 0-12 0,-1 1 10 0,2-5-14 15,4 2 13-15,-2 0-13 0,1-4 9 0,5 2 14 16,0-1-6-16,0-3 20 0,2 3-2 0,1-4-2 16,-1 2 7-16,7-4 0 0,-9 6 15 0,9-6-18 15,0 0 3-15,0 0-8 0,0 0 2 16,16 12-10-16,-6-11-4 0,4 0 0 0,2 1 2 15,0-2-6-15,6 3 8 0,-1-2 10 16,1 1-14-16,0-1-11 0,2 1 14 0,-2 0-11 16,-1-2 8-16,-1 2-7 0,-1-2-10 0,-2 1-3 15,-2 1 4-15,-1-2-15 0,0 2-19 0,-1-2-13 16,-3 2-13-16,-10-2 2 0,20-2-42 0,-10 2-15 16,-2 0-7-16,1-2-24 0,-9 2-38 0,16-3-43 15,-8-1-1312-15,0 2-1861 0</inkml:trace>
  <inkml:trace contextRef="#ctx0" brushRef="#br0" timeOffset="-94256.933">16760 15834 3249 0,'0'0'517'16,"0"0"-139"-16,0 0-63 0,0 0-67 0,0 0-23 15,0 0-52-15,0 0 5 0,0 0-29 0,0 0 16 16,24-7-50-16,-24 7-2 0,13-2-27 0,-3-1 2 16,0 0 8-16,1 0-24 0,2 2 5 0,-2-1-20 15,2 0 6-15,0-1-15 16,-1 2-14-16,1-1 8 0,0 1-16 0,1-1 4 16,-1 2-2-16,1-1-1 0,-4 1-8 0,-2-1 16 15,-8 1-28-15,18 1 17 0,-10 0-29 0,-8-1 15 16,10 6-4-16,-8-1-4 0,-2-5-4 0,3 10 14 15,-3-10-1-15,-4 14-4 0,-2-5-5 0,-1 0 8 16,-2 1-10-16,-2 0 8 0,0-1-12 0,-2 3 4 16,-1-3-4-16,0 2 12 0,-4 0-4 0,2 0 16 15,1 0-31-15,2-4 17 0,-3 3-15 0,2-3 18 16,-1 1-9-16,2 0 1 0,-1-1 3 0,2-3-6 16,2 2-1-16,-1-1 8 0,4-1-4 15,-1-1 15-15,2 1-3 0,-2-2 7 0,8-2 18 16,-10 6-10-16,5-4-8 0,5-2 7 15,0 0-13-15,0 0 7 0,0 0-13 0,0 0 15 16,0 0-4-16,0 0-6 0,0 0-7 0,0 0 10 16,24 9-6-16,-17-8 3 0,-7-1-12 0,19 1 10 15,-8-1-15-15,1 1 14 0,3 0-2 0,-4 1-1 16,2 0-9-16,1-1 4 0,-1 0-4 0,-1 0-12 16,0 2-13-16,-1-2-16 0,-1 0-15 0,-1 0-14 15,-9-1-38-15,0 0-23 0,22 5-62 0,-16-5-785 16,-6 0-615-16</inkml:trace>
  <inkml:trace contextRef="#ctx0" brushRef="#br0" timeOffset="-94024.281">17143 16099 3244 0,'0'0'503'16,"0"0"-133"-16,0 0-80 0,10 1-91 0,-10-1-51 15,0 0-42-15,0 0-29 0,9-9-54 0,-9 9-34 16,0 0 19-16,3-9-36 0,-3 9-33 16,0 0-50-16,0 0-89 0,0 0 20 15,0-16-551-15</inkml:trace>
  <inkml:trace contextRef="#ctx0" brushRef="#br0" timeOffset="-93440.866">17460 15750 2658 0,'-9'11'437'0,"0"0"-44"0,0 1-25 0,-1 6-103 16,-1-2-9-16,1 2-23 0,0 1-19 0,0-1-19 16,3 0-30-16,1 0-44 0,2-1 6 15,0-1-13-15,1 0-27 0,3-2-8 0,0-2 17 16,0 1-11-16,3-3-18 0,0 3-18 0,1-4 6 15,0-1-21-15,3-1 18 0,2 0-14 0,-2-1-10 16,0-2-3-16,-7-4 0 0,15 2 8 0,-6-2-17 16,-9 0-8-16,16-2 12 0,-7-1-20 15,0 1 7-15,-3-2 3 0,-1-1-15 0,0 0-7 16,-5 5 29-16,8-12-27 0,-8 8 0 0,0 4 17 16,1-13-15-16,-1 13-8 0,-6-13 10 0,3 6-7 15,-2 1 8-15,1 0-30 0,-2 0 5 0,1 1 12 16,-3 1-14-16,2 0-14 0,-3 3-3 0,0-1-13 15,0 1 0-15,9 1-3 0,-16 3-18 0,7-2-27 16,1 2 40-16,8-3-39 0,-13 5 13 0,8-3-33 16,5-2-45-16,0 0-30 0,0 0 3 15,-14 7-31-15,14-7-351 0</inkml:trace>
  <inkml:trace contextRef="#ctx0" brushRef="#br0" timeOffset="-92929.013">17824 15704 2732 0,'0'0'555'0,"0"0"-114"0,-13 18-32 0,13-18-78 15,-5 16-24-15,2-5-41 0,1-1-55 16,-1 3-22-16,0 3-29 0,-2 0-29 0,3-1-13 16,-4 3-16-16,3 0-17 0,-1-1 1 0,0 0-21 15,0 0 8-15,-1 2-33 0,1-3 6 0,-3-1-14 16,3 1 8-16,-2-2-15 0,2 0-7 0,1-2-16 15,-1-1-10-15,-1-1-33 0,2 0 1 0,-2-1-10 16,1 0-16-16,3-3-26 0,1-6 3 0,0 0-11 16,-6 15-34-16,6-15-12 0,-3 7 0 0,3-7-9 15,0 0-58-15,0 0-14 0,-4 10-50 16,4-10-374-16</inkml:trace>
  <inkml:trace contextRef="#ctx0" brushRef="#br0" timeOffset="-91156.999">18294 15700 2714 0,'0'0'387'0,"0"0"-49"16,0 0 1-16,0 0-106 0,-12 1-33 0,12-1-19 16,0 0-27-16,0 0-23 0,-9 5 33 0,9-5-101 15,-7 2 20-15,7-2-22 0,0 0 3 0,-9 4 29 16,9-4-23-16,0 0-42 0,-4 6 56 0,4-6-36 15,0 0 19-15,-2 9-29 0,2-9 5 0,0 0 2 16,0 0-13-16,9 16-8 0,-6-10-4 0,2-1-8 16,1 0 21-16,1 2-19 0,0 1 15 0,-1-1-18 15,1 0-3-15,0 2-16 0,3-1 32 16,-2 2-13-16,1 0 3 0,-1-2-25 0,-1 1 1 16,-1 0-10-16,0-1 26 0,0 1 10 0,-1-1-32 15,-2 0 24-15,0 1-27 0,-1-2 5 0,-2-7-15 16,0 16 15-16,0-10 9 0,0-6-3 15,-4 14-10-15,0-9-34 0,-3 1 40 0,1-1-26 16,-1 0 29-16,-1-1-15 0,-2 0-7 0,0-2-3 16,1 1 30-16,0-1-26 0,9-2 30 0,-16 0-14 15,7 0-1-15,9 0-5 0,-15 0-9 0,15 0 10 16,-13 0 29-16,13 0-18 0,-9-4 22 0,4 2-5 16,5 2-3-16,-5-4-14 0,5 4 59 15,0 0-32-15,1-11-19 0,-1 11 0 0,0 0 6 16,9-14 0-16,-6 8 0 0,0 0 16 0,3-1-12 15,-3 1-10-15,3-1 22 0,-2 1-12 0,0-2 1 16,2 1-17-16,-1-1 28 0,0 2-16 0,-1-1-10 16,0 1-4-16,-1-1-5 0,3-1 13 0,0 0 6 15,2 1 1-15,-3-2-5 0,3 2-2 0,-3-2 6 16,3 2 4-16,0-1 17 0,-1 0-27 16,-1 1-10-16,0 0-11 0,1-1 7 0,-2 2-2 15,-1 1-21-15,2 0-29 0,-6 5 20 0,4-10 8 16,0 4-29-16,-4 6 13 0,0-9 14 0,0 9-9 15,-4-10 24-15,0 6-8 0,4 4-23 16,-9-8 29-16,2 3 9 0,1 3-1 0,0-2 19 16,-2 0-25-16,1 2 25 0,0-1-27 0,7 3 16 15,-15-2-29-15,6 0-12 0,9 2 18 0,-14-2 18 16,7 2-14-16,7 0-3 0,-14 4-62 0,7-3-6 16,7-1-79-16,-17 6-10 0,17-6-142 0</inkml:trace>
  <inkml:trace contextRef="#ctx0" brushRef="#br0" timeOffset="-90388.977">18690 15761 2835 0,'-16'11'444'0,"3"-2"-57"0,2 0-86 16,0 1-40-16,2 1-21 0,1 0-76 15,-2 0-26-15,3 2-11 0,0-1 9 0,1 2-28 16,2-3 3-16,-2 2-19 0,3-3 13 0,1 2-26 15,0-2 9-15,2 1-20 0,2-1 11 0,-2-10-17 16,4 16-6-16,3-9-24 0,-2 0 15 0,1-3-8 16,1 0 24-16,2 0-36 0,0-3-1 0,-9-1-9 15,22 1 25-15,-10-2-16 0,1-2 2 16,1 0-19-16,1-3 11 0,0-1-16 0,1 0 8 16,-2-3-4-16,0 0 8 0,1 0-14 0,0-3 4 15,-4 1 14-15,0 0-6 0,-1 1-24 16,-3-1 13-16,0-1-16 0,-3 4 13 0,-2-3-4 15,-1 2 8-15,-2 0-15 0,-4 0 4 0,0 2-8 16,-1-1 10-16,-1 2-12 0,-1 0 5 0,-2 2 4 16,1 1 3-16,1-2-6 0,-1 3 3 0,1 1-12 15,-1 0 15-15,2 0-23 0,7 2-1 0,-15-1-23 16,15 1 12-16,-14 2-7 0,6-1-20 0,8-1-21 16,0 0 7-16,-19 7-37 0,19-7 7 0,-10 6-60 15,10-6-19-15,-11 9-382 0,6-6-1591 16</inkml:trace>
  <inkml:trace contextRef="#ctx0" brushRef="#br0" timeOffset="-88133.112">19113 15694 2990 0,'0'0'482'0,"0"0"-63"0,0 0-125 15,0 0-50-15,36 1-24 0,-36-1-37 0,14 0-43 16,-14 0-23-16,16 0-4 0,-8 0-2 16,-8 0-8-16,18 2-21 0,-18-2-10 0,15 2-30 0,-15-2-3 15,14 2 0-15,-10 1-13 0,-4-3 14 0,4 7-13 16,-4-7-13-16,0 0-8 0,-7 21 2 15,2-14 12-15,-2 3 11 0,-2-2-7 0,-1 1-20 16,-1 0 17-16,-1 0-24 0,1 2 37 0,1-2-31 16,0-2 10-16,2-2-16 0,0 4 6 0,2-3 15 15,-1 1 2-15,1 0 3 0,-1 0-1 0,3-2 6 16,1 1-13-16,3-6-4 0,-3 13 26 0,3-13-11 16,3 12 4-16,-3-12-15 0,4 10 21 0,2-4-18 15,-2-2 5-15,3 2-2 0,-1 0 1 16,0 0-11-16,-6-6 13 0,11 8-24 0,-7-4 8 15,-4-4-10-15,6 9 17 0,-2-4-17 0,-4-5 10 16,3 10 1-16,-3-10 14 0,0 0-25 16,-5 17-6-16,3-13 9 0,-3 2 6 0,1 0-20 15,-3-1 11-15,7-5-4 0,-11 7 4 0,5-2 6 16,-1-2-4-16,-1 2 4 0,1-3 3 0,7-2-18 16,-13 5-16-16,6-2-19 0,-2-1-29 0,2 0-18 15,7-2-22-15,-14 3-54 0,14-3-24 0,-8 1-233 16,8-1-1382-16</inkml:trace>
  <inkml:trace contextRef="#ctx0" brushRef="#br0" timeOffset="-87789.126">19372 15846 2947 0,'0'0'506'15,"0"0"-80"-15,3 13-120 0,-3-13-8 0,3 8-70 16,-3-8-22-16,6 8-56 0,-6-8-30 16,9 7-2-16,-4-3-17 0,-5-4-15 0,13 9 5 15,-5-5-16-15,-2 2-10 0,1-2-5 0,-2 3-2 16,0-1-18-16,-1 1 14 0,-3 1-3 15,-1-8-28-15,4 17 2 0,-4-9-3 0,-1 2 3 16,-3-1 17-16,1 1-15 0,-1-1-3 0,0-2-24 16,-2 3 0-16,0-1-28 0,-2-2 2 0,-1 1-38 15,2-2-1-15,-1-1-33 0,8-5-6 0,-20 7-22 16,11-5-29-16,9-2-26 0,-18-2-31 0,18 2-125 16,-16-4-1832-16</inkml:trace>
  <inkml:trace contextRef="#ctx0" brushRef="#br0" timeOffset="-87525.426">19357 15850 3527 0,'5'-4'513'0,"-5"4"-133"0,9-5-76 0,-9 5-9 16,11-5-91-16,-2 0-9 0,-1 1-30 15,1-1-38-15,2 1-4 0,-1-1-11 0,1 1-23 16,3-1-20-16,1-1-2 0,1 1-5 0,-1 0-4 16,1 1-14-16,-3 1-14 0,1 1-13 0,-1-2-19 15,0 2-13-15,-2 1 5 0,0-1-39 16,-3-2-8-16,1 4-54 0,-9 0 8 0,0 0-60 16,19-4-4-16,-19 4-31 0,9-3-19 0,-9 3-155 15,8-2-1669-15</inkml:trace>
  <inkml:trace contextRef="#ctx0" brushRef="#br0" timeOffset="-86185.534">19863 15815 1074 0,'0'0'370'16,"0"0"-54"-16,0 0-59 0,0 0-117 16,0 0 66-16,0 0-82 0,0 0-21 0,0 0 50 15,0 0-44-15,0 0-24 0,0 0-32 0,0 0 36 16,-16-8-2-16,16 8-102 0,0 0 75 0,0 0 8 15,0 0 29-15,0 0-7 0,0 0 5 0,0 0-23 16,0 0-9-16,0 0-68 0,0 0 42 16,0 0-37-16,0 0 12 0,0 0 31 0,0 0 0 15,0 0 17-15,0 0 26 0,0 0-102 0,0 0 43 16,0 0-32-16,0 0-6 0,0 0 116 0,0 0-50 16,0 0-18-16,0 0-26 0,0 0-7 0,0 0 65 15,0 0-85-15,0 0 36 0,0 0 15 16,0 0-44-16,0 0 50 0,0 0-28 0,0 0 22 15,0 0-16-15,0 0 24 0,0 0 0 0,0 0-28 16,0 0-6-16,0 0-18 0,0 0 14 0,0 0-14 16,0 0 45-16,0 0 2 0,0 0 2 15,0 0-27-15,0 0-13 0,0 0-9 0,0 0 49 0,0 0-52 16,0 0 41-16,0 0-63 0,0 0 51 16,0 0-12-16,0 0 12 0,0 0-8 0,0 0 8 15,0 0 1-15,0 0-14 0,0 0 31 0,0 0-3 16,0 0 11-16,0 0 14 0,0 0-26 0,0 0 12 15,0 0-18-15,0 0 5 0,0 0 4 16,0 0 47-16,0 0-37 0,0 0-23 0,0 0 26 16,0 0 11-16,0 0-4 0,0 0-11 0,0 0 3 15,0 0 15-15,0 0-39 0,0 0 22 0,0 0-17 16,26-7 12-16,-26 7-28 0,15-2 16 0,-5 1-15 16,-1-1-6-16,2 2 20 0,0 0-6 15,-1 0 6-15,4 0-21 0,-1 0 3 0,0 2 15 16,-2-1-7-16,-1-1-21 0,-10 0 21 0,18 2-13 15,-9-1-31-15,-9-1 28 0,14 3-5 0,-14-3 24 16,11 0-19-16,-11 0 3 0,10 3-8 16,-10-3-1-16,7 4-16 0,-7-4 33 0,0 0-33 15,3 7 13-15,-3-7 12 0,0 0-1 0,0 0-16 16,-10 16 28-16,6-11-10 0,-2 2-15 0,-1-1-15 16,0 1 26-16,-3 0-9 0,2-1 9 0,-1 2 11 15,0-1-7-15,-2 1-2 0,1 1 18 0,-1-2-31 16,0 2 11-16,1-1-9 0,0 0 27 15,2-2-16-15,-1 2-8 0,2-2-5 0,-1 1 8 16,2 0-3-16,0-2-8 0,2 0-20 0,4-5-19 16,-9 7-14-16,6-3-27 0,3-4-40 0,0 0-68 15,0 0-28-15,-5 9-520 0,5-9-2591 16</inkml:trace>
  <inkml:trace contextRef="#ctx0" brushRef="#br0" timeOffset="-85777.895">20184 15846 3135 0,'9'-1'498'0,"-9"1"-148"16,16 0-65-16,-6-2-66 0,0 2-29 0,1-1-30 16,2 0-30-16,-2-1-1 0,2 1-9 0,2 0-31 15,1-2-7-15,1 2-34 0,1 0 15 0,-1-1-5 16,0-1 8-16,-1 2-37 0,-1 1 6 0,-2 0-5 16,1-1-8-16,-4 2 3 0,-1 0 1 15,-9-1-2-15,15 5 7 0,-12 0 9 0,-3-5-31 16,0 13-12-16,-2-4 8 0,-2 2 8 15,-3-1-5-15,0 1-8 0,0 3 19 0,-1-2 1 16,-2 2-7-16,1-2-13 0,-1 2 8 0,-1-1-14 16,3 0 1-16,-5 4-2 0,2-5 12 0,1 0-16 15,0 2-17-15,-3-1-17 0,5-2-12 0,-2 0-13 16,0 0-7-16,1 0-40 0,1-1-12 0,0-2-11 16,0 1-23-16,3-4-62 0,-1 2-319 0,2-1-2369 15</inkml:trace>
  <inkml:trace contextRef="#ctx0" brushRef="#br0" timeOffset="-84081.894">14801 16792 3353 0,'10'-1'533'16,"3"1"-161"-16,1-1-55 0,2-1-89 0,0 1-20 15,1 0-14-15,5 1-32 0,-1 0-31 0,-1 0-13 16,2 1-30-16,-3 0 25 0,-2 1-27 16,-2-1-3-16,-2 0-32 0,-1 2-2 0,0-1-25 0,-5 0 24 15,3 1-11-15,-10-3 18 0,8 9-19 0,-8-9-3 16,0 9-12-16,0-9 8 15,-4 12-17-15,-3-6 3 0,0 2 4 0,1 0-11 16,-1-3 2-16,0 2 7 0,-3-1-11 0,2 1 11 16,1-1-20-16,-3 0 7 0,2 0 4 0,3 1 8 15,-3-3-5-15,3 4-4 0,0-2 7 0,1-1 13 16,1 1-15-16,0 2 3 0,3-8-2 0,-2 15-3 16,4-6-3-16,-1 0 6 0,2 2 0 0,1-1 2 15,3 0-11-15,2 2-3 0,-2 0 11 0,3 0-7 16,2-1-3-16,-2 2 1 0,3-3 4 15,-4 1 1-15,2 0-8 0,-1 0 3 0,-6-3 2 16,4 0-10-16,-3 1-11 0,-1 0 18 0,-1 0-7 16,-3-1 10-16,-3 2-7 0,-1 0-5 0,-5 1 2 15,1 0 6-15,-5 0-5 0,0-1 4 0,-1 1 0 16,0-2-9-16,-3 1 4 0,1-1 10 0,0-1-5 16,0-2 6-16,-1 2-15 0,0-1-1 0,2-2-11 15,0-1 0-15,1 1-9 0,3-3-7 0,-2 1-15 16,3 0-11-16,0 0-9 0,1-2 2 0,0 0-29 15,9-1 12-15,-14 0-15 0,7-2-31 16,7 2-35-16,-13-6 4 0,13 6 19 0,-11-10-47 16,11 10-102-16,-7-8-1807 0</inkml:trace>
  <inkml:trace contextRef="#ctx0" brushRef="#br0" timeOffset="-82014.06">16612 16929 2628 0,'0'0'592'0,"0"0"-154"0,0 0 41 16,0 0-153-16,0 0-35 0,0 0-65 0,0 0-36 15,0 0-20-15,0 0-26 0,21-13-18 0,-12 9-24 16,2 0-6-16,-1 1-9 0,0-1-19 16,4 1-7-16,-1 1-14 0,0-2 19 0,2 2-33 15,2-1 1-15,-3 2-1 0,3-2-9 0,-3 2-4 16,1 1-4-16,0-1-1 0,-1 2 13 0,-4-1-21 16,0 1 6-16,-10-1-9 0,15 4-2 0,-9 0-8 15,-6-4-3-15,4 8 13 0,-4-8-9 0,-3 14-5 16,-3-7 9-16,1 3-23 0,-4-3 32 0,-1 3-21 15,0 1 13-15,-2-2-13 0,-2 1 20 0,0-1-25 16,-2 2 5-16,-2 0 8 0,3-2 17 16,0-2-33-16,2 2 16 0,-1-1 10 0,3-1-5 15,-1-1 0-15,3-1 15 0,-1 1-12 0,1-3-6 16,-1 2 2-16,3-1 9 0,0 0-9 0,1-2 18 16,6-2-15-16,-11 5 28 0,11-5-8 0,-7 5 8 15,7-5 4-15,-6 4-1 0,6-4-17 0,0 0 24 16,0 0-2-16,0 0-15 0,0 0-13 15,0 0-1-15,12 11 4 0,-12-11-14 0,15 4 2 16,-6-3 7-16,-9-1-12 0,20 3 19 0,-10-2-8 16,2 0 3-16,-1 1-10 0,0-2 7 0,0 2-8 15,0-1-15-15,-2 0-6 0,2 0-16 0,-11-1-21 16,18 2 1-16,-7-2-30 0,-11 0-2 16,19 2-32-16,-10-2-8 0,-9 0-34 0,16-2-13 15,-16 2-21-15,19-3-20 0,-19 3-132 0,17 0-1724 16</inkml:trace>
  <inkml:trace contextRef="#ctx0" brushRef="#br0" timeOffset="-81565.496">17225 17075 3022 0,'0'0'466'16,"0"0"-145"-16,0 0-30 0,0 0-28 0,13 0-2 15,-13 0-110-15,0 0-12 0,0 0-27 0,0 0 7 16,0 0-27-16,0 0 4 0,0 0-11 0,0 0-35 15,8-2 6-15,-8 2-7 0,0 0 11 16,8-5-24-16,-8 5 11 0,7-3-7 0,-7 3-15 16,8-6 7-16,-8 6 12 0,9-4-11 15,-9 4-39-15,5-6 15 0,-5 6-7 0,6-3-7 16,-6 3 1-16,0 0 13 0,8-5-25 0,-8 5 21 16,0 0-15-16,0 0 7 0,0 0 6 0,0 0 7 15,0 0 1-15,0 0-11 0,0 0 0 0,0 0 16 16,0 0-32-16,-22 0 24 0,22 0-3 0,0 0 14 15,-10 6-30-15,10-6 27 0,-9 4-13 0,9-4-1 16,0 0-15-16,-7 5 2 0,7-5-21 0,0 0 1 16,-5 2-50-16,5-2-19 0,0 0-51 15,0 0-34-15,0 0-59 0,0 0-1664 0</inkml:trace>
  <inkml:trace contextRef="#ctx0" brushRef="#br0" timeOffset="-80541.113">17976 16766 3111 0,'-14'13'390'15,"4"0"-58"-15,1 0-48 0,0 0-38 16,1 0-72-16,1-1 5 0,0 0-42 15,0 0-3-15,0 1-13 0,3-3 1 0,1-1-25 16,0 1-8-16,2 1-3 0,-1-2-3 0,2-2-8 16,0-7-23-16,5 13-6 0,0-4-7 0,0-2-11 15,2-2 4-15,2-2 1 0,0 1-15 0,1-2 11 16,0-1-1-16,1-1 0 0,-11 0-12 0,21-1-1 16,-9-4-20-16,-2 3-5 0,1-2 2 0,-1 1 6 15,-2-1-6-15,0-2-15 0,-2 2 2 0,-2-1 3 16,-4 5 5-16,6-11-3 0,-4 5 19 0,-2 6-6 15,-3-12-11-15,0 6-15 0,0-1-1 0,-1 1 14 16,-3 1-9-16,0 0 6 0,0 2 27 0,-1 0-14 16,1 1-25-16,7 2-15 0,-15-3 14 15,6 3-39-15,9 0-4 0,-18 3-36 0,18-3-7 16,-17 3-78-16,17-3 21 0,-17 3-62 16,10-1-762-16</inkml:trace>
  <inkml:trace contextRef="#ctx0" brushRef="#br0" timeOffset="-80169.19">18370 16740 2970 0,'-7'18'531'15,"-1"-1"-116"-15,0 0-93 0,3-1-88 16,-3-1 1-16,0 2-64 0,0 1 11 0,2-1-47 0,-2 3-21 15,2-6-20-15,2 4-5 0,0-3-19 16,-1 1-8-16,1-1 9 0,3-2-17 0,-3-1 3 16,2 1-32-16,1-2-23 0,-1-1 6 0,1 0-16 15,1-1-17-15,-2-2-56 0,2-7-9 0,0 0-51 16,-4 19-50-16,4-19-9 0,-3 13-110 0,0-10-1915 16</inkml:trace>
  <inkml:trace contextRef="#ctx0" brushRef="#br0" timeOffset="-78233.77">18691 16767 1220 0,'0'0'271'0,"0"0"-95"0,0 0-26 16,0 0-134-16,0 0 11 0,0 0 104 0,0 0-51 16,0 0 75-16,0 0-53 0,0 0-59 0,0 0 137 15,0 0-153-15,0 0-27 0,0 0 23 16,0 0 34-16,0 0 64 0,0 0-41 0,0 0 73 16,0 0-30-16,0 0-68 0,0 0 65 0,0 0 1 15,-30 18 15-15,26-13 7 0,4-5-44 0,-15 14-17 16,8-7 27-16,-1 2-14 0,1 0 5 0,0-1-21 15,-1 2 20-15,2 1-61 0,-1 1 38 0,-1-1 34 16,2 0-27-16,0 1 7 0,2-3-3 16,0 1-35-16,1-1 19 0,1 0-44 0,0-2 48 15,2-7-49-15,0 14 25 0,0-14-26 0,5 11 28 16,0-7-5-16,-5-4-4 0,11 8-3 0,-1-6 11 16,-10-2-16-16,17 0 4 0,-6 0-14 15,3-2 8-15,-2-1-30 0,2 0 35 0,0-3-9 16,0 0-12-16,-1-2-4 0,1 1 13 0,-3-2-19 15,-1 1 4-15,3-2-6 0,-5 0 14 0,-2 1-24 16,0-1 13-16,-1 0 6 0,-1 1-10 0,-1-1 1 16,-3 1 5-16,0 0-28 0,-1 2 17 0,-1 0-23 15,-2 1 8-15,0-1-13 0,0 2 28 0,-2 1-5 16,6 4 5-16,-10-5-32 0,3 4 17 0,7 1-39 16,-14-1-17-16,14 1 17 0,-13 0-40 15,13 0-32-15,-12 2 23 0,12-2-24 0,0 0-27 16,-15 1-9-16,15-1-9 0,0 0-5 0,0 0-34 15,-15-1-47-15,15 1-94 0,0 0-749 16</inkml:trace>
  <inkml:trace contextRef="#ctx0" brushRef="#br0" timeOffset="-77745.76">19033 16908 2293 0,'-10'16'457'0,"2"0"-11"0,4-1-115 0,1-3 5 15,0 0-110-15,3-1 37 0,1-2-72 0,1 0 15 16,2 0-41-16,3-1-43 0,0-1-20 0,2-1 1 16,1-2-28-16,3-3 25 0,0 1-24 15,1-4-4-15,-1 0-3 0,2-2-10 0,0-2-13 16,2-1-12-16,-3-1-17 0,1 0 7 0,-2-4 4 15,-1 1 10-15,2-4-6 0,-6 3-3 0,1-3-1 16,-3 3-28-16,-1 1-21 0,-2-1 26 16,-2-1-10-16,-1 1-2 0,-1 2 7 0,-2 2-11 15,-2-1-7-15,-1 1 5 0,-1 2-25 0,-2 4 19 16,-1-1-14-16,-3 2-3 0,3 1 2 0,-2 0 19 16,0 2-24-16,0 0-6 0,-1 0-18 0,2 1 27 15,1 0-72-15,-1 1 3 0,11-4-24 0,-16 5-28 16,6-4-3-16,10-1 11 0,-10 5-124 0,4-3-2369 15</inkml:trace>
  <inkml:trace contextRef="#ctx0" brushRef="#br0" timeOffset="-76721.25">19408 16718 3439 0,'0'0'398'0,"14"0"-44"0,-14 0-73 16,14 0-59-16,-14 0-43 0,18 2-53 0,-9-2 52 16,1 0-59-16,1 2-9 0,-11-2-42 0,17 1-6 15,-10 0-36-15,-7-1-3 0,13 1-29 0,-13-1 28 16,10 5-7-16,-10-5-13 0,5 5-16 15,-5-5 5-15,0 0-1 0,0 8 8 0,0-8 10 16,0 0-2-16,-4 13-24 0,4-13 36 0,-7 10-36 16,4-6 24-16,-1 1-2 0,1 2 2 0,-4-1-10 15,4 2 17-15,-1 0 5 0,0-1 14 0,4-7-5 16,-6 11 2-16,5-4 2 0,-1-1-5 0,2-6-10 16,-3 12-10-16,3-12 11 0,2 11 13 0,-2-11-4 15,3 12-12-15,-1-7-9 0,-2-5 25 16,8 10-17-16,-4-5 5 0,0 1 0 0,3-1-13 15,-1 0 6-15,-1 1 6 0,3 0-14 0,-4 0 10 16,3 1 2-16,-7-7-15 0,5 12 17 0,-3-6-18 16,-2-6 2-16,0 14 7 0,-3-7-6 0,-1 3-2 15,-2-2-14-15,1 0 11 0,-3 0 6 16,1 0 1-16,-1 0-11 0,-2-3 14 0,0 3-26 16,0-1 24-16,-2-2 2 0,1 1 0 0,-1-1-7 15,1-2 10-15,1 3-20 0,-2-3-7 0,2 1-19 16,0-1-20-16,2 1-14 0,0-2 8 0,8-2-54 15,-12 2 11-15,12-2-6 0,0 0-30 16,0 0-57-16,0 0-153 0,-15-3-1920 0</inkml:trace>
  <inkml:trace contextRef="#ctx0" brushRef="#br0" timeOffset="-75457.778">19902 16793 3172 0,'17'-7'611'0,"-17"7"-101"0,10-1-126 16,-10 1-62-16,10-3-69 0,-10 3-31 0,14-3-33 16,-7 1-35-16,2 0-34 0,1 0-3 0,-10 2-13 15,15-3-8-15,-4 1-18 0,1 1-12 0,-2 0-16 16,1 0 14-16,-2-1-28 0,1 2 4 0,-10 0-21 15,18-1 3-15,-11 1-4 0,-7 0-12 16,11 1-4-16,-11-1 2 0,9 5 3 0,-9-5-9 16,1 7-5-16,-1-7 5 0,0 0 2 15,-11 17 7-15,5-11-14 0,0 1 7 0,-2-1-6 16,1 0 10-16,0 1-8 0,0 0 14 0,0 2-3 16,1-3-16-16,-2 3 9 0,2-2 18 0,0 1-12 15,2-1 13-15,1 2-12 0,0-2 15 0,0 1-8 16,0-1-9-16,3-7 4 0,-2 14 3 0,2-7-1 15,0-7 1-15,0 12-13 0,0-12 19 0,2 14-5 16,0-8-5-16,-2-6-10 0,4 13 7 0,-1-5-2 16,-1 0 2-16,0 0-5 0,0 2 15 0,-2-10-7 15,3 15-8-15,-3-5-5 0,0-1 2 16,-2 1-5-16,1 0 6 0,-2-2-8 0,0 2 0 16,-3-2 2-16,1 0 6 0,-1 1-8 0,-1-3-5 15,0 1-4-15,-3-1-7 0,2 0-7 16,-2-3 2-16,1 2-18 0,0-2-9 0,-1 1-19 15,1-3-2-15,-2 0-17 0,11-1-2 0,-17 0-24 16,17 0-13-16,-16-4-16 0,16 4 26 0,-10-5-103 16,7 2-943-16,1-2-1467 0</inkml:trace>
  <inkml:trace contextRef="#ctx0" brushRef="#br0" timeOffset="-74669.69">20442 16815 1732 0,'-21'0'471'0,"2"1"-115"0,3 0-91 15,0 0-10-15,4 1-32 0,-1 1 23 0,0 1-54 16,0 1-5-16,2-1-14 0,0 2-11 0,1 0-32 15,-1 1 6-15,4-1-27 0,-2 1-14 0,2-1 14 16,0 2-1-16,4-2-58 0,0 2 23 0,3-8-7 16,-1 12-9-16,1-12-4 0,3 10 12 0,-3-10-11 15,9 7-3-15,-3-2-8 0,1-2-8 0,-7-3-3 16,17 3 19-16,-8-3-33 0,-9 0 16 0,18-1-20 16,-5-1-1-16,0 0-2 0,-1-2 6 15,1 0-2-15,-2-1 5 0,5 0-23 0,-2 0 12 16,1-4-35-16,0 3 0 0,0-1 0 15,-1 0-7-15,0-2-10 0,-2 4 46 0,0-2-3 16,-3 1-28-16,1 1 4 0,-3 0-2 0,1 1-17 16,-8 4-6-16,9-3 2 0,-9 3 41 0,0 0-20 15,0 0-2-15,0 0 32 0,0 0-18 0,0 0 38 16,0 0-10-16,-18 27 3 0,10-16 19 0,0 2-4 16,-2 0 1-16,-3 5 28 0,3-2-15 0,1 3 3 15,-1-1-11-15,-2 2-14 0,3-1 11 0,0 1-17 16,-1-1 13-16,1 1-15 0,0 0 7 0,0 0-17 15,3-5 21-15,-1 3-29 0,1-3 37 16,-2-1-18-16,3 1-5 0,-1-3-17 0,2-1-16 16,-2 1-17-16,2-3-7 0,0-1-37 15,-1 0-4-15,1-2-10 0,1-1-23 0,3-5-16 16,0 0-44-16,-11 13-47 0,11-13-131 0,-4 6-2221 16</inkml:trace>
  <inkml:trace contextRef="#ctx0" brushRef="#br0" timeOffset="-73989.752">20541 16877 2007 0,'0'0'286'0,"-7"-4"22"0,7 4-85 0,-9-5-19 15,9 5-60-15,-9-5-6 0,5 1 10 0,-2 1-32 16,0 1 38-16,6 2-73 0,-12-7 53 0,6 5-94 16,0-2 45-16,-1 0-36 0,-1 2-18 0,8 2-10 15,-13-5 38-15,4 2-35 0,1-1 27 16,1 3-6-16,-2-1-20 0,9 2-25 0,-15-2 47 16,8 1-32-16,7 1 33 0,-13-1-68 0,7 0 40 15,6 1-20-15,-12 0-57 0,12 0 4 16,0 0-52-16,-16-2-46 0,16 2 17 0,0 0-35 15,0 0-228-15,-17 3-1445 0</inkml:trace>
  <inkml:trace contextRef="#ctx0" brushRef="#br0" timeOffset="-55389.651">22174 14290 2963 0,'0'0'426'0,"7"11"-44"0,-4-5-92 0,0 0-58 16,1 4 3-16,-2 1-9 0,3 2-35 0,-1 3-24 16,0 0-45-16,2 3 24 0,-2 1-28 0,5 2-27 15,-1-2 21-15,1 3-19 0,2-1-18 0,0 4-15 16,-1-5-13-16,3-1-17 0,0-1-37 16,-2 0-11-16,3-1-44 0,-1-2-30 15,1-2-40-15,-3-3-61 0,5-1-34 0,-1-7-1542 16</inkml:trace>
  <inkml:trace contextRef="#ctx0" brushRef="#br0" timeOffset="-55173.643">22407 14498 3345 0,'-18'17'464'16,"-1"-1"-129"-16,4-4-50 0,1 0-104 0,1-2-50 16,1-2-23-16,-1 0-43 0,3-2-47 0,1 0 14 15,-1-1-75-15,2 1-29 0,1-1-53 0,7-5-30 16,-11 5-28-16,11-5-114 0,-5 1-3499 0</inkml:trace>
  <inkml:trace contextRef="#ctx0" brushRef="#br0" timeOffset="-54834.256">22803 14429 3417 0,'0'0'532'0,"0"0"-114"0,8-2-83 15,-8 2-70-15,0 0-48 0,12-4-38 0,-7 1-12 16,-5 3-19-16,16-2-32 0,-6-3-39 0,0 3-1 16,2-4-4-16,1 2 2 0,3 0-26 15,-1-2-1-15,3 2-19 0,0-1-3 0,1-1 2 16,2 0-15-16,2 2-26 0,3 1-40 15,-2-3 4-15,0 4-6 0,1-3-59 0,-4 3 19 16,2 0-50-16,-2-1 13 0,-5 0-54 0,-1 2-23 16,-1-1-260-16,-3 1-1800 0</inkml:trace>
  <inkml:trace contextRef="#ctx0" brushRef="#br0" timeOffset="-54545.451">22879 14501 3821 0,'0'0'502'0,"0"0"-140"0,13 6-40 15,-13-6-61-15,15-2-45 0,-15 2-46 0,20-2-5 16,-7-1-37-16,0 1 3 0,2 1-42 0,1-2-15 15,4 2-10-15,1-2 6 0,-1 1-16 0,2 1-10 16,1-2-15-16,-3 2-13 0,1 1 0 0,-2-1-32 16,-1 1-6-16,-2 1 4 0,-1 0-35 0,0-1 3 15,-15 0-35-15,24 2-29 0,-24-2-38 0,17 2-25 16,-11-2-857-16,-6 0-965 16</inkml:trace>
  <inkml:trace contextRef="#ctx0" brushRef="#br0" timeOffset="-53746.122">23990 14019 2913 0,'0'0'476'16,"0"0"-130"-16,-13 17-48 0,9-12-53 0,-3 2 5 15,2 4-29-15,-3 1-56 0,1 1-12 0,-2 1-8 16,-1 4-7-16,-2 2-8 0,2-2-19 0,0 3 16 16,2 2-39-16,-3 3 4 0,2-3-12 0,-1-1-17 15,2 0 19-15,-1 2-21 0,2-3-8 0,2-2-2 16,-2 0-11-16,1-3-4 0,2-1-6 0,-2 0-12 16,3-2-23-16,-1-2-10 0,1 0-26 15,0-1-9-15,1-4-23 0,-1 2-32 0,3-8-42 16,0 0-51-16,-3 14-13 0,3-14-277 0,0 0-1471 15</inkml:trace>
  <inkml:trace contextRef="#ctx0" brushRef="#br0" timeOffset="-53493.631">24064 14363 3054 0,'0'0'520'0,"11"1"-167"0,-11-1-32 0,0 0-68 16,0 0-38-16,0 0-82 0,0 0-15 16,0 0-32-16,0 0-13 0,0 0-15 0,19-7-1 15,-19 7-39-15,0 0-9 0,0 0-9 0,0 0-31 16,0 0-33-16,0 0-4 0,0 0-57 0,0 0-10 15,0 0-1834-15</inkml:trace>
  <inkml:trace contextRef="#ctx0" brushRef="#br0" timeOffset="-53145.562">24394 14138 2852 0,'8'-5'435'0,"-8"5"-31"0,0 0-106 16,0 0-9-16,0 0-39 0,0 0-67 0,0 0-26 15,0 0-3-15,0 0-38 0,0 0 29 0,24 8-61 16,-19-5 10-16,4 0-35 0,-9-3 4 15,15 3-3-15,-4 0-11 0,-2 1 3 0,1-1-13 16,1 0-14-16,0 0 11 0,0 1-1 0,-2 0-6 16,1 0 0-16,-1 0 10 0,-2 1-19 0,-1 1-10 15,0 1 0-15,-3 0-7 0,-1 1-8 0,-1 0 23 16,-1-8-23-16,-4 20-21 0,1-12-28 0,-4 3-22 16,-1-2-3-16,0-1-35 0,0 0-44 15,-2 2-90-15,-1-6-1403 0</inkml:trace>
  <inkml:trace contextRef="#ctx0" brushRef="#br0" timeOffset="-52905.611">24494 14090 3431 0,'13'-6'591'16,"-1"1"-145"-16,1 1-114 0,-4 0-60 0,3-3-39 15,2 4-46-15,-3-3-30 0,3 2-28 16,-2 0-12-16,0 1-31 0,2-1-5 0,-1 1-31 16,4-1-4-16,-4 0-22 0,-1 1-6 0,1 1-21 15,0-1 1-15,3 1-17 0,-5-1-28 0,3 1 8 16,-1 1 0-16,-1-2-21 0,1 1-41 0,0-1-17 16,-1 1-53-16,-3 0-1239 0,1-1-1463 0</inkml:trace>
  <inkml:trace contextRef="#ctx0" brushRef="#br0" timeOffset="-52350.605">24974 13986 2814 0,'-4'8'488'0,"2"1"-94"0,-1 0-134 0,0 0 12 16,1 3-108-16,-4-1 54 0,3 4-96 16,-1-1 24-16,-3 3-22 0,3 0-30 0,-3 2-27 0,1 2 31 15,-1 0-32-15,1 3-30 0,1 0-16 0,-2-1-10 16,4 0-29-16,-4 1-22 0,3-3-44 15,2-2 28-15,-2-4-41 0,2 2-43 0,2-5-62 16,6 0-288-16,-4-4-2693 0</inkml:trace>
  <inkml:trace contextRef="#ctx0" brushRef="#br0" timeOffset="-52097.939">25111 14194 3417 0,'0'0'539'0,"0"0"-122"16,0 0-93-16,0 0-61 0,0 0-36 0,-17-6-40 15,17 6-33-15,-17 0-22 0,4 1-17 0,1 0-40 16,-1-1 25-16,-2 2-21 0,-1-1 0 0,-1-1-22 16,1 1-2-16,1-1-14 0,-4 0-12 15,3 1-14-15,0-1-3 0,0 0-30 0,1 0 9 16,-1 0-36-16,2-1 0 0,0 1-9 0,0 0-11 15,2-1-30-15,12 1-5 0,-21 1-34 0,11-2-11 16,10 1-40-16,-16 1-1340 0</inkml:trace>
  <inkml:trace contextRef="#ctx0" brushRef="#br0" timeOffset="-50902.233">25347 14297 2341 0,'0'0'473'16,"-9"4"-97"-16,9-4-78 0,-4 3 9 0,4-3-102 16,0 0 6-16,-8 4-49 0,8-4 25 0,0 0-31 15,-6 7 17-15,6-7-55 0,0 0 34 16,-4 5-39-16,4-5 4 0,0 0-26 0,0 0-1 16,-4 6 9-16,4-6-1 0,0 0-24 0,0 0-7 15,0 0-2-15,0 0-1 0,0 0-20 0,0 0 12 16,0 0-19-16,0 0-4 0,0 0-6 0,0 0 12 15,28-8-13-15,-28 8 14 0,7-2-28 0,-7 2 10 16,0 0-5-16,7-4 4 0,-7 4-20 0,0 0 8 16,0 0-11-16,0 0 4 0,0 0 6 0,0 0-18 15,0 0-7-15,0 0 3 0,0 0-23 0,0 0-30 16,0 0-5-16,0 0-20 0,0 0-40 16,0 0-18-16,0 0-37 0,-29-5-1186 0,24 3-1414 15</inkml:trace>
  <inkml:trace contextRef="#ctx0" brushRef="#br0" timeOffset="-50577.571">25613 14048 2937 0,'-3'10'480'0,"3"-10"-206"0,0 0 29 15,1 13-65-15,-1-13-17 0,6 8-37 0,-6-8-18 16,9 8-12-16,-1-4-29 0,-1 2-30 0,3-2 33 16,0 2-53-16,2 0 9 0,-1-3-18 0,0 2-1 15,0 0-6-15,-2 2-18 0,0-2-18 0,-3 0 22 16,4 2-14-16,-6 0 8 0,-1 1-17 0,-1-2 4 15,-2-6-23-15,-2 18-13 0,-4-7-31 0,1-2-11 16,-5 3-25-16,-1-3-32 0,1 0-25 0,-4 0-48 16,1-3-25-16,8-1-369 0,-7-1-2148 0</inkml:trace>
  <inkml:trace contextRef="#ctx0" brushRef="#br0" timeOffset="-50322.082">25664 14021 3802 0,'18'-8'517'0,"-5"2"-109"0,1-1-90 16,1 3-34-16,-1-2-61 0,-1 2-39 0,4-2-49 0,0 1-7 15,1-1-24-15,0 1-12 0,4 0-23 16,-1 0-5-16,-2 2-28 0,2-2 8 15,0 0-37-15,0 2-1 0,0-1-15 0,-1 2-15 16,-2-1-28-16,-2 0-14 0,-3 2-13 0,1 0-17 16,-14 1-47-16,20 0 2 0,-9 4-87 0,-4-3-1191 15,-7-1-1646-15</inkml:trace>
  <inkml:trace contextRef="#ctx0" brushRef="#br0" timeOffset="-49598.317">26099 14166 2779 0,'0'8'456'0,"0"-8"-65"0,0 19-61 0,0-4-44 16,0 1-27-16,3 3 2 0,-1 1-16 0,0 3-61 15,1-5-12-15,1 3-7 0,0-5-7 0,-1 3-6 16,3-3-9-16,-2-1-29 0,2-1-16 15,0-1-21-15,-1-4-7 0,3-3-6 0,0-2-16 16,-8-4 4-16,13 0-28 0,-4-5-3 0,0-4-1 16,2-2-7-16,-4-3-15 0,1-1 0 0,-2-3-13 15,2-1 1-15,-3-2-9 0,-1-1 13 0,0 2-22 16,-1-3 8-16,-1 0-3 0,-2 2-10 0,0-1 1 16,0 1-3-16,0 1 2 0,0 0 12 0,-2 1 5 15,0-1-1-15,1 4-2 0,1 2 7 0,-2 1 19 16,2 1-13-16,-2 2 22 0,2 2 11 0,0 0-14 15,0 8 0-15,2-15 10 16,1 10-13-16,1-1 3 0,1-1 0 0,2 2-9 16,1 1 6-16,3-3 6 0,-1 2-1 0,5-1-13 15,-1 1 22-15,4-2-14 0,4 3 1 0,1-3-20 16,6 1 19-16,3-2 1 0,4 1-6 0,1 1 15 16,3 0-1-16,2 0-21 0,14-1 31 0,-9 2-21 15,-5 0 11-15,-1 2-42 0,-1-2-1 0,-6 4-11 16,-3 0 5-16,-6-1 5 0,-2 0-30 0,-1 2-54 15,-6 0-11-15,-1 2-27 0,-15-2-48 0,16 4-33 16,-16-4-83-16,6 9-1705 0</inkml:trace>
  <inkml:trace contextRef="#ctx0" brushRef="#br0" timeOffset="-49197.86">26502 14230 2350 0,'-7'3'485'0,"7"-3"-169"0,-9 3 26 15,9-3-69-15,-7 3-39 0,7-3 40 0,-4 6-98 16,4-6 3-16,-2 9-13 0,2-9-24 0,2 12-34 16,-2-12 20-16,7 14-22 0,-3-6-2 0,5-1-26 15,2 2-9-15,0 2-8 0,0-3-1 0,3 1-21 16,1-1 9-16,-1 0-17 0,-1 2 11 0,-1-2 4 16,1 0-10-16,-4 1-13 0,-1-1 21 0,0 1-34 15,-3 2 11-15,-5-2 2 0,2 2 3 0,-4 0-15 16,-3-2-6-16,-3 4 15 0,0-4-29 15,-1 2-29-15,-4-2 5 0,1-1-11 0,2-1-22 16,-4 0-9-16,3-2-4 0,0-2-14 16,-1 0-60-16,12-3-41 0,-18 0-23 0,18 0-169 15,-16-7-1898-15</inkml:trace>
  <inkml:trace contextRef="#ctx0" brushRef="#br0" timeOffset="-48897.564">26499 14222 3079 0,'0'0'612'0,"7"-6"-155"0,-7 6-89 0,7-4-84 16,-7 4-28-16,9-5-29 0,-3 2-26 0,0 0-31 15,4-1-11-15,-1 1-43 0,3-2 6 0,1 2-35 16,3-3-5-16,-1 3-7 0,4-3 11 0,-2 1-32 16,4 2 17-16,1-1-12 0,-2 0-27 15,3 0-19-15,4 1-3 0,0-2-27 0,-5 2-11 16,2 1-13-16,-3 1-17 0,0-2-28 0,-4 2-18 16,-1 0-74-16,-1-1-17 0,-1 0-20 0,-5 0-667 15,2 1-1364-15</inkml:trace>
  <inkml:trace contextRef="#ctx0" brushRef="#br0" timeOffset="-47161.537">23446 15263 1914 0,'-7'3'401'0,"0"-1"-88"0,7-2 39 0,-13 7-83 15,6-6-12-15,7-1-11 0,-10 6 20 0,10-6-1 16,-8 4-56-16,8-4 31 0,-7 2 5 0,7-2-49 16,0 0-36-16,0 0-13 0,0 0 1 0,0 0-20 15,0 0-18-15,0 0-24 0,25 7 2 0,-25-7 6 16,21-2-25-16,-8 0-4 0,2-1-4 15,0 1-9-15,4-1-6 0,1 1 1 0,0-3-9 0,3 2-8 16,-1 1 0-16,1-1 3 0,1 1-24 16,4-1-1-16,-4 1-20 0,3 2-8 0,-2-3-9 15,-2 3 10-15,1 0-31 0,-1-1-2 0,-5 1-43 16,1 0-27-16,-7 0-25 0,2 1-53 0,-4-1-1098 16,0 1-1289-16</inkml:trace>
  <inkml:trace contextRef="#ctx0" brushRef="#br0" timeOffset="-46869.744">23532 15473 3101 0,'0'0'609'0,"0"0"-171"0,0 0-67 16,20 7-41-16,-20-7-41 0,13 0-83 0,-13 0-10 15,19-3-38-15,-7 3-25 0,2-1-27 16,-1 1-11-16,2-1-10 0,1-1-11 16,2 2-20-16,1-1-22 0,0 2-23 0,2-1-5 15,-1 0-20-15,1 0-26 0,-3 0-28 0,3 0-51 16,-4 2-22-16,0-4-65 0,-1 4-8 0,2-5-278 15,-3 3-1617-15</inkml:trace>
  <inkml:trace contextRef="#ctx0" brushRef="#br0" timeOffset="-46000.733">23815 14997 2666 0,'35'3'288'0,"-35"-3"-131"16,0 0-157-16,19-5-225 0</inkml:trace>
  <inkml:trace contextRef="#ctx0" brushRef="#br0" timeOffset="-44429.653">24303 15218 2706 0,'21'-11'529'0,"-11"8"-106"0,0-1-114 0,2 1-18 15,1-1-57-15,4 0-7 0,-1-1-45 0,0 2-8 16,0-2-44-16,1 2 1 0,3 0-38 0,-3-1 2 16,1 3-34-16,-2-1 12 0,1 1 5 0,-3 1-14 15,3 0 7-15,-4 0 0 0,-1 0-7 0,-1 1-16 16,-2 2-9-16,-3 1-17 0,-6-4-3 15,9 6 0-15,-9-6-5 0,0 12-7 0,0-12 12 16,-7 13-3-16,0-5-5 0,-1 1 8 0,-2 0-13 16,-3 1-10-16,2-1 7 0,-4 1 5 0,-3 2-6 15,0-1 10-15,2-1-12 0,0 0 0 0,1-2 0 16,1 0-2-16,2 0 2 0,0-2 17 16,2 1 3-16,2-1 7 0,1-1-21 0,-1 0 15 15,0 0 3-15,4 0 26 0,4-5-15 0,-4 8-8 16,4-8-20-16,0 9 11 0,0-9 10 0,0 0-19 15,8 8 4-15,-2-4-1 0,-6-4-4 0,15 5-6 16,-5-4 2-16,0 1-16 0,0 0-2 0,0 1-30 16,3-2-4-16,-13-1-11 0,18 2-41 0,-18-2-29 15,18 1-58-15,-18-1-89 0,19 0-1246 16,-9-2-1897-16</inkml:trace>
  <inkml:trace contextRef="#ctx0" brushRef="#br0" timeOffset="-44281.656">24768 15363 1714 0,'0'0'29'0,"0"0"-12"0</inkml:trace>
  <inkml:trace contextRef="#ctx0" brushRef="#br0" timeOffset="-43881.664">25168 15054 3048 0,'0'0'479'15,"-16"12"-68"-15,4-3-91 0,1 2-77 16,-8 2-28-16,3 1-22 0,-5 4-23 0,-2 1-47 16,3-3 21-16,2 4-26 0,0-5 30 0,-1 5-22 15,4-2-12-15,2-1-31 0,2 0 6 0,0-3-15 16,4-1 21-16,-1 1-18 0,3-3-7 16,0 1-2-16,1-4-22 0,3 1-4 0,1-9-6 15,3 14-2-15,1-9 12 0,-4-5-18 0,8 8-9 16,0-7-6-16,-8-1 17 0,16-1-23 0,-9-3 0 15,3 0 2-15,-1-1-4 0,-1-1-10 0,-1 0 10 16,-1-1-17-16,0 0 15 0,-2-2-3 0,0 3-1 16,-2-1-1-16,-2 7 4 0,-2-15-8 15,-3 1-17-15,0 7-2 0,1 3 18 16,0-1-15-16,-1 0-6 0,-2 1-3 0,0 3-19 16,-1-2 4-16,8 3-7 0,-13 0-29 0,13 0-1 15,0 0-31-15,-22 4-45 0,22-4-10 0,-8 2-1152 16,8-2-1014-16</inkml:trace>
  <inkml:trace contextRef="#ctx0" brushRef="#br0" timeOffset="-43425.893">25607 14983 3120 0,'-4'9'518'0,"0"3"-84"15,-3 0-124-15,0 3-12 0,-3 1-74 0,0 1-27 16,1 1-44-16,1-1-8 0,-3 2-4 16,3 0-36-16,-1 0-12 0,-3-1 0 0,6 1-34 15,-3-4-2-15,3 0 10 0,-2 0-22 0,2-1 6 16,2-3-12-16,1 1-6 0,1-3-22 0,-2 2-4 15,1-2-14-15,1-1-26 0,-1-2 2 0,1 1-17 16,2-7-4-16,-4 12-4 0,3-6 2 0,1-6-40 16,0 0-4-16,-3 14-13 0,3-14-28 15,0 0-59-15,0 0 20 0,-3 13-14 0,3-13-1 16,0 0-112-16,0 0-269 0</inkml:trace>
  <inkml:trace contextRef="#ctx0" brushRef="#br0" timeOffset="-42477.944">25884 15030 2814 0,'-7'0'391'0,"7"0"-9"0,-15 1-83 16,15-1-37-16,-12 1-37 0,12-1-20 0,-7 5-5 15,7-5-11-15,-4 6-55 0,4-6-26 0,0 11 10 16,0-11 4-16,6 11-25 0,-1-5-6 0,2 4-12 16,0-2-6-16,-1 1 7 0,5 1-36 15,-1 1 1-15,1 1-12 0,0-1-8 0,1 2 26 16,0-2-20-16,0 2-5 0,-1-3-16 0,-4 1 5 16,-1 1-2-16,2-3 9 0,-6 2-18 0,2 0-8 15,-4 1-8-15,-2-2 37 0,0 0-18 0,0-2 2 16,-4 0-10-16,0 1 17 0,-1-2-10 0,1 0 4 15,-4-1-15-15,1-2 5 0,-3 0 2 0,0 0 2 16,-1-3-5-16,0 0 14 0,-2-1-18 16,0-1 5-16,-1 0 5 0,1 0 15 0,1-2-23 15,-2 0 9-15,1-1-13 0,4 3 11 0,-2-4-7 16,3 2 13-16,1 0-6 0,0 1 25 0,4-1-23 16,5 3 3-16,-7-7-9 0,7 7 7 15,0 0 1-15,0 0 3 0,13-16-7 0,-2 10 3 16,2-1 5-16,3 1-10 0,-1-1 15 0,8-2-2 15,-1 0-13-15,3 0 4 0,-3-1-8 0,5 0 4 16,-2 0 0-16,-2 0-2 0,-2 1-6 0,0 0 12 16,-1-2 0-16,-5 3-4 0,-2 0-16 0,0 1 16 15,-3-1-19-15,2 0 1 0,-3 1 16 0,-3-2 8 16,-1 2-6-16,-3-2-12 0,1 2 16 16,-1-1 0-16,-2 8-25 0,-5-14 2 0,1 6-11 15,-1 2 11-15,-1-1-12 0,-1 2 19 0,1 1-22 16,-2 0-7-16,0 0-10 0,1 1-25 15,-3 1-31-15,10 2-10 0,-17-4-44 0,10 3-174 16,-2 1-1232-16</inkml:trace>
  <inkml:trace contextRef="#ctx0" brushRef="#br0" timeOffset="-42061.942">26346 15088 2249 0,'-7'13'439'0,"3"0"-26"0,0 1-147 16,2-1-46-16,2-2 19 0,0-11-14 0,2 21-18 16,2-10 7-16,-2-2-54 0,3 2-17 0,-1-3-29 15,2-2-11-15,0 1-23 0,0-3 14 16,-6-4-16-16,15 5-19 0,-7-5 18 0,-8 0-39 16,16-2 2-16,-16 2-24 0,16-4 18 0,-10 1-12 15,1-3-12-15,-1 1 20 0,0-2-11 0,-2-1 4 16,0 0-46-16,-4 0 29 0,2-1-10 0,-2 1 4 15,-2-2-21-15,0 0 7 0,0 0-40 0,-2 2 42 16,1 0-60-16,-4 1 43 0,7 7-20 0,-13-8-26 16,13 8-31-16,-16-1 0 0,16 1-66 15,-18 1-7-15,12 1-295 0,-6 0-2597 0</inkml:trace>
  <inkml:trace contextRef="#ctx0" brushRef="#br0" timeOffset="-41041.949">26670 14950 3249 0,'0'0'565'0,"0"0"-174"15,27 5-62-15,-27-5-50 0,17 0-56 0,-17 0-25 16,19 0-45-16,-10 0-4 0,2 2-42 0,-2-1-23 16,-9-1-5-16,21 4 8 0,-13-4-28 0,-8 0 23 15,15 3-32-15,-9 0 7 0,-6-3-24 16,6 7-14-16,-6-7-3 0,3 11 0 0,-3-11 0 15,-3 11-16-15,3-11 11 0,-6 12-4 16,1-5-2-16,-2 2 5 0,3-2-18 0,-3 2 19 16,1 0-2-16,-2-1-11 0,2 0-2 0,-1 2 19 15,3 1 7-15,-1-1-3 0,3 0-10 0,0-1 12 16,-1 3-2-16,3-2 0 0,0 1-4 0,3-1 1 16,1 1 3-16,1-1 9 0,3-1-14 0,-1 1 4 15,1-1-14-15,-2 2 4 0,1-2-2 0,-1 0 7 16,1 0-14-16,0-1 8 0,-3-1 7 0,-1 2-10 15,1-3 9-15,-4-6-15 0,2 15-13 16,-2-15 5-16,-4 14-10 0,2-8 9 0,-3-1-15 16,1 0 10-16,-4 2-16 0,0-2-16 15,-1 0-18-15,2-1-20 0,-4-1-6 0,11-3-20 16,-18 5-41-16,18-5-28 0,-16 1-80 0,16-1-233 16,-9-4-1500-16</inkml:trace>
  <inkml:trace contextRef="#ctx0" brushRef="#br0" timeOffset="-40537.478">27045 15009 3339 0,'4'-2'487'15,"-4"2"-128"-15,14-5-52 0,-7 3-58 0,-1-1-33 16,1 0-35-16,2 1-44 0,0-2-38 0,-2 2 11 16,4-1-18-16,-2 1 3 0,-2-1-19 0,2 0-4 15,0 1-10-15,0 0-11 0,-9 2 13 16,18-2-28-16,-11 1-19 0,-7 1-7 0,11-2-7 16,-11 2 2-16,12 2 12 0,-12-2-3 0,0 0-2 15,11 3-16-15,-11-3 4 0,0 0-3 0,0 10 0 16,0-10 6-16,0 0-8 0,-13 14 10 0,7-5-10 15,1-4 15-15,-3 2-8 0,-1 2-19 16,2-1 22-16,0 1 0 0,-2 0 2 0,1 3 3 16,0-4 4-16,2 3 31 0,-1-3-12 0,3 1-8 15,0 1 4-15,2-1 9 0,2 0-21 0,-4-2 5 16,4-7-5-16,4 17 6 0,-3-10-2 0,-1-7 8 16,3 14-2-16,3-6-5 0,-3 0 2 0,1 0-12 15,2 0-12-15,-3-1 2 0,2 0 0 16,-1 1 6-16,1 0-10 0,-1 0-8 0,-2 1 4 15,0-1 0-15,1-1 2 0,-3 3 6 0,0 1-14 16,-3-2-2-16,1 0-22 0,-2 0 29 0,0-2-20 16,-1 3 9-16,-3-3-12 0,0-1-7 0,1 1-16 15,-3-2-1-15,-2-2-33 0,3 1-15 0,9-4-6 16,-23 3-39-16,14-3-36 0,9 0-30 16,-16-4-203-16,7 0-1581 0</inkml:trace>
  <inkml:trace contextRef="#ctx0" brushRef="#br0" timeOffset="-39890.265">27516 14975 1887 0,'-19'-5'476'0,"2"4"-107"15,0 0-47-15,3-1-46 0,1 4-73 0,-1 0 35 16,1 1-15-16,0 2-22 0,1 0-68 16,-1 1-20-16,-1-1-17 0,3 2 56 0,3-1-17 15,-2 0 1-15,3 0-29 0,1 0-8 0,1 0 7 16,3 0-25-16,2-6-5 0,0 11-7 0,0-11-21 15,6 10 3-15,-6-10-26 0,10 7 19 0,-4-2-32 16,4-2 33-16,1-1-24 0,-1 2-4 0,0-2-3 16,3-2 11-16,-1 1-6 0,-3-1-16 0,4 0 16 15,-2-1-33-15,0-1 12 0,-2-1 8 16,1 1-24-16,-1 1-9 0,-9 1 13 0,15-2 5 16,-8-1 4-16,-7 3-4 0,11-2-4 0,-11 2 4 15,0 0-20-15,11 2 17 0,-11-2-8 16,0 0 3-16,2 11 22 0,-2-11 1 0,-4 12 12 15,2-2-4-15,-1-2-14 0,-1 2-6 0,0 2 12 16,2 0 20-16,-3 0-28 0,0 3 9 0,3-2-3 16,-3 1 13-16,1-2 0 0,0 2-11 0,2-1 10 15,-1 0-24-15,-1-1 2 0,0-1-14 0,1 0-17 16,0 1 23-16,1-2-62 0,-3 0 16 0,3-1-41 16,-2 1-31-16,4-10-13 0,-7 17-52 15,5-10-12-15,2-7-44 0,-7 12-239 0,7-6-3391 16</inkml:trace>
  <inkml:trace contextRef="#ctx0" brushRef="#br0" timeOffset="-39246.071">27895 15109 2105 0,'-15'7'394'16,"2"3"10"-16,3-2-181 0,0 3 18 0,3-2-47 15,1 0 28-15,1 1-78 0,-2 4 18 0,4-2-13 16,0 1-10-16,2 0 3 0,1-1-24 0,1 0-9 16,2 0-26-16,0-2-3 0,4 0 3 0,0-3-15 15,1 1-6-15,2-4 7 0,1 1-8 16,2-5-48-16,-1 0 1 0,1-1-10 15,0-4 29-15,4 1 1 0,-1-4 22 0,-3 1-30 16,0-3 16-16,0-1-36 0,-1 1-6 0,-1-3 18 16,-2 0-2-16,-2 1 0 0,-3-2-32 0,0 1 0 15,-1 2 8-15,-3 0-12 0,-1 0-9 0,-3 1-38 16,-1 2 6-16,-1 1-18 0,-2 1 11 0,0 2-31 16,8 4-4-16,-22-5-40 0,11 5-32 0,11 0 1 15,-22 1 5-15,22-1-83 0,-19 4 117 0,10 1-34 16,9-5-112-16,-11 9-44 0,11-9-84 0,-3 11-506 15</inkml:trace>
  <inkml:trace contextRef="#ctx0" brushRef="#br0" timeOffset="-38634.007">28281 15074 3064 0,'3'9'456'0,"-3"-9"-127"16,6 8 1-16,-2-2-102 0,-4-6 11 0,8 11-64 15,-2-5-16-15,0 0-31 0,1 2 5 0,0-2-21 16,1 2-16-16,-1 1-33 0,2-1-2 0,-1 1-6 15,-1 2 9-15,1-1-15 0,1 1 13 0,-3 2-21 16,-1 1 8-16,-2-2-7 0,-1 3-12 16,-1-3-19-16,-2 3 6 0,-1-1 9 0,1 0-5 15,-3 1-17-15,1-1 14 0,-3-1-21 0,-1-2 25 16,2 0-32-16,-4 0 23 0,1 1-16 0,1-3 6 16,0-2 3-16,-1 1-3 0,0-3-7 0,-3 1 8 15,4-1-2-15,7-5 11 0,-17 5-13 16,17-5-10-16,-14 3 7 0,14-3 11 0,-13 0 4 15,13 0-15-15,0 0-3 0,-16-4 15 0,16 4 8 16,-5-7-15-16,5 7-4 0,-4-11 20 16,4 4-19-16,0 7 7 0,5-15-20 0,-1 4 28 15,0 2-14-15,5-3-6 0,-2 0 10 0,4 0 10 16,1 0-19-16,1-4 5 0,5 4-7 0,-3-4 10 16,2 3-3-16,0-3 9 0,1 3 3 0,0-1 4 15,0 0-23-15,-2 1 16 0,0 1-20 0,-3 1 11 16,1 1 14-16,-1 1-11 0,-2 0-2 0,-1 0 4 15,-2 1-19-15,0 1 14 0,-2-3-16 16,0 3 13-16,-3-2-3 0,-1 2 3 0,-2-2 10 16,0 9-21-16,-6-17 3 0,-1 10 6 15,0 0-2-15,-2 0 4 0,-2 0-7 0,1 2 3 16,-1 0-10-16,-2 2-10 0,1-1 3 0,-1 3 9 16,-1-1-8-16,1 2-10 0,13 0-13 0,-27 2-29 15,14-1-26-15,-1 2-12 0,3 0-46 0,5 1-253 16,-6 1-1279-16</inkml:trace>
  <inkml:trace contextRef="#ctx0" brushRef="#br0" timeOffset="-38217.895">28560 15097 3287 0,'0'0'581'0,"0"0"-162"15,9 2-69-15,-9-2-70 0,0 0-42 0,13 0-60 16,-13 0-15-16,12 0-37 0,-12 0-10 16,15-1-29-16,-5 1-7 0,0-1-12 0,3-1-4 0,-2 0-6 15,6-1 7-15,0 1-25 0,1-2-3 0,0 2-10 16,0-1 2-16,0-2-1 0,2 2 2 15,-2 0-8-15,2 0 3 0,-3 1-15 0,1-1 3 16,-2 2-1-16,-2 0 1 0,0 1 1 0,0 0 10 16,-5 0-10-16,-9 0 0 0,16 7-10 15,-12-1 0-15,-2 5-6 0,-4-2 26 0,-2 5-32 16,-4 2 16-16,-2 2-12 0,-8 6 6 0,-1-1-12 16,-9 6 6-16,-2 2-12 0,5-7 16 0,4-3-1 15,-1 0 4-15,0-2-13 0,1 1 12 0,1-1-22 16,0-5-10-16,1 1-20 0,3-1-3 15,-1-2 1-15,4-1-22 0,-1 0-27 0,3-1-9 16,1-2-33-16,0 0-38 0,2-1-1196 0,3-3-1204 16</inkml:trace>
  <inkml:trace contextRef="#ctx0" brushRef="#br0" timeOffset="-37945.898">28976 15461 2384 0,'0'0'206'15,"0"0"-168"-15</inkml:trace>
  <inkml:trace contextRef="#ctx0" brushRef="#br0" timeOffset="-37713.901">29201 15368 2551 0,'0'0'461'16,"0"0"-97"-16,0 0-213 0,0 0-117 0,0 0-15 16,17 4-686-16</inkml:trace>
  <inkml:trace contextRef="#ctx0" brushRef="#br0" timeOffset="-37465.904">29533 15376 1760 0,'0'0'57'0,"0"0"-383"16</inkml:trace>
  <inkml:trace contextRef="#ctx0" brushRef="#br0" timeOffset="-21790.353">18698 16820 1368 0,'0'0'449'0,"0"0"-285"15,0 0 35-15,0 0-29 0,0 0-82 0,0 0 33 16,0 0-201-16,0 0 179 0,0 0-38 15,0 0 61-15,0 0-69 0,0 0 9 0,0 0 84 16,0 0-57-16,0 0-99 0,0 0 50 0,0 0-46 16,0 0 22-16,0 0 38 0,0 0-10 0,0 0-20 15,0 0 5-15,0 0-15 0,0 0-37 0,0 0 17 16,0 0 58-16,0 0-46 0,0 0-49 0,0 0 66 16,0 0 33-16,0 0-34 0,0 0-16 15,0 0 16-15,0 0 0 0,0 0 39 0,0 0-74 16,0 0 18-16,0 0 63 0,0 0 4 0,0 0-72 15,0 0 7-15,0 0-7 0,0 0 18 16,0 0-36-16,0 0 56 0,0 0 18 0,0 0-25 16,0 0-62-16,0 0 19 0,0 0 17 0,0 0 33 15,13-21-38-15,-13 21 31 0,0 0-38 0,0 0 80 16,0 0-85-16,0 0-2 0,0 0-2 0,0 0 46 16,0 0-18-16,0 0 40 0,0 0-23 0,0 0-2 15,0 0 47-15,0 0-14 0,0 0-19 0,0 0 17 16,0 0 0-16,0 0-13 0,0 0-7 0,0 0 34 15,0 0-29-15,0 0-10 0,0 0-19 16,0 0 27-16,0 0-4 0,0 0-42 16,0 0 42-16,0 0-11 0,0 0 8 0,0 0-4 15,0 0-12-15,0 0 7 0,0 0 13 0,0 0-9 16,0 0-13-16,0 0 17 0,0 0-30 0,0 0 25 16,0 0 0-16,0 0 15 0,0 0-36 0,0 0 5 15,0 0 15-15,0 0-12 0,0 0-8 0,0 0 5 16,0 0 3-16,0 0-18 0,0 0 13 0,0 0 27 15,0 0-11-15,0 0-23 0,20 3 4 0,-20-3 15 16,0 0-4-16,0 0 14 0,0 0-22 0,0 0-17 16,0 0 29-16,0 0-6 0,0 0-1 15,16 2-2-15,-16-2-6 0,0 0 3 0,0 0-10 16,0 0 0-16,0 0-8 0,13-3 36 16,-13 3-45-16,0 0 14 0,0 0 10 0,0 0 0 15,0 0-18-15,13-3 4 0,-13 3 3 0,0 0 12 16,0 0-8-16,0 0-10 0,10-3 10 0,-10 3 6 15,0 0-6-15,6-3 7 0,-6 3-14 0,0 0 34 16,0 0-30-16,7-4 3 0,-7 4 11 0,0 0-11 16,0 0 6-16,9-5 14 0,-9 5-31 0,0 0 22 15,6-6-11-15,-6 6 4 0,0 0-19 16,4-5 19-16,-4 5-14 0,0 0 16 0,5-5-29 16,-5 5 37-16,0 0-18 0,4-5 11 0,-4 5-24 15,0 0 34-15,0 0-20 0,6-5 6 0,-6 5-16 16,0 0 19-16,5-5-19 0,-5 5 16 15,0 0-26-15,4-6 37 0,-4 6-14 0,0 0 6 16,5-6 1-16,-5 6-1 0,0 0-8 0,4-9-6 16,-4 9-1-16,3-6 2 0,-3 6-8 0,0 0 30 15,4-8-8-15,-4 8-21 0,2-8 10 0,-2 8 15 16,0 0-15-16,4-10 1 0,-4 10-21 16,1-6 14-16,-1 6-1 0,0 0 8 0,4-10-10 15,-4 10-5-15,0 0-7 0,0 0 7 0,0-10-18 16,0 10 26-16,0 0-20 0,0 0 27 0,0-10-13 15,0 10 28-15,0 0-27 0,0 0 8 0,-4-7-23 16,4 7 19-16,0 0 7 0,0 0-11 16,-4-8 22-16,4 8 16 0,0 0-43 0,0 0 6 15,-3-7-6-15,3 7 37 0,0 0-10 0,-3-6 27 16,3 6-31-16,0 0-3 0,-1-8 9 0,1 8 1 16,0 0-13-16,-5-5 6 0,5 5-18 15,0 0 11-15,-4-6 8 0,4 6 30 0,0 0-56 16,0 0 15-16,-4-7-5 0,4 7 15 0,0 0-18 15,0 0 3-15,-8-4-5 0,8 4 31 0,0 0-28 16,-5-4 14-16,5 4-24 0,0 0 31 0,-7-3-49 16,7 3 49-16,0 0-14 0,-7-2 7 0,7 2-3 15,-7-3 13-15,7 3-10 0,0 0 10 16,-11-3-7-16,11 3 12 0,-7-2-50 0,7 2 67 16,0 0-25-16,-10-1-4 0,10 1 2 0,-8-1-13 15,8 1 11-15,0 0-6 0,-9-2 6 16,9 2-13-16,0 0 10 0,0 0 3 0,-12 0-14 15,12 0 19-15,0 0-13 0,-9-1 32 0,9 1-8 16,0 0-16-16,0 0-13 0,-12 1 3 0,12-1 17 16,0 0-32-16,-10 2 7 0,10-2 15 0,0 0-8 15,-11 1 4-15,11-1-4 0,-8 3 13 0,8-3-18 16,-9 1 9-16,9-1-35 0,0 0 58 0,-14 2-14 16,14-2 7-16,-7 2-20 0,7-2 51 0,-7 2-24 15,7-2-28-15,0 0-1 0,-9 4 40 16,9-4-16-16,0 0 3 0,-8 4-41 15,8-4 36-15,0 0 0 0,-7 2-9 0,7-2-18 16,-6 4 37-16,6-4-22 0,0 0 19 0,-7 4-26 16,7-4 28-16,0 0-5 0,-8 7 6 0,8-7-34 15,0 0 24-15,-6 3-12 0,6-3 0 0,0 0 0 16,-6 6 4-16,6-6 13 0,0 0-24 0,-4 5 14 16,4-5-47-16,0 0 40 0,-4 6 14 0,4-6-31 15,0 0 34-15,-4 6-17 0,4-6 34 0,0 0-34 16,-3 7 3-16,3-7 18 0,0 0-3 15,-4 7-43-15,4-7 32 0,0 0-31 0,0 0 31 16,-3 6-25-16,3-6 25 0,0 0-7 16,0 0 28-16,0 0-17 0,-2 7-7 0,2-7-15 15,0 0 18-15,0 0-21 0,0 0 28 0,0 0-21 16,0 0 7-16,2 13-11 0,-2-13 18 0,0 0-7 16,0 0 15-16,0 0-26 0,0 0 22 0,3 10-18 15,-3-10 3-15,0 0 4 0,0 0 11 0,0 0-26 16,5 8 15-16,-5-8-7 0,0 0 18 0,0 0-4 15,3 7-3-15,-3-7 10 0,0 0 4 0,4 7 0 16,-4-7-11-16,0 0-14 0,0 0 14 16,5 7-12-16,-5-7 12 0,0 0-9 0,0 0 11 15,0 0-16-15,5 6 11 0,-5-6-1 16,0 0-3-16,5 5-16 0,-5-5 29 0,0 0-30 16,0 0 23-16,8 5-33 0,-8-5 52 0,0 0-40 15,5 4 12-15,-5-4-8 0,0 0 15 0,0 0 6 16,9 4-17-16,-9-4 18 0,0 0-11 0,7 4-4 15,-7-4 1-15,0 0-4 0,6 4 41 0,-6-4-30 16,0 0-4-16,0 0-24 0,10 6 44 0,-10-6-16 16,0 0-1-16,0 0-10 0,7 3 7 15,-7-3 22-15,0 0-20 0,0 0-12 0,10 2 24 16,-10-2-18-16,0 0 24 0,0 0-20 0,8 3 4 16,-8-3 3-16,0 0 6 0,0 0-19 15,10 1 3-15,-10-1 3 0,0 0-15 0,0 0 15 16,9 3-26-16,-9-3 8 0,0 0 18 0,0 0-7 15,11 4-6-15,-11-4 6 0,0 0 10 0,8 2-17 16,-8-2 28-16,0 0-21 0,0 0 14 0,12 2 4 16,-12-2 0-16,0 0 5 0,0 0-2 0,0 0-31 15,0 0-21-15,0 0-30 0,15 2 10 16,-15-2-36-16,0 0 5 0,0 0-58 0,0 0-121 16,0 0-1927-16</inkml:trace>
  <inkml:trace contextRef="#ctx0" brushRef="#br0" timeOffset="-20234.109">17983 16816 813 0,'0'0'218'15,"0"0"47"-15,0 0 45 0,0 0-144 0,0 0 69 16,0 0-29-16,0 0-170 0,0 0-59 0,0 0 46 16,0 0 34-16,0 0 21 0,0 0-121 0,0 0-14 15,0 0 136-15,0 0 4 0,0 0-50 16,0 0 19-16,0 0-32 0,0 0 19 0,0 0-51 16,0 0 43-16,0 0-12 0,0 0 114 0,0 0-87 15,0 0-1-15,0 0 16 0,4-15-44 0,-4 15 33 16,0 0-34-16,6-8-58 0,-6 8 84 15,0 0-26-15,4-8-22 0,-4 8 54 0,0 0-16 16,7-10-39-16,-7 10 63 0,0 0-56 0,6-8 61 16,-6 8-13-16,0 0-57 0,8-8 23 0,-8 8 39 15,0 0-76-15,7-8 2 0,-7 8 42 0,0 0-7 16,9-9-14-16,-9 9 9 0,0 0 19 16,5-6 9-16,-5 6-1 0,5-4 0 0,-5 4-44 0,0 0 65 15,4-5-31-15,-4 5 1 0,0 0-27 16,0 0 33-16,0 0 46 0,4-5-17 0,-4 5-54 15,0 0 16-15,4-5 12 0,-4 5-17 16,0 0-31-16,9-6 17 0,-9 6-5 0,5-4 31 16,-5 4-36-16,8-3 28 0,-8 3-18 0,7-6-5 15,-7 6-16-15,0 0 9 0,12-7-24 0,-7 6 57 16,-5 1-14-16,0 0-31 0,0 0 26 0,11-5 21 16,-11 5 2-16,6-4 7 0,-6 4-22 0,0 0-26 15,6-2 7-15,-6 2 19 0,0 0-44 0,0 0 70 16,0 0-140-16,0 0 33 0,0 0-29 0,0 0-1 15,0 0-38-15,0 0-70 0,8-5-398 16</inkml:trace>
  <inkml:trace contextRef="#ctx0" brushRef="#br0" timeOffset="-1714.275">22156 14693 46 0</inkml:trace>
  <inkml:trace contextRef="#ctx0" brushRef="#br0" timeOffset="-1089.958">22188 14654 1594 0,'0'0'250'16,"0"0"-48"-16,0 0 102 0,0 0-167 0,0 0 82 15,0 0-73-15,10-9 24 0,-10 9 34 0,0 0-21 16,0 0-91-16,0 0 20 0,0 0-15 0,0 0 14 15,13-5-53-15,-13 5 30 0,7-4-37 0,-7 4 31 16,12-7-18-16,-12 7 4 0,12-8-32 0,-5 5 28 16,-7 3-14-16,14-8-31 0,-8 5-38 15,-6 3 38-15,15-9-34 0,-8 6 73 0,2-3-61 16,-2 1 15-16,-7 5 7 0,17-9-14 0,-12 7 23 16,-5 2 4-16,13-7-9 0,-13 7-14 0,10-3-9 15,-10 3 41-15,8-6-36 0,-8 6-19 16,0 0 23-16,10-5-32 0,-10 5 54 0,0 0-31 15,0 0-26-15,0 0 40 0,0 0-10 0,0 0 1 16,0 0-5-16,0 0 9 0,0 0-4 0,0 0 7 16,0 0-16-16,0 0-9 0,0 0 13 0,-17 24 48 15,17-24-23-15,-12 11 10 0,5-5-18 0,-1-1 12 16,0 1-7-16,-2 2-9 0,0-2-10 16,2 1 10-16,-5 1 3 0,3-2-8 0,-1 3-8 15,0-3-16-15,1 2 0 0,-2-2 27 0,3-1-11 16,-1 2 13-16,1-1 10 0,-2-1-13 0,2 2-35 15,1-1 58-15,8-6-26 0,-16 9-3 16,11-7-12-16,5-2 20 0,-13 6 1 0,13-6-34 16,-11 7 1-16,11-7 36 0,-10 6-37 0,10-6 21 15,-9 5 18-15,9-5-3 0,0 0-30 0,-10 5 7 16,10-5-10-16,0 0 23 0,-7 4-13 0,7-4 4 16,0 0-46-16,0 0 71 0,0 0 15 0,-10 6-31 15,10-6 8-15,0 0-10 0,0 0-16 16,0 0 5-16,0 0-28 0,0 0 3 0,-8 4-21 15,8-4-25-15,0 0-36 0,0 0 16 0,0 0-3 16,0 0-24-16,0 0 10 0,0 0-57 0,-10 4-528 16</inkml:trace>
  <inkml:trace contextRef="#ctx0" brushRef="#br0" timeOffset="-174.072">22431 14537 1281 0,'0'0'51'0,"0"0"223"0,0 0-63 0,0 0-98 16,0 0 28-16,0 0-69 0,0 0-25 0,0 0 34 15,0 0 40-15,0 0-6 0,3-10-91 0,-3 10 65 16,0 0-43-16,0 0 112 0,0 0-158 0,0 0 52 15,0 0-15-15,3-11 78 0,-3 11-2 0,1-4-28 16,-1 4-32-16,0 0-68 0,4-8 53 0,-4 8 5 16,0 0 51-16,3-6-27 0,-3 6 35 0,0 0-77 15,3-7 25-15,-3 7-42 0,0 0 16 0,0 0 13 16,3-7-42-16,-3 7 107 0,0 0-60 16,4-5-24-16,-4 5 16 0,4-8-86 15,-4 8 92-15,6-6-44 0,-6 6 55 0,7-8-11 16,-3 4-14-16,2-1 19 0,-6 5-3 0,9-7-25 15,-5 2-11-15,3 1-23 0,-7 4 24 0,13-9-7 16,-8 4 31-16,1 0-15 0,1 1 35 0,-2 0-77 16,3-1 58-16,-8 5-38 0,10-7-25 0,-10 7 36 15,11-6-10-15,-11 6 52 0,10-6-22 0,-10 6-21 16,8-7-23-16,-8 7-21 0,9-5 74 0,-9 5-28 16,0 0 0-16,10-5 3 0,-10 5 1 0,2-1 25 15,-2 1-60-15,0 0 35 0,0 0-10 16,0 0 0-16,0 0 19 0,0 0-23 15,0 0 24-15,0 0-1 0,-19 16-38 0,12-9 19 16,-3-2 4-16,0 4-24 0,-4 0-5 0,2 0 15 16,-3 1-4-16,2-1-11 0,-1 0 70 0,0 0-65 15,0 1 44-15,1-4-24 0,0 5 6 0,-2-4 19 16,3 2 4-16,-2-2-48 0,1 1 3 0,1-1 3 16,-1 1 42-16,3-2 5 0,0 1-24 0,0-1-10 15,2-1 9-15,-2 1 1 0,2 0-5 0,-1-2-5 16,2 0 4-16,-1 0-27 0,2 1 42 0,0-2 28 15,6-3-81-15,-10 5 97 0,10-5-102 16,-11 7-13-16,7-5 48 0,4-2-26 16,-7 3 40-16,7-3-45 0,-6 4 21 0,6-4-36 15,0 0 40-15,0 0 16 0,-10 8-69 0,10-8-38 16,0 0-53-16,0 0-7 0,0 0-101 0</inkml:trace>
  <inkml:trace contextRef="#ctx0" brushRef="#br0" timeOffset="353.32">22341 14574 1914 0,'4'26'299'0,"-4"-26"-45"16,7 7 29-16,-7-7 5 0,0 0-169 15,13 9 40-15,-8-5 13 0,-5-4-80 0,12 9 19 16,-5-5-55-16,-7-4 18 0,14 8-46 0,-6-4 43 15,-8-4 9-15,13 9-36 0,-7-4 12 0,-6-5 19 16,14 7-28-16,-9-1 24 0,-5-6-12 16,12 8-38-16,-12-8 3 0,12 6-39 0,-12-6 40 15,10 7-16-15,-10-7-39 0,10 5 51 0,-10-5-51 16,10 6 1-16,-10-6-6 0,10 4-20 0,-10-4-12 16,0 0-3-16,13 5-40 0,-13-5-45 0,10 3 14 15,-10-3-81-15,7 4-3161 0</inkml:trace>
  <inkml:trace contextRef="#ctx0" brushRef="#br0" timeOffset="1677.506">22319 14639 613 0,'0'0'115'0,"0"0"20"15,7 9 6-15,-7-9-46 0,6 7 87 0,-6-7-74 16,9 10 65-16,-9-10-21 0,11 8-6 0,-11-8-119 16,10 9 157-16,-4-4-184 0,-6-5 24 15,12 10 84-15,-6-6-18 0,-6-4-12 0,11 9 38 16,-11-9-44-16,11 8-11 0,-11-8-42 0,10 7 67 16,-10-7-61-16,9 7 4 0,-9-7-29 15,6 6-8-15,-6-6 16 0,0 0 133 0,11 7-158 16,-11-7 51-16,0 0 19 0,8 5-31 0,-8-5-28 15,0 0-10-15,9 5-11 0,-9-5 60 0,0 0-39 16,12 3-30-16,-12-3 168 0,0 0-154 0,0 0 6 16,13 3-42-16,-13-3-19 0,0 0-65 0,0 0-1 15,14 3-93-15</inkml:trace>
  <inkml:trace contextRef="#ctx0" brushRef="#br0" timeOffset="3725.567">24656 14062 2081 0,'0'0'260'0,"0"0"-82"0,0 0 117 0,0 0-61 15,0 0-92-15,0 0 13 0,0 0-61 0,0 0 28 16,0 0-37-16,0 0 28 0,0 0-63 0,0 0-10 15,0 0 2-15,0 0 23 0,0 0-54 0,0 0 16 16,0 0 12-16,0 0 11 0,0 0-6 16,0 0 20-16,0 0-27 0,0 0-17 0,0 0 10 15,0 0 24-15,-42 4-44 0,42-4-24 0,-16 2 38 16,16-2 16-16,-15 3-94 0,15-3 58 0,-18 0 17 16,18 0-36-16,-16 2 64 0,16-2-54 0,-16 0 14 15,16 0-33-15,-15 2 29 0,15-2-10 16,-15 1-20-16,15-1 59 0,-14 1-34 0,14-1 40 15,-13 3-37-15,13-3 27 0,-12 3-21 0,12-3 19 16,-11 3-23-16,11-3 28 0,0 0-39 0,-15 4 21 16,15-4 8-16,-10 3 3 0,10-3-12 15,0 0 9-15,-11 5 6 0,11-5-50 0,0 0 8 16,-9 3 30-16,9-3-40 0,0 0 20 0,0 0 6 16,-11 5 25-16,11-5 3 0,0 0 8 0,0 0-9 15,0 0-27-15,0 0 43 0,0 0-17 0,-9 4 7 16,9-4 1-16,0 0-20 0,0 0 33 0,0 0-34 15,0 0 11-15,0 0-23 0,0 0 30 0,0 0-43 16,0 0 36-16,0 0-15 0,0 0 6 16,0 0-10-16,0 0-4 0,0 0-1 0,0 0 18 15,0 0 9-15,0 0-2 0,0 0-35 0,0 0 32 16,0 0-28-16,17 15 6 0,-17-15 8 0,0 0-4 16,11 5-7-16,-11-5 0 0,0 0 7 0,12 6-10 15,-12-6-5-15,0 0 23 0,14 4-19 0,-14-4 18 16,9 4 1-16,-9-4-13 0,0 0 9 15,16 4 2-15,-16-4-9 0,11 3 6 0,-11-3 7 16,10 3-10-16,-10-3-27 0,8 3 44 0,-8-3-11 16,10 2-9-16,-10-2-4 0,9 3 30 0,-9-3-24 15,0 0-6-15,10 2 13 0,-10-2-7 16,8 2-2-16,-8-2 19 0,0 0-39 0,8 4 9 16,-8-4-16-16,0 0 36 0,0 0-26 0,9 4 9 15,-9-4-13-15,0 0 28 0,0 0-37 0,7 4 32 16,-7-4 11-16,0 0-10 0,0 0-11 0,8 5 8 15,-8-5 11-15,0 0-17 0,0 0-2 0,6 4 1 16,-6-4-3-16,0 0 6 0,0 0 6 16,6 5 13-16,-6-5-25 0,0 0 10 0,0 0-8 15,0 0 0-15,4 8-9 0,-4-8 7 0,0 0-24 16,0 0 64-16,0 0-34 0,2 9 0 0,-2-9-7 16,0 0 10-16,0 0 7 0,-2 10-20 15,2-10 3-15,0 0 14 0,-3 7-3 0,3-7 19 16,0 0-31-16,0 0 18 0,-3 10-26 0,3-10 16 15,0 0-9-15,0 0 5 0,0 8-3 0,0-8 24 16,0 0-17-16,0 0 3 0,0 0-10 0,0 10 5 16,0-10-13-16,0 0-4 0,0 0 15 0,-1 9 21 15,1-9-24-15,-3 6 24 0,3-6-23 0,0 0 19 16,-6 9-26-16,6-9 15 0,-3 6-2 16,3-6-6-16,-3 6-7 0,3-6 2 0,-5 7 11 15,5-7 21-15,-4 6-18 0,4-6 14 0,-3 6-13 16,3-6 2-16,0 0 11 0,-6 9-15 15,6-9-14-15,-4 5 31 0,4-5-15 0,0 0 4 16,-8 9-20-16,8-9 18 0,0 0-29 0,-9 7 33 16,9-7-20-16,-8 4 1 0,8-4-25 0,-9 5 64 15,9-5-39-15,0 0 22 0,-17 5-6 0,17-5 3 16,-13 2-18-16,6-2 29 0,7 0-32 0,-15 0-8 16,6 0 26-16,9 0 12 0,-16-2-7 15,8 0-1-15,1 1-24 0,7 1 3 0,-14-2 14 16,7 1 2-16,7 1-4 0,-11-1-4 0,11 1-31 15,-10-3 56-15,10 3-7 0,-6-2-9 0,6 2-4 16,-10-1-17-16,10 1 2 0,0 0 22 16,-9-1-14-16,9 1 18 0,0 0-8 0,-7-3-3 15,7 3-16-15,0 0 1 0,-8-5-35 0,8 5 20 16,-5-5-17-16,5 5 31 0,0 0-39 0,0 0 27 16,-14-8-65-16,14 8 7 0,-9-3-53 0,9 3-128 15,-8-3-1960-15</inkml:trace>
  <inkml:trace contextRef="#ctx0" brushRef="#br0" timeOffset="6017.476">25791 13998 1667 0,'0'0'122'0,"0"0"145"0,0 0-52 15,0 0-60-15,0 0 20 0,0 0-62 0,0 0 66 16,0 0-102-16,-38-1 7 0,38 1-43 15,0 0 21-15,-13 1 7 0,13-1 30 0,-11 3-35 16,11-3 19-16,0 0-62 0,-16 4-26 0,16-4 31 16,-16 3 14-16,16-3-20 0,-15 2 27 0,15-2-15 15,-14 4 30-15,5-3-67 0,9-1 23 0,-15 3-11 16,15-3 5-16,-16 3-44 0,16-3 76 0,-11 3 11 16,11-3-36-16,-14 2-8 0,14-2 76 0,-11 3-18 15,11-3-8-15,-9 3-50 0,9-3 38 0,0 0-22 16,0 0 0-16,-14 4 56 0,14-4-44 15,0 0-4-15,0 0-15 0,-13 2-15 16,13-2 30-16,0 0-16 0,0 0-23 0,0 0-2 16,0 0 46-16,0 0-22 0,0 0 6 0,-12 2-20 15,12-2-8-15,0 0 31 0,0 0 9 0,0 0-45 16,0 0 41-16,0 0-23 0,0 0-4 0,0 0 13 16,0 0 27-16,0 0-23 0,0 0-13 0,0 0-18 15,0 0 30-15,0 0-33 0,0 0-2 0,0 0-12 16,0 0 61-16,0 0 0 0,0 0-26 0,0 0-18 15,0 0-9-15,0 0 6 16,0 0-16-16,0 0 8 0,0 0 40 0,0 0-45 16,0 0 42-16,0 0-29 0,0 0 41 0,0 0-32 15,0 0 16-15,0 0-44 0,0 0 74 0,19 18-43 16,-19-18 5-16,0 0 4 0,0 0 21 0,10 5-38 16,-10-5 8-16,0 0 0 0,0 0 3 0,0 0-11 15,10 8 16-15,-10-8-25 0,0 0 12 0,0 0-3 16,9 6 30-16,-9-6-48 0,0 0 48 0,0 0-35 15,10 6 8-15,-10-6 10 0,0 0 12 16,0 0-26-16,11 7 4 0,-11-7-34 0,0 0 49 16,8 4-37-16,-8-4 32 0,0 0-22 0,11 6 34 15,-11-6-31-15,0 0 37 0,12 7-23 16,-12-7 8-16,0 0 14 0,11 6-35 0,-11-6-10 16,0 0 15-16,13 3-1 0,-13-3 26 0,0 0-20 15,10 5 6-15,-10-5 3 0,0 0 16 0,10 5-19 16,-10-5 6-16,0 0-9 0,9 7 5 0,-9-7-22 15,0 0 51-15,0 0-21 0,8 7-5 0,-8-7-21 16,0 0 10-16,0 0-11 0,4 8 44 16,-4-8-46-16,0 0 27 0,0 0-31 0,4 11 2 15,-4-11 14-15,0 0 43 0,0 0-22 0,0 0-12 16,0 0-10-16,3 11 26 0,-3-11-29 16,0 0-9-16,0 0 17 0,0 0 12 0,1 12-29 0,-1-12 9 15,0 0 3-15,0 0 5 0,0 0 0 0,0 0 30 16,0 13-52-16,0-13 6 0,0 0 12 15,0 0-1-15,0 0-3 0,3 13 55 0,-3-13-39 16,0 0-20-16,0 0 2 0,0 0 45 16,6 10-60-16,-6-10 34 0,0 0-6 0,0 0 13 15,0 0-11-15,0 0-10 0,0 0 40 0,0 0-40 16,0 12 1-16,0-12 13 0,0 0-14 0,0 0 1 16,0 0-4-16,0 0-13 0,-6 13 8 0,6-13 18 15,0 0-13-15,0 0 11 0,-3 10-25 0,3-10 44 16,0 0-39-16,0 0 9 0,-4 11 3 0,4-11 13 15,0 0-28-15,-4 9 29 0,4-9-18 0,0 0 39 16,0 0-26-16,-6 10 4 0,6-10 5 16,0 0-21-16,-8 6-14 0,8-6 27 15,0 0-18-15,-9 5 16 0,9-5-6 0,0 0-5 16,-13 4-1-16,13-4-21 0,0 0 25 0,-12 6 30 16,12-6-20-16,0 0 12 0,-11 3-4 0,11-3-18 15,0 0-25-15,-10 2 18 0,10-2-1 0,0 0 35 16,0 0-14-16,0 0 14 0,-16 2-30 0,16-2-11 15,0 0 2-15,0 0 31 0,0 0-11 0,0 0 27 16,0 0-20-16,-14-6-6 0,14 6-21 0,0 0 25 16,-7-7-3-16,7 7 33 15,0 0-35-15,-5-10 6 0,5 10-31 0,-4-8 14 16,4 8-3-16,-7-9 30 0,7 9 19 0,-4-7-28 16,4 7-36-16,-8-9 1 0,8 9 33 0,-6-7 25 15,6 7-58-15,-4-7 34 0,4 7-5 0,0 0-30 16,-7-8 10-16,7 8 24 0,0 0 13 0,-6-7-50 15,6 7-18-15,0 0-86 0,0 0-84 0,-4-3-2318 16</inkml:trace>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01T23:03:46.258"/>
    </inkml:context>
    <inkml:brush xml:id="br0">
      <inkml:brushProperty name="width" value="0.05292" units="cm"/>
      <inkml:brushProperty name="height" value="0.05292" units="cm"/>
    </inkml:brush>
  </inkml:definitions>
  <inkml:trace contextRef="#ctx0" brushRef="#br0">1231 8844 2467 0,'0'0'385'0,"0"0"-17"0,0 0-135 16,0 0-53-16,0 0 8 0,0 0-15 0,0 0 24 16,0 0-75-16,0 0 6 0,0 0-35 0,0 0 53 15,0 0-77-15,0 0 31 0,0 0-9 0,0 0-17 16,0 0-6-16,0 0-24 0,0 0-4 0,0 0 24 15,0 0-2-15,0 0 22 0,13 19-57 0,-13-19 25 16,6 9-37-16,-2-4 21 0,1 5-28 0,1-3 30 16,1 2-14-16,0 2 22 0,2 1-23 15,-1 1 16-15,-1 1-7 0,5 2 10 0,-2 2-25 16,0-2 19-16,3 3-47 0,-4-2 33 0,2 2 22 16,-1-2-29-16,0 1 12 0,0-1-13 0,-1 0 4 15,1 0 7-15,-1-1-20 0,-1-2-12 16,1 0 7-16,-1 1 7 0,-1-1-4 0,3 0 20 15,-3-1-23-15,-1 0 8 0,2-1-1 0,0 2 1 16,-2-2-11-16,1 1-2 0,-1-2-7 0,-1-1-4 16,1-1 3-16,0 0 6 0,-2 1-9 0,1-3 6 15,-2 1-11-15,0-1-16 0,2 1-15 0,-1-2 3 16,-4-6-28-16,5 11-17 0,-1-7-11 0,-4-4 13 16,4 9-70-16,-4-9-23 0,0 0-54 0,0 0-102 15,7 11-153-15,-7-11-2767 0</inkml:trace>
  <inkml:trace contextRef="#ctx0" brushRef="#br0" timeOffset="524.208">1672 8851 2203 0,'0'0'540'0,"0"0"-142"0,0 0-108 0,1-8-6 16,-1 8-32-16,0 0-61 0,0 0-17 0,0 0-1 15,-1-9-46-15,1 9-5 0,0 0-16 0,0 0-17 16,-7-3 7-16,7 3 0 0,0 0-10 0,0 0-8 16,-11 1-9-16,11-1 6 0,0 0-22 0,-16 6 24 15,10-2-32-15,-4 1 17 0,1-1-10 16,-2 5-7-16,-2 0-6 0,1 3 13 0,-3-1-13 16,-1 4 16-16,2 0-27 0,-6 6 10 0,0-1-8 15,2 1 16-15,-3 3-19 0,-1 0 1 16,-4 7-17-16,3-5 13 0,3-4-12 0,2 1 10 15,-1-1-6-15,-1-3-5 0,5-1-11 0,-2-1 27 16,1-2-5-16,1 0 2 0,0 1-22 0,-1-2-2 16,5-2-2-16,0-1 11 0,0 0-13 0,3-1 1 15,-2 0 6-15,2-2-6 0,0-1 7 0,1 1-8 16,1 1 8-16,-2-2-1 0,2-1-14 0,2 0 4 16,-1 2-17-16,0-3-9 0,1 1 13 0,4-6-12 15,-7 9-24-15,7-9-11 0,-5 7-22 16,5-7-39-16,0 0-12 0,-8 12-20 0,8-12-168 15,0 0-1217-15</inkml:trace>
  <inkml:trace contextRef="#ctx0" brushRef="#br0" timeOffset="2340.276">2008 8561 672 0,'0'0'314'0,"0"0"-65"0,0 0-249 0,0 0 168 16,0 0-80-16,0 0 15 0,0 0-30 0,0 0 251 15,0 0-298-15,0 0 86 0,0 0 43 0,0 0-98 16,0 0-6-16,0 0 3 0,0 0 78 16,0 0-101-16,0 0-1 0,0 0 37 15,0 0 41-15,0 0 90 0,0 0-124 0,0 0-138 16,0 0 90-16,0 0 37 0,0 0-54 0,0 0 28 16,0 0 50-16,0 0-6 0,0 0-90 0,0 0 74 15,0 0-29-15,0 0 19 0,0 0-13 0,0 0 5 16,0 0-47-16,0 0 39 0,0 0 7 0,0 0 4 15,0 0 6-15,0 0-37 0,0 0-7 0,0 0-17 16,0 0 41-16,0 0-67 0,0 0-5 0,0 0-1 16,0 0 67-16,0 0 51 0,0 0-11 0,0 0-45 15,0 0-62-15,0 0 67 0,0 0-1 16,0 0-11-16,0 0-31 0,0 0-3 16,0 0 50-16,0 0-34 0,0 0-5 0,0 0 5 15,0 0 16-15,0 0-27 0,0 0 17 0,-25 3-30 16,25-3 12-16,0 0 24 0,0 0 1 0,-9-1-2 15,9 1 0-15,0 0-6 0,0 0 41 0,0 0-81 16,-8-3 30-16,8 3-12 0,0 0 23 0,0 0 5 16,0 0-33-16,0 0 62 0,0 0-25 0,0 0 52 15,-14 3-78-15,14-3 5 0,0 0 23 0,0 0-28 16,-7 2 1-16,7-2 14 0,0 0 13 0,-6 4 31 16,6-4-6-16,0 0-30 0,0 0 25 0,-6 5-43 15,6-5-5-15,0 0-21 16,-7 5 48-16,7-5 0 0,-4 5 5 0,4-5-21 15,0 0 10-15,-6 10-10 0,6-10-26 0,-4 9 42 16,3-4-6-16,1-5-10 0,-6 11 32 0,3-6-9 16,3-5 18-16,-6 11-31 0,5-6 28 0,-3 2-23 15,0-2-5-15,2 1-10 0,-1 1 15 0,0 0 0 16,1-2-36-16,-1 2 17 0,0 1 60 0,-1-2-36 16,1 3-2-16,-1-3 24 0,1 0-28 0,0 2-14 15,0 0 17-15,-1 1 10 0,1 0-13 0,0 1 3 16,0-1-9-16,-1 1-8 0,0 0 28 15,1-1-8-15,-2 1-1 0,3 1 30 0,-1 0-31 16,0-1-10-16,1 0 1 0,-1 0 12 16,3-1 15-16,0 0 0 0,-2-2 20 0,2-7-38 15,2 16 17-15,-2-16-18 0,0 14 0 0,0-8 10 16,0-6 25-16,5 10-33 0,-5-10 6 0,6 10 7 16,-4-5-21-16,-2-5-11 0,11 8 14 0,-11-8-32 15,8 6 32-15,-4-4-3 0,-4-2 27 0,11 4-58 16,-11-4 23-16,13 3 1 0,-13-3 20 0,15 0-42 15,-15 0 36-15,17-2-31 0,-9 2 2 0,-8 0 7 16,17-2 1-16,-9 1-1 0,1-1-6 0,-9 2-26 16,15-2 8-16,-7 0-63 0,-8 2 3 15,11-1-83-15,-11 1 7 0,0 0-2 16,21-3-180-16,-17 2-2743 0</inkml:trace>
  <inkml:trace contextRef="#ctx0" brushRef="#br0" timeOffset="3071.98">2124 8708 1743 0,'-10'7'414'0,"0"0"-112"0,5 2-103 0,-1-2 106 15,2-1-111-15,1 0 38 0,0 1-67 0,3-7 21 16,0 15 1-16,0-8-31 16,0-7-28-16,4 14-46 0,-1-7 7 0,3 1 25 15,-1-2-32-15,1-1-11 0,1 1 12 0,2 0-12 16,-2-3-1-16,1 1-3 0,0-2-35 0,-8-2 32 15,18 4-25-15,-9-3-13 0,-9-1-8 0,17-2 8 16,-8-1-1-16,1 0 3 0,-2 0-31 0,-1 0 24 16,-1-2-14-16,2-1-11 0,-2 0 12 0,-1 0 24 15,0-1-26-15,-1 0 18 0,0-2-24 0,1 0 20 16,-3 1-2-16,0 0 5 0,-2-1-33 0,0 9 29 16,0-16-11-16,-2 10-1 0,1-1-31 0,-2 0 10 15,3 7-23-15,-9-11 51 0,4 7-42 0,-1 1-9 16,1 0 5-16,5 3-14 15,-14-5 24-15,8 3 15 0,6 2-45 0,-13-3 11 16,6 2-23-16,7 1-11 0,-10-2 11 0,10 2-101 16,0 0 95-16,0 0-87 0,-17 4 7 0,17-4-53 15,-4 4-264-15</inkml:trace>
  <inkml:trace contextRef="#ctx0" brushRef="#br0" timeOffset="3836.602">2312 8511 2032 0,'0'0'406'15,"0"0"-65"-15,0 0 21 0,0 0-23 0,0 0-91 16,0 0-45-16,0 0-24 0,0 0 4 0,0 0-26 15,0 0-24-15,23 11-53 0,-16-7 19 16,0 2 4-16,2-1 16 0,-1 0-50 16,3 3 37-16,2-1 10 0,-1 3-38 0,1-2 1 15,6 5-31-15,-3-3 2 0,2 2-10 0,-3 0 2 16,3 1-9-16,1 1-12 0,-5 0 25 0,3-1-42 16,-3 3 38-16,0 0-37 0,-3 0 38 0,-2-2-24 15,-1 1 13-15,-2 0 1 0,-2-1-12 0,1 1 3 16,-3 1 4-16,0-3 0 0,-4 0-20 0,2 1-24 15,-2 1 21-15,-3 0-23 0,1-1 13 0,0-1-20 16,-2-3-12-16,-1 1-19 0,0 0-8 0,1-3-38 16,-1 0-12-16,-2 1-43 0,1-4-37 15,1 0 4-15,7-5-49 0,-12 8-122 0,6-5-1885 16</inkml:trace>
  <inkml:trace contextRef="#ctx0" brushRef="#br0" timeOffset="4459.895">3058 8900 3778 0,'0'0'574'0,"0"0"-148"0,0 0-70 15,0 0-84-15,21-10-27 0,-12 8-34 0,2 1-41 16,-1-2-44-16,3 2-7 0,2 0-27 0,1-2-5 15,2-1-27-15,3 3-10 0,-2-1-32 0,4 2-3 16,-1-2-17-16,0 2-17 0,0-1-24 0,1 2 8 16,-2 1-25-16,-3-2-11 0,0 3-37 0,-3-2-16 15,0 4-14-15,-5-2-109 0,0 1-1033 0,1 0-1012 16</inkml:trace>
  <inkml:trace contextRef="#ctx0" brushRef="#br0" timeOffset="4724.902">3204 9092 3752 0,'0'0'634'0,"0"0"-152"15,0 0-123-15,0 0-66 0,0 0-69 0,22 1-28 16,-22-1-33-16,0 0-21 0,29-4-27 0,-18 3-2 15,2-2-37-15,1 1-3 0,2 0-18 16,0-2-27-16,4 2-24 0,-1-1-9 16,0-1-10-16,0 1-6 0,1 1-14 0,-1-1-8 15,0 0-12-15,1-1-26 0,-2 2-18 0,-1-1-17 16,0-1-52-16,-3 2-3 0,4-2-1083 0,-2 0-783 16</inkml:trace>
  <inkml:trace contextRef="#ctx0" brushRef="#br0" timeOffset="6604.398">4572 8082 2930 0,'-24'11'423'0,"0"-3"-110"15,2 0-63-15,0 0-45 0,1-1 12 16,0 2-92-16,-2 1 9 0,3-2-42 0,-1 1 40 16,2 0-39-16,3-3-15 0,-1 2 12 0,3-2-17 15,0 0-37-15,2-1 27 0,4-1-12 16,1 1 31-16,0-1-30 0,3 1-1 0,4-5-43 16,-3 8 52-16,3-8-33 0,0 0 21 0,11 16-38 15,-3-9 10-15,0 0 7 0,2 2-16 0,1 1-14 16,-3 2 26-16,1 1-6 0,2 4 3 0,-3 3 8 15,1 2-17-15,-3 1 0 0,-2 2 17 0,-3 0-33 16,3 3 18-16,-2 1-21 0,-2 2-1 0,-2 5-1 16,-2 1 29-16,2 1-11 0,-1 0 3 15,-3 12-9-15,-3 0 7 0,5 1-18 0,0 1 14 16,-4 1-5-16,0 1 9 0,3-1 1 0,-1 0-5 0,2-1-1 16,-4-1 6-16,2 0-2 0,-1 0 8 15,-1-1-5-15,2-8-1 0,0 8-28 16,0-10 33-16,1-4-17 0,-1-1 4 0,-1 0 14 15,1 0-4-15,1-1-17 0,-3 0 31 0,3-4-8 16,-2 3-8-16,1-3-5 0,2-4 0 0,-2 0 3 16,2-2 6-16,1-1-6 0,0-4 23 0,2-3-21 15,-2 1 17-15,2-4 6 0,1-1 23 0,0-2-20 16,4 0 0-16,1-1-27 0,0-3 13 0,2-2-9 16,3 0 15-16,1-3-17 0,3-1-1 15,2-1-10-15,1-3-23 0,1-1 25 0,-1 0 0 16,3-1-14-16,0 1 5 0,0-2-2 0,2 2 3 0,-4-2-1 15,2 2 5-15,0 0-22 0,0 0 10 16,0 0 13-16,-1 1-22 0,1 1-5 16,17-4-91-16,-20 3 36 0,1 1 14 15,-2-2-32-15,1 0-7 0,0 0-40 0,-3-2-4 16,0 0-45-16,2 0 8 0,-4-2-66 0,2 0-70 16,-1-2-2077-16</inkml:trace>
  <inkml:trace contextRef="#ctx0" brushRef="#br0" timeOffset="7140.498">4957 8308 3353 0,'0'0'473'0,"0"0"-67"15,-5 23-72-15,5-23-76 0,-1 13-46 0,1-7-18 0,0-6-27 16,-2 15-6-16,1-5-21 0,0 0-25 0,-1 3-25 15,2-2 11-15,-1 4-16 0,1-1-7 16,-4 2 5-16,2 1-5 0,2 1-29 16,-1 0-5-16,0 0-9 0,1 1-3 0,-2-2-2 15,2 1-3-15,0 0-11 0,0-1 1 0,0 1 4 16,0-1-2-16,-1-1-11 0,1 0-1 0,0 0-14 16,0-3-16-16,0 2-31 0,0-1 5 0,-2 0-26 15,2-2-7-15,0 0-38 0,0 0-52 0,0-12-38 16,16 22-147-16,-18-11-1207 0</inkml:trace>
  <inkml:trace contextRef="#ctx0" brushRef="#br0" timeOffset="7527.893">4839 9194 3064 0,'2'9'659'0,"-1"1"-197"0,1-1-87 15,-1 4-67-15,1-1-87 0,-1-1-11 16,3 1-32-16,-3 1-16 0,1-1-23 0,-1 0-33 16,1 1-4-16,-1 0-15 0,0-1-22 0,-2 3 4 15,1 0-17-15,0 3-6 0,-3 0-4 0,2 0-1 16,-2 0-10-16,-1-1 4 0,1 0-5 0,0-1 0 16,0-2-6-16,0 0-13 0,1-1-5 0,-1-2-13 15,1 0-15-15,-1-3-24 0,2 0-40 0,0-1-9 16,1-7-46-16,0 0-24 0,-2 15-79 15,2-15-1148-15,0 0-1341 0</inkml:trace>
  <inkml:trace contextRef="#ctx0" brushRef="#br0" timeOffset="8400.19">5226 8065 3626 0,'0'0'538'0,"0"0"-145"0,0 0-61 16,0 0-80-16,0 0-49 0,0 0-29 0,34 2-23 15,-24-3-23-15,4 1-9 0,-1 0-36 16,4 0 16-16,0 0-27 0,4-1-10 0,3 0-8 15,-1-1 0-15,5 1-9 0,2-1 3 0,-5 1-21 16,2 1 22-16,-3 0-18 0,-2 0-18 0,-1 0 5 16,-2 0-5-16,-3 1 6 0,-1 2-2 0,-2 4-17 15,1-1 13-15,-4 4-9 0,-3 1 8 0,-1 4-2 16,-3 3 12-16,-1 2-12 0,0 5-3 16,-4 5-5-16,-1 9 0 0,-2 14 1 0,-2 5-1 15,0 1 2-15,1 4 1 0,0 1-1 0,0 4-4 16,4 0 3-16,1 16 1 0,2-1-2 0,1-15-31 15,4-2 1-15,0-1 13 0,3-3-5 16,1-3-3-16,1-3-1 0,0-3 5 0,1-6 9 16,0-2-9-16,0-9-3 0,-2-5 16 0,2-1-10 15,0-1-6-15,0-2 12 0,-3-4 8 0,1-2-14 16,-2 0 10-16,2-3-15 0,0 1 19 0,-3-4-6 16,1-1-13-16,0-1-9 0,-3 0 10 0,1-2-3 15,0-1-10-15,1 1 8 0,0 0-2 0,-3 0 2 16,2 0-6-16,-2-1-1 0,-1 1 0 0,2 2 35 15,-2-2-12-15,-1 0-28 0,-2 2 12 0,0-1 5 16,-2 1-8-16,1-2-13 0,-3 2 38 0,-2-1-22 16,0 1 17-16,-1-2-3 0,-1 0 1 0,-2-1 5 15,-2 0-14-15,1-2-24 0,-3-1 1 16,0-1-3-16,-2-2 19 0,1 0-32 16,-2-3 2-16,-1-1 0 0,-1 0-18 0,-2-3-26 15,-4-1 31-15,0-3-20 0,-2 1-26 0,-1 0-22 16,0-2-40-16,0 2-32 0,-2 0 13 0,2 2-203 15,-2 1-3474-15</inkml:trace>
  <inkml:trace contextRef="#ctx0" brushRef="#br0" timeOffset="10656.321">3453 8850 2095 0,'0'0'384'0,"0"0"-67"16,0 0-65-16,0 0-42 0,0 0-10 0,0 0-37 15,0 0-6-15,0 0-49 0,0 0-51 0,0 0 61 16,0 0-31-16,0 0-3 0,0 0-38 0,0 0 33 15,0 0-16-15,0 0-20 0,0 0-53 0,0 0 58 16,0 0-15-16,0 0 2 0,0 0-29 0,0 0 25 16,-23 10 0-16,23-10-5 0,-8 4 0 0,8-4-13 15,0 0-4-15,-9 4 71 0,9-4-55 0,-7 1-17 16,7-1 0-16,0 0-19 0,-11 3 6 0,11-3-11 16,0 0-6-16,0 0 14 0,-7 2 8 15,7-2-8-15,0 0-17 0,0 0 25 0,0 0 0 0,0 0 4 16,0 0 1-16,0 0 14 0,-10 1-43 15,10-1 40-15,0 0-24 0,0 0 16 0,0 0-16 16,0 0-9-16,0 0 39 0,0 0-27 0,0 0-12 16,0 0 42-16,0 0-12 0,0 0 4 0,0 0 33 15,0 0-22-15,0 0 8 0,13-19-33 0,-13 19-3 16,8-6 5-16,-8 6 15 0,11-3-35 16,-4 1 10-16,-7 2-36 0,15-1-14 0,-7 0 12 15,0 0-8-15,2 1-13 0,1-2-13 0,-11 2 9 16,19-1-31-16,-8 1 20 0,-1 1-62 0,-10-1-28 15,0 0-63-15,30 2-595 0</inkml:trace>
  <inkml:trace contextRef="#ctx0" brushRef="#br0" timeOffset="11347.9">3217 9104 883 0,'0'0'313'0,"7"-7"34"0,-7 7-19 15,0 0-104-15,5-5-79 0,-5 5-70 0,0 0 97 16,5-5-12-16,-5 5 17 0,0 0-71 16,0 0-73-16,0 0 10 0,4-5 30 0,-4 5 20 15,0 0-7-15,0 0 15 0,0 0 28 0,0 0-50 16,0 0 64-16,0 0-51 0,-24 12-38 0,17-9 39 15,0 0-48-15,-2 0 61 0,-1 1-75 0,2-1 39 16,-2 1-33-16,0-1 28 0,0 0-36 0,2-1-13 16,-2 1 18-16,3-2-24 0,7-1-29 0,-17 5 23 15,8-5-39-15,1 1 25 0,8-1-54 0,-13 0-25 16,13 0-7-16,-15-3-124 0,15 3-267 16</inkml:trace>
  <inkml:trace contextRef="#ctx0" brushRef="#br0" timeOffset="18312.32">8654 8598 2551 0,'0'0'412'0,"-3"-13"-59"0,3 13-108 16,-5-13 15-16,2 8-74 0,3 5-2 0,-10-13-47 16,6 5-15-16,-2 2-15 0,2-1 8 0,-3 1-17 15,0 0 10-15,1 2-22 0,-1-2 6 0,1 2-19 16,-1-2 10-16,-1 3-23 0,2-1 18 0,-1 2-18 15,0-1-2-15,7 3 14 0,-14-1 25 16,14 1-44-16,-14 4 15 0,4-2-4 0,2 3 33 16,0 2-28-16,-2 2 5 0,-1 2-9 0,3 1 24 15,-1 3-19-15,-2 3-1 0,2 3-7 16,1 0-3-16,-2 3-17 0,3-1 9 0,1 2-21 16,1 1 2-16,-1 1 5 0,-1-1 2 0,3 2-10 15,1-2 2-15,-1 1-18 0,1 0 13 0,0 1-11 16,2-1 15-16,-1 0-30 0,-1 1-3 0,2 0-27 15,-2-4-6-15,-1 2-30 0,1-2-19 0,0-1-11 16,0-4-18-16,1-1-41 0,-3-2 12 0,2-1-130 16,-1-3-945-16,1-4-1073 0</inkml:trace>
  <inkml:trace contextRef="#ctx0" brushRef="#br0" timeOffset="18612.326">8574 8942 2677 0,'0'0'504'0,"0"0"-158"0,0 0-59 15,-7-11-18-15,7 11-29 0,-16-5-44 0,5 4 39 16,-2 1-80-16,-2 0 41 0,-1 0-57 0,-4 1-3 0,0 0-8 15,-1 3-24-15,-3-2-4 0,2 0-20 16,-4 3 7-16,1-2-26 0,1 1 5 0,1-2-5 16,-1 2-25-16,3 0-1 0,0-1-29 0,0 0 0 15,0-1-19-15,2 1-24 0,5-2-19 0,-2 2-10 16,3-3-33-16,13 0-5 0,-22 0-53 0,22 0-45 16,-17-2-2-16,11 0-715 0,6 2-2078 0</inkml:trace>
  <inkml:trace contextRef="#ctx0" brushRef="#br0" timeOffset="19931.691">9094 8557 2507 0,'0'0'619'0,"0"0"-178"15,0 0-129-15,0 0 14 0,0 0-87 16,0 0-6-16,0 0-45 0,-27 14 19 0,19-8-74 16,-1 1 8-16,-3 3-29 0,0 2 0 0,-4 2-4 15,-2 5-14-15,-3 2-25 0,4 0 1 0,-4 4-26 16,1 0 28-16,-6 7-26 0,7-5 1 0,0-2-12 15,4-1 22-15,-2 1-32 0,3 0 8 0,0-1 2 16,2-4-6-16,2 1-1 0,-1-1 2 0,4 1-10 16,3-3 32-16,-1 0-34 0,4-2 10 0,0-2-6 15,1 1-12-15,1-1 7 0,2-1 4 0,-2-1-17 16,2 0 21-16,3-1-20 0,-2-2 27 16,3 1-23-16,-1-3 4 0,-1 1 0 0,3-3-8 15,-3 2 14-15,3-2-8 0,-2-1-9 16,-6-4-18-16,12 7-7 0,-5-3-7 0,-7-4-27 15,12 6-3-15,-7-3-30 0,-5-3-1 0,0 0-28 16,0 0-20-16,19 1-2 0,-7-2-130 0,-12 1-1117 16,8-5-1045-16</inkml:trace>
  <inkml:trace contextRef="#ctx0" brushRef="#br0" timeOffset="20475.954">9098 8822 3501 0,'0'0'517'15,"0"0"-193"-15,0 0 19 0,26 17-83 0,-18-11-7 16,-2 0-29-16,1 3-30 0,1-2-29 0,2 2-22 15,1 2-5-15,-1 0-24 0,3 1-16 0,-2-1-12 16,2 5-13-16,3-3-8 0,-2 4-18 0,3-1 5 16,-3 1-23-16,1 0-18 0,0 1-39 0,-1-2-5 15,-1 0-27-15,-1-2-29 0,-3-3-23 16,-1-4-36-16,-1 0-140 0,2-3-967 0,-4-3-850 16</inkml:trace>
  <inkml:trace contextRef="#ctx0" brushRef="#br0" timeOffset="20708.121">9341 8906 3310 0,'-17'16'442'15,"-1"1"-94"-15,2-3-71 0,1 0-36 0,-2 0-27 16,0-1-24-16,-1 1-57 0,2 0 1 0,-2-2-24 15,3-2-3-15,2 0-43 0,0-1-37 16,0 0-27-16,2 0 10 0,1-2-59 16,1-1-23-16,1-1 2 0,1 0-47 0,7-5-44 15,-12 7-20-15,12-7-19 0,-7 4-23 0,7-4-1996 16</inkml:trace>
  <inkml:trace contextRef="#ctx0" brushRef="#br0" timeOffset="21104.479">9471 8494 4127 0,'9'4'522'0,"-1"2"-92"0,2 0-80 15,4 4-81-15,1 3-30 0,1 3-49 0,3 3-31 16,2 2-10-16,0 1-31 0,6 10-11 0,1 0-16 16,0 3-20-16,-2-2-8 0,-2 1-5 0,0 0 1 15,-8-2-19-15,-1-3 0 0,-1 12-5 0,0-6-1 16,-5-1-8-16,-3-2 2 0,0 1-5 15,-1-1-10-15,-4-4-9 0,-2-1 21 0,-1 0-31 16,-3 0 1-16,-1-2-11 0,1-3-7 16,-3 0-18-16,-2-3 2 0,1 0-12 0,-1-3 0 15,-2-2-21-15,1-2-11 0,0-2-20 0,-3-4-13 16,1 1-24-16,1-3-5 0,1-1-150 0,3-2-857 16,1 0-669-16</inkml:trace>
  <inkml:trace contextRef="#ctx0" brushRef="#br0" timeOffset="22192.295">9460 8651 2119 0,'0'0'432'0,"-6"26"-124"16,6-26-41-16,-4 11-54 0,1-5 28 0,3-6-50 16,-4 13-6-16,2-6-69 0,1 1 13 0,-1 3-47 15,0-1 51-15,-1 0-44 0,3 1 3 0,-3-1-48 16,3 1 22-16,0-1-24 0,0-1-4 15,0 0 4-15,0 0 2 0,0-9-24 0,0 15 36 16,0-8-41-16,0-7-47 0,0 13-3 0,0-13-62 16,0 0-35-16,5 15-77 0,9-11-167 0,-13 1-3335 15</inkml:trace>
  <inkml:trace contextRef="#ctx0" brushRef="#br0" timeOffset="22484.897">9495 8857 1991 0,'-4'7'516'16,"1"-2"-154"-16,3-5-74 0,-1 8 13 0,1-8-12 15,0 0-87-15,0 0-24 0,0 0-22 0,0 0 5 16,11 11-86-16,-11-11 43 0,0 0-36 0,0 0-18 16,0 0-31-16,27-12 16 0,-27 12-13 0,11-8-5 15,-4 3-6-15,-7 5-5 0,7-10-68 0,-7 10 12 16,5-11-62-16,-5 11 14 0,0-10-70 0,0 10-46 16,0 0 34-16,-9-15-169 0</inkml:trace>
  <inkml:trace contextRef="#ctx0" brushRef="#br0" timeOffset="22764.308">9618 8713 2306 0,'3'9'490'0,"1"0"-120"16,-2-1-16-16,2 1-115 0,-1 1-15 0,0-1-53 16,1 0 27-16,0 0-45 0,-1 1-26 0,1 1-27 15,0-2-8-15,-1 1-59 0,0 0 47 0,0 2-60 16,-3-2 64-16,1-2-46 0,-1 2-9 0,-1-1-29 16,1-1-3-16,-3 1-16 0,2 0-22 0,1-9-27 15,-10 14-23-15,10-14-68 0,-7 10-11 16,7-10-64-16,-7 8-2329 0</inkml:trace>
  <inkml:trace contextRef="#ctx0" brushRef="#br0" timeOffset="23105.304">10236 8872 2695 0,'13'-3'540'15,"0"2"-142"-15,0 0-115 0,0-2-62 0,0 2-80 16,3-1-87-16,-4 1-58 0,4 1-62 0,-16 0-135 16,27 0-70-16</inkml:trace>
  <inkml:trace contextRef="#ctx0" brushRef="#br0" timeOffset="23324.302">10304 9018 3710 0,'0'0'411'15,"21"0"-16"-15,-7 0-124 0,-1-1-71 0,2-1-61 16,0 2-38-16,0-1-60 0,-1 0 7 0,3-1-65 16,-3 1-28-16,2 1-83 0,-3-3-46 15,1 0-37-15,1 2-2117 0</inkml:trace>
  <inkml:trace contextRef="#ctx0" brushRef="#br0" timeOffset="24216.326">11487 8251 3330 0,'-25'0'472'16,"2"0"-137"-16,2 0-43 0,-2 0-75 0,2 2-39 15,2-1-10-15,0 1-22 0,-2-2-40 0,5 1 0 16,-1-1-24-16,1 1 14 0,1-1-23 0,1 0 16 16,1 0-18-16,2 0-5 0,2 0-19 15,-3 1 6-15,3 0-10 0,9-1 16 0,-17 3-10 16,7-2 22-16,0 2-20 0,2 0 6 0,-2 1-19 15,1 0 17-15,1 2-24 0,1 0 15 0,-3 0-13 16,3 4-2-16,1-1 4 0,3 3 8 0,1 4-19 16,0 1 14-16,2 4-17 0,2 1 8 0,0 7-6 15,3 3-7-15,3 14-7 0,4 4 1 16,0 0-13-16,1 3 18 0,0 3-9 0,-2 2-5 16,0 18 5-16,-4-11 6 0,-1 1-11 0,-5 1 13 15,-1 4-4-15,-4 10-7 0,-2-1-3 0,-5-3 5 16,1-2-3-16,0-12 2 0,-4 11-4 15,3-14 6-15,-5-3-6 0,4-1 13 0,-5-1-19 16,2-5 6-16,-1-2 2 0,1-4 7 0,1-10-9 16,2-4 3-16,3-8-9 0,1 0 12 0,1-3-6 15,2-2 15-15,1-2-15 0,2-3 13 0,0-1-6 16,2-2 2-16,3 1-13 0,1-3 7 0,4 1-5 16,2-3 5-16,3-1-1 0,4 1 7 0,1-2 1 15,3 0-10-15,6 2 6 0,2-2 6 16,2 0-16-16,1 1 8 0,6 0-11 15,4-1-1-15,0 1-1 0,18 0-6 0,1 2 4 16,4-1-7-16,-5-1-11 0,0 2 7 0,-10-4-5 16,-8 2-15-16,-1 0 0 0,-2-1-9 0,-8-1-36 15,0 0 0-15,-7-1-25 0,-2 0-14 0,-5-1-87 16,-3-2-961-16,-1-1-785 0</inkml:trace>
  <inkml:trace contextRef="#ctx0" brushRef="#br0" timeOffset="28959.463">11616 8633 3279 0,'0'0'618'0,"0"0"-118"16,0 0-135-16,0 0-60 0,0 0-9 16,0 0-89-16,19 6-33 0,-19-6-32 0,0 0-14 15,16-2-13-15,-16 2 10 0,17-4-51 0,-7 3-4 16,2-2-8-16,1 0 0 0,4-1-9 0,1 1-10 15,-1-1-1-15,2 0-5 0,-1 3-4 0,3-3-6 16,-4 1-14-16,2 0-4 0,-2 1-14 0,0 1-11 16,-2-1-26-16,1 1-22 0,-1 0-25 0,-1 1-22 15,-14 0-60-15,23 0-66 0,-10 0-1024 0,-3 0-932 16</inkml:trace>
  <inkml:trace contextRef="#ctx0" brushRef="#br0" timeOffset="29312.075">12253 8424 3395 0,'0'0'431'0,"4"8"-35"16,-4-8-131-16,3 7-11 0,-3-7-70 0,8 6-8 15,-8-6-43-15,9 5-27 0,-2-2-11 16,2-2-2-16,-1 3-38 0,3-2 22 0,1 1-19 16,2 1 7-16,-3-1-21 0,2 1-11 0,1-1 12 15,0 3 2-15,-1 0-8 0,-2-1 14 0,3 1-8 16,-5 2-11-16,0-1 3 0,-3 2-9 0,4 0 0 16,-6 0-5-16,1 2-8 0,-1-1-10 0,-4-1 6 15,2 2 5-15,-4-1-3 0,2 0-7 0,-2 0-7 16,-3-3-15-16,3 2-2 0,-4-1-2 0,-2-2-35 15,-2 0-11-15,3-1-14 0,-5-1-32 0,1-2-12 16,11-2-46-16,-25 0-38 0,10-2-32 0,3 0 25 16,-1-3-213-16,-3-1-2117 0</inkml:trace>
  <inkml:trace contextRef="#ctx0" brushRef="#br0" timeOffset="29608.253">12213 8435 3671 0,'2'-9'577'16,"-2"9"-84"-16,0 0-93 0,0 0-86 0,5-5-48 15,-5 5-58-15,10-4-29 0,-1 1-21 16,-1-2-17-16,2 2-26 0,1-3-17 0,1 1-7 15,5 0-18-15,-2 0-5 0,2-1-13 0,5 1-17 16,-1-1-13-16,4 1 1 0,-1-1-28 0,3 0-9 16,0 1-11-16,-4 2-10 0,-1 0-23 0,-2 0 18 15,3 0-40-15,-3 0-4 0,-5 2-32 0,2 0-18 16,-4-1-40-16,0 2-37 0,-13 0-76 16,21 3-1146-16,-13-2-1079 0</inkml:trace>
  <inkml:trace contextRef="#ctx0" brushRef="#br0" timeOffset="30279.78">12969 8203 3778 0,'0'0'545'0,"0"0"-106"0,0 0-79 0,19 17-79 16,-9-12-72-16,6 0-32 0,0 0-21 16,2-1-28-16,2 0-25 0,2-2-13 0,6 2-13 15,3-2-16-15,2 0 11 0,5 1-22 0,6-3-10 16,-2 0-13-16,2 0 3 0,-2 0-13 0,-5 0 12 16,-3 0-10-16,-3 1 0 0,-3 0-12 0,-4 0-5 15,-3 3-5-15,-3 2 3 0,-2 2 8 16,1 5-8-16,-5 4 9 0,-3 2-2 0,-3 5-3 15,3 8-6-15,-7 3-3 0,0 2 16 0,-2 4-15 16,0 18 8-16,-4 2-12 0,4 3 1 0,-4 4-2 16,1 16 4-16,1 0-2 0,2-1-4 0,0-14 1 15,0 1-1-15,5 12-14 0,-1-1 2 0,0-14-13 16,4-2 18-16,-2-3 0 0,3 1 12 0,3-3-15 16,1-5 9-16,-2 1-22 0,3-6 16 0,3-3 4 15,-1-4 4-15,-2-8-15 0,-3-7 10 0,0-1 9 16,-2-6 0-16,-2-1-3 0,0-4-3 0,-1 0-21 15,-1-1-26-15,-3-3 10 0,2-1 0 16,-4 1-1-16,2-3 10 0,-4 1-12 16,-2-2 3-16,0 2 8 0,-1-3 5 0,-1 0-9 15,-4-1 1-15,1-1-6 0,-4 0 45 0,-1-2-26 16,-3 2 13-16,-1-3-16 0,-5 1 16 0,-1 1 12 16,-3-1-17-16,-2-1 4 0,-1 0 13 0,1 0-9 15,0 0-6-15,0-2-35 0,-1 2 34 0,5-2-31 16,-2 0-35-16,3 0-28 0,-3 0-32 0,-2 0-41 15,0-2-57-15,4 2-1301 0</inkml:trace>
  <inkml:trace contextRef="#ctx0" brushRef="#br0" timeOffset="34363.467">11554 9525 3897 0,'0'0'637'0,"0"0"-130"15,0 0-107-15,0 0-69 0,0 0-66 0,5 26-38 16,-5-26-49-16,0 0-32 0,14 2-18 0,-14-2-26 15,14-2-15-15,-1 0-5 0,0 1-16 0,2 0-4 16,5-2-9-16,1-1-12 0,6 2-7 0,0-3-5 16,2 3-8-16,0-1-11 0,-1 0-16 0,2 2-5 15,-1-1-12-15,-4 2-14 0,2 0-24 16,-4 0-11-16,0 0-27 0,-3 0-13 0,0 0-50 16,-1 15-28-16,-3-17-794 0,-2 2-452 0,0-2-1534 15</inkml:trace>
  <inkml:trace contextRef="#ctx0" brushRef="#br0" timeOffset="34883.78">12207 9344 3633 0,'12'0'605'0,"1"1"-171"15,1-1-61-15,0 0-91 0,3 2-39 0,1-2-46 16,5 0-32-16,-2 0-26 0,2 0-26 0,2 0-20 16,2-2-20-16,3 4 2 0,1-4 0 0,-6 2-24 15,2 2 1-15,-7-2-13 0,4 1-4 0,-7-1-10 16,0 0-2-16,-3 2-12 0,-3 1-2 0,0 1-5 16,-4-1 7-16,-7-3-7 0,2 12 1 0,-3-3-2 15,-4-2 4-15,-3 3-2 0,0 0-7 0,-1-1-3 16,-5 2 4-16,5-1 4 0,-3-1 4 0,2 1-5 15,1-2 6-15,0-1-8 0,-1 2 0 16,4-3 15-16,-1 0-5 0,1 0-10 16,2 1 3-16,1 0 3 0,-2-2 1 0,5-5-3 15,2 11 6-15,-2-11-4 0,10 13 1 0,-1-7-7 16,4-1 11-16,3 2 0 0,3-2-3 0,2 2-8 16,4 0-2-16,2 1 6 0,-2-1 5 0,2 0-12 15,-5 0 3-15,0 0 3 0,-3 0-1 0,-4 0-7 16,1 1 0-16,-5-1-6 0,-2 3 8 0,-4 0-5 15,-2 0 10-15,-4 1-2 0,-1 1 1 0,-7 1-5 16,0-1 7-16,-4 2-8 0,-1 0 3 0,-5 0-8 16,-2-3-4-16,0 0-8 0,0 0-1 0,0-2-1 15,-2-4 0-15,0 2-20 0,4-2 1 16,-2-2-7-16,1 2-9 0,0-4-18 0,0 1-11 0,3-2-16 16,0 1-10-16,-1-1-19 0,2 0 0 15,-2-1-48-15,1 1-6 0,0-1-3 0,0 1-93 16,-1-1-1705-16</inkml:trace>
  <inkml:trace contextRef="#ctx0" brushRef="#br0" timeOffset="46859.916">1294 11500 2426 0,'0'0'460'15,"0"0"-73"-15,0 0-159 0,0 0 30 0,5-7-97 16,-5 7 2-16,0 0-4 0,0 0-28 0,0 0-36 16,0 0 12-16,0 0-41 0,0 0 55 0,0 0-30 15,0 0-19-15,11-7-13 0,-11 7 32 0,0 0-32 16,0 0-2-16,0 0 4 0,0 0 7 16,0 0-29-16,0 0-5 0,7-6-17 0,-7 6-9 15,0 0 29-15,0 0-31 0,0 0-6 0,0 0 35 16,0 0-3-16,0 0 4 0,0 0-36 0,0 0 9 15,0 0-3-15,0 0 19 0,0 0 2 16,0 0 5-16,0 0-24 0,0 0 31 0,0 0-33 16,0 0 8-16,0 0-12 0,17 19 13 0,-14-10 13 15,2 0-9-15,1 2 0 0,-1 2-7 16,3 0-1-16,3 1 13 0,-1 2-10 0,3 1-4 16,1 0 11-16,-3-2-7 0,3 2-1 0,-3 1 13 15,0-1-6-15,-2-2-2 0,0 2-3 0,-2 0-4 16,-3-1-4-16,-1 1 10 0,-2 0 18 0,-1 0-21 15,-4 3-25-15,-2 0 16 0,-4-1 1 0,-3 3 14 16,-3 0-3-16,-7-1-12 0,-1 1-15 16,-1-4 29-16,1 0-33 0,-3-3 11 0,0-2 11 15,2 0 5-15,-2-4-26 0,2-2-16 16,3-1-12-16,-1-3-10 0,1-3-43 0,3-1-53 16,0-4-6-16,3 1-221 0,3-5-1261 0</inkml:trace>
  <inkml:trace contextRef="#ctx0" brushRef="#br0" timeOffset="47159.947">1634 11317 3989 0,'-16'2'479'0,"-5"2"-98"0,-5-1-78 16,-3 1-10-16,-7 2-87 0,-1 0-46 16,-3 0-3-16,0 0-30 0,0 0-13 0,-2-1-19 15,2 2 3-15,-16 1-16 0,13 1-26 0,4-1-8 16,-2-2 1-16,3 1-7 0,1 1-8 0,2-1-26 16,1-1-4-16,5 1-15 0,4-1 2 0,4-2-23 15,2-1 16-15,1 1-14 0,7-1-17 0,-3-2-17 16,14-1-35-16,-11 1-23 0,11-1-23 0,0 0-19 15,0 0-47-15,0 0-348 0,0 0-1004 16</inkml:trace>
  <inkml:trace contextRef="#ctx0" brushRef="#br0" timeOffset="47828.004">2267 11389 2601 0,'0'0'379'0,"0"0"-57"0,0 0-44 16,0 0-80-16,0 0 42 0,0 0-36 0,0 0-49 15,-24 4 43-15,11 3-46 0,-1 2-1 16,-3 4-27-16,-2-1-7 0,-3 7 1 0,-1 0 4 15,2 2-20-15,-2 0 4 0,-3 9-24 16,0 2 10-16,6-4-36 0,3-3 9 0,3 0 13 16,0 0-14-16,3 0-1 0,0 1-18 0,4-3 8 15,-1-1-6-15,4 1-20 0,1 0 7 0,-1-5-23 16,4 2 17-16,0-1 7 0,0-1 1 0,4 0-23 16,-1-3 8-16,1 0-13 0,1 1-10 0,0-1-9 15,1-1 11-15,2 0 0 0,1-2-10 0,-2 1-4 16,3-1-5-16,-2-1-18 0,1 2 0 15,-1-2-29-15,2-1 21 0,-3-1-24 0,3 1-5 16,-3-4-15-16,3 0-16 0,0 0-44 0,0-1-29 16,-10-5-9-16,23 2 6 0,-11-3-34 0,-12 1-81 15,24-5-83-15,3-3-502 0</inkml:trace>
  <inkml:trace contextRef="#ctx0" brushRef="#br0" timeOffset="48124.034">2401 11626 3028 0,'0'0'539'0,"0"0"-117"0,7 27-34 16,-1-20-63-16,1 1-67 0,0 0-45 15,-1 2-29-15,2 1-13 0,2 0-45 0,-2 0 6 16,1 2-47-16,2 1-6 0,-1-1-5 16,-1 1-12-16,1-1-14 0,2 4-15 0,-2-4-9 15,1 0-12-15,-1-1-29 0,0 1-16 0,1-2 0 16,-1-1-60-16,-1-2-21 0,0-2-7 0,0-2-43 16,0-1-32-16,-9-3 8 0,18-2-8 0,-18 2-197 15,19-9 41-15,-1 0-526 0</inkml:trace>
  <inkml:trace contextRef="#ctx0" brushRef="#br0" timeOffset="48331.994">2712 11634 3038 0,'-18'12'562'0,"1"0"-179"0,1 1-73 15,1-1-87-15,-1 3-12 0,0 2-37 0,-2 0-12 16,4-1-20-16,-3 1-31 0,1 1-1 0,1-1-22 15,-1-1-11-15,-1 1-2 0,3-1-11 0,-1-1-13 16,0 0-29-16,3-3-22 0,-2-2-31 0,5 0 15 16,-2 1-33-16,4-5-4 0,1 1-25 15,0-1-40-15,6-6-81 0,0 0-192 0,0 0-1547 0</inkml:trace>
  <inkml:trace contextRef="#ctx0" brushRef="#br0" timeOffset="48688.142">2822 11383 3220 0,'12'1'613'0,"0"1"-133"0,5 3-99 16,1 1-83-16,4 2-46 0,0 1-57 0,4 5-12 16,-1 2-22-16,0 0 8 0,-2 2-52 0,0 4 11 15,-2 2-32-15,-4 2-12 0,-1 3-21 0,-4 1-1 16,0 0-7-16,-4 3-2 0,-2-2-11 0,-5-1 6 16,-2 1-14-16,-3 2-3 0,-6-1-10 0,-3 12 2 15,-1-10-6-15,-2-6-6 0,2 1 3 0,-4-5-11 16,-2-1 8-16,3-1-22 0,-1-6-27 0,2-1-9 15,-1-2-17-15,1-4-19 0,3-2-15 0,0-3-22 16,0-3-10-16,13-1-10 16,0 0-86-16,-20-10-950 0,17 2-997 0</inkml:trace>
  <inkml:trace contextRef="#ctx0" brushRef="#br0" timeOffset="49152.159">3932 11444 3771 0,'10'-1'440'15,"3"-3"-50"-15,1 1-82 0,0 1-47 0,5-1-44 16,3 1-31-16,-1 1-58 0,0-2-23 0,3 2-6 16,1 0-49-16,0 0-22 0,0 1-18 0,2 0-25 15,-3 1-13-15,0-1-24 0,-3 3-24 16,-1-1-54-16,-2 0-72 0,-2 3-34 0,-2 1-7 15,-4-1-1611-15</inkml:trace>
  <inkml:trace contextRef="#ctx0" brushRef="#br0" timeOffset="49407.403">3963 11672 4033 0,'0'0'591'16,"0"0"-162"-16,13 6-95 0,-13-6-76 16,16 0-29-16,-4 0-44 0,1-2-32 0,5 2-29 15,2-2-20-15,1 0 4 0,3-1-19 16,4 1-26-16,2 0-12 0,0 1-4 0,2-3-17 16,1 2-12-16,5-1-27 0,3 1-2 0,-3-1-27 15,2 1-4-15,-6 0-2 0,-3 0-18 0,-3 1-25 16,-4 0-12-16,-3 0-27 0,-5-1-58 0,-1 1-23 15,-2 9-61-15,-4-11-1196 0,-9 3-1373 0</inkml:trace>
  <inkml:trace contextRef="#ctx0" brushRef="#br0" timeOffset="50311.62">5960 10855 2695 0,'-39'9'525'15,"2"-3"-124"-15,3 0-91 0,-4 1-93 0,-3 2 32 16,3-1-100-16,-12 2 2 0,5 0-32 0,7 0 10 16,2-1-48-16,-2 0 1 0,2 1 5 0,2 0-23 15,3 0-31-15,5 0 19 0,5-1-13 0,-2 1 10 16,4 0-11-16,3 2-10 0,-1 2-2 0,7-2 23 16,3 5-12-16,0 3 19 0,3 3-15 0,1 6 10 15,1 5-28-15,0 5 18 0,0 17 21 0,1 2-27 16,-1 3-14-16,-1 2 2 15,1 3-16-15,-1 2 6 0,0 15 0 0,-4 0 13 16,1 3-21-16,2-2 19 0,1 0-16 0,-3-3 14 16,1 2-19-16,1-2-1 0,-2 0-4 0,2-1 21 15,1 3-19-15,0-1 12 0,-1-14-7 0,-2 11 2 16,1-16-11-16,0 2 4 0,1-3 4 0,-3-2 6 16,1-2-13-16,-2-3 19 0,2-4-11 0,-1-1-5 15,3-11 5-15,0-7 0 0,1-4-15 0,0-2 17 16,-1-3-11-16,3-4 1 0,1-2 6 0,-2-3 13 15,2-2-30-15,0-1 14 0,2 0 0 0,-1-4-14 16,3 1 26-16,0-2-20 0,-4-6-4 0,10 7 23 16,-3-4-23-16,3 0 28 0,-10-3-9 15,23-2-23-15,-9 2 21 0,0-2 8 0,6 0-17 16,-2-1 8-16,3 1-6 0,2 0 0 16,7 1-6-16,1-1 8 0,3 1 5 0,8 1 2 15,0 0-14-15,4 1 14 0,0-1-14 0,0 0 2 16,3 0-22-16,-2 0 7 0,-1 0-5 0,-2-2-16 15,1 1-3-15,-4-3-12 0,1 2-19 0,-3-3-12 16,-4-1-76-16,-1-1-8 0,-6 2-26 0,1-3-33 16,-4 1-301-16,-1 0-2065 0</inkml:trace>
  <inkml:trace contextRef="#ctx0" brushRef="#br0" timeOffset="52719.63">13513 10703 2405 0,'31'-5'481'0,"-3"1"-132"0,-2 1-64 15,0-2-95-15,0 2-14 0,3 0-79 0,2-1 26 16,1 1-54-16,5-1 63 0,3 0-32 0,-2 0-15 16,2 0-17-16,1-2 13 0,1 3-20 0,0-2 7 15,2 1-47-15,-2-1 17 0,0 1-38 0,-1 0 31 16,1 1-26-16,-4-2 3 0,-1 1 12 0,-5 1 12 15,-3 0-5-15,-5 3 1 0,0-1-6 0,-3-1-5 16,-5 4-10-16,-1-1-19 0,-2 6 17 0,-4 3 12 16,-3 6 10-16,-4 1-37 0,-2 9 5 0,-8 9 13 15,-4 15 29-15,-9 4-18 0,-1 16 10 0,-5 5 10 16,2 6-24-16,-2 5-33 16,2 2 4-16,3-1 31 0,2 3-17 0,5 1-7 15,1-2-3-15,7 2 24 0,3-4 7 0,2-2 4 16,6-4-25-16,2-16 11 0,6 10-8 0,3-4-6 15,6-3 10-15,-2-13-18 0,8 8-24 0,1-4 31 16,3-1 4-16,-1-11 21 0,-1 0-38 0,0-2 34 16,3-1 1-16,1-3-11 0,-4 0-32 0,2-4 18 15,-1-3-18-15,-3-1-21 0,-3-8 27 0,-4-4-7 16,-1-2 4-16,-4-2 11 0,2-1-43 0,-3 1 32 16,0-2-13-16,-1 1-1 0,1 0-24 0,-3 0 35 15,-1 2-24-15,1 0-2 0,-2-1 12 0,1 2 61 16,-3-1-83-16,3 1 12 0,-2-1-2 15,1 2 10-15,0-2 46 0,-1-2-43 0,0 3 10 16,-1-4-49-16,1 0 29 0,0 2 16 16,-1-3 7-16,-1-1 41 0,3 0-42 0,-2-1 26 15,-1-2-47-15,-3 0 21 0,3-2 11 0,-2 1-39 16,-3-3 44-16,-1-6 37 0,0 12-59 0,0-12-12 16,-11 8 15-16,11-8 40 0,-21 4-37 0,4-2 41 15,-3-2-54-15,-5-2 67 0,-7 1-39 0,-6-3 5 16,-2-2 23-16,-3 1-45 0,-15 0-28 0,8 0 8 15,-8 1 85-15,8 1-15 0,7 0-44 0,1 0 26 16,-3 3-4-16,3 0-18 0,-1-2 18 16,0 2-5-16,1 2 10 0,0-2-63 0,0 0-8 15,0 2-29-15,1-2-14 0,5 0 1 0,-4-2 67 16,-5 2-97-16,5-3-169 0,-1 1-380 0</inkml:trace>
  <inkml:trace contextRef="#ctx0" brushRef="#br0" timeOffset="66499.594">6205 10969 2609 0,'0'0'403'0,"10"-4"-85"16,-10 4-48-16,0 0-7 0,0 0 1 0,0 0-84 15,0 0 18-15,0 0-57 0,0 0 8 16,4 18-15-16,-4-9-10 0,-2 2-25 0,1 1 14 16,-2 1-49-16,0 3 42 0,0-2-51 0,-1 4-3 15,2 0 13-15,0-2-44 0,-1 2 5 0,0-4 21 16,3-1-12-16,-1 1 1 0,1-2 11 0,0 0-16 15,1-2 19-15,-1 1-18 0,2-3 12 0,1 0 20 16,0 0-26-16,-3-8-1 0,9 11-32 16,-3-7 19-16,0 0-30 0,2-3 17 0,-8-1 14 15,20 2-23-15,-7-2 1 0,2-2-8 0,-1 1-25 16,6-2 6-16,-2-1 24 0,2 2-27 0,0-3-44 16,-1 0-9-16,0 0-45 0,1-2 3 15,-1 3-53-15,0-1-158 0,-3-4-1340 0</inkml:trace>
  <inkml:trace contextRef="#ctx0" brushRef="#br0" timeOffset="66755.224">6629 10980 2796 0,'-10'19'580'0,"0"0"-147"0,-1-1-121 0,1 1-13 16,-4 2-61-16,1 3-31 0,0 2-36 0,-4 2-23 15,3-1-57-15,-6 11 10 16,2-6-13-16,4-4-16 0,-2 1-25 0,2-2 15 16,-1-1-6-16,2 1-1 0,0-1-14 0,-1-2 14 15,3-4-14-15,0 1-10 0,1-2-15 0,1 0 4 16,2-3-38-16,0-1-8 0,3-2-14 0,-1-1-19 16,1-1-22-16,3-2-4 0,1-9-20 0,-3 14-52 15,3-14-45-15,0 0-36 0,7 12-119 0,-7-12-2045 16</inkml:trace>
  <inkml:trace contextRef="#ctx0" brushRef="#br0" timeOffset="67167.603">6943 11164 2824 0,'0'0'515'0,"1"8"-71"0,-1-8-52 15,5 8-75-15,-2-2-34 0,-3-6-66 0,6 13-43 16,-2-5 13-16,1 0-28 0,0 2-5 0,4 1-31 16,-2 2 10-16,0-1-31 0,2 1-9 0,-1 1-3 15,0 1-2-15,2-1-32 0,1 2-7 16,1-1-11-16,-2-2-16 0,-1 1 9 0,1 0 8 16,1-2-16-16,0 1 6 0,-1-3-15 0,0 1-26 15,1 0-7-15,-3-3 13 0,2-1-55 0,0 1-18 16,-2-3-12-16,1 0-34 0,0-3-14 0,-1 0-30 15,-8-2-55-15,0 0 45 0,23-8-59 16,-15 6-241-16,-1-7-1695 0</inkml:trace>
  <inkml:trace contextRef="#ctx0" brushRef="#br0" timeOffset="67455.805">7306 11105 3120 0,'-16'5'571'0,"16"-5"-135"0,-12 9-67 16,5-2-87-16,-5 2-31 0,0 3-50 0,-1 1-19 15,-3 3 1-15,-2 4-34 0,-2-1-27 16,-1 2-7-16,2 1-25 0,-2 1 1 0,0 0-14 16,0-1-12-16,0 0-18 0,-2-1 6 0,3 1-15 15,-1-4 12-15,1 2-22 0,3-5-3 0,0 0 2 16,3 0-7-16,2-4-7 0,0 0 4 0,4-2-10 15,-2 0 10-15,3 0-16 0,0-2-8 0,-1 1-30 16,3 0-3-16,-1-1-31 0,4-2 6 0,2-5-37 16,-5 9 2-16,5-9-56 0,0 0-34 0,0 0-38 15,0 0-40-15,11 6-1278 0</inkml:trace>
  <inkml:trace contextRef="#ctx0" brushRef="#br0" timeOffset="67775.824">7582 11393 3172 0,'1'11'538'16,"-1"-11"-153"-16,-1 15-45 0,-1-4-95 0,1 1-24 16,-1 1-40-16,-1 3-47 0,2-1 37 0,-2 2-44 15,0-1-2-15,2 1-37 0,-1 0-15 0,1-1-16 16,1 0-6-16,-3-2 9 0,3 1-19 0,3-4-6 16,-3 3-30-16,1-2 5 0,-1 1-25 0,2-2-28 15,-2-1 5-15,1-1-32 0,-1-9-17 0,2 16-27 16,-2-16-64-16,5 11-31 0,-5-11 49 0,0 0-156 15,12 4-1637-15</inkml:trace>
  <inkml:trace contextRef="#ctx0" brushRef="#br0" timeOffset="77155.52">10773 11128 2743 0,'6'-11'501'0,"-1"4"-74"0,1 1-87 16,2-1-73-16,1-1-68 0,2-1-58 0,2-2-27 15,1 2 14-15,2-3-43 0,1-1 3 16,4 2-13-16,1-2 12 0,0 2-7 0,5-3-9 0,-3 4-41 16,4-1 16-16,4 3 0 0,1-1-30 15,-6 2 8-15,0 0-12 0,-5 2 4 0,-1 2 15 16,-1 1-22-16,-4 1 19 0,-1 0-1 0,-3 4 11 15,-12-3-26-15,16 10-15 0,-10-1-6 16,-6 2 18-16,0-11-21 0,-8 29 6 0,-2-10 0 16,-6 4-3-16,0 1-5 0,-3 0 37 0,-4 0-17 15,2 0-8-15,-8 5-11 0,5-4 31 0,-1-3-12 16,1-1-4-16,2-1 13 0,1-1-6 0,-1-2-9 16,5-1 15-16,0-2-15 0,1-1 2 0,0 0-4 15,2-2 15-15,2 0-6 0,0-3 4 16,2 1-5-16,1-1-1 0,1-2 21 0,1 1 2 0,1-1 13 15,3-2 17-15,-2 3-36 0,5-7 6 16,-5 10 8-16,5-10 2 0,2 8-35 0,-2-8 11 16,4 10 7-16,-4-10 1 0,13 8-11 0,-2-5 13 15,0-1-10-15,2-1 22 0,3 0-24 0,-1-1 2 16,7 0-26-16,-1 0 3 0,3-1-32 16,0 1 11-16,3-2-5 0,-2 1 3 0,0 0-3 15,-2-2-1-15,-2 2-7 0,1-2-46 0,-4 2-13 16,-1-1-43-16,-2 1-34 0,-2 0-6 0,1-2-58 15,-1 6-231-15,-3-6-2122 0</inkml:trace>
  <inkml:trace contextRef="#ctx0" brushRef="#br0" timeOffset="77499.518">11522 11023 2609 0,'0'0'557'0,"0"0"-123"15,0 0-96-15,0 0-38 0,0 0-70 0,0 0-13 16,0 0-21-16,0 0-29 0,0 0-28 0,16 15-13 15,-16-15-36-15,5 10 13 0,-2-4-30 0,0 0-7 16,2 2 7-16,-1-2-8 0,0 3-21 0,4-1-2 16,-2 0 16-16,3 1-12 0,0 1 0 0,1 0-9 15,0 0-9-15,3 0-12 0,-2 0-6 0,1 1-17 16,0-1-7-16,0 0-8 0,-2-1-49 0,2 1 15 16,-2-3-37-16,-1 1-47 0,-1-2-59 15,0 1-97-15,-1-1-1499 0</inkml:trace>
  <inkml:trace contextRef="#ctx0" brushRef="#br0" timeOffset="77799.695">11826 10988 2886 0,'-13'12'481'16,"-1"-1"-89"-16,1 1-118 0,-2-2 12 0,2 0-68 15,-4 2-18-15,2 1-48 0,0-1 7 0,-3 2-27 16,1 0-20-16,2 1-15 0,0-2 10 16,0 2-36-16,0-1 5 0,2 1-9 0,0-2 4 15,4 1-35-15,0-3 18 0,-2 1-9 0,2 0-9 16,2-1-2-16,0 0-27 0,0-3-19 0,3 1-6 15,-1 1-42-15,5-10-7 0,-4 10-65 0,4-10 29 16,0 0-63-16,0 9-542 0,0-9-1361 0</inkml:trace>
  <inkml:trace contextRef="#ctx0" brushRef="#br0" timeOffset="78335.439">11880 11183 3226 0,'0'0'502'0,"15"-4"-113"16,-9 1-65-16,-6 3-76 0,19-2-33 0,-10 0-63 15,5 0-21-15,-4 0-5 0,5 1-10 0,-2-2-11 16,0 3-2-16,1-3-39 0,-1 2-2 16,-13 1-12-16,23 0-3 0,-23 0-7 0,20 1-3 15,-9 2-16-15,-11-3 7 0,11 9-10 0,-5-3 7 16,-3 1-17-16,-2 1-8 0,-1-8 17 0,-3 20-4 15,-1-9-4-15,-4 5 5 0,0-3-14 16,-3 3 18-16,-3 0-6 0,1-1 0 0,-1 2-3 16,1-4 3-16,2 0-10 0,-3 0-2 0,3-1-5 15,0-1 27-15,1 0 1 0,2-2 7 0,-2 0-11 16,2-3 36-16,3 2-7 0,1-2 3 0,0-1-11 16,4-5 4-16,0 0-4 0,4 14-3 0,-4-14-8 15,8 5 1-15,1-3-11 0,1 1 19 0,3-1-25 16,1-1 8-16,1-1-7 0,1 3 0 0,4-3-5 15,1 3-10-15,1-2-23 0,-2 0 3 16,2 2-6-16,-1-2 20 0,-1 0-24 0,0 0 3 16,-1 0-37-16,-4 1 3 0,1-1-28 0,-3 0-34 15,-13-1-25-15,23 1-21 0,-17 2-1023 16,1-2-772-16</inkml:trace>
  <inkml:trace contextRef="#ctx0" brushRef="#br0" timeOffset="87551.171">5632 12603 2392 0,'7'-3'484'0,"-1"-1"-125"15,2-2-67-15,-8 6-48 0,19-8-72 0,-7 3-20 16,1-1 15-16,2-3-22 0,1 2-9 0,3 0-24 16,-2 0-10-16,7 0-6 0,-2 1-45 15,-2 0-15-15,3 0-12 0,-2 2 11 0,-3 0-1 16,-1 1-11-16,-2 1 33 0,0 0-27 0,-4 2 3 15,-11 0 0-15,20 8 28 0,-20-8-57 0,7 10 8 16,-5-2-22-16,-2-8 28 0,-5 19 3 0,1-7-26 16,-3 2 30-16,-1-1-1 0,-1 2-42 0,-2 1 45 15,-2 1-16-15,0 0 14 0,-1-3-1 0,0 2-15 16,-1 1-10-16,0-4 4 0,1 2-4 16,-1-1 18-16,2-3-26 0,-1 1-6 0,2-1 13 15,-1-1 26-15,2-2-23 0,1 1 6 0,1-2 30 16,0 0-34-16,2-2-11 0,-2 3 32 0,3-3-15 15,0 0 42-15,0-1-3 0,2 1-5 0,4-5-4 16,-7 7 9-16,7-7-14 0,-7 7 12 0,7-7-3 16,-1 6-2-16,1-6-23 0,0 0 9 15,8 12-3-15,-8-12-10 0,10 6 2 0,-2-3-2 16,2 0 8-16,2 0-1 0,-1 0-7 0,3-1-6 16,0 0-2-16,2-1 5 0,-2 1-15 0,1-1 2 15,1-1-19-15,-1 0 33 0,0 1-29 16,-1-1-8-16,-2 0-5 0,1-1 11 0,-13 1-41 15,24 1 4-15,-24-1-34 0,20 0-6 0,-20 0-56 16,16 0-10-16,-16 0-52 0,16 0-40 0,-10-1-1349 16</inkml:trace>
  <inkml:trace contextRef="#ctx0" brushRef="#br0" timeOffset="87874.89">6212 12653 2970 0,'0'0'447'0,"0"0"-69"15,0 0-56-15,14 2-66 0,-14-2-42 0,0 0-39 16,7 7 15-16,-7-7-30 0,8 5-28 0,-8-5-30 15,7 12-3-15,-1-4-4 0,-1-1-2 0,-1 3-14 16,3 1-2-16,-3 1-16 0,2 0-13 0,-1 2-17 16,2-1 13-16,0 1-16 0,0 0 11 0,-1 0-23 15,1-1 12-15,-1-1-19 0,2-1 15 16,-1 0-29-16,1-1-12 0,-1-1-29 0,-1-1-15 16,2-1-51-16,-1-2-66 0,-2-1-12 15,-5-4-33-15,16 5-85 0,-9-7-1316 0</inkml:trace>
  <inkml:trace contextRef="#ctx0" brushRef="#br0" timeOffset="88127.612">6528 12643 3600 0,'-21'15'521'16,"3"0"-99"-16,-2-1-97 0,2 0-45 15,1 1-82-15,-6 3-4 0,6-2-48 16,-6 0-13-16,5 0-47 0,1-1 20 0,0-2-27 16,0-1 3-16,0 0-29 0,3-3-21 0,0-1 4 15,1 0 3-15,1-3-21 0,2 0-4 0,0 0-49 16,0 0 1-16,1-1-13 0,2 1-8 0,7-5-23 16,-14 5 7-16,14-5-46 0,-8 4-27 0,8-4-23 15,0 0-39-15,-7 4-1284 0,7-4-2058 0</inkml:trace>
  <inkml:trace contextRef="#ctx0" brushRef="#br0" timeOffset="88354.915">6638 12784 3293 0,'-6'21'638'16,"0"-5"-116"-16,-3 0-138 0,1 2-69 0,-3 2-97 15,-1 1-26-15,-3 2-33 0,3-3-18 0,2 1-30 16,-2-2 9-16,1 2-41 0,0-4 10 0,2 1-31 16,0-3 15-16,4 0-23 0,0-5-14 0,-1 2-19 15,3-2-12-15,0-2-32 0,1-1-27 0,2-7-15 16,0 0-36-16,0 0-47 0,0 0-22 16,3 15-1026-16,-3-15-787 0</inkml:trace>
  <inkml:trace contextRef="#ctx0" brushRef="#br0" timeOffset="91655.749">7095 12455 2499 0,'0'0'523'0,"0"0"-136"15,0 0-37-15,0 0-52 0,0 0-68 0,0 0-12 16,6-5-68-16,-6 5 16 0,0 0-42 0,0 0 13 16,0 0-39-16,0 0-44 0,0 0 21 0,0 0 3 15,0 0-24-15,0 0 19 0,0 0-23 16,0 0-17-16,0 0 24 0,0 0-4 0,0 0 15 15,0 0-12-15,0 0-25 0,-4 27 49 0,2-20-46 16,2-7 19-16,-1 16-9 0,1-7 12 0,-1 3-3 16,1-1-17-16,0 1-15 0,-2 2 30 0,2 1-29 15,0-1 6-15,0 0-4 0,0 0-5 0,0 1 5 16,0 1-2-16,0-2-11 0,0 1 3 0,0 0-8 16,0 0-2-16,-1-1-10 0,1 1-37 0,-2-1-3 15,1 0-18-15,-1-1-16 0,1-1-30 16,-1-1-27-16,1 0-3 0,-2-1-20 0,3-10 22 15,2 18-123-15,-4-15-1315 0</inkml:trace>
  <inkml:trace contextRef="#ctx0" brushRef="#br0" timeOffset="91874.75">7228 12683 2609 0,'0'0'557'0,"0"0"-52"16,-20-5-143-16,20 5-76 0,-19 4-53 0,7-3-44 16,1 1-37-16,-2 1-9 0,0-1-9 0,-1-1-21 15,0 2-13-15,-1-1-19 0,0-1-31 0,0 0-34 16,1-1-10-16,-1 2-62 16,0-2-41-16,1 0-21 0,0 0-25 0,1-2-47 15,-1 1-15-15,14 1-78 0,-17-3-2372 0</inkml:trace>
  <inkml:trace contextRef="#ctx0" brushRef="#br0" timeOffset="92239.741">7525 12541 2695 0,'1'9'525'0,"-1"-9"-112"0,3 9-130 16,-3-9-8-16,7 14-16 0,-4-8-37 0,1 3-73 15,2 1 10-15,0 0-1 0,-1 3-35 0,4 0-8 16,-2 1-14-16,1 0-8 0,2 2-24 0,0 2 2 16,-1-2-9-16,2 1-28 0,0 0 15 15,-2-3-6-15,-1 0 11 0,3 1-41 0,-2-1-2 16,0-2-45-16,-1 0-8 0,-3-2-41 0,3-3-11 16,-1 0-44-16,-7-7-15 0,15 11-81 0,-8-11-1498 15</inkml:trace>
  <inkml:trace contextRef="#ctx0" brushRef="#br0" timeOffset="92491.824">7799 12612 2771 0,'-14'16'531'0,"-3"-1"-137"0,3-1-39 16,-2 0-113-16,-1-1-30 0,-1 3-10 0,-6 0-60 16,3 2-27-16,-5-2 0 0,1 0-14 0,0 1-20 15,2-4-6-15,3-1-18 0,-1-1-18 0,4-1-32 16,0-2-7-16,3 1-40 0,-2-4-36 0,5 2-74 16,-2-3 10-16,5 0-69 0,5 1-162 0,3-5-2397 15</inkml:trace>
  <inkml:trace contextRef="#ctx0" brushRef="#br0" timeOffset="92918.919">7905 12804 3395 0,'20'-1'438'0,"-2"1"-92"16,-1 0-38-16,-1 0-76 0,-3 0-37 16,-1 0-42-16,-2 1-11 0,0-1-15 0,-10 0-5 15,20 1-24-15,-13 1-3 0,-7-2-23 0,13 5 11 16,-11 0-18-16,-2-5-20 0,0 15-9 16,0-15 3-16,-7 18-6 0,0-9 2 0,-1 3-4 15,1-1 8-15,-3-2-22 0,-1 1 16 0,1 1-28 16,-3-2 20-16,3-1-16 0,0 1 12 0,0-1-3 15,3-1 9-15,0-1-18 0,0 0 17 0,0 1-22 16,0-4 33-16,4 2 3 0,-1 0 6 0,4-5-6 16,-3 9-12-16,3-9 0 0,1 10 1 0,-1-10-12 15,8 8 11-15,-4-3-11 0,3 1-1 0,1-1-5 16,-1 0 4-16,3 0-2 0,2-2 4 16,-2 2-4-16,2-1 3 0,1-1-9 0,-2 1-14 15,3-1 0-15,-1-1 3 0,3 1-8 0,-2 0-2 16,3-3-14-16,-2 1-14 0,2-1-24 0,-1-3-19 15,2 1-27-15,-2-2-32 0,4 1-17 16,-4-4-984-16,1 0-721 0</inkml:trace>
  <inkml:trace contextRef="#ctx0" brushRef="#br0" timeOffset="103030.625">9860 12747 2570 0,'0'0'468'0,"0"0"-81"16,0 0-72-16,0 0-55 0,0 0-8 0,0 0-32 16,-3-7-20-16,3 7-19 0,0 0 19 0,0 0-62 15,0 0 4-15,0 0-30 0,0 0-21 0,0 0-11 16,16-3 22-16,-16 3-34 0,10-4 8 0,-3 3-19 16,1-1-13-16,5 0-8 0,-3 1 5 0,4-1-17 15,-1 1-10-15,1 0-14 0,3 1-27 16,-1-1-36-16,2 2-35 0,-2-2-40 15,2 2-25-15,-2-1-1241 0,2 0-1357 0</inkml:trace>
  <inkml:trace contextRef="#ctx0" brushRef="#br0" timeOffset="103563.26">10389 12453 2371 0,'15'-6'425'0,"-2"0"-10"0,2 2-133 16,0 0-60-16,-1 0-74 0,0 2 33 15,1-1-71-15,2 1-32 0,0 1 9 0,-2-3-33 16,1 4 14-16,-3 0 1 0,3 0 13 0,-5 2-16 16,-1 1-39-16,0 2 53 0,-3 0-21 0,-1 1-18 15,-5 4-17-15,-1 0 24 0,-1 3-40 0,-4 3 4 16,-2 0-20-16,-3 4 16 0,-1 0 12 16,-6 4 10-16,0-1-8 0,-4 1-29 0,-7 8 14 15,-2-3-17-15,-1-1 2 0,7-4 33 0,-2-4-25 16,4-2 12-16,-2 0-12 0,4-1 48 0,2-2-32 15,-1-2 1-15,4-1-20 0,1-2-15 0,1-1 29 16,0-1-11-16,2-1-4 0,4-1 30 0,-2 1 6 16,3-3 11-16,-2 2 6 0,4-2-5 0,-2 0-9 15,6-4 24-15,-7 7-4 0,7-7 29 0,-3 5-53 16,3-5-3-16,0 0-17 0,0 0 22 0,10 15-27 16,-3-12 21-16,2 1-1 0,2-2-9 15,2 3 18-15,1-3-10 0,3 0-17 0,1 2 0 16,1-3-2-16,0 1-1 0,1 0-19 15,-1-1 12-15,-1-1-43 0,-2 2 5 0,0-2-13 16,0 0-22-16,0 0-46 0,-4 0 7 0,-12 0-60 16,24-2 67-16,-11 4-111 0,-2-4-1724 0</inkml:trace>
  <inkml:trace contextRef="#ctx0" brushRef="#br0" timeOffset="103878.915">10828 12593 2743 0,'0'0'462'0,"6"5"-80"16,-6-5-83-16,6 5-79 0,-6-5 6 0,4 6-33 15,-4-6-11-15,6 8-44 0,-6-8 19 0,5 11-25 16,-1-5-18-16,0 1-22 0,2 2 3 0,0 0-12 16,0 1 0-16,3 1-18 0,-2 0-4 0,1 1-10 15,0-1-21-15,2 2 9 0,-2 0-2 0,0 0-47 16,-1 0 7-16,1-1-24 0,-1 0-20 16,-1-2-18-16,1-1-24 0,-3-2-52 0,-4-7-15 15,8 12-27-15,-8-12-28 0,9 5-149 0,-9-5-2029 16</inkml:trace>
  <inkml:trace contextRef="#ctx0" brushRef="#br0" timeOffset="104138.709">11067 12543 3339 0,'-16'12'470'0,"0"0"-88"15,1 0-81-15,1-2-66 0,2 1-22 0,-5-1-38 16,2 1-31-16,-2 1-10 0,-1-1-35 0,0 0 4 16,1 0-14-16,0 1-6 0,1-2-37 0,-1 2 7 15,3-3-21-15,-4 3 30 0,4-4-29 0,0 2 3 16,1 1-6-16,0-2-18 0,2-1-34 0,1 4-3 16,-1-3-8-16,2 3-23 0,3-4-43 15,1-1 10-15,-2 2-46 0,7-9 0 0,-4 14-26 16,4-14-487-16,2 10-1450 0</inkml:trace>
  <inkml:trace contextRef="#ctx0" brushRef="#br0" timeOffset="104767.05">11179 12760 2893 0,'17'-3'502'0,"-10"1"-95"0,3 1-103 0,-10 1-18 15,18-1-91-15,-9-1-17 0,2 2-18 0,0 0 8 16,-1 0-38-16,0 0-24 0,-10 0-13 0,18 2-13 16,-9-2-12-16,-9 0 7 0,14 5-22 0,-10-1 30 15,-4-4-42-15,2 13 13 0,-4-4-35 0,-2 3 18 16,-4 0-29-16,-1 1 20 0,-1-1-23 0,-4 3 38 16,-2-1-8-16,1-1-24 0,-1 1 0 0,1-2 14 15,1-1-6-15,0-1 1 0,1 0-19 0,1-2 26 16,1 2-16-16,3-5 8 0,-1 2 15 0,1-2-4 15,4 0 15-15,-2 0 5 0,2-2-12 16,4-3 3-16,-3 10-16 0,3-10 12 16,0 0-23-16,11 10 9 0,-4-6-13 0,3-1-7 15,2 0 9-15,0-1 6 0,1 0-11 0,1 0-1 16,1-1-14-16,0 1 16 0,0 1-16 0,-1-2-3 16,0 1-16-16,-1 0-3 0,1-1-26 0,-2 0 7 15,-4 0-37-15,2 1-7 0,-10-2-46 0,0 0 0 16,21 3-101-16,-14-3-1050 0,-7 0-1164 0</inkml:trace>
  <inkml:trace contextRef="#ctx0" brushRef="#br0" timeOffset="106374.935">11948 12437 3190 0,'-3'13'525'0,"1"-1"-65"0,0 1-83 16,0 1-69-16,1-2-79 0,-2 3-29 0,-3 2-40 16,4 0-2-16,-1-2-47 0,-1 4-10 0,0 0-27 15,0 0 16-15,0-1-41 0,1 4-12 0,-4-2-44 16,4-2-11-16,-1-1-17 0,-3 0-1 16,3-1-42-16,-1-2-28 0,3-4-12 15,-1 1-76-15,2-3-1261 0,1-8-1684 0</inkml:trace>
  <inkml:trace contextRef="#ctx0" brushRef="#br0" timeOffset="106610.93">12010 12548 2954 0,'-16'-1'405'0,"1"0"-111"16,2-1-20-16,-2 2-95 0,0-1-47 16,-1 1 31-16,1 0-77 0,-3 0 10 0,-3 1-16 15,2-1-49-15,-2 0-6 0,2 2-33 0,2-1-23 16,-3 0-20-16,4-1-68 0,0 2-14 0,1-2 8 16,-1 0-83-16,5 0 1 0,1 3-404 0</inkml:trace>
  <inkml:trace contextRef="#ctx0" brushRef="#br0" timeOffset="107054.939">12435 12291 3166 0,'0'9'467'15,"0"-9"-139"-15,0 0-37 0,0 0-60 0,0 12-12 16,0-12-43-16,0 0-18 0,0 12-7 0,0-12 6 15,0 10-43-15,0-10 7 0,2 13-29 0,0-6 6 16,-2-7-12-16,2 17-1 0,1-9-14 0,1 3 7 16,-2-1-12-16,3 2-9 0,2 1-1 0,-3 0 5 15,5 0-7-15,-5 1-8 0,3 1-7 16,3-1-5-16,0 1-1 0,-3 0 8 0,5 2-21 16,-3 0 6-16,1 0 1 0,2-1-1 0,-1 2-10 15,0-2-3-15,1 0-4 0,-1 2-13 16,1-2-3-16,-2-2-7 0,-3-2-14 0,2 1-1 15,1-2-22-15,-4-2-17 0,0 0-15 0,-1-2-23 16,-5-7-50-16,11 5-10 0,-2-3-343 0,-9-2-943 16,11-7-1676-16</inkml:trace>
  <inkml:trace contextRef="#ctx0" brushRef="#br0" timeOffset="107298.882">12625 12446 3472 0,'-20'8'522'0,"3"0"-159"0,0 1-62 16,4-1-50-16,-3 1-45 0,3 1-49 0,-3 0 10 16,3-1-48-16,-3 4-23 0,1-3-18 0,1 1 9 15,1 0-27-15,1 1 11 0,-2-2-30 0,2 3 17 16,0-2-43-16,0 2 5 0,4-1-60 0,-2-2 7 15,0 1-41-15,3-3-16 0,3 2-19 0,1-3-99 16,1-1-1201-16,2-6-1431 0</inkml:trace>
  <inkml:trace contextRef="#ctx0" brushRef="#br0" timeOffset="107563.082">12942 12589 3548 0,'2'11'541'0,"-2"1"-204"0,-2 0 7 0,2 3-69 16,-2 1-52-16,0 2-14 0,0-1-28 0,-1 2-47 16,1 0-26-16,0 1-15 0,0-1-13 15,0 2 5-15,0-2-25 0,1-1 12 16,-1 1-34-16,-3-1 15 0,3-3-32 0,-1 1-8 15,1-1-26-15,0-2-6 0,-2-1-41 0,-1 1 11 16,3-2-32-16,0-2-28 0,-5-1-10 0,7-8-35 16,-2 10-247-16,2-10-1130 0,-5 1-2238 0</inkml:trace>
  <inkml:trace contextRef="#ctx0" brushRef="#br0" timeOffset="115830.48">993 14833 1594 0,'0'0'320'0,"0"0"28"16,0 0-131-16,0 0-76 0,0 0 10 15,-6-7-9-15,6 7-27 0,0 0 121 0,0 0-155 16,0 0 54-16,0 0-88 0,0 0 104 0,0 0-58 15,0 0 4-15,0 0 42 0,0 0-9 0,0 0-9 16,0 0 13-16,0 0-34 0,0 0 23 16,0 0-6-16,0 0-4 0,0 0-44 0,0 0 46 15,0 0-48-15,0 0 46 0,-1 22-17 0,1-13 11 16,-1-1-17-16,1 3-34 0,0 1 17 16,-3 0 8-16,3 1-26 0,0-1-5 0,-2 1 7 15,0 0-20-15,-1 2-8 0,0 2-1 0,-5-2-8 16,2 2 19-16,-4 1-12 0,-1 0-3 0,-4 1-7 15,-1-2 5-15,-2 0-12 0,0 0 13 0,0-2-11 16,-2-1-9-16,-1-1-34 0,4-2-25 0,-4 1-21 16,0-3 8-16,2-5-69 0,3 1-67 0,1-2-27 15,10-2-325-15,-5-1-1472 0</inkml:trace>
  <inkml:trace contextRef="#ctx0" brushRef="#br0" timeOffset="116142.865">1296 14795 3157 0,'0'0'514'0,"-44"-4"-152"15,28 5-88-15,-1-1 2 0,-2 1-59 0,-4 2-25 16,-4 1-43-16,-2 0-22 0,0 0-8 0,-7 2-10 16,0 0-38-16,-2-1 16 0,1 2-37 0,-2 0 32 15,2 1-43-15,0-1 5 0,-1 1-8 0,4-1 9 16,0 0-30-16,5-1 6 0,0-2-8 0,4 1-1 16,2-2-45-16,3 0 0 0,2 0 10 15,0-2-61-15,5-1-16 0,-1 1-37 0,1 1-61 16,13-2-25-16,-11 0-316 0,4 1-1635 0</inkml:trace>
  <inkml:trace contextRef="#ctx0" brushRef="#br0" timeOffset="116735.173">1850 14670 2628 0,'0'0'607'0,"0"0"-242"0,0 0-38 16,0 0-79-16,0 0-16 0,-30 3-52 0,19-1 11 15,0 3-40-15,-1-2 16 0,-6 5-65 0,1 1 29 16,-4 4-11-16,-4 0-5 0,3 6-1 0,-12 7-6 16,-2 4-13-16,3 5-16 0,-1 0-10 15,0 5-5-15,1-3 3 0,4 2-4 0,-1 0-20 16,3-1 16-16,2 3-29 0,1 0 13 0,4-3-18 15,-1 3 4-15,8-10 1 0,4-4 4 16,-2-1-24-16,4-3 9 0,3 1-9 0,-1-3 10 16,3-3-11-16,2-1-1 0,0-3 1 0,0 0-3 15,4-2-10-15,-1 1-11 0,3-3-22 0,1-2-22 16,2-2-21-16,0 1-24 0,2-2-28 0,1-1-86 16,1-2-978-16,5-2-707 0</inkml:trace>
  <inkml:trace contextRef="#ctx0" brushRef="#br0" timeOffset="117063.165">1877 14955 2903 0,'0'0'555'0,"1"33"-86"16,-1-33-103-16,4 16-53 0,1-7-51 0,-3 1-67 16,4 4-31-16,-2-1-17 0,0 2-41 15,4 2 9-15,-3 0-24 0,2 2 9 0,3 1-42 16,-4 0 3-16,4 1-14 0,1-3 5 0,-1 0 3 15,0 0-19-15,1 1-14 0,-1-1-1 0,0-5-64 16,1 1-3-16,-1-2-33 0,0-3-47 0,2-2-79 16,3 9-111-16,-1-14-1284 0</inkml:trace>
  <inkml:trace contextRef="#ctx0" brushRef="#br0" timeOffset="117342.788">2044 15104 2893 0,'-15'12'532'0,"0"-2"-108"0,2-2-119 0,3 0-24 15,-1 0-58-15,-1 0-44 0,2 0 13 0,-3 1-62 16,1 0-35-16,-2 0 21 0,1-1-22 0,2 2-10 15,-3-1-28-15,1 0-21 0,-1 1-25 16,3 0 19-16,-2-1-47 0,0-2-20 0,3 0 7 16,-2 2-4-16,5-3-35 0,-2 0-36 15,0 0-22-15,9-6-5 0,-15 6-34 0,15-6-31 0,-7 4-19 16,7-4-172-16,-4 4-2773 0</inkml:trace>
  <inkml:trace contextRef="#ctx0" brushRef="#br0" timeOffset="117767.439">2441 14768 2666 0,'-5'5'445'15,"-2"1"-84"-15,2 1-67 0,-2-1-53 0,1 2-6 16,-1-2-70-16,1 2-3 0,2-1-34 16,-2 2 4-16,-1-1-36 0,3-1 24 0,0 2-39 15,-1-2 16-15,1 1-17 0,1-1-39 0,0-1 25 16,0 1-21-16,0-1 2 0,3-6-3 0,-5 12 7 16,4-6-11-16,1-6-49 0,-3 9 3 0,3-9-4 15,-1 9-11-15,1-9-74 0,-2 7-8 0,2-7-74 16,0 0-67-16,3 12-104 0,-3-12-1926 0</inkml:trace>
  <inkml:trace contextRef="#ctx0" brushRef="#br0" timeOffset="118175.235">2661 14789 2531 0,'0'0'439'0,"0"0"-70"0,-21 12-37 16,16-7-47-16,-1-1-9 0,6-4-73 0,-9 12-23 16,5-4-25-16,-2-2 7 0,2 1-31 0,-1 1-10 15,0 0-22-15,2 1 1 0,2-1-15 16,-1-1 3-16,2-7-22 0,-2 11-10 0,2-11 2 15,1 12-8-15,-1-12-3 0,0 0-11 0,4 10 19 16,-4-10-11-16,6 2-24 0,-6-2 14 16,0 0-24-16,0 0 14 0,0 0-7 0,21-10 3 15,-17 7-3-15,-4 3 0 0,6-11 2 0,-2 6-7 16,-1-1 2-16,-3 6 7 0,3-13-19 0,-2 7-4 16,-1 6-5-16,3-13 9 0,-3 7-20 0,0 6 13 15,0-12-22-15,0 12 1 0,-1-9-8 0,1 9 5 16,-3-8 2-16,3 8-14 0,-5-6-18 0,5 6-13 15,0 0-22-15,-15-2-25 0,15 2-32 16,0 0-52-16,0 0-66 0,-22 8-397 0,16-6-1701 0</inkml:trace>
  <inkml:trace contextRef="#ctx0" brushRef="#br0" timeOffset="118638.889">2757 14668 3205 0,'0'0'542'0,"0"0"-141"0,0 0-21 16,0 0-95-16,20 9-35 0,-20-9-52 0,7 9-33 0,0-4-18 15,-3 1 3-15,2 2-18 0,-2 0-22 16,2 0-13-16,-2 2-4 0,2-1-16 0,-3 5-4 16,1-2-24-16,-1 1-3 0,0 4 4 0,-1-3-5 15,0 2-10-15,-1 1 0 0,-1-2-4 0,0 0-15 16,2-1-6-16,-2 0-1 0,-2-2-7 16,1 0-6-16,-1 0-22 0,2-2-16 0,-2 0-24 15,-1-2-27-15,0 0-21 0,-1-3-33 0,4-5-42 16,-5 9-447-16,5-9-890 0</inkml:trace>
  <inkml:trace contextRef="#ctx0" brushRef="#br0" timeOffset="119023.081">2907 14595 3580 0,'0'0'520'16,"0"0"-128"-16,0 0-81 0,0 0-6 0,20 15-80 16,-13-7-12-16,3 3-21 0,1 1-11 0,2 4-56 15,2 7-7-15,1 1-26 0,9 9-3 0,-1 5-9 16,-1 1-12-16,0 1-11 0,1 3-2 0,-2 0-16 15,1 3 0-15,-2-1-9 0,-1 0 7 0,-3-1-9 16,-4 2 2-16,-2 0-14 0,-3-9 8 0,-5-4-14 16,-2-4 8-16,-1-1-9 0,-2 1 5 0,-5 3-12 15,1-2 19-15,-4-2-10 0,-1 1-14 16,-5-3-20-16,-1-1 3 0,-3-1-17 0,-1-2-4 16,1-2-13-16,-1-2-6 0,3-6-11 15,2-3-19-15,0-3-34 0,1 0-7 0,1-5 12 16,1-1-30-16,13 0-41 0,-19-2-253 0,12-2-1031 15,-1 1-2278-15</inkml:trace>
  <inkml:trace contextRef="#ctx0" brushRef="#br0" timeOffset="119442.653">3847 14901 3220 0,'7'-3'558'0,"3"2"-135"0,4-3-58 0,0 2-90 15,5-2-11-15,2 0-84 0,3-1 15 0,3 0-71 16,1 1 2-16,3-1-37 0,0 2-5 0,5-3-22 15,-5 1-16-15,1 2-13 0,-2 1-13 0,1-2-28 16,0 4-32-16,-5 0-16 0,-3 2-20 0,1 0-41 16,-5 0-67-16,1 1-327 0,-5 2-1180 15</inkml:trace>
  <inkml:trace contextRef="#ctx0" brushRef="#br0" timeOffset="119742.666">3872 15156 3079 0,'0'0'579'16,"0"0"-142"-16,0 0-79 0,0 0-87 0,0 0-3 15,31-4-73-15,-18 2-38 0,4-2-11 0,2 0-12 16,0-1-28-16,7 0-19 0,-1 0 4 16,1 1-8-16,1 0-23 0,1-1-1 0,0 2-11 15,2-1-2-15,-2 1-11 0,0 3-22 0,-2-3-13 16,-2 3-24-16,-3 0-30 0,0 0-8 16,-4 0-36-16,0 0-56 0,-3 0-48 0,2 3-89 15,-5-5-1317-15</inkml:trace>
  <inkml:trace contextRef="#ctx0" brushRef="#br0" timeOffset="123662.518">5827 14384 2970 0,'-20'-5'397'0,"2"0"-61"0,0 0-90 15,1 1-31-15,1 2-56 0,2-2 43 0,0 2-98 16,0-2 8-16,-1 1-21 0,0 0-2 0,2 1 1 16,-2-2 4-16,1 3-26 0,-2 0 34 0,0-1-31 15,0 2-7-15,1 2 6 0,-1-1 29 0,1 0-29 16,0 3-1-16,1-1-1 0,-3 4-2 0,3-2-5 15,0 0 9-15,1 3-29 0,0 0 19 0,2-1-21 16,1-1-4-16,0 1-2 0,3 1 10 0,0 1-18 16,1 0 2-16,2-2-3 0,-2 3 0 0,4 1-4 15,2-1-1-15,-2-1-7 0,4 1 14 0,-2 1-20 16,1-1 15-16,-1 1-15 0,0 2 8 16,-1 1-6-16,-1 2 4 0,-2 4 2 0,-2 1-2 15,-1 3-4-15,-4 6 8 0,-1 0-9 16,-3 12-4-16,-3 1-6 0,-2 1 21 0,3-2-26 15,-3-2 12-15,2 2-5 0,2-2 10 0,1-6-13 16,3-4 4-16,1 0-5 0,-2 3 5 0,2 10-3 16,1-9 6-16,-1-4-9 0,2 1 15 0,1-2-9 15,-1 0 6-15,1 0-12 0,1-4 3 0,1 0 0 16,-4-3 6-16,3 2-6 0,0 0 6 0,0 2-7 16,-4 0-12-16,2-2 18 0,1-2 2 15,-1 1 0-15,1 0 6 0,-1-1-10 0,1-1 7 16,-1-1-5-16,2-2 0 0,0-1-2 0,3-3-2 15,-2-1-4-15,1-1 8 0,2-3-2 0,2 2 12 16,1-3-11-16,0-8 2 0,8 14 4 0,0-10 5 16,2 1-12-16,4 0 4 0,5-3-6 15,5 0-4-15,5 1 0 0,4-1 0 0,8 0-15 16,3-2 23-16,4 1-6 0,18-1-1 0,1 0-7 16,-2 2 8-16,-10-2-18 0,-8 1 22 0,-1-1 0 15,-2 3 0-15,-4-3-33 0,-8 3 10 0,1-1-6 16,-2 1 2-16,-3 0-35 0,-4-2 4 0,-3 2-49 15,1 0-56-15,-1 0-5 0,-2-1-1108 0,3-2-943 16</inkml:trace>
  <inkml:trace contextRef="#ctx0" brushRef="#br0" timeOffset="124570.905">10384 14297 2814 0,'24'7'525'16,"-1"2"-154"-16,-2-3-74 0,2 1-46 0,-1-3-56 16,5 0 7-16,6-1-66 0,4 0-2 0,4-2 4 15,2-1-35-15,1-1-35 0,1 0-30 16,-1-2-7-16,0-1-25 0,0 2 8 0,-4-3 20 15,-2 0-11-15,-9 3-16 0,-2-1-5 0,-4 1 6 16,-3 1 17-16,-6 2-18 0,-1 4 3 0,-7 0-17 16,-3 5 10-16,-3 3-3 0,-1 5-6 0,-6 6 22 15,-4 3-32-15,-5 15 22 0,-2-1 8 0,-3 3 14 16,2 0-25-16,1 3 1 0,2 3-24 16,3 1 20-16,2 2-13 0,5 3 17 0,5 1 11 15,2-2-5-15,4 1 6 0,2-1 16 0,3-1-20 16,1 5 10-16,3-5-20 0,0-3-18 0,3-2 14 15,0-6 2-15,2-4-16 0,-4-9 28 0,-1-5-30 16,-1-6 12-16,-2 0 6 0,-2-5 10 0,-1-2-24 16,-1 1-55-16,-2-3-26 0,0-3 20 15,-2 2-13-15,0-3 2 0,-3-6 11 0,1 13-2 16,-1-13-15-16,-4 10 43 0,-1-5 16 0,-4 0 15 16,0-1-23-16,-6 2 49 0,-1-1-64 0,-4 1 34 15,-3 0 103-15,-4 1-5 0,-2-2 7 0,1 1-12 16,-5 1-14-16,-3 1-11 0,-1-1-24 15,0-2 22-15,-1 3-7 0,-3 0-2 0,2-2-35 16,-18 4 11-16,1-3-36 0,-1 1 7 0,2-1-40 16,-2 0-9-16,8-2-45 0,-9 0-68 0,4 5-237 15,5-9-1975-15</inkml:trace>
  <inkml:trace contextRef="#ctx0" brushRef="#br0" timeOffset="125450.606">6576 14201 2893 0,'-5'7'579'0,"-1"0"-142"0,2 1-78 16,-2 1-90-16,-1 0-49 0,0 4-28 15,0-2-29-15,-1 2-7 0,0 0-25 0,-1 0 0 16,2 1-18-16,-2 0-15 0,0 0-26 16,1-2 18-16,1 1-30 0,0-1-14 0,0-1-1 15,1-2 4-15,2 0 15 0,1-2-15 0,0 1 5 16,2-2-5-16,1-6-17 0,0 0 9 0,10 13-16 15,-2-9-9-15,5-4-7 0,0 0-22 0,4 0-41 16,2 0-6-16,1-3-11 0,1 0-18 0,5-1-55 16,-6 0-29-16,4-3-26 0,-5 3-14 0,4-6-50 15,-4 7-268-15,2-8-1795 0</inkml:trace>
  <inkml:trace contextRef="#ctx0" brushRef="#br0" timeOffset="125699.035">6838 14258 2963 0,'-11'20'629'0,"-3"-1"-199"0,2 0-55 0,0-2-65 16,0 1-80-16,2 1-66 0,-1 1-4 0,0-1-3 16,-1 1-45-16,0-1-26 0,2-1 10 0,1 3-8 15,-2-4-12-15,1 0-17 0,3-1 5 0,-3 0 1 16,2-3-23-16,0 4-24 0,1-2 2 0,-2-1-35 15,2-1 3-15,1 0-16 0,0-3 1 16,0 1-24-16,0-1-5 0,1 0-25 0,1-3-32 16,1-2-26-16,3-5-38 0,-7 15-56 0,7-11-230 15,-3 2-1787-15</inkml:trace>
  <inkml:trace contextRef="#ctx0" brushRef="#br0" timeOffset="127487.035">9030 14391 2963 0,'-3'-4'432'0,"3"4"-56"0,0 0-41 0,2-13-34 16,-2 13-76-16,11-11-8 0,-4 5-18 0,2-3-28 15,-1 2-33-15,6 2-40 0,-1-3 5 0,2 0-16 16,1 3-14-16,1-2-2 0,3 1-24 0,1 1 15 16,0-1-10-16,-1 3 14 0,3 1-31 15,-4-2 0-15,0 2-13 0,-2 2-6 0,-1-1-8 16,-4 2-8-16,0 1 2 0,-3 2 14 0,-9-4-34 15,9 11 39-15,-8-4-30 0,-1-7-1 0,-6 21 0 16,-2-9 10-16,-2 1 3 0,-3 2 7 0,-3 1-6 16,-3-2 1-16,-2 3-1 0,-3-1 6 0,0 0-5 15,2-3 0-15,1 0-17 0,0-2 26 16,3 1-12-16,-2-2 3 0,5-1-10 0,2-2 1 16,1 1 16-16,1-3 1 0,1 1-20 0,3-1 14 15,0-1 7-15,0 1-16 0,7-5-1 0,-6 7 8 16,6-7 2-16,0 0 5 0,11 12-11 0,-2-10 7 15,1 0 19-15,6 2-17 0,-2-2-10 16,7-1 7-16,-1 0-27 0,2 2 13 0,2-2-2 16,0 1 21-16,-1-2-24 0,0 1-8 0,-2 0-10 15,0 3-5-15,-2-3-19 0,-3 0-8 0,-1 0 4 16,-1 1-35-16,-2-1-44 0,-12-1-18 0,20 4-87 16,-11-1 17-16,-9-3-114 0,10 4-1779 15</inkml:trace>
  <inkml:trace contextRef="#ctx0" brushRef="#br0" timeOffset="129942.394">6328 15071 3151 0,'11'3'441'0,"-11"-3"-22"0,14 5-107 0,-3-3-38 16,-1 0-39-16,2 1-41 0,2 0-18 0,1 1-8 15,2 0-70-15,0 1-14 0,2 0 13 0,-1 0-25 16,-1-1-12-16,0 1 3 0,-1 1-14 0,-3-2-5 15,-1-1-16-15,-3 2 18 16,0-1-38-16,-3 3 19 0,-6-7 0 0,3 10-2 16,-3-10-30-16,-7 15 20 0,0-7 1 0,-2-1-6 15,-2 2-10-15,-3 0 21 0,1 1-16 0,-2 0 0 16,0-1-8-16,0 1 6 0,2-1-3 0,0 0 2 16,1-2-2-16,0 2 19 0,2 1 2 0,1-2-12 15,0 4-5-15,3-3-1 0,2 2-6 0,1 0 15 16,1 1-31-16,4-1 29 0,1 0-1 0,4 1 13 15,2 1-17-15,6 1 2 0,1-3-3 0,5 2 3 16,-1-1-23-16,5 2 23 0,2-2-9 0,-3-1 13 16,-1 0-8-16,-3-2-2 0,-4-1 19 0,-1-2-4 15,-1 2-4-15,-4-2 9 16,-3 1-26-16,0 0-1 0,-5 2-1 0,-2-2 14 16,0-7-7-16,-9 16-3 0,2-10 3 0,-5 3 9 15,-2-2-18-15,-1-2 12 0,-5 1 3 0,1 1 0 16,0-4-25-16,-2 2 16 0,0-3-21 0,0 2 0 15,0-3-9-15,1 0-3 0,1 0-11 0,0-1-29 16,2 0 1-16,0 0-34 0,3 0-38 0,-1-2-1 16,0-1-59-16,2 1-19 0,4-1-288 0,-2-3-1765 15</inkml:trace>
  <inkml:trace contextRef="#ctx0" brushRef="#br0" timeOffset="133314.516">8716 15532 2392 0,'0'0'467'15,"0"0"-145"-15,-8-1 30 0,8 1-157 0,0 0 60 16,0 0-80-16,0 0 24 0,-10-1-13 0,10 1-2 16,0 0-2-16,0 0-24 0,0 0-41 15,0 0 15-15,0 0-19 0,0 0-6 0,0 0-10 16,23-8-23-16,-12 4-32 0,0 1 9 16,2 1 6-16,4-2-24 0,2 1 9 0,0 1 2 15,4-1-21-15,1 2 12 0,4 0-32 0,-4-1 22 16,6 1-6-16,0 0-27 0,-5 1-3 0,0-2-2 15,2 4-43-15,-3-2 21 0,-1 1-47 0,0 0-8 16,-1 1 5-16,-5-2-40 0,0 1-16 0,-3-1-29 16,0 1-28-16,-14-1-28 0,22 0-778 0</inkml:trace>
  <inkml:trace contextRef="#ctx0" brushRef="#br0" timeOffset="133811">9587 15182 1844 0,'5'-6'396'0,"-5"6"-77"0,0 0-64 0,0 0-57 16,5-4 39-16,-5 4-97 0,0 0 4 0,0 0-6 15,0 0-14-15,4-6 8 0,-4 6 30 16,0 0-40-16,0 0 19 0,0 0 3 0,0 0-39 16,0 0-12-16,0 0 45 0,0 0-73 15,0 0 25-15,-15 27-14 0,9-16 24 0,-2 1-15 16,-5 6 13-16,3 2-55 0,-1 1 36 0,-2 4-5 16,-1 3-12-16,0 1-15 0,2 0 6 0,1 0-10 15,-2 0-9-15,2 3 7 0,1-1 8 0,-1-1-20 16,2-1-10-16,1 1 2 0,0-6 7 0,2-2-23 15,2-1 26-15,-1-3-21 0,2 0-28 0,1-4-15 16,0 0-35-16,1-3-35 0,-1 0-46 0,2-11-97 16,6 16-174-16,-9-11-1535 0</inkml:trace>
  <inkml:trace contextRef="#ctx0" brushRef="#br0" timeOffset="149574.813">708 17117 2507 0,'5'-9'423'0,"-5"9"14"0,0 0-94 15,0 0-86-15,0 0-23 0,0 0-6 0,0 0-16 16,0 0-12-16,0 0-15 0,0 0-48 0,0 0-15 16,0 0-1-16,0 0-15 0,0 0 10 0,0 0-23 15,29 12 8-15,-21-7-10 0,2 3-8 0,1 2-1 16,0 2-19-16,3 3-13 0,1 2 16 16,3 4-22-16,-2 0-11 0,0 1-1 0,2 0 6 15,-1 2-7-15,0-1-10 0,0 0-7 16,-1 0 11-16,-1-1-8 0,-3-1-7 0,-3 0 6 15,4-3-6-15,-5 1-20 0,2-4 0 0,-3 0-22 16,-1 0-18-16,2-3-19 0,-2 1-3 0,-1-2-38 16,0-1-48-16,-1-3-32 0,2 7-151 15,-1-11-1114-15,0 1-1548 0</inkml:trace>
  <inkml:trace contextRef="#ctx0" brushRef="#br0" timeOffset="149882.092">1168 17098 3205 0,'-26'15'530'0,"14"-8"-117"16,-2 3-93-16,-5 2-26 0,-3 5-54 0,-2 3-44 15,-3-2 3-15,-10 7-44 0,1 1-26 0,0-2-24 16,-3 1-15-16,11-5-8 0,1-2-3 0,0-4-8 16,0 3-7-16,0-2-20 0,2 0 14 15,5-3-24-15,0 0 13 0,1-1-19 16,0 0 1-16,5-2-8 0,2-2-6 0,-1 1-19 16,2-2-5-16,2 1-41 0,3-1-3 0,-2-3-61 15,8-3-31-15,-11 7-38 0,11-7-79 0,-6 4-907 16,6-4-1195-16</inkml:trace>
  <inkml:trace contextRef="#ctx0" brushRef="#br0" timeOffset="150550.51">1625 16575 2240 0,'0'0'503'0,"0"0"-105"0,0 0-33 16,0 0-76-16,0 0-90 0,-18 21 18 0,5-12-46 15,-4 3-57-15,0 2 14 0,-6 3-25 0,1 2 23 16,-2 1-19-16,1 0-31 0,0 0 17 0,2 1 5 16,1-2-9-16,1 1-2 0,0 1-10 0,6-4-11 15,4 1 31-15,-1-3-4 0,4 0-16 0,2-1 13 16,1-2-46-16,5 1 5 0,0-2-1 16,3 1 3-16,2-1-9 0,2 1-5 0,0-3-16 15,4-1-7-15,-1 2 14 0,1-2 1 0,1 0-11 16,-3-3-21-16,0 1-12 0,0-1-38 15,-4-2 0-15,-7-3-21 0,20 9-13 0,-20-9-36 16,11 4-82-16,-11-4-11 0,11 5-157 0,-5-3-1384 16</inkml:trace>
  <inkml:trace contextRef="#ctx0" brushRef="#br0" timeOffset="151194.887">1773 16757 3205 0,'0'0'486'0,"0"0"-56"0,0 0-88 16,0 0-27-16,0 0-67 0,0 0-20 0,0 0-41 15,0 0-12-15,0 0-42 0,0 0-6 0,0 0-10 16,0 0-15-16,-11 24-11 0,6-15-7 0,2 0-3 16,-3 1-5-16,2 3-37 0,-5 0 9 0,4-1-7 15,-1 0 1-15,-1-1-2 0,4 0-4 0,-1-1-5 16,-3-2-12-16,5 1 4 0,0-4-7 15,2-5-9-15,-5 12-2 0,1-5-12 0,4-7-21 16,-3 8-25-16,3-8-32 0,0 0-34 0,0 0-18 16,-1 12-50-16,1-12-608 0,0 0-700 15,0 0-2327-15</inkml:trace>
  <inkml:trace contextRef="#ctx0" brushRef="#br0" timeOffset="151594.452">1947 16518 3431 0,'13'6'525'0,"-6"0"-99"16,-1 0-89-16,1 3-69 0,1 1-11 0,-1 2-24 16,-1 3-50-16,1 1-32 0,3 4-4 0,-5 0-34 15,1 1-5-15,0 3-19 0,-1 0-2 16,0 1-21-16,-1-1-11 0,-1 1-7 0,-3-4 4 15,0 0-12-15,-3 3-3 0,-1-1 3 0,-2-1-10 16,1 2-16-16,-3-3-2 0,0 0-12 0,-3 1-22 16,1-3-30-16,-4-1 3 0,2 0-37 15,1-4-10-15,-2-1-38 0,2-3-9 0,1-1-38 16,0-3-61-16,5-2-401 0,-1-2-1041 0</inkml:trace>
  <inkml:trace contextRef="#ctx0" brushRef="#br0" timeOffset="152086.88">2281 17108 3211 0,'14'-3'560'0,"-1"0"-126"0,1 0-105 0,4 0-72 16,0 0-37-16,3 0-26 0,0 1-66 0,0 1-43 16,0 1 31-16,3-1-86 0,-3 2-36 0,-1-1-44 15,0 1-26-15,-3 1-84 0,-4 0-23 0,3 3-340 16,-4-1-1772-16</inkml:trace>
  <inkml:trace contextRef="#ctx0" brushRef="#br0" timeOffset="152354.462">2248 17288 3626 0,'0'0'693'0,"0"0"-209"0,0 0-100 16,0 0-87-16,0 0-65 0,27 5-35 0,-27-5-26 15,24 0-39-15,-9-1-19 0,3 1-9 0,2-1-17 16,4 1-8-16,0-3-36 0,5 1-19 0,-2 1-2 16,0-3-24-16,1 2-22 0,-5-2-26 15,0 2-5-15,-1-1-46 0,-2 0 5 0,0 2-55 16,-1-2-36-16,-1 1-24 0,1 4-92 16,-2-3-1183-16,3-2-1577 0</inkml:trace>
  <inkml:trace contextRef="#ctx0" brushRef="#br0" timeOffset="153094.819">3269 16888 3809 0,'0'0'558'0,"18"18"-112"0,-12-11-82 16,2 0-55-16,1 5-54 0,2 1-33 0,2 0-36 15,2 2-18-15,1 3-41 0,2 2-12 16,3 1-15-16,-1-1-8 0,2 1-15 0,0 2-16 15,0-2 1-15,9 8-6 0,-6-5-2 0,-2-2-9 16,0-1-19-16,0-1 9 0,0 2-28 0,-1-3 0 16,-1-1-19-16,-3-2-9 0,-2-4-17 0,-1 3-6 15,-4-5-35-15,2-1-16 0,-6-4-51 0,0 1-10 16,3 1-124-16,-3-6-776 0,-7-1-631 0</inkml:trace>
  <inkml:trace contextRef="#ctx0" brushRef="#br0" timeOffset="153386.479">3869 16947 3638 0,'-21'15'547'0,"0"0"-135"0,3 0-69 0,-5 2-67 15,1 4-47-15,-2 0-43 0,-7 9-20 16,0-2 7-16,1 3-53 0,3-1-13 0,-4-1-16 0,5-3-10 16,4-3-15-16,1-1-10 0,1 1-13 15,-1-1-11-15,-1-1-1 0,4-1-8 0,0-4 1 0,3-1-21 16,0-1-27-16,1 0-15 0,1-6-23 16,3 2-33-16,0-2 0 0,2-2-3 15,2-2-24-15,6-4-61 0,0 0-28 0,-10 4-33 16,10-4-409-16,0 0-1454 0</inkml:trace>
  <inkml:trace contextRef="#ctx0" brushRef="#br0" timeOffset="154035.023">4369 16429 2714 0,'0'0'397'0,"0"0"-69"16,0 0-8-16,0 0-112 0,-14 20 63 0,8-12-80 15,0 0-10-15,-2 2-50 0,-2 2 17 0,1 0-35 16,-4 5 0-16,1-1-9 0,-1 0-10 0,-1 1-8 16,3 0-8-16,-1 0-15 0,0 1 4 0,0 1 16 15,4-1-26-15,-2-4 2 0,3 3-5 0,0-4-19 16,1 1 15-16,-1-1 4 0,4-2-7 0,2 1-22 16,0-2 16-16,1 2-16 0,2-3-4 0,0 0 0 15,3-1 4-15,-1 0-43 0,1-3-13 0,2 3-38 16,2-5 17-16,0 2-53 0,-9-5-55 0,17 6-81 15,-3-4-117-15,-4-2-1368 16</inkml:trace>
  <inkml:trace contextRef="#ctx0" brushRef="#br0" timeOffset="154370.122">4465 16642 2893 0,'-7'12'356'16,"1"-4"-25"-16,0 0-62 0,2-3 9 0,4-5-108 15,-4 13 20-15,4-13-9 0,0 0-20 0,0 0-3 16,0 0-11-16,11 17-40 0,-11-17-21 0,14 0-24 15,-5-1 4-15,-9 1-13 0,24-8 18 0,-13 2-32 16,3-1 12-16,1-1-2 0,-2 1-11 16,-1-2-13-16,-1 1-9 0,2 0 0 0,-5-2 9 15,0 2-16-15,-2 1 15 0,-1-2-24 0,-4 2-11 16,-1 7-16-16,0-15-9 0,0 15-25 16,-7-15-38-16,-1 9-36 0,2-2-31 0,-3 2-32 15,9 6-111-15,-15-9-1777 0</inkml:trace>
  <inkml:trace contextRef="#ctx0" brushRef="#br0" timeOffset="154778.183">4650 16336 3316 0,'7'4'593'0,"3"3"-145"0,1 2-89 15,-1 1-42-15,3 4-51 0,0 2-37 0,-1 1-34 16,5 6-37-16,-4 2-10 0,1 0-39 16,-3 1-19-16,0 2-6 0,-2 0-19 15,0 0-11-15,-4-2 7 0,1-1-21 0,-3 0 6 16,-1-2-6-16,0 2-3 0,-4-5-13 0,1 1-3 16,0-1-12-16,-5-2 0 0,2 1-23 0,-2-2-2 15,1-1-13-15,-3-2-23 0,0-2-13 0,0 1-31 16,-1-4-21-16,0 0-26 0,-2-5-47 0,3 2-39 15,1-2-1109-15,-2-3-1193 0</inkml:trace>
  <inkml:trace contextRef="#ctx0" brushRef="#br0" timeOffset="155490.173">4601 16602 1491 0,'0'0'241'0,"0"0"59"15,-8-6-119-15,8 6 44 0,-7-4-24 0,7 4-97 16,-8-5-51-16,1 2 98 0,7 3-108 16,-12-3 53-16,7 2-25 0,5 1 16 0,-13-3-87 15,6 1 81-15,7 2-90 0,-14-1 110 0,7 1-46 16,7 0 40-16,-19 3 34 0,11-1 1 0,0 0-59 15,-1 0 4-15,0 2-14 0,-2 0 33 0,4 1-30 16,-1 0 13-16,-1 1-22 0,-1 0 23 0,5 1-44 16,0 0 41-16,1-2-28 0,1 1 6 0,-1 2-14 15,2 0-16-15,2-8-32 0,0 13 14 16,0-13-10-16,3 14-9 0,0-8-6 0,-3-6-49 16,4 11-19-16,-4-11-27 0,8 10-10 0,-5-2-317 15</inkml:trace>
  <inkml:trace contextRef="#ctx0" brushRef="#br0" timeOffset="156239.18">5461 17048 3891 0,'0'0'610'16,"0"0"-154"-16,0 0-60 0,0 0-83 0,0 0-24 15,0 0-56-15,0 0-46 0,0 0-32 0,0 0-21 16,0 0-21-16,0 0-10 0,31-3-23 0,-15 1-5 15,2 0-11-15,3 1-11 0,2-1-12 0,1 1 0 16,4-1-3-16,3 0-4 0,2 2-8 16,1-2 2-16,1 2-7 0,2-1-21 15,-2 1-5-15,2 0-7 0,4-1-13 0,-7-1 1 16,-2 0-35-16,-2 2-13 0,-3 2-30 0,-4 1-41 16,2 0-189-16,-1 4-591 0,2 1-398 0,2 2-961 15</inkml:trace>
  <inkml:trace contextRef="#ctx0" brushRef="#br0" timeOffset="156726.571">6847 16841 3330 0,'11'4'567'0,"0"0"-157"0,2 3-28 0,1 2-60 16,0 0-28-16,0 2-43 0,-4 0-13 15,4 5-64-15,-5-3-22 0,1 7-24 0,-5-3-18 16,-2 2-16-16,0 2-11 0,-6 4-19 0,-1 2 3 15,-3 1-12-15,-5 2-6 0,-9 9-6 16,-1-2-4-16,-6-3-5 0,-4-1 0 0,0-2-9 16,-3-2-10-16,-1-3-23 0,5-8-4 0,3-3-29 15,-2-1-17-15,5-6-18 0,0-3-12 0,3-3-30 16,1-7-51-16,2-1-39 0,1-5-27 0,6-5-571 16,1-4-1019-16</inkml:trace>
  <inkml:trace contextRef="#ctx0" brushRef="#br0" timeOffset="156987.13">7382 16732 3897 0,'-34'14'571'0,"12"-9"-146"15,-5 0-102-15,-3 1-71 0,-5 2-39 0,-5-3-32 16,-1 2-24-16,0-2-39 0,-1 1 11 0,-2-2-29 15,1 1-16-15,0 0-2 0,2 0-17 0,1-2-16 16,-1 0-22-16,5 1 11 0,3-2-31 16,3 3-28-16,3-2 5 0,5 0-16 0,2-1-5 15,3-1-16-15,3 2 14 0,2 1-43 0,1-3-13 16,11-1-9-16,-14 2-11 0,14-2-5 0,0 0-27 16,-12 1-50-16,12-1-1090 0,0 0-1054 0</inkml:trace>
  <inkml:trace contextRef="#ctx0" brushRef="#br0" timeOffset="157551.057">8014 16645 3683 0,'-28'28'533'0,"0"5"-131"0,-3 4-91 16,-2 1-42-16,2 3-26 0,-9 10-30 0,10-6-45 15,-8 14-14-15,4 2-32 0,0 0-11 0,2-1-5 16,4 3-14-16,-1-2-23 0,7-11-10 0,1 2 3 16,2-2-12-16,2-2-9 0,4-1-22 15,5-10 3-15,4-5-8 0,1-5-8 0,3-2-4 16,0 0-24-16,4-3 0 0,2 0-21 15,-1-6-28-15,3 1-18 0,2-5-13 0,2-3-71 16,1 0-12-16,4-1-70 0,-1-4-1148 0,3-2-1269 16</inkml:trace>
  <inkml:trace contextRef="#ctx0" brushRef="#br0" timeOffset="158382.49">8684 17011 3293 0,'0'0'690'0,"0"0"-181"0,0 0-112 15,3 27-106-15,-3-27-20 0,3 14-56 0,1-7-26 16,-1 4-25-16,2-2-11 0,-1 2-44 0,2 1-7 16,1 1-12-16,1-1 0 0,0 2-31 0,0 1 12 15,1-1-18-15,-1 1-5 0,1-1-21 16,-4 0-14-16,3 0-11 0,-3-1-23 16,0-4-24-16,0 1-14 0,-1-2-34 0,-1-2-11 15,-3-6-37-15,0 0-35 0,12 9-263 0,-12-9-860 16,0 0-1220-16</inkml:trace>
  <inkml:trace contextRef="#ctx0" brushRef="#br0" timeOffset="158750.487">8954 16943 2996 0,'-17'15'545'0,"10"-10"-159"16,-2 2-26-16,-3 4-81 0,0 0-37 0,-4 3-14 15,0 2-16-15,-5 2-50 0,-2 0 25 0,2 3-52 16,0-3-23-16,-2 2-11 0,3-1-12 16,-1 0-15-16,3-4-10 0,2 0-13 0,1-2 3 15,-1 1-3-15,2-4-13 0,3 0 0 0,1-1-9 16,-1-1-31-16,2 1-14 0,2-4-30 0,0 2 2 16,1-3-33-16,2 1-47 0,4-5-42 0,0 0-56 15,-7 8-646-15,7-8-1158 0</inkml:trace>
  <inkml:trace contextRef="#ctx0" brushRef="#br0" timeOffset="159954.857">9223 16709 2886 0,'0'0'481'15,"0"0"-65"-15,0 0-93 0,0 0-77 0,-19 16-23 16,13-10 2-16,0 0-61 0,0 0 13 0,-1 2-33 16,0-1 6-16,-2 1-39 0,-1-1 9 0,3 2-42 15,-3 1-3-15,2-1-8 0,-1 1 5 16,2-3-11-16,0 2 6 0,0 0-16 0,2-2-9 16,-1 1-5-16,2-1-1 0,-1 1-11 0,1-4 15 15,1 1-10-15,3-5 2 0,-5 10-9 0,5-10 10 16,-3 10-28-16,3-10 9 0,1 9-4 0,-1-9-10 15,5 9-16-15,-5-9-9 0,8 9 10 16,-4-4 5-16,0 0-19 0,4 0-15 0,-1 0-29 16,-1 0 9-16,-6-5-38 0,13 9-8 0,-13-9-33 15,10 6-57-15,-4-3-932 0,-6-3-1076 0</inkml:trace>
  <inkml:trace contextRef="#ctx0" brushRef="#br0" timeOffset="160325.877">9412 16772 2590 0,'-11'3'505'0,"2"2"-134"0,-1 0-28 16,-1 0-95-16,1 2 8 0,0 2-41 0,0-3-27 15,2 0 5-15,1 0-20 0,-1 1-21 0,2-1 17 16,1-1-26-16,5-5-8 0,-5 12-78 16,5-12 24-16,0 0-24 0,0 0 22 0,10 11-28 15,-10-11 14-15,14 1-21 0,-14-1-4 0,15-1-21 16,-15 1 11-16,17-4-5 0,-7 1 12 0,-3 1-23 15,2-2 11-15,-9 4-22 0,12-5 6 0,-7 3-16 16,0-2-19-16,-5 4-26 0,6-6 13 0,-6 6-25 16,0 0-3-16,0 0-53 0,-7-19-14 0,7 19-67 15,-10-12-569-15,4 5-1154 0</inkml:trace>
  <inkml:trace contextRef="#ctx0" brushRef="#br0" timeOffset="160618.487">9538 16629 3367 0,'4'4'571'16,"0"3"-161"-16,0 0-90 0,2 1-59 15,-1 0-24-15,1 2-36 0,1 3-22 0,1-2-30 16,-1 1-17-16,1 2-24 0,-1 0-2 0,-1 1-20 16,1 0-9-16,-1 0-29 0,-1 0 17 0,1 1-13 15,-3 0-2-15,1-2-19 0,-1 0-5 0,-3-1-29 16,0 0-24-16,-2 0-12 0,-1-1-21 0,-1 0-37 16,-2-1-26-16,-3 0-54 0,3-2-166 0,-4 1-1036 15,1-3-1182-15</inkml:trace>
  <inkml:trace contextRef="#ctx0" brushRef="#br0" timeOffset="164745.974">9859 16432 2119 0,'0'0'490'0,"0"0"-103"0,0 0-110 0,0 0-36 0,14 15 40 16,-14-15-43-16,8 9-29 0,-2-3-40 15,1 2-28-15,3 3-8 0,-2 0-40 0,2 2 2 16,4 0 9-16,-2 3-14 0,2 2-12 0,0 0 4 16,0 0-13-16,2 5-6 0,-4-3-16 15,2 4 2-15,-1 1-12 0,1 1-11 0,-4 0-26 16,0 1 30-16,0 4-2 0,-4-1 0 0,-1 4 11 16,0 0-31-16,-3 3 19 0,0 4-10 0,-1 13 0 15,-1 0 9-15,-1 2-23 0,-3-1 12 0,-2 0-19 16,2-2 4-16,-6 1-3 0,1-4 26 0,-2 1-12 15,-3-2-5-15,0 0-9 0,-3 0 23 0,3-3-34 16,-3-1 8-16,0-2 17 0,-3-2 0 16,3 0-2-16,-3-3 10 0,-1 0-33 0,4-8 9 15,-1-5 10-15,0 0-16 0,-3-2 6 0,0-4 24 16,1 2-19-16,-4-4-44 0,-1-2-16 16,1-4-30-16,0-3-51 0,0-3 14 0,1-4-73 15,5-1-163-15,-2-5-1731 0</inkml:trace>
  <inkml:trace contextRef="#ctx0" brushRef="#br0" timeOffset="166014.308">10210 16508 2438 0,'0'0'499'0,"0"0"-60"16,0 0-157-16,0 0 54 0,28 5-151 0,-28-5 37 15,11 2-71-15,-11-2-6 0,11 1-34 0,-11-1 18 16,17 0-37-16,-9 0-16 0,-8 0-8 0,23-1 0 16,-10 1-13-16,1-2-11 0,0 1 26 0,-1 0-41 15,2-1 16-15,-2 0-15 0,3 0-4 0,-4-1-20 16,1 2-10-16,-2-1 57 0,-1 0-32 0,0 1 0 15,-1-2-4-15,-9 3 19 0,14-1-22 16,-6 0-14-16,-8 1 8 0,10-3 18 16,-10 3-32-16,0 0-14 0,9-2 9 0,-9 2 33 15,0 0-50-15,0 0 23 0,0 0 13 0,0 0-2 16,0 0-9-16,-31-2 14 0,23 2-28 0,-2-1 6 16,-1 1 5-16,1-1-1 0,-1 0 7 0,-2 0-5 15,5-2 8-15,-4 1 6 0,1 1 11 0,3 0-11 16,-2 1-26-16,0-1 17 0,2 1 5 0,8 0-2 15,-15-4 6-15,7 4-4 0,8 0 19 0,-10-2-8 16,10 2-7-16,-10-1 5 0,10 1 0 16,-10-2-20-16,10 2 12 0,-8 0-3 0,8 0-3 15,0 0 8-15,-9-1-19 0,9 1 8 0,0 0-22 16,0 0 31-16,-8-1 2 0,8 1 25 16,0 0-30-16,0 0 19 0,0 0-28 0,0 0 23 15,0 0 1-15,0 0 4 0,0 0-11 0,0 0 2 16,0 0-10-16,0 0-3 0,0 0-3 0,25-5 8 15,-25 5 4-15,14-1-12 0,-7 0-11 0,-7 1 36 16,12-2-38-16,-12 2 34 0,11-1-5 0,-11 1-18 16,0 0-5-16,0 0-1 0,0 0 14 15,0 0 2-15,0 0-21 0,0 0 11 0,-20 14-14 16,10-12-10-16,-2 3-13 0,0-4-10 0,-1 0-25 16,-2 0 36-16,2-1-26 0,1 0-11 0,-1-1-14 15,-1 0-42-15,14 1-12 0,-19-3-28 16,11 0-54-16,8 3-228 0,-13 0-2458 0</inkml:trace>
  <inkml:trace contextRef="#ctx0" brushRef="#br0" timeOffset="166678.132">10367 16436 3054 0,'0'0'460'0,"9"-2"-125"0,-9 2-40 0,0 0-66 16,0 0-19-16,0 0-61 0,0 0-8 0,0 0-15 16,0 0-20-16,0 0-31 0,0 0 13 0,0 0-12 15,0 0-8-15,0 0-3 0,0 0-14 16,0 0-15-16,0 0 4 0,0 0 1 0,-23-5 4 0,23 5-25 16,-11-5 11-16,5 4 6 0,6 1-2 15,-14-1-17-15,9 1-8 0,5 0-10 16,-12-2 19-16,12 2-17 0,-12-2 20 0,12 2-25 15,-9-1 8-15,9 1-10 0,-10-1 32 0,10 1-19 16,0 0 3-16,-10 0 2 0,10 0 7 0,0 0 6 16,-8-1 10-16,8 1 1 0,0 0-1 0,0 0-16 15,0 0 18-15,0 0-24 0,0 0 1 0,0 0 0 16,0 0 1-16,27-8-4 0,-19 7 20 0,2 0-19 16,3 0 10-16,0-2-21 0,-1 2 8 0,0 0-7 15,-1-1 12-15,1 1 2 0,0 0-14 0,-1-1 12 16,-2 1-11-16,-9 1-6 15,15-1 11-15,-15 1-28 0,14 0 20 0,-14 0-18 16,10-1 19-16,-10 1-21 0,10 0 36 0,-10 0-30 16,0 0 26-16,0 0-15 0,0 0 4 0,0 0 7 15,0 0-18-15,0 0 3 0,0 0 1 0,0 0-3 16,0 0 18-16,-18 15-16 0,9-13 10 0,-1 0-12 16,-1 0 1-16,1 0-11 0,-1 1 1 0,-1-1-15 15,0 0 3-15,2 0-11 0,-2 0-15 0,0 1-16 16,2 0 18-16,1-1-5 0,0-1-8 0,9-1 5 15,-13 3-15-15,13-3-19 0,0 0-34 16,0 0-66-16,0 0-10 0,0 0-71 16,0 0-742-16</inkml:trace>
  <inkml:trace contextRef="#ctx0" brushRef="#br0" timeOffset="167822.139">10520 16413 2293 0,'0'0'566'0,"0"0"-199"0,0 0-19 0,0 0-73 16,0 0-18-16,0 0-76 0,0 0-9 0,-31-5-25 16,31 5-34-16,-14 0-3 0,14 0-14 0,-14 0-22 15,14 0 23-15,-17 1-55 0,10-1 11 0,7 0-17 16,-20 0 16-16,10 0-11 0,-1 0 22 0,-1 0-34 16,2 0 20-16,-3 0-18 0,0 0 17 0,1-1-3 15,-2 1-12-15,1 0-2 0,1 0-5 16,0 0 0-16,0 0 3 0,1 1-21 0,-1-1 23 15,1 0-11-15,0 0 2 0,2 2-25 0,9-2 8 16,-20 0-7-16,12 0 18 0,8 0 7 16,-16 1-7-16,16-1-25 0,-13 0-4 0,13 0 16 15,-10 0 10-15,10 0 8 0,0 0 17 0,-12 0-17 16,12 0 2-16,0 0 0 0,0 0 2 0,0 0-7 16,-10-1 2-16,10 1-13 0,0 0 32 0,0 0-17 15,0 0-5-15,0 0-10 0,0 0 19 16,0 0-21-16,0 0 7 0,0 0-17 0,0 0 12 15,0 0 2-15,0 0 0 0,0 0-13 0,0 0-3 16,0 0 17-16,0 0 15 0,0 0-28 0,0 0 15 16,0 0-4-16,24-9-5 0,-24 9-7 0,11-2 19 15,-11 2-15-15,17-1 9 0,-8-1-3 0,-1 2 1 16,3-1-7-16,1 1 23 0,-1-1-15 16,3 1 3-16,1 0-15 0,0-2 19 0,1 2-24 15,-1 0 13-15,1 0-10 0,0-1 15 0,-1 2 2 16,3-2 12-16,-2 1-18 0,2 0 1 15,-4 0-10-15,3 0 0 0,-3 0 8 0,2 0 8 16,-3 0-22-16,2 0 20 0,-4 0-16 0,0 0 17 16,0 0 1-16,-11 0 3 0,18 1-17 0,-10-1 10 15,-8 0-14-15,15 2 4 0,-15-2-11 0,14 1 7 16,-14-1-11-16,0 0 19 0,11 0-23 0,-11 0 15 16,0 0-3-16,0 0 7 0,0 0-9 0,0 0 11 15,0 0 4-15,0 0-4 0,0 0-7 0,0 0 12 16,-28 5 0-16,28-5-4 0,-17 1-1 15,6-1 10-15,-1 0-5 0,0 2-5 16,-1-1-10-16,-2 0-1 0,1 0-4 0,0 0 21 16,-1 0-2-16,0 2 7 0,2-2-11 0,0 2 18 15,-1-2-33-15,2 2 15 0,2-1-9 0,1-2 44 16,0 1-33-16,9-1 0 0,-13 1-15 0,5 0 17 16,8-1 9-16,-9 2-5 0,9-2-5 0,0 0 5 15,0 0 0-15,0 0-1 0,0 0 3 0,0 0 0 16,27 11-12-16,-17-8 11 0,3-2-12 0,0 2 8 15,1-2-7-15,-2 0 4 0,3 1 0 0,-1-2 8 16,-1 3 18-16,0-1-26 16,-1 0-16-16,0-1 16 0,-2 0-8 0,0 0 12 15,-10-1-8-15,17 3 8 0,-10-2 0 0,-7-1-4 16,13 2-11-16,-13-2 0 0,13 1-7 0,-13-1 14 16,10 2 2-16,-10-2 8 0,0 0-18 0,10 2 12 15,-10-2-6-15,0 0 16 0,11 2-22 0,-11-2 12 16,0 0-6-16,0 0-5 0,8 0-16 0,-8 0 5 15,0 0-10-15,0 0 1 0,0 0 4 0,0 0-6 16,0 0-8-16,0 0-2 0,0 0-28 0,-2 12-18 16,2-12-39-16,0 0-22 0,-12 9-655 15,7-5-1056-15</inkml:trace>
  <inkml:trace contextRef="#ctx0" brushRef="#br0" timeOffset="168903.174">10813 16209 2658 0,'-20'20'468'0,"17"-15"-93"0,0 2-105 0,3-7 16 15,-4 17-56-15,3-7-30 0,-1 2-7 0,2 0-20 16,-1 1-31-16,1 0-15 0,1 5-37 0,-1-2 1 16,2 4 5-16,-2-1-18 0,2 1-15 0,1 0 4 15,-3 1-8-15,3 0 2 0,-1-1-41 16,-2 0 2-16,1-1 12 0,-1-2-4 0,0 2-11 15,0-5 0-15,0 0 3 0,0-1-12 0,0 0-8 16,-1-2 6-16,1-1 6 0,0-1-9 0,-2 0-10 16,2-9 13-16,0 12-27 0,0-12 3 0,0 9-15 15,0-9 3-15,0 0 18 0,0 0 12 0,0 0-16 16,0 0 28-16,0 0-34 0,0 0 34 0,0-35-24 16,-3 23 24-16,2-5-23 0,-2 0 23 15,2-1-37-15,-2-2 21 0,0 0 2 0,-1-1-3 16,1-2-13-16,-3 3 7 0,4 0-2 15,-1 1 0-15,0-1-14 0,1 1 47 0,1 0-24 16,1 2-2-16,0-2-18 0,0 0 15 0,1 1-12 16,2 1 25-16,2 0 2 0,0-2-5 0,-1 4-14 15,2-1 8-15,1 2 6 0,0 2-6 0,-1 0-14 16,-2 4 43-16,2-2-21 0,-2 2 4 0,2 1-18 16,-4 2 6-16,1-2 6 0,-3 7-1 0,7-8 2 15,-7 8-13-15,0 0-11 0,0 0 29 0,0 0 7 16,0 0-1-16,0 0-17 15,-11 32-2-15,5-21-10 0,2 4 12 0,0 1 7 16,-1 3-16-16,0-1 28 0,-1 4-12 0,2 1 4 16,1 2 6-16,-1-2-2 0,1 2 4 0,-1-1-25 15,2 1 36-15,-2-1-21 0,3-4 11 0,0-1-5 16,-2 2 12-16,1-4-13 0,1 0-7 0,-1-4-5 16,1 0-5-16,1-2 3 0,-1-1 9 0,1-1 10 15,-2-2-15-15,2-7-4 0,-1 13-8 0,1-13 10 16,0 7 23-16,0-7-7 0,0 0-11 0,0 0 0 15,0 0 5-15,0 0-7 16,3-26-3-16,-3 14-8 0,2-1 21 0,0 0-23 16,-1-2 10-16,1-1 2 0,-1 0 9 0,1 0-34 15,-1 0 23-15,0 0-16 0,2 0 14 0,-2 2-1 16,1 1 8-16,-1-1-29 0,1 0 22 0,0 3-27 16,0 0 12-16,-1 0 3 0,2 1 9 0,-1 0-15 15,0 2 10-15,0 1-4 0,2 0 22 0,-4 7-2 16,2-11-28-16,-2 11 27 0,1-7 12 0,-1 7-26 15,0 0 26-15,0 0-11 0,0 0 10 16,0 0-16-16,0 0-2 0,0 0-10 0,0 0 6 16,-10 25 12-16,6-15-8 0,1 5-2 0,-1 1 2 15,-1 1-17-15,1 1 16 0,2 0 11 16,-1 2-19-16,0-2 0 0,1 0 30 0,1-1-7 16,0 0 15-16,-1-3-43 0,2 0-4 0,-1 0-14 15,1-1 9-15,0 0-29 0,0 0 3 0,1-1 9 16,-1 0-63-16,0-1-11 0,0-11-49 0,2 18-38 15,0-8-50-15,0-1-1270 0</inkml:trace>
  <inkml:trace contextRef="#ctx0" brushRef="#br0" timeOffset="173474.308">11713 16723 2601 0,'0'0'411'0,"-4"-15"-47"0,2 6-82 0,-2 1-43 16,-1-2-85-16,-1 1 57 0,-4-5-81 0,2 3 38 16,-3 0-87-16,0-1 69 0,1 3-48 15,-1-1 4-15,-1 0-19 0,1 2-3 0,0 1-6 16,-3 1 20-16,4 2-57 0,-2 1 52 16,2 3-15-16,-2 3 7 0,0 1 8 0,1 6-4 15,-3 2-30-15,1 4-1 0,-2 3-1 0,0 5 13 16,2 1-7-16,0 3 8 0,3 2-17 0,0 0 8 15,-1 3-8-15,1-1-10 0,4 2-11 0,-5 12 1 16,3-7-4-16,2-4 19 0,-3 11-20 0,1-6-9 16,4-4-5-16,-2 0-15 0,-5 11-18 0,0-2-7 15,1-8-24-15,1-3-20 0,-2-2-47 0,2-3 3 16,2-6-16-16,2 0-84 0,-1-6-1036 0,5-3-866 16</inkml:trace>
  <inkml:trace contextRef="#ctx0" brushRef="#br0" timeOffset="173734.68">11637 17041 3101 0,'0'0'646'15,"0"0"-192"-15,-16-4-86 0,16 4-84 0,-21 4-36 16,6-2-57-16,0 0 1 0,-4 1-43 0,-3-2-7 15,-2 2-14-15,-3 1-45 16,0-2-2-16,-4 2-19 0,3-1-3 0,-1-1-3 16,0 1-20-16,0-1 20 0,-1 0-45 0,5-1 2 15,-1-1-30-15,5 0-5 0,-2-1-9 0,2 0-11 16,3-2-36-16,2 1-8 0,3-1-30 0,4-3 8 16,-1 3-101-16,6-2-1174 0,2-3-1279 0</inkml:trace>
  <inkml:trace contextRef="#ctx0" brushRef="#br0" timeOffset="174138.699">12479 16331 2954 0,'-31'28'607'16,"-3"9"-139"-16,-3 4-100 0,-7 13-54 0,2 3-65 15,-3 8-22-15,4 1-64 0,3 0-7 16,0 4-44-16,2 0 6 0,1 3-10 0,4 2-7 16,1-2-30-16,3-2-1 0,2-3-10 0,2-4 1 15,10-12-20-15,2-4 8 0,8-10-29 0,-1-5 25 16,6-7-41-16,1-2 7 0,6-1-33 0,-2-3 14 16,5-2-20-16,0-3-11 0,0-2-18 0,2-3-4 15,0-2-39-15,2-2 14 0,2-2-24 0,-1-3-12 16,2-1-289-16,-3-1-1132 0</inkml:trace>
  <inkml:trace contextRef="#ctx0" brushRef="#br0" timeOffset="175006.3">12743 16774 2980 0,'0'0'534'0,"15"7"-65"0,-15-7-95 0,9 7-102 15,-6-2-23-15,1 4-34 0,0 0-36 0,1 0-10 16,-1 6-19-16,1 1-9 0,0 0 6 0,3 4-48 16,-3 1-1-16,4 2-12 0,0-2 0 0,-2 2-22 15,3 4-1-15,2 0-5 0,2-1-9 0,-2 0-1 16,0-1-19-16,1 0-23 0,-1-5-12 16,-1-1-35-16,-2-4 7 0,-3-4-52 0,2-2-35 15,-1-5-46-15,3-1-162 0,-10-3-989 16,0 0-1050-16</inkml:trace>
  <inkml:trace contextRef="#ctx0" brushRef="#br0" timeOffset="175253.878">13101 16865 3425 0,'-19'18'419'15,"-2"0"-72"-15,-1-1-75 0,2 1-41 0,-5 2-32 16,2-1-51-16,-10 10-23 0,1-2 25 16,5-4-31-16,2-4-24 0,3 1-13 0,-2 2-8 15,3-4 15-15,1 1-31 0,2-2-12 0,0-3-12 16,5-1-23-16,0-1 0 0,3-3-38 0,1-2-26 16,1 0-24-16,0-1-20 0,2-1-8 0,1-2-61 15,5-3-21-15,0 0 24 0,0 0-351 0,0 0-1913 16</inkml:trace>
  <inkml:trace contextRef="#ctx0" brushRef="#br0" timeOffset="175745.789">13454 16499 2666 0,'-6'16'598'0,"-2"-4"-171"0,4 2-100 16,-2-1-26-16,1-1-86 0,1 2-38 0,0 1-20 15,-2-1-30-15,0 2-10 0,3 1-31 0,-1 0 5 16,0-1-13-16,-1 2 16 0,3 0-37 0,-2-2 1 15,-1 0-18-15,2-1-7 0,-1-1-1 0,0-1-15 16,2-2-14-16,-1 0-3 0,-1-1-26 0,2-2 2 16,2-8-5-16,-4 16-37 0,4-16 16 15,-4 11-11-15,4-11-71 0,-2 9 28 0,2-9-42 16,0 0 8-16,0 0-30 0,0 0 12 16,18 4-10-16,-18-4-53 0,0 0-81 0,21-9 30 15,-12 5-112-15,2 1-456 0</inkml:trace>
  <inkml:trace contextRef="#ctx0" brushRef="#br0" timeOffset="176093.789">13701 16666 2384 0,'-8'4'430'0,"-2"0"-93"0,2 3-35 16,-1 0-89-16,1 1 7 0,0 0-49 0,3-1 0 16,-1 2-26-16,-1-2-13 0,5 1-5 0,-1-2-13 15,3-6 5-15,-2 13-39 0,2-13-11 0,0 0 13 16,7 12-40-16,-7-12 29 0,11 4 12 0,-11-4-29 16,15 0-24-16,-15 0-9 0,18-5 23 15,-9 2-8-15,1-2-36 0,-3 2 37 0,1-3-15 16,-1 3-18-16,-2-1-14 0,0-1 42 15,-5 5-48-15,2-11 6 0,-2 11-12 0,-1-10 4 16,-3 1-1-16,-1 1-26 0,-2 1-11 0,1-1 9 16,-1-1-7-16,-1 3-16 0,-2-1-6 0,4 2 19 15,-3-2-38-15,1 3-14 0,4 1-13 0,4 3-27 16,0 0-51-16,-13-2-190 0,13 2-3375 0</inkml:trace>
  <inkml:trace contextRef="#ctx0" brushRef="#br0" timeOffset="176541.784">13827 16401 2807 0,'5'-4'574'0,"-5"4"-134"0,0 0-107 15,0 0-28-15,0 0-62 0,0 0-72 16,0 0 16-16,16 12-45 0,-14-6-15 0,2 1-5 16,0 2-6-16,1 0-17 0,-3 2 24 0,4 1-46 15,0 4 2-15,-2-2-18 0,-1 2-3 0,3 0-10 16,1 1 22-16,-1 0-34 0,1 1 14 0,0-2-10 16,-1 0-12-16,-1-1-10 0,-1 2 11 0,2-3-12 15,-2-1-6-15,-2 0-14 0,1-1-13 0,-1 1-18 16,-4-1-1-16,1 0-38 0,-3-2-31 15,-1-2-1-15,-2 0-12 0,1-1-7 0,6-7-85 16,-14 9-1191-16,7-7-1473 0</inkml:trace>
  <inkml:trace contextRef="#ctx0" brushRef="#br0" timeOffset="177046.787">13949 16208 3287 0,'0'0'460'0,"0"0"-43"0,0 0-128 0,20 17-18 16,-13-10-58-16,3 4-28 0,-1 2-11 0,3 6-6 15,3 5-35-15,2 2-23 0,2 19 10 0,0 0-20 16,1 3-34-16,-3 4 17 0,0 0-25 16,2 3-4-16,-1 2-14 0,-1 0-11 0,-4 0 18 15,5 15-1-15,-7-13-53 0,0 15 4 0,-1-11-12 16,-4 0 0-16,0 0-11 0,-3-2 23 0,1-3 6 16,-6-2-14-16,0-3-12 0,0-10 10 0,-5-8-17 15,1-1-1-15,-6-2-21 0,1 0 18 0,-10 4-19 16,4-5-14-16,-2-9-13 0,-3-1-27 15,0-3-13-15,-3-2-15 0,0-4-40 0,2-1-1 16,-3-4-72-16,8-3-252 0,-3-3-2274 0</inkml:trace>
  <inkml:trace contextRef="#ctx0" brushRef="#br0" timeOffset="182378.316">17519 6479 2203 0,'0'0'398'0,"0"0"65"16,0 0-151-16,0 0-42 0,9-1-7 0,-9 1-62 15,0 0-73-15,0 0 1 0,0 0-28 16,12 8 37-16,-12-8-20 0,6 7-26 0,-6-7 13 15,6 9-19-15,-3-3 8 0,-3-6 7 0,7 13-4 16,-4-5-37-16,-1 1-7 0,4 2-4 0,-2 0 14 16,0 4-2-16,1 0-22 0,0 1 0 0,1 2-4 15,2 1-12-15,-1 4 5 0,1-1 29 16,0 1-30-16,2 0 9 0,-2 0-34 0,1-3 6 16,1 3-43-16,-3-3-28 0,1 0-32 0,0-6-15 15,-2 0-50-15,0-4-51 0,1 1-10 0,0-5-1860 16</inkml:trace>
  <inkml:trace contextRef="#ctx0" brushRef="#br0" timeOffset="182690.688">17833 6527 2876 0,'-16'13'533'0,"0"-1"-159"0,3-1-47 16,-3 1-60-16,3 2-26 0,-2 0-38 0,-2 3-57 16,0-1 2-16,-4 2-29 0,1 4-33 15,-1-1-3-15,0 2-22 0,-1-1 11 0,0 1-23 16,1 0-1-16,-1-2 5 0,0 0-7 0,2 0-37 15,4-5-1-15,-2 0-36 0,2-2 5 0,0-1-21 16,3-3-15-16,-1-3-44 0,2 1-6 0,1-3-58 16,4-2-30-16,7-3-76 0,-11 2-2123 15</inkml:trace>
  <inkml:trace contextRef="#ctx0" brushRef="#br0" timeOffset="183313.713">18254 6066 2743 0,'-14'5'506'0,"14"-5"-40"0,-10 5-159 15,10-5-32-15,-8 8-47 0,1-4-16 0,1 3-56 16,0 0-4-16,-1 1-13 0,0 0-10 0,-1 3-26 15,1 2 5-15,-2-1-37 0,-2 2 9 16,3 1-11-16,-3 2-5 0,1-1-25 0,-1 1 4 16,3-3-20-16,-1 0-7 0,1 0 7 0,1-1 13 15,1-1 5-15,0-2-8 0,2-2-36 0,-1 2 22 16,0-2-7-16,3 1 21 0,-1-4-10 0,1 4-11 16,2-9 4-16,-3 12-6 0,3-12-1 0,5 13 11 15,-2-6-8-15,-3-7 4 0,7 9-18 0,-2-6 4 16,1 3 2-16,-6-6 5 0,11 6-13 15,-4-3 6-15,2 0-22 0,-9-3 6 0,13 5-30 16,-6-4 7-16,-7-1-29 0,14 2-19 0,-14-2-54 16,0 0-22-16,18 0-1232 0,-10-1-1276 0</inkml:trace>
  <inkml:trace contextRef="#ctx0" brushRef="#br0" timeOffset="183609.892">18374 6146 2658 0,'0'0'553'16,"0"0"-126"-16,0 0-87 0,0 0-56 15,0 0-78-15,0 0 20 0,0 0-60 0,-1 32-4 16,-2-25-39-16,2 0 4 0,0 3-25 0,-1 0 8 16,1 1-27-16,-1 1 13 0,2 0-23 0,-3 0-17 15,3-1-4-15,-1 0 4 0,1 0-24 0,-2-1-14 16,1-2-3-16,0 0 1 0,1-8-65 0,0 0-39 16,-3 18-64-16,3-18-108 0,0 0-1309 0</inkml:trace>
  <inkml:trace contextRef="#ctx0" brushRef="#br0" timeOffset="183909.93">18506 6042 3157 0,'8'3'590'0,"-8"-3"-206"16,0 0-52-16,6 5-79 0,-6-5-44 0,0 0-55 16,7 9-3-16,-7-9-14 0,6 9-6 0,-5-2-7 15,3 2-16-15,-1-1-13 16,2 3-22-16,-3 1-26 0,1 1 9 0,3 1-6 16,-4 1 14-16,1 1-24 0,0 2 2 0,-1 0-14 15,-1-1-1-15,-1 0-9 0,-1 1-8 0,-1-1-20 16,1 1-1-16,-4-2-51 0,-1-1-8 0,1 0-23 15,0-1-36-15,-1-2-40 0,4-3-326 0,-3 0-1154 16</inkml:trace>
  <inkml:trace contextRef="#ctx0" brushRef="#br0" timeOffset="184206.373">19002 6407 2937 0,'25'-3'529'16,"-15"2"-146"-16,3 0-122 0,-2-1-78 16,-11 2-35-16,23-2-102 0,-13 0-32 0,-10 2-38 15,17-3-71-15,-17 3-45 0,14-1-153 0,-7 1-787 16</inkml:trace>
  <inkml:trace contextRef="#ctx0" brushRef="#br0" timeOffset="184410.418">18917 6556 2893 0,'-3'5'560'0,"3"-5"-122"0,0 0-71 16,0 0-106-16,0 0-26 0,0 0-57 16,16 12 2-16,-9-12-20 0,-7 0-14 0,16 4-44 15,-2-1-6-15,-3-2-34 0,4 1-8 0,1-1-28 16,1 1-21-16,-1-2-38 0,0 2-16 0,0-2-86 15,1 0-31-15,-1-3-51 0,5 2-297 0,-4-2-1955 16</inkml:trace>
  <inkml:trace contextRef="#ctx0" brushRef="#br0" timeOffset="185061.873">19857 5643 2796 0,'-25'3'468'0,"2"0"-36"16,3-2-110-16,0 2-17 0,2 1-62 0,1 1-60 15,-3-1-18-15,3 2 0 0,-1 0-49 16,1 2-12-16,2-1 19 0,-1 3-39 0,3 0-5 16,2 0 7-16,0 3-10 0,1 0 8 0,1 0-41 15,1 2-4-15,4 0 8 0,-1 3-1 0,4-2-6 16,1 3-15-16,1 1 10 0,2-1-9 0,2 3 7 15,1 1 2-15,3 5-23 0,-1 1 1 0,4 2-4 16,-2 1 14-16,1 12-10 0,-4-4 5 0,1-6-5 16,-2 16 1-16,-4-5-1 0,-4 10-13 0,-4-1-7 15,-2 1 7-15,-2-2 4 0,-3 6 5 16,-2-2 8-16,-2 14 1 0,-4 1 20 0,1-4-41 16,4-13-5-16,-1-1 12 0,3-1-10 15,-3 0 4-15,4-3-11 0,-2-3 17 0,4-1-6 16,1-8 6-16,0-7 1 0,3-2-1 0,0 2-4 15,0-6 4-15,0-1-6 0,1-1-4 0,3-3 1 16,0-2 10-16,0 0 12 0,1-3-7 0,0 1-15 16,1-2 24-16,1-2-33 0,-2 0 20 0,4-1-8 15,-2-1 8-15,1-1 0 0,-1-9 11 0,7 14-21 16,-1-8 12-16,4-1-12 0,0-1-6 0,3-1 10 16,3-1 16-16,3-2-16 0,5 0 10 15,1 0 12-15,6 0-44 0,2-1 4 16,1-1 26-16,7 0-29 0,-3-1-6 0,3 1-6 15,0-1 12-15,0 1-12 0,-1-1 11 0,-2 1-38 16,-6-1 3-16,-2 2-35 0,-2-1-10 0,-5 1-17 16,-2-1-38-16,-3 1-1158 0,-1-1-1168 0</inkml:trace>
  <inkml:trace contextRef="#ctx0" brushRef="#br0" timeOffset="186341.882">20276 6043 3359 0,'0'0'527'0,"0"0"-155"0,0 0-38 16,0 0-61-16,0 0-37 0,0 0-54 0,0 0-7 15,-13 13-29-15,13-13-14 0,-3 11-21 0,1-5 0 16,0 4-28-16,0-1 5 0,1 1-29 0,-1 0 19 15,1 1-15-15,1 1-11 0,-3-1-8 0,3 0-7 16,0 2-3-16,-1 0 8 0,1 0-25 0,0 0-3 16,1-1-12-16,-1 2-2 0,3-2-27 0,-2 1-13 15,-1 1-43-15,2-2-13 0,-4 1-55 0,2-1-553 16,0 0-805-16,2 1-1875 0</inkml:trace>
  <inkml:trace contextRef="#ctx0" brushRef="#br0" timeOffset="186642.449">20172 6693 3151 0,'0'0'545'16,"0"14"-110"-16,-3-7-125 0,2 1-10 0,-2 2-104 16,0 0 8-16,0 0-40 0,0 3 1 0,-2-2-40 15,1 4-16-15,0 0-10 0,-1 1-7 0,1 1-4 16,0-3-4-16,1 3-24 0,-2-1-13 0,0-1-18 16,2-2 20-16,1 0-21 0,-3-1-15 0,1 0-32 15,1-3-10-15,-1-1-61 0,-1 0-19 0,5-8-34 16,-5 8-68-16,5-8-1174 0,0 0-1626 0</inkml:trace>
  <inkml:trace contextRef="#ctx0" brushRef="#br0" timeOffset="187238.335">20587 5635 3006 0,'19'-7'542'0,"0"1"-134"0,-4 0-96 0,2 1-46 16,-3-2-43-16,3 3-31 0,-1-1-26 16,2 0-22-16,-1 0-40 0,3 1 1 0,-2-1-33 15,-1 3 4-15,2-2-6 0,-5 2 5 0,1 0-33 16,-2 3 15-16,1 2-27 0,-2 2 7 0,-2 2-4 16,-1 4 6-16,0 3-22 0,-2 6 7 0,-1 3 0 15,-2 5-2-15,0 9-2 0,-1 1-16 0,-2 19 20 16,-1 3-8-16,-1 5-22 0,4 3 22 15,-1 17-4-15,1 2 11 0,0-3 7 0,-1-3-18 16,0 1-5-16,0-11-10 0,1 9-4 0,0-12 47 16,0-2-44-16,2-5 0 0,-1-2 2 0,0-8 8 15,2-11-3-15,0-6-10 0,-1-8-2 16,-1-2 2-16,1-1-11 0,-1-6 4 0,-1 0-16 16,0-2 16-16,0-3-48 0,0 0 26 0,-2-2-13 15,-1-10-5-15,0 16 26 0,0-16-17 0,-3 12-8 16,3-12-22-16,-6 9 41 0,6-9 12 0,-15 6-40 15,4-3 26-15,-2-1-15 0,-3-1 24 0,2 1-1 16,-4 0 34-16,-4 1-28 0,0-2 22 16,-4 2-4-16,-2 3-11 0,0-2-17 0,-2 1 32 15,1 0-16-15,-2-2 42 0,1 0-42 0,0 1-30 16,2-3-51-16,4-1 24 0,-2 0-71 16,2-1-6-16,2-3-4 0,0 0-186 0,6-1-385 15</inkml:trace>
  <inkml:trace contextRef="#ctx0" brushRef="#br0" timeOffset="187725.743">21249 6509 3678 0,'0'0'596'0,"0"0"-190"0,0 0-94 16,0 0-56-16,0 0-27 0,0 0-37 0,29 8-36 15,-16-7-13-15,0 1-22 0,2-1-36 16,3-1 5-16,-1 0-26 0,6 0-15 0,1 0-18 16,0-1-10-16,-2-1 4 0,4 1-21 15,-1 0-20-15,1 0-26 0,-1-1-18 0,0 1-26 16,-3-1-30-16,0 0-31 0,-1-2-55 0,-1 2-494 16,0-3-1225-16</inkml:trace>
  <inkml:trace contextRef="#ctx0" brushRef="#br0" timeOffset="188818.118">22691 5561 2363 0,'-28'5'451'0,"4"-1"-84"0,0 1-68 0,4-1-113 16,0 1-3-16,-2-1 1 0,-1 1-32 0,-3 1-18 15,1-2-42-15,1 3-16 0,0-2 29 16,4-2-39-16,1 2-17 0,-1 0-37 0,1 1 44 16,3-2 14-16,0 1-14 0,-1 1-40 0,3 1 66 15,-2-1-74-15,3 2 41 0,2 0-23 16,0 2 33-16,2 1-5 0,2 0-8 0,0 2-8 15,3 4 12-15,0 0-29 0,2 3-1 0,2 2-10 16,2 4 7-16,-1 2 2 0,5 7 16 0,1 0-31 16,3 15 2-16,1 2-6 0,0 1-6 0,1 3 25 15,-2 0-7-15,-1 0-2 0,0 0-16 0,-2 1 12 16,-3 0-25-16,-2-1 26 0,-5 3 7 0,-1 0 8 16,-6 1 10-16,-3 0-66 0,-1-2 46 15,-1-1-12-15,-1-5 18 0,-4 0-18 0,3-6 8 16,-3-3-8-16,1-4 2 0,3-7 16 0,1-7-38 15,0-3 22-15,4-1 2 0,-2-4-10 0,2 0 12 16,1-5-10-16,2 2 16 0,0-6-6 0,3 2 13 16,0-4 2-16,5-6-13 0,-8 13-8 15,8-13 9-15,0 10-32 0,0-10 44 0,0 0-21 16,20 4 20-16,-9-2-2 0,6-1-6 0,-1-1-24 16,6 0 21-16,4 0-6 0,1 0 8 0,2-1-17 15,1 1 21-15,1 0 2 0,2 0 3 16,-4-2-22-16,2 2 7 0,-1-1-23 0,1 1 13 15,-3-1-42-15,-2 0 30 0,-2 0-21 0,0 1-14 16,-2-3-48-16,1 1-5 0,-4 0-35 0,0-1-19 16,-2 1-28-16,2-1-57 0,-5 0-53 0,4-1-1622 15</inkml:trace>
  <inkml:trace contextRef="#ctx0" brushRef="#br0" timeOffset="190026.665">23224 5681 2666 0,'0'0'545'16,"0"0"-118"-16,0 0-82 0,0 0-45 16,0 0-46-16,0 0-50 0,0 0-20 0,0 0 36 15,0 0-66-15,-6 26-4 0,4-16-29 0,0 1-5 16,-1 1-24-16,2 1-4 0,-2 1-17 0,0 0-15 15,2 0-8-15,1 1-5 0,0-2-7 0,0 0 18 16,-1 1-15-16,2-3-2 0,-1-1-10 0,0 0-3 16,4-3-26-16,-4-7-33 0,9 11-6 0,-2-10-22 15,-7-1-8-15,0 0 4 0,37-12-69 0,-19 0-18 16,0-2-38-16,5-2-4 0,-1-4 7 0,-1 0-57 16,-2 0 14-16,-1-1-203 0,-1-1 193 15,-3 4-197-15,-1 2 142 0,-2-2 3 16,-2 4 138-16,-2 0-68 0,-1 1 5 0,-2 3 198 15,1 1-23-15,0 0 184 0,-4 3 42 0,-1 6 49 16,2-7-4-16,-2 7 46 0,0 0-71 0,0 0 58 16,0 0-24-16,0 0 0 0,-17 18-57 0,10-5 4 15,-1 0-43-15,0 2 32 0,-2 7-57 0,0 0 12 16,0 1-27-16,-2 3 9 0,0 1-31 0,0 1-16 16,0-2-4-16,1-1 1 0,0-4-22 0,2 0-19 15,1-2-41-15,-1-4 17 0,4 1-20 0,-1-4-6 16,2-4-59-16,1 1-68 0,3-9-61 15,-3 9 7-15,3-9-1338 0</inkml:trace>
  <inkml:trace contextRef="#ctx0" brushRef="#br0" timeOffset="190542.622">23890 5686 3249 0,'14'-4'461'16,"1"-1"-114"-16,0 3-52 0,-1-1-64 0,0-1-27 16,-1 3-51-16,2-1-4 0,2 0-26 0,-1 1-6 15,2 1-40-15,-2-1 29 0,0 1-45 0,0 0 9 16,-2 1-15-16,-1 0 5 0,0 3-26 16,-3 1-1-16,-3 1 11 0,-4 2-10 0,-3 1-10 15,0-9 1-15,-10 23 4 0,-2-9-4 0,1 1-4 16,-7 0 6-16,2 0-8 0,-2 1 1 0,-1-2-1 15,1 0-2-15,2 0 0 0,1-2-31 16,2-2 5-16,1 0 24 0,0-1-9 0,2 1 20 16,2-4 11-16,1 2 1 0,2-2 1 0,3 0 6 15,2-6-20-15,0 11 2 0,0-11-4 0,8 9-4 16,-1-3-4-16,4-2-1 0,1-1 4 0,2-1 3 16,0 1-6-16,6-3-9 0,-2 3-14 0,2-2 0 15,1 1-12-15,1-1-12 0,0-1 0 0,1 0-3 16,-3 2-10-16,-4-1-23 0,1-1-26 15,-3 0-30-15,-1 1-53 0,-13-1-29 0,20 5 20 16,-14-1-1181-16,-1-2-2257 0</inkml:trace>
  <inkml:trace contextRef="#ctx0" brushRef="#br0" timeOffset="191402.61">23233 6312 3293 0,'0'0'490'15,"35"6"-125"-15,-28-4-97 0,-7-2-12 0,17 3-68 16,-6 0 5-16,1 0-27 0,-2 2-11 0,2-3-31 15,-2 2-46-15,2-1 9 0,-1 1-14 16,-1-1-9-16,-2 1-12 0,-8-4 9 0,16 3-19 16,-12 1-9-16,-4-4 3 0,6 7-31 15,-6-7 10-15,0 0-19 0,-5 15 42 0,1-10-26 16,-2 2 15-16,1-2-21 0,-2 2-14 0,0 1 8 16,-1-1 12-16,1 0-2 0,1 0-1 0,-2 2-11 15,3-1-1-15,0 0 6 0,1 1 11 0,0 0 2 16,-2 0 7-16,5 2-11 0,0 0 8 0,1-3-17 15,1 3 2-15,0 0 10 0,3-1 1 0,2 2-16 16,-2-2 16-16,2 3-5 0,1-3-7 0,-2-1 9 16,0 2-6-16,-1-1-9 0,-1 0-5 0,0 0 7 15,-2 1 13-15,-2-2-2 0,-1 1-9 16,-2 0-4-16,-2-2 8 0,-3 3-10 0,-1-1-13 16,-3-3-9-16,-1 0 10 0,0 0-24 15,-3-3-6-15,1-1-33 0,-2 0 1 0,1-2-29 16,3 1-26-16,-3-2-28 0,3-2 2 0,1 1-63 15,3-1-455-15,0 2-1891 0</inkml:trace>
  <inkml:trace contextRef="#ctx0" brushRef="#br0" timeOffset="191682.409">23723 6579 3506 0,'0'0'501'0,"20"0"-111"0,-9 0-76 15,2-2-38-15,1 2-76 0,1 0-28 0,-2 0-29 16,4 2-17-16,-1-1-50 0,-1 0 3 0,0 1-54 15,1-1-22-15,-3 1-20 0,1 0-36 16,-4-1-37-16,-10-1-93 0,19 1-62 16,-7-1-175-16,-5-2-1896 0</inkml:trace>
  <inkml:trace contextRef="#ctx0" brushRef="#br0" timeOffset="191878.405">24156 6646 3006 0,'-9'26'581'0,"2"-2"-190"0,1-2-50 15,-2-1-91-15,1 0-57 16,1-2-41-16,2 1-37 0,0-4-25 0,-1-2-54 16,1-2-7-16,2-1-65 0,0-3-67 0,2-8-25 15,0 0-62-15,0 0 6 0,0 0-174 0,10 11-3066 16</inkml:trace>
  <inkml:trace contextRef="#ctx0" brushRef="#br0" timeOffset="192594.24">24708 5562 3710 0,'0'0'495'0,"0"0"-94"0,0 0-103 16,17 6-39-16,-17-6-59 0,17 0-5 0,-4 0-30 15,0 0-26-15,3 2-23 0,3-2-13 0,-1 0-19 16,5-2-15-16,-1 1-13 0,0 1-3 0,3-1-4 16,-1 0-1-16,1-1-14 0,-2 2 6 0,-2-1-10 15,1 2-3-15,-4-1-8 0,0 2 1 0,-5 0-7 16,1 2 10-16,-3 1-22 0,-2 4 7 0,-1 2-4 16,-2 4 9-16,-2 1-4 0,-4 7 12 15,0 3-12-15,-4 9-9 0,0 14-6 0,-1 6 14 16,-4 6-7-16,2 17 3 0,-2 3 5 0,0 2-11 15,0 2 7-15,2-2-8 0,-2-1-1 16,2 0 8-16,0-1-13 0,3-1 5 0,-2-1-1 16,2-15-4-16,1-3-3 0,3-1 1 0,-2-6 2 15,2-9-2-15,2-10-11 0,-2-5 1 0,2-1 4 16,0-4 10-16,0-6-17 0,1 2 7 0,-1-5-16 16,-2-2-19-16,2 0-29 0,-2-5 17 0,0 0-1 15,0-9-5-15,0 14-16 0,0-14 37 16,-2 6 6-16,2-6-13 0,-11 0 17 0,11 0 9 15,-14-5-13-15,3 2 16 0,-2-2-3 0,0 1 30 16,0-3-29-16,-2 2 4 0,-3 0 14 0,2 2 11 16,-1-1-47-16,1 1 17 0,-3 0-8 15,0 1-49-15,0 1-11 0,-1 0-26 0,-1 0-23 16,-2-3-49-16,2 6-59 0,1-4-2026 0</inkml:trace>
  <inkml:trace contextRef="#ctx0" brushRef="#br0" timeOffset="193190.195">25424 5763 3389 0,'0'0'549'0,"0"0"-180"16,0 0-47-16,0 0-73 0,0 0-22 16,0 0-43-16,0 0-32 0,0 0-20 0,0 0-13 15,32-2 0-15,-24 1-37 0,-8 1-12 0,15 0 7 16,-15 0-24-16,15 0-12 0,-15 0 4 0,16 1-20 15,-8 0-29-15,-8-1-17 0,17 1 9 16,-10 1-40-16,-7-2-12 0,17 1-42 0,-7-1-20 16,-10 0-75-16,0 0 1 0,27-3-173 0,-21 1-1546 15</inkml:trace>
  <inkml:trace contextRef="#ctx0" brushRef="#br0" timeOffset="193446.049">25918 5418 3587 0,'0'0'502'0,"-20"27"-114"16,13-13-74-16,-3 3-45 0,-1 2-50 0,1 1-34 16,-2 1-25-16,3 2-23 0,-4 3-8 0,5-4-23 15,-2 6-29-15,5-4 29 0,-3 1-46 16,4 0-6-16,-2 0-18 0,4-2 10 0,0-2-19 15,1 0 2-15,1-2-18 0,1 1-9 0,1-1-29 16,0 1-5-16,0-1-24 0,2 0-7 0,-4-2-29 16,4 1-18-16,-3-2-19 0,2 1-83 0,-3-5-1179 15,0 0-1379-15</inkml:trace>
  <inkml:trace contextRef="#ctx0" brushRef="#br0" timeOffset="194466.815">24125 6597 1871 0,'0'0'286'0,"0"0"-51"15,0 0-68-15,0 0 24 0,0 0-72 0,0 0 24 16,0 0-20-16,0 0 35 0,0 0 15 0,0 0-18 16,0 0-41-16,0 0 19 0,0 0-18 0,0 0-3 15,0 0-6-15,0 0-20 0,0 0 9 0,0 0 24 16,0 0-83-16,0 0 76 0,0 0-45 0,0 0-5 15,18 23-19-15,-18-23 22 0,0 0-26 0,3 5-4 16,-3-5 4-16,0 0-9 0,0 0 8 0,1 10-4 16,-1-10-9-16,0 0-3 0,0 0 14 0,-3 10-1 15,3-10-13-15,0 0-15 0,-3 5-11 16,3-5 39-16,0 0-29 0,0 0 29 16,0 0-28-16,0 0 6 0,-2 9 6 0,2-9 15 15,0 0-15-15,0 0 27 0,0 0-43 0,0 0 0 16,0 0 1-16,0 0 14 0,0 0 4 0,0 0 4 15,17-17-30-15,-11 10 30 0,2-2-9 0,0-2-11 16,2-1-2-16,3-3 31 0,-2-2-35 0,3 0 13 16,-4 1-26-16,2 1 23 0,-1 1-16 0,-4 0 6 15,1 2-27-15,-2 1-22 0,-1 3-48 0,-3-2-8 16,6 2-220-16,-8 2-1489 0</inkml:trace>
  <inkml:trace contextRef="#ctx0" brushRef="#br0" timeOffset="195889.872">26741 5512 3226 0,'0'0'477'0,"0"0"-140"16,0 0-54-16,0 0-49 0,0 0-8 0,0 0-52 15,-15-8-23-15,3 8-36 0,2 0 12 0,-1 2-38 16,-5-2 8-16,2 0-38 0,-8 1 9 0,-1-1-19 16,1-1 20-16,0 1-25 0,-5 1 12 0,2-1-8 15,-2 0 6-15,3 2-10 0,-6-1-9 16,-1 0-8-16,2 0-13 0,0 2 0 0,3-1 7 15,4 2 1-15,-1-1 25 0,3 0-22 0,0 1 13 16,5 1 15-16,-2 1 7 0,2 1-24 16,3 1 11-16,1 2-18 0,3 1 16 0,1 2-14 15,2 0 1-15,3 1-12 0,2 3 4 0,0 4-5 16,2 0-6-16,-2 4-1 0,4 2 2 0,-2 1 2 16,1 5 18-16,0 2-44 0,-3-6 35 0,0 9-16 15,-3 1 13-15,-1 14-20 0,-3-1 1 0,-2 0 0 16,-1 1 7-16,-2-2-7 0,-2 2 9 0,-4-3-20 15,3 0 12-15,-4-3-13 0,-1 1 14 16,2-3-10-16,-4-1 12 0,3 0-5 0,0 1 5 16,-2-3-2-16,1-2 5 0,2 0 13 15,2-7-24-15,5-3 2 0,0-2-1 0,-3 1 5 16,4-3 0-16,3-3-5 0,-1-1 0 0,4-2-10 16,-1-3 17-16,4 1-11 0,-2-1 4 0,3-3-4 15,0 3 2-15,1-5-1 0,2 1 16 0,0-1-15 16,3 1 7-16,-3-2-5 0,2-2-7 0,-1 2-4 15,5-2 9-15,-3-2-4 0,4 1 9 0,-1-2-8 16,2-1-1-16,5 1 7 0,-1-5-4 0,1 1-4 16,2 0 9-16,4-2 0 0,-1 0 16 0,3 0-17 15,-2-2 6-15,3 2 9 0,0 0-15 16,0 0-21-16,-1 0 15 0,3 2-35 16,0-2 14-16,3 0-27 0,1 0-1 0,0 2-11 15,-1-2-2-15,1-2-34 0,-6 0-17 0,0 2-25 16,7 0-204-16,-8-2-975 0,-2 1-913 0</inkml:trace>
  <inkml:trace contextRef="#ctx0" brushRef="#br0" timeOffset="197690.879">26677 5932 3226 0,'0'0'440'0,"0"0"-55"15,0 0-88-15,0 0-58 0,0 0-26 16,0 0-21-16,0 0-39 0,0 0 1 0,0 0-21 16,31 2-1-16,-31-2-15 0,16-3-6 0,-5 0-13 15,0 2 5-15,1 0-23 0,1-3-7 0,1 2-22 16,1 0 2-16,-1 0-2 0,1-1-5 0,2 1-16 15,0-2 5-15,-1 1 3 0,-1 2-22 0,2-2-32 16,-2 3-13-16,-1-1-28 0,3-2-26 16,-3 0-45-16,-1 2-21 0,-1-1-445 0,1 0-967 15</inkml:trace>
  <inkml:trace contextRef="#ctx0" brushRef="#br0" timeOffset="198005.887">27393 5673 2771 0,'0'0'559'0,"-2"12"-137"16,2-12-174-16,0 0 26 0,-2 12-56 0,2-12-13 15,0 7-29-15,0-7-30 0,0 9-6 0,0-9-7 16,2 10-55-16,-2-10 13 0,5 11-16 0,-3-5 5 15,3 0 11-15,-1 0-12 0,2 3-8 0,1-3-35 16,2 3-7-16,-2 0-4 0,1 1-2 16,-1-2 13-16,1 1-15 0,0 0-2 0,-1 1-1 15,-3-1 7-15,1 1-8 0,-5 1-6 0,0 1-5 16,0 1-12-16,-7 1-21 0,1 1 4 0,-7-1-17 16,1 3-22-16,-3-3-48 0,-2-2-24 0,2 0-35 15,-3-5-39-15,3-2-35 0,0 2-186 16,0-4-1972-16</inkml:trace>
  <inkml:trace contextRef="#ctx0" brushRef="#br0" timeOffset="198261.877">27313 5721 3501 0,'8'-1'532'15,"-8"1"-73"-15,19-5-143 0,-11 2-45 0,3 0-41 16,1 0-43-16,1-1-23 0,-1 1-11 16,1-1-34-16,0 1-11 0,5-1-14 0,-1 0-21 15,0-2-7-15,4 3-10 0,-2-2-6 0,2 1-2 16,-1 0-17-16,2 1-9 0,1 0 2 0,-1 0-37 16,-1 0-26-16,-2 0-17 0,2 1-36 15,-1-1-9-15,-4 1-40 0,2 0 11 0,-4-1-75 16,-2 3-64-16,0-3-1368 0</inkml:trace>
  <inkml:trace contextRef="#ctx0" brushRef="#br0" timeOffset="198762.258">26664 6603 3409 0,'15'0'602'0,"-15"0"-121"16,18-4-136-16,-9 2-74 0,3 0-3 15,3-1-59-15,-2 2-38 0,3-1-32 0,2-2-18 16,0 2-37-16,0-1 7 0,2 3-25 0,0-1-13 16,1-2-16-16,-1 2-18 0,-4-1-35 0,1 1 11 15,4 0-50-15,-7 0-26 0,-1-1-44 0,0 0-22 16,-1 1-416-16,0-1-1021 0</inkml:trace>
  <inkml:trace contextRef="#ctx0" brushRef="#br0" timeOffset="199222.281">27335 6400 3533 0,'9'0'524'0,"0"2"-98"0,-9-2-139 0,18 1 6 16,-10 0-97-16,2 1-16 0,-1-1-40 0,-9-1-1 15,20 3-32-15,-11-2-5 0,0 0-28 0,-9-1 11 16,17 3-34-16,-9-2 7 0,-8-1-5 0,11 2-17 16,-11-2-12-16,9 3 8 0,-9-3-10 0,0 0 10 15,2 8-11-15,-2-8-3 0,0 0 1 0,-9 14 5 16,5-7-26-16,-3 0 12 15,1 1-12-15,-2-2 11 0,3 2 2 0,-1-2-3 16,0 2-4-16,3-2 12 0,-4-1-4 0,3 2-5 16,-1 0-8-16,3 0 14 0,0 1-3 0,2-8-6 15,0 12 1-15,0-12 7 0,2 14-8 0,2-7 5 16,-1 2-5-16,3-3 14 0,1 2 2 0,0-1-8 16,0 0-7-16,1 1 10 0,0-1-21 0,-1 0 14 15,-1 1-16-15,0-1 17 0,-1-1-19 0,-2 0 24 16,-1 2-25-16,-2-8 9 0,-2 15 1 0,-3-6 4 15,0-2-3-15,-3 2 0 0,1-2-6 16,-5 1 1-16,1-1-6 0,-5-1-2 16,1 1-24-16,-1-1 3 0,-1-1-21 0,0-1 3 15,0-1 2-15,2 1-17 0,-2-4-44 0,3 0-33 16,-1 0-9-16,3-3-156 0,1 2-1128 0,-2-1-1473 16</inkml:trace>
  <inkml:trace contextRef="#ctx0" brushRef="#br0" timeOffset="199922.268">28178 5450 3666 0,'0'0'492'16,"0"0"-107"-16,0 0-83 0,6 12-51 0,-6-12-48 16,14 9-28-16,-6-4-6 0,4 0-37 0,3 2-4 15,2-3-22-15,3 3-20 0,2-2-16 16,2 3-12-16,1 0 5 0,4-2-26 0,-2 2 13 15,0-1-11-15,-2 1-5 0,-3-3-2 16,2 3-15-16,-7 0 4 0,1 0-17 0,-3 2-10 16,-3-1 12-16,0 3-2 0,-6 0-8 0,3 3 0 15,-6 1 14-15,-2 3-14 0,-1 2 2 0,-1 5-9 16,-5 8 2-16,0 2 5 0,-1 14 4 0,-3 2-14 16,2 7 14-16,-1 3-9 0,-2 13 9 0,4 4-15 15,0-14 7-15,1 0-9 0,2-1 3 0,0-2 12 16,2 0-21-16,0-4 6 0,4-3 2 0,0-1-4 15,2-11-3-15,-1-7-19 0,0 0 9 16,4-2 7-16,-3-3 18 0,2-4-37 0,0-3 44 16,0-3-26-16,0 0 9 0,-3-4-23 0,1-1 10 15,-1-4-23-15,-2 2-6 0,1-3 10 16,-4-1 11-16,-1 1 5 0,-2-3-13 0,-4 3 9 16,-3-4 20-16,-5 0-6 0,-5 2-18 0,-4-4 21 15,-8 4-7-15,-1-1 6 0,-3 0 5 0,-14 4-5 16,-2 0 3-16,-3 2-52 0,0 1 39 0,1-2-72 15,2 2-10-15,0-2-21 0,4-2 2 0,8 1-68 16,8-4-56-16,0 1-2315 0</inkml:trace>
  <inkml:trace contextRef="#ctx0" brushRef="#br0" timeOffset="200537.948">29063 6209 3833 0,'0'0'524'16,"0"0"-90"-16,0 0-103 0,0 0-50 0,0 0-53 15,17-10-28-15,-8 7-45 0,3 2-9 0,2-2-33 16,2 1-4-16,1 0-28 0,2-1 2 0,2 1-23 16,1-2 4-16,-1 2-24 0,2 1-15 15,-2-2-18-15,0 1-14 0,2 1-16 0,-4 1-6 0,-2-2-21 16,-1 1-33-16,-3 2-12 0,-2-1-24 15,-11 0-29-15,15 4-36 0,-15-4-114 0,5 7-1013 16,-5-7-1401-16</inkml:trace>
  <inkml:trace contextRef="#ctx0" brushRef="#br0" timeOffset="200754.144">28984 6372 3293 0,'0'0'551'15,"10"11"-57"-15,-10-11-138 0,10 1-31 0,-10-1-76 16,16 0-27-16,-16 0-61 0,22-1 13 16,-9 1-47-16,1 0-15 0,3-2-16 15,1 0-17-15,1 1-13 0,1 0-16 0,3 1-9 16,-1 0-2-16,0-2-16 0,0 2-19 0,1 0-28 16,-1 0-20-16,1 0-38 0,-2 0-17 0,2 0-25 15,-3-2-23-15,1 2-26 0,0 2-170 0,-1-6-1239 16</inkml:trace>
  <inkml:trace contextRef="#ctx0" brushRef="#br0" timeOffset="201454.161">30513 5438 2609 0,'-31'4'429'16,"4"0"-91"-16,-1-1-48 0,1 0-25 0,-3-1-79 16,1 3-25-16,-2-2 11 0,-1 1-53 0,1 0-3 15,-1 0-44-15,1-1 16 0,1-1-4 0,0 4-18 16,1-3-1-16,2 2 4 0,0 2-18 0,4-3-22 15,-1 3-8-15,3-2 38 0,4 3-15 0,0-3 26 16,3 4-47-16,-1 2 25 0,3 0-26 16,2 1 0-16,3 2-16 0,2 2 18 15,2 3 4-15,0 5-3 0,1 2 7 0,1 3-14 16,0 9 6-16,-2 0 11 0,-3 18-29 0,-1 2 1 16,0 5 6-16,-4 13-8 0,-5 4 3 0,2-1 26 15,0-4-31-15,0 1 11 0,-5-3-20 0,2-2 34 16,-4-1-12-16,2 3 6 0,-3-2-11 0,1-1 4 15,-3-3-17-15,3-15 18 0,2 0 3 0,-2-4-30 16,0 0 32-16,3-4-15 0,-3-4-25 0,5-8 8 16,2-8-1-16,5-4 24 0,-1-3-24 0,2-2 14 15,2-2 6-15,1-3 29 0,0-2-37 16,2 2 7-16,2-3-17 0,1-7 38 16,4 9-35-16,-4-9 22 0,12 6-18 0,0-4 11 15,1-2 5-15,4 0 0 0,0 0-18 0,6 0-8 16,5-2-5-16,3 1 31 0,0-2-26 0,3 1 23 15,4 0-10-15,2 1-15 0,-1 0 17 0,-3 0-7 16,-1-1-28-16,-1 2-15 0,0 0 2 0,-2-1-9 16,0 1-13-16,-3 0-20 0,-3-1-44 0,-1-1-14 15,-3 1-39-15,1 0-150 0,-2-1-1842 0</inkml:trace>
  <inkml:trace contextRef="#ctx0" brushRef="#br0" timeOffset="210933.658">30218 5868 2350 0,'0'0'457'0,"0"0"-153"0,0 0-26 15,0 0-54-15,0 0-4 0,0 0-81 16,0 0-28-16,21-15 22 0,-21 15-52 0,8-3-15 16,-2-1 39-16,-6 4-45 0,11-5 9 0,-4 2-48 15,-1 0 16-15,3 0 5 0,-1 0-23 0,0 1-3 16,2-2 47-16,1 2-26 0,-1-2-9 0,0 3-10 16,0-2 49-16,-1 1-25 0,-1 1-3 0,-8 1-9 15,16-1 10-15,-9 1-21 0,-7 0 25 0,14 0-5 16,-14 0 24-16,11 1-11 0,-11-1-29 0,9 2 15 15,-9-2 20-15,5 6-61 0,-5-6 32 16,3 9-42-16,-3-9 42 0,0 0-11 0,-4 15 30 0,1-7-21 16,-1-1 1-16,-2 1-16 15,-2 0-15-15,-1 3 0 0,1-2 9 0,-5 2 11 16,0 0-2-16,-1 1-3 0,-4 1 15 0,0-3-27 16,0 2-3-16,-1-1-3 0,2 2 23 0,-3-2 4 15,6-1-7-15,-2-1-8 0,2-2-3 0,2 1 8 16,0-1 4-16,1-2-15 0,2 1 22 0,1-1-17 15,1 1 9-15,0-4 2 0,1 2 2 0,0 0 3 16,6-4 30-16,-7 5-9 0,7-5 1 0,0 0-7 16,-3 6-11-16,3-6-1 0,0 0-8 0,0 0 19 15,18 7-21-15,-9-4 10 0,1-2 2 16,0 0 6-16,3 2-15 0,-2 0-10 16,2-2-6-16,0 1 2 0,0 0 10 0,0 1-20 15,-1-1 10-15,2-1 13 0,-3 0 1 0,-1 0-10 16,3 0-3-16,-2 2 3 0,-2-2-5 0,3 0-32 15,-3 1 4-15,-9-2 1 0,18 1-25 0,-11-1-14 16,-7 0-29-16,13 1-36 0,-13-1-37 0,0 0-59 16,23 0-313-16,-23 0-1496 0</inkml:trace>
  <inkml:trace contextRef="#ctx0" brushRef="#br0" timeOffset="211170.76">30647 6097 3541 0,'0'0'466'0,"0"0"-121"15,0 0-39-15,10 2-55 0,-10-2-48 0,0 0-32 16,0 0-48-16,0 0-27 0,0 0-13 0,0 0-73 15,9-7 7-15,-9 7-62 0,0 0-30 0,0 0-24 16,5-7-405-16,-5 7-1373 0</inkml:trace>
  <inkml:trace contextRef="#ctx0" brushRef="#br0" timeOffset="211501.881">30963 5773 2677 0,'0'0'402'0,"0"0"-56"0,0 0-12 15,0 0-32-15,0 0-60 0,0 0-20 0,-12 20-40 16,8-13 0-16,-2 3-38 0,-2 1 7 0,1 3-15 15,-2 3-21-15,-1 2-16 0,-1 3-5 0,3 0-32 16,-4 5 34-16,2 2-27 0,0 2 3 0,0 1-13 16,1-1-4-16,0 1-15 0,2-1-6 0,0-2 0 15,0-5-4-15,3-1 14 0,0 0-15 0,1-4 5 16,-2-2-30-16,3 1-40 0,0-6-5 16,-1 1-28-16,-1-2-11 0,3-2-62 0,1-9-5 15,-6 14-52-15,6-14-31 0,-4 9-1575 16</inkml:trace>
  <inkml:trace contextRef="#ctx0" brushRef="#br0" timeOffset="213789.658">30225 6703 2157 0,'0'0'402'15,"0"0"-92"-15,0 0-59 0,8-3-98 0,-8 3 27 16,0 0-33-16,0 0 55 0,0 0-88 0,0 0 38 16,7-4 2-16,-7 4-44 0,0 0-1 0,0 0 65 15,0 0-14-15,0 0 14 0,0 0-48 0,0 0 33 16,0 0-47-16,0 0-3 0,0 0-30 0,0 0 9 15,9 10-9-15,-9-10-8 0,0 0-5 0,-2 15-4 16,2-15-12-16,-4 15 27 0,1-5-40 16,2 1 5-16,-4-1-4 0,1 1 25 0,0 2-45 15,0 2 37-15,0-4-18 0,-1 3 8 0,1 1-19 16,0 0 7-16,-2 0-4 0,1-1-6 16,0-1-5-16,1 1-3 0,0-2-1 0,-2-1-8 15,2 1-4-15,-3-3-14 0,3 0-20 0,-2-1-19 16,-1 0-28-16,1 1-11 0,-2-2-50 0,-1-2-8 15,2 0-11-15,7-5-9 0,-15 8-75 0,9-6-737 16,6-2-1657-16</inkml:trace>
  <inkml:trace contextRef="#ctx0" brushRef="#br0" timeOffset="214034.656">30397 6912 2903 0,'0'0'536'16,"3"9"-180"-16,-3-9-83 0,0 0-13 0,3 9-51 15,-3-9 3-15,0 0-47 0,4 8-57 0,-4-8-74 16,0 0-45-16,0 0-50 15,0 0-42-15,0 0-67 0,0 0-40 0,0 0-1713 16</inkml:trace>
  <inkml:trace contextRef="#ctx0" brushRef="#br0" timeOffset="214638.49">30633 6716 3403 0,'0'0'580'15,"9"-1"-147"-15,-9 1-71 0,8 0-99 0,-8 0-36 16,13 0-54-16,-13 0 14 0,11 1-59 0,-11-1 6 16,14 2-33-16,-14-2-8 0,16 0-12 0,-9 2-17 15,-7-2-16-15,15 2 4 0,-8 1-4 0,-7-3-14 16,12 3-5-16,-12-3 4 0,12 1-6 16,-12-1-3-16,9 5-14 0,-9-5 4 0,6 4-20 15,-6-4 25-15,0 0-19 0,3 8 15 0,-3-8-9 16,0 0-2-16,-2 11-4 0,2-11 7 0,-4 9 7 15,4-9-3-15,-7 10-6 0,2-3-8 16,1-1 1-16,-1 1 6 0,1-1-4 0,-2 2 13 16,1-1-15-16,1 1-2 0,1-2 4 0,-1-1 2 15,4-5 9-15,-5 13 2 0,2-8-9 0,3-5-8 16,-4 13 4-16,4-7 5 0,0-6-8 0,0 10 12 16,0-10-15-16,4 9 8 0,-4-9 5 0,7 10 3 15,-3-6-3-15,-4-4 9 0,8 10-20 0,-2-5 8 16,-1 1-13-16,-5-6 2 0,11 11 5 15,-9-6 0-15,3-1-5 0,-1 3 11 0,-4-7-4 16,4 14 12-16,-2-7-22 0,-2-7 8 0,-3 15-8 16,0-6 14-16,0-1-4 0,-1 0 6 0,-2 1-10 15,1-3 8-15,-2 3-6 0,1-2-2 16,-1 0-17-16,1-1 11 0,-2-1-20 0,1-1 15 16,0 0-29-16,1 1 15 0,-2-4-33 0,8-1 7 15,-18 1-42-15,18-1-22 0,-19-1-50 0,9-2-383 16,0-1-975-16,0 0-1972 0</inkml:trace>
  <inkml:trace contextRef="#ctx0" brushRef="#br0" timeOffset="-213978.768">31397 5597 3501 0,'0'0'543'0,"0"0"-180"0,0 0-51 0,0 0-71 15,0 0-38-15,0 0-50 0,0 0-11 0,0 0-21 16,33 3-19-16,-33-3-8 0,16 3-12 0,-6-3-15 15,1 0-3-15,0 1-11 0,3-1 6 0,1 0-18 16,1 2 11-16,2-4-33 0,1 2 13 0,4 0-32 16,-3-1 17-16,2 1 2 0,1-1-6 15,-2 1-2-15,0 0 0 0,1-2 2 0,-7 2 2 16,1 0-8-16,-2 2-10 0,-2-1-21 0,-2 3 6 16,-4 2 14-16,-2 1 7 0,-2 2-8 0,-2 4 7 15,-4 4 1-15,-2 3 5 0,-3 3-19 0,-3 9 5 16,-3 12 6-16,-3 5-5 0,1 6-11 15,-4 15 19-15,0 5-6 0,2 4-5 0,1 1-4 16,4 1 17-16,-2-3-19 0,4-1 17 0,-1-3 3 16,3-11-6-16,1 1-6 0,3-2 6 15,0-1-4-15,0-4 26 0,3-2-20 0,2-11-2 0,-2-7 2 16,3-2 5-16,0-6-14 0,1 2 3 0,1-4 6 16,-1-2 3-16,1 1-12 0,-1-5 14 15,1-2-21-15,-1-1-1 0,1-4-11 0,-2 0 3 16,0-3-31-16,1 1 16 0,-1-1-9 0,0-1 2 15,0-1 2-15,-1-2 7 0,-1 1 7 0,-1 0-22 16,0 1 35-16,-2-2-23 0,-1-1 3 0,-2 2 24 16,1-2-25-16,-5-1 29 0,-3 1-21 0,-1 0 17 15,-2-1 44-15,-3-2-61 0,-1 1 2 16,-5-1 19-16,-1 0-26 0,-3 1 1 0,-1-2 36 16,-5 1-14-16,3-1 22 0,-6 1-2 0,7 0-49 15,0 0 38-15,0-1-20 0,1 1-29 16,2 1-34-16,1-3-54 0,3 0-103 0,3 0-1336 15</inkml:trace>
  <inkml:trace contextRef="#ctx0" brushRef="#br0" timeOffset="-207182.621">17897 8487 2190 0,'4'-6'524'0,"-4"6"-143"0,0 0-87 0,1-10-12 16,-1 10-51-16,0 0-38 0,2-10-10 16,-2 10-69-16,-3-10-19 0,0 5-36 0,3 5 32 15,-4-11-9-15,1 7-36 0,-3-3 10 0,2 0 12 16,-4 3 0-16,2-1-26 0,-3-1 4 0,-1 3-16 15,-1-1 0-15,1 3 35 0,-2-1-44 16,0 2 32-16,1 0-12 0,-3 2 3 0,1-1-20 16,-1 3 16-16,0 0-17 0,-1 2 12 0,2 2 10 15,0 1-11-15,-1 2 52 0,2-1-39 0,0 3 11 16,-1 2-1-16,3 2-16 0,-2 1 16 0,3 0-33 16,0 2 3-16,0 2 1 0,2 1 3 0,1 1 5 15,0 1-2-15,0 1-4 0,1 0-4 0,-1-1 12 16,2 3-21-16,0 4-34 0,-1-1 5 15,0-1-31-15,-3 0-18 0,2 0-28 0,0-4-23 16,0 1-3-16,1-3-39 0,-2 0-60 0,0-3 27 16,1-3-19-16,2-2-114 0,1-4-334 0</inkml:trace>
  <inkml:trace contextRef="#ctx0" brushRef="#br0" timeOffset="-206874.327">17840 8790 2658 0,'0'0'508'0,"0"0"-181"0,0 0-18 15,0 0-5-15,-17-11-58 0,11 8-15 0,-5 2-39 16,1 0-27-16,-4-1-19 0,1-1-9 0,-2 2-31 16,1 0-9-16,-3-1-21 0,0 2-5 0,-1-2-5 15,-1 0-13-15,-2 2-4 0,1-1-38 0,2 1-40 16,-2-2 4-16,3 1-13 0,-1 1-10 0,-1-4-30 16,4 4-34-16,-1-3-18 0,3 2-73 0,13 1-159 15,-18-4-1726-15</inkml:trace>
  <inkml:trace contextRef="#ctx0" brushRef="#br0" timeOffset="-206378.789">18543 8240 2539 0,'0'0'547'0,"-19"6"-127"16,8-1 5-16,-2 2-151 0,-1 0-16 0,-2 2-44 16,-2 3-5-16,0 1-32 0,-5 4-6 0,1 4-18 15,-1 0-16-15,-7 10-33 0,1 0-14 0,2 3-2 16,0 2-10-16,1-1 1 0,2 3-10 0,2-1-8 16,3 0-10-16,0 2-4 0,3-5-4 0,2-5-4 15,3 0 11-15,-2 0-23 16,2 1-2-16,-1 0-8 0,0 0 3 0,3-3-11 15,0-3 16-15,3-2-9 0,-1 0-2 0,2-5-24 16,1 1 17-16,0-2-7 0,1-1 3 0,0-2-21 16,1 0 2-16,2-2-15 0,0 1 12 0,0-2-9 15,2 0-2-15,1-1-14 0,1-1-7 0,0 1-4 16,1-2-5-16,0 0-13 0,1-1-15 0,2-1-23 16,-1-1-3-16,-7-4-57 0,15 3 7 0,-6 3-101 15,0-6-1484-15</inkml:trace>
  <inkml:trace contextRef="#ctx0" brushRef="#br0" timeOffset="-205743.206">18613 8672 2937 0,'0'0'472'0,"0"0"-86"0,0 0-27 0,9 23-54 16,-8-15-45-16,0 2-47 0,2 1-40 0,-1 2-17 15,2 1-11-15,0 2 1 0,2-1-8 0,1 2-28 16,0-1-20-16,2 3 11 0,-1 0-23 0,3 0-20 15,1-1 3-15,-1 2-15 0,3-1 4 0,-2 0-22 16,1 0-8-16,-1-1-18 0,2 0-15 16,-3-1-40-16,-1 0-24 0,1-5-41 15,-3-1-42-15,-1-2-32 0,0-1-31 0,1-3-1389 16</inkml:trace>
  <inkml:trace contextRef="#ctx0" brushRef="#br0" timeOffset="-205462.759">18981 8710 3126 0,'-10'4'565'0,"1"2"-98"16,-5 3-109-16,0-1-79 0,-3 3-41 0,0 1-23 15,-3 0-37-15,1 0-13 0,0 1-35 0,-2 1 4 16,1 0-24-16,-1 1-11 0,0-1-8 0,1 1 20 16,2-1-45-16,-2 1 0 0,1-2-18 0,0 1 4 15,1 1-10-15,2-1-2 0,-2-1-11 0,2-1 9 16,2-1-17-16,2-1-3 0,1 0-27 0,-1-1-4 16,3-3-22-16,2 1-6 0,-3-2-15 15,4 0 0-15,1-3-12 0,5-2-25 0,0 0-9 16,0 0-11-16,-16 4-35 0,16-4 18 15,0 0-74-15,0 0-118 0,0 0-655 0,0 0-1610 16</inkml:trace>
  <inkml:trace contextRef="#ctx0" brushRef="#br0" timeOffset="-204862.616">19275 8463 2143 0,'-28'11'477'0,"22"-8"-69"0,0 2-69 0,-2 0-73 15,1 1-43-15,0 0-11 0,-1 2-28 16,0-3-29-16,1 4-34 0,1-3 53 0,-1 2-35 15,0-1 0-15,3 0-37 0,1 0 14 0,-1-2-49 16,1 2 27-16,3-7-18 0,-3 13 9 0,3-13-29 16,0 11-10-16,0-11-14 0,4 12-2 0,-1-6-2 15,-3-6 4-15,6 10-1 0,-6-10 5 0,4 11-47 16,-4-11 3-16,6 8-32 0,-5-2-22 16,-1-6-49-16,4 9 22 0,-4-9-31 0,0 0-13 15,3 12 4-15,-3-12-39 0,0 0-31 0,0 0-126 16,2 9-2529-16</inkml:trace>
  <inkml:trace contextRef="#ctx0" brushRef="#br0" timeOffset="-204582.608">19357 8557 2578 0,'-3'13'492'0,"3"-13"-167"0,-3 12-37 16,3-6-69-16,0-6-4 0,-1 12-70 15,-1-4 34-15,2-8-101 0,-2 12 18 0,0-6-43 16,2-6-2-16,0 0-43 0,-4 17 6 0,4-17-1 15,-2 9-78-15,2-9-27 0,0 0-46 0,-4 13-93 16,4-13-436-16</inkml:trace>
  <inkml:trace contextRef="#ctx0" brushRef="#br0" timeOffset="-204126.611">19433 8449 2499 0,'0'0'555'0,"0"0"-103"0,0 0-109 15,0 0-17-15,0 0-57 0,0 0-64 0,0 0 6 16,0 0-23-16,0 0-13 0,0 0-39 0,0 0 1 16,0 0-32-16,17 20-11 0,-13-14-14 0,-1 2-11 15,1-2 6-15,1 1-18 0,-1 3-6 0,2-4-14 16,0 3 14-16,0 1-20 0,0-1 2 0,0 0-3 15,-1 2 6-15,5 0-11 0,-4 0-15 0,-1 0-10 16,1-1 15-16,-2 1 5 0,-1 1-3 0,1-1-6 16,-1 1-3-16,-2 0-19 0,-1 1 7 15,-1-2-11-15,0 1-5 0,-1-1-17 16,-2 0-7-16,0-1-32 0,-2-1-1 0,2 0-14 0,-3-3-35 16,0 1-55-16,7-7 42 0,-17 4-99 15,10-3-890-15,7-1-2423 0</inkml:trace>
  <inkml:trace contextRef="#ctx0" brushRef="#br0" timeOffset="-203562.676">19514 8158 2937 0,'0'0'529'0,"0"0"-57"0,0 0-136 16,14-1-44-16,-14 1-67 0,0 0-9 0,17 11-32 16,-12-5-25-16,4 2-19 0,1 2-18 0,2 2-27 15,1 3-8-15,1 2-26 0,2 5 19 0,4 1-6 16,5 11-21-16,-1-1 2 0,5 1 10 0,-3 1-22 15,0 2 5-15,1 3-17 0,-1 0-12 0,1 1 1 16,0 1-8-16,-1-1 4 0,-1 0 5 0,1 0-6 16,-3 0 1-16,-5-2 1 0,-2 2-9 15,-4-4-12-15,-4-4 12 0,-2 0-35 16,-2 1 17-16,-4-3-7 0,-3 3-4 0,-3-2 6 16,-3-1 3-16,-1-1-21 0,-5-1 0 0,0-1-23 15,-3-3 12-15,-2-2-6 0,-3 0 2 0,1-1-39 16,-3-4 40-16,0 0-24 0,-2-3-7 0,2 0-35 15,1-5 8-15,3 0-19 0,-2-2 13 0,5-2-27 16,1-2 1-16,1-1-1 0,3-2-42 0,1 0-34 16,12-1-61-16,-17 0-1346 0</inkml:trace>
  <inkml:trace contextRef="#ctx0" brushRef="#br0" timeOffset="-202939.414">20650 8571 2835 0,'23'-3'554'0,"-2"2"-134"0,0-2-112 16,-2 2-28-16,2-2-45 0,0 3-35 0,0-4-68 15,2 4-7-15,-1-3-16 0,-2 1-24 0,3 2-83 16,-2-1 36-16,-1 1-69 0,-2 0-7 0,-1 0-94 16,-4 1-53-16,0-1-758 0</inkml:trace>
  <inkml:trace contextRef="#ctx0" brushRef="#br0" timeOffset="-202610.418">20735 8777 3028 0,'0'0'564'0,"0"0"-116"0,0 0-111 0,0 0-25 16,3 10-72-16,-3-10-54 0,0 0-29 15,10 2-30-15,-10-2-2 0,11 1-21 0,-11-1-2 16,15 0-24-16,-15 0 7 0,22-3-26 0,-8 0 0 16,-1 1 3-16,3 2-18 0,0-3-8 0,1 1-5 15,0 2-2-15,1-1-3 0,0 0-13 16,3 1-21-16,-3 0-11 0,-1 0 10 0,1-1-40 16,-2 2-3-16,2-1-22 0,-4 0-32 0,2 0-10 15,-3-1-19-15,-13 1-43 0,25-2-8 0,-14 0-22 16,-1 1-139-16,2-3-1959 0</inkml:trace>
  <inkml:trace contextRef="#ctx0" brushRef="#br0" timeOffset="-201754.887">22045 7948 2677 0,'-32'-2'458'0,"2"1"-73"0,0-1-115 16,3 2-9-16,2 0-64 0,-5 2-10 0,-1-1-53 15,0 2 38-15,0 0-40 0,-4 3 17 16,1 1-30-16,-2 0 19 0,4 2-37 0,1 2-1 16,0-1-34-16,7-1 10 0,1 0-14 0,2 2 1 15,3 0 3-15,2-2 7 0,3-1-12 0,3 2-4 16,2-2 1-16,2 3-3 0,2-3-17 0,4 4 7 15,1-2-27-15,4 1 14 0,2 2-16 0,3 1 19 16,1 4-8-16,1 0-5 0,0 1-8 0,2 6-7 16,0 2 1-16,-4 2 11 0,0 0-10 0,-2 6 11 15,-2-1-12-15,-2 2 1 0,-2 5 7 0,-2-2 2 16,-3 12-20-16,-3 2 2 0,1 0-14 16,-4-2 22-16,1 2-5 0,-1-1 6 0,1 1-7 15,-3 2 2-15,1 2 8 0,-1-1-3 16,2-1-8-16,0-1 11 0,2 0-10 0,-1-1-2 15,2-2-8-15,0-1 8 0,-1-1-7 0,3-8 12 16,-2-6 16-16,1 1 1 0,-1-1-22 0,0 0-4 16,2-4 2-16,-2 0-4 0,4-5 3 0,-4-1-1 15,3-2 1-15,1-3 12 0,-1-4-25 0,0 0 14 16,1-2 0-16,0-1 0 0,0-2 0 0,1-1-4 16,-1-1-8-16,2-2 18 0,0-7 1 15,2 16-8-15,-1-11-7 0,-1-5 6 0,10 12-8 16,-3-7 12-16,4-1-4 0,-1-1 6 0,2 0-7 15,3-1 6-15,1 1-5 0,4-2 7 16,1 0-8-16,0 1 3 0,3-2-16 0,0-2 16 16,1 2-17-16,1-1-10 0,-2 1-7 0,3-1 8 15,-2 0-7-15,1 1-12 0,-1-2-5 0,2 2-10 16,-3-1-17-16,2 1 34 0,3 0-19 0,-3-1-20 16,3-1 4-16,-3 1-35 0,2 0-44 0,2 0-137 15,-9 0-1346-15</inkml:trace>
  <inkml:trace contextRef="#ctx0" brushRef="#br0" timeOffset="-200611.135">23433 7958 2559 0,'6'-7'495'15,"-3"5"-56"-15,-3 2-23 0,0 0-22 0,0 0-56 16,4-6-27-16,-4 6-29 0,0 0-48 16,0 0-59-16,14 3-15 0,-14-3-28 0,14 4-11 15,-3-2-27-15,1 2-10 0,1-3-13 16,2 1 3-16,2 0-7 0,1 1-9 0,4-1-7 15,-1-2-13-15,3 1-11 0,1-2-1 0,1 1 7 16,5 0-7-16,1-1-4 0,1 0 2 0,1 0-11 16,0-1 5-16,1 0-20 0,-2 0 1 0,-2 1 1 15,-1 1 13-15,-5 1-11 0,0 0-8 0,-2 2-6 16,-3 2 0-16,-1 0 8 0,1 5-11 0,-4 3-7 16,1 2 6-16,-6 2-5 0,1 3 10 0,-1 9 8 15,-3 2-3-15,4 19 4 0,-3 3 0 0,-3 7 8 16,0 4-8-16,-2 16-11 0,2 1 6 15,-2 0-8-15,-1 2 6 0,-2 6 3 0,3 1 16 16,-2-2-14-16,-1-3 8 0,3-6-16 0,-1-12 10 16,2-4-1-16,-1-1-3 0,3-3 6 15,-2-2 7-15,2-4-16 0,1-5 13 0,-2-9-8 16,0-7-5-16,1-2-8 0,-2-5 14 0,2-1 6 16,-2-3 0-16,-1-2-26 0,1-1 6 0,-2-4-11 15,-1-1 6-15,1-1-12 0,-1 0 11 0,-2 0-1 16,-2 0-4-16,-1 0-15 0,-1-1 28 0,-2 2-16 15,-3-2 25-15,-1 0-19 0,-2 0 3 0,0-1 8 16,-4 0-5-16,-1-1-13 0,-1 0 9 0,-5-2-3 16,2 1 1-16,-3-1-11 0,1 0 18 15,-1-2-15-15,3-2 26 0,-4 4-29 16,5-4 28-16,-6 2-7 0,0-1-1 0,0 1-8 16,-2 2 9-16,0-3-34 0,0 1 5 0,-1 0-30 15,-3-1 11-15,-5 1-33 0,-1 0-46 0,-2 0-19 16,3 1-101-16,-5 0-1636 0</inkml:trace>
  <inkml:trace contextRef="#ctx0" brushRef="#br0" timeOffset="-188723.088">21882 8346 2869 0,'0'0'484'16,"0"0"-97"-16,0 0-59 0,0 0-73 0,0 0-41 16,0 0-71-16,21-2 50 0,-21 2-67 15,0 0-36-15,18-4 19 0,-11 3-4 0,2 0-32 16,-9 1 0-16,19-3-24 0,-7 2-1 0,2 0-3 16,-3 1 1-16,3-2-2 0,-1 1-18 0,-2 1 5 15,3 1 3-15,-4-1-14 0,-10 0-4 0,20 2 20 16,-12-1-18-16,-8-1-18 0,16 3 22 15,-11-1-27-15,-5-2 16 0,9 5-1 0,-9-5-24 16,2 12-12-16,-2-12 32 0,-6 13-15 0,1-6 18 16,-3 2-13-16,1 0 16 0,-1 0 4 0,-2 3-11 15,-3-2 0-15,2 2 17 0,-5-2-31 0,3 1 9 16,-3 0 0-16,-2 1 6 0,2-1 2 0,1-3-8 16,0 2-8-16,2-2 39 0,2-1-31 0,0 0 15 15,1-1-10-15,1 0-5 0,-1-2-2 16,3 1 7-16,1-2 3 0,1 1 17 0,5-4-4 15,-8 8 6-15,8-8 0 0,-2 6-10 16,2-6-15-16,0 0 15 0,0 0-19 0,13 9 7 16,-13-9-10-16,12 2 10 0,-12-2 9 0,17 4-11 15,-8-3 1-15,1 1 10 0,2-1-9 0,-2 0 11 16,2 0-4-16,-1-1 3 0,-1 2-11 0,-10-2 1 16,18 1-17-16,-9 0 12 0,-9-1-5 0,15 2-20 15,-6-2-1-15,-9 0-10 0,14 3-32 0,-14-3 9 16,12 2-43-16,-12-2-61 0,0 0-57 0,15 2-128 15,-15-2-1628-15</inkml:trace>
  <inkml:trace contextRef="#ctx0" brushRef="#br0" timeOffset="-188487.09">22305 8587 3658 0,'0'0'490'0,"0"0"-110"0,0 0-87 0,0 0-51 16,5 6-46-16,-5-6-43 0,0 0-35 0,0 0-36 16,0 0-16-16,0 0-34 0,0 0-58 15,0 0-19-15,0 0-46 0,0 0-6 16,0 0-79-16,0 0-1491 0</inkml:trace>
  <inkml:trace contextRef="#ctx0" brushRef="#br0" timeOffset="-188115.563">22560 8358 2886 0,'0'0'444'0,"-3"12"-71"0,3-12-93 15,0 12-78-15,0-12 14 0,0 11-51 0,0-11-4 16,-1 10 1-16,1-10-22 0,1 12-14 0,-1-12-37 16,5 9-4-16,-5-9-4 0,6 9-27 0,0-3 10 15,0-2-25-15,-6-4 18 0,15 8-15 0,-5-5 13 16,-1 1-9-16,2-1-13 0,-1 1-11 0,-2-1 25 15,3 0-47-15,-1 0 24 0,-3 0-1 0,-7-3-4 16,16 7-4-16,-9-2 8 0,-1 0-26 16,-2 2-4-16,-1 0 4 0,-3-7 6 0,1 14-1 15,-2-4-4-15,-2-2 9 0,0 2 1 0,-3 0-23 16,-1 0 12-16,-2 1-7 0,1-3-27 16,-2 2 0-16,-1-2-6 0,4-2-43 0,-3 0 5 15,0-3-55-15,-1 1-7 0,11-4-49 0,-17 3-54 16,7-5-1844-16</inkml:trace>
  <inkml:trace contextRef="#ctx0" brushRef="#br0" timeOffset="-187855.563">22544 8351 3466 0,'0'0'534'0,"13"-2"-127"0,-5-1-73 0,-8 3-64 16,17-2-51-16,-4 0-46 0,-2 0-30 0,5-1-11 15,-2 1-27-15,3 0-2 0,-3 0-24 0,3 0 5 16,-3-1-35-16,3 3-13 0,2-2-15 0,-3 0-9 16,0 1-19-16,-2 0-26 0,0 0-8 0,0 1-31 15,-2 0-20-15,-2-2-41 0,-10 2-23 16,17-1-28-16,-17 1-81 0,15 0-1516 0</inkml:trace>
  <inkml:trace contextRef="#ctx0" brushRef="#br0" timeOffset="-187626.783">23064 8293 3157 0,'0'8'676'0,"0"4"-222"0,-1 1-104 15,-2 5-73-15,2-1-57 0,-2 3-18 0,0 0-46 16,-1 3 1-16,1-1-43 0,2 0-3 0,-2 2-17 16,0-1-11-16,2-3-28 0,-1 1 9 0,1-2-14 15,1 1 3-15,-2-1-25 0,2-6-1 0,0 3-21 16,0-2-11-16,-1-1-23 0,1-2-9 0,0 1-53 16,0-12-11-16,-2 17-40 0,1-8-113 15,-1-2-1150-15,2-7-1203 0</inkml:trace>
  <inkml:trace contextRef="#ctx0" brushRef="#br0" timeOffset="-185991.402">22002 9149 3226 0,'0'0'412'16,"1"18"-28"-16,-1-9-64 0,0 3-30 0,0 0-62 15,0 2-13-15,0-1-46 0,0 3-7 0,-1 1-38 16,-2-2 6-16,0 3-18 0,0-1-27 0,0-1 5 16,-1 1-13-16,1 0-20 0,-1-2 0 0,-2 0-19 15,2 1 11-15,-2-3-15 0,2 1-5 0,0-2-12 16,-1 0-1-16,1-1-14 0,-1-1-20 0,1 0-13 16,1 0-14-16,0-1-17 0,3-9-10 0,-7 13-47 15,7-13-13-15,-3 12-79 0,3-7-1291 0,0-5-2257 16</inkml:trace>
  <inkml:trace contextRef="#ctx0" brushRef="#br0" timeOffset="-185738.839">22240 9472 2886 0,'5'11'407'0,"-5"-11"-47"0,0 0-70 0,0 0-32 16,4 9-39-16,-4-9-64 0,0 0-33 16,0 0-65-16,0 0-36 0,0 0 20 0,0 0-70 15,0 0-9-15,0 0-39 0,0 0-52 0,0 0-91 16,0 0-913-16</inkml:trace>
  <inkml:trace contextRef="#ctx0" brushRef="#br0" timeOffset="-185179.344">22519 9243 2835 0,'8'-3'546'0,"2"2"-132"0,-10 1-78 0,19-1-85 15,-8 1-36-15,-3 0-21 0,5 0-33 16,0 0-27-16,0 1-18 0,0 2-19 0,-1-1-7 16,-1 1-9-16,0 0-11 0,-1 1-6 0,-2 2-10 15,1-1-34-15,-3 2 12 0,-2 0-26 0,-1 2 41 16,-1-2-27-16,-2 2 3 0,0-9-7 0,-3 18 14 16,-2-8-8-16,0-2 7 0,-1 2-21 15,-2 0-14-15,2-2 17 0,-1 0-11 0,-2 3-8 16,-2-3 8-16,3 3 8 0,-1-4 11 0,-2-1-22 15,2 1 13-15,2 1-10 0,-4-2 13 16,3 2-13-16,0-2 5 0,1 0-2 0,-2-1 7 16,1 0 0-16,3 0-12 0,0-1 7 0,5-4 15 15,-8 9-2-15,3-5-8 0,5-4-12 0,-6 7 26 16,6-7 9-16,-2 8-12 0,2-8-8 0,0 0-7 16,9 11 27-16,-9-11-23 0,11 7 4 0,-2-3-5 15,-1 0-7-15,3 1-2 0,1-3-9 0,-1 3 12 16,3-2 1-16,0 2 5 0,3-1-6 0,-2-1 10 15,-2 1-13-15,2-1-13 0,0-1-12 16,-2 1-4-16,-1 0-26 0,0 0-9 0,-1 0-25 16,-11-3-43-16,19 3-123 0,-6-3-247 0,-13 0-1484 15</inkml:trace>
  <inkml:trace contextRef="#ctx0" brushRef="#br0" timeOffset="-184843.106">23105 9249 3345 0,'-11'16'481'0,"1"2"-85"16,0-3-108-16,3 2 2 0,1 0-68 0,-1 2-14 16,1 2-39-16,1 4-4 0,2-2-37 0,-1 1-12 15,1 0-13-15,0 2-10 0,2 0-21 0,-1-1 5 16,1 0-27-16,0-1 11 0,-1-1-10 0,2-3 7 16,-1-1-37-16,1-1 8 0,0-3-27 0,0 0-4 15,0-2-31-15,-3 1-14 0,2-3-16 0,-1-2-24 16,1 1 6-16,1-10-35 0,-6 14-49 0,8-8-256 15,-2-6-1073-15</inkml:trace>
  <inkml:trace contextRef="#ctx0" brushRef="#br0" timeOffset="-160175.244">18109 11357 2658 0,'0'0'453'0,"0"0"-98"15,5 1-106-15,-5-1 14 0,0 0-25 16,0 0-13-16,0 0-65 0,0 0-20 0,0 0-16 16,8 6-5-16,-8-6 5 0,6 5-16 0,-6-5 5 15,6 9-7-15,-2-3 5 0,1 1-12 0,0 1-3 16,4 1 1-16,-2 2-22 0,1 1-12 16,2 1-20-16,4 3 16 0,-1 0-13 0,2 2 2 15,3 2-20-15,1-1 9 0,-4-2-10 0,1 2 13 16,0-3-15-16,2 4 4 0,-2-2-14 0,-1 0 0 15,1-2-9-15,-3 0-15 0,0-1-12 0,-1-3-22 16,-2-1-14-16,-1 1-4 0,2-2-32 0,-4-2-16 16,-1-2-40-16,-6-6-58 0,12 7-51 0,-12-7-100 15,10 4-1551-15</inkml:trace>
  <inkml:trace contextRef="#ctx0" brushRef="#br0" timeOffset="-159867.676">18643 11268 3095 0,'-21'13'588'0,"12"-8"-165"0,-2 5-46 15,-2-2-106-15,-4 5-38 0,-1-1-57 0,-2 2 11 16,-5 2-47-16,-4 0 9 0,1 2-44 15,-7 6-2-15,2-6-23 0,5 0-3 0,1 0-14 16,-1-1-7-16,0 0-21 0,1 0 19 0,1 0-27 16,1 1 7-16,1-2-6 0,0 0-1 0,4-4 0 15,0 1-5-15,2-1 5 0,2 0-16 16,1-3-15-16,2 1-5 0,2-2-8 0,0-1 9 16,2-1-33-16,2 0-5 0,-1-2-31 0,8-4-26 15,-13 9-24-15,13-9-31 0,-9 4-1115 0,6-1-1030 16</inkml:trace>
  <inkml:trace contextRef="#ctx0" brushRef="#br0" timeOffset="-159199.769">19207 10776 2750 0,'0'0'514'0,"-27"15"-145"0,17-10 5 16,2 2-143-16,-4 0-1 0,-2 3-43 0,0 0-18 15,-1 3-64-15,0-1 45 0,-1 2-31 0,1 1-1 16,-1 0-16-16,1 0 4 0,0 0-35 0,1 2 12 15,2-3 11-15,-2 2-16 0,4 0-23 16,2-1-8-16,-1 0 5 0,2-2-7 16,1 1-5-16,2-2 3 0,1 0-3 0,-1-1 1 15,3 1-13-15,1-4 4 0,1 2-12 0,-1-10 4 16,4 16 2-16,-1-7-15 0,0-2-7 0,1 0 13 16,2-2-17-16,0 1-2 0,1-1-11 0,-7-5 4 15,11 7-3-15,-4-3-8 0,3-1 0 0,-2-2-2 16,-8-1-18-16,16 2 12 0,-9-2-37 0,-7 0 16 15,0 0-42-15,26-3-8 0,-17 0-17 0,-9 3 8 16,17-7-37-16,-5 2-32 0,-4-2-1454 0</inkml:trace>
  <inkml:trace contextRef="#ctx0" brushRef="#br0" timeOffset="-158455.72">19316 10911 2459 0,'0'0'417'0,"0"0"-67"0,0 0-96 16,0 0 1-16,0 0-70 0,0 0 39 0,0 0-71 16,0 0-34-16,0 0-63 0,0 0 55 0,0 30-36 15,0-30 8-15,0 0-16 0,0 0-38 0,-3 8 35 16,3-8 2-16,0 0-7 0,0 0 4 0,-3 8-33 16,3-8 14-16,0 0-9 0,0 0-3 15,0 0-32-15,-4 7 24 0,4-7-6 0,0 0 15 16,0 0-53-16,0 0 38 0,0 0-36 0,0 0 60 15,0 0-23-15,0 0 18 0,0 0-14 0,0 0 3 16,0 0-13-16,0 0 0 0,0 0 21 0,0 0-2 16,-6 3-22-16,6-3 20 0,0 0 1 15,0 0 19-15,0 0-26 0,0 0 28 0,0 0-21 16,0 0-8-16,0 0 8 0,17-17 4 0,-17 17-26 16,10-4-12-16,-4 0 16 0,-1 0 6 0,-5 4-17 15,12-7 20-15,-5 4-1 0,-2-1-13 0,2 0-5 16,-7 4 30-16,15-6-38 0,-7 3 43 0,-1 0-38 15,0 2 13-15,-7 1-18 0,14-3 5 0,-7 3-13 16,-7 0 16-16,12 0 2 0,-12 0-10 0,11 3 12 16,-11-3 9-16,6 7-11 0,-6-7 5 15,1 10-25-15,-1-10-3 0,-3 11-3 0,3-11 21 16,-7 14-18-16,2-6 8 0,-1 0 20 0,0 0-12 16,1-1-1-16,-1-1 6 0,-2 2 10 15,2-2-6-15,0 1-17 0,2-3 13 0,4-4-24 16,-7 9 24-16,1-5 12 0,6-4-25 0,-7 9-1 15,7-9 6-15,-6 6 0 0,6-6 10 0,-4 5 3 16,4-5 25-16,-4 5-7 0,4-5 0 0,0 0-4 16,0 0 9-16,-2 9-31 0,2-9 17 0,0 0-7 15,0 0-3-15,10 7-10 0,-10-7 13 0,11 4-7 16,-11-4 9-16,13 3-6 0,-4-2 21 0,1 1-21 16,1-1 13-16,1 1-31 0,0-1-1 0,1 0 1 15,0 0 21-15,-1 1-26 0,0-2-13 16,-2 0-18-16,1 1-12 0,-11-1-12 0,17 1-11 15,-7-1-68-15,-10 0-49 0,0 0-13 16,21 3-78-16,-17-6-1760 0</inkml:trace>
  <inkml:trace contextRef="#ctx0" brushRef="#br0" timeOffset="-158135.357">19574 10791 3325 0,'0'0'606'0,"23"14"-170"16,-15-11-106-16,0 3-50 0,2-2-66 16,1 2-16-16,-1 0-25 0,3 2-40 0,0 1-15 15,2 1 24-15,3 1-30 0,-2 1-5 0,2 2-44 16,-2 0 10-16,0 2-17 0,-1 1 3 0,-1-1-10 15,-3 1 3-15,-1 0-23 0,-3-1 2 0,-1 1-1 16,-3 1 6-16,-2-2-11 0,0 1-9 0,-3 1-4 16,-3-3 12-16,1 3-10 0,-3-1-4 0,-4 0-14 15,-1-1 4-15,0 0-19 0,-1-1 14 0,0-2-41 16,-4 0 0-16,4-3-16 0,-1-2-21 16,2-1-39-16,-1-1-28 0,3-2-893 0,1 0-727 15</inkml:trace>
  <inkml:trace contextRef="#ctx0" brushRef="#br0" timeOffset="-157615.269">20346 11417 3466 0,'23'-3'528'15,"0"0"-159"-15,-1 2-91 0,-1 0-38 16,-2 1-39-16,2 0-60 0,1-1-20 0,-2 1-30 0,3 1-30 16,-1-1-49-16,-3 1-30 0,-2 0-66 15,-3 2-50-15,0 0-56 0,-1-1-47 0,-6 1-346 16,-7-3-2563-16</inkml:trace>
  <inkml:trace contextRef="#ctx0" brushRef="#br0" timeOffset="-157339.269">20254 11589 3961 0,'0'0'582'0,"0"0"-118"0,-3 7-82 0,3-7-41 16,0 0-57-16,0 0-54 0,0 0-45 0,0 0-32 16,0 0-21-16,7 9-24 0,-7-9-7 0,13 2-31 15,-13-2-10-15,19 0-2 0,-7 1 3 0,2-1-17 16,2 0-3-16,2 0-9 0,5-1-5 0,0 2-7 16,1-1-5-16,0 0-16 0,1 0-5 0,-1 1-1 15,2 0-19-15,-4 0-25 0,1 2-8 16,-3-2-18-16,-1 1-9 0,-2-2-39 0,-2 0-43 15,0 0-398-15,-4-3-577 0,4 0-673 16</inkml:trace>
  <inkml:trace contextRef="#ctx0" brushRef="#br0" timeOffset="-156531.019">21898 10628 2706 0,'-41'5'514'0,"7"0"-121"0,2-2-6 16,2 0-176-16,-1 0-15 0,0 0-43 0,1 1-33 15,0-1 13-15,2-2-9 0,4 2-32 0,3 1-13 16,1-1-3-16,2 2 19 0,1-2-4 0,3 5 3 15,2 0-38-15,1 0 9 0,4 5 4 16,0 0 7-16,4 3-17 0,2 0-4 0,1 5-9 16,1 4 4-16,1 1-27 0,-1 2 15 15,-1 8-15-15,0 1 2 0,-1 4-3 0,-2 13 10 16,-4 3-12-16,-2 3 17 0,-1 1-15 0,-5 11 3 16,2-13-7-16,-7 15 5 0,3-3-30 0,-2 0 20 15,-1 1-6-15,1-3 16 0,-2-3-3 0,3 1-1 16,-1-10-14-16,3-1-1 0,-2-1 11 0,0-2 4 15,2-2 0-15,-2-1 0 0,1-3-16 0,0-2 9 16,0-1-6-16,-1-3-2 0,0-1 2 0,3-7 23 16,3-6-20-16,0-1 4 0,2-4-21 0,1-1 10 15,-1-2 0-15,1-1 2 0,2-4 1 0,2 0 14 16,2-1-3-16,0-4 0 0,3 1-5 0,1-2 1 16,-1-8 1-16,10 14 10 0,-1-9-15 15,1 1 3-15,6-2-4 0,3-2 1 16,4 2-8-16,6-3 9 0,5 2-9 0,6-1 3 15,5 0-1-15,2 1 8 0,14 1-20 0,-1-2 23 16,-8 2-22-16,-5-1-5 0,-3 0-18 0,-2-1 0 16,1 2-17-16,-9-3 9 0,0 3-11 0,-3-3-11 15,-3 1-43-15,-3-2-19 0,-5 0-34 0,1 0-34 16,-2-2-1158-16,-2-1-1570 0</inkml:trace>
  <inkml:trace contextRef="#ctx0" brushRef="#br0" timeOffset="-153935.784">21994 10939 2930 0,'0'0'509'0,"0"0"-73"0,0 0-116 0,0 0-43 16,0 0-60-16,0 0-20 0,0 0-4 16,0 0-45-16,0 0 18 0,0 0-29 0,0 0-7 15,-1 15-1-15,1-15-15 0,-3 15-18 0,0-3 3 16,0 1 0-16,1 3-1 0,-1 0-24 0,-3 4 5 16,3-2-18-16,1 4 5 0,-3 2-10 0,2-1 1 15,-1 1-16-15,0-2-3 0,1 0-6 0,-1 1 0 16,0-4-3-16,0-1-3 0,1 1-2 15,-2-2-11-15,2 0-26 0,-1-3-5 0,3-3-28 16,-1 1-21-16,-1-3-23 0,3-9-23 0,-5 13-36 16,5-13-33-16,0 0-958 0,0 0-793 0</inkml:trace>
  <inkml:trace contextRef="#ctx0" brushRef="#br0" timeOffset="-153698.789">22171 11264 3316 0,'0'0'424'15,"0"0"-86"-15,0 0-74 0,0 0-60 0,0 0-13 16,0 0-35-16,0 0-72 0,0 0-42 0,0 0-39 15,0 0-26-15,0 0-19 0,0 0-37 0,0 0-16 16,0 0-87-16,0 0-77 0,0 0-2659 0</inkml:trace>
  <inkml:trace contextRef="#ctx0" brushRef="#br0" timeOffset="-153027.595">22522 10953 3048 0,'12'28'369'0,"-12"-28"-39"0,10 10-77 15,-10-10-62-15,12 9-25 0,-4-2 14 0,-1 0-40 16,2-1-42-16,-1 2-13 0,3 2-5 0,-2 0-18 16,2 0 22-16,-1 2-22 0,-1-1 20 0,-1 4-20 15,-1-3-10-15,-3 2-26 0,2-1 7 0,-3 0-10 16,-2 0-4-16,-1 0 0 0,0-1 7 0,-1 1-8 15,-2-2-14-15,0 2 30 0,-3-1-13 0,-2 1 3 16,1-3 3-16,-3 0-21 16,-1 0-23-16,-1-2 43 0,1 0-31 0,-2-3-7 15,3 0 27-15,-2 0-28 0,-1 0 34 0,2-4-2 16,-2 1-23-16,3-2 8 0,0 0 19 0,10 0-33 16,-17-2 5-16,9 1-3 0,2-2 1 0,6 3 10 15,-11-6 1-15,8 1-4 0,3 5 11 0,1-9-5 16,-1 9 0-16,9-16-27 0,-4 8 32 0,5-2-4 15,0-1-16-15,3-2-17 0,-2 2 26 0,3-3-15 16,-1 0 30-16,4 0-7 0,-4-1-1 0,1 1-5 16,-1 2 7-16,-2 1-15 0,0 0 3 15,-1-1-35-15,-1 1 49 0,-3 2-5 0,0-1-12 0,-1 0-3 16,-1 2 30-16,-1-1-15 0,-3 9-12 16,4-17 0-16,-4 11 21 0,0 6-15 0,-3-11-11 15,2 4 11-15,-4 0-19 0,5 7 11 16,-8-8 4-16,1 4-17 0,0 1 15 0,0 1 0 15,-3-1 0-15,-1 2-5 0,1 0 11 0,-3 1-6 16,3 0 20-16,-1 0-20 0,0 0-16 0,11 0 14 16,-18 1-18-16,10 0-21 0,8-1 8 0,-17 1-50 15,10 1 10-15,7-2-37 0,0 0-27 0,-17 2-65 16,17-2 13-16,0 0-123 0,0 0-2760 0</inkml:trace>
  <inkml:trace contextRef="#ctx0" brushRef="#br0" timeOffset="-144515.616">22842 11008 2249 0,'0'0'390'0,"0"0"-1"0,0 0-64 0,10-3-57 16,-10 3 31-16,3-2-113 0,-3 2 21 0,0 0-61 15,0 0 36-15,7-4-69 0,-7 4 19 0,0 0-46 16,0 0 2-16,11-1-19 0,-11 1 21 0,8-2-24 15,-8 2 6-15,8-3-19 0,-8 3 21 0,10-1-24 16,-10 1 17-16,10-3-25 0,-10 3-22 16,10-1 12-16,-10 1 9 0,11-2-19 0,-11 2 9 15,11 2-1-15,-11-2-8 0,0 0-16 16,16 4 21-16,-9-3-20 0,-7-1 17 0,10 6-18 16,-10-6-9-16,6 9 8 0,-4-3-10 0,-2-6 10 15,2 11 19-15,-2-11-21 0,-2 14-8 0,0-6-1 16,2-8-4-16,-3 13 18 0,1-6 10 0,-1 0-26 15,1-1 11-15,-1 2 7 0,-2-2 0 0,0 1-7 16,-1 0-1-16,-1 0-2 0,1 0 23 0,-1 0-23 16,-1-1 18-16,2 0-25 0,-2 0 19 0,1 0-14 15,-2-1 15-15,2 1-16 0,-1 0 13 16,2-1-12-16,-2 0 16 0,4 0-18 0,4-5 8 0,-9 8-1 16,5-4 17-16,4-4-6 15,-8 7-16-15,6-3 4 0,2-4 13 0,-6 9-8 16,6-9 8-16,0 8-6 0,0-8 11 0,0 0-6 15,7 11 2-15,-7-11-18 0,9 7 18 0,-4-4-18 16,-5-3 11-16,13 4-1 0,-3-3 1 0,-10-1 2 16,17 2-9-16,-7-2 1 0,-10 0 6 0,21-2-17 15,-10 1 4-15,2 0-24 0,-3 1-11 0,3-1-21 16,-2 0 8-16,3 0-39 0,-14 1-14 0,23-4-44 16,-11 4-107-16,0-3-1156 0</inkml:trace>
  <inkml:trace contextRef="#ctx0" brushRef="#br0" timeOffset="-143927.495">23291 11014 2750 0,'0'0'440'16,"0"0"-4"-16,0 0-90 0,0 0-96 0,0 0-52 15,0 0-12-15,0 0-17 0,0 0-23 16,0 0-26-16,0 0-35 0,0 0 1 16,0 0 18-16,0 0-44 0,18 21 9 0,-12-15-16 15,-6-6 1-15,11 10-42 0,-4-3 36 0,0-1-15 16,2 3 14-16,-1-2-18 0,2 4 2 0,-3-2-11 16,1 2 5-16,1 2-14 0,-4 1 25 0,1-1-18 15,-2 3 4-15,1-2-3 0,-2 2 10 0,-2-3-21 16,0 1 12-16,-1-2-15 0,0 2 8 0,-1-3-13 15,0 1 5-15,-1-2-2 0,-1-1 10 0,-1-1-11 16,-2 0-2-16,-1-2 0 0,-1 0 8 16,-2-2-18-16,1-2 22 0,-3 0-9 0,2-2-1 15,-2-2-9-15,-2-1 14 0,3-2-14 0,0-2 7 16,-1 1 0-16,4 0 2 0,-2-1-4 16,2-1 17-16,2 0-23 0,2 1 14 0,-2-2-14 15,4 0 45-15,1 2-32 0,2-2-2 0,2 0-8 16,2 1-3-16,2-2 6 0,1 0 22 0,3 0-28 15,1-2 16-15,2 3-23 0,-1-1 17 0,0 1-7 16,5-3 10-16,-2 1-12 0,0 0 12 0,-4 0-5 16,2 2 10-16,-1 0-20 0,-2 0 20 15,-1 3-7-15,-2 0-14 0,3-3 1 0,-4 2 20 16,-1 0-17-16,0 0 4 0,0-2 2 0,-6 9 7 16,5-11-11-16,-5 11-4 0,-2-13-14 0,2 13 15 15,-8-10 16-15,1 5 5 0,-1 0-21 0,-3 3 10 16,-1 1 4-16,-1-1-6 0,-1 2-29 15,0 0 37-15,-1 2 5 0,2 0-11 0,-3 1 4 16,3-1-12-16,0 2-9 0,1-2-3 0,1 1-23 16,0 1-25-16,1-1-32 0,10-3-56 0,-6 6-483 15,6-6-1209-15</inkml:trace>
  <inkml:trace contextRef="#ctx0" brushRef="#br0" timeOffset="-143467.484">23658 10844 2620 0,'0'21'475'0,"0"-21"-37"0,0 0-85 0,-9 19-81 15,8-11-57-15,1-8-10 0,-4 15-56 0,2-7 25 16,2-8-39-16,-3 18-8 0,2-10-36 0,1-8 5 15,1 14-28-15,-1-14 12 0,3 13-11 0,-3-13-14 16,7 10-2-16,-7-10-7 0,8 10-15 0,-8-10 3 16,10 8-20-16,-10-8 22 0,11 2-20 0,-11-2-16 15,0 0-11-15,17 0-5 0,-17 0-12 16,0 0 0-16,18-7 11 0,-9 1-19 0,-1 0 4 16,-8 6 8-16,13-11-20 0,-6 3 11 0,0 1 2 15,0 0 13-15,-1 0-24 0,1-1 30 16,-3 2-19-16,0 0 4 0,1 1 11 0,-5 5 7 15,6-9-29-15,-6 9 25 0,5-6 7 0,-5 6 23 16,0 0-11-16,0 0 18 0,0 0-1 0,0 0 22 16,0 0-20-16,0 0 13 0,-21 37-10 0,13-16 15 15,1 1 5-15,-4 6 1 0,1 1-14 0,0 3 2 16,-1 0-6-16,3 1 18 0,-1 1-27 0,-2-2 8 16,2-1-17-16,4-1 29 0,-1-5-42 0,2-1 23 15,-2-5-3-15,3 0-4 16,1-5-29-16,-1-1-20 0,0-3-44 0,1-1-15 15,2-9-66-15,0 0-181 0,-1 12-1295 0</inkml:trace>
  <inkml:trace contextRef="#ctx0" brushRef="#br0" timeOffset="-137755.405">21843 11848 2695 0,'0'0'578'0,"0"0"-148"0,0 0-82 16,0 0-71-16,0 0-39 0,0 0-63 0,0 0-7 15,0 0-5-15,0 0-12 0,0 0-34 0,-1 24-16 16,-2-14-14-16,1-1 13 0,-2 3-18 0,0 2 8 15,1 1-28-15,-1 1 3 0,0 0-4 0,0 2-12 16,1-2-13-16,0 2 15 0,1 0-25 16,0-1 12-16,-1 1-8 0,0-1 0 0,-2 0-19 15,4-1 16-15,0-1-16 0,-2-1 0 0,0-1-31 16,0 0-24-16,2-1-26 0,-2-1-33 0,2-1-33 16,1-10-13-16,-3 15-9 0,3-15-31 0,0 11-1075 15,0-11-1487-15</inkml:trace>
  <inkml:trace contextRef="#ctx0" brushRef="#br0" timeOffset="-137563.392">21950 12194 2789 0,'9'3'407'15,"-9"-3"-97"-15,0 0-33 0,0 0-71 0,0 0-106 16,0 0-45-16,9-6-138 0,-9 6-40 0,0 0-124 16,11-13-49-16</inkml:trace>
  <inkml:trace contextRef="#ctx0" brushRef="#br0" timeOffset="-137116.241">22345 11872 3048 0,'14'-8'500'0,"0"3"-87"16,0 1-132-16,-2 2-18 0,0-1-66 0,0 1-13 15,-1 0-37-15,3-1-3 0,-3 1-25 0,5-1 7 16,-5 3-64-16,-11 0 24 0,23-3-28 0,-12 3 15 15,-11 0-7-15,20 1-11 0,-20-1-6 16,13 5-1-16,-13-5-9 0,8 9-6 0,-7-1 0 0,-1-8-1 16,-5 16-2-16,1-6 4 0,-5 3-4 15,-1 0-4-15,-4 1-7 0,0 1 2 16,-3 0-17-16,0-2 10 0,0 3 0 0,1-2 6 16,0-2-11-16,3 0 22 0,-1-3-27 0,2 1 9 15,0 0-15-15,3-2 24 0,2-1-17 0,0 0 16 16,-1-1 2-16,2-1 2 0,2 0-2 0,4-5 8 15,-6 10-8-15,6-10 15 0,0 9-15 0,0-9-4 16,7 9-9-16,-7-9 9 0,13 9-4 0,-6-4 17 16,3-1-18-16,-2 1-3 0,5 0 1 0,-2-1-6 15,5 1-1-15,-3-1 2 0,2-2-5 16,-2 3-2-16,0-3-20 0,-1 3-9 0,1-3-17 16,0 2-9-16,0-2-26 0,-13-2-22 15,21 0-52-15,-10-2-9 0,-11 2-42 0,23-6-959 16,-11-1-1013-16</inkml:trace>
  <inkml:trace contextRef="#ctx0" brushRef="#br0" timeOffset="-136872.039">22851 11928 3345 0,'0'0'504'0,"4"16"-148"16,-4-16-42-16,-3 13-58 0,-1-4-29 15,1 0-38-15,0 2-4 0,0 1-47 0,1 1 6 16,-2 0-33-16,1 2-18 0,0 0-10 0,0 0 1 16,0 0-18-16,2 0-8 0,-1-3 5 0,1 2-5 15,0 0-20-15,-1-2 4 0,1 2-21 0,1-2-2 16,-2 0-11-16,2-1-20 0,0-2-16 0,0-1-15 16,0 2-24-16,0-10-18 0,0 0-28 0,3 14-30 15,-3-14-36-15,7 5-438 0,-7-5-1139 0</inkml:trace>
  <inkml:trace contextRef="#ctx0" brushRef="#br0" timeOffset="-136435.554">23122 11999 3070 0,'10'-2'522'0,"0"-1"-131"0,4 0-67 15,-2 1-53-15,2-1-66 0,-3 2-11 0,4-1-56 16,-3-1-1-16,1 2-36 0,1 0 10 16,0-1-35-16,-2 1 15 0,1 1-21 0,1 0-4 15,-4 1-25-15,-10-1 13 0,16 3-26 0,-8 0 19 16,-4 1-19-16,-4-4 3 0,0 15 10 0,-2-5-9 15,-7 2-15-15,1 1 7 0,-2 4-10 16,-4-1 20-16,0 0-22 0,-3 2 11 0,2-4-16 16,-1 2 16-16,1-1-18 0,1-2 8 0,3 0-13 15,1-2 4-15,0 0 21 0,3-3-9 0,0 0-1 16,3 2 18-16,-1-3-22 0,4 0-5 0,0 0 7 16,1-7 2-16,2 12 2 0,4-7-6 0,1 0 1 15,1-1 11-15,3 1-13 0,0-2 11 16,0 0-12-16,3 0 5 0,1-2-10 0,0 0-4 15,-1-1-12-15,2 1-2 0,-1-2-6 16,-1 1-26-16,1-1-43 0,-1-1-35 0,-3-1-34 16,3-1-87-16,-4 0-1079 0,3-5-1088 0</inkml:trace>
  <inkml:trace contextRef="#ctx0" brushRef="#br0" timeOffset="-135891.763">23624 11991 2479 0,'9'-1'527'0,"0"-1"-223"16,0 0 24-16,-9 2-87 0,18-1-42 0,-8 1-3 15,0-1-78-15,-10 1 47 0,20 1-37 0,-12-1 3 16,1 1-10-16,-9-1-17 0,17 3-23 0,-10-1-37 15,-7-2 31-15,12 7-24 0,-7-4-10 0,-5-3 15 16,4 10 4-16,-3-2-41 0,-1-8 25 0,0 14-4 16,0-14 32-16,-2 15-36 0,0-8-18 0,1 2 11 15,-1-2 0-15,-1 0-9 0,0 0-4 16,0-1-7-16,3-6 7 0,-6 14-16 0,5-8 3 16,-4 2 5-16,2-2 6 0,1 2-11 15,-3-2 5-15,2 1 0 0,-3 0-5 0,1 0-6 16,1 0 0-16,0 0 1 0,-1 1 4 0,0-2-4 15,-1 2-7-15,1-1 1 0,-1-1 6 0,0 1 16 16,0 1-28-16,0-2-3 0,-1 2 28 0,1-2-16 16,0 1 12-16,0-1 2 0,0-2-4 0,3 2-10 15,3-6 21-15,-7 8-18 0,2-4 13 0,5-4-1 16,-5 6 9-16,5-6 13 0,-5 6-3 0,5-6-3 16,0 0 10-16,0 0-13 0,0 0 17 0,0 0-26 15,0 0 5-15,0 0-4 16,13 12-2-16,-13-12 19 0,12 1-17 0,-12-1 1 15,18 0-9-15,-10 0-7 0,-8 0 20 0,21 0-13 16,-9 1 5-16,0 1-7 0,1-2-1 0,0 1-1 16,-2-1 1-16,1 1 7 0,0 0 0 0,-2 0-13 15,-10-1 7-15,20 1-39 0,-12-1-14 0,-8 0-26 16,13-1-24-16,-13 1-50 0,0 0-13 0,21-4-25 16,-15 0-49-16,1-3-1629 0</inkml:trace>
  <inkml:trace contextRef="#ctx0" brushRef="#br0" timeOffset="-135155.864">24202 10778 2180 0,'0'0'508'0,"6"-11"-142"0,-3 7-3 0,-3 4-84 16,5-8 8-16,-5 8-75 0,7-6 19 0,-7 6-33 16,7-3-6-16,-1 0-28 0,-6 3-10 0,10-1-36 15,-10 1-11-15,15 0-15 0,-5 0-1 0,1 2-23 16,-11-2-7-16,25 5 9 0,-8-1-17 0,0 0 5 16,1 0-15-16,2 2-11 0,-2 0 1 15,5 2-12-15,-1 2-11 0,0-3-2 16,0 3 30-16,-1 0-24 0,-2 0 8 0,2 3 8 0,-3-1-16 15,-2 3-8-15,1 1-5 0,-3 1-1 16,3 6 10-16,-4 2-10 0,1 1 15 0,-3 2 6 16,-1 0-3-16,0 5-3 0,1 11-14 0,-2 5-1 15,-3-2 14-15,0-5-12 0,2 5 10 0,-4-6-12 16,0-3-3-16,0 12-8 0,1-7 22 0,1 7-24 16,-3-7 1-16,0-4-1 0,4 11 17 0,-4 0 13 15,3-1-9-15,1-1 11 0,-2 2-14 16,1-1-21-16,1-8 6 0,-1-6 1 0,1 0-5 15,0 0 16-15,0-3-34 0,0-2 13 0,4-1 5 16,-6-4 5-16,3-2-2 0,-2-2 2 16,1-5 16-16,-3 1-27 0,2-3 19 0,-2-1-34 15,0-1 21-15,1-1-15 0,-1-2 4 0,-4 0-1 16,3 0 13-16,-3-9-7 0,0 14 15 0,0-7-4 16,-3 1 1-16,-3 0-16 0,1-3 3 0,-6 2-6 15,0-3 25-15,-1 3 2 0,-5-2 7 0,1 0-12 16,-5-1 10-16,2 0-37 0,-6 0 39 15,-2 1-12-15,0-3-6 0,-2 1-3 0,-2 1 12 16,1-1-7-16,-3 1 6 0,3-1 15 0,-6 3-15 16,-1-2-34-16,5-1-9 0,-5 3-6 0,2-1-45 15,4 0-17-15,-1-1-29 0,3 2-5 0,-1-2-44 16,3 0-20-16,2 0-1209 0</inkml:trace>
  <inkml:trace contextRef="#ctx0" brushRef="#br0" timeOffset="-132858.258">18490 13516 2032 0,'3'-7'373'0,"-3"7"-90"15,4-8-51-15,-4 8 29 0,-1-10-89 0,1 10-24 16,-3-12 17-16,0 6-60 0,1-1-8 16,-1-1-16-16,-3 1-8 0,0 0 32 0,-1 0-37 15,-2-1 15-15,0 2-42 0,-1-1 47 16,-1 3-54-16,-1 1 17 0,-1 1 3 0,-3 0 37 15,-1 5-31-15,-2 1 21 0,-2 3-18 0,-1 2 17 16,0 2 1-16,-3 7 18 0,0 1 5 0,-7 12 18 16,3 1-31-16,1 3 15 0,1 3-39 0,4 0 13 15,-1 1-15-15,1 0-4 0,4 1-6 0,4-5-9 16,4-6-2-16,-2 1-3 0,5-1-13 0,-1 1 15 16,0-3-28-16,3 0-33 0,0-4-27 0,0 2-24 15,1-2-43-15,-2-3-18 0,4-2-101 0,-1-4-737 16,2 1-1371-16</inkml:trace>
  <inkml:trace contextRef="#ctx0" brushRef="#br0" timeOffset="-132615.087">18251 13857 3325 0,'0'0'636'0,"0"8"-186"0,0-8-99 16,-11 11-91-16,0-4-21 0,-3-1-36 0,-3 1-36 16,-3-2-35-16,-4 2-14 0,-2-2-18 0,-3 1 3 15,-1-2-41-15,-1-1-20 0,0-1-7 16,-2 0 1-16,2-2-21 0,1 3 1 16,4-3-20-16,0-1-14 0,2-1-22 0,2 0-21 15,2-1-22-15,2 1-15 0,5-2-61 0,7 1-301 16,1-1-1141-16</inkml:trace>
  <inkml:trace contextRef="#ctx0" brushRef="#br0" timeOffset="-132232.055">18935 13325 2869 0,'-31'21'476'0,"3"-3"-86"0,-6 8-64 16,-1 6-59-16,1 1-17 0,-3 5-79 0,2 2 12 15,0 1-14-15,-4 10-22 0,5-8-38 0,2 0 4 16,-1-1-16-16,-7 9-19 0,9-11-25 0,1 0 16 16,0-2-11-16,2-2-2 0,5-1-8 15,2-7-1-15,7-5 4 0,1-3-38 16,3-1 14-16,4-4-10 0,1 1-6 0,4-2-8 16,1-2-11-16,5-1-6 0,2 1-21 0,3-4-13 15,4-1-37-15,0-1-4 0,-1-3-35 0,4-2-63 16,0-2-8-16,3 0-214 0,0-1-1800 0</inkml:trace>
  <inkml:trace contextRef="#ctx0" brushRef="#br0" timeOffset="-131763.141">18979 13650 2807 0,'0'0'582'15,"0"0"-122"-15,5 26-93 0,-1-15-91 0,0-2-27 16,-1 2-38-16,3 0 10 0,-1 3-54 0,1-2-23 15,2 3-16-15,1 2-17 0,-2 0-9 0,2 0-24 16,2 2-13-16,0-2-6 0,-2 1-17 0,2-2 9 16,-4 1-22-16,1-4 13 0,2 2-20 15,-3-1-15-15,-1-1-36 0,0-1-21 0,-1-1-24 16,1-3-51-16,-2-1-54 0,-4-7-36 0,4 8-17 16,-4-8-717-16,0 0-1894 0</inkml:trace>
  <inkml:trace contextRef="#ctx0" brushRef="#br0" timeOffset="-131544.133">19157 13775 2876 0,'-23'18'555'0,"4"-2"-130"16,-1-1-137-16,2-1-25 0,1-1-69 15,-4 1-20-15,2 0-35 0,0-3-12 0,-3 0-23 16,4 1-51-16,0-1 3 0,2-3-1 0,1-1-44 16,2 0-22-16,0-2-44 0,3-2-12 0,2 1-48 15,8-4-79-15,0 0-52 0,-14 2-2093 0</inkml:trace>
  <inkml:trace contextRef="#ctx0" brushRef="#br0" timeOffset="-131011.02">19381 13465 2930 0,'0'0'415'0,"14"-1"-82"16,-14 1-28-16,13 0-56 0,-6-2-46 0,-7 2-55 15,14 0-29-15,-14 0 28 0,13 3-56 0,-13-3 14 16,14 4-12-16,-14-4-12 0,11 4-21 0,-7-1 28 15,-4-3-23-15,5 12 9 0,-4-6-44 0,-1-6 17 16,-1 15-23-16,-2-5 6 0,0 0-28 0,0 0 30 16,-1 1 4-16,-1-1-20 0,1 1-1 0,-3-2 8 15,3 1-21-15,0 0 16 0,-2-1-10 0,2 0 28 16,0-1-36-16,1 0 19 0,-3-3-1 16,3 2 13-16,3-7 5 0,-5 9-2 15,3-4 7-15,2-5 9 0,-3 8-11 0,3-8 0 16,0 0-4-16,2 10 2 0,-2-10-29 0,0 0 25 15,7 9-14-15,-7-9 1 0,11 6-23 0,-5-3 15 16,-6-3-4-16,14 4 14 0,-6-3-11 0,1 2 6 16,-2 0-2-16,-7-3-10 0,18 4-14 0,-9-2 11 15,-2-1-12-15,-7-1 1 0,14 2-11 0,-14-2-19 16,10 3-31-16,-10-3-26 0,7 3-46 0,-7-3-17 16,0 0-53-16,0 0-90 0,0 0-1423 0</inkml:trace>
  <inkml:trace contextRef="#ctx0" brushRef="#br0" timeOffset="-130660.006">19268 13473 2180 0,'-9'6'552'0,"5"2"-205"0,-4-1-1 16,2 3-75-16,-1 1-47 0,-2 2 25 0,4 0-61 15,-2 1-29-15,2 0 2 0,0 1-51 0,-1-1 7 16,2 1-34-16,2-3-7 0,1 0-5 0,1 1 4 15,1-4-16-15,-1 1-7 0,2 1-13 0,1-2 8 16,0-1-21-16,3-1 12 0,-1 0-6 0,2-4-4 16,0 1-40-16,3-1 8 0,-10-3-40 0,18 0-29 15,-8-2-87-15,-10 2-55 0,20-1 9 16,-10-5-2001-16</inkml:trace>
  <inkml:trace contextRef="#ctx0" brushRef="#br0" timeOffset="-130351.459">19683 13397 2814 0,'14'8'435'0,"-4"1"-38"16,0-1-112-16,-3-1-21 0,3 2-30 0,-1-1-31 16,-1 1-57-16,2 2 8 0,-2 2-14 0,0 2-17 15,-3 1-22-15,2 0-17 0,-3 2-13 0,1-2-14 16,-1 2 18-16,-3 0-30 0,1-2 19 0,-1-2-20 16,-2 1-2-16,-1-1-17 0,-2 2-31 15,0-3-8-15,-2 0-39 0,-3-2-28 0,-2-3-44 16,3 0-32-16,-5-3-51 0,3 1-91 0,-1-4-1818 15</inkml:trace>
  <inkml:trace contextRef="#ctx0" brushRef="#br0" timeOffset="-129915.445">19830 13254 2937 0,'21'-4'551'0,"-21"4"-164"0,13 4-14 0,-4 0-111 16,2 0-2-16,0 0-43 0,1 2-34 0,2 1-54 16,0 2-6-16,4 3-17 0,-1 3-27 0,2 0 0 15,2 6 10-15,-1 3-28 0,7 11 11 0,-4 5-40 16,1 1 21-16,-4 5-22 0,2 0 4 0,-4 0-8 16,-4 0 7-16,0 2-8 0,-4 0 0 15,-3-9-7-15,-3-3 2 0,-2 0-17 0,-2 0 24 0,-4 1-22 16,-4 9 8-16,-2 1-12 0,-3-4 20 0,-2-1-2 15,-3-2-7-15,1-7-2 0,0-7-7 16,-3-1-4-16,0-4-24 0,1-1-40 16,0-5 4-16,-1-2-25 0,1-5-22 0,3-3-39 15,-1-4-23-15,4-4 8 0,2 3-154 0,0-9-1501 16</inkml:trace>
  <inkml:trace contextRef="#ctx0" brushRef="#br0" timeOffset="-129451.45">20940 13776 2876 0,'0'0'563'16,"0"0"-105"-16,0 0-72 0,0 0-126 0,0 0-16 15,0 0-39-15,0 0 5 0,0 0-32 0,27-2-22 16,-17 0-43-16,2 1 24 0,1-2-25 0,1 0-24 16,3 2-28-16,1 0 9 15,1 1-17-15,2-3-6 0,-2 3-18 0,2 3 5 0,0-3-37 16,-1 2-18-16,-2 1-26 0,0 1-11 0,-2 0-48 15,-2 0-34-15,-4 1 0 0,-10-5-7 16,13 9 12-16,-6-3-257 0,-6-1-1329 0</inkml:trace>
  <inkml:trace contextRef="#ctx0" brushRef="#br0" timeOffset="-129231.439">20948 14013 3587 0,'-2'5'540'0,"2"-5"-130"0,0 0-50 0,-5 6-70 16,5-6-42-16,0 0-52 0,0 0-10 0,0 0-48 16,0 0 17-16,13 10-61 0,-13-10 23 15,13 2-42-15,-13-2-3 0,15 0-12 0,-4 0 2 16,-11 0-13-16,22-2-4 0,-8 1-11 0,-1 1-6 16,1-1-14-16,-1 1-7 0,0 0-26 0,0-2-4 15,-1 2-33-15,0-2-21 0,-3 0-45 0,-9 2-20 16,18-5-63-16,-8 3-946 0,-1-2-710 0</inkml:trace>
  <inkml:trace contextRef="#ctx0" brushRef="#br0" timeOffset="-128231.694">22507 13204 2688 0,'-28'8'478'0,"1"-2"-151"0,2 0-42 0,1-1-69 16,0 1 22-16,-3-2-54 0,-1 1-54 15,2-1-21-15,-1-1-2 0,4 1-37 0,1 0 2 16,1-1-9-16,0-1-1 0,1 0-9 0,3 1-39 16,3 0 45-16,0-1-27 0,2-1-14 0,1 2 18 15,1 1-5-15,5-1 13 0,-1 2-16 0,2 1 17 16,4-6 5-16,-6 13-31 0,5-3-16 0,-1 1 6 15,1 5 19-15,-1 2-6 0,0 8 10 16,-3 7 5-16,-3 16-29 0,-3 0 32 0,1 3-40 16,-3 3 21-16,-3 1 2 0,1 1-29 0,-1 0 0 15,1 2 18-15,-4 9 8 0,0 0-23 0,3-11 15 16,-4 12 1-16,6-13 2 0,0 1 3 16,-2-6-18-16,2-1-9 0,4-2-2 0,-3-4 11 15,2-10 16-15,3-5-5 0,1-7-7 0,1 1-2 16,-1-5-10-16,1-3-9 0,1 1 25 0,0-2-4 15,3-3-2-15,-1-2 32 0,0 0-20 0,1 0-3 16,0-3 24-16,2-6-1 0,4 12-12 0,-4-12-3 16,0 0-17-16,16 13 1 0,-5-12 0 15,2 1-1-15,2-1 3 0,2-1 0 0,6 0-7 16,-2 0 2-16,3 0 5 0,1-1-3 0,5-1-14 16,0 2 1-16,-3 0-5 0,1-1-37 0,-4-1-18 15,1 4-20-15,-3-2-43 0,-1-2-60 16,-4 2-61-16,7 0-493 0,-11-1-2108 0</inkml:trace>
  <inkml:trace contextRef="#ctx0" brushRef="#br0" timeOffset="-126039.295">22961 13287 2507 0,'0'0'423'0,"0"0"-118"0,0 0-87 15,0 0 7-15,0 0-28 0,0 0-94 0,0 0 36 16,0 0-45-16,0 0 37 0,0 0-47 0,-24 7 6 16,13-7-19-16,1 3-61 0,0 0 3 15,-3-2 32-15,1 3 7 0,-4 1 6 0,3 3-61 16,-2-1 65-16,1 3-5 0,-5 2-6 0,5 0-31 16,0 3 39-16,0 1 5 0,4 1-1 0,-1 0-31 15,4-1 17-15,1 2-7 0,3-2 6 0,0-1 13 16,3-3 4-16,2 1-30 0,2-2 23 0,2-1-19 15,1-4 18-15,1 0-18 0,2-3 14 0,0-3-22 16,4 0 3-16,-1-4 4 0,2-3-5 0,1 0-28 16,2-4 17-16,1-2-6 0,-1-1 11 0,-1 0 1 15,-1-2-8-15,-1 2 9 0,-2-3-19 16,-2 0-23-16,-1 4 26 0,-3-2-13 16,0-1 13-16,-3 1-29 0,2-1 21 0,-2 2-5 15,-2-1 3-15,-2 3-13 0,-2 1 12 0,-2 0-25 16,1 2 3-16,-2 2-8 0,-1 0 17 0,-1 3-20 15,0 3 14-15,-3 1-21 0,10 0-11 0,-19 1-19 16,8 2 18-16,1 1-38 0,0 0-11 0,1 2-26 16,1-2 20-16,8-4-53 0,-14 11 19 0,7-7-23 15,7-4-27-15,-7 11 12 0,7-11-77 0,-4 10-169 16</inkml:trace>
  <inkml:trace contextRef="#ctx0" brushRef="#br0" timeOffset="-125607.617">23312 13460 2807 0,'3'5'569'0,"-3"-5"-112"0,0 0-62 0,0 0-89 16,0 0-75-16,0 0-39 0,0 0-11 0,0 0-34 15,0 0-16-15,0 0-19 0,0 0-1 0,0 0-49 16,19-10 6-16,-19 10-6 0,0 0-9 0,7-5-13 15,-7 5-4-15,0 0 0 0,5-6-3 0,-5 6-11 16,0 0 0-16,0 0 3 0,0 0 6 0,0 0-10 16,0 0-4-16,0 0-10 0,0 0 14 15,-24 15-3-15,18-10 6 0,0-1-13 0,1 0 2 16,-1-1-4-16,6-3 5 0,-10 8-18 16,4-4-2-16,6-4-11 0,-7 3-6 0,7-3-23 0,-5 4-25 15,5-4-24-15,0 0-22 0,0 0-5 16,0 0-30-16,0 0-200 0,0 0-1289 0</inkml:trace>
  <inkml:trace contextRef="#ctx0" brushRef="#br0" timeOffset="-125019.906">23762 13197 2814 0,'-6'13'435'0,"4"-5"-84"0,-1 1-95 15,1 2-29-15,-1 1 38 0,0-2-35 0,0 4-62 16,0-1-17-16,0 1-37 0,2 0 9 0,-1-1-48 16,-2 0 15-16,3 1-43 0,0-1 36 0,-1-1-42 15,2-1 29-15,-1 2-46 0,-1-3-15 0,1 0-62 16,1-2-22-16,0-8-57 0,0 0-76 0,-2 16-32 16,2-16-1882-16</inkml:trace>
  <inkml:trace contextRef="#ctx0" brushRef="#br0" timeOffset="-124707.6">23968 13210 2954 0,'0'0'587'0,"18"15"-201"0,-14-10-16 15,-4-5-92-15,10 9-40 0,-2-4-25 0,0 1-62 16,-1-1-25-16,3 0 0 0,-1 1-7 16,1 0-16-16,2 0-31 0,-1-1-1 0,2 1-3 15,1 2-11-15,-4-2-18 0,3 1 2 0,-2 1-6 16,-1 1-7-16,-3 1-4 0,-4 0 5 0,0 2-6 16,-5 2 1-16,-2 1-21 0,-2 1-10 0,-4 3-13 15,-2-2-6-15,-1-2-19 0,-3 1-34 0,1-5-4 16,-1-3-22-16,2-1-35 0,1-4 22 15,-2-2 5-15,15-1-93 0,-26-4-164 0,16 0-415 16,0-4-2297-16</inkml:trace>
  <inkml:trace contextRef="#ctx0" brushRef="#br0" timeOffset="-124555.602">23925 13318 2725 0,'7'-4'548'0,"0"2"-130"15,3-2-48-15,0 1-103 0,0 1-8 0,1-1-63 16,-1 1-12-16,2 0-29 0,-1 0-18 15,0 1-52-15,-1 1 0 0,4-2-24 0,-14 2-17 16,23 0-36-16,-11 0-36 0,-12 0-31 0,26 0-16 16,-12-1-40-16,2 0-94 0,1-1-170 0,2-2-1728 15</inkml:trace>
  <inkml:trace contextRef="#ctx0" brushRef="#br0" timeOffset="-124279.588">24411 13250 2807 0,'-8'5'509'16,"2"2"-167"-16,1 0-28 0,1-1-48 0,-1 2-8 15,2-1-77-15,2 3-1 0,-1-2-53 0,2-8 1 16,2 16-10-16,-1-6-12 0,3-3-20 0,1 2 0 16,0 0-32-16,3-2 12 0,0 1-23 0,0 0 7 15,2-1-13-15,0 0 16 0,-1 0-14 0,-1-1-5 16,-1 0-10-16,3 1 8 0,-4 0-12 0,-1 1 3 15,0 1 0-15,-4 0 3 0,-1 2-4 16,0 1-3-16,-3-1 8 0,0 1-3 16,-2 1-21-16,-2-1 2 0,-3 1-20 0,0-2 4 15,-1-2-44-15,-1 1-36 0,-3-4-17 0,-1 1-46 16,2-4-16-16,-1-1-1221 0,2-2-1589 0</inkml:trace>
  <inkml:trace contextRef="#ctx0" brushRef="#br0" timeOffset="-124059.584">24382 13300 3621 0,'8'-3'451'15,"4"-3"-112"-15,-1 4-31 0,-1-3-87 0,3 0-39 16,-1 3-29-16,0-3-16 0,3-1-19 0,-2 2-5 15,2 1-49-15,-3-1 10 0,0 0-63 0,2 1-25 16,-1-1-57-16,0-1-8 0,-2 1-25 0,1 1-87 16,2 0-135-16,-4-2-1437 0</inkml:trace>
  <inkml:trace contextRef="#ctx0" brushRef="#br0" timeOffset="-123731.569">24880 13160 2761 0,'-19'14'420'0,"5"0"-108"0,-3 1-15 0,4 1-65 16,-1 2-2-16,-3 4-41 0,0 3 11 0,3 1-50 16,0 2 8-16,1 2-44 0,2 0 0 0,-2-1-26 15,4 1 21-15,4-7-25 0,-2 1-2 0,4-4-27 16,2-3 13-16,1-1-19 0,0-2-9 0,3-3 25 15,2-2-20-15,-1 0-9 0,3-5 1 16,-1-1-17-16,-6-3 18 0,17 0-20 0,-7-4 15 16,0 1-21-16,1-4 16 0,-2-1-2 0,-1 1-4 15,0-2-17-15,-3 0-5 0,0 0 7 16,-2-1 11-16,-3 1-25 0,0-1 14 0,-3 0-25 16,-1 1 6-16,-2 0-22 0,-3 4 17 0,0 0-18 15,0 1-5-15,-3 2-26 0,-1 2-5 0,-4 1-75 16,2 3-21-16,-4 0-1317 0,5 0-1705 0</inkml:trace>
  <inkml:trace contextRef="#ctx0" brushRef="#br0" timeOffset="-122311.118">22925 14150 1491 0,'0'0'241'0,"0"0"34"0,0 0-11 0,0 0-48 15,0 0-94-15,0 0-25 0,0 0 4 0,0 0-5 16,0 0 112-16,0 0-108 0,0 0-47 0,0 0 59 15,0 0 0-15,0 0-8 0,0 0 14 16,0 0-26-16,0 0 15 0,0 0 52 0,0 0-69 16,0 0 49-16,0 0-25 0,-36 7 3 0,28-4-21 15,-2 3-1-15,-4 2-14 0,1 1 12 0,-3 2 1 16,1 3 1-16,-1 1-11 0,1 2-6 0,-1 1 11 16,3-1-19-16,1 3-3 0,2-2-1 0,1 0-5 15,2-2 11-15,2 0 0 0,2-3-2 0,1 0-5 16,4-1 22-16,-1 0-28 0,5 0-12 15,-1-3-13-15,3 1 18 0,-1-3-25 0,4 1 3 16,-3-2 12-16,4-1-6 0,-1-4-18 16,0 1 6-16,-1-2-17 0,-10 0 5 0,23-5-3 15,-12 2 10-15,0-4-10 0,1-1 7 0,-2-2-16 16,-1-2 15-16,0 2-15 0,-2-4-2 0,-1 1 4 16,1 0 10-16,-3-1-10 0,0-2 0 0,-2 5-12 15,-2-1 14-15,1 0-2 0,-2 1-10 0,-1 0-8 16,-1 3 7-16,-1 0-1 0,1 3 16 0,-2 1-25 15,5 4-2-15,-12-2-23 0,12 2-14 0,-14 4-32 16,14-4-21-16,-15 10-18 0,8 2-169 0,-1-4-1084 16,2-1-1266-16</inkml:trace>
  <inkml:trace contextRef="#ctx0" brushRef="#br0" timeOffset="-121184.011">23325 14345 2328 0,'0'0'433'0,"-23"10"-83"15,23-10-94-15,0 0-56 0,-9 5 35 16,9-5-37-16,0 0 18 0,0 0-69 16,0 0-9-16,-5 4-15 0,5-4-40 0,0 0-12 15,0 0-8-15,0 0 17 0,0 0-21 0,0 0-20 16,0 0-2-16,0 0 12 0,0 0-13 0,0 0 10 16,0 0-24-16,0 0-22 0,17-17 21 0,-17 17 1 15,0 0 11-15,4-4-5 0,-4 4 16 0,0 0-31 16,0 0 10-16,0 0-19 0,0 0 25 0,0 0-37 15,0 0 22-15,0 0-43 0,0 0-24 0,0 0-12 16,0 0-72-16,0 0-31 0,0 0-47 16,0 0 16-16,0 0-230 0,0 0-3336 0</inkml:trace>
  <inkml:trace contextRef="#ctx0" brushRef="#br0" timeOffset="-120719.81">23587 14254 2363 0,'-5'17'433'0,"2"-1"-57"15,1-2-90-15,4-2 46 0,-1 0-93 0,2-4-73 16,3 2-29-16,-1-3 32 0,4 0-69 0,2-1 26 15,-1-4-29-15,2 1 19 0,1-3-45 0,2-2 14 16,2-1-33-16,-3-2 2 0,3-3 3 16,-3 1 13-16,3-2-19 0,-4 0-5 0,-1-1-2 15,-3-2-22-15,-1 0 16 0,-1 3-22 16,-4-2 0-16,-2 0 17 0,1 1-43 0,-4-1 10 16,0 1 19-16,-2-3-11 0,-1 4 4 0,0-1-18 15,-1 2-29-15,-1 1 4 0,-1-1 7 0,-1 3-18 16,0 1-45-16,9 4-20 0,-16-3-44 0,7 1-23 15,9 2-74-15,-13 0-460 0</inkml:trace>
  <inkml:trace contextRef="#ctx0" brushRef="#br0" timeOffset="-120147.992">24017 14036 2371 0,'-18'11'390'16,"2"0"-103"-16,2 0-5 0,6 0-32 0,0 0-28 15,3-2-30-15,-1 4-28 0,3-5-29 0,3 1 44 16,2 0-64-16,1 0 44 0,3 0-52 0,2-3 7 16,2-1-28-16,2-3 6 0,0 1-28 0,3-2-1 15,-1-1-6-15,3-3-27 0,2 1-9 0,0-2 15 16,-1-1-20-16,1 0 20 0,-1-2 16 0,1 0-36 15,1-1 6-15,0-1 15 16,-2 0-25-16,-1 2-7 0,-3-1 16 0,1 1 0 16,-2 1-21-16,-1-1 24 0,-1 3-12 0,-3-1-12 15,-1 2-21-15,-1-1 27 0,-6 4-6 0,10-2-9 16,-10 2 1-16,0 0-1 0,0 0-7 0,0 0 26 16,-20 28-2-16,7-13 1 0,-2 1-32 0,1 2 29 15,-3 5-25-15,0 1 13 0,1-1 0 0,2 2 37 16,0 0-29-16,3-4 24 0,2 1-31 0,-1-2 10 15,3-1-1-15,2 0 13 0,-1-1-11 0,2-2-14 16,2-2 16-16,1-1-5 0,2 0 19 0,-1 1-7 16,2-3 3-16,2 1-36 0,-3-1-30 15,2-2 12-15,0 0-14 0,0-1-24 0,-3-8-69 16,3 13-49-16,-3-13-26 0,3 12-181 16,-3-12-599-16</inkml:trace>
  <inkml:trace contextRef="#ctx0" brushRef="#br0" timeOffset="-119359.797">24271 14100 1743 0,'0'0'289'16,"0"0"-108"-16,-4-10 65 0,4 10-47 0,0 0-78 15,-3-12 3-15,3 12-47 0,-3-9-35 0,3 9 37 16,0 0-39-16,-4-10 9 0,4 10 19 0,0 0-16 15,-5-9 33-15,5 9-36 0,-6-6-27 0,6 6-44 16,-8-6 36-16,8 6-77 0,-10-6 57 0,10 6 56 16,-13-8-9-16,6 5 12 0,7 3 14 0,-14-7-21 15,4 6-39-15,10 1 6 0,-14-6 4 0,5 3 52 16,9 3 42-16,-18-6-65 0,11 6 12 0,7 0-7 16,-19-4 3-16,19 4-20 0,-19 0 14 15,10-1 3-15,9 1-18 0,-18 1 26 16,8-1 1-16,0 2-16 0,10-2 14 0,-18 2-30 0,9-2-14 15,2 2 37-15,-2-1-11 0,1 2-8 16,8-3-1-16,-14 3-1 0,7-1 1 0,-1 1-10 16,8-3-34-16,-15 4 38 0,8 1-12 0,-1-3 16 15,1 1 25-15,1 1-67 0,6-4-24 0,-11 8 71 16,4-5-47-16,1 3 26 0,0-3-18 0,6-3 46 16,-8 8-20-16,3-4-21 0,5-4 0 0,-6 4 18 15,6-4-77-15,0 0-59 0,0 0-72 16,-12 10-99-16,12-10-739 0</inkml:trace>
  <inkml:trace contextRef="#ctx0" brushRef="#br0" timeOffset="-118703.666">23691 14144 1196 0,'0'0'410'0,"-15"0"-118"0,15 0-144 0,0 0-28 16,-18 1 119-16,18-1-5 0,-13 3-77 0,13-3 27 15,-15 3-29-15,15-3-3 0,-14 7-86 16,5-3 39-16,2-1 24 0,1 1 31 0,1 0-74 16,-2 1 19-16,1 0-10 0,6-5-7 15,-10 9-8-15,6-4 12 0,0-1-66 0,1 3 47 16,3-7-45-16,-6 10-7 0,5-5 25 0,1-5 13 16,-2 9-27-16,2-9-13 0,0 8 30 0,0-8-32 15,0 0 0-15,3 13-8 0,-3-13 34 0,3 7 16 16,-3-7-21-16,3 8-18 0,-3-8-28 0,4 7 12 15,-4-7-28-15,3 7-56 0,-3-7-24 0,0 0-56 16,0 0 2-16,6 8-1026 0</inkml:trace>
  <inkml:trace contextRef="#ctx0" brushRef="#br0" timeOffset="-117883.858">22684 14150 1930 0,'16'-2'398'0,"-16"2"-106"15,0 0-88-15,0 0-16 0,0 0-19 0,10-1-48 16,-10 1-6-16,0 0 16 0,0 0-46 16,11 1-47-16,-11-1 26 0,0 0 38 0,0 0-8 15,13 0-58-15,-13 0 15 0,0 0-51 0,8 2 33 16,-8-2 33-16,0 0-8 0,0 0-28 16,0 0 48-16,13 3-68 0,-13-3 29 0,0 0 55 15,0 0-4-15,8 2-23 0,-8-2 8 0,0 0-39 16,0 0 19-16,0 0 25 0,9 3-12 0,-9-3-1 15,0 0-12-15,0 0-21 0,0 0 32 0,0 0-5 16,7 6 0-16,-7-6-23 0,0 0 33 0,5 5-9 16,-5-5 10-16,0 0-28 0,5 6-2 0,-5-6-27 15,7 7 31-15,-7-7-11 0,8 6 26 0,-2-2-7 16,-6-4-4-16,13 8-10 0,-6-5-3 0,1 1-16 16,-1 1-5-16,-1-1-1 0,3 1-7 15,-9-5 10-15,12 5 12 0,-6-1-19 0,-1 2 16 16,-5-6-22-16,9 7 20 0,-6-2-11 15,-3-5-6-15,5 11 3 0,-3-4 9 0,-2-7-28 16,0 14 17-16,0-6 2 0,0-8 5 0,0 16-11 16,0-8 28-16,-2-1-24 0,1 2-8 0,1-9-1 15,-4 13 12-15,2-6-21 0,1 0 16 0,-2-2-12 16,3-5-13-16,-4 10-29 0,1-5-13 0,3-5-40 16,0 0-24-16,-10 9-53 0,10-9-766 0,-7 2-1247 15</inkml:trace>
  <inkml:trace contextRef="#ctx0" brushRef="#br0" timeOffset="-116624.126">25069 13124 2487 0,'13'-1'460'16,"-13"1"-77"-16,16-2-47 0,-16 2-41 0,20 0-92 15,-20 0-15-15,24 0-30 0,-8 1-5 16,-1-1-46-16,6 0 9 0,-1 0-7 15,2-1-11-15,1 1-50 0,0-2 6 0,0 2-1 16,0-1-9-16,0-1 0 0,0 1-10 0,0 1-1 16,-3-1-10-16,-2-1-14 0,-3 2 20 0,1 2-3 15,-3-2-18-15,-1 1 18 0,-3-1 6 0,1 4-26 16,-2 0 11-16,-2 2-7 0,-1 3 23 0,-1 3-18 16,-3 0 11-16,-1 6-3 0,-1 5-23 0,-1 4-5 15,-2 11 19-15,-2 17-2 0,1 5 19 0,-3 4-31 16,4 1 29-16,0-1-27 0,1 4-2 15,0-3-2-15,2 1 2 0,-1-2 8 16,2 1 6-16,-2 2 5 0,0-1-14 0,-2 0-10 16,3 0 16-16,-1-3-17 0,-1-5 6 0,3-2-10 15,-2-12 13-15,2-6 4 0,0-3-14 0,0-8 7 16,-2 1 13-16,2-7-13 0,2 0 12 0,0-1-40 16,0-3 8-16,-1-4 15 0,2 1-17 0,1-2 13 15,0-1-8-15,-2-1-18 0,0-2 32 0,1 0-35 16,-3-8 33-16,4 13-28 0,-4-13 24 0,0 11 3 15,0-11 15-15,-11 8-28 0,-1-4 25 16,-3 0-20-16,-4 1-17 0,0-2 27 0,-8 1-14 16,-2-1 12-16,-1 0 10 0,1-1 2 0,-4 1-12 15,2-2-10-15,-3 1 6 0,-6 2 6 16,9-2-8-16,-7 1 10 0,4-1-8 0,3 2-3 16,-2 0-38-16,2-1-43 0,1-1-35 0,0-1-56 0,0 1-42 15,3 2-137-15,2-3-2380 0</inkml:trace>
  <inkml:trace contextRef="#ctx0" brushRef="#br0" timeOffset="-113160.013">21476 15584 2930 0,'0'0'514'0,"0"0"-83"15,8-3-127-15,-8 3-54 0,0 0-47 0,0 0-22 16,9-4-22-16,-9 4-5 0,0 0-64 0,2-7 21 16,-2 7-41-16,0 0 29 0,3-8-33 0,-3 8 3 15,0 0-10-15,2-10-2 0,-2 10-23 0,0 0 2 16,0-9-17-16,0 9 16 0,0 0-20 0,0 0 10 15,0-11-4-15,0 11-3 0,0 0 15 16,0 0 0-16,-3-9-43 0,3 9-3 0,0 0-20 16,0 0-14-16,0 0 0 0,0 0 3 0,0 0-40 15,0 0-38-15,0 0-53 0,0 0-1 0,0 0-63 16,-24 7-743-16</inkml:trace>
  <inkml:trace contextRef="#ctx0" brushRef="#br0" timeOffset="-112731.618">21457 16112 2732 0,'0'0'354'0,"12"-4"-59"0,-7 2-84 0,-5 2-13 16,11-6-10-16,-6 3-29 0,-5 3-44 0,8-8 0 16,-3 5-41-16,-5 3 13 0,5-7-37 0,-5 7-31 15,3-7-33-15,-3 7-41 0,0 0-66 0,0 0-3 16,0 0-98-16,0 0-111 0</inkml:trace>
  <inkml:trace contextRef="#ctx0" brushRef="#br0" timeOffset="-112335.613">21420 16747 3258 0,'0'0'445'16,"9"2"-87"-16,-9-2-62 0,0 0-84 0,0 0 35 16,8 2-111-16,-8-2 34 0,0 0-69 0,0 0 12 15,5-10-39-15,-5 10 8 0,1-9-38 0,-1 9 11 16,2-8-67-16,-2 8-11 0,0 0-53 15,0 0-5-15,-5-18-43 0,5 18-152 16,-4-4-1603-16</inkml:trace>
  <inkml:trace contextRef="#ctx0" brushRef="#br0" timeOffset="-111931.983">21331 17220 2180 0,'0'0'390'0,"0"0"-23"0,0 0-147 0,-1 12-84 15,1-12 59-15,0 0-50 0,0 0-43 0,0 0 60 16,0 0-87-16,0 13 21 0,0-13-20 0,0 0-51 16,0 0-73-16,0 0-44 0,-2 13-88 0,2-13-3519 15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4.099"/>
    </inkml:context>
    <inkml:brush xml:id="br0">
      <inkml:brushProperty name="width" value="0.05" units="cm"/>
      <inkml:brushProperty name="height" value="0.05" units="cm"/>
    </inkml:brush>
  </inkml:definitions>
  <inkml:trace contextRef="#ctx0" brushRef="#br0">191 1 1484 0 0,'-17'12'449'0'0,"0"0"1"0"0,1 2-1 0 0,0 0 0 0 0,1 1 1 0 0,1 0-1 0 0,0 1 0 0 0,1 1 1 0 0,-19 31-1 0 0,26-36-193 0 0,1-1 1 0 0,0 1-1 0 0,0 0 0 0 0,1 0 0 0 0,1 1 1 0 0,0-1-1 0 0,1 1 0 0 0,0-1 0 0 0,1 1 1 0 0,1 0-1 0 0,0-1 0 0 0,0 1 0 0 0,1 0 1 0 0,1-1-1 0 0,5 23 0 0 0,-1-16 101 0 0,1 0 0 0 0,0 0 0 0 0,2 0 0 0 0,0-1 0 0 0,1 0 0 0 0,0-1 0 0 0,2 0 0 0 0,0-1 0 0 0,1 0 0 0 0,0-1 0 0 0,23 19 0 0 0,-29-28-191 0 0,0 0-1 0 0,0-1 0 0 0,1 0 0 0 0,0-1 1 0 0,0 0-1 0 0,0 0 0 0 0,1 0 0 0 0,-1-1 1 0 0,1-1-1 0 0,0 1 0 0 0,-1-1 0 0 0,11 0 1 0 0,-12-1-69 0 0,1-2 1 0 0,0 1 0 0 0,-1-1 0 0 0,1 0 0 0 0,0-1 0 0 0,-1 1 0 0 0,0-2 0 0 0,1 1 0 0 0,-1-1 0 0 0,0 0 0 0 0,0 0 0 0 0,0-1 0 0 0,-1 0 0 0 0,1 0 0 0 0,11-11 0 0 0,-7 5-26 0 0,0-1 0 0 0,-1 0 0 0 0,0 0 0 0 0,0-1 0 0 0,-1-1 1 0 0,-1 1-1 0 0,0-1 0 0 0,-1-1 0 0 0,-1 0 0 0 0,0 0 0 0 0,0 0 1 0 0,-2 0-1 0 0,0-1 0 0 0,0 0 0 0 0,1-20 0 0 0,-2 14-36 0 0,-2 0 0 0 0,-1-1 0 0 0,-1 1 1 0 0,0 0-1 0 0,-2 0 0 0 0,0 0 0 0 0,-2 0 0 0 0,0 0 0 0 0,-1 1 0 0 0,-12-27 0 0 0,15 42-112 0 0,1-1 0 0 0,-1 1 1 0 0,0 0-1 0 0,0 0 0 0 0,-1 1 0 0 0,1-1 0 0 0,-1 1 0 0 0,0-1 1 0 0,-1 1-1 0 0,1 0 0 0 0,-1 1 0 0 0,1-1 0 0 0,-1 1 0 0 0,0 0 1 0 0,0 0-1 0 0,-1 0 0 0 0,1 1 0 0 0,-12-4 0 0 0,15 7 14 0 0,0-1 0 0 0,1 1 0 0 0,-1-1-1 0 0,0 1 1 0 0,0 0 0 0 0,0-1 0 0 0,0 1-1 0 0,0 0 1 0 0,1 0 0 0 0,-1 0 0 0 0,-2 3-1 0 0,2-2-68 0 0,-22 16-1361 0 0,5-3-1678 0 0,-6-36-8028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5.803"/>
    </inkml:context>
    <inkml:brush xml:id="br0">
      <inkml:brushProperty name="width" value="0.05" units="cm"/>
      <inkml:brushProperty name="height" value="0.05" units="cm"/>
    </inkml:brush>
  </inkml:definitions>
  <inkml:trace contextRef="#ctx0" brushRef="#br0">405 67 908 0 0,'0'0'6077'0'0,"-7"-3"-5377"0"0,-25-12 1528 0 0,25 11-1830 0 0,1 1 0 0 0,-1-1-1 0 0,0 1 1 0 0,0 1 0 0 0,0-1 0 0 0,-15-2 0 0 0,-24-5 193 0 0,-59-3-1 0 0,102 13-582 0 0,-4 1 50 0 0,0-1 0 0 0,0 0 0 0 0,0 0 0 0 0,0 0 0 0 0,-9-2 0 0 0,7 1-64 0 0,5 1-29 0 0,-38 12-1907 0 0,28 0-646 0 0,12-11 2012 0 0,0 0-1 0 0,1 0 1 0 0,-1-1 0 0 0,0 1 0 0 0,1 0-1 0 0,-1-1 1 0 0,0 1 0 0 0,0-1 0 0 0,0 1 0 0 0,0-1-1 0 0,0 0 1 0 0,1 0 0 0 0,-5 0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8.090"/>
    </inkml:context>
    <inkml:brush xml:id="br0">
      <inkml:brushProperty name="width" value="0.05" units="cm"/>
      <inkml:brushProperty name="height" value="0.05" units="cm"/>
    </inkml:brush>
  </inkml:definitions>
  <inkml:trace contextRef="#ctx0" brushRef="#br0">147 0 2044 0 0,'-2'2'71'0'0,"-20"14"1144"0"0,1 0 0 0 0,-28 30-1 0 0,4 5 3413 0 0,44-49-3375 0 0,1-2-1213 0 0,-1 0 1 0 0,1 0-1 0 0,0 0 1 0 0,0 0-1 0 0,-1 0 0 0 0,1 0 1 0 0,0 0-1 0 0,-1 0 1 0 0,1 1-1 0 0,0-1 1 0 0,0 0-1 0 0,-1 0 1 0 0,1 0-1 0 0,0 0 1 0 0,0 1-1 0 0,0-1 0 0 0,-1 0 1 0 0,1 0-1 0 0,0 0 1 0 0,0 1-1 0 0,0-1 1 0 0,0 0-1 0 0,-1 0 1 0 0,1 0-1 0 0,0 1 1 0 0,0-1-1 0 0,0 0 0 0 0,0 1 1 0 0,0-1-1 0 0,0 0 1 0 0,0 0-1 0 0,0 1 1 0 0,0-1-1 0 0,0 0 1 0 0,0 0-1 0 0,0 1 1 0 0,0-1-1 0 0,0 0 0 0 0,0 1 1 0 0,0-1-1 0 0,0 0 1 0 0,0 0-1 0 0,0 1 1 0 0,0-1-1 0 0,0 0 1 0 0,0 0-1 0 0,1 1 1 0 0,-1-1-1 0 0,0 0 0 0 0,0 0 1 0 0,0 1-1 0 0,0-1 1 0 0,1 0-1 0 0,-1 0 1 0 0,0 0-1 0 0,0 0 1 0 0,0 1-1 0 0,1-1 1 0 0,-1 0-1 0 0,0 0 0 0 0,1 0 1 0 0,27 4 221 0 0,1-1 1 0 0,0-1-1 0 0,28-3 0 0 0,64 5 413 0 0,-107-3-632 0 0,-1 1 1 0 0,0 1-1 0 0,0 0 0 0 0,0 1 0 0 0,-1 0 0 0 0,1 1 0 0 0,12 7 0 0 0,-23-11-38 0 0,1 0 0 0 0,-1 1 0 0 0,0-1 0 0 0,1 1 0 0 0,-1 0 0 0 0,0 0 0 0 0,0 0 0 0 0,0 0 0 0 0,0 0 0 0 0,0 0 0 0 0,0 1-1 0 0,-1-1 1 0 0,1 0 0 0 0,-1 1 0 0 0,0 0 0 0 0,0-1 0 0 0,1 1 0 0 0,-2 0 0 0 0,1-1 0 0 0,1 6 0 0 0,-2-3 11 0 0,0 0 1 0 0,0 0-1 0 0,-1 0 0 0 0,1 0 0 0 0,-1 0 1 0 0,0 0-1 0 0,-1-1 0 0 0,1 1 0 0 0,-1 0 1 0 0,0-1-1 0 0,-3 6 0 0 0,-2 3-109 0 0,-1-1 0 0 0,0 0 0 0 0,-1-1 0 0 0,-1 0 0 0 0,1 0 0 0 0,-2-1 0 0 0,-17 15 0 0 0,-31 9-2424 0 0,51-30 1324 0 0,-1-1-1 0 0,1 0 1 0 0,-1 0 0 0 0,1-1 0 0 0,-13 2 0 0 0,-1-8-1932 0 0,16 2 2587 0 0,-10-3-939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8.443"/>
    </inkml:context>
    <inkml:brush xml:id="br0">
      <inkml:brushProperty name="width" value="0.05" units="cm"/>
      <inkml:brushProperty name="height" value="0.05" units="cm"/>
    </inkml:brush>
  </inkml:definitions>
  <inkml:trace contextRef="#ctx0" brushRef="#br0">0 247 4464 0 0,'15'-17'4882'0'0,"40"-28"1087"0"0,-36 28-5209 0 0,0 1-1 0 0,1 1 1 0 0,1 0 0 0 0,0 2 0 0 0,1 0-1 0 0,44-18 1 0 0,-13 14-106 0 0,109-21 0 0 0,-136 34-1178 0 0,0 1 0 0 0,0 1 0 0 0,1 2 1 0 0,-1 0-1 0 0,0 2 0 0 0,38 8 0 0 0,41 23-15431 0 0,-101-32 14248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9.374"/>
    </inkml:context>
    <inkml:brush xml:id="br0">
      <inkml:brushProperty name="width" value="0.05" units="cm"/>
      <inkml:brushProperty name="height" value="0.05" units="cm"/>
    </inkml:brush>
  </inkml:definitions>
  <inkml:trace contextRef="#ctx0" brushRef="#br0">0 747 3612 0 0,'0'0'15828'0'0,"5"2"-15169"0"0,7 1-170 0 0,1 1 1 0 0,-1-2 0 0 0,0 0 0 0 0,1 0 0 0 0,-1-1 0 0 0,1 0-1 0 0,20-3 1 0 0,98-14 554 0 0,-76 7-499 0 0,-27 6-446 0 0,0-1 1 0 0,-1-2-1 0 0,0-1 1 0 0,0-1-1 0 0,0-1 1 0 0,38-19-1 0 0,-62 26-134 0 0,0 0-1 0 0,0-1 1 0 0,-1 1-1 0 0,1-1 0 0 0,-1 1 1 0 0,1-1-1 0 0,-1 0 1 0 0,0 0-1 0 0,0 0 0 0 0,0 0 1 0 0,0-1-1 0 0,-1 1 1 0 0,0 0-1 0 0,1-1 0 0 0,-1 1 1 0 0,0-1-1 0 0,0 1 1 0 0,-1-1-1 0 0,1 0 0 0 0,-1 1 1 0 0,0-1-1 0 0,0 0 1 0 0,0 1-1 0 0,0-1 0 0 0,-1 1 1 0 0,1-1-1 0 0,-1 0 1 0 0,0 1-1 0 0,0-1 0 0 0,-3-5 1 0 0,-3-9-108 0 0,0 0-1 0 0,-1 0 1 0 0,-2 0 0 0 0,-12-19-1 0 0,-11-12-218 0 0,-2 1-1 0 0,-2 1 1 0 0,-55-52-1 0 0,91 98 383 0 0,0 0 0 0 0,0 0-1 0 0,0 0 1 0 0,0 0 0 0 0,0 0 0 0 0,0 0-1 0 0,1 0 1 0 0,-1-1 0 0 0,0 1 0 0 0,1 0 0 0 0,-1 0-1 0 0,1 0 1 0 0,-1-1 0 0 0,1 1 0 0 0,0 0-1 0 0,-1-1 1 0 0,1 1 0 0 0,0 0 0 0 0,0-1-1 0 0,0 1 1 0 0,0 0 0 0 0,0-1 0 0 0,0 1-1 0 0,1 0 1 0 0,-1-1 0 0 0,0 1 0 0 0,1 0-1 0 0,-1 0 1 0 0,1-1 0 0 0,-1 1 0 0 0,1 0 0 0 0,-1 0-1 0 0,1 0 1 0 0,0 0 0 0 0,0-1 0 0 0,0 1-1 0 0,0 0 1 0 0,-1 0 0 0 0,1 1 0 0 0,0-1-1 0 0,1 0 1 0 0,-1 0 0 0 0,0 0 0 0 0,1 0-1 0 0,7-5 36 0 0,1-1 0 0 0,-1 2-1 0 0,1 0 1 0 0,11-5 0 0 0,-18 9-69 0 0,89-42-3 0 0,84-34-232 0 0,-170 75 242 0 0,0 1 0 0 0,1-1 0 0 0,-1 1 0 0 0,1 1 0 0 0,-1-1 0 0 0,1 1 0 0 0,-1 0 0 0 0,1 0 1 0 0,-1 1-1 0 0,1 0 0 0 0,-1 0 0 0 0,0 0 0 0 0,1 1 0 0 0,-1 0 0 0 0,0 1 0 0 0,0-1 0 0 0,0 1 0 0 0,0 0 0 0 0,-1 0 0 0 0,1 1 1 0 0,-1 0-1 0 0,0 0 0 0 0,0 0 0 0 0,0 0 0 0 0,-1 1 0 0 0,1 0 0 0 0,4 7 0 0 0,-1-2-18 0 0,-1 1 1 0 0,0 0-1 0 0,0 0 0 0 0,-1 1 1 0 0,0 0-1 0 0,-1 0 0 0 0,-1 0 1 0 0,0 1-1 0 0,-1-1 0 0 0,0 1 1 0 0,0 0-1 0 0,0 25 0 0 0,-3-19 65 0 0,1 18-55 0 0,-2 1 1 0 0,-11 67-1 0 0,11-102 83 0 0,0 0-1 0 0,0 1 1 0 0,1-1 0 0 0,-1 1 0 0 0,1-1-1 0 0,0 1 1 0 0,-1 0 0 0 0,2-1-1 0 0,-1 1 1 0 0,0-1 0 0 0,1 1-1 0 0,0-1 1 0 0,0 1 0 0 0,0-1-1 0 0,0 0 1 0 0,0 1 0 0 0,1-1-1 0 0,-1 0 1 0 0,1 0 0 0 0,0 0-1 0 0,0 0 1 0 0,0 0 0 0 0,0 0-1 0 0,1-1 1 0 0,-1 1 0 0 0,1-1-1 0 0,-1 1 1 0 0,1-1 0 0 0,0 0-1 0 0,0 0 1 0 0,0 0 0 0 0,0-1-1 0 0,1 1 1 0 0,-1-1 0 0 0,6 2-1 0 0,11 3 19 0 0,0-2-1 0 0,0-1 1 0 0,1 0-1 0 0,-1-2 1 0 0,24 0-1 0 0,-1 0-176 0 0,66 5-551 0 0,123 12-596 0 0,-195-12-489 0 0,0 1 0 0 0,37 13 0 0 0,-34-2-3876 0 0,-33-14 3422 0 0,0-1 0 0 0,0 0 0 0 0,0 0 1 0 0,14 3-1 0 0,-18-5 435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01.143"/>
    </inkml:context>
    <inkml:brush xml:id="br0">
      <inkml:brushProperty name="width" value="0.05" units="cm"/>
      <inkml:brushProperty name="height" value="0.05" units="cm"/>
    </inkml:brush>
  </inkml:definitions>
  <inkml:trace contextRef="#ctx0" brushRef="#br0">14 0 2096 0 0,'-4'21'3080'0'0,"-5"149"3957"0"0,8-46-5159 0 0,6 163-940 0 0,-5-193-4731 0 0,0-78 462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01.544"/>
    </inkml:context>
    <inkml:brush xml:id="br0">
      <inkml:brushProperty name="width" value="0.05" units="cm"/>
      <inkml:brushProperty name="height" value="0.05" units="cm"/>
    </inkml:brush>
  </inkml:definitions>
  <inkml:trace contextRef="#ctx0" brushRef="#br0">1 234 2988 0 0,'11'-23'1557'0'0,"1"0"-1"0"0,0 1 1 0 0,2 0-1 0 0,1 1 1 0 0,20-21-1 0 0,-28 34-1336 0 0,1 0-1 0 0,1 1 1 0 0,-1 0 0 0 0,1 1 0 0 0,1 0-1 0 0,-1 0 1 0 0,1 1 0 0 0,0 0-1 0 0,0 0 1 0 0,0 1 0 0 0,1 1 0 0 0,0 0-1 0 0,-1 0 1 0 0,16-1 0 0 0,-13 3-115 0 0,1 1 0 0 0,0 0 0 0 0,0 1 0 0 0,-1 1 0 0 0,1 0 0 0 0,-1 0 0 0 0,1 1 0 0 0,-1 1 0 0 0,0 1 0 0 0,0-1 0 0 0,0 2 0 0 0,-1 0 0 0 0,0 1 0 0 0,0 0 0 0 0,0 0 0 0 0,-1 1 0 0 0,0 1 0 0 0,18 19 0 0 0,-22-21-80 0 0,-1 0 0 0 0,1 0 0 0 0,-2 1 0 0 0,1 0 0 0 0,-1 0 0 0 0,0 1 0 0 0,-1 0 0 0 0,0-1 0 0 0,0 1-1 0 0,-1 1 1 0 0,0-1 0 0 0,-1 0 0 0 0,0 1 0 0 0,0-1 0 0 0,-1 1 0 0 0,0 0 0 0 0,-1-1 0 0 0,0 1 0 0 0,-1 0 0 0 0,0-1 0 0 0,0 1 0 0 0,-1-1 0 0 0,0 1 0 0 0,0-1 0 0 0,-1 1 0 0 0,-1-1 0 0 0,-5 11 0 0 0,3-11-31 0 0,0 0 0 0 0,-1 0 0 0 0,0-1 0 0 0,0 0 0 0 0,-1 0 0 0 0,0-1 1 0 0,0 0-1 0 0,-1-1 0 0 0,0 1 0 0 0,0-2 0 0 0,0 1 0 0 0,-12 4 0 0 0,5-3-995 0 0,0 0 1 0 0,0-1-1 0 0,0-1 0 0 0,-1 0 1 0 0,0-2-1 0 0,-31 4 1 0 0,-13-12-8841 0 0,57 4 8454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3.491"/>
    </inkml:context>
    <inkml:brush xml:id="br0">
      <inkml:brushProperty name="width" value="0.05" units="cm"/>
      <inkml:brushProperty name="height" value="0.05" units="cm"/>
    </inkml:brush>
  </inkml:definitions>
  <inkml:trace contextRef="#ctx0" brushRef="#br0">314 44 2772 0 0,'0'0'1274'0'0,"0"-13"734"0"0,0 6 1722 0 0,1-16 2648 0 0,0 38-2699 0 0,3 24-3787 0 0,-1-22 171 0 0,1 1 0 0 0,1 0 0 0 0,0-1 0 0 0,1 0 0 0 0,1 0 0 0 0,0-1 0 0 0,2 0 0 0 0,0 0 0 0 0,13 18-1 0 0,17 17 333 0 0,57 58-1 0 0,-75-86-202 0 0,56 61 437 0 0,-80-75-622 0 0,3-8 1 0 0,0 0-1 0 0,0 0 1 0 0,0 0 0 0 0,-1 0 0 0 0,1 0-1 0 0,0 0 1 0 0,-1 0 0 0 0,1 0 0 0 0,0 0-1 0 0,-1-1 1 0 0,1 1 0 0 0,-1 0 0 0 0,1 0 0 0 0,-1 0-1 0 0,0-1 1 0 0,1 1 0 0 0,-1 0 0 0 0,0-1-1 0 0,1 1 1 0 0,-1-1 0 0 0,0 1 0 0 0,0-1-1 0 0,0 1 1 0 0,0-1 0 0 0,1 1 0 0 0,-1-1 0 0 0,0 0-1 0 0,0 1 1 0 0,0-1 0 0 0,0 0 0 0 0,-1 0-1 0 0,-229 83-25 0 0,198-69-56 0 0,1 2-1 0 0,1 2 1 0 0,0 0-1 0 0,2 2 1 0 0,-28 24-1 0 0,20-9-1347 0 0,-14 11-5190 0 0,43-40 4580 0 0,0 0 1 0 0,-1 0-1 0 0,0 0 0 0 0,-12 5 1 0 0,16-10 309 0 0,-10 2 138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5.177"/>
    </inkml:context>
    <inkml:brush xml:id="br0">
      <inkml:brushProperty name="width" value="0.05" units="cm"/>
      <inkml:brushProperty name="height" value="0.05" units="cm"/>
    </inkml:brush>
  </inkml:definitions>
  <inkml:trace contextRef="#ctx0" brushRef="#br0">0 1 1748 0 0,'0'0'9789'0'0,"2"5"-9686"0"0,9 25 109 0 0,-2 1 1 0 0,-2 0-1 0 0,-1 0 0 0 0,4 52 1 0 0,4 17-28 0 0,2 12 277 0 0,-15-88-3797 0 0,-1 3-3658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39.662"/>
    </inkml:context>
    <inkml:brush xml:id="br0">
      <inkml:brushProperty name="width" value="0.05" units="cm"/>
      <inkml:brushProperty name="height" value="0.05" units="cm"/>
    </inkml:brush>
  </inkml:definitions>
  <inkml:trace contextRef="#ctx0" brushRef="#br0">1215 84 1668 0 0,'0'0'1219'0'0,"13"-10"7128"0"0,-31-8-8121 0 0,14 14-29 0 0,0 3-64 0 0,-26-3 83 0 0,-1 2 0 0 0,1 2 0 0 0,0 0 0 0 0,-1 2-1 0 0,-46 10 1 0 0,42-5-76 0 0,0 1-1 0 0,1 2 1 0 0,1 2-1 0 0,-1 1 1 0 0,2 1-1 0 0,-34 21 1 0 0,-174 124 567 0 0,201-131-641 0 0,-1 0 75 0 0,1 2 0 0 0,2 2-1 0 0,1 2 1 0 0,2 1-1 0 0,2 1 1 0 0,0 2 0 0 0,3 1-1 0 0,-25 44 1 0 0,39-54 72 0 0,1-1 0 0 0,2 2 0 0 0,1-1 0 0 0,1 2 0 0 0,2-1 0 0 0,1 1 0 0 0,1 1 0 0 0,-3 61 0 0 0,9-60-118 0 0,2 0-1 0 0,1 0 1 0 0,2 0 0 0 0,1 0 0 0 0,1-1 0 0 0,2 0 0 0 0,1 0 0 0 0,2-1-1 0 0,1-1 1 0 0,1 0 0 0 0,2 0 0 0 0,0-2 0 0 0,28 35 0 0 0,-14-29 22 0 0,2 0 0 0 0,2-3 0 0 0,1 0-1 0 0,1-3 1 0 0,1-1 0 0 0,2-1 0 0 0,52 25 0 0 0,-57-36-75 0 0,1-2-1 0 0,1-1 1 0 0,-1-1-1 0 0,1-3 1 0 0,1-1-1 0 0,40 3 1 0 0,-28-7-9 0 0,-1-3 1 0 0,1-2-1 0 0,63-10 0 0 0,-23 2 67 0 0,-66 7-79 0 0,-1-1 1 0 0,0-1-1 0 0,0-1 1 0 0,0-1-1 0 0,34-16 1 0 0,100-60 25 0 0,-136 71-16 0 0,7-4-22 0 0,-1 0 0 0 0,-1-2 1 0 0,-1-1-1 0 0,43-43 0 0 0,-53 46-16 0 0,-1 0 0 0 0,0-1 0 0 0,-2 0 0 0 0,0-1 0 0 0,-1 0 0 0 0,-1 0 0 0 0,0-1 0 0 0,7-27 0 0 0,7-29-103 0 0,14-90 0 0 0,-32 129 90 0 0,-1 1 0 0 0,-2 0-1 0 0,-1-1 1 0 0,-2 1 0 0 0,-6-37-1 0 0,1 24 10 0 0,4 26 3 0 0,-1-1 0 0 0,-1 1 0 0 0,-13-41 0 0 0,-4-18 96 0 0,10 33-66 0 0,-35-105-254 0 0,42 140 172 0 0,-1 0 0 0 0,-1 1 0 0 0,0-1 0 0 0,-1 1 1 0 0,0 0-1 0 0,-1 1 0 0 0,-14-17 0 0 0,-15-23-72 0 0,19 27-10 0 0,-1 0 0 0 0,-1 1 0 0 0,-1 1-1 0 0,-46-38 1 0 0,50 46 66 0 0,9 9 34 0 0,0 1-1 0 0,0-1 1 0 0,0 1-1 0 0,-1 1 1 0 0,0 0-1 0 0,0 0 0 0 0,0 0 1 0 0,0 1-1 0 0,0 1 1 0 0,-12-2-1 0 0,-17-4 73 0 0,33 6-32 0 0,-36-10-127 0 0,1 2 0 0 0,-2 2 0 0 0,1 1 0 0 0,-72 1 0 0 0,106 5 2 0 0,0 1 0 0 0,-1 1 0 0 0,1-1 0 0 0,0 1-1 0 0,0 0 1 0 0,0 1 0 0 0,0 0 0 0 0,0 0 0 0 0,1 0 0 0 0,-11 8 0 0 0,13-8-319 0 0,-1 1 0 0 0,1 0-1 0 0,0 0 1 0 0,0 0 0 0 0,1 0 0 0 0,-1 1 0 0 0,1 0 0 0 0,-4 7 0 0 0,-21 24-10045 0 0,21-27 8982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5.625"/>
    </inkml:context>
    <inkml:brush xml:id="br0">
      <inkml:brushProperty name="width" value="0.05" units="cm"/>
      <inkml:brushProperty name="height" value="0.05" units="cm"/>
    </inkml:brush>
  </inkml:definitions>
  <inkml:trace contextRef="#ctx0" brushRef="#br0">884 14 1860 0 0,'0'0'640'0'0,"-4"-3"28"0"0,-1 1-375 0 0,0 0 1 0 0,-1 1 0 0 0,1-1 0 0 0,0 1 0 0 0,-1 0 0 0 0,1 0-1 0 0,-1 1 1 0 0,1-1 0 0 0,-8 2 0 0 0,-61 5 1701 0 0,26-1-1121 0 0,-228 23 1832 0 0,218-18-2399 0 0,0 2 0 0 0,-95 34-1 0 0,58-5-3143 0 0,39-7-4059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5.979"/>
    </inkml:context>
    <inkml:brush xml:id="br0">
      <inkml:brushProperty name="width" value="0.05" units="cm"/>
      <inkml:brushProperty name="height" value="0.05" units="cm"/>
    </inkml:brush>
  </inkml:definitions>
  <inkml:trace contextRef="#ctx0" brushRef="#br0">677 33 2904 0 0,'0'0'1254'0'0,"4"-11"625"0"0,-10 6 2468 0 0,-8 0-3996 0 0,0 2 0 0 0,0 0-1 0 0,0 0 1 0 0,-1 2-1 0 0,1 0 1 0 0,0 0 0 0 0,-1 1-1 0 0,1 1 1 0 0,-1 1-1 0 0,-27 5 1 0 0,-20 9 356 0 0,-69 26 0 0 0,92-29-415 0 0,-27 11 1 0 0,-10 4-778 0 0,25-14-3639 0 0,49-13 3562 0 0,-1-1 0 0 0,1 1 1 0 0,-1-1-1 0 0,0 0 0 0 0,1 0 0 0 0,-1 0 0 0 0,1 0 0 0 0,-1 0 1 0 0,0-1-1 0 0,1 1 0 0 0,-1-1 0 0 0,1 0 0 0 0,-1 1 0 0 0,1-1 1 0 0,-1 0-1 0 0,1-1 0 0 0,-4-1 0 0 0,-9-8-916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7.615"/>
    </inkml:context>
    <inkml:brush xml:id="br0">
      <inkml:brushProperty name="width" value="0.05" units="cm"/>
      <inkml:brushProperty name="height" value="0.05" units="cm"/>
    </inkml:brush>
  </inkml:definitions>
  <inkml:trace contextRef="#ctx0" brushRef="#br0">38 0 1964 0 0,'0'0'2334'0'0,"-1"5"-1654"0"0,-9 27 585 0 0,3 0 0 0 0,0 0 0 0 0,2 1-1 0 0,-1 35 1 0 0,5-1-153 0 0,7 71-1 0 0,-6-133-1435 0 0,1 0 1 0 0,0-1-1 0 0,0 1 0 0 0,0 0 1 0 0,0 0-1 0 0,1-1 0 0 0,3 7 0 0 0,12 11-5959 0 0,-15-20 4419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7.969"/>
    </inkml:context>
    <inkml:brush xml:id="br0">
      <inkml:brushProperty name="width" value="0.05" units="cm"/>
      <inkml:brushProperty name="height" value="0.05" units="cm"/>
    </inkml:brush>
  </inkml:definitions>
  <inkml:trace contextRef="#ctx0" brushRef="#br0">551 5 4872 0 0,'3'-5'7492'0'0,"-16"8"-3634"0"0,-40 17-2739 0 0,-27 10-526 0 0,64-26-541 0 0,-164 55 945 0 0,156-49-1834 0 0,-1 1 1 0 0,2 0 0 0 0,-1 2-1 0 0,2 1 1 0 0,-21 17 0 0 0,29-21-1120 0 0,-8 6-1657 0 0,12 2-1567 0 0,6-4 3476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8.517"/>
    </inkml:context>
    <inkml:brush xml:id="br0">
      <inkml:brushProperty name="width" value="0.05" units="cm"/>
      <inkml:brushProperty name="height" value="0.05" units="cm"/>
    </inkml:brush>
  </inkml:definitions>
  <inkml:trace contextRef="#ctx0" brushRef="#br0">1 0 4440 0 0,'0'0'4419'0'0,"6"4"-3198"0"0,19 12-71 0 0,-19-12-34 0 0,-1-1-251 0 0,1 0-1 0 0,-1-1 1 0 0,1 0 0 0 0,-1 0 0 0 0,1 0-1 0 0,0 0 1 0 0,9 0 0 0 0,28 3 1097 0 0,70-1 0 0 0,-62-3-1263 0 0,72 8 0 0 0,-106-6-909 0 0,14 3-117 0 0,-8-5-3885 0 0,-22-1 3707 0 0,1 0 0 0 0,-1 0-1 0 0,1 0 1 0 0,-1 0 0 0 0,1-1-1 0 0,-1 1 1 0 0,1-1 0 0 0,-1 1 0 0 0,1-1-1 0 0,-1 1 1 0 0,0-1 0 0 0,1 0-1 0 0,-1 0 1 0 0,0 1 0 0 0,1-1 0 0 0,-1 0-1 0 0,0 0 1 0 0,0-1 0 0 0,0 1 0 0 0,0 0-1 0 0,0 0 1 0 0,0 0 0 0 0,0-1-1 0 0,0 1 1 0 0,-1 0 0 0 0,1-1 0 0 0,0 1-1 0 0,-1-1 1 0 0,1 1 0 0 0,-1-1-1 0 0,0 1 1 0 0,1-1 0 0 0,-1-1 0 0 0,4-14-1225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9.303"/>
    </inkml:context>
    <inkml:brush xml:id="br0">
      <inkml:brushProperty name="width" value="0.05" units="cm"/>
      <inkml:brushProperty name="height" value="0.05" units="cm"/>
    </inkml:brush>
  </inkml:definitions>
  <inkml:trace contextRef="#ctx0" brushRef="#br0">1 15 1440 0 0,'0'0'3676'0'0,"-1"-11"-2810"0"0,3 7 319 0 0,1 8 2454 0 0,205 434 3267 0 0,-204-431-6986 0 0,-3-2 514 0 0,1 0 1 0 0,0-1-1 0 0,1 1 0 0 0,-1-1 1 0 0,1 0-1 0 0,5 7 1 0 0,-7-11-381 0 0,0 1 0 0 0,0-1 0 0 0,-1 0 1 0 0,1 1-1 0 0,0-1 0 0 0,0 0 0 0 0,0 1 0 0 0,0-1 1 0 0,0 0-1 0 0,0 0 0 0 0,0 0 0 0 0,-1 0 0 0 0,1 0 1 0 0,0 0-1 0 0,0 0 0 0 0,0 0 0 0 0,0 0 0 0 0,0-1 1 0 0,0 1-1 0 0,0 0 0 0 0,-1-1 0 0 0,1 1 0 0 0,0 0 1 0 0,0-1-1 0 0,0 1 0 0 0,-1-1 0 0 0,1 1 0 0 0,0-1 1 0 0,0 1-1 0 0,-1-1 0 0 0,1 0 0 0 0,-1 1 0 0 0,1-1 1 0 0,0 0-1 0 0,0-1 0 0 0,5-5 42 0 0,-1 0-1 0 0,0-1 1 0 0,0 1 0 0 0,-1-1-1 0 0,0 0 1 0 0,0 0-1 0 0,-1 0 1 0 0,0-1 0 0 0,3-15-1 0 0,8-18 101 0 0,55-143 366 0 0,-34 102-1722 0 0,-7 31-4442 0 0,-26 51 4370 0 0,-1-1 0 0 0,0 1 0 0 0,1-1 0 0 0,-1 1 0 0 0,0-1 0 0 0,1 1 0 0 0,0 0 0 0 0,-1 0 0 0 0,1 0 0 0 0,0 0 0 0 0,-1 0 0 0 0,4-1-1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9.803"/>
    </inkml:context>
    <inkml:brush xml:id="br0">
      <inkml:brushProperty name="width" value="0.05" units="cm"/>
      <inkml:brushProperty name="height" value="0.05" units="cm"/>
    </inkml:brush>
  </inkml:definitions>
  <inkml:trace contextRef="#ctx0" brushRef="#br0">52 0 2016 0 0,'2'2'344'0'0,"-1"0"-1"0"0,0 0 0 0 0,0 0 1 0 0,1 0-1 0 0,-1 0 1 0 0,0 0-1 0 0,-1 0 0 0 0,1 1 1 0 0,0-1-1 0 0,-1 0 1 0 0,1 0-1 0 0,-1 1 0 0 0,1 3 1 0 0,-2 0-60 0 0,0 0-1 0 0,0 0 1 0 0,0 0-1 0 0,-1 0 1 0 0,1 0 0 0 0,-6 10-1 0 0,5-10-118 0 0,-1 0-1 0 0,1 0 0 0 0,1 0 1 0 0,-1 0-1 0 0,1 0 0 0 0,-1 9 1 0 0,0-7 40 0 0,0 1 0 0 0,-1-1 0 0 0,1 0 0 0 0,-2 0 0 0 0,1 0 1 0 0,-6 9-1 0 0,7-14 117 0 0,0 5 404 0 0,-6 18 2268 0 0,9-17 2663 0 0,32-7-5030 0 0,1-1 0 0 0,-1-2-1 0 0,34-5 1 0 0,38 0-658 0 0,-70 5-369 0 0,11 1-1672 0 0,-15 3-2483 0 0,-28-2 1794 0 0,2-1 40 0 0,-2 0 2379 0 0,0 0-292 0 0,0 1 1 0 0,0-1 0 0 0,0 0 0 0 0,0 0 0 0 0,0-1-1 0 0,0 1 1 0 0,0-1 0 0 0,0 1 0 0 0,0-1 0 0 0,0 0 0 0 0,0 0-1 0 0,3-2 1 0 0,8-6-1079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24.980"/>
    </inkml:context>
    <inkml:brush xml:id="br0">
      <inkml:brushProperty name="width" value="0.05" units="cm"/>
      <inkml:brushProperty name="height" value="0.05" units="cm"/>
    </inkml:brush>
  </inkml:definitions>
  <inkml:trace contextRef="#ctx0" brushRef="#br0">1 110 3284 0 0,'1'-20'10101'0'0,"7"4"-6594"0"0,-5 22-3358 0 0,40 80 426 0 0,46 135 0 0 0,-12-26-388 0 0,-60-149-184 0 0,15 35 300 0 0,-31-78 93 0 0,1-11-285 0 0,6-50 222 0 0,0-72 0 0 0,-6 66-203 0 0,13-74-1 0 0,45-105-818 0 0,-57 230-30 0 0,7-22 772 0 0,-2 20-2532 0 0,2 8-3788 0 0,-4 12 3835 0 0,4 4 1022 0 0,-1 0 0 0 0,0 1 0 0 0,12 17 0 0 0,-8-8-125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25.412"/>
    </inkml:context>
    <inkml:brush xml:id="br0">
      <inkml:brushProperty name="width" value="0.05" units="cm"/>
      <inkml:brushProperty name="height" value="0.05" units="cm"/>
    </inkml:brush>
  </inkml:definitions>
  <inkml:trace contextRef="#ctx0" brushRef="#br0">163 1 1976 0 0,'0'0'2526'0'0,"-6"5"-2246"0"0,-149 130 4188 0 0,153-133-2980 0 0,4 1-1019 0 0,1 0-357 0 0,-1 0 1 0 0,1-1-1 0 0,-1 1 0 0 0,1-1 1 0 0,0 0-1 0 0,0 0 0 0 0,0 0 0 0 0,0 0 1 0 0,1 0-1 0 0,-1-1 0 0 0,0 1 1 0 0,7 1-1 0 0,56 13 755 0 0,4 2-156 0 0,-66-16-691 0 0,0-1 0 0 0,0 1 0 0 0,0 0 0 0 0,-1 1 0 0 0,1-1 0 0 0,-1 0 0 0 0,0 1 1 0 0,1 0-1 0 0,-1 0 0 0 0,-1 0 0 0 0,1 0 0 0 0,0 1 0 0 0,-1-1 0 0 0,1 0 0 0 0,-1 1 0 0 0,0 0 1 0 0,0 0-1 0 0,0 0 0 0 0,-1 0 0 0 0,0 0 0 0 0,1 0 0 0 0,-1 0 0 0 0,-1 0 0 0 0,1 0 0 0 0,-1 0 1 0 0,1 1-1 0 0,-1-1 0 0 0,0 0 0 0 0,-1 0 0 0 0,1 1 0 0 0,-1-1 0 0 0,0 0 0 0 0,0 0 0 0 0,0 0 1 0 0,0 0-1 0 0,-1 0 0 0 0,0 0 0 0 0,1 0 0 0 0,-2-1 0 0 0,1 1 0 0 0,0 0 0 0 0,-1-1 0 0 0,1 0 1 0 0,-1 0-1 0 0,0 0 0 0 0,0 0 0 0 0,0 0 0 0 0,-6 3 0 0 0,-5 6-36 0 0,-2-1 0 0 0,-28 15 1 0 0,38-23-470 0 0,-1-1 1 0 0,1 1-1 0 0,-1-1 1 0 0,1 0 0 0 0,-1 0-1 0 0,-7 0 1 0 0,11-2-1178 0 0,-7-3-1605 0 0,9 3 3144 0 0,0 0-1 0 0,0 0 0 0 0,1 0 0 0 0,-1 0 0 0 0,0 0 0 0 0,0 0 0 0 0,1 0 0 0 0,-1 0 0 0 0,0 0 0 0 0,0-1 0 0 0,1 1 1 0 0,-1 0-1 0 0,0 0 0 0 0,1-1 0 0 0,-1 1 0 0 0,0 0 0 0 0,1-1 0 0 0,-1 1 0 0 0,0-1 0 0 0,1 1 0 0 0,-1-1 0 0 0,1 1 1 0 0,-2-2-1 0 0,-1-9-1502 0 0,2 9 26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25.830"/>
    </inkml:context>
    <inkml:brush xml:id="br0">
      <inkml:brushProperty name="width" value="0.05" units="cm"/>
      <inkml:brushProperty name="height" value="0.05" units="cm"/>
    </inkml:brush>
  </inkml:definitions>
  <inkml:trace contextRef="#ctx0" brushRef="#br0">1 70 4472 0 0,'0'0'1635'0'0,"4"0"-122"0"0,73-4 6915 0 0,43-19-4000 0 0,12-3-2762 0 0,-82 19-1232 0 0,41-2-3689 0 0,-87 9 731 0 0,-1 2 4216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0.263"/>
    </inkml:context>
    <inkml:brush xml:id="br0">
      <inkml:brushProperty name="width" value="0.05" units="cm"/>
      <inkml:brushProperty name="height" value="0.05" units="cm"/>
    </inkml:brush>
  </inkml:definitions>
  <inkml:trace contextRef="#ctx0" brushRef="#br0">9 1 3508 0 0,'0'0'8900'0'0,"2"10"-8644"0"0,2 35 257 0 0,-2 0-1 0 0,-8 81 0 0 0,1 2 128 0 0,2-47-450 0 0,1-43-1962 0 0,2-3-3818 0 0,0-32 3552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26.161"/>
    </inkml:context>
    <inkml:brush xml:id="br0">
      <inkml:brushProperty name="width" value="0.05" units="cm"/>
      <inkml:brushProperty name="height" value="0.05" units="cm"/>
    </inkml:brush>
  </inkml:definitions>
  <inkml:trace contextRef="#ctx0" brushRef="#br0">1 117 4072 0 0,'0'0'2632'0'0,"13"9"-593"0"0,-3-9 2824 0 0,32-18-3327 0 0,1 2-1 0 0,0 2 1 0 0,48-9 0 0 0,142-18-456 0 0,-150 33-1860 0 0,-42 5-2774 0 0,-9 3-4361 0 0,-14 1 2133 0 0,-8-3 4825 0 0,-7 1-600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8:44.393"/>
    </inkml:context>
    <inkml:brush xml:id="br0">
      <inkml:brushProperty name="width" value="0.05" units="cm"/>
      <inkml:brushProperty name="height" value="0.05" units="cm"/>
    </inkml:brush>
  </inkml:definitions>
  <inkml:trace contextRef="#ctx0" brushRef="#br0">1 0 336 0 0,'0'0'-132'0'0</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433.37708" units="1/cm"/>
          <inkml:channelProperty channel="Y" name="resolution" value="2150.06567" units="1/cm"/>
          <inkml:channelProperty channel="F" name="resolution" value="0" units="1/dev"/>
          <inkml:channelProperty channel="T" name="resolution" value="1" units="1/dev"/>
        </inkml:channelProperties>
      </inkml:inkSource>
      <inkml:timestamp xml:id="ts0" timeString="2021-08-11T17:56:50.005"/>
    </inkml:context>
    <inkml:brush xml:id="br0">
      <inkml:brushProperty name="width" value="0.05292" units="cm"/>
      <inkml:brushProperty name="height" value="0.05292" units="cm"/>
    </inkml:brush>
  </inkml:definitions>
  <inkml:trace contextRef="#ctx0" brushRef="#br0">2296 1002 778 0,'0'0'220'16,"7"1"20"-16,-7-1-25 0,0 0-18 0,0 0-25 15,0 0 2-15,0 0-18 0,0 0-35 0,0 0 42 16,0 0-24-16,0 0-9 0,0 0-4 16,0 0 27-16,-24 6-7 0,16-6 5 0,-3 0-13 15,-2 0-23-15,-4 0-5 0,0 1-5 0,-4-1-5 16,-2 2 0-16,2-2 10 0,-3 0-28 0,0 0-20 15,0 0 7-15,1 1-13 0,-4 1 8 16,2-1-23-16,1-1 10 0,0 1-15 0,4 1-10 16,-4-1-19-16,3 0 37 0,1-1-24 15,-3 1 1-15,4-1-9 0,0 1 9 0,-2 0 5 16,4 1-14-16,0-2 11 0,-1 1-2 0,2 0 7 16,-1 1-13-16,3 0 16 0,-3 0-3 0,3-1-5 15,0 0-12-15,1 0 6 0,-1 2-17 0,4-2 49 16,0 0-46-16,3-1 4 0,-4 2 6 0,2-1 15 15,5-1-15-15,-3 1-3 0,-1-1 11 16,8 0-14-16,-9 1 9 0,3 0-14 16,6-1 11-16,-8 0-10 0,8 0-3 0,-7 2-8 15,7-2 31-15,-6 1-13 0,6-1 6 0,0 0-11 16,-7 0-5-16,7 0 5 0,0 0 3 0,-4 2 2 16,4-2-10-16,0 0-5 0,0 0 5 0,0 0 2 15,-6 2 3-15,6-2 29 0,0 0-27 16,0 0-12-16,0 0-2 0,0 0 9 0,0 0 3 15,0 0 8-15,0 0-13 0,0 0 0 0,0 0 0 16,0 0 3-16,0 0-6 0,0 0 0 0,0 0-7 16,0 0-13-16,0 0 13 0,0 0-13 0,0 0 18 15,0 0-13-15,-8 0 3 0,8 0 7 16,0 0 3-16,0 0-3 0,0 0 16 16,0 0-6-16,1 5-7 0,-1-5 3 0,0 0-1 15,0 0-2-15,10 3 5 0,-10-3 2 0,3 3-4 16,0-2 2-16,-3-1-8 0,7 3 13 0,-6-1-10 15,-1-2 3-15,6 5-11 0,-3 0-8 0,-2 2 1 16,2 1 25-16,-3 4-13 0,-3 1 8 0,3 2-12 16,-1 3 9-16,1 3 34 0,-3-1-31 15,-1 5-3-15,2-1-2 0,1 1 5 0,-2 1-10 16,0-1 20-16,2 0-15 0,1 0-13 0,0 1 26 16,0-1-6-16,0-3 1 0,1-3-1 0,-1 2-7 15,3-3-2-15,-3 1 7 0,3-2-6 0,-3 0 4 16,0-3 2-16,1 2 8 0,1-3-6 0,-1 3-7 15,-1 1-3-15,3 0 11 0,-6 1-3 16,3 0 0-16,-1-1 0 0,-1 1-5 16,2-1 0-16,-1-2 10 0,1-2-5 0,0 0-5 15,0-2 20-15,0 1-10 0,0-2 10 0,0-1-9 16,1-2 4-16,2-1-5 0,3 0 0 0,-2-2-2 16,3-1 12-16,0-2-10 0,0-1 0 0,3-1-5 15,3-3 10-15,1 0-15 0,3-1 31 16,1-1-23-16,-1 0 4 0,3 0-17 0,4-1 13 15,-3 0 7-15,3 2-10 0,-1-3-3 0,2 3 3 16,-5 0 5-16,1 1-2 0,2 1-11 16,-2-3-10-16,0 4-12 0,2-1-27 0,-6 0-17 0,4 0-33 15,-8 1-27-15,2-1-24 0,1 1-24 16,-5 0-36-16,2 0-43 0,-2-2-38 0,-1 1-42 16,-4-5-78-16,1 2-587 0,4-2 105 15,-4-3 94-15</inkml:trace>
  <inkml:trace contextRef="#ctx0" brushRef="#br0" timeOffset="417.008">1857 1322 862 0,'-23'4'343'0,"-1"0"-56"15,3 0-34-15,4-1-15 0,0 1-20 16,-4 1-21-16,1 0-23 0,-1 0-15 0,1 1-19 16,0-4-12-16,-1 3-5 0,1-1-41 0,3 1-31 15,-1-1-40-15,2-1-24 0,2 0-5 0,1 0-69 16,1 0-33-16,2-2-37 0,-3 0-4 0,2 0-36 15,2-2-51-15,2 0-648 0,0 0 64 0</inkml:trace>
  <inkml:trace contextRef="#ctx0" brushRef="#br0" timeOffset="2039.236">2254 1531 332 0,'0'0'108'0,"0"0"-8"0,0 0 2 0,0 0-28 15,0 0 3-15,0 0 2 0,0 0-12 0,0 0 2 16,0 0 0-16,0 0 23 0,0 0-10 16,0 0 28-16,0 0-30 0,0 0 14 0,0 0 9 15,-3-4-16-15,3 4-23 0,0 0 13 0,0 0-6 16,0 0 6-16,0 0-23 0,0 0-13 0,0 0 2 15,0 0-7-15,0 0-5 0,0 0 2 0,0 0 21 16,0 0-36-16,0 0 2 0,0 0 29 0,0 0-36 16,0 0-3-16,0 0 23 0,0 0-20 15,0 0-8-15,0 0 8 0,0 0-13 0,0 0 0 16,0 0 18-16,0 0-8 0,0 0 3 16,0 0 0-16,0 0-11 0,0 0 6 0,0 0 0 15,0 0-8-15,0 0 10 0,0 0-10 0,0 0 0 16,0 0 2-16,0 0 19 0,0 0-26 0,0 0 0 15,0 0 5-15,0 0 2 0,0 0 6 0,0 0 25 16,0 0-5-16,0 0-2 0,0 0 2 16,0 0 3-16,0 0 7 0,0 0 13 0,0 0-12 15,0 0-1-15,0 0-12 0,7 10 12 0,-7-2-10 16,0 0 8-16,0 3-8 0,0 2-5 0,-1 2 8 16,1 0 0-16,-3 1-8 0,3-2 7 0,-3 0-1 15,3-2-1-15,-3 0-10 0,3-2 30 16,-3 0-25-16,3-3 23 0,0-2-28 15,0-2 5-15,0-3-2 0,0 0-6 0,0 0-10 16,0 0 16-16,3-12-16 0,0 5-3 0,0-3 6 16,0-2-8-16,-2 0 3 0,2-3-6 0,4 0-7 15,-3 0 0-15,2 0 7 0,1 2-2 0,-1-1 5 16,2 0-10-16,-4 2-3 0,5-1 3 0,-2 2-3 16,4 1 0-16,-5 2-2 0,1 0 22 15,3 0-9-15,-2 2-21 0,1-1 7 0,1 3 6 16,1-1-10-16,-1 3 15 0,0-1-11 0,1 1-2 15,-4 2 21-15,-7 0-8 0,16 5 12 0,-8-3 14 16,-1 3-13-16,-1 1 2 0,1 1-15 0,-4 2 23 16,2 0-8-16,-2 1 13 0,0 1-8 15,0 0-2-15,-3 2-3 0,0-1 8 0,0 1 3 16,0-1-6-16,1 1-2 0,-1-1-5 16,2 1 2-16,-2-1-5 0,1 1-10 0,-1-2 13 15,3 0-34-15,0-1-20 0,-2-1-18 0,2 1-26 16,0-3-63-16,1 0-32 0,0-4-68 0,-1 1 2 15,0-2-358-15,1 0-302 0,2-1 97 0</inkml:trace>
  <inkml:trace contextRef="#ctx0" brushRef="#br0" timeOffset="2616.008">2719 1569 514 0,'0'0'179'0,"0"0"-12"0,6 1-11 0,-6-1-26 16,0 0-12-16,15-1-16 0,-15 1-15 0,17-5 16 15,-6 3-21-15,1-3-16 0,0 0-9 0,1-1 7 16,4-2-3-16,-7 1-20 0,3-1 5 16,-2-1-23-16,-1 4 5 0,-3-3-2 0,-1 1 5 15,2-1-14-15,-5-1 14 0,-3 2-18 0,0 1 7 16,0 1-7-16,-6-3 5 0,1 1-13 0,-1 1-5 15,-1 0 3-15,-2 1 20 0,0 3-13 0,0-1-10 16,2 2 0-16,-3 0-8 0,-4 3 8 16,4 1 16-16,0 2-11 0,-4 2 13 0,0 2-5 15,1 1 10-15,3 1 12 0,0 3-1 16,-1 0-9-16,4 0 27 0,0 0-19 0,1 2 8 16,1 0-8-16,-1-1 18 0,3 0-2 0,2-2 7 15,1-1 18-15,0 0-17 0,0-2-1 0,1 0-12 16,2-1 7-16,0-3-3 0,0-1-4 0,2 0-11 15,1-2-2-15,-2-1 18 0,2-2-11 16,1 0-30-16,-1-2-1 0,5-2-4 0,-4 0-13 16,3 1-3-16,1-3-10 0,-4 1-3 0,2 2-12 15,2-3-16-15,-1 2 8 0,0 0-31 0,1 0-33 16,-4 0-10-16,3 2-64 0,-1 1-8 16,-1-2-62-16,2 0-678 0,-3 2 77 0</inkml:trace>
  <inkml:trace contextRef="#ctx0" brushRef="#br0" timeOffset="3031.506">3047 1627 552 0,'0'5'228'0,"0"0"-15"0,0-1-3 0,0 0-1 15,0-1-19-15,0-3 12 0,0 4-56 16,0-4 0-16,0 0-10 0,0 0-24 0,0 0-12 16,0 0 5-16,1-13-28 0,-1 8 2 0,0-2 0 15,0 0 6-15,-1-3-11 0,1 2-18 0,0 0 6 16,0-2-6-16,0 1-2 0,0-3 5 0,1 2-8 15,1 1 28-15,2-1-12 0,-1 1-36 0,0-2 7 16,5 2-2-16,-4-1-3 0,3 2-2 16,2-1-6-16,2 1-9 0,-1 0-9 15,0 2-1-15,4-2 17 0,0 2-28 0,3-1-13 16,-7 3 5-16,4-1 8 0,-1 2-13 0,-2 0 0 16,2-1-33-16,0 2-24 0,-5 0-17 0,3 0-18 15,-2 1-15-15,1 1-36 0,-3-2-37 0,-7 2-32 16,11 2 23-16,-11-2-36 0,7 3-315 0,-1-3-320 15</inkml:trace>
  <inkml:trace contextRef="#ctx0" brushRef="#br0" timeOffset="3595.129">3519 1460 430 0,'6'-3'199'0,"-1"1"-45"16,1-1-1-16,-5 1-9 0,1-2-24 0,-2 4 3 16,0 0-26-16,-6-7-5 0,-2 5-10 0,2 2-2 15,-4 0 4-15,0 0-2 0,-4 2-21 16,-2 1 1-16,-2 1-1 0,4 1-17 15,-6 1 9-15,2 0-4 0,5 2 20 0,-5 2-5 16,5 0 0-16,0 1-2 0,2 1 20 0,1 1-34 16,3 1 26-16,3-2-12 0,4-1 15 0,0 0 2 15,0-1 21-15,4-4-23 0,0-1-1 0,2-1 1 16,1-3-13-16,0 0-2 0,3-3-1 0,-3-1-10 16,3-2 18-16,-2-1-30 0,1-2-6 15,1 0-2-15,0-3-3 0,-2-1 8 0,2 1-8 16,0-3-10-16,-2 2-5 0,1-2-1 0,-2 2 1 15,0 0-10-15,1 3-1 0,-2 1 16 0,1-1-18 16,-1 0 18-16,0 3-18 0,2 1 5 0,-5 2-5 16,4 2 8-16,-7 1 18 0,10 5-21 15,-5 3 0-15,1 2 2 0,-3 4 6 0,1 3 3 16,-1 4 27-16,1 4 8 0,-2 3-10 16,-1 2 21-16,-1 0-9 0,0-1 6 0,-3 4 8 15,-1 0-3-15,1-6-5 0,-1 0-16 0,1-4 1 16,-5 0 10-16,2-3-6 0,-1 0-15 0,-2-5 3 15,0-2-10-15,0 0-8 0,-1-1 7 0,3-1-22 16,-7-4-13-16,4-2-49 0,-4 1-10 0,4-2-44 16,-3-2-71-16,2 0 0 0,1-1-88 15,0-1-40-15,-1 0-31 0,-2-1-164 0,3-3-491 16,3 1 104-16</inkml:trace>
  <inkml:trace contextRef="#ctx0" brushRef="#br0" timeOffset="3983.843">3703 1542 990 0,'11'13'325'0,"-4"-4"-25"0,0 0-14 0,0-2-27 16,3-2-26-16,0-3-39 0,-3 0-12 16,2 0-23-16,3-5-3 0,1 0-54 0,1-4-17 15,-1-1-19-15,2-2-17 0,-2 1-18 0,4-5 17 16,-4 0-27-16,1 3-3 0,0 0 0 0,-4 1 5 16,-3 4 7-16,3-2-14 0,-3 2 4 0,-3 2 8 15,2 3 16-15,-6 1 7 0,0 0-13 0,5 16 34 16,-7-2-5-16,-1 10 4 0,-3 7 9 15,2 5-1-15,-6 13-5 0,-1 2 11 0,4-1 2 16,-3-2-23-16,4-8-3 0,1-8 1 0,2-1-11 16,0-5-3-16,0-2-12 0,3-3-5 0,0-5-39 15,-3-2-76-15,6-2-103 0,0-4-79 16,0-7-75-16,-3-1-48 0,0 0-696 0,15-15 151 16,-5 3 97-16</inkml:trace>
  <inkml:trace contextRef="#ctx0" brushRef="#br0" timeOffset="4287.846">4426 1438 1571 0,'9'-1'550'0,"-9"1"-4"16,13 1-47-16,-2 0-33 0,-1 1 2 0,5-1-48 16,1 1-44-16,2-2-2 0,5 0-64 0,1-2-11 15,0 2-33-15,1 0-12 0,5-3-37 0,1 2-55 16,0-1-60-16,-1 1-41 0,1-2-43 0,-4 2-64 16,1-3-74-16,-8 3-44 0,4 0-56 0,-7 1-49 15,0-3-10-15,-3 3-84 0,-1 0-52 0,-3-1 13 16,-2 0-174-16,-1 0-530 0,-1-1 111 15,1 1 107-15,-7 1 102 0</inkml:trace>
  <inkml:trace contextRef="#ctx0" brushRef="#br0" timeOffset="8119.906">5953 1270 296 0,'0'0'113'16,"-3"-7"2"-16,3 7-5 0,-1-3 18 0,1 3-36 15,-3-3-2-15,3 3 7 0,0 0-12 0,0 0-14 16,-3-5 6-16,-1 4 26 0,4 1-9 15,-13-1-14-15,6 1-1 0,-3 1 0 0,0 0-10 16,-5 2 1-16,2-2-22 0,-4 3-2 0,0-1-5 16,-4 4 33-16,-2-1-15 0,2 3-20 0,1-2 12 15,2-1-18-15,-2 5 6 0,6-4 27 16,-3 3-7-16,3-1-13 0,1 1 8 0,2 0-11 16,1 1 3-16,1 0-5 0,8-1 3 0,-2 3 7 15,3-1 3-15,0-3-11 0,4-2 3 0,2 2-10 16,1-2-10-16,3-1-1 0,0-3-4 0,1 0 20 15,3-2 2-15,-1-3-9 0,0-1-6 0,1-2-15 16,0-4 20-16,3 2-15 0,-1-5-16 0,-1-2 4 16,1-2 4-16,-1 1-13 0,-2 0 3 0,1-3 10 15,-4 1 1-15,0 3-19 0,-2 1 18 16,1 0-10-16,-5 0 3 0,2 4-6 0,2-1-10 16,-5 2 6-16,1 1-11 0,-1 2 5 0,0 3 3 15,0-1-6-15,-3 3 22 0,0 0-6 0,0 0 18 16,-3 15-11-16,3-4-7 0,-3 0 3 15,3 2 10-15,0 1-13 0,0 0 28 0,0 1 2 16,3 1-9-16,-3-1 2 0,3-2-10 0,1 1 25 16,2-3 1-16,-1 0-16 0,1-4-3 0,1 0-17 15,0-1-9-15,3-3-29 0,-3-1-45 0,3-1-12 16,-3-2-67-16,3-1-4 0,0 0-70 16,0-2-18-16,-2-1-10 0,2-2-725 0,0 0 167 15</inkml:trace>
  <inkml:trace contextRef="#ctx0" brushRef="#br0" timeOffset="11420.297">6161 750 540 0,'4'-2'186'16,"-4"2"-1"-16,0 0-6 0,0 0-31 0,0 0 34 15,6-1 10-15,-6 1-18 0,0 0-10 16,0 0-5-16,1 6-11 0,3 1-17 0,-4-1-8 15,0 5-3-15,3 3 23 0,-3 7-5 0,3 2-22 16,-2 4-14-16,2 2-5 0,0 4 3 0,0 2-3 16,1 0 3-16,2-2-8 0,-1 2-23 0,1-2 3 15,-3 0-10-15,1-1-9 0,-4-3-7 0,3-1-2 16,0-1-6-16,-3-2-7 0,0-5 2 16,0 3-10-16,-3-4 0 0,3-2-38 0,-3-3-29 15,3-2-32-15,-3 1-11 0,2-4-5 0,-2-2 4 16,3-1-22-16,-3-5-10 0,3-1 25 15,0 0-15-15,0 0-13 0,-5-16 31 0,5 6 10 16,-2-2-10-16,2 0 13 0,2-2 0 0,0 3 32 16,1-2-9-16,0 1 10 0,0 0 23 0,1 2 0 15,2-1 31-15,-2 3 25 0,-1-1 23 0,4 1 6 16,-3 2 2-16,3-1 5 0,2 3 3 0,-1-3 9 16,-1 3-6-16,-1 1 1 0,1 1 1 0,4-1-13 15,-1 1 3-15,0 0 10 0,1 2-11 0,2-2 6 16,0 1-13-16,1-1-3 0,-3 2-2 15,2 0 10-15,-3 0-5 0,-3 2-3 0,4-1-7 16,-1 1-1-16,-4 2-15 0,1 1-7 16,-4 1 0-16,2 2-1 0,-2-1-2 0,-3 1-7 15,-3-1-4-15,-1 5 9 0,3-3-8 0,-5 1 5 16,-1 0-18-16,-3 2 7 0,0-5 6 0,0 2 0 16,0 0-8-16,-1-3-10 0,1 0 15 0,0-1-23 15,-1-1-25-15,4 0-39 0,-3-2-20 0,-4 0-41 16,7 0-8-16,-3-1-54 0,10-1-43 0,-17-3-41 15,11 1 2-15,-1-4-68 0,3 2-659 0,1 0 111 16</inkml:trace>
  <inkml:trace contextRef="#ctx0" brushRef="#br0" timeOffset="11672.293">6647 1252 1269 0,'0'10'361'16,"1"-3"-26"-16,1 1-35 0,-1 0-29 0,-1 1-38 15,0-2-23-15,0 2-33 0,0 0-52 0,-3-1-51 16,2 2-53-16,-2-1-75 0,0 1-61 0,0 0-52 15,1-2-50-15,-4 0-54 0,2-1-413 0,1-1-253 16,0-3 98-16</inkml:trace>
  <inkml:trace contextRef="#ctx0" brushRef="#br0" timeOffset="11847.447">6664 1063 916 0,'7'-10'292'0,"-3"1"-44"0,-1-3-61 16,0 2-64-16,-2 1-57 0,2-1-48 0,0-1-56 15,0 0-42-15,0 1-32 0,2 1-19 0,-2-3-15 16,0 2-271-16,-3 0-425 0</inkml:trace>
  <inkml:trace contextRef="#ctx0" brushRef="#br0" timeOffset="12064.733">6869 946 1011 0,'3'25'360'0,"1"-1"-19"16,-4-3-24-16,3 0-40 0,-3-1-21 0,0 1-13 16,0 4-31-16,0-4-22 0,-3 5-29 0,3-5-12 15,0-1 9-15,-3 1-30 0,3-2-20 0,0-2-32 16,0 1-32-16,-1-3-29 0,1-1-35 0,0-2-36 15,0 0-29-15,0-3-38 0,0 0-53 0,-3-1-50 16,3-2-65-16,3-1-14 0,-3-1-693 16,0-2 63-16</inkml:trace>
  <inkml:trace contextRef="#ctx0" brushRef="#br0" timeOffset="12228.277">7061 1362 952 0,'3'11'256'0,"0"0"10"0,-3-1-41 16,0-3-71-16,0-1-42 0,0 0-84 15,-3-2-63-15,3-4-32 0,-3 8-17 0,3-8-65 16,0 0 3-16,0 0-28 0,0 0-724 0</inkml:trace>
  <inkml:trace contextRef="#ctx0" brushRef="#br0" timeOffset="12528.01">7221 902 325 0,'4'-5'181'0,"-1"2"9"15,1-1-1-15,-1 0 16 0,4 0-5 0,-4 1-3 16,1 2 2-16,3-1 14 0,-7 2 9 0,4-3-9 15,-4 3-19-15,0 0-22 0,9 4-8 0,-6 1-26 16,-3 2-7-16,1 4 4 0,-1 1-14 0,3 2-14 16,-6 4-12-16,3 0 5 15,0 2-16-15,-1 3-12 0,1 2-11 0,-3 0 8 16,3 1-12-16,-3 0-14 0,3 1 16 0,-3-1-21 16,2-2-15-16,-1-2-30 0,1-2-11 0,1-1-41 15,0-2-64-15,1-5-41 0,1 0-51 0,-1-1-59 16,-5-5-38-16,8-2-704 0,2-1 117 0,1-3 80 15</inkml:trace>
  <inkml:trace contextRef="#ctx0" brushRef="#br0" timeOffset="12692.411">7389 1131 645 0,'-14'6'263'0,"7"-2"-7"0,-3 0-33 0,0-1-29 16,-7 2-22-16,3-1-24 0,-6 1-35 0,2-4-34 15,-2 2-53-15,3 0-24 0,-4-2-22 0,5-1-41 16,1 0-62-16,2 0-23 0,-3-1 0 0,5-1 10 16,1-1-58-16,6 2-528 0</inkml:trace>
  <inkml:trace contextRef="#ctx0" brushRef="#br0" timeOffset="13096.054">7358 1112 629 0,'4'4'220'0,"-1"1"-10"15,0 1 5-15,1 3-2 0,-1 1 20 16,4 1-29-16,-6 2-4 0,5-2-8 0,-3 0-10 16,1 0-13-16,2-1 10 0,2 0 0 15,-2-1-28-15,1-2-10 0,-3-1-8 0,5-1-13 16,-1-3-22-16,-1-1-17 0,2-2-4 0,2-3-3 16,-1 1-15-16,0-3-10 0,4-1-16 0,-3-2 3 15,1 2-3-15,3-2-12 0,-2 0 7 0,1 2 0 16,-4 0-10-16,0 0 3 0,1 2 7 0,-4 2-13 15,0 3-5-15,-7 0 6 0,13 7 12 0,-6 2-15 16,-4 3-1-16,1 4 4 0,-4 5-6 16,0 5-10-16,0 1 0 0,-4 6 10 0,-2-1 18 15,2 3-17-15,1-1-6 0,-5 0 0 16,2-2 5-16,0 0-7 0,-1-3 9 0,3-5-1 16,-3 0 2-16,0-4-24 0,0-4 6 0,1 0 5 15,-2-5-8-15,2-3 6 0,-1 0 4 0,-3-5 6 16,0-1-13-16,-1-5-8 0,1-1 11 0,-7-3-16 15,3-2-18-15,-3 0-13 0,1-3-22 0,2 2 14 16,3 0-25-16,0 0-10 0,-1 1-5 0,4 3 18 16,2-1-24-16,-1 1-22 0,6 1-44 0,1 2-31 15,0 3-69-15,0 0-12 0,4-10-733 16,3 9 100-16</inkml:trace>
  <inkml:trace contextRef="#ctx0" brushRef="#br0" timeOffset="13381.104">7010 1163 888 0,'-5'-3'327'0,"5"3"4"15,-3-3 9-15,3 3-41 0,0 0-12 0,0 0-36 16,0 0-33-16,0 0-24 0,8-6-71 0,-8 6-69 16,7-1-90-16,-1 1-105 0,0-2-71 0,-6 2-52 15,11-1-716-15,-4 0 56 0</inkml:trace>
  <inkml:trace contextRef="#ctx0" brushRef="#br0" timeOffset="15132.205">8298 1062 1092 0,'0'0'305'0,"0"0"25"15,0 0-38-15,0 0-33 0,0 0-3 0,0 0-21 16,11 7-30-16,-11-4-8 0,0 1-5 0,3 2-10 15,-3 2-36-15,-3 0-1 0,3 4-14 0,0 1 5 16,0 1-6-16,-3 4-12 0,2 1 0 0,1 2-8 16,0 0 0-16,0 0-21 0,0 1-19 0,0-1 1 15,-3-3-12-15,3 3-5 0,0-3-16 0,0 1-56 16,0-3-74-16,0-1-64 0,0-1-51 16,0-1-31-16,0-1-105 0,-4-3-64 0,8-3-668 15,-1-1 135-15,1-3 83 0</inkml:trace>
  <inkml:trace contextRef="#ctx0" brushRef="#br0" timeOffset="15320.849">8452 1296 970 0,'-14'6'271'15,"-3"1"-23"-15,1-3-25 0,1-1-16 0,-1 1-43 16,1-3-33-16,-1 0-37 15,1 0-76-15,-1-1-25 0,-2 0-37 0,2-1-30 16,-1 0-44-16,3-1-7 0,-3 0-6 0,4-2-51 16,1 3 16-16,-4-4-52 0,9 1-670 0</inkml:trace>
  <inkml:trace contextRef="#ctx0" brushRef="#br0" timeOffset="15643.762">8636 1247 465 0,'-10'6'180'0,"-3"0"-12"0,-1 2-4 16,-2 1-13-16,1 2-15 0,-5-1-23 0,3 3 17 15,-1-2-12-15,5 0 15 0,0 1-20 0,2-1-14 16,1 1 4-16,3-1-3 0,0-1 12 0,6-1 9 15,1-1-1-15,5-1-7 0,1-3-3 0,1-1-5 16,3-2-11-16,4-2-12 0,-1-4 5 0,2 1-5 16,1-4-8-16,-1-2 1 0,-2 0-22 0,4 0 9 15,-7 0-6-15,3-2-5 0,-2 0-15 16,-1 2-8-16,-6 1-10 0,2 2-20 16,-2-3-29-16,-3 3-54 0,2 0-32 0,-6 1-24 15,2 0-36-15,-6 2-68 0,1 1-32 0,-5 0-45 16,5 0-677-16,1 2 121 0</inkml:trace>
  <inkml:trace contextRef="#ctx0" brushRef="#br0" timeOffset="16203.481">9163 1460 1128 0,'0'21'387'0,"4"0"-39"0,-4-2-23 0,0-2-36 15,0 0-23-15,0 0-4 0,0-2-58 0,-3-1-14 16,3-1-34-16,-1 1-28 0,-3-1-56 15,1-3-60-15,3-1-47 0,-6 0-53 0,5-3-32 16,-5-3-36-16,6-3-33 0,0 0 7 0,0 0-33 16,-18-15 28-16,11 2-56 0,1-2-128 15,0 0-41-15,2-4 168 0,-3 2 109 0,3 0 81 16,-2-2 18-16,2 3 11 0,1 3 25 0,0-3 25 16,2 4 44-16,-2-1 41 0,-1 2 3 0,4 0 20 15,0 0 3-15,0 1 25 0,0 0-2 0,0-2-6 16,0 2 16-16,4 1-10 0,-1-1 2 0,-2-1-2 15,2 0-13-15,3 1 0 0,1-3-23 16,0 1 7-16,1-1-17 0,4 1-8 0,-2-1-3 16,1 1 0-16,-1 1 11 0,4 0 33 0,0 1-41 15,-1 0-3-15,4 1 1 0,-3 3-14 0,3-1 3 16,-4 4-7-16,-2 2-19 0,-1 1 1 0,0 1-8 16,-2 2-21-16,-5 1 24 0,1 3-34 15,-1 4 3-15,-3-2-3 0,-3 3-5 0,-1 1-10 16,-6 2 10-16,3-2-16 0,-3 0-48 0,-4 1-20 15,1 0-24-15,-1 0-35 0,3-4-46 0,-5-1-34 16,2-2-15-16,3-3-33 0,-3-1-21 16,4-2-20-16,-3-5-39 0,2 2-683 0,4-1 102 15,1-1 85-15</inkml:trace>
  <inkml:trace contextRef="#ctx0" brushRef="#br0" timeOffset="16547.58">9382 1276 770 0,'7'1'282'0,"-1"-1"-39"15,1 0-23-15,1 0 0 0,-1 0-18 16,2 1-12-16,1-1-6 0,1-1-23 0,-1 1-2 16,4-3-23-16,0 2 2 0,3-1-28 0,-1-2-3 15,-1-1-30-15,1-1-3 0,-1-2-2 0,1 2 0 16,-2-1-6-16,-1-1-7 0,-3 1-3 0,1 0-17 15,-4-1-11-15,0 0-2 0,-1 0-3 0,-6 1-5 16,3-1-21-16,-6 3-5 0,0-2 3 0,-3 2 13 16,2 1-11-16,-3 2-7 0,-3 1 5 0,3 1 25 15,-3 2-14-15,-1 2 6 0,4 2 6 16,-3 3 36-16,-1 4 15 0,2-1-25 16,5 4-29-16,-2-2 28 0,2 4-25 0,4-2-2 15,0 1 9-15,0 0-12 0,1-2 13 0,5-1-16 16,-3 0-43-16,4-3-59 0,-1-2-44 0,-1 0-36 15,1-2-63-15,4-3-34 0,-6-1-637 0,3-2-33 16,3-4 99-16</inkml:trace>
  <inkml:trace contextRef="#ctx0" brushRef="#br0" timeOffset="16835.396">9817 1431 1105 0,'3'4'341'0,"0"-2"-32"16,0 0-30-16,-3-2-35 0,0 0-22 0,0 0-19 16,0 0 1-16,3-8-58 0,-3 2-8 0,1-3-2 15,2-1-21-15,-3 0-17 0,0-2-4 0,3-1 14 16,0 1-31-16,2-3-11 0,-2 1 8 0,1-2 16 16,2 4-21-16,0-2-28 0,2 2 0 0,2-1 5 15,-3 2-15-15,3 1-1 16,1 0 4-16,2 1 19 0,1 2-6 0,-1 1-47 15,0 2 2-15,5 0-20 0,-5 2-28 0,1 0-5 16,0 1-18-16,0-1-49 0,-1 2-25 0,-2 0-16 16,-1 0-25-16,-3 1-57 0,-7-1-12 0,14 0-67 15,-8 0-686-15,-6 0 100 0,10-2 97 0</inkml:trace>
  <inkml:trace contextRef="#ctx0" brushRef="#br0" timeOffset="17463.954">10510 886 470 0,'0'-7'141'0,"-3"1"-3"16,2 2-15-16,-2-3-7 0,0 2 4 0,-4 0 10 15,-1 0-4-15,2 2 2 0,-1 0 2 0,1 1 24 16,-5 0-11-16,4 4 13 0,0-2 1 0,-2 3 11 16,-2 1-4-16,1 2-2 0,0 4-4 0,-1 1-4 15,-2 6-6-15,3 0-7 0,-1 4-18 0,-2 3-8 16,3 4 11-16,-1 2-32 0,1 0-12 15,3 3 3-15,0 1-16 0,0 1-26 16,1 0-38-16,2 1-20 0,4-2-54 0,0-4-26 0,0-2-51 16,3-2-17-16,-2-1-32 0,5-4-48 0,-9-3-172 15,9-4-558-15,1-2 90 0,0-2 95 16</inkml:trace>
  <inkml:trace contextRef="#ctx0" brushRef="#br0" timeOffset="17628.462">10359 1374 831 0,'0'0'261'0,"-7"-1"-30"0,1 0-29 16,-1 0-30-16,1 0-14 0,-5 0-53 16,-2-1-66-16,2-1-39 0,-3 2-41 0,0 0-69 15,1-2-98-15,0 0-670 0</inkml:trace>
  <inkml:trace contextRef="#ctx0" brushRef="#br0" timeOffset="18113.767">10401 1312 655 0,'-18'5'199'0,"2"2"-7"0,1 0 0 0,-1 0-20 15,2 1-3-15,0-2-5 0,0 2-13 0,-2-1-13 16,2-1-5-16,1 2-31 0,3-3 1 15,2 0-11-15,-2 0-10 0,0 0-8 0,2-1-2 16,-1-2-3-16,2 1-5 0,3-1-31 0,-2 0-28 16,1 0-10-16,-1 1-36 0,-1-2-15 0,7-1-29 15,-9 3-37-15,9-3-9 0,-8 2-30 16,8-2-11-16,0 0-25 0,-7 2-15 0,7-2 38 16,0 0-343-16,-7-1-344 0</inkml:trace>
  <inkml:trace contextRef="#ctx0" brushRef="#br0" timeOffset="18561.142">10654 1327 488 0,'-10'1'197'0,"-1"3"-28"0,-2 0 0 15,-2 1-12-15,2 1 4 0,-4 2-23 0,4-1 0 16,2 2 0-16,0 0-17 0,1-1-1 0,1 1 0 16,1 1 3-16,2-1-8 0,2 0 13 15,4-3 44-15,-3 0-1 0,6 1-38 16,-3-3-2-16,3 0-8 0,1 0 5 0,2-1-8 16,-1-3-17-16,1 0 2 0,-6 0 5 0,13-6-18 15,-2 3-15-15,-7-1-13 0,3-1-6 0,2-1-1 16,-2-2-16-16,0 2-41 0,-3-2-49 0,2 0-58 15,-2 0-44-15,2 0-54 0,-5 3-18 0,2-2-41 16,1 1-17-16,-4-2-49 0,3 2-694 0,-3 0 143 16</inkml:trace>
  <inkml:trace contextRef="#ctx0" brushRef="#br0" timeOffset="19172.099">10756 1452 941 0,'3'5'292'16,"-3"0"-43"-16,0-4-14 0,3 3-17 0,-3-4-24 16,0 4-20-16,0-4-7 0,0 0 9 0,0 0 11 15,0 0-5-15,0 0-16 0,1-15-15 0,3 9 10 16,-4-3-17-16,3 0-19 0,1-2-7 16,2 2-23-16,-3-2-11 0,1 1-10 0,6 1-7 15,-6-1-18-15,3 1-55 0,-1 1-42 0,4 0-72 16,-2 0-39-16,-2 3-23 0,1-2-28 15,3 2-23-15,-3 0-2 0,0 2 10 0,0 1 33 16,-1 0 7-16,-6 2 19 0,14-1 33 0,-14 1-3 16,10 3 23-16,-6-1 29 0,2 4 43 0,-1 0 15 15,-2 0 29-15,0 3 25 0,0 0 23 0,-2 1 31 16,2-3 16-16,0 3 24 0,0-2 12 16,-3-2-1-16,1 0 7 0,2-1 11 0,0 0 36 15,-3 0-20-15,4-1-21 0,-3-3-8 0,-1-1-5 16,0 0-38-16,13-5 7 0,-7-2-15 0,1-1-5 15,0 0-10-15,3-1-26 0,0-1 30 0,-2 2 1 16,2-2 31-16,-3 4 17 0,2-1-7 16,2 2 7-16,-4 1 6 0,0 1-8 0,3 0-18 15,-10 3 0-15,14 3-36 0,-8 1 0 0,1 2-3 16,0 2-12-16,0-1-18 0,-3 1 2 0,5-2-9 16,-5 0 19-16,0-2-25 0,0 1 5 15,-1-1 1-15,3-2 22 0,-6-2-33 0,10 2-31 16,-10-2 21-16,11-3-11 0,-1-2 3 0,-3 0 3 15,3-1 4-15,0-2-9 0,1-3-9 0,3 1 17 16,-1 0-14-16,1 0 16 0,-1 1 4 0,0 0-14 16,-1 2 9-16,-2 0-12 0,-1 3 10 0,2 1 6 15,-4 2-32-15,0 2 21 0,-1 3-18 0,2 2 3 16,-2 3 2-16,-2 2 5 0,2 1-15 0,-2 1-7 16,3 1-27-16,-4-1-9 0,1 0-6 15,-1-2-30-15,1 1-21 0,2-2-61 16,-3-1-13-16,1-2-47 0,3 1-24 0,0-4-27 15,-1-1-14-15,-6-3-142 0,15-3-588 0,-9-1 122 16,7-4 111-16</inkml:trace>
  <inkml:trace contextRef="#ctx0" brushRef="#br0" timeOffset="19903.571">12110 1228 931 0,'-3'7'279'15,"2"0"-20"-15,-2 2-11 0,3 3-15 0,-3 2 8 16,0 1-47-16,2 0-2 0,1 1 0 16,0 2-3-16,0-4-12 0,0 0-8 0,1-1 13 15,2 0-8-15,0-2 10 0,0-3-12 0,4 0-24 16,0-2-17-16,0-3-29 0,0-3 3 0,3-1 0 16,-2-6-49-16,4-2-20 0,-2-2-10 0,5-1-14 15,-2-5-22-15,1 2 8 0,-1-3-9 0,-2-1-6 16,3 0-1-16,-1 2-5 0,-5 2 7 15,1 1 16-15,1 3-13 0,-3 0 8 0,0 2-2 16,0 2 12-16,-4 0 2 0,4 4-7 0,-4 1-7 16,1 2 2-16,-4 0 17 0,10 7 1 0,-6 2-5 15,-1 2 5-15,0 2 12 0,4 2 1 16,-4-1-16-16,2 1 5 0,1 0 3 0,1 0 5 16,-1 0 6-16,-2-3-9 0,3 2-22 0,0-3-29 15,0 0-51-15,-1-3-74 0,1-2-85 0,1-1-58 16,1-3-78-16,-2-2-757 0,0-2 172 0,4-1 112 15</inkml:trace>
  <inkml:trace contextRef="#ctx0" brushRef="#br0" timeOffset="20195.298">12644 1178 696 0,'-11'8'256'15,"1"-2"-36"-15,3-1-26 0,-4 1-12 0,5-2-10 16,-1 1-16-16,1-4-23 0,2 2-21 0,0 0 24 16,0-1 13-16,1 1-14 0,3-3 1 0,0 8-6 15,3-3-2-15,1 0 6 0,0 0-12 0,3 1-4 16,-1 0-5-16,4 1-1 0,-2 1-12 0,2 2 3 16,0-2-21-16,1 2-1 0,-2 1-1 15,-2 0-9-15,0 2-7 0,0-3-10 16,-3 2-20-16,-4-1-1 0,3-1-8 0,-6 1-12 15,0-1-56-15,2 1-55 0,-6-3-30 0,0-1-23 16,0 0-25-16,-2-4-37 0,1-1-55 0,-2-2-139 16,0-1-594-16,2-1 102 0,2 0 96 0</inkml:trace>
  <inkml:trace contextRef="#ctx0" brushRef="#br0" timeOffset="20524.195">12753 1313 788 0,'10'-1'248'16,"0"-2"-17"-16,3-3-16 0,-2 3-13 0,0-1-28 15,5-3-21-15,1 3-12 0,-3-4-15 0,3 1-14 16,-4-1-12-16,5 1-8 0,-5-2-10 0,1 2-5 16,0-2-11-16,-4 2-12 0,0 0 3 0,-3 1-11 15,0-2-3-15,0 2-4 0,-6 1-11 0,2 0-5 16,-3 0-8-16,-3 0 8 0,2 1-8 15,-6 2-4-15,0-1-1 0,0 2 3 0,-3-1-11 16,0 4 11-16,0-1-3 0,3 1 6 0,-4 1 14 16,4 3 1-16,-2 2 2 0,2 0 13 15,0 3-10-15,3 1 16 0,4-1-22 0,0 3-7 16,0-1 3-16,3-2-1 0,2 0-17 0,1 1-21 16,1-1-25-16,0-4-39 0,3 0-25 0,0-2-34 15,0-3-61-15,4-1-5 0,-4-2-34 0,1-3-314 16,6-3-372-16,-4-1 106 0</inkml:trace>
  <inkml:trace contextRef="#ctx0" brushRef="#br0" timeOffset="20748.452">13255 906 726 0,'-7'6'213'0,"0"-1"-8"0,-2 2 2 0,1 4-15 16,-2 1-28-16,0 3-8 0,-1 1 5 0,4 2-48 16,-3 2 2-16,1 0-10 0,1 1-13 0,2 3 11 15,2 0-32-15,1 2-4 0,-1-1-14 0,4 3-14 16,0-2-26-16,-3-1-41 0,6 2-57 0,-3-4-20 16,4-3-77-16,-4-3-58 0,6-2-733 0,-2-1 103 15</inkml:trace>
  <inkml:trace contextRef="#ctx0" brushRef="#br0" timeOffset="20904.921">13142 1322 634 0,'-14'2'243'0,"4"1"-22"15,0 0-55-15,-1-2-64 0,-2 0-56 0,4-1-46 16,9 0-87-16,-15 0-18 0,8-2-294 15</inkml:trace>
  <inkml:trace contextRef="#ctx0" brushRef="#br0" timeOffset="21247.64">13293 1316 683 0,'0'15'223'15,"0"-1"-13"-15,0-2-11 0,0 1-22 0,3-3-24 16,-2-2 14-16,2-1-11 0,3-1 0 0,-3-1-20 16,4 1-13-16,-2-6-26 0,4 1 0 0,-9-1 0 15,17-7-22-15,-6 1-22 0,2-3-7 0,-2-1 16 16,2-1-24-16,-3-2 6 0,5 0-8 0,-2-3 2 16,1 0-12-16,-4 1 7 0,0 2-13 15,1-1 9-15,-5 1-12 0,1 3 4 0,-1 2-3 16,1 0-16-16,-3 3-12 0,0 1 2 15,-1 4 3-15,-3 0 10 0,3 6 6 0,-2 2 4 16,2 2 11-16,-3 3-3 0,3 2 5 0,0 3-3 16,0 0-2-16,2-1 11 0,1 0-1 0,-2-2 3 15,2-3-3-15,-2 1-2 0,5-3-8 0,-1-4-49 16,-1-1-66-16,-1-4-54 0,-6-1-41 0,15-9-30 16,-5-1-67-16,-4-11 35 0,4 2-731 0,1-4 87 15</inkml:trace>
  <inkml:trace contextRef="#ctx0" brushRef="#br0" timeOffset="21425.408">13771 1091 867 0,'-3'36'254'0,"-1"-4"-16"0,1-5-46 15,0-4-29-15,3-4-29 0,-4-2-42 0,4-2-41 16,0-4-54-16,0-1-73 0,1-3-29 15,2-1-23-15,3-4-13 0,-6-2 10 0,7 1-132 16,-7-1-579-16</inkml:trace>
  <inkml:trace contextRef="#ctx0" brushRef="#br0" timeOffset="22272.033">14134 1040 906 0,'0'0'381'0,"0"0"-25"0,0 0-29 16,0 11-19-16,3-5-45 0,-3 2-14 15,0 1-24-15,3 3-20 0,-3 2-16 0,0-2-5 16,3 2 1-16,-2 2-24 0,2 1-13 16,0-3-12-16,1 0 10 0,-3-1-26 0,2-1 8 15,0-1-2-15,1-2 9 0,-1 0-2 0,0-3-7 16,1 0-16-16,2-2-23 0,-2-2-10 0,-4-2-26 15,0 0-18-15,20-8-5 0,-9 1-7 0,-4-3-3 16,6-2-18-16,-2 2-16 0,-1-4 4 0,0 1-11 16,1-1 5-16,-2 2 20 0,1 0-7 0,-3 1-3 15,4 2 1-15,-5 2 4 0,-2 0 16 16,2 3-31-16,2 1 15 0,-1 3 6 0,-1 3-6 16,-2 1 1-16,5 5-11 0,-1 3-2 15,-5-2 12-15,4 5 1 0,0-2 7 0,-1 0 23 16,-1-2 15-16,1-2 26 0,-2-1 29 0,2 0-16 15,1-2 5-15,0-2-5 0,-3-3-21 0,-4-1-17 16,16-1-3-16,-9-3-1 0,4-1-1 0,-1 0-8 16,0-2 17-16,1 0-25 0,-2-1-20 0,1-2-21 15,2 1-54-15,0 0-66 0,-1-1-41 0,-4 0-36 16,0 2-13-16,0-1-18 0,3 1-40 0,-3 1 12 16,-1 1-23-16,1 0 2 0,-3 3-30 15,3 0 10-15,0 2-22 0,-7 1-17 0,9 0-283 16,-2 2-310-16,-3 0 102 0</inkml:trace>
  <inkml:trace contextRef="#ctx0" brushRef="#br0" timeOffset="22545.223">14889 1006 291 0,'4'-5'115'16,"-1"0"11"-16,0 0-21 0,-3 3 15 0,0 2 6 15,-3-5-6-15,3 5 31 0,-11-2 23 16,11 2 0-16,-13 7 13 0,3-1 7 0,-4 4-2 15,1 4-7-15,-2 1-19 0,-1 2-12 0,2 1-8 16,0 0-6-16,0 0-1 0,1 0 4 16,-1 1-23-16,7-4 13 0,0 0 16 0,1-1-19 15,3-4 14-15,2 1 7 0,-2-2-5 0,3-2 35 16,4-2-9-16,-1-1-11 0,3-1-10 0,1-3-25 16,-7 0-16-16,14-5 0 0,-7 1-26 0,3-2-43 15,-3-2-64-15,3 1-74 0,-3-2-47 0,0-1-63 16,-1 0-57-16,2-3-55 0,-5-2-30 15,1 3-754-15,-1-1 92 0,3 2 100 0,-2 1 99 16</inkml:trace>
  <inkml:trace contextRef="#ctx0" brushRef="#br0" timeOffset="22855.37">14943 1192 604 0,'0'6'212'16,"1"-2"-28"-16,-1 0-2 0,0-4 2 0,0 6-22 16,3-5-19-16,-3-1 26 0,0 0 15 0,0 0 18 15,0 0 16-15,0 0-3 0,0 0-13 0,-3-18 16 16,6 8-16-16,-3-3-20 0,0 1 20 0,3-4-59 16,1-1 3-16,-3 2-23 0,5-2-5 0,-3 0 0 15,4 2-29-15,-4 0 3 0,4 2-28 0,0-1 11 16,0 2-14-16,0-1-10 0,3 3 11 15,1-2-19-15,-1 4-17 0,4-1-13 16,-1 2-21-16,-3 2-20 0,4 1-8 0,-1 0 8 16,-2 2-26-16,-1 1-41 0,3-2-43 0,-5 2-44 15,2 1-46-15,-4 1-2 0,1 0-51 0,-3 2-62 16,-4-3 17-16,10 1-454 0,-10-1-185 0,7 0 87 16</inkml:trace>
  <inkml:trace contextRef="#ctx0" brushRef="#br0" timeOffset="23089.657">15334 721 509 0,'-1'10'223'15,"-5"1"10"-15,3 6 7 0,-2 0-7 0,-1 7 13 16,-1 7 5-16,0 0-16 0,1 3-25 0,-2 1-13 15,-2 10-20-15,1-5-11 0,1-6-12 16,4-2-29-16,-5 1-28 0,2-3-51 0,0-4-38 16,3-3-80-16,-3-5-53 0,4 0-36 0,3-6-85 15,-3-4-76-15,3-3-664 0,3-4 103 0</inkml:trace>
  <inkml:trace contextRef="#ctx0" brushRef="#br0" timeOffset="23380.061">15381 1005 747 0,'-17'11'289'0,"0"-1"-15"0,3-2-15 0,0 0-24 16,1 0-25-16,0-1-18 0,2-1-8 0,-2 2-17 16,6-2-19-16,-4 1-2 0,1-1 5 0,4 0 13 15,-2-1 38-15,2 0 18 0,2 1-10 0,1-1-3 16,3 0-9-16,3 0-27 0,0 0-7 0,1 0-8 15,7-1-2-15,-1 0-29 0,0-1 3 16,4 1-21-16,2 0-9 0,5 0-9 16,-3-2-2-16,1 0-20 0,2 3-18 0,0-2-19 15,-4-1-27-15,3 4-39 0,-6-2-46 0,3 1-46 16,-3 1-43-16,-4 0-55 0,0 2-45 0,-3 0-21 16,0-1-23-16,-4 1-40 0,1-1-24 0,-4-2-399 15,-4-1-239-15,4 0 106 0</inkml:trace>
  <inkml:trace contextRef="#ctx0" brushRef="#br0" timeOffset="24756.052">13795 1352 209 0,'0'0'103'15,"0"0"-11"-15,0 0 26 0,0 0-18 16,0 0-11-16,0 0 6 0,0 0-18 0,0 0 2 15,0 0-2-15,0 0-29 0,0 0-25 16,0 0 26-16,0 0-11 0,0 0 9 0,0 0 1 16,0 0 19-16,0 0-19 0,0 0-20 0,0 0-2 15,0 0 2-15,-10-11 8 0,10 8-38 0,-4 0 14 16,1-1-4-16,-1 0 7 0,1 0 8 0,0 1 0 16,0-3 16-16,2 2-14 0,-2 0 9 0,3-1 2 15,-3 0-6-15,3 0 6 0,0 1-8 0,0-2 8 16,0 1-36-16,0 0 23 0,3-2 21 0,-3 3-34 15,0-3 15-15,3 2 4 0,-3 1-9 0,1-1-12 16,2 0 22-16,-3-2-12 0,3 2 0 0,-3-1-13 16,3 2-10-16,-3-2 10 0,0 0-25 15,0 0 33-15,0 1-3 0,0 0-5 0,0-1 21 16,0 1-24-16,0 2 16 0,0-3-23 16,0 6-3-16,0-8 14 0,0 3-6 0,0 0-11 15,0-1 24-15,0 1-26 0,0-2 24 0,1 1-14 16,-1 0 3-16,0-1 5 0,3-1-2 0,0-1-8 15,-3 1 28-15,4-2-31 0,-4 2 16 0,0 1-16 16,3-1 10-16,-3 2 4 0,1-2-4 0,-1 2 1 16,0-1 7-16,0 3-10 0,3-3 2 0,-3 3-2 15,0-3-10-15,3 2 3 0,-3 0 14 0,0-1-17 16,3 1 7-16,-3-2-4 0,0 2 7 16,1-2 18-16,2-2-8 0,-3 0-13 0,3 0 1 15,-3 0-8-15,3 0-1 0,-2-1 27 0,2 0-37 16,-3 2 34-16,4 0-18 0,-4-1 15 0,0 2 3 15,0-1 0-15,0 1-16 0,0-1-2 0,0 2 13 16,0-1-26-16,0 1 10 0,0 0 8 16,0 1 13-16,0-1-13 0,0 1 13 0,-4 1-11 15,4 4-7-15,0-8 23 0,0 4-5 0,4-2-11 16,-4 1-19-16,0 2-9 0,0 3-5 0,0-8-12 16,3 5-6-16,-3-1-51 0,0 4-25 0,0 0-44 15,7-5-72-15,-7 5-626 0</inkml:trace>
  <inkml:trace contextRef="#ctx0" brushRef="#br0" timeOffset="26659.344">13170 1001 153 0,'0'0'79'0,"0"0"-4"15,0-4-4-15,0 4-14 0,0 0-16 0,0-5-3 16,0 5-25-16,0-5 28 0,0 5-11 16,0-5 17-16,0 5-27 0,-3-5 0 0,3 5-14 15,0-4 9-15,0 4 13 0,0-4 13 0,0 4 10 16,0-6 0-16,0 6 11 0,0 0-39 0,0-7-3 16,0 4-4-16,0 3 2 0,3-6 0 0,-3 3-6 15,0-1 22-15,0 4-6 0,3-6-10 0,-3 2 5 16,3 0-31-16,-3 0 29 0,0 4 14 15,4-6 4-15,-4 3-24 0,0 0 11 0,3 0-19 16,-3 3 14-16,3-6-16 0,-3 3-10 16,0 3 15-16,0-4-7 0,0 4 22 0,1-4-25 15,2 1 16-15,-3 3-1 0,0-5-15 0,3 2-10 16,-3 3 30-16,0-5-33 0,3 2 16 0,-3 3 10 16,5-6-16-16,-2 3 3 0,0 0 5 0,-2 0 8 15,2 0 23-15,-3 3-28 0,6-5 12 0,-3 3 3 16,-3 2 5-16,8-4 3 0,-8 2-31 0,0 2 18 15,7-4 20-15,-4 3-15 0,-3 1 3 0,4-3-3 16,-4 3-10-16,6-1-21 0,-6 1 18 16,4-2-10-16,-4 2 11 0,0 0 4 0,10-1 3 15,-10 1-5-15,3-1-18 0,-3 1 2 16,0 0 13-16,7 2-7 0,-7-2-11 0,3 3 8 16,-3-3 21-16,4 5-21 0,-4-5 10 0,3 4 3 15,0 0 10-15,-3-2 0 0,0-2 8 0,1 5 7 16,-1-5-5-16,4 4-7 0,-4-4-6 0,3 3-4 15,-3-3 14-15,3 3-4 0,-3-3 0 0,4 0-3 16,-4 0 5-16,6 1-26 0,-6-1 6 16,7 0-3-16,-7 0 3 0,0 0-1 0,8 0 9 15,-8 0-16-15,0 0 20 0,9 0-33 0,-9 0 1 16,0 0 4-16,4 3 3 0,-4-3-5 0,0 4 10 16,0-4-5-16,0 4-6 0,0-4 27 15,-3 8-62-15,2-4-1 0,1 0 4 0,-3 0-6 16,3-1-53-16,-3 1 0 0,3-4-39 0,-3 9-31 15,1-7-204-15,2 2-479 0</inkml:trace>
  <inkml:trace contextRef="#ctx0" brushRef="#br0" timeOffset="28092.165">13293 969 99 0,'10'-3'46'0,"-10"3"8"0,0 0-8 0,6-1 51 16,-6 1-25-16,4-2-8 0,-4 2-10 0,0 0 41 15,0 0-57-15,0 0 11 0,6 0 20 0,-6 0-26 16,0 0 1-16,0 0-6 0,0 0 8 0,0 0-23 16,0 0 5-16,8-1 3 0,-8 1 8 0,0 0 2 15,0 0-13-15,0 0-3 0,3-3-4 0,-3 3-6 16,1-3-2-16,-1 3-5 0,3-4 17 0,-3 4-7 16,0 0 5-16,0-4-5 0,0 4-10 15,0 0 5-15,0-6-3 0,0 6 13 0,-3-5 8 16,3 5-31-16,-1-5 17 0,-2 1-1 15,3 4-11-15,-3-6-8 0,3 4 6 0,-3-2-13 16,3 4 33-16,-2-4-5 0,-1-1-21 0,3 1-5 16,-3 1 6-16,0-1 7 0,3 4-8 0,-4-6 16 15,1 3-10-15,3 3-8 0,-3-6 15 0,0 2 5 16,2 1 11-16,-5 0-21 0,6-1-18 0,-5 0 13 16,2 3 28-16,0-2-15 0,-1 0-3 0,4 3-5 15,-6-5-10-15,3 2 3 0,3 3-1 16,-7-2-7-16,7 2 7 0,-7-2-7 0,7 2 23 15,0 0 0-15,-7 0-11 0,7 0 6 0,0 0 15 16,-13 2-23-16,9 0 18 0,-3 1 8 0,3-1-11 16,1 1 0-16,-3 1-2 0,2-1 8 0,1 0-9 15,-2 1-4-15,-1-2-8 0,2 2 13 16,1-2-5-16,0 1-3 0,0 0 0 0,3-3 5 16,-4 3-18-16,4-3 29 0,-6 4-1 0,6-4 3 15,-4 3-7-15,4-3-4 0,-1 2 17 16,1-2-11-16,-3 4-8 0,3-4 3 0,-3 6 12 15,3-2 1-15,0-1-29 0,0 1 16 0,-3 1-5 16,2 0-6-16,1-1 8 0,0 2 6 0,-3 1-21 16,3-3 10-16,0 1 8 0,-3 1-21 0,3-2 16 15,0 2-6-15,0-2-4 0,-3 0 14 0,3 0-4 16,-1 1-5-16,1-5-6 0,0 8 6 0,0-5 12 16,0 1 0-16,0 0-7 0,0 0 5 15,0-4 12-15,0 8-30 0,1-4 3 16,-1-1-3-16,0 3 2 0,0-1-2 0,0 0 15 15,3 0-17-15,-3 0 9 0,0 0-4 0,0-1 4 16,3 0-4-16,-3 2-4 0,0-3-4 0,0 2 26 16,0 0-24-16,3 0 21 0,-3-1-18 0,1 1 7 15,-1-1-7-15,0-1 18 0,3 1-18 0,-3 1 2 16,3-1 3-16,-3 1-15 0,0-2 10 0,0-3 10 16,3 8 0-16,-3-5 8 0,0 2-3 0,0-1-13 15,0-1 6-15,0 2 5 16,1 0-6-16,-1 0-7 0,0-1 0 0,4 1 0 15,-4 0-3-15,0 0 13 0,0 0-15 0,0 0-5 16,0 0 20-16,0 0-3 0,0 1 3 0,0-1-7 16,0 0 15-16,0 1 2 0,0 1-23 0,-4-2-4 15,4 1 14-15,-1-1-10 0,1 2 34 0,-3 0-39 16,3-3 13-16,-3 3-2 0,3-2 2 0,0 0-5 16,0 0-1-16,-3 0 4 0,3 1 4 0,-1-1-12 15,1 0 13-15,0 0 4 0,0-1-12 16,0 1 5-16,0 0-2 0,-3-1 35 0,3 1-43 15,0-1 5-15,0 1 7 0,-3-1-4 0,3 1-9 16,0-1 1-16,0 1 43 0,0 0-43 0,0 0 13 16,-3 1-13-16,3 0 15 0,-1-2-3 15,1 3 6-15,0-2-18 0,0 0 28 0,-3 0-13 16,3 1 8-16,0-2-29 0,-3 1 14 0,3-2-6 16,0 1 5-16,0 1-4 0,0-5 2 0,-4 7 2 15,4-5 16-15,-1 2 0 0,1-4-19 16,0 5 1-16,0-5 5 0,0 5 16 0,0-5-3 15,0 3-16-15,0-3 13 0,0 4 8 0,0-4-10 16,0 0-3-16,0 0-20 0,0 0 4 0,0 0 6 16,0 0-5-16,0 0-54 0,0 0-10 15,0 0-36-15,0 0-29 0,0 0-22 0,0 0-59 16,0 0-671-16</inkml:trace>
  <inkml:trace contextRef="#ctx0" brushRef="#br0" timeOffset="28560.443">13078 1288 332 0,'0'0'128'16,"0"0"-25"-16,0 0 4 0,0 0-17 0,0 0-37 15,0 0 32-15,0 0-11 0,0 0 18 0,0 0-15 16,0 0 8-16,0 0 20 0,0 0 12 0,0 0-2 15,0 0 24-15,0 0 12 0,0 0-11 16,0 0 17-16,0 0 1 0,0 0-4 0,0 0-3 16,0 0-23-16,0 0-15 0,0 0 4 15,9-3-22-15,-9 3-8 0,4-4-15 0,-1 3-1 16,1-2-2-16,3 2-10 0,-3-2-10 0,2 1 2 16,1-2-2-16,3-1-6 0,1 3-22 0,-1-2-3 15,0 0-5-15,3 0-8 0,-3 2-8 0,0-2 3 16,1 1-28-16,-1-1-10 0,-3 1-19 0,0 1-20 15,0-1-48-15,0 2-39 0,-1-2-92 0,-6 3-30 16,4-3-63-16,0 0-636 0,-4 3 104 16</inkml:trace>
  <inkml:trace contextRef="#ctx0" brushRef="#br0" timeOffset="32067.443">10233 1387 76 0,'0'0'39'0,"0"0"-3"16,0 0-1-16,0 0-12 0,0 0 0 0,0 0 34 15,0 0-29-15,0 0 15 0,-4-2-7 16,4 2 28-16,0 0-10 0,0 0-23 0,0 0 10 16,0 0 0-16,0 0 2 0,0 0-12 0,0 0-8 15,0 0-13-15,0 0 0 0,0 0 1 0,0 0 12 16,0 0 2-16,0 0-7 0,-6 0-18 15,6 0 21-15,0 0-11 0,0 0 31 0,0 0-28 16,0 0 17-16,0 0 16 0,0 0-28 0,0 0 39 16,0 0 12-16,0 0 0 0,0 0-18 0,-3-4 13 15,3 4 8-15,0 0-3 0,0 0 5 0,0 0 11 16,0 0-6-16,0 0-15 0,0 0 0 0,0 0-26 16,13-4-12-16,-13 4 5 0,0 0-6 15,8-1 11-15,-8 1-8 0,3-3 0 0,-3 3-5 16,6-2-10-16,-2 1 8 0,-4 1-14 0,9-3 6 15,-8 0 2-15,5 2 16 0,-2 0-5 0,3-2-3 16,-4 0-8-16,4 0 8 0,-4 2 18 16,4 0 3-16,0-2-11 0,-3 2-5 0,2-1 21 15,-2 1-29-15,2-2 21 0,-1 0-8 0,1 3-2 16,-2-1-13-16,2-1 0 0,1 1-5 0,-1-2 7 16,-1 2 6-16,-5 1-21 0,10-3 31 0,-7 0-18 15,1 2 2-15,-4 1-40 0,6-2 25 16,-6 2-41-16,7-2 16 0,-7 2-14 0,7-2-25 15,-7 2-2-15,4-1-21 0,-4 1-28 0,9-2-23 16,-9 2-13-16,7-1-33 0,-7 1-8 0,11-1 100 16,-11 1-51-16,10-2-692 0</inkml:trace>
  <inkml:trace contextRef="#ctx0" brushRef="#br0" timeOffset="33076.334">10346 1366 261 0,'0'0'87'0,"-18"8"-23"0,18-8 10 15,0 0-41-15,0 0-10 0,-6 3 23 16,6-3-10-16,0 0 8 0,-3 3 9 0,3-3-12 16,0 0-10-16,0 0-18 0,0 0 28 0,0 0-18 15,0 0-10-15,-7 0 22 0,7 0-19 0,0 0 32 16,0 0 1-16,0 0 7 0,-4 2 11 15,4-2-31-15,0 0 5 0,-3 3 25 0,3-3-4 16,0 0 7-16,-4 2 10 0,4-2-15 0,0 0-13 16,0 0-7-16,0 0-13 0,0 0 22 0,0 0-19 15,0 0 9-15,-3 2-4 0,3-2-9 0,0 0 1 16,0 0-18-16,0 0-3 0,-4 2-2 0,4-2 2 16,0 0 21-16,0 0 15 0,-3 4-21 0,3-4 1 15,-3 2 12-15,3-2-15 0,-3 3 5 0,3-3-2 16,-1 3-21-16,-2 0 13 0,3-3 3 15,-6 3 4-15,6-3 3 0,-1 3-10 0,1-3 10 16,-4 2-10-16,4-2-18 0,-3 3 13 16,3-3 10-16,0 0-7 0,0 0 9 0,-4 4-4 15,4-4 7-15,-3 2 10 0,3-2-5 0,-3 3 8 16,3-3 8-16,0 0 5 0,-3 6-3 0,3-3 8 16,-3 1 7-16,2 2 1 0,-2-1 12 0,3 0-28 15,-3 0 3-15,-2 1 3 0,5 0-19 0,-3 0 5 16,0 1 4-16,3 0-4 0,-3-1 16 0,2-1-21 15,-2 1 1-15,3-2-3 0,0 2-6 0,-3-3 6 16,3 1-5-16,0 0 2 0,0-4-7 0,-3 7-1 16,2-5 6-16,1 3-26 0,0-5 8 15,0 4 0-15,0-4-18 0,-3 4 7 16,3-4 1-16,-3 4-1 0,3-4 1 0,0 4-6 16,0-4 1-16,0 0-6 0,0 3 3 0,0-3 15 15,0 0-15-15,0 0 2 0,-3 3-4 0,3-3-1 16,0 0-2-16,0 0 2 0,0 0-20 0,0 0-5 15,0 0-16-15,0 0-17 0,0 0-27 0,0 0 6 16,0 5-33-16,0-5-16 0,0 0-20 0,0 0-66 16,0 0-60-16,0 0-76 0,0 0-643 0,10-9 97 15</inkml:trace>
  <inkml:trace contextRef="#ctx0" brushRef="#br0" timeOffset="46736.119">1249 2525 378 0,'0'0'159'0,"0"0"7"0,0 0-17 0,0 0-13 16,0 0 2-16,0 0-10 0,0 0-26 15,0 0-2-15,0 0 0 0,0 0-3 0,0 0-18 16,0 0-9-16,0 0-19 0,0 0 28 0,0 0-20 15,0 0-16-15,0 0-25 0,0 0 34 0,0 0-11 16,0 0-1-16,0 0-6 0,0 0 14 0,0 0 4 16,0 0 12-16,0 0 12 0,4 8-4 15,-4-8 2-15,0 12 16 0,-3-5 2 16,2 1 0-16,-2 4 3 0,2 2 25 0,-2 2-7 16,0 3-1-16,0-1-4 0,2 6 2 0,-2 2 0 15,0 1-10-15,3 2 18 0,-4-2-16 0,2 2-5 16,1 0-5-16,1 0-7 0,0-2 4 15,1-1-4-15,1 0-18 0,-2-1-1 0,4-1-7 16,-1-5-3-16,0 1-17 0,-3-2-1 0,1-2-17 16,1-1 12-16,-1-4-54 0,2 3-50 0,0-4-50 15,-3-1-68-15,0-2-44 0,0 0-64 0,1-3-56 16,-1-4 28-16,0 0-697 0,0 0 96 16,0 0 94-16</inkml:trace>
  <inkml:trace contextRef="#ctx0" brushRef="#br0" timeOffset="47203.965">1092 2788 816 0,'0'0'256'0,"-1"-7"-8"0,1 3-5 0,0-1-22 16,1 0-1-16,3-2-23 0,-1 2-8 0,0-2-17 15,4-2-16-15,-1 0 15 0,2-1-22 16,2-1-21-16,3-3-21 0,-2 2-2 0,3-4 10 16,3 2-43-16,-3 0-8 0,6 0-5 0,-3-1 5 15,4 3-13-15,3-3-2 0,-1 3-11 16,5 0-12-16,2 1 5 0,1-1 7 0,-3 3-7 15,2 2-6-15,-6-1 14 0,1 2-1 0,-5 2 21 16,0 2-18-16,1 0 5 0,-7 2-5 0,0 2 5 16,-1 1-8-16,1 4-4 0,-7 0-4 15,-1 3 6-15,-3 1-18 0,-2 3 23 0,-2 3-20 16,-5 1 2-16,-4 4 10 0,-5 0-13 0,-1 2-2 16,-2-2 5-16,-2-1 0 0,0 0 5 15,-1-2-7-15,0 2 2 0,2-8-15 0,1 2 10 16,1-1-16-16,-1-3-4 0,2-1-19 0,2-2 1 15,1 0-60-15,-2-1-12 0,3-2-18 0,0-2-36 16,-1 3-23-16,3-5-56 0,-1-1-39 16,1 0-25-16,-4 0-126 0,5 0-583 0,2-1 95 15,0 1 91-15</inkml:trace>
  <inkml:trace contextRef="#ctx0" brushRef="#br0" timeOffset="47752.244">1755 2856 463 0,'4'-3'176'16,"-1"1"-25"-16,-3 2-5 0,3-3-7 0,-3 3-11 15,0 0 7-15,-9-5-14 0,9 5-1 0,-11 0-2 16,1 0 7-16,-1 2 8 0,1-1-33 0,-3 3-3 15,2-1-7-15,-3 4 10 0,-2-1-13 0,1 3 30 16,2-1-22-16,0 2-3 0,2-1-2 16,-2 3-3-16,2 1-8 0,4-1 1 0,-2 2-4 15,8-1 19-15,-2-1-28 0,3 1-1 0,0-3-4 16,4 1 4-16,-1-2 16 0,4-2-3 0,3 0-15 16,-3-3 11-16,2 0-19 0,2-3-13 15,0-1-4-15,1-1 4 0,0-4-12 0,1 0 18 16,-3 0-29-16,4-2 1 0,-1-1 4 0,-2 0 11 15,-1-2-21-15,-3 0-7 0,0 0-3 16,0-2 26-16,-4 2-16 0,0 1-2 0,-2-2-8 16,2 3 18-16,-3-4-51 0,-3 4-3 0,3 1-20 15,-3 0 0-15,2-1-39 0,-2 2-27 0,-1 1-24 16,1 0 5-16,-1 1-43 0,4 4-36 0,-7-3-3 16,7 3-14-16,-10 0-81 0,10 0-608 0,-11 0 63 15</inkml:trace>
  <inkml:trace contextRef="#ctx0" brushRef="#br0" timeOffset="48347.634">1953 2814 755 0,'0'6'248'0,"0"-1"3"0,0 3-18 16,0-3-13-16,0 3 5 0,0 1-7 0,-3 0-3 15,3 2 15-15,3-3-35 0,-3 4-3 16,0-1-6-16,4 0 9 0,-4-1 7 0,1-2-20 16,1 0-18-16,-1-1-6 0,2-1-9 0,0 0-6 15,-3-1-10-15,4-1-23 0,2 0-10 16,-6-4 13-16,11 0-26 0,-11 0-8 0,13-6-30 16,-6 1-13-16,4 1-8 0,-5-4-15 0,4 2-6 15,-3-2-2-15,1 1 18 0,-1 1-10 16,2 0-18-16,-6 0 10 0,4 3 6 0,-2-2-6 15,1 2-8-15,-6 3-10 0,10-1 11 0,-10 1 4 16,7 8 3-16,0-4 21 0,-3 5-23 0,2 2-3 16,0-1 23-16,1 2-13 0,-3-1 18 0,4-1 15 15,-2 0 32-15,-2-1-16 0,2-3-3 16,0 2-15-16,5-6 10 0,-4-1-2 0,0-1-13 16,-7 0 12-16,21-7-17 0,-11 2-8 0,4-6 13 15,-4 2-29-15,3-2-4 0,-2 1 0 0,2-6 4 16,1 4-12-16,-4 0-5 0,-3 2-13 15,3-3 5-15,0 3-31 0,-3 1 11 0,-3 2-31 16,2-1-23-16,-1 5-24 0,1-4-42 16,-2 3-37-16,-1 1-33 0,-3 3-20 0,6-4-57 15,-6 4-7-15,0 0 0 0,0 0-108 0,0-4-619 16,0 4 123-16,0 0 102 0</inkml:trace>
  <inkml:trace contextRef="#ctx0" brushRef="#br0" timeOffset="48784.174">2480 2823 558 0,'4'2'235'0,"2"-1"-17"15,-6-1 2-15,10 1-36 0,-3-1-12 16,1 0-6-16,1-2-23 0,1 0 6 0,1 0-9 15,2-2-17-15,-3 0-10 0,1 0-34 0,-1-3-7 16,0 1 7-16,-2-2 6 0,1 1-29 0,-2-1-7 16,0-1-13-16,-3 4 2 0,-3-4-7 0,-1 2 7 15,0-1 13-15,-1 3-38 0,-3-2 15 16,-3 3 3-16,1-1-23 0,-1 4-6 16,-4 0 26-16,1 3 1 0,0 1-6 0,-4 2 5 15,1 1 20-15,-2 3 24 0,2 0-11 0,0 4 19 16,-1-1 7-16,4 3 2 0,-4 1-12 0,7 1 5 15,0-1 0-15,1-1-13 0,3-1 13 0,2 2-10 16,1-3-13-16,4 0 15 0,-4 0 5 0,3-2 11 16,1-2-26-16,2 2 13 0,1-2-42 0,0-4 6 15,0 3 0-15,-1-3 0 0,1-1-18 16,4-2-18-16,-4 0-20 0,-1-1-31 0,1 0-10 16,0-2-34-16,1 1-28 0,1-1-25 0,-2-1-21 15,-1 0-43-15,-1-1 2 0,2 1 3 0,-1 1-39 16,-6 1-5-16,10-6 19 0,-3 1-86 0,-3 2-608 15,-1 1 79-15</inkml:trace>
  <inkml:trace contextRef="#ctx0" brushRef="#br0" timeOffset="49151.46">2736 2950 647 0,'0'2'230'0,"0"1"-22"0,1 1-14 16,2-2-25-16,-3-2 0 0,0 0-20 0,0 3-9 15,0-3 9-15,0 0-11 0,0 0 3 0,0 0-11 16,-7-12 9-16,4 6-1 0,-2-3-18 0,2 0 13 16,0 0-17-16,-3-1 12 0,5 1-6 0,-2-3-4 15,-1 2 2-15,2-1 21 0,1 3-41 16,1-5-8-16,0 4 11 0,1-2 4 0,1 1-17 15,2 0 4-15,2 0-27 0,1-1 12 0,4-1-17 16,-1 1-3-16,4 1 10 0,3 1-26 0,1-1 14 16,4-2-6-16,0 1-18 0,5 3-7 0,0 0-1 15,-2-1-9-15,2 1-14 0,-1 2-2 0,-2-1 5 16,-3 3-25-16,-1-1 15 16,-2 1-39-16,-1 1-17 0,-4 1-21 0,-2 0-62 15,2-1-45-15,-6 1-21 0,0 1-23 0,-7 1-30 16,11 0-1-16,-8-1-599 0,-3 1-71 0,3-4 84 15</inkml:trace>
  <inkml:trace contextRef="#ctx0" brushRef="#br0" timeOffset="54211.904">3936 2409 524 0,'1'-3'164'15,"-1"3"-23"-15,0 0-16 0,3-3-4 0,-3 3 4 16,0 0-28-16,0 0-7 0,0 0-13 0,0 0-3 16,0 0 8-16,0 0-23 0,0 0 25 0,0 0 8 15,0 0-10-15,0 0 18 0,-24 9-16 0,13-2 19 16,-3 2 9-16,-2 2-22 0,-5 5 2 0,0 1-10 15,-2 4-8-15,-7 8 8 0,2 0 10 0,3-3-12 16,5-3-11-16,0-1 3 0,-1 2-6 16,3-1-7-16,2 1 18 0,-2 2 5 0,5-2-8 15,3-4-5-15,2 2 0 0,2 2-10 0,3-7 2 16,-1 2 21-16,4-2-15 0,1 1-8 16,2-2-11-16,3 0 24 0,1-1-41 0,0 1 7 15,1-3-15-15,4-2 11 0,0 0 14 0,1 0-15 16,1 0-10-16,2-2 0 0,-1-4-12 15,1 2 14-15,-1-1-20 0,-2-2 6 0,0 0-9 16,1-1-17-16,-1 0-26 0,-1-1-51 0,0 0-31 16,-2-2-59-16,1-1-38 0,-4 0-54 0,3-4-2 15,-2 2-748-15,2-1 105 0,-1 0 105 0</inkml:trace>
  <inkml:trace contextRef="#ctx0" brushRef="#br0" timeOffset="54613.948">3998 2789 486 0,'0'7'223'0,"0"0"-1"0,0 2-17 0,0 0 10 16,3 3-5-16,-2 0 5 0,2 3-10 0,3 1-8 15,-3 1-10-15,1 0-3 0,3 0-23 16,-4 1-25-16,1-1-13 0,0-1-3 0,2 2-18 16,-3-3-4-16,0 1-16 0,2-4-26 0,-2 1-38 15,-3-2-59-15,3 1-51 0,-3-4-49 16,0 2-46-16,-3-3-56 0,0-1-8 0,-4-2-36 16,3-4-667-16,4 0 129 0</inkml:trace>
  <inkml:trace contextRef="#ctx0" brushRef="#br0" timeOffset="54983.812">3872 2856 721 0,'3'-5'187'0,"0"0"-20"0,1 0-1 16,-1-1-2-16,0-1-39 0,1 0-10 15,-1-1 21-15,4 1-26 0,-3-1 3 0,3-3-6 16,-1 2-17-16,1 0 10 0,3-1-8 0,-3-1 20 16,3 2-32-16,1 0 7 0,2 0-8 0,1 0-2 15,0 2-16-15,3 0 1 0,-4 0 2 0,5 2 5 16,-1 0-10-16,3 1-21 0,-7 2 19 0,2-1 17 16,-2 4-26-16,1 1 11 0,-1 0-18 15,-3 4-18-15,-2 0 3 0,-2 3 7 0,-2-1-12 16,-1 2-3-16,-3 0-1 0,-3 1-17 0,-1 0 26 15,-2 0-6-15,-2 0-9 0,-2 2 19 0,0-3-12 16,-1 0-15-16,-1 0 10 0,2-1 0 16,-2-1-16-16,-1 0-5 0,2 0-17 0,1-3-32 0,0 0-32 15,-3-1-52-15,5 2-33 0,-1-2-26 16,5-2-35-16,-6 1-687 0,6-3 44 16,4 0 62-16</inkml:trace>
  <inkml:trace contextRef="#ctx0" brushRef="#br0" timeOffset="55495.453">4210 2356 760 0,'13'4'281'0,"-6"-4"-9"15,1 6-24-15,1-1-10 0,1 1 5 0,4 2-33 16,0 3-21-16,0 3-7 0,2 1 2 0,2 3-15 16,-2 2 0-16,2 5-7 0,6 8-29 0,-1 2 0 15,-1 0-15-15,-2-4 10 0,-6-5-31 0,0 3-5 16,-1-3-18-16,0 2 13 0,-2 0-30 15,-4-7-4-15,-1 1-4 0,1 1 2 0,-3-3-18 16,-1-2 1-16,-3 0-4 0,0 1-17 16,-3-5-15-16,-1 3-6 0,-3-2-33 0,1 0-13 15,-1 0-35-15,0-2-47 0,-4 0-18 0,-1-2-38 16,1-2-5-16,1 2-28 0,0-6-10 0,-1 0-39 16,1-2-21-16,3-1 4 0,0-2-721 0,7 0 122 15</inkml:trace>
  <inkml:trace contextRef="#ctx0" brushRef="#br0" timeOffset="56095.458">4903 2595 665 0,'0'0'241'0,"-3"3"15"0,3-3-6 0,0 0 24 0,0 0 18 15,0 0 5-15,0 0-3 0,0 0-20 16,0 0-20-16,0 0-21 0,0 0-23 0,21-9-11 16,-8 7-9-16,-2-2-24 0,5-2-12 0,2 0-24 15,2-1-4-15,1 2-29 0,6-3 5 0,-3 1-17 16,4 0-1-16,-2 0-17 0,5-2-6 15,-3 2-28-15,2 2-17 0,-2-3-11 0,-1 3-10 16,4-2-18-16,-6 4-36 0,1-2-26 0,-8 1-32 16,5 2-40-16,-8 0-34 0,1 0-50 0,-2 2-51 15,-4 2-10-15,1 0 3 0,-1-1-725 0,-3 3 43 16,-1-1 121-16</inkml:trace>
  <inkml:trace contextRef="#ctx0" brushRef="#br0" timeOffset="64587.37">6134 2389 314 0,'0'0'116'16,"0"0"-17"-16,0 0 32 0,0 0-13 0,0 0 2 15,0 0 31-15,0 0-26 0,0 0 16 0,0 0-18 16,0 0 33-16,7 9-38 0,-3-6 10 0,-4-3 0 16,3 4-5-16,-3-4 0 0,0 4-13 0,3-3-5 15,-3-1 5-15,4 3-13 0,-1-2 8 0,0 2-5 16,1-1-16-16,2-1-2 0,2 0 5 0,-8-1-10 16,14 0-13-16,-4-1-13 0,3 0 5 15,1-2-9-15,0 1-1 0,2-2-13 16,2 3-5-16,-4-6 0 0,3 3-20 0,-1-1-3 15,2-1 5-15,-5 2 6 0,2-3-6 0,-2 1 18 16,1-2-20-16,-1 1-3 0,-2 0 0 0,-4 3-10 16,2-4 5-16,-2 3-18 0,1-1 13 0,-2-2-23 15,-3 3-8-15,1 2-10 0,-1-4 33 0,-6 3-23 16,3 4 10-16,-6-5 9 0,-1 1 1 16,-1 3-12-16,-2 1 5 0,-3 1 13 0,-1 1 12 15,0 0-15-15,-3 0-7 0,-1 1 2 0,2 0 10 16,-1 1-4-16,3 0-6 0,-4-1 13 0,5 2-16 15,-4 1 26-15,4 1-5 0,0 1 0 0,2 2 8 16,1 1-3-16,3 1 13 0,-4 3 15 16,4 0-10-16,1 1-7 0,2 0 4 0,-2 2 3 15,2 0-10-15,3-1 20 0,-2 0 0 0,3 0-9 16,0 0-17-16,3-1 24 0,-3 0-8 16,1-4-15-16,3 2 12 0,2-3-7 0,-2 0 7 15,2-2-2-15,-2-2 5 0,5-1-28 0,2 0 3 16,-1-3-11-16,2-3-10 0,0 0-5 0,2-2 0 15,0-1-13-15,0-1-18 0,3 0-13 0,-1-1-18 16,-1 1 14-16,-2-1-29 0,1 1-5 0,-4-1-34 16,4 2-25-16,-4-1-15 0,0 1-3 0,-3-1-36 15,0 0-50-15,0-1-662 0,0 2 147 0</inkml:trace>
  <inkml:trace contextRef="#ctx0" brushRef="#br0" timeOffset="65143.424">6589 2414 685 0,'-3'19'246'0,"0"-4"-33"0,2 0-6 16,-2-1-10-16,3 0-10 0,0-3 0 0,-3 0-16 16,3 1-15-16,0-4-15 0,0 3 10 0,0-3-30 15,0 0-4-15,0-2 11 0,0 0-25 0,0-2-11 16,0 1-5-16,0 0-18 0,0-5-8 0,0 0 1 15,0 0 2-15,0 0-8 0,0 0-7 0,13-16 12 16,-9 5-22-16,5-4 4 0,-1-2-12 0,-1-1-11 16,2-2 3-16,1 1-10 0,2-1 10 15,1 3-13-15,-2-2 11 0,1 3-26 16,-2 4 25-16,1-1-9 0,0 0-9 0,3 4 1 16,-1-1-1-16,-3 2 8 0,4 1-7 0,-4 2 2 15,0 0 21-15,4 2-24 0,-4 0-9 0,-3 3 9 16,3 2-7-16,0 2 0 0,-3 0 15 0,1 3 0 15,-2 2-2-15,-2 1 15 0,2 3-10 0,-3 0 5 16,1 2-3-16,-4 1 24 0,3 1-9 16,0-2-12-16,-3 0-5 0,0-1-5 0,0 0 2 15,0 1 10-15,0-2-12 0,-3 0 10 0,6-2-15 16,-6 0-11-16,3-2-2 0,0 0-13 16,0-2 5-16,0 0-41 0,0 0-61 0,0-2-47 15,0-1-48-15,0-4-41 0,0 0-10 0,0 5-740 16,0-5 77-16,0 0 112 0</inkml:trace>
  <inkml:trace contextRef="#ctx0" brushRef="#br0" timeOffset="65627.672">7026 2433 647 0,'3'3'218'0,"1"-1"-11"0,1-1 16 16,4 1-36-16,-5 0-19 0,5-2-22 0,2 0-12 16,-1-2-17-16,3 0 4 0,-1 1 1 0,1-2-19 15,1-1-6-15,2-1-30 0,-2 0 2 0,0 0-8 16,-1-1 1-16,-2 2-14 0,2-1 6 0,-6-1-16 15,4-1-2-15,-5 2 10 0,1-2-20 16,-4 1-3-16,0-1-18 0,-2 3-8 0,-1-5 11 16,-3 3 8-16,2-3-14 0,-5 2-4 0,-1 1-6 15,0 1 18-15,-4 1-12 0,1 1 2 16,-2 3 10-16,0 0 5 0,0 3 13 0,0 1 23 16,-1 4-2-16,0 0-8 0,-2 3 26 0,3 1-1 15,0 1-2-15,2 1 3 0,1 1 2 0,1 0 0 16,1 0-8-16,4 2 1 0,-4-2-6 15,7-2-12-15,-3 1-1 0,0-3 6 0,3 1-11 16,3 0 3-16,-3-1 5 0,3-3 8 0,1-1-31 16,-1 0 13-16,1-2-21 0,2 1-5 0,1-2-12 15,0-1-6-15,0-1-17 0,0-1-21 0,3 0-34 16,-3-1-15-16,3 0-40 0,-4 0-44 16,5 0-47-16,-1-1-14 0,-10 1 27 0,15-5-153 15,-5 1-612-15,0 0 54 0</inkml:trace>
  <inkml:trace contextRef="#ctx0" brushRef="#br0" timeOffset="65983.705">7379 2575 534 0,'0'0'151'0,"3"3"-23"15,-3-3 6-15,0 0-17 0,0 0 4 16,0 0-6-16,0 0 0 0,-7-14-10 0,7 9-8 16,0-6-10-16,-3 1 11 0,3-1-1 0,-1 0 5 15,2 0-15-15,-1 1-2 0,0 0-3 0,3 0 7 16,1-1-2-16,-1 0 0 0,0 2-13 16,1 0-2-16,0 0-16 0,2 0 3 0,0 1-18 15,2 0 18-15,-1 0-28 0,0 0-6 0,2 0 6 16,-1 3 2-16,2-1 6 0,0 0-14 0,1 2-4 15,2-1-19-15,-3 0 14 0,1 2 4 0,2-2-17 16,-2 3 15-16,-1-1-18 0,0 1-21 0,0 2-7 16,-2-1-15-16,1 1 7 0,1-2-31 15,-5 4-17-15,-5-2-37 0,12 3-35 16,-5-1-7-16,-7-2-19 0,4 6-41 0,-4-6-7 16,3 4-715-16</inkml:trace>
  <inkml:trace contextRef="#ctx0" brushRef="#br0" timeOffset="66468.24">7748 2319 363 0,'-14'2'169'0,"4"2"-18"16,-4 1-18-16,4 2 10 0,-3 2-15 0,2 4-7 15,1-3-4-15,3 2-22 0,-1 1 13 0,5-1-19 16,-3-1 1-16,6 0 7 0,-3-1-10 0,3 0-2 16,3-3-16-16,0-2-3 0,0-1-17 0,0-1-3 15,5-1 10-15,-8-2-20 0,10-5-5 0,-3 1 7 16,0-1-10-16,3-2 1 0,0-2-1 15,-3 0 0-15,4-2-10 0,-1 1 7 16,-3-3 4-16,3 3-14 0,-3-1-7 0,0 0 2 16,2 3 13-16,-5 0-18 0,3 3 0 0,-3-2 5 15,2 4-2-15,-2-2-3 0,2 5-18 0,-6 0 13 16,8 8-2-16,-2 1 9 0,-2 5 11 0,-1-1 10 16,0 6 11-16,-2 0 4 0,2 2-2 0,-3 0 5 15,0 2 1-15,-1 2 1 0,-1-5 8 0,-2 4 1 16,1-2-11-16,-4-1 5 0,0-3-15 15,0-2 0-15,0-1-13 0,-2 0 15 0,1-3-10 16,-2-2-10-16,0 0-18 0,-5-4-23 0,6 0-36 16,-4-3-28-16,1-1-43 0,2-4-52 15,-3 0-53-15,3-3-6 0,-3-3-228 0,4-2-483 16,3 0 102-16</inkml:trace>
  <inkml:trace contextRef="#ctx0" brushRef="#br0" timeOffset="66819.395">7949 2405 744 0,'7'16'197'0,"0"-4"-17"15,0-1-19-15,0-4-13 0,3-3-27 0,1 0 12 16,2-4-26-16,1 0-7 0,0-3-5 0,3-1-24 15,3-3 9-15,0-2-26 0,1-1 10 0,-1 0 2 16,1-1-27-16,-4 0 7 0,3 0 2 0,-5 4-22 16,1 1-13-16,-6-1 7 0,1 3-7 0,-4 0 13 15,-4 4 7-15,-3 0 15 0,3 11-2 16,-3 3 18-16,-9 7-28 0,2 9 18 0,-4 2 0 16,-2 14-3-16,-5-5-5 0,5 2 3 0,3-8 10 15,-1-3-11-15,4 2-4 0,-3-3 2 0,3-1-5 16,3-5-11-16,1 0 4 0,-3-3-16 15,3-1-21-15,2-3-25 0,1-1-26 0,-3-2-35 16,3-3-39-16,-3-1-72 0,3-4-53 0,-3 0-21 16,2-6-702-16,1-1 78 0</inkml:trace>
  <inkml:trace contextRef="#ctx0" brushRef="#br0" timeOffset="67668.065">9084 2339 435 0,'-10'4'184'0,"-4"-2"-20"15,4 1 25-15,-4 2-17 0,4 2 2 16,-3 3 5-16,-1 0-23 0,1 4 0 0,1 2-20 16,0 0-11-16,5 2 8 0,0-2-30 0,-1 2-6 15,5-1 11-15,0-2-11 0,3 0-5 0,0-2 0 16,3-1 13-16,0-2-18 0,1 0-13 0,4-4 11 15,1 1-6-15,-2-5 0 0,4-1-2 0,-1-2-10 16,0-1-3-16,4-4-10 0,-1-1-16 0,1-3 8 16,-3-2-10-16,1-1-5 0,-1-1 17 0,-1-2-14 15,0-2-9-15,-2 2-2 16,-1 0-7-16,-1-1-14 0,-3 1-7 0,-2 4-13 16,2-2 0-16,-3 1-15 0,-3 2-16 0,2 1-17 15,-2 1-19-15,-3 2-4 0,-1 2-1 0,0 2-46 16,0 2-17-16,0 1-26 0,-3 1-11 0,-1 2-38 15,-2 1-15-15,2-3-23 0,-2 1-702 0,6 0 83 16</inkml:trace>
  <inkml:trace contextRef="#ctx0" brushRef="#br0" timeOffset="68072.093">9251 2460 719 0,'0'9'304'16,"1"-3"-2"-16,-1 0 0 0,4-1 1 0,-4 0-32 16,3 0-23-16,-3-1-10 0,0-4-28 0,3 3-15 15,-3-3-29-15,0 0 16 0,14-7-52 0,-11-1-15 16,4 1 3-16,0-2-23 0,0-3-3 0,3 0-13 15,-2-1-9-15,2-1-14 0,2-2-8 0,-1 4-1 16,-1-1 4-16,0 0 2 0,1 5-9 16,-4-3-8-16,3 2 2 0,-4 3 3 15,2-1-15-15,2 2-1 0,-4 3 16 0,1-1-13 16,1 4-28-16,-2 2 24 0,1 0-14 0,-4 5 10 16,4-1-7-16,-3 3 0 0,0 1 2 0,2-3-2 15,-3 1-10-15,1 1-3 0,-1-2 12 0,0 0-24 16,-2-1-1-16,-1-2-18 0,3 2-41 0,1-2-43 15,-4 0-28-15,0 0-34 0,3-2-33 0,-2 1-33 16,-1-4-23-16,0 0-10 0,0 0-93 16,12-2-650-16,-12 2 100 0,10-5 92 0</inkml:trace>
  <inkml:trace contextRef="#ctx0" brushRef="#br0" timeOffset="68400.776">10096 2060 660 0,'-3'12'258'0,"0"4"-12"16,-4 2-26-16,6 1-5 0,-5 4-15 0,2-1-11 15,-2 3-7-15,2 0-13 0,1 1-13 0,0 0-28 16,-2 0-10-16,5 2 2 0,-3-1-23 0,0 0-33 16,3-2-28-16,0-3-36 0,0-3-33 0,0-1-31 15,0-4-43-15,3-1-62 0,0-4-52 0,-2-6-52 16,3-1-659-16,-4-2 79 0</inkml:trace>
  <inkml:trace contextRef="#ctx0" brushRef="#br0" timeOffset="68560.925">10093 2248 816 0,'-21'3'248'0,"5"2"-28"0,-2-2-22 16,1 0-30-16,3 1-6 0,-6-1-27 0,3-1-37 15,-1-2-45-15,2 0-55 0,-5-1-24 0,4 0-40 16,0-4-34-16,-1 1-20 0,5-4-740 0,-1 0 38 16</inkml:trace>
  <inkml:trace contextRef="#ctx0" brushRef="#br0" timeOffset="68952.423">10206 2098 660 0,'-1'25'292'0,"1"-2"-31"0,0-3 5 0,0-1-28 15,0-2-25-15,0 2-14 0,-3-2 1 0,3 4-6 16,0-8-25-16,0 4-30 0,0-3-6 16,0-1 5-16,3-1-26 0,-3 1-1 0,1-3-7 15,3-1-9-15,2-2-5 0,-3-1-19 0,1-3-7 16,2-1-10-16,4-2-26 0,-2-1 6 0,2-3-6 15,0 1-23-15,1-4-10 0,-1 3 5 16,3-7 36-16,-2 6-34 0,2-5 1 0,1 3-11 16,-4 0-2-16,0 0 5 0,-2 1 7 0,2 2 1 15,-4 0 20-15,1 0-23 0,1 1 0 16,-2 1 2-16,-2 2 1 0,2 5-8 0,-2-1 7 16,2 3 19-16,-2 1 12 0,0 4-17 0,-4-1-11 15,3 1 0-15,0 0 2 0,0 3-9 0,-3-3 25 16,4-1-8-16,-1 1 8 0,-3 0-18 0,3-1 6 15,-2 0-24-15,2-3-33 0,-3 0-21 0,0 1-40 16,4-2-49-16,-4 0-11 0,3-2-38 0,-2 0-61 16,-1-5-33-16,6 1-712 15,-6-1 61-15</inkml:trace>
  <inkml:trace contextRef="#ctx0" brushRef="#br0" timeOffset="69324.058">10674 2410 491 0,'10'-1'169'0,"1"1"-36"16,2-6 0-16,-3 3-13 0,0-1-10 0,1-1-7 15,-1-3 4-15,0 2-43 0,-2-1 5 0,-2 0-33 16,1 0 18-16,-4-1-3 0,1-1 13 0,-4 0-25 15,0 0-27-15,0-2 14 0,-4 1-3 16,-2-1-2-16,-1 0-14 0,-4 2 21 0,4 0-15 16,-5 5 3-16,1 0 35 0,4 4 18 0,-6 1 33 15,2 6-15-15,1 2-20 0,0 3 12 0,-1 2-15 16,4 4 8-16,-3 2 7 0,4 0-17 0,1 0 4 16,5 0-20-16,-3-3-5 0,3 0 23 0,3 1-5 15,-1-3-18-15,4 0 8 0,1-2-16 16,-1 0-5-16,4-4 13 0,-2 1-18 15,2-3 0-15,0-1-18 0,0-2-38 0,0 0-16 16,1-1-38-16,0-3-15 0,-2 0-67 0,1-1-23 16,1-3-31-16,-4-2-17 0,3 0-725 0,0 0 94 15</inkml:trace>
  <inkml:trace contextRef="#ctx0" brushRef="#br0" timeOffset="70371.369">11273 2273 813 0,'-1'7'292'0,"1"-1"-23"0,0 2 10 0,-3 1-41 16,3 1 0-16,-3 2-25 0,0-1-27 0,2 1-17 15,1 2-7-15,-3 1-27 0,-1-3-2 0,1 1-10 16,2-2-20-16,1-1-9 0,0-2 9 15,-3-1-9-15,3 1-4 0,0-3-3 0,3-3-8 16,-3-2-22-16,4 2-16 0,-4-2 7 0,7-7-14 16,0 0-4-16,-1-1-14 0,4-2 14 0,1-3-19 15,-1 1 17-15,4-5-28 0,-3 0 0 0,2 3 5 16,1-1 0-16,-4 2-13 0,0 1-2 16,1 2 20-16,-1-1-4 0,0 2 1 0,0 2-22 15,0 3 25-15,-3-1-2 0,1 3-13 0,-2 2 7 16,-6 0 14-16,10 7-6 0,-7-1-13 15,1 2 8-15,-1 2-7 0,1-1 2 0,-3-1 5 16,2 3 3-16,0-5-6 0,-3 0 11 0,3 0 2 16,-2-1-2-16,2-1 2 0,0-4-2 0,-3 0 5 15,0 0-15-15,21-7 10 0,-14 1 17 0,2-1-27 16,5-1 7-16,-3-2-2 0,3-2-8 0,-1 2-5 16,4-1 10-16,-3-2-3 0,3 1 6 0,-3-1-5 15,-1 4 4-15,1 0-4 0,-1 0 12 0,-2 6 0 16,-1-5-15-16,0 2 6 0,1 4-1 15,-5 0 8-15,1 2-19 0,0 4 24 16,0 1-25-16,-3 4 7 0,2-2-5 0,-2 3 2 16,-1 1-2-16,3 2 18 0,-5-1-16 0,2-1-15 15,1 2-2-15,-1-3-14 0,-2 3-17 0,2-5-26 16,0 1-45-16,-3-2-35 0,3-1-58 0,1 0-56 16,-1-3-67-16,0-1-734 0,5-1 99 0,-2-1 87 15</inkml:trace>
  <inkml:trace contextRef="#ctx0" brushRef="#br0" timeOffset="71375.164">12011 2206 665 0,'-10'8'218'0,"-4"4"-1"15,4 0 6-15,-4 6-18 0,3 1-24 16,1 1-4-16,0 1-21 0,3-2 18 0,1 1-2 16,2-3 7-16,1-2 13 0,3-2-5 0,0-3-13 15,0 1-10-15,3-4 2 0,1 0-33 0,2-4-20 16,1-2 7-16,0-2-30 0,3-1-1 0,0-1-4 16,1-5-11-16,-1 0-20 0,3 0-3 15,-2-3-10-15,-1-1-16 0,0 1-40 0,1-1-36 16,-5 1-29-16,1-2-42 0,-3 4-4 0,-1-2-43 15,1 1 8-15,-4-3-64 0,0 2-6 16,-4-1 4-16,0 1-17 0,1 1 22 0,-3 1-11 16,-1-1 0-16,3 3 66 0,-6 0-35 0,3 0 41 15,0 4 15-15,1-4 51 0,-2 3-20 0,5-1 10 16,-1 1 23-16,4 4 8 0,-6-6 15 0,6 6 3 16,-3-2 51-16,3 2-52 0,0 0 14 0,0 0-1 15,0 0-17-15,10-5 17 0,-10 5 21 0,14 0-10 16,-8-1 10-16,-6 1-72 0,17 0 16 0,-9 0 51 15,-8 0 20-15,19 0 21 16,-8 1 0-16,-1 0 23 0,-3 0 35 0,7 1 21 16,-4 1 16-16,-3 0 35 0,3-1 6 0,0 4 2 15,-3-4 23-15,0 3 8 0,0 3-11 0,0-1 3 16,-1 2-15-16,-2-1 28 0,2 4-13 0,-2 2 0 16,0-3 0-16,-1 4 0 0,1 1 5 0,-1-1-10 15,1 2 0-15,-1-2-5 0,3-1 7 0,-3 1-7 16,2-1 0-16,-2-3 2 0,1 0-2 0,2-1-10 15,-3 0-8-15,1-4-8 0,2 3-20 16,-1-5-24-16,1-1-2 0,1-2-17 0,-1-1-4 16,-6 0-12-16,15-8-13 0,-8-1-2 15,2-3-3-15,-2-1 5 0,4-1-26 0,-1 0 11 16,-3-5-23-16,3 4 2 0,-3-2-13 0,3 1 11 16,-4 2-18-16,2 0-8 0,-4 4-20 0,2 0-24 15,0 1-12-15,-2 0-44 0,-1 4-20 0,1-2-13 16,-3-1-54-16,2 3-12 0,0-1 7 0,0 3-21 15,-2-3 9-15,2 3 9 0,0 2 16 0,-3-5 10 16,3 3 3-16,1 1 20 0,-1-1 5 16,-3 3 37-16,8-4 24 0,-5 2 6 0,3 1 26 15,-6 1 4-15,7-1 16 0,-7 1 5 0,7 0 31 16,-7 0 2-16,10 2 24 0,-9 0 12 16,5 1-8-16,-3-1 21 0,1 0 21 0,2 2 14 15,2 0 14-15,-4-1-8 0,5 0 7 0,-2 2-2 16,0-2 11-16,3 0-9 0,0-1-12 0,1 0-8 15,2-2-10-15,-2 0 5 0,6 0-18 0,-4-2 8 16,2-2-8-16,1-1-26 0,1-1 3 16,-3 1 3-16,0-2-5 0,-1 2 2 0,-2-2 2 15,-1 2-7-15,-3-1-18 0,2 0 10 0,-4-1 13 16,-2 4-46-16,0-5 16 0,-2 3 2 0,-2-2-1 16,1 3 1-16,-6 0-2 0,1 1 7 0,-4 2 15 15,9 1 8-15,-14 6 3 0,3-2 15 0,1 5 0 16,-2 0 5-16,1 2 5 0,4 1-8 0,-3 3 6 15,2 1-8-15,2-2 2 0,2 1-4 16,-2 0-3-16,6 1 5 0,0-4-3 0,0 1 16 16,3-2-21-16,1 0-12 0,2-1-11 15,2-1-20-15,1-3-14 0,-2 1-16 0,3-3-42 16,1 0-13-16,-4-1-59 0,3-3-35 0,1 0-24 16,-1-3-30-16,-1 0-23 0,2-2 5 0,-4 1-776 15,3-2 141-15</inkml:trace>
  <inkml:trace contextRef="#ctx0" brushRef="#br0" timeOffset="74432.135">14291 1905 412 0,'-21'16'186'0,"1"-1"-24"0,2 1 7 15,-2-1 0-15,3 4-8 0,-4 1 10 0,1 2-2 16,0 2 8-16,2 0-3 0,1 1-3 0,0 1 11 16,1 0-23-16,1-1-3 0,5 0-2 0,0 2-14 15,0-4 1-15,3 1-26 0,3 0 3 0,1-3-5 16,0 0-13-16,3-4-6 0,0 1-14 16,3-1-1-16,1-2 0 0,5 1-30 0,-2-1-16 15,7-1-28-15,0 0-10 0,6-3-20 0,1-2-37 16,2 0-20-16,2 2-2 0,-1-7-24 15,3 2-7-15,-3-4-38 0,-4-1-39 0,1-1-46 0,0-1-18 16,-5-1-157-16,2-3-608 0,2 0 128 0</inkml:trace>
  <inkml:trace contextRef="#ctx0" brushRef="#br0" timeOffset="74791.866">14756 1877 790 0,'-4'12'285'16,"1"-6"-9"-16,-3 1-12 0,2 3-13 0,-4 1-8 16,2 3 8-16,-1 2-21 0,-3 2 11 0,3 0-19 15,-3 3-7-15,3 2-5 0,1 0-26 0,-2 1-4 16,1-2-24-16,1 2-26 0,-1 1 3 0,0-3-10 16,3 1-15-16,-2 1-44 0,5-1-26 0,-5-6-58 15,3 4-72-15,0-4-49 0,2 1-36 16,-2-1-40-16,-1-5-60 0,4-2-56 15,4-5 36-15,-4-1-783 0,3-1 95 0,1-1 122 16</inkml:trace>
  <inkml:trace contextRef="#ctx0" brushRef="#br0" timeOffset="75009.672">14821 2175 834 0,'0'0'310'0,"-11"2"-6"0,-3 1-35 0,4-2-10 16,-3 1-29-16,-1 1-20 0,-3-1-5 0,0-1-42 16,0 3-6-16,-3-2-14 0,2 1-10 15,-2-3-23-15,-1 3-25 0,1-1-21 0,3 1-29 16,-4 0-55-16,4-2-34 0,0-1-56 0,4 3-18 16,-5-2-36-16,8 2-12 0,-4-1-52 0,7-1-10 15,-2-8 10-15,5 7-755 0,4 0 85 0</inkml:trace>
  <inkml:trace contextRef="#ctx0" brushRef="#br0" timeOffset="75260.953">14875 2159 1034 0,'1'5'304'16,"2"3"-2"-16,0 0-33 0,0 1-31 0,-3 2-10 16,3-2-31-16,-3-1-28 0,0 1-15 0,0-2-19 15,0 3-7-15,0-2-43 0,-3 1-27 0,3-2-24 16,-3 1-52-16,3 0-46 0,-3-2-41 0,3 1-13 16,-3-2-76-16,2 0 4 0,1-5-43 0,0 6-18 15,0-6-20-15,-6-2-696 0,6 2 94 0</inkml:trace>
  <inkml:trace contextRef="#ctx0" brushRef="#br0" timeOffset="75415.435">14937 2033 601 0,'3'-3'97'0,"0"0"-79"15,-3 3-51-15,7-4-36 0,-7 4-59 0</inkml:trace>
  <inkml:trace contextRef="#ctx0" brushRef="#br0" timeOffset="75852.166">15047 2260 988 0,'3'7'291'16,"-3"-1"-1"-16,3-2-29 0,-3-1-18 15,0 0-8-15,0-3-35 0,0 0-23 0,0 0-16 16,0 0 5-16,10-12-35 0,-6 5-11 0,2 2-38 16,2-6 15-16,-2 2-12 0,4-2-11 0,-3 0-5 15,4 3-5-15,-1-3-5 0,0 0-3 0,-2 4 1 16,1 0-6-16,-2 1 20 0,0-1-1 16,3 6-1-16,-3-3-23 0,0 4-5 0,-7 0 0 15,11 4-13-15,-8 0 51 0,3 3-58 16,-5 1 2-16,2 1 5 0,0-1-13 0,0-1 6 15,-2 0 15-15,2-3 20 0,-3 2-49 0,3-2-9 16,1 0-8-16,-3-1 10 0,-1-3-8 0,6 1 26 16,-6-1-8-16,10-6-23 0,-4 2 26 0,-2-3-21 15,4 2 6-15,-2-3-21 0,1 3 15 0,2-2 13 16,-1 1-2-16,-1-1 5 0,-1 1-14 0,1 0 9 16,1 2-6-16,-2-1-12 0,1 1 7 0,-1 1 24 15,-2 1-6-15,3 0-18 0,-7 2 3 16,10-2 3-16,-6 6-16 0,-1 0-3 15,3 2 3-15,-2 0 26 0,3 3-13 0,-3-2-10 16,2 2-16-16,-2 0-2 0,2 0-11 0,-2-2-25 16,3 1-23-16,-3-2-31 0,2 1-43 0,-3-2-24 15,1 0-12-15,-1-2-54 0,-3-3 3 0,0 0-9 16,11-1-275-16,-11 1-392 0,4-7 84 0</inkml:trace>
  <inkml:trace contextRef="#ctx0" brushRef="#br0" timeOffset="76112.086">15611 2177 634 0,'13'-5'179'0,"-2"0"-12"0,-1 0-19 16,-1-1-12-16,2-2-26 0,-4 1-15 15,0 1 20-15,-1-3-20 0,-2 2-16 0,3-2 3 16,-4 1-13-16,1 2-8 0,-4-1 1 0,0 1-13 16,0 1 7-16,-3-1 16 0,2 3 9 0,-5-2-1 15,-2 3 9-15,2 2 16 0,-1-2 0 16,0 5 5-16,-4 1 0 0,2 1-7 0,-1 3 4 15,-4 1 1-15,4 3-26 0,0-1 0 0,2 3-24 16,1 1 4-16,-2-1-8 0,8 2-31 0,-2 0-18 16,-4 0-23-16,6-2-28 0,2 0 0 0,3-1-34 15,-1-1-14-15,0-1-6 0,1 0-15 16,-1-2-39-16,4 0-12 0,-1-2-19 0,-1-4-4 16,4 0-776-16,-2 0 97 0</inkml:trace>
  <inkml:trace contextRef="#ctx0" brushRef="#br0" timeOffset="77463.25">16315 2176 509 0,'-7'-3'176'0,"-1"2"4"16,-5 0-11-16,3 0-8 0,-4 2-10 0,-2 0-13 15,-2 2-7-15,1-1-3 0,0 2 12 0,0 1-14 16,0 0 2-16,3 2-3 0,1 0 3 0,-2 1 5 15,5 1-15-15,0 2-3 0,4-1 3 0,-2-2-23 16,5 1 5-16,0 0-6 0,3-2-4 0,3 0-16 16,-3-2-5-16,6 0-7 0,-1-4-9 0,2-2 6 15,2-3-13-15,-2 0-7 0,7-4-6 16,-4-2 11-16,4-2-21 0,0-5 10 0,-1 1-8 16,4-3 4-16,-3-1 4 0,3-3-41 0,-4-1 21 15,2 0 5-15,-2 3 13 0,-2 0-21 16,-1 1-2-16,-4-2-3 0,1 4 15 0,1 2-48 15,-5-1 28-15,3 2-33 0,-6 3-18 0,0 0-6 16,1 4 11-16,-2 0-5 0,1 3 28 0,-3 2 5 16,-3 3-3-16,6 0 42 0,-11 7 15 0,7 0 12 15,-2 4 24-15,2 2-3 0,-2 2 8 0,6 1-8 16,-3 3-10-16,2 1 20 0,1 0-27 0,0 0 1 16,4 1-9-16,-4-3 4 0,6 1-25 15,-2-3-10-15,-1 0-33 0,4-2-54 0,0-4-29 16,0-1-30-16,0-1-56 0,2-5-11 0,2-1-25 15,-4-2-11-15,3-2 1 0,-3 0 17 0,4-4 8 16,1 1 18-16,-1-1-2 0,-4 0 7 0,3-1 41 16,0 2 23-16,-2-2 11 0,-2 1 30 15,1 2 20-15,-1 0 3 0,2 2 34 0,-5-1 14 16,1 1 9-16,-4 2-8 0,9-1 28 0,-9 1 28 16,7 0 2-16,-7 0 47 0,0 0-3 0,8 0 13 15,-8 0 3-15,0 0 2 0,10 0 10 0,-7-2-33 16,-3 2-5-16,10-1 2 0,-2-1 1 0,-2-1 10 15,1 1-8-15,3-4-23 0,-2 2 5 16,1 3 8-16,1-6-11 0,1 3-20 0,-4-3 3 16,3 1-3-16,-4 1-5 0,2 0 0 0,-1 0-3 15,-4-1-12-15,3 2-8 0,-6 0 0 16,1-1 15-16,-1 2-18 0,0-1 6 0,0 4 2 16,-7-6 2-16,3 5 29 0,4 1-13 0,-14 1 8 15,4 3 4-15,1-1-1 0,1 2 1 0,-2 0 19 16,0 2-8-16,-1 2-5 0,1 3 5 0,3-1 15 15,-2 1-22-15,1 3-1 0,5 0-13 0,-1 0-4 16,1 1-14-16,0 0-37 0,0-1-27 0,3-3-38 16,3 0-38-16,0-1-38 0,0-1-21 15,1-5-36-15,2 0-41 0,-1-2 18 0,-5-3-38 16,13-1 15-16,-13 1-16 0,13-7 24 0,-2 3 38 16,-4-3 13-16,-1 3 23 0,5-3 36 0,-4 2 43 15,-1 1 13-15,1 1 16 0,-1 1-21 0,2 0 46 16,-4 2 46-16,5 3-36 0,-5 1 72 0,-1 0 0 15,1 2 10-15,3 4 5 0,-4-1 29 16,1 4-13-16,-1-3 4 0,0 1 16 0,-3-2 11 16,4 3 9-16,-1-4-17 0,-3 0 5 0,3-2 0 15,-3 1-5-15,3-2-37 0,-3-2 24 16,0-3 18-16,2 3-10 0,-2-3 15 0,0 0 0 16,3-13-3-16,0 6 6 0,-3-4-11 0,3 1-5 15,1-3-20-15,-1-3-14 0,0 0 9 0,1-1-13 16,3 1 2-16,-3 0-12 0,5-1 2 0,-5 3-13 15,3-1 0-15,3 3-15 0,-3 0-13 0,-1 3-10 16,1 1-20-16,1-1-29 0,-1 5-31 0,2-1-25 16,1 2-71-16,1 3-19 0,-1 0-23 15,0 0-28-15,1 2 41 0,-1-1-127 0,-3 0-580 16</inkml:trace>
  <inkml:trace contextRef="#ctx0" brushRef="#br0" timeOffset="77620.72">16950 2300 537 0,'-3'10'197'0,"3"1"-15"0,0-1-46 0,0-3-65 16,-3 3-81-16,3-5-100 0,-1-2-182 15</inkml:trace>
  <inkml:trace contextRef="#ctx0" brushRef="#br0" timeOffset="77772.32">17002 1998 455 0,'0'0'21'16,"0"0"-32"-16,0 0-63 0</inkml:trace>
  <inkml:trace contextRef="#ctx0" brushRef="#br0" timeOffset="78379.145">17152 2270 1026 0,'4'15'430'0,"2"-2"-10"0,2-5-39 16,-5-1-43-16,0-1-10 0,0-3-29 0,-2 1-40 15,2 0-14-15,-3-4-35 0,0 0-23 0,0 0-28 16,0 0-13-16,18-11-23 0,-12 2-11 0,-2-1 1 16,2-3-26-16,1-2-10 0,3-4-31 0,-3 1-16 15,0-4-27-15,0 3-18 0,3-3-16 16,-3 3-10-16,0 1-28 0,-1 2-26 16,-2 2-7-16,3 1-6 0,-3 2-12 0,2 2-11 15,-3 0 1-15,1 2-11 0,2 1-18 0,-3 1-4 16,2 1 4-16,1 0-2 0,-2 0 15 0,-4 4-21 15,13-3 34-15,-5 1-2 0,2 1 30 0,-1 1-8 16,2-1 0-16,-1 1 34 0,3-1 12 0,-1 1-2 16,1-3 34-16,-3 3 4 0,4-2 13 0,-4 1 18 15,1-1-3-15,-1 1 8 0,-1-1 1 16,-2 1-1-16,-3-2-3 0,0 2-12 0,-4 1 13 16,3-6-1-16,-3 6 3 0,-6-5 0 15,6 5 34-15,-11-3 9 0,7 2 9 0,4 1 27 16,-16 2 6-16,8 2 10 0,-2 1-1 0,0 0-12 15,2 4 11-15,-1 0-19 0,-1 4 0 0,3-2-7 16,0 1 2-16,3 2 8 0,-2-1-28 0,5-2 2 16,-2 0-2-16,0-1-10 0,3-2-3 0,0-1 2 15,0 0-10-15,3-4-10 0,0 0 8 0,1-2-21 16,-4-1 13-16,0 0-10 0,14-6 8 16,-7 1-9-16,0-1-12 0,2-3 16 0,-1 0-14 15,-1 1 6-15,2-3-8 0,-2 0-10 0,-2 2 5 16,1 2-6-16,0-1-12 0,-2 1-15 15,-1 3-3-15,0 0 0 0,-2 2 3 0,-1 2 30 16,0 0-15-16,0 0 8 0,0 14-8 0,0-5 10 16,0 0-5-16,0 2 5 0,0 2 11 0,0-2-1 15,0 1-7-15,0-1 10 0,3-1 0 0,-3-3 0 16,3 0-5-16,1 2-65 0,-4-5-29 0,4-2-57 16,-4-2-36-16,0 0-29 0,13-15 1 15,-10 5-747-15,1-5 96 0</inkml:trace>
  <inkml:trace contextRef="#ctx0" brushRef="#br0" timeOffset="78564.521">17689 1931 854 0,'0'25'279'0,"0"-4"-7"16,0 0-47-16,-1-2-28 0,1-1-13 0,0-1-33 15,0 2-25-15,-3-2-54 0,6 1-34 0,-3-3-51 16,0 0-71-16,0-3-32 0,0 0-78 0,1-3-13 16,6-1-738-16</inkml:trace>
  <inkml:trace contextRef="#ctx0" brushRef="#br0" timeOffset="78739.935">17743 2064 655 0,'-10'0'207'15,"-1"2"-33"-15,-2-2-41 0,0 1-20 16,-4-1-52-16,3 2-45 0,-3-4-55 0,-1 2-66 16,2-1 6-16,-2-3-790 0</inkml:trace>
  <inkml:trace contextRef="#ctx0" brushRef="#br0" timeOffset="78967.411">17931 2026 813 0,'0'9'297'0,"0"2"-30"0,0 2-32 0,-3-3-28 0,3 1 3 16,-3 0-25-16,0 1-42 0,2-2-46 16,-2 0-46-16,3 0-74 0,-6 1-48 15,5-3-29-15,-6 0-46 0,4-4-36 0,-1 1-20 16,-2-2-730-16</inkml:trace>
  <inkml:trace contextRef="#ctx0" brushRef="#br0" timeOffset="79531.465">17966 1959 701 0,'10'4'261'0,"-3"5"10"0,0 2-5 0,2 2-4 15,2 1-19-15,-1-1-15 0,0 5-29 0,-2 0-2 16,-1-4-33-16,-1 1-18 0,1-1 5 15,0-2-36-15,-3-1-18 0,2-1-4 0,-2-4-17 16,-1 1-1-16,0-5-1 0,-3-2-31 0,0 0-4 16,0 0-6-16,7-13 3 0,-3 4-10 0,-1-2 2 15,1 0-8-15,-1-4 6 0,0 0-13 0,1-1-13 16,2 4 17-16,2-3-6 0,-2 2 2 0,-2 2-3 16,2 2-10-16,-2-2 5 0,6 5-10 0,-6-1 5 15,3 3-5-15,-4 2 12 0,3 1-32 16,1-1 9-16,-7 2-22 0,14 3 5 0,-10-1-13 15,2 1-18-15,1-1-3 0,0 2 3 16,-3 0 0-16,5-2-2 0,-2 0 4 0,1 1 1 16,2-1-3-16,-3-2 12 0,6 1-9 0,-3-2 5 15,1-2 35-15,0 1-33 0,2 0 11 0,-3-2 20 16,4-1-18-16,-4 0 10 0,0-1-5 0,1-1 6 16,-2-1 27-16,-2 1-25 0,-3-1 10 0,3-1 3 15,-4 0-13-15,-3-1 12 0,0-1-9 0,-3 2 2 16,0 1 5-16,-1-1 7 0,3 3-4 0,-2 2 38 15,-3 2 3-15,6 2 10 16,-10 2 12-16,3 5 1 0,2 1-1 0,-1 6-7 16,3 1 8-16,-1 5 23 0,1 2-29 0,0 0-12 15,3 0 23-15,0-1-31 0,3 3 0 0,0-2 0 16,-2-5 10-16,5 1-15 0,1-3-5 0,0-4-18 16,-3-1-11-16,2-2-37 0,1-1-14 0,-1-4-28 15,2-3-25-15,-1-2-26 0,-1-2-2 0,1-3-70 16,0-1 3-16,-3-3-8 0,-4-2-199 0,3-1-497 15</inkml:trace>
  <inkml:trace contextRef="#ctx0" brushRef="#br0" timeOffset="79732.075">17952 1814 1021 0,'7'-4'315'0,"0"0"-21"0,3 0-38 0,-3 0-54 15,-1 0-51-15,1-1-71 0,-4 3-88 0,5-2-54 16,-8 4-68-16,7-1-42 0,-7 1-53 0,0-2-707 16</inkml:trace>
  <inkml:trace contextRef="#ctx0" brushRef="#br0" timeOffset="80539.847">16995 2203 279 0,'3'-2'125'0,"-3"2"-10"15,3-3-25-15,-3 3 17 0,0 0-30 0,0 0 18 16,0 0-8-16,0 0 13 0,0 0 5 0,-3 12-11 15,0-9 14-15,0 3-8 0,-1-3 2 0,0 3-5 16,1 1-12-16,-1-1 15 0,1 1-13 0,0 0 2 16,0 0 21-16,2 1-13 0,-2-1-2 15,3 1-18-15,-3-2 2 0,3 1-12 0,0 1-1 16,0-1-7-16,3 1-5 0,-6-1-3 0,3 1-5 16,3 0 0-16,-6-1-7 0,3 1-6 15,0-3-43-15,0 2-13 0,-3-1-21 0,3 0-35 16,-1-1-47-16,-3 1-32 0,1-2-50 0,0-1-22 15,3-3 25-15,-4 5-767 0,1-2 142 0</inkml:trace>
  <inkml:trace contextRef="#ctx0" brushRef="#br0" timeOffset="83312.209">16906 900 616 0,'0'0'182'16,"0"0"46"-16,7 1-34 0,-7-1 14 0,6 1-21 15,-6-1 33-15,8 3-33 0,-5-2 5 0,4 3-23 16,-1-1-3-16,-2 4-7 0,6 0-19 0,0 5-9 16,-3 0-13-16,3 2-21 0,-2 1 0 0,1 0-2 15,-5 2-16-15,3-1 1 0,-3 3-1 0,-1 0-23 16,-3 0-2-16,0 2 0 0,-3-3-3 16,-1 4-10-16,-3-2-10 0,0 0 2 0,-3 0 0 15,-1-2-7-15,-2-3 12 0,-4 2-17 0,3-4-11 16,-6-1-10-16,3-4-23 0,-1-1-44 0,-2-1-22 15,0-5-55-15,2-3-50 0,-1-3-21 16,-2-3-49-16,0-4-2 0,4-5-59 0,0 2-681 16,4-2 95-16</inkml:trace>
  <inkml:trace contextRef="#ctx0" brushRef="#br0" timeOffset="83568.755">17193 816 852 0,'-23'6'297'0,"12"-4"-16"16,-3 5-7-16,-6-2-8 0,-1 3-25 0,-2-1 2 16,-1 2-12-16,-4-2-1 0,1 4-12 0,-4 0-29 15,7-3-10-15,-1 2-18 0,2-1-10 0,-1 1-10 16,0-1-13-16,3 1-28 0,2-2-39 0,-2 1-50 15,7-1-68-15,-3-2-71 0,3 0-48 0,0-1-34 16,4-1-84-16,1 0-47 0,1-3-708 16,4-1 76-16,4 0 100 0</inkml:trace>
  <inkml:trace contextRef="#ctx0" brushRef="#br0" timeOffset="85227.148">16598 695 604 0,'-10'1'220'0,"-1"0"-18"0,-2 0-20 0,-4-1 12 16,3 2-53-16,-3-1-5 0,0-1-13 0,0 1-11 16,0-2-7-16,0 2-15 0,0-1-11 0,0 1 13 15,4-1-28-15,-2 0 10 0,2 0-7 0,2 2-3 16,1-2-31-16,0 1 11 0,0 0-14 15,3 1-7-15,0 1 16 0,0-3-6 0,0 3-2 16,0-1 2-16,1 2-2 0,-1-2-18 0,4 3-1 16,-5-1-1-16,5 1 17 0,-1 0-18 15,-2 1 13-15,3-1-18 0,-1 2-10 0,1 0 26 16,-4 2-11-16,6 0-10 0,-5 1 20 0,3 1-15 16,-1 4 21-16,1 1-18 0,0 3 5 0,-4 2 10 15,3 2 5-15,-3 1-5 0,1 2 2 0,-1 4 14 16,3-1-14-16,-6 1-14 0,3 1-11 15,0-1 20-15,1 0-22 0,-5-1 12 0,4-1-5 16,-3-3 3-16,-1 0-1 0,5-2-14 0,-4-1-1 16,0-1 10-16,2-1 9 0,-2-1 9 0,4-5-2 15,2 0 23-15,-3-3 13 0,3 0 10 0,1-2 28 16,0 0 8-16,0-2 0 0,3-2-11 16,3 0 14-16,0 0-6 0,0-1-28 0,5-3-10 15,2 1 0-15,0 0 10 0,4-1-28 0,-1-1 0 16,5 0 10-16,-1 2-15 0,6-1 2 15,-2 0-10-15,-1 0 3 0,1 0-5 0,0 1-21 16,-1 1 10-16,1-1-20 0,0-1-28 0,-2 2-34 16,-4 0-15-16,1-3-38 0,-2 2-29 0,0 0-43 15,0-1-25-15,-1 1-24 0,1-1-48 0,0 0-10 16,-5-1-743-16,2 0 64 0,2-1 120 0</inkml:trace>
  <inkml:trace contextRef="#ctx0" brushRef="#br0" timeOffset="86031.768">17405 803 837 0,'0'0'286'0,"0"0"-35"0,0 0-21 16,17-5-22-16,-13 4-19 0,2 0-17 0,1-1-11 15,0 0-15-15,4 1-23 0,-2-3-13 0,1 2-18 16,5-1-18-16,-5 0 0 0,4 1-12 15,-4 1 4-15,0-2-27 0,1 2 25 0,-2 1-28 16,-2-1-21-16,0 1 11 0,0 2-16 16,-3 1 13-16,-1 2-10 0,0 1 5 0,0 4-13 15,-2 2 13-15,-1 1-8 0,-1 5-15 0,-2 2 15 16,3 4 10-16,-3 2-9 0,0 1 12 0,3 2-5 16,3 0 7-16,-3 6-7 0,3-2 5 0,1 2-2 15,2-1-6-15,2-3 3 0,-1 0 5 0,-1-6-15 16,4-5-8-16,-2 3 2 0,1-5-2 0,-2-3-2 15,0-1-9-15,0-1-7 0,-3-3 1 16,-1-1-45-16,3 0 1 0,-5-4-24 0,2 0 8 16,-3-2-7-16,-3 1 40 0,3-4-4 0,-4 4-3 15,-2-4 5-15,6 0 2 0,-15-1-7 16,5-2 7-16,1 0 11 0,-2 1-5 0,-2 0 22 16,1-1-7-16,2 1 5 0,-3-1-18 0,-1 2 8 15,1 1-20-15,2-1-1 0,1 2-53 0,-3-1 15 16,2 2-49-16,1 0-25 0,0 0-21 0,2 0-123 15,-1-2-634-15</inkml:trace>
  <inkml:trace contextRef="#ctx0" brushRef="#br0" timeOffset="87267.86">19535 839 506 0,'-20'3'144'16,"-1"0"-6"-16,3-1 5 0,2 1-33 0,2-2 3 16,0 0-23-16,1 0-21 0,-1-1 7 15,1 0-12-15,1 2-15 0,0-2 10 0,2 1-13 16,2-1-3-16,1 1 9 0,-3-1-6 0,4 2 25 16,6-2 9-16,-11 0-39 0,7 1 10 15,4-1 21-15,-6 2-21 0,6 2 3 0,-3 0-6 16,3-4-7-16,3 9 10 0,-3-2-15 0,0 2-10 15,3 1 20-15,-3 2-36 0,-3 3 16 0,3 1-3 16,-3 2-3-16,3 0 3 0,-4 0 3 16,1 1-6-16,-1 0 3 0,0 0 3 0,-2 2-13 0,2 0 7 15,-2-3-4-15,2 0-6 0,-3 0 13 0,3-3 2 16,-2 1-12-16,3-2 5 16,-1-2-10-16,1-2 7 0,0 2 1 0,0-2-9 15,2-2 9-15,-3 0-1 0,1-2 41 0,3 0 1 16,-3-1 22-16,2 2 13 0,-2-3 18 0,3 0-25 15,3 0 4-15,-2 0-12 0,2-2-3 0,0 1-17 16,2-2-9-16,1 0 1 0,1 1-8 0,3-2 7 16,1 0-12-16,2 1-13 0,4-2-7 0,-3 1-11 15,9-2-18-15,-2 1-13 0,-1 0-17 16,4-2-19-16,0 1-9 0,-3-1-21 0,2 1-6 16,-2-1 1-16,-4 0-41 0,1 2-26 0,-5-1-56 15,4 0-10-15,-7 0-29 0,1-2 11 16,-1 2-710-16,-3-2 80 0</inkml:trace>
  <inkml:trace contextRef="#ctx0" brushRef="#br0" timeOffset="88788.465">19881 840 578 0,'-2'5'264'0,"-1"-2"-26"16,3 4 15-16,-3 0-12 0,0 0-1 0,2 2 14 16,-2 2-26-16,-3 2-26 0,2 4-13 0,1-1-22 15,0 1 4-15,-2 2-12 0,-1 2-21 0,3 2-23 16,2-3 5-16,-5-2-9 0,3 0-17 0,3 1-17 16,-4-2-5-16,1 0-13 0,-1-1-47 0,1 0-24 15,2-1-55-15,-2-2-38 0,3-1-51 0,-3-1-46 16,3-2-41-16,-3-2-47 15,-1 0-37-15,7-5-705 0,-3-2 106 0</inkml:trace>
  <inkml:trace contextRef="#ctx0" brushRef="#br0" timeOffset="89195.972">20035 1021 693 0,'0'0'215'0,"-11"2"-20"0,4 1-3 0,0-2-36 16,-7 0-10-16,4 2-3 0,0 0 6 0,-1-1-24 15,-2-1 6-15,3 2-14 0,-1-1 6 16,1 1 33-16,3 0-18 0,-3-1 11 0,3 0-19 16,0 1-2-16,-2-1 3 0,1 3-11 0,1-4-12 15,1 5-3-15,-1-3-16 0,-1 2-2 16,-1-1-5-16,2 1-15 0,0 0 10 0,-3-1-21 15,6-2 13-15,-2 2-33 0,2-2 5 0,-2 1 18 16,5 0 33-16,-6 0 15 0,7-3 6 0,0 0-11 16,0 3-20-16,0-3-13 0,0 0 18 0,0 0-28 15,24 0 0-15,-13 0-5 0,2-2-8 16,0 2-2-16,-1 0-11 0,4-1-2 0,1 1 2 16,-3 0-15-16,0 0 12 0,2 0 9 15,-4 0-6-15,1 0-23 0,-3 0-2 0,0 0-11 16,0 1-22-16,-3 1-19 0,1-2-25 0,1 0-28 15,-2 2-34-15,-3 0-35 0,-1-1-34 0,0 1-30 16,-3-2-26-16,0 0-33 0,8 4 12 0,-8-4-27 16,0 0-748-16,0 0 112 0,0 0 91 0</inkml:trace>
  <inkml:trace contextRef="#ctx0" brushRef="#br0" timeOffset="89720.133">20167 872 650 0,'0'0'253'0,"0"0"-10"0,0 14-20 0,0-6-8 15,0 0 10-15,0 3-10 0,0 3 5 0,0 1-20 16,1 2-8-16,-1 1-13 0,3 0-7 16,0 0-6-16,-3 1-5 0,3-1-28 15,1-2-12-15,-1 0-16 0,1-1 5 0,-1-3-16 16,-2 0-7-16,2-2 6 0,0-2-22 0,1-2-17 16,-1-3-18-16,0 1-26 0,1-4-12 0,-4 0-1 15,14-7-17-15,-5 1-6 0,-2-5-2 0,4 0 0 16,-1 0 7-16,-3 0 3 0,4-2 11 0,-1 2-17 15,-1 0 9-15,-2 2 5 0,1 2 2 0,-2 0-5 16,-2 1 16-16,2-1 0 0,-2 4-9 16,-1-1 9-16,4 2 2 0,-7 2-7 0,7 0-6 15,-7 0 16-15,6 6-1 0,-5-3-14 0,2 4 14 16,0-1-7-16,1 1 5 0,0-1 6 0,3 0 19 16,-4 0 1-16,3 1 2 0,-2-4 8 15,2 2-5-15,-1-2 23 0,1-1-36 0,1 0-5 16,0-4-10-16,-1 0 9 0,5-2 1 0,-4-1 5 15,3 0-10-15,0-2-5 0,-3 0-6 16,3-3-12-16,-3 3-28 0,4-1-26 0,-2-2-36 16,-2 2-54-16,1 0-32 0,-2 1-27 0,1-2-27 15,-1 1-37-15,-2 1-2 0,-1-1-10 0,2-2-699 16,1 3 61-16</inkml:trace>
  <inkml:trace contextRef="#ctx0" brushRef="#br0" timeOffset="90020.767">20707 709 517 0,'0'0'204'0,"3"7"-4"15,-3-1 7-15,0 0-7 0,0 3-5 16,0 0 4-16,0 4 11 0,0-1-13 0,0 1-20 15,0 1-6-15,0 4 1 0,0 0-26 0,0 0-6 16,0 2-14-16,-3-1-21 0,6-1 5 0,-6 0-28 16,3 0-5-16,0 0-1 0,0 0-17 15,-3-1-8-15,3-3-7 0,0 0-36 0,-1-1-19 16,-2-2-35-16,0 1-33 0,3-3-52 0,0 0-7 16,0-3-31-16,-3 0-12 0,3-2-11 15,0-4 10-15,0 0-23 0,0 0-18 0,0 0-4 16,0 0-677-16,10-19 46 0</inkml:trace>
  <inkml:trace contextRef="#ctx0" brushRef="#br0" timeOffset="90571.531">20950 691 281 0,'0'0'82'0,"0"0"20"0,0 0-12 15,0 0-8-15,0 0 25 0,0 0 9 0,0 0 4 16,0 0 13-16,0 0-8 0,0 0 3 0,0 0-10 15,0 0-8-15,0 0-13 0,0 0-20 16,-3 11 13-16,3-11-11 0,0 0-5 0,0 7-10 16,0-7 3-16,0 0-21 0,0 3-2 15,0-3 9-15,0 0-9 0,0 5-31 0,0-5 30 16,0 0-20-16,0 0-5 0,0 4-3 0,0-4 21 16,0 0-8-16,0 0-5 0,0 3 24 0,0-3 1 15,0 4-12-15,0-4 10 0,0 7 0 0,0-2 5 16,0 1 26-16,0 0-23 0,-1 4 2 0,-2-1 6 15,3 4 9-15,0 0-14 0,-3 2-14 0,3-3 19 16,0 4-9-16,-3-3-12 0,3 4-5 16,0-3-5-16,-1-1 5 0,1 2 10 0,0-3-13 15,0 1-12-15,0-2 7 0,0 1-10 16,0-1 7-16,1-1-15 0,-1 1 11 0,3-2 2 16,-3 2 0-16,0-2-5 0,3 2-10 0,-3-1 2 15,0 1-3-15,3 1-7 0,-2-3 24 0,-1 3-30 16,0-4 4-16,0 0-8 0,0 0-44 0,3-2-20 15,-3 0-31-15,0-1-23 0,-3 0-31 16,3-1-33-16,0-4-15 0,0 0-34 0,0 0-5 16,0 0 19-16,-14-9-247 0,11 3-455 0</inkml:trace>
  <inkml:trace contextRef="#ctx0" brushRef="#br0" timeOffset="90772.855">20878 947 606 0,'-14'0'210'0,"1"0"-18"0,-1 0 0 0,-3 0-26 16,1 0-12-16,1 1-11 0,2-1-22 0,-4 0 7 16,3 2-57-16,0-1-37 0,1-1-27 15,2 0-73-15,-2 0-21 0,3-1-52 0,-1 1-19 16,1-2-188-16,3 0-519 0</inkml:trace>
  <inkml:trace contextRef="#ctx0" brushRef="#br0" timeOffset="91827.265">21097 684 709 0,'0'0'202'0,"13"2"-13"15,-13-2-17-15,5 1-32 0,-5-1 4 0,9 2-16 16,-9-2-5-16,7 0-8 0,-7 0 0 0,10-2-28 16,-3 1 10-16,-3 0 6 0,3 0-29 0,3-2 8 15,-3 1-5-15,3 0-21 0,3 1 3 16,-2-2-8-16,-1 1-10 0,0 0 18 0,4-1-31 15,-4 2-15-15,0-1 20 0,4 1-5 0,-4 1 3 16,1-2-8-16,-1 1-5 0,3-1-13 0,-5 1 5 16,2 1-2-16,-3-1-11 0,2 2 11 0,-1-1-8 15,-1 3-5-15,2 0-3 0,-5 0 16 0,4 1-3 16,-2 1 0-16,-2 2 3 0,2 1 0 16,-3 0-11-16,1 4-5 0,3 1 1 15,-3 4 9-15,2 0 6 0,1 5 5 0,-1 2-13 16,2 6 12-16,-1 0-6 0,2 3-12 0,-2-2 22 15,1 2-16-15,2-3 33 0,-1-2-28 0,-2 1-12 16,1-5-1-16,-1-3 8 0,2 0 2 0,-5-5 6 16,6 0-13-16,-6-1-5 0,2-3 12 0,-2-2-7 15,-1 0 10-15,1 0-10 0,-1-2 18 16,1-1-16-16,-1-1-25 0,0 0 15 0,-2-2-22 16,2 1-1-16,-3 0-21 0,0-5 9 0,-3 5 12 15,-1-2 5-15,-3-3 6 0,0 1-3 16,-6-1 10-16,-1 1 2 0,1-1-17 0,-2 0 25 15,-2 1-10-15,-6 1 0 0,6-1 16 0,-7 2-26 16,3 0-8-16,0-2-33 0,1 3-21 0,-1-1-68 16,-3 0-19-16,1 1-43 0,2 0-748 15,1-1 118-15</inkml:trace>
  <inkml:trace contextRef="#ctx0" brushRef="#br0" timeOffset="93248.086">18553 1798 793 0,'4'3'366'16,"-3"1"-31"-16,5 0 8 0,1 0-53 15,-1 2-9-15,1 0-27 0,4 2-14 0,2 1-4 16,1 2-11-16,0 0 16 0,6 3-34 0,-3 0-5 16,1 0-28-16,3 5-5 0,1-2-31 15,-1 3 13-15,-3 1 8 0,-1 1-28 0,0 1-32 16,-4 4 4-16,2-1-14 0,-6 3 14 0,-2-1-29 15,-1 0-7-15,-2-1-1 0,-4 0-10 0,4 1-10 16,-8-1-5-16,4 0-18 0,-3-2-10 0,-1 0-15 16,-2-2-73-16,-1 0-22 0,1-2-46 15,-2-4-36-15,-2 2-13 0,0-5-23 0,2 0-21 16,-2-3-10-16,0-2-9 0,-1-2-14 0,-1 0-28 16,5-3-41-16,-4 0-706 0,4-1 112 0,1 0 92 15</inkml:trace>
  <inkml:trace contextRef="#ctx0" brushRef="#br0" timeOffset="97111.871">20571 1734 583 0,'-13'2'230'0,"-5"0"-25"0,0 1-18 0,-2 0 18 16,-1-1-39-16,-2 0 1 0,3-2-27 15,-1 2-19-15,3-1-4 0,2-1-24 16,-2 1 9-16,5 0-23 0,-1 1-2 0,4-2-10 15,0 1 4-15,-1-1-9 0,4 1 7 0,-2-1 18 16,2 2 13-16,-1-2 5 0,2 1-16 0,-1 2 9 16,0 1 14-16,1 1-7 0,-2 1-2 0,2 3-4 15,-1-1-4-15,0 0-5 0,0 2-16 0,0 3-10 16,4-3 0-16,-4 2-13 0,1 0-2 0,2 0 2 16,-3-2-20-16,3 2-6 0,1 3 8 15,-4-3 8-15,4 2 8 0,0 2-16 0,-2 0 11 16,-1 2-24-16,3-1 3 0,-1 1 6 0,-3 3 1 15,1 0 1-15,-2 0 7 0,2 2-9 0,-1-2 4 16,0 2-5-16,-3-2-8 0,3 1 9 0,0-3-14 16,1-3 16-16,-1-1-8 0,3-2-10 15,0-2 20-15,1-1 3 0,-3 0 17 0,6-2-1 16,-1-3 1-16,2 0-12 0,-1-5 5 16,9 5-7-16,-5-5-11 0,7 0 3 0,2-1-6 15,1-2 14-15,3-2-24 0,0 2 5 0,3-2 1 16,1 0-8-16,0 0 0 0,-4 2 2 0,3-2 5 15,-2 1-9-15,-2 0 7 0,2 1 7 0,-5 1-25 16,0 0-20-16,-2 1 2 0,2-2-26 0,-2 2-15 16,-4-1-40-16,3 1-37 0,-3 0-28 0,3 1-41 15,-10 0-28-15,14 0-5 0,-14 0-36 16,14 0-43-16,-14 0-36 0,7-3-702 16,2 1 98-16,-2 1 104 0</inkml:trace>
  <inkml:trace contextRef="#ctx0" brushRef="#br0" timeOffset="97620.023">20854 1727 632 0,'0'0'212'0,"3"-4"-2"0,-3 4-33 16,0 0-13-16,0 0-16 0,4-3-10 0,-4 3-7 16,3-3-19-16,-3 3-9 0,0 0-3 0,5-1-6 15,-5 1-9-15,0 0-8 0,0 0-6 16,9 0 1-16,-9 0-11 0,0 0-7 0,4 5-18 16,-1-1 2-16,-3-1 11 0,3 4-13 0,-3-1 0 15,0 3 5-15,0 0 7 0,0-1-9 16,0 3 9-16,-3 0 1 0,3 1 10 0,-3 0 7 15,3 1-9-15,-4-2-4 0,1 0-19 0,0 1 4 16,-1-1-5-16,-3-1-10 0,0-2 13 0,1 1-20 16,-1-1 9-16,-1-1-15 0,-1 0-28 0,2-1 1 15,-3-2-42-15,2-1-28 0,2-3-31 16,-4 0-20-16,3-3-44 0,0-1-41 0,0-2-22 0,4-2 6 16,-4-2 22-16,4-1-323 0,2-2-371 15</inkml:trace>
  <inkml:trace contextRef="#ctx0" brushRef="#br0" timeOffset="97877.245">21060 1550 524 0,'6'-3'190'0,"-2"1"-1"16,2 2-2-16,-6 0 0 0,0 0 12 0,0 0 6 15,4 5 0-15,-4-5-18 0,-7 7 5 16,0-1-13-16,-3 0 13 0,-1 1-21 15,-5 2-9-15,2-2-1 0,-3 1-30 0,-4 1-14 16,2-2 1-16,-2 0 13 0,0 1-52 0,-3-1 0 16,7 0-10-16,-1-2-5 0,-1 1-25 0,1-2-39 15,2 2-28-15,-2-1-41 0,1 0-29 0,3-1-22 16,0 0-11-16,4 0-53 0,0 0-3 0,-1 0-25 16,1 0 4-16,1-1-698 0,5 3 0 0,1-5 95 15</inkml:trace>
  <inkml:trace contextRef="#ctx0" brushRef="#br0" timeOffset="98269.491">21282 1756 504 0,'-7'4'240'16,"-7"6"-9"-16,4-2 25 0,0 3-26 0,-4 1 6 15,1 3-21-15,-2 0-18 0,2 2-3 0,-1-1 3 16,4 1-20-16,-3 0-21 0,2-3-13 0,1 2-15 16,-3 1-15-16,2-3 2 0,4 0-18 0,0-1-15 15,-4-1-10-15,2 2 10 0,-1-1-15 0,-1 0-21 16,4 0 7-16,-3-1-83 0,3 0-34 16,-3-1-75-16,3-1-6 0,0-1-45 0,-2-2-15 15,1 0-61-15,4-1 8 0,-2-4 22 0,3 1-767 16,2 0 112-16</inkml:trace>
  <inkml:trace contextRef="#ctx0" brushRef="#br0" timeOffset="98719.348">21367 1917 558 0,'-11'4'145'0,"2"0"-17"0,-1-1-12 15,-1 2-1-15,1-2 13 0,0 0-26 0,3 2 39 16,-4-1-34-16,5 0 21 0,-1 0 0 0,0 0-2 15,0 2 12-15,4-1-7 0,-1 0-9 0,4-1-6 16,-3 1-14-16,3 1-7 0,3-2-16 0,1 1-7 16,2 0 2-16,-1-1-2 0,4 0-26 15,-2 0 2-15,3 0-19 0,1 1 6 0,2-1 6 16,-2-1 3-16,-1 1-24 0,3-2-2 16,-2 3-8-16,-4-3 16 0,3 3-13 0,-4-1 5 15,-1 1-26-15,1-1 6 0,-6 3 7 0,3 0-10 16,-6 0 2-16,0-1-5 0,-5 1 16 0,2-2 0 15,-4 2-1-15,3-1-7 0,-4-1 21 0,-2-1-29 16,6 1 31-16,-7-2-15 0,4 1-16 16,0-3-40-16,-1 2-27 0,1-2-37 0,1 1-55 15,9-2-17-15,-15 0-54 0,9-3 15 0,-1-1-765 16,3 0 90-16</inkml:trace>
  <inkml:trace contextRef="#ctx0" brushRef="#br0" timeOffset="99327.862">21568 1660 952 0,'0'0'345'16,"0"0"-20"-16,11 0-23 0,-11 0-2 0,0 0-47 15,20 0-20-15,-9 2-18 0,-1-2-30 0,3 0-19 16,2 0-5-16,1-2-7 0,1 2-21 0,4 0-10 15,-1 0-18-15,4-1-8 0,-3-1-7 0,3 1-24 16,-4 0-10-16,4 1 8 0,-10-2 5 0,6 2-17 16,-5 0-11-16,-2 2-21 0,0-1-5 0,-2 3 1 15,-1 2-11-15,-4 3 26 0,-2 2-8 16,0 1-18-16,-1 3 0 0,-2 3-13 16,-1 1 11-16,0 1-3 0,0 2 13 0,3 3-1 15,-3 3-4-15,0-2 0 0,3 1-3 0,-3 1-13 16,3 1 13-16,-2-1-2 0,5-1 2 0,-2-2 8 15,-1 0-16-15,4-2-10 0,-3-1 3 0,2-4-13 16,-2-2-18-16,2 0-5 0,-3-4 10 0,2-1-28 16,-5-1-33-16,6 0-8 0,-5-2 3 0,-1-2 4 15,3 1 11-15,-3-3 8 0,3 0 0 16,-3 0 7-16,0-4 0 0,-6 5 14 0,5-4 6 16,-5 0 6-16,6-1 8 0,-11 1 10 0,4 1 0 15,-3 0-8-15,-1-1 23 0,1-1-2 0,-3 1 7 16,-1 0-2-16,1 1-19 0,-1-2 17 0,-3 0 1 15,3 2 1-15,-3-2-21 0,-3 0-48 16,-1-2-28-16,1 2-19 0,-1-3-15 0,0 1-35 16,1-3-19-16,-7 0-212 0,9-2-527 15,2 1 107-15</inkml:trace>
  <inkml:trace contextRef="#ctx0" brushRef="#br0" timeOffset="100679.61">23968 1514 460 0,'-24'5'167'0,"4"-3"-24"0,0 0-10 16,3 1-2-16,1-3 4 0,-2 1-25 0,3 0 0 15,-2 1-30-15,4 0 2 0,-1-2-6 0,2 2-4 16,0-2 5-16,1 1 20 0,2 1 0 0,-1-2 6 15,3 1-6-15,0 2-10 0,3 1-10 0,1-2-3 16,0 3-12-16,-1 0 9 0,4 1-9 16,-3 2-1-16,3 2 13 0,-3 1-28 15,2 3-10-15,-5 2 10 0,-1 4-7 0,0 1 2 16,0 3 18-16,1-1-6 0,-2 1 1 0,-2-1 20 16,3 1-22-16,-2-2 4 0,1 1-2 0,1-1-6 15,1-1 3-15,-1-5 8 0,0 0-5 0,3-1 5 16,1-1 0-16,0-2-8 0,-1-1 8 0,4-1 15 15,-3-2-10-15,3 1 3 0,0-3-9 0,0 0 4 16,3 0-6-16,1-1-2 0,2 1-16 0,2-5 11 16,2 5-3-16,3-3-10 0,1 0-18 15,-1-2 13-15,5 2-14 0,-1-2 9 16,6 0 0-16,0 1-8 0,-5-2 5 0,3-2-16 16,0 2-2-16,-1-1 8 0,-3 0 0 0,1 1-13 15,0-1-15-15,-2-1-6 0,-3 1-27 0,3 0-37 16,-4 0-12-16,-2 0-39 0,1-1-33 0,-2 2-20 15,-2-3-57-15,0 3-46 0,-7 0-25 0,14-4 63 16,-7 3-795-16,2-3 158 0,-1 0 136 0</inkml:trace>
  <inkml:trace contextRef="#ctx0" brushRef="#br0" timeOffset="101551.659">24095 1606 826 0,'0'14'307'0,"0"-9"-43"0,0 1-13 15,0 1-10-15,0 3-39 0,0-2-10 0,0 3-13 16,0 2-2-16,0 1-6 0,3-1-5 0,-3 3 6 16,4 0-21-16,0 2 8 0,-1-2 10 15,3 2 5-15,-2-2 2 0,3 0 1 0,3 0 17 16,-6 0 29-16,5-2-10 0,-2-3-11 0,1-2 3 15,-1 0-24-15,-1 2-30 0,4-7-10 0,-3 2-8 16,0-2 0-16,0-1-15 0,0-3-8 0,-7 0-28 16,14-1-15-16,-5-2-6 0,-2-2-2 0,0-2-5 15,1 0 12-15,3-4-2 0,-6 0-20 16,2-3-11-16,4-1-2 0,-1-4-6 0,2 2 11 16,-4-1-10-16,-1 3 2 0,3 2-18 15,-2-1 21-15,1 3-6 0,-2 1-9 0,-1 1 9 16,2 0-14-16,-4 2-1 0,2-1-8 0,-2 4-25 15,2-2-30-15,-1 2-1 0,-3 0-10 0,2 0-5 16,-1 1-8-16,0 1-2 0,-2-1-3 0,-1 3 5 16,0 0 21-16,6-3 2 0,-6 3-2 0,4-3 20 15,-4 3 10-15,0 0 1 0,0 0-1 0,3-2 18 16,-3 2-10-16,0 0 31 0,0 0-5 16,0 0-24-16,0 0 11 0,0 0-5 0,0 0 18 15,0 0-21-15,0 0-8 0,0 0 19 0,0 0 7 16,8 5-8-16,-5-2-7 0,-3-3 18 0,0 6-8 15,0-2-8-15,0 1 11 0,0 2-6 16,0-3 3-16,3 4 0 0,-3-1 16 0,5 1-1 16,-4-1 3-16,0 2-8 0,2 2 0 0,0-3-17 15,1 2 19-15,-1 0-4 0,4 0-8 16,-3 0 10-16,-1-1 1 0,1-1-1 0,-1 1-2 16,0-3-3-16,3 2-8 0,-5-2 8 0,2 0 5 15,1-2-7-15,-1 1 5 0,-2-2-13 0,2 3 7 16,-3-3-10-16,6-1-4 0,-5 0 4 0,-1-2 5 15,0 0-4-15,10 0 4 0,-10 0-15 0,10-6 8 16,-6-1 5-16,2 0 7 0,1-1-2 0,0-4 3 16,4 1 5-16,-2-1-16 0,-2-2-7 0,7-2-1 15,-4-1 11-15,0 2-23 16,4-3-15-16,-4 1-1 0,4-1-28 0,-4 1-10 16,0-1-7-16,1 2-11 0,-4-1-7 0,0 3-34 15,2 1-23-15,-4 2-10 0,1 2-16 0,-2 0-12 16,-1 1-8-16,3 1-12 0,-5 1-9 0,2 1-9 15,0-1-29-15,2 3-15 0,-2-2 10 0,0 4-735 16,3-1 70-16,-6 2 76 0</inkml:trace>
  <inkml:trace contextRef="#ctx0" brushRef="#br0" timeOffset="102067.938">24851 1489 1067 0,'0'0'358'0,"0"0"-17"0,0 0-42 0,0 0 6 16,0 0-54-16,0 0-31 0,0 0 0 0,0 0-36 0,24 3-30 15,-18-3 4-15,1 0-24 16,0 0-32-16,4-1-2 0,-1 1-16 0,2-2-15 16,0 1-20-16,4 1 5 0,0-1-16 0,-4 0-7 15,5 1 2-15,-1-1-12 0,-1 1-14 0,-2 2 1 16,3-1-11-16,-5 2 9 0,0 1-4 0,0 2-17 16,0 3 2-16,-3 3-15 0,0 2 15 0,-1 2 0 15,-1 5 0-15,1 4-15 0,0 0 13 0,0 5-6 16,-1 2 9-16,1 0 1 0,-3-1 16 15,6-2-15-15,-6-4 8 0,2-1-16 0,1-2-5 16,-1-1-3-16,-1-4-12 0,2-1 12 0,-1-1-22 16,1-2 9-16,2-4-17 0,-4 2-3 15,1-5 0-15,-2 1 3 0,2 0-16 0,-2-4 21 16,-1 1-13-16,1 0 13 0,-3 0-21 0,-1-2 11 16,0-2 17-16,0 0-10 0,-11 2 11 0,1-2 4 15,0-1 11-15,-4 1 0 0,0-1 18 0,0 1 10 16,-3 1-5-16,-3-1-11 0,2 1 6 15,-2 1 5-15,-1 1-21 0,1-1-22 0,0 2-32 16,-1-1-78-16,0 0-52 0,1 1-38 0,-1-4 33 16,1 2-745-16,6-2 97 0</inkml:trace>
  <inkml:trace contextRef="#ctx0" brushRef="#br0" timeOffset="103071.285">26656 1421 552 0,'-24'6'246'0,"3"-1"-33"0,4-2-16 16,-4-1-16-16,4 0-22 0,-3 0-10 0,3-1-1 15,4 2-20-15,-5-2-5 0,5-1-8 0,-2 1-13 16,2 0-2-16,2 1-23 0,1-1 20 0,1 0-5 15,-2 0 16-15,4-1 10 0,2 2-6 16,-3-1-2-16,4 2 13 0,-3-2-18 0,3 2-13 16,-2 1 13-16,3 1-15 0,-1 0-8 15,4 3-28-15,-3 1 22 0,0 2-6 0,1 0-22 16,-4 4-4-16,3 0-3 0,1 2-6 0,-6 1-6 16,4 3-11-16,-5 0 17 0,1 4-1 0,-2 2 1 15,3-4 9-15,-3 0 43 0,3 0-38 0,0-1 12 16,1-2-7-16,-1 0-6 0,1 0 9 0,1-4 4 15,-1-1 6-15,5-2-24 0,-2-1 19 0,0 0-11 16,0-1-5-16,3-2 0 0,-1 0 36 0,-2-1-18 16,3-1-8-16,0 1 1 15,0-2-16-15,3 1 5 0,1-3-3 0,-1 0-15 16,4 0-2-16,2-2 5 0,2 1-3 0,0-1-3 16,-1 0-2-16,7-1-7 0,0 1-9 0,0-2 22 15,4 0-29-15,-1 0-26 0,1 0-33 0,0 0-20 16,3 0-19-16,-4-2-12 0,3 2-59 0,-5-3-12 15,-1 3-29-15,4-2 3 0,-8 1-29 0,4-2-30 16,-7 1-18-16,4-2-8 0,-7-2 8 16,3 5-743-16,-4-5 62 0,-2 4 108 0</inkml:trace>
  <inkml:trace contextRef="#ctx0" brushRef="#br0" timeOffset="104423.835">27045 1494 401 0,'0'0'187'0,"0"0"-33"16,0 0 28-16,0 0-6 0,0 0 8 16,-7 15-2-16,4-7 13 0,-3 1-1 15,1 1-4-15,-1 4-6 0,2 0-5 0,-2 3-18 16,-1 3 3-16,1 1-2 0,-2 1-11 0,4-2-16 15,-2 2-12-15,2-1 2 0,-2-2-20 0,3-1-7 16,0-2-1-16,-2 1-18 0,2 0-2 0,-1-2-10 16,1-3-8-16,0 0-8 0,0 0-13 0,-1-2 16 15,1-1-39-15,-1 0-17 0,4-1-34 16,-1-1-20-16,-2 0-26 0,0-2-26 0,3 0-22 16,-3-1-37-16,3-4-45 0,0 0 10 0,0 0-11 15,0 0-12-15,9-14-13 0,-8 5 25 0,3-1-9 16,2-2 48-16,-5 0 12 0,2-1-2 0,0 1 16 15,1-3 12-15,-1 1 13 0,3-2 54 16,-1 3-18-16,-2-3 46 0,3 1-41 0,-2 0 62 16,2 1-16-16,-2 0 8 0,4 0-10 15,-5 0 50-15,5 0-6 0,-6 3-14 0,4-1 39 16,-2 1-1-16,2 1 6 0,-2 2 43 0,0 1 1 16,-1-1 7-16,0 3 20 0,-2 0 1 0,2 0 15 15,0 3 5-15,-3 2-31 0,3-3 3 0,-3 3 7 16,0 0-2-16,0 0-2 0,8 7-1 0,-8-3-17 15,3 1-11-15,-3 0 10 0,3-1 8 0,-2 2 3 16,2-1-28-16,-3 0-6 0,3-2-2 16,-3 3 5-16,3-2 5 0,-2-1-10 15,-1 0-18-15,0-3 5 0,3 6-5 0,-3-6 0 16,3 4 0-16,-3-2 0 0,4 1 7 0,-4-3-9 16,4 3-19-16,-1-1-2 0,-3-2-2 0,7 2 12 15,-7-2-3-15,9 0 1 0,-9 0-13 0,12 0 2 16,-6-3-5-16,1 2 6 0,2-2-4 0,-2-1 6 15,4 1 3-15,-4-1-8 0,3 0-1 16,0 1-9-16,-3 1-3 0,0-2 13 0,4 0-6 16,-3 1-9-16,-3 0 10 0,2-1-19 0,-1 1 9 15,2-2 12-15,-2 1-7 0,-2-2 12 0,4-1-13 16,-3 0-12-16,-2-1 13 0,2 1-6 0,-2 1-2 16,3 1 18-16,-5-2-18 0,2 3 10 15,0-2 10-15,1 1 21 0,-1 3 13 0,-3-2 7 16,3 0 6-16,3 1-9 0,-5 0-2 15,-1 3-7-15,0 0-8 0,4-2-3 0,-4 2 3 16,0 0-10-16,0 0-21 0,5 7 7 0,-4-3 1 16,-1 1 0-16,0-1 0 0,0 2 10 0,0 0-5 15,1 1-11-15,-1 0 4 0,0 2 14 0,-1 2-20 16,1 0 3-16,-1 3 7 0,1 0 3 0,-2 3-15 16,-1 1-3-16,3 0 2 0,0 1 1 0,0-1-3 15,-3-1 15-15,3-2-15 0,0-1 3 16,0-1 12-16,0-1-7 0,0-1-3 0,0-2 3 15,0 0 38-15,0-2-33 0,0-1-8 16,0 1 5-16,0-1 0 0,0-1-7 0,0 0 12 16,0-2-2-16,3 2-13 0,-3-3 3 0,0-2 7 15,5 5-10-15,-3-3 7 0,-2-2-7 0,3 6 6 16,-3-6-1-16,0 3-5 0,0-3 15 0,3 2-30 16,0 1 25-16,-3-3-28 0,0 0-18 15,1 4-7-15,-1-4-11 0,0 0-28 0,4 4-33 16,-4-4-31-16,0 0-56 0,0 0-49 0,0 0-31 15,0 0 1-15,0 0-32 0,0 0 65 0,0 0-760 16,-15-9 145-16</inkml:trace>
  <inkml:trace contextRef="#ctx0" brushRef="#br0" timeOffset="105075.869">27476 1510 739 0,'11'2'261'0,"-11"-2"-12"16,0 0-16-16,9 1-1 0,-9-1-27 0,4 3-18 15,-1-2-15-15,-3 3-3 0,3 0-13 0,-2 1-13 16,-1 1-10-16,0 0 0 0,0 3-2 16,-1 0-13-16,-2 2 10 0,3 0-3 0,-3 3-15 15,3 0-5-15,-3 1-5 0,3-1 0 0,0 0 12 16,0 2-25-16,0-1-2 0,0-1-11 0,0 2 8 16,3 1-16-16,0-3 27 0,-3 0-45 0,4-2-4 15,-4 0 7-15,3 0 0 0,0-2 28 16,2-2-43-16,-2 1-2 0,3-3-19 15,-3-1 21-15,1-1-26 0,2-2 3 0,-2 0 0 16,-4-2-16-16,17-4-10 0,-7-2-2 0,-3-2 7 16,7-1 31-16,-4-3-25 0,1 1-9 0,-1-3 1 15,0 0 3-15,1-1-14 0,2-2-7 0,-3 3 13 16,1 3 12-16,-4 0-20 0,-1 1 8 0,1 2 12 16,0 1-17-16,-3-1 12 0,-1 3 5 15,3 0-9-15,-5 1-12 0,5 2 22 0,-6 2 2 16,0 0-15-16,0 0 9 0,11 14-4 0,-8-4 5 15,-2 1-3-15,5 2 6 0,-3 0-8 0,1 2 2 16,-1 0 0-16,2-1 8 0,-3-3-7 0,2 2 24 16,2-3 1-16,-5 0-23 0,5-3-10 15,-2 1 28-15,-1-4-18 0,6-1-1 16,-9-3-1-16,11-4 7 0,-4-2-3 0,3-1-10 16,-2-6 31-16,2-2-18 0,0-2-5 0,4-2-2 15,-1-1 9-15,-2 0-10 0,2 1 8 0,-3-1-2 16,4 2 7-16,-4 1-5 0,-3 4-5 0,4-1-34 15,-5 4-48-15,-2 0-43 0,2 1-24 0,-2 3-20 16,-4 1-25-16,3 1-62 0,-3 4 7 16,0 0-22-16,-7-5-728 0,4 4 121 0,3 1 56 15</inkml:trace>
  <inkml:trace contextRef="#ctx0" brushRef="#br0" timeOffset="105647.859">28039 1398 806 0,'0'0'284'0,"0"0"-26"0,0 0-27 0,5-1-14 15,-5 1-14-15,7-2-34 0,-1-1-13 0,1-1-13 16,3 3-20-16,0-2-5 0,0-1-8 0,3 0-18 16,2-1 18-16,3 0-38 0,-2 1-11 15,8-5 13-15,-3 2-28 0,2 0-10 0,1 0 8 16,-6 2-19-16,1 0-9 0,-1 2 4 0,-2-2-10 15,-4 3 6-15,-2 2-24 0,0 1 0 0,-3 2-2 16,0 4 0-16,-1 2-8 0,-2 4 3 0,-4 4 7 16,3 1 8-16,-3 3-3 0,4 5 1 0,-4 3 2 15,-4 4-8-15,4 5 21 0,0-2-8 16,4 1 0-16,-2-1-5 0,0-1-5 16,1-3 5-16,-3-4-3 0,3-2 3 0,1-3 21 15,-1-5-16-15,0 1-10 0,0-4 2 0,0 1 9 16,2-4-37-16,-2-2 0 0,0 0-12 0,1-3-11 15,-1 0 10-15,1-3-7 0,-1 0-10 0,0 0 15 16,0-1-6-16,-2 0 4 0,3-1 7 0,-1 1-3 16,-3-3-2-16,0 5 18 0,0-5-23 15,-3 4 2-15,-1-2 24 0,-3 1-6 0,0 2 8 16,-3-2 8-16,-4 3 7 0,1-1-13 16,-3-2-2-16,-2 3 16 0,0-3-39 0,1 1 5 0,-3-1-80 15,2 0-25-15,-1-2 6 0,-2 1-42 16,3-1-2-16,-13-2-159 0,12-1-551 0</inkml:trace>
  <inkml:trace contextRef="#ctx0" brushRef="#br0" timeOffset="111839.289">30293 1253 645 0,'0'0'240'0,"-11"-1"-27"16,3 0-16-16,-4 0-26 0,-2-1-10 0,-2 1-27 16,1 0-1-16,-4 0-3 0,-2 0-27 0,0 1 4 15,1-2-25-15,3 2 23 0,3 0-23 16,-3 2-5-16,4-2-1 0,1 1 1 0,1-1 3 15,1 1 7-15,1-1 0 0,-1 0 10 0,5 1 3 16,-4 0 2-16,7 1 3 0,-3 0-41 0,5-2-5 16,-3 5-8-16,3 0 0 0,0-3 6 0,0 4-32 15,3-2 6-15,-3 3 0 0,3-1-8 0,-1 2 10 16,-2 0-23-16,-2 3 8 0,2 1 5 16,-3-1-7-16,0 2-6 0,1 3 0 15,-3 0-7-15,-1 5-6 0,-2-1 31 0,4 2-7 16,-5 0-9-16,2 2 11 0,2 1-12 0,-4 0 14 15,2 0-7-15,1-2 0 0,-1-2-15 0,3 1 7 16,-3-3-2-16,3-3-3 0,1 1 0 0,-3-3 8 16,3-2-6-16,3-2 9 0,-4 0-1 0,4-1 3 15,-3 0-3-15,3-4 8 0,0 2 6 16,0-1-6-16,3-1-6 0,1 0-6 0,-1 0 7 16,5 0-8-16,-3-2 0 0,3 0-10 0,2 0 10 15,0 0-7-15,4-3 5 0,-1 2 7 16,4-1-15-16,-3 0 0 0,6-1-23 0,0-1 2 15,-2 1-2-15,3 0-10 0,-2 0-28 0,-1-1-21 16,-1 1-21-16,3-2-14 0,-5 2-19 0,3 0-48 16,-2 0 5-16,-3-2-21 0,4 0-43 15,-6 0 0-15,6-10-3 0,-4 8-745 0,-1 0 98 16</inkml:trace>
  <inkml:trace contextRef="#ctx0" brushRef="#br0" timeOffset="112372.121">30504 1277 839 0,'0'0'256'0,"0"0"-15"0,0 0-6 15,0 14-25-15,-3-7 0 0,3 5 5 0,-3-1-41 16,3 3-23-16,-4 3-8 0,1 2-15 16,0-1 3-16,-4 5-18 0,1-1-11 0,1-1-15 15,-1 1-5-15,5 1-8 0,-5-2-15 0,2 0 5 16,1-3 3-16,-3-2-1 0,6-3-15 0,-3 0 6 15,1-2-9-15,-1-1 19 0,0-2-8 0,3-1 33 16,0 0-38-16,0-4-24 0,0-3 14 16,3 2-21-16,-3-2-8 0,8-8 8 0,-2 2 8 15,1-3-11-15,-1-1-17 0,1-2 10 0,4 1-6 16,-4-1-4-16,3 0 0 0,1 1-3 0,1 0 2 16,-3 1 3-16,0 3-10 0,-2 1 3 0,0 0-9 15,2 0 9-15,-1 3-14 0,-1 0 9 0,2 2-6 16,-5 1-2-16,4 3 2 0,-2 0 36 15,1 4-46-15,1-1 2 0,-3 3 3 16,1-1 8-16,-4 1 10 0,4 0-2 0,-2 2 2 16,-1-2-8-16,0-1 0 0,2 1 6 0,-3-3-24 15,1 1-5-15,-3 0-33 0,4-3-25 0,-1 1-57 16,-2 0-31-16,-1-1-30 0,3 0-16 0,0 1-56 16,-3-5 85-16,3 4-656 0,-2-2-46 0,-1-2 59 15</inkml:trace>
  <inkml:trace contextRef="#ctx0" brushRef="#br0" timeOffset="112621.279">30898 1592 657 0,'-7'25'231'0,"3"-1"-14"0,1-2-12 0,-3 0-26 15,1 2-15-15,2-2-33 0,-3 0 20 0,5-2-34 16,0-1-19-16,-4-1 7 0,2 0-8 0,3-1-25 16,0-3 17-16,-1-3-25 0,0 1-28 15,-1-3-77-15,2 0-31 0,-3-3-25 0,3-2-28 16,0-4-26-16,0 0 10 0,0 0-26 0,0 0-9 16,0 0-26-16,-3-28-257 0,3 13-367 15</inkml:trace>
  <inkml:trace contextRef="#ctx0" brushRef="#br0" timeOffset="112955.87">30876 1552 522 0,'0'0'194'0,"1"-4"-9"16,-1 4-1-16,4-4-15 0,-4 4-11 0,3-6-22 16,1 3-5-16,-1-1-6 0,-3 4-25 15,7-8-16-15,-1 4 6 0,2-3-13 0,0 1 12 16,-3-2-27-16,5 2-11 0,-2-1-13 15,1 0 14-15,1 0 19 0,1-2-2 0,1 2-17 16,-4-1 12-16,3 2-3 0,-1-1-12 0,0 1 25 16,1 1-26-16,2 1 22 0,-3-1-12 0,-2 4-24 15,2 1-1-15,0 0 11 0,3 4-14 16,-3 1-2-16,-3 3 1 0,1 0-14 0,-1 4 18 16,-1 0-12-16,-1 2-16 0,-3-1 10 0,-2 3-5 15,-1 0-5-15,-2 0 11 0,0-1-14 0,-3 0 21 16,-1-1-17-16,-4-1-19 0,1-2 15 0,0-3-9 15,-4 0-27-15,1-2-7 0,-2-2-25 0,-1-1-37 16,1-3-32-16,-1-2-26 0,-1 1-16 16,3-2-51-16,-3-2-20 0,3 1-126 0,0-3-535 15,1 2 101-15</inkml:trace>
  <inkml:trace contextRef="#ctx0" brushRef="#br0" timeOffset="113591.132">31287 1210 683 0,'14'-4'274'0,"-6"3"-39"16,-2-2-4-16,1 2-29 0,2-2-15 0,1 1-21 16,1 0-15-16,1-3-31 0,1 1 1 0,3 0-9 15,0-1-17-15,-1-1 7 0,-1 0-22 0,1 2-19 16,-3 1 11-16,-1-1-8 0,-1 2-10 0,2 1 20 16,-2-2-38-16,-5 3-3 0,2 1-5 0,0 2-7 15,0 2 2-15,1 2 30 0,-6 3-30 16,4 3-10-16,-2 3 3 0,-3 4-19 0,2 5 21 15,2 2 2-15,-4 2-25 0,3 5 16 0,-1 1 1 16,1 2-1-16,-1 0-11 0,4 1 7 0,-3-2 4 16,4-4-4-16,-3 1 14 0,2-5-6 15,0-3-2-15,0-3-18 0,2 2 15 0,0-6-23 16,0 0 11-16,-2-4-1 0,2 0-17 0,1-2 7 16,-5-2-10-16,0-3-18 0,-3 1 0 15,1-2 49-15,0-1 2 0,-6-1 0 0,3-4-7 16,-5 2 2-16,-3-2-5 0,-3-1-5 0,1 1-1 15,-4-1 19-15,-3-1-10 0,0 2-1 0,-3 0 14 16,-4 2-21-16,-4 1 2 0,1 1-40 0,-1 1-44 16,0 2-1-16,1-1-24 0,1-1-52 15,1 1-20-15,2-4-39 0,0 1-719 0,2 0 56 16</inkml:trace>
  <inkml:trace contextRef="#ctx0" brushRef="#br0" timeOffset="126343.314">1765 3639 440 0,'-6'-2'123'0,"6"2"12"0,-10-2-2 0,10 2 8 16,-7-1-18-16,0 1 0 0,7 0 23 15,-4-4-31-15,-2 2-10 0,6 2-3 0,-7-1 6 16,7 1-11-16,-11-1-2 0,11 1-16 0,-13-1 8 15,6 1-15-15,-4 0 2 0,-2 0-20 0,-1 0 15 16,0 0-15-16,-2 0-1 0,-2 0-22 0,1 2 8 16,0-2-11-16,-1 3 5 0,2 1-2 15,-5-3 7-15,8 1-12 0,-4-1-3 0,4 0 0 0,1 2 0 16,0-2 13-16,4-1 2 0,-2 3 18 16,3-3-10-16,1 4 6 0,2-3-19 15,1 1 8-15,3 4-10 0,-3-4-1 0,6 4 4 16,-3-1-14-16,3 2 3 0,-3 0-8 0,3 3 11 15,-3 3-16-15,0-3 11 0,0 5-19 0,-3 3 6 16,0 1-5-16,-4 5 4 0,0-1 3 0,0 9 8 16,0-6-5-16,-4 3 0 0,1 0-3 0,1-7 11 15,-2 6 9-15,4-7-9 0,0-1 5 16,1-3-3-16,0 0-8 0,1-5 8 0,-1 1 26 16,5-5-3-16,-2 2 5 0,3-3-13 0,3-3-4 15,1 1-6-15,4-2 2 0,4 1-14 0,-1-4-1 16,6 0 24-16,0-3-27 0,6 0 6 0,-2 1-2 15,3-2-11-15,4 1 0 0,-1 2 18 16,3-5-3-16,-3 3-27 0,-2-2-1 0,-1 2-13 16,0 2-40-16,-4-2-34 0,1 2-79 15,-4 2-59-15,-3-1-15 0,3 3-407 0,-7-3-320 16,3 0 91-16</inkml:trace>
  <inkml:trace contextRef="#ctx0" brushRef="#br0" timeOffset="126564.571">1601 3841 806 0,'-9'2'317'0,"-2"1"-25"0,0 2-39 0,-1-3-22 15,0 4-26-15,0-5-83 0,0 1-27 0,-1-1-33 16,0-1-24-16,-4 0 52 0,3 0-34 0,-3-1-41 15,-1-1-17-15,1 1-37 0,-6-2-25 0,5 2-123 16,-2-2 8-16,-1 1-20 0,4-5-24 16,0 2-706-16</inkml:trace>
  <inkml:trace contextRef="#ctx0" brushRef="#br0" timeOffset="126924.111">1909 3500 598 0,'3'9'279'0,"-3"1"-12"0,0 5-22 16,0-3 14-16,0 5-8 0,0 4-8 0,1-4 0 16,-1 3-10-16,0 1-20 0,0 1 2 0,2 3-23 15,-1 0-11-15,-1 3-9 0,0-3-21 0,0 1-3 16,3 2-2-16,-3-3-23 0,0 1-31 0,0-3-5 16,-3-1-2-16,2-2-34 0,1-1-3 15,-2-3-35-15,1-1-36 0,1-2-38 0,0 0-49 16,-3-1-31-16,3-2-41 0,-3-3-43 0,3 1-44 15,-1-2 3-15,-1-3-23 0,2-3 5 0,0 0-730 16,0 0 92-16</inkml:trace>
  <inkml:trace contextRef="#ctx0" brushRef="#br0" timeOffset="127427.489">2124 3880 760 0,'0'4'251'0,"0"-4"15"0,0 0-26 15,3 3-17-15,1-2-18 0,-1 3-18 0,5-4-23 16,-4 3-11-16,5-2-7 0,-2-1-18 0,3 4-20 16,0-8 2-16,1 4-26 0,3-1-15 15,-1-2-7-15,-3-1-14 0,4 0-2 0,-1-1 3 16,-2 1-18-16,-1-3-3 0,0 2-3 0,1 1-7 16,-5-3-5-16,1 1-8 0,-3 2-7 0,-1-3-24 15,0 1 8-15,-3-2-7 0,-3 4 2 0,-1-3 17 16,-2 2 1-16,-1 0-20 0,-3 1 14 0,0 0-4 15,0 1 10-15,-1 2-8 16,1 1 11-16,-4 1 9 0,1 3 11 0,-1 3 3 16,0-1 7-16,-2 4 0 0,4-1 8 0,0 1 2 15,2 5-4-15,1-4 6 0,3 4 4 0,0 0-11 16,5-5 29-16,1 2-32 0,0 1 9 0,0-2-11 16,4 2 3-16,2-4-34 0,2-1-7 0,-1 0-11 15,3-3-43-15,3 0-17 0,-2-2-17 0,2 1-35 16,1-4-18-16,0-1-36 0,3-4 6 15,-4 3-42-15,2-5 15 0,4 1-27 0,-4-2 12 16,4 0-294-16,-4-1-386 0</inkml:trace>
  <inkml:trace contextRef="#ctx0" brushRef="#br0" timeOffset="127711.909">2589 3776 550 0,'-13'9'207'0,"-1"-1"3"16,1 1-23-16,2 0-3 0,1-1-10 0,0 4-15 15,-4-1 15-15,3 2-23 0,1 0-2 16,-3 3-9-16,6-4 16 0,-3 2-22 0,2-2 1 16,-1 0 6-16,5-3-5 0,-2 1-3 15,5-1-10-15,-2-2 17 0,6 0-14 0,-3-2-34 16,4 0-10-16,2 0-5 0,-2-4-8 0,3 0-15 15,3 1 2-15,0-4-5 0,0 1-23 0,1 0-35 16,2-4-37-16,-2 3-38 0,2-2-36 0,-3 0-84 16,2 0-44-16,0 0-22 0,-2-1 27 0,1 1-760 15,-1-3 77-15,4 1 110 0</inkml:trace>
  <inkml:trace contextRef="#ctx0" brushRef="#br0" timeOffset="128051.978">2791 3955 752 0,'-3'17'297'0,"3"-4"-46"0,0-2-18 16,0-4-21-16,-4 1-22 0,4-2-9 0,0-2-32 16,0 0-1-16,0-4-27 0,-3 4-22 0,3-4 11 15,0 0-7-15,0 0-29 0,-4-17 23 0,4 7 1 16,0 0-14-16,0-2 1 0,0-1-9 15,3-4 4-15,-3 1 7 0,4-1-18 0,0 2 0 16,-1 0 3-16,1-1 4 0,3 1-14 0,-1 1-1 16,1 2-4-16,3-1 1 0,-3 2-9 0,0 1 2 15,0 1-15-15,3 2-15 0,0-1-24 16,-3 3-2-16,3-2-10 0,-3 2 7 0,0 0-36 16,3 0-12-16,-3 2-10 0,0-1 9 0,-3 2 9 15,2 0-19-15,-6 2-10 0,14-3-10 16,-14 3-33-16,10 0-3 0,-10 0-46 0,10 0-36 15,-10 0-28-15,8 3 0 0,-8-3-33 0,10 2-179 16,-4-2-487-16,1 0 77 0</inkml:trace>
  <inkml:trace contextRef="#ctx0" brushRef="#br0" timeOffset="128188.01">3081 3850 614 0,'4'9'240'15,"-4"-1"-19"-15,3 0-42 0,-3 1-46 0,0-1-49 16,3 0-76-16,-3-2-34 0,0 0-89 0,0-1-3 16,0-3-749-16</inkml:trace>
  <inkml:trace contextRef="#ctx0" brushRef="#br0" timeOffset="128559.405">3222 3688 38 0,'13'-1'5'0,"0"-1"-18"15,2 1 23-15,-2-3 16 0,2 0 10 0,-2 3 0 16,0-2 41-16,-2 0-1 0,-1 2-4 0,-2 0-11 15,1-2-9-15,-6 2 24 0,-3 1 9 0,0 0 7 16,0 0 16-16,0 0-1 0,0 0-2 0,-21 5 26 16,11-1 17-16,0 0-2 15,-3 4 10-15,2-3 13 0,-1 6 13 0,0-2-1 16,2 0-7-16,1 4 11 0,4-2-14 0,-1 2-15 16,3-1-17-16,2 0-11 0,1 1-8 0,3-2-10 15,1 2-15-15,4-3 2 0,-1-1-25 0,2-2-26 16,4 1-23-16,-2-6-26 0,2 2-28 0,1-1-25 15,0-3-46-15,0 0-31 0,-1-4-39 0,0 2-71 16,-1-1-28-16,1-1-697 0,-3 0 77 0,0 0 106 16</inkml:trace>
  <inkml:trace contextRef="#ctx0" brushRef="#br0" timeOffset="129284.191">4374 3739 629 0,'-4'-3'220'0,"1"1"-15"0,-4-5-15 16,0 5-16-16,0-1-3 0,-2 0 24 0,2 2-19 15,-4 2-2-15,-2 1-23 0,-1-1-5 0,3 3-8 16,-6 4 29-16,0-4-3 0,0 4-21 0,3 5-18 15,-3-3 29-15,0 5-39 0,3-3 3 0,1 8 15 16,-1-6-33-16,4-1 5 0,3 3 30 0,0-4-4 16,0 1-11-16,4-4-7 0,0 1 10 0,3-1 2 15,3-2-22-15,0-1-21 0,2 0-13 16,4-2-18-16,1-1 15 0,1 1-17 0,-1-4 20 16,0 0-36-16,4 0-4 0,-1-4-45 0,-2 3-25 15,3-1-43-15,-1 1-65 0,1-2-71 16,-4 2-28-16,4-2-75 0,-14 3-43 0,13-2-729 0,-3-2 43 15,1 0 133-15</inkml:trace>
  <inkml:trace contextRef="#ctx0" brushRef="#br0" timeOffset="129667.929">4429 3780 1003 0,'-3'7'281'0,"2"2"-40"0,-2 0-16 16,3-1-17-16,0 1-4 0,-4-1-17 0,4-1 16 15,0-2-12-15,0 3-24 0,0-6-29 16,4 2-7-16,-1-1-1 0,-2-1-30 0,-1-2 2 16,9 0-20-16,-9 0 16 0,11-6-9 0,-1 1-9 15,-3-3-24-15,2 2-10 0,2-4-15 0,-1 0-1 16,0-1 11-16,2-1-20 0,-2 3-3 0,2-3-13 15,-4 1 5-15,2 1-2 0,-6 1-8 0,5 1 13 16,-6 1 4-16,5 1-17 0,-5 2-15 0,1-2-5 16,-1 4 9-16,0-2 24 0,-3 4 5 0,0 0 10 15,0 0 13-15,7 8-5 0,-7-3 2 16,0 3 21-16,3 0-5 0,-3 0 0 0,1 1-6 16,3 0 29-16,2-1-8 0,-5 1-10 15,5 0-2-15,-3-2-11 0,4 0-39 0,-4 2-45 16,5-7-65-16,-5 4-68 0,3-5-72 0,1 2-52 15,-7-3-96-15,14-3-735 0,-10 2 125 0,2-4 92 16</inkml:trace>
  <inkml:trace contextRef="#ctx0" brushRef="#br0" timeOffset="129944.972">4770 3921 1133 0,'1'4'333'0,"-1"-4"-36"0,0 0-28 0,3 1-31 16,-3-1-33-16,6-8-8 0,-6 3-26 0,3-2-7 15,-2-3-23-15,2 1-16 0,1-2 1 16,-4-2-21-16,3 1-13 0,1-1-3 0,-1 0-7 16,0-2-2-16,1 1-9 0,-1 2-2 0,1 0-2 15,3 1 2-15,-3 0 0 0,2-1-12 0,-2 4-9 16,5 0-2-16,-1 0-20 0,-2 4-36 0,1-1-49 15,-1 1-82-15,2 3-31 0,2-3-48 0,-3 4-33 16,-7 0-39-16,17-3-5 0,-13 3-184 0,2-1-512 16,1 1 76-16</inkml:trace>
  <inkml:trace contextRef="#ctx0" brushRef="#br0" timeOffset="130784.06">5040 3952 934 0,'1'7'361'0,"2"-4"-23"0,-3 2-34 0,3-4-17 16,-3-1-49-16,0 4-23 0,0-4 20 0,0 0-58 15,0 0-31-15,4-10 2 0,-1 1-17 16,-3-2-13-16,0 0-16 0,3-3-5 0,-3-2 1 16,1 0-27-16,1-1 1 0,2 0-13 15,-4 2-5-15,4-2 2 0,-1 7-2 0,-2-4-3 16,5 3 0-16,-3-1-10 0,0 2-10 0,1 0-13 15,-1 3 2-15,5-1-40 0,-5 2-21 0,4 1-28 16,-1 1-39-16,1-1-28 0,1 2-20 0,-2 1 0 16,4 1-36-16,-3 0 13 0,1 0-31 0,1 1 39 15,-2 0-42-15,0 0 34 0,1 0-13 16,1 0 23-16,-2 0 38 0,-7 0 19 0,10 0-14 16,-3 0 9-16,-3 1 19 0,2 0 19 0,-2 0 2 15,2 1 24-15,-2 1 27 0,3 1 34 0,-3 0-3 16,2 1 38-16,-2-1 6 0,2-1 17 0,1 2 11 15,0-1-10-15,0 0 20 0,-1-1 2 16,-2 0 1-16,4 0-8 0,1-2 2 0,-2 1-9 16,0-2-17-16,3-1-14 0,-3-1-3 0,3-1 2 15,1-2 1-15,-1 0 5 0,-3-2-14 0,2 2 6 16,-1-2-5-16,-4 1-5 0,2-1-5 16,-3 2 4-16,0-2 6 0,-3 1-26 0,-3 2-5 15,3-3-5-15,-6 1 3 0,2-1 0 0,-6 2-3 16,2 1 12-16,-1 3 9 0,-1 1 7 0,-1 2 18 15,-2 3-5-15,-1 2 5 0,3 1 8 0,-1 3 2 16,0 0 6-16,2 2 2 0,1 3-18 16,4 0 2-16,-1 0-9 0,3 1 4 0,2-5-25 0,1 1-26 15,0-1-9-15,3 1-50 0,1-5-15 16,-1 0-51-16,1-2-26 0,0-1-48 16,2-3 12-16,-2-2-32 0,2 0-1 0,-6 0 15 15,11-7 21-15,-4 1 29 0,-3-2 6 0,5 1 70 16,-2-2-38-16,0 0 7 0,-3 1 26 0,3 0 23 15,-1 0-13-15,1 1 31 0,0 1 20 0,-4 1 41 16,1 2 26-16,-4 3 36 0,6 0-16 0,-6 0 8 16,3 7 51-16,-2-2 18 0,2 0 16 0,0 6 40 15,-3-2-20-15,1-1 21 0,3 0-1 0,-1 1 3 16,0-2-8-16,-3-3 1 0,3 2-22 16,1-2-27-16,-1 0-16 0,1-4-7 15,2 0-26-15,-6 0-8 0,15-8-20 0,-6 3-7 16,2 0-14-16,2-2-23 0,-3-5 3 0,2 2-13 15,0 0 13-15,-1 0-20 0,3-2 4 0,-1 1 6 16,-2 1 2-16,-1 1-10 0,0 1 13 0,0 1-5 16,-3 1-1-16,0 2-12 0,0 0 13 0,3 2-13 15,-6 2 0-15,2 3 2 0,1 2-12 0,-1 2 20 16,2 1-18-16,-2 0-2 0,1 2-8 16,-3-1 0-16,2 2-3 0,2-2-10 0,-5 2-23 15,4-1-15-15,-1-3-51 0,-3 1-42 0,1-6-53 16,1 1-8-16,-5-3-23 0,0 0-33 0,12-9-711 15,-5 1 106-15</inkml:trace>
  <inkml:trace contextRef="#ctx0" brushRef="#br0" timeOffset="130944.255">5902 3675 719 0,'0'34'179'0,"-3"-7"-41"16,3-1-56-16,0-3-56 0,-4-5-54 0,4-2-54 16,-1-10-21-16,1 4-770 0</inkml:trace>
  <inkml:trace contextRef="#ctx0" brushRef="#br0" timeOffset="131116.18">5983 3671 665 0,'-12'1'261'16,"1"2"-23"-16,-3-1-15 0,-2 1-39 15,1-2-33-15,-1 2-15 0,-1-2-67 0,3-1-46 0,-4 0-36 16,1 1-43-16,-3-2-59 0,0 0-36 0,-1-2 33 16,1-1-811-16</inkml:trace>
  <inkml:trace contextRef="#ctx0" brushRef="#br0" timeOffset="132323.919">5745 3689 819 0,'0'0'263'16,"0"0"-14"-16,0 0 4 0,0 0-18 0,0 0 14 15,0 0-14-15,0 0-22 0,0 0-19 0,0 0-9 16,0 0-11-16,0 0-11 0,0 0-12 0,0 0-12 16,16-4-6-16,-9 3-10 0,1 1-11 15,-1-4 6-15,2 1-13 0,2 2-21 0,3-3 14 16,2 1-11-16,5 1-16 0,-3-1-4 0,2-1-16 16,3 0-2-16,-2 1 7 0,-1 2-7 0,1 0-26 15,-3 0 10-15,1 1-2 0,-5 0-6 0,0-4-7 16,0 3-2-16,-1 2-16 0,-3-2-18 15,1 1-28-15,-4 0-44 0,0-2-38 0,3 2-56 16,-10 0-34-16,10-1-22 0,-6 1-63 0,-4 0-9 16,0 0-5-16,6-6-758 0,-6 6 87 0,0-2 115 15</inkml:trace>
  <inkml:trace contextRef="#ctx0" brushRef="#br0" timeOffset="132704.103">6045 3467 537 0,'0'0'174'0,"-3"2"-15"0,3-2-31 15,0 0-5-15,0 0-26 0,0 0 41 0,0 0 0 16,0 0 16-16,0 0 15 0,-7 2 0 0,4 2 18 15,3-4 17-15,-3 5-14 0,2-1-6 0,1 1-7 16,-2 2-1-16,1 0-4 0,-2 3-16 0,3 2-18 16,-5-2-23-16,3 1 1 0,1 4-11 0,-5 1-13 15,2 0-10-15,1 2-13 0,0-2 13 16,-1 2-18-16,1-1-16 0,-1 1 1 0,-3-2 5 16,4 1-6-16,0 1-4 0,-1-3-13 0,1 2 2 15,3-1 8-15,-3-3-16 0,0-2 1 16,2 2 0-16,-3-4-11 0,1 0 8 0,3-1-26 15,0 0-12-15,-3-3-3 0,3-1-38 0,0-1-47 16,0-3-37-16,3 4-55 0,-3-4-33 0,0 0-51 16,0 0-38-16,0 0-3 0,0 0-722 0,11-7 46 15,-11 7 111-15</inkml:trace>
  <inkml:trace contextRef="#ctx0" brushRef="#br0" timeOffset="133288.063">7027 3225 563 0,'0'0'243'0,"0"0"-8"16,-14 11-12-16,6-3-5 0,-5 1-3 0,-4 5 2 15,0 3-7-15,-4-1-8 0,-3 3 0 16,-7 12-20-16,-2-1 10 0,1 0-13 0,2 3 3 15,2-1-10-15,2 2 9 0,5-6-22 0,1-2 0 16,6-2-11-16,0 1 3 0,1-3 0 0,6-4-7 16,1-1-16-16,4 0 0 0,-1-1-11 0,3-1-22 15,3-2-5-15,-1-1-14 0,4-3-1 0,1 1-42 16,2-3-13-16,2 1-7 0,-1-3-26 0,1-1-22 16,3-1-42-16,-1-2-10 0,4 2-64 15,-4-3-39-15,-1 0-30 0,4 0-23 0,-3 0-28 16,-2-3-13-16,2 2-31 0,1-2 8 0,0-3-26 15,-3 2-706-15,-1 0 79 0</inkml:trace>
  <inkml:trace contextRef="#ctx0" brushRef="#br0" timeOffset="133687.788">7195 3456 729 0,'-8'12'243'0,"5"-5"-15"15,2-2 0-15,-5 2-13 0,0 2 0 0,2 1-8 16,-2 1-2-16,1-3-13 0,-1 2 0 0,5 0-5 16,-5 0-21-16,2-2-2 0,1 1-13 0,0 0 0 15,-2-1-15-15,2-1-8 0,0 0-13 16,3 0 8-16,-3-3 0 0,2 3-6 0,1-3 4 16,1-1-14-16,2 0-17 0,0 0-14 15,1-2-17-15,3 0 0 0,3-2-10 0,-3 1-16 16,7-1-30-16,-4-3-34 0,3 1-13 0,1 1-50 15,-3-2-50-15,2 1-65 0,-3-1-50 0,0 3-48 16,1-2-36-16,-1-7 2 0,-3 5-741 0,0-1 114 16,3 1 111-16</inkml:trace>
  <inkml:trace contextRef="#ctx0" brushRef="#br0" timeOffset="134099.81">7139 3393 819 0,'0'0'325'0,"0"0"5"15,0 0 3-15,0 0-8 0,0 0 5 16,0 0-5-16,0 0-8 0,0 0-22 0,0 0-29 15,0 0-20-15,0 0-13 0,0 0-26 0,0 0-25 16,0 0-13-16,0 0-72 0,0 0-59 0,0 0-50 16,11-8-58-16,-11 8-47 0,9-5-27 0,-4 2-48 15,1 2-51-15,-2-3-77 0,-4 4-61 16,9-5-697-16,-2 2 75 0,-3 0 84 0</inkml:trace>
  <inkml:trace contextRef="#ctx0" brushRef="#br0" timeOffset="134435.911">7351 3143 1103 0,'0'0'409'15,"0"0"-25"-15,0 0-23 0,17 7-15 0,-13-5 7 16,6 2-28-16,0 2-20 0,0 1-19 0,1 1 1 16,2 3-31-16,5 3-3 0,-5 1-25 0,8 5 8 15,-4 3-44-15,0 1-21 0,10 11-25 0,-6 2-3 16,2 1 8-16,-5 2-30 0,-2 1-6 0,-1-7-26 16,-5-4 1-16,-4 0 0 0,2 1-26 0,-2-6-13 15,-2 0 10-15,-1-3-63 0,0-2-52 16,-3 1-56-16,0 0-49 0,-3-4-69 0,-6 1-51 15,5 0-33-15,-7-3-56 0,4-1-24 0,-3-4-20 16,-4-2 5-16,4-4-717 0,0 0 75 0,0-4 112 16</inkml:trace>
  <inkml:trace contextRef="#ctx0" brushRef="#br0" timeOffset="135173.287">8305 3468 1246 0,'0'0'448'0,"0"0"15"16,0 0-22-16,0 0-34 0,0 0-52 0,0 0-7 16,0 0-20-16,28-1-18 0,-15-2-36 15,1 1-18-15,6 1-28 0,1-1-26 0,3-1-18 16,-1 0-28-16,5 0-12 0,2-2-9 16,1 3-22-16,0-3-24 0,0 2-40 0,0 2-16 15,3-3-43-15,-4 1-49 0,1 2-69 0,-3 0-51 16,-4 1-72-16,-3 0-46 0,-5-3-43 0,2 3-52 15,-8 3-15-15,-1-6 8 0,-1 2-768 0,-1-1 127 16,-4 0 139-16</inkml:trace>
  <inkml:trace contextRef="#ctx0" brushRef="#br0" timeOffset="136727.277">10029 3167 665 0,'-22'5'228'0,"-1"-1"-18"0,3 0-23 0,2 0-26 15,0-2 0-15,-1 0-28 0,4 3 0 0,-4-3-18 16,4-1-17-16,2 3 2 0,-1-2-16 0,1 2 13 15,3 0-17-15,-1 0 9 0,1 3-4 0,3-1 4 16,0 3-4-16,3 0-21 0,-2 1 0 0,2 2-3 16,-2-3-7-16,2 4 0 0,-3 1 10 0,3 0-16 15,-2 3-2-15,2-5 13 0,1 4-15 0,0 0-6 16,-5 0-10-16,5-1 11 0,-3-2-6 16,2 1-2-16,1 0 20 0,-1-4-2 0,1-1 17 15,3 0-4-15,-3-1-1 0,0-1 16 16,1 0 12-16,0-4 1 0,2 3-11 0,4-2-4 15,-1 0-6-15,3 0-3 0,1 0-12 0,6-4-3 16,-1 2-15-16,4-2 2 0,5 0-15 0,3-1-28 16,0 1-18-16,4-1-33 0,2 1-26 0,-3-4-56 15,0 2-46-15,-3 0-52 0,0-1-56 0,-4 1-20 16,1-1 2-16,-6-1-757 0,1-1 89 0</inkml:trace>
  <inkml:trace contextRef="#ctx0" brushRef="#br0" timeOffset="136919.728">10151 3326 1162 0,'-11'1'483'0,"-2"3"-50"0,-1-1-57 0,-3 0-20 16,-3 3-28-16,-4-4-37 0,0 3-37 0,-6-2-42 16,2 0-40-16,-3 1-54 0,4-2-57 0,-1 0-46 15,1 1-38-15,6-3-53 0,1 0-37 0,0 2-33 16,6-4-10-16,0 4-31 0,4-4-23 0,3-1-61 15,0 1-24-15,7-1-721 0,7-3 44 16</inkml:trace>
  <inkml:trace contextRef="#ctx0" brushRef="#br0" timeOffset="137204.236">10370 3121 1305 0,'-3'23'384'16,"-2"-3"-16"-16,5 2-30 0,-3-3-23 16,0 1-28-16,0 1-23 0,2 0-6 0,1-1-40 15,0 2-19-15,-3-1-12 0,3 4-26 0,-3-4-17 16,3 4-29-16,-3-5 0 0,3-2-15 0,-3-1-23 15,2-2-44-15,1-1-28 0,0-3-53 0,-3 2-73 16,3-4-35-16,0-1-74 0,0 0-60 16,-3-3-17-16,3-1-43 0,0-4-751 0,0 0 92 15,0 0 98-15</inkml:trace>
  <inkml:trace contextRef="#ctx0" brushRef="#br0" timeOffset="137676.007">10469 3381 773 0,'0'0'314'0,"0"0"-30"0,0 0 13 16,0 0-23-16,0 0-5 0,0 0-3 0,10 4-17 15,-4-3-22-15,-6-1-12 0,11 2-15 0,-7-1-16 16,6-1-15-16,-4 4-25 0,5-4-22 0,-1 0 17 16,4 0-34-16,0-5-16 0,-1 4-17 0,1-1 5 15,0-2 2-15,0 0-10 0,2-1-33 16,-1 0 36-16,1-2-34 0,-2 0-15 16,-1 0 3-16,1-1-19 0,-4 0-12 0,0 3-20 15,-2-3 9-15,-4 0-20 0,2 0-4 0,-3 2-7 16,-3-1-6-16,0 3-11 0,-3-3 18 0,0 5 12 15,-1-3 4-15,-3 2 4 0,0 3 18 0,-3 0-22 16,0 0 14-16,-1 3 3 0,1 2 21 0,-4-2 8 16,1 4 12-16,3 2 15 0,-4-1-2 0,4 2-5 15,3 0 2-15,-4 2 14 0,5-1-1 0,2 0 10 16,1 0 6-16,0 2-26 0,6 0-21 0,-3-5 13 16,4 2-17-16,2 0 4 15,1-1-20-15,3-1 0 0,0-1-38 0,-3-1-31 16,4-1-31-16,-1-1-43 0,0-2-62 0,1-1-43 15,-1 0-8-15,0-2-49 0,4-7 41 0,-4 4-765 16,0-1 8-16,1 2 156 0</inkml:trace>
  <inkml:trace contextRef="#ctx0" brushRef="#br0" timeOffset="137951.595">11060 3252 604 0,'-9'3'225'0,"-3"1"-2"0,2 0-24 15,-3 3-2-15,-4 0-7 0,4 2-3 0,-2 1-8 16,2 0-5-16,-1 1-3 0,4 0-12 0,-3 5-3 16,2-5 11-16,4 3 1 0,1-5-17 15,2 1 0-15,1 2 6 0,3-3-17 0,0-1-1 16,3 0-19-16,0-2-23 0,1 0-5 0,2 0-15 15,1-6-41-15,4 3-21 0,-4-3-63 0,3 0-19 16,4-1-58-16,-1-1-65 0,-3-3-48 16,4 1-38-16,-1-2-34 0,1 0-680 0,0-3 7 15,0 2 117-15</inkml:trace>
  <inkml:trace contextRef="#ctx0" brushRef="#br0" timeOffset="138195.468">11266 3117 890 0,'0'9'307'0,"-3"1"-22"0,2 0-6 0,1 5-11 0,-3 1-9 16,3 2-3-16,-4 0-21 0,4 3 19 15,-3-2-37-15,3 3-7 0,-1-1-20 16,-2 0-16-16,3 1-23 0,0-1-3 0,3-1-30 15,-3 0-46-15,0-1-57 0,0-2-74 0,0-3-59 16,0-1-69-16,1 0-43 0,-1-3-82 0,3-3-26 16,1-4-778-16,0-3 136 0,-4 0 94 0</inkml:trace>
  <inkml:trace contextRef="#ctx0" brushRef="#br0" timeOffset="138347.955">11382 3309 844 0,'-18'4'287'0,"1"2"-34"16,1 0-27-16,5-1-65 0,-3-1-26 0,1-2-71 15,-4 0-53-15,4-1-75 0,1 3-28 0,-1-4-70 16,-1-7-40-16,7 6-732 0</inkml:trace>
  <inkml:trace contextRef="#ctx0" brushRef="#br0" timeOffset="138720.168">11460 3503 1121 0,'0'3'330'0,"0"-3"-15"0,3 3-41 0,-3-3-6 15,0 0-30-15,0 0-5 0,0 0-13 0,4-9-10 16,-4 2-23-16,0-1-5 0,3-1-31 15,-3-3 0-15,0 1-10 0,4-3-23 0,-3 2 4 16,2-4-4-16,3 1-18 0,-2 3-5 0,-1-3-13 16,3 1 2-16,-2 4-17 0,3 0-9 0,0 1-17 15,0 0-15-15,3 2-16 0,0 0-23 16,-3 0-12-16,6 4-14 0,-2-1-25 0,-1 1-2 16,0 2-8-16,4 0-24 0,-4 1 11 0,1 1-5 15,-4-1-10-15,3 2-8 0,-4-1-13 0,5 4-2 16,-4-4 2-16,-1 1 2 0,1 2 11 15,-3-2 8-15,3 5 17 0,-4-5-27 0,-2 4 38 16,2 2-16-16,0-3 11 0,-3 1 9 0,3 2-9 16,-3-1 33-16,0 1-36 0,0 0-30 0,0 0-19 15,0 1-48-15,0 0-29 0,-3-2 1 0,3 2-763 16,0-1 84-16</inkml:trace>
  <inkml:trace contextRef="#ctx0" brushRef="#br0" timeOffset="138944.427">11778 3139 906 0,'0'0'314'0,"0"0"-65"0,0 0-80 0,0 0-59 16,0 0-85-16,11 0-78 0,-11 0-63 0,0 0-9 16,7 4-131-16,-1-3-648 0</inkml:trace>
  <inkml:trace contextRef="#ctx0" brushRef="#br0" timeOffset="139199.65">12048 3184 734 0,'-13'5'271'16,"6"-1"6"-16,0-2 2 0,0 3 20 0,-3 1-7 15,-1 2 3-15,4 4-24 0,-5 0 18 16,1 3-51-16,4-1-15 0,0 3 5 0,0-1-11 0,4-2-25 16,-4 2-20-16,4-1-11 0,2-1 5 15,1-1-33-15,0-1-5 0,4-1-10 16,0-3-10-16,-1 1-31 0,4 0-19 0,-1-3-35 15,-2 1-48-15,3-3-39 0,3 1-41 0,-3-3-56 16,0-1-70-16,3 3-25 0,-3-4-25 0,-7 0-57 16,17-7-671-16,-6 3 8 0,-1-1 98 0,3-4 99 15</inkml:trace>
  <inkml:trace contextRef="#ctx0" brushRef="#br0" timeOffset="139880.157">12896 3285 578 0,'0'0'259'0,"0"-5"-9"0,0 5-14 16,0 0-21-16,-11-2-21 0,11 2-2 0,-13 6-18 16,3-5-2-16,-1 2-16 0,-2 4 3 0,-1 0-18 15,-3 2 20-15,0 1-23 0,0 3 0 0,0-2-17 16,3 3-4-16,-3-4 1 0,4 5 10 15,2-3 0-15,1 2 0 0,3 1 0 0,1-5 5 16,3 1 10-16,2-1-22 0,1 1-21 0,4-2 12 16,-1-1-15-16,4-3-12 0,-1 1-18 0,5-1-39 15,-1-4-36-15,3 0-12 0,1-1-78 16,-4-2-40-16,5-2-46 0,1 1-26 0,2-3-15 16,-5-1-44-16,4-2-15 0,0-3 2 0,1-4-675 15,-2 1-18-15,-2-2 120 0</inkml:trace>
  <inkml:trace contextRef="#ctx0" brushRef="#br0" timeOffset="140235.512">13097 3096 831 0,'-3'13'354'0,"0"-3"-6"0,-1 4-21 0,-2 4-2 16,3 0-12-16,-1 6-9 0,0-6-12 0,1 2-23 15,0 0-28-15,2-1-9 0,-2-1-17 0,3-1-25 16,-3-3-1-16,3-2-20 0,-3 0-20 0,3-3-26 16,0 0-1-16,0-3-37 0,0-1-26 15,3-1-13-15,3-4-28 0,-6 0-3 0,11-1 3 0,-4-5-26 16,0 1 34-16,2 0-8 16,3-4-16-16,1 2 9 0,1-1-14 0,-4 0 11 15,3 2-16-15,-2-1 13 0,-1 4-7 0,3 1 9 16,-2-4-7-16,-4 4-7 0,2 2-6 0,-1 0 15 15,2 2-17-15,-3 4 0 0,-1-2-6 0,2 2 1 16,-2 3-16-16,1-1-2 0,-3 1 2 0,2-1-5 16,-3 1-8-16,2 0-46 0,1-2-48 0,-2 1-39 15,2-1-30-15,-3 0-36 0,1-4-49 0,2 3-26 16,2-6-7-16,-4 0-743 0,5 0 73 16,-2 0 109-16</inkml:trace>
  <inkml:trace contextRef="#ctx0" brushRef="#br0" timeOffset="140623.993">13515 3284 634 0,'-21'3'218'0,"5"3"7"0,-2 1-2 15,5-4-24-15,2 4 1 0,-2 0-10 0,-1 1-32 16,4 1-7-16,3 0-15 0,-3-1 2 0,2 2-15 15,5-2-5-15,0 0-18 0,0 0-3 0,3 0-2 16,3-1-11-16,0-4 6 0,1 3-11 0,3-4-15 16,0 0-13-16,-1-1-5 0,4-1 5 0,-2-2 11 15,2 0-19-15,3-3 3 16,-2 0-17-16,2-2 22 0,0-1-28 0,-2-2-5 16,-1 2 0-16,0 0 2 0,1-1 26 0,-1-3-28 15,-3 5-8-15,3 1 3 0,-3-2-8 0,-3 2 6 16,2 4-1-16,0-5 8 0,-1 5 20 0,-2-2 13 15,0 2 26-15,1 1 15 0,-4 1-5 0,0 0-2 16,10 7 2-16,-7-4 7 0,0 4-37 0,-1 0-1 16,4 1-5-16,-3-2 0 0,1 2-15 0,-1-1-41 15,0 2-49-15,1-3-66 16,-1 0-59-16,4-2-39 0,-3 0-71 0,-1-2-36 16,4-1-28-16,-7-1 5 0,10-2-694 0,-3-2 72 0,-3 1 102 15</inkml:trace>
  <inkml:trace contextRef="#ctx0" brushRef="#br0" timeOffset="141243.912">13743 3439 931 0,'1'4'295'0,"-1"-4"-19"16,0 3-38-16,0-3 3 0,0 0-11 0,0 0-20 16,0 0-13-16,6-11-15 0,-2 4-13 0,-3 0 0 15,2-3-23-15,0-1-16 0,0-1-15 0,1 1 3 16,-1-2-18-16,1 4-11 0,2-2-1 15,1 1-19-15,-3-3 0 0,2 4-28 0,1-1-23 16,0 2-26-16,-3-1-33 0,3 2-36 0,-1 0-33 16,1 0-28-16,1 4-28 0,-2-2-52 0,1 2 18 15,0 1-38-15,2 1 21 0,-1-3 2 0,2 4-18 16,-3 0 18-16,4 0 23 0,-2 0 25 16,4 0 4-16,-2 0 1 0,-1 4 14 0,3-4 38 15,-2 1 18-15,0-1-6 0,3 2 32 0,-4 0 2 16,-1-2 10-16,2 1-13 0,-1-1 14 0,0 0 19 15,-3 0 14-15,1 0-3 0,1-1 31 0,-2 1-6 16,0-2 3-16,4 0 16 0,-5 1 12 0,1 1 23 16,-1-4-12-16,-1 4-11 0,-5 0 16 0,3-2 30 15,-3 2-28-15,0 0 18 0,0 0 21 16,0 0 0-16,-24 2-6 0,14 2 18 0,-4 1 16 16,0 0 3-16,-3 2 4 0,4 1 3 0,-5-2-3 15,5 2-27-15,-4 3 1 0,6-1-4 16,-3 1-10-16,4 2 7 0,0-4-5 0,-1 0 8 15,5-1 2-15,3 1-15 0,2-3-3 0,-2-3 3 16,3 0-10-16,0-3-8 0,4 3-16 0,-4-3 1 16,0 0 5-16,13-7-13 0,-5 1 5 0,1 2-13 15,-2-4-10-15,0 0 13 0,3 0-5 0,0-4-14 16,0 2-6-16,1 1 32 0,-4 0-27 16,0 2-1-16,-1-1 3 0,2 4 15 0,-2-3 18 15,-2 5 11-15,2 2 4 0,-6 0-9 16,11 3-19-16,-8 4-2 0,1 2 2 0,-1 3 1 15,-3 1 4-15,0 4-10 0,0 3 21 0,0 4 0 16,-3-1-13-16,-1 1-5 0,-3 0-3 0,3 0 8 16,-2-3-18-16,-1 2 0 0,1 1-5 0,2-8-21 15,-6-3-38-15,3 1-17 0,-3-4-55 0,2-1-38 16,-2-5-77-16,0-4 8 0,0-3-36 0,0-2-41 16,-4-18 0-16,0 9-760 0,7 0 92 0</inkml:trace>
  <inkml:trace contextRef="#ctx0" brushRef="#br0" timeOffset="141575.802">14116 3306 622 0,'14'-1'266'0,"0"-2"-26"0,3 1-32 15,3-2-14-15,-2 1-17 0,2-4-29 0,0 2-10 16,1-4-15-16,3 1-10 0,-7 3 0 0,3-4-16 15,-6 2 5-15,3 0-25 0,-4 1-5 16,-2 1-8-16,-1-1-23 0,-3 0 2 0,-3 2 1 16,0-4-34-16,-1 3 0 0,-6 2-2 15,-2-4 10-15,-1 5-3 0,-1-2 6 0,-3 1 7 16,2 2 13-16,-1 1 0 0,-1 0 28 0,-1 4 0 16,1 0 26-16,0 5-13 0,-1 0-3 0,4 6-2 15,-2-1 10-15,5 5-23 0,1-2 2 0,3 1-25 16,3-1-20-16,1 0-26 0,2 0-26 0,4 0-25 15,4-1 7-15,-1-1-43 0,2-3-34 16,-2-3 3-16,5-2-30 0,-2-2-31 0,1-1-21 16,-3-3-33-16,3-6-21 0,-3 5-777 0,3-4 124 15</inkml:trace>
  <inkml:trace contextRef="#ctx0" brushRef="#br0" timeOffset="144847.687">15432 3100 691 0,'0'0'261'0,"0"0"5"16,0 0-8-16,0 0-14 0,0 0-1 15,0 0-15-15,0 0-36 0,-9 9 0 16,8-5-18-16,-5 5-13 0,2 0 0 0,-3 4-15 16,0-1-18-16,1 3-10 0,-1-1-13 0,0 1-8 15,0-1-7-15,1 0-14 0,-1 1-9 0,3-6-8 16,0 1-11-16,-3-1-19 0,4 0-12 0,0-3 1 15,0 1-23-15,2-4-2 0,-2 2 4 0,0-3-10 16,3-2 31-16,0 0-31 0,0 0-15 0,7-10 8 16,-1 1-3-16,4-3-8 0,-2 0-13 0,5-2 1 15,1 2 2-15,-1-5 0 0,-2 6-2 0,3-1 22 16,-5 2 8-16,1 1 13 0,-2 0 3 16,2 2 4-16,-3 0 14 0,-1 5 5 15,2 2-19-15,-2-4 9 0,-6 4 7 0,7 7-5 16,-4 0 5-16,-2 0-3 0,2 3-15 0,-3-1 5 15,0 1 1-15,3-3 1 0,-3 1-1 0,0 0 2 16,4-2-6-16,-4-1-2 0,0 0 8 0,4-3-10 16,-4-2-11-16,6 0-7 0,-6 0 4 0,13-6-9 15,-2 1-1-15,-4-1 4 0,3-1 4 0,4-1 2 16,-1-1-9-16,-3-1 12 0,4 1 1 0,0 1-9 16,0-1-4-16,-1 1 12 0,-2 1 8 0,-1 1 13 15,0 2-3-15,-3-1 13 0,3 2 3 16,0 1-1-16,-6 2-4 0,2 0-11 15,2 3 3-15,-5 2-11 0,1-1 4 0,-1 4-6 16,-3 0 0-16,3 1-6 0,-3 1-27 0,0 2-33 16,0-3 7-16,0-2-13 0,0 2-28 0,0-4-20 15,0 3-21-15,0-2-38 0,0 1-56 0,3-5-47 16,1 0-765-16,-1 2 151 0</inkml:trace>
  <inkml:trace contextRef="#ctx0" brushRef="#br0" timeOffset="145195.99">16075 3059 509 0,'-24'3'176'0,"4"4"-9"0,3 0 7 15,-1 0-3-15,2 1-9 0,-2 3 2 0,2 1-1 16,1 2-22-16,-1 1-18 0,1 2 0 16,2-2 5-16,3-2 0 0,3 1 15 0,0-2 6 15,4 0-19-15,0-4-4 0,3 1-6 16,3-6-18-16,0 2-2 0,4-4 5 0,1-1-15 16,2-1 7-16,3-4-15 0,1 2-3 0,2-5-20 15,-1-1-3-15,1 0-7 0,-2 1 0 0,-1-5-11 16,-1 4-7-16,-2-2-6 0,-1 1-30 0,2 0-23 15,-7 0-23-15,2 2-23 0,-3 0-16 0,-2 0-40 16,2 0-29-16,-6 3-56 0,3-2-39 16,0 1-50-16,0-1-618 0,0 1-35 0</inkml:trace>
  <inkml:trace contextRef="#ctx0" brushRef="#br0" timeOffset="145531.295">16247 3102 826 0,'6'14'341'0,"-2"-2"-24"0,-1-1-10 16,0 0-20-16,1-1-11 0,-1-1-12 0,-3-2-13 15,3 1-16-15,1 1-2 0,-4-6-28 0,1 3-23 16,2 1-13-16,0-4-28 0,-3 2-21 0,0-2-18 15,3-1 6-15,-3-2-11 0,1 3-23 0,-1-3-2 16,0 0-3-16,9-11-2 0,-5 7-6 0,3-5 6 16,-3 1-3-16,2-1 0 15,1-3-16-15,3 1 3 0,-3 0-5 0,3-1 11 16,-3 1-34-16,0 1-15 0,3 2-6 0,-3-1-22 16,0 2-42-16,3-1-40 0,-3 1-44 0,0 4-28 15,-1-3-36-15,-2 1-41 0,3 2-25 0,0 1-19 16,-1-1-14-16,-6 3-37 0,10-4-752 0,-6 3 125 15,3 0 98-15</inkml:trace>
  <inkml:trace contextRef="#ctx0" brushRef="#br0" timeOffset="145692.759">16567 3088 875 0,'0'8'276'16,"0"-1"-27"-16,0 1-14 0,0 1-7 0,-3-2-10 15,3 2-42-15,0 0-17 0,0-1-47 0,0 0-32 16,-3 0-75-16,3-2-84 0,0 3-80 0,0-5-64 16,-3 2-780-16,3-4 112 0</inkml:trace>
  <inkml:trace contextRef="#ctx0" brushRef="#br0" timeOffset="146667.955">16656 2971 143 0,'0'0'15'16,"1"-8"8"-16,-1 8 11 0,3-3-17 0,-3 3 24 15,0-1 11-15,0 1 9 0,0 0 23 0,0 0 1 16,0 0-11-16,10 8 34 0,-7 0 4 15,-3-2 42-15,3 4 10 0,-1 0 2 0,1 1 31 16,0 2 5-16,0-2 8 0,-2 3-10 0,2-5-3 16,0 2 8-16,0-1 5 0,-3-1-3 0,4 2 3 15,-4-6-28-15,3 1-24 0,-3-1-4 16,4 0-11-16,0-1-25 0,-1-4-13 0,-3 0-18 16,10 0 5-16,-4-5-18 0,-2 1-12 0,6-1-8 15,-3-3-3-15,0 1 20 0,4 0-30 0,-1 1-7 16,-1-1-11-16,1 1 13 0,-2-1-3 0,-1 3 13 15,0-2-23-15,-1 3 26 0,2-2-3 16,-2 3-13-16,-2-2-20 0,2 4 2 0,-6 0-12 16,7 4 2-16,-3-2-10 0,-4 3-6 0,3 0-14 15,-3 0-8-15,1 2-34 0,2 1-17 0,-3-2-27 16,3 1-6-16,-3 1-52 0,3-1-28 16,1 2-36-16,2-1-18 0,2-3-31 0,-1 0 75 15,3-2-3-15,2 0-2 0,0-2 40 0,1 0-12 16,4-1 35-16,-3 0-27 0,6-2-9 0,1-1 81 15,-4 0-4-15,4-1 26 0,-2-1 21 0,5-2 7 16,-6 2 21-16,6-4 10 0,-4 0 20 0,-2 1 13 16,-2 0 6-16,-2-1-24 0,0 2 11 15,-4-1 14-15,-6 1 14 0,2 0 20 0,-6 0 8 16,1 2 15-16,-2 0-4 0,-5 1 22 0,2 0 18 16,-3 2 8-16,-3 2 10 0,3 0 2 0,-7 1-2 15,4 2 0-15,-3 2-3 0,-1 1-12 16,4-3-5-16,-4 5 2 0,7-1-21 0,0 0 1 15,-2-2-3-15,4 0 13 0,2-2-18 0,-1 3-13 16,1-3-8-16,3 0-2 0,0-3 28 0,0 0-56 16,0 0 7-16,0 0 3 0,14 0 3 0,-14 0-9 15,11-8 4-15,-2 5 12 0,-2-1 10 0,4-1 6 16,-1 0-26-16,-3 1 3 0,3-1 9 16,0 1-4-16,-3 0 7 0,1 1 6 0,-2 0-14 15,1 1 16-15,-1-1 0 0,-2 2-18 0,2 1-20 16,-1 4-6-16,1-1-2 0,-3 5 0 0,-2 2-10 15,2 4 2-15,-3 1 11 0,0 4-14 0,0 1 9 16,3 3-9-16,-3 2 14 0,0 2 4 16,-3 1-14-16,0 1 12 0,2 0 0 0,1-3 2 15,-3 0 3-15,0-1 6 0,0 0-32 0,-2 0 19 16,2-2-8-16,0-5-3 0,-4-1-13 0,1-2 14 16,-1-2 1-16,-1 0-4 0,-2-2-18 15,0-2 17-15,-1-2-17 0,-2 0 3 0,3-5 4 16,-4 0-2-16,1-2 0 0,-1 4 12 0,0-8-9 15,3 3-1-15,1-1 6 0,1 1-8 0,-1 0 33 16,5-2-18-16,-1-1 11 0,2 2-1 0,4-5 3 16,0 2 3-16,4-2-8 0,2-3 0 0,5 1-16 15,2-2 8-15,-1-1-10 0,7-1-15 16,-1 0 7-16,2 0-17 0,0 0-6 0,4-3-20 16,-4 5 18-16,1-2-29 0,-3 3-10 0,-1 0 6 15,0 2-16-15,-4 1-15 0,1 1-21 0,-4 1-41 16,0 0-66-16,-2 1-18 0,-2 0-46 15,1 3 12-15,-7-1-754 0,0 2 68 0,0 0 95 16</inkml:trace>
  <inkml:trace contextRef="#ctx0" brushRef="#br0" timeOffset="146968.747">16599 2926 1264 0,'0'0'443'0,"-4"-1"-41"0,4 1-44 0,0 0-30 16,-3-3-31-16,3 3-57 0,0 0-22 0,0 0-36 15,-3-3-34-15,3 3-20 0,3-7-28 0,0 4-26 16,0 0-33-16,1 0-41 0,2 0-54 0,2-1-35 16,-2 2-62-16,-2-1-21 0,3 0-56 15,2 2-102-15,-1-1-123 0,-1 0-589 0,3 2 162 16,-1 0 76-16</inkml:trace>
  <inkml:trace contextRef="#ctx0" brushRef="#br0" timeOffset="149795.347">18930 2798 473 0,'-24'0'172'0,"3"2"2"0,5 0-11 0,1 1-27 15,2-2-26-15,-1 2 5 0,4-3 6 0,3 1-1 16,-4 2 34-16,2 0-11 0,5 2 5 0,-2 0-4 16,5 2-11-16,-2-2 2 0,0 5-9 0,-1 1-6 15,3-1 3-15,1 2-13 0,-3 1-2 0,0 3-9 16,0 1-6-16,-1 1-12 0,-2-1-4 0,-1 4-15 16,0-1-9-16,-3 2 4 15,3-1-6-15,-4-1 3 0,1-1-18 0,3-1 7 16,-3 1-12-16,0-3-6 0,3-1 9 0,1 1-9 15,-5-1-2-15,7-3 3 0,-3 1-13 0,1-3 7 16,-1-2 13-16,4 2 14 0,-1-1 11 0,0-2 19 16,1 0 18-16,3 0-18 0,0-3-8 0,4 0-8 15,6-1-2-15,-3 0-8 0,6 0-15 0,2-2 3 16,1-1-9-16,5 0-2 0,3-1 6 0,3-2-14 16,-3 2-4-16,6-2-4 0,-2 1-7 0,-1-2-43 15,-3 2-18-15,-3 0-26 0,-1-1-38 0,1 1-49 16,-4 0-64-16,-3 1-41 0,-1-2-62 15,1-3 9-15,-1 2-753 0,-2 1 153 16,2-3 85-16</inkml:trace>
  <inkml:trace contextRef="#ctx0" brushRef="#br0" timeOffset="150319.288">19377 2996 662 0,'-16'18'282'0,"1"1"-11"0,-1-2-35 0,2-3 7 16,0 2-25-16,0 0-21 0,1-1-23 0,-1-1 5 15,4-3-28-15,0-1-10 0,4-1-16 0,-2-2-7 16,4 0 0-16,-2-4-3 0,3 0-10 0,3-3-21 15,0 0-4-15,0 0-24 0,10-16-15 0,-4 3-26 16,2 2-10-16,1-3-17 0,-2-1 4 0,4-3-10 16,-1 1 10-16,3-2-20 0,-2 2 0 15,-1 1-18-15,0-1 36 0,1 2-24 0,-1 3 11 16,-3-1-7-16,4 2 24 0,-5 3 6 16,1 0 11-16,-1-1 2 0,1 3-8 0,0 0 7 15,-3 4 4-15,3 0-1 0,-1 2 6 0,-6 0 4 16,11 4-7-16,-4 3-2 0,-1 0 9 0,-2 6 1 15,6 1 7-15,-3 2 3 0,3 2 12 0,-3 2-4 16,7-1-3-16,-4 3-5 0,0-5 12 0,4 2-12 16,-4-3 0-16,0-2 8 0,1-2-14 0,-2-1 6 15,-5 0 8-15,7-2-34 0,-5-5 0 16,-2 0-2-16,2 0-24 0,-5-3 16 0,-1-1-5 16,0 0-5-16,0 0 5 0,0 0 0 0,-10-10-16 15,-1 7 14-15,1-3 7 0,-4 3-11 0,-3-2 1 16,0 1 5-16,0 1 3 0,-4 1-6 15,5 1-5-15,1 1-20 0,-2-2-47 0,-3 4-37 16,3-1-47-16,0-1-64 0,4 0-10 0,-2 0-67 16,-1-3 60-16,5 1-805 0,1-1 165 0</inkml:trace>
  <inkml:trace contextRef="#ctx0" brushRef="#br0" timeOffset="150823.295">19675 2836 1374 0,'0'0'417'0,"0"0"-40"15,0 0-34-15,0 0-44 0,24 0-20 0,-10 0-26 16,3-1-35-16,0-1 2 0,3 2-59 0,4 0-22 16,-3-3-9-16,3 3-22 0,3-2-19 0,-3 2-17 15,3-1-3-15,-3 1-5 0,0-2-13 0,0 2 8 16,-3 0-3-16,-4 0-9 0,0 0-19 0,-4 1-3 16,2 0 1-16,-2 2-3 0,-3 0-26 15,1 0 14-15,-2 2-6 0,-5 2-3 0,2 4 21 16,-1-4-20-16,-5 4-1 0,3 1 11 0,-3 5-3 15,3 2-7-15,-3 1 7 0,0 1-10 16,3 4-5-16,-3 1 8 0,1 2 2 0,2-1 10 16,-3 1-2-16,3-2-3 0,1-1-7 0,-1-1-3 15,0-5-5-15,0-3 2 0,-1 0-2 0,1-3-5 16,-3-1-34-16,3-1-27 0,-3-1-29 0,0-2 23 16,0-1-13-16,-6 0 26 0,1-5 8 0,-1 4-3 15,-4-2 13-15,-4 0 3 0,3-3 4 0,-5 0-4 16,-5-1 4-16,-3 0 6 0,3 0 0 15,-2-1-3-15,-5 0-13 0,1 0-33 0,-1 1-41 16,1-3-22-16,3 2-50 0,1 2-46 16,-5-6-30-16,4 5-760 0,3 1 71 0,2 0 105 15</inkml:trace>
  <inkml:trace contextRef="#ctx0" brushRef="#br0" timeOffset="161855.543">10790 3727 168 0,'7'-2'70'0,"-7"2"6"0,0 0-22 0,4-4 10 15,-1 2 0-15,-3 2-8 0,4-2 11 0,-4 2-6 16,6-5 24-16,-3 4-11 0,-3 1 18 0,4-5-5 15,-1 4-5-15,1-2 3 0,-4 3-11 16,4-2-2-16,-1-2-14 0,-3 4 1 0,0 0 16 16,0 0-22-16,-7-4 27 0,3 1-9 0,4 3-14 15,-16 3 25-15,5-3-11 0,-3 4 16 0,-2 2-13 16,-5 4 29-16,0 3-19 0,-6 1 3 0,-11 10-18 16,4 2 6-16,0 6-14 0,3-1 1 0,0 3 2 15,-2-1-13-15,5 3-15 0,1-3-3 0,9-4 3 16,5-4 2-16,0-6-20 0,2 4 2 15,4-5 6-15,1-2 15 0,5 0-13 0,-2-4 8 16,3 1-5-16,3-3-3 0,1 1-13 0,-1-3-20 16,4-1-10-16,-1 0-13 0,5-4-26 15,-1 1-23-15,0-3-20 0,1-1-29 0,-1-1-17 16,4 1-34-16,-1-7-4 0,5 1-774 0,-5 2 39 16</inkml:trace>
  <inkml:trace contextRef="#ctx0" brushRef="#br0" timeOffset="162183.96">10940 3779 788 0,'0'0'289'0,"0"0"-33"0,0 0-8 15,0 9-25-15,-3-1-10 0,0 1-6 0,0 3-7 16,2 2-21-16,-2 5-33 0,-3-2 5 0,1 4-21 16,2 2-10-16,0 0-9 15,-1-1-42-15,1-3 5 0,0 1 10 0,-1-3 6 16,4 1-49-16,-3-2-28 0,3-2-44 0,-3-3-64 15,3 2-35-15,-4-5-42 0,3 0-7 0,-2-3-15 16,0-1-14-16,3-4-7 0,0 0-752 0,0 0 55 16</inkml:trace>
  <inkml:trace contextRef="#ctx0" brushRef="#br0" timeOffset="162492.135">10851 3784 757 0,'8'-5'241'0,"-1"1"-13"0,3 0-29 16,0-3-20-16,1 2-20 0,5-3-23 0,-2 0-11 15,3 1-15-15,0 0-15 0,-3 0-5 0,6-1-14 16,-2 3 11-16,-2-2-12 0,2 1 7 0,-1 3 20 16,0-1-2-16,-3 3 7 0,0 0 1 0,-1 1-1 15,-6 0-12-15,4 5-8 0,-2-1-10 16,-2 1-23-16,-1 3-1 0,-5-3 6 0,3 3 10 15,-4 4-28-15,0-4-5 0,-5 3-5 0,-1-1-3 16,-1 2-23-16,0-1-13 0,-3-1-17 0,0 0-16 16,3 0-44-16,-3-5-30 0,0 1-20 15,0 1 1-15,3-5-47 0,-4 3-19 0,1-4-12 16,0-1 30-16,-1 0-20 0,1 0 2 0,10 0-12 16,-17-1 25-16,7-2-264 0,6 2-450 0</inkml:trace>
  <inkml:trace contextRef="#ctx0" brushRef="#br0" timeOffset="162824.631">11355 3850 414 0,'-11'2'179'0,"4"5"-2"0,-6-4-23 16,5 4 2-16,-5 4-23 0,3 1-5 0,-7 1 2 15,7 0-14-15,-1 3-1 0,-2 2-3 0,6-4 9 16,0-3 9-16,3 0-7 0,-2 1 20 0,5-6-20 16,-2 0-25-16,6-1-4 0,-2-3 6 0,5 0-23 15,-6-2-21-15,14-4-7 0,-7-2-29 0,0 1 6 16,4-5-36-16,1 2-29 0,-2 0-15 15,1-1-25-15,-1-1-39 0,-3 2 6 16,0 1-29-16,0-2-18 0,-3 2-7 0,2-1-18 16,-3 2 2-16,1-1 18 0,-1-1-36 0,-3 2-432 15</inkml:trace>
  <inkml:trace contextRef="#ctx0" brushRef="#br0" timeOffset="163115.862">11494 3792 532 0,'0'0'192'0,"0"0"-31"0,-9 8 11 16,5-5-14-16,1 3-2 0,-5-2-17 15,2 0-24-15,2 1-15 0,-3 2 0 0,4-2 25 16,-3-1-2-16,1 1-11 0,2 2-7 0,0-4 11 16,0 3-17-16,3 1-6 0,0-4-12 0,3 4-1 15,0 1-8-15,0 0-14 0,2 0-1 0,1-2 2 16,1 4-18-16,-1-4 7 0,1 2-12 0,1-1-3 15,-5 1 8-15,1-1-18 0,-1 2-7 0,0-2 7 16,-6 1-18-16,3 2 5 0,-4-1-7 16,-2-1-19-16,2 1-14 0,-3 0-1 0,0-1-33 15,0-1-13-15,-2-1-43 0,-2-2-31 0,4 2 12 16,-3-2-35-16,2-1-15 0,2-2-29 16,-1 0 16-16,-6-2-113 0,9 0-616 0</inkml:trace>
  <inkml:trace contextRef="#ctx0" brushRef="#br0" timeOffset="163304.267">11573 3975 670 0,'0'6'190'0,"1"0"2"15,-2 2-21-15,1-1-35 0,-3 2-3 0,3-2-38 16,-3 4-14-16,-1-4-47 0,3 2-27 15,-2-2-63-15,0 0-31 0,0 0-10 0,2-5-72 16,1-2-8-16,0 0-698 0</inkml:trace>
  <inkml:trace contextRef="#ctx0" brushRef="#br0" timeOffset="163467.757">11635 3813 340 0,'6'-3'79'0,"1"2"-20"0,-3-5-92 0,3 3 5 16,-7 3-110-16</inkml:trace>
  <inkml:trace contextRef="#ctx0" brushRef="#br0" timeOffset="163691.979">11844 3768 813 0,'0'17'292'0,"0"0"-20"16,-5-1-27-16,5 1-12 0,-3 1-28 15,0 4-26-15,-1-1-18 0,1 2-7 0,0 0-11 16,0 2-20-16,2-6-28 0,-2 1-31 0,0-1-36 15,-2-2-33-15,2 0-49 0,3-5-40 0,-3-2-37 16,3 0-53-16,3-8-49 0,-3-2-10 16,3 2-6-16,-3-2-716 0</inkml:trace>
  <inkml:trace contextRef="#ctx0" brushRef="#br0" timeOffset="163856.125">11897 3902 749 0,'-6'3'221'0,"-1"1"-22"16,-3-1-2-16,0 1-25 0,-1-2-19 0,-2 1-2 16,2 1-40-16,-2-3-7 0,-4 0-68 15,3-1-33-15,-3 2-54 0,4-4-11 0,-5 1-45 16,5 0-21-16,-5-3-39 0,2 0-7 0,5 0-724 16</inkml:trace>
  <inkml:trace contextRef="#ctx0" brushRef="#br0" timeOffset="164060.441">12007 3855 555 0,'1'8'251'0,"-1"4"-41"15,-1 0 7-15,1 1-43 0,-3 4-10 0,-3-3-21 16,5 1-15-16,-6 1-15 0,3-1-23 0,-2 0-21 15,0-2-38-15,2-1-47 0,1-3-30 0,-5 0-51 16,5-1-39-16,-1-5-5 0,-2 1-15 0,6-4-778 16</inkml:trace>
  <inkml:trace contextRef="#ctx0" brushRef="#br0" timeOffset="164395.945">12100 3917 624 0,'6'13'261'0,"-2"-1"-25"0,-1 1-9 15,0-1-12-15,1-3-46 0,-3 3 18 16,2 0-28-16,0 1-3 0,0-1 3 0,-2-1 0 16,2-1 2-16,0 3 3 0,0-6-8 0,-2-2-3 15,2 3-9-15,0-3-6 0,1-2-23 16,0 2-15-16,2-5-3 0,-6 0 3 0,13-5-39 15,-2-1 16-15,-1 0-41 0,-3-3-26 0,4-4-28 16,-1 2-23-16,-3 0 3 0,2-2-13 0,-1 4-31 16,-1-4 0-16,-1 8-5 0,-2-5 5 0,2 4-10 15,-2-1 36-15,0 2-11 0,-1 2 41 0,0-1-35 16,1 0 10-16,-1 2-18 0,3 2 5 16,-2-4-16-16,-4 4-19 0,11 0-1 0,-5 4-26 15,1-4-27-15,-7 0-75 0,14 0-5 0,-7 0-41 16,-1 0-681-16,-6 0 146 0</inkml:trace>
  <inkml:trace contextRef="#ctx0" brushRef="#br0" timeOffset="164784.034">12455 3966 578 0,'0'0'210'0,"4"3"-3"0,-1 0-28 16,1 1-7-16,-1 0 2 0,3 0-15 0,-2-2-13 16,3 3-11-16,3-4-27 0,3 2-8 0,-2-2-8 15,3-2-3-15,-1-1-17 0,1 1-3 16,-1-4-7-16,2 2 2 0,-2-4-21 0,-2 2-7 16,-1 0-11-16,0 0 1 0,-4 2-8 15,2-4-15-15,-5 1 2 0,0 3 0 0,-3-2 5 16,0 5-5-16,-6-8 5 0,-2 4 6 0,2-1-16 15,-4 2 13-15,0 2 4 0,-5 1 24 0,-1 0 21 16,-1 5-24-16,3 2 11 0,-7 2 12 0,4 5-7 16,1 1-3-16,1 3 11 0,2 0-11 0,3 1 3 15,2 0 4-15,2-4-14 0,6 0-3 16,0-2-5-16,3-1-13 0,1 1 5 0,6-4-23 16,3 0 10-16,-3-2-32 0,2-4-30 0,1-2-6 15,1 2-45-15,-4-7-35 0,0 2-13 0,1-2-20 16,-2-1-26-16,-2-4 5 0,-3 1-25 0,3-5-740 15,-7 1 84-15</inkml:trace>
  <inkml:trace contextRef="#ctx0" brushRef="#br0" timeOffset="164992.185">12116 3719 808 0,'0'0'333'16,"0"0"-28"-16,0 0-39 0,0 0-25 0,18-2-44 16,-15-1-39-16,4 2-17 0,0-1-33 15,0 1-44-15,-1 0-39 0,1 1-48 0,4-3-48 16,-4 3-40-16,3 3-73 0,0-3-3 16,-10 0 47-16,17 2-790 0,-4 1 60 0</inkml:trace>
  <inkml:trace contextRef="#ctx0" brushRef="#br0" timeOffset="165443.141">12835 3625 552 0,'0'0'310'0,"0"0"-21"0,0 0-20 16,-4 3-15-16,4-3-37 0,7 8-12 0,-4-2-8 16,4 2-31-16,0-2-4 0,4 5-6 0,-2-1 2 15,6 5-35-15,1-1-23 0,-2 2-15 16,6 5 2-16,-2 3-16 0,9 10-2 0,-3 1-2 16,3 1-16-16,-3 2 0 0,-3 2 6 0,-5-9-6 15,-1-1-10-15,-5 1-5 0,-1-2-21 0,-1 2-10 16,-5-7-18-16,-2 0-20 0,2-3-26 0,-6 0-23 15,-1-3-33-15,-3-2-21 0,0 0-20 0,-3 1-41 16,-4-7 5-16,0 1-33 0,1-4-41 0,-14-2-11 16,10-1-744-16,3 0 133 0</inkml:trace>
  <inkml:trace contextRef="#ctx0" brushRef="#br0" timeOffset="171739.892">2733 3613 284 0,'0'0'125'0,"0"0"3"0,7 1-15 16,-7-1-1-16,0 0-17 0,0 0-13 0,3 3-3 16,-3-3-2-16,0 0-5 0,0 4-34 0,0 0 39 15,0-4-34-15,-3 9-9 0,-1-4 7 16,4 2-3-16,-3 6 6 0,0-4 12 0,-2 3-7 0,2 0-1 16,0 5 8-16,0-4-12 0,0 3 23 15,2-1 7-15,-2 3-8 0,0-2 9 16,0 2-35-16,2-1 12 0,-2-1-14 0,0 2 8 15,-1 1-15-15,3-3 0 0,-2-1-16 0,3-3 13 16,-3 1-5-16,0-1-2 0,2 1-16 0,-1-2-3 16,1-2-25-16,-2 0-18 0,3-1-5 0,-4 1-18 15,2-2-5-15,1 0 0 0,-2-2-51 0,-2 1 5 16,2-2-11-16,0 0-7 0,3-4 10 0,-6 0-158 16,6 0-564-16</inkml:trace>
  <inkml:trace contextRef="#ctx0" brushRef="#br0" timeOffset="172275.892">2579 3743 529 0,'0'0'195'0,"-3"3"-26"15,3-3 13-15,0 0-34 0,0 0 18 16,0 0-2-16,0 0-15 0,-5 4 15 0,5-4-6 16,0 0-14-16,0 0-4 0,0 0-7 0,0 0 18 15,0 0-12-15,0 0 14 0,0 0 11 0,15-7-18 16,-15 7 5-16,6-1 0 0,-2-2 15 0,3 2-30 15,-7 1-10-15,7-2-9 0,-3 1-7 16,-4 1-18-16,9-1-2 0,-5 1-29 0,3-3 11 16,0 2-18-16,0 0 7 0,2-1-27 0,2 1-19 15,-1 0-23-15,3-3 13 0,1 2-46 0,3 0-12 16,1-3-1-16,2 2-5 0,-3-3 8 0,4 3-34 16,-7-2-20-16,0 2-38 0,-1-1-16 0,1 2-27 15,-4 0-22-15,0-1-40 0,-2 1 7 0,1 0-767 16,-5 1 94-16,-4 1 118 0</inkml:trace>
  <inkml:trace contextRef="#ctx0" brushRef="#br0" timeOffset="177375.862">1140 4927 476 0,'0'0'212'0,"0"0"6"16,3-2 12-16,-3 2-7 0,0 0-29 0,0 0-2 0,0 0-2 16,0 0-19-16,0 0-7 0,0 0-5 15,0 0-8-15,0 0-3 0,0 0-17 0,3 9-6 16,-3-2-20-16,3 2 3 0,-2 2-9 15,2 7-12-15,1 3 6 0,-4 4 6 0,4 0-4 16,2 7-5-16,-2 2-6 0,2 2 3 0,5 9 0 16,-5-6-2-16,1-7 15 0,0 0-6 0,4-3-4 15,-7-5-6-15,5 0 19 0,-5-4-21 0,2-1-6 16,-2-6-12-16,3 0 3 0,-4-2 12 0,-2-1-25 16,5 2-13-16,-3-9 31 0,0 3-34 15,1-6-7-15,-4 0 15 0,11-8-18 0,-5-1-8 16,1-5 11-16,3-3-13 0,-2-3-3 0,1-4-4 15,1 2-4-15,2-5-4 0,0 1-11 16,2 0-5-16,0 1-22 0,-1 0-29 0,-2 0-13 16,2 4-10-16,-2 1-31 0,-1 2-20 0,3-2-29 15,-2 3-17-15,-1 0-13 0,-3 5-41 0,4-2 0 16,-4 4-21-16,-1 2 9 0,1-1 14 16,-1 1-40-16,-1 1-8 0,1 1-57 0,-5 3-603 15,2 2 73-15</inkml:trace>
  <inkml:trace contextRef="#ctx0" brushRef="#br0" timeOffset="177767.96">1714 5245 389 0,'-3'-3'153'16,"-4"3"-10"-16,7 0-4 0,-14 0 7 0,5 1-3 16,-2 2-2-16,1 3-3 0,-1-1 13 15,0 0-13-15,-2 3-7 0,0 1-1 0,3 4 1 16,-1 2-6-16,0-2-10 0,1 1-15 0,4-1-10 15,-1 0 20-15,3-2 5 0,-2-3 11 0,5 1-9 16,-2-2 24-16,3-2-44 0,3-3-17 16,-3-2-6-16,7 1-15 0,-7-1-5 0,11-3 22 15,-5-5-19-15,2 2-11 0,2-2-5 0,-3 1 0 16,2-1-29-16,-1 2-19 0,2-1-9 0,-6-1-48 16,5 0-33-16,-5 1-56 0,2-2-16 0,2 3-18 15,-5-2-18-15,0 0-48 0,1 0-1 0,-1-1-652 16,0 0 5-16</inkml:trace>
  <inkml:trace contextRef="#ctx0" brushRef="#br0" timeOffset="178111.593">1768 4809 862 0,'8'8'300'16,"-8"-3"4"-16,0 0-22 0,3 2 4 15,-3 0-7-15,0-1-17 0,1 4 6 0,-1 0-4 16,2 0-16-16,-2 4-7 0,1 0-13 0,-2 2-13 16,1 5-18-16,0-2 5 0,0 4-31 15,-2 2-4-15,1 2-19 0,1 0 3 0,0 3-12 16,-3-1-19-16,3 1-28 0,-3 0 3 0,2 4-6 15,1-7-17-15,-3 1 5 0,3-2-11 0,-1-1-9 16,1-4-29-16,0-1-36 0,0 1-30 0,0-5-24 16,0-4-22-16,0 1-42 0,0-2-53 0,0-1-69 15,1-3-67-15,3-1-46 0,-1-5-20 16,-3-1-13-16,0 0-11 0,13-8-660 16,-6 2 103-16,-3-2 102 0</inkml:trace>
  <inkml:trace contextRef="#ctx0" brushRef="#br0" timeOffset="178644.239">2148 5042 875 0,'-2'12'264'0,"1"-5"9"16,-2-1-6-16,-1 3-9 0,1 1-7 0,2 1-10 16,-2 1-16-16,0 0 5 0,0 4-40 0,2 1-26 15,-2 4-11-15,0-3-4 0,3 5-19 16,0-3-20-16,-3 3-56 0,2-4-34 16,1 3-48-16,-2-4-49 0,2 0-17 0,-1-4-47 15,2-3-41-15,1-1-61 0,-1-5 15 0,2-3-729 16,-3-2 64-16,0 0 58 0</inkml:trace>
  <inkml:trace contextRef="#ctx0" brushRef="#br0" timeOffset="178817.402">2238 5202 568 0,'-8'2'248'0,"-2"3"-15"0,-3-2-5 15,2 2-29-15,-2 0-27 0,-1-1-3 16,0-1-26-16,-3 3-5 0,3-3-17 0,-3 1-44 15,1-1-44-15,-2-1-38 0,4 1-29 0,-3-3-30 16,4 0-58-16,-4-3-35 0,3-1 1 16,0 3-747-16,1-5 78 0</inkml:trace>
  <inkml:trace contextRef="#ctx0" brushRef="#br0" timeOffset="179244.02">2528 5167 442 0,'-28'3'146'0,"18"-2"15"0,-4 3-4 15,4-2 4-15,-6 5-2 0,1 0-21 0,2-1 13 16,-1 1 0-16,1 2-21 0,2 3-9 15,-2-2 4-15,3 2-22 0,2 3 22 0,1-1-33 16,-2 1 16-16,8-4-26 0,-2-1 2 0,0-1-10 16,3-2-5-16,3 0-2 0,0 0-11 0,1-6 3 15,2 1 10-15,-2-2-28 0,-4 0-8 0,17-7 19 16,-7 3-24-16,-3-5 0 0,7 1-5 16,-4-2 3-16,1-2-19 0,2 1 6 0,-3-1 10 15,1 1 3-15,-4 2-16 0,2-1 13 16,-2 2-13-16,1-1-10 0,-2 1 5 0,1 1 3 15,-4 1-3-15,1 2 21 0,3-1-26 0,-4 2 7 16,1-1-4-16,-4 4 5 0,0 0-1 0,0 0 6 16,7 8 0-16,-5-2-3 0,2-4-35 0,-4 4-6 15,3 1-31-15,-3-3 1 0,1 0-41 0,1-1-39 16,-1 1-36-16,-1-4-17 0,0 0-19 0,0 0-130 16,0 0-604-16,14-6 95 0</inkml:trace>
  <inkml:trace contextRef="#ctx0" brushRef="#br0" timeOffset="179700.126">2678 5357 783 0,'4'11'330'15,"-1"-2"-36"-15,0-1-27 0,0-2-37 0,-3-4-15 16,1 2-10-16,3-1-36 0,-4-3-21 16,0 0-12-16,0 0-16 0,0-14-15 0,0 6-13 15,0-3-30-15,0-2-11 0,0 1-28 0,0-2 10 16,0 2-15-16,3-2-13 0,-3 0-2 0,3 1-1 15,-2 1-4-15,2 1-1 0,3 1 11 0,-3 2-3 16,1-1 8-16,2 2 0 0,5 2 15 0,-4 2-10 16,3 2-11-16,1 1 9 0,-1-2-1 0,0 2-7 15,4 2-3-15,-1-1 10 16,1 0-15-16,-3 1 13 0,3 2 0 0,-1-4 20 16,3 1-38-16,-2 1 13 0,0-2 12 0,0 0-7 15,0-2-16-15,3 1 6 0,-1 1-16 0,-1-5 5 16,1 2 1-16,-2-3-4 0,0 3 4 0,0-4 7 15,-1 1 0-15,1 1 0 0,-7-1-16 0,3 0 11 16,-3-1 10-16,0 3-10 0,-3-3 3 16,-1-2-11-16,0 3 3 0,-6 1 7 0,-1-2 6 15,1-1-6-15,-5 4 8 0,-1 0-18 0,2 4 13 16,0 0 11-16,-3 0 17 0,2 1 10 16,2 6 21-16,-3 1-8 0,4 2-7 0,-1 5 20 15,2 1-28-15,4 0 2 0,3 2-5 0,-2-1-10 16,5 1 3-16,1-1-16 0,0-2-23 0,3 0 1 15,1-4-17-15,-1 0-35 0,3-2-46 16,-2-1-25-16,2-2-32 0,-3-1-25 0,4-3-58 16,-4-2-1-16,5-12-18 0,-2 8-706 0,1-3 89 15</inkml:trace>
  <inkml:trace contextRef="#ctx0" brushRef="#br0" timeOffset="180957.849">4288 4809 542 0,'-7'2'213'0,"-6"4"-3"0,-1 2 2 15,1-1-2-15,-5 3-21 0,-3 3-12 0,5-1 0 16,-2 5-9-16,-2 1-9 0,-1 2-16 0,1 1-15 16,3 4-5-16,-1-1 3 0,5 0-16 0,-4-2-15 15,7 1-3-15,3 0-23 0,-4-5-10 0,5 5-6 16,0-6 4-16,2 0-11 0,0-4-15 0,2 2 22 15,1-2-37-15,1-2-39 0,3-1-18 0,1 1-34 16,0-5-37-16,5 1-47 0,-2-2-18 0,4-2-43 16,2 1-20-16,-2-7-11 0,5 2-737 15,-2 0 100-15</inkml:trace>
  <inkml:trace contextRef="#ctx0" brushRef="#br0" timeOffset="181483.487">4395 5167 921 0,'-4'28'328'15,"0"-1"-26"-15,0-3-31 0,2 1-10 0,1-3-38 16,-2 2-24-16,0 1-19 0,0-6-24 0,2 2-5 15,1-3-23-15,-3-2-34 0,3-3-24 0,-3 0-76 16,3-3-68-16,0-1-49 0,0-3-35 0,-3-5-14 16,3-1-22-16,0 0-24 0,0 0-5 0,-5-23 19 15,2 7-4-15,-1-1-40 0,1-2 87 0,0-4-18 16,-3 3 40-16,2-3 16 0,-3 0 47 0,3 6 9 16,-2-3 13-16,2 5 3 0,1-2 56 15,-3 7 29-15,5-3 35 0,-2 3 33 16,-1 1 44-16,3 3 36 0,-1-2 12 0,1 1 37 15,2 1-16-15,-1-1-6 0,2 0-9 0,-1 1-10 16,3 1-16-16,0-2-8 0,2-1-12 0,0 0-14 16,1 1-12-16,4-2-20 0,-1-1-8 0,3 2-13 15,1-4-10-15,0 3-1 0,3 3-14 0,4-4-3 16,-4 4-16-16,3-1-2 0,0 0 15 0,-2 5-7 16,0-5-5-16,-2 6 17 0,1 0-15 0,-6-2 8 15,2 6-23-15,-3-2 12 0,-3 3-17 0,0 2 4 16,-4 2-2-16,0-1-4 0,-3 1-9 15,-3 1-7-15,-4 0-1 0,1 2 3 0,-4 2-22 16,-1-3-19-16,-2 0-28 0,-2 3-43 16,2-4-34-16,-1-2-18 0,-2-2-22 0,1 1-6 15,5-1-28-15,-3-3-38 0,-1-1 7 0,4 0 1 16,3-2-6-16,7 1 16 0,-14-3-37 0,8-1-657 16,3 1 64-16</inkml:trace>
  <inkml:trace contextRef="#ctx0" brushRef="#br0" timeOffset="181761.148">4695 5025 662 0,'-14'11'213'0,"4"3"15"16,-3-3-26-16,5 3-13 0,2-5-2 0,0 2-15 15,5-2-16-15,-3 4-18 0,4-5 11 0,0 1-39 16,5-1 12-16,1-3-24 0,1 0-9 0,3-3-4 16,1 1-3-16,2-7-18 0,1 3 0 15,-1-5-13-15,1-2-5 0,3 2 3 0,-4-4-8 16,1 0-26-16,-4 0-30 0,2-1-39 0,0-1-54 16,-5-1-35-16,0-1-13 0,0-1-39 0,-4 0-27 15,1 3 24-15,-4-2-787 0,3 3 156 0</inkml:trace>
  <inkml:trace contextRef="#ctx0" brushRef="#br0" timeOffset="182019.433">5054 4860 903 0,'-7'24'374'0,"4"1"-26"15,0-4-23-15,0 1-13 0,2-3-43 0,1 2-23 16,-4 4-16-16,4-5-43 0,0 2-10 0,0-2-75 16,-3 1-41-16,6-4-68 0,-3 0-70 15,0-5-89-15,4-1-85 0,-1-5-13 0,1-2-28 16,0-4-739-16,-4 0 96 0</inkml:trace>
  <inkml:trace contextRef="#ctx0" brushRef="#br0" timeOffset="182167.952">5071 4992 627 0,'-17'5'238'0,"4"0"-13"0,-1-5-41 0,1 2-61 16,1 1-61-16,-1-3-47 0,0-3-43 15,-2 3-62-15,2-1-15 0,-1 0 0 0,1 1-222 16</inkml:trace>
  <inkml:trace contextRef="#ctx0" brushRef="#br0" timeOffset="182788.177">5125 5037 368 0,'18'0'159'0,"-1"-2"-3"0,0 1-20 0,-3-4-6 15,0 3-22-15,3-4-16 0,-1 2 18 0,2-3-23 16,-5-1 13-16,2 2-18 0,-2 1 10 0,0-2-36 16,-2-1 8-16,-1 2-23 0,-4-1 15 0,2 1-17 15,-5-1-14-15,-3 0 14 0,-3 1-14 0,-1 3 9 16,0-4-1-16,-2 5-15 0,-1-3-16 0,-2 2 6 15,0 3 20-15,0 0 11 0,-1 0 12 0,-1 4 18 16,4 2 15-16,-3 3-4 0,-1 2-11 16,2 2 8-16,2 2-29 0,1-2 1 15,2 3 2-15,0 0-10 0,4-1-3 0,0-3-32 16,4 1-24-16,-4-2-51 0,4 0-31 0,2-2-51 16,-3-4-5-16,4-1 5 0,-1-2-18 0,-6-2-41 15,0 0 43-15,18-7 14 0,-14 0 12 0,5 3 21 16,-1-5-6-16,-2 1 26 0,1 1 8 0,0-3 10 15,1 2 103-15,1 1 30 0,-5 1 41 0,5 2 28 16,-5-1 8-16,3 2-23 0,-7 3 41 0,7 1-13 16,-7-1 16-16,4 11 25 0,-2-3 10 15,2 2-2-15,-4 2-11 0,3-1-20 0,-2 1 6 16,1-2-17-16,3 0 14 0,-5-2-16 16,3-1-10-16,0 1 13 0,-2-5-62 0,2 1-10 15,3-2-20-15,-6-2-11 0,10-5-15 0,1 1-10 16,-4-4-10-16,3 0-3 0,4-1-13 0,-1-5 10 15,1 0-4-15,-1 1 4 0,2-1 6 0,1 1-11 16,-1-2 0-16,1 2 21 0,-6 2-3 0,4 2 11 16,-3 0 7-16,-1 2-5 0,0 2 0 0,0 2 5 15,-3 3 1-15,1 1-12 0,1 4 14 0,-2 0-26 16,-1 3 11-16,2 5-4 0,-2-3-4 16,-2 4 7-16,0-1-20 0,-1 0 0 0,0-2-41 15,4 3-23-15,-6-4-31 0,2-1-20 0,0 0-39 16,0-4-40-16,-2-2-22 0,2 1-17 15,-3-4-46-15,6-10-696 0,1 5 120 0</inkml:trace>
  <inkml:trace contextRef="#ctx0" brushRef="#br0" timeOffset="182976.322">5875 4917 834 0,'-3'25'338'0,"2"-1"-34"0,1-5-48 16,-3 3-25-16,3-4-21 0,-4 0-47 0,1 1-27 15,2 1-82-15,-2-2-72 0,0-5-46 0,-1 1-82 16,4-4-10-16,-2-2-781 0,4-1 100 0</inkml:trace>
  <inkml:trace contextRef="#ctx0" brushRef="#br0" timeOffset="183160.495">5939 4975 988 0,'-14'4'299'0,"1"1"-2"0,0-2-67 16,-1 2-10-16,4-5-33 0,-4 3-18 15,1-2-46-15,2-1-36 0,-3 0-66 0,1-1-85 16,-2-1-29-16,2 1-42 0,-1-4-26 15,1 2-774-15,-1-2 75 0</inkml:trace>
  <inkml:trace contextRef="#ctx0" brushRef="#br0" timeOffset="183352.025">6038 4979 854 0,'4'12'336'0,"-1"-1"-27"16,0-1-50-16,-3 3-31 0,1-4 0 0,-1 2-47 16,0 1 6-16,-1-2-51 0,1 2-31 0,-3-3-57 15,0 3-60-15,0-3-45 0,-1-1-35 0,1 0-87 16,-3-5-23-16,2 3-766 0,0-4 108 0</inkml:trace>
  <inkml:trace contextRef="#ctx0" brushRef="#br0" timeOffset="183532.419">6097 4827 596 0,'3'-2'156'0,"0"-2"-51"0,1 1-31 16,3 2-56-16,-7 1 15 0,0 0-15 0,14 1-51 15,-8 1-269-15</inkml:trace>
  <inkml:trace contextRef="#ctx0" brushRef="#br0" timeOffset="183915.472">6233 4895 427 0,'-13'14'161'0,"-2"-2"11"0,3 2-29 0,5 1-23 16,0-3-7-16,-1 1-13 0,2 0-11 16,-1 1-4-16,4-4 12 0,-1 0 18 0,1 0-33 15,3-4 13-15,0 1-26 0,0 0 10 0,0-5-7 16,3 3-3-16,1-5-2 0,-4 0-6 0,10-5-2 16,-4 3-28-16,2-5-3 0,-1-1 3 0,-1 0-6 15,1-1-7-15,4-2-8 0,-5-2-2 0,4 1 0 16,-3-2-16-16,0 1 0 0,0-1-7 0,0 3 15 15,-1 0 0-15,-5 2-10 16,6 0 5-16,-4 3-3 0,1 1-15 0,-4 4 8 16,0 1 2-16,0 0 8 0,0 0-3 0,3 16 21 15,-3-6-6-15,0-1 17 0,-3 7 4 0,3-1 0 16,0-1 31-16,0 3-18 0,3-2 38 0,-3-1-35 16,3 1 12-16,-3-4-10 0,1 0-13 0,2 2 8 15,0-4-15-15,0-1-1 0,1-1-48 0,3-3-46 16,-3-3-41-16,-4-1-26 0,13-3-56 0,-7 1-15 15,2-5-781-15,2-5 113 0</inkml:trace>
  <inkml:trace contextRef="#ctx0" brushRef="#br0" timeOffset="184152.755">6524 4817 862 0,'-6'26'364'16,"1"-2"-32"-16,-1 1-40 0,2-5-21 0,1 3-35 15,0 1-26-15,-1-7-13 0,1 2-28 0,3-1-31 16,-3 3-33-16,3-5-20 0,3-3-16 0,-3 1-49 16,4 1-15-16,2-4-41 0,-3 2-15 0,4-3-33 15,4 0-26-15,-4-3-18 0,2 0-64 16,2 0-5-16,-4-4-441 0,3-1-278 0,-3 2 87 15</inkml:trace>
  <inkml:trace contextRef="#ctx0" brushRef="#br0" timeOffset="184967.517">6838 4619 944 0,'4'3'351'0,"2"0"-1"0,-1 2-19 0,1 1-27 15,-2 1-17-15,2 3-13 0,1 4-8 0,-1 3 16 16,2-1-3-16,-4 5-13 0,2 0 33 0,0 4-25 16,1 0-5-16,4 1-3 0,-7 1-23 0,5 3-15 15,-5-2-3-15,3-1-38 0,-4 0-18 0,1 0-31 16,-4-1 6-16,3 1-32 0,-6-1-9 0,3 2-27 15,-3-3-6-15,2-3-58 0,-6 1-81 16,1 0-82-16,2-7-66 0,-3 1-44 16,-3-6-36-16,3 2-44 0,-3-7-22 0,3-1-19 15,1-4-9-15,-5-2-175 0,11 1-532 0,-10-6 115 16,10 2 79-16</inkml:trace>
  <inkml:trace contextRef="#ctx0" brushRef="#br0" timeOffset="192384.22">7567 4602 414 0,'3'-2'118'16,"-3"2"-28"-16,0 0 22 0,0 0-35 0,0 0 18 15,0 0 2-15,-14 11-2 0,7-4 10 0,-6 5-18 16,-1 1-21-16,1 4 3 0,-8 3 11 0,0 2 2 16,1-2-1-16,-1 3-1 0,-6 11-42 0,7-10 11 15,2 0 12-15,1-1-7 0,1 2-8 16,5-7 13-16,-2 2-8 0,5 1-10 0,2-5 23 15,3-3-13-15,-1 1 11 0,4 0-16 0,4-3 10 16,-1-1 8-16,3 3-18 0,1-4 13 0,3-1-15 16,-2 0-1-16,5 1-17 0,-3-2 17 15,1-2-22-15,2 3-1 0,1-3 1 0,-4-1-14 16,3 0-14-16,-2-1-27 0,-1-1-40 0,1 3-5 16,-1-5-34-16,-3 1-33 0,3 0-46 0,-10-1-2 15,14-2 22-15,-8 0-199 0,1-3-509 0</inkml:trace>
  <inkml:trace contextRef="#ctx0" brushRef="#br0" timeOffset="192811.175">7628 4800 478 0,'10'7'215'0,"-10"-4"10"0,1 3-12 15,2-1-13-15,0 1-6 0,0 2 6 16,-2 2-24-16,2 2 4 0,1-2-22 16,-1 7 3-16,1-4-17 0,-1 3-9 0,0 1 9 15,0-1-11-15,1 0-13 0,2-1-12 0,-1 1 2 16,-2 0 0-16,0-5-5 0,0 3 10 0,1-6-13 15,-1 2 14-15,-2-2-19 0,2-1-2 0,0-2-11 16,0-1-12-16,2-3-6 0,1 1 14 0,-6-2-34 16,10-4 13-16,-3-3-16 0,3 0-7 0,0-2-3 15,0-1 6-15,1-3-14 0,-1 2 3 0,-3 2-5 16,4-4 16-16,-1 2-11 0,-3 1-20 16,2 2 2-16,-1 0-15 0,-1 1-16 0,2-3-4 15,-2 3-16-15,0-2 2 0,1 1-22 0,1 2-24 16,-2-1-25-16,1 2-10 0,-2-2-21 0,0 2-35 15,-2 1-16-15,2 2-21 0,-1-3-84 16,-5 5-2-16,3-2-6 0,0-2-214 0,-3 4-475 16,0 0 96-16</inkml:trace>
  <inkml:trace contextRef="#ctx0" brushRef="#br0" timeOffset="193188.013">7977 4619 744 0,'0'-3'256'0,"0"3"-12"16,0 0-1-16,0-5 23 0,0 5-20 0,0 0-13 15,0 0 7-15,0 0-20 0,6 8-12 0,-2 0-9 16,3 1-20-16,0 5-10 0,0 3-18 0,3 2-2 16,0 4 4-16,1 3-22 0,2 5-3 0,1-2-13 15,-1 12-12-15,2 2-19 0,-2-6-5 0,1-7-7 16,-4 3-3-16,-1-2 0 0,2 1-23 16,-1-2-7-16,-3 0 7 0,-3-5-3 15,3 0 3-15,-4-2-10 0,-2-3-51 0,1-3-34 16,-4 0-63-16,1-3-27 0,-2-3-12 0,-4 1-7 15,0-6-52-15,0-1-3 0,0-4-14 0,-6-2-19 16,2-1-10-16,-3-6 5 0,1 1-747 0,0-3 84 16,2 1 102-16</inkml:trace>
  <inkml:trace contextRef="#ctx0" brushRef="#br0" timeOffset="196291.168">8623 4843 342 0,'0'0'146'0,"0"0"5"0,0 0 0 16,-3 3-17-16,3-3-12 0,0 0 29 0,0 0-10 15,0 0 23-15,0 0 2 0,0 0 24 0,0 0-6 16,0 0-5-16,0 0-23 0,0 0 3 0,0 0-26 15,16-4-12-15,-16 4-4 0,14-4-12 0,-7 2 10 16,3 0-12-16,1 0-14 0,2-3 11 0,2 4-20 16,1 0 17-16,2-2-28 0,2 3-2 15,4-1-11-15,0 2-13 0,3-1-4 0,4 3-6 16,-3-2 16-16,2 3-19 0,1 0-7 0,-1-3 3 16,1 2-21-16,-3 1-13 0,-1 0-12 0,0 0-18 15,-7-1-24-15,2 1-45 0,-3-1-26 0,-1 0-57 16,-5 1-12-16,1-1-46 0,-1-2-13 15,-2 3 5-15,-4-4-90 0,-1 0-642 0,1 0 148 16</inkml:trace>
  <inkml:trace contextRef="#ctx0" brushRef="#br0" timeOffset="204379.501">10116 4581 465 0,'-10'0'162'16,"0"3"7"-16,-1-3-18 0,-2 0-11 15,0 0-17-15,-5 1-10 0,2 0-8 0,-1 1-5 16,2 2 10-16,-4-1-23 0,4-1-5 0,2 1-11 16,0-1-9-16,-1-1 17 0,1 2-17 15,2 0-22-15,1-1 1 0,3 0 3 0,-4 1-8 16,4-2-11-16,1 1 1 0,2 4 5 0,-2-5-8 15,-2 4 28-15,2-1-36 0,-1 3 16 0,0 1-3 16,1 1 16-16,-2-1-42 0,1 2 3 0,-2 4 0 16,2-3 8-16,-4 4 0 0,-2 2 8 0,2-1-4 15,-2 0 14-15,3 0-21 0,-4-1-7 16,4 1 12-16,0-3-4 0,2-1 4 0,-2 2-10 16,3-5 5-16,1 0-10 0,-2 0 18 0,1-2-5 15,4-1 28-15,0-1 15 0,0 0-5 0,-1 2 6 16,4-5-27-16,0 3 14 0,1-3 0 15,2 5-9-15,3-6 4 0,1 3-6 0,4 0-5 16,-1-1 11-16,3 1-16 0,4 0-11 0,3 1 9 16,1-2 10-16,3 3-6 0,1-3-4 0,2 2 4 15,-1-2-12-15,-5-1-21 0,0 1 8 0,0-1 3 16,-4 0-26-16,3 3-5 0,-3-5-49 16,-3 0-64-16,0 0-28 0,3 0-28 0,-7-5-28 15,0 1-771-15,4 0 116 0</inkml:trace>
  <inkml:trace contextRef="#ctx0" brushRef="#br0" timeOffset="204609.04">10127 4750 645 0,'-6'2'266'0,"-5"-1"-10"0,1 1-34 0,-5-1-4 16,2-1-39-16,-3 3-10 0,-1-3-33 0,-1-3 2 15,-2 0-7-15,-1 2-6 0,-3-1-23 0,4-2-15 16,-4 1 11-16,0 2-45 0,0-3 9 0,1 3-29 16,-1 0-10-16,2 0-15 0,-2 0-13 0,1 1-31 15,2 1-15-15,0-1-36 0,2 1-21 16,1-1-35-16,5 0-6 0,-2 0 3 0,6-1-435 0,-2 1-322 16</inkml:trace>
  <inkml:trace contextRef="#ctx0" brushRef="#br0" timeOffset="205079.284">10195 4770 519 0,'0'9'220'0,"0"-1"-15"0,0 5 25 15,0-2-20-15,0 3-13 0,-3-3 3 0,0 3-26 16,3 2 8-16,-4-3-23 0,4 0-8 0,-3-2-11 16,3 2-22-16,-3-4-10 0,3 1-21 0,-4-3 12 15,4 1-22-15,-1-5-8 0,1 3 3 0,0-2-11 16,0-4-2-16,0 4-18 0,0-4-7 15,0 0 9-15,0 0-5 0,15-10-9 0,-9 3 1 16,1-5 4-16,4 1-14 0,-1 0 6 0,6-3-24 16,-5 0 16-16,-1 3 0 0,4 0-8 15,-4 0 3-15,0 1-8 0,4 1 21 0,-4 2-29 16,0 0 14-16,1 3 6 0,-4 3-9 0,0-3 7 16,2 4-4-16,-1 3-4 0,-4-2 27 0,5 7-19 15,-5-3-10-15,2 2 0 0,-1 2 18 0,1 0-28 16,-3 3 0-16,-2-4 18 0,2 3-18 0,0-2 18 15,-3-2-6-15,3 1-12 0,-3-1-15 16,1 1-19-16,2-4-50 0,-3 1-80 0,3-2-36 16,-3 1-59-16,0-4-40 0,0 0 35 0,5 1-742 15,-5-1 71-15</inkml:trace>
  <inkml:trace contextRef="#ctx0" brushRef="#br0" timeOffset="205455.922">10565 4867 547 0,'10'1'144'0,"-3"-1"-29"16,0 0-5-16,-7 0-5 0,13-1 7 0,-6-3-22 15,3 2-8-15,1 0 15 0,0-4-38 16,-1 3 18-16,2-5-3 0,0 2 0 0,1-1-15 15,-6 0-18-15,6 1 13 0,-3-1-11 16,-3 0 1-16,0-2-11 0,1 3-17 0,-2-1 19 16,-3 2-37-16,0-2 17 0,-2 1 13 0,-2 3-12 15,1-3-11-15,-3 3 0 0,-3-1 5 0,-1 3 0 16,-1 1 11-16,-2 0 2 0,0 2 0 0,-4 3-10 16,4-1 10-16,-4 2 5 0,1 3-10 0,0 2 8 15,-1-1 12-15,4 5-5 0,3-2-5 0,-4 1-10 16,4-2 3-16,1 2-11 0,2-3 5 0,4 2 21 15,-3-2-31-15,3-3 8 0,0 1-69 16,3-3-21-16,1 1-46 0,2-5-10 0,-2 0-31 16,-4-2-12-16,17-2 4 0,-7-3 1 0,0 0-62 15,-5-2-330-15</inkml:trace>
  <inkml:trace contextRef="#ctx0" brushRef="#br0" timeOffset="205679.903">10804 4918 537 0,'3'18'212'0,"-3"-2"21"15,0-1-25-15,0-5-21 0,-3 0-3 16,3-1-23-16,0-3 0 0,-3 1-15 0,3-3-10 16,0 0-16-16,0-4-20 0,0 0-15 0,0 0-6 15,0 0-18-15,0 0 14 0,6-17 4 0,-5 5-18 16,5-1-7-16,1-2 2 0,0-2-15 16,0 1-7-16,0 1 7 0,3-2-11 0,1 1-12 0,2-1 3 15,-3 2-24-15,4 4-10 0,-4 0-35 16,4 3-11-16,-1 1-18 0,-3 2-36 15,1 2-25-15,2 1-3 0,-2 2-15 0,2 2-36 16,-3-2-33-16,1 3-236 0,-1 1-324 0</inkml:trace>
  <inkml:trace contextRef="#ctx0" brushRef="#br0" timeOffset="206095.211">11252 4807 263 0,'10'-4'149'16,"-6"3"-19"-16,2-1-30 0,-2 2 10 0,-4 0-13 15,6-3-22-15,-6 3 22 0,0 0 3 16,0 0-3-16,0 0 8 0,-23 6-8 0,12 0 0 16,-6-3-7-16,3 5 0 0,-5-1-19 0,-2 3 16 15,0 3-7-15,1-2-11 0,2 0-16 0,-3 2 4 16,5-1-1-16,2 1 3 0,1-2-15 0,3-2 9 16,5-2-14-16,-1-2-14 0,6 0 14 0,0 0-11 15,0-5-5-15,6 1-10 0,-6-1 12 0,12-3-4 16,-3-2-14-16,1-2 11 0,1 3 3 0,2-5-1 15,1 0-2-15,-3-2-2 0,2-1 17 0,1 3-15 16,-4-5-3-16,4 3-7 0,-4-1-8 16,0 1 5-16,-2 2 23 0,1 0-18 0,-2 3-7 15,-3 3 22-15,2-4 11 0,-1 5 3 16,1 2 2-16,-6 0 5 0,0 0-13 0,6 9 8 16,-6 0-3-16,0 3-7 0,0 1 0 0,-3 4 10 15,3 0-5-15,-3 2 17 0,-3 3-9 0,5-3 2 16,-6 1-3-16,3 0-2 0,-2-2-10 0,2-1 7 15,-5-2-9-15,4 0-4 0,-1-3-4 0,2 1-14 16,-5-3-27-16,2-1-29 0,-1-2-40 0,-2 0-9 16,1-3-58-16,1 1-13 0,-2-4-10 15,0 0-26-15,10-1 16 0,-21-7-336 0,11 5-396 16,-1-3 127-16</inkml:trace>
  <inkml:trace contextRef="#ctx0" brushRef="#br0" timeOffset="206451.223">11375 4834 632 0,'10'0'240'0,"-10"0"-27"0,4 7-11 0,-4-3-18 16,3 1-25-16,-3 2-3 0,0-2-2 0,0 1 4 15,0 2-12-15,3 0-5 0,-2 0-3 16,2-3-15-16,3 3-8 0,-2-4-5 0,6 0-15 15,-6 0 13-15,6-4-26 0,1 0-24 0,2-1 9 16,4-5 10-16,-3-1-34 0,6 0-4 0,-3-2-1 16,4 1-12-16,-4-3-6 0,3 4-2 0,-5-2 26 15,1 2-26-15,-2 0 12 0,-1 3 6 16,-3 0 18-16,-2 3-13 0,-1 2 15 0,-1 3-17 16,-3 4 4-16,-3 3-7 0,-3 3-26 0,-3 6 18 15,-5 6-10-15,1 3-2 0,-4 0 4 0,0 2-15 16,1-4 8-16,-1 3-8 0,1-4-10 0,3-1-26 15,-1-1-12-15,1-5-26 0,3 0-24 0,0-4-24 16,0 0-32-16,4-6-61 0,-1 0-23 0,1-4-58 16,3-2-720-16,0-3 110 0,7 1 110 15</inkml:trace>
  <inkml:trace contextRef="#ctx0" brushRef="#br0" timeOffset="207295.244">12698 4777 317 0,'-17'0'138'0,"0"2"-25"15,3-1 4-15,-3 3-12 0,4-1 8 0,-2 2-3 16,-1 3-13-16,1 1 13 0,-1 2-5 0,-2 3-28 16,5-1 10-16,2 2-2 0,4-1 12 0,-2-2-7 15,5 0-14-15,-2-2 22 0,6 1 12 0,-4-2 7 16,8-3-17-16,-1 0-20 16,0-3-9-16,4-2-7 0,0-2 3 0,3-2-8 15,0-3-6-15,4-1-12 0,3-2 0 0,-4-4-5 16,5-2 0-16,-2 0-5 0,2-1-6 0,-1 1 1 15,-3 3 5-15,-1-4-3 0,-2 7-8 0,2-5 6 16,-2 4 5-16,-4 1 15 0,0 3 2 0,2-1 9 16,-5 4 12-16,3 2-3 0,-4-2-12 0,-3 3 2 15,7 6-17-15,-4 0-1 0,-3 2-10 0,1 3 11 16,-2 2-9-16,1-1 1 0,0 2-10 0,0 3 37 16,-3-1-32-16,6-4-16 0,-3 2-2 15,0 1-18-15,0-5-3 0,1 1-46 0,-1 0-41 16,3-5-56-16,0 1-44 0,0-2-30 15,5-5-46-15,-8 0 30 0,10-8-20 0,-4 4-735 16,1 0 120-16</inkml:trace>
  <inkml:trace contextRef="#ctx0" brushRef="#br0" timeOffset="207963.585">12964 4838 647 0,'0'9'254'0,"1"3"-37"0,2-4-12 16,0 0-21-16,-3 1-20 0,3-1-10 15,-3-3 9-15,1 1-32 0,-1 1-8 0,3-1 0 16,-3-2 2-16,4-2-10 0,-1 1-15 0,-3-3-13 16,0 0-18-16,10-8 8 0,-3 2-3 0,0-2-10 15,4-3-2-15,-1-1 4 0,2-2-12 16,0-2-16-16,1 0-15 0,-5 0 6 0,4 3-4 15,-5 0 6-15,4 3-16 0,-7-1-15 0,5 2-33 16,-5 2-28-16,2-1-26 0,-2 3-34 0,0 0-9 16,-1 2 2-16,0 0-23 0,1 1-11 0,-4 2-12 15,3-4-15-15,-3 4 23 0,0 0-37 0,0 0 32 16,14 4-24-16,-4-3 3 0,-3 0 69 0,3 2-12 16,1-2 20-16,2 0 30 0,4 0 8 15,-3-1 31-15,3 1 36 0,0-1 0 0,0 3 7 16,0-3 31-16,0 0 18 0,-3-3-5 15,3 3 23-15,-4-1 11 0,-1 1 9 0,0 0-22 16,-2 0-4-16,-2-1-19 0,-1 1-3 0,-1 0 17 16,-6 0-24-16,7-1 19 0,-7 1-35 0,0 0 23 15,0 0-16-15,0 0 11 0,0 0 25 0,-17 8-17 16,7-1 14-16,0-2-9 0,0 3 30 0,-1 4-12 16,-2-1-6-16,3 0-7 0,-1 2-1 0,4-2 9 15,1 0 1-15,2-2 22 0,-2 0-11 0,4-4 8 16,2 0 15-16,0 1-3 0,0-6-35 0,5 2 28 15,1-2-44-15,-6 0-4 16,14-5-6-16,-4 1 3 0,0-5-13 0,0 0 28 16,2-3-18-16,1 0-3 0,1-3-14 0,-1 0-1 15,0 0 8-15,-2 3 0 0,-1-2-3 0,0 3-5 16,-2 1 13-16,1-2-10 0,-2 4 8 0,-3 3-24 16,2-2 11-16,-2 5-3 0,-3-1 10 0,-1 3-12 15,0 0 2-15,0 15 5 0,-1-5-12 0,-3 3 2 16,1 3 0-16,-1 1-8 0,1-1 18 0,0 1 18 15,3 1-20-15,-3-2-6 0,3 0 19 16,0-5-26-16,0 2 23 0,3-4-28 16,-3 1-11-16,3-3-46 0,0 1-66 0,1-6-84 15,-1 1-21-15,-3-3 15 0,11-5-780 0,-4 0 117 16</inkml:trace>
  <inkml:trace contextRef="#ctx0" brushRef="#br0" timeOffset="208152.948">13758 4796 578 0,'0'6'223'16,"0"1"-13"-16,0-3-39 0,0 3-20 15,0-1-66-15,0 2-24 0,0-1-56 0,0-2-13 16,-3 1-43-16,2 1-74 0,1-3 10 0,-4 0-799 15</inkml:trace>
  <inkml:trace contextRef="#ctx0" brushRef="#br0" timeOffset="208543.41">13750 4542 816 0,'8'-6'246'0,"-2"0"-31"0,1 1-54 16,-3-2-38-16,6 1-54 0,-6 0-28 0,2 0-26 15,1-1-33-15,-1 1-43 0,2 0-3 16,-1 0 8-16,-1-2-3 0,1 1-5 0,-1-1-36 16,2 1 49-16,-1-1 5 0,-1 2 0 0,1 0 28 15,1-1 2-15,-2 1 14 0,-2 3 17 0,2-1 8 16,1 1 23-16,-4 1 18 0,2-2 0 0,1 3 3 15,0-1 4-15,-6 2-12 0,7 0 10 0,-7 0 11 16,4 3-9-16,-1 3 37 0,1 1 7 0,-4 0 23 16,0 2 6-16,0 3-9 0,0 6 4 0,-4 3-11 15,4 5 7-15,-3 1 6 0,2 3-10 16,-2-3-19-16,0 6 1 0,3 1-21 16,-3-3-8-16,3-4-7 0,-1 0-13 0,-2 1-13 15,3-8 6-15,3 1-19 0,-3-3 8 0,0-1-43 16,0-2-60-16,0-5-60 0,1 0-37 0,-1-2-28 15,0-1-38-15,3-4-13 0,0-2-737 0,-3-1-2 16</inkml:trace>
  <inkml:trace contextRef="#ctx0" brushRef="#br0" timeOffset="208896.072">14119 4746 529 0,'-13'9'174'0,"3"-2"-15"16,-4 1-13-16,7-1-13 0,-3 0 16 0,3-3-52 15,0 3-8-15,1-2-14 0,2-3 30 0,1 3-29 16,0-2 9-16,0-1 7 0,3-2-33 16,0 0 7-16,0 0-9 0,0 0-21 0,16-2 10 15,-9-1-21-15,3-2 14 0,0-4-14 0,1 2-7 16,3-2 5-16,-4 2-13 0,4-1 3 0,-4 2 5 15,-1 0-8-15,-2 1 44 0,1 1-62 16,-2 0 19-16,-2 2-9 0,-1 1 1 0,-3 1 7 16,0 0 11-16,3 7-14 0,-3-2-20 0,-3 2 13 15,0 2 21-15,0 4 5 0,2-3 4 0,1 1 4 16,0 2 12-16,0-4-36 0,0 2 18 16,1-4-15-16,5 2 0 0,-3-2-29 0,1-4-40 15,3-1-11-15,0-4-38 0,3-1-33 0,-3-3-10 16,7-5-336-16,-4-2-417 0</inkml:trace>
  <inkml:trace contextRef="#ctx0" brushRef="#br0" timeOffset="209195.978">14441 4630 560 0,'-3'36'241'15,"-3"-9"-16"-15,1 1-25 0,2-4-11 0,0-1-17 16,2-3-37-16,-2-1 9 0,3-4-27 0,-3-1-9 16,6-3-42-16,-3-3-17 0,3-1-26 15,1-2-33-15,3-4-13 0,0-2 18 0,-7 1-26 16,17-7 23-16,-6-1-5 0,2-2 11 16,-3 2-1-16,1-4-7 0,-1 1-5 0,-1 2 2 15,-1-1 23-15,-4 2-12 0,-1-4 4 0,-3 6 6 16,0-1-26-16,-3 0 15 0,-1 2-2 0,-4 1 13 15,-2 3 10-15,1 0-21 0,-5 1-10 0,3 0 6 16,-2 0-3-16,-1 1-26 0,1-1-92 0,2 0-21 16,1-1-27-16,3-4-705 0</inkml:trace>
  <inkml:trace contextRef="#ctx0" brushRef="#br0" timeOffset="209663.998">14684 4585 632 0,'0'24'187'0,"-3"-3"-21"0,0-4-18 0,2-1-17 16,-3-2 12-16,4-3-22 0,0 1-34 0,0-3-23 15,0-1-26-15,0 0-33 0,0 1-2 0,5-5-31 16,-5 1-29-16,3 2-40 0,0-5 7 0,-3-2 26 15,7 7-10-15,-4-7-5 0,1 1 23 0,-4-1-19 16,10 0 39-16,-6 1-20 0,-4-1 23 16,10 0 15-16,-4 0-3 0,-6 0 16 15,14-1 16-15,-7 0-6 0,0 1 13 0,-1-3 2 16,5-1-7-16,-1 2 41 0,0-5-24 0,4 1 1 16,0 0-8-16,3-3 3 0,3-1 12 0,1 0 3 15,0-1-3-15,-2-1 3 0,2-1-5 0,0 0 15 16,-4 2-22-16,0 3 17 0,-7-1-8 0,1 1 8 15,-1 0-18-15,-4 1 6 0,-5 1-4 16,-1 2-4-16,-1 0 7 0,1 4-15 0,0 0 26 16,-27 8-6-16,17-1 0 0,-7 7 8 0,0-2-12 15,-1 2-14-15,2 2 11 0,-1 0 2 0,3 1 0 16,3 1 8-16,1-1-15 0,1-1-3 0,8 0-2 16,-2-3-6-16,3-1 34 0,3-1-42 15,1-3 6-15,3 0-31 0,2-2-2 0,5-6-24 16,-4 0-17-16,8-1-19 0,2-5-32 0,1-2-52 15,3-2 15-15,3-6-729 0</inkml:trace>
  <inkml:trace contextRef="#ctx0" brushRef="#br0" timeOffset="210295.178">15878 4647 522 0,'0'0'192'15,"-5"-5"2"-15,5 5-33 0,-13 3-7 0,6-1-23 16,-4 1 14-16,-2 0-27 0,-4 5-13 15,3-1 5-15,-6 4-18 0,0 1 16 0,-1-1-31 16,3 0 15-16,2 1-13 0,-2 0-15 0,2-2 10 16,2 2 11-16,4-3 2 0,3 2 15 0,0-3 26 15,0 1-10-15,4-3 5 0,2 1-16 0,2-4-9 16,2 1-16-16,0-3-3 0,-3-1-5 0,11 0-2 16,-4-1-18-16,2-4 7 0,-1 1-12 0,2-3-11 15,-3 0-28-15,3 0-28 0,0-3-35 16,0 1-52-16,-3 1-41 0,1-1-10 15,-2 0-49-15,1-1-26 0,-1-3-22 0,1 5-738 16,1 0 101-16</inkml:trace>
  <inkml:trace contextRef="#ctx0" brushRef="#br0" timeOffset="210531.479">15897 4787 998 0,'0'8'284'0,"0"-1"-31"0,0-2-12 15,0-1-36-15,0 2-16 0,0-6-15 0,0 5-30 16,0-5 1-16,0 0 12 0,0 0-14 0,0 0-13 16,0 0 1-16,7-15-6 0,0 5 3 15,-3-1-18-15,6 0 18 0,-4-2-33 0,5 1-15 16,-1-3 17-16,0 1-23 0,4 2-2 0,0-5-26 16,0 2 2-16,-1 1-35 0,5 1-33 0,-5 1-37 15,4 0-45-15,-3 3-44 0,3 1-43 16,-3-1-60-16,3 1 6 0,0 2-809 0,3 1 123 15,-3 4 89-15</inkml:trace>
  <inkml:trace contextRef="#ctx0" brushRef="#br0" timeOffset="211839.153">16561 4829 606 0,'-11'-11'184'0,"8"6"-22"0,3 1 4 15,-4-3-10-15,4-3-7 0,-3 0 2 0,3 0-23 16,3-1-31-16,-3 0 10 0,4-2-4 0,-1 3-16 15,1 0 10-15,3-1-25 0,-4 1 5 0,4 1-13 16,0 3-3-16,3 0-5 0,-3-1-10 0,3 2-12 16,-3 2-9-16,3 2 3 0,-3-3 6 0,0 2-34 15,-1 1-11-15,-1-1-1 0,1 2-4 0,1-3-19 16,-7 3-22-16,7-2 34 0,-7 2 13 16,6-2 10-16,-6 2-21 0,11 0 11 0,-11 0-18 15,7-1 5-15,-7 1-3 0,10 3 26 16,0-3-2-16,-3 1 17 0,0 3-7 0,7-2 17 15,-4-1-4-15,3 2 28 0,2 0-29 0,1-3 29 16,1 0 4-16,0 0-9 0,1 0 12 0,2-3 1 16,0-1-4-16,-2-2-24 0,3 1-4 0,-2-2-20 15,-1-5 23-15,2 2-10 0,-6 1-10 0,2 1-8 16,-5-2 15-16,-4 2-4 0,0 0-1 0,-1 2 0 16,-3 2-2-16,-1-3-6 0,-4 2-9 0,-4 1 27 15,3 3-17-15,-4-3 7 0,-3 4 0 0,-4 3-5 16,1-2 5-16,-2 4 19 0,-1 1-17 15,-1 1-6-15,3 1 11 0,-3 4-6 16,0 0-6-16,0 2 8 0,4-1-1 0,5 2 6 16,-2 1-15-16,3-5 7 0,4-1 23 0,3 3-48 15,0-5-13-15,6 0-21 0,-2 1-20 0,6-2-18 16,-2-3-20-16,5 1-6 0,1-3-28 0,2 1-20 16,2-3 2-16,-1-1 21 0,6-2-5 0,-2 2 4 15,3-6 14-15,0 2 15 0,3 1 36 0,0-5-29 16,-2 1 16-16,-2 0 28 0,1-1 29 0,0 1-39 15,-3 0 28-15,-1 1 7 0,-3 0 14 16,-3 0 10-16,0 3 17 0,-1-1-7 16,-2 1 34-16,-1-2-22 0,0 4 14 0,-2-3 5 15,-2 2 7-15,-2-1 6 0,2-1 15 0,-3 1-19 16,-3 0 22-16,0-1 20 0,-3 2-5 0,-3-1 17 16,2 0-30-16,-2 0 5 0,-2 1-2 0,1 1-16 15,-3 2 0-15,-1 0 3 0,-2 0-3 0,-4 2 16 16,0 5-13-16,-4 3-16 0,5 1 0 0,-5 4-15 15,3 2 11-15,2-1-4 0,2 0 11 0,7-1 5 16,0-3 18-16,1 0-2 0,6-1 4 0,3-2 6 16,1-3-26-16,5-1 0 0,-2-2-2 15,4-2 7-15,2-2-15 0,1-3-13 0,0-1 5 16,6-3-2-16,-3 0-3 0,1-5-13 0,2 2-5 16,-3 1 10-16,-3-2-12 0,-1 2-16 15,-3 2 36-15,4-1-18 0,-7 2-18 0,3 0 3 16,-2 3-10-16,-2 2-11 0,-2-1 13 0,-4 3 3 15,0 0 25-15,0 13-7 0,0-2 14 0,-7 5-11 16,-1 6 9-16,2 3 8 0,-4 5 3 0,0 2-6 16,-5 13 6-16,-1 0 2 0,5-6-13 0,4-9 8 15,1-5 3-15,2 0 12 0,1-4 13 16,3-3-10-16,0-3 8 0,0-3-8 0,4 1 5 16,-1-4-23-16,4-5 5 0,2 0-5 0,-1-4 8 15,2-4-13-15,0 1-16 0,1-4-2 0,-1-3 3 16,0 1 2-16,1-5 5 0,-1 3-7 15,-4-5-16-15,1 2 0 0,0 2-10 0,-6 2 3 16,-1-4-6-16,-1 5-30 0,-3-3 2 0,-2 2-23 16,2 3-5-16,-6 2-20 0,3-2-36 0,-3 2-18 15,0 3-36-15,0 0-31 0,-1-3-737 0,4 1 51 16</inkml:trace>
  <inkml:trace contextRef="#ctx0" brushRef="#br0" timeOffset="212199.547">17494 4702 752 0,'0'16'248'16,"0"0"-22"-16,0-5-1 0,0-3-18 0,3 0 3 15,0-2-28-15,-2 2-8 0,5-6-21 16,-2 0-17-16,3-1-18 0,-7-1-21 0,16-5-7 15,-5-3-8-15,-1-4-24 0,0-1-17 0,4-2-10 16,-3 0-5-16,-1-1-6 0,4-1 3 0,-4-1-5 16,1 2-5-16,-2 2-16 0,-2 1-2 0,0 1 10 15,0 2 3-15,-3 2 2 0,2 1-7 0,-2 1-6 16,-1 2 14-16,0 2-1 0,-3 2 0 16,0 0-2-16,3 12 7 0,-3-2 3 0,-3 1 8 15,3 4 12-15,-3 2-2 0,3-1-5 16,0-3 4-16,0 3 6 0,0-3 0 0,3 1-2 15,-3 0 12-15,3-3-10 0,-2 0-3 0,2-3-38 16,4-2-53-16,-6-2-65 0,5-1-64 0,-3 0-59 16,-3-3-61-16,4-7-71 0,-1-2-651 0,4 1 113 15</inkml:trace>
  <inkml:trace contextRef="#ctx0" brushRef="#br0" timeOffset="212787.61">17845 4452 688 0,'0'0'274'0,"12"-5"-82"0,-9 4-36 16,3-2-51-16,-6 3-51 0,10-2-36 0,-10 2-34 15,8-4-25-15,-8 4-33 0,7-1 8 16,-7 1 27-16,9 5-20 0,-9-5 23 0,7 9 1 15,-3 0-6-15,0 1 28 0,-1 6 26 0,0 1 12 16,-3 2 52-16,4 6 5 0,-1-2 25 0,0 3 24 16,0-3 7-16,-2 1 3 0,2-4 15 0,1-2 13 15,0-1 8-15,-1-2-1 0,-3-2-2 0,3-2-25 16,0-2-1-16,-2-1-15 0,2-1-10 0,0-4-13 16,-3 0-20-16,0-3-3 0,0 0-15 15,14-14 10-15,-10 4-6 0,-1-1-19 16,4-3-4-16,-1-1-4 0,-2 0-21 0,3 0 13 15,0-1 5-15,-1 2-12 0,1-2-9 0,1 2-4 16,1-1 2-16,-2 3 5 0,0 2-21 0,3-3 14 16,-3 4-11-16,0 2 0 0,-1-1-4 0,2 4-29 15,-1-3 2-15,3 2-10 0,-4 2-10 0,2 1-18 16,-1 1-20-16,2-2 7 0,-5 2-27 0,2 0 9 16,2 0 3-16,-8 1-15 0,10-1-21 15,-10 1-36-15,7 0-43 0,-7 0 10 16,6-4 13-16,-6 4-21 0,8-3 23 0,-8 3-2 15,0 0-100-15,6-2-197 0,-6 2-241 0</inkml:trace>
  <inkml:trace contextRef="#ctx0" brushRef="#br0" timeOffset="213483.922">17747 4619 294 0,'6'-2'112'16,"-1"-2"4"-16,1 1-4 0,-2 2-27 0,2-5-3 16,-3 5-16-16,1-1-7 0,-4 2 0 0,7-5-16 15,-7 5-14-15,4-3 12 0,-4 3-6 0,3-4 4 16,-3 4 7-16,0 0 15 0,3-2-30 0,-3 2 15 15,0 0 0-15,0 0 23 0,0-2 36 16,0 2-2-16,0 0 12 0,0 0 10 0,4-4 13 16,-4 4 3-16,0 0 3 0,0 0-27 15,0 0 9-15,0 0-1 0,0 0-15 0,0 0 3 16,10 4-16-16,-10-4 3 0,0 3-18 0,3 1-21 16,-3-2 21-16,4 5-8 0,-4-2-4 0,0 1-9 15,3 1-10-15,-3 4-2 0,0-2 7 0,0 3-10 16,0-1-2-16,1 3 12 0,-1-2-12 0,0 3-14 15,0-4 24-15,0 3-28 0,-1 1 4 0,1-4-14 16,0 3 9-16,0-2-9 0,0-3-1 16,0 0 6-16,0 1-16 0,0-4-16 0,0 1-65 15,1-2-70-15,2 0-46 0,-3-1-34 16,0-4-9-16,0 0-36 0,0 0-753 0,0 0 110 16,6-9 90-16</inkml:trace>
  <inkml:trace contextRef="#ctx0" brushRef="#br0" timeOffset="214051.64">18215 4631 547 0,'4'4'233'0,"0"-2"-13"16,2 3-12-16,1-4-14 0,-1 2-22 0,2 1-11 16,-1-2-13-16,-1-1-14 0,4 2-4 0,1 0-2 15,-4-3-23-15,3 0-5 0,1-3-3 0,2 2-38 16,-3-2 8-16,1 1-3 0,-2-3-13 0,1 1-23 16,-2-1 23-16,2-1-33 0,-3 1 2 0,-1-3-2 15,2 2 8-15,-5-2-6 0,0 2 6 0,0 1-21 16,-2-2 16-16,-1-1-14 0,-1 0-14 15,-2 2 7-15,-3-1 0 0,1 1 0 0,-1-1-8 16,-1 5 16-16,1-3-16 0,-1 4 18 0,-1 0 3 16,8 1 13-16,-16 7 7 0,9-2 8 15,-1 8-5-15,-1-1 2 0,-1 3-7 0,2 4-6 16,2 1 16-16,2-2-20 0,1 0 2 0,3 1 8 16,-3-3-14-16,6-1 4 0,-3-1-3 0,3-1 7 15,0-1-19-15,-2-1-40 0,5-1-19 0,-1-2-34 16,1-2-31-16,1-3-8 0,-1 1-12 0,1-4-85 15,1 0-12-15,-8 0 2 0,16-7 5 16,-5 1-560-16,2-2-126 0</inkml:trace>
  <inkml:trace contextRef="#ctx0" brushRef="#br0" timeOffset="214472.085">18728 4535 414 0,'-7'-1'146'0,"-3"1"-13"16,-1 1 8-16,-2 2-21 0,-4 4 3 0,0 3-8 15,-4 2 11-15,4 2-21 0,-3 5-8 0,2-1-13 16,5 0 9-16,-1-1 6 0,4-2 6 0,3 1 13 16,1-5-10-16,2-1-1 0,4-3-5 0,0-1-14 15,4-3 9-15,2-2-31 0,4-3-7 0,-3-6 10 16,7-1-10-16,-1-6 15 0,5-1-33 15,-5-1-7-15,5-4-4 0,-2-3 4 16,2 1-6-16,-2 2-10 0,-1-3 0 0,-2 0 2 16,1 3 6-16,-4 1 4 0,0 2-17 0,-2 2-8 15,1 2 6-15,-2 2 9 0,-1 1-10 0,-1 1-17 16,-2 2-11-16,0 4 2 0,-2 1 21 0,-1 3 3 16,0 0 2-16,0 0-12 0,-4 21 17 0,1-6-15 15,-2 6 8-15,-1 8 10 0,3 4-11 0,-1 1 22 16,1-1-32-16,0 2 11 0,3-6-13 15,3 0-6-15,0-3 4 0,1-1-1 0,2-2-7 16,2-4-26-16,-1-4-21 0,3-1-25 0,4-5-13 16,-4-4-10-16,0-1-13 0,7-4 1 15,-4-3-27-15,2-3-15 0,4-6-30 0,-1-4 17 16,-1-5-53-16,3-3-687 0</inkml:trace>
  <inkml:trace contextRef="#ctx0" brushRef="#br0" timeOffset="-214315.727">19411 4242 568 0,'0'0'266'16,"1"4"-23"-16,2 0-23 0,-3-4 18 0,4 5-28 15,-4 0-25-15,0 1-17 0,0 3-11 0,-4-3-14 16,4 5 13-16,-3 2-41 0,2 3-10 0,-2-1-13 16,0 4-2-16,0 1 5 0,-1 1-19 15,4 0 6-15,-3 3-13 0,0-4-12 0,2 0 2 16,1 1-8-16,-3-1-8 0,3-1-30 0,3-1-41 15,-2-6-97-15,-1 1-80 0,3-2-43 16,3-6-52-16,-2-2-711 0,2 0 128 0</inkml:trace>
  <inkml:trace contextRef="#ctx0" brushRef="#br0" timeOffset="-214100.621">19576 4418 901 0,'-3'4'332'16,"-2"-1"-37"-16,-4 1-27 0,2 1-27 0,0-4-31 16,-7 1-18-16,1 2-26 0,-1-3-20 0,0 2-20 15,-3-3-34-15,0 1-8 0,0-2-45 0,3 1-24 16,-6-2-36-16,6 1-27 0,-3 0-26 0,1-2 5 16,1 2-19-16,2 0-24 0,-1 0-16 0,4 0-28 15,0 1 12-15,-1 0-25 0,11 0-30 0,-13 0-723 16,10 0 93-16</inkml:trace>
  <inkml:trace contextRef="#ctx0" brushRef="#br0" timeOffset="-213772.829">19784 4380 598 0,'0'0'279'16,"-17"5"-40"-16,7-2-12 0,-1 2-14 15,-5 2-19-15,2 2-22 0,-3 3-13 0,0 1-26 16,0 0-8-16,0 3 8 0,4 0-10 0,2-2-5 16,1 2 7-16,3-7 1 0,7 3 14 0,0-5 9 15,0 1-24-15,7-3-17 0,2-3-8 0,3-1-3 16,1-2-10-16,0-1-5 0,4-5 10 16,1 1-18-16,-1 0-12 0,0 0 9 0,-4-2-7 15,2 0-13-15,-2-1-4 0,-3 0-19 0,1-2-15 16,-2 3-26-16,-8-1-21 0,2 1-19 0,0-1-11 15,-3 0-54-15,-3 1-28 0,-1-2-8 16,-2 3-20-16,3 0-20 0,-5-2-21 0,1 5-13 16,1-1 16-16,-1 2 12 0,1 3 23 0,-2-3 14 15,8 3-22-15,0 0 55 0,-13 5-50 0,9-3-6 16,4-2-52-16,-3 7-607 0</inkml:trace>
  <inkml:trace contextRef="#ctx0" brushRef="#br0" timeOffset="-212837.385">20349 4402 376 0,'-4'7'166'16,"1"1"11"-16,-4 1-16 0,0 6 5 15,0-4-2-15,0 5-5 0,0 0-16 0,0 0-7 16,-2 0 5-16,5-1-18 0,-2 0-8 0,-2-1 18 16,5-3-15-16,-1-1 10 0,1 0 2 0,0-5-22 15,0 2 15-15,2-1-24 0,1-5 1 0,0-1-10 16,0 0-19-16,13-10 16 0,-6 2-30 16,4 0-11-16,-1-4 5 0,3 1-10 0,2-3 5 15,2 1-13-15,-4-2 1 0,1 5 4 0,0-3-10 16,-1 2 0-16,-2 2-12 0,2 0 4 0,-6 3-4 15,4 0 9-15,-5 1-10 0,1 2 3 0,0 1-2 16,-1 2-6-16,2 0 5 0,-2 2-10 0,-3 3-7 16,-2-1 12-16,2 3-2 0,0-1 15 0,-3 2-15 15,3 0-8-15,-2-1-6 0,-1 1 12 16,4-5-6-16,-4 3 5 0,3-2 0 0,-3 0 28 16,4-3-25-16,-4-1-16 0,6 0 18 15,-6 0-7-15,13-6 12 0,-5 3 1 0,-1-4-19 16,3-2 18-16,1 3-22 0,1-4 7 0,-1 2 0 15,3 0 2-15,-4 0 1 0,3 1 12 0,-2 3-15 16,-4-3 23-16,3 2-28 0,0 1 3 0,-6 0-4 16,5 0-1-16,-5 3 9 0,2 0-4 0,-6 1-14 15,8 2 4-15,-5 2 1 0,-2 3-7 0,-1 0 11 16,0 2-9-16,0-1 14 0,0 5-14 0,0-2-14 16,0 0 12-16,0 3-28 15,0-4-18-15,0 0-21 0,0-1-32 0,0 1-42 16,0-4-15-16,0 2-100 0,0-3-10 0,-4 1-167 15,7-5-542-15,-3-1 110 0</inkml:trace>
  <inkml:trace contextRef="#ctx0" brushRef="#br0" timeOffset="-211933.493">20903 4417 419 0,'-11'1'118'0,"1"2"25"15,-3 2 8-15,1-1-17 0,-1 3-1 0,-1 2 0 16,1 1-21-16,0 1 9 0,-2 6 9 0,6-5-17 16,-2 2 7-16,4 2-5 0,3 0 0 0,-2-2 1 15,6 1-4-15,0-2-12 0,3-2 3 16,1 0 17-16,2-1-33 0,1-1 13 0,1-5-13 15,4 1-11-15,-5-5-9 0,7 0-21 0,-4-5 3 16,0 1-1-16,5-4-2 0,-2 1-7 16,-2-1-14-16,2-3 11 0,-3 0-10 0,1-1-8 15,-4 3-18-15,2 0-13 0,-5 0-18 0,3-2-7 16,-4 2-41-16,-2 1 7 0,-1 0-20 0,-1 0-6 16,-2-1-19-16,0 5 7 0,-2-5-34 0,-1 3 4 15,3 0-14-15,-4 2-5 0,4-2-2 16,-1 3 0-16,-3-1 10 0,7 4 41 0,-7-5-8 15,7 5 31-15,0 0-5 0,0-6 10 0,0 6-8 16,0 0 11-16,0 0 46 0,7-5-11 0,-7 5-28 16,11-3 14-16,-5 2 11 0,-6 1-6 0,10-1 17 15,-2-3-5-15,-1 2-31 0,-7 2 59 0,13 0-15 16,-7 2 15-16,-1-1-4 0,1 3 14 16,-2 0 26-16,-1 2 21 0,0 1 27 0,1 3 34 15,-1 3 8-15,0-2 20 0,2 4 3 0,-2-1-6 16,0 5 31-16,0-6-15 0,1 4 8 15,2-3 5-15,-2 2 2 0,-1-4-18 0,4 0-17 16,-3-3-11-16,-1 0-3 0,1-1-4 0,-1-2-16 16,3-4 0-16,-2-2-23 0,-4 0 3 0,11-6-3 15,-1 0-13-15,-1-4-15 0,-1-1-5 0,2-2 0 16,3-3-21-16,-2 2 3 0,-1 0-7 0,0-1-9 16,4 3 16-16,-7-1-10 0,3 2 5 0,1 1-1 15,-5-1-4-15,1 5-5 0,0-2 7 0,0 2-15 16,-3 1-6-16,2 1-14 15,-3 2-11-15,1-2-18 0,-1 3 18 0,-3 1-5 16,0 0 8-16,11 1-3 0,-11-1 13 0,7 4-20 16,-4-2 15-16,3 1 5 0,-2 1-11 0,3-3 11 15,3 1 0-15,-3 2 13 0,3-3-18 0,4 1 7 16,-4-2 11-16,4 2-10 0,0-4-14 0,0 1 27 16,-1 0-11-16,0 0 13 0,1-3-3 0,0 1 5 15,0-4-7-15,-1 2-8 0,-2 1 0 0,-1-1 6 16,-3 1 14-16,3-4-15 0,-6 0 11 0,-1 2-14 15,0 0-4-15,-3 0 12 0,-3-2-15 16,0 2 3-16,-2 0-6 0,-4 1 1 0,5 1 25 16,-3 1-3-16,-3 2 18 0,0 2 11 15,0 3-6-15,-1 1 24 0,1 3-21 0,0 3 8 16,-1 2-1-16,1 4 1 0,3 0-23 0,-2 3 10 16,1 2 7-16,5-4 1 0,0 0 5 0,3-1-29 15,0 4-2-15,0-5 3 0,3-5-29 0,3 3-15 16,-1-4 18-16,1-1-43 0,1-1-16 0,0-1-23 15,4-4 2-15,-2 2-35 0,1-5-18 16,1 0 0-16,-1 0-5 0,0-5-1 0,1 2-245 16,2-2-473-16</inkml:trace>
  <inkml:trace contextRef="#ctx0" brushRef="#br0" timeOffset="-211225.583">22167 4352 378 0,'-11'1'162'16,"-2"1"9"-16,0 2-25 0,-5-3 5 15,-2 2-23-15,3 1 15 0,0 0-17 16,0 1-3-16,-1 0 20 0,-2 0 0 0,6 4 11 15,1-2-1-15,-1 3-7 0,1 0 0 0,5 2-5 16,1-1 10-16,1 3-20 0,3-2-14 0,3 1-4 16,0-1-3-16,3 1-10 0,0-4 13 0,3 2-24 15,2-3-10-15,2 1-2 0,0-2-10 0,1-1-8 16,2-2-29-16,-3 0-32 0,5-3-26 0,-2 0-64 16,4-1-11-16,-4-1-27 0,2 0-27 0,-2-3-63 15,1 1 0-15,-1-1-8 0,-3-2-53 16,-2-2-305-16,5 0-359 0</inkml:trace>
  <inkml:trace contextRef="#ctx0" brushRef="#br0" timeOffset="-210472.897">22376 4261 637 0,'-8'23'240'0,"2"-5"-1"16,-1 2-1-16,4-1-16 0,0-1-9 0,-1 0-24 16,0 1-2-16,1 2-3 0,3-2-20 15,0-3 10-15,0-1-13 0,0-1-12 0,0-3-3 16,3-1-16-16,1-1-12 0,0-3-10 0,2-4-21 16,-2 0-11-16,5-2-4 0,-1-3-5 0,5-2-16 15,-3-2-8-15,5-2-9 0,1-1 12 0,2 0-23 16,-2-4 5-16,2 3-8 0,-1 0 1 15,-4 0-3-15,1 2 0 0,-3 0 10 0,-1 6-10 16,-1-3-3-16,2 3-5 0,-4-1 8 0,0 4-15 16,-7 0 15-16,12 6-13 0,-10 1 0 0,-2 0 0 15,3 2-7-15,-3 0 7 0,0 2-8 0,0 0-17 16,0 1-6-16,0 0 3 0,0 0-15 16,-3-2-3-16,3 0-23 0,0-1-18 0,0-3-31 15,3 2-33-15,-3-1-30 0,3-3-11 0,0 2-3 16,-2-3-30-16,5-2 23 0,-2 2-13 0,-4-3 8 15,0 0-23-15,17-6 40 0,-10 5 1 16,3-5 31-16,0 2-39 0,-3-2 2 0,3 0-22 16,1 1 66-16,-1-2 31 0,0 1 25 0,1 0 31 15,-1 0-15-15,0-1 23 0,0 1-6 0,-3 0 22 16,3 1 27-16,-3 0 16 0,0 1 4 0,0-1 9 16,0 2 33-16,-4-1-19 0,4 1 19 0,-3 1-13 15,2-2 21-15,-3 1-16 0,1 2-8 16,-4 1 29-16,3-6 9 0,-3 6 9 0,0-5 22 15,0 5-4-15,0 0 15 0,0 0-16 16,-20 3 11-16,13 0-14 0,-3 2 1 0,0 0-18 16,-1 1 8-16,1 2-21 0,0-2 2 0,-1 2-1 15,5-2-1-15,-1 0-13 0,0 2 18 0,0-3 3 16,3 1 20-16,1-1-22 0,0 1 24 0,3-5-9 16,0-1-16-16,6 4 3 0,-6-4-13 0,0 0-3 15,15-5-4-15,-5 1-19 0,-1 0 13 0,2-3-17 16,0 0-11-16,1-1 10 0,0 1 0 0,1-1-2 15,1 2 0-15,-4-1-11 0,0 0 8 0,1 2-12 16,-4 0-1-16,-1 4-5 0,1-4-2 16,0 4 0-16,-3 0-8 0,-4 1 2 15,10 1 6-15,-7 1-11 0,0 3 8 0,0 0-5 16,-2 1 5-16,-1 4-12 0,3 2 17 0,1-3-13 16,1 2 11-16,-3 0-18 0,1 0-39 0,0-2-40 15,0 0-27-15,-2-2-68 0,2-2-54 0,3 0 72 16,-5-5-83-16,-1 0-721 0,11-2 85 0</inkml:trace>
  <inkml:trace contextRef="#ctx0" brushRef="#br0" timeOffset="-210191.774">23056 4577 468 0,'3'7'194'16,"-3"-5"-22"-16,1 3-6 0,-1-5-15 0,3 1 3 15,-3-1-18-15,0 0-31 0,6-7-6 16,-2 2-12-16,-1-3-12 0,0-1 14 0,2-1-25 16,1 0-5-16,-2 1 8 0,2-4 27 0,-2 2-55 15,2-2 7-15,-1 2-3 0,1 1-2 0,-3 1 8 16,1-2-16-16,2 2 13 0,-2 0-25 0,3 1-1 16,-3 0 6-16,2 2-8 0,1-1 0 0,-1 0-21 15,2 1-2-15,-2 3 2 0,1 2-32 0,-3-4 9 16,5 3-46-16,-1 2-4 0,-8 0-22 0,13-1-55 15,-6 1-26-15,-7 0-8 16,17 2 13-16,-13-2-382 0,5 1-278 0</inkml:trace>
  <inkml:trace contextRef="#ctx0" brushRef="#br0" timeOffset="-209460.461">23361 4393 401 0,'-18'10'154'0,"5"0"-13"0,-1-1-18 0,4 0-13 15,-1 1-8-15,4-1 0 0,1 0-12 0,-1-1 25 16,4 0-15-16,-1 1 0 0,4-5 7 0,0 1-20 16,0-1-5-16,4 1 3 0,-1-5-19 0,3 1 6 15,-6-1-5-15,11-1-26 0,-4-1-1 0,0-2 7 16,3-1-9-16,-1-1-12 0,-1 0 4 0,2-1-4 15,0 1 2-15,1-4-28 0,-4 4-3 16,3-2-14-16,-4 1 11 0,2 1 17 0,1 2-9 16,-5-2 8-16,2 4-25 0,-2 1 0 0,-4 1 12 15,0 0-12-15,4 9 12 0,-4-3 6 0,-4 5 20 16,1 3 8-16,-1 5-3 0,-2 3 15 16,-1 8-4-16,0 2-1 0,-3 0 8 0,3-1 3 15,-3 2-3-15,2-3-15 0,-2 1 20 0,4-9-26 16,-1 1-4-16,0-4 10 0,0-2-14 0,0-2 4 15,0-1-6-15,-3-4-20 0,3-3-43 0,0 0-4 16,-2-7-12-16,1 0-20 0,1-7-11 16,-2 0 6-16,-1-7-11 0,2 1-26 0,-2-10-7 15,6 3 10-15,-2-3-12 0,-1 5 25 0,6-2 25 16,1 2-12-16,-3 3 23 0,6 2-11 0,-2-3 31 16,6 7-10-16,-4-4 23 0,4 4-20 0,0 0 58 15,-1 2-20-15,5 2-12 0,-1-2-19 16,0 0 18-16,1 1 0 0,2 1 0 0,1-2 8 15,0 0 49-15,0 1-80 0,-1 2 38 0,-3-2 1 16,7 0-19-16,-6 1 19 0,3-1 23 16,-1 3 14-16,1-3-11 0,-4 2 11 0,3 0 12 15,2 2 1-15,-2-3 16 0,1 2-7 0,-1-1 12 16,0 2 5-16,1 1 6 0,-3 0 7 0,3-2-26 16,-1 1 11-16,1-1 0 0,-1 2 7 0,-2-5 1 15,2 4-24-15,-3-3 3 0,0 2-15 0,-2-4-3 16,2 0 30-16,-3 0-12 0,3-1-20 0,-6 0-1 15,-1-1 11-15,0 1-8 0,-3-1 3 0,0 1 2 16,-3-1-10-16,0-2-10 0,0 4 7 16,-2-1 10-16,2 1 6 0,-1 3 0 15,-2-1 7-15,0 5 29 0,6 0-29 0,-10 5 16 16,5 3-13-16,-1 2-5 0,2 5 0 0,-2 2-8 16,5 2-3-16,-2 5 6 0,3 0-13 0,0-2-3 15,4-1-10-15,-1-2 8 0,0-2-33 0,4-3-47 16,1 0-20-16,1-5-33 0,-2-3-62 0,3-3-5 15,-2-3-250-15,2-5-423 0</inkml:trace>
  <inkml:trace contextRef="#ctx0" brushRef="#br0" timeOffset="-207949.421">11932 5275 445 0,'0'0'159'0,"0"0"2"15,0 0-10-15,0 0 5 0,0 0-28 16,0 0-8-16,0 0-5 0,0 0-17 0,0 0-14 16,4 9 3-16,-4-9-13 0,-7 12 6 0,3-1-11 15,-3 0-8-15,-2 6-7 0,1 1 5 0,-2 4-5 16,0-1 5-16,-1 1-6 0,4 2-1 0,-3 0-1 16,4-2 10-16,-2 1-17 0,-1 0 7 0,5-4 5 15,1-1 8-15,-1-1-33 0,1-3 5 16,3 0-3-16,0-4-5 0,3 2 0 0,1-5 6 15,2-2-6-15,-2-3 3 0,7-1-14 0,-2-2-11 16,1-1-1-16,1-3 2 0,-1-2-17 0,3 1 10 16,-2-1 8-16,-1-1 2 0,0 0 0 0,-2 1-15 15,-2 0 0-15,1 0 0 0,0 3-10 16,-4-3 20-16,0 5-21 0,-3-3 24 0,0 2-8 16,0 3-18-16,-6-6 16 0,2 4-1 0,-2 2 3 15,6 0 3-15,-14-2-1 0,7 2-15 0,-3 0-33 16,0 2-25-16,2-2-45 0,-4 0-32 15,5 0-47-15,-4-2-7 0,11 2-8 0,-20-7-235 16,13 4-479-16</inkml:trace>
  <inkml:trace contextRef="#ctx0" brushRef="#br0" timeOffset="-207542.869">12062 5536 573 0,'10'0'161'0,"-3"-1"-15"15,0 0-5-15,4-1 5 0,-1-2-18 16,3 1-18-16,-3 0-5 0,0-1 7 0,-3 3-14 15,4-5-29-15,-5 4 28 0,1-3-28 0,-3 3-7 16,3 0 9-16,-3-1-2 0,-1 1-23 16,0-1-15-16,0-1 2 0,-3 4-12 0,0-4 2 15,0 4 28-15,0-6-25 0,0 6-8 0,-6-2 2 16,6 2 16-16,0 0-3 0,0 0-15 0,-15 3-5 16,9 2 5-16,2-4 13 0,1 2-14 0,-3 1 17 15,2 1-14-15,0 1 16 0,1 1-5 0,-1 0-21 16,4 1 3-16,-3-1-3 0,3-1 13 0,-3-1-5 15,3 2-8-15,3-3 0 0,0 1-38 0,-2-2-36 16,2-2-15-16,-3-1-44 0,14 0-36 0,-8-2-40 16,1-2-9-16,0-3-32 0,4 0-723 0</inkml:trace>
  <inkml:trace contextRef="#ctx0" brushRef="#br0" timeOffset="-207239.89">12555 5209 355 0,'0'0'167'0,"3"-2"12"0,-3 2-8 0,0 0 3 16,0 0 13-16,0 0 13 0,0 0-18 0,0 0-26 15,-3 13 5-15,-1-6-20 0,0 4 12 0,-3 3-19 16,1 6-1-16,-4 1-10 0,2 7-13 0,-2 1-13 16,0-2-10-16,-1 0-5 0,2 3-11 0,2-5-12 15,0-5 5-15,4 1-2 0,-4-5-19 16,6 0-4-16,-5-5-39 0,6 0-44 0,-3 2-66 16,2-5-46-16,2 1-57 0,2-5-42 0,-3-4-4 15,6 0-606-15,-6 0-64 0</inkml:trace>
  <inkml:trace contextRef="#ctx0" brushRef="#br0" timeOffset="-207058.946">12589 5452 701 0,'0'0'210'16,"-4"8"-23"-16,4-8-18 0,-11 6-18 0,1-5-11 15,1 0-12-15,-6 2-23 0,2 1-5 0,-4-2 8 16,0 0-21-16,-1 3 12 0,-2-1-60 0,3 0-14 15,-1-1-30-15,-1 2-28 0,4-5-31 0,2 3-46 16,-1 1-36-16,4-2 10 0,0-7-30 0,0 5-796 16</inkml:trace>
  <inkml:trace contextRef="#ctx0" brushRef="#br0" timeOffset="-206065.575">12681 5517 747 0,'-3'18'243'0,"0"-3"-5"0,2 1-2 0,1-5-3 15,0 0-36-15,0-2 2 0,0-2-12 0,1 1 5 16,2-3-20-16,-3 3-6 0,3-6-23 0,0 3-20 16,1-3-5-16,-4-2-18 0,10-2-5 0,-3-3-16 15,0-1-25-15,0 1-11 0,2-2 6 0,-1-2 12 16,2-3-33-16,0 2 8 0,-3 0-5 16,3 2 12-16,-3 0-17 0,-1 2-3 0,1-2 28 15,1 4-30-15,-2-1 4 0,-2 3 1 0,2 1-3 16,-6 1 0-16,7 3-3 0,0 4 1 0,-6 2-6 15,2 0-2-15,3 3-3 0,-5-2-7 16,2 0 12-16,0 1-17 0,0 1 2 0,-2-4 13 16,6 0-1-16,-7 1 1 0,3-5-8 0,0 0-2 15,1 0-3-15,-4-4-18 0,6 4 3 0,-6-4-29 16,10-5-35-16,-5 2-26 0,1-3-39 16,-2-2-22-16,2 1 15 0,-2-2-15 0,2 0-3 15,2-1-3-15,-5 1 3 0,1-3 13 0,2 1 0 16,-3 0 7-16,4 3 50 0,-3 0-14 0,0-1 3 15,2 1 13-15,-3 1 20 0,1 1-2 0,-1 2 32 16,0 0 4-16,1 0 5 0,0 4 32 0,-4 0 4 16,7-1 10-16,-7 1 40 0,9 0-17 0,-9 0 46 15,10 2-26-15,-5 0 13 0,-2 0 5 16,4 1-8-16,-1-1 21 0,1 0-18 16,-1 1-2-16,5-1 2 0,-4-2 5 0,3 0-15 15,1 0-8-15,2-2-3 0,1-2 6 0,-3 1-13 16,2-1-11-16,4-1-9 0,-4-2 2 0,2 0 7 15,-2-2-7-15,4 2 10 0,-7-1-12 0,4 1-1 16,-4-1 3-16,-3 2-16 0,0-1 6 0,0-1-3 16,0 1 0-16,-4 0 3 0,-3 1-16 0,3 1 3 15,-3 0 13-15,-3 2 2 0,0-2-15 0,-1 3 10 16,-2 0-10-16,-2 2 20 16,-1 0-15-16,2 2 0 0,0 0 5 0,-4 3-7 15,2-1 17-15,-1 4 6 0,-1 3-6 0,1 0-15 16,3 3-10-16,-1 0-31 0,-2 3-13 0,1 4-7 15,5-5-37-15,1 0-30 0,-1-4-12 0,3 2-1 16,2-6 21-16,3 2-1 0,-1-3 34 0,1-3-7 16,2 0 35-16,1-3-10 0,-1 0 2 0,5-1 29 15,-1-1 17-15,3 0 1 0,-1-4 30 0,1 2 3 16,4-2 7-16,-3 0-4 0,6-2 1 16,-6-1 14-16,3 0-5 0,4-4 12 0,-5 3-22 15,-2 0 9-15,0 0-4 0,0-1 2 16,2 0-3-16,-6-2 1 0,2 2 2 0,-2 2-3 15,-1-1-17-15,-1 1 17 0,-2 0-20 0,-2 0 16 16,-1 3-1-16,-3-2-5 0,0 2-12 0,-3 1 14 16,-1-1 6-16,1 3 10 0,-5 2 3 0,-1 0 2 15,9 0 29-15,-17 3-6 0,6 3 31 0,1 1-25 16,0 4 9-16,-4 0 1 0,4 3-5 16,3 0-24-16,-3 2-2 0,3 0 3 0,1-1-16 15,5 0 7-15,-2-1 6 0,3 1-15 0,0-6 12 16,4 3-9-16,2-2-11 0,1-3-34 0,3 0-22 15,-3-1-44-15,3-3-28 0,4-2-23 0,-4-1-59 16,3-3-34-16,-2 1-198 0,3-5-521 0</inkml:trace>
  <inkml:trace contextRef="#ctx0" brushRef="#br0" timeOffset="-205740.681">13604 5657 839 0,'0'2'279'15,"0"-2"-41"-15,7 1-15 0,-7-1-29 16,9-8-4-16,-2 2-29 0,4-4-12 0,-1-1-14 16,4-4-9-16,-1-2-14 0,2 1-25 15,-2-1-18-15,3 0-5 0,-4 1 11 0,4 0-14 16,1 2-5-16,-7 3 1 0,5 1-22 0,-6 1-1 15,1 4 12-15,1 2-10 0,-4 4-6 0,0 1-1 16,2 6-17-16,-4 1 14 0,1 4-6 0,-2 2-4 16,2-1 9-16,-2 1-14 0,-4 1-4 0,3-1-22 15,0-3 10-15,1 1-18 0,-3-2-5 0,2-1-26 16,-3-2-28-16,3-2-26 0,1-1-40 0,-1-3-24 16,3-2-4-16,-6 0-47 0,15-9 26 15,-5 1-763-15,0-2 77 0</inkml:trace>
  <inkml:trace contextRef="#ctx0" brushRef="#br0" timeOffset="-205236.666">14739 5207 716 0,'-4'10'254'16,"0"2"-9"-16,-2 4 9 0,2 1-24 0,-2 6 6 16,3 1-9-16,-5-1-27 0,5 2-21 15,-1-3-23-15,1 2-10 0,3 0-15 0,-3-1-16 16,0-2-13-16,2-1-17 0,-2-2-62 0,3-5-56 16,3 0-57-16,-3-2-61 0,4-3-69 0,-1-1-39 15,0-5 9-15,1-3-777 0,-4 1 149 0</inkml:trace>
  <inkml:trace contextRef="#ctx0" brushRef="#br0" timeOffset="-205060.268">14879 5357 788 0,'-4'3'223'0,"-2"0"-16"0,-5 1-25 15,4-1-8-15,-6-1-18 0,-1 1-28 0,-3-1-5 16,-4-2-6-16,1 1-17 0,-3 0-13 0,2-2-46 15,-4 0-41-15,5 0-33 0,-4 0-36 0,3-2-18 16,-3 1-41-16,8 0-51 0,-2 1 7 16,2 0-713-16</inkml:trace>
  <inkml:trace contextRef="#ctx0" brushRef="#br0" timeOffset="-204313.201">14913 5467 647 0,'0'21'254'16,"-3"0"1"-16,2-5-32 0,1-3 0 15,0 1-13-15,0 0-16 0,1-5 1 0,-1 0-6 16,3-1-2-16,-3-3 5 0,0 1-20 0,3 0-21 15,0-4-13-15,2-1-20 0,-2 0-3 0,-3-1-15 16,13-4-16-16,-6-1-10 0,4 1-5 0,-4-4-7 16,5 0-1-16,-1-1-10 0,0 0-2 0,2-3-23 15,-2 3-1-15,2-1 1 0,-2 2 12 0,-4 1-10 16,2 3-2-16,1-2 15 0,-2 3-21 16,-2-2-4-16,1 3-6 0,0 2-7 0,-7 0 9 15,11 7-9-15,-5-3-8 0,-3 2 2 0,1 3 8 16,2-1-10-16,-2 0 10 0,3 0-17 15,-3-4 22-15,-1 2 3 0,3 0 15 0,-2-2 3 16,2-2-6-16,2 1 11 0,-1-1-13 0,-1-2-3 16,1-1-4-16,4 0 2 0,-5-2-8 0,4 1 0 15,1-1 0-15,-4-2 3 0,0 2-26 0,2-6-48 16,-1 5-34-16,-1-1-33 0,-1-2-25 0,1 0-37 16,0 0-20-16,-3-1-20 0,2-1-8 15,-2 2-33-15,2-3 35 0,-2 1-33 0,-1 2 49 16,0-1 21-16,2 3 12 0,-2-2 15 0,0 3 37 15,1 0 4-15,2-2 3 0,-2 4 67 0,2-3-11 16,5 3 3-16,-4 0 20 0,6-3-7 0,-2 2 18 16,2-1 30-16,5 0-10 0,-2-2 15 15,-1 0 11-15,1 1 13 0,1-1-11 0,-3 2 31 16,0-3-26-16,-1 0 13 0,1 2-5 0,-7 1 3 16,3-1 7-16,-4 1 6 0,-1 0-6 0,1 1 13 15,-6 1 13-15,1-2 5 0,-1 4 18 16,0 0 7-16,0 0-4 0,-15 1 12 0,8 3 3 15,-5 4 10-15,1 1 13 0,0-1-29 0,1 3 9 16,0 3 2-16,0-2-13 0,0 2 0 0,2 2 8 16,5-3 0-16,-1 2-6 0,1-2-12 0,3-3 5 15,0-2 0-15,3 1-5 0,1-2-5 16,-1-3-3-16,5 0-10 0,-1-4-5 0,2 0-10 0,2-5-8 16,-1 2 2-16,3-6-17 0,-2 1 15 15,-4-2-33-15,3-1-6 0,-3 0-25 0,0 1-15 16,0 2-39-16,-4-2-31 0,1-1-2 15,-1 1-41-15,0-1-33 0,-3 2-18 0,0 0-26 16,0-2-7-16,-3 1-29 0,3 1-740 0,0 0 98 16</inkml:trace>
  <inkml:trace contextRef="#ctx0" brushRef="#br0" timeOffset="-203529.582">16167 5410 880 0,'-3'25'282'16,"0"-1"-34"-16,-3-4-31 16,5 1-25-16,-3-4-23 0,1 1-12 0,0-1-19 15,-1 1-3-15,1-2-17 0,3 1 2 0,-3-3-33 16,-1-4-30-16,1 1-34 0,0 1-54 0,3-3-35 15,-1-2-68-15,-3-3 4 0,1-2-24 0,3-2-22 16,0 0 20-16,0 0-39 0,-6-13 26 0,5 1 33 16,1 0-22-16,-3-5 37 0,0 1-7 0,3 0 13 15,-3-2 36-15,2 4-11 0,1 2 44 0,-3-3-8 16,3 5 8-16,0-3 41 0,0 4 31 16,0 0 10-16,-3 0 5 0,3 2 20 0,0 0 6 15,0 3 4-15,0-5-2 0,0 2 1 0,0 0 19 16,3-1-17-16,-3 1 2 0,3-1 21 15,-3 2-3-15,4-4 21 0,-1 1 9 0,0 0 32 16,1 1-23-16,2-1 12 0,2 0-2 0,2 1-8 16,-3-1 8-16,7 0-13 0,-4 0-3 0,0 3-12 15,4-2-24-15,-1 4 3 0,-2-3-12 0,5 1-6 16,-6 3-5-16,4-2-15 0,-3 4 2 0,0-1 0 16,-1 3-22-16,-1 0 14 0,2 3-9 15,-4 0-11-15,-1 3-5 0,-2 2 10 0,-1 1-15 16,0 3 0-16,-6-1 2 0,0 3-2 0,-1 0-5 15,-2 0-3-15,-1-2-12 0,0 1 15 0,-3-2-3 16,0 1-36-16,-1-4-25 0,1 1-59 16,0-2-23-16,-4-2-36 0,4-2-46 0,0-3-13 15,-4-1-15-15,7-1 0 0,-3-3-39 0,3-1-742 16,3 2 131-16</inkml:trace>
  <inkml:trace contextRef="#ctx0" brushRef="#br0" timeOffset="-203225.363">16567 5260 445 0,'0'0'141'0,"0"0"-21"0,-17 8-5 0,11-5 21 16,-1 3-1-16,-6 2 6 0,2 0-20 15,-2 2-27-15,2 5 24 0,0 1-10 0,-2 0-4 16,-1 4 4-16,7-2-26 0,-2 3-3 15,5-5 21-15,-3-3-8 0,4 2 11 0,2-1 43 16,2-4-21-16,2-1-15 0,0-3-2 0,5-3-21 16,-2-1-13-16,-2-2 10 0,5-4-15 0,2-1-7 15,-4-4 7-15,3 0-10 0,1-2-23 0,-1-3-13 16,0 3-36-16,-4-5-38 0,-1 2-26 0,1 2-28 16,-3-1-26-16,-3 1-27 0,0 2-1 0,-3-1-23 15,-3 0-28-15,1 2 8 0,-1 0 8 16,-1 1-1-16,0 1-97 0,-3 1-314 0</inkml:trace>
  <inkml:trace contextRef="#ctx0" brushRef="#br0" timeOffset="-203012.711">16688 5438 796 0,'0'12'256'0,"3"-1"-13"15,-3-2-31-15,0-2-30 0,0 0-64 0,0 0-67 16,0-3-49-16,-3 1-78 0,3-5-50 0,0 0-27 16,0 0-649-16</inkml:trace>
  <inkml:trace contextRef="#ctx0" brushRef="#br0" timeOffset="-202685.32">16834 5462 716 0,'1'5'213'0,"-1"-4"12"15,0-1-31-15,0 0-19 0,10-1-24 0,-10 1-13 16,9-8-31-16,-1-1 29 0,-1 1-41 0,2 0-11 15,-2-1-2-15,4 0 8 0,2-3-14 0,-3 1-9 16,1 2-18-16,2 0 7 0,-3-3-25 16,4 3 10-16,-4 2-13 0,2 1-3 0,0-1 14 15,-2 2-6-15,-2 2-20 0,2 2 2 0,-3 2 6 16,-1 2-3-16,2 4-3 0,-1 0 5 0,-1 7-17 16,-2-3 10-16,2 5 0 0,-1-3-1 0,-2 1 9 15,3 0-11-15,-3-1 8 0,-2-1-15 0,2-1-1 16,0-1 6-16,1-2-18 0,-4 1-24 0,3-4-30 15,-3-1-25-15,0-1-27 16,0-3-63-16,0 0-33 0,0 0 5 0,-13-16-375 16,6 0-362-16</inkml:trace>
  <inkml:trace contextRef="#ctx0" brushRef="#br0" timeOffset="-202528.603">16756 5166 770 0,'6'-3'197'16,"-3"1"-18"-16,5 1-43 0,-4 0-44 0,2-1-46 15,1-2-71-15,-1 3-68 0,2-1-27 0,-8 2-54 16,7-7-694-16</inkml:trace>
  <inkml:trace contextRef="#ctx0" brushRef="#br0" timeOffset="-202299.693">17248 5150 744 0,'0'16'244'0,"3"0"-42"0,-3-1-8 0,0 0-17 15,0 0-8-15,0 3-28 0,3-1-3 16,-3 3-18-16,0 0-12 0,1-2-19 0,2 3-2 15,-3-3-5-15,0 0-28 0,0 0-51 0,0-3-44 16,0-3-82-16,0 1-46 0,0-5-39 16,0-1-17-16,0-7-584 0,0 0-87 0</inkml:trace>
  <inkml:trace contextRef="#ctx0" brushRef="#br0" timeOffset="-202148.296">17347 5284 486 0,'-10'0'151'0,"-3"1"-21"0,-2-1-25 16,2 0-2-16,-4 0-26 0,-1-1-16 0,2 1-33 15,1 0-23-15,-1-2-23 0,1-2-48 0,2 4-37 16,3-2 29-16,-7 1-192 0</inkml:trace>
  <inkml:trace contextRef="#ctx0" brushRef="#br0" timeOffset="-201837.937">17518 5142 406 0,'-7'1'182'0,"-3"2"-23"15,6 1 7-15,-3-2-20 0,1 3 3 0,-2-2 4 16,2 0-12-16,2 2 15 0,1 2-15 0,0-3 0 15,3 3-18-15,0-1-18 0,0 2 7 0,3-4-12 16,0 3-26-16,1-1 3 0,2 2 8 0,2-1-11 16,-1-2-31-16,2 0-4 0,-2 3 7 15,1-4-8-15,-2 2-5 0,1 0-15 0,-4-2-2 16,1 2-14-16,-4 2 14 0,0-4-32 16,0 4 6-16,-4 0 10 0,-2 1-18 0,2-1-2 15,-5 0-11-15,1 0-15 0,-2-2-36 0,3 1-23 16,-7-3-10-16,4 2-26 0,-3 0-36 0,-1-5-35 15,0 2-18-15,0-2-761 0</inkml:trace>
  <inkml:trace contextRef="#ctx0" brushRef="#br0" timeOffset="-200169.133">19391 5022 601 0,'-14'3'220'0,"1"-2"-15"15,-1 0-13-15,-3 4-36 0,-3-3-7 0,-1-1-11 16,1 0-21-16,-1 1-12 0,-6 2-15 16,2 1-3-16,2 0-15 0,-4 2 12 0,3 0-7 15,0 2-16-15,4 0-2 0,-4 2 23 16,3 1-31-16,4-1 11 0,-4 5-16 0,4 0-3 15,3 0-4-15,-3 2 2 0,1-2-8 0,1 6 3 16,2-2 5-16,-5 4-18 0,8-5 2 0,0 0 6 16,-4 2 10-16,5-4 5 0,2 0-15 0,-1-4 2 15,2 2 0-15,-1-2 6 0,3-3 15 0,-2 0 25 16,3-2-15-16,-1 0 15 0,4-1-4 0,4 0-19 16,-1-4 8-16,4 3-18 0,2-3 10 0,2 2-2 15,-1-4-18-15,4 2-3 0,7 1 18 0,-1-4-28 16,0 1-10-16,4 0-13 15,-3 0 21-15,3 3-32 0,-4-2-1 0,1-2-32 16,-4 1-17-16,0 0-47 0,0 1-40 0,-3-2-42 16,-1 4-38-16,-5-4-45 0,2 0-756 0,3 0 92 15,-2 0 102-15</inkml:trace>
  <inkml:trace contextRef="#ctx0" brushRef="#br0" timeOffset="-199705.95">19350 5196 342 0,'-3'-5'152'0,"3"0"-32"0,0 5-2 15,-1-7-8-15,-2 5 0 0,3 2 18 0,0 0 18 16,-3-5-1-16,3 5 30 0,0 0 17 0,0-4 0 15,0 4-8-15,0 0 0 0,0 0-7 0,0 0-19 16,0 0-7-16,0 0-23 0,0 0 13 0,-3 11-15 16,6-5-24-16,-3 1-10 0,0 1 8 0,0 1-18 15,0 2-13-15,0 1-5 0,0 2 18 16,0 0-21-16,0 2 14 0,3 0-27 0,-3 2-7 16,0-3 18-16,0-2 2 0,0 1-4 15,0 0 9-15,3-4 14 0,-3 1-6 0,0-2 10 16,1-1-2-16,-1 0 10 0,0-2 29 0,3 1 2 15,-3-3-16-15,3 1-4 0,-3-2-22 0,0-3 1 16,11-1-10-16,-11 1-13 0,10-9 0 0,0 3-11 16,1-4 1-16,-1-1-3 0,4-2-5 0,2-2-15 15,-1 2-8-15,1-4 10 0,-1 2-23 0,1 1-10 16,-2 1-11-16,0 1-4 0,-4 2-21 16,4 0-18-16,-4 2-25 0,0 0-29 0,1 1-41 15,-5 0-30-15,1 3-31 0,3-3-18 0,-3 2-18 16,-3 1-25-16,2 3-42 0,-2-4 39 15,2 2-427-15,-2-2-315 0,3 4 117 0,0 0 93 16</inkml:trace>
  <inkml:trace contextRef="#ctx0" brushRef="#br0" timeOffset="-199194.312">19761 5057 1069 0,'-8'3'349'0,"8"-3"-22"16,0 0-30-16,18 6-38 0,-9-5-26 15,2 2 10-15,-1-1-26 0,0 1-45 0,8-1-26 16,-5 0-3-16,5 1-17 0,-2-1-6 0,5 0-36 16,0-1 1-16,-1 0 4 0,1 3-7 0,-1-4-18 15,-6 3-13-15,3-2 3 0,-3 3-15 0,0-2 12 16,-4 5-15-16,0-3-26 0,1 4 10 16,-5 5-7-16,1-2-3 0,-4 6 3 0,0 3 8 15,0 0-16-15,-2 5 8 0,-1 2-13 0,0 4 7 16,4 0 1-16,-4 3-3 0,0-6-5 0,3 3 3 15,1-4 7-15,-1-2-15 0,0-1-6 16,1-2 1-16,2-4 3 0,-2-2-34 0,3-3-16 16,-4 0-2-16,1-4-7 0,-1 3 4 0,0-4 1 15,1-2-26-15,-1 1 0 0,-3-3 0 0,0 0 28 16,0 0-10-16,-3 0 36 0,3-4-19 0,-7 3 9 16,4-2-18-16,3-1 32 0,-15 0 6 0,6 0 0 15,-2-1 0-15,-3 0-5 0,1 0 23 0,-8 0-13 16,2-2 8-16,-2 1-6 0,-4-1-30 15,1 3-36-15,-3-1-35 0,0-2-60 0,-5 2-64 16,3 1-731-16,4 0 38 0</inkml:trace>
  <inkml:trace contextRef="#ctx0" brushRef="#br0" timeOffset="-147052.794">1010 6623 335 0,'0'0'123'0,"10"-12"-11"0,-10 12-14 16,0 0 7-16,0 0-6 0,0 0-4 0,0 0-8 16,3-1-5-16,-3 1 2 0,0 0 1 0,0 0-6 15,0 0-17-15,0 0 4 0,0 0-2 0,0 0 18 16,0 0-15-16,0 0 2 0,0 0-13 0,0 0 13 16,0 0-2-16,0 0-11 0,0 0 44 0,0 0-21 15,0 0 13-15,0 0-7 0,0 0-11 0,0 0 23 16,0 0-27-16,0 0 6 0,0 0-9 15,0 0 2-15,0 10 5 0,0-5-2 16,-3-2-21-16,3 3 11 0,-3 1 12 0,2 1-3 16,-1 0 11-16,-1 1 8 0,2 1 0 0,1 2 4 15,-3 0-7-15,0 4 8 0,-1 1 2 0,3 0 0 16,1 0-12-16,-3 1-8 0,3 0-8 0,-3 4 0 16,3-4-10-16,-1 1-8 0,-1 3 16 15,2-5-14-15,-1 2-7 0,1-3 8 0,0 2-5 16,0 2-21-16,-3-8 31 0,6 3-46 0,-3 0-8 15,0-5-18-15,0 0-15 0,0 3-41 0,0-5-29 16,0 1-50-16,0 0-72 0,0-5-77 16,0 2-15-16,3-1-746 0,1-4 63 0,4-1 101 15</inkml:trace>
  <inkml:trace contextRef="#ctx0" brushRef="#br0" timeOffset="-146489.256">900 6704 578 0,'0'0'230'15,"-3"-2"-20"-15,3 2 3 0,0 0-6 0,0 0-5 16,0 0-15-16,0 0-13 0,3-6 3 0,1 2-16 16,3 3-23-16,0-2-7 0,0-1-11 0,3-2 16 15,1 3-21-15,5-4-33 0,-2 1 0 16,2 3-5-16,2-6-19 0,-2 5 1 0,2 0 3 15,-2-3-3-15,2 1-24 0,-4 3-1 16,3-2-4-16,-3 1 14 0,3 3-13 0,-4-4-1 16,1 3-4-16,-1 2 10 0,1-5 0 0,-3 4-16 15,3 1-10-15,-4 0 16 0,3 1-13 0,1 2-3 16,-4-1 26-16,0-1-5 0,1 2-29 0,-1 1 16 16,-3 2-8-16,1-1-7 0,-2 5 2 15,-3 1 13-15,1 0-21 0,-4 2 11 0,2 2 2 16,-4 4-15-16,1-1 10 0,-5 6-2 0,-1-3-6 15,-4 5 26-15,-2-1-30 0,-1 3 12 0,-3-4 2 16,-3 2-1-16,3-4-6 0,-4 2 5 16,-3-2-5-16,3-4 2 0,1 0-7 0,-1-3 3 15,5 1-9-15,-2-5 14 0,5-2-36 16,-1 3-21-16,4-4-13 0,-1-4-2 0,1 2-33 16,0-4-13-16,4 3-13 0,1-5-90 0,5 0-38 15,0 0-8-15,-20-8-125 0,20 1-588 0,1-1 101 16</inkml:trace>
  <inkml:trace contextRef="#ctx0" brushRef="#br0" timeOffset="-146056.249">1670 6575 463 0,'-17'13'184'0,"-1"-1"6"0,-2-2-1 15,6 1 3-15,-3 4 13 0,1-1-26 0,1 3 5 16,-2 1-5-16,0 6-15 0,1-5 0 0,1 4-23 16,5-1 10-16,0-2-13 0,0 3 10 0,3-4-17 15,0 0 30-15,4-2-10 0,0-3-12 0,3 1-4 16,3-3-17-16,0 1-23 0,0-3 4 0,4 0-1 16,4-1-27-16,-4-1-9 0,6 0-6 15,-2-3-25-15,5 3-13 0,-2-7-21 0,0 1-10 16,3 2-7-16,0-4-36 0,0 0-44 0,-3-4-10 15,3 4-3-15,-1-1-40 0,-1 0-6 0,2 0-38 16,3-5-39-16,-3 5-20 0,4-1 72 0,-3-4-346 16,4 4-394-16,-1-4 64 0</inkml:trace>
  <inkml:trace contextRef="#ctx0" brushRef="#br0" timeOffset="-145275.411">2226 6690 629 0,'0'0'246'0,"0"0"-39"16,11 6-17-16,-11-6 2 0,0 0-26 16,8 3 13-16,-2-3-15 0,-6 0 28 0,14 0-61 15,-8 0 2-15,2 0-8 0,4-3 8 0,2 2-7 16,0 1-14-16,0-2 3 0,0 1-20 0,3 1-21 15,-4-1-10-15,2 0 11 0,1-1-14 0,-2 2 0 16,-1-2-9-16,1 2 7 0,0-1-29 16,-1 1-43-16,-2 0-17 0,2 0-27 0,-2 0-25 15,-1 1-46-15,0-1-40 0,1 2-32 0,-1-4-18 16,0 2-793-16,4-1 77 0</inkml:trace>
  <inkml:trace contextRef="#ctx0" brushRef="#br0" timeOffset="-144653.164">3314 6720 268 0,'-13'-4'110'0,"2"-1"-35"0,-3 3 17 0,-5 0 8 16,-2-3 4-16,0 3-19 0,-2 2-16 0,-2 0 5 16,-3 2 6-16,1 3 12 0,-3 0-26 0,-2 3 27 15,2 5 58-15,2-3 7 0,1 6-25 0,4 0-7 16,353-315 1246 156,-339 315-1398-172,3-6 3 0,2 1 8 15,-3 3 5-15,3 1-3 0,0 0 23 0,1-1-25 16,0 0 25-16,-1 0-15 0,1 8-44 16,3-9 6-16,0-2-44 0,1-3-24 15,-1 1-19-15,0-1-44 0,2-1-44 0,-1 0-199 16,2-1-510-16,0-4 103 0</inkml:trace>
  <inkml:trace contextRef="#ctx0" brushRef="#br0" timeOffset="-141732.606">3250 6654 294 0,'0'0'115'0,"0"0"10"0,6-1-20 0,-6 1-10 16,0 0-10-16,0 0-39 0,0 0 33 0,7 0 0 15,-7 0-12-15,0 0-8 0,0 0-18 0,0 0 10 16,0 0 5-16,0 0-10 0,0 0 8 0,0 0-5 15,6 4-6-15,-6-4 11 0,1 3 15 0,-1-3 8 16,3 7-8-16,-3-3 21 0,3 1-8 16,-3 2-19-16,0 0 4 0,0-1 0 0,3 1-6 15,-6 5-5-15,3-4 11 0,0 3-8 0,-3-2-11 16,3 2-9-16,-1 1 17 0,1-3-30 0,0 0-8 16,-2-2-3-16,2 1-35 0,0-3-21 0,-1 2-31 15,1-1-77-15,1-2-20 0,-1-4-43 0,0 0 17 16,2 4-764-16</inkml:trace>
  <inkml:trace contextRef="#ctx0" brushRef="#br0" timeOffset="-141536.592">3383 6467 391 0,'0'0'39'0,"0"0"14"0,0 0-12 0,9 0-97 16</inkml:trace>
  <inkml:trace contextRef="#ctx0" brushRef="#br0" timeOffset="-140949.15">3499 6784 696 0,'3'4'215'0,"-3"0"-41"0,0-4-31 15,1 3 0-15,-1-3-27 0,0 0 4 0,6-9-36 16,-6 2 29-16,0 3-31 0,0-5 13 0,3-3-31 15,-3 1 18-15,0 2-16 0,0-5-15 16,0 3-15-16,-3-2-3 0,3 3-4 0,0 1 12 16,0 0-21-16,0 1 21 0,0 1-28 0,0 0 10 15,0 2-8-15,0-2 8 0,0 0 13 0,0 3-13 16,0-1-8-16,3 3-2 0,-2-3-18 0,2 3-31 16,-3 2 16-16,6-5-19 0,-1 4 9 0,-5 1-9 15,9-1 9-15,-6-1-27 0,-3 2 19 0,8 0 2 16,-8 0 5-16,9 0-22 0,-9 0 22 0,8 2 0 15,-5-1 16-15,-3-1 12 0,10 4 11 16,-7-2 5-16,4-1-18 0,-3 2 10 16,3 1 13-16,-3-3 0 0,2 4 5 0,0-2 12 15,-2 4 19-15,3-5-26 0,0 4 0 0,-1-4 1 16,1 4-9-16,1-3-5 0,-2 2 14 0,1-2-9 16,0 0-5-16,3 1 21 0,-2-3-25 0,4 1 1 15,-1 1-1-15,0-3 4 0,1 0-5 0,0 0 13 16,0-2-15-16,-1-1 5 0,0 2-8 0,2 1 0 15,-3-5-8-15,-2 3 3 0,1 1-7 0,-2-4 7 16,0 1-23-16,-3 0 30 0,2 0-25 16,-5-2-2-16,5 3 7 0,-6-4-7 15,3 2 2-15,-3 1 2 0,-3-1-7 0,3 2 16 16,-3-2-4-16,3 5 11 0,-7-2-10 0,7 2 15 16,-14 5 13-16,7-2 0 0,0 0-2 0,-2 4 4 15,1 0-7-15,1 1 5 0,1-1-8 0,0 1-25 16,2 1-19-16,0-1-4 0,3 0 2 0,1-4-36 15,1 5 16-15,3-4-5 0,0 2-70 0,-4-7-5 16,13 0-785-16,-4 4 51 0</inkml:trace>
  <inkml:trace contextRef="#ctx0" brushRef="#br0" timeOffset="-140673.087">4069 6596 547 0,'-23'14'231'0,"5"1"-27"0,1-5 1 15,1 1-51-15,2 2-6 0,3-5-2 16,-1 2 8-16,1-1-37 0,4-2 14 0,0 0-13 16,4 3-6-16,-2-3-9 0,5-1-24 0,1-2-12 15,6 3-14-15,-1-5 4 0,4 3-1 0,2-4-5 16,4 0-2-16,-2 1-13 0,3-2-8 0,0 0-33 15,3-2-5-15,-2 1-1 0,-1 1-37 16,0-1-11-16,0 0-18 0,-3-3-31 0,3 2-25 16,-4 1-18-16,0-4 0 0,2 0-5 0,-2 0-737 15,1-2 61-15</inkml:trace>
  <inkml:trace contextRef="#ctx0" brushRef="#br0" timeOffset="-140467.785">4490 6379 752 0,'0'16'302'16,"-3"-4"-10"-16,-5 1-31 0,5 5-23 15,-4 3-15-15,-3-1-29 0,0 4-27 0,0 6 2 16,3-3-26-16,-3 1-23 0,2-5-28 16,2 1-40-16,-1 0-47 0,-2-5-28 0,4-1-26 15,2-3-58-15,2-1-11 0,2-6-20 0,2-5-8 16,4 1-3-16,-7-4-35 0,14-4-105 0,3-3-612 15,-3-2 46-15</inkml:trace>
  <inkml:trace contextRef="#ctx0" brushRef="#br0" timeOffset="-140312.632">4675 6559 447 0,'0'0'218'0,"-21"8"-6"0,8-4 3 0,-2 1-43 16,-1 2-18-16,-5-2-24 0,0 0 8 15,-2 2-10-15,-1-3-10 0,0 3-21 16,6-2-15-16,-2-3-13 0,-1 0-28 0,1 1-33 15,3-1-26-15,0-4-25 0,3 0-27 0,0-2-9 16,1 0-46-16,3 0-24 0,2-3-17 0,-1 0-62 16,5-2-696-16</inkml:trace>
  <inkml:trace contextRef="#ctx0" brushRef="#br0" timeOffset="-139560.894">5341 6518 302 0,'-4'-6'145'0,"4"6"-14"0,-3-5-16 15,-3 1 8-15,2 1-10 0,-2 3 10 0,2-4-16 16,-6 3-15-16,3 1-15 0,-6 0 23 16,1 4 10-16,0-3 5 0,0 1-23 0,-1 3 0 15,0-1 16-15,-4 2-6 0,4 2-10 0,1 0-7 16,2-3 10-16,1 2-3 0,1 0 10 0,2 1-2 16,2-1-16-16,1 1-9 0,2 0-9 0,-1-3-7 15,4 0-23-15,-1 2-8 0,5-4 0 0,-3 3-25 16,4-3-8-16,1 2-21 0,1-2-10 0,1 0-28 15,1-1-10-15,0-2-13 0,1 1-26 0,-1 0-30 16,0-1-49-16,-1-1-10 0,4-7 5 0,-1 7-766 16,-2 1 93-16</inkml:trace>
  <inkml:trace contextRef="#ctx0" brushRef="#br0" timeOffset="-139153.282">5540 6425 662 0,'-11'9'262'0,"4"-5"-1"0,0 4-49 15,-2 3-10-15,-2-1-15 0,4 2 18 16,-6 1-59-16,2 2 7 0,1 1-25 16,3-3-5-16,-2 1-2 0,1-1 9 0,4 0-2 15,1-3 0-15,0-1-20 0,3-1-11 0,0-1-10 16,3 0-13-16,1-4-7 0,6 0-16 0,-3-1-5 15,3-2 15-15,4-2-15 0,-1-1 3 0,-3 0-13 16,5-4-18-16,1-1 20 0,-2 1-25 0,-1-2 2 16,2-2-2-16,-2 3 3 0,1-5 7 0,-4 2-39 15,3 2 21-15,-2-2 8 0,-1 1-8 0,-3 1 8 16,0 4-3-16,0-3 8 0,0 1-10 16,-1-1 0-16,1 5 22 0,-4-2-2 0,1 3 3 15,0-1-18-15,-4 3 2 0,0 0-2 0,0 0-10 16,6 10 9-16,-6-6-1 0,0 3-4 15,0 1 6-15,0 0-5 0,0-1 5 0,0-1 2 16,0 2-7-16,0-2 7 0,0 1-28 0,0 0-28 16,0-3-20-16,0 1-36 0,1-2-60 0,-1-3-27 15,6 6-26-15,-6-6-43 0,0 0 7 0,18-5-773 16,-9 3 95-16,1 0 80 0</inkml:trace>
  <inkml:trace contextRef="#ctx0" brushRef="#br0" timeOffset="-138884.694">5881 6618 842 0,'-3'8'268'0,"3"0"-17"0,0-4-33 0,-3 1 7 16,3 2-41-16,0-5-38 0,0-2-25 0,0 7-11 15,0-7-3-15,0 2-2 0,0-2-5 0,0 0-16 16,0 0 9-16,6-11-19 0,-5 3-18 15,5 0-2-15,-2-5 18 0,3 1-42 0,-1-4 29 16,1 6-10-16,-3-6 2 0,5 2-18 0,-5 4 3 16,0 1 10-16,0 0-31 0,2 0-12 0,-3 2-11 15,0-2-35-15,-2 4 2 0,2-2-21 0,0 3-7 16,1-1-48-16,-3 2-47 0,-1 3-18 0,9-5-25 16,-5 2-733-16,2 2 52 0</inkml:trace>
  <inkml:trace contextRef="#ctx0" brushRef="#br0" timeOffset="-138309.656">6097 6654 888 0,'0'7'284'0,"0"-1"-23"0,-3-2-20 16,6 0-29-16,-3-1-15 0,0 3-31 0,0-6-12 15,-3 2-18-15,3-2-16 0,0 0 3 16,0 0-10-16,0 0-16 0,0 0 3 0,0-19-29 15,0 12-7-15,0-1 8 0,0-1-8 0,3 1 0 16,-3-1-23-16,0 0-3 0,0 2-4 0,3-1 1 16,-3 1-9-16,3 0 10 0,0-2-5 0,1 3-1 15,0 0-7-15,-1 1-7 0,4 2-24 16,-3-4-7-16,2 5-14 0,1 1-9 0,1-5-16 16,1 5 8-16,-2 0 0 0,0-2 0 0,3 3-10 15,-6-2 25-15,3 2-5 0,2-1 0 0,-1 1 24 16,-2 1-14-16,-2 1 11 0,-4-2 15 0,13 0 5 15,-6 3 13-15,0-2-23 0,-3 2 22 0,2 2 22 16,1-3-24-16,0 0 13 0,0 3-12 0,-1-3 2 16,1 3-13-16,1-3 2 0,-1 3 4 15,2-2-6-15,1-1 8 0,1 3 5 0,-1-4-8 16,0-1 0-16,4 1-23 0,-3-2 39 0,2 1-26 16,-2 0 10-16,1-5-18 0,0 3 11 15,1 0-3-15,-2-3-5 0,-4 1 7 0,3-1-14 16,2-2 1-16,-4 3-7 0,-1-1 0 0,-1-2 13 15,-3 2-10-15,1-2-11 0,-1 1 8 0,-3-1-2 16,-3 3-6-16,0-3 14 0,0 4-6 0,-1-3 7 16,-2 4 9-16,-1-1 25 0,-1 3-23 0,1 0 20 15,-3 3-4-15,1 1 12 0,-5 3-13 0,3 2 21 16,0 1-13-16,2 3-7 0,-1-1 22 16,3 2-36-16,-3 1 6 0,3-2 0 0,3-1-11 15,1-2-10-15,3 1 1 0,-3-3-14 16,6 1-30-16,0-1-6 0,-2-2-20 0,5-1-10 15,-2-2-15-15,6-1-26 0,-3-1-18 0,3-2-5 16,-1-1-8-16,6 1 0 0,-5-8-15 0,4 1-82 16,-1 0-658-16,0-1 92 0</inkml:trace>
  <inkml:trace contextRef="#ctx0" brushRef="#br0" timeOffset="-137996.978">6582 6595 604 0,'-3'15'302'0,"3"0"-44"0,0-5-4 15,0 0-1-15,0-3-33 16,0 0 13-16,3-3-15 0,-2 1-44 0,2 0-21 16,0-3-17-16,-3-2-23 0,10 0-3 0,-4 0-31 15,5-4-23-15,-4 0-7 0,6-4-16 0,-2-1-5 16,2 1-5-16,2-6-10 0,1 2-18 0,2-4 18 16,-2 2-13-16,-1-1-18 0,1 1 13 0,-2 2 5 15,-1 1-5-15,-2 2 10 0,-1 0 18 0,-3 2-8 16,3-2 16-16,-3 8-5 0,-3-2-3 0,3 3-8 15,-7 0 0-15,10 4 3 0,-3 0-5 0,-4 4 7 16,1 1-4-16,-1-1 17 0,3 1-7 16,-5 3-19-16,5-2 11 0,-3 0-7 15,2 3-11-15,1-5 20 0,-5 1-5 0,5 0-2 16,-3-5 15-16,-2 3-40 0,5-2-37 0,-3-2-56 16,2 2-41-16,1-5-48 0,-6 0-22 0,13-10-372 15,-6 4-372-15,4 0 95 0</inkml:trace>
  <inkml:trace contextRef="#ctx0" brushRef="#br0" timeOffset="-137804.536">7194 6361 924 0,'-10'31'276'0,"3"0"-30"0,-3-4-54 15,2-1-52-15,-1-2-47 0,2 1-27 0,0-1-40 16,-3-6-21-16,6-1-38 0,4-6-57 0,0-3-74 16,0 0 11-16,3-6-39 0,5 1-704 0</inkml:trace>
  <inkml:trace contextRef="#ctx0" brushRef="#br0" timeOffset="-137637.106">7256 6471 796 0,'-18'5'273'0,"1"-2"-27"0,0 2-41 16,3-1-18-16,-2-4-26 0,1 0-15 0,2 3-13 15,-4-3-38-15,3 0-34 0,-3-3-45 0,-3 0-60 16,2 1-33-16,2-5-46 0,-5 2-53 16,0-3 12-16,1 2-775 0</inkml:trace>
  <inkml:trace contextRef="#ctx0" brushRef="#br0" timeOffset="-135892.884">3225 6741 424 0,'-6'-7'151'0,"6"7"-20"0,0 0-29 16,-4-1 16-16,4 1-3 0,-3-6-7 0,3 6-8 15,-4-4-8-15,1 1-8 0,3 3-2 0,-4-5-5 16,-2 1-34-16,2 2 16 0,1-3 0 15,-4 1-5-15,3 3-5 0,-2-3-6 0,2 1-10 16,-3 2 19-16,0-4-14 0,0 3-5 0,-2 2-2 16,2-5 0-16,-4 4-6 0,1 1 11 0,0-1 3 15,-4 2 4-15,1 0-20 0,-1 3 15 16,0-3-7-16,0 3-28 0,1-1 10 0,-2 1 4 16,-1 1 24-16,-1-1-20 0,3 2 10 0,4 0-8 15,-4-2 10-15,4 1-23 0,0 3 11 0,0-3-14 16,0-1 4-16,3 4 17 0,-1-4-10 0,2 2 17 15,2 1 14-15,1-1-13 0,-3-2-21 0,5 3 24 16,-2-5-21-16,0 4-3 0,1-2 11 16,-1 0-16-16,3-1 0 0,0-3 5 0,0 7-12 15,-3-2 40-15,3-5-43 0,3 2 6 16,-3 2-1-16,0-4 2 0,1 4-7 0,3-2 5 0,-4-2 1 16,6 2-1-16,-2 2 0 0,2-3 10 15,-2-1-7-15,-4 0-11 0,13 0 3 0,-6 0-7 16,0-1 14-16,-1-3 9 0,2 2-11 0,2 0 13 15,-3-2-11-15,3 0-12 0,0 2 8 0,0-4-8 16,0 0 2-16,1 3 8 0,-1-4-7 0,3 2 17 16,-2 1-15-16,-4-4-2 0,3 2 14 15,1 1-7-15,-2-1-20 0,1-2 23 0,-1 0-3 16,0 1 8-16,1-2-26 0,-2 2 26 0,-1-2-16 16,2-2 24-16,-2 2-6 0,4-4 11 0,-4 2-11 15,2-4 8-15,-2 1-13 0,4 2 0 0,-4-3 1 16,2 3 1-16,-1-3 1 0,2 1 5 15,-4 1-5-15,1-1 2 0,1 4 3 0,-2-2 3 16,1 0 4-16,-3 3-9 0,2 0-1 0,-3 1 3 16,2 0-13-16,1 0 16 0,-5 0-14 0,5 1 1 15,-3 0 5-15,0 0-3 0,1-3 0 0,2 3 3 16,-4 2 7-16,4-2-17 0,-3-2 18 0,1 1-1 16,-1 1-2-16,1-2-13 0,-1 1 5 15,3 2-5-15,-2 1 11 0,-3-2 2 0,2 0-3 16,0 2-2-16,0 2-8 0,-2-3 5 0,1 3-2 15,2 0 7-15,-4-2 6 0,0 5 2 0,3-2 18 16,-3 2-13-16,0 0 0 0,0-5-18 0,0 5 18 16,0 0-15-16,0 0 8 0,0 0-11 15,0 0-2-15,-9 10 4 0,8-6-6 0,-5-1-4 16,2 4-2-16,0-1 13 0,-2 2-3 0,2-3-2 16,-3 3-1-16,1 3 11 0,-2 1-20 0,-1 3 4 15,-1 2-9-15,-2 2 4 0,2 2 16 0,-3 5 7 16,-1-5-20-16,1 3-18 0,-2 2 3 15,0-1-3-15,3 0 0 0,-1 0 0 0,3-2-7 16,-1 0-3-16,2-3-1 0,-1 0-1 0,3-1-11 16,-1-4-16-16,2-2 4 0,2 0-16 0,1-4-21 15,-3 0-35-15,5 0-16 0,1-1-31 16,0-2-55-16,1-4-19 0,-1-2-38 0,6 3-725 16,-6-3 157-16</inkml:trace>
  <inkml:trace contextRef="#ctx0" brushRef="#br0" timeOffset="-133773.348">7758 6567 394 0,'0'0'151'0,"0"0"13"0,0 0-11 0,-3 3 3 15,3-3 0-15,0 0 6 0,0 0 7 0,0 0 0 16,0 0 7-16,0 0-7 0,0 0-8 0,0 0-12 16,0 0-8-16,0 0-21 0,24-2-18 15,-14 2-4-15,0-1-6 0,7 1-21 0,-3 0-17 16,7 0 0-16,0 0-13 0,1 0-13 0,-1 0 8 15,0 0 7-15,-1 0-22 0,-2 0 7 0,3 0-2 16,-2 1-6-16,-4-1 29 0,1 2-52 16,1-2 1-16,-3 1-24 0,0-1-38 0,-1 4-15 15,1-4-60-15,-4 0-19 0,1 1-50 0,3-1 45 16,-1 1-6-16,-3 0-799 0,4-2 29 0</inkml:trace>
  <inkml:trace contextRef="#ctx0" brushRef="#br0" timeOffset="-132745.288">9075 6484 645 0,'0'4'263'0,"0"1"9"16,-1 2-34-16,1 4 2 0,0 1-7 16,-3 0-20-16,3 3 4 0,-4 2-7 0,4 1-18 15,-4 0 8-15,2 2 12 0,1-1-25 0,1-1 2 16,0 0-2-16,0-3-2 0,0 1 4 16,0-2-7-16,0-2 2 0,1-1-23 0,1-3-5 15,-1 0-22-15,2-2-14 0,4-1-18 0,-3-3-15 16,2-2-7-16,-6 0 7 0,18-8-23 0,-8 2-3 15,0-4-10-15,4 0 8 0,2-5-8 0,2 1-17 16,-4-2-22-16,3-1-4 0,0 4-23 0,0-3-19 16,0 0 11-16,0 2-20 0,1-2-44 15,1 4-10-15,-1 3-39 0,-5-3-23 0,1 3-30 16,0 1-11-16,3 4-17 0,-7 0-24 0,3 1-12 16,-2 2-52-16,-4 1-2 0,-1 0-231 0,1 0-488 15,-7 0 99-15,11 0 98 0</inkml:trace>
  <inkml:trace contextRef="#ctx0" brushRef="#br0" timeOffset="-131857.416">9928 6467 568 0,'-6'8'176'0,"-1"0"-9"0,1-3-14 0,-1 3-9 15,-1 5 2-15,-1-4 2 0,-1 7-7 0,-1 0-21 16,4 1 16-16,-3 0-29 0,2 1 1 0,-1 0-8 16,5 0 2-16,1-3 6 0,-1 2-11 0,4-2 3 15,0 0-11-15,4-4 11 0,-1 3-28 16,1-5-16-16,5-1-15 0,-1 0-8 0,-1-1-17 15,2-3-1-15,2 1-36 0,-1-4 9 0,-3-1-27 16,0-1-20-16,0 0-2 0,-3-4-11 0,-1 2 21 16,-3-3 13-16,-3 0 10 0,0-1-11 15,-1-2 8-15,-4 3-9 0,-2-1 19 0,-3-2-28 16,2 2 6-16,-5-1 22 0,2 1 16 0,4 1 23 16,0 4 15-16,-4 0-9 0,4-3 6 0,3 2 6 15,-4-1 0-15,4 3 13 0,-2-1 7 0,5 1 18 16,-4-1 18-16,2-1 16 0,2 1 4 15,4 2 14-15,-6-2-19 0,6 2-7 0,-3-4-10 16,3 4-3-16,0 0-16 0,6-5 22 0,1 2-27 16,-1 0-20-16,5 2-5 0,-1-5-5 0,0 3 10 15,4-1-15-15,-3 1-3 0,6-2 0 0,-1 2-2 16,-1-3-24-16,2 2-38 0,0 4-20 0,-1-4-41 16,-1 1-21-16,1 2-36 0,-1 1-27 15,1 0-60-15,1 0-15 0,-3 0 16 0,0 0-42 16,-1 1-719-16,1 2 64 0</inkml:trace>
  <inkml:trace contextRef="#ctx0" brushRef="#br0" timeOffset="-131209.299">10466 6577 494 0,'-4'2'204'0,"-3"3"11"0,0-1-12 15,0 0 6-15,1 4-24 0,-1-1 7 0,0-2-18 16,0 4-8-16,1-1-10 0,-1 4-15 16,3-3-16-16,-3 1-9 0,4 1 9 0,-1 1-12 15,4-3-13-15,0-1 2 0,0 2-10 0,0-2-10 16,4 0-5-16,2 1-6 0,-1-2-1 0,4-3-19 16,-2 0 3-16,3-1-3 0,1-2-23 0,-1 2-10 15,4-3-36-15,-1-3-21 0,-3 2-14 0,4-1-45 16,-3 0-53-16,3-2-25 0,-1 1 45 0,-3-1-76 15,1-1-13-15,-1-3-758 0,3 0 31 16</inkml:trace>
  <inkml:trace contextRef="#ctx0" brushRef="#br0" timeOffset="-130953.119">10599 6378 678 0,'-4'-2'240'15,"4"2"-19"-15,0 0-12 0,0 0-17 16,0 0-15-16,0 0 15 0,0 0-20 0,0-5-4 16,0 5-19-16,0 0-3 0,4-4-13 0,-1 3-23 15,1-3 0-15,3 1-33 0,-1 1-23 0,-2-2-16 16,2 1-28-16,1 2-64 0,1-3-20 0,-2 1-31 15,-2 2-51-15,2-2-41 0,-6 3-20 0,10-3-393 16,-5 2-342-16</inkml:trace>
  <inkml:trace contextRef="#ctx0" brushRef="#br0" timeOffset="-129641.872">11744 6511 450 0,'0'0'164'0,"0"0"-5"16,-10-4-31-16,3 1-11 0,-4 2 24 0,-2 0 13 15,-5 2-29-15,-1 0 13 0,-2 4-35 0,0-2 4 16,-2 2-7-16,-4 3-10 0,2-4-16 16,1 5-5-16,-3 2 0 0,4-1 13 0,2-2-8 15,6 0-10-15,-1 1-13 0,2-2 26 16,4-3-26-16,3 1 21 0,4 2-41 0,-1-4 5 15,4-1-11-15,0-2-2 0,0 0 0 0,11 0 3 16,-11 0-1-16,20-8 14 0,-7 4-29 0,2-3 8 16,1 0-13-16,-2-1 5 0,3 0-7 0,0-1 7 15,-3 0-15-15,3 2 23 0,-3-2-28 0,3 1 2 16,-4 1 16-16,-3 2-8 0,1-1 2 0,-4 0 1 16,3 2-19-16,-3 3 6 0,-3-3 0 0,2 1 23 15,-3 3 5-15,-3 0-21 0,0 0 1 0,7 3 9 16,-7-3 16-16,0 5-18 0,0 2 1 15,-3-2-4-15,3 3 8 0,-3-2 13 0,3 2 0 16,-1-1 0-16,1 1 0 0,1-4-12 16,2 3-1-16,-3 0-2 0,3-3-16 0,0 1-18 15,1-2-30-15,3 2-39 0,0-3-53 0,-1 0-18 16,1-2-32-16,1 3-22 0,2-9 31 0,-3 5-822 16,6 0 112-16</inkml:trace>
  <inkml:trace contextRef="#ctx0" brushRef="#br0" timeOffset="-129065.26">11888 6659 606 0,'-3'2'223'0,"3"3"-29"0,0-5-7 0,0 0-23 16,0 0-31-16,0 0-5 0,0 0 3 0,-4-13-11 15,4 9-20-15,0-4 2 0,0-5-12 0,3 2-16 16,1 1-7-16,-1-5 4 0,0 1-12 0,1-1-8 16,3 2-15-16,0-1 15 0,-4 1-7 0,1 2-16 15,2 1 8-15,-3 1-5 0,1 2 17 0,0-1-9 16,-1 3-6-16,1-1-28 0,2 0 3 16,-3 4 2-16,1-5-5 0,2 5 3 0,-1-2 7 15,2 1-7-15,2 2 2 0,-2 1 13 0,0 0 3 16,3 0-14-16,-3 0-1 0,0 1 7 15,3 1-1-15,0 2 1 0,-3-3 18 0,0 1-13 16,4 5 13-16,-2-5 8 0,-2 3 7 0,4-3-3 16,-4 3-14-16,0-1 12 0,2 2-5 0,-1-5-8 15,-1 3 8-15,2 0-8 0,2-1-7 0,-1 1 2 16,0-3-7-16,1-1-14 0,2 0 24 0,0 0-31 16,2-1 2-16,-2-5 14 0,4 4-19 0,-3-3 6 15,0 2-6-15,-1-4 3 0,-2 2 13 16,2 1-21-16,-3-3 3 0,-2 1-2 0,-1 2-16 15,-1-3 2-15,-3 2 1 0,1 1 4 0,-4-3-7 16,0 3 18-16,-4-2-10 0,1 2 7 0,-4 1-5 16,1 0 6-16,-2-1-4 0,2 3-7 15,-4 1 8-15,3 1 15 0,-1 3 16 0,-4-1-3 16,5 4 18-16,-1 2-29 0,-2 3 11 0,4 2 3 16,2 1-21-16,1 2 12 0,0-1-27 0,3 2 7 15,3-1-15-15,0 0 11 0,1-2-19 0,5 2 13 16,-2-6-36-16,4 3-20 0,-4-6-21 0,3 0 0 15,1 0-58-15,-1-6-3 0,0 1-29 0,0 0-27 16,0-3-16-16,0-6-18 0,-2 5-762 0,-2-4 184 16</inkml:trace>
  <inkml:trace contextRef="#ctx0" brushRef="#br0" timeOffset="-128058.318">11470 6528 253 0,'8'0'125'0,"-8"0"-22"0,0 0 22 0,0 0 1 15,0 0-1-15,7-1 0 0,-7 1-12 0,0 0-13 16,6-1 5-16,-6 1 2 0,0 0-27 0,6 0 2 16,-6 0-1-16,8-1-17 0,-8 1-2 0,7 0-13 15,-7 0 7-15,10 0-18 16,-10 0 8-16,7 0-2 0,0-2-8 0,-7 2-16 16,6 0 3-16,-6 0-25 0,7-2 20 0,-7 2-1 15,0 0-4-15,10-1-5 0,-10 1 0 0,3-3 10 16,-3 3 7-16,0 0-15 0,8 0-7 0,-8 0-13 15,0 0 20-15,0 0-5 0,0 0 10 0,0 0 3 16,0 0-18-16,0 0-15 0,0 0 23 0,0 0-6 16,0 0 14-16,-18-1 7 0,12-2 7 0,-4 2-14 15,2 1-9-15,-2 0 24 0,0 1 5 16,-1 2-23-16,-2-3 7 0,-1 1-10 0,1 3 21 0,-5 0-8 16,2-2 3-16,1 5-8 0,-1-3 2 15,-2 3-12-15,5 0 17 0,-4 1-22 16,7-1 10-16,-3 2-3 0,5-1 11 0,-2-1-19 15,4-2 1-15,2 1 30 0,1 1-13 0,-1-4-9 16,4 2 22-16,0-1-23 0,4 0 8 0,2-4 8 16,-6 0-1-16,11 0 19 0,-2 0-3 0,-1-2-11 15,2-1 9-15,0 0 4 0,4-1-2 0,-4 0 5 16,7-3-5-16,-6 0-7 0,6 0-22 0,-1 2 1 16,-1-3 5-16,-2-1-10 0,0 2 12 0,2-2-4 15,-2 1-1-15,1 0-12 0,-4 0-14 16,0 2 19-16,0-1-5 0,0 3-26 0,-3-5 2 15,4 5 13-15,-4 0-20 0,-1 0-2 0,-2 1-1 16,2 2 5-16,-2-5 1 0,0 4-16 0,-4 2 30 16,3-1 1-16,0-3-3 0,-3 4 26 15,0 0 10-15,0 0-7 0,0 0 14 0,0 0 1 16,-6 14 18-16,2-7-14 0,0 0 12 0,1-2-1 16,-1 4 5-16,1-1-20 0,3 4-6 0,-3-3 6 15,3-1-8-15,0 1-5 0,3 0 7 0,0-1-2 16,1 1-15-16,7-2 0 0,-4 1-18 0,6-4-8 15,-2 1-26-15,5-3-15 0,-2-1-7 0,-1 3-26 16,5-4-42-16,-4-3-4 0,3 3-54 0,0-1-53 16,0 0-751-16,-4 0 44 0</inkml:trace>
  <inkml:trace contextRef="#ctx0" brushRef="#br0" timeOffset="-126997.849">13259 6418 424 0,'-18'-1'149'0,"1"-3"-39"0,4 3 18 0,0 2 0 16,1-1-3-16,2 3-4 0,-4-1-27 0,4 1 16 16,0 1 0-16,-4 0-22 0,1 3 9 0,-1 0 5 15,4 3-7-15,-3-1 10 0,2 4 2 0,1-3-27 16,0 0 30-16,2-1-10 0,2 0 5 0,2 3 5 15,1-4 0-15,3-3 0 0,-3 3-28 0,6-2 5 16,0 1-3-16,-2-4-12 0,5 2-24 16,5-2 14-16,-5 0-11 0,4-1-28 0,1-2-10 15,-1 0-31-15,3-2-23 0,2 0-46 16,-2-1-21-16,4 1-30 0,-3-4-28 0,3 0 12 16,-4 2-56-16,2 0 6 0,-2 0 1 0,1 0 4 15,0-5-167-15,-1 5-558 0</inkml:trace>
  <inkml:trace contextRef="#ctx0" brushRef="#br0" timeOffset="-126669.741">13627 6400 488 0,'-7'-1'139'0,"-2"-2"17"16,2 2-13-16,-7 2-17 0,1-1 2 0,-2 3-29 15,2-2-1-15,-4 1 9 0,0 3-40 0,-1-1 20 16,-1 2-16-16,1 0-2 0,-3-1-2 0,5 3-13 16,1 1-6-16,2-1 14 0,0 2-14 0,-1 2 6 15,7-3 23-15,0-1-16 0,3 0 14 0,1-4 4 16,3 3-7-16,3-2-8 0,1-3 5 0,3 3 2 16,0-3-7-16,3-1 3 0,1-2 5 0,2 1-11 15,1-4-5-15,-1 3-7 0,-3-2-3 16,4 2-20-16,-4-4 7 0,0 3-10 0,-2-4-2 15,2 3-19-15,-7-1-22 0,1 0 9 16,-1-2-30-16,0 3-28 0,1-5-7 0,-4 3-37 16,0 1-36-16,0-2-50 0,-4 0-24 0,4 6 18 15,-13-9-92-15,13 5-688 0</inkml:trace>
  <inkml:trace contextRef="#ctx0" brushRef="#br0" timeOffset="-126301.912">13655 6491 860 0,'0'9'286'0,"0"0"-9"16,0-1-6-16,-1 0-2 0,1 0-11 0,1-3-38 15,-1 0 3-15,0 2-36 0,0-5-21 0,0 3 1 16,3-3-32-16,-3-2-9 0,0 0-14 0,14 0-12 15,-10-6-8-15,5 2 6 0,-1-4-27 0,2 0-2 16,3-4-12-16,-2 1-9 0,-1 0 9 0,0 0-16 16,4-1 2-16,-4 2-7 0,0 1 0 15,1 1 2-15,-4 1-7 0,2 0 15 0,-1 1-23 16,-1 3 10-16,-1 2-12 0,1 1-6 16,-1 0 3-16,2 1 0 0,-5 2-5 0,1 3-3 15,2 1-7-15,-2 1-3 0,-1 2-3 0,0 0-2 16,1 3-3-16,-3-4-2 0,2 1-8 0,0 1 0 15,0-1-43-15,1 1-26 0,-1-4-39 0,0 1-40 16,-2-5-31-16,5 2-28 0,-1-2-26 0,1-2 18 16,-6-1 10-16,13-1-33 0,-2 0-752 0,-1-6 96 15</inkml:trace>
  <inkml:trace contextRef="#ctx0" brushRef="#br0" timeOffset="-125982.354">14242 6359 586 0,'-10'2'184'16,"-3"0"8"-16,-1 2-33 0,1-1 7 0,-1 2-18 15,1-2-17-15,2 3 2 0,-3-2-25 0,4 0 4 16,-1 0 6-16,1 0 18 0,1 3-11 0,2-4-15 16,-1 4 13-16,2-4-10 0,2 2 4 15,1-1-12-15,0 2-15 0,3 0-3 0,0-2-15 16,3 1 4-16,4-1-4 0,-1 2 5 0,5 0-23 15,-1-2-8-15,0 1-10 0,4-2-3 0,-4 3 3 16,0-2-8-16,1 1-18 0,-1 1 3 0,-3-3-31 16,4 2 5-16,-5-2-25 0,-3 3-3 15,-2-4 15-15,-1 5 3 0,-1 1-15 0,-5-3-3 16,2-1 13-16,-3 4-21 0,0-1 13 0,-2-1-43 16,2 1-11-16,-1-1-35 0,1 1-24 0,-2-4 9 15,2 3-55-15,-1-3-25 0,-1 1-10 0,5-4-671 16,-2 0-6-16</inkml:trace>
  <inkml:trace contextRef="#ctx0" brushRef="#br0" timeOffset="-125727.672">14564 6133 849 0,'0'8'310'0,"0"0"-26"0,0 2-15 16,-3 2-16-16,0 3-15 0,0 2-15 0,-2 1-23 15,2 4-1-15,-1 2-12 0,-2 1-15 0,0 0-42 16,2 0-7-16,-3 0-13 0,3 0-30 0,1 0-27 16,-1-4-30-16,4 0-51 0,-3-5-43 0,6 0-50 15,-3-4-61-15,4 1-43 0,2-11-36 0,-1 5-763 16,1-4 98-16,1 2 101 0</inkml:trace>
  <inkml:trace contextRef="#ctx0" brushRef="#br0" timeOffset="-125560.245">14585 6436 819 0,'-20'2'276'0,"5"2"-28"16,-1-4-33-16,-2 3-25 0,5-2-55 0,-4-1-37 15,3 0-27-15,-3 0-40 0,0 0-46 0,0 0-29 16,3-1-38-16,-3 1-7 0,3 0-19 16,0-7-94-16,4 7-689 0</inkml:trace>
  <inkml:trace contextRef="#ctx0" brushRef="#br0" timeOffset="-125117.751">14817 6433 519 0,'-13'5'205'0,"-1"2"-11"15,0 0-22-15,0 0-8 0,4 1-11 0,0-2-20 16,-1-1-7-16,2 3-8 0,2-2-1 15,0 2-17-15,0-4-8 0,4 1 13 0,2-2 0 16,1-3-15-16,0 8-11 0,1-5-2 0,5-1 15 16,-6-2-5-16,11-2-20 0,-4 0-6 0,2-1-2 15,-1-2 15-15,2 1-12 0,0-1 14 0,1 1-19 16,-1-3-3-16,0 2-16 0,0 1-7 0,-3-4-6 16,0 2 1-16,-1-1-16 0,1 3-5 0,-2-2 8 15,1 3-21-15,-3-4 3 0,1 5-5 0,-1-3-5 16,0 3 7-16,0-4 0 0,-3 6 18 15,4-3 26-15,-4 3 13 0,0 0 5 0,0 0 35 16,0 0-20-16,4 9-12 0,-4-5-9 16,0 0 27-16,3 4-37 0,-3-1 5 0,0-1 1 15,0 2 25-15,1-1-43 0,2 0-21 0,0 0-8 16,0 0-63-16,-2-3-24 0,2 3-43 0,0-1-21 16,3-4-40-16,-1 1-39 0,-5-3-15 0,10 0 30 15,-10 0-394-15,10-5-353 0,-3 1 105 0</inkml:trace>
  <inkml:trace contextRef="#ctx0" brushRef="#br0" timeOffset="-124801.827">14977 6563 721 0,'-3'8'325'16,"3"-2"-28"-16,-3 0-15 0,3-5-24 0,0-1-17 15,0 4-39-15,0-4-15 0,0 0-21 0,0 0-20 16,14-5-15-16,-7-3-24 0,-1 0-12 0,4 0-21 15,1-2 6-15,-1-3-9 0,0 3-14 0,4 0-11 16,-4-2 20-16,4 1-17 0,0 2-11 0,-1-2 8 16,1 1-23-16,-1 1 11 0,2 1-1 0,-6 3 18 15,1-1-7-15,-2 4 7 0,-1-3-8 16,3 3-17-16,-4 2 5 0,2 2-11 0,-2 4 11 16,-2 1 5-16,2 2-5 0,-2 0-8 15,-1 2 18-15,1 3-3 0,-3-5 0 0,2 2-15 16,0 2 3-16,0-4-6 0,0-1-14 0,-2 0-30 15,2 0-42-15,-3-4-39 0,3 1-15 0,0-3-36 16,1-1-29-16,-4-1-25 0,0 0 6 0,17-12-24 16,-10 5-13-16,0-1-28 0,0-4-716 0,3-2 86 15</inkml:trace>
  <inkml:trace contextRef="#ctx0" brushRef="#br0" timeOffset="-124645.36">15590 6163 803 0,'3'12'338'0,"-3"-1"-18"0,-3 5-51 16,0 3-6-16,-1 3-24 0,1 3-50 0,-4 0-51 15,0 2-51-15,3-2-69 0,-2 0-49 0,-1-2-58 16,1 0-37-16,5-6-14 0,-2-5-784 0,3 0 48 16</inkml:trace>
  <inkml:trace contextRef="#ctx0" brushRef="#br0" timeOffset="-124484.902">15539 6425 847 0,'-24'2'235'0,"6"0"-17"0,-2 2-34 16,3-3-15-16,-1-1-54 0,5 0-66 0,-4-5-26 15,0 2-44-15,0 0-25 0,3-3-30 0,0-2-50 16,4-1-785-16</inkml:trace>
  <inkml:trace contextRef="#ctx0" brushRef="#br0" timeOffset="-123390.186">15454 6492 235 0,'0'0'105'0,"0"0"-13"15,3-6-5-15,-3 6-13 0,0 0-12 0,-4-2 20 16,4 2-26-16,-3-5 3 0,3 5 2 0,0 0 24 15,0 0-31-15,-7-4 27 0,7 4 4 0,-4 0 10 16,4 0 12-16,0 0 16 0,0 0 25 0,0 0-7 16,0 0 3-16,3-8-6 0,-3 8-23 15,8-4-5-15,-1 3 10 0,-1-1-33 0,4-1 0 16,1-2-28-16,-1 3 3 0,0-3-9 16,1 2-9-16,-1-1 7 0,0 2-7 0,1 0-8 15,-1-3 2-15,-1 3 8 0,2 0-10 0,0 0-3 16,3-1-15-16,-5 0 5 0,2 2 8 0,0-2-8 15,2 1-10-15,-4 0-8 0,6-3 5 0,-5 3-10 16,4 0 3-16,-1 2 7 0,0-1-20 0,1-2-13 16,-3 2 10-16,3 1-15 0,-1 0-29 0,-3 0-4 15,1 1-44-15,-1 2 59 0,-1-3-31 16,-1 1-25-16,-1-1-29 0,0 0-53 0,-7 0-57 16,10 2-729-16,-6-1 49 0</inkml:trace>
  <inkml:trace contextRef="#ctx0" brushRef="#br0" timeOffset="-122941.716">15556 6341 716 0,'0'0'228'0,"0"0"-16"0,0 0-17 15,0 0-11-15,0 0-7 0,0 0-11 0,-4 9-25 16,1-2 2-16,0-3 3 0,-1 1-7 16,-3 0-14-16,3 0-7 0,1 3-11 0,-3-1 8 15,2 1-12-15,1 0-11 0,-4 1-2 0,3 0-6 16,1 2 11-16,-1 2-16 0,1-3-2 0,0 6-11 16,-1-3-9-16,-2 2-4 0,2 0-9 0,0 1 10 15,1-4-6-15,3 1 1 0,-3-4-3 16,3 1-18-16,-4 0-18 0,4-2-35 0,0-2-54 15,0 2-37-15,0-2-37 0,-3-2-26 0,6 1-72 16,-3-5-18-16,0 0 10 0,0 0-810 0,0 0 109 16</inkml:trace>
  <inkml:trace contextRef="#ctx0" brushRef="#br0" timeOffset="-122377.834">16691 6350 972 0,'0'0'341'0,"-7"10"-19"16,7-7 1-16,-3 2-14 0,0 2-7 0,1-4-2 15,-1 4-8-15,0 0-31 0,0 1-18 0,-1 3-23 16,1-2-30-16,0-1-1 0,-1 2-25 0,1 2-13 16,0-3-16-16,3-1-4 0,-5 0-34 0,5 0-25 15,0-3-21-15,-3-1-64 0,3 3-63 0,-3-6-52 16,3 3-64-16,0 1-54 0,0-5-25 0,-3 7-42 16,3-7 16-16,0 0-791 0,0 0 100 15,0 0 95-15</inkml:trace>
  <inkml:trace contextRef="#ctx0" brushRef="#br0" timeOffset="-122222.467">16676 6288 934 0,'0'0'363'0,"2"-3"-38"0,-2 3-38 0,3-2-51 15,-3 2-55-15,3-6-66 0,0 4-104 0,-3 2-63 16,4-7-60-16,-4 7-49 0,6-8-733 15,-2 2 32-15</inkml:trace>
  <inkml:trace contextRef="#ctx0" brushRef="#br0" timeOffset="-121810.214">16824 6359 1180 0,'-4'16'350'0,"1"-3"-4"15,0-1-31-15,0-1 5 0,2-2-21 0,-2-2-17 16,3 1-32-16,-3-2-9 0,3-2 0 0,-3 1-29 16,3-1-20-16,-2 2-20 0,-1-3-16 15,3-3-31-15,0 5 1 0,0-5-11 16,0 5-8-16,0-5-12 0,0 0 0 0,0 0-11 16,0 0-25-16,0 0 18 0,14-10-5 0,-7 6-29 15,0-2 8-15,3 2 0 0,-3-3-20 0,3 0 15 16,4-1 0-16,-1 1-20 0,-2 0 15 0,3 3-28 15,-1-5 7-15,4 2-10 0,-6 2 3 0,3 1-3 16,-1-3-22-16,0 5 1 0,1-3 14 0,-4 2-1 16,4 2-12-16,-3-2-10 0,3 1 12 0,-1 2-10 15,-3 0 13-15,1 0-10 0,2 2-1 0,-3 2 14 16,-2-3-8-16,2 6-3 0,-1-4 13 16,2 3 0-16,-4 2-8 0,-1 0 3 15,1 1-8-15,-3-1 21 0,3 0-6 0,-1 1-14 16,-5-1-29-16,5 0-23 0,-3 1-16 0,-2-5-43 15,2 3-23-15,0-2-53 0,0-1-26 0,-3 2-19 16,5-3-65-16,-2 1-45 0,-3-4 11 0,13 0-767 16,-6 0 127-16,4 0 100 0</inkml:trace>
  <inkml:trace contextRef="#ctx0" brushRef="#br0" timeOffset="-121178.797">17973 6267 499 0,'-21'0'140'0,"4"1"19"0,0-1-21 0,3 2-40 15,1-2 9-15,-1 1-2 0,7 1 15 0,-3-2 13 16,3 2 24-16,0-1-19 0,3 0 0 0,-2 1-13 15,6 3 1-15,0-5-11 0,3 8 11 0,0-4-24 16,5 2 0-16,2 1-17 0,3-3-14 0,1 3 9 16,3-1-24-16,0 2-10 0,4-4 16 0,-4 1-16 15,3 2-16-15,-6-3 32 0,3 3-11 0,-4-1 18 16,-1-2-10-16,-3 2-28 0,-2 1 22 0,0 0-12 16,-4 2 11-16,1-5-27 0,-8 5 21 0,1 1-18 15,-4 1 1-15,0-4 4 0,-3 2-5 16,-4 0 5-16,1 0 1 0,-4-1-9 0,3 1-12 15,-3-2-31-15,0 1-31 0,0-4-45 16,3 2-44-16,-3-3-34 0,4 1-43 0,-2-3-20 16,2-1-44-16,5 0-72 0,-1-1-678 0,2-4 118 15</inkml:trace>
  <inkml:trace contextRef="#ctx0" brushRef="#br0" timeOffset="-120889.79">18212 6084 1039 0,'0'0'366'0,"0"0"-10"0,0 0-16 0,3 8-25 16,-3-1-8-16,0-2-33 0,0 4-5 0,0 3-42 15,-3 1-19-15,2 2-3 0,1 3-29 0,-3 3-4 16,0 3-29-16,0-2-20 0,3 2-13 0,-1 2-36 16,-2-2-28-16,3-2-51 0,0-2-54 0,0 2-35 15,0-2-60-15,4-4-35 0,-4 0-52 0,6-1-41 16,-2-4-45-16,-1-2 2 0,1-4-52 0,3 0-690 16,-1-3 84-16</inkml:trace>
  <inkml:trace contextRef="#ctx0" brushRef="#br0" timeOffset="-120729.803">18331 6335 1008 0,'-13'6'274'0,"2"-5"-23"0,1 2-26 0,-3 1-30 16,-1-1-57-16,1-1-59 0,-5 3-38 0,-2-3-77 15,3 0-10-15,-4 1-64 0,4-2-56 0,0-1-1 16,3 0-2-16,0 0-780 0</inkml:trace>
  <inkml:trace contextRef="#ctx0" brushRef="#br0" timeOffset="-119914.776">18454 6334 529 0,'11'0'218'0,"-1"0"-21"0,3-1-10 0,-2-3-16 16,3 3-2-16,0-1-13 0,-1-1 6 0,5-2-16 16,-2 0-6-16,1 1-30 0,-3-3-15 15,3 4-5-15,-3-4-6 0,0 1-10 0,-1-1-2 16,-3 3-10-16,1-1 4 0,-1-2-15 0,-3 3-2 15,3-3-21-15,-6 4-10 0,-1-4 3 0,-3 0-14 16,0 1 19-16,-6 2-6 0,1-1 14 0,-2 2-9 16,-3-1 11-16,-4 1-3 0,1 2-5 0,-4 1 11 15,3 0 2-15,-3 1-5 0,0 2 7 16,0 1 26-16,3 2-10 0,-3 0 8 0,1 3-11 16,1 2-2-16,5-1 5 0,0 1-6 0,-1 3-1 15,5 1-29-15,3-3-3 0,-1 2-7 0,4-3-31 16,3 3 5-16,1-3-15 0,2 1-28 15,5-1-29-15,-1-3-22 0,0 0-16 0,4-1-21 16,0-3-30-16,0-2-7 0,2 1-1 0,-1-3-28 16,1-3-8-16,2 0-22 0,-2 0 35 0,2-4 21 15,2 2 7-15,0-2-5 0,1-2 1 0,0 1 17 16,-1 3 49-16,-2-4 30 0,1 2-2 0,-1 0 46 16,3 2 5-16,-5 0 3 0,2-2 38 0,-2 4 49 15,-2-2 5-15,-3 3 10 0,-1-2 18 0,0 2-3 16,0 1-40-16,-3-1 28 0,1-2-31 15,-5 1 2-15,0 3-4 0,0-4 27 0,-3 4 19 16,0 0-11-16,-6-8 5 0,2 8-2 0,-6-2 18 16,3 1-11-16,-6 0-5 0,-1 1-2 15,3 1 10-15,-6 2 5 0,0 1-20 0,0 3 10 16,-4-3-8-16,5 4 11 0,-2 2-29 0,2-2 5 16,1 4 16-16,5-3-26 0,0 0 11 0,0-2-11 15,6 0 13-15,1-2 3 0,3 1-19 0,0-2 1 16,3 0-11-16,1-3 3 0,3-1-5 0,-7 0-13 15,17-5 0-15,-7 1-8 0,4-4 3 16,2-1 8-16,-1 1-11 0,-2-1-4 0,1-3 4 0,3 1-2 16,-3 1-3-16,2-4-15 0,-2 3 0 15,-3 2 2-15,-1-3 3 0,0 3-13 0,0 0 8 16,-3 2-15-16,1 3-13 0,-2-2 20 0,-3 3-21 16,1-1 32-16,-1 3 10 0,-3 1-6 15,0 0 8-15,-3 14 3 0,-1-6 13 0,1 4 25 16,0 1-10-16,0-2 5 0,3 3 0 0,-1-2 5 15,-3 2-15-15,4-2-5 0,0 0-6 0,4-2-27 16,-3 1-31-16,2-3-24 0,0 1-58 0,1-4-23 16,2 2-34-16,1-7-22 0,3 0-21 0,-10 0-46 15,17-1 64-15,-6 1-82 0,-1-7-702 0</inkml:trace>
  <inkml:trace contextRef="#ctx0" brushRef="#br0" timeOffset="-119486.332">19296 6243 504 0,'-18'3'192'0,"5"0"5"0,-1-2-5 0,1 3-5 16,-1 2-16-16,3 1 3 0,-3 2-20 0,1 1-13 15,3 4 15-15,-1-2-41 0,5 3-15 16,-1 0 10-16,1-3-3 0,5 1 6 0,1-2 5 0,0-1-26 15,1-3 10-15,5-2-10 16,-2-2-20-16,5-2 0 0,-1-1 2 0,-1-4-2 16,3 0-8-16,4-4 2 0,-4-3-7 0,3-3 13 15,4 0-31-15,-3-6 7 0,0 1-17 0,-1-6 2 16,1 0-5-16,0 0-10 0,-4-1-23 0,4 1-13 16,-5 2-12-16,-2 3-9 0,1-1-4 0,-2 3-1 15,-5 2-15-15,5 1-15 0,-6 3-13 0,3 3-8 16,-3 0 36-16,0 3 1 0,-3 4 6 0,0-2 27 15,3 4 32-15,-13 7-4 0,5 2 35 0,1 3 16 16,-3 2 13-16,0 7-6 0,3 0 13 16,0 4-7-16,0 0 0 0,-3 0-6 0,6 0-7 15,1 0-6-15,0-3-12 0,3-3-13 16,3 2-36-16,0-4-35 0,1-5-34 0,6 1-15 16,-3-5-42-16,0 1-32 0,4-5-54 0,-1 0 2 15,3-4-23-15,1 0-20 0,-1-5 36 0,5 2-741 16,-2-6 73-16</inkml:trace>
  <inkml:trace contextRef="#ctx0" brushRef="#br0" timeOffset="-119138.746">19599 6242 622 0,'0'7'271'16,"0"-4"0"-16,4 4-38 0,-3 0-23 0,2-2-28 15,0 1-3-15,1 1-10 0,-1 0-16 0,3-3-2 16,-2 1 8-16,4-2-44 0,1 1-25 0,-2-2-6 16,3-4-4-16,4-2-11 0,-4 1-10 0,7-5-8 15,-6 1-8-15,6-2 21 0,-4 0-28 16,2 1-18-16,-2-2 0 0,0-1-8 0,1 6 8 16,-4-3-5-16,1 1-8 0,-4 2 8 0,-1 3 13 15,-2 1-1-15,2 1-2 0,-6 0 3 16,0 11 12-16,-3 1-2 0,-4 4 13 0,-3 2 7 15,-4 8-5-15,-2 15 3 0,-2 0 2 0,1 1-12 16,-3 0-6-16,2-1 3 0,2 0-15 0,1-7-21 16,5-5-21-16,0 1-32 0,0-3-32 0,3-4-32 15,3-4-11-15,-2-1-38 0,3-5-36 0,-1-4-49 16,4-1 8-16,0-5-18 0,-4 2-156 0,4-5-571 16,0 0 87-16</inkml:trace>
  <inkml:trace contextRef="#ctx0" brushRef="#br0" timeOffset="-118725.14">20002 6146 1328 0,'0'0'476'16,"0"0"-28"-16,0 0-44 0,0 0-38 0,0 0-48 15,0 0-14-15,0 0-40 0,22-4-31 0,-13 4-49 16,2-1-66-16,-4 1-41 0,7-3-67 0,-1 3-46 16,1 0-40-16,0 0-73 0,2 3-35 0,2-3-31 15,0 1-11-15,-2-1-35 0,2 1 3 0,1-1-8 16,-8-1-185-16,9 1-519 0,1-1 38 0</inkml:trace>
  <inkml:trace contextRef="#ctx0" brushRef="#br0" timeOffset="-118386.048">20650 5988 545 0,'-8'0'228'15,"-2"0"-1"-15,-7 0-7 0,4 4 6 0,-8-3-4 16,1 6-12-16,-1-3 8 0,-6 3-13 0,5 0 5 15,-1 2-18-15,-1 2-13 0,0-3-3 0,3 3-9 16,5-5-24-16,1 2-2 0,-1-1-6 0,6 1-12 16,-1-2 16-16,1 1-22 0,4-3-14 0,1 2 7 15,2-3-23-15,3 2-23 16,0-5-8-16,11 6 0 0,-4-4-12 0,6-1-13 16,1 0-1-16,2 0-4 0,2 0-11 0,3 4 6 15,-1-4-6-15,1 2-5 0,-1 0-4 0,-3-1-1 16,-6 5-5-16,2-5-13 0,-3 5-3 0,-2 1 19 15,-5 0-8-15,0 0-10 0,-3 0 4 0,-3 1 9 16,-2 0-8-16,-1-1-1 0,-4 1 4 0,-3 0-6 16,2-1-18-16,-5-1 3 0,4 2-44 0,-1-2-22 15,-4-2-37-15,7-1-35 0,-3 0-21 16,-2 1-51-16,6-4-16 0,-2-1-73 0,0 0 4 0,2-1-742 16,5-5 118-16</inkml:trace>
  <inkml:trace contextRef="#ctx0" brushRef="#br0" timeOffset="-118153.837">20780 5875 870 0,'0'9'353'0,"-1"2"-23"16,-2 3-12-16,3 2-24 0,-4 1-35 0,1 1-29 15,2 5-2-15,1 1-44 0,-3 3-2 16,3-1-16-16,-3 2-20 0,3 1-33 0,-3-1-21 16,3 0-56-16,0-2-44 0,0-7-41 0,3 1-56 15,-3-1-53-15,0-6-50 0,3 0-32 0,-3-8-183 16,3 0-590-16,1-3 94 0</inkml:trace>
  <inkml:trace contextRef="#ctx0" brushRef="#br0" timeOffset="-117993.145">20892 6057 670 0,'-14'2'256'0,"5"-2"-15"16,-3 0-49-16,-4 1-28 0,2 0-44 0,0 0-43 16,-6 3-54-16,3-3-36 0,-4 0-38 0,4 2-18 15,0 1-6-15,-1-2-245 0,2 0-540 0</inkml:trace>
  <inkml:trace contextRef="#ctx0" brushRef="#br0" timeOffset="-117542.89">21145 6017 450 0,'-10'0'187'0,"3"0"-5"16,-3 0-13-16,-1 1-6 0,-2 2 6 0,3 1-13 16,-4 0-12-16,0 3-3 0,0-1 2 0,1 2-33 15,2 1-3-15,-2-1-12 0,3 0-5 0,-1 1-16 16,4-1 10-16,1 0-14 0,2 3-19 0,1-2 10 16,0-3-12-16,3 2-24 0,3-4 9 15,-3 0-11-15,6-3 20 0,-2 1-25 0,3-2 8 16,3-3-11-16,0 2 13 0,0-5 0 15,1 0-10-15,-1 2-10 0,3-4 2 0,1 0-7 16,-3-1 12-16,-1 2-7 0,1-1-11 0,-2 1 8 16,1 0-22-16,-2 2-19 0,-1-2 10 0,-1 0-15 15,-3 4 23-15,1-4-28 0,-1 3-2 0,-3 1 17 16,0 3 10-16,0 0-2 0,0 0 16 0,0 0 27 16,0 0 6-16,-7 14 17 0,7-9-2 0,-3 8 3 15,0-3-11-15,0 1 16 0,3 3-16 16,-1-3-13-16,1 2 14 0,0-1-9 0,1 0 16 15,-1-3-15-15,0-1-21 0,3 0-31 0,-3 0-15 16,3-3-33-16,0-1-39 0,1-4-32 0,3 0-1 16,-7 0-21-16,13-4 3 0,-6 1-30 15,0-4-6-15,4-1 3 0,2-1-770 0</inkml:trace>
  <inkml:trace contextRef="#ctx0" brushRef="#br0" timeOffset="-117317.136">21484 5836 911 0,'-5'24'299'0,"2"0"-20"0,-3 1-36 15,2 0-7-15,-2 8-21 0,-1 0-21 0,-1 17-30 16,2-12-28-16,-1-1-26 0,1-3-54 0,-2-1-58 15,5-8-37-15,-4-1-73 0,4-6-34 0,3-2-51 16,-4-6-23-16,4-4-781 0,4-5 110 16</inkml:trace>
  <inkml:trace contextRef="#ctx0" brushRef="#br0" timeOffset="-117141.262">21398 6070 757 0,'-27'5'210'16,"3"-2"-23"-16,2 2-21 0,0-4-12 15,1-1-34-15,3 0-33 0,2 0-59 0,-5 0-35 16,7-5-32-16,-3 4-48 0,4-1-51 0,2-1 0 16,-2-2-779-16</inkml:trace>
  <inkml:trace contextRef="#ctx0" brushRef="#br0" timeOffset="-116738.633">21633 6100 701 0,'14'0'192'0,"-3"0"-21"0,2 0-7 15,-6 0-15-15,6-1-21 0,-1-3-6 0,-3 1-19 16,4 2 7-16,-2-5-36 0,-1 0 11 0,-3 3-9 16,4-2-14-16,-1 0-14 0,-3-2 6 0,3-2-5 15,-3 2-8-15,-1 0 13 0,-2-2-11 16,-1-1-25-16,0 2 10 0,-3-1 0 0,0 1 18 16,-6-1 13-16,3 1 5 0,-4 0 23 15,1 1 0-15,-2 1 18 0,-2 5 33 0,0 2 1 16,-1 4 4-16,-2-1-12 0,-1 6-6 0,3 1-10 15,-2 5-7-15,-1 1-8 0,4 1-8 0,0 1-16 16,3 3 9-16,0-2-11 0,4 0-18 0,0-2-2 16,3-3-31-16,3-3 13 0,3 2-51 0,1-4-13 15,1-2-26-15,2-1-5 0,0-3-18 0,4 1-23 16,-4-5-10-16,4 0-36 0,-1-5-5 0,-3 1-30 16,4 0-27-16,-4 0-22 0,4-3-16 15,-4-1-33-15,-3-3 13 0,3 4-730 16,-3-2 144-16</inkml:trace>
  <inkml:trace contextRef="#ctx0" brushRef="#br0" timeOffset="-116306.845">21244 6066 604 0,'0'0'176'0,"-6"-3"32"0,6 3-45 15,0 0-12-15,0 0 0 0,-8-1 11 0,8 1-11 16,0 0 10-16,-7 0 13 0,7 0 31 0,0 0-29 16,0 0 21-16,0 0 24 0,0 0 14 0,0 0-10 15,0 0-30-15,0 0-16 0,0 0-13 0,18-3-17 16,-8 3-21-16,0-2-8 0,7-1-5 0,-3 2-22 16,6-2-14-16,1 3-30 0,-1 0-11 15,4 0-28-15,0 0-25 0,0-1-21 0,-4 1-15 16,5 0-23-16,-5 0-24 0,0 0 1 0,-2 0-21 15,-5 0-28-15,5 0-5 0,-5 0-41 16,1 1-18-16,-4-1-30 0,4 0-11 0,-4 0-2 16,-3 0-21-16,4 0-735 0,-2 0 62 0</inkml:trace>
  <inkml:trace contextRef="#ctx0" brushRef="#br0" timeOffset="-105210.713">1300 7485 340 0,'3'0'136'0,"-3"0"-37"0,0 0 6 16,0 0-18-16,0 0-12 0,0 0 9 16,0 0-22-16,0 0 12 0,0 0-26 0,0 0-4 15,0 0-21-15,0 0 10 0,0 0 1 0,0 0 6 16,0 0-1-16,0 0-14 0,0 0 4 0,0 0 4 15,0 0-8-15,0 0-22 0,0 0 25 0,0 0 11 16,0 0-19-16,0 0 1 0,0 0 7 0,0 0 2 16,0 0 14-16,-22 1 15 0,22-1-21 0,-1 4 11 15,1-4-13-15,-7 2-8 0,7-2 13 16,-7 3-5-16,4-2 38 0,-1 3-5 0,1-3 0 16,-3 1-2-16,2 3 2 0,0-1 13 0,0 1-8 15,1-2 10-15,-3 3 1 0,2 1 12 16,1-4-15-16,-4 7-10 0,3-2 4 0,-3 4 1 15,1 0 10-15,-1 2-12 0,0 2-11 0,-3 2 12 16,3 1-1-16,-3 2-27 0,-1-4 8 0,1 2 3 16,0 3 5-16,-1-4-15 0,1-2-11 0,1 2 11 15,1-2-34-15,-1-2 19 0,2-1 17 0,3-1-33 16,-4-1 0-16,3-3-3 0,1 0 11 0,0 1-21 16,1-2-10-16,0-4-18 0,-1 3-13 15,2 1-36-15,1-2-5 0,-3-1-43 0,4-2 0 16,0-2-29-16,0 0-38 0,0 0-28 15,0 0 13-15,0 0-8 0,4-18-750 0,-1 10 44 16</inkml:trace>
  <inkml:trace contextRef="#ctx0" brushRef="#br0" timeOffset="-104739.7">1256 7450 148 0,'1'-7'59'0,"-1"7"5"0,2-3 7 16,-1-1 11-16,-1 4 8 0,3-3 2 0,-3 3-13 15,0 0-20-15,3-4-2 0,-3 4 22 0,0-3-20 16,0 3 10-16,0 0 8 0,0 0-8 0,0 0-15 16,0 0 15-16,0 0-5 0,0 0 2 0,0 0 9 15,0 0 4-15,0 0 8 0,0 0 13 16,0 0-18-16,0 0 18 0,0 14 7 16,0-11-15-16,0 4 5 0,0-3 13 0,0 4 3 15,1 0-3-15,2 1 3 0,0 2-11 0,0-1-12 16,1-1-1-16,-1 3 4 0,1 0-12 0,-1 5 6 15,0-1-15-15,1 0-16 0,-1 1 1 0,1 0-6 16,-1 0-2-16,1 0 4 0,-1 0-4 0,1-1-6 16,-1 0-2-16,0-4-15 0,-2 3 2 0,1-1-7 15,2-4-24-15,-4 1-15 0,0-1-30 0,3 0-19 16,-2-5-61-16,1 4-43 0,-2-3-24 16,1 0-23-16,3-4-15 0,-4-2 1 0,3 7-17 15,-3-7 52-15,0 0-28 0,4-16-108 0,-1 11-565 16</inkml:trace>
  <inkml:trace contextRef="#ctx0" brushRef="#br0" timeOffset="-104514.429">1373 7678 737 0,'0'0'243'0,"0"0"-23"0,0 0 21 16,3-3-29-16,-3 3-12 0,0 0-13 0,0 0-13 15,0 0-13-15,0 0-28 0,0 0-13 0,0 0-12 16,-11 0 7-16,11 0-25 0,-13 1-6 0,3-1-23 15,2 0 14-15,-2 0-27 0,-2-1 16 0,0 2-28 16,-1-2 3-16,-1 1-14 0,0 0-7 0,0 0-18 16,1 0-20-16,0 0-37 0,2-4-19 15,-2 3-27-15,2-2-10 0,1 1-30 0,0-4-23 16,3 4-1-16,-3-4-48 0,6 0 13 16,-3 1-686-16,5-2-5 0</inkml:trace>
  <inkml:trace contextRef="#ctx0" brushRef="#br0" timeOffset="-104039.218">1933 7558 445 0,'0'0'128'0,"0"0"0"16,0 0-16-16,0 0 11 0,-27 4-25 0,20-1 14 15,-4-1-25-15,-2-2 16 0,3 4-27 16,-4 0-1-16,0-1 1 0,0 2 6 0,1-2-10 15,-4 4 5-15,3 0 7 0,-3 0-27 0,3 1 1 16,-3 1 4-16,-2 0-1 0,1 0 1 0,4 2 9 16,-3 1-22-16,4-2 13 0,1 0-6 0,0 0-2 15,5 2-1-15,-4-2 24 0,5-2 10 0,2 2-15 16,0 0-16-16,2-2 0 0,2 0-17 16,2 2-8-16,2 0-3 0,-1 1 5 0,1-4-2 15,3 1 2-15,3 0-2 0,-3-3-6 0,2 1-7 16,2 0 3-16,-1-3-14 0,0 4 24 0,1-7-13 15,2 4-13-15,-2 0 13 0,3-4-8 0,-4 2-25 16,4-1 0-16,-1 3-29 0,-3-3-35 0,1-1-13 16,2 0-26-16,-3 1-36 0,4-2-40 15,0 1-26-15,0-1 5 0,2 0-768 0,-1-3 79 16</inkml:trace>
  <inkml:trace contextRef="#ctx0" brushRef="#br0" timeOffset="-103607.936">2303 7742 611 0,'0'0'236'0,"0"0"2"16,0 0-13-16,0 0 5 0,-4 0 6 0,4 0-24 15,0 0-12-15,0 0-16 0,0 0-12 0,16-2-8 16,-16 2-21-16,18 2-20 0,-5-2 2 0,-2 0-22 15,3 0-16-15,3 0 5 0,-1 1 0 16,16-1 21-16,-15 2-65 16,-1-2-7-16,-2 1 3 0,0 2-3 0,0-3 0 15,-1 1-6-15,-2-1-4 0,2 0-13 0,-2 1-15 16,-1-1 4-16,0 1-32 0,0 0-21 0,4 3-18 16,-4-3-36-16,0-1-54 0,1 3-15 0,-1-3-35 15,3 0-40-15,-1 0-4 0,0 0-3 0,3-2-56 16,-5 1-668-16,3 1 143 0</inkml:trace>
  <inkml:trace contextRef="#ctx0" brushRef="#br0" timeOffset="-102559.126">3577 7499 394 0,'3'1'156'0,"-3"-1"3"0,0 0-24 16,0 0 6-16,0 0-26 0,0 0 8 0,0 0-15 15,-13-9-1-15,6 4-10 0,0 4-7 0,-3-1-3 16,-3 1-3-16,-2 1 6 0,-1 1-13 0,-2-1-13 16,-5 3 0-16,2 3 7 0,-2-3-22 0,1 3 5 15,-5 2-6-15,4 2 4 0,-1-1-29 0,0 4 15 16,3-3 3-16,4 1-5 0,-3 2 0 0,9-5-13 16,-3 2-3-16,4-2 6 0,1-1-3 15,1 1 2-15,4-3-12 0,1 0 23 0,0 0-18 16,3-5 10-16,6 4 5 0,-2-3-2 15,3 3 10-15,0-4-18 0,3-4 16 0,1 4-9 16,2-3 9-16,-3-2 4 0,7 1-7 0,-3-3-13 16,3-1 13-16,0 0-13 0,0-1-5 0,4-1 7 15,-8-1-2-15,5-1-2 0,-2 3-16 0,-1-1-2 16,1-3-3-16,-6 3-16 0,4 1-17 0,-4 1 10 16,-3 0 0-16,4 2-10 0,-5-2-6 0,1 5 21 15,-1-2-20-15,-1 1 17 0,1-1-9 0,-2 2 2 16,-1-1 30-16,0 2 13 0,-3 2-2 15,0 0-15-15,0 0 2 0,0 0-5 16,0 0 12-16,0 9 4 0,-2-3 1 0,1-2 11 16,-2 2-20-16,0 2 5 0,0-1-8 0,-1 2 2 15,-1-1 11-15,2 2-5 0,0-2 33 0,0 1-49 16,0 0 46-16,2-2-15 0,1-1-12 0,-3 3-1 16,3-2-2-16,0-3-6 0,0 3 3 0,3 0-33 15,-2 0-8-15,5-3-5 0,-3 1-20 0,5-1 4 16,-2 1-37-16,2-2 7 0,1 1-11 0,2-3-9 15,-4-1-24-15,3 0 16 0,1-1 0 16,-1-2-23-16,-1 2 7 0,2-2-4 0,-1 1 17 16,-3-4-192-16,-1 5-524 0</inkml:trace>
  <inkml:trace contextRef="#ctx0" brushRef="#br0" timeOffset="-102107.534">3700 7170 581 0,'0'0'192'0,"0"0"-11"0,0 0-9 0,0 0-3 16,-9 14 0-16,8-7 10 0,-5 2-20 0,1 0 7 15,2 2-5-15,-4 3-7 0,4 1-6 0,-3-2 29 16,2 4-34-16,1 0-10 15,-2 2-18-15,2-1-4 0,0 0-19 0,-1 1 10 16,2 2-20-16,1-4 5 0,-2 3-15 0,0 1-3 16,2-3-13-16,-1-2 8 0,1 1-28 0,1 0 5 15,0-2-3-15,-3-4-15 0,3 3 5 0,0-4-15 16,-4 1-18-16,4 1-15 0,0-3-49 0,0-5-21 16,0 4-48-16,0-2-29 0,0 1-4 0,0-5-26 15,0-2-5-15,0 6-47 0,0-6-9 0,0 0 22 16,0 0-770-16,0 0 180 0</inkml:trace>
  <inkml:trace contextRef="#ctx0" brushRef="#br0" timeOffset="-101754.231">3991 7292 629 0,'0'12'200'16,"-4"-8"-6"-16,0 3 1 0,1-2 7 0,0 1-15 15,-3 1-10-15,2 2 7 0,-3 0-15 0,0 1-3 16,1 3-10-16,-1-2 6 0,0 4-14 0,-1-3-10 16,2 3-25-16,-1 0-6 0,-2 1-4 0,5 2-8 15,-4-2-21-15,2 1-36 0,-1 3-25 16,1 0-49-16,-2-4-51 0,4-2-38 0,1 2-39 16,-3-2-46-16,5-4 3 0,-2-2-769 0,3-2 29 15</inkml:trace>
  <inkml:trace contextRef="#ctx0" brushRef="#br0" timeOffset="-101527.176">4008 7500 460 0,'-10'-4'177'0,"-4"1"5"0,1 1-34 15,-5-3-12-15,2 2-19 0,-2-3-12 0,1 4 0 16,-3-2-15-16,2 0 7 0,1 3-20 0,0 0-3 16,1-3-5-16,1 4-2 0,2-2-26 15,-2 2-5-15,3 0-59 0,5 0-23 0,-4 2-39 16,11-2-43-16,-13 4-745 0,9-3 82 0</inkml:trace>
  <inkml:trace contextRef="#ctx0" brushRef="#br0" timeOffset="-101047.788">4025 7512 312 0,'3'4'166'15,"1"-3"-12"-15,-4-1 2 0,6 4-13 0,-2 0-20 16,2-4 26-16,2 2-21 0,-1-1-24 0,0 0 17 16,2 2-9-16,2-2-9 0,-1-1-19 0,0 0 6 15,1 0-24-15,2 0-14 0,1 0-1 0,-4-1 13 16,0-3-36-16,1 3 26 0,-1 0-24 0,-3 0-1 16,-1 1-6-16,2-4-3 0,-2 3 6 0,1-2-16 15,-4 1 3-15,4-2-8 0,-3 1-18 0,-3-1 16 16,2 2-14-16,-3 2-4 0,0-6 18 0,0 6 22 15,-3-4-17-15,2-2-6 16,-3 5-27-16,-2-1 2 0,6 2 18 0,-11-5-3 16,5 4 18-16,-2 1 13 0,8 0 0 0,-13 1-2 15,3 3-19-15,-1-3 3 0,1 2 31 0,0 3-5 16,-1 1-16-16,2-3 16 0,-1 4 0 0,2 0-6 16,1-1-7-16,-2 0 8 0,5 2-1 0,-6-1-1 15,6-1-4-15,0 1 0 0,1-2 4 0,0 0-1 16,0 0-8-16,0 1-2 0,2-2-3 0,1 0 21 15,-3-1-34-15,3 1-22 0,0 1-4 0,3-4-24 16,-3 2-9-16,1 0-35 0,2-1-11 16,3 2-43-16,-6-5-48 0,10 3 4 15,-9-3-166-15,6 4-578 0</inkml:trace>
  <inkml:trace contextRef="#ctx0" brushRef="#br0" timeOffset="-100734.846">4223 7733 481 0,'0'0'130'0,"0"0"-17"15,0 0 10-15,0 0-13 0,-3-13-10 0,3 5 17 16,0 2-12-16,0-1-36 0,0-2 24 0,-3-3-9 15,3 4 11-15,0-3 12 0,0 2-32 0,3 0 6 16,-3-1 14-16,0-1-23 0,3 2 2 0,-2 0-2 16,5 0-19-16,-3 2 14 0,1-1-21 0,0 4 0 15,2-3-23-15,1-1 10 0,0 3-38 0,3 1-15 16,0-1-11-16,0 2-17 0,2 1-24 0,0-2-18 16,-1 1 8-16,0-1-15 0,-1 3-13 0,0 0-33 15,0 1-8-15,-3-1-5 0,-7 1-52 16,17-1-677-16</inkml:trace>
  <inkml:trace contextRef="#ctx0" brushRef="#br0" timeOffset="-100295.414">4367 7667 629 0,'0'4'259'15,"-3"1"-3"-15,3 1-21 0,-3-3 6 0,2 2-59 16,1-3-16-16,0-2 0 0,-3 7-10 16,3-7-30-16,0 2-16 0,0-2 8 0,0 0-31 15,0 0 13-15,0 0-34 0,0 0-10 0,0 0-4 16,14-8 4-16,-8 5 13 0,-3-4-31 0,4 0-4 16,0 0 2-16,0-3-16 0,3 3 13 0,-3-2-5 15,4-1 1-15,-1 2-14 0,0 0 3 0,0 0-3 16,0 2 1-16,0-1-16 0,1 3 23 0,-4-2-5 15,3-1 12-15,-2 3-25 0,1 0 0 16,1 0 29-16,-3 2-29 0,4-4-13 0,-5 5 13 16,1-3 8-16,0 2 15 0,0 1-23 0,0 0 18 15,-1 1-23-15,-6 0 0 0,7 3-2 0,-4 2 15 16,-2 2-1-16,3-2 6 0,-1 2 3 0,0 2-8 16,-3 4 5-16,3-4-1 0,-2 2-17 15,2 1 47-15,-3-2-6 0,3-1-29 0,0 0-12 16,-3 1 44-16,1-3-24 0,2 0-27 0,0 1-6 15,-3-3-8-15,4 0-20 0,-3 1-35 0,5-2-22 16,-3 1-30-16,0-2-41 0,4-2-12 16,-3 0-27-16,-4-1 6 0,14-1 23 0,-8 0-269 15,1-2-481-15,4-1 92 0</inkml:trace>
  <inkml:trace contextRef="#ctx0" brushRef="#br0" timeOffset="-99855.567">4989 7570 345 0,'-13'0'169'0,"2"1"-28"16,-2 2-6-16,-1-2 6 0,1 1-8 0,-2 4-10 15,2 2-15-15,-4 0-6 0,6 1-10 0,-2 2-7 16,2-2 2-16,2 4 0 0,2-4-21 0,3-1 19 15,1 1-3-15,-1 0-16 0,1-2-12 0,2 1 5 16,1-3 18-16,1 0-21 0,2 0-18 16,1-3 1-16,-1-1 4 0,1 1-9 0,-4-2-1 15,0 0-5-15,16-3 3 0,-8-2-13 0,-1 2 15 16,2-4-10-16,-2 0-15 0,4-2 4 16,-1 1 4-16,-3-3-3 0,3 3-16 0,0-2-5 15,0-2 16-15,-3 3-5 0,0-1-11 0,0 2 0 16,-1 0 13-16,1 1-20 0,-4 4 23 0,2-2 10 15,-2 3-16-15,0 1 8 0,-3 1 8 0,0 0-5 16,0 0 13-16,0 15-16 0,0-9 8 0,-3 5 20 16,0-1-10-16,-2 1 16 0,2 2-1 0,0-3-7 15,0 0-15-15,2 0 7 0,-1-3-3 16,2 1-4-16,-1-1-1 0,1 0-22 0,0-1-29 16,1-3-28-16,2 0-17 0,3 0-17 15,-6-3-45-15,0 0 0 0,21-8-18 0,-11 1 7 16,1-7-73-16,2 5-685 0,1-1 83 0</inkml:trace>
  <inkml:trace contextRef="#ctx0" brushRef="#br0" timeOffset="-99611.402">5310 7283 634 0,'0'0'256'0,"-3"17"-10"16,0-10-5-16,-1 3-11 0,1 0-25 0,-1 3 0 16,-2-1-19-16,-1 4-32 0,3 1-11 0,-3 1-15 15,-2 4 0-15,2-2-25 0,-1 2-6 0,2 1-13 16,2-5-7-16,-2 6-20 0,2-6-45 0,1-1-22 16,-2 1-41-16,2-3-31 0,3 0-31 0,-3-4-45 15,6-2-32-15,-3-2 14 0,1-3-267 0,6-1-484 16,-3-2 93-16</inkml:trace>
  <inkml:trace contextRef="#ctx0" brushRef="#br0" timeOffset="-99449.952">5310 7532 527 0,'-7'-3'182'15,"-3"3"-21"-15,-4-1-8 0,1 0-25 0,-4-1-5 16,3 2 0-16,-7-4-49 0,2 2-17 0,1 0-29 15,-3-3-31-15,1 1-40 0,-1 3-29 0,-2-6-2 16,6 6-784-16</inkml:trace>
  <inkml:trace contextRef="#ctx0" brushRef="#br0" timeOffset="-99223.572">5402 7458 634 0,'0'10'200'0,"-3"1"-18"0,0 2-31 16,0-3 7-16,2 4-12 0,-2-3-23 0,0 2-23 15,0-3-23-15,2-2-34 0,-2 1-43 16,3-1-59-16,-3-1-30 0,-1-3-39 0,3 1 15 15,-1-4-737-15</inkml:trace>
  <inkml:trace contextRef="#ctx0" brushRef="#br0" timeOffset="-98376.225">5580 7451 465 0,'0'8'205'0,"-3"1"-15"16,0 1-19-16,0 3-2 0,2-3 10 15,-2 1-38-15,0 1 7 0,0-3-12 0,2 0-5 16,-3-1 2-16,4 0 2 0,-3 1-12 0,3-2-8 16,-3-3-2-16,2 1-11 0,2 2-20 15,2-5-18-15,0 1-25 0,5-2 20 0,-2-2 10 16,-6 1-36-16,21-4-13 0,-11-1 6 0,3 1-11 15,5-3 6-15,-2-1-34 0,-1-1 5 0,1 2-20 16,-2 1 15-16,0 1-12 0,0-2 20 0,-4 1-5 16,0 3 10-16,0-2 0 0,-2 2 0 0,1-1 10 15,-5 3-5-15,3 1-15 0,-7 0 15 16,10 4-15-16,-7-2-3 0,-2 2-5 0,1 2 15 0,-1 2-7 16,2 2 0-16,-3-1-21 0,3 3 3 15,-3-3-13-15,0 1-10 0,1 1-18 16,3 0 0-16,2-2-31 0,-3 0 2 0,4-3-27 15,0-1 35-15,1 2 16 0,1-1-10 0,1-4 9 16,4 0-4-16,-3 1 13 0,6-2-6 0,-4-2 21 16,1-2-16-16,6 1 26 0,-2 0-2 0,-1-5 17 15,3 1 21-15,-6 3 0 0,3-3 0 0,-4-1-5 16,-2 2 4-16,-4-2-6 0,0 0 9 0,-1-1 11 16,-3 1 17-16,-3 0-20 0,0 3-2 0,-3-2 30 15,-3-1 1-15,2 3-11 0,-3 0 25 16,1 2-9-16,-5 2 22 0,1 0-2 0,0 2 18 15,-1 3-11-15,1 3 14 0,0 0-16 16,-1-1-21-16,2 1 11 0,2 2 2 0,-1-2 13 16,1 1-7-16,4-1 2 0,-3-2-3 0,3-1-7 15,3 0-5-15,0-4-16 0,0-1-8 0,0 0 4 16,9 0-6-16,-9 0 7 0,14-7-14 0,-4 3 14 16,0-2-17-16,1-2 13 0,-1-1-11 0,0 3 3 15,1-1 23-15,-1 2-28 0,0-2 15 0,-4 1-5 16,5 0 0-16,-4 2 26 0,-3 2-13 15,2-2 7-15,-3 1-12 0,-3 3-3 0,0 0 10 16,8 11-15-16,-11-3 0 0,-2 6-5 0,2-1-2 16,-4 9 9-16,-2 2-4 0,2 0 9 0,-4 3-1 15,4 4 6-15,-3-2-4 0,-1 2-13 16,5-6 18-16,-4 4-10 0,-1-1 9 0,4-6-7 16,0 1-12-16,1 0 9 0,3-8-14 0,-1-2-19 15,-3 0 0-15,3-1-10 0,-5-4 3 0,5-2 5 16,-7 0 5-16,1-6 7 0,0-3-22 15,-3-1-1-15,2-4-4 0,-2 0-6 0,-1-2 13 16,4-2 8-16,-1 1-3 0,1 2 10 0,0 1-22 16,4 1 10-16,-2-1 12 0,4 5 0 0,1-4 6 15,3 5-3-15,0 2 5 0,7-7-20 0,-3 6-6 16,9-3-43-16,-2 3-30 0,6-1-34 0,3 2-26 16,1-4-33-16,9 1-20 0,-2 2-676 15,3-5 12-15,9 2 68 0</inkml:trace>
  <inkml:trace contextRef="#ctx0" brushRef="#br0" timeOffset="-97523.934">7084 7325 373 0,'-9'0'121'0,"-2"0"24"0,1 0-29 0,-4 1-4 16,0 1 1-16,-5 3 7 0,1-2-5 0,-6 6-10 15,0-2 0-15,1 3-13 0,-1 3 8 0,2-5-15 16,-5 9-16-16,7-6-8 0,-4 5-7 0,6-1 2 16,2 1 19-16,2 0-1 0,0-4 8 0,3 2-8 15,5-3 8-15,-1 2-5 0,4-4 2 0,3 0 0 16,3-1-15-16,1 0 0 0,-1-4-5 0,8 1 0 15,-1-1-10-15,0 0 12 0,4-3-10 16,-1-1-7-16,2 0-16 0,1-1-5 0,-2 0-20 16,3-6-11-16,0 5-10 0,-3-5-36 15,3 1-38-15,-4 0-44 0,1 1-25 0,0-3-39 16,-4 2-25-16,1-4 23 0,-1 4-786 0,3 2 174 16</inkml:trace>
  <inkml:trace contextRef="#ctx0" brushRef="#br0" timeOffset="-97107.53">7164 7416 504 0,'-14'13'222'0,"4"1"-35"0,-1 1 3 16,4-5-14-16,0 0-22 0,1 2-6 0,-1-3 6 15,0-4-13-15,3 3 0 0,1-1-11 0,-1-1-7 16,1-3-21-16,3 2-7 0,0-3-16 0,0-2-2 16,7 1-5-16,-7-1 0 0,0 0-6 0,21-8-17 15,-11 5-1-15,4-6 16 0,2 0-18 16,2-2 3-16,-2 0-13 0,5 0-13 0,-4-4 0 16,0 6 5-16,1-1-18 0,-5-2 24 0,0 4-16 15,1-1-13-15,-3-1 13 0,3 2-21 16,-7 1 3-16,2 4 5 0,-2-3 0 0,0 3 3 0,0-1-16 15,-4 1 11-15,-3 3 2 0,0 0 8 16,0 0-18-16,0 0 28 0,0 11-13 0,-3-6 31 16,0 3-16-16,0-3 1 0,2 2 18 0,-2 1-21 15,3-1 2-15,0 1-2 0,0-1 3 0,0 2-11 16,1-2 3-16,2-3-28 0,3 2-11 0,-2 0 1 16,2-4-36-16,1 1-34 0,3-2-53 15,-3 2-13-15,3-2-31 0,-10-1-39 0,15-4-114 16,-3 3-635-16,-1-2 110 0</inkml:trace>
  <inkml:trace contextRef="#ctx0" brushRef="#br0" timeOffset="-96802.88">7574 7501 588 0,'0'3'261'0,"0"2"-38"15,0 1-16-15,0-6-20 0,-1 5-31 0,1-5-7 16,0 5-21-16,0-5-5 0,0 0-3 0,0 0-23 16,0 0 6-16,0 0-21 0,0 0-8 0,-2-17 13 15,2 11 2-15,0-1 9 0,0-2-9 0,2 2 14 16,-1-1-19-16,2-2-25 0,-3 1 15 0,3 0-5 16,1 1 0-16,-1-2-20 0,0 2 12 15,1-1-12-15,3 2 2 0,-4-2-5 0,1 2 18 16,2-1-33-16,1-1-16 0,1 3-15 0,1 1-20 15,-2-2-21-15,-1 0-31 0,3 4-43 0,0-2-21 16,-2 3-22-16,-1 2-19 0,-6 0-15 16,12 0-36-16,-12 0-217 0,9 2-494 0,-6-1 94 15</inkml:trace>
  <inkml:trace contextRef="#ctx0" brushRef="#br0" timeOffset="-95960.369">7749 7562 709 0,'-1'5'263'0,"1"-1"-25"0,0-4-23 0,0 6-38 15,0-6-3-15,-4 2-18 0,4-2 28 0,0 0-51 16,0 0 6-16,0 0-19 0,-7-12-2 16,7 4-8-16,0 1-18 0,0-2 21 0,1 2-39 15,2-3 13-15,4 1-15 0,-6-1-8 0,5 2-11 16,0-5-7-16,-2 5 6 0,3 0-6 0,3 0-5 15,-6 0-13-15,5 4-3 0,-2-4-20 0,1 2-22 16,2 3-24-16,-3-2 20 0,2 2-35 0,-1-1 7 16,-1 4-15-16,2-1 10 0,-2-1-4 15,-2 1-19-15,4 1 28 0,-9 0-2 0,10 1 7 16,-3-1-7-16,-7 0 13 0,11 3 5 0,-8 0 12 16,3-2-7-16,1 1 0 0,-3 3 15 0,6-4 3 15,-6 2 5-15,3 3-1 0,2-2-1 16,2 1 9-16,-1-2 19 0,-3 2-11 0,7 1-2 15,-4-3-13-15,4 0 20 0,-1 1-12 0,-2-3-14 16,3 0 16-16,2 0-7 0,-2-2-1 0,-1 0 6 16,-1 0 15-16,1 1-21 0,-3-1 13 0,1-3-7 15,-2 1 0-15,1-2-11 0,-2 1 0 0,-4 0 13 16,-1 0-20-16,0-1 10 0,0 0 2 0,-3-2 11 16,-3 2 5-16,-1 2-6 0,-2-5-17 15,-2 3-5-15,2 2 23 0,-4 1-26 0,-4-1 23 16,4 6 0-16,0-2 8 0,-5 3 7 0,2 2 8 15,-1 2 8-15,1 2-28 0,-1 3-6 16,4-3 14-16,0 6-9 0,3-5 1 0,-1 4 7 16,2-1-12-16,2-3 12 0,2-1-25 0,2 4-18 15,0-6-8-15,3 1-30 0,0-2-14 0,0-4-25 16,4 2-20-16,0-4 7 0,0-1-10 0,3 0-10 16,1-4 33-16,-1 1-15 0,0-2 15 0,4 0-3 15,2-3 6-15,-4 2 30 0,1-1 3 0,-3 2-5 16,1-2 2-16,-1 0 47 0,-1 1-22 0,-1 3 9 15,-1-2 15-15,-1 2 0 0,1 2 2 16,-4 1 45-16,-3 0-9 0,0 0 21 0,8 8 12 16,-8-4 16-16,0 3 39 0,0 1-21 15,3-1 0-15,-3 1 5 0,0 0 10 0,3 1 15 16,-3-2 1-16,0-3-8 0,1 3 8 0,2-1-21 16,0-4-8-16,0 1-25 0,-3-3 3 0,14-1-16 15,-7-2 7-15,3 1-9 0,-3-5-3 0,7-1 2 16,2 0 9-16,-1-1-19 0,-2 1 5 0,5-6-15 15,1 5-7-15,2-1 4 0,-6 1-20 0,1 1 18 16,-2 0-10-16,-1 2 2 0,-3 3 16 0,1-3-3 16,-1 4 5-16,0-2-10 0,-2 3-8 15,-2-1 0-15,-6 2 11 0,10 6-11 0,-7-4-8 16,-2 5 27-16,2 0-11 0,-3 2 2 0,0 0 18 16,0 2-38-16,0-1-2 0,0 3 30 15,3-2-15-15,-3 2-16 0,0-2-10 0,4-2-7 16,-4 4-34-16,4-5-33 0,-1-3-15 0,0 0-75 15,4-2-20-15,-7-3-5 0,10-3-738 0,-2-3 75 16</inkml:trace>
  <inkml:trace contextRef="#ctx0" brushRef="#br0" timeOffset="-95759.045">8749 7449 839 0,'-6'27'279'0,"-1"1"-31"0,0 0-22 16,3-3-19-16,-2-3-23 0,2 1-38 0,-2-4-20 15,3 1-65-15,2-5-23 0,-2-2-63 0,3-4-55 16,0-1-14-16,0-2-29 0,4-6-38 0,-4 0 56 16,0 0-136-16,19-15-458 0,-8 5-94 0</inkml:trace>
  <inkml:trace contextRef="#ctx0" brushRef="#br0" timeOffset="-95606.951">8876 7471 478 0,'-10'0'182'15,"0"3"-18"-15,-4-2-13 0,0 0-5 0,0 0-11 16,-2 1-4-16,-2 1-21 0,-3-2-13 0,1-1-2 16,-1 3-8-16,1-3-18 0,3 0-43 0,-4-1-26 15,5-1-49-15,-1 1-7 0,3-2-57 0,0 0-76 16,4 2-738-16</inkml:trace>
  <inkml:trace contextRef="#ctx0" brushRef="#br0" timeOffset="-94064.344">8694 7477 266 0,'0'0'100'0,"0"0"-19"0,-13-1 22 0,13 1-6 16,0 0 3-16,0 0 0 0,0 0-6 0,0 0-12 15,0 0-13-15,0 0 3 0,-6-1-18 0,6 1 10 16,0 0-3-16,0 0-2 0,0 0 8 0,0 0-19 16,0 0 4-16,0 0-6 0,0 0 5 0,0 0 8 15,0 0-29-15,0 0 14 0,0 0 2 16,0 0 31-16,0 0 5 0,0 0-5 0,0 0 15 15,0 0 8-15,0 0-3 0,0 0-10 0,0 0-10 16,0 0-3-16,0 0 15 0,0 0-17 0,16-1-3 16,-16 1 8-16,14 0-23 0,-7 0-3 0,0 0-8 15,2 0 11-15,2 0-5 0,-1 0-8 0,4 1-16 16,-3-2-12-16,2 1 8 0,1-3 4 16,-4 3-17-16,0 0 28 0,1 0-31 0,-4-1-5 15,2 2 5-15,-1-2-10 0,-1 2-5 0,2-1-6 16,-9 0-2-16,10 0-25 0,-5-1-13 0,-5 1-6 15,10 0-15-15,-10 0-10 0,9 0-41 0,-9 0-25 16,0 0-24-16,7-2-48 0,-7 2 0 0,0 0-769 16,4-1 93-16</inkml:trace>
  <inkml:trace contextRef="#ctx0" brushRef="#br0" timeOffset="-93647.736">8783 7450 435 0,'0'0'138'0,"0"0"21"16,0 0-37-16,0 0 1 0,0 0-31 0,0 0 13 15,0 0 3-15,0 0-21 0,0 0 3 0,0 0-26 16,-3 2 2-16,3-2 6 0,0 0-34 0,0 0 16 16,0 0-11-16,0 0-2 0,0 0-5 0,-3-7 8 15,3 7-1-15,0 0-15 0,0-9 16 0,3 6-19 16,-3-3-7-16,3 0 5 0,-3 2-12 0,4-4 4 15,-4 2 3-15,3-1 15 0,1 3 8 16,0-5-10-16,2 3 2 0,-2-1 3 0,2-1-21 16,1 0-2-16,0 0-10 0,-3 2-16 0,3-1-20 15,-1-1-36-15,-2 1-26 0,-1 4-18 0,4-4-17 16,-4 0-37-16,-2-1 3 0,2 1-785 16</inkml:trace>
  <inkml:trace contextRef="#ctx0" brushRef="#br0" timeOffset="-92082.407">9386 7450 762 0,'0'0'290'0,"0"0"-9"16,0 0-10-16,0 0-9 0,0 0-30 0,0 0-9 16,0 0-26-16,0 0-30 0,27 0-9 0,-14 0-17 15,2 0-21-15,1 0-10 0,5 0-10 0,3 1-13 16,-1 0 0-16,4 0-5 0,4 0-8 0,-3 3-12 16,3-1-8-16,-1 1-1 0,-2-2-17 0,-4 1-18 15,0-2-23-15,-4 3-31 0,1-3-2 0,0 1-47 16,-5-1-37-16,-3 3-53 0,-1-4-34 0,0 2-93 15,0-4-18-15,-2 2-735 0,-1 0 162 16</inkml:trace>
  <inkml:trace contextRef="#ctx0" brushRef="#br0" timeOffset="-91171.987">10387 7315 494 0,'10'-3'207'16,"0"2"-15"-16,1-1-18 0,3 1-23 0,5 0-3 16,-1-3-35-16,0 2 0 0,2 1-16 0,3 1-13 15,-1-1-15-15,0 1-15 0,-1 0 8 0,0 0-6 16,-4 1-2-16,0-1-16 0,-4 1-7 0,-2 1-8 15,-1 3-21-15,-3-2 1 0,-4 3 10 16,-2 2 0-16,-2 0-6 0,-2 4 78 0,-4 1-21 16,-3 3 10-16,0 1-7 0,0 1-3 0,3 2 15 15,-4 1-23-15,4-1 3 0,4 0 15 16,-3-3 8-16,5-4-10 0,1 2 2 0,4-1 13 16,2-5-20-16,-2-1-6 0,7-4-7 0,-1 1-13 15,3-5-8-15,1-1 8 0,0-4-20 0,3-2 7 16,0-1 2-16,3-1-12 0,-2-3-2 0,-2 0-4 15,2-1 4-15,-5 4-3 0,-3-4-13 0,4 2 15 16,-7-3-5-16,3 3 6 0,-3 2-37 0,-3-3 6 16,-1 4-11-16,-3-1 21 0,3 1-8 0,-3 4-5 15,0-4 0-15,0 2 13 0,0-1 3 0,0 3-3 16,0 0-1-16,0 0-1 0,0-1 12 16,0 5 18-16,0-5-13 0,1 1 3 0,-1 4 0 15,6-3 5-15,0 3 0 0,2-1 0 0,-1-2-6 16,3 2-19-16,-3 1 4 0,6 0 18 0,-2-2-22 15,3 2 17-15,-1 0 3 0,1 2-26 16,3-2 0-16,0 0-20 0,0 1-41 0,0-1-18 16,3-1-36-16,1-1-49 0,-3 2-43 0,1-7-16 15,-4 6-785-15,1-1 135 0</inkml:trace>
  <inkml:trace contextRef="#ctx0" brushRef="#br0" timeOffset="-90680.255">11532 7265 537 0,'-10'18'253'0,"0"-2"-25"0,3 0 0 16,-1-3-15-16,2 2-37 0,-1 0 3 0,1 2-20 15,2 0-11-15,0-1-25 0,4 2-2 0,-3-1-24 16,0 1 16-16,3-4-29 0,0 2 0 0,3-5-12 16,0 2-23-16,1-3-44 0,0-3-36 15,-1-3-33-15,4 1 0 0,-1-4 16 0,1-2-39 16,0-4-8-16,-3 2 21 0,-1-2 7 0,-3-2 11 16,0 1-1-16,-3-5-1 0,0 3 22 15,-1-2-13-15,-4 2 11 0,-4-2 12 0,5 3-2 16,-4 0 23-16,1 3-16 0,3-4 24 0,-4 2 12 15,5 3 47-15,-1-2-21 0,0 3 25 0,1 1-17 16,-2-3 7-16,2 3 0 0,2-1 6 0,4 2 20 16,-10-1 5-16,10 1-8 0,-10 0 1 0,10 0-1 15,0 0-7-15,-7 0 20 0,7 0 8 0,0 0-8 16,0 0 2-16,0 0 6 0,0 0-18 0,0 0-3 16,0 0-20-16,27 3 0 0,-20-3-2 15,4 0-9-15,-1 0-4 0,3-2-14 0,4 2-1 16,-3 0-12-16,0-1-22 0,2 1-33 15,2-1-49-15,-1 0 8 0,0-2-52 0,1 2-15 16,-2-2-5-16,-1 2-54 0,1-2 6 0,-2 2-37 16,0-1-4-16,-1 1-24 0,1 1 57 0,-1-1-776 15</inkml:trace>
  <inkml:trace contextRef="#ctx0" brushRef="#br0" timeOffset="-90235.244">11970 7392 680 0,'-11'11'226'0,"4"-2"12"0,-2 0-26 0,2-1-15 15,3 3-2-15,0-2-8 0,-2-1 7 0,2 2-25 16,4-2-15-16,-3 2 2 0,3-3-15 0,0 2-8 16,0-1-23-16,3 0-3 0,1 0-12 0,2-1-11 15,2-3-7-15,-2 2-20 0,4-3-24 16,0-2-18-16,-2 2-15 0,5-3-10 0,-3-3-28 16,4 0-32-16,0 2-6 0,0-5-11 0,-1 3-59 15,1-3-28-15,-1 3-26 0,-3-5-51 16,1-1-734-16,0 2 109 0</inkml:trace>
  <inkml:trace contextRef="#ctx0" brushRef="#br0" timeOffset="-89940.16">12021 7215 622 0,'0'0'225'0,"-7"2"-5"16,7-2-15-16,-3 3-3 0,3-3-2 0,0 0-3 16,0 0-16-16,-4 1-1 0,4-1-12 0,0 0-32 15,0 0-8-15,0 0-2 0,17-9-9 16,-9 6-14-16,-2 1 20 0,4-2-34 0,-3 1-12 16,4-1-8-16,-5 0 3 0,1 2-8 0,0-3-8 15,3 3-10-15,-3-3-10 0,-3 2 13 0,2 2-8 16,1-3-29-16,-3 2-73 0,-1 1-39 0,-3 1-5 15,7-2-28-15,-7 2-13 0,0 0-7 0,0 0-42 16,0 0-10-16,0 0-69 0,0 0-706 0,0 0 84 16</inkml:trace>
  <inkml:trace contextRef="#ctx0" brushRef="#br0" timeOffset="-87896.312">13303 7270 376 0,'-24'1'148'0,"4"3"19"16,-1-2-27-16,0 4 9 0,5 1-6 0,-2-4-30 15,-16 12 99-15,21-7-104 16,-5 0-14-16,5-3-14 0,-1 6-8 0,4-5 9 16,-1 1 4-16,4 1-26 0,1-2 0 0,2 2-11 15,1-1-7-15,3-3-2 0,0 2 2 0,0 1 5 16,4-5-11-16,2 0 1 0,1-1-5 0,4 2-16 15,-1-6-2-15,3 1-5 0,4 0 7 0,1-6-15 16,2 2 13-16,0-2 13 0,0-3-14 16,4 1 11-16,-2-6-15 0,1 2-16 0,-3-2 1 0,1 4-11 15,-3-2 15-15,-5 3-2 0,0-1 8 16,1 2-6-16,-4 1-12 0,-2 2 17 0,-1 5 4 16,-1-4-4-16,1 3 1 0,-4-1-8 15,0 3-1-15,-3 1 19 0,0 0-5 0,0 0 10 16,0 0 13-16,-3 15-11 0,-3-7 11 0,2 2 10 15,1 2 5-15,0-2-10 0,0 0 5 0,3 1-26 16,-1 0 18-16,5-1-20 0,-1-1 10 0,0 0-33 16,4-2-3-16,0 1-18 0,3-4-10 0,0 0-10 15,0 0-33-15,4-1-24 0,-4-2-28 16,0 0-9-16,4-1-17 0,-3 0-27 0,3-5-6 16,-4 4-762-16</inkml:trace>
  <inkml:trace contextRef="#ctx0" brushRef="#br0" timeOffset="-86403.975">13590 7283 601 0,'-4'7'195'0,"1"-1"14"0,-3 5-11 0,2-1-12 15,-2 2-6-15,1 4-1 0,2-2-13 0,-3 2 8 16,2 1 5-16,1-2-10 0,-1-2-23 0,1 0-15 15,-4-3 4-15,6 0-1 0,-2-1-40 0,3-1 1 16,-6-2-13-16,6 0-10 0,-4-5 2 0,4-1 5 16,0 0-15-16,0 0-8 0,0 0-4 15,-6-12-11-15,6 7-11 0,0-4 19 0,0-3-21 16,6 0 0-16,-5 0 6 0,2-1 12 0,3 0-26 16,2 0 13-16,-2-1-15 0,1 3 0 0,0-4 5 15,2 6-7-15,-1-3 1 0,2 3 4 0,-3 1-6 16,4 4 3-16,-2-1-8 0,1 2-22 0,1 1-6 15,3 2 2-15,-4-4-37 0,7 8-32 16,-4-3-7-16,2 0 10 0,-2 2-10 0,4-2 10 16,-4 3-31-16,-2-4-2 0,0 2-33 0,2 0 4 15,-2 1-27-15,-2-2-24 0,1-1-20 0,-10 0 26 16,15-1-784-16,-9-2 90 0</inkml:trace>
  <inkml:trace contextRef="#ctx0" brushRef="#br0" timeOffset="-86028.136">13870 7342 673 0,'0'0'258'16,"3"3"-30"-16,2 1-23 0,1-4 10 0,1 1-41 15,0-1 3-15,3 0-14 0,0 0-30 16,0-1 3-16,4-3-13 0,-4 1-5 0,3 1-3 15,-2-5-8-15,0 7-17 0,0-6-3 0,1 3-5 16,-2-4 2-16,-3 2-27 0,1 1 4 0,-1-3 6 16,-1 1-24-16,0 2-4 0,-5-4-21 0,-1 2 12 15,0 3-14-15,-1-3-1 0,-5 4 0 0,0-3 1 16,-1 2 2-16,-1 2 0 0,1-2-11 0,-3 3 21 16,-2 0-12-16,1 3-14 0,0-2 14 0,0 0 2 15,-2 5-13-15,4-1 2 0,-2 0 9 0,1 5-1 16,0 0 3-16,2-1 8 0,1 4-16 15,1 3-8-15,-1-6-4 0,4 4 4 0,0-4-12 16,3 1 13-16,0 2-6 0,0-3-7 0,3-2-8 16,3 1-8-16,-2-1-27 0,-1-1-63 0,4 0-4 15,1-4-62-15,1 3-22 0,-2-4-34 16,3-1-251-16,1 0-530 0,-1 0 97 0</inkml:trace>
  <inkml:trace contextRef="#ctx0" brushRef="#br0" timeOffset="-85144.667">15162 7143 330 0,'-10'-1'135'0,"-3"1"-12"0,2-1-13 0,-2 1-2 16,-1 1-24-16,0-1 1 0,0 3 4 0,-2 1-17 15,1-1 18-15,2 2-16 0,-4 0 13 0,3 3-15 16,-3 0-6-16,4 0 3 0,-1 2 0 16,3 1-15-16,-2-1 2 0,2-2 31 0,2 1-5 15,2-1-5-15,0 0 0 0,4-1 10 0,-1 1-15 16,3-5-6-16,2 4-10 0,3-5 6 0,-1 4-8 15,1-6-8-15,2 3-5 0,1 1-18 16,0-3 18-16,3 0-26 0,0-1 11 0,-3 0 2 16,4 0-15-16,-4 0 2 0,5-1-7 0,-4 0-14 15,2-3-17-15,-3 4-30 0,3 0-34 0,0 0-29 16,-10 0-29-16,14-1-32 0,-7 1-46 0,3-2 24 16,-3 2-779-16</inkml:trace>
  <inkml:trace contextRef="#ctx0" brushRef="#br0" timeOffset="-84749.006">15385 7171 253 0,'-7'-1'118'0,"0"1"12"0,7 0-35 16,-17 4 20-16,3-3-7 0,4 2-6 0,-7 3-7 15,0 1 7-15,0-2 0 0,0 3-2 0,0 4-10 16,-1-3 5-16,5 0-34 0,-1-1 0 0,0 0 14 16,4 0-11-16,-1 1 0 0,5-1 10 15,2 0-10-15,1 0 2 0,3-4-14 0,3 2-11 16,1-3 12-16,2 1 1 0,2-1-8 0,-1 1 8 15,3-4 7-15,1 0-7 0,-2-3 5 0,1 2-8 16,2-2 11-16,0-2-19 0,-2 2-4 0,1-2-4 16,-1 0-14-16,0-2 2 0,-2-1 13 0,-1 0-23 15,2 0-8-15,-2 0-10 0,-3-1-8 0,3 1-36 16,-4-1-28-16,1 1-20 0,-1 0-39 16,-3 2-17-16,3 3-32 0,-3-4 32 0,0 7-3 15,-3-7-656-15,3 7-81 0</inkml:trace>
  <inkml:trace contextRef="#ctx0" brushRef="#br0" timeOffset="-84365.009">15631 7127 394 0,'-10'6'176'16,"3"-4"-35"-16,-3 3 23 0,-1 0-21 0,1 0-20 15,0-1-15-15,-1 1 7 0,1 1-13 0,0-3-2 16,3 0-3-16,-3 1 13 0,6-3 11 0,-2 2-6 16,-1 2 5-16,3-3 6 0,1 2-16 0,-1-2-13 15,4-2 3-15,0 8-18 0,4-6-8 0,-1 3-10 16,1-3-5-16,0 5-18 0,2-5 5 0,1 5 5 15,-4-4-5-15,4 3-18 0,0-4 0 0,-3 4-2 16,2-3-16-16,-3 2 18 0,-2-1-28 0,-1 1 18 16,3 2-18-16,-6-2-5 0,3 0 21 0,-1 2-22 15,-2 0-17-15,0-4-5 16,-3 4 0-16,2-4 13 0,-3 2-1 0,3 2-32 16,-3-4-9-16,1 4-25 0,-1-4-28 0,0 2-28 15,0 2-44-15,0-5-7 0,1 1-29 0,-2 1 21 16,2-4-796-16</inkml:trace>
  <inkml:trace contextRef="#ctx0" brushRef="#br0" timeOffset="-84064.608">15710 7249 652 0,'-1'5'254'0,"1"0"-9"0,-3 4-32 15,3-1-14-15,0-1-24 0,-3 2-24 0,0-1-3 16,2-1-17-16,1-2-19 0,0 1-25 0,0 1-48 15,-3-4-50-15,3 2-40 0,0-2-38 0,0-3-60 16,0 0-33-16,0 0-28 0,0 6-278 16,0-6-431-16</inkml:trace>
  <inkml:trace contextRef="#ctx0" brushRef="#br0" timeOffset="-83696.841">15829 7283 688 0,'3'2'218'0,"-3"3"-21"0,0-5-16 16,1 3-19-16,-1-3-27 0,0 0-14 0,0 0-9 16,0 0-17-16,0 0 5 15,0 0-16-15,9-7 16 0,-8 4-20 0,3-3 4 16,-1 3 16-16,3-4-31 0,-2 1 13 0,2-1 0 15,-2 4-39-15,3-3 14 0,-3 2-19 0,2-2 5 16,1 4-2-16,-4-4 8 0,4 4-3 0,-3 1-18 16,3-3 3-16,-4 2 7 0,-3 2-20 0,10-1-5 15,-10 1-8-15,7 4 3 0,-3 0 5 0,-1 0 0 16,-3 2-6-16,3 1 6 0,-2 1 10 0,-1-1 10 16,0 1 8-16,0-3-5 0,3 2-3 0,-3 1-7 15,0-1 10-15,0 1-8 0,3-5-13 16,-3 3-30-16,0 1-21 0,0-3-56 0,0 1-56 15,0-3-70-15,0-2 0 0,0 0-20 16,0 0-2-16,0 0 30 0,0 0-271 0,0 0-451 16</inkml:trace>
  <inkml:trace contextRef="#ctx0" brushRef="#br0" timeOffset="-83392.133">16093 7283 726 0,'7'3'244'0,"2"1"-14"0,1-3-35 15,1 0-16-15,2 0-21 0,-2-1-14 0,-1 0-21 16,0-1-21-16,1 0 11 0,2-4-6 0,-3 2-20 16,1-4-23-16,-1 2-2 0,0 0-6 15,1-3-7-15,-4 0-1 0,2 0-2 16,-5 0-12-16,3 0-1 0,-3-1-13 0,2 3-7 16,-5-1 5-16,2 3-10 0,-3-3-21 0,0 4 23 15,0-2 0-15,-3 3 1 0,3 2 37 0,-4-5 11 16,4 5 0-16,0 0-10 0,-11 8-14 0,5 1 4 15,2 0-3-15,1 4-3 0,-4-1 8 0,4 2-16 16,-4 2-1-16,3 0-22 0,4-5-2 0,-3 3 0 16,6-3-8-16,-3-1-15 0,4 2-23 0,3-5-28 15,-1-2-39-15,1 0-7 0,0-2-36 0,1-2-56 16,-8-1-6-16,13-4-23 0,-7 3-770 16,-2-6 136-16</inkml:trace>
  <inkml:trace contextRef="#ctx0" brushRef="#br0" timeOffset="-83248.086">15758 7112 939 0,'-3'3'161'0,"3"-3"-87"0,0 0-48 0,0 0-62 15,-11-5-61-15,11 5-755 0</inkml:trace>
  <inkml:trace contextRef="#ctx0" brushRef="#br0" timeOffset="-82624.225">17337 7068 399 0,'-7'-3'141'0,"1"-3"12"0,-5-2-38 15,1 3 1-15,-1 0-29 0,1 0 2 0,0 2-15 16,-4-3 8-16,1 4-10 0,2-2-16 15,-3 3-7-15,-2-1 17 0,1 4 9 0,-1-1 1 16,-2 3 19-16,-2-1 23 0,3 5 56 0,-4 5-33 16,0-3 12-16,2 2-9 0,1 3-19 0,1 0-22 15,0 1-4-15,4 2-4 0,-2 1-34 0,2 2-14 16,2-1-35-16,1 1-40 0,1-3-43 0,2 2-32 16,4-3-48-16,1-2-33 0,2-2-67 0,2-4-737 15,1 0 69-15</inkml:trace>
  <inkml:trace contextRef="#ctx0" brushRef="#br0" timeOffset="-82444.046">17032 7300 819 0,'-9'0'235'0,"2"0"-22"0,-4 1-29 0,4-2-23 16,-7 1-18-16,4-4-43 0,-3 3-33 0,-1-1-36 15,1 1-47-15,-2-1-61 0,-1-3-20 0,1 3-10 16,-1-3-37-16,-2 2-66 0,5 2-706 16</inkml:trace>
  <inkml:trace contextRef="#ctx0" brushRef="#br0" timeOffset="-82016.477">17190 7228 645 0,'-4'7'209'16,"-2"-1"-9"-16,2-1-26 0,-2 1-10 16,-2 3-18-16,2 0 10 0,2 4-28 0,-3-3-15 15,0 4 2-15,4-3-8 0,-1 0-2 16,1 1-13-16,0-2-15 0,3-3-13 0,0 2 3 15,3-1 4-15,0-4-1 0,1 0 1 0,-1-1 3 16,5-3-12-16,1 4 12 0,-2-8-7 0,4 3-24 16,-1-5 6-16,0 2-8 0,4-3 2 0,-1 0-9 15,-3-2-6-15,4-1 0 0,-4-3 3 0,4 2-11 16,-4 1 8-16,0 1-12 0,-2 0-4 0,-1 2-9 16,2-1-1-16,-5 0 6 0,4 0-3 0,-5 6-7 15,3-4 12-15,-2 1 5 0,-1 2-10 0,0 2 8 16,-3 1-3-16,0 0-4 0,0 0-9 15,7 8 3-15,-4-6 15 0,-3 3-7 0,4 0 0 16,-3 0 17-16,-1 3-2 0,3 0 3 0,-3-5-11 16,3 4-10-16,1 0-12 0,-1-3 14 0,-3 1-35 15,3 1-31-15,0-4-33 0,1 2-49 16,-4-4-58-16,8 4-42 0,-2-3-38 0,-6-1 5 16,10-5-739-16,-3 1 53 0</inkml:trace>
  <inkml:trace contextRef="#ctx0" brushRef="#br0" timeOffset="-81696.553">17512 7335 788 0,'-1'7'317'0,"1"-3"-45"0,0 0-24 0,0-4-36 15,0 0-12-15,4 1-21 0,-4-1-23 0,0 0-17 16,6-9-22-16,-2 3-4 0,-1 3-3 0,3-5-13 15,-2 0-10-15,3-1-12 0,-3 1-6 0,3 0-16 16,-1-1 6-16,1-3-8 0,0 3-10 0,0 1 0 16,-1 3-2-16,-2-2 17 0,2 0-12 0,-1 5-9 15,1-5 1-15,-5 6 0 0,5 1-23 0,-6 0 15 16,0 0-20-16,7 9 12 0,-4-3-4 0,0 0-1 16,1 2-10-16,-3 4 3 0,2-2-13 0,-3 0 12 15,3 0 11-15,-3 1-31 0,3-1-12 16,-3-2-14-16,1 0-4 0,2-1-36 15,-3-2-52-15,3 0-25 0,0-1-67 0,1 0-35 16,-4-4-16-16,10 0 8 0,-10 0-193 0,7-4-531 16</inkml:trace>
  <inkml:trace contextRef="#ctx0" brushRef="#br0" timeOffset="-81428.478">17966 7176 483 0,'-10'0'187'16,"10"0"-5"-16,-11 2-3 0,1 4-10 15,0-4-3-15,-3 3-20 0,2-1-10 0,0 3-8 16,-3 0-10-16,1 2-8 0,0 0-28 0,2 0 2 16,1 0-10-16,3-1 16 0,-3 0 5 0,6 1-11 15,-2-2-7-15,6 2-5 0,0-2-3 0,0 1-10 16,3-1-11-16,3-3-4 0,-2 2-11 0,4 0-18 15,2-5-10-15,2 1-35 0,-1-2-34 0,-1 0-41 16,5-2-8-16,-2 1-33 0,0-6-28 0,2 1-33 16,1-2-3-16,-2-2 15 0,0 0-386 0,3 1-345 15</inkml:trace>
  <inkml:trace contextRef="#ctx0" brushRef="#br0" timeOffset="-81175.167">18219 6942 506 0,'-7'12'215'0,"6"-4"18"16,-5 4-7-16,3-2-9 0,-1 5-7 0,1 1-15 15,-1 3-9-15,-3 0-19 0,1 5-3 0,2-1-29 16,1 2 1-16,-1 0-21 0,1-7-2 15,0 0-42-15,0 0-45 0,3-1-70 16,0-3-9-16,0 0-88 0,3-5-20 0,-3 0-47 16,6-2-7-16,-2-6 16 0,-4-1-29 0,7-1-92 15,-1-5-461-15</inkml:trace>
  <inkml:trace contextRef="#ctx0" brushRef="#br0" timeOffset="-81019.697">18260 7162 345 0,'0'0'143'0,"-7"-1"-4"0,7 1 4 0,-8 0 3 16,8 0-10-16,-13 1-21 0,7 2-8 0,-1-3-7 16,-4 0-8-16,1 1 3 0,-4 0-36 0,-2-1-36 15,1 0-36-15,-1 0-5 0,-2-1-43 16,1-3-67-16,-3 1-26 0,-8-3-166 16,12 3-573-16</inkml:trace>
  <inkml:trace contextRef="#ctx0" brushRef="#br0" timeOffset="-80800.43">18338 7179 875 0,'0'12'271'16,"0"-1"-10"-16,0 2-38 0,-3-2-16 15,3 3-17-15,-1-3-16 0,1 0-23 0,-3 2-10 16,3-5-44-16,0 1-56 0,0 0-62 0,-3-2-76 16,3 1-46-16,0-4-47 0,-3 1 6 0,-1-4-164 15,4-1-612-15</inkml:trace>
  <inkml:trace contextRef="#ctx0" brushRef="#br0" timeOffset="-80379.861">18513 7141 440 0,'-7'2'164'0,"0"4"2"16,0-4-5-16,0 4-12 0,-3-1-11 0,4 1 15 16,-2 2 16-16,-2 1-28 0,4-1-13 0,-1 1-7 15,4 1-19-15,-5 2 5 0,5-2 1 0,2-2-8 16,-2 0 10-16,3-1 5 0,0 1-2 0,3-3-14 15,-2 0-14-15,2-1 7 0,5 0 0 0,-2-2-10 16,-2-1 5-16,5-1-10 0,-9 0-8 0,15-3 0 16,-6 3-15-16,-2-6-5 0,4 3-42 0,-4-4-27 15,-1 1-34-15,1-2-30 0,-1 1-34 16,-5 2-10-16,-1-3-5 0,0-1-31 16,-1-3-23-16,-5 1 0 0,2 0-20 0,-5-3-735 15,-2 4 79-15</inkml:trace>
  <inkml:trace contextRef="#ctx0" brushRef="#br0" timeOffset="-79984.63">18482 7107 232 0,'10'2'87'0,"0"1"6"16,-3 1-35-16,0-2 19 0,0 1 3 0,3 1 9 15,-3-3-2-15,0 6 34 0,-1-5-29 16,-1 4 28-16,1-4 13 0,1 5 10 0,-1 2 19 15,-2-6 17-15,3 5-8 0,-3 0 9 16,2 0 1-16,-2-1-12 0,5 1-5 0,-5 0 13 16,3-1-19-16,-3-2-7 0,-1 0-10 0,0 2-10 15,1-4-21-15,-1 2-5 0,3-4-18 0,-1 0-5 16,-2 1-23-16,-3-2-1 0,10-3-6 0,-3 1 1 16,-1-3-17-16,2-2 13 0,2 0-31 0,-3 1 2 15,4-5 3-15,1 3-7 0,-1-2-1 0,0 2-5 16,2 0 6-16,-3-1 2 0,0 5 5 0,-3-3 5 15,3 2-13-15,-2 2-2 0,2-3-11 16,-4 6-7-16,1-1 5 0,1 2 0 16,-2 3 0-16,-2-2 8 0,2 6-5 0,1-4-3 15,-4 3-3-15,4 2 0 0,-3-1-2 0,2 4 26 16,-5-3-24-16,2-4 1 0,3 3 2 0,-5 0-34 16,2-2-40-16,1 2-46 0,-1-6-44 0,0 4-54 15,1-5-17-15,-4-1-36 0,0 0-26 0,7-7-719 16,-1 5 102-16,2-4 100 0</inkml:trace>
  <inkml:trace contextRef="#ctx0" brushRef="#br0" timeOffset="-79707.419">19053 7078 709 0,'-14'8'245'0,"7"-1"-22"16,-2 0-21-16,1-3-20 0,1 3-13 0,4-1-8 15,-4-2-10-15,4 2-23 0,0 2-8 0,-1-1 8 16,0 0-12-16,4-3-19 0,-3 4-5 0,6-2-5 16,-3 2-10-16,4-4-16 0,0 3 3 0,-1-1-15 15,3 1-6-15,-2-3 9 0,3 2-9 0,0-3 1 16,0 2-11-16,-1 2 10 0,-2-5-20 16,2 1-20-16,-2 2-18 0,0-3 4 0,-1 3-7 15,-3-4-2-15,-3 6-23 0,-1-5-24 0,0 4-10 16,-2-4 3-16,-1 5-34 0,0-5-17 0,-4 5-18 15,-2-6-31-15,-1 1 25 0,1 3-803 16,-5-5 82-16</inkml:trace>
  <inkml:trace contextRef="#ctx0" brushRef="#br0" timeOffset="-79487.307">18379 7018 1087 0,'7'-1'325'0,"-3"0"-35"0,-4 1-32 0,0 0-35 16,6-4-44-16,-6 4-92 0,4-1-69 0,-4 1-56 15,0 0-47-15,0 0-81 0,0 0-42 0,0 0-7 16,0 0-752-16</inkml:trace>
  <inkml:trace contextRef="#ctx0" brushRef="#br0" timeOffset="-78621.227">16934 7271 358 0,'0'0'115'0,"0"0"0"16,-15 5 6-16,15-5-22 0,0 0 19 0,0 0-10 15,0 0 14-15,-6 0-6 0,6 0 27 0,0 0-20 16,0 0-5-16,0 0 7 0,0 0 0 0,0 0-4 16,0 0-19-16,0 0 16 0,0 0 7 0,0 0-30 15,0 0 5-15,0 0-13 0,0 0 0 0,0 0-18 16,0 0-5-16,0 0-5 0,0 7 10 15,0-4-5-15,-4 3-15 0,1-2 25 0,-3 3-10 16,2 2 13-16,-3 0-21 0,0 3 26 16,0-2-41-16,1 4-5 0,2-4-3 0,-3 1 0 15,4 1-2-15,2-2-16 0,-2-2-2 0,0 2-13 16,3-2-10-16,0-1-49 0,0 1-20 0,3-3-31 16,0 0-34-16,1-2-30 0,0 1 10 0,0-1-43 15,2 1-441-15,0-2-345 0,-2 1 118 0</inkml:trace>
  <inkml:trace contextRef="#ctx0" brushRef="#br0" timeOffset="-77293.273">19907 7051 340 0,'-10'-5'130'0,"-3"1"6"16,-1 2 10-16,-3-3 5 0,0 4 15 0,-4-4-15 16,4 5 11-16,-1 4 9 0,-1-2-2 0,-2 4 3 15,0 2 9-15,1 2-12 0,0 1 0 0,2 3-13 16,4 1-7-16,1 1 4 0,2-2-12 0,2 0-31 15,5 2-20-15,1-4 2 16,0 1-2-16,3-4-14 0,3 1-12 0,3-1-10 16,-2-1-15-16,6-3 4 0,-3-1 3 0,3 0 13 15,0-3-31-15,1-1-15 0,2-5 0 0,0 2-6 16,2-3 1-16,1-3-21 0,-1 0-12 0,-2 0-21 16,1 0-31-16,3-5 0 0,0 3-33 0,-4-5-23 15,2 1-28-15,-2 3 5 0,1-4 7 0,-4 2-20 16,0 3 3-16,-2-2-11 0,1 3 16 0,-2 0 15 15,-3 2-5-15,2-2-74 0,2 1-57 0,-2 1-17 16,1 1 43-16,-1-1 110 0,2 1 82 0,-1-1 54 16,-1 2-29-16,1 0 26 0,4 0 1 15,-1-3 22-15,0 1-20 0,4 0-24 0,-1-3-19 16,0 3 47-16,2-4-19 0,-2 2-29 16,4 1 18-16,-3 0-25 0,0-1 30 0,2-2 11 15,-1 2 86-15,-2 1 29 0,1 0 0 0,-1-1-14 16,1-1 12-16,-4 3-11 0,0 3 28 0,-2-2-16 15,-1-2-7-15,-1 1 3 0,-2 1 20 0,-1 1 0 16,0 2-2-16,0-4 7 0,-3 4 5 0,-3-1-18 16,3-3 16-16,-3 1-31 0,0 1 10 0,-1 3 6 15,1-6-16-15,-4 4 2 0,0 0-4 0,3 0 2 16,-5 3 5-16,5-4 11 0,-3 4 1 0,-3 2 1 16,3 0-5-16,0 1 28 0,-7 2 3 15,7 4-6-15,-3 3-12 0,-4 4-8 0,5 3-13 16,-5 8 28-16,3 6-51 0,1-3-17 15,-7 18-27-15,4-2-38 0,3 0-12 0,2-5-62 16,1-6-28-16,1-1-29 0,3-6-25 0,2-2-2 16,1-6-21-16,0 0-31 0,1-3-7 0,2-6 15 15,0-3-174-15,1-3-548 0,2 3 97 0</inkml:trace>
  <inkml:trace contextRef="#ctx0" brushRef="#br0" timeOffset="-77123.854">20116 7017 808 0,'0'0'318'0,"-14"3"-47"0,4-2-7 16,3 3-16-16,-3-2-23 0,0 4-10 0,-1-4-28 15,-2 3-23-15,2-3-10 0,-2 1-24 0,0 1-10 16,-1-3-38-16,0 0-51 0,0-1-46 0,-2 1-39 16,1-1-43-16,2-1-49 0,-5 0-36 0,5-4 3 15,-4 1-791-15,4-3 102 0</inkml:trace>
  <inkml:trace contextRef="#ctx0" brushRef="#br0" timeOffset="-76592.719">20741 6907 852 0,'-6'16'294'0,"-1"2"-25"16,0-2-28-16,1-2-21 0,1 1-10 0,-1 0-29 15,5 1-37-15,-5 0-32 0,3 0-43 0,0-4-25 16,3 2-64-16,-1-3-70 0,2 2-53 0,-1-3-16 15,3-4-734-15,3-4 15 0</inkml:trace>
  <inkml:trace contextRef="#ctx0" brushRef="#br0" timeOffset="-76397.505">20851 6968 947 0,'-10'10'345'0,"6"-5"-38"0,-3-3-43 15,0-1-26-15,-3 5-26 0,-1-5-20 0,-2 5-12 16,0-5-19-16,-5 1-28 0,-2 0-28 0,3 1-39 16,-4-1-17-16,2 0-39 0,-2-1-15 0,0 2-77 15,4-1-2-15,-3-2-39 0,5 0-31 0,-1 0-91 16,3 1 4-16,1-1 21 0,2-1-625 0,4 1-66 16</inkml:trace>
  <inkml:trace contextRef="#ctx0" brushRef="#br0" timeOffset="-76171.241">20919 7042 765 0,'3'12'315'0,"-6"1"-16"0,3-5-51 15,-3 1-17-15,3-2-29 0,0-3-41 0,0 1-58 16,0-1-42-16,0 1-40 0,0-5-83 0,0 0 3 16,-3 7-38-16,3-7-51 0,0 0-11 0,0 0-248 15,0 0-451-15</inkml:trace>
  <inkml:trace contextRef="#ctx0" brushRef="#br0" timeOffset="-76028.706">20977 6925 327 0,'4'-2'118'0,"-1"-3"-8"15,0 4-46-15,-3 1-33 0,5-6-16 0,-5 6-12 16,9-2-11-16,-8-3-125 0,2 4-277 0</inkml:trace>
  <inkml:trace contextRef="#ctx0" brushRef="#br0" timeOffset="-75336.865">21042 6945 504 0,'0'9'207'0,"3"4"-12"0,-3-2 22 0,0 2 21 16,1-3-10-16,-1 4 0 0,3-3-3 0,-3-1-20 16,0 0-8-16,4-2 8 0,-4 3-16 0,0-6-10 15,3 1-30-15,-3 2-16 0,0-2-23 0,3-4-18 16,-3 2-5-16,1 0-10 0,-1-4 5 0,0 0-16 16,0 0-9-16,0 0-1 0,0 0-12 15,13-9 14-15,-10 4-17 0,1-2-5 0,3 3-15 16,-3-4 30-16,5 1-33 0,-2-1-3 15,1 1-25-15,-2-2 2 0,1 6 31 0,3-4-23 16,-3 2 5-16,0 1-5 0,0 2 6 0,-1-3 9 16,1 5-20-16,0 0-5 0,-7 0-3 0,10 6-8 15,-6-2 24-15,-1 2-8 0,0 3 2 0,-3-2-12 16,3 1 17-16,-2 1-12 0,-1-2 5 0,0 1 2 16,4-5 19-16,-4 4-16 0,0-5-3 0,3 4-10 15,-3-3 6-15,0 2-1 0,0-5-2 0,4 2-6 16,-4-2-9-16,0 0-14 0,10-6 14 15,-4 2-1-15,1 2 11 0,0-4-8 0,0 0-8 16,0 2 34-16,-1-3-1 0,2 2-12 16,2 2-8-16,-4-4 5 0,5 5-7 0,-4-2 28 15,-1 0-26-15,1 3 13 0,-1 0-13 0,2-3 7 16,-4 4-1-16,2-1-6 0,-6 1 20 0,13 0-40 16,-8 1-6-16,1-1 6 0,-2 5-8 0,2-1-10 15,-2 1-1-15,2-3 1 0,-1 5-6 0,1-1 21 16,1-1-23-16,-1 1 18 0,1 1 16 0,0-4-6 15,0 3 18-15,0 1 5 0,-1-4-7 0,2 2-1 16,-1-2 6-16,3-1 5 0,-4 2 7 0,5-3 29 16,-4-1-31-16,3 0 10 0,1-1-16 0,-1-4 17 15,3 1-9-15,1-3-2 16,-4-2-3-16,4-3 11 0,-1 1-8 0,0 0 5 16,-2-3-6-16,-1 4 14 0,-3-5-3 0,1 4-12 15,-2-4-1-15,1 2 0 0,-4 4 11 0,-3-2-13 16,3 2 7-16,-6 1-20 0,3 1 28 0,-3 1 10 15,-4 3 14-15,4 2 14 0,-5-1 34 0,8 2-3 16,-13 4-2-16,3 3 10 0,-1 0-13 0,1 2 0 16,0 1 3-16,0 4-16 0,3-2 8 0,0 4-18 15,0-1 23-15,0 1-33 0,4-3-5 0,3 1 20 16,-1 0-23-16,2-3-15 0,2-1-3 0,1 2 3 16,3-2 0-16,0-2-36 15,2-4-18-15,2 3-13 0,-1-2-18 0,0-3-22 16,4 0-34-16,-4-1-21 0,0-1-30 0,5-3-16 15,-5 2-35-15,4-7 5 0,-4 2-758 0,0 3 79 16</inkml:trace>
  <inkml:trace contextRef="#ctx0" brushRef="#br0" timeOffset="-73420.136">22392 6828 1080 0,'1'5'312'0,"-1"-5"-33"0,3 2-15 0,0 1-19 16,-3 1-27-16,0 0-21 0,0 1-20 0,0 3 25 15,-3-2-38-15,3 0-31 0,-3 2-18 16,2 4 16-16,-2-3-32 0,0 2-7 0,0 1-25 15,2 0-16-15,-5-1 23 0,2 2-22 0,4-4-29 16,-3 1-16-16,-1 2-55 0,4-3-19 0,-3-4-51 16,0 3-27-16,3-2-47 0,0 0-70 0,0-4-331 15,0-2-403-15,0 0 108 0</inkml:trace>
  <inkml:trace contextRef="#ctx0" brushRef="#br0" timeOffset="-73257.483">22389 6710 678 0,'0'0'205'0,"7"-1"-49"0,-7 1-85 16,3-6-37-16,-3 6-45 0,0 0-94 0,0-7-79 15</inkml:trace>
  <inkml:trace contextRef="#ctx0" brushRef="#br0" timeOffset="-72932.997">22530 6876 670 0,'0'19'289'0,"0"-4"-17"0,0 0-11 0,0-5-21 15,0-2-19-15,0 1-1 0,0-2-28 0,0 0-5 16,0-3-26-16,0 1-15 0,3-2-29 0,-3 2-4 15,0-5-18-15,0 0-13 0,10-4-11 0,-10 4-25 16,10-5 0-16,-2-2 1 0,1-1-1 0,-2-1-3 16,3-5-22-16,1 5 7 0,-1-1-8 15,0 0 19-15,1-2-29 0,-1 3 5 0,0-1 8 16,1 4-18-16,-2 1 1 0,-2-1 9 0,1 0 0 16,1 5-10-16,-5 0-15 0,3 1-3 0,-1 2-12 15,-1 4-9-15,1 0-17 0,0-1-43 16,-2 2-9-16,-1 2-27 0,1-2 12 0,-1 2 10 15,1-1-45-15,-4-1 25 0,4-1 2 0,-1-1-22 16,0 2 2-16,1-2-28 0,2-3 64 0,0 1-39 16,-6-3-9-16,12-3-738 0,-3 3 33 0</inkml:trace>
  <inkml:trace contextRef="#ctx0" brushRef="#br0" timeOffset="-72328.872">23110 6759 440 0,'-6'0'207'0,"2"1"-43"0,1 1 7 16,0 2 24-16,3-4-24 0,-1 5-12 15,1-5-21-15,1 5-5 0,5-2-2 0,-2 2-16 16,2-1 8-16,2 0-5 0,-2 3-8 0,4-5-8 15,-3 4 24-15,1-3-32 0,1 2-9 0,-2-2-19 16,0 2 1-16,0-2 7 0,0 5-17 0,0-4-11 16,-1 1 12-16,-2 2-22 0,3-3-8 15,-4 7 8-15,0-6-8 0,-2 3 6 0,-1 0-6 0,0 1-10 16,0-1-8-16,0 4 16 0,-4-2-6 0,1-1-12 16,0-1 10-16,-1 1-23 0,0 0 23 15,-2-1-6-15,2 0-12 0,-3 1-10 0,-3-2-31 16,3 1-33-16,0-5-28 0,-2 3-39 15,1-3-21-15,1 0 4 0,7-3-60 0,-13-5-48 16,10 2-691-16,0-4 66 0</inkml:trace>
  <inkml:trace contextRef="#ctx0" brushRef="#br0" timeOffset="-72068.82">23404 6600 586 0,'0'9'253'0,"0"0"-5"0,-3 2-22 0,3 2-6 16,0-1-33-16,-3 7-16 0,3-1-25 0,-3 0-15 15,2-1-11-15,-2 2-23 0,-1 2 3 0,1-3-13 16,3-1 5-16,-3 0-33 0,3-1-36 0,0-1-23 15,0-3-43-15,3 2-44 0,-3-4-57 0,7 1-58 16,-4-5-11-16,-2-1-777 0,5-3 122 16</inkml:trace>
  <inkml:trace contextRef="#ctx0" brushRef="#br0" timeOffset="-71928.299">23398 6800 537 0,'-11'0'123'0,"1"0"-46"16,0-1-11-16,-1-2-76 0,1 3-51 0,1-3-73 15</inkml:trace>
  <inkml:trace contextRef="#ctx0" brushRef="#br0" timeOffset="-71625.622">23589 6809 401 0,'7'-5'136'0,"4"2"-34"0,-1-2 11 0,0 1-16 0,1-2-2 16,-2 4-16-16,-2-5-22 0,0 5 7 0,-1-3 0 15,-1 2-31-15,-2-2 16 0,0 2-8 16,-3-2-11-16,0 5 9 0,-6-4-4 0,1 3 4 16,5 1-21-16,-13-3 18 0,7 6-16 0,-1-2-7 15,-4 2 15-15,1 3 10 0,0-4-2 0,2 4-8 16,-1 0 11-16,-1-1-31 0,6 3-11 0,-4 2-12 16,2-2-31-16,3 4-16 0,0-3-45 0,2 1-6 15,2-2-43-15,-1-1 7 0</inkml:trace>
  <inkml:trace contextRef="#ctx0" brushRef="#br0" timeOffset="-69528.285">23583 6836 151 0,'0'0'23'16,"0"0"10"-16,0 0 5 0,0 0-12 0,-4-3 15 16,4 3-23-16,0 0 20 0,0 0 0 0,0 0-25 15,0 0 36-15,0 0 7 0,0 0-22 0,-7-4 6 16,7 4 24-16,0 0-23 0,0 0-18 0,0 0 26 16,0 0 25-16,0 0-10 0,0 0 16 15,0 0-9-15,0-3-17 0,0 3 25 0,0 0-2 16,0 0 0-16,0 0 5 0,0 0-10 0,0 0-3 15,0 0-23-15,0 0 5 0,0 0-5 0,0 0-15 16,0 0 10-16,0 0-8 0,0 0-5 0,0 0 16 16,14 0-8-16,-14 0-11 0,7-1 3 15,-7 1-7-15,10 0-11 0,-3-2 3 0,-4 0 2 16,-3 2-2-16,10-1 0 0,-3-1 0 0,-4 1-3 16,2 0 8-16,1-3-16 0,-2 2 6 0,-1 1-13 15,3-4 5-15,-3 3-3 0,-2 0 6 0,2-3-6 16,-3 5-7-16,3-5 0 0,-3 0 0 0,0 3 4 15,-3-4 1-15,0 4-5 0,-1-3 5 16,-2 2 0-16,3-2 12 0,-4 3-4 0,2-1 0 16,-4-1-3-16,2 3-6 0,3 0 12 0,-5 1 9 15,1 1 3-15,2 0 2 0,-4 3-4 0,6-1 12 16,-4 3-8-16,-1-2 19 0,5 2-42 16,-2 1 26-16,3-2-18 0,2 0 6 0,-2 2 17 15,3 2-10-15,0-3 7 0,0-1-2 0,4 1-12 16,-1 1-11-16,3-2-6 0,-2-1 14 0,2 4-8 15,2-5-5-15,-1 3-3 0,-1-4 21 0,1 3-8 16,-1-4 5-16,2 2 8 0,-2 0-5 0,-2-1-5 16,3-1-18-16,-1 0 12 0,2 1-20 0,-5 2 0 15,4-3-46-15,-1-1-46 0,-6 0-25 16,10 1-55-16,-5-1-616 0,1 1-82 0</inkml:trace>
  <inkml:trace contextRef="#ctx0" brushRef="#br0" timeOffset="-69065.348">23801 6761 404 0,'-17'6'123'0,"7"3"-8"0,0 0-2 16,2-2-19-16,2 1-12 0,-1 1-8 0,3-1 21 16,-2 0-21-16,3 1-17 0,-1-1 7 0,0 0 5 15,1 1-15-15,3-6-6 0,0 3-4 0,0-1 12 16,3-2-23-16,1-1-5 0,-4-2 6 0,13-1-4 16,-13 1-7-16,14-2 3 0,-6-3 18 15,1 1-9-15,-2-2-6 0,0 0-1 0,4 2 0 16,-5-1-5-16,1 1-3 0,0-3-22 15,3 2-11-15,-6 1 11 0,2-1 2 0,-2 1 7 16,2-1 16-16,-2 3-15 0,0-3 0 0,-1 2-16 16,1 2 8-16,-4-3 0 0,0 4-3 0,0 0-2 15,0 0 31-15,0 0 5 0,0 0-16 0,0 0-7 16,0 0 2-16,-1 13 5 0,-2-10-7 0,0 2 7 16,-1 1 1-16,3-1-11 0,-2 2 7 0,3 0-12 15,0 0 13-15,0-2-10 0,0 2-13 0,0-1 15 16,4 0-8-16,0-1-25 0,2 2-13 0,-2-1-13 15,4-2-25-15,-3 0-16 0,6-1-17 16,-4-1-11-16,2 1-44 0,-2-1-17 0,4-2-110 16,-4 0-559-16</inkml:trace>
  <inkml:trace contextRef="#ctx0" brushRef="#br0" timeOffset="-68645.38">24085 6783 358 0,'-21'7'141'0,"7"-1"-18"16,-3 2-6-16,4 4-14 0,0-2-4 0,2 4-22 15,1-2-5-15,-1 3 0 0,4-3-3 0,0 1-8 16,4-2-7-16,0 2 12 0,6-6-17 0,0-1 25 15,1 0-25-15,3-5 0 0,3 3-14 0,-3-4-1 16,6-6 4-16,1 0 3 0,0-2 8 0,0-1-26 16,2-2-16-16,-1-4 16 0,1 0-2 15,-2-2 2-15,-3 2 8 0,2-2-19 0,-2-1-4 16,-1 1-5-16,1-2 2 0,-5 4-5 0,1 1 2 16,-4-3-30-16,2 5 10 0,-4-1 0 0,0 3 8 15,-1 1 2-15,-1 2-2 0,-2 3 0 16,-3 0 13-16,3 2 12 0,3 2-2 0,0 0 7 15,-18 7 13-15,11-1 11 0,1 4 2 0,-1-1 5 16,-1 3-7-16,2 4-8 0,2-1-6 0,-2 2-14 16,3 1 7-16,2 0 10 0,-2-2-33 0,6 3-15 15,-3-4-37-15,1-1-14 0,5 1-37 0,-2-6-42 16,5 0-19-16,-1-2 33 0,-1-4-176 16,2-2-602-16</inkml:trace>
  <inkml:trace contextRef="#ctx0" brushRef="#br0" timeOffset="-68181.556">24283 6859 422 0,'-1'6'146'0,"-2"-1"18"0,3 2-24 0,0 0-4 16,0 0-23-16,3-2-1 0,-2-1-7 15,6-1-31-15,0 1 6 0,-1-2-11 0,1-2-3 16,1-5-22-16,1 2 12 0,1-2-20 0,1 0 18 15,-1-2-16-15,0-1-12 0,1-1-1 0,2 2-1 16,-6-1-7-16,4 2 4 0,-4 0-8 0,2 0 12 16,-2-2-9-16,1 3-11 0,-2 1 15 0,-2 2-15 15,-1-2-15-15,0 3 33 0,-3 1-15 0,7 6 15 16,-7-2-21-16,3 3 24 0,-3 7-23 0,0-3-14 16,0 4-1-16,0 3 24 0,0-1 14 15,0 4-6-15,-3-1-12 0,0 4 23 0,-1 0 0 16,-2 1-8-16,2-1-8 0,-5-2-2 15,1 1 7-15,-2 1-7 0,0-6 2 0,-1 4 3 16,1-5 8-16,3-4-13 0,-4 0-11 0,1-5 21 16,-2-1-20-16,1-3-6 0,1-3 16 0,3-2-10 15,-4-1 4-15,1-5 16 0,3 0 26 0,-3-4 5 16,3 2-13-16,2-1 2 0,0-4 11 0,2 4 7 16,0-3-9-16,3 3 4 0,0 1 8 0,0 0-10 15,3 1-1-15,3 0 9 0,-2 0-34 16,2 2 16-16,5 2-27 0,-4-1-14 0,3 3 0 15,4-4-50-15,-4 4-27 0,3 1-38 0,1-3-11 16,-1 1-28-16,2 2-26 0,-2 0-28 16,1-4-22-16,0 3 9 0,-3 1-271 0,2-6-417 15</inkml:trace>
  <inkml:trace contextRef="#ctx0" brushRef="#br0" timeOffset="-67285.356">23145 6734 281 0,'0'0'123'16,"0"0"-33"-16,0 0 9 0,0 4-14 0,0-4-19 15,0 0 11-15,0 0-15 0,0 0-32 16,-4 3 16-16,4-3-2 0,0 0 2 0,0 0-10 16,0 0-16-16,-4 1-7 0,4-1 20 0,0 0-7 15,-6 3-21-15,6-3 26 0,0 0 10 0,-3 1 5 16,3-1-15-16,-7 3 9 0,7-3 9 0,-6 0-21 15,6 0 13-15,0 0-25 0,0 0 12 0,-11 0-10 16,11 0 7-16,0 0-7 0,-7-3 13 0,7 3-8 16,0 0 15-16,-7-3-2 0,7 3 0 0,0 0 8 15,0 0-4-15,-6-1 17 0,6 1-1 16,0 0 13-16,0 0-12 0,0 0 17 0,-5-1 18 16,5 1-15-16,0 0-16 0,0 0 1 15,0 0-6-15,0 0-5 0,0 0-13 0,0 0 19 16,11-7-6-16,-7 6-18 0,-1-5-5 0,4 4 16 15,4-3-21-15,-2 2 3 0,1-2-6 0,1 2-5 16,-1-2-4-16,3 1-19 0,-2 4 5 0,2-4-30 16,-2 1-62-16,6 2-12 0,-4 2-8 0,2-1-8 15,-2 0-67-15,-2 2-4 0,2-2-8 0,-3 1-295 16,4 2-401-16</inkml:trace>
  <inkml:trace contextRef="#ctx0" brushRef="#br0" timeOffset="-66632.196">24621 6833 883 0,'8'-4'322'0,"1"3"-48"0,-2 0-26 0,4 0-35 16,-4 0-24-16,3-3-20 0,0 3-20 0,1-2-37 15,-1 3-32-15,3 0-57 0,-2 0-23 0,-1 0-52 16,4 0-37-16,-4 0-21 0,7 0-31 0,-3 0-18 16,3 0-38-16,-1-1-704 0,5-3 15 15</inkml:trace>
  <inkml:trace contextRef="#ctx0" brushRef="#br0" timeOffset="-66297.992">25168 6668 350 0,'-20'2'151'0,"-1"-1"-23"15,1 3 13-15,0-2-26 0,2 4 8 0,1-4-5 16,0 4-21-16,0-4 8 0,3 5-3 15,0-5-2-15,1 3 0 0,3-2 8 0,-1 3 4 16,4-2-12-16,1 1 0 0,2-1-13 0,1 1-8 16,3 2-2-16,0-5-10 0,4 5-6 0,-1-4 6 15,4 3-19-15,3-4 19 0,0 2-34 0,3-1-2 16,-1 2 5-16,1-2-16 0,0 4 0 16,5-4 6-16,-8 3-5 0,4-2-6 0,-4 2-2 15,-1 1-6-15,-1 1 14 0,-1 1-16 0,-4 3 5 16,0 0-17-16,-3-2 12 0,-3 1 7 0,-3 2-6 15,-1-2-12-15,-1 3 9 0,-2-5-16 16,0 1-17-16,-4-2-32 0,1 1-7 0,-1-2-23 16,1 0-23-16,2-6 2 0,-3 0-61 0,4-2-15 15,-1-2-32-15,2-4-736 0</inkml:trace>
  <inkml:trace contextRef="#ctx0" brushRef="#br0" timeOffset="-66052.112">25333 6592 737 0,'-11'18'225'15,"5"-3"0"-15,2 2-20 0,-2 0-8 0,2-1-13 16,-3 1-25-16,6 1-10 0,-5 6-16 0,6-5-5 15,-3 3-21-15,2-2-12 0,1 0-11 0,1-1-27 16,2-3-19-16,0 1-71 0,0-1-44 0,1-7-56 16,3 0-46-16,-3-1-208 0,2-7-534 15,1 0 48-15</inkml:trace>
  <inkml:trace contextRef="#ctx0" brushRef="#br0" timeOffset="-65885.192">25387 6702 442 0,'-10'0'177'0,"-3"-2"-29"16,-1 2-55-16,0 0-42 0,0-1-26 0,1-2-43 16,-1 0-63-16,0 2-1 0,4-1-499 15</inkml:trace>
  <inkml:trace contextRef="#ctx0" brushRef="#br0" timeOffset="-65397.274">25494 6742 363 0,'-12'8'125'16,"-1"1"-17"-16,5-2 10 0,-1 2-6 0,5 0 19 15,-2-2-31-15,3 2 15 0,3 0 0 16,0-1-15-16,3 0-5 0,0 1-1 0,1-3-4 15,3-1-21-15,0 0-15 0,3-3-8 0,-4-2 18 16,5 0-10-16,2-1-24 0,-3-1 14 16,4-4-26-16,-3 3 10 0,3-4 10 0,-1-1 6 15,1-1-21-15,-1-3 8 0,0 3-19 0,-1 0-4 16,1-1-8-16,-2 1-3 0,-5 1 1 0,1 0-6 16,0 2 13-16,-1 2 13 0,2-2-25 0,-5 4 9 15,0-2-12-15,-3 4 15 0,0 0 15 0,0 0-17 16,4 9 18-16,-5-4-6 0,1 2 18 15,0 0-30-15,-1 1 9 0,1-2 22 0,0 2-19 16,0 1 18-16,0-2-33 0,1-1 31 0,0 2-23 16,-1-5 2-16,3 2-5 0,3-2 5 0,-2 2-38 15,0-5-15-15,3 1-34 0,-1-1-23 0,1-1-30 16,0-3-16-16,3 0-23 0,-3-4-44 0,6-1-724 16</inkml:trace>
  <inkml:trace contextRef="#ctx0" brushRef="#br0" timeOffset="-65152.605">25985 6533 665 0,'-6'17'192'0,"-1"3"-8"0,3 1-40 0,-2-3 12 15,-1 6-26-15,3-4-7 0,-3 5-8 16,1-1-17-16,2 0-19 0,-2 0-25 16,-1 1-11-16,4-4-17 0,-2-1-24 0,2-2-12 15,0-2-54-15,3-5-25 0,0-1-62 0,0-3-6 16,0-2-27-16,3-4-190 0,-3-1-481 0</inkml:trace>
  <inkml:trace contextRef="#ctx0" brushRef="#br0" timeOffset="-64973.287">25982 6696 504 0,'-10'-3'164'0,"0"2"-8"0,3-1-8 0,3 2-12 16,-3-2-3-16,0 0-23 0,-2 2-20 0,-1 2 12 15,2 0-38-15,-5-1-8 0,3 0-48 0,-4 2-54 16,3 1 2-16,-3-3-61 0,1-1-7 0,-1 2-37 15,1-2-306-15</inkml:trace>
  <inkml:trace contextRef="#ctx0" brushRef="#br0" timeOffset="-64585.576">26051 6735 688 0,'9'1'213'0,"-2"3"-4"16,1-3-35-16,0 0-17 0,-3 0-19 0,5 1-13 16,-2 2-12-16,1-3-16 0,1-1 0 0,-2 1 8 15,2 0-18-15,0-1-2 0,4 0-31 16,-1-1-3-16,-3 0-8 0,4-3-20 0,-2 1 11 16,1 1-27-16,0-5 27 0,-3 1-29 0,1 1-3 15,-1-1-4-15,0 0-6 0,-3 2-10 0,0-3 8 16,-4 2-5-16,2-2-1 0,-5 2 1 0,0-3 10 15,-5 0-3-15,1 2-2 0,-2 2 2 16,-2-3 13-16,-1 7 5 0,2-1 6 0,0-2-1 16,-2 6 3-16,-2-2 3 0,1 6-14 0,-1-2 21 15,1 4 1-15,0 3-14 0,-1-2-13 0,4 4 14 16,1 0 4-16,2 1-9 0,1 0-17 16,3 0 17-16,0-4-9 0,3 4-7 0,1-4 3 15,2 3-11-15,1-4 18 0,1 1-13 0,3-6-15 16,-1 2-15-16,-1-4-29 0,1 3 3 0,-3-6-48 15,3 1-42-15,-10-1-18 0,14-6-752 16,-7 4 49-16</inkml:trace>
  <inkml:trace contextRef="#ctx0" brushRef="#br0" timeOffset="-63442.394">25579 6751 227 0,'0'0'87'16,"0"0"-48"-16,0 0 27 0,0 0 19 0,0 0-3 16,-21 2 12-16,21-2-35 0,0 0 18 15,-7 1-13-15,7-1 10 0,-7 3-20 16,7-3 18-16,0 0-26 0,0 0-33 0,0 0 28 16,0 0-8-16,-7 0 10 0,7 0-4 0,0 0-1 15,0 0-25-15,0 0 10 0,-9-3 3 0,9 3-9 16,0 0 4-16,-4 3 7 0,4-3-13 0,-6 2-4 15,6-2-14-15,-8 0 13 0,8 0 6 0,-7 0 2 16,7 0 2-16,-9 1-5 0,9-1 1 0,-7 0-26 16,7 0 17-16,0 0 4 0,0 0 4 15,-11-1-18-15,11 1 19 0,0 0-11 0,0 0 2 16,-7 0 6-16,7 0 8 0,0 0-24 0,0 0 13 16,-6 1 21-16,6-1 5 0,0 0-21 0,0 0 26 15,0 0 0-15,0 0 10 0,0 0-12 16,0 0 9-16,0 0-14 0,0 0 9 0,0 0-4 15,0 0-1-15,0 0-10 0,0 0 18 0,0 0-18 16,0 0-7-16,0 0-3 0,0 0 0 0,0 0-3 16,0 0-2-16,13-8 5 0,-7 7-23 15,-6 1 7-15,11-1-15 0,-7 1-10 0,2 0 3 16,-6 0 17-16,7-1-22 0,-7 1 22 0,11 0-10 16,-11 0-7-16,10-3 12 0,-3 3 16 15,-7 0-13-15,12 0-3 0,-7 0 21 0,-2 3-18 0,-3-3 5 16,13 0-5-16,-13 0-8 0,8 0 10 15,-4-3-7-15,-4 3 13 0,11 3-8 0,-11-3-6 16,5 0 14-16,-5 0-8 0,7-3 5 0,-7 3 15 16,7 0 6-16,-7 0-21 0,7-1-18 0,-7 1 18 15,7-2-8-15,-7 2 0 0,6-1 8 16,1 0-2-16,-7 1-1 0,7-1 21 0,-7 1-8 16,7 0-5-16,-7 0-10 0,6-4 8 0,-6 4-11 15,7-1 8-15,-7 1 5 0,5-1-2 0,-5 1-3 16,0 0 15-16,6 0-4 0,-6 0-6 0,7 0-8 15,-7 0 6-15,0 0-14 0,6-1 1 0,-6 1 8 16,4-4 4-16,-4 4 6 0,7-1-13 0,-7 1 5 16,7 0 2-16,-7 0 3 0,0 0 3 15,10 1-18-15,-10-1 23 0,8 4 20 0,-8-4-25 16,6 0-11-16,-6 0-2 0,7 1 13 16,-4 0-21-16,-3-1 26 0,0 0-16 0,6 3 0 15,-6-3 3-15,0 0-25 0,4 2 12 0,-4-2 5 16,3 1 1-16,-3-1 12 0,0 0 5 0,0 0-18 15,0 0 11-15,0 0-6 0,0 0-2 0,8 0-31 16,-8 0-30-16,0 0-31 0,0 0-65 0,0 0-731 16,6 1 84-16</inkml:trace>
  <inkml:trace contextRef="#ctx0" brushRef="#br0" timeOffset="-62070.309">25144 6702 179 0,'0'0'76'0,"0"0"-19"0,4-2 27 0,-4 2-17 15,0 0-13-15,0 0 4 0,0 0 1 0,0 0 0 16,0 0-3-16,0 0-4 0,0 0-4 0,0 0 9 16,0 0-6-16,0 0 0 0,0 0 5 15,0 0-20-15,4 0 8 0,-4 0 7 0,0 0 31 16,0 0-31-16,0 0 13 0,0 0-3 0,0 0 14 16,0 0-11-16,0 0-16 0,0 0 1 0,6-4 0 15,-6 4 2-15,0 0 2 0,0 0-14 0,3-1 17 16,-3 1-7-16,0 0 12 0,0 0 6 15,0 0-3-15,0 0 7 0,4-2-9 0,-4 2-8 16,0 0-3-16,0 0 0 0,0 0 23 0,10-1-20 16,-10 1-10-16,8 0-16 0,-2 0 2 0,-6 0-7 15,10-2 18-15,-4 2-10 0,2-2-3 0,-1 2 0 16,0-2-7-16,2 1 2 0,2 1-15 16,-1 0 2-16,4-1 3 0,-1 1 10 0,-2 1-18 15,3-1 10-15,2 0-7 0,-2 0 0 0,-3 1-6 16,3-1-17-16,-4 0-21 0,0 2-10 0,-4-2-23 15,5 0-23-15,-7 0-13 0,2 2 5 0,0-1-41 16,-6-1-41-16,0 0-15 0,1 5 5 0,2-1-768 16</inkml:trace>
  <inkml:trace contextRef="#ctx0" brushRef="#br0" timeOffset="-39826.725">1581 8419 307 0,'0'0'138'0,"-21"-2"5"0,11 4-17 0,-3-1-16 15,-2 0-13-15,-1 2-7 16,-2-2-19-16,-2-1 1 0,-4 1 0 0,3 0-8 16,-3 3 15-16,4-3-43 0,-4 0 12 0,3-1 6 15,2 3 0-15,1-2 5 0,1 4-13 0,3-5 0 16,1 0 15-16,2 1-7 0,1 1 18 0,0-1 17 15,2-1-9-15,-1 3 2 0,5-2-11 0,-5-1 27 16,5 1-45-16,-3 0 11 0,3 3-10 0,1-2-8 16,-3 1 3-16,5 3-6 0,-5 1 6 15,2-3-13-15,-4 5-13 0,5 3 0 0,-6-1 15 16,2 3-2-16,-1-2-15 0,-1 3 20 16,1 1-11-16,2 0-4 0,-4 1-6 0,3 0 3 15,3 3 11-15,-5 1-14 0,5-1 6 0,-3 2-14 16,3-5-9-16,1 3-21 0,-1 0-23 0,1-2-38 15,3 0-8-15,-3 0-59 0,3-3-3 0,0 1-66 16,0-6 62-16,0 3-679 0,0-4 8 0</inkml:trace>
  <inkml:trace contextRef="#ctx0" brushRef="#br0" timeOffset="-39574.623">1334 8687 604 0,'-13'8'189'0,"3"-6"-25"15,-1 1-21-15,-2-2-15 0,-4 0 3 0,0 4-24 16,-1-4 6-16,-5 1-26 0,5-1-23 0,-2 0 18 16,-1 2-21-16,1-3 8 0,-1 0-7 0,1 0-26 15,3 0-13-15,0 0-3 0,0-3-5 0,-1 2-17 16,-1 0-16-16,4-1 13 0,-1 2-23 0,-2-1-8 15,1 0 0-15,0 1-33 0,-4-4-16 0,8 3 4 16,-5 0-19-16,5 0-440 0,-1-3-285 0</inkml:trace>
  <inkml:trace contextRef="#ctx0" brushRef="#br0" timeOffset="-38822.837">1365 8883 609 0,'3'7'156'0,"-3"-4"10"0,0 4-28 15,1-4-27-15,2 2-1 0,-2-3-13 0,-1 3-15 16,0-5-3-16,3 2 8 0,-3-2-5 0,0 0-18 16,0 0 3-16,0 0-19 0,3-9-9 15,-2 3-1-15,-1 1 3 0,2 0-5 0,-2-1-21 16,1-2 16-16,2 2 0 0,-3 1-6 0,3-2-2 16,-3-1 13-16,1 3 0 0,2 0 7 0,0-2-9 15,1 0-11-15,6 3 2 0,-6-3 9 0,5 1-14 16,-2 2-22-16,0-1 17 0,1 3-38 0,4-4-3 15,-4 4 1-15,2 2 4 0,0-5 11 16,-4 4-5-16,5 0-3 0,-4-1-28 16,0 2 0-16,-7 0 10 0,17-1-18 0,-10 1 28 15,-7 0-17-15,13-1 10 0,-13 1 12 0,14 1-2 16,-14-1-15-16,10 1 27 0,-7 1 11 0,-3-2-18 16,11 5-5-16,-7-3 3 0,-1-1 15 0,1 3-3 15,-1-1 6-15,0 0-11 0,1 2 0 0,-1-3 8 16,4 3-3-16,-6-3 6 0,5 3 12 0,-3-2 0 15,3 0 0-15,-2 2-5 0,3-1 1 16,0 2-19-16,0 0 18 0,0-3 15 0,3 3-20 16,-3-3 18-16,3 1-13 0,0-2 8 0,1 0-13 15,-1 1 3-15,4-1-3 0,-4-2 0 16,3 0 5-16,1-2-18 0,-3-3 3 0,2 4 18 16,-3-5-1-16,0 3-2 0,1-3-20 0,-4 2 15 15,0-1 3-15,-1-4-24 0,-2 2 11 0,-2 0-8 16,-1 0 33-16,-1 2 6 0,0-2-31 15,-3-1 12-15,2-1-12 0,-5 2-3 0,2 0 3 16,-2-1 17-16,2 4-19 0,-3-1 9 0,1 2 21 16,2-1 8-16,-3 2 7 0,-2 1-18 0,1 4 19 15,1-1-19-15,-2 2 13 0,2 3 13 0,-1 2-26 16,2-1 8-16,-1 2-10 0,3-1 5 16,-2 3-23-16,1-1 15 0,2-2 0 0,3 1-17 15,0 3 9-15,0-5-4 0,0 2-21 0,1-2-13 16,2-1-5-16,4 1-28 0,0-1-41 15,-1-3-3-15,5 1-7 0,2-3-23 0,1 0 20 16,4-2 5-16,3-2-51 0,-2-3-97 0,6 1-177 16</inkml:trace>
  <inkml:trace contextRef="#ctx0" brushRef="#br0" timeOffset="-38283.849">2315 8720 238 0,'-10'-3'92'0,"-3"2"10"0,0-3-20 15,-5 2-26-15,1 0 24 0,-3 1-9 0,-1 0-14 16,0 2 22-16,-2 0-10 0,2 1 31 0,1 3-51 16,-1-1 15-16,-3 3 0 0,7 2 12 0,-4 1-9 15,5 2 5-15,1-3-8 0,5 0 20 16,4-1-30-16,-4 1-16 0,9-1 1 0,-2-1-1 15,3-3 0-15,3 2-2 0,4-4-3 0,0-2-27 16,3 0 6-16,0-2 4 0,2 1-6 0,0-4 3 16,2 2 12-16,0-5-19 0,-1 2-9 15,1 2 13-15,-4-3 0 0,1 0-10 0,-1 1 3 16,0 2 0-16,-3-4-9 0,3 2 14 0,-3 4 7 16,0-3-15-16,-1 2-17 0,-1-3 29 0,1 3 11 15,-3 3 0-15,-3 0 3 0,7 4 18 0,-7 2-1 16,-3 4-7-16,3 4 2 0,-7 2-17 15,1 4-3-15,-2 4 7 0,-2 5 11 0,0 0-8 16,-1 1 21-16,2-3-24 0,5-2 4 0,-3 0 6 16,4-1 14-16,-1-7-8 0,4 1 23 0,0-1-15 15,4-3-21-15,-1-4 0 0,1 0-10 0,3-2-5 16,2-2-3-16,2-5 10 0,-1-1-22 16,3 0 7-16,1-5-15 0,0 0 10 0,0-2 0 15,-1-1-10-15,-1-1 2 0,0 0-18 0,-2-3-7 16,1 2-13-16,-7 0 18 0,2 1-11 15,-5 2 4-15,-1-1 1 0,-1 2 6 0,-2 1 15 16,-3-1-7-16,-3 4-11 0,3-3 13 0,-4 4-2 16,0 0 15-16,-1 1-34 0,1 0-20 0,0 0-15 15,0 0-13-15,3 0-33 0,7 0-16 0,-13 0-20 16,8-2-26-16,5-3-734 0</inkml:trace>
  <inkml:trace contextRef="#ctx0" brushRef="#br0" timeOffset="-37679.069">2401 8678 634 0,'7'14'208'16,"-7"-6"2"-16,0 0-34 0,-3 6-12 15,0-3-5-15,2 5-24 0,-2-3-19 0,-1 3-14 16,2-2 5-16,1 0-7 0,-2-3-18 0,3-1-5 15,-4 0 28-15,4 0-33 0,0-4-11 0,4 1-17 16,-1-1 17-16,0-5-15 0,4 1-8 0,0-2 8 16,0-2-10-16,4-3-8 0,1 1 1 15,0-4-9-15,1 0-17 0,-3-2 7 0,4 2 3 16,-4-4-11-16,0 3-2 0,1 0 5 0,-4 2 3 16,2 2-3-16,-1-2-25 0,-4 2 7 15,2 1 13-15,-3-1 8 0,1 2-1 0,-1 2 4 16,-3 1-4-16,0 0-7 0,0 0 0 0,0 0-10 15,9 10 7-15,-9-5 16 0,2 0-5 0,-2 1-13 16,3 3-11-16,-3-2 9 0,0-3 12 0,3 3 3 16,-2 0-1-16,1 0 6 0,2-4-26 0,-1 3-2 15,0-2 15-15,1 1-13 0,3-4 13 0,0 0-8 16,-3 2 13-16,5-3-25 0,2-3-8 16,-1 2 18-16,0 0 10 0,4 1-21 15,-3-2 11-15,2-2-5 0,4 1 7 0,-3 2 0 16,3-3 8-16,-4 2-5 0,5 1-10 0,2-5 33 15,-3 4-34-15,0-3 39 0,-4 3-28 0,2-1 0 16,-5-2-13-16,0 3 8 0,1-4 2 0,-4 4-12 16,2-3 4-16,-6 1 4 0,1 2 6 0,-4-4-6 15,0 1 4-15,-3 2-5 0,2-3 8 16,-2 2 8-16,-3-2-11 0,2 4 0 0,-2-4 3 16,1 5 8-16,-1-5-6 0,-1 3-7 0,0 3 0 15,1 0 22-15,6 0-12 0,-14 4 8 0,7 2 0 16,0 2-11-16,1 1-10 0,-1 1 11 0,3 2 7 15,1-2-10-15,-1 1-8 0,4 3-2 16,0-5-44-16,0 1-31 0,3 1-35 0,1-1-8 16,2-2-21-16,2-4-51 0,-4 1-386 0,5-4-218 15</inkml:trace>
  <inkml:trace contextRef="#ctx0" brushRef="#br0" timeOffset="-37359.251">3023 8826 511 0,'-3'9'185'16,"3"-2"-16"-16,0 1-18 0,0-2-8 0,0-2-2 15,0 2-16-15,3-3-20 0,-3 0-13 16,0-3-15-16,7 2 5 0,-7-2-18 0,11-7 3 16,-5 2-19-16,4 1 6 0,-2-4 2 0,2 0-12 15,0-1-3-15,1 1-8 0,2-5 5 0,-3 3-2 16,1 1-13-16,-2 2 0 0,-2 2 8 0,3-2-5 15,-5 0 17-15,1 5-7 0,1-3-8 0,-1 2 5 16,-3 2-4-16,-3 1-6 0,0 0-5 0,15 4 12 16,-15 1-17-16,3 0 13 0,-2 2-11 0,1 1-10 15,-1 0 5-15,2 2-5 0,-3-1 8 16,3 3-8-16,-3-4 1 0,1 2 29 0,1-2-22 16,-1-1-3-16,3 2-35 0,-1-3-29 0,0-1-10 15,0 1-43-15,1-3-21 0,2 3-39 16,1-6-2-16,1 0-481 0,-2 0-184 0</inkml:trace>
  <inkml:trace contextRef="#ctx0" brushRef="#br0" timeOffset="-37085.732">3522 8725 447 0,'-10'2'208'0,"0"4"-32"0,-4 3-4 16,4-1-11-16,-4 0-23 0,0 1-2 0,2 2-18 16,1 3 5-16,1-4 0 0,3 3-3 0,-4-3-10 15,5 2 3-15,2 0-14 0,1-3-17 16,0 2 16-16,6-2-24 0,-3-1-15 0,3 0-16 16,1 1 1-16,2-2 7 0,1 0-20 0,1-5-8 15,1 4-13-15,1-6-20 0,1 1-16 0,-1-1-25 16,0-1-29-16,1-5-40 0,2 4-18 0,-2-5 10 15,-1-1-18-15,0-2-100 0,1 0-621 0,-4 0 50 16</inkml:trace>
  <inkml:trace contextRef="#ctx0" brushRef="#br0" timeOffset="-36623.293">3659 8766 680 0,'0'4'218'0,"0"1"-49"0,1 2 0 15,-1-3-8-15,3 2-28 0,-3 1-13 0,0-5-22 16,6 4 12-16,-5-5 8 0,5 2-34 0,1-2-12 16,0-1 5-16,3-2-13 0,0 0-13 15,1 0-3-15,2-4-7 0,-2 0-15 16,2 4 2-16,-3-5 10 0,4 0-4 0,0 4 22 16,0-3 0-16,-4 3-7 0,3-1 10 0,-2 3 2 15,-4 1-12-15,2 4 0 0,-1 0-24 0,-1 4-7 16,-4 2 0-16,0 3 20 0,-3 3-9 0,-3 1-6 15,0 6-3-15,-4-1-5 0,-1 2-9 0,-1 6 22 16,-1-4 0-16,-4 3-15 0,3-1-3 0,-1-1-5 16,1-8 3-16,1 3 2 0,-1-4 0 15,1-1-2-15,3-2-3 0,-3-1-8 0,2-3 9 16,2-3-14-16,-1 0 26 0,-2-6-16 0,4-1 9 16,-2-1-4-16,7 0-9 0,-10-8 9 0,7 5-9 15,0-5 4-15,-1 1 1 0,2-1-1 0,0 1 11 16,4-1-13-16,1-1 16 0,3 0-16 0,1-1 2 15,-1 2 11-15,5-6 2 0,-1 5-12 16,0 0 10-16,4 0-8 0,0 1-15 16,3 0 2-16,0 1 5 0,0 4-15 0,0-4-2 15,1 4-11-15,2-2-7 0,0 3-13 0,1 0-18 16,3-2 5-16,-4 3-6 0,1 0 1 0,-3 0-54 16,1-1-2-16,-1-1-13 0,-2 1-23 0,-2 2 22 15,-4-7-178-15,1 5-566 0,2 0 79 0</inkml:trace>
  <inkml:trace contextRef="#ctx0" brushRef="#br0" timeOffset="-36023.022">4448 8690 685 0,'0'0'259'0,"0"0"15"16,0 0-33-16,0 0-32 0,0 0 4 15,0 0-37-15,18-5 6 0,-5 3-28 0,-2 1-6 16,6-3-2-16,1 2-2 0,5 1-37 0,0 0-2 15,5-3-10-15,0 3-3 0,2-1-8 0,4 2-20 16,-3 2 11-16,3-2-17 0,2 0-14 0,0 0-8 16,-1 1-13-16,-4 3-5 0,0-3-29 15,-1-1-37-15,-6 1-3 0,-1 0-57 0,-5 0-48 16,0-1-41-16,-2 3-23 0,-9-6-11 0,3 3-729 16,0 0 26-16</inkml:trace>
  <inkml:trace contextRef="#ctx0" brushRef="#br0" timeOffset="-34410.27">5669 8401 202 0,'0'0'53'0,"0"0"-24"15,0 0-17-15,0 0 4 0,0 0-32 16,-3 6-127-16</inkml:trace>
  <inkml:trace contextRef="#ctx0" brushRef="#br0" timeOffset="-31896.178">5604 8370 271 0,'0'0'84'0,"0"0"6"16,0 0-18-16,0 0-14 0,0 0 14 15,0 0-5-15,0-5-3 0,0 5-11 16,0 0-9-16,1-6-18 0,-1 6-11 0,0 0 5 16,0 0-12-16,0 0-13 0,0-6 23 0,0 6-8 15,0 0 31-15,0 0-23 0,0 0 8 0,-1-3-11 16,1 3-5-16,0 0 26 0,0 0-13 0,0 0-31 16,-6-1 11-16,6 1 10 0,0 0 5 0,0 0-24 15,0 0 24-15,0 0-5 0,0 0-5 0,-6-3 0 16,6 3 25-16,0 0-31 0,0 0 14 0,0 0 2 15,0 0-18-15,0 0-8 0,0 0 13 0,0 0 5 16,0 0-7-16,0 0-6 0,-1-4 6 16,1 4 10-16,0 0-16 0,0 0 3 0,0 0 18 15,0 0-31-15,-4 0 8 0,4 0 13 0,0 0-6 16,0 0 1-16,0 0-18 0,0 0-3 16,0 0-3-16,0 0 16 0,0 0 26 0,0 0-11 15,0 0-18-15,0 0 16 0,0 0-11 0,0 0 8 16,-4-5-7-16,4 5 7 0,0 0-3 0,0 0 14 15,0 0-11-15,0 0-10 0,-6-1 18 0,6 1-3 16,0 0 0-16,0 0-23 0,0 0 26 0,0 0-26 16,-4-3 3-16,4 3 13 0,0 0-3 0,0 0 0 15,0 0 2-15,0 0-7 0,0 0 23 0,0 0-10 16,0 0 4-16,0 0-6 0,0 0-1 16,0 0 0-16,-6-1-8 0,6 1 16 0,0 0-5 15,0 0 7-15,0 0-10 0,0 0-7 0,0 0 2 16,0 0 0-16,0 0-13 0,0 0 15 0,0 0 16 15,0 0-13-15,0 0-7 0,0 0 4 16,0 0-12-16,0 0 26 0,0 0-22 0,0 0 9 16,0 0-3-16,0 0 13 0,0 0-3 0,0 0 18 15,0 0-10-15,0 0 10 0,-11 1-12 0,11-1 17 16,0 0-20-16,0 0 12 0,0 0-9 0,0 0-9 16,0 0 16-16,0 0-12 0,0 0 7 0,0 0-24 15,0 0 1-15,0 0 21 0,0 0-24 16,0 0 18-16,0 0-2 0,0 0 10 0,0 0 13 15,0 0-42-15,0 0 16 0,0 0 13 0,0 0-20 16,5 9-19-16,-5-9 21 0,0 0 11 0,0 0 4 16,0 0 5-16,0 0 11 0,0 0-10 15,0 0-1-15,0 0-15 0,-1 1 13 0,1-1-23 16,0 0 20-16,0 0-10 0,0 0-2 0,0 0-6 16,0 0 6-16,0 0 0 0,-4 6 9 0,4-6-17 15,0 0-13-15,0 0-7 0,0 0 12 0,0 0-10 16,0 0 20-16,0 0-20 0,0 0 13 0,0 0 2 15,0 0 3-15,0 0-13 0,0 0 3 0,0 0-11 16,0 0 8-16,0 0 8 0,0 0 15 16,0 0-17-16,-7 0 17 0,7 0-3 0,0 0 8 15,0 0-17-15,0 0-3 0,-6 0 2 0,6 0 16 16,0 0-6-16,0 0-7 0,0 0-3 0,0 0 11 16,0 0 10-16,-10 0-24 0,10 0 27 15,0 0-26-15,0 0 10 0,0 0-13 0,0 0-8 16,0 0 3-16,0 0 13 0,0 0-5 0,0 0 13 15,0 0-6-15,0 0-2 0,0 0 23 0,0 0-18 16,0 0 0-16,0 0 18 0,0 0-8 0,0 0 3 16,0 0-3-16,0 0-18 0,0 0-7 0,0 0 28 15,-7 1-21-15,7-1-2 0,0 0-18 16,0 0 33-16,0 0-8 0,0 0 3 0,0 0 0 16,0 0-2-16,0 0 22 0,0 0-17 0,0 0-6 15,0 0 3-15,0 0 0 0,0 0-8 0,0 0 6 16,0 0-1-16,0 0-12 0,0 0 18 15,0 0-6-15,0 0-17 0,0 0 22 0,0 0 8 0,0 0-22 16,7-10 17-16,-7 10-18 0,0 0 8 16,0 0 7-16,0 0-12 0,0 0 15 0,0 0 11 15,0 0-24-15,0 0 5 0,0 0 11 0,0 0-18 16,0 0 7-16,0 0 13 0,0 0-4 0,0 0-4 16,0 0 1-16,0 0-6 0,0 0-5 15,0 0-4-15,0 0-6 0,0 0 15 0,0 0-12 16,0 0 22-16,0-5-9 0,0 5 12 0,0 0 11 15,0 0-29-15,0 0 5 0,0 0 3 0,0 0-7 16,0 0 7-16,0 0-21 0,0 0 24 0,0 0-3 16,0 0 0-16,0 0 5 0,0 0 5 15,0 0-5-15,0 0 0 0,0 0-20 0,0 0 23 16,0 0-16-16,0 0 23 0,0 0-20 0,-3-3 3 16,3 3-3-16,0 0 2 0,0 0 0 0,0 0-4 15,0 0 4-15,-1-5 8 0,1 5-2 0,0 0-3 16,0 0 2-16,0 0 9 0,0 0-4 0,0 0-17 15,0 0 10-15,0 0 3 0,0 0 4 16,-4-2-22-16,4 2 25 0,0 0-15 0,0 0 8 16,0 0-6-16,0 0-15 0,0 0 16 0,0 0 12 15,-3-4-25-15,3 4 15 0,0 0 15 0,0 0-13 16,0 0 1-16,0 0 7 0,0 0-7 0,0 0-3 16,0 0-16-16,0 0 22 0,0 0-12 15,0 0 6-15,0 0-15 0,0 0 18 0,0 0 12 16,0 0-18-16,0 0-7 0,0 0 20 0,0 0-2 15,-3-4-8-15,3 4 0 0,0 0-2 0,0 0-4 16,0 0 9-16,0 0-3 0,0 0 3 0,0 0 9 16,0 0-12-16,0 0-2 0,0 0-6 15,0 0 29-15,0 0-16 0,0 0 2 0,0 0 4 16,0 0-16-16,0 0 5 0,0 0 10 0,0 0-20 16,0 0-1-16,0 0-2 0,0 0 11 0,0 0-3 15,0 0 36-15,0 0-26 0,0 0-3 16,0 0 1-16,0 0-6 0,0 0 11 0,0 0-11 15,0 0 3-15,0 0 13 0,0 0-31 0,0 0 34 16,0 0-9-16,0 0-9 0,0 0 4 0,0 0-4 16,0 0 4-16,0 0-12 0,0 0 7 0,0 0-9 15,0 0 14-15,0 0 1 0,0 0 15 0,0 0-18 16,0 0 7-16,0 0 4 0,0 0-19 16,0 0-5-16,0 0-5 0,0 0 13 0,0 0 5 15,0 0-20-15,0 0 20 0,0 0-3 0,0 0 13 16,0 0 6-16,-7 0-19 0,7 0-7 0,0 0 0 15,0 0 2-15,0 0 10 0,0 0 6 0,0 0-3 16,0 0-28-16,-6-1 21 0,6 1 9 0,0 0-12 16,0 0 8-16,0 0 4 0,0 0 29 15,0 0-25-15,0 0-9 0,0 0 24 0,0 0-11 16,0 0 0-16,0 0-4 0,0 0 1 0,0 0 4 16,0 0-14-16,0 0-4 0,0 0 7 0,0 0-15 15,0 0 20-15,0 0 5 0,0 0-10 0,0 0-17 16,0 0-1-16,0 0 33 0,0 0-17 15,0 0 5-15,0 0-1 0,0 0 3 0,0 0-10 16,0 0 11-16,0 0 14 0,0 0-14 0,0 0-4 16,0 0-17-16,0 0 7 0,0 0 16 0,0 0-8 15,0 0-23-15,0 0 21 0,0 0-13 0,0 0 7 16,0 0-20-16,0 0 23 0,0 0 10 0,0 0 1 16,0 0-9-16,0 0 1 0,0 0 4 15,0 0 14-15,0 0-11 0,0 0 16 0,0 0-6 16,0 0 3-16,0 0 0 0,0 0 8 0,0 0 5 15,0 0 10-15,0 0-8 0,0 0-4 0,0 0 14 16,0 0-12-16,0 0 5 0,0 0-31 16,0 0 16-16,0 0-8 0,0 0 25 0,0 0-4 15,0 0-1-15,0 0 0 0,-1 8-7 0,1-8 28 16,0 0-41-16,1 4 18 0,-1-4 0 0,0 7-3 16,-1 0 18-16,-1 0-13 0,1 0 9 0,-2 4 6 15,-4-2 4-15,3 7-9 0,-3-1-2 0,1-1 16 16,2 5 17-16,-6-1-28 0,3 1-12 15,0-1 7-15,1-2 13 0,2 0-13 0,-3 0 2 16,3-1 1-16,-2 1 10 0,3-7-23 0,-1 3 20 16,1-1-15-16,0-1-21 0,-2-1 16 0,5-3-31 15,-3-2-7-15,0 3-11 0,2-6-5 16,-2 3 5-16,3-4 16 0,0 0-11 0,0 0 1 16,0 0 9-16,0 0-22 0,3-15-9 0,1 8 24 15,-1-3-7-15,5-4-11 0,2 3-6 0,0-4 29 16,4 0-10-16,0 0 0 0,3-2 0 0,-1 5-3 15,2-3-3-15,-2 1 9 0,5 3-3 0,-3 1 2 16,-2 1-5-16,-2 2 13 0,3-1 3 0,-3 2 7 16,0 1-13-16,0 1 8 0,-1 2-5 15,-3-2 18-15,1 3-10 0,-1 0-11 0,-3 2 14 16,3 0-14-16,-3 2 8 0,0-1-10 0,2 3 13 16,-5-3-3-16,0 2 8 0,0 1-3 15,-1 2-10-15,0-4 8 0,0 3-19 0,0 2 19 16,-2 0-16-16,-1-4 11 0,3 4-6 0,-3-1-12 15,0 1 20-15,0 1 5 0,0-2-10 0,-3 2 11 16,3 0-27-16,-1-1-4 0,-2 2 17 0,0-1-17 16,3-1-44-16,-3 0 5 0,2 1-20 0,-2-3-49 15,3 1-11-15,0-1-7 0,0-2-20 0,-3-2 13 16,3-2-16-16,0 0-8 0,0 0-33 0,6 4-706 16,-6-4 84-16</inkml:trace>
  <inkml:trace contextRef="#ctx0" brushRef="#br0" timeOffset="-30363.88">5902 8432 115 0,'0'0'46'16,"0"0"-69"-16,0 0 66 0,3-4 11 0,-3 4-21 15,0 0 3-15,0 0 13 0,0 0-36 16,0 0 17-16,0 0 24 0,0 0-18 0,0 0-5 16,0 0-31-16,0 0 23 0,0 0 7 0,4-2-9 15,-4 2-11-15,0 0 5 0,6-1-2 0,-6 1 28 16,0 0-20-16,0 0 9 0,0 0-25 0,0 0-2 15,0 0 12-15,0 0 14 0,0 0-9 0,0 0 3 16,0 0-5-16,0 0 10 0,0 0-18 16,0 0 16-16,0 0 20 0,0 0-31 0,0 0-17 15,0 0 10-15,0 0 9 0,0 0-6 0,0 0-4 16,0 0-4-16,0 0-8 0,0 0 35 0,0 0-19 16,0 0-9-16,0 0-7 0,0 0 8 0,0 0-1 15,0 0 3-15,0 0-2 0,0 0-6 0,0 0 1 16,0 0 10-16,0 0-3 0,0 0-3 15,10 1-4-15,-10-1 12 0,0 0-8 0,0 0 1 16,0 0-8-16,0 0-3 0,0 0 16 0,0 0 10 16,0 0 0-16,0 0-31 0,0 0-2 0,0 0-3 15,0 0 20-15,0 0-4 0,0 0-21 0,0 0-16 16,0 0 11-16,0 0 10 0,0 0 13 0,0 0 2 16,0 0-7-16,0 0 0 0,-3-5-3 15,3 5 6-15,0 0 14 0,0 0 1 0,0 0-21 16,0 0 34-16,0 0-11 0,0 0 0 0,0 0 3 15,0 0-3-15,0 0-2 0,0 0-18 0,0 0 40 16,0 0-2-16,0 0-12 0,0 0-29 0,0 0 15 16,0 0 6-16,0 0-3 0,0 0-15 15,0 0 7-15,0 0 16 0,0 0 13 0,0 0-31 16,3-4 15-16,-3 4 8 0,0 0-16 0,0 0-9 16,0 0 4-16,0 0 26 0,0 0-7 0,0 0-4 15,0 0 17-15,0 0-22 0,0 0 9 0,0 0 14 16,0 0-1-16,0 0-14 0,0 0 3 0,0 0 0 15,0 0 12-15,0 0-17 0,0 0-5 16,0 0-6-16,0 0 16 0,0 0 23 0,0 0-5 16,0 0 3-16,0 0 9 0,0 0 11 0,0 0-13 15,0 0 28-15,0 0-17 0,0 0 19 16,0 0-22-16,0 0 0 0,0 0-11 0,0 0 14 0,0 0 7 16,0 0 2-16,0 0-17 0,0 0-5 0,0 11-14 15,0-11 27-15,-3 7-34 0,3-7-3 16,0 7-2-16,-3-6 5 0,3 5-5 0,-3-3 5 15,2 2-15-15,-2-1 10 0,0 2 20 0,3-2-15 16,-4 1-10-16,4 1-3 0,-3-3 5 0,0 4-17 16,3-4 20-16,-5 2 10 0,2-2-8 0,3 2-4 15,-3-1 20-15,0 1-3 0,2-2-20 0,-1 2 15 16,2-5-13-16,0 0-10 0,-1 6 16 16,1-4-11-16,0-2 5 0,-3 4-7 0,3-4 18 15,0 6-16-15,0-6 8 0,-3 7-11 0,3-5 27 16,0 4-24-16,0-3 0 0,0 3 6 0,0-3-11 15,0 2 10-15,0-2-10 0,0 2 11 16,0-5-1-16,0 7 8 0,0-5-10 0,0-2 15 16,0 7-3-16,0-5-4 0,0-2-8 0,3 2-6 15,-3-2 1-15,7 4 0 0,-1-4-1 0,-6 0-35 16,11-4 16-16,-4 3-9 0,0-1-2 0,3-3-10 16,0 2 2-16,0-4-10 0,0 0-5 0,1 3 0 15,-4-3 23-15,3-2-10 0,0 2-8 0,0 1 12 16,-3-2 4-16,0 2-1 0,3-1 3 15,0-1-10-15,-3 0 7 0,-3 1 16 0,6 1 8 16,-3 1-6-16,-3-2-13 0,2 1 6 0,1 3-3 16,-3-4 26-16,-1 6-13 0,1-4-6 15,2 2 1-15,-3 1 0 0,-3 2 0 0,3-5 20 16,1 4-10-16,-4 1 31 0,0 0-16 0,0 0-7 16,0 0 5-16,0 12 2 0,-3-7 5 0,0 3-25 15,2-2 13-15,1 0 7 0,-6 2-2 0,3 0 13 16,2-1-3-16,-2 0 23 0,0 1-23 0,3 0 2 15,-3-4 9-15,3 4-4 0,-1-3-9 0,1 2 15 16,1-4-39-16,2 3-2 0,0-2 5 0,0 0-8 16,1-2 13-16,2 0-10 0,-2 1 0 0,3-2-18 15,0 0-23-15,-1-1-10 0,4 0-6 16,-2 0-14-16,-2-1 14 0,1-3-25 16,0 3-25-16,0 0 17 0,0 0-10 0,0-3-15 15,-1 2 4-15,-2 0 1 0,2 0-3 0,-6 2-7 16,11-7-425-16,-8 6-275 0</inkml:trace>
  <inkml:trace contextRef="#ctx0" brushRef="#br0" timeOffset="-29487.934">6349 8421 409 0,'0'0'161'0,"0"0"6"0,0 0-24 0,-6 11-7 15,3-8-6-15,0 2-9 0,2-2 4 0,-5 4 6 16,2-4-6-16,3 5-12 0,-2-2-8 0,0 2-26 16,-1 0 18-16,1 1-12 0,0-1-1 15,-1 0 8-15,1 1-20 0,0-1 2 0,3-2-12 16,-5-1 4-16,3 1-15 0,1-2-7 0,1 0 2 15,-3 2-18-15,3-4 13 0,0-2-10 0,0 0 2 16,3 7-13-16,-3-7 9 0,11-4-6 16,-7 1-23-16,5-2-8 0,1 2 0 0,1-5 8 15,-1 2-2-15,3-3 9 0,-1 2-9 0,1-1 7 16,1 3-5-16,-4-2 0 0,-1-1-5 0,0 2-3 16,0 2 8-16,-2-2 13 0,0 4 10 0,0-2 0 15,-1 1 3-15,1 2 4 0,-4 0-12 16,-3 1 3-16,10 0 17 0,-10 0-28 0,8 2-7 15,-5 2-3-15,-3 0-5 0,4 2-16 0,-4-2 24 16,0 3-6-16,3-4-12 0,-3 2 18 0,3-3-19 16,-3 2 9-16,0-4-19 0,3 4 16 0,-3-4-3 15,4 2 18-15,1 1-5 0,-5-3-18 16,16-4-2-16,-10 3 9 0,6-2-12 0,0-2 5 16,-2 3 6-16,2-5 1 0,0 6-1 0,3-5 1 15,-2 3-4-15,-3-3-11 0,1 4 21 0,2-2 13 16,-3 0-16-16,1 2 16 0,-1-2-3 0,-6 2-2 15,6 1-8-15,-7 1 22 0,-3 0-9 0,10 0 7 16,-10 0 9-16,4 9-14 0,-4-2 5 0,-3 0-10 16,2 4 16-16,1-3-11 0,-3 2 5 15,0 0-7-15,3 2-3 0,-4-2 0 0,4-2 3 16,-3 0-16-16,3 0 3 0,0 0-13 0,0-4-30 16,0 1-16-16,3-1-34 0,-3-4-42 15,7 5-14-15,0-5 3 0,-7 0 13 0,17-2-39 16,-7-2-734-16,0 0 58 0</inkml:trace>
  <inkml:trace contextRef="#ctx0" brushRef="#br0" timeOffset="-28756.308">7047 8327 593 0,'-7'18'287'16,"0"-2"-28"-16,3-2-39 0,1 3-8 0,-3-6-17 16,2 3-14-16,-2 1-37 0,1-1-1 0,-1 1-10 15,0 0-23-15,2 1-5 0,1-2-15 0,-1-3-21 16,1-1-10-16,3 0-18 0,-4-1 10 15,4 1-41-15,0-5-28 0,0 1-20 0,7 1 15 16,-3-5-18-16,3 0-8 0,2-2 1 16,2 0-4-16,2-1 4 0,-1-1 4 0,0 1 3 15,2-4 13-15,0 2 8 0,-4-1-3 0,0 2-8 16,1-1-2-16,-2-1-1 0,-2 2 4 0,1 0 7 16,-2-2 15-16,-2 1-25 0,-1 1 10 0,0-2 5 15,1 0 13-15,-4 4-11 0,-3-7 3 0,2 2 19 16,-2 2-17-16,0-2 11 0,-1 1-18 0,-2 3 11 15,-1-4-14-15,0 3 6 0,3-2-16 0,-5 1-15 16,5 2-15-16,-4-1-6 0,2-2-12 0,-1 1 10 16,0 2-3-16,0-3-30 0,4 2 20 15,-1 1 10-15,4 1 21 0,-6-5-16 16,6 5 3-16,0-3 11 0,0 3 12 0,0 0 23 16,0 0-5-16,6-5-3 0,-6 5 16 0,0 0 7 15,11 3 36-15,-11-3-9 0,0 0-4 0,11 2 21 16,-5-2-3-16,-3 2 34 0,1-1 5 0,3 0-13 15,-3 2 5-15,5-2 3 0,-2 0 4 0,4-1-14 16,-4 1 2-16,6-1-18 0,1 0 13 0,-1 0-18 16,2-1 7-16,1 1-12 0,1-1-3 0,0-3 1 15,1 2-21-15,-2-1 10 0,2-4 2 0,-2 5-9 16,2-4-4-16,-5 1 24 0,1 1-31 0,-4-1 16 16,4 1-6-16,-7-3-5 0,3 2 21 15,-4 0-28-15,2-3-6 0,-5 3 11 16,-2 2-21-16,2-4 18 0,-3 4-2 0,-3-2 7 15,2 2-2-15,-5-2 17 0,1 4-20 0,-4 0-2 16,2 1-3-16,0 1 10 0,-4 4 5 0,1-1 14 16,-2 3-27-16,0 1-4 0,2 0 17 0,1 3-13 15,1-2-17-15,2 0-39 0,5 3-17 0,1-5 7 16,0-1-31-16,4 3 5 0,2-3-4 0,-1 0-27 16,4 1 9-16,1-5-3 0,1 1-44 0,-4-2-159 15,3-1-327-15</inkml:trace>
  <inkml:trace contextRef="#ctx0" brushRef="#br0" timeOffset="-28558.909">7464 8512 317 0,'-3'7'151'0,"2"-1"-23"15,1 1 38-15,0-2-25 0,-3 1-3 0,3 1 3 16,0-4 2-16,0 2 11 0,0 2-29 0,0-7 1 16,3 2-24-16,-3-2-4 0,7 0-11 0,-7 0-16 15,14-5-12-15,-10 1 20 0,5 2-25 0,-1-4 8 16,-1-1-21-16,3 1 20 0,-1 1-33 0,2-2-10 15,-1-1-26-15,0-1-20 0,2 1-15 0,1-2-34 16,4-2-10-16,-4 4-18 0,5-3-38 16,-1 2 12-16,3-1-778 0,4 1 83 15</inkml:trace>
  <inkml:trace contextRef="#ctx0" brushRef="#br0" timeOffset="-27935.777">8548 8359 197 0,'0'-6'97'0,"0"6"0"0,-8-2-25 0,8 2 17 15,-12-1-32-15,5 1 14 0,-1 0 1 0,-2 0 0 16,0 2 7-16,-1 3 8 0,-2-1-10 0,0 2-26 16,2 2 0-16,1-1 0 0,-4 1 1 0,4-3-27 15,3 1 1-15,1-1 35 0,2-2-12 16,0 3 7-16,-2-4-15 0,5 1 8 0,1-3-8 16,0 0-16-16,7 4 11 0,-7-4-23 0,15-4 0 15,-6 1 2-15,2-2 1 0,2 1 7 0,-3-1-13 16,5 1-10-16,1-3-28 0,-2 0-34 0,0-1 6 15,3 2-13-15,-4 0-3 0,1-3-12 16,0 2 30-16,-4-2-43 0,4-3-21 0,-4 4 0 16,1-3-2-16,2 2-64 0,-9 1-362 0</inkml:trace>
  <inkml:trace contextRef="#ctx0" brushRef="#br0" timeOffset="-27523.999">9078 8028 406 0,'0'-3'113'0,"0"-3"-18"15,-4 2 15-15,1-3 5 0,-5 2-2 0,-1 2-26 16,2-1 10-16,-4 0-15 0,1 2 18 0,0-2-11 16,-4 4-17-16,4 0-3 0,-3-1-20 0,2 2-6 15,-2 3 14-15,-1-1 19 0,0 4-19 0,0 2-1 16,1 7-10-16,0-1 0 0,-1 3-7 15,4 0-4-15,-1 6-22 0,1-3-21 0,3 3-9 16,0 0-1-16,0-1-34 0,4 2-4 0,2-6-10 16,-2 2-19-16,6-3-45 0,-3-1 17 0,4-1-2 15,0-4-6-15,3 0 11 0,-1-2 26 0,-2-6-34 16,2 1 47-16,-2 0-24 0,3-4-26 0,-7-1 34 16,10 0 59-16,-10 0-25 0,4-4 4 15,-1 2 31-15,-3 2 3 0,3-5 35 0,-3 5 29 16,3-4 30-16,-3 4 11 0,0 0 22 0,0 0 24 15,0 0 20-15,0 0-5 0,0 0-5 0,0 0 3 16,0 0-11-16,0 0-31 0,-20 8-2 16,14-7 3-16,-2 1-37 0,2 1-45 0,-4-1-6 15,3-2-45-15,-1 0-1 0,2-1-25 0,-4-3-41 16,-1 1-21-16,4-2-25 0,-3 2-10 0,1-6-96 16,4 1-636-16</inkml:trace>
  <inkml:trace contextRef="#ctx0" brushRef="#br0" timeOffset="-26664.544">9685 8383 558 0,'-13'18'204'15,"3"-2"-17"-15,0-1-10 0,3-5-3 0,3-2-23 16,1 0-8-16,0-4-23 0,3 1-22 0,0-3-19 15,0-2-5-15,0 0-15 0,0 0 13 0,16-16-21 16,-5 5 13-16,3-4-2 0,0-3-19 0,2-1-2 16,2-4 0-16,-2-2-15 0,2 2-6 15,-1 0-7-15,0 2-8 0,-4-1 5 0,1 4 13 16,0 0-20-16,-3 3 15 0,2-1-8 16,-3 5-23-16,-2-2 23 0,-2 4-2 0,1 2-5 0,0 1 7 15,0-1 8-15,-3 2-3 0,2 3-5 16,-3 1-12-16,-3 1 7 0,7 6-3 0,-4-2 9 15,-3 3-14-15,0 3-7 0,0 4 15 0,3-2 5 16,-3 5-15-16,0 0 8 0,1 2 7 0,3-1 0 16,2-1-5-16,-2-1-7 0,2-2-14 0,-3 1 9 15,4-1-14-15,1-3 8 0,-1-1-2 0,2-3-21 16,-2 2 0-16,0-4-25 0,0 2 17 16,0-4-20-16,-1 2 8 0,-2-4-8 0,0 1 13 15,-4-2 2-15,0 0 3 0,0 0 10 0,0 0 8 16,0 0 0-16,-14-9-8 0,4 7 3 0,-1-3 33 15,-2 2-15-15,-2-2-6 0,2 2 29 16,-3-3 5-16,1 4-6 0,-1-3-17 0,-1 2 2 16,3-2 14-16,0 1-24 0,1 2 2 0,-1-2-20 15,1 2-30-15,1 1-34 0,2-3-46 0,0 1-30 16,4 1-766-16</inkml:trace>
  <inkml:trace contextRef="#ctx0" brushRef="#br0" timeOffset="-26306.254">10305 8103 568 0,'-17'8'220'0,"4"0"-13"0,1 0-5 16,0 1-17-16,0 4 2 0,2-3-36 16,-3 6 10-16,-1 1-10 0,4-1-23 0,3 2 5 15,-3-1-13-15,6-1 1 0,-2 0-11 0,6-1-8 16,-3-4-25-16,6 3 15 0,0-4-28 0,3-2-5 15,-1 1-13-15,2-5-15 0,2 1-39 0,1 0-33 16,1-3-31-16,-1-2-71 0,0 0-21 0,1 0-35 16,-1-1-11-16,-3-5 15 0,3 5-806 0,-3-4 90 15</inkml:trace>
  <inkml:trace contextRef="#ctx0" brushRef="#br0" timeOffset="-25590.397">8790 8335 427 0,'0'0'146'16,"0"0"15"-16,0 7-64 0,0-7 19 16,0 4-1-16,0 1-21 0,-3 2 11 0,3 0 13 15,0-1-5-15,-4 4 5 0,4 1-24 0,-3-3 4 16,0 3-22-16,-1 2-9 0,-2-4 7 0,3 1-23 16,-2 0 8-16,2 2-18 0,0-3 10 0,-1-1-7 15,1-3-34-15,3 3-10 0,-3-2-31 0,3-1-12 16,0-3-19-16,0-2-35 0,-3 7 2 0,3-7-50 15,0 0-9-15,0 0-2 0,0 0-750 0</inkml:trace>
  <inkml:trace contextRef="#ctx0" brushRef="#br0" timeOffset="-25268.469">8801 8328 578 0,'0'-3'248'0,"0"3"-10"16,0 0-10-16,0 0-10 0,0 0-14 0,10 0 1 15,-10 0 5-15,10-1-36 0,-3 1-13 0,0-3-7 16,0 3-13-16,2-1-16 0,2 1-7 0,-1-1-26 16,0 1-12-16,4 0-29 0,0 0-33 0,0 0-44 15,-1 1-38-15,2-1-26 0,1 1-27 0,-1 2-37 16,1-3-15-16,-2 1-25 0,0-1-34 0,3 1 3 16,-4-1-761-16,1 1 167 0</inkml:trace>
  <inkml:trace contextRef="#ctx0" brushRef="#br0" timeOffset="-24267.881">11347 8162 294 0,'-13'3'133'0,"-5"-2"-26"0,8 0 9 0,-3 2-27 15,-1 2 1-15,1-2 15 0,-2 5-21 0,-1 1 24 16,2 2-26-16,4 0 23 0,0-1-23 0,-1 3 2 16,4-3-17-16,4-1 2 0,0 2 5 0,0 0-10 15,6-5-3-15,0 0-17 0,1 1-3 16,5-6 15-16,-1 0-35 0,2-1 17 0,3-1 21 15,1 0-16-15,-1-6-20 0,5 4-5 0,-5-5 26 16,2 1-8-16,1-1 7 0,-2-1-27 16,-4 1-19-16,4 0 3 0,-7-1 3 0,-1 1-26 15,1 0 12-15,-4-1-37 0,-2 1-11 0,-1 1-41 16,-1 0-5-16,-2 2-26 0,-3-2-22 0,-1 0 2 16,0-1-77-16,-3 5-706 0</inkml:trace>
  <inkml:trace contextRef="#ctx0" brushRef="#br0" timeOffset="-23919.501">11509 8128 353 0,'-8'5'146'16,"1"-2"-8"-16,1 1 0 0,2-2-20 0,1 2-6 16,0 0 1-16,0 2 2 0,3-1-12 15,0 1-9-15,3-2-4 0,3 2-6 0,1 0-7 16,-1 3-13-16,5-5-15 0,0 2-1 0,2 0 14 16,1 2-21-16,-4-4 15 0,1 1-7 0,-1 2 2 15,-1-3 8-15,-2 2-13 0,-2-2-10 0,1 1 10 16,-6 1-10-16,0-2 5 0,0 2-18 15,-6-2-3-15,1 2-22 0,-2 0 14 0,-2 1-9 16,2-4-3-16,-4 4-10 0,4-5-6 0,-3 4-22 16,0-3-34-16,3 1-48 0,-3-2-13 0,3 0-51 15,-3-1-11-15,3 0-66 0,1-1-686 16</inkml:trace>
  <inkml:trace contextRef="#ctx0" brushRef="#br0" timeOffset="-23591.589">11819 8142 445 0,'-14'4'151'0,"1"1"-18"15,3 0 3-15,-1-2-8 0,1 4 18 0,1-2-13 16,1 2-5-16,1 1 18 0,0 1-26 0,1-1 3 16,2 0-16-16,0 1 24 0,1-2-6 0,0-1-10 15,3 3 1-15,0-5-4 0,-3 2-17 0,6-1-11 16,0-1-4-16,0 1-9 0,2-4 14 0,4 2-21 16,-2-2-36-16,0-1 5 0,4 0-10 15,-2 0-18-15,1 0-40 0,2-1-9 0,1-2-66 16,-3 3-28-16,4-2-39 0,-1-4-30 0,-2 5-34 15,2-4 19-15,1 2-759 0,-4-1 83 0</inkml:trace>
  <inkml:trace contextRef="#ctx0" brushRef="#br0" timeOffset="-23435.12">12011 8265 430 0,'0'4'84'0,"-3"2"-33"16,2-4-43-16,1-2-41 0,0 0-24 0</inkml:trace>
  <inkml:trace contextRef="#ctx0" brushRef="#br0" timeOffset="-23271.677">12032 8053 299 0,'6'-3'0'0,"1"-4"-10"16,-7 0-152-16</inkml:trace>
  <inkml:trace contextRef="#ctx0" brushRef="#br0" timeOffset="-23003.949">12147 7949 504 0,'-3'9'230'0,"3"2"-15"0,-4 2-2 0,1 1-6 16,3 1 0-16,-3 1-15 0,0-1-7 15,2 2-22-15,-2 0 4 0,0 0 2 0,-1-1-5 16,0 2-11-16,4-2-33 0,-3 2 3 0,3-2-20 16,-3-1 22-16,3 0-46 0,-3-3-17 15,2 1-19-15,1-3-32 0,-3 0-57 0,3-1-26 16,0-1-41-16,0-2-30 0,0 1-16 0,0-3-20 16,0 0 5-16,0-4-33 0,0 0-21 0,0 0 26 15,0 0-707-15,0 0 18 0</inkml:trace>
  <inkml:trace contextRef="#ctx0" brushRef="#br0" timeOffset="-22721.397">12312 7916 793 0,'0'9'230'16,"-4"2"-2"-16,1 3-26 0,-1-3 1 0,1 5-24 16,2 0-18-16,1 2-20 0,-3-2-8 0,3 2-13 15,-3-1-5-15,3-1-2 0,0-1-13 0,-3 0 0 16,3-2-21-16,0 1-38 0,0 0-21 16,-3-5-7-16,3 3-31 0,-1 0-30 0,1-2-9 15,-3-1-32-15,3-2-44 0,-3 2 15 16,3-2-77-16,0-4 32 0,0-3-37 0,0 8 0 15,-3-7-115-15,3-1-637 0</inkml:trace>
  <inkml:trace contextRef="#ctx0" brushRef="#br0" timeOffset="-22200.129">12708 8166 494 0,'-3'-7'158'0,"3"7"-20"16,-8-2 3-16,2 1-23 0,2-2 2 0,-5 3 1 15,1 0-22-15,-2 3 6 0,-3-2-30 16,-1 0 40-16,0 2-21 0,-3 3-1 0,1-2-22 16,1 2 19-16,-1 0-21 0,1 3 5 0,-1-2-10 15,2-3 3-15,0 4-26 0,3-2 5 0,1 1 5 16,1-5-2-16,2 4 12 0,-1-3-2 16,2 2-13-16,3-3 21 0,2-1-24 0,1-1-20 15,0 0 10-15,0 0-10 0,14 0 0 0,-14 0 11 16,17-3-27-16,-10-1 11 0,4 1 3 0,2 1-11 15,-3-4-7-15,4 2-6 0,-1 0 0 0,-2-2 3 16,-1 2-12-16,0-2 9 0,1 1-7 0,-1 1 5 16,-3-3-13-16,2 3 5 0,-1-2-15 15,-4 1-3-15,2 2-2 0,-2-2-5 0,2 1 17 16,-3 3-10-16,2-3 6 0,-5 4 20 0,0 0-1 16,0 0 12-16,0 0-4 0,0 0 26 0,0 14-25 15,-1-11-13-15,-3 3 25 0,4 0 0 0,-3-2-30 16,0 2 23-16,3 2-19 0,0-5-6 0,0 2-1 15,0 2-49-15,0-5-20 0,3 2-15 16,0 0-52-16,-3-4 18 0,5 2-598 0,-5-2-149 16</inkml:trace>
  <inkml:trace contextRef="#ctx0" brushRef="#br0" timeOffset="-21923.069">12890 7969 732 0,'-8'14'222'0,"1"-1"-7"0,1 0-18 15,2 2-2-15,-2-3-11 0,-1 2-20 0,3-2 5 16,-2 3-18-16,2 0-10 0,1 1-21 0,-1 1-10 15,1-2 0-15,-1-4-15 0,1 3-36 16,3-3-21-16,-1-1-58 0,-2 4-14 0,3-6-45 16,0 0-23-16,0 0-47 0,0-5-30 0,3 1 5 15,-2-3-801-15,-1-1 99 0</inkml:trace>
  <inkml:trace contextRef="#ctx0" brushRef="#br0" timeOffset="-21763.611">12793 8136 389 0,'-10'0'69'0,"-3"-3"-8"0,-1 2-40 0,1-3-32 16,2 3-14-16,1-1-39 0,-3 1-97 0</inkml:trace>
  <inkml:trace contextRef="#ctx0" brushRef="#br0" timeOffset="-21580.232">12964 8240 199 0,'-6'10'3'0,"2"-2"-44"0</inkml:trace>
  <inkml:trace contextRef="#ctx0" brushRef="#br0" timeOffset="-21163.229">13078 8042 417 0,'0'0'156'0,"3"0"-15"16,-3 0-24-16,6-6-17 0,-6 6-31 0,10 4-2 16,-2-2-24-16,-1-2-30 0,0 1 8 15,2 5-11-15,5-5 13 0,-4 5-74 0,5-4-3 16,-2 6-2-16,3-5 10 0,-1 2 5 0,-2-3 7 15,1 0 6-15,-4 2 5 0,4-3 21 0,-7 1-1 16,3-1-17-16,-4 3 20 0,-1-2-3 0,1-2-10 16,-6 0 6-16,0 0 9 0,0 0 3 0,0 0 0 15,0 0 16-15,0 0 7 0,0 0 10 0,-21 0-9 16,15 0 22-16,6 0 2 0,-14 1 1 0,10 2 28 16,-2 0-18-16,-1-1 3 0,0 3-19 15,-3 0 4-15,3 1 6 0,0 2-17 16,-2-2 21-16,1-1-29 0,4 1 13 0,-2 2-28 0,-1-5 20 15,4 2-17-15,-4-2 15 0,6 1-8 16,-2-2 21-16,3-2-24 0,0 0 6 0,0 0-3 16,0 0-10-16,0 0-31 0,11 0-33 0,-11 0-41 15,10-2 5-15,-4-4-36 0,1 4-4 0,1-3-32 16,-1 2-770-16</inkml:trace>
  <inkml:trace contextRef="#ctx0" brushRef="#br0" timeOffset="-20859.435">13334 8145 775 0,'3'5'220'0,"-3"-4"-30"0,0-1-29 0,3 5-2 15,-3-5-42-15,0 0-7 0,0 0-7 0,14-6-11 16,-7 1-33-16,0 2 5 0,0-4-8 0,3 3-2 15,0-2-3-15,0-2-7 0,1 2 7 0,-4 1-8 16,3-1 3-16,-1 1-28 0,2 2-2 16,-4-4 14-16,-3 5 6 0,2 0 13 0,-1-1-8 15,-5 3-21-15,9 4 16 0,-9-1 0 0,3 4-34 16,-3-3 1-16,0 3-8 0,0 2 0 0,0 3-23 16,-3-3-8-16,0 3-26 0,0 0-12 15,0-2-5-15,3-2-47 0,-2 0-17 0,4-1 30 16,1-5-56-16,-3-2-199 0,9 3-490 0</inkml:trace>
  <inkml:trace contextRef="#ctx0" brushRef="#br0" timeOffset="-20572.309">13744 8042 430 0,'-7'0'202'0,"1"4"-28"0,-1 1 5 15,-1 0-13-15,2-2-22 0,2 3 4 0,-2-2 8 16,5 2-23-16,-5-4-17 0,6 4-11 0,-3-3-8 16,3 3 0-16,3-2-12 0,0 1-14 0,1 0-17 15,2 0-13-15,1 1-10 0,4 1-1 0,-4-3 6 16,2 3-5-16,1 0-34 0,-2 1 21 0,-1 0-25 16,2 1-11-16,-5 0-10 0,-1 0-11 15,-3-1-4-15,-3 2-9 0,-1 3 17 0,-2-4-6 16,-4-1-26-16,2 2 8 0,-5-1 8 0,3-2-23 15,-4 0-8-15,4-2-13 0,-3-1-20 0,2-2 0 16,-2 2 5-16,2-3-39 0,-2-5-7 16,6 3-722-16</inkml:trace>
  <inkml:trace contextRef="#ctx0" brushRef="#br0" timeOffset="-19999.308">14435 8099 755 0,'-3'18'317'0,"2"1"-33"0,-6-3-23 0,4 1-20 16,2-3-18-16,-5 3-26 0,3-2-23 15,-1-2-8-15,-2 1-20 0,2-3-26 0,3 2-17 16,-2-4-44-16,0-1-62 0,-1 1-51 0,4-5-76 16,-3 1-34-16,0-3 0 0,3-2-36 0,0 0-27 15,0 0 12-15,-3-13-730 0,3 4 118 0</inkml:trace>
  <inkml:trace contextRef="#ctx0" brushRef="#br0" timeOffset="-19720.714">14349 8011 854 0,'3'-3'267'0,"-3"3"-17"0,4-6-27 0,2 4-10 15,-2-3-24-15,6 2-7 0,-3-3-31 0,0 3-8 16,4-3-15-16,-1 0 10 0,0 2-25 0,1-1-8 15,2 1 8-15,0 2-3 0,1-2 2 0,-1 2-9 16,1 1 17-16,-4-2-28 0,5 6-5 0,-5-3-5 16,0 1-13-16,0 0-2 0,0 4-11 0,-6-3-2 15,2 5-6-15,-2-2-12 0,-4 1-18 0,0 1-10 16,-3 2-6-16,2-1 21 0,-5 0-38 0,-1 0-34 16,0 1-2-16,-3-2 0 0,3-3 0 0,-3 3-64 15,-1 0-16-15,4-1-35 0,-2-4 4 16,-2 2-45-16,4-1-21 0,-3-2-7 15,3-1-618-15,7 0-78 0,-14-5 107 0</inkml:trace>
  <inkml:trace contextRef="#ctx0" brushRef="#br0" timeOffset="-19388.72">14653 8000 716 0,'11'2'200'0,"3"-1"-13"16,-1 3 0-16,0-4-26 0,-2-1-28 15,-1 1-5-15,4-4 13 0,-4 2-6 0,3-2-30 16,-2 0 3-16,2 2 4 0,-3-3-27 0,-2 2-8 16,2-2-6-16,-3 3 1 0,-1-2-11 0,2 0-2 15,-5 2-15-15,3-4-8 0,-5 3 0 0,-1-1-1 16,0 4 11-16,-4-7-20 0,1 4 10 0,-3 1-5 15,1-2 20-15,-5 3-20 0,4 1 4 0,6 0 32 16,-18 1-18-16,8 3 2 0,0-2 26 0,-4 6-31 16,1 0 2-16,2 1-4 0,1 1-19 15,0 5-2-15,3-4-33 0,0 3-33 0,0 0-37 16,4-3-32-16,3 0-42 0,0 1-53 16,3-3-36-16,1-5-83 0,2 1-669 0,1-2 96 15</inkml:trace>
  <inkml:trace contextRef="#ctx0" brushRef="#br0" timeOffset="-19139.692">14893 8136 921 0,'0'6'259'0,"0"-2"-11"0,0-4-59 15,-4 4 3-15,4-4-2 0,0 0-24 0,0 0-18 16,0 0-7-16,-7-14-8 0,7 9-17 15,0-1-17-15,0-2-4 0,3-1-3 0,-3 1 0 16,3 0-10-16,2-2-13 0,-2-1-12 0,1 2 4 16,5-2-20-16,-2 2-41 0,4-2-18 0,-1 0-2 15,0 2-42-15,1-1-22 0,2 1-11 0,1 0-15 16,0 2-28-16,3 0-23 0,3 0-8 0,-2 3-21 16,5-4-27-16,-2 1-736 0,3 4 98 0</inkml:trace>
  <inkml:trace contextRef="#ctx0" brushRef="#br0" timeOffset="-18528.291">15627 7916 496 0,'-17'1'151'0,"3"-1"10"0,1 3-17 0,3-2-6 16,-4 2-13-16,4-2-7 0,3 1 0 0,-3-1 15 15,6 3 3-15,-3-3-11 0,4 1-12 0,0 3-16 16,3-3 5-16,3 5-7 0,0-3-31 0,1 1 18 16,3 3-28-16,4-3 7 0,2 2-5 0,1 1-20 15,-4-2 18-15,3 2-10 0,-2 0 2 0,-1-4-3 16,0 3-2-16,-3-1-3 0,0 0-2 0,-4-1 5 15,0 1-13-15,-3 2 8 0,0-1-15 16,-3 1-11-16,-3-2-10 0,-2 1-5 0,1 1 7 16,-2-1-22-16,-1 0-16 0,-1 0-25 0,-2 1-26 15,2-4-39-15,1 2-35 0,0-4-39 16,-4 3-53-16,7-4 48 0,-3 1-783 0,3-1 95 16</inkml:trace>
  <inkml:trace contextRef="#ctx0" brushRef="#br0" timeOffset="-17871.178">15734 8040 598 0,'9'0'180'0,"2"2"-11"0,3-2-16 15,-1 0-35-15,1 0 2 0,2 0-17 0,-1-2-11 16,-2-2-3-16,4 1 9 0,-3-2-9 0,3 2-9 16,-3-3-9-16,-3 2-9 0,-1-2-1 0,-1 3-7 15,2-3-11-15,-4-2-2 0,-1 2 8 0,-2-2-16 16,-1 4 47-16,0-3-4 0,-2 1-12 0,-1 1 5 16,-1-1-12-16,-2-1-14 0,0 4 16 0,-4-4-10 15,1 5-1-15,-1-2-9 0,-1 3-6 0,-2 0 3 16,1 1 15-16,-3 2 5 0,-1 3-7 15,3-1 18-15,-4 3 2 0,1 3-8 0,2 2-15 16,-2-1 3-16,6 3 15 0,-4-2-8 0,5 3-17 16,-1 0-14-16,4-2-9 0,0 0-11 15,2 0-18-15,1-1-2 0,1-3-32 0,2 0-34 16,3-1-1-16,-2 0-34 0,2-5-14 0,5 1-29 16,-4-3-5-16,6-2 3 0,1-6-10 0,0 2 7 15,3-1 31-15,3-4-8 0,-2 0-2 0,6 1 4 16,-5-1 34-16,2 1 23 0,0 0 8 0,3-4-15 15,-4 4 37-15,4 1-14 0,-3-2 7 0,-1 3 10 16,-2 1 31-16,-2 2-35 0,2-3 22 0,-8 4 28 16,4-3 11-16,-4 5-8 0,0-3-18 15,-3 0 31-15,0 4 15 0,-4-5 16 0,0 4 22 16,-3 1 16-16,0 0-5 0,0 0 5 0,0 0 20 16,-13-4 19-16,13 4-1 0,-14 1 0 15,7-1 11-15,-2 1 7 0,1 2 8 0,-2 2-3 16,0-1 3-16,-4 1-21 0,1 2 1 0,3 2-3 15,-5-1-11-15,5 0-4 0,-4 1-31 0,1-1 2 16,3 2-2-16,2 0-18 0,-1-3 0 0,2 2-6 16,3 0 14-16,-3-1-3 0,4 0-21 0,3 1 11 15,0-3-21-15,0 1 14 0,7 0-30 0,-3-3-37 16,2 1-26-16,1-4-41 0,0 1-13 0,4-1-23 16,2 2-25-16,-3-3-34 0,0-3-15 15,4 2-36-15,-3-2 5 0,2-1-791 0,4 0 52 16</inkml:trace>
  <inkml:trace contextRef="#ctx0" brushRef="#br0" timeOffset="-17559.913">16417 7961 404 0,'-10'4'156'0,"-4"-2"3"16,1 2-29-16,3 1-4 0,-5 2 15 0,2 0-6 15,-1 3-9-15,4-2-1 0,0 1-5 0,2-1 8 16,2 0 3-16,-1 2 10 0,4-2-8 0,0 0 8 16,3 0-24-16,3 0 4 0,-3-2-6 15,3-2-15-15,1 3-6 0,-1-6-19 0,3 1-9 16,-2-1-4-16,4-1-6 0,-8 0-2 0,13-1-6 15,-6-2-50-15,3-3-37 0,-3 3-27 0,0-4-34 16,2 1-18-16,-1 1-56 0,-4-3-31 0,2 0 1 16,1 1-32-16,-4-3-53 0,4 2-704 15</inkml:trace>
  <inkml:trace contextRef="#ctx0" brushRef="#br0" timeOffset="-17245.128">16479 8040 573 0,'0'3'243'0,"3"4"-13"0,-3-5-17 0,0 3-34 15,3-3 3-15,-3-2-26 0,4 6-15 16,0-5-13-16,-4-1-21 0,0 0 3 0,13-5-12 16,-10 1-19-16,4-2 8 0,1 1-18 0,1 1 0 15,-2-5-2-15,3 2-6 0,1-2-25 0,-1 0-3 16,0 1 13-16,4 0-5 0,-7 1-15 0,3 0-1 15,0 3-2-15,-3-3 1 0,0 5-17 0,-1-2 16 16,-1 1-7-16,1 3-4 0,-6 0-14 0,10 0-1 16,-7 4-7-16,-2 1 2 0,2 2 11 0,0 0-13 15,-3-2-3-15,0 8-23 0,3-4-2 0,-3 2-24 16,2-2-12-16,1 5-46 0,-3-5-19 16,3 2 4-16,0 1-19 0,-2-4-7 0,2-4-41 15,3 5 20-15,-2-4-18 0,3-3-79 0,0 2-327 16</inkml:trace>
  <inkml:trace contextRef="#ctx0" brushRef="#br0" timeOffset="-16876.03">17042 7993 424 0,'-6'-1'157'16,"-1"1"6"-16,0-2-4 0,-4 2 30 0,2 0 3 15,-1 2 18-15,-4 1-2 0,4 2-27 0,-5 2-30 16,2 1-2-16,3 1-19 0,-4-1-17 15,4 2 2-15,3-2-5 0,1-1 6 0,-2 1-19 16,5-4-5-16,0 2-18 0,3-5-5 0,0-1-7 16,0 0-1-16,0 0-15 0,20-7 3 0,-13-1-16 15,3-2-10-15,4 1 3 0,0-6-13 16,3-1 4-16,-4-2-11 0,5-1-4 0,-5-2 6 16,4 0-24-16,-3 1-1 0,0 1-4 0,-4 1 1 15,-4 2-3-15,1 2-18 0,-4 2 12 0,-1 3-6 16,-2 0 9-16,-2 2 3 0,2 1 10 0,-6 4 34 15,2 2 9-15,4 0 4 0,-16 7 4 0,5 2 3 16,1 2-3-16,-3 7-9 0,-1 3-6 0,1 5 5 16,1-1-26-16,3 4-12 0,2-5-5 15,3 1-21-15,0-4-31 0,8-4-12 0,0 1-21 16,3-2-28-16,3-2-7 0,7-9-11 16,-1 4 10-16,-1-4 23 0,6-4-17 0,-1-1-16 15,3-1 5-15,-2 0-302 0,-1-6-445 0</inkml:trace>
  <inkml:trace contextRef="#ctx0" brushRef="#br0" timeOffset="-16225.018">18386 7653 506 0,'-13'4'179'0,"-1"-3"-4"0,4 2-50 15,-1 1 13-15,4-2-10 0,1 0 5 0,-1 3 26 16,0-1-5-16,0 3-16 16,-3 3 0-16,0 2-2 0,-4 2-19 0,1 7-1 0,-5-1 4 15,2 4 0-15,-9 11-7 0,1 1-13 16,-3-1-8-16,3-2 13 0,4-7-11 0,2-2-9 15,2-4 10-15,1 0 12 0,2-4 1 0,6-5 20 16,-3 0 7-16,6-2 4 0,1 0-27 0,0-3 1 16,6 0-39-16,4-3 3 0,-1 3 5 0,5-3-21 15,2-2 1-15,2 2-11 0,-2-3-8 0,1 0-7 16,2 0-13-16,-1-3 10 0,1 3-27 0,-1-1-14 16,1-1-33-16,-2 2-28 0,0-1-36 0,-1 1-38 15,4-2-37-15,-4-2-53 0,-1 1-43 16,1 2-36-16,-2-4 2 0,2 2-386 15,-3-4-328-15,1-1 105 0</inkml:trace>
  <inkml:trace contextRef="#ctx0" brushRef="#br0" timeOffset="-15903.605">18666 7724 970 0,'-9'18'358'0,"-2"-2"-15"0,1 1-33 0,3 0-16 16,-3-1-28-16,-1 2-2 0,1 1-31 0,3 1-23 15,-3-2-26-15,0 0 11 0,3-2-42 0,1 0-7 16,-2 0-26-16,4-3-33 0,-2 0-35 0,3-2-73 16,-1-1-53-16,-2 0-49 0,2-4-33 0,4-1-28 15,0-1-60-15,0-4-6 16,0 0-65-16,0 0-694 0,11-9 83 0,-2 0 94 16</inkml:trace>
  <inkml:trace contextRef="#ctx0" brushRef="#br0" timeOffset="-15589.161">18817 7727 1036 0,'-7'23'348'16,"4"-2"-33"-16,-5 0-31 0,2-2-2 0,2 3-36 16,-5-2-31-16,5 4-13 0,-3-1-44 15,3-2-42-15,-2 0-47 0,2-5-51 16,1 1-29-16,0-6-37 0,0-1-55 0,3 0-12 15,0-5-28-15,3 0-16 0,-3-5-17 0,0 0 27 16,0 0 16-16,0 0 0 0,19-13 15 0,-18 10 11 16,6-5 12-16,-3 2-2 0,-1 3 38 0,0-3 43 15,-3 3 9-15,0-1 53 0,0 4 26 0,-6-4-3 16,2 3 25-16,-3-3 11 0,-3 4 16 0,0 1-6 16,-4-1-3-16,4 3-17 0,-4-1 2 0,0-2-15 15,-2 2-7-15,2-1-17 0,0-1-12 0,3 0-56 16,-2 0-46-16,3 0-29 15,-1-3-48-15,1 2-28 0,4-3 10 0,-2 0-796 0,5-2 66 16</inkml:trace>
  <inkml:trace contextRef="#ctx0" brushRef="#br0" timeOffset="-15053.215">18998 7802 877 0,'0'0'282'0,"17"-2"-26"0,-9 2-28 16,1 0-18-16,-2-1-21 0,7-2-5 0,-4 2-27 15,3-1-12-15,-2 2-1 0,-1 0 7 0,-3-1-10 16,4 1-16-16,-5 0-20 0,1 1 13 0,-1 2-21 16,-5 1-2-16,2-1-21 0,-3 2-10 0,-3 4-5 15,-1 0-3-15,-6 1-7 0,0 4 12 0,-1-3-22 16,-2 5-4-16,-1-1-1 0,1 0 7 0,3-3 10 16,-1 1 13-16,1-3 18 0,3 5 10 0,0-6 8 15,3 1 7-15,1 0-15 0,0 3-7 0,3-4-11 16,3 0 5-16,0 1-22 0,1-2-11 15,4-1-8-15,1 1-40 0,-2-1-52 0,4-2-59 16,-5 0-51-16,4-1-53 0,0-1-31 0,-2-2-42 16,2-2-9-16,0-4 10 0,1 1-771 15,-1-3 85-15,0-1 97 0</inkml:trace>
  <inkml:trace contextRef="#ctx0" brushRef="#br0" timeOffset="-14919.657">19155 7958 898 0,'-6'3'266'0,"-5"1"-30"0,4-3-32 16,-6 0-12-16,2 1-38 0,-2-1-49 0,-1-2-46 16,-3-1-52-16,-1-3-65 0,-1 0-42 15,-5-3-46-15,6-5-750 0,-2 4 56 16</inkml:trace>
  <inkml:trace contextRef="#ctx0" brushRef="#br0" timeOffset="-14453.053">19235 7624 921 0,'0'0'361'15,"0"0"-18"-15,13 1-28 0,-7-1-41 0,1 0-16 16,4-1-25-16,2-2-20 0,4 2-32 0,-3 1-7 16,7-3-25-16,0 2-14 0,2-3-40 0,1 1-8 15,0 2-18-15,0-3 6 0,-4 3-24 0,1-1-10 16,-4 1-5-16,-3 0-3 0,3-2-8 0,-4 3-19 16,-3 0-17-16,1 0 1 0,-4 4-3 0,-1 0 18 15,-2 7 3-15,-1-1 2 0,-6 5-2 0,3 2 5 16,-3 2 10-16,2 5-18 0,-2 2 5 0,-3 6-2 15,2 2 5-15,1-2-13 0,-1-3 18 0,3 1-24 16,-2-4-4-16,6 0-10 0,-3-3-6 16,1-3-48-16,3 1 0 0,-1-4 5 15,0-1-6-15,1-2-1 0,-1-2-12 0,0-1 9 16,1-2-5-16,-1-1 7 0,0 1 5 0,1-3-10 16,-3 1-2-16,-1-4 4 0,-1 3 6 0,-6-3 15 15,0 1 11-15,-2-3 20 0,-3 1-18 0,-4-1 12 16,-2 3 6-16,-1-3-21 0,-2-1-4 0,0 3-27 15,1-3-12-15,-1 0-3 0,0 4-12 0,2-2-44 16,4-2-28-16,-1 0-13 0,2 0-745 0</inkml:trace>
  <inkml:trace contextRef="#ctx0" brushRef="#br0" timeOffset="-12152.75">21103 7608 524 0,'0'0'177'16,"0"0"7"-16,0 0-2 0,0 0-13 0,0 0 7 16,0 0-19-16,0 0-4 0,0 0 3 15,0 0 11-15,0 0 4 0,1 8 3 0,-1-8-15 16,-4 9-11-16,1-1 11 0,-3 0-21 0,2 1 1 16,-3 0 6-16,3 7-11 0,-3-1-6 0,-2-2-3 15,2 4-2-15,-1 3-5 0,-2-2-6 16,1 2 6-16,-2 2-16 0,4-5-17 0,0 2 2 15,-3 1-5-15,0-2-11 0,3-6-17 0,-3 4-3 16,-1-1-22-16,4-1-27 0,-2-3-48 0,-2 3-38 16,1-3-34-16,0-1-43 0,3-2-26 0,-4-1-49 15,1-6 1-15,4 1-26 0,6-2-11 0,0 0-12 16,-14-20-33-16,14 11-722 0,3-4 104 16</inkml:trace>
  <inkml:trace contextRef="#ctx0" brushRef="#br0" timeOffset="-11833.379">21018 7633 647 0,'0'0'225'0,"0"0"3"0,0 0-33 16,0 0-6-16,-3 16-23 0,3-12 6 0,-1 4-8 16,-2 5-3-16,3-2 3 0,3 4 10 0,-3 2-18 15,1 1 8-15,2 0 10 0,1 4-10 16,0-2-8-16,2 2 3 0,1-6-1 0,-1 1 1 15,2-2-13-15,-2-2 2 0,1 1-17 0,-3-5-1 16,5-1-17-16,-1 0-18 0,-1-1-8 0,-1-5-10 16,1-1-6-16,1-2-2 0,2-1-10 0,0-5-8 15,3-4 1-15,-2-3-19 0,2-3 3 0,1-1-13 16,-1-3 5-16,1 2-2 0,-3-6 2 16,3 7 5-16,-4-4-2 0,-1 5-24 0,-2 1-40 15,1 3-49-15,1-1-56 0,-5 4-31 0,2-1-31 16,-2 1-25-16,3 2-28 0,-6 4-19 0,2-3-14 15,0 1-42-15,0 3 29 0,-3 3-37 0,1-5-726 16,-1 5 112-16</inkml:trace>
  <inkml:trace contextRef="#ctx0" brushRef="#br0" timeOffset="-11284.551">21596 7786 570 0,'-10'0'213'0,"0"4"-14"0,-4-2 9 15,1 1-32-15,-2 3-4 0,-4 1 17 16,1 4-30-16,0 1 10 0,-1-1-26 0,1 5 13 16,2 0-10-16,-2-4-2 0,5 5-14 0,-1-3 3 15,7 1-2-15,-3-5-6 0,3-1 11 0,3-1 2 16,-2 2-28-16,5-4 8 0,1-3-26 0,0 0-7 15,0-3-1-15,0 0-7 0,10-7-23 0,-5 0 7 16,1-2-20-16,1 2 0 0,0-2-28 0,3-2-34 16,-6-1-43-16,3 0-30 0,2-3-45 0,-5 1-27 15,7 2-36-15,-5-3-31 0,1 4-13 16,-1-3-5-16,2 5 21 0,-1 0 2 0,-1 1 16 16,-2 3 7-16,2 2-59 0,-2 1 54 0,3-2 16 15,-7 4 45-15,0 0 39 0,13 10 0 16,-9-5 23-16,2 2 41 0,-1 2 59 0,-2-1 38 15,0 0 5-15,0 1 21 0,-2 0 2 0,5-1 29 16,-3 2 25-16,0-4 5 0,-2 0-2 0,2-2 5 16,-3 3-6-16,4-6 6 0,-4 2-13 0,4 1 3 15,-4-1-14-15,3 1 6 0,-3-4-10 0,3 1-13 16,-3-1 7-16,0 0 3 0,0 0-2 0,13-5-1 16,-12 2-22-16,2-2 12 0,1 2-23 15,3-6 11-15,-1 3-3 0,-2-2-23 0,5 0-3 16,-4-1-5-16,2-1-2 0,2 3-3 0,-2-2-10 15,4 0 20-15,-4 1-36 0,3 2-17 0,0 2 0 16,-3-3-49-16,3 1-29 0,-3 3-14 16,3 1-57-16,-3-2-15 0,0 3-24 0,-1 1-17 15,2 1-31-15,-1 0-31 0,-7-1 26 0,10 5-82 16,-4-3-655-16,2-1 72 0</inkml:trace>
  <inkml:trace contextRef="#ctx0" brushRef="#br0" timeOffset="-10884.42">22007 7742 911 0,'-8'19'338'16,"1"3"-26"-16,-2-2-25 0,2 2-21 0,0 2-33 16,0-2-21-16,0 2-35 0,1 0-52 15,-2-1-61-15,5 0-41 0,-1-6-51 0,1 0-44 16,0-5-35-16,0-2-47 0,6-3-43 16,-3 0-8-16,3-6 13 0,-3-1 16 0,0 0-21 15,0 0-92-15,21-11 17 0,-14 3 21 0,3-2 70 16,0-2 88-16,0 0 63 0,0 3-11 0,1-3 23 15,-4 2 46-15,2 3 31 0,-2-2 18 0,-2 5 25 16,1-3 11-16,-2 1-13 0,-1 3 15 0,-3-1 18 16,0 4-3-16,0 0 3 0,-13-4-20 0,5 4-5 15,-5 3-6-15,-1-2-15 0,3 2-15 0,-2-2-19 16,-4 0-37-16,4-1-29 0,-2 0-18 0,2 0-61 16,-1-1-18-16,1-4-33 0,3-6-47 15,2 3-729-15</inkml:trace>
  <inkml:trace contextRef="#ctx0" brushRef="#br0" timeOffset="-10549.321">22130 7795 622 0,'-8'21'230'0,"5"-5"-2"16,-1-3-26-16,1-1-5 0,0-3-5 0,0 0-13 15,3-7-2-15,0 4-16 0,3-3-20 16,0-3-26-16,4 4-13 0,-7-4-22 0,17-4-6 16,-7 1 5-16,0-3-15 0,4 3 8 0,0-5-21 15,0 0 8-15,2 2-13 0,-4 0 0 0,4 0-7 16,-2-1-1-16,-4 1 18 0,0 4 19 0,1-4 6 16,-4 4 1-16,2 1-2 0,-2 2-1 0,-2 1-18 15,1 3-12-15,-2-1-8 0,2 4 5 0,-3 6-15 16,0-5-8-16,-3 6-15 0,1-3 7 0,-1 2-15 15,3 1-5-15,-3-4-16 0,4 3-27 0,-1-3-14 16,-2 0-38-16,2-2-25 0,4-2-18 16,-4-2-39-16,7-2-48 0,0 1-26 0,1-11 18 15,3 2-794-15,2 2 95 0</inkml:trace>
  <inkml:trace contextRef="#ctx0" brushRef="#br0" timeOffset="-9781.467">23029 7640 798 0,'-11'18'254'16,"-2"0"19"-16,3-1-19 0,-4-1-14 0,4 6-12 15,-1-3 3-15,-6 6-11 0,4-1-8 0,-2-3-22 16,2 1-27-16,-1-2 1 0,4-1-28 15,0-5-23-15,3-1-21 0,-3-2-46 0,6-2-16 16,-2-2-19-16,3-2-19 0,3-5-23 16,0 0-4-16,0 0-32 0,10-23-2 0,-1 6-5 15,2-6-11-15,3-3 3 0,-1-1-2 0,4-2 20 16,4-8-23-16,-4 6 13 0,0 5 25 0,-3 3-5 16,3 2 8-16,-4 4 23 0,-2 1 8 0,2 1 48 15,-3 5 0-15,1-3 29 0,-1 6 20 0,0 2-11 16,1 0 3-16,-1 2 11 0,-3 2-21 0,-1 1-3 15,2 2-7-15,-2 5 8 0,1 1-24 16,-4 2-20-16,0 6-8 0,-2 2-5 0,-1 5-2 16,-1 2-3-16,1 1 5 0,-3-1-18 0,3 3 13 15,0 0-10-15,0-8-18 0,0 0 5 0,3 1 2 16,-2-5 8-16,-1-3-10 0,3-1 11 0,4 0-9 16,-6-4 8-16,5 0-10 0,-2-2 5 15,-1-4-5-15,3 3 10 0,-2-4 19 0,-4-1-22 16,0 0 1-16,0 0-8 0,0 0-3 0,0 0 6 15,0 0 7-15,-10-14 3 0,3 10-6 0,-7-1 4 16,1 3-14-16,-5-3 16 0,1 2-18 0,-3-3-31 16,3 3-21-16,-4 1-12 0,4-2-5 15,0 3-23-15,0 0-39 0,4-3-25 0,2 3-13 16,-3-11 7-16,5 12-765 0,2-1 85 0</inkml:trace>
  <inkml:trace contextRef="#ctx0" brushRef="#br0" timeOffset="-9053.545">23247 7927 703 0,'0'9'274'0,"-3"-3"-36"0,3 1-41 16,0-5-17-16,3 3-19 0,-3-5 0 0,0 0-28 15,0 0-10-15,0 0-13 0,7-13-18 0,0 6-2 16,0-1-8-16,-3-1-8 0,2-2-5 16,1-1 11-16,0 1-24 0,3 0 8 0,-3-2-3 15,3 3-7-15,-3 1 18 0,0 0-1 0,3 1 9 16,-3 2-6-16,-1 2 5 0,2-2-33 16,-2 5-5-16,-2 1 3 0,-4 0-16 0,6 4-8 15,-5 1 1-15,-1-1-6 0,-1 2 8 0,1 2-15 16,-3-1-16-16,3-3 8 0,-3 1 3 0,3 1 7 15,0-4-12-15,0 4-4 0,0-6 12 0,0 0-6 16,0 2 0-16,0-2 5 0,0 0-10 0,17-5 12 16,-10 1-4-16,0-2-1 0,3 3 1 0,1-4-1 15,-2 1 6-15,4 1 8 0,-1-1-4 16,-2 0 11-16,4 2-2 0,-4-2-16 0,0 4 3 16,1-3-6-16,-2 3 19 0,-2 1-24 15,-1-2-2-15,2 2-21 0,-8 1 3 0,7 1-12 16,-4 3-1-16,-3-2 8 0,0 4 12 0,0 1 3 15,0-2-17-15,0 1 9 0,0 1-2 0,0 2 0 16,-3-5 0-16,3 2 0 0,0 0-3 0,3 2-12 16,-3-4 0-16,4 1-24 0,-1-2-27 0,0 2-14 15,0-3-35-15,1-1 54 0,3 3-29 0,-7-4 16 16,10 2 7-16,-6-2 13 0,2-6 18 0,-6 6-5 16,11 0 8-16,-4-1 5 0,-1-1 18 0,1 2 7 15,1-1 13-15,-2 0-7 0,1-4 25 16,3 3-15-16,1-5 7 0,-1 1 18 15,3-3-7-15,-2 2 10 0,2-3 5 0,-2 0 10 16,2 2 1-16,0-2-14 0,-2-1 8 0,-1 1-2 16,-3 2 5-16,3 1-6 0,-6 2 1 0,3-3 2 15,-4 3-10-15,3 2 5 0,-5-4 23 0,-1 4-28 16,-1-2 5-16,1 5-3 0,-9-7 11 0,5 7 0 16,4 0 12-16,-17 3-17 0,10-2 10 0,-3 0-3 15,2 2-18-15,-2 3 11 0,1 2 7 0,-1-2-5 16,2 0-7-16,-2 6-11 0,3-3 5 0,1 0-32 15,-1-1-24-15,6 0-39 0,-2 1-27 16,3-1-14-16,3-1-17 0,-2-3-46 0,2 2 15 16,4-2-38-16,0 0 17 0,0-4 21 15,2 1-58-15,2-2-270 0</inkml:trace>
  <inkml:trace contextRef="#ctx0" brushRef="#br0" timeOffset="-8851.717">23818 7908 501 0,'-3'9'205'0,"-1"-2"10"0,4-4 3 16,-3 2 25-16,3-2-21 0,0-3-24 16,0 0-27-16,0 0-15 0,0 0-10 0,13-7 0 15,-5 3-33-15,-2-4 2 0,1 0-21 0,0 0 6 16,3 0-28-16,-3-6-31 0,0 3-15 0,4 1-57 16,-2-1-31-16,-2 0-20 0,0 1-35 15,2 0-16-15,-4 1-8 0,2-1-49 0,-1 0-14 16,-2 5 4-16,2-1 11 0,-1 0-26 0,-2 3-320 15,3-1-328-15</inkml:trace>
  <inkml:trace contextRef="#ctx0" brushRef="#br0" timeOffset="-8729.135">24072 7799 494 0,'0'4'140'0,"0"2"-9"0,0 2 5 0,0 0-44 15,-1 0-8-15,-3 1-7 0,1-2-21 16,3-3-38-16,-4 5-41 0,1-1-51 0,0-2-26 15,0 1-770-15</inkml:trace>
  <inkml:trace contextRef="#ctx0" brushRef="#br0" timeOffset="-8355.387">24221 7690 363 0,'-7'10'169'16,"-2"-2"-16"-16,5 1-1 0,-2-1-19 0,1-1 0 15,5 1-16-15,-3-3 11 0,3 2-28 0,0-1-18 16,3 1 3-16,1-2-34 0,0 0-26 16,-1-3 4-16,4 3-42 0,0-4-13 0,3 2-5 15,0-3-32-15,0 0-35 0,1 0 4 0,4 0 1 16,-3-3-4-16,2 2-59 0,2-4-54 0,-1 3-617 15</inkml:trace>
  <inkml:trace contextRef="#ctx0" brushRef="#br0" timeOffset="-8021.524">24467 7667 529 0,'-16'8'167'0,"3"-1"-1"0,1-3-20 0,3 5-21 15,-2-2-2-15,7-1-2 16,-2-2-27-16,-1 1 9 0,4-1-3 0,0 1-1 16,-1-3-22-16,4 2 5 0,0-4 10 0,0 0-38 15,0 0-3-15,0 0 3 0,0 0-13 0,17-7-10 16,-11 1-8-16,2-1 12 0,-1 3-6 0,3-4 4 16,-4 1-2-16,5 0-13 0,-4 3-8 0,-1-2 26 15,-2 1-34-15,2 1 3 0,-1 3 6 0,-2 0 4 16,-3 1 3-16,0 0 7 0,0 0-7 0,3 10 13 15,-6-3 30-15,3 3-27 0,-3 4 17 0,3-1-5 16,-1 3-13-16,-3 0 1 16,4 0 4-16,0-1-23 0,0-2 3 0,4 0-5 15,-3 0-23-15,5-1-11 0,-2-3-25 0,-1 0-28 16,5-2-34-16,-3 0-30 0,6-3-36 0,-4-3-125 16,-1-1-618-16,5 1 70 0</inkml:trace>
  <inkml:trace contextRef="#ctx0" brushRef="#br0" timeOffset="-7512.134">23993 7603 957 0,'0'0'327'15,"0"0"-32"-15,0 0-37 0,0 0-20 0,0 0-25 16,0 0-24-16,0 0-12 0,14-7-36 0,-11 4-8 16,-3 3-21-16,3-2-27 0,1-3-31 0,-1 4-11 15,-3 1-22-15,3-3-32 0,-3 3-12 16,4-4-30-16,-4 4-52 0,0 0-34 0,0 0-60 16,0 0-52-16,0 0-13 0,0 0-724 0,0 0 95 15</inkml:trace>
  <inkml:trace contextRef="#ctx0" brushRef="#br0" timeOffset="-5805.278">25435 7383 373 0,'0'0'149'0,"0"0"-11"0,0 0-8 16,0 0-4-16,0 0 10 0,0 0 2 15,0 0-33-15,0 0 10 0,-14 10-13 0,9-3-7 16,-3 1 0-16,1 2-6 0,-4 4 11 0,-2 3 10 16,0 1-15-16,-5 5-16 0,1 2 21 0,0 0-8 15,0 1-12-15,0-1-27 0,6 1 32 16,-2-7-8-16,3 3-3 0,-1-4 5 0,4-2-2 15,1-1-5-15,2-2 15 0,1-1-18 0,3-2-21 16,0-6-14-16,4 0 4 0,2-1-12 0,1-3-11 16,7-1-2-16,-1-1-3 0,2-6-18 0,1 1-7 15,5-3 5-15,-1-3-16 0,-3 1 11 0,1-2-16 16,-2 3 8-16,-2 1 5 0,-4-4 8 16,-3 5-3-16,0-1 0 0,-4 2-5 0,-3-1 16 15,0 1-26-15,-3 1 2 0,-1-1 11 0,-5 1 4 16,2 1-12-16,-4 4 6 0,-2 0 6 0,-1 2-4 15,0 0-11-15,1 1 8 0,-4 1-51 16,3-1 0-16,0 3-36 0,4-4-10 0,-4 3 18 16,1 1-54-16,6-3-10 0,-1 0-54 0,2 0-152 15,2 1-572-15</inkml:trace>
  <inkml:trace contextRef="#ctx0" brushRef="#br0" timeOffset="-5389.275">25683 7399 870 0,'-19'12'261'0,"6"2"-31"15,2 1-4-15,-3-2-32 0,1 5-7 0,-1 1-13 16,4-1-13-16,-4 0-38 0,4 1 0 0,3-3-8 16,1-1 3-16,-2 0 2 0,5-5-2 0,0 0-3 15,2-1 13-15,1-4-41 0,1-2-2 16,5 1-9-16,-6-4-1 0,11-5-9 0,-1-1-2 15,-3 1-13-15,4-4 13 0,2-2-5 0,-3 1-15 16,1 0-19-16,-2 0 1 0,-2-3-11 0,1 3-17 16,-5 0-14-16,3 2-17 0,-5-1-13 15,-1 0-13-15,0 2-15 0,-1-1-36 0,-2 1-21 0,0-1-27 16,0 2-22-16,-5 2-6 0,2-1-12 16,2 2-6-16,-2 2-646 0,-1 0-51 0,3-3 102 15</inkml:trace>
  <inkml:trace contextRef="#ctx0" brushRef="#br0" timeOffset="-5029.187">25937 7257 581 0,'0'0'207'0,"0"0"3"0,-10 14-13 0,4-8-8 16,3 2 1-16,-2 2-3 0,2-1-6 0,-1 4 16 15,-2-1-5-15,0 4-23 0,2 0 10 0,1 1-4 16,-1 4 1-16,3-3-4 0,-2 1-21 0,0 3-8 15,3 2-20-15,-3-5-3 0,3 1-17 0,-1 0-16 16,1-3-5-16,0-1-1 0,-3-4-6 0,3 2-42 16,0-5-30-16,0 3-55 0,0-2-65 0,0-5-55 15,0 2-43-15,0 0-43 0,0-7-29 16,3 0-747-16,-3 0 71 0,0 0 90 16</inkml:trace>
  <inkml:trace contextRef="#ctx0" brushRef="#br0" timeOffset="-4629.299">26173 7307 726 0,'-6'18'269'0,"2"-1"-36"15,-3 0 0-15,4 0-20 0,0-1 2 0,2 1-26 16,-2 2-7-16,0 3-31 0,3-2-10 0,-3 2-6 16,3 1-12-16,0-5-23 0,0 2-31 0,0 2-26 15,0-5-53-15,0-1-33 0,3-4-34 0,-3 1-51 16,3-5-36-16,1-3-5 0,-1-1-18 0,-3-4 13 16,0 0-20-16,0 0 30 0,19-15-23 0,-17 6-71 15,4 0 86-15,-3 0 16 0,-2 1-36 0,-1-1 115 16,0 0 8-16,-1 1 2 0,-2 0 27 0,3 0 34 15,-3 2 58-15,0 0 32 0,2 2 21 16,-2-2-3-16,-3 5 24 0,1-1 20 0,-1 1 18 16,-4-2-26-16,3 3 8 0,-2 3-29 15,0-2 6-15,-3 1-28 0,0-1 10 0,1-1-13 16,-5 0-7-16,3 0-19 0,0 0-45 0,0 0-52 16,-2-3-61-16,-2 2-8 0,5-3-66 0,-4 1-16 15,-2-1-141-15,5 0-593 0</inkml:trace>
  <inkml:trace contextRef="#ctx0" brushRef="#br0" timeOffset="-4069.194">26331 7440 647 0,'6'-4'246'0,"-2"4"-29"0,5-3 9 0,-4 2-55 16,2-4 1-16,3 3-11 0,4-2-23 0,-4 0-2 16,4 2-16-16,2-5-5 0,-1 3-7 0,-2 2-11 15,6-1-2-15,-7-1-24 0,5 1-14 0,-4 1 9 16,0-2 19-16,-5 1-37 0,2 3-2 15,-3 0-15-15,-7 0 5 0,8 3 0 0,-8 2-3 16,-2-1-2-16,-1 1 5 0,-4 3-6 16,-2 1 14-16,2 2 2 0,-7 3-5 0,1 1-5 15,1 3 5-15,-1-2 15 0,-1 0-2 0,1 1 17 16,6-5 1-16,-2 4 5 0,0-1 7 0,3-3-9 16,0 2 4-16,2 0-15 0,1-4 5 0,3 1 0 15,0 1-20-15,3-2-13 0,4-3-16 0,-1 2-25 16,1-1-15-16,1-4-42 0,2 1-17 0,0-2-44 15,4 1-20-15,-1-3-37 0,1-2-22 0,1-3-21 16,1 1-22-16,1-4-4 0,0 1-332 0,0-2-366 16,0-1 80-16</inkml:trace>
  <inkml:trace contextRef="#ctx0" brushRef="#br0" timeOffset="-3924.687">26570 7565 611 0,'-20'0'200'16,"3"-3"-23"-16,2 3-6 0,-1-1-17 0,2-1-52 16,0 2-25-16,-3-1-52 0,4 0-37 0,-3-2-52 15,-2 0-64-15,3 2-781 0</inkml:trace>
  <inkml:trace contextRef="#ctx0" brushRef="#br0" timeOffset="-1570.051">21558 8317 284 0,'0'0'133'15,"4"-1"-31"-15,-4 1 26 0,3-4-10 0,-3 4-21 16,4-4-7-16,-4 4 2 0,0-2-18 0,3-2 8 15,-3 4-8-15,0-2 0 0,0 2-4 0,0-7-17 16,0 7 11-16,-7-3-7 0,4-1-11 0,-4 1 10 16,1 2-10-16,-5-3 18 0,1 2-28 15,-3 1 2-15,-2 1-12 0,2 0 5 0,-8 2 4 16,1 2 14-16,0 0-8 0,-4 3 5 0,2 2-10 16,-8 6-5-16,5 0 7 0,-1 3-15 15,-1 0 31-15,3 2-34 0,3 1 6 0,1 2 15 0,2-1-16 16,8 0 22-16,0-5-1 0,3-1 20 0,7 1-2 15,0-2-23-15,7-4 13 0,3 3-3 16,3-4-23-16,2-2 0 0,2-4 6 0,3 1-1 16,0-2-15-16,1-5 20 0,0 1-20 0,-1-1 0 15,4-5 8-15,-3 0-3 0,3-2 0 0,-4 0-10 16,0-3-24-16,-2-1 11 0,-5-1 3 0,1-2-1 16,-1 5 27-16,-6-5-27 0,0 2 8 0,-4 3-4 15,1 0 1-15,-4-2-14 0,-4 3-4 16,1 0-27-16,-1-1 2 0,-2 5-13 0,-1-1-20 15,-3 0 3-15,-1 2-37 0,1 3-9 0,-4 0-37 16,5 2-12-16,-1 0-31 0,-2 3-23 0,3 1-770 16,2-3 112-16</inkml:trace>
  <inkml:trace contextRef="#ctx0" brushRef="#br0" timeOffset="-1240.345">21702 8282 319 0,'-3'4'154'0,"-1"0"-18"0,1-1 20 0,2 3-10 15,-2-2-11-15,0 2 16 0,0 4 21 0,-1-2-3 16,1 5 10-16,0-2 0 0,-1 4 6 0,0 1-9 16,1 2 1-16,0-1-3 0,-1 6 5 0,-2-2-23 15,2 3-5-15,-2-1-20 0,1 1 7 0,5-5-31 16,-3 1-4-16,0 1-14 0,-1-5-30 0,1 1-20 16,3-2-62-16,-3-3-62 0,3-2-79 15,0-2-48-15,3-2-72 0,0-1-21 0,-3-5 34 0,15-5-761 16,-9 1 75-16</inkml:trace>
  <inkml:trace contextRef="#ctx0" brushRef="#br0" timeOffset="-1064.045">21792 8451 685 0,'-8'2'287'0,"-2"3"-39"0,0-4-9 0,-4 5-37 16,1-5-18-16,-2 0-20 0,-1 1-28 0,1-2-16 15,-1 0-51-15,-2-2-18 0,2 2-59 0,-2-1-33 16,2-3-30-16,2 1-49 0,0 0-24 0,4-3-45 16,0-2 2-16,6-1-706 0</inkml:trace>
  <inkml:trace contextRef="#ctx0" brushRef="#br0" timeOffset="-653.181">21784 8251 877 0,'7'8'267'0,"-6"3"-29"0,2 1-21 15,-3 1-4-15,0 0-8 0,0 4-11 16,0 0-2-16,0 0-28 0,-3 2-5 0,3-1-3 16,-1 1-18-16,-3-3 0 0,4-4-12 0,-3 3-9 15,3-3-9-15,3 0-16 0,-3-2 15 0,0-2-22 16,4-1-21-16,-3-2-18 0,5 0-5 0,-3-3-21 15,4 0-14-15,-1-2-12 0,-6 0-6 16,12-2-1-16,-3 0-8 0,-2 0 16 0,0-2 0 16,3 1-8-16,-3 2 13 0,0 0 0 0,-1-3 5 15,-1 3 11-15,1 0 15 0,1 1-8 0,-7 0 0 16,10-4-3-16,-7 4 8 0,-3 0-5 0,11 0 0 16,-11 0-7-16,7 0-9 0,-7 0 6 0,6 3 3 15,-2-2-1-15,-4-1-5 0,7 1-12 16,-3 0 4-16,-1 3-12 0,0-2 0 0,1 1-1 15,2 2 9-15,-3-2-3 0,1 3-16 0,0-3 16 16,-1 2-3-16,1 2 8 0,2-2-5 0,-3 0 5 16,1 2-18-16,-1-4-30 0,1 4-19 0,0-3-58 15,-1 1-36-15,1 0-72 0,-1-3 0 0,0 2-51 16,0-1-807-16,-3-3 126 0,0 0 108 16</inkml:trace>
  <inkml:trace contextRef="#ctx0" brushRef="#br0" timeOffset="-13.919">22126 8506 660 0,'7'1'230'0,"-7"-1"-10"15,4 1-30-15,-4-1-16 0,10 0-15 0,-10 0-8 16,9 0-16-16,-4 0-14 0,-5 0-42 15,13 0 13-15,-6-1 3 0,-1 0-31 0,2-3 15 16,2 3-7-16,0-1-13 0,0-2 7 0,0 1-2 16,0-4-23-16,1 0 3 0,-1 3 17 0,0-3-22 15,-2-1-19-15,-2 2 11 0,1 2-3 0,0-3-3 16,-1-2-9-16,-2 3-6 0,-3 3-5 0,2-4-2 16,-3 1 4-16,-3 3 11 0,3 3-13 15,-11-6 3-15,7 6-3 0,-6 0 23 0,0 0-15 16,0 4-10-16,0-2-8 0,-2 5 5 0,0-2 15 15,-2 3 13-15,0 1-2 0,1 4-1 0,2-2-20 16,-2 5 19-16,6-1-14 0,-1 0 0 16,2-2-2-16,3 0 17 0,3 0-17 0,0 1 0 15,3-3-29-15,0 0-17 0,5-1-21 0,-2-2-15 16,1-1-52-16,3-3-38 0,1 1-10 0,2-4 3 16,-3-2 12-16,4 0-5 0,-1-3-12 0,-2 1 35 15,2-3-18-15,-2 4 47 0,-1-5-6 16,0 6 26-16,0-5 2 0,-2 3 11 0,-1-2-1 15,-1 3 47-15,-6 2-5 0,7-1 4 0,-7 1 42 16,7-1 7-16,-7 1 16 0,0 0 23 0,-4 8 5 16,4-8 2-16,-7 10 31 0,4-5 3 0,-3-1 33 15,5 3-18-15,-2-5 21 0,0 4-3 16,0-5 0-16,2 4-3 0,-3-2-7 0,4-3 5 16,0 0 0-16,0 0 2 0,0 0-2 0,0 0-16 15,5-13-7-15,-2 9-15 0,0-2-3 0,1-1-3 16,2-1-7-16,0 2 7 0,-2-4-12 0,4 4-11 15,-2-2 0-15,4 0-7 0,-3-1 5 0,4 1-26 16,-1 1 0-16,4-1-3 0,-4 1-17 16,3 3-16-16,-2-1-25 0,6 0-13 0,-3 2-36 15,-1 2 8-15,5-1-46 0,-5-1-13 0,1 3-11 16,2 3-27-16,-2-1-16 0,0-2 3 0,-1 1-42 16,1 1-7-16,-1 2-250 0,-1-3-462 15</inkml:trace>
  <inkml:trace contextRef="#ctx0" brushRef="#br0" timeOffset="945.883">20047 8353 578 0,'-9'0'241'0,"1"3"-8"16,1-3-36-16,-3 1-18 0,-1 0-33 15,-2-1-6-15,0 3 4 0,-1 1-14 0,-3-2 3 16,3 0-15-16,-2 3-8 0,1-4-18 0,-1 1-7 16,1 3-6-16,2-2-5 0,-1-2-15 0,4 5-5 15,0-6 5-15,-1 1 2 0,5 2 9 0,-1 1-6 16,1-3 10-16,2 4-23 0,4-3-2 15,-4 2-3-15,8 1-11 0,0-1-6 0,2 1-4 16,4 1-7-16,1-1 5 0,5 1-15 0,-1 1-6 16,-2 0 9-16,3 1-4 0,-1-3-9 0,-2 1 25 15,1 1-5-15,-1 2-11 0,-2-5-1 0,-4 2 22 16,3 0-23-16,-4 3 5 0,-1-1-2 0,-2 0 5 16,-3 1 15-16,0 1-10 0,0 0 15 0,-3 2-23 15,-5-3-20-15,2 1 7 0,-1 3 3 16,-3-3 0-16,2-1 16 0,-5 2-21 0,3-2-13 15,-4-2-5-15,1 1-6 0,-1-1-32 0,1-2-36 16,1-2-36-16,-1-2-23 0,0 0-34 0,-1 0-15 16,4-2-20-16,-1-1 8 0,1-1-29 15,3-2-581-15,1 0-77 0</inkml:trace>
  <inkml:trace contextRef="#ctx0" brushRef="#br0" timeOffset="1354.531">20158 8519 481 0,'0'0'153'0,"6"-2"-14"0,-6 2 14 16,0 0-10-16,0 0-17 0,0 0-3 0,-17 4-6 15,10 0-14-15,0-3-6 0,-4 4-10 0,2-3 8 16,-1 5-6-16,-1-4 11 0,1 4-8 0,3 0-7 16,-3 1-1-16,2-2-7 0,-1 1 0 0,2 2-21 15,-1 1 8-15,5-1-13 0,0 0-4 0,0 1 1 16,3-3-4-16,0 1-6 0,3-1 3 0,3-2 0 16,-1 0 3-16,1-4 17 0,1 1 0 15,0-1-17-15,3-2-13 0,-3-1-1 0,3 0 4 16,1-2-1-16,-4 1 0 0,3-4 0 0,-1 2-12 15,-4 0-6-15,4-1 8 0,-5 2-5 16,-1-2-10-16,1 0-21 0,-1 2-20 0,-3-2-8 16,3 3-23-16,-3-2-15 0,0-1-16 0,0 3-28 15,3-3-20-15,-3 4 10 0,0-3-34 0,0 5-22 16,0 0-14-16,0-8 4 0,0 8 15 0,-3-5-1 16,0 0-178-16,3 5-520 0</inkml:trace>
  <inkml:trace contextRef="#ctx0" brushRef="#br0" timeOffset="1858.36">20195 8537 499 0,'3'5'227'16,"0"2"-6"-16,-2-3 4 0,-1 4-20 0,3 0 5 16,-3-1-16-16,0 2-7 0,0-1-3 0,0 1-10 15,0 4-7-15,0-6-16 0,0 2 2 0,3-3-7 16,-3 0-23-16,0 1 0 0,0 0-3 0,3-4-28 15,1 2 8-15,0-3-36 0,2-2 0 0,-6 0-25 16,11-5-14-16,-2 1-7 0,-1-2-8 0,2 1-5 16,3-2 3-16,1-1-5 0,-4 0-1 0,4-1 3 15,-3-3-17-15,-1 6-4 0,4-1 26 16,-5 0-12-16,-2 1 17 0,1 3-2 0,2-2 7 16,-4 3 9-16,1 1-14 0,1 1-2 15,-8 0-3-15,10 3-18 0,-4 2 21 0,-3-3 3 16,1 5-1-16,-1 2 0 0,0-1-5 0,-3 0 6 15,5 1 2-15,-5 1 7 0,0-1-12 0,3-2 13 16,-3 0-13-16,0 0-1 0,3-3-1 0,-3 2 1 16,0-1-7-16,0-2-2 0,3-1 15 0,-2 2-21 15,-1-4 19-15,9 1-6 0,-9-1-7 0,12-6-11 16,-6 4 5-16,1-5-12 0,3 2-6 0,0 0 9 16,0-1-4-16,-3 4 11 0,4-5-18 0,-4 2 10 15,2 3 31-15,-2-1-13 0,-2-1-20 0,1 2 7 16,1 1 3-16,-7 1 5 0,9 2-7 15,-8 3 1-15,2-2 6 0,-3 4-7 0,0-2 12 16,0 0-8-16,0 4 16 0,0-1-13 16,-3-2 0-16,3 1-2 0,-1 1-9 0,-2-5 4 15,3 4 9-15,0-4-35 0,0 2-28 0,0-1-52 16,0-4-51-16,4 5-25 0,-1-5-39 0,-3 0-38 16,0 0 5-16,17-2-781 0,-10-3 84 0</inkml:trace>
  <inkml:trace contextRef="#ctx0" brushRef="#br0" timeOffset="2321.969">20687 8593 655 0,'0'0'274'0,"0"0"-3"0,0 0-18 0,0 0-17 0,0 0-16 16,0 0-31-16,0 0 3 0,13 7-25 0,-13-7-16 16,14 0-23-16,-7-1-18 0,0-1 0 15,0-3-20-15,3 3-21 0,0-5 0 0,-3 1-15 16,3 0-3-16,-2 0-3 0,1-2-2 0,-5 1-12 15,5-1-4-15,-4-1-7 0,1 1 0 0,-2 0-12 16,-4 2 14-16,3 1-2 0,0-1-5 0,-2-1-7 16,-1 4 9-16,-1-2-10 0,-2 2 13 0,-3-1-2 15,6 4-3-15,-10-1 10 0,10 1-15 0,-15 4 15 16,6-2-13-16,-2 5 13 0,1-2 0 0,0 6-5 16,-1 0-2-16,1 3-16 0,0-2 8 15,-1 6 5-15,1 2-3 0,3-2 6 16,1-2-6-16,3 0 0 0,-2 0-15 0,5-3 16 15,3 1-16-15,2-5 5 0,1 1-13 0,1-2 6 16,3-2-52-16,1-3-36 0,2-1-4 0,-3 1-70 16,4-3-28-16,0-3-21 0,0 1-48 0,-1-2 0 15,1-2-796-15,0 3 123 0</inkml:trace>
  <inkml:trace contextRef="#ctx0" brushRef="#br0" timeOffset="3134.102">23137 8262 749 0,'-3'5'308'0,"3"3"-4"16,0 0-17-16,0 1-8 0,-3 5-36 0,0-3-15 16,3 5-5-16,-1 2-16 0,-2 2-7 0,0 1-16 15,0 4-13-15,-1 0-12 0,-3 0-13 16,4 0-13-16,-4 0-13 0,4 0-17 0,-1-1-14 16,-2-4-45-16,-2 2-57 0,5-2-89 0,-4-1-65 15,4-6-63-15,0 2-44 0,2-7-59 0,-2 1-770 16,3-6 128-16,0 1 97 0</inkml:trace>
  <inkml:trace contextRef="#ctx0" brushRef="#br0" timeOffset="3461.986">23035 8370 990 0,'4'-3'284'15,"-1"1"-10"-15,3-5-44 0,-1 2-30 16,2 2-8-16,-1-5-26 0,1 2-14 0,3 1-12 16,-3-1 6-16,3-2-36 0,0 0 8 0,4 2-23 15,-4-1 7-15,5 3 0 0,-2-3 1 0,1 4 7 16,-1-1 15-16,0 2-4 0,2 1 19 0,-5 1-12 16,1 0-5-16,-1 0-10 0,-1 1-11 15,-2 4-12-15,0-3-13 0,-6 5-13 0,2-2-8 16,-3 2 3-16,-3 2-10 0,2 1-19 0,-6 1-4 15,0 0 10-15,-3 2-24 0,1-2-24 0,-3 0-11 16,2 3-6-16,-3-6-19 0,2 0-37 16,1 1-14-16,-4-1-47 0,4 0-41 0,0-1-49 15,0-5-30-15,0 1-59 0,6-3 13 0,-5-3-789 16,4 1 167-16,5-5 102 0</inkml:trace>
  <inkml:trace contextRef="#ctx0" brushRef="#br0" timeOffset="3739.5">23381 8093 752 0,'3'8'236'15,"-3"-3"-34"-15,0 0 0 0,-3 3-15 0,-1 0-8 16,1 1 3-16,0 1 5 0,-1 2 10 0,-2 1-23 15,1 2 7-15,-1 0 1 0,2 1 8 0,1 0 4 16,0 2-4-16,0-2-1 0,3 3-17 0,-4-3-21 16,4-1-16-16,0 0-14 0,-3-2-6 0,3 0-26 15,0-1-53-15,0 0-51 0,0-2-39 0,0-1-59 16,0-2-58-16,3 1-72 0,-3-4-47 0,4 1-40 16,-4-5 100-16,0 0-72 0,9-1-691 0,-9 1 30 15</inkml:trace>
  <inkml:trace contextRef="#ctx0" brushRef="#br0" timeOffset="4165.452">23672 8250 558 0,'9'2'204'0,"-9"-2"-27"0,0 0 2 0,0 0-25 15,-14 6-14-15,8-3-17 0,-1-2 0 0,-3 4-20 16,-1-2-9-16,1 2-14 0,-3-2-4 0,-1 4-4 15,0 0-13-15,-3-3 5 0,4 3 5 0,-1 2 8 16,0 3-18-16,0-3 18 0,4 1-3 0,0 0-5 16,2-1 3-16,2 3 15 0,0-4-16 15,5 0-17-15,1-5-5 0,1 4 2 16,2-6-8-16,0 0 9 0,-3-1 12 0,17-2-8 16,-10-3-13-16,3 0-7 0,4-4 15 0,-1-2-33 15,-1-1 5-15,-2 0-10 0,3-2 8 0,-2-1 12 16,-1 4-2-16,0-3-11 0,0 3-10 0,-3 0 11 15,0 2-16-15,-1 0 5 0,2 2-5 0,-5 2 3 16,1-2 7-16,2 1 8 0,-3 4 16 0,-3-2-1 16,0 4 6-16,0 0 7 0,0 0-3 0,0 0-9 15,0 0 25-15,-6 19-23 0,6-10-3 16,-3-1 8-16,2 4-12 0,-2 0-11 0,3-1 25 0,0-1-14 16,-3 3-4-16,6-3-12 0,-3-2-8 15,3 1 6-15,-2 0-39 0,5-2-52 16,-3 0-40-16,4-3-51 0,0-2-34 0,0 1-25 15,0-6-46-15,3 2-16 0,1-3 11 0,-2-1-236 16,2 0-476-16,3-1 166 0</inkml:trace>
  <inkml:trace contextRef="#ctx0" brushRef="#br0" timeOffset="4954.086">24057 8183 716 0,'0'0'274'15,"-24"9"-23"-15,14-8-13 0,0 5-5 16,-4-3-26-16,1 4-33 0,-5 1 3 0,5-1-23 16,-4 0-1-16,0-2 21 0,3 5-13 0,1 0-4 15,-2-1 14-15,2 0-7 0,6 0-5 0,-4 0-11 16,2 1-15-16,2 0-7 0,4 2-9 0,-1-3-9 16,0 1-16-16,4 3 3 0,0-3-1 0,6-1-27 15,-4-1-39-15,4 1-33 0,-2-1-26 0,2-2-48 16,2-4-29-16,-1 2-35 0,2-1-18 0,-2-3-36 15,4-4-16-15,-1 1 6 0,0-3-16 0,1 0 6 16,2 0 20-16,-3-3 10 0,-2 2 5 0,3-1 13 16,-3 0 18-16,-1 1 18 15,0 1 38-15,0 3 21 0,0-4 23 0,-4 4 20 16,5-2 21-16,-5 3 38 0,3-2 18 0,-2 0 13 16,2 3 51-16,-2 0 18 0,-1-2 5 0,-3 3 8 15,11-1 0-15,-5 1 10 0,-6 0-8 0,7 1-5 16,0-1-7-16,1 3-1 0,1-2-27 0,-2-1-9 15,3 0 9-15,4 0-19 0,-4-4-17 0,7 1-11 16,-6 1-5-16,3-3-5 0,-1 2-5 0,4-4-2 16,-3 0-11-16,-1-1 23 0,1 2-33 0,-4 1 2 15,-3-2 4-15,4 4-24 0,-2-3 28 0,-5 2-18 16,2 0 5-16,-1-2-2 0,-5 3-13 16,0 1 13-16,0 2-11 0,-8-6-17 15,1 5 43-15,-2-2-18 0,-2 3-2 0,1 0-3 16,-3 3 3-16,-1-2 2 0,0 5-5 0,-3-1 11 15,3 2-11-15,-3 3 0 0,2 4 10 0,-1 0-10 16,0 0 8-16,5 2-28 0,1-2-21 0,6 3-18 16,1-7-25-16,3 0-47 0,0 2-27 0,7-4-37 15,2-3 6-15,3 0-13 0,-2-5-3 0,7 0-9 16,0-2 32-16,4-5-20 0,3 0 48 0,-1 1-4 16,1-3 30-16,3 0 0 0,-3 2 46 0,0-3 18 15,-3 0 11-15,3 2 14 0,-3-1 19 0,-5 3 10 16,1 0 15-16,-6 2-17 15,0-3 35-15,0 0-10 0,-6 4 15 0,-2-1 31 16,0 0 5-16,-2 2 13 0,-1 2 15 0,-1-7 11 16,1 7 7-16,0 0 21 0,-9 0-3 0,9 0 13 15,0 0 5-15,-13 7 7 0,11-5-7 0,-4 5 0 16,6-4 3-16,-3 5-6 0,3-1-9 0,-1 2-19 16,2-1-10-16,2 3-18 0,0 0-13 0,2 0 1 15,1-1-11-15,1 4-3 0,3-4 11 0,-4 1-31 16,5 2-5-16,-4-5 0 0,-1 1-15 0,-2-1-24 15,-1-1-7-15,1 1-33 0,-1-3-18 0,-6 0-8 16,3 1-34-16,-7-4-9 0,6 2-21 16,-5-1-28-16,6-3-62 0,-13-6-33 15,5-1-7-15,2 1-782 0,-1-3 127 0,7 3 78 16</inkml:trace>
  <inkml:trace contextRef="#ctx0" brushRef="#br0" timeOffset="5501.926">25329 8106 752 0,'-7'1'276'16,"-3"0"-35"-16,4 0-16 0,-5 2-25 0,1 2-8 16,3-3-5-16,1 0-18 0,-2 2-3 0,1-3-22 15,4 1 19-15,-1 2-14 0,1-3-1 0,0 2-22 16,0 1-6-16,3-4-10 0,3 6-15 0,0-1-11 15,4 2-4-15,0 1 1 0,3 0-22 0,0-1-5 16,0 2 2-16,4 0 16 0,-3 0-39 0,0 0-2 16,-2 2 5-16,-2 1-3 0,-4-2-10 0,1-1 0 15,-1 6-7-15,-3-6-4 0,-3 3 9 16,-1 1-31-16,1-2-65 0,-1 1-42 16,-6-1-34-16,0 0-34 0,0 1-9 0,-1-6-39 15,1-1-28-15,-11-3-128 0,11 1-594 0,-3-3 38 16</inkml:trace>
  <inkml:trace contextRef="#ctx0" brushRef="#br0" timeOffset="6014.095">25131 8165 1244 0,'7'-4'445'15,"5"2"-28"-15,-7 0-46 0,2 1-28 0,3-4-41 16,1 4-28-16,2-3-36 0,-3 0-12 0,4-2-27 15,-1 2-35-15,5-2-21 0,-2 0-35 16,0 1-39-16,-4-2-28 0,5 1-44 0,-2 4-30 16,-2-3-46-16,-3 2-44 0,4 1-26 0,-4-3-12 15,0 3-26-15,1-3-20 0,-1 4-8 0,-1 0-13 16,-2 0-7-16,1 0 38 0,1-2-16 0,-2 1 24 16,4 0 30-16,-4 2-23 0,3-2 44 0,0-1-5 15,1 2 17-15,2-2 16 0,1 3 13 0,-1 0 33 16,3-1 2-16,-1 0 22 0,2-3 16 0,-3 3 14 15,6 0 31-15,-6-4 30 0,3 3 8 16,-3 1 33-16,-3-1 0 0,2-2 8 0,-4 3-18 16,-1-1 33-16,-8 2 13 0,4 0-3 0,-4 0 9 15,0 0-12-15,0 0 11 0,-21 9-17 16,11-5 4-16,-4 1-7 0,0 2-3 0,0 1 10 16,-2 0-2-16,-5 1-21 0,4 0 8 0,0 5 0 15,-1-1 5-15,2 1-3 0,1 3-9 0,2-1-4 16,3 0-7-16,3-2 6 0,3 1-11 0,1-1-3 15,3-3 5-15,3 2-15 0,5-5-2 0,-1 0-8 16,5-4 0-16,0-3 12 0,1-1-19 0,6-3 9 16,-4-2-7-16,2 0-8 0,0-2-10 15,0-7-3-15,-3 6-5 0,3-3 11 0,-7 2-34 16,5 0-18-16,-6-4-31 0,-2 4-20 0,-4-1-41 16,1 1-28-16,-4 1-13 0,0 0-35 0,-4-2-29 15,-2 3-41-15,2-1-23 0,-5 2-41 0,-2 2-20 16,4-3-758-16,-3 2 118 0</inkml:trace>
  <inkml:trace contextRef="#ctx0" brushRef="#br0" timeOffset="6310.905">26020 8069 1080 0,'-3'17'355'0,"-4"-1"-19"0,3 1-32 16,-3-3-19-16,4 3-24 0,-1 0-28 0,-2-1-11 15,-1 4-22-15,0 2-29 0,3-5-7 0,1 0-20 16,-1 2-4-16,1-2-27 0,0-3-3 0,0 2-33 15,2-5-54-15,0-1-41 0,1 2-90 16,0-4-55-16,1-3-50 0,0-1-61 0,-1-4-23 16,0 0 8-16,13-5-776 0,-6-3 98 0</inkml:trace>
  <inkml:trace contextRef="#ctx0" brushRef="#br0" timeOffset="6544.336">26252 7996 921 0,'-7'20'330'0,"-3"-3"-15"0,4 0-33 0,-2-2-16 16,4-2-20-16,-5 4-31 0,5 0-13 0,-5 4-3 16,1-2-37-16,1 3-14 0,4-4-10 0,-1-2-20 15,3 2 2-15,-1-1-20 0,-1-2-46 0,6 1-28 16,-1-5-39-16,-1 3-54 0,0-5-48 0,5 0-46 15,-2-2-52-15,2-6-25 0,-6-1-15 0,11-1-743 16,-4-3 47-16</inkml:trace>
  <inkml:trace contextRef="#ctx0" brushRef="#br0" timeOffset="6686.369">26208 8246 842 0,'-4'4'307'16,"-2"-1"-28"-16,-5 2-31 0,4-1-20 0,-3 1-34 15,-4-3-53-15,4 3-36 0,-3-5-69 0,-2 1-41 16,-1-2-44-16,-1-3-43 0,-1 1-38 0,1 1-19 16,-3-5-10-16,0 1-306 0,5 0-406 0</inkml:trace>
  <inkml:trace contextRef="#ctx0" brushRef="#br0" timeOffset="7342.026">26417 8181 473 0,'0'0'192'0,"0"0"-3"0,0 0 24 16,0 0-34-16,0 0 8 0,0 0 2 15,0 0 1-15,0 0-3 0,6-14 5 0,0 9-16 16,-2 2 3-16,1 0-15 0,1-1-8 0,1 2-20 16,-1-5-13-16,4 6-16 0,-2-5 6 0,2 3-18 15,-1 2-18-15,2-4 2 0,-1 3-10 16,2 2-20-16,-3-4 7 0,1 4-25 0,0-1-1 15,-2 1-4-15,2 0-8 0,-4 1 20 0,1 3-40 16,0-3-3-16,-6 5 10 0,-1-2 0 0,-5 5 0 16,2-1 3-16,-7 5-3 0,3-1 0 0,-7 5 13 15,1-1 7-15,-1 1 16 0,0 1-13 0,-3-2 1 16,4 3 12-16,2-1 0 0,-2-1 7 0,2-1 14 16,2-3-1-16,1 0 11 0,3 3 5 15,0-7-6-15,-1 3-7 0,6 0-15 0,0-2 5 16,0-1-21-16,3-2 0 0,5 2 6 0,0-1-16 15,0-6-23-15,5 4-41 0,1-6-29 16,-1 3-37-16,1-3-34 0,3-2-33 0,-3 0-43 16,3-4-4-16,1 1-22 0,-2-1-15 0,-1-2-16 15,-2 0 0-15,0-4 21 0,-2 3 25 0,-1-1 33 16,-4 3-20-16,-2-1 26 0,3 1 2 0,-3 1 38 16,-1-1 21-16,-3 1 34 0,3 3 40 15,-3-4 26-15,0 5 74 0,3-3 36 0,-3 2 23 0,0 3 46 16,-3-7 13-16,3 7 33 0,-3-5 15 15,-1 4 24-15,-2-1-26 0,0 2-13 0,-6-1-13 16,-1 0-5-16,-4-3-5 0,-1 2-30 16,-2 1-22-16,-4-4-24 0,-3 2-50 0,-1-2-48 15,1 2-66-15,1-6-67 0,-2 3-54 0,2 0-72 16,0 0-30-16,2-3-755 0,0 2 99 0</inkml:trace>
  <inkml:trace contextRef="#ctx0" brushRef="#br0" timeOffset="30964.209">1147 9563 314 0,'0'0'108'0,"2"-3"-6"0,-2 3-12 0,0 0-13 16,0 0-21-16,4-2 0 0,-4 2-20 0,0 0-18 15,5-5 26-15,-5 5-11 0,2-2 8 0,-2 2-8 16,0 0 5-16,0 0 8 0,0 0 6 0,0 0 17 16,0 14-5-16,-3-5 18 0,-1 0 12 0,0 2 9 15,1 5 4-15,-3 2-9 0,-1 5 9 0,0 1 21 16,0 0-36-16,0 5 3 0,-2-5-13 0,2 7 13 15,0-6-34-15,0-1-12 0,3 0 7 16,-2-2-7-16,-1 1 2 0,2 0-15 16,-1-4 2-16,3-1-35 0,-1-1-34 0,1-3-15 15,-3 0-21-15,3-3-33 0,2 0-53 0,-3 0-60 16,1-6 19-16,0 2-354 0,2-5-356 0</inkml:trace>
  <inkml:trace contextRef="#ctx0" brushRef="#br0" timeOffset="31392.376">1020 9512 296 0,'6'-4'126'0,"3"-3"-21"16,0-1-5-16,4 2-6 0,1-3 9 0,0 3-32 15,1-5-4-15,1 3-1 0,2-3-19 0,1 1 1 16,2 2-7-16,-1-4 10 0,-3 6-25 0,1-1-13 16,-5 0 48-16,4 1-35 0,-3 2 20 0,0 0 0 15,-1 1 23-15,-2 0-25 0,-1 3 20 0,0 0-8 16,-3 2-2-16,1-1-19 15,1 2-1-15,-5 2-1 0,2 2 23 0,-3 2-10 16,2-1-7-16,-2 2 9 0,-3 1-7 0,-3 1-15 16,-1-1 7-16,0 4-2 0,-3-3 0 0,1 2-3 15,-1 1-15-15,-3-3 22 0,2 1-27 0,-1-2 23 16,-2 2 2-16,-2-3-18 0,2 0 3 0,-3-3-7 16,1 2-4-16,-4-1 6 0,3-5-26 0,-3 2-33 15,1 0 10-15,-2-1-63 0,4-3-11 0,-3 0-47 16,1 4-24-16,1-7-50 0,2 2-685 15</inkml:trace>
  <inkml:trace contextRef="#ctx0" brushRef="#br0" timeOffset="31951.806">1403 9536 506 0,'-3'8'220'0,"2"4"-7"15,-2-2-1-15,3 0-27 0,-3-1-6 16,0 3-26-16,2-1 11 0,1-1-13 0,-3 5-23 15,-3-1 3-15,2 2-16 0,-3-1 0 0,3 7 3 16,-6-3-31-16,3 2-13 0,1-1 0 16,-5 1-15-16,4-2 5 0,-5-2 0 0,4-1-13 15,1 0-7-15,1-5-1 0,2 2-17 0,-2-5 7 16,1 0-12-16,2 0-1 0,0-3-2 0,0 1 15 16,2-3-9-16,1-3-12 0,0 0 16 0,0 0 1 15,0 0-19-15,24-11 13 0,-13 3-8 0,2-1 1 16,-2 0 2-16,6-2 5 0,-3-1 0 0,-1 3-26 15,4-1 11-15,-4 2-3 0,1 0-3 16,-4 0 4-16,1 1 27 0,-1 3-31 0,0-1 14 16,1 2 7-16,-4-3-21 0,2 4 3 15,-2-1-2-15,1 1 0 0,-1 1 2 0,2-1 2 16,-5 2-12-16,3-4 5 0,-7 4-5 0,11 4-8 16,-5-3 11-16,0 1-3 0,-3 0 5 0,1 1-13 15,0-1 10-15,-4 5 6 0,3-5 7 0,-2 5-20 16,2-4-23-16,-3 3-6 0,3 2-9 0,-3 0-14 15,0-4 3-15,1 4-28 0,1-1-5 0,2 1-28 16,-1-1-26-16,-3 1-18 0,4-1 8 0,3-2-41 16,-3 0-16-16,2 1 14 0,-2-3 4 15,5-2-38-15,-6 0-228 0,5-1-281 16</inkml:trace>
  <inkml:trace contextRef="#ctx0" brushRef="#br0" timeOffset="32424.795">1905 9803 245 0,'0'0'69'0,"0"0"3"15,0 0 0-15,0 0 2 0,-16-3 0 0,9 2-10 16,0 1 15-16,0 0 24 0,-7 1-19 0,4 0-15 15,-4 4 21-15,4-1-23 0,-6 2 9 0,1 2-6 16,2 0-1-16,2 0 18 0,-2 3-21 0,3-2 19 16,-1-1-37-16,4 2-4 0,-2-3 17 15,5 1-2-15,-3 0-5 0,4-1-3 0,2-2 0 16,1-1-7-16,1 2-24 0,2-4 11 0,4-1-8 16,-7-1 10-16,13-1-2 0,-3-1-5 0,-2-4-19 15,5 2 11-15,0-3-5 0,-1 0 13 0,1 0-16 16,1 0-8-16,-4 0 11 0,0 3-8 15,1-3-15-15,-2 3 20 0,-2-1 6 0,-1-1-4 0,2 4-12 16,-4-4-7-16,2 4 14 16,-2-1-27-16,-1-3 12 0,0 5 16 0,-3 1-13 15,0-4 18-15,0 4-1 0,0 0-12 0,0 0 8 16,-13 14-10-16,6-6 9 0,0 0 11 0,0 3 26 16,-2 1-32-16,2-1 32 0,3-1-16 0,-3 1-2 15,3-1-1-15,-2-1 4 0,2-1-6 0,4-1-3 16,-3-1 11-16,6 1-47 0,-2-1-7 0,2-3-18 15,3 2-17-15,-2-3-40 0,6 0-35 0,-2 1-49 16,4-3-4-16,-1 0-17 0,2-3-734 16</inkml:trace>
  <inkml:trace contextRef="#ctx0" brushRef="#br0" timeOffset="32770.38">2035 9758 268 0,'-16'7'138'0,"2"-4"3"0,3 4 0 0,1-4-46 15,3 0 12-15,0-1 24 0,1 4 7 0,2-5-10 16,1 1 5-16,-1 3-28 0,4-1-8 15,0 1 6-15,4-3-1 0,-1 6-10 0,1-5 3 16,0 4-36-16,5-1 2 0,-5 2-4 0,6-4-22 16,-3 3 29-16,-3 0-18 0,5 2-2 0,-6 0-8 15,5-2 5-15,-7 2-16 0,1 0 6 0,-2-2-8 16,0 2 8-16,0-1-8 0,-2-1-15 0,-2 1-1 16,-1 1-7-16,2-2-2 0,0-2-19 0,-3 1-53 15,5 0-36-15,-2-3-36 16,-1 2-15-16,1-3-31 0,3-2-13 0,-3 3-402 15,3-3-263-15</inkml:trace>
  <inkml:trace contextRef="#ctx0" brushRef="#br0" timeOffset="33172.485">2165 9852 468 0,'8'0'146'0,"-8"0"2"16,9 4-15-16,-9-4-10 0,10 1-36 0,-3-1 8 15,1 0-28-15,2 0 22 0,0-1-7 0,4-2-5 16,-1 1-21-16,1-2-10 0,-1-1-18 16,2-2 31-16,-2 3-46 0,0-2 36 0,1-2-39 15,-3 4 21-15,0-1-8 0,-2-2-5 0,-2 5-21 16,0-5 16-16,0 4 5 0,-4-3-11 0,0 1-14 15,-3 2 32-15,0 3-12 0,-2-8-5 0,2 8 7 16,-11-7-5-16,4 5 26 0,0 2 8 0,-3 0 10 16,-1 0 2-16,1 5 21 0,-4-1-13 0,1 5 23 15,0-2 10-15,2 4-10 0,1 2 10 0,0-1 8 16,2 2-49-16,2 2 3 16,0-2-10-16,5-1 2 0,1 0-10 0,0-1-10 15,3 0 7-15,1-1-7 0,2-2 5 0,5-2-31 16,-4 2 0-16,6-5-31 0,-2 3-15 0,2-2-17 15,1-3-47-15,0-2-31 0,3 1-20 0,-6-1-18 16,5 0-39-16,-2-1-27 0,-1 0-723 0,1 1 96 16</inkml:trace>
  <inkml:trace contextRef="#ctx0" brushRef="#br0" timeOffset="33513.158">2976 9865 645 0,'0'0'248'16,"10"0"-43"-16,-3-2-13 0,2 0-6 16,2 1-27-16,0-1-3 0,6 1-28 0,0 0-20 15,3-3 15-15,4 2-26 0,4-4-20 0,-2 4 5 16,6 0-16-16,-1-2-10 0,-4 1-7 0,3 2 10 16,-2-3-31-16,-4 4-10 0,0 0-31 0,-3 0-35 15,-1 0-19-15,-3 3-74 0,-3-2-25 0,-1 0-31 16,-2 2-328-16,-1 1-396 0</inkml:trace>
  <inkml:trace contextRef="#ctx0" brushRef="#br0" timeOffset="35216.54">4244 9400 575 0,'0'0'198'0,"0"0"-9"16,0 0-33-16,0 0 8 0,0 0-11 0,0 0-7 15,0 0-5-15,0 0 5 0,4 8-26 0,-4-8 13 16,-1 10-17-16,1-2-4 0,-3 2 1 0,3 3-8 16,-3-4-10-16,-1 8-1 0,-3-2 4 15,3 3-6-15,1 0-16 0,-4 5 12 0,1-3-32 16,-2 3 16-16,-1 1-1 0,5 0-15 0,-3-3 3 15,1 3-13-15,-1-2-7 0,3-3-3 0,1-2 5 16,0 1 0-16,2-1-13 0,-2-2 2 0,0 0-14 16,3 0-21-16,-4-5-29 0,4 0-42 0,-3 0-34 15,3 0-62-15,0-4-53 0,0 1-16 16,0-5-422-16,0-2-276 0,0 0 30 0</inkml:trace>
  <inkml:trace contextRef="#ctx0" brushRef="#br0" timeOffset="35465.483">4401 9543 949 0,'0'0'279'15,"0"0"-20"-15,-14 8-29 0,7-7 13 0,-3 4-61 16,-3-2-3-16,-1 2-30 0,-4-3-24 15,2 3-10-15,-5-1-10 0,2-2 0 0,-2 3-13 16,0-2-10-16,4 1-28 0,-4-2-11 0,1 0-30 16,3 3-38-16,0-3-21 0,3-2-49 0,3 1-23 15,-2 0-28-15,3 2-15 0,2-3-31 16,8 0-8-16,-10-3-726 0,7 2 7 0</inkml:trace>
  <inkml:trace contextRef="#ctx0" brushRef="#br0" timeOffset="35788.619">4398 9594 604 0,'0'6'250'0,"0"-4"-9"15,-3 4-26-15,2 1 3 0,-1 0-16 0,1-1-8 16,-3 5-20-16,1-1 1 0,0-1-35 16,2 2-17-16,-2 2-8 0,0-3-15 0,3 4 0 15,-3-4-23-15,2 0 7 0,-2 0-17 0,3 1-52 16,0-2-61-16,-3 1-33 0,3-2-36 15,-3-4-47-15,2 1-60 0,1 1 12 0,0-6-18 16,-3 3-87-16,3-3-645 0</inkml:trace>
  <inkml:trace contextRef="#ctx0" brushRef="#br0" timeOffset="35940.116">4456 9499 440 0,'0'0'69'0,"0"0"-51"0,0 0-57 15,0 0 9-15</inkml:trace>
  <inkml:trace contextRef="#ctx0" brushRef="#br0" timeOffset="36595.965">4493 9683 691 0,'0'9'279'0,"0"0"-34"15,0-2-9-15,1 1-34 0,-1-2-33 0,0-2-28 16,3 2 2-16,-3-3-30 0,0 1-19 0,0-4-12 16,6 1-5-16,-6-1-18 0,11-5 5 15,-4 1-28-15,3-3-5 0,0-2-8 0,4 0-13 16,-4-4 3-16,4 3-1 0,0-5 9 0,3 4-13 15,-4 1 7-15,-3-2-7 0,4 3-24 0,-4 0 24 16,1 2 7-16,-4 0-10 0,-1 3 31 0,1-2-5 16,-1 5-3-16,-1-1-5 0,1 2 16 0,-6 0 9 15,7 4-30-15,-4 3-5 0,-3 0 13 16,1 2-11-16,-2 0-2 0,1 4 10 0,0-1-16 16,-3-2 22-16,0 4-12 0,0-4-6 0,3-1-6 15,-1 3 5-15,-1-3-5 0,1-2 0 0,1-1 8 16,0 1-10-16,0 0-3 0,0-5-46 15,0 3 10-15,0-5-31 0,4 2-7 0,-4-2-8 16,9 0-5-16,-9 0 13 0,11-8-13 0,-1 5 2 16,-3-2 6-16,3-2 10 0,1 4-13 0,-4-4 18 15,2 5 13-15,2-4 10 0,-4 4 13 0,-1-3-13 16,1 3 2-16,0 2 34 0,0-1-5 16,0 1-21-16,0 0 39 0,2 0-16 0,-1 1 29 15,-1 0-3-15,2 0-8 0,-1 4 3 0,5-2-11 16,-3 2 1-16,2-4 17 0,0 4-2 0,2-1 8 15,0-2-16-15,0-2 13 0,3 3-18 0,-4-3 11 16,2-3-1-16,1 1-18 0,-2 1-12 0,0-5 15 16,0 3 15-16,2-5-30 0,-5 2 12 15,2 3 24-15,-3-6-34 0,1 2 3 0,-5 0 12 16,1 0 4-16,-3 1-24 0,-1 0 25 0,0 0-14 16,-3-1 17-16,0 3 13 0,0-3 5 0,-3 2-31 15,-3 3 6-15,2 0 2 0,-3-3-30 16,1 4 32-16,-2 1-12 0,-2 1 10 0,0 4-5 15,-1-3-7-15,1 4 4 0,0 1-5 0,-3 1 1 16,5 2 7-16,-2 0 5 0,3 4 0 0,0-2 13 16,4 3-16-16,0-4-4 0,3 3 9 0,3-3-35 15,0 1-5-15,4-3-13 0,0 0-33 16,1-2-14-16,2-2-22 0,4-1-59 0,-2-2-31 0,3-2-724 16</inkml:trace>
  <inkml:trace contextRef="#ctx0" brushRef="#br0" timeOffset="37239.67">6168 9549 273 0,'-10'-2'103'15,"0"2"9"-15,-1 0-22 0,1 3 10 0,-3-2 0 16,-1 1 15-16,1 3-26 0,-4 0 4 16,6 0-12-16,-3 3-11 0,1-1-4 0,3 0 3 15,-4 3-18-15,10-4 8 0,-5 1-2 0,5-1 19 16,0 1-1-16,8-1-22 0,-4-2 47 0,4 0-59 15,2-1-10-15,1-2 7 0,7 4-17 16,-4-5-3-16,0-2-3 0,7-1 3 0,0 1-10 16,0-4 7-16,-3 2-5 0,3-3 24 0,-4-1-22 15,2-1-22-15,-2 2-10 0,1-2-6 0,-4-1-20 16,0-3-10-16,-4 4 22 0,2 0-53 0,-4 0-13 16,-1 0-25-16,0 2-13 0,-3-2-5 0,0 0-49 15,-3 2-707-15</inkml:trace>
  <inkml:trace contextRef="#ctx0" brushRef="#br0" timeOffset="37580.317">6702 9153 470 0,'-11'-1'152'0,"1"2"-12"0,-4 3 9 0,1-1 2 16,0 3 10-16,-2 2-13 0,2 1-9 0,-5 5-32 15,2 1 29-15,-1 6-26 0,0 3-23 0,0 2-20 16,2 1 12-16,-1 3-18 0,-2 8-25 0,1-6-26 16,4-2-35-16,2-3-19 0,1-2-22 0,4 0-52 15,-2-3-20-15,5-5-57 0,3-6 21 16,0 3-742-16</inkml:trace>
  <inkml:trace contextRef="#ctx0" brushRef="#br0" timeOffset="37753.342">6466 9515 583 0,'-21'2'179'16,"2"-1"0"-16,1 0-58 0,1-1 9 0,0 3-63 16,2-6-26-16,-1 2-28 0,-1-1-13 0,3-4-31 15,-3 2-18-15,6-3 6 0,2-2-65 0,2 2-632 16</inkml:trace>
  <inkml:trace contextRef="#ctx0" brushRef="#br0" timeOffset="38091.689">7044 9228 506 0,'-4'-3'139'0,"-3"-3"12"15,0 3-18-15,-3-2-13 0,-1 2-13 0,-2 1 9 16,0-2-24-16,-1 2 0 0,-2 2 0 16,1 0 13-16,-2 0-3 0,-3 1 26 0,2 4 8 15,-2-1-8-15,-1 3-8 0,-2 4-4 0,6 1-11 16,-4 1-16-16,3 2-10 0,2 7-7 0,-2-1 2 15,2 3 16-15,6 1-41 0,-1-3 22 0,1-2-27 16,3 3-8-16,0-1-29 0,3-4-20 0,1 0-15 16,0-1-15-16,0-1-3 0,3-4-49 0,0 2 3 15,3-3-31-15,-3 1-33 0,3-3-8 0,1-1 13 16,2-4-10-16,-2 0-190 0,0-2-535 0</inkml:trace>
  <inkml:trace contextRef="#ctx0" brushRef="#br0" timeOffset="38236.204">6692 9560 601 0,'-11'5'236'0,"5"-3"-21"15,2-2-11-15,-6 1-27 0,3 0-3 0,0-1-33 16,-4 3-59-16,1-6-23 0,-3 3-49 0,2-2-46 16,-2 2-20-16,3-6-60 0,-4 2-677 0,4-2-24 15</inkml:trace>
  <inkml:trace contextRef="#ctx0" brushRef="#br0" timeOffset="38991.596">6845 9497 427 0,'0'0'182'0,"0"3"12"16,0-3-15-16,0 6-12 0,3-4 7 15,-3-2-15-15,5 3-21 0,1 1-20 0,-2-2-16 16,2-1-10-16,1 3 0 0,-1-1-23 0,2-2 11 16,2 4-11-16,0-3-13 0,4-2 11 0,-4 3-11 15,4 0-2-15,-1-2-26 0,-2-1 13 16,3 0 0-16,-1 2-18 0,1-2 15 0,-1 0-25 15,-3 1 7-15,4-1 4 0,-4 0-4 0,1 0 3 16,-1-1 8-16,-3 1-29 0,3-2 29 0,-3 1-26 16,-3-3-10-16,2 2 5 0,-3-3 0 0,-2 2-18 15,-2-3 23-15,1 6 5 0,-6-7-10 0,-1 5 6 16,-4 0-1-16,1 1 5 0,-2 0-25 16,1 1 9-16,-3 2 32 0,0 0-34 0,1 0 8 15,-2 3 13-15,-1 2 0 0,2 0 2 0,0 2-12 16,1 0 10-16,2 0-6 0,1 0-14 0,1 2 2 15,4 1-18-15,2-1 0 0,0-1-11 0,3-2-35 16,3 1-15-16,4-2 2 0,0 0-80 16,0-2-9-16,3-1 10 0,4-3-6 0,-1 0-17 15,1-1 15-15,3-1 28 0,0-1 6 0,3-4-6 16,-2 2 31-16,3-3 18 0,-1 0 10 0,3-2-21 16,-2 0 9-16,-1-2 4 0,-2 0 26 0,-1 3 3 15,-3-3-6-15,-1 1-7 0,-2 3 41 0,-1-3-3 16,-1 3 26-16,-4 0 12 0,-1-1-25 15,-1 5 15-15,-3-2 39 0,-1 2-3 0,-2-2 0 16,-5 3 26-16,2 2 10 0,6 0 26 0,-13 1 10 16,2 0 10-16,4 3 7 0,-3-2-14 0,0 2 4 15,-1 1-12-15,2 0 5 0,2-1 12 0,-1-2-30 16,2 3 23-16,-1-3-15 0,4 3-16 16,-1-3 18-16,1 0-15 0,3-2 0 0,3 7-18 15,1-6-13-15,2 0-3 0,4 4 1 0,1-3-3 16,2 3 0-16,2-3-34 0,-2-1 14 0,1 5 7 15,-1-4-13-15,0 3 6 0,-1-3-6 0,-3 5-5 16,1-4-10-16,-5 4 8 0,-2-4 15 0,-6 4-20 16,-2 0 2-16,-1 1 5 0,-4-1-5 0,-5 1-5 15,2-4 5-15,-4 4-10 0,4-2 8 16,-1 3-42-16,0-4 16 0,1-1-30 0,2 1-19 16,1-3-18-16,3 4-43 0,-3-5-10 0,6 1 2 15,-3-2-123-15,7 0-670 0</inkml:trace>
  <inkml:trace contextRef="#ctx0" brushRef="#br0" timeOffset="39859.426">6869 9457 284 0,'0'0'92'0,"0"0"2"0,0 0-14 0,-16-4 12 15,8 3 5-15,8 1-2 0,-17 4 2 0,3-3-7 16,1 0-29-16,-1 2 8 0,0 1-10 0,0-2 0 16,4 3 15-16,-3-2-25 0,-1 0-3 0,4 1 0 15,0-3 16-15,-1 3 19 0,4 1-4 0,1-3-13 16,3 4 0-16,-1-3 21 0,0 2-24 0,8 2-10 16,-4-3 3-16,4 3-16 0,2 0-14 0,1 0 11 15,0-3-9-15,3 4-11 0,0-2 21 0,-3 2-8 16,4-5-12-16,-5 4 12 0,1 0 0 15,-4-1-23-15,1-3 3 0,-4 5-6 16,0-2-14-16,-4-1 19 0,1 2 3 0,-4 1-10 16,1-1 13-16,-2 0-18 0,-2 0 20 0,1-2 3 15,2 1 3-15,-1 1-11 0,-2-4-23 0,4 4-15 16,-2-4-15-16,2 2 7 0,2-3-46 0,-3 2-23 16,4-3-51-16,3-1-31 0,-9 3-59 0,9-3-716 15</inkml:trace>
  <inkml:trace contextRef="#ctx0" brushRef="#br0" timeOffset="42511.33">7263 9260 645 0,'3'-2'212'15,"-3"2"-2"-15,0 0-8 0,0 0-2 0,0 0-29 16,0 0-25-16,0 0-5 0,0 0 2 0,0 0-15 16,0 0-15-16,0 0 2 0,3 10-13 15,-6-3 11-15,3-4-23 0,-3 2-1 0,2 2-2 16,-1 0 8-16,1-1-21 0,-2 1-5 0,3 1-2 15,-5 2 2-15,2-1 8 0,3 4 0 0,-3-2 2 16,0 3-2-16,-1 1 2 0,1 2 11 0,3 0-39 16,-3-1 15-16,3 2-9 0,-4 0-4 15,4-1 17-15,-3 2-24 0,3 1-8 0,0-2-2 16,0-2-5-16,0-1-6 0,0-2-12 0,0 1-31 16,-4 2-54-16,4-7-40 0,0 2-21 0,0 1-41 15,0-5-46-15,4-2-31 0,-4 1 20 16,3-4-795-16,-3-2 89 0,10 0 100 0</inkml:trace>
  <inkml:trace contextRef="#ctx0" brushRef="#br0" timeOffset="42733.073">7427 9475 1218 0,'6'6'361'0,"-6"-6"-28"16,0 0-29-16,-7 6-48 0,1-3-18 0,-1 0-10 15,-4 1-31-15,1-1-13 0,-3 0-12 16,-1 1-36-16,0-3-19 0,0 1-35 0,-2-1-18 16,-1 0-15-16,3 2-34 0,0-6-28 0,-3 3-25 15,3-1-41-15,1 0-1 0,-2-1-40 0,2 1-5 16,3-3-34-16,-1 2-10 0,2-2-10 0,2-1-26 16,-1-2-13-16,2 0-762 0,3 3 87 15</inkml:trace>
  <inkml:trace contextRef="#ctx0" brushRef="#br0" timeOffset="43336.034">8021 9483 378 0,'-10'0'159'16,"3"0"-28"-16,-7 0-3 0,1 3 10 16,0-2-20-16,-2 4-1 0,-1-3-12 0,2 5 0 15,0 0 0-15,-3-3-2 0,3 2-34 0,1 2 0 16,3-2-5-16,3 1 5 0,-4-3-21 0,5 4 9 16,2-1 9-16,1 1-27 0,3-2 9 0,0-2-2 15,3 2 1-15,0-2-9 0,1 0-5 0,2-2-5 16,2-1 11-16,-1 0-9 0,2-1-14 15,2 0 4-15,-1-2 3 0,3 0-20 0,-2-3 10 16,0 2-13-16,1-3-16 0,-1 2-25 0,-4-2 0 16,3 0-53-16,-3-1 4 0,0 3 3 15,-3-5-46-15,2 2-10 0,-3 0 2 0,1-2 0 16,-1-2-10-16,1 2-532 0</inkml:trace>
  <inkml:trace contextRef="#ctx0" brushRef="#br0" timeOffset="43676.036">8473 9166 540 0,'3'-6'184'0,"-3"2"-23"15,0-2-2-15,-3 0-18 0,2 2-18 0,-2-3 10 16,-4 5-21-16,1-4 1 0,-2-1-11 0,-1 5-22 16,-1-4-4-16,-1 3-4 0,1-2-16 0,0 3 16 15,-1 1 5-15,-2-1 0 0,3 2 17 16,-1 2 4-16,-2-1-1 0,1 6 0 0,-1 2 13 16,0 1-15-16,-5 6-3 0,5 2 13 0,-4 5-41 15,-1 4 18-15,5 3-13 0,0-3-13 0,-5 14-35 16,5-7-19-16,5-4-20 0,-1-5-25 15,5-3-29-15,-2 2-45 0,5 0-27 0,-2-6-25 16,3-3-30-16,0 0 12 0,3-6-49 0,1-1-713 16,2 0 94-16</inkml:trace>
  <inkml:trace contextRef="#ctx0" brushRef="#br0" timeOffset="43869.26">8370 9410 1162 0,'0'0'337'0,"0"0"-19"0,0 0-49 16,0 0-29-16,-20 6-30 0,13-5-20 16,-7-1-9-16,1 1-19 0,-1-1-19 0,-3 0-20 15,-1 1 12-15,1-3-27 0,-6 2-49 0,2-1-41 16,4-4-34-16,-4 2-50 0,4 2-19 0,-3-4-38 16,6 3-30-16,0-4-52 0,1 2-18 0,5 1-785 15,-1-1 94-15,8 3 90 0</inkml:trace>
  <inkml:trace contextRef="#ctx0" brushRef="#br0" timeOffset="45411.11">9221 9244 627 0,'-7'8'210'16,"0"5"17"-16,-2-2-24 0,1 5-1 0,-5 0 8 15,3 7-11-15,-4-1-35 0,0 6-13 16,0-3 0-16,-2 0-2 0,2 0-14 0,3 0-4 16,-2 0-24-16,-1-5 6 0,7-3-8 0,-3-2-18 15,3 1-15-15,0-5 7 0,1-2-46 0,2 3-20 16,1-7-23-16,0 1-11 0,3-5-22 16,0-1-1-16,0 0-38 0,0 0 13 0,9-11-23 15,-2 1 10-15,0-4-2 0,0-2-6 0,0-2 44 16,3 0-33-16,-3-3 35 0,4 1-20 0,-2-3 16 15,1 5-14-15,1-3 16 0,-4 1 31 0,0 4-19 16,2 2 14-16,-4 1-8 0,2-2 18 0,-1 2-8 16,0 2-16-16,1 2 6 0,-3 0 8 15,0 1 15-15,2 0 0 0,-5 1 22 0,2 0-11 16,3 4 1-16,-5-3 11 0,2 4-2 0,4 1-16 16,-7 1 23-16,0 0-11 0,7 6 14 0,-4 0-3 15,1 3 10-15,2 4 3 0,-2 3-21 0,3 0-20 16,0 4 18-16,2 2-18 0,1-3 15 15,1 4 3-15,-1-4 0 0,0 2 5 0,4-3 2 16,-4-2-2-16,1-5 0 0,-1 3-8 0,0-3-2 16,-3-2-8-16,1-2 0 0,1 2-15 0,-5-3 10 15,2-2 7-15,-2 0-7 0,0-2 0 16,-4-2-31-16,0 0 36 0,0 0-18 0,0 0 5 16,-18-7 3-16,8 4 2 0,-1-3 16 0,-2 2-26 15,-1-3 26-15,-2 2-18 0,1 1 4 0,-1-1 4 16,1 1-3-16,-1-1-29 0,-2 0-1 0,2 1-47 15,2 3-18-15,0-3-46 0,4 1-20 0,-3 0-8 16,3-2-802-16</inkml:trace>
  <inkml:trace contextRef="#ctx0" brushRef="#br0" timeOffset="45723.504">9810 9256 463 0,'-24'5'202'16,"12"-1"-2"-16,-1-2-11 0,0 5-2 0,-7-3-10 16,-1 4 4-16,4 3 6 0,-4 0-5 15,0-1-16-15,2 4-4 0,1-3-14 0,1 4-2 16,-3 2-31-16,5-2-5 0,2 2-5 0,0 1-5 15,2-6-8-15,4 3 0 0,4 0-25 0,-1-4 20 16,4 1-23-16,1-1-41 0,5-2-28 16,1 0-6-16,0 0-6 0,3-2-35 0,0 0-17 15,0-2-13-15,4-1-41 0,-4 1-25 0,2-3-36 16,1 1-29-16,-3 2-27 0,1-5 17 0,-1 1-791 16,2-1 116-16</inkml:trace>
  <inkml:trace contextRef="#ctx0" brushRef="#br0" timeOffset="46335.329">10356 9278 570 0,'-17'7'218'0,"-3"0"-8"0,6 1-31 15,0-5-25-15,4 2-9 0,-1-1-11 16,4 1-17-16,-2-3-2 0,2 4 6 0,-1-5 17 16,5 4-28-16,0-3-23 0,3 0-8 0,0-2-12 15,0 0 12-15,11 8-12 0,-5-4-3 0,1-1 2 16,3 3-2-16,4-4-5 0,-4 5 3 0,7-3 9 16,-7 2 6-16,0 0 3 0,2-2 4 0,0 1-7 15,-5-1-11-15,4 3 9 0,-7 0-19 0,2-3-10 16,-3 2 0-16,-3 1 0 0,0 0-13 15,0 1-2-15,-6 1-5 0,2-2 10 0,-2-1-6 16,1 4-9-16,-4-4-16 0,2 2-5 16,0-2-28-16,-4 2-49 0,2-1-20 0,-1-2-29 15,2 0-38-15,-2 0-30 0,0-2-47 0,-1-2-33 16,4-1-726-16,1 0 96 0</inkml:trace>
  <inkml:trace contextRef="#ctx0" brushRef="#br0" timeOffset="46528.674">10503 9425 957 0,'0'10'261'0,"-3"-1"-26"15,0 4-32-15,2-3-37 0,1-2-38 0,-3 0-54 16,0-1-48-16,3 2-54 0,-5-5-26 0,5 1-41 15,0-5-20-15,-3 7-92 0,3-7-692 0</inkml:trace>
  <inkml:trace contextRef="#ctx0" brushRef="#br0" timeOffset="46683.172">10500 9269 977 0,'6'-1'284'0,"-6"1"-48"0,0 0-93 0,10 0-66 16,-2 0-28-16,-2-1-47 0,1 2-35 0,0 0-26 16,4 2-43-16,-1-1-24 0,3-1-524 0</inkml:trace>
  <inkml:trace contextRef="#ctx0" brushRef="#br0" timeOffset="47099.628">10897 9306 455 0,'-7'1'182'0,"-4"2"-29"16,-2-1-4-16,-1 3 20 0,0 0-21 0,-3 1-7 16,3-1-10-16,-3 2 7 0,0 2-13 0,0-1 11 15,4 1-16-15,-2 1-12 0,2-1 15 0,3 5-24 16,-1-5 12-16,2 2-19 0,5-2 0 0,1 0-15 16,-1-2-8-16,4-1-13 0,1 1 0 0,2-6-7 15,3 1 5-15,-2-1-16 0,-4-1 3 0,17-3-20 16,-7-2 22-16,0 2-20 0,4-4 0 0,-1-1-28 15,-3-2 18-15,2 2-23 0,1-3-16 16,1-1 6-16,-4 1 2 0,-3 3-16 16,3-2 16-16,-3 1 3 0,-1 0-8 0,1 2 13 15,-4 0-6-15,1-1-2 0,3 1 8 0,-7 4 3 16,4-4 7-16,-4 6 23 0,3-3-3 0,-3 4 1 16,0 0 25-16,0 0-8 0,-10 15-2 0,2-5 13 15,2 4 7-15,-1 1 8 0,1 2-18 0,-5 1 0 16,4 2 5-16,0 1-7 0,1-1-6 0,-5 2-5 15,5-4-12-15,-1 4 10 0,0-4-11 0,-1 0 3 16,2-3-20-16,-1 0 25 0,-2-3-23 16,1 3-10-16,-2-1-11 0,0-3-45 0,-4 0-49 15,0 1-26-15,0-3-33 0,-2-5-18 16,6 2-7-16,-4-5-34 0,3-2 23 0,1-9-46 16,3 3-737-16,0 0 85 0</inkml:trace>
  <inkml:trace contextRef="#ctx0" brushRef="#br0" timeOffset="47460.019">10924 9419 657 0,'-3'9'182'0,"3"-2"-16"0,-4 1-4 15,4-1 4-15,-1 1 8 0,1-1-7 0,-3-5 4 16,3 6-2-16,0-5-23 0,0 1-18 15,0-4-5-15,3 3-3 0,-3-3-18 0,0 0-17 16,14-7-8-16,-7 3-8 0,0-4-5 0,7-2-3 16,-4-3-17-16,7 2-3 0,-6-4-13 0,6-1 8 15,-4 1-3-15,1 3-10 0,3-2 8 16,-4 4-21-16,-2 0 13 0,-1 1-13 0,4 2 3 16,-4 0 7-16,-3 5 4 0,3-1-1 0,-2 3-3 15,1 0 13-15,1 4-7 0,-2-1 7 0,-2 4 0 16,1 2-4-16,-1 0-6 0,1 3 10 0,-3-1-13 15,0 0-2-15,-1 3 3 0,0-3-3 0,-3 3 7 16,0-3-14-16,4 1-4 0,-4-2 1 0,0-3-70 16,3 2-42-16,-3-3-73 0,3 0-51 0,-3-6 11 15,0 5-22-15,0-5-93 0,0 0-695 16,0 0 119-16</inkml:trace>
  <inkml:trace contextRef="#ctx0" brushRef="#br0" timeOffset="47849.047">11433 9310 422 0,'-17'7'171'15,"3"1"6"-15,1-1-23 0,-1 1-14 0,3 2-24 16,2-2 19-16,-2 2-9 0,4 3-21 0,0-2-16 15,1-3 14-15,3 0-19 0,2 1-5 0,1-1 1 16,0-5-11-16,4 2 2 0,-1-2 6 0,4-2-36 16,0-1-10-16,3-1 10 0,0-2 10 0,0-4-15 15,4 0 7-15,-3-1-4 0,2-1-11 0,1 0 3 16,-1-1-6-16,-2 2-20 0,2-2 1 0,-3 1 14 16,-2 2-10-16,-1-2 6 0,2 2 17 0,-2 0-25 15,0 0 7-15,-3 4-13 0,-1-2 6 16,1 2 10-16,-1 1 10 0,-3 2 0 15,0 0 6-15,0 0-6 0,0 0-5 0,-3 12-8 16,-1-2 21-16,1 2-5 0,-1-2-11 0,-3 1 1 16,4 3 15-16,2-4-16 0,-2 2-10 0,3-3-10 15,0-3-23-15,0 4-43 0,0-4-47 0,0-1-58 16,0-5-37-16,4 4-25 0,-4-4 5 0,14-9-565 16,-8-1-105-16</inkml:trace>
  <inkml:trace contextRef="#ctx0" brushRef="#br0" timeOffset="48063.343">11669 9131 819 0,'-10'29'286'0,"2"-2"-30"0,-1-2-25 15,5 0-32-15,-3-1-17 0,0 0 2 0,1 1-33 16,2-2-18-16,1-5-25 0,3-1-34 0,0-2-23 15,0-1-48-15,3 0-21 0,4 0-49 16,0-4-12-16,0-2-31 0,3 2 5 0,-3-3-41 16,3 0-51-16,0-2 8 0,-3-5-24 0,4 3-716 15</inkml:trace>
  <inkml:trace contextRef="#ctx0" brushRef="#br0" timeOffset="48359.224">11758 9763 511 0,'-14'19'177'16,"4"-4"-64"-16,-3-4-26 0,2-3-41 0,1-5 15 16,3 2-40-16,-4-5-21 0,4-7-34 0,-2 3-803 15</inkml:trace>
  <inkml:trace contextRef="#ctx0" brushRef="#br0" timeOffset="49363.357">11915 9516 378 0,'0'0'169'0,"-3"-5"-7"15,3 5-4-15,-4-3-2 0,4 3-7 0,-3-1 27 16,3 1-12-16,-7-1-5 0,7 1 10 0,0 0-8 16,-10 1-2-16,10-1 30 0,-4 3-22 0,-2-1-1 15,3 2 3-15,2-2 13 0,-6 5-29 0,4-1 9 16,-1-2-24-16,1 3 3 0,-1 2-24 0,-2 0-7 16,-2 0 6-16,2 4 1 0,-1-2-7 0,-3 4-7 15,2 1 22-15,-1 0-22 0,-1 2-19 0,-1 0-10 16,-2-1 18-16,3 3-15 0,-1-1-20 0,-2 0-6 15,2-3 5-15,-3 2-10 0,1-2-15 16,-4 0 5-16,3-1-8 0,-3 0 3 0,0-4-8 16,-4 4-46-16,4-6-29 0,-3-1-19 0,2 1-60 15,2-6-25-15,2 1-28 0,0-3-36 16,0-2-6-16,4-3-22 0,0 1-28 0,3-6 25 16,3 2-67-16,1 0-9 0,3-2-193 0,3 0-494 15,4 1 162-15</inkml:trace>
  <inkml:trace contextRef="#ctx0" brushRef="#br0" timeOffset="50899.355">12681 9378 685 0,'-3'9'236'0,"-5"1"-6"0,2-1-27 0,2 0-29 16,-3 0-3-16,1-1 3 0,-2 0 0 0,2-1-18 16,2-2 24-16,-2 1-40 0,3 1-24 15,-1-5-6-15,1 3-11 0,3-2-9 0,0-3 0 16,-5 3-16-16,5-3 0 0,0 0-12 0,0 0 7 16,12-9-26-16,-6 6-7 0,1-3-3 0,-1-1 3 15,-1 4 0-15,4-5-5 0,-5 2 12 0,6 1-15 16,-3-1-2-16,0-2-8 0,0 3-5 0,-1 1 2 15,1-2 0-15,0 4 6 0,-3-1-6 0,2-1 21 16,-2 1-21-16,-1 3 6 0,-3 0-6 0,0 0 1 16,11 3-19-16,-8 3 23 0,-3-2-7 15,3 1 3-15,-3 4-14 0,0-1 8 0,1-2 13 16,2 0-12-16,-3-1-1 0,0 3-2 16,3-5-1-16,-3 2 1 0,0-1 2 0,0 0-10 15,0-4-2-15,4 1-6 0,-4-1 8 0,0 0 0 16,17-6 8-16,-11 2-21 0,1-2 8 0,0-3-18 15,0 2 0-15,3 0 2 0,-3-2 16 0,7 1-13 16,-7 0-2-16,3 2 12 0,0-1-7 0,0 0 7 16,-3 0 8-16,3 3-8 0,-6-1 19 0,3 3-14 15,-3-2 8-15,2 3-13 0,-6 1 19 0,0 0 1 16,10 7-17-16,-7-2 8 0,-3 1-6 0,4 2-9 16,-4 0 19-16,0 4 1 0,0-2-13 15,0 0 18-15,-4-1-6 0,8 3-12 16,-4-6-23-16,0 2-10 0,0 0-21 0,1-1-39 15,2 0-14-15,0-3-49 0,0 1-6 0,1-3-4 16,2 3-26-16,-6-5-11 0,11 1 11 0,-11-1 13 16,13-6 33-16,-9 4-18 0,2 0 23 0,2-2 15 15,-1 1 24-15,2-2 5 0,-2 1 12 0,1-2-25 16,-2 3 43-16,-2-1 13 0,3 1 3 0,-1-3-8 16,2 4 13-16,-2-1 17 0,-3-1-12 0,1 3 21 15,2-1 4-15,-2-1-4 0,-4 3 7 0,7-1 25 16,-7 1-9-16,7-3 20 0,-1 3-11 15,-6 0-9-15,7 0 10 0,-7 0-14 16,14 0 17-16,-7 0 2 0,0-1 12 0,2 1 26 16,2-1-7-16,-1-2 17 0,5 1 8 0,-5 1 8 15,3-2-13-15,1-1-5 0,-1 1 18 0,2-4 7 16,1 1-9-16,-5 3-11 0,-1-4 7 0,3 0-12 16,-2 0 5-16,-4 3-5 0,2-4-13 0,-5 0-26 15,-1 1 1-15,0-1 15 0,-1 2 0 0,-4 0-3 16,-1 0 5-16,-3-1 11 0,-1 1 2 0,-3 2-12 15,-1 2-6-15,1-2 10 0,-7 4 11 0,4 0-8 16,2 1 26-16,-6 4 15 0,1 2-13 0,1-3-2 16,2 5 17-16,-1 3-14 15,0-2-29-15,3 2 7 0,2 2-22 0,2-3 0 16,0 2-8-16,4-2-28 0,-1 3-23 0,4-6-21 16,4 2-38-16,-1-1-26 0,1-1-25 0,2-1-41 15,1-5 25-15,0 3 21 0,3-5-46 0,1-2-18 16,3 2 25-16,-1-5 44 0,3 0-48 0,2 1-49 15,-1-2 4-15,0 1 104 0,4-5-16 0,0 1 25 16,2 0-5-16,-2 1 29 0,0-1 5 0,-1 0 74 16,0 2-21-16,-2 2 23 0,-1-1 19 0,0-2-19 15,0 3 6-15,0 1 38 0,-4-1 10 0,-3 2 5 16,4 0 13-16,-4-2-18 0,-2 3-4 16,-2-1-6-16,-2 1 7 0,2 0 19 15,-6 2 4-15,1-1 1 0,-1 1-8 0,0 0 15 16,0 0 1-16,-11-4 2 0,5 2 15 0,-5 4 16 15,4-2-34-15,-7 3 10 0,4-1 19 0,-6 2-8 16,1 3-5-16,-1 1-6 0,-1 1-2 0,3-1-8 16,0 8-25-16,-2-1 26 0,4-4-34 0,3 2 7 15,2-2-1-15,-1 3 17 0,5-5-5 0,0-1-8 16,3 1-7-16,3-6-1 0,0 2-2 0,5-1 6 16,-2-1-35-16,4-3 4 0,1-3-3 0,2-1 2 15,2-1 3-15,-2-4 13 0,3 0-26 0,-1-1-2 16,3-5 0-16,-2-1 2 0,1 3 0 15,-3-1-12-15,-4 0 7 0,4 4-18 16,-4 0 18-16,-4 1-15 0,5 0 15 0,-7 2 5 16,2 2-25-16,-2 1 38 0,-1-1-3 0,0 3-17 15,-3 2 18-15,0 0-11 0,0 0 8 0,-7 14 5 16,1-5-3-16,-1 1 13 0,1-2-15 0,1 6-10 16,-1-3 25-16,2 5-15 0,1-7-20 0,0 1-19 15,0 3-22-15,3-4-14 0,3 1-65 0,-3-4-27 16,6-1-25-16,-2 0-41 0,5-4-3 0,-1-1 19 15,-8 0-154-15,17-6-600 0</inkml:trace>
  <inkml:trace contextRef="#ctx0" brushRef="#br0" timeOffset="51208.969">13798 9290 560 0,'-13'4'195'0,"2"2"-24"0,2-3-30 0,-1 2 7 16,5-3-35-16,-2 3 28 0,1-3-3 0,3-2-15 15,-1 5-3-15,-2-2-7 0,6 0-16 0,-3 2 5 16,1-2-4-16,2 3-9 0,2-1-4 0,1-2-14 16,0 4-14-16,0-3-6 15,4 1-13-15,-4 1-10 0,4 0 19 0,-4-1-9 16,2-1-10-16,1 2 18 0,-3 2-13 0,-2-1-15 15,2 0 0-15,-3 0-18 0,0-1 11 0,-3 1-24 16,-1 0 3-16,1 0-8 0,-1 0-26 0,-3-3 3 16,3 3-25-16,-2-2-37 0,-1-1-35 0,-2 1-39 15,4-3 16-15,-2 1-16 0,7-3-22 0,-13 0-88 16,13 0-680-16</inkml:trace>
  <inkml:trace contextRef="#ctx0" brushRef="#br0" timeOffset="51599.064">13915 9352 555 0,'-7'8'210'0,"3"1"-31"0,-3 3-13 15,4-3-9-15,0 1-22 0,0 1 6 0,2 0-16 16,-2-5-7-16,3 3 2 0,3 1-12 0,-3-4 2 15,4 1-23-15,-1-1-2 0,1-4-14 0,2 2-12 16,2-2-8-16,-2-4 0 0,4-1 8 16,-3 1-23-16,7-4 13 0,-4 2-8 0,4-3 5 15,-1-1-26-15,-3-1 3 0,5 0-20 16,-5 0 2-16,1-3-5 0,-2 3 3 0,-2 1-1 16,0 0 14-16,3 2-14 0,-6-1-17 0,2 0 2 15,-2 0-5-15,-1 5 0 0,0-5 10 0,-2 7 1 16,-1 0 20-16,0 0-1 0,0 0 11 0,0 0 18 15,-1 11-7-15,-2-4-6 0,3 0 15 0,-3 1-15 16,3 0 6-16,0-1-4 0,0 2 11 0,0-2-25 16,0-1 20-16,3 1-11 0,-3 0-9 0,0-1-27 15,3-2-30-15,1 2-64 0,0-5-53 0,2 0-22 16,-2-1-11-16,-4 0-35 0,16-4 21 16,-11-3-107-16,2 0-655 0</inkml:trace>
  <inkml:trace contextRef="#ctx0" brushRef="#br0" timeOffset="52110.819">14247 9550 719 0,'0'3'251'0,"3"2"-21"16,-3-5-41-16,3 2-2 0,-3-2-25 0,0 0-27 15,10-9 3-15,-6 1-15 0,2 1-8 0,-1-3-25 16,1-1-5-16,1-3-4 0,-4-1-14 15,4 3-6-15,0-4-15 0,-3 5 18 16,-1 0-20-16,0 0-8 0,0 3 5 0,-2-1 0 16,2 2 0-16,0 0 0 0,-3 3-8 0,3-3-5 15,-2 0-2-15,2 5-8 0,-3-5 2 0,0 5 8 16,4-3-7-16,-1 3-14 0,-3 2-9 0,4-5 4 16,-1 4-12-16,-3 1 0 0,10 4-23 0,-4-2 25 15,-1 0-13-15,2 3 1 0,3-2-3 0,-1 3 33 16,2-2-7-16,2 1-19 0,-2-1 16 0,-1 1 8 15,0 0-8-15,4-2 5 0,-4 0-5 0,0 1 26 16,1-3-11-16,-1 2-2 0,-3-3-13 16,4 0-15-16,-5 1 17 0,4-2-2 15,-3 0-15-15,0-1 12 0,0 1 3 0,-3-4-23 16,2 3 18-16,-2-5-18 0,2 4 0 0,-2-5-5 16,-4 1 15-16,3-1 0 0,-3 1 0 0,-3-1 3 15,-1 3-5-15,1-2 10 0,-1 2 20 0,-2 2-2 16,2-1 0-16,-2 4 7 0,6 0 26 0,-18 4-23 15,9 0 5-15,2 3 1 0,-4 6 27 0,1-2-41 16,3 4-12-16,-4 0-16 0,5-1 5 0,2 1-2 16,-2 1-13-16,2-2-15 0,1-2-24 0,6 1 21 15,-3-4-23-15,4 1-33 0,2-2 0 16,-2 1-29-16,6-2 9 0,0-5-32 16,0 3-10-16,1-5 3 0,3-3-41 0,-1 1-683 15,5 1 66-15</inkml:trace>
  <inkml:trace contextRef="#ctx0" brushRef="#br0" timeOffset="52510.922">14722 9378 450 0,'-10'5'123'0,"2"4"2"0,1-4-25 15,4-1 10-15,0 1-2 0,0-3 4 0,3 1-14 16,0-3-16-16,3 6-8 0,-3-6-33 0,10-1 25 16,-10 1-12-16,14-6-8 0,-8-1 3 0,1 3-1 15,0-5-12-15,4 0 15 0,-2-3-22 0,1 1 9 16,-2-3 0-16,2 2-7 0,-3-3-3 0,3-1-12 16,-3 1 19-16,0-2 9 0,-1 1-16 0,-2 0-20 15,-1 1-3-15,2 0 5 0,-2 0-2 16,-3 1-16-16,0 3 21 0,-3 1 2 0,2 3-2 15,-3 0 28-15,-2 6 18 0,2 1-5 0,4 0 12 16,-17 7-25-16,7 1-2 0,0 2 4 16,-4 8-5-16,4 0 3 0,3 4-2 0,-3 2-8 15,2-1 17-15,5-1-30 0,0 2-8 0,3-2-15 16,0-4-3-16,6-1-22 0,-2 0-3 0,4-2-3 16,1-3-39-16,4 0 6 0,-2-6-18 0,3-1-28 15,0 3-15-15,-1-7-9 0,2-1-9 0,1-1-8 16,-2-9-70-16,3 3-713 0</inkml:trace>
  <inkml:trace contextRef="#ctx0" brushRef="#br0" timeOffset="53171.71">15324 9322 509 0,'0'0'187'0,"0"0"2"0,0 0-5 0,0 0-7 16,6 4-11-16,-6-4-20 0,-3 7-2 0,3 0-6 15,-3 0-5-15,-2 2-18 0,-1 1-18 16,3 2-12-16,-1 0-11 0,-2 0 3 0,2 1-23 15,1-3-34-15,-2 0-15 0,2-1-56 0,0 0-54 16,0-1-33-16,0-2-36 0,3-6-31 0,0 0-780 16</inkml:trace>
  <inkml:trace contextRef="#ctx0" brushRef="#br0" timeOffset="53475.272">15385 9425 752 0,'0'8'271'0,"0"-4"-27"0,0 1-32 0,0 0-7 15,0-5-29-15,0 4-30 0,0-4-10 0,0 0-11 16,0 0-2-16,13-9-23 0,-3 0 5 0,-2 2-15 16,5-2-24-16,0 0-12 0,-1 0 7 0,4-4-9 15,2 2 1-15,2 1-12 0,-6 1 3 0,3 0-6 16,0 2-2-16,0-1 10 0,-4 2-2 15,2 4 12-15,-5-3 3 0,3 5-21 0,-2 0 13 16,-1 5-15-16,-1-3 10 0,-1 4-20 0,-4-1-1 16,2 5-22-16,-2 0-8 0,-1 0-21 0,-3 1-33 15,0 1-25-15,0-3-41 0,0-1-42 16,0 0-22-16,0-4-54 0,-3 2 12 0,3-6-12 16,-1 3-783-16,1-3 104 0</inkml:trace>
  <inkml:trace contextRef="#ctx0" brushRef="#br0" timeOffset="53640.454">15457 9183 857 0,'-4'0'256'0,"4"0"-23"16,0-5-46-16,0 5-52 0,0-4-45 15,1-3-52-15,2 2-50 0,3 0-32 0,-2-2-56 16,2-1-35-16,2-1-11 0,-5 1-121 0,7 0-631 15</inkml:trace>
  <inkml:trace contextRef="#ctx0" brushRef="#br0" timeOffset="54690.859">16465 9210 394 0,'-17'-3'112'15,"0"2"4"-15,0 2-1 0,-1 0-15 16,2 3 7-16,-5 3 3 0,-3 5-5 0,1 0-28 0,-2 3-5 16,1 3 4-16,3 0 1 0,5-1-3 15,1 3-10-15,2-4 0 0,3-3-7 0,3 2 14 16,4-4 4-16,3 0-14 0,0-5-10 0,3 1 8 15,4-5-10-15,0 1 2 0,3-8-10 0,1-2 5 16,2-2-8-16,1-3 3 0,3-4 0 0,0-1-23 16,0-7-13-16,1-1 3 0,-2 0 33 0,8-13-8 15,-6 8-7-15,-2 1-8 0,-1 3 0 0,-5-1-8 16,3 1 0-16,-3 3-5 0,-3 3-10 16,0 1 13-16,-1 6-8 0,-2-3-3 0,3 7 11 15,-7-3-3-15,4 6-2 0,-4 0 35 16,0 6-12-16,0 0 22 0,0 0 3 0,-11 11-5 15,7 3 8-15,-5 2-10 0,2 5 7 0,0 3-10 16,-3 7-5-16,0-4-1 0,3 4-4 0,-1-3-18 16,1-3-10-16,4 0-1 0,0-2-2 0,0-5-25 15,0 0-39-15,3-4-23 0,3 2-36 0,3-7-5 16,-2-2-54-16,2 0 21 0,2-4-34 0,2-2 11 16,-3-1 20-16,6-1-25 0,-2 0 22 0,-2-4 24 15,6 1 0-15,-5-1 43 0,4-4 8 16,-1 5 12-16,0-3-15 0,1-1 57 0,-3 1-5 15,3 4 14-15,-5-4 14 0,1 2-5 0,-2 2 45 16,-1 0 8-16,0 0 8 0,-1 1 21 0,1 2-6 16,0-1 21-16,-7 1 2 0,10 0 6 15,-10 0-3-15,7 1 2 0,-1-1 1 0,-6 0-6 16,8 2-7-16,-8-2 2 0,7 0-8 0,-4 3-4 16,3-1 2-16,-6-2-3 0,7-5-4 0,-7 5-4 15,14-2-7-15,-7-3-2 0,0 1-16 0,3-3 5 16,-3 0-4-16,3 3 6 0,-3-3-6 0,0 0 14 15,0 3-12-15,0-3 7 0,-4 0-7 0,0 1 0 16,0 3 25-16,-3-4-28 0,-3 1 3 16,0 3 17-16,-1-2-7 0,-5 3 8 0,-2 1 0 15,1 1-14-15,-3 0 22 0,-2 2-27 0,-1 2 17 16,1-2-17-16,-1 2 4 0,-2 1-19 16,2 3 16-16,-2-1-8 0,5 1 5 0,-1 2-15 15,1 0 12-15,2 2 11 0,1 1-13 0,3 1-8 16,1-1-27-16,4 0-19 0,2-1 3 0,2 1-34 15,1-2 14-15,4 3-32 0,2-6-12 0,2 1 0 16,-1-1-46-16,0-2 0 0,4-2-24 0,0 1-32 16,0-5 20-16,2 0 10 0,-1-5-33 0,-2 3-208 15,5-3-478-15</inkml:trace>
  <inkml:trace contextRef="#ctx0" brushRef="#br0" timeOffset="55090.65">17100 9236 404 0,'-9'-3'192'0,"-4"3"-13"0,1-2-30 0,-4-1 12 16,-5 2-5-16,0-1-18 0,-3 2-7 0,1 0 4 15,-1 0-40-15,3 0 10 0,-2 1-15 0,2 4-6 16,0-1 3-16,0 3-15 0,-2 1-6 0,5 0-17 16,2 1 20-16,2 2-5 0,4 1-13 0,3-1-7 15,0-1 12-15,3-2-12 0,4 1-1 16,0-2-17-16,0-2-6 0,1-1 11 0,6 1-13 15,-1-4 0-15,1-1 7 0,-7 0-17 0,18-6 23 16,-5 4-18-16,0-7 10 0,1 4-5 0,0-5-6 16,0 3 4-16,-1-2-14 0,2 0 1 15,-2 3 7-15,1 0 8 0,-4 0 2 0,0-1-2 16,1 4 10-16,-1-1 11 0,-4 1-1 0,1 3-17 16,-7 0 9-16,11 8 4 0,-11-2 20 0,0 4-19 15,0 0 24-15,-5 6-15 0,2 1 7 0,-4 0-2 16,-2 3 12-16,-1 3-10 0,-5 0 5 0,2 2-2 15,-1-2-10-15,1-4-1 0,-2-1-4 16,2 0 7-16,-1-1-33 0,-2-3-16 0,1 0-30 16,5-4-36-16,-3-2-8 0,-1 0-33 0,4-4-34 15,0-1-27-15,-1-2-21 0,11-1-23 0,-13-7-26 16,10 2-437-16,2-4-267 0,1-2 98 16</inkml:trace>
  <inkml:trace contextRef="#ctx0" brushRef="#br0" timeOffset="55835.352">17112 9440 645 0,'-1'4'225'0,"1"2"-18"16,0-4-17-16,0-2-11 0,-4 6-18 0,4-6 3 15,0 0-29-15,0 0 1 0,0 0-18 16,5-18-8-16,-2 9-23 0,0-3 20 0,1 1-19 15,5 2-12-15,-2-5 4 0,1 3-19 0,-2-3-7 16,1 4-23-16,4-4-3 0,-2 3 5 0,-2 2-7 16,0 1-14-16,-1 0 24 0,2 0 3 0,-4 3-27 15,2 1 9-15,-3 2-21 0,1-1 5 0,2 1-2 16,-6 2 9-16,0 0 14 0,11 2-31 0,-8 3 5 16,1-3 13-16,-1 3 17 0,0-3 4 0,1 3-16 15,3-2-11-15,-3 0 9 0,2 2-34 16,1-2 30-16,-1 2-6 0,2-4-1 0,-1 4 10 15,2-2 0-15,-2-3-4 0,4 3-6 0,-4-3-8 16,0 0-2-16,2-2 3 0,2 1 2 0,-4 0 2 16,3-4-7-16,-2 3 5 0,1 0-3 0,-5-3 1 15,2 2-6-15,1-3 1 0,-3 4-17 16,0-5-9-16,-1 5 20 0,0-5 3 0,-3 2-5 16,0 1 7-16,0-3-5 0,0 7-5 0,-3-9-5 15,0 4 11-15,-1 3-4 0,0 0 1 0,-3 0 5 16,4-1 20-16,3 3-15 0,-13 6 7 0,2-3 11 15,7 4-10-15,-5 1 15 0,5 0-13 16,-2 2-3-16,1 3 1 0,2-4 7 0,0 5-7 16,-1-3-1-16,4 0-2 0,1 1-2 0,2-2 9 15,0-1-9-15,4-1-9 0,-3-1 11 16,3 2-10-16,-1-6-5 0,1 2 10 0,0-4 18 16,3 1-13-16,-3-2-3 0,3-2-2 0,1 1 7 15,-1-3-9-15,4 1-3 0,-4-4 10 0,3 4 2 16,-2-4-2-16,2-1 5 0,-3 0-10 0,4-1-13 15,-1 1 31-15,-1-2-46 0,-2 1 5 0,0-4-29 16,0 3 21-16,-3 3 11 0,0-2-6 0,-4 2-5 16,0 0 29-16,0 3-14 0,-3-4 19 0,0 2-22 15,-3 2 22-15,0-2-6 0,0 5 8 16,-1-4-2-16,-2 4 30 0,6 1-10 0,-14 1 28 16,7 2-18-16,0 1 23 0,0 3-23 0,-3 0 6 15,3-3-1-15,0 5-10 0,1 3 18 16,-2-1-16-16,1 0 6 0,1 2-5 0,3-2-3 15,3 2 13-15,-1-4-8 0,1 5 13 0,1-4-26 16,2 0 0-16,0-2-9 0,0 0 29 0,1 0-22 16,3-5-26-16,-3 3-30 0,3-3-11 0,2 2-43 15,-2-3-52-15,1-2-22 0,-8 0-41 0,13-2-1 16,-3 2-737-16,1-2 70 0</inkml:trace>
  <inkml:trace contextRef="#ctx0" brushRef="#br0" timeOffset="56222.539">17918 9168 386 0,'-7'0'184'0,"-4"-1"-10"0,-2 2-15 15,-1 0 10-15,1 2-8 0,-2-1-7 0,-1 0 2 16,6 0 3-16,-4 3-11 0,1-3 3 0,2 3 3 16,-2-3-6-16,3 3-12 0,2-2-6 0,-2 0 11 15,4 4-15-15,-1-1-16 0,2 0-3 0,2-1-20 16,0 1 0-16,3 1-13 0,0 0-12 0,0-1 4 16,3 2-14-16,-3-1 9 0,8 1 3 15,-2-1-26-15,-2 2-4 0,6-1-1 0,-4 0-7 16,5 1-1-16,-4-1-2 0,-1 0 13 0,1 1-26 15,-3-1-5-15,0 0 24 0,-1 1-24 16,-3 0-15-16,-3 1-3 0,-1-2-3 0,0 4-2 16,-3-6-2-16,-3 4-26 0,0-4-16 0,-4 2-27 15,-2-2-16-15,2-1-8 0,-3-2-35 0,3-1-19 16,0-1-17-16,-3-2-5 0,1-1-8 0,4-1-763 16,-1-2 64-16</inkml:trace>
  <inkml:trace contextRef="#ctx0" brushRef="#br0" timeOffset="57330.462">18738 9081 337 0,'4'-5'105'0,"-4"5"3"0,0-2 7 0,3-3-25 16,-3 5 4-16,0-7-14 0,-3 3-4 0,3-1-6 15,-4 1-1-15,1-3-13 0,-1 0-7 16,-2 0-3-16,-1 1 15 0,-4 0-22 0,1-2 7 16,0 1 7-16,-1 0-9 0,-2 3 7 0,3-3 3 15,-4 5-11-15,1-3 14 0,2 3-6 0,-2-3 3 16,2 4-19-16,-3 1 37 0,4 1-26 0,0 4 28 16,-4-2-15-16,4 3 18 0,-1 3-10 0,-2 2-6 15,0 4 3-15,2 3-18 0,1 3 5 0,3-2 6 16,-3 4-9-16,3 0-2 0,1-1-10 0,2 2-13 15,-2 1 3-15,5-1 7 0,-3 1-15 16,-2 0 2-16,5 0-7 0,-2 0-23 0,0-6-41 16,3 1-26-16,-3-4 0 0,3-2-38 15,0 0-54-15,0-7-28 0,3-6-79 0,-3 3-695 16,6-1 124-16</inkml:trace>
  <inkml:trace contextRef="#ctx0" brushRef="#br0" timeOffset="57528.4">18612 9217 819 0,'-7'7'261'16,"0"-6"-33"-16,-3 0-19 0,-1 0 9 0,-2 0-54 16,-4 2-11-16,0-2-25 0,-4-1-53 0,0 0 1 15,2 0-68-15,-5-1-34 0,3-2-25 0,4 2-26 16,-4 0-20-16,0-1-23 0,5-3-41 0,1 3 20 15,-1 2-36-15,5-2 13 0,1-1-755 0</inkml:trace>
  <inkml:trace contextRef="#ctx0" brushRef="#br0" timeOffset="58514.424">18612 9440 604 0,'0'0'215'0,"0"0"25"15,-7-9-40-15,4 2-3 0,2-5-8 0,-2 1 11 16,3-3-21-16,-3 1 13 0,3-3-5 15,0 1-8-15,0-2 18 0,3-1-48 16,1 2-8-16,-1 0-3 0,0 0-28 0,4 3 5 16,0-1-18-16,-3 3-7 0,2-1 2 0,-2 3-7 15,5 0-6-15,-4 0 8 0,2 2-28 0,2 3-13 16,-2-1-5-16,1 0-18 0,2 1-18 0,0 4-20 16,0-2-34-16,-3 2-28 0,3 1-33 0,0-1-5 15,-2 1-26-15,1 1 0 0,-2 0-25 0,0 2-13 16,0-2-18-16,0 2 7 0,-1-1-2 0,-2-1 8 15,-1 2 5-15,5-2 25 0,-5 1 34 0,3 1 7 16,-2-2-2-16,-4-2 5 0,17 5 36 0,-10-3 10 16,0-1 23-16,2 1 18 15,3-1 5-15,-2 3 49 0,-1-3 2 0,2 1 5 16,-4-1-7-16,0 0 25 0,3 2 3 0,-3-2 5 16,0 0-15-16,-1-1 2 0,-3 1-2 0,-3-1 17 15,0 6 6-15,0-6-13 0,-9 3-3 0,2 1 6 16,-4-2-6-16,1 2 0 0,0 1 8 0,-4 0-8 15,4-2 1-15,0 3 2 0,-4-2 0 0,4 2 10 16,-1 2-8-16,-2-1 11 0,3 2-24 0,2 1 6 16,2 0-18-16,-1 2 18 0,4-3-21 0,3 0 8 15,0 1 0-15,0-3-16 0,0 1-4 0,3-4-16 16,1 2-15-16,2-3-36 16,-2 0-26-16,3-2-7 0,-7-1-3 0,13-6-26 15,-6 2-4-15,1-2 20 0,-2-2-19 0,1 0 4 16,-1 0-6-16,1-1 26 0,1 1 21 0,-2 0 15 15,1 2-6-15,-4 1 29 0,1 0 20 0,3 1 16 16,-1 1 31-16,-6 3-16 0,0 0 28 0,7 7 8 16,-4 0 12-16,-2 1 19 0,-1 1 28 0,0 1 2 15,0-2 10-15,0 5 14 0,3-3 4 0,-3-1-4 16,0-3-11-16,3 0-13 0,-3-1-15 0,4 2-8 16,0-6-30-16,-4-1 33 0,7 0-42 0,-1-6 1 15,1 2-2-15,4-3-14 0,-2-2-20 16,1-3-7-16,1 0 19 0,2 2-17 15,-3-2-7-15,2 1-1 0,1-3-10 0,-3 4 13 16,1 0 7-16,-1 2-7 0,-1 0 7 0,2 2 3 16,-4 2 6-16,-4 0-6 0,4 3-11 0,-7 1 4 15,7 6-9-15,-6 2 40 0,-1 0-53 0,3 0 9 16,-6 2-21-16,3 0 10 0,-1 0 16 0,1 0-21 16,0-1 8-16,1-3 10 0,-1 0 0 0,3 1 0 15,0-4-15-15,0 1 5 0,1-4-8 0,5 0 8 16,-9 0 5-16,12-5 0 0,-3 3-5 0,1-1 3 15,1-2 2-15,-1 0 0 0,-3 1 2 16,4 2 6-16,-1-3-16 0,-1 4-5 0,-2-2 16 16,1-1 5-16,-2 3-11 0,-6 1-7 15,10 5-8-15,-6-2-13 0,-1 4-5 0,-3 1-15 16,4 2 0-16,-4 1-18 0,0 3-5 0,0-3 4 16,0 3-6-16,0-4 7 0,0 2-13 0,0-2-21 15,3 0 8-15,-2-2-43 0,2-2-20 0,0-4 7 16,1 1-36-16,-4-3-13 0,13-4-768 0,-6-1 101 15</inkml:trace>
  <inkml:trace contextRef="#ctx0" brushRef="#br0" timeOffset="59130.259">19881 9292 491 0,'-24'9'159'0,"6"-2"15"16,1 2-26-16,0 2-7 0,7-4-16 0,-4 1-12 16,4 2-8-16,0 2 20 0,2-2-17 0,2-2-8 15,2-1-8-15,4 3-20 0,0-4-1 16,0-4-17-16,4 1 0 0,2-3-1 0,5 0 11 16,-1-3-25-16,0-3 22 0,4 1-7 0,-1-5 0 15,2 1 0-15,1-2-11 0,2-3-12 0,-2 3-16 16,-1 0 16-16,-2-2 5 0,-2 5-6 0,-1-1 4 15,0 1-6-15,0 2 26 0,-3 1-39 16,-1-1 0-16,-2 4 16 0,2 0 7 0,-6 2 6 16,0 0-6-16,1 10 3 0,-1-2-2 0,0 2-11 15,-4 2-8-15,1 4-9 0,3-1-6 0,-3 3 2 16,2-3-4-16,1 1 12 0,1-2-30 0,-1-3-11 16,6 0-33-16,-3 1-33 0,2-8-51 15,2 2-18-15,-1-5-21 0,1-1-36 0,-7 0-2 16,17-8 15-16,-7 2-788 0</inkml:trace>
  <inkml:trace contextRef="#ctx0" brushRef="#br0" timeOffset="59990.422">20558 9378 683 0,'-2'9'297'0,"-1"3"-13"0,-3-3-41 0,5 0-5 16,-2 0-20-16,0 1-36 0,0-2-11 0,-1 0-17 16,1-2-6-16,0 2-17 0,1-2-21 15,-1-3-11-15,0 0 1 0,3-3-18 0,0 0-8 0,0 0 6 16,-10-11-29-16,10 2-5 0,-3 1 8 0,3-6-3 16,0 3-7-16,0-4-3 0,3-1-1 15,-3 0 9-15,3 0-18 0,1 3 0 0,-4-1-8 16,6 3 0-16,-3-2 0 0,-1 3 2 0,1 1 9 15,0 0-9-15,1 4 19 0,2-1-11 16,-2 1-20-16,2 3-16 0,2-2-7 0,-2 3-18 16,1-1-13-16,0 2-13 0,4 2-7 0,-1 0-3 15,2 2-11-15,-1-3 11 0,-1 1 6 0,0 3 4 16,1-4 8-16,-4 2-3 0,3 1 18 0,-2-3 6 16,1 2-1-16,-2 1 16 0,0-2 2 0,3 0 21 15,0 4 5-15,-3-5-8 0,0 1 0 0,4 3-2 16,-2-3 13-16,1 0 7 0,1 2-5 15,-4-3 18-15,3-1-16 0,-2 1-7 0,2-2 5 16,0 1-7-16,4 0-6 0,-4-1-2 0,0-3 7 16,4 2-5-16,-4-1 11 0,0-3 4 15,4 4-20-15,-4-5 29 0,-1 5-40 0,-1-5 4 16,-1 2 12-16,0 2-2 0,-4-4-6 0,3 5-9 16,-6-4 25-16,0 3-18 0,0-2-13 0,-3 3 18 15,0-1-10-15,-4-1-5 0,1 3 20 0,-1-1-15 16,-1 2 5-16,-1 0 0 0,2 2 18 0,-4 0-23 15,-2 4-1-15,6-3 12 0,-4 5-17 0,1 0 4 16,0 5-9-16,3-2-20 0,0 4-7 16,1 1-1-16,2 0-25 0,4-5-28 0,3 5-34 15,1-1 14-15,2-3-6 0,2 2-13 0,2-5-17 16,0-1-1-16,4-2 6 0,-4-4 12 0,7 0 13 16,-3-4 3-16,3 1-8 0,0-5-18 15,4-3-102-15,0 0-641 0</inkml:trace>
  <inkml:trace contextRef="#ctx0" brushRef="#br0" timeOffset="60271.462">21319 8935 417 0,'-16'-4'164'16,"4"-1"-19"-16,-1 4-1 0,3 1 7 0,-4 0-5 16,4 1-3-16,-1 4 11 0,1-1-19 0,-3 4 9 15,-1 2-4-15,1 5 9 0,2 3-6 0,1 4-15 16,0 1 13-16,-1 4-28 0,4 2-1 0,1 1-12 16,2 3-13-16,-2-2 13 0,3-4-31 0,3-2-25 15,-5 2-24-15,5-4-69 0,0-4-50 16,0-2-58-16,0 1-65 0,0-6-16 15,4-4-784-15,-3-3 103 0</inkml:trace>
  <inkml:trace contextRef="#ctx0" brushRef="#br0" timeOffset="60432.251">21159 9224 860 0,'-14'8'232'15,"0"-3"-47"-15,-2 1-47 0,4 0-59 0,-1-5-48 16,-1 1-41-16,4-1-46 0,-3-1-26 0,2 0-44 16,1-1 21-16,0-1-778 0</inkml:trace>
  <inkml:trace contextRef="#ctx0" brushRef="#br0" timeOffset="60795.196">21395 9211 616 0,'13'-4'190'0,"-6"-2"-42"16,4 2-2-16,-5-1-23 0,1-1 2 0,-4-2-14 15,1 5-19-15,-1-5-8 0,-3 2-2 0,0 2-15 16,-3-3-29-16,2 1 26 0,-5 4 0 16,3-4-3-16,-4 3 6 0,-4 1 17 0,1 2-4 15,0 1 7-15,-1 0 13 0,-5 6-18 0,1 0 5 16,-1 2 2-16,-2 2-2 0,2 4-7 0,1 0-6 16,-1 3-18-16,2-1 3 0,4 1-5 0,0-1 10 15,6-1-23-15,-3 1-13 0,7-5-23 0,-3 2-26 16,6-3-14-16,-3 1-19 0,3-3-41 15,5-1-38-15,-5-2-51 0,4-3-11 0,0-3-27 16,-7 0-17-16,20-7 32 0,-10 1-448 0,5-3-249 16</inkml:trace>
  <inkml:trace contextRef="#ctx0" brushRef="#br0" timeOffset="61534.647">21469 9367 581 0,'-3'11'248'0,"0"-2"-23"0,3-3-20 15,0 1-26-15,0-4-5 0,-3 2-18 0,3-3-18 16,0-2-17-16,0 0 2 0,0 0-21 16,0 0-18-16,6-20-2 0,-2 8-10 0,2 0-3 15,-2-4-15-15,3-1 7 0,0 1-22 0,-1-2 9 16,1 1-14-16,4 0-14 0,-4 2-12 16,2 0 10-16,-2 4 2 0,1-2 6 0,-2 3-8 15,1 1 0-15,0 3 0 0,0 1 12 0,-1-1-32 16,-2 5-11-16,2-1-8 0,-6 2 16 0,7 3-2 15,-3 0-14-15,3 2-2 0,-3 2 5 0,2-3 13 16,1 3 3-16,-1 0-1 0,2 2-17 0,2-2 12 16,-3-3-8-16,3 4 6 0,0-2 0 0,0 2 5 15,-3-5 0-15,4 2-13 0,-1-2 15 0,0-2-2 16,0 2-15-16,-3-3 9 0,3-3 14 0,1 1 2 16,-4-1-10-16,3-3 20 0,-4-1-10 15,5 3-10-15,-5-4-7 0,-2 1-14 16,2-1 13-16,-5-1-2 0,2 1 7 0,-3 0 11 15,0 3 4-15,-3 0-2 0,-1 0 11 0,1 3 17 16,-4 1 8-16,7 1-3 0,-14 2 29 0,4 5-6 16,0 0-2-16,-1 4-2 0,1 3-1 0,-3 2 3 15,2-4-21-15,4 6-4 0,-2-3 4 0,5 1-18 16,-3-1-20-16,4 0-12 0,2-4-24 0,1 0-21 16,0 1-22-16,1-2-54 0,2-2 23 0,5-4-46 15,-5 1-16-15,3-3 26 0,1-2-17 0,0-2-1 16,4 0 5-16,-1-4 11 0,-1-1 20 15,5 0-13-15,-3-2 15 0,3 0 29 16,-4 1 25-16,3-1-2 0,-5 2 10 0,2 3 8 16,-1-3 5-16,-5 1 12 0,3 4 14 0,-3-1 17 15,-1 3 26-15,-3 0 20 0,0 0 16 0,3 11 28 16,-3-4 10-16,-3 2 21 0,3 0 33 0,-3 2 2 16,2 2-20-16,1-3 5 0,-3 1 0 0,3-2-12 15,0-2 2-15,-3 1-11 0,6-2-12 0,-3-3-8 16,4 1-33-16,-4-4-8 0,0 0-2 0,10-7 5 15,-4 1-21-15,2 1-25 0,2-2 25 0,-4-2-2 16,4-3-8-16,1 3-16 0,-1-1 27 16,0 0-29-16,1-2 15 0,-1 3-17 15,4 1-3-15,-4-1 12 0,0 1-12 0,1 4 3 16,-4-3 5-16,2 2 4 0,1 1-12 0,-2 2-2 16,-2-1 7-16,-6 3-15 0,10 7-11 0,-6 0 26 15,-4 3-28-15,3 0 11 0,1 4-24 0,-4-3-3 16,0 3-22-16,0 1-39 0,0-4-23 0,0 3-5 15,0-4-28-15,0-1-31 0,-4 0-23 0,8-3-355 16,-4-5-359-16</inkml:trace>
  <inkml:trace contextRef="#ctx0" brushRef="#br0" timeOffset="61994.65">22249 9242 657 0,'-17'9'208'0,"0"0"-27"0,6-2 4 15,-2 1-21-15,2 0-6 0,-2 1-14 0,7-1-6 16,-2 0-3-16,2 1-1 0,2-1-40 16,-2 0 4-16,6 1-19 0,0-1-10 0,3-2-18 15,0-1-2-15,1 3-16 0,2-2-23 0,5 0-10 16,-4-2-2-16,6-2-14 0,-2 1 4 15,-1-3-9-15,3 2-12 0,-2-4 23 0,2 2-6 16,1-3-4-16,-1 2-8 0,-2-2 7 0,3 1-4 16,-1-1-1-16,1 0-5 0,-1-4 6 0,2 0 12 15,-2-1 13-15,4-1-3 0,-3 1 1 0,0-2-32 16,-1 1 9-16,0-1 12 0,1 0 8 0,-3 0-5 16,-1 1 15-16,-3 0-23 0,0 2 8 0,-1 1-6 15,-3-3-2-15,-2-1-10 0,2 1 36 16,-6 3-16-16,2-1 3 0,-5 0 8 0,3 2 12 15,-4 3 26-15,-4 2-10 0,1 2-3 0,0 3 21 16,-4 4-1-16,1 0-4 0,-1 5-14 16,3 3 6-16,-2 1-8 0,3-1 11 0,0 2-14 15,3 1-14-15,3-2-17 0,1-1-14 0,-1-5-3 16,4 2-26-16,4 0-17 0,-1-4-26 0,1-1-24 16,3-3-1-16,-1-4-37 0,1 1 13 0,4-3-12 15,2-3-3-15,-2-2-331 0,5 1-393 0</inkml:trace>
  <inkml:trace contextRef="#ctx0" brushRef="#br0" timeOffset="62623.204">22875 9118 629 0,'-14'1'169'16,"1"2"10"-16,3-1-23 0,2-1-20 0,1-1 2 16,1 0 8-16,-1 1 26 0,7-1-14 15,-7 2-30-15,7 2 6 0,0-4-24 0,0 8-11 16,4-5-9-16,-1 4 0 0,4-1-8 0,-1 0-8 16,1 1-15-16,1 1-8 0,2-2 18 0,-1 3-18 15,-2-1-7-15,1-2-1 0,2 0-2 0,-4 1 10 16,5 0 13-16,-5 0-30 0,1 0 7 15,0-3-3-15,-1 3-5 0,-1 0 6 0,-2-3-9 16,1 1-4-16,-1 2 17 0,-3-3-30 0,3 1 5 16,-6-2-8-16,0 1 16 0,2 0-11 0,-9 2 3 15,6 0 8-15,-6-2-11 0,3 2-7 0,-3-4-31 16,0 4-10-16,0-5-31 0,-1 2-34 16,4 0-17-16,-2-3-23 0,9 0-31 0,-15-5-15 15,9 4 10-15,5-7-34 0,-2 3-754 0,3 0 43 16</inkml:trace>
  <inkml:trace contextRef="#ctx0" brushRef="#br0" timeOffset="62798.611">23124 9181 752 0,'0'2'230'0,"3"2"19"0,-3 1-4 0,0-5-1 15,-3 8-9-15,3-1-15 0,0-2-30 16,0 1-21-16,0 2-16 0,0-1-9 0,0 0-32 15,0 2-35-15,0-5-69 0,0 4-62 0,-3-2-69 16,3 2-79-16,0-8-54 0,0 6-776 16,3-4 111-16</inkml:trace>
  <inkml:trace contextRef="#ctx0" brushRef="#br0" timeOffset="62959.062">23138 9086 877 0,'0'0'249'16,"0"0"-75"-16,3-3-82 0,-3 3-25 15,0 0-60-15,0 0-53 0,4-5-8 16,-4 5-66-16,3-3-750 0</inkml:trace>
  <inkml:trace contextRef="#ctx0" brushRef="#br0" timeOffset="63410.885">23398 9190 389 0,'0'0'156'0,"7"2"-8"0,-7-2-10 0,0 0-28 16,0 0-20-16,6-5 5 16,-6 5-11-16,0 0-4 0,0 0 14 0,-10-10 1 15,4 9 10-15,-2 0 5 0,2 1-8 0,-4-1 8 16,3 1-10-16,-7 1 13 0,4 1-8 0,-4 3 0 15,3-1-5-15,-5 3-13 0,2 1 15 0,4 2-17 16,-4 1-11-16,7 0-20 0,-3-1 7 0,4 3-2 16,5-4-3-16,-3 1-17 0,1-3-4 0,6-2 1 15,-3 1 3-15,5 0-6 0,1-5-20 0,-2 0 2 16,-1 0 8-16,-3-1-13 0,13-3 3 0,-6-3-5 16,0 0 40-16,0 0-42 0,0-3-6 15,0-1-3-15,0-2 6 0,3 2 4 0,-4-4-7 16,2 3 3-16,-1-2-6 0,-1 3 26 15,0 1-23-15,-2 1-5 0,-1 0 0 0,2 3 31 16,-2 1-11-16,0-1 5 0,-3 5 1 0,0 0-6 16,0 0 3-16,3 21-2 0,-6-10-1 0,-3 4 13 15,-2 7 16-15,1 0-9 0,-3 9 4 0,-1-5-11 16,-2 4 3-16,3-3-1 0,-4-2-7 0,4-1 3 16,0-5-8-16,2 2 2 0,-4-3-17 0,5-5 15 15,-1 1-28-15,1-4-8 0,-2 0-21 16,2-3-68-16,0 0-24 0,0-1-30 0,0-5-33 15,0-1-29-15,7 0-8 0,-11-8-19 0,5-1-790 16,6-1 124-16</inkml:trace>
  <inkml:trace contextRef="#ctx0" brushRef="#br0" timeOffset="63761.86">23493 9208 709 0,'0'9'271'16,"-3"0"-7"-16,3-2-9 0,0 0-11 0,3 0-1 15,-3-2-18-15,1 1-2 0,-1-2-31 0,0 1-3 16,3-4-33-16,-3-1 6 0,7 1-37 0,-7-1-18 16,14-7-17-16,-4 2-16 0,0-3-22 15,1-5-12-15,-1 2-9 0,3-2-21 0,-2 1 6 16,-1 2-14-16,0-4-2 0,3 4-10 0,-3-3-3 15,-3 3 13-15,4 3-5 0,-4 2 13 0,-1-1-13 16,1-1 5-16,0 5 7 0,-3 1 4 0,-1 1-11 16,-3 0 0-16,10 7 0 0,-6-2 12 15,-1 4-4-15,1 2 0 0,-4 0-6 0,3-1 1 16,1 4 2-16,-1-2 5 0,-3 1-2 0,3-2 2 16,0 2-7-16,-2-4-6 0,2 1-20 0,0-3-59 15,-3 1-51-15,3-4-59 0,-2 2-64 0,3-3-33 16,-4-3 15-16,0 0-770 0,13-6 115 0</inkml:trace>
  <inkml:trace contextRef="#ctx0" brushRef="#br0" timeOffset="64182.638">23968 9132 685 0,'-8'4'259'15,"-3"2"-8"-15,0-1-18 0,1 0-31 0,0 1-20 16,-4 3-18-16,4 1-16 0,0 0 8 16,-1 3-18-16,1-3-20 0,3 2-15 0,0-2-6 15,6 0-15-15,-2-2 5 0,0-1-8 0,3-2-12 16,0 0 4-16,3 0 16 0,1-3-46 16,3-2 0-16,-7 0-7 0,13-6-1 0,-6 3 3 15,4-4-8-15,-4 1-15 0,6-3 12 0,-2 1 19 16,-2-2-26-16,1 1 0 0,-3-1-31 0,1 1 20 15,0-1-22-15,-3 1-5 0,1-1 7 0,-2 2-10 16,0-2 5-16,0 2-13 0,-1-2 23 0,-3 3-12 16,0-1 2-16,0 1 15 0,0 3-4 0,-3-1 7 15,3 5 0-15,-8 0 15 0,8 0 16 0,-7 7 5 16,0 2 17-16,-2 1 1 0,1 5 10 16,2-4-20-16,2 4 7 0,-2 0-5 0,2 1 5 15,1-3-5-15,0 1-2 0,3 0-6 16,0-3-2-16,0 0-10 0,3 1-8 0,0-8-39 15,0 1-12-15,1-1-6 0,2-1-45 0,1-3-31 16,-7 0-44-16,18-7-7 0,-9 0-39 0,3-2-38 16,-3 0-3-16,3-5-755 0,1 3 100 0</inkml:trace>
  <inkml:trace contextRef="#ctx0" brushRef="#br0" timeOffset="64447.576">24187 8847 980 0,'-7'20'281'16,"-2"3"-14"-16,2-5-24 0,-1 6-15 0,2 0-13 15,-4 3-18-15,8 5-16 0,-3-5-19 0,-2 0 7 16,7 3-39-16,-4-4-17 0,4-1-1 15,0 1-9-15,4-5-19 0,-4-1-45 0,3-4-11 16,1 1-36-16,2-6-40 0,-2 2-24 16,2-5-79-16,-2 0-21 0,4-5-48 0,-2 4-5 15,-2-7-16-15,2 0-777 0,-6 0 106 0</inkml:trace>
  <inkml:trace contextRef="#ctx0" brushRef="#br0" timeOffset="83181.291">5091 10975 284 0,'0'0'87'0,"0"0"-16"0,0 0 21 15,0 0-33-15,0 0-7 0,0 0 6 0,0 0-17 16,0 0-2-16,0 0-11 0,0 0 21 0,0 0-8 15,0 0 10-15,0 0-5 0,-7 0-5 0,7 0 2 16,0 0 6-16,0 0-36 0,0 0 20 0,-2-6 16 16,2 6-29-16,0 0 31 0,0 0-10 0,0 0 13 15,0 0-5-15,6-4-6 0,-6 4 13 0,3-5 3 16,-3 5-20-16,1-4-1 0,2 0-10 0,4 3 34 16,-6-1-52-16,5-4 3 0,0 5-11 15,1-2 32-15,0-1-22 0,1 1 17 16,1-3 4-16,1 5-10 0,1-1 8 0,-1-4-11 15,0 5-12-15,-2-4 10 0,2 2 0 0,-1 1-6 16,2-2 9-16,-4 3-11 0,3-1 3 0,-4 0 7 16,5-2 6-16,-7 3-8 0,3 0 0 0,-1 1 0 15,1-1 18-15,-7 1-29 0,10-1-2 0,-10 1 16 16,7 1-11-16,-7-1 13 0,4 2 3 0,-2 3-24 16,-2-1-12-16,0-4 10 0,-3 9-3 0,0-2 26 15,0 1-12-15,0 0-14 0,-1 1 6 0,1 0 7 16,-1 1-2-16,0 2-1 0,-2-4-4 0,3 1 12 15,2 0-2-15,-2 0-13 0,-1 0 28 0,2-1-18 16,2-1 3-16,0 1-13 0,2-1 5 16,-1-2-23-16,2 1 29 0,1 1-9 15,2-5 6-15,1 4-6 0,0-3 4 0,0-3-19 16,0 4-3-16,3-8 37 0,0 4-34 0,0-1 0 16,1-1 3-16,-1-4 0 0,0 4 5 0,-3-5-6 15,3 0 17-15,0-2-24 0,-3 2 0 0,0-2-10 16,0 1 28-16,0 0-31 0,-1-1 5 0,-2-1 16 15,3 0-36-15,-4 2 38 0,1 0 8 0,-1-2-15 16,0 4 7-16,1-1-25 0,-1 0 33 0,0 3-3 16,1-2 6-16,0-1-13 0,-1 4 17 0,1-2 11 15,-1 1-18-15,0 0 0 0,1 2 18 0,-1-4 0 16,0 4-15-16,1 0 10 0,3-2 10 16,-6 1-16-16,5 1 3 0,-3-3-7 0,1 5-13 15,2-3 2-15,-3-1 0 0,2 2 16 16,1 0-5-16,1 1 22 0,-4-5-35 0,4 5 0 15,1 0-18-15,1-3-8 0,-2 3 3 0,3-1-6 16,-3-3-17-16,3 4-18 0,-3 0-16 0,0 1-33 16,3-1-46-16,-2-7 51 0,-2 8-824 0</inkml:trace>
  <inkml:trace contextRef="#ctx0" brushRef="#br0" timeOffset="83772.935">6158 10551 550 0,'-13'7'189'0,"-5"4"-12"0,-5 3-36 0,-2 3 2 16,-1 0-23-16,-13 7-15 0,2 0 10 0,6-6-7 16,-3 7-6-16,-3 2 44 15,9-4-38-15,4-5-14 0,0 3 9 0,4 0-3 16,-11 10-13-16,10-6-3 0,1-6 6 0,7 3 15 15,2-4-21-15,0 0-2 0,5-2-3 0,-1 0-2 16,4 0-15-16,3-4-14 0,3 3 9 0,-2-2-1 16,5-1-20-16,0-2-8 0,1 4 13 0,4-4-10 15,2 2-1-15,-2-2 9 0,-1 0-21 0,0-1 2 16,4-2 1-16,-4 2-9 0,0-3-9 0,1 1-16 16,-1-4 18-16,0 4-41 0,1-4-20 0,-4 2-23 15,2-2-21-15,-2-3-15 0,1 4-8 16,-2-3-54-16,-6-1-2 0,17 0 18 15,-13-5-159-15,3 4-609 0,2-1 81 0</inkml:trace>
  <inkml:trace contextRef="#ctx0" brushRef="#br0" timeOffset="84257.791">6294 10761 517 0,'0'0'163'0,"-16"12"1"0,10-9-18 0,-2 4-15 16,1 1-3-16,-3 1-18 0,-4-1-10 0,4 1-3 15,-3 0 5-15,-1 4 6 0,4-3-6 0,-4-1 13 16,4 1-5-16,0 2-25 16,-1-2-6-16,1 0 0 0,0-2 3 0,-1 3-5 15,4 0 10-15,4-2 0 0,-3-1 16 0,2 1-24 16,1 0-12-16,0-1 14 0,2 0-27 0,1 0-8 15,-4-3 5-15,8 3-12 0,-4 0-3 0,1-1 5 16,2 1-13-16,3-2 0 0,-2 2-8 0,-1-4 6 16,4 4-5-16,1-2-14 0,1 1-9 0,-2-4-16 15,3 3 10-15,1-3-25 0,-1-3-13 0,4 5-11 16,-1-4-7-16,-3 0-38 0,7-2-8 0,-6 1-10 16,6 0 2-16,-4-1 10 0,2-4-32 15,-2 5-14-15,1-2-15 0,-1-4 10 0,1-4-53 16,-3 7-687-16,1-3 98 0</inkml:trace>
  <inkml:trace contextRef="#ctx0" brushRef="#br0" timeOffset="84434.745">6312 10867 460 0,'-21'-1'231'15,"1"1"-21"-15,-1-1-36 0,4 0-21 0,0 1-2 16,0 1-31-16,0-1-22 0,0 0 14 15,0 1-9-15,0 0-16 0,1-1-26 0,1 1-10 16,2 0-25-16,2 3-21 0,-2-2-28 0,6-1-28 16,-1-1-54-16,-2 0-61 0,10 0-743 15</inkml:trace>
  <inkml:trace contextRef="#ctx0" brushRef="#br0" timeOffset="84851.515">6517 10557 614 0,'7'19'217'0,"0"-1"-7"15,0 1-5-15,3-1-13 0,-3 1-8 16,3 0-10-16,1 3-12 0,5 3-16 0,-3-2-16 15,5 1-4-15,-1-1-11 0,0 2-26 0,-3-1 9 16,0-1-11-16,-4 0-16 0,4-2-20 0,-8 1 11 16,1-3-13-16,-4 2-26 0,-3-4-18 0,0 1-16 15,-3-3 1-15,-4 1-26 0,-2-4-35 0,-5 4-34 16,0-5-41-16,-4 2-28 0,-1-3-41 0,1-1 7 16,-3-5-88-16,2-1-639 0</inkml:trace>
  <inkml:trace contextRef="#ctx0" brushRef="#br0" timeOffset="85410.118">7156 10792 581 0,'-3'0'266'0,"3"0"10"0,0 0 3 15,0 0-10-15,0 0-5 0,0 0-26 0,0 0-5 16,0 0-29-16,21 0-30 0,-8 0-15 16,4 0-8-16,-3-1-20 0,6 2-19 0,1-1-25 15,-1 0-7-15,4 0-29 0,0 1-25 0,-2 3-16 16,0-2-56-16,0-1-31 0,1 0-46 0,-6 0-23 15,1 3-64-15,-2-2-15 0,-2 1-420 0,-4 1-261 16,4-2 71-16</inkml:trace>
  <inkml:trace contextRef="#ctx0" brushRef="#br0" timeOffset="85710.38">7094 10974 691 0,'-3'2'271'0,"0"2"18"0,3-4 18 16,0 0 13-16,0 3-15 0,0-3-13 15,0 0-16-15,0 0-38 0,6 2-2 0,-6-2-32 16,11-2-37-16,-11 2 4 0,11-1-20 0,-2 1 8 15,2-1-54-15,-1-4-21 0,3 5-17 16,5 0-36-16,-1 0-29 0,3 0-25 0,1 0-38 16,3 0-39-16,-1 0-18 0,-2 4-20 0,3-3-33 15,-3 0-42-15,2 0 1 0,-5-1-49 0,-2 0-354 16,-1 0-360-16,1 0 100 0</inkml:trace>
  <inkml:trace contextRef="#ctx0" brushRef="#br0" timeOffset="87582.435">7933 10490 547 0,'-11'11'223'0,"11"-11"7"0,-3 6-7 16,2-2 5-16,-2 2-23 0,3 3-1 0,-3 0-32 16,3 5 2-16,-3 0-23 0,3 3 3 0,-3 2-6 15,2 0-12-15,-2 5-19 0,-1 0-9 0,1 0-11 16,2-1-10-16,-2 0 5 0,0 1-17 0,3-3-17 15,-4-2 4-15,2-2-6 0,1-3-2 0,1-2-11 16,-3 2-25-16,3-4-7 0,-3 3-34 0,3-4-26 16,-1-4-61-16,1 3-69 0,0-2-16 15,1 0-35-15,2-3-36 0,-3-3-34 0,-3 2-724 16,9 2 95-16</inkml:trace>
  <inkml:trace contextRef="#ctx0" brushRef="#br0" timeOffset="88213.208">8333 10500 609 0,'0'0'169'0,"-8"6"-11"15,8-6-4-15,-7 4-16 0,4 1-10 16,-3-1 3-16,-1 5-19 0,-4 3-9 0,1-1 2 16,-4 5 5-16,-3 6-18 0,-4-1 10 0,5 2-10 15,-5 2-10-15,0 0 13 0,2 0-13 0,1 0-16 16,1-1 16-16,0 0-10 0,0 0-8 0,3-3 13 15,4 0-16-15,-1-2 11 0,2-3-16 0,2-4 1 16,3 4 7-16,1-3-13 0,-1-3 0 0,8-1-23 16,-1-2 0-16,4 1-7 0,3-4-29 0,4 0 16 15,0-3-26-15,3-1 10 0,3-1 0 0,1-3-12 16,0 1 7-16,-1 0 0 0,3-3 6 0,-2-2-9 16,-4 2-12-16,1-3 28 0,-2 2-31 15,-2 2 1-15,-1-4-6 0,-5 3 10 16,-1-2-15-16,-1 0 0 0,-6 1 11 0,0 0 12 15,0 4 0-15,-3-5-15 0,-4 2 20 0,0 1-18 16,0 0 8-16,-3-1 3 0,0 3-3 0,-1 0-8 16,1-1-2-16,-4 3-11 0,4-1 1 0,0-3-6 15,0 4-20-15,3 1-16 0,0 0-43 0,7 0-56 16,-10 0 0-16,3 0-781 0,7 0 92 0</inkml:trace>
  <inkml:trace contextRef="#ctx0" brushRef="#br0" timeOffset="88912.801">8706 10492 337 0,'-11'-2'118'0,"0"-2"-36"16,-2 3 15-16,-4-1-38 0,-1 1 3 0,-2 1 4 16,-1 1 8-16,-3-1-2 0,4 3 7 15,-7 1-15-15,3 0 23 0,0 3-20 0,4 0-6 16,2 0-4-16,1 1-29 0,3 0 28 15,2 1-2-15,1 0-3 0,4-2 11 0,3 0-27 16,4-1 6-16,4 1-12 0,-1 0 6 0,4-1-9 16,7-3-3-16,-4-2-13 0,7 0 0 0,-3 2-10 15,3-3 8-15,-4-3 15 0,8 1-10 0,-4 0 7 16,0-3-4-16,-3 2-8 0,3-3-16 0,-4 3 8 16,-1-3 5-16,0 0 5 0,-5 2-12 0,4-2 12 15,-4 2-20-15,2-1 28 0,-2 2 10 0,-2-3-44 16,1 5 16-16,-2-3-5 0,2 2-8 15,-3 0 6-15,-3 2 7 0,4-6 38 0,-4 6-17 16,0 0 7-16,0 0-10 0,7 10 0 0,-7-5-6 16,-4 4 14-16,1 4-6 0,3-1 14 15,-4 3-16-15,1 3 20 0,3-1-7 0,-3 2-8 16,-1 2 18-16,1 2-11 0,0-3 6 0,-1-1 8 16,0 3-6-16,1-5-7 0,-3 1-8 0,5-1-8 15,-5 0 3-15,2-1 8 0,1 0-18 0,-4-2 2 16,3-1-15-16,1 0-21 0,-1-3-28 0,-2 0-17 15,2 3-57-15,1-3-5 0,-4-2-42 0,0 1-4 16,4 0-5-16,-1-2-776 0</inkml:trace>
  <inkml:trace contextRef="#ctx0" brushRef="#br0" timeOffset="89441.428">8179 10801 350 0,'-11'-1'92'0,"4"-2"-23"0,-2 0-22 16,1 1-19-16,8 2-10 0,-13 0-52 15,13 0-19-15,-14 0-193 0</inkml:trace>
  <inkml:trace contextRef="#ctx0" brushRef="#br0" timeOffset="90069.341">8770 10897 486 0,'-3'3'156'16,"3"-3"-28"-16,-4 2 8 0,4-2-29 0,-4 4 8 15,4-4-23-15,0 0 8 0,0 0 13 0,0 0-29 16,0 0 11-16,0 0-8 0,0 0-10 0,8-13-5 16,-5 12 12-16,0-2-7 0,1-3-11 0,-1 4-12 15,0-3 26-15,1 2-32 0,-1-3 3 0,1 4-20 16,0-3 2-16,-1 3-2 0,0 0-8 0,-3 2-20 15,1-5 9-15,-1 5-1 0,3-1-22 0,-3 1-4 16,0 0-31-16,0 0-5 0,0 0-31 0,0 0-10 16,0 0-21-16,0 0-25 0,0 0-21 0,0 0 18 15,0 0-35-15,0 0-751 0</inkml:trace>
  <inkml:trace contextRef="#ctx0" brushRef="#br0" timeOffset="90680.619">8971 10476 737 0,'0'0'245'0,"-6"0"11"16,6 0 0-16,0 0-2 0,0 0-3 0,0 0-31 16,0 0-28-16,14-3-3 0,-8-1-30 0,4 2 0 15,0 1-37-15,5-4-4 0,5 2-3 0,-3-2-25 16,10 2-6-16,1-4 6 0,-1 4-16 0,1-2-5 15,2 2-17-15,-2-3 6 0,-2 4-9 0,-5-4 23 16,0 5-24-16,-4 0 6 0,-3 0-10 0,-1 1-3 16,1 0-16-16,-7 2-12 0,-3 0 7 0,-1 5 1 15,-3 0-6-15,-7 4 6 0,0 5-19 0,-4 6 11 16,-5 3 0-16,-8 10 7 0,-3 4 1 0,5-3-11 16,-1 2 13-16,2-1-8 15,-2 1-12-15,9-8-6 0,0-1 1 0,4-3-6 16,0-1-12-16,2-4-14 0,-1 1-12 0,5-4-28 15,-2-2-23-15,3-1-18 0,2-5-44 0,1 0-48 16,0-1-36-16,3-3-21 0,1-4 0 0,-1 3-7 16,-3-5-11-16,0 0-726 0,14-7 102 0</inkml:trace>
  <inkml:trace contextRef="#ctx0" brushRef="#br0" timeOffset="92340.261">10155 10636 337 0,'0'-3'123'16,"0"3"-15"-16,0 0 7 0,0 0 0 0,0 0-12 15,-4-7 4-15,-3 6-20 0,7 1-8 0,-7-6-15 16,0 4 11-16,1 1-9 0,-5-2-7 0,1 0-13 16,-3 1 10-16,2 0-2 0,-2-2 10 0,-2 3 0 15,-1 1 10-15,-1 0-15 0,0 4 36 0,-1-1-11 16,-1 0-4-16,4 3-19 0,-6 3 21 16,5 0-8-16,-2 0 3 0,-1 4-13 0,5-3 5 15,3 3-15-15,0-2 13 0,1 0-1 0,4 4-17 16,0-6 5-16,5 5-24 0,-2-3 6 15,3-1 15-15,3 2-23 0,1-2-2 0,2-1 0 16,4 0-8-16,1 0 2 0,-1-1-12 0,0 0-26 16,4-3-5-16,-4 0-16 0,4 0-43 0,-1-4-7 15,2 0-21-15,-5 0-3 0,3-1-15 0,4-1-43 16,-7 0 12-16,4-1-33 0,-7-3-110 0,3 2-655 16</inkml:trace>
  <inkml:trace contextRef="#ctx0" brushRef="#br0" timeOffset="92722.561">10328 10652 389 0,'-23'4'112'0,"3"0"14"0,2 2 14 0,1 1 4 15,3-4-27-15,-3 4 1 0,3 1-15 16,-2 0-4-16,1-1-6 0,2 2 12 16,-1 0 2-16,4-1 3 0,3 1-15 0,4 0-11 15,0-2-12-15,0 1 20 0,6 0-20 0,1-5-26 16,5 3 0-16,-2-2 18 0,4 0-13 0,-1-3 0 15,0 0-10-15,4-1-10 0,-1-2 7 0,4-2 1 16,-7 1-6-16,5 1-18 0,-2-4 1 0,0-1-9 16,-2 2-12-16,-4-2-7 0,0 0-37 0,3 0-41 15,-6-2 3-15,-1 2-23 0,0 4-15 0,-3-3-34 16,0-1-38-16,0 7 18 0,-3-16-103 0,-1 14-629 16</inkml:trace>
  <inkml:trace contextRef="#ctx0" brushRef="#br0" timeOffset="93113.065">10552 10590 529 0,'-8'0'180'0,"1"1"19"0,0 0-12 0,1 0-31 16,-2 3 5-16,2-1-2 0,-1-1-26 0,0 3-12 15,1-2-1-15,1 2-8 0,-1-3 11 0,3 5-2 16,-1-5-9-16,1 2-9 0,3-1-19 0,0-3-2 16,3 7-10-16,-2-5 5 0,5 0-11 0,0 4-20 15,-1-4 13-15,2 2 5 0,-1-2-13 0,4 3 6 16,-2-2 1-16,-2-1-12 0,1 3 8 0,-4-2-28 15,4 1 10-15,-4-1-13 0,-3 4 0 0,0-3 7 16,-3 3-14-16,0 0-1 0,-1 1 3 16,-3 0-5-16,1-1-8 0,-5 1 3 0,4-4 4 15,-2 4-12-15,2-1 6 0,-1 0-22 0,-1-3-17 16,5 3-18-16,-3-1-18 0,0-2-41 0,0 2-31 16,1 1-38-16,2-1-36 0,1-4-26 15,-3 2-744-15,5 1 124 0</inkml:trace>
  <inkml:trace contextRef="#ctx0" brushRef="#br0" timeOffset="94089.084">11173 10233 675 0,'-6'7'269'0,"-2"0"-13"0,-5 2-10 15,-1 3-13-15,-3 3-11 0,-4 3 6 0,1 5-21 16,-10 5 1-16,-1 6-70 0,3 4 3 0,-2-1 5 16,2 7-13-16,-2-2-3 0,5 3-9 0,-2-1-19 15,6 2 3-15,4-2-13 0,0 4 3 0,7-14-8 16,4 0-5-16,5-9-5 0,-2 2-6 0,3-2 1 15,3 0-8-15,4-2-13 0,0 1-25 0,4-4-19 16,2 1-30-16,0-5-35 0,4 1-22 0,1-6-45 16,-4 3-47-16,3-7-17 0,-1-2-29 0,2 0-25 15,-1-4 20-15,3-2-51 0,-3-5 36 0,7-12-76 16,-3 11-713-16,0-3 126 0</inkml:trace>
  <inkml:trace contextRef="#ctx0" brushRef="#br0" timeOffset="95176.441">11218 10526 773 0,'10'-3'253'0,"0"-3"-23"15,0 2-12-15,1-1-29 0,2-1-2 0,0 3-26 16,-1-3-15-16,1 3-5 0,1-1-10 0,-1 1-29 16,2 1-23-16,-2-3 8 0,0 4-5 15,1-1-2-15,-1-3-4 0,-2 4-9 0,-4 1 7 16,0-1-7-16,2 0-21 0,-1 2-13 0,-2 0 11 16,-6-1-21-16,4 7-5 0,-1-3 0 0,-6 1-8 15,0 4-3-15,-1 0 22 0,-2 5-17 0,-2-3 6 16,1 3-10-16,-3 1-13 0,-1-3 20 15,-2 4-7-15,3 1 0 0,-4-1-8 0,1 0 23 16,-1-1-23-16,0-1-3 0,0 1 1 0,4-2 2 16,0-1 15-16,-1-2 28 0,1 3-40 0,1-5-8 15,-2 0 2-15,4-1 3 0,0-2 36 16,1 1-23-16,0 1 18 0,1-5-6 0,2 4 3 16,3-3-5-16,0-3 6 0,7 4-14 0,-4-2 5 15,4-1-12-15,3-1 18 0,4 2-3 0,-4-2-13 16,4 1 10-16,3 3-4 0,-4-4-9 0,2 1-12 15,1 0-7-15,1-1-37 0,-3 1-5 0,0 0-51 16,-1 4-36-16,1-3-22 0,-4-1-47 0,0-1-36 16,-2 4-788-16,2-3 51 0</inkml:trace>
  <inkml:trace contextRef="#ctx0" brushRef="#br0" timeOffset="95501.577">11751 10652 348 0,'0'0'169'0,"0"0"2"0,0 0-17 16,0 0 20-16,0 0 5 0,0 0-3 0,0 0 27 15,0 0-11-15,0 0-16 0,-14 13 3 0,11-10-15 16,-1 5-25-16,1 1-4 0,-3-1-9 16,1 4-21-16,-1-2-13 0,2 1 2 0,-2-1 11 15,2 1-28-15,-2-1-10 0,1 0 4 0,-1-1-30 16,3-3 0-16,2 2 0 0,-2-4-25 0,0 3-24 16,0-1-25-16,0-3-11 0,2 3-48 0,1-3-51 15,-3 4-47-15,3-7-43 0,3 6-12 0,1-5-354 16,-4-1-400-16</inkml:trace>
  <inkml:trace contextRef="#ctx0" brushRef="#br0" timeOffset="95977.195">11628 10675 639 0,'-10'0'210'0,"10"0"-23"0,-11 0 23 0,5-1-31 0,6 1-10 15,-8 0-2-15,8 0 14 0,-10 0 4 16,10 0-4-16,-6-1 24 0,6 1 0 0,0 0-31 16,3-6 20-16,-3 6-27 0,6-9-19 0,5 6-9 15,-1-2 4-15,1-3 0 0,6 2-17 0,-1 0 7 16,2 0-28-16,3-1-3 0,-1 0-5 0,-3 2-12 16,3-1-6-16,-2-1 3 0,2 1-18 0,-3 3 10 15,0-2-33-15,0 2-2 0,0-3 2 16,0 4-11-16,-3 0 11 0,-1-2-20 0,2 1-1 15,1 2-17-15,-2 0-3 0,0 0-21 0,3-2-7 16,-3 3-8-16,3-1-17 0,-3 1-17 16,3 0 12-16,-1 0-9 0,2 0-7 0,-2 1-18 15,-1 2 10-15,-2-3-26 0,1 2-30 0,-1-1-33 16,-2 1-32-16,-4 3-32 0,-1-1-21 0,-6 3-72 16,0 0-668-16,0 1 67 0,0 2 97 0</inkml:trace>
  <inkml:trace contextRef="#ctx0" brushRef="#br0" timeOffset="96388.949">11885 10636 568 0,'0'0'184'0,"0"0"-2"16,0 0-13-16,0 0-23 0,9-8 5 0,-9 8-11 15,0 0-12-15,0 0-2 0,0 0-29 0,0 0 8 16,0 0-20-16,0 0-21 0,0 0-16 16,0 0 6-16,7-2-21 0,-7 2 13 0,0 0-10 15,0 0 0-15,0 0-3 0,0 0-10 16,0 0-5-16,0 0 15 0,0 0-12 0,-10 13 15 15,7-10-13-15,-1 5 18 0,1-1 23 0,-3 2-3 16,1 1 21-16,-1 0 23 0,2 1-5 0,1-1 12 16,-1 0 6-16,1 3-8 0,0-2-2 0,0-1-6 15,-1 0-12-15,3 2-6 0,-2-3-4 0,3 1-22 16,-3-2 1-16,0-1-7 0,3 1-14 0,-1 0-41 16,1-5-40-16,0 4-39 0,-3-1-33 0,3-2-49 15,0 2-49-15,-3-3-4 0,3 2-42 0,0-5-38 16,0 0 26-16,-3 4-545 0,3-4-121 15</inkml:trace>
  <inkml:trace contextRef="#ctx0" brushRef="#br0" timeOffset="96944.76">12294 10392 427 0,'0'0'159'0,"0"0"10"0,0 0-18 16,-13 5-8-16,7-2 46 0,1 0-22 0,-2 5 12 16,1 0-2-16,-4 6-6 0,2 2-12 0,-2 2-18 15,1 4-11-15,-2-1 3 0,1 5-23 0,0 1-2 16,3-4-8-16,-1-1-11 0,2 3 1 0,-1-1 12 16,4-5-28-16,0 2 6 0,-1-3-16 15,0-1-5-15,1-2 10 0,0-2 13 0,2 1-34 16,1-5 1-16,0 0 2 0,0 0-38 15,1-3-5-15,2-2-21 0,0 2-3 0,2-5-2 16,1 4 1-16,1-4-4 0,2 0 3 0,-1-1-15 16,2-1-3-16,0 0 5 0,4-4-4 0,-4 4 9 15,3-2 16-15,1-3-21 0,-4 4 3 0,2-3 0 16,-2-2 5-16,2 4-13 0,-1-2 23 0,-4 0-23 16,0 0-5-16,-1-2 16 0,-2 4-14 0,-4-5 21 15,0 2-2-15,0 1 12 0,-4-1 6 0,-2-2-14 16,-1 1 14-16,-3 0-27 0,2 3 24 15,-5-3 13-15,3 4-23 0,-1-2-11 16,1-1 0-16,1 5-40 0,1 0-8 0,1-1-21 16,-2 1-15-16,5-2-26 0,-3 2-30 0,7 1-11 15,0 0 1-15,-7 4-505 0,7-4-236 0</inkml:trace>
  <inkml:trace contextRef="#ctx0" brushRef="#br0" timeOffset="97385.278">12667 10476 463 0,'0'0'156'0,"-3"-8"0"15,3 8-28-15,-4-5 13 0,-2 0-29 0,2 5-12 16,-3-2 33-16,-3-1-25 0,0 2 2 0,0 1 5 15,-1 1 3-15,1 2 15 0,-4-1-8 0,4 5 6 16,-4-3-8-16,0 7 7 0,1-1-20 0,-1 6 16 16,1 2-13-16,3-1-9 0,2 3 4 15,1 1-18-15,1-2-11 0,3-2-2 0,3 5 2 16,0-5-7-16,0 1 10 0,6-1-23 0,-2-1 7 16,5 0-17-16,-1-4-1 0,2 1-2 0,3-4-2 15,1 0-3-15,-3-1 13 0,3-3-19 16,-1-3-14-16,1-2-1 0,-1-1 6 0,5-4-18 15,-5 2 2-15,5-7 5 0,-2-2-2 0,-2 0-8 16,0-4 5-16,-1-1-15 0,-2-3 10 0,2 1 8 16,-6 1-23-16,0 0-10 0,-4 0 4 0,-3-1-22 15,0 6 10-15,-3-3 5 0,-4 1-11 0,0 1-9 16,0 3 4-16,-3-1-7 0,-4 4-5 16,1 0-41-16,-4 3-13 0,3 3 8 0,0 2-52 15,-2 0 11-15,4 0-18 0,-4 3-18 0,6 1-21 16,-4-2-27-16,4 0-751 0,-1 3 92 0</inkml:trace>
  <inkml:trace contextRef="#ctx0" brushRef="#br0" timeOffset="99340.857">13211 10433 642 0,'0'0'230'0,"0"0"3"15,0 0-20-15,0 0 22 0,0 0-4 0,0 0-27 16,-10 11-12-16,5-3-23 0,-1 1-10 0,-1 3-23 15,1 0-3-15,-1 4-3 0,-4 0-7 0,1 3-18 16,3 2-15-16,-4-3-8 0,-1-1-11 16,2 2 9-16,2 0-24 0,-2-7-2 0,3 4-11 15,1-5 21-15,-2 2-15 0,2-4-11 0,2 1 13 16,1-3 1-16,0 0-4 0,3-3-2 0,0 3-15 16,3-2 10-16,0-3-8 0,1 4-2 0,6-3-21 15,-3-2 26-15,3 3-15 0,4-2 7 0,-1-1-26 16,0-1-9-16,5 0 7 0,0 0 5 0,1 1-18 15,2-1 8-15,-4 0 5 0,1 0-5 16,2 0-3-16,-6 0 5 0,3 0-14 0,-1 0-12 16,-1 0-32-16,-5 0-16 0,3 0-41 0,-5 0-20 15,1 0-51-15,-2 0-31 0,-3 0-49 0,-4 0 3 16,0 0 5-16,10-1-799 0,-10 1 174 16</inkml:trace>
  <inkml:trace contextRef="#ctx0" brushRef="#br0" timeOffset="99700.791">13019 10586 514 0,'0'0'210'16,"-6"0"0"-16,6 0 7 0,-8-1 21 0,8 1-2 15,-6-2 17-15,6 2 11 0,0 0 15 0,-4-3-10 16,4 3-13-16,3-6-5 0,1 0-3 0,3 3 18 16,3-4-23-16,0 1 6 0,0 3-1 15,4-4-33-15,0 0 8 0,0 2-16 0,-1 0-33 16,1-3-15-16,-3 6-19 0,2-3-9 0,1 2-21 15,-1-2-41-15,1 4-15 0,-4-1-64 16,3 0-93-16,2-1-45 0,-2 2-39 0,1 1-46 16,-1 0-41-16,2 0-23 0,1 0-13 0,2 1-48 15,1-1 25-15,2 0-765 0,0 0 118 0,0 3 84 16</inkml:trace>
  <inkml:trace contextRef="#ctx0" brushRef="#br0" timeOffset="100556.925">14035 10349 534 0,'0'0'187'15,"0"0"-7"-15,0 0 6 0,0 0-6 0,0 0-24 16,0 0-5-16,0 0 5 0,0 0-33 0,-4 16 10 16,0-12-23-16,4 5-10 0,-3 2 2 0,3-1-10 15,-3 1 11-15,2 3-24 0,1-2 0 0,-3 3-7 16,3 1-3-16,0 0-7 0,0 2-11 0,0-1 0 15,0 1-8-15,0-3-2 0,0 2 8 0,-3 1-54 16,3 1-44-16,0-1-53 0,-3-1-44 0,3 0-49 16,-1 0-37-16,-2-2-785 0,3-3 98 0</inkml:trace>
  <inkml:trace contextRef="#ctx0" brushRef="#br0" timeOffset="100834.015">14150 10585 570 0,'-13'4'190'15,"0"-3"-42"-15,-2 1 16 0,-1-2-41 0,-5 2 0 16,4-2-13-16,-3 0-15 0,-1 0 22 15,3-1-45-15,-5 0 12 0,3-1-17 16,-1-5-13-16,4 5-34 0,-1-3 24 0,2 2-24 16,-2-3-25-16,5 5-13 0,2-4-25 0,-2 2-9 15,6 2-4-15,-4 0-8 0,2 1-64 0,9 0 31 16,-14 0-70-16,7 1-352 0</inkml:trace>
  <inkml:trace contextRef="#ctx0" brushRef="#br0" timeOffset="103536.778">14653 10316 468 0,'0'0'194'0,"0"0"-27"0,0 0 22 0,0 0-15 16,0 0 5-16,0 0-10 0,0 0 5 0,0 0 6 15,0 0 4-15,0 0 3 0,-10 9-26 0,9-6-10 16,-5 4-13-16,3 1-5 0,-4 1-17 0,4 2-17 16,-4 1 1-16,3-4-15 0,-3 6-11 0,0-1-5 15,1 1 13-15,2-2-15 0,-3 3-21 16,0 1 15-16,4-2-7 0,-3 2-6 0,2-3-9 16,1 3 2-16,-1-2-5 0,0-3-44 15,1-1-20-15,0 3-41 0,-1-4-23 0,4 0-24 16,-3-1-24-16,3-1-19 0,-3 1-15 0,3-4-21 15,0 3-20-15,0 0-33 0,0 0 84 0,-4-4-66 16,4 4-692-16,1-5 8 0</inkml:trace>
  <inkml:trace contextRef="#ctx0" brushRef="#br0" timeOffset="103964.201">14821 10390 417 0,'-4'2'164'0,"-2"-2"-6"0,2 2-7 0,-2 3-5 16,1-4 3-16,-1 0-11 0,6-1-2 0,-7 1-8 16,4 0 20-16,-1 3-5 0,4-4 6 0,-3 1-19 15,3-1-22-15,0 8 2 0,0-8-15 0,4 8-8 16,2-6-13-16,-2 0 5 0,2 3-12 0,5 2 2 16,-1-4-5-16,0 4-3 0,1-5-30 15,2 4-5-15,-3-1-3 0,1-1 12 0,-1 4-4 16,0-3 10-16,0-2-5 0,-3 4-5 0,0 2-8 15,-4-2 0-15,0-2-21 0,-3 2-4 0,0 3 9 16,-3 1-4-16,-4-1-13 0,1-1-18 0,-1 2 12 16,-4 2-30-16,-2-3 0 0,3 3-49 15,-4-3-7-15,4 0-31 0,-4-2-49 0,7 0-2 16,-3-2-18-16,-1-1-24 0,5-1 32 0,-1-2-792 16</inkml:trace>
  <inkml:trace contextRef="#ctx0" brushRef="#br0" timeOffset="104262.164">14773 10432 780 0,'3'-4'261'15,"1"1"-18"-15,-1-3-10 0,4 4-5 0,-1-4-36 16,2 1-5-16,-1 0-10 0,3-2 12 0,0 3-12 16,4-3-26-16,-4 2-23 0,7 1-5 0,-1-3-11 15,2 1-12-15,0 2-8 0,1-2-15 0,2 4-10 16,0-4-6-16,-4 3-12 0,4 2-32 16,-2-5-24-16,-4 6-32 0,-2-1-37 0,4 0-47 15,-7-2-51-15,1 3-44 0,2 3-25 0,-6-2-33 16,0 0-50-16,1 2-664 0,1 0 86 0</inkml:trace>
  <inkml:trace contextRef="#ctx0" brushRef="#br0" timeOffset="104657.56">15389 10267 460 0,'-11'0'138'0,"4"0"-17"0,0 0 2 0,-3 0-11 16,-1 2-2-16,1 3-2 0,-4-1-8 0,1 1-1 15,0 2-6-15,-1-3 4 0,1 4 8 0,1 1-3 16,2-2-15-16,1 1 11 0,1 1-4 0,1-2 1 15,1 1 12-15,2-1-14 0,4-3-6 0,0 2-18 16,1 0 2-16,5-3-17 0,-2-1 5 0,6-2-5 16,-3 3 7-16,0-3-15 0,2 0 6 0,2-3-6 15,0 3 0-15,1-2 5 0,-1-1-8 0,-1-3-14 16,0 4-6-16,-2-3-31 16,-1 2 21-16,-1-2-13 0,-2 3-5 0,-1-4-3 15,0 4 8-15,-3-1-28 0,0-3-6 0,0 6-14 16,-7-7-32-16,4 5-19 0,-3-3-34 0,-1 3-36 15,-1 1-21-15,8 1-7 0,-13 0 5 0,6 0-133 16,-3 1-640-16</inkml:trace>
  <inkml:trace contextRef="#ctx0" brushRef="#br0" timeOffset="105280.915">15258 10067 460 0,'0'0'190'0,"-4"-1"-14"16,4 1 39-16,0 0-28 0,-3-5 28 0,3 5 8 16,0 0 17-16,0 0-9 0,0 0 22 15,0 0-35-15,0 0 7 0,0 0 8 16,15 8-31-16,-6-1 8 0,1 0-8 0,1 2-20 15,2 5 0-15,5 3-26 0,2 0-18 0,1 6-7 16,0-1-14-16,12 10-19 0,-2 2-9 0,0 5-9 16,0 3-16-16,0 2 0 0,-4 4-5 0,1 1-13 15,-2 1-11-15,-2 0-12 0,0-5-10 0,-3 4 5 16,-4-3-18-16,0-2-18 0,-4-1-10 0,-1-11-18 16,-3-4-15-16,-5-5-19 0,2 0-7 0,-3-5-20 15,-2 0-47-15,-2-3-10 0,-2 1-23 0,0-4-20 16,-7 2-18-16,3-5-36 0,-4 0 5 0,1-3-31 15,-4-3 29-15,-2-11-47 0,1 7-724 16,-1 1 82-16</inkml:trace>
  <inkml:trace contextRef="#ctx0" brushRef="#br0" timeOffset="107669.137">8657 11876 414 0,'0'0'182'0,"0"0"-8"16,0 0-49-16,0 0-4 0,0 0 7 0,0 0-26 16,0 4 3-16,0-4-13 0,0 0-10 15,0 0-3-15,0 0-2 0,-13-4-23 0,13 4 7 16,-14-1-15-16,7-1 3 0,-3 0-10 0,-1-2-4 15,-2 1-1-15,-1-2-6 0,0-3-10 0,-3 0 30 16,1 4-12-16,1-3-10 0,-1-3-6 0,-2-2 3 16,5 3-2-16,-2-2 2 0,3-3 10 0,2 3-5 15,2-5 5-15,1 0-12 0,4 0 10 0,3 0-8 16,0-2 0-16,3-1 18 0,1-4-26 0,3-1 8 16,3 0 5-16,-3 3-7 0,2-3-1 15,2-1-7-15,-1 3 18 0,0 1-3 0,2 0-13 16,0 2-20-16,-1-2-15 0,-4 9-8 0,0-3-26 15,-4 4-26-15,3 2-42 0,-2 1-29 0,0 1-3 16,-4 1-184-16,0 4-545 0,0 2 66 16</inkml:trace>
  <inkml:trace contextRef="#ctx0" brushRef="#br0" timeOffset="108036.583">8302 11251 488 0,'0'0'197'0,"0"0"13"0,3-8-18 15,1 7 3-15,2-2-18 0,1-3-6 0,0 3-30 16,4-2 0-16,2-2-19 0,-2 4-11 0,2-4-30 15,4 1 6-15,-4 1-17 0,5 0-12 0,-1-2-11 16,3 3 1-16,0-2 16 0,-2-1-18 16,-1 5 0-16,0-3-18 0,-3 2 1 0,-1 1-19 15,1 1 21-15,-3-2-11 0,-1 2 8 0,-1 1-5 16,-1 4 5-16,-1-1-12 0,-1 5 7 0,-3-1-8 16,1 3-17-16,-4 0 14 0,3 5-30 0,-3 2 16 15,0 0-16-15,-3-1 3 0,3 2-1 0,0 0-14 16,3 3-11-16,-3-4-29 0,4 0-47 15,0 0-29-15,-1-3-41 0,1-2-20 0,5-3-44 16,-2 0-724-16,1-2 122 0</inkml:trace>
  <inkml:trace contextRef="#ctx0" brushRef="#br0" timeOffset="108681.054">8924 11697 611 0,'0'9'195'0,"0"0"-13"16,0 2-1-16,0-1-7 0,0 5-10 0,-3-1 15 15,3 1-2-15,0 2-6 0,0 1 6 0,0-1-5 16,0 0-19-16,0 1 8 0,3-2-7 0,-3 2-11 16,3-2 8-16,-2 0-15 0,2-2 12 0,0-2-12 15,0 0 5-15,0-1 2 0,1-3-25 0,3-1-18 16,-3-3-13-16,2 1-13 0,1-4-7 0,0-2-8 16,3-3-6-16,0-1 1 0,0-6-26 15,1 1 3-15,0-7-26 0,3-1 3 0,-1-1-13 16,0-5-8-16,1 1-23 0,-1-3-31 0,-2 3-30 15,-4 4-26-15,0-2-7 0,2 7-70 16,-4-1-25-16,1 1-18 0,-2 6 7 0,-1-1-45 16,0 6-39-16,0-2-720 0,-3 5 101 0</inkml:trace>
  <inkml:trace contextRef="#ctx0" brushRef="#br0" timeOffset="109248.878">9183 12001 565 0,'-3'6'215'0,"0"-2"-10"0,0 2 5 16,2-1-34-16,1-1 14 0,-3 2-11 0,3-6-33 16,0 3-5-16,0-3-41 0,3 4-1 0,-3-4-17 15,0 0 34-15,0 0-37 0,14-7-5 0,-7 0 8 16,3-1-23-16,-3 1-34 0,3-2 11 15,1 0 0-15,2-1-5 0,-2 0-8 0,-4-1-3 16,3 2 19-16,-1 3-26 0,-1-1 2 0,-2 0 3 16,1 1-10-16,-4 3-1 0,1 1 3 0,3-1-2 15,-7 3-13-15,0 0 8 0,4 8 17 0,-1-2-20 16,-3 2 10-16,0-1 3 0,0 1-8 16,0 1 11-16,3 0 4 0,-3 0 18 0,1 0 6 15,1-2 2-15,-1 0-2 0,2-1-9 0,0 0 14 16,0-1-18-16,1-1 2 0,3-4-15 0,0 0-3 15,0 4-2-15,0-8 0 0,3 4 12 0,0-3-27 16,0-2 15-16,-2 3-6 0,2-3 4 16,0 1-11-16,0-1 0 0,-3 2-16 0,0 0 6 15,-1-1 5-15,-2 4-3 0,3-2 3 0,-4 1-3 16,-3 1-22-16,10 0-14 0,-10 0-25 0,4 3-31 16,-1 2-25-16,-3 0-31 0,0 4-34 0,0 1-12 15,0 1-44-15,0-7-12 0,3 7-738 16,-2-2 123-16</inkml:trace>
  <inkml:trace contextRef="#ctx0" brushRef="#br0" timeOffset="109708.303">9748 11940 527 0,'-18'3'166'0,"1"3"-5"0,4 0-12 0,0-2-3 16,2 1-26-16,1-2-12 0,0 1-26 15,-1-2 12-15,4 1-20 0,-3 1-2 0,3-2-3 16,0-1 8-16,1-1 8 0,2 2 14 0,4-2-17 16,-7 4-13-16,7-4-10 0,0 0 15 15,0 0-33-15,0 0 5 0,0 0 11 0,0 0-21 16,0 0 10-16,17-6-18 0,-10 5 8 0,0-1-13 15,-3-2-13-15,-4 4 18 0,7 0 3 0,-1-1 2 16,-6 1-23-16,6-4 13 0,-1 1-17 0,1 2-6 16,-6 1-13-16,4-1 20 0,2 0 4 0,-6 1-1 15,0 0-2-15,4-4-3 0,-4 4-5 0,6-1-16 16,-6 1 21-16,0 0 18 0,0 0 1 16,1 7 1-16,-1-2 14 0,0-1-4 0,0 3 14 15,2 2-13-15,0-2-5 0,1 1 9 16,0 1 4-16,0 0 12 0,-2-1-15 0,5 1-10 15,-3-2 12-15,1 1-7 0,2-1-18 0,2-3-8 16,-2 4 6-16,1-2-16 0,0-5-36 0,1 6-10 16,1-5-5-16,1-1-26 0,1 2-31 0,-4-2-9 15,3-2-37-15,1 1-22 0,2-3-14 0,-10 2-117 16,7 0-622-16,1 0 23 0</inkml:trace>
  <inkml:trace contextRef="#ctx0" brushRef="#br0" timeOffset="109980.503">10038 11883 486 0,'0'8'192'16,"0"-3"-8"-16,0 0 3 0,1 3-13 16,1 0-23-16,-1 1-2 0,2 0-11 0,3 2-23 15,-1-1-23-15,1 1-10 0,1 4-21 0,0-1-12 16,0-1-36-16,3 1-26 0,0-1-51 0,-3 0-33 16,4-1-13-16,-4 0-44 0,2-3-2 0,-2-1-758 15</inkml:trace>
  <inkml:trace contextRef="#ctx0" brushRef="#br0" timeOffset="110164.878">10035 11964 647 0,'-21'9'241'0,"0"1"-26"0,1 3-21 0,0-3 1 16,3 1-39-16,-7 2-46 0,3-1-38 0,-3 1-36 15,4-2-65-15,-1-1-12 0,0-3-61 0,2 1-5 16,4-2-47-16,-1-4-64 0,5 1-670 0</inkml:trace>
  <inkml:trace contextRef="#ctx0" brushRef="#br0" timeOffset="111384.595">9967 11925 312 0,'0'0'156'0,"0"0"-10"0,0 0-16 16,0 0 11-16,0 0 10 0,0 0-28 0,0 0-5 16,0 0 0-16,0 0-6 0,0 0-9 0,-5-8-6 15,5 8-23-15,8-2 18 0,-5-2-43 0,1 2 5 16,2-1 2-16,-2-1-2 0,2 3-1 0,-1-2 1 16,1 1-18-16,-3-1 13 0,1 2 7 0,-4 1-15 15,7-3-21-15,-4 0 19 0,4 0-6 16,-3 2-2-16,-1-1 2 0,0-2 3 0,1 3 18 15,2-2-21-15,-3-2 3 0,5 3 5 0,-5-3-16 16,4 2-7-16,0-3-2 0,0 1 19 16,3-1-29-16,-3-1 4 0,3 0-5 0,1 3 0 15,-4-2 13-15,5-1 0 0,-1-1-5 0,-4 4-8 16,3-2-8-16,1 0 8 0,-4 1-2 0,2 1-3 16,-2 0-13-16,-3 0-25 0,3 2-19 0,-1-3-19 15,-2 3-29-15,-4 2-16 0,10 0-9 0,-10 0-21 16,0 0-90-16,0 0-691 0,3 6 103 0</inkml:trace>
  <inkml:trace contextRef="#ctx0" brushRef="#br0" timeOffset="111853.36">9983 11749 440 0,'0'0'166'0,"0"0"3"0,-6-2 3 16,6 2-27-16,0 0-4 0,0 0-8 0,0 0-10 15,0 0-20-15,0 0-1 0,0 0-2 16,0 0 0-16,0 0 12 0,-4 5-12 0,4-5 3 16,0 5 19-16,0-5-22 0,0 7-18 0,0-4 13 15,1 3-3-15,-1-3-41 0,3 4 18 0,0 2-15 16,0-2-8-16,1 3 13 0,-1-2 2 0,0 1-9 16,2 0 14-16,1 2-15 0,1-2 26 0,-4 0-26 15,4 0 3-15,0 0 2 0,-3 0-4 0,2-1-6 16,1 0 2-16,-4 1-12 0,5-3-3 15,-5 2-2-15,1-2 0 0,2 0-13 0,-3 0 12 16,1-2-1-16,2 3 12 0,-3-5-21 0,2 4-25 16,-2-2 2-16,0 0-25 0,-2-3-10 0,2 5-24 15,0-3-20-15,0 1-7 0,-3-4-39 16,4 3-8-16,-1 1-40 0,-3-4-11 0,0 0-28 16,3 5-69-16,-1-4-699 0,1 3 46 0</inkml:trace>
  <inkml:trace contextRef="#ctx0" brushRef="#br0" timeOffset="113388.794">12312 11685 399 0,'0'0'151'0,"0"0"-3"0,0 0-15 16,0 0-5-16,0 0-25 0,0 0 9 0,0 0-19 16,0 0-12-16,0 0 12 0,0 0-1 0,0 0-15 15,0 0-1-15,0 0 1 0,0 0 0 0,-18-9-3 16,15 9 8-16,0-4 3 0,-1-1-14 0,1-1 3 16,0 2 13-16,0-4-28 0,-2 1 0 15,2-3 13-15,-1 0-21 0,1-1-5 16,0 1 13-16,-1-2-10 0,1-2 2 0,0 0 5 15,0-1-12-15,3 1-6 0,0-2 8 0,0 1-18 16,0-3 13-16,3 1-13 0,0 0-5 0,0 0-7 16,1 2 17-16,-1-1-7 0,4 4-16 0,-4-2-10 15,5 0-10-15,-2 2-11 0,-2 2-12 0,5 1-18 16,-1-3-13-16,-4 5-5 0,2-2-16 0,1 4 8 16,-1-2-10-16,-2 0-15 0,3 0-44 0,0 0-8 15,-1 4 9-15,-2-2 6 0,-1 1 22 0,1-1-32 16,3 2 3-16,-7 3 26 0,3-9-77 0,-2 8-691 15</inkml:trace>
  <inkml:trace contextRef="#ctx0" brushRef="#br0" timeOffset="113780.911">12127 11218 483 0,'0'0'187'0,"-6"-1"-15"15,6 1-16-15,0 0-3 0,-1-3-9 0,1 3 4 16,4-7 1-16,-4 1-19 0,6 2 6 16,-2-2 12-16,2-2-7 0,5 1-5 0,-4-1 20 15,6 1-28-15,-2-2-16 0,2 1 4 0,0 3-16 16,5-2 4-16,-4 0-19 0,9-2-1 0,-5 1 14 15,-2 1-52-15,2-1 2 0,-1 4 24 0,-3-2-28 16,2-1-9-16,-5 5 4 0,-1-4-1 0,0 5-12 16,1-2 4-16,-4-1-22 0,-1 2 20 0,-2 2-25 15,-4 0-6-15,10 2-7 0,-9 3 18 0,-2-2-6 16,1 5 6-16,0-1 2 0,0 4 16 0,-3 3-11 16,3 1-17-16,3 2-6 0,-2 0 0 15,2-1-15-15,3 3-18 0,1-3-33 0,0-1-5 16,4 3-26-16,-2-4-39 0,2-3-17 15,3-2-41-15,-1-1 18 0,1-5-42 0,-1 1-616 16,1-3-64-16</inkml:trace>
  <inkml:trace contextRef="#ctx0" brushRef="#br0" timeOffset="114552.911">12866 11539 345 0,'-1'-6'115'0,"2"3"-17"16,-1-2 12-16,0-3-21 0,0 2 6 0,-1-3 2 16,1 3-20-16,-3-1 2 0,3-2-2 0,-3-3 0 15,-1 4-18-15,0-1-11 0,1 0 1 16,0 0-23-16,-1 2 2 0,-2 0 2 0,-1 2-1 15,-1 0 12-15,-4 1-18 0,5 0-16 0,-1 2 14 16,-2 2 33-16,0 0-6 0,-1 2 3 0,-2 3 18 16,0 3-12-16,-1-3-9 0,4 7 19 15,-4-1-3-15,4 2 18 0,0-1-28 0,2 4 2 16,1-1 16-16,1 2-19 0,-1-2 1 0,4 1-3 16,-1-2-7-16,0 2 4 0,1 0-4 0,0-1-1 15,0 1-9-15,2 1-6 0,-2-2 3 0,0-2-16 16,3 2-28-16,-4 0-35 0,1-3-22 0,0 4-34 15,-2-2-7-15,2-3-9 0,0 2-3 0,0-4-23 16,-1 1-10-16,1-2-31 0,0-2 29 0,3-2-68 16,0 1-646-16</inkml:trace>
  <inkml:trace contextRef="#ctx0" brushRef="#br0" timeOffset="114809.2">12776 11659 235 0,'1'-3'128'0,"-1"-1"18"0,0 4-26 0,0-4 6 16,0 4 4-16,3-5 8 0,-3 5 8 16,-3-3-7-16,3 3-1 0,0-5 10 0,0 5-2 15,-4-3-5-15,-2 1 2 0,1-2-2 0,2 4-16 16,-4-3 11-16,-2 2-31 0,-2-3-10 15,1 2-16-15,0 0 11 0,-5-2-31 0,2 1-24 16,-1 1-32-16,-2-2-49 0,-2 1-31 0,2-2-46 16,1 4-28-16,2-5-2 0,-1 3-815 0,1 2 93 15</inkml:trace>
  <inkml:trace contextRef="#ctx0" brushRef="#br0" timeOffset="119468.786">14811 11014 376 0,'0'0'153'16,"0"5"-9"-16,0-5-4 0,-4 7 17 0,1-2-11 16,0 0 10-16,-2 2-13 0,2 5-15 0,-4-1-13 15,1-1-2-15,-1 6-3 0,-4-1 8 0,1 4-13 16,0-1-21-16,0 4 1 0,0-2-11 0,0 2 8 16,-1 5-18-16,4-2 15 0,0-2-5 0,1 1 3 15,2 0-5-15,-3-3-8 0,4 0-3 16,3-3-15-16,0 0-10 0,0-1 0 0,3-1 2 15,0-1-10-15,2 0-2 0,1-4-6 16,4 2-4-16,-3-2-3 0,4-1-11 0,2-2-25 0,-3-1-28 16,4-3 0-16,-4 1-39 0,4-3-20 15,-4 2-13-15,0-3-25 0,1-1-31 0,-1 0 33 16,-3 0 7-16,3-2 37 0,-3-2-18 0,-1 2-379 16,-2-5-387-16</inkml:trace>
  <inkml:trace contextRef="#ctx0" brushRef="#br0" timeOffset="120325.065">14581 11176 358 0,'0'0'141'0,"0"0"-6"15,0 0 1-15,0 0-11 0,0 0-2 16,0 0-5-16,0 0 5 0,0 0-5 0,0 0-1 16,0 0 19-16,0 0-39 0,0 0 21 0,17-10-16 15,-10 4 8-15,0 1 1 0,7-3-27 0,-1 1-2 16,1-2 10-16,0 1-23 0,6-5 18 0,-6 4-18 15,6-1-35-15,-2-1 7 0,-5-1-13 16,1 2-10-16,3 1 5 0,-4 1 0 0,1-2-3 16,-4 3-2-16,2-2 8 0,1 0-8 0,-3 2 0 15,0 0-6-15,-3-2-4 0,0 6 0 0,3-3-1 16,-3-1 1-16,-3 4-3 0,2-3 3 0,-3 4-3 16,1-2 5-16,2 3-12 0,-6 1 4 0,0 0 3 15,0 0-15-15,11 5 8 0,-8-3-19 0,-2 7 6 16,2 0-11-16,0 0-7 0,0 0 10 15,1 5-10-15,-1 1-11 0,2-3 18 0,1 4 1 16,-3 0-24-16,4 0-5 0,-1 0-10 0,-2 2-7 16,3-2-37-16,-3-1 14 0,2 1-47 0,-2-4 13 15,-1-2-8-15,0 2-28 0,-3-3-158 0,4 0-615 16</inkml:trace>
  <inkml:trace contextRef="#ctx0" brushRef="#br0" timeOffset="121013.332">15112 11511 719 0,'-8'21'235'0,"5"-5"11"0,-4 3-23 16,1 0 12-16,2 0-35 0,1 2-13 0,-1 2-3 15,-3 0-25-15,4-2 2 0,-1 3-25 0,1-2 4 16,0-4-22-16,0 1-23 0,2-3-13 16,-2 2-31-16,0-2-38 0,-1-3-57 0,3-3-38 15,-2 0-33-15,0-2-5 0,3-4-29 0,0-4-2 16,0 0-23-16,0 0-13 0,-4-16-755 0,4 3 80 15</inkml:trace>
  <inkml:trace contextRef="#ctx0" brushRef="#br0" timeOffset="121324.419">15057 11498 596 0,'0'0'248'15,"6"-1"-10"-15,-6 1-38 0,4-4-18 16,-4 4-26-16,10-2-8 0,-6 0-15 0,-1-2-10 15,4 1-10-15,-1-3-29 0,1 3 8 0,1-3-12 16,1 3-9-16,-2-2-30 0,4-3-5 0,-4 4 21 16,3-1-19-16,-1 3 8 0,2-2-20 0,0 1 15 15,2 3-3-15,-3-1 3 0,0 2 13 0,2-1-8 16,1 2 10-16,-4 2 11 0,2-1-6 0,-4 3-12 16,-3 1 15-16,2-2-18 0,0 2-3 0,-5 2-4 15,3-2-3-15,-4 2-6 0,0 0-12 16,0-1 5-16,-4-1-2 0,0 3-6 0,-2-3 8 15,-1 2-15-15,0-2-3 0,-4 0 8 0,1 1-11 16,-3-1-38-16,-1-3-28 0,1-3-25 16,-1 5-21-16,0-5-18 0,0-1-26 0,1 0-40 15,-1-1-14-15,4-5-539 0,-3 6-157 0,5-5 88 16</inkml:trace>
  <inkml:trace contextRef="#ctx0" brushRef="#br0" timeOffset="121745.11">15457 11261 806 0,'-4'22'261'0,"1"0"-8"0,0-2-15 16,-1-3-20-16,3 0-3 0,-5 0 0 0,3 1-38 16,-1-1-3-16,1-2-11 0,0 2-17 0,3-3 10 15,-1-4-22-15,-2 3 1 0,0-3-17 0,3-2-13 16,0 0-18-16,0-3-28 0,0 1-28 16,3-2-1-16,1-2-22 0,2-2-13 0,-6 0 7 15,14-5-4-15,-4 4-31 0,0-5 20 0,0 2-13 16,4-4-2-16,-4 2 15 0,1 3-7 15,-1-4-1-15,-3 4 6 0,0-1 7 0,0 0 8 16,0 0-10-16,-4 3 13 0,4 1-6 0,-7 0 11 16,0 0-11-16,9 1 8 0,-4 3 3 0,-2 0-11 15,-3 0-17-15,3-1-1 0,-2 4 1 0,-1-1-47 16,0 0-4-16,3 1-27 0,0 1-12 0,-3 1-15 16,0-3-24-16,3 2-32 0,-3-2-16 0,4-1-31 15,-1 3 15-15,-3-8-89 0,8 2-658 0</inkml:trace>
  <inkml:trace contextRef="#ctx0" brushRef="#br0" timeOffset="122145.186">15826 11426 570 0,'0'0'200'0,"-10"6"-18"0,5-5-24 0,-4 2-1 15,2 2-27-15,1-4-2 0,-2 5 3 0,-2-2-21 16,3 3-28-16,1-2 12 0,-2-2-9 16,1 5-1-16,1-3-12 0,2 0-11 0,1 1-9 15,0-1 1-15,0-2-4 0,3 0-18 0,0-3 15 16,3 5-21-16,-3-5 14 0,6 2-14 0,-6-2-25 16,7-7 44-16,-3 4-6 0,2-3-5 15,2 3-17-15,-2-4-21 0,1 0 5 0,0-2 13 16,0 3-8-16,0 1 10 0,-4-2 5 0,1 0-14 15,2 4 12-15,-3-3-13 0,1 3-16 0,0-1-14 16,-1-3 25-16,0 5 2 0,-2 1 29 0,2-1 2 16,-3 2 16-16,0 0-8 0,0 0 8 0,0 0 4 15,3 11-22-15,-6-5 7 0,3-1-9 0,0 2-1 16,-3 2 2-16,3-1 4 0,0 0-6 16,0 0-2-16,0-1-21 0,0 2-13 0,0-3-33 15,0-2-31-15,3 3-25 0,-3-2-44 0,3-2-5 16,-3-3-7-16,7 1-32 0,-7-1-55 0,14-2-687 15,-7 0 93-15</inkml:trace>
  <inkml:trace contextRef="#ctx0" brushRef="#br0" timeOffset="122464.503">16133 11326 762 0,'0'0'220'15,"-10"6"-17"-15,0-5 1 0,3 5-35 0,-3-4-7 16,2 0-11-16,-1 4-5 0,2-3-13 0,0 1-10 16,0-1 15-16,0-1-3 0,4 2-9 15,-1-2-14-15,-2 3-14 0,6-1 7 0,-3 1-8 16,3-1 3-16,0 2-21 0,0 0-12 0,3-2 4 16,0 4-19-16,1-1-9 0,-1-1 13 0,3 2-25 15,-2-2-13-15,0 1 2 0,-1 1 1 0,1 0-11 16,-1-1-12-16,-3 0 2 0,3 1-16 0,-3-3-9 15,-3 1-21-15,3 1-13 0,-3 0-10 0,-4-2-6 16,3 1-4-16,-3-1-21 0,1-1-12 0,-1 2-11 16,0-5 2-16,0 2-17 0,0 1-5 15,0-3 28-15,7-1-18 0,-14 2-6 0,8 1-30 16,6-3 39-16,0 0-67 0,-14 0-697 16</inkml:trace>
  <inkml:trace contextRef="#ctx0" brushRef="#br0" timeOffset="123140.834">16164 11476 588 0,'0'0'269'0,"0"0"-13"0,-3 5-33 0,3-5-8 15,0 0-13-15,0 0-33 0,0 0-3 0,0 0-17 16,0 0-19-16,10 5-22 0,-3-6-1 16,0 1-25-16,6-2 8 0,-3 0-19 0,5-3-12 15,1 1-2-15,-2-2 19 0,0-1-24 16,0-1 1-16,-1-1-27 0,-3 3 2 0,-2 1-10 16,2-3 5-16,-1 2 0 0,-5-2-23 0,3 1 23 15,-3 2-15-15,2 0 7 0,-3-2-5 0,-2 3-7 16,-1-2 23-16,3 0-34 0,-3 3 5 0,-3-2-17 15,3 5 27-15,-4-2 11 0,4 2 0 0,0 0-5 16,-13 8 0-16,5-2-3 0,-2 2 13 0,4 1-2 16,-1 2-14-16,-1 2 1 0,-1-1 0 0,5 4-6 15,-2-2-2-15,3-2 3 0,2 2-1 16,1-3 11-16,1 2-20 0,5-3-19 0,-2 0-15 0,2-3 3 16,4 2 9-16,1-3-24 0,-4-2-39 0,6 0 2 15,1-1-12-15,-1-3-44 0,2 0-11 16,1-2-17-16,1-3-30 0,0 2-741 15,1-3 80-15</inkml:trace>
  <inkml:trace contextRef="#ctx0" brushRef="#br0" timeOffset="123696.621">17224 11407 470 0,'0'0'144'0,"-1"-6"-29"0,1 6-13 16,-13-2 1-16,7 1-14 0,-5 1-2 0,-2 0 21 16,-2 1-29-16,-4 2-2 0,1 1 10 15,-3 0 0-15,-2 2-5 0,-1 1 8 0,0 0-11 16,4-1-7-16,-1 4 2 0,3-4-2 16,5 2 2-16,-4-1-26 0,7-1 6 0,0 1 33 15,2-4-31-15,2 4-12 0,3-5-11 0,3 3 13 16,0-5-5-16,6 2-15 0,-6-2 15 0,11 0-23 15,-4-2-8-15,3-2 8 0,-1 2 2 0,2-4-9 16,2 3 4-16,-2-3-2 0,-1 1 0 0,3-2-1 16,-2-1-4-16,-1 1-3 0,0 0-5 15,1 0-15-15,-4-2 2 0,3 2 8 0,-4 2 7 0,2-2-7 16,-2 1-7-16,-2 2-1 0,-1-1 0 16,1 3 5-16,-1-3 6 0,0 3 35 0,-3 2-5 15,0 0 26-15,0 0-34 0,0 0 16 0,4 9 10 16,-4-3 0-16,0 1-17 0,-4-3-1 15,4 3 2-15,0 0-7 0,0-4-10 0,0 4-8 16,4 1-7-16,-4-3-6 0,4 0-58 0,-1 0-39 16,0-2-5-16,-3-3-36 0,14 1-5 0,-7-2-11 15,-7 1-27-15,14-4-748 0,-5-2 92 0</inkml:trace>
  <inkml:trace contextRef="#ctx0" brushRef="#br0" timeOffset="124004.59">17244 11452 614 0,'1'7'212'0,"-1"-6"1"15,0 4-26-15,0-5-8 0,3 3-31 0,-3-3 16 16,0 0-51-16,0 0 4 0,0 0-9 0,13-7-8 16,-6 5-11-16,0-6-17 0,0 0-11 0,0 1-7 15,3-3 8-15,0 1 2 0,0-1-23 0,4 1 2 16,-7 0-5-16,3 1-2 0,-2 0 0 0,2 1-13 15,-4 0 0-15,1 0 16 0,1 4-14 0,-2-2-15 16,0 3 14-16,-2 2-9 0,-4 0 8 0,7 6 0 16,0-2-5-16,-4 3-3 0,1 1 6 15,-1 1 2-15,0 0-16 0,1 0-1 0,-1 3-14 16,0-1-8-16,0-2-4 0,-2 5-21 0,3-5-18 16,-1 1-38-16,0-2 5 0,-2 1-18 15,2-2-52-15,0 0 14 0,0-4-29 0,1 1-155 16,2-3-278-16,-1-1-245 0</inkml:trace>
  <inkml:trace contextRef="#ctx0" brushRef="#br0" timeOffset="124441.127">17688 11366 307 0,'-19'-6'117'0,"1"3"-22"0,2 2 13 15,1 1-3-15,2 0 5 0,-1 1 18 0,4 1-13 16,-4 3-3-16,4-2-22 0,-3 3 20 0,2 1-33 16,4-4 0-16,0 5 2 0,-2-5-7 0,4 4 2 15,2-1-20-15,3-3-3 0,0 3-15 0,0-4-8 16,0-2 31-16,8 5-31 0,-2-5-10 0,1 0 10 16,-7 0 8-16,13-1-13 0,-5-3-8 0,1 3 16 15,1-2-26-15,1-2 16 0,-1 1-4 16,-3-2-14-16,4 1 5 0,-1 2-1 0,-4-3 1 15,1 3 10-15,0 1-26 0,-3-2 13 0,2 3 3 16,1-1-8-16,-4 1-13 0,-3 1-5 16,0 0 23-16,0 0-10 0,7 4 10 0,-3 0 19 15,-4-1-14-15,0 6 23 0,0 0-15 0,-4 4 8 16,4-1 2-16,-3 1 10 0,0 4 8 0,-1 0-13 16,1 1 6-16,-1 0 4 0,-2-1 6 0,-2 0-3 15,2 5-8-15,-1-5-20 0,0-3 21 0,1 0-11 16,-2 1-10-16,-2-4-13 0,3 2 5 0,-3-2-2 15,3-4-16-15,-3 2-5 0,3-3-7 0,-4-3-29 16,2-2-22-16,-1-1-39 0,10 0-11 0,-14-6 9 16,7-1-42-16,3-1-15 0,1-5-77 15,0 1-729-15</inkml:trace>
  <inkml:trace contextRef="#ctx0" brushRef="#br0" timeOffset="124953.584">17912 11090 545 0,'-11'17'215'0,"4"1"-5"16,-3-1-31-16,2 1-3 0,2 3-22 15,-1-1 12-15,0 2-33 0,1-1-10 0,-2 2 10 16,5-5-38-16,0 2 8 0,0-6-14 0,2 2-15 15,2-2-7-15,-1-2-13 0,3 2-39 0,0-6-23 16,0 1-30-16,1 0-54 0,0-3-11 0,3-3-42 16,-1-2 1-16,-2-1-20 0,-4 0 31 0,14-5-28 15,-5 0 23-15,-2-2 17 0,-3 3-1 0,2-3 19 16,-1 5-15-16,1-3 31 0,-3 1 29 0,1 0 14 16,2 3 26-16,-2 0 23 0,-4 1 16 0,10-1 7 15,-10 1 28-15,7 1 34 0,0 0-8 0,-1 0 0 16,2 3 7-16,2-3-4 15,-3 1-9-15,3-1 9 0,1-2-13 0,2 1-3 16,-2-3-13-16,2-1 5 0,-3 2-17 0,4-3-26 16,-4 1 10-16,0-2-13 0,1-2 11 0,-1 5-8 15,-4-4 0-15,2 0 0 0,-2-1-5 0,-2 4 7 16,-4-3-17-16,3 1 25 0,-6 2-31 0,0-1-2 16,-1 2 15-16,-3-1 13 0,0 4 11 0,0 0 9 15,-6 5 1-15,-1 2 9 0,1 2-14 0,-2 1 22 16,2 5-27-16,-4 1 9 0,4 1-12 0,1 1-3 15,2-1 10-15,0 1-10 0,4-2-5 0,2 0-5 16,0-4-28-16,5 2-38 16,2-4-19-16,4-3-12 0,-3 2-21 0,6-3-8 15,-1-3-27-15,3-2-32 0,0-1-2 0,-5-1-133 16,7 0-601-16</inkml:trace>
  <inkml:trace contextRef="#ctx0" brushRef="#br0" timeOffset="125533.033">18684 11176 473 0,'-21'13'177'0,"4"-4"4"15,0 1 11-15,3 0 11 0,4 2-17 0,0 0-1 16,-1 2 2-16,4-2-26 0,-2 3-8 16,5 1 1-16,4-4-16 0,0 2-7 0,3-3-11 15,1 0-10-15,3 1-13 0,7-4-4 16,-1 0-9-16,-3-3-20 0,7-3 10 0,-3-2-30 16,3 0-6-16,1-2 3 0,-2-3 3 0,2-2-32 15,1 3 1-15,-1-5-36 0,-1-4-10 0,3 4-34 16,-5-5-40-16,-2 4-29 0,-3-5-20 0,4 3-15 15,-7-3-11-15,-1-1-25 0,-2-2-29 0,-1 1-66 16,-3-1-673-16</inkml:trace>
  <inkml:trace contextRef="#ctx0" brushRef="#br0" timeOffset="125976.578">18820 10886 629 0,'0'0'223'16,"0"0"17"-16,4 14-37 0,-4-8 1 0,0 5-22 15,0 3 10-15,-1-1-18 0,-2 8-10 0,0 4-3 16,0 2-20-16,-1 7-3 0,-2 4-17 0,-5 8-9 15,4 2-22-15,-3 1 5 0,2-5-11 0,-1-3-17 16,2-7-9-16,0-2-17 0,-3 1-15 16,3-2-13-16,4-7-16 0,-1-3-2 0,-2 1-5 15,3-10-62-15,2 4-28 0,-3-3-46 16,1-3-28-16,3-3-28 0,0-3-15 0,0 2-9 16,0-6-60-16,0 0-707 0,0 0 186 0</inkml:trace>
  <inkml:trace contextRef="#ctx0" brushRef="#br0" timeOffset="126437.161">18885 11216 481 0,'0'0'184'16,"0"-5"-25"-16,0 5-21 0,0 0 10 0,0 0-35 15,-3-5 12-15,3 5-9 0,0-4-17 0,0 4-12 16,-3-4-12-16,2 0 12 0,-2 2-16 0,0-1 19 16,-1-3-36-16,-3 3 2 0,4-1-10 0,-4 1 16 15,0-2-6-15,-2 3-20 0,-2 0-13 0,0-1 36 16,-6 2-16-16,4-1 8 0,-2 2-22 0,-1 2-19 15,-2-1-8-15,2 3-9 0,-1-2-22 0,3-2-17 16,0 2-15-16,1 2-21 0,-1-2-46 0,4-1-10 16,-4-1-49-16,7 4-729 15,-3-2 76-15</inkml:trace>
  <inkml:trace contextRef="#ctx0" brushRef="#br0" timeOffset="132697.035">13156 10492 245 0,'-3'1'72'16,"3"-1"7"-16,0 0-2 0,-1 4-36 0,1-4 8 16,0 0 12-16,-3 3-15 0,3-3-20 0,0 0 2 15,0 0 15-15,-6 1 6 0,6-1-21 0,0 0-12 16,0 0 9-16,-7 1 14 0,7-1-32 0,0 0 14 15,0 0-14-15,0 0-1 0,-8 0 4 0,8 0-8 16,0 0 1-16,0 0-1 0,0 0 14 0,0 0 4 16,0 0 6-16,0 0-34 0,0 0 13 0,0 0 13 15,0 0-5-15,-6-2-13 16,6 2 8-16,0 0-16 0,0 0 18 0,0 0 16 16,3-7-26-16,-3 7-3 0,0 0 14 0,0 0-1 15,0 0-5-15,3-4-3 0,-3 4 14 0,0 0-14 16,0-6-2-16,0 6 18 0,3-3-5 0,-3 3-21 15,0-4 3-15,0 4 36 0,5-3-11 0,-5 3 4 16,0-6-4-16,3 5-5 0,-3 1-15 0,3-5 11 16,-3 5-9-16,4-3 6 0,-4 3 7 0,3-5-7 15,-3 5 10-15,3-2-8 0,-3 2 10 0,4-2-4 16,-4 2 2-16,3-5-11 0,-3 5 6 0,3-2-5 16,-3 2 10-16,0 0 2 15,5-3-30-15,-5 3 13 0,3-3-8 0,-3 3 7 16,3-3 1-16,-3 3 20 0,3-2-16 0,-3 2-9 15,4-5 9-15,-1 4-12 0,-3 1-5 0,3-7-10 16,1 6 22-16,-4 1-4 0,3-6-1 0,0 3 1 16,-1 1-1-16,1-2 16 0,-3 4-6 0,3-3 6 15,0-2 3-15,-3 5-11 0,0-2-8 0,0 2-2 16,0 0 18-16,4-6-31 0,-4 6 23 0,0-3-10 16,0 3 15-16,3-2-7 0,-3 2-14 0,3-3-4 15,-3 3 18-15,3-3 7 0,-3 3 8 0,1-7-31 16,-1 7 26-16,3-2-5 0,1-1-8 15,-1 0 2-15,-3 3 6 0,4-4 5 16,-4 0-42-16,0 4 27 0,3-1 7 0,-3 1-15 16,0 0 10-16,3-4-3 0,-3 4 3 0,0 0 8 15,4-5-11-15,-4 5 14 0,0 0-22 0,3-2 11 16,-3 2 11-16,0 0-6 0,0 0-8 0,0 0 3 16,3-4 3-16,-3 4 17 0,0 0-17 0,0 0 9 15,0 0 1-15,0 0 5 0,0 0 5 0,0 0-30 16,1-3 12-16,-1 3-8 0,0 0 11 0,0 0-6 15,0 0-7-15,0 0 3 0,0 0 4 0,0 0 1 16,3-2-3-16,-3 2-8 0,0 0 6 0,0 0 7 16,4-5-3-16,-4 5 14 15,0 0-22-15,0 0 14 0,0 0-10 0,0 0 4 16,0 0 3-16,0 0 3 0,0 0 0 0,3-1-11 16,-3 1 13-16,0-6-20 0,0 6 23 0,0 0-31 15,0 0 33-15,4-2-25 0,-4 2 0 0,0 0 5 16,0 0 2-16,6-2 11 0,-6 2-11 0,0 0-17 15,3-4 15-15,-3 4 23 0,0 0-21 0,0 0 0 16,1-3-2-16,-1 3 8 0,0 0-3 0,0 0-13 16,0 0 18-16,0 0 0 0,6-1-10 0,-6 1-2 15,0 0 14-15,0 0-12 0,3-4 0 0,-3 4 10 16,0 0-2-16,0 0-6 0,0-2 13 16,0 2-7-16,5-2-3 0,-5 2 2 15,0 0-7-15,0 0 0 0,0 0-5 0,0 0 5 16,0 0-21-16,0 0 31 0,3-5-23 0,-3 5 1 15,0 0 11-15,0 0 14 0,0 0-10 0,0 0 22 16,0 0-10-16,-14-1-7 0,14 1-1 0,0 0 4 16,-7 0-6-16,7 0 0 0,0 0 5 0,-10 1-16 15,7 2 11-15,3-3 18 0,-8 2-13 0,8-2 6 16,0 0-11-16,-6 2 18 0,6-2-16 0,-4 2 3 16,4-2 16-16,0 5-1 0,0-5 3 15,-3 7-18-15,3-5 6 0,-3 5 7 0,3-5-11 0,-3 4 1 16,2-2-6-16,-2 2-14 0,-1-4 1 15,4 5 19-15,-4-2-3 0,1-1-2 16,0 3 12-16,0-1-28 0,-1-3 26 0,1 3-13 16,0-2 15-16,-2 2-17 0,2-4 17 0,0 5-15 15,-1-2 8-15,1-1 12 0,0 1-14 0,0-3-1 16,2 5 13-16,-2-5-11 0,0 0-9 0,3 3 7 16,0-5-5-16,-3 7-5 0,-1-5 10 0,4-2 3 15,-1 5 2-15,-2-2 5 0,3-3-17 0,0 2-1 16,0-2-5-16,0 0 6 0,-3 5-3 0,3-5 25 15,-3 1-20-15,3-1 0 0,0 0 13 0,-1 5-8 16,1-5-8-16,0 0 24 16,0 0-21-16,0 0 8 0,0 0-11 0,-3 4 16 15,3-4-5-15,0 0-3 0,0 0 0 0,0 0-5 16,3 6 2-16,-3-6 1 0,0 0-6 0,0 0-2 16,0 3 13-16,0-3 0 0,0 5-8 0,0-5-6 15,0 0 14-15,0 0-16 0,0 4 3 0,0-4 3 16,0 0 4-16,0 5-7 0,0-5 5 0,0 0-2 15,0 0 2-15,-3 2 7 0,3-2-7 0,0 0-2 16,0 0 7-16,0 0-20 0,0 0 25 0,0 0-8 16,0 5 1-16,0-5 7 0,0 0 0 0,0 0 6 15,0 0-14-15,0 0 1 0,0 0 10 16,0 0-11-16,0 0 8 0,0 0-17 16,0 0-1-16,0 0-5 0,0 0 16 0,0 0-13 15,0 0-11-15,0 0 8 0,0 0 18 0,0 0 1 16,0 0-4-16,0 0-27 0,0 0 17 0,0 0 10 15,0 0 9-15,0 0-27 0,0 0-2 0,0 0 8 16,0 0 8-16,0 0-27 0,0 0-12 0,0 0 8 16,0 0-8-16,0 0-5 0,0 0-26 0,0 0-32 15,0 0 9-15,0 0-38 0,0-14-720 0</inkml:trace>
  <inkml:trace contextRef="#ctx0" brushRef="#br0" timeOffset="154952.879">5337 12916 307 0,'0'0'125'0,"0"0"-23"0,4-2-7 0,-4 2 8 16,7-5-29-16,-7 5 3 0,0 0-11 0,3-1 1 16,-3 1 4-16,0 0-27 0,0 0 17 0,4-1-7 15,-4 1 5-15,0 0-26 0,0 0 11 0,0 0-8 16,0 0-8-16,0 0-8 0,0 0 6 0,0 0 17 16,0 0 1-16,0 0-8 0,0 0 15 0,-10 9 0 15,3-4-10-15,3-1-23 0,-3-2 38 16,1 4-20-16,-1 2 28 0,-1-2-28 15,2 2 10-15,-1-1 3 0,-2 3-1 0,1-2-7 16,2 3-8-16,-1-2 6 0,0-1-8 0,-1 5-3 16,2-4 5-16,-1 2 0 0,4-2-5 0,-3-1 6 15,2 2-14-15,0-5-7 0,1 2 10 0,2-4 8 16,-5 4-3-16,6-4-23 0,-3 2 16 0,3-5-4 16,3 8 1-16,0-6-10 0,0-1 7 0,0 2 1 15,2 0-6-15,-1-2 0 0,-4-1-17 0,12 2 22 16,-5-2-13-16,1 0 16 0,-1 3-10 15,2-2-5-15,-2-1 9 0,4 1-19 0,-5-1-16 16,1 2-8-16,3-2 5 0,-3 0-22 0,0 0 12 16,0 1-5-16,0-1-26 0,3-1-4 0,-10 1-42 15,10 1-10-15,-10-1-7 0,10 0-774 16,-7 0 80-16</inkml:trace>
  <inkml:trace contextRef="#ctx0" brushRef="#br0" timeOffset="155229.349">5242 12676 494 0,'3'-3'156'0,"-3"3"-18"0,8-6-13 16,-5 3 6-16,1-2-31 0,-1 1-3 0,3 0-2 15,-5-1-8-15,5 0-26 0,-3 1-10 0,2 0 3 16,-2 1-23-16,3-1-13 0,-2 1-36 0,-4 3-33 16,9-2-24-16,-5 2-547 0,-4 0-230 0</inkml:trace>
  <inkml:trace contextRef="#ctx0" brushRef="#br0" timeOffset="155948.93">5967 12712 284 0,'0'0'89'0,"3"-4"-2"0,-3 4-10 0,4 0 10 16,-4 0-13-16,0 0-12 0,6-2 17 0,-6 2-23 16,0 0 11-16,3-4-1 0,-3 4 4 0,0 0 9 15,0 0 16-15,0 0 4 0,0 0 14 16,-16 15-10-16,5-6-11 0,-5 5 13 0,1 2-21 0,-5 4-7 15,-4 1-11-15,3 0-4 0,-9 11 10 16,-1 0-3-16,8-7-13 0,-5 5 16 0,7-3-6 16,4-4 14-16,0-1-22 0,0 2-4 15,0-1-15-15,6-3 7 0,-2-4 0 0,6 0-3 16,-3 1 16-16,3-3-23 0,4-2 15 0,-1 1-10 16,1-2 8-16,0-3-11 0,3 1-15 0,0 0-10 15,3-1 10-15,1 1-8 0,2 0-4 0,-2-2-9 16,6 1 26-16,-6 0-28 0,3-1-5 0,2 0 3 15,-5-3 2-15,6 1-29 0,-3 2-24 0,3-4 7 16,-3 3-11-16,3-3-32 0,-3 1 12 16,0-2-5-16,4 1-15 0,-2-2-21 0,1 3-25 15,1-3-16-15,-4-2-2 0,3 1-763 0,1 0 79 16</inkml:trace>
  <inkml:trace contextRef="#ctx0" brushRef="#br0" timeOffset="156392.668">6186 12923 307 0,'0'0'135'15,"-10"4"-27"-15,5 1 22 0,-1-4 9 0,0 6-14 16,2-4 23-16,-3 5-7 0,-3-1 21 0,3 2-58 16,3 0 1-16,-5-1 0 0,1 8-23 0,2-8 21 15,-1 5-32-15,3-1-7 0,-2 1 11 0,-2-1-1 16,5 1-23-16,-1-2 0 0,1-1-18 15,0-1 19-15,-1-1-17 0,1 1 6 0,3-1 11 16,-3-1-11-16,3 1 7 0,0-3-4 0,0 0-31 16,3 0 12-16,-2-2-4 0,2 4-3 0,3-5-3 15,-2 3 3-15,6-2 7 0,-3 1-4 0,0-4-3 16,2 3-21-16,2-3 8 0,-1 1-12 16,0-1-4-16,2 3 4 0,-3-1-3 0,4-1-42 15,-2 0 11-15,-4-1-35 0,3 1-4 0,-2-1-25 16,1 0-23-16,1 1-53 0,-10-1-11 0,11 0-93 15,-4 0-651-15</inkml:trace>
  <inkml:trace contextRef="#ctx0" brushRef="#br0" timeOffset="156625.307">6299 13008 517 0,'-8'-1'199'0,"-2"-1"-7"0,0-1-25 16,-1 2-9-16,-2 0 4 0,-1 1-37 0,-2-2-12 15,1 1-21-15,-1 1 0 0,1 0-3 0,-4 0-35 16,4-1-5-16,-4 1-36 0,-2 0-52 16,0 0 11-16,5 0-18 0,1 1 0 0,-4 0-54 15,4-1-10-15,2 0-15 0,-2 0-75 16,6-1-665-16</inkml:trace>
  <inkml:trace contextRef="#ctx0" brushRef="#br0" timeOffset="156984.607">6346 12708 634 0,'4'9'243'0,"2"4"-28"0,2-1 1 0,-2 4-14 16,4 2 15-16,1 2-32 0,-1 0-19 0,0 3-10 15,1 2-7-15,2 1-11 0,0 0-15 0,-1 0-16 16,4 5 8-16,-2-3-28 0,-4 1-7 0,3-2-11 15,1-1-8-15,-4-1 6 0,-2-1 2 0,-1-4-5 16,-1 1-18-16,-2-2-5 16,-1-3-13-16,-3 2-7 0,-3-1-1 0,0 2-15 15,-1-4-41-15,-3 1-5 0,-3 5-30 0,0-5-39 16,-1 0-46-16,0-4-8 0,-2 3-26 0,2-4-38 16,1 1 13-16,0-5 8 0,4-2-28 0,-2 1-377 15,5-5-284-15</inkml:trace>
  <inkml:trace contextRef="#ctx0" brushRef="#br0" timeOffset="157355.425">7091 12998 857 0,'0'0'259'0,"0"0"-16"0,15-5-5 16,-9 5-39-16,4-1-14 0,-3 1-9 16,4-1-25-16,2 0-10 0,1 0-18 0,-1-1-26 15,2 2-17-15,1-3-50 0,2 6-50 0,2-3-31 16,0 2-18-16,1 0-21 0,-4 3-64 0,3 0-7 16,-10 1-143-16,5 4-615 0,1 5 89 0</inkml:trace>
  <inkml:trace contextRef="#ctx0" brushRef="#br0" timeOffset="157613.51">7102 13283 990 0,'0'0'305'0,"0"0"-19"16,0 0-35-16,0 0-26 0,0 0-4 0,0 0 1 15,13-3-32-15,-6 0-21 0,-3 2-21 0,6 0-5 16,-3-2-2-16,3 2-36 0,4-2-8 0,-1 3-15 16,1-2-30-16,0 2-9 0,3 0-15 0,3 2-25 15,1-2-6-15,0 0-38 0,-4 4-18 16,3-3-2-16,-3 2-13 0,0 1-57 16,0-1-27-16,-3 1-63 0,-4-8-14 0,4 8-758 15,-4-1 107-15,0-1 98 0</inkml:trace>
  <inkml:trace contextRef="#ctx0" brushRef="#br0" timeOffset="159120.865">8100 12855 309 0,'0'0'131'0,"0"0"-11"0,3-5-5 16,-3 5-20-16,0 0 5 0,0 0-11 0,0 0 1 16,0 0 0-16,0 0-6 0,0-4 21 15,0 4 5-15,0 0-13 0,0 0 18 0,0 0 1 16,0 0-9-16,0 0 21 0,0 0-20 0,0 0-3 16,-6 12 7-16,6-5-22 0,-3-1 25 0,2-1-28 15,1 2 13-15,-3 2-5 0,0 0-3 0,-1-1 5 16,3 4-10-16,-2 0-8 0,-3 2-2 15,2 1 0-15,1 0-5 0,-1 1-8 0,-2 0-21 16,1 1 13-16,2-1-4 0,-3-1-17 0,6-4 6 16,-4 3-2-16,1-4-14 0,3 0 27 0,-3 2-19 15,0-4-7-15,2 0-6 0,1 1 8 0,0-5-23 16,-3 4-38-16,3-2-26 0,0-1-28 0,0 1-38 16,-4 1-16-16,4-2-15 0,0-1-59 0,0-4-5 15,0 8-228-15,4-4-510 0,-4 0 106 16</inkml:trace>
  <inkml:trace contextRef="#ctx0" brushRef="#br0" timeOffset="159669.076">8288 12921 540 0,'-4'6'194'0,"-5"4"-2"0,5-4-10 16,-3 6-11-16,0-3-4 0,1 0-19 0,2 1 3 15,-2-1-20-15,1 0-3 0,2 2-3 0,0-2-7 16,0 0-3-16,2 0 0 0,-2-2-7 0,3-1-3 15,0 0-8-15,0 0-15 0,3-2-18 0,4-4-8 16,0 3-7-16,3-6-11 0,0 3-2 0,2-2-10 16,0-2-21-16,6-1-3 0,-4-1-40 15,3 2-36-15,-4-2-34 0,4-1-10 0,-3 3-27 16,3 0 4-16,-4-4-5 0,1 5-23 0,-3-4 15 16,-1 1-27-16,0 2 48 0,0-2-34 15,0-2 52-15,-3 4-33 0,-3 0 9 0,3 0 45 16,-3-1 14-16,2 3 14 0,-6 2 2 0,3-7 0 15,-3 7 23-15,3-2 33 0,-3 2 31 0,0 0 31 16,0 0 20-16,0 0 34 0,0 0 12 0,-10 12 23 16,7-4 16-16,-3 3-21 0,1-1 11 0,-4 1-19 15,2 6 6-15,0-2-24 0,-4 3-12 0,1 0 0 16,0 2-15-16,-4 0-1 0,1-3-5 0,2 5-12 16,-2-2-13-16,3-3 15 0,2-2-38 15,-1 0 4-15,5-4-6 0,-3 2-14 0,4-4-15 16,-5 0-5-16,5-1-21 0,0-3-38 0,3 1-15 15,0 1-54-15,3-4-26 0,-3 4-20 16,3-5-39-16,-3-2 29 0,8 5-751 0,-4-4 132 16</inkml:trace>
  <inkml:trace contextRef="#ctx0" brushRef="#br0" timeOffset="159981.379">8657 13250 430 0,'0'0'176'0,"0"0"-17"0,0 0 10 0,0 0-18 15,0 0-3-15,0 0 3 0,0 0-28 0,-3-9 13 16,3 9-13-16,0-7-8 0,0 7-8 16,0-4-12-16,-3 0-8 0,3 4-15 0,0-5-6 15,0 5-14-15,0-3-12 0,0 3-40 0,0-6-12 0,0 6-19 16,0 0-30-16,0 0 4 0,0 0-30 16,0 0-33-16,0 0-23 0,0 0-321 0,0 0-421 15</inkml:trace>
  <inkml:trace contextRef="#ctx0" brushRef="#br0" timeOffset="160294.055">8856 12834 532 0,'-7'7'205'0,"3"0"-6"16,1 2-4-16,-1 1-1 0,-2-1-22 15,-1 6-11-15,0-1 0 0,3-1-15 0,-3 3 8 16,4 5-34-16,-3-4 6 0,-2 3-24 0,5 2 3 16,-1-2-15-16,1 1-21 0,-3-3 5 0,5 1 0 15,-2-3-30-15,3 2-1 0,0-3-12 16,-3-1-23-16,3-1-19 0,3-1-35 0,-3 0 8 15,3 1-18-15,-3-3-34 0,1-2-46 0,2 2-10 16,0-1-33-16,-3 0-41 0,3-2-714 0,1 1 92 16</inkml:trace>
  <inkml:trace contextRef="#ctx0" brushRef="#br0" timeOffset="161285.074">9795 12873 496 0,'-6'-2'156'0,"2"-1"11"0,-9 2-21 16,3-1 5-16,-1 1-21 0,-6 1 8 0,4 0-10 16,-5 1 0-16,0 1 0 0,2 2 3 0,-2 0-16 15,-1 3-2-15,4 0 2 0,-1 0-8 0,-1-1-20 16,3 4 11-16,3-1-11 0,-2 0-3 0,6-2-5 16,1 2 3-16,1-3-25 0,2 4-6 0,3-5-15 15,3 3-31-15,-2-3-21 0,9-1-17 0,-3 3-26 16,3-5 0-16,4 3-38 0,-1-2-33 0,2-2-39 15,4 3-51-15,-1-8-19 16,-1 4-766-16,3 0 109 0</inkml:trace>
  <inkml:trace contextRef="#ctx0" brushRef="#br0" timeOffset="161617.028">10090 12864 366 0,'-14'0'151'0,"0"2"-21"0,0-1-7 16,1 4 8-16,-5-2 9 0,2 2 1 0,-1-2 10 16,6 5-13-16,-6-1 3 0,7 0-8 0,-3 2-7 15,5-2-11-15,-2 2-13 0,3 0 1 0,1-2-4 16,2 2-9-16,1-5-8 0,3 4 5 0,3 0-26 15,1-3 11-15,-1-2-5 0,4-2-19 0,-1-1-2 16,1 0 6-16,1-1-19 0,-2-2 5 0,4-1 1 16,-3-1-11-16,4-1-8 0,-5-2-12 0,4 1-21 15,-3-2 3-15,0 1-54 0,0 0-23 0,-3 0-8 16,2-1-28-16,-3 2-5 0,1 2-10 0,0-2 8 16,-1 0-37-16,1 1 6 15,-1-2-64-15,-3 5-65 0,4-4-641 0</inkml:trace>
  <inkml:trace contextRef="#ctx0" brushRef="#br0" timeOffset="161972.659">10339 12783 463 0,'0'0'169'0,"0"0"-11"0,-21 1-4 15,11 5-34-15,-3-3 21 0,3 5-13 16,-1-2-5-16,-3 3-16 0,4-2 11 0,-1 2-5 16,1-1 7-16,0-1-2 0,1 1-5 0,1-1-9 15,2-2 4-15,2 3-3 0,1-1-21 0,-1-5 6 16,4 5-21-16,0-2 3 0,1-3-8 0,5 1-23 16,-3 2 5-16,4-3 8 0,4 2-29 0,-1 0 14 15,-3-2-9-15,4 3-2 0,-2-2-2 0,1 1-11 16,-3-1 6-16,0 1-1 0,-3 0-9 0,2 1 4 15,-2 0-10-15,-4 1-10 0,0 1-13 0,-3-3 23 16,2 4-23-16,-5-1-10 0,2 1 8 16,-3 1-16-16,0-2-23 0,1 2-3 0,-1-3-19 15,-1 2 4-15,-2-4-51 0,1 3-8 0,2-1-7 16,-1-2-26-16,-2 2-54 0,4-1 6 16,-4-1-47-16,2-2-688 0</inkml:trace>
  <inkml:trace contextRef="#ctx0" brushRef="#br0" timeOffset="162697.023">11272 12552 598 0,'-24'16'210'0,"4"3"13"0,-1-1-16 15,-2 2-12-15,1 2-3 0,-11 11-28 16,2-1-18-16,3 2 17 0,-3 2-24 16,8-1-1-16,-4-1-10 0,6 4-13 0,4-9-2 15,3 0-8-15,4 0 0 0,0-3-6 0,6-1-24 16,1-1-6-16,0-3-8 0,3-1-2 0,3-3-15 15,3 1-16-15,-1-2-15 0,4 0-11 0,-2-2-30 16,3-3-28-16,1 1-21 0,2-3-28 0,-2-2 0 16,-1-1-18-16,3-1-23 0,1-2-10 0,-3 1-8 15,3-4-12-15,-1 0-782 0,0 0 83 0</inkml:trace>
  <inkml:trace contextRef="#ctx0" brushRef="#br0" timeOffset="164269.118">11365 12796 604 0,'0'0'166'0,"9"-4"-20"0,-5 3-10 16,3-1-29-16,0-3 1 0,0 4-21 0,2 0 15 15,2-4-15-15,0 4-33 0,3-3 10 0,2 0-18 16,5 2 5-16,-1 1-23 0,1-5-5 0,0 5-7 16,-1 1 7-16,3-1-16 0,-5 1 19 0,-4 0-11 15,3 1 3-15,-4-1-10 0,-2 6 0 0,-7-3-16 16,2 2 16-16,-6 0-21 0,-3 5-8 16,-1-1 8-16,-6 1 16 0,-1 1-6 15,1-1 11-15,-7 5 15 0,1-2-10 0,-2-1-13 16,0 3 15-16,2-5-2 0,-2 4 2 0,2-3-20 15,1-2 16-15,-1-1 6 0,2 1 12 0,1 0-6 16,3-2 10-16,-1 1 0 0,4 0 39 0,0-3-6 16,1-1-19-16,1 4-7 0,2-3-1 0,3-1-1 15,0 0 1-15,4-2-6 0,3 0-10 0,-3 3 3 16,5-3-14-16,1-1 6 0,1 0 3 0,-1-1 12 16,4 3-15-16,-4-2-5 0,3 0-13 0,-1-1-16 15,1 0-37-15,-3 2-1 0,4-2-23 0,-4 0-28 16,1 1-18-16,-1-2-66 0,-1-1-11 0,2 2-775 15</inkml:trace>
  <inkml:trace contextRef="#ctx0" brushRef="#br0" timeOffset="164557.966">11956 12864 427 0,'-4'3'192'16,"1"1"5"-16,0 1-2 0,-1 1-9 0,1-1-1 15,-4 0-14-15,7 4-12 0,-4-2-23 0,1 2-6 16,0 0-17-16,-1-1-21 0,1 1 0 0,3 0-7 15,-3 3-9-15,-1-4-17 0,1 0-46 0,3-4-49 16,-4 4-25-16,0 0-31 0,1-3-54 0,0-2-49 16,0 3-28-16,3-4-529 0,0-2-141 0</inkml:trace>
  <inkml:trace contextRef="#ctx0" brushRef="#br0" timeOffset="164804.832">12186 12818 665 0,'-1'8'225'0,"-6"-1"-20"0,3 2-21 0,-2-1-12 16,-1 0-29-16,-3 5-12 0,0-2-19 0,3-1 6 15,-3 3-5-15,-1-2-6 0,4 0-25 0,-2 3 10 16,2-3-25-16,2-1-6 0,-1 1-10 0,2-2-20 15,1 0-13-15,3-2-51 0,-3 1-11 16,3-2-61-16,3-1-43 0,-3 0-6 16,0-5-301-16,3 4-505 0</inkml:trace>
  <inkml:trace contextRef="#ctx0" brushRef="#br0" timeOffset="165076.803">11853 12880 1118 0,'0'0'348'0,"0"0"-25"0,-6-3-39 0,6 3-28 16,0 0-23-16,0 0-16 0,0 0-25 0,0 0-13 16,16-4-28-16,-9 2 1 0,4-2-22 15,-1-1-17-15,4 1-21 0,0-2-13 0,3 2 1 16,3-1-22-16,-2 3-9 0,5-2-16 0,-2 0-7 15,2 3-11-15,5-4-2 0,-4 4-13 0,-1 0-26 16,2 1-25-16,-1 0-5 0,-3 0-13 0,1 0-36 16,-1 1-13-16,-3 0-46 0,-2 2-58 0,2-1-24 15,-5-1-48-15,-2-2 17 0,2 1-775 16,-2 0 156-16</inkml:trace>
  <inkml:trace contextRef="#ctx0" brushRef="#br0" timeOffset="165572.558">12718 12575 458 0,'-10'8'194'0,"-1"2"14"0,1 6-6 16,-7 1-18-16,0 3-7 0,-3 1-19 0,3 2-7 15,-4 1 3-15,4 2-23 0,0-2-11 0,-3 2 8 16,6 0-18-16,0-1-8 0,1 0-2 0,3-7-8 15,2 5-20-15,1-4-13 0,4-3 15 0,0-1-10 16,3-1-3-16,0-3-14 0,3-1-14 16,4-1-8-16,0-2-12 0,4 0 0 0,2-5-13 15,1-2-15-15,2-1-14 0,2-3 12 0,-1-1-4 16,3-2 13-16,-2-1-35 0,-1-2 7 0,0 0 5 16,-4 0 1-16,1-1 7 0,-1 1-11 0,-6-1-14 15,4-2 22-15,-8 4-2 0,-2 1 7 0,-1-1 11 16,-4 1-10-16,-3 1 2 0,0 2 5 0,-3-1-7 15,-4 0 4-15,1 4 16 0,-2 1-5 16,2 0 0-16,-4 1-21 0,3 1-9 0,4-1-1 16,-4 1-36-16,1 0-7 0,2-1-52 0,4 4-43 15,1-2-15-15,-1-1-211 0,7-1-549 0</inkml:trace>
  <inkml:trace contextRef="#ctx0" brushRef="#br0" timeOffset="165957.018">12992 12626 698 0,'-14'7'218'0,"7"-3"-11"0,-6 1-17 15,2 1-9-15,-2 3 1 0,-1 0 10 0,-3 2-13 16,-1 4-12-16,5 1-9 0,-4 2 4 0,3-1-22 15,1 2 1-15,2 1-5 0,1-2-8 16,1-1-8-16,4-1-7 0,2 1-6 0,0-3-20 16,6-2 3-16,0-1-3 0,2-1-21 0,4-2 6 15,-2-4-28-15,7 3-1 0,-1-6-12 0,1 0-3 16,3-2-5-16,4-1 28 0,-4-5-12 0,0 0-4 16,3-2-29-16,-3 0-1 0,1-3 2 15,-2-1-7-15,-1-2 18 0,-5 4-43 0,-3-4 12 16,2 0-18-16,-4 2 0 0,1-4 14 0,-6 1-12 15,0 2-12-15,0-1-10 0,-3 4-5 0,-5-4 10 16,2 6-8-16,-4 1-20 0,3 4-11 0,-7 0-17 16,4 0 0-16,-7 4-19 0,6 0-37 15,-2 1-22-15,-1 1-14 0,1-1-1 0,-2 0-181 0,2 4-574 16,3-5 90-16</inkml:trace>
  <inkml:trace contextRef="#ctx0" brushRef="#br0" timeOffset="166532.178">13552 12617 463 0,'0'0'199'0,"-9"9"37"0,5-5-36 15,1-1 10-15,-5 6-19 0,2-1 14 0,-4-1-15 16,2 3-11-16,1 5-8 0,-3-5-9 0,1 6-9 15,-2 1-4-15,1-2-26 0,0 2-24 0,2-2 6 16,2 2 0-16,-1-5-25 0,1 3-1 0,2-1-2 16,1-3-13-16,-2-1 5 0,5-2-18 15,-3 1 21-15,3 0-16 0,3 1-7 0,2-4-21 16,-2 2-8-16,4-1-9 0,-1 1-9 0,1-3-4 16,4 0-6-16,-1 1-10 0,3-5-31 0,1 3 19 15,-4-1-42-15,4-2 3 0,0 0-21 16,-4 0-20-16,4-1-20 0,-4 0-19 0,1 0-30 15,-2-1-18-15,-9 1-16 0,14-3-363 0,-8-3-363 16,2 3 110-16</inkml:trace>
  <inkml:trace contextRef="#ctx0" brushRef="#br0" timeOffset="166809.233">13737 12743 373 0,'0'0'133'15,"0"0"16"-15,0 0 2 0,0 0 0 0,-13-4-18 16,5 2 21-16,-2-2-21 0,0 4 18 0,-4 0-11 16,-3-1 17-16,0 1-37 0,-4 0 8 0,1 0-8 15,-4 0-20-15,0 1 15 0,4-1-18 0,-7 1-12 16,6 2-8-16,-3-3-6 0,7 3-32 15,-4-2-32-15,5-1-32 0,-2 1-31 0,1-1 4 16,3 1-40-16,4-1-23 0,-4 3-28 0,4-6-3 16,-4 3-172-16,8-1-606 0,2 0 31 15</inkml:trace>
  <inkml:trace contextRef="#ctx0" brushRef="#br0" timeOffset="167389.055">14465 12567 852 0,'0'8'276'15,"0"-1"-48"-15,-3 0-31 0,3 4-5 16,-7 1-25-16,6 2-16 0,-5 2 5 0,0 1-33 16,2 1-11-16,-2 5-9 0,1-2-37 0,-1 0-25 15,2 1-49-15,-2-3-63 0,2-1-6 0,1-2-61 16,0-1-18-16,3-4-29 0,-4-2-112 0,8-2-673 15</inkml:trace>
  <inkml:trace contextRef="#ctx0" brushRef="#br0" timeOffset="167586.933">14595 12716 988 0,'-6'2'320'0,"-5"3"-31"0,1-2-15 15,0 3-47-15,-4-5-14 0,1 5-26 0,-2-3-11 16,-1 1-35-16,-2 0-38 0,1-2-19 0,-3 1-40 16,-1-2-42-16,4 0-25 0,-4-1-15 0,0-2-34 15,2-2-48-15,-2 3-36 0,4-3 2 0,-4-2-35 16,4-1-761-16,4 6 77 0</inkml:trace>
  <inkml:trace contextRef="#ctx0" brushRef="#br0" timeOffset="171656.784">14903 12565 575 0,'0'0'192'0,"0"0"-7"0,10-6-9 0,-7 6 6 16,-3 0-31-16,11-2-13 0,-5 2-7 0,1-1-1 15,0 0-20-15,1 1-20 0,1-3 2 0,4 2-15 16,-1 0-23-16,1 1 5 0,4-3-16 0,-4 3 3 15,5-1 0-15,-5 1-20 0,2 0 2 0,-2 0-10 16,0-3 0-16,-2 3-8 0,-4 3 0 16,2-3-5-16,-1 2-12 0,-4 1 2 15,-1-2-11-15,-3 6 6 0,0-1 5 0,-4 0-3 16,-3 3 8-16,-3 0 3 0,3 0-3 0,-7 2-21 16,4 2 19-16,-3-2-8 0,-1-1 12 0,4 4 6 15,-5-4-3-15,5 3-5 0,-3-2 0 0,2-1 8 16,1-2-14-16,0 4 6 0,0-6 6 0,3 1-1 15,0 1-13-15,1-2 5 0,-2 1 19 0,1-4-3 16,4 4 7-16,-3-5-12 0,2 3 33 0,1-1-5 16,0 0-3-16,-2-2-8 0,2 0 27 0,3 3-11 15,0-5-8-15,-3 4-20 0,3-4 15 0,3 7-10 16,0-6 12-16,-2 3-14 0,6-3 9 0,-1 1 9 16,1-1-11-16,3 2-10 0,1 0-3 15,2-2-38-15,1 0-16 0,3 0-7 16,0 2-18-16,-3-2-11 0,7 0-42 0,-5 1-32 15,-2-1-25-15,3-1-26 0,-3-3-20 0,0 2-748 16,0-3 144-16</inkml:trace>
  <inkml:trace contextRef="#ctx0" brushRef="#br0" timeOffset="172020.911">15371 12592 773 0,'-10'1'209'0,"3"4"-22"0,0-3-20 16,0-1-14-16,1 3-17 0,-1-2 7 0,0 0-20 16,3 1 5-16,1 0-8 0,-1-1-12 0,1-1-3 15,3 4-13-15,0-5-5 0,0 7-5 0,3-4-13 16,-2 1-5-16,5 0-5 0,2 1 10 0,1 0-23 15,-2 0 16-15,7-2-16 0,-4 3-16 0,3-3-2 16,-2 4-2-16,0-2 12 0,2-2-9 0,-2 4 12 16,-2-5-18-16,-2 3-8 15,1-1 8-15,-2 1-8 0,-2-2 11 0,-1 4-18 16,0-1-13-16,-6 2 10 0,3-4-23 0,-6 5 23 16,2 0-15-16,-4-2-3 0,-1 2-3 0,-1 0-12 15,-1 3-18-15,1-4-41 0,-3 0-2 0,2-1-39 16,1-2-11-16,0 1-27 0,-1-3-8 0,4-3-251 15,-3 0-509-15,4-1 92 0</inkml:trace>
  <inkml:trace contextRef="#ctx0" brushRef="#br0" timeOffset="172265.214">15316 12593 1108 0,'14'-1'310'0,"-10"1"-34"16,5-2-28-16,2-1-25 0,-4-1-18 0,6-3-31 16,1 2-23-16,0-2-10 0,0 0-21 0,2 0-7 15,2-1 2-15,-1 1-31 0,0 4 1 0,-3-4-6 16,3-1-12-16,-1 5-9 0,-4-2 6 0,1 3-35 16,1-3-29-16,-4 4-3 0,3 0-51 15,-2-1-30-15,-5 1-62 0,-6 1-23 0,17 1-36 16,-12 1-51-16,1-2-222 0,-6 0-480 15,7 0 124-15</inkml:trace>
  <inkml:trace contextRef="#ctx0" brushRef="#br0" timeOffset="172581.419">15829 12450 673 0,'-13'1'204'0,"2"4"-24"0,-2-1-6 16,-2 3-8-16,-1 1 11 0,-2-1-11 16,5 2 0-16,-1 1-22 0,1-1-1 0,-1 2 6 15,4 0-19-15,0-1-15 0,6-1-10 0,-3-1-7 0,4 0-17 16,6 0 4-16,1-1-8 0,-1-6-6 16,4 5-7-16,0-5 3 0,3 0-13 0,0-2-1 15,1 0-17-15,3-4 0 0,-1 4 13 0,-3-5-6 16,4 4-9-16,-1-6-9 0,1 3-9 0,0-1-14 15,-4 0-17-15,0-2-19 0,-3 3-12 0,0 0-10 16,-4-2-3-16,-3 0-13 0,0 1-7 0,0 1-18 16,-3-1-29-16,-1 1-14 0,-2-1-27 0,-4-1-14 15,2 1 27-15,-5 0-120 0,3 2-676 16,-1 1 90-16</inkml:trace>
  <inkml:trace contextRef="#ctx0" brushRef="#br0" timeOffset="172988.545">15870 12268 808 0,'0'0'338'0,"0"0"-31"0,14 8-7 0,-10-2-21 16,5-3-13-16,-2 5-15 0,1 1-10 0,5 4-29 15,1 2 0-15,-1 1-35 0,5 4-3 0,2 1-13 16,0 4-12-16,5 10-3 0,2 1-18 0,-1 6-8 15,-4-2-25-15,2 1 25 0,-4 1-30 16,0 0-24-16,-5 0-9 0,-5-8 7 0,-1-3-18 16,-5-3-21-16,-4-2-45 0,0-1-14 15,0 0-19-15,-4 0-45 0,-2-3-24 0,-1-3-37 16,-3-2-10-16,-4 0-18 0,1-2-20 0,-5-5-13 16,2-3-11-16,1 0-17 0,-1-7-18 0,2 0-748 15,0-3 85-15,0-1 120 0</inkml:trace>
  <inkml:trace contextRef="#ctx0" brushRef="#br0" timeOffset="175796.397">16420 10128 555 0,'0'0'184'16,"-3"-3"-35"-16,3 3 4 0,0 0 3 0,0 0-20 16,0 0 18-16,0 0 9 0,0 0 17 0,0 0-1 15,0 0-10-15,0 0-13 0,0 0-18 0,0 0 13 16,0 0-13-16,3 11-10 0,-2-5 8 0,2 1-13 15,0 2-13-15,1 1-5 0,-1 5 8 0,-2-1-16 16,2 2-5-16,0 2 3 0,1-2-13 0,-1 2-8 16,3 0-3-16,-2 0-7 0,0 0-7 0,0 2-1 15,2-2-2-15,-3 1-6 0,1-3 6 0,2 0 10 16,-2 2-18-16,0-4 6 0,2-3-19 16,-5 1 8-16,2 0 7 0,0-4-27 0,0 1 7 15,-2 0-23-15,2-3 5 0,-3 2 8 0,3-5 0 16,-3 4-15-16,3-2 2 0,-3-2-10 0,3 0 2 15,-1 1 8-15,-2-4-7 0,0 0-21 16,0 0 7-16,0 0 16 0,0 0-7 0,10-10 7 16,-7 4 2-16,0-5-2 0,1-1-2 0,2-3 4 15,5-4 3-15,-4-1 8 0,6-9-8 0,-2 4 3 16,2-1-16-16,4 1 11 0,-6-1-8 0,3 0-3 16,-1 1-2-16,0 0-23 0,1 4-6 0,0 3-2 15,0 0-36-15,-1 1 16 0,1 0-18 16,3 1-24-16,-3 0-4 0,3 2-42 0,0 1-15 15,0 1 1-15,-3 2-14 0,-4 2 11 0,0 1-39 16,1 4-23-16,-1-4-5 0,-7 6-389 0,4-1-328 16,-3 2 62-16</inkml:trace>
  <inkml:trace contextRef="#ctx0" brushRef="#br0" timeOffset="177528.938">17036 12339 632 0,'-4'4'166'16,"1"4"16"-16,0 0-8 0,-1 1 3 0,-6 5-16 15,3 0-3-15,-3 2 19 0,-1 4-21 0,1-1 6 16,0 1-4-16,-4 5-35 0,1-3 3 16,3 3-16-16,-1-1-16 0,1-2 1 0,0-2-11 15,-1-3-12-15,4-1-10 0,-2-1-1 0,5-4 0 16,-3 1-2-16,3-2-23 0,-2-2-26 16,3 0-20-16,-1-2-28 0,1-1-24 0,3-4-4 15,-3 2-42-15,3-3-17 0,0 0-3 0,0 0 5 16,10-15-31-16,-4 1-7 0,1 2 31 0,4-4-42 15,-1-5 6-15,0 3 35 0,0-2-12 0,0-2 7 16,0 4 16-16,1-5 20 0,-1 4-15 0,-3-2 35 16,4 2-22-16,-5 1 38 0,1 1-5 0,0 2 28 15,-1 0 33-15,2 6 6 0,-5-2 9 0,3 3 45 16,-2 0-11-16,-1-1 25 0,1 2-4 16,0 0-24-16,-1 0 11 0,0 3-3 0,-2-2 23 15,2 3-21-15,0-3 4 0,1 0 9 0,-1 2-25 16,3-2 2-16,-1-1 6 0,1 2-19 0,-2-3-7 15,2 0 18-15,-2 1-33 0,2-3 10 16,2 2 15-16,-2-1-8 0,1 0 1 0,-1 2 9 16,1 0-9-16,-2-2-6 0,1 3 13 0,1-1-25 15,-1 2 2-15,-2-1 5 0,-1 3 8 0,1-1-2 16,0-2-9-16,-4 3 21 0,3 2-25 0,0-4 2 16,0 4-2-16,-3 1 2 0,0 0 25 0,4-4-12 15,-4 4 5-15,0 0 11 0,0 0-1 0,0 0 18 16,6 8-15-16,-6-5 13 0,1 4-1 0,-1-1 3 15,4 3 24-15,-4-3-19 0,3 6 8 16,-3 0-20-16,3 4 17 0,0 0-2 0,1 0-8 16,-1 3 3-16,1 2-6 0,2-1 9 0,2 3 4 15,-2-2-15-15,1-1 8 0,-1-1-18 16,1 2-3-16,1-1 16 0,-2-4-21 0,-2 1-3 16,2-2 9-16,-2-3 7 0,3 3-13 0,-3-5-23 15,-1 2-20-15,0-3-37 0,1 0-24 0,-1-1-65 16,0-2-2-16,0-1-11 0,-3-1-12 0,0-4-8 15,0 7-16-15,0-7-12 0,0 0 10 0,0 0-781 16</inkml:trace>
  <inkml:trace contextRef="#ctx0" brushRef="#br0" timeOffset="177733.25">17176 12465 501 0,'-20'-3'197'0,"2"0"-48"0,2 0 4 15,1 2-17-15,2-2-8 0,-3 2-18 0,1 1-43 16,-1-4-42-16,1 0-22 0,-1 3-44 0,2-1-10 16,0 1-52-16,0-3-30 0,1 1 15 0,-1 1-501 15</inkml:trace>
  <inkml:trace contextRef="#ctx0" brushRef="#br0" timeOffset="178429.914">17125 12442 363 0,'0'0'92'0,"0"0"18"0,0 0-15 16,0 0-13-16,0 0 15 0,0 0 8 0,0 0 5 16,0 0-8-16,0 0 3 0,0 0-12 0,0 0 4 15,10-2-8-15,-10 2-12 0,7-1-15 16,-7 1 12-16,0 0-20 0,10 1 20 0,-10-1-25 16,7 1-3-16,-7-1 18 0,7 1-31 0,0-1 3 15,-7 0 15-15,10 0-43 0,-4 0 12 0,-2 0-20 16,-4 0-8-16,11 0-4 0,-5 1-6 0,-6-1 15 15,7 0-10-15,-1 3-30 0,-6-3-34 0,4 1-10 16,-4-1-28-16,0 0-26 0,0 0 3 0,0 0-29 16,11 1 11-16,-11-1-192 0</inkml:trace>
  <inkml:trace contextRef="#ctx0" brushRef="#br0" timeOffset="178885.131">17248 12483 412 0,'0'0'99'0,"0"4"-6"0,0-4 12 16,0 0-24-16,3 5 6 0,0-4-23 0,-3 4 8 15,0-5-10-15,0 7 7 0,1-3 5 0,2-1-8 16,0 1-14-16,-3-2-6 0,4 6-18 16,0-2 23-16,-1-5-10 0,3 7-20 0,-2-3-1 15,2 0 34-15,-2 3-1 0,3-2-14 0,0 1-6 16,0 1 18-16,-1-4-15 0,-1 4 15 0,1 0-28 15,1-2 18-15,-1 2-10 0,-2-4-13 16,2 4-5-16,-1-1 28 0,1 0-28 0,-2-1 15 16,-1-1-13-16,0 3 11 0,0-2-14 0,1 0 22 15,-1-1-9-15,1 2-7 0,-4-1-28 0,4-3 5 16,-1 3-3-16,-3-3 1 0,3 2-9 0,-3-3 11 16,3 5-10-16,-2-5-6 0,2 3-7 0,-3-5-21 15,0 5-22-15,3-2-37 0,-3-3-12 0,3 3-36 16,-3-3 25-16,0 0-33 0,0 0-455 0</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433.37708" units="1/cm"/>
          <inkml:channelProperty channel="Y" name="resolution" value="2150.06567" units="1/cm"/>
          <inkml:channelProperty channel="F" name="resolution" value="0" units="1/dev"/>
          <inkml:channelProperty channel="T" name="resolution" value="1" units="1/dev"/>
        </inkml:channelProperties>
      </inkml:inkSource>
      <inkml:timestamp xml:id="ts0" timeString="2021-08-11T18:07:26.707"/>
    </inkml:context>
    <inkml:brush xml:id="br0">
      <inkml:brushProperty name="width" value="0.05292" units="cm"/>
      <inkml:brushProperty name="height" value="0.05292" units="cm"/>
    </inkml:brush>
  </inkml:definitions>
  <inkml:trace contextRef="#ctx0" brushRef="#br0">1591 1410 680 0,'0'0'226'0,"0"0"-27"16,7-1-7-16,-7 1-20 0,0 0-8 0,0 0-11 15,0 0-20-15,0 0 3 0,0 0-41 0,0 0 7 16,3 8-2-16,-3-2-5 0,0 2-26 16,1 5-5-16,-1 2 10 0,2 3-10 15,-1 8-3-15,2 3 39 0,0 6-36 0,-3 3 3 16,3-1-3-16,-2 3-5 0,3 10 12 0,-1-7-17 15,1-8 2-15,-1 3-7 0,0-5-6 0,1 0 6 16,-1-3-28-16,0-4-1 0,0-1-23 0,1-6-37 16,0 0-53-16,-1-1-9 0,0-3-54 0,1-4-69 15,-4-2-6-15,-6-4-140 0,8-4-594 16,-2-1 77-16</inkml:trace>
  <inkml:trace contextRef="#ctx0" brushRef="#br0" timeOffset="360.109">1550 1528 547 0,'10'-1'169'15,"-10"1"8"-15,7-5-31 0,-4 0-5 0,1 0-24 16,0-4-12-16,2 2-10 0,2-3-13 15,1 0 13-15,1 0-19 0,1-1-12 0,2 1 0 16,2-3-12-16,4 1-4 0,2-1 19 0,1 3 7 16,3 2-18-16,3 3 18 0,-3-2 8 0,5 3 16 15,-6 3-27-15,0 1 16 0,-4 2-10 16,1 2-21-16,0 2 21 0,-4 4-10 0,-3 1 2 16,-1 0-28-16,-6 3-3 0,-4 2 3 15,1 0-5-15,-11 3 2 0,3 2 1 0,-6-1-14 16,-4 2 9-16,-2 0-14 0,-2-2 8 0,1-4 0 15,-3-1-30-15,3-1-11 0,-4 0-23 0,-3-4-15 16,3-2-31-16,1-1-28 0,-1-4-38 0,1 0-29 16,0-2-35-16,2-2-44 0,-1-2-727 0,4 0 125 15</inkml:trace>
  <inkml:trace contextRef="#ctx0" brushRef="#br0" timeOffset="843.459">2131 1345 760 0,'3'7'251'0,"-6"-2"-1"0,3 2-6 16,0 1-27-16,-3 2-4 0,0 3-3 0,2 2-3 15,-5 2-5-15,6 2-13 0,-6 5-7 16,5 2-18-16,-3 1 2 0,1 2-4 0,2 1-22 16,1 1-17-16,0 0 8 0,0-2-16 0,1 1 0 15,2-2-10-15,-3 0-20 0,4-4-3 0,-1 0-13 16,1-4 0-16,-1-2 8 0,0-3-3 16,-3 0 13-16,3-3-41 0,1-1 5 0,-1-4-18 15,1-2-2-15,3-2-18 0,0-3-3 0,-7 0-20 16,13-4 2-16,1-7-15 0,-4-1 3 0,1-4-11 15,3-3-2-15,-2 1-6 0,0 1 16 0,1-1-20 16,-3 1 22-16,1 3-7 0,-2 3 18 16,1 0 15-16,-2 2-10 0,-1 1 7 15,-1 5 6-15,1 0 0 0,0 3 15 0,-7 0-21 0,14 10 1 16,-7-1 17-16,3 5-12 0,-3 1 2 16,-1 2-7-16,1 2 5 0,0 2-6 0,0 0 11 15,0-5 13-15,-3 2-32 0,2 0-19 0,-3-5-29 16,0 1-7-16,2 0-24 0,-2-4-45 15,0 1-16-15,1-2-46 0,-1-3-36 0,0 0-36 16,-2-3-33-16,2-2-248 0,-3-1-430 0,10 0 110 16,-10 0 74-16</inkml:trace>
  <inkml:trace contextRef="#ctx0" brushRef="#br0" timeOffset="1303.888">2857 1798 540 0,'6'-4'148'0,"-3"-1"-5"16,0 1-7-16,-3 4-13 0,-3-8-5 0,-3 3 10 16,2-1-29-16,-6 2 4 0,0-1 9 0,0 1-7 15,-4 1 0-15,3-1-20 0,-2 3 12 16,-1 1 3-16,1 3 10 0,-2 0-10 0,2 2-16 0,-4 2 8 15,4 3-10-15,1 2 3 0,-1 3-3 16,3-2-3-16,-1 5-20 0,2-3 2 16,2 1-12-16,1-1 5 0,1-1-6 0,2-2 6 15,2-2-21-15,-1-1-9 0,2-3 11 0,3-1 4 16,0-2 4-16,-3-3-25 0,11-1-5 0,-4-4 7 16,2 0 1-16,2-4 2 0,-1-4-10 0,0 1-8 15,1-4 3-15,2 0 2 0,-6-2 8 0,4 2-3 16,-1 1-7-16,-3 0-6 0,-1 1-4 15,2 2 12-15,-1-1 3 0,-1 3-8 0,0 1 10 16,-5 3-4-16,2 0 9 0,1 3-5 16,-1 2 1-16,-3 1 2 0,0 10 5 0,0 0-18 15,0 4-3-15,-3 2 21 0,3 1-30 0,-4 1 9 16,4 1 14-16,0-2-24 0,0-2 13 16,0 0-28-16,0-2-21 0,4-2-19 0,-1-1-37 15,1-3-36-15,2-1-38 0,1-5-44 0,4-2-17 16,-1-2-758-16,3-4 117 0,1-2 124 0</inkml:trace>
  <inkml:trace contextRef="#ctx0" brushRef="#br0" timeOffset="1668.062">3198 1566 691 0,'-7'14'202'0,"0"-10"-23"16,3-1-10-16,-2 2-15 0,-1 0-11 0,0 1-15 16,0 1-28-16,0-3 7 0,-2 3-4 0,2-1-4 15,-1 1-4-15,2-2-5 0,2 1-8 0,-2-3 0 16,3 2-1-16,2 1 6 0,-2-1 6 0,3 1-19 16,3 0-13-16,0 0 11 0,1 1-11 0,3 2 3 15,4-2-28-15,1 1 15 0,-1 1 1 16,0 0-1-16,2 1 5 0,-4 1 3 15,2-1 10-15,-4 3-36 0,0-1 19 0,-4 1-24 16,0 0-3-16,-5 1 14 0,1 0-19 0,-2 2-7 16,-3-1 15-16,-1 0-10 0,0-1 13 0,-1-3-21 15,-2 2-15-15,4-3-16 0,-5 0-12 0,4-3-5 16,-3 0-21-16,1-4-23 0,1-1-33 16,2 0 7-16,6-2-12 0,-11 0-44 0,11 0-25 15,-10-6-39-15,6 2-233 0,1-1-440 0,6-1 79 16</inkml:trace>
  <inkml:trace contextRef="#ctx0" brushRef="#br0" timeOffset="2039.453">3530 1660 632 0,'-11'-3'207'0,"4"3"-25"0,-6 0 0 15,-1 3-8-15,-2-1 7 0,1 5-12 0,-2 0-20 16,-4 5-1-16,1 2-12 0,0 5 17 16,5-3-27-16,-1 7-11 0,5-3-7 0,1 0-11 15,1 1-13-15,8-3-12 0,-3-1 2 0,8-2-7 16,-3 0-3-16,8-3 0 0,1-4-21 15,1-4 6-15,-1-1-6 0,4-3 9 0,3-3-1 16,-1-5-15-16,5-2 7 0,-3-2 6 0,-2-2 17 16,2-1-35-16,-2-1 2 0,-4-2 1 0,0 1-11 15,-2 2-8-15,-5 0-7 0,1 1-3 0,-6 0-21 16,0 2-1-16,0-1-24 0,-6 3-36 0,1 1-26 16,-4-1-30-16,2 4-59 0,-3 0-61 15,-1 1-205-15,-2 3-494 0,2-1 94 0</inkml:trace>
  <inkml:trace contextRef="#ctx0" brushRef="#br0" timeOffset="2436.33">3645 1788 537 0,'1'19'205'0,"3"-3"0"15,-1-2-16-15,0-1-10 0,0-3-10 0,-2 1-10 16,2-1 0-16,0 0 4 0,0-1-27 0,-2-3 7 16,2-2-12-16,3 0-11 0,-4-1-7 0,4-1-16 15,-6-2-12-15,7-7-11 0,-4 1 3 0,0-4-6 16,0-1 6-16,-3-3-26 0,0-2-5 0,1-2-2 15,-2 0-6-15,1-1 8 0,0 0 11 16,0 0-27-16,-3 1-12 0,3 0 8 0,0 2 2 16,0 2-2-16,0 0 2 0,0 2 0 0,3-2-15 15,1 3 5-15,3-2-3 0,0 0-7 0,3 1-44 16,4 1-5-16,-1 1-15 0,1 2-16 0,7 1-15 16,3-2-16-16,3 4-17 0,-2 0-13 15,5 1-21-15,-3 3 9 0,3 0-35 0,-6 0-35 16,1 2-5-16,-4-1-25 0,-1 1-685 15,3 2 106-15</inkml:trace>
  <inkml:trace contextRef="#ctx0" brushRef="#br0" timeOffset="13260.182">1845 2914 404 0,'0'0'151'0,"0"0"5"0,-4-4-13 16,4 4-9-16,0 0-12 0,0 0 17 0,0 0-14 15,0 0 6-15,0 0-11 0,0 0-13 0,-3 10-12 16,2-5 8-16,-1 1-6 0,1 2 18 0,-3 4-28 16,-2 3 13-16,5 0-13 0,-5 4 25 15,2 3-14-15,1 4 9 0,-3 1-9 0,1-1 6 16,-1 6-19-16,3-6 5 0,-1 0-9 0,1 0 1 15,-1-1-10-15,1 0 2 0,3-1-15 16,-4-4 3-16,1 0-16 0,2-2-5 0,1-2-18 16,-3-3-18-16,3 1-23 0,0 0-26 0,0-5-53 0,-3-4-41 15,3 2-31-15,0-2-23 0,0-5-54 16,0 0-10-16,0 0-755 0,0 0 95 16</inkml:trace>
  <inkml:trace contextRef="#ctx0" brushRef="#br0" timeOffset="13907.54">1735 2995 460 0,'0'0'151'0,"2"-2"-7"0,-2 2 2 0,1-5 5 16,-1 5-11-16,4-3 19 0,-1 1-26 0,-2-1-7 15,5-1 9-15,-3 0-30 0,4 2 3 0,0-4-14 16,4 3 1-16,1-2-21 0,3 1-2 16,1 0-13-16,2-1-3 0,6-1 13 0,0 2-33 15,3-1 18-15,0 2-29 0,-3-1 1 0,-3 2-3 16,-1-1 15-16,1 3-12 0,-4 0-3 15,0 0 0-15,-4-2-5 0,1 2-18 0,-1 3 8 16,-4 0 2-16,-3-1 16 0,-3 3-16 0,-3 1 5 16,0-1 8-16,-7 5-25 0,-4-2 7 0,-1 2 15 15,-3 2-2-15,-2-1-13 0,0 1 6 16,-3-2-4-16,-1 1-17 0,0 0 20 0,2-1-10 16,-2-2 10-16,4 0-7 0,0-3 12 0,0 2 1 15,3-3-16-15,-4 1-16 0,5-2 34 0,-1 1-23 16,4-2 5-16,0 2-8 0,0-2 8 0,2-1 3 15,-1 3-3-15,2-4 0 0,0 2 28 0,3-1 11 16,-2 1 19-16,2 2-17 0,4-4 8 0,-3 2-3 16,3-2 0-16,0 5-2 0,0-5 17 15,3 6-25-15,0-2-8 0,1 0-2 16,2-1-3-16,-2 1 2 0,3 0-7 0,0 1 34 16,0 0-47-16,3 0 5 0,0-1 8 0,1 0 10 15,2 2-15-15,4-1-3 0,-2 1 5 0,4 0-2 16,2 0 18-16,3 1-36 0,0 2 2 0,-3-4 11 15,3 6-3-15,3-2 13 0,-3 0-10 0,3-2-3 16,-6 2-3-16,2-1 1 0,-1 0-6 0,0 1 11 16,-4 0-13-16,-4-2 0 0,2-2 5 15,-2 1-8-15,0 2-18 0,-4-2-4 0,1-3-19 16,-4 3-28-16,0-3-58 0,2-1-24 0,-1 3-48 16,-2-4-24-16,-6-1-17 0,0 0-100 15,4 1-653-15,-4-1 133 0</inkml:trace>
  <inkml:trace contextRef="#ctx0" brushRef="#br0" timeOffset="17627.671">2411 2898 481 0,'0'0'143'0,"0"0"-2"0,0 0-11 16,0 0-2-16,0 0-10 0,0 0 23 0,0 0-8 15,0 0-20-15,0 0-6 0,0 0 6 16,0 0 2-16,0 0-18 0,0 0-2 0,0 0 0 15,0 0-21-15,18 2 3 0,-15 0 7 0,-3-2-17 16,4 4 4-16,-1-1 4 0,3-2 1 0,-1 2 4 16,1 1-16-16,-2-1 7 0,2 2-7 15,1-3 0-15,1 2-7 0,1 1-1 0,-2 0 11 16,-1-1-3-16,5 2-8 0,-4 2-2 0,-1-5-1 16,2 4-12-16,2-1 3 0,-3 0-1 0,-1 1-9 15,1 1 12-15,-3-2-3 0,3 3-2 0,-3-1 18 16,2-2-26-16,-2 0-15 0,2 0 18 15,-3 1-15-15,1-1 4 0,-3-4 6 0,2 5-13 16,0-5-5-16,0 1 15 0,0 2-8 0,-2-3-2 16,2 2-18-16,-3-4 10 0,4 0-5 0,-4 0-17 15,0 0 9-15,10-4 1 0,-6 2 4 0,2-4-12 16,-3 2 2-16,1-4-7 0,2 1-3 16,-2-1-10-16,3-1 18 0,0 1-19 0,-3-1 24 15,2-1-10-15,0 1-8 0,2 1 10 0,-4 0-2 16,2-3 7-16,0 6-7 0,-2-3 15 0,2 1-5 15,-1 1 7-15,-2 1-15 0,0-1 16 16,1 1-3-16,-1 2-8 0,0 0 16 0,-2 0 5 16,-1 3-6-16,10-3 14 0,-10 3-16 0,0 0 8 15,7 7-16-15,-7-2-4 0,3 1 17 0,-3 2 3 16,0 1 15-16,1 2 2 0,1 0-14 0,-1 2-1 16,2 1 8-16,-3 1-5 0,0-3 0 0,3 2-15 15,-3 1-3-15,0-2 17 0,3 0 4 0,-3 0-13 16,1 0 4-16,2-1-6 0,-3 0 4 0,4-2-8 15,-4 0 3-15,3-3 31 0,-3 1-51 16,1 0-11-16,1-2-27 0,-2-1-4 16,1 1-53-16,2-3-15 0,0 1-49 0,0-2-3 15,-3-2-43-15,0 0-5 0,0 0-95 0,15-6-366 16,-9 4-277-16,-2 0 149 0</inkml:trace>
  <inkml:trace contextRef="#ctx0" brushRef="#br0" timeOffset="18051.472">3232 2916 540 0,'0'0'212'16,"-17"3"-30"-16,7-2 5 0,-1 1-16 15,-2 1-20-15,0-1 8 0,1 1-8 0,-1 0-23 16,0 1-21-16,-2-2-7 0,3 2-13 0,0-1 3 16,2 1 17-16,0-3 1 0,4 3 7 0,-2 0 10 15,2-3-17-15,2 1-8 0,1 2-18 0,3-1 2 16,0-3-15-16,3 7-5 0,-2-3-2 0,8 1-3 16,-1-2 2-16,2 3-15 0,0-2-10 15,7 0-8-15,-4 3 8 0,-1-3 2 0,4 3 6 16,-3-2-1-16,-2 1-12 0,-1 1-5 15,1 0-6-15,-5 1 3 0,-2 2-2 0,0 2 4 16,-2-4-12-16,-1 4 15 0,-2-1-18 0,-2 0-7 16,0 0 20-16,-3 0-23 0,-2 2 0 0,1-2 13 15,1-2 2-15,-1 0-5 0,-1-1-10 0,1-1-12 16,1 0-11-16,-4 0-21 0,2-4-7 0,2 3-34 16,-1-3-25-16,0 0-28 0,1-2-39 0,-2 0 3 15,8-1-53-15,-13-1-60 0,6 0-673 0,7 1 100 16,-6-3 69-16</inkml:trace>
  <inkml:trace contextRef="#ctx0" brushRef="#br0" timeOffset="18824.438">2456 2943 243 0,'0'0'117'0,"0"0"-12"0,0 0 8 16,-3-4 5-16,3 4 5 0,0 0-21 0,0 0 5 16,0 0 4-16,0 0-14 0,0 0 5 0,0 0 16 15,0 0-21-15,0 0 24 0,0 0-14 0,0 0 1 16,0 0-1-16,0 0 21 0,0 0-20 0,3 16-16 15,-3-11-5-15,0 2 10 0,3 1 5 0,-3 2-4 16,4 1-1-16,-1 3 3 0,0 1-3 16,1 1-7-16,3 2-8 0,-3 3-6 0,2 0 16 15,1 0-15-15,-3 1 0 0,2-2-26 0,1 3-7 16,-3-1 4-16,2-5-7 0,-2 1-2 16,2-2-9-16,-5 0-7 0,2 1-5 0,1-4-15 15,0 2-18-15,-2-2-16 0,2-3-15 0,-4 1-36 16,3-3-33-16,0-2-29 0,-3 2-12 0,0-1-33 15,0-4-24-15,0-3-37 0,0 0-731 0,0 0 80 16</inkml:trace>
  <inkml:trace contextRef="#ctx0" brushRef="#br0" timeOffset="20191.537">4237 2910 573 0,'0'0'189'0,"0"0"-27"0,0 0 1 0,0 0-1 15,0 0-16-15,0 0 2 0,0 0-5 0,0 0-7 16,4 9 7-16,-4-9 6 0,-3 7-42 16,6 0 29-16,-3 1 5 0,-3 3-11 0,3 3-4 15,-1 3 7-15,1 1-18 0,1 2-5 0,-1 2 8 16,3 2-16-16,-3 3-22 0,0-2-11 0,0-1-5 16,3 0-3-16,-3-4-17 0,3 2-16 0,-3-4-26 15,1 0-32-15,-1-2-52 0,2-2-57 0,-2-3-37 16,1-2-47-16,-2-2 8 0,1-3-10 0,-3-1-200 15,3-3-522-15,0 0 46 0</inkml:trace>
  <inkml:trace contextRef="#ctx0" brushRef="#br0" timeOffset="20640.212">4118 2969 688 0,'6'-3'248'0,"1"0"-40"0,-1 1-16 0,5 0-29 16,-1-5-14-16,0 1-8 0,1 3-21 0,2-5-12 16,2 1-16-16,1 4 0 0,-1-3-15 0,4 0-6 15,-4 2-40-15,1-2 28 0,-1 4 18 0,-2 1-34 16,1-4 14-16,-4 4-17 0,0 0 24 0,1 1-10 16,-2 0-8-16,1 1 3 15,-6 0-13-15,3 4 5 0,-3-3 2 0,-1 5-4 16,0-4-6-16,-3 4-13 0,0-1 11 0,-3 2-16 15,0-3-2-15,-1 5 3 0,-3-2 9 0,0-1-4 16,0 2-9-16,1-1-1 0,-2-1 9 0,-1 1-22 16,5-2 20-16,-3 2 2 0,-3-4-17 0,3 3 9 15,1-2-12-15,2 0 8 0,-3-2 2 0,4 1 8 16,-4 0-10-16,6 0 20 0,-5-1 0 0,3 0 11 16,2-1-11-16,-2 4-5 0,3-3 15 0,-3 1 8 15,6 0-15-15,-3 1 0 16,3-2-8-16,4 2 10 0,-3-1 0 0,6 2-7 15,0-3-24-15,0 2 14 0,4 0 12 0,-4 0-15 16,1-2 5-16,2 2-29 0,-3 1 17 0,1-5 1 16,0 4-2-16,-2-1-15 0,2-2-28 0,-5 0-11 15,1 2-41-15,0-2-17 0,-1-1-29 0,2 3-66 16,-5-4 15-16,-3 0-53 0,0 0-32 0,10-4-670 16,-10 4 13-16</inkml:trace>
  <inkml:trace contextRef="#ctx0" brushRef="#br0" timeOffset="20971.526">4657 3050 314 0,'-10'3'133'0,"0"3"11"0,-1-3-21 0,-1 2 15 15,0 3-23-15,2 0 5 0,0 2-17 0,-1-1 2 16,2 1-3-16,2 0-5 0,1 1 3 0,2-3 26 16,0 1-24-16,0-3 13 0,4 0 5 0,-3 1-20 15,6-4-20-15,-2 1-6 0,6-2-8 0,-7-2 1 16,13 0-8-16,-6-1-3 0,4-1 3 0,-1-3-18 16,3-2-3-16,1 0-12 15,-4-3-6-15,4 3-17 0,-4-1-16 0,0-2-20 16,-3 0-36-16,0 1 5 0,0 1-39 0,-7-1-9 15,3 1-1-15,-3 1-28 0,0-1-17 0,-3 1-9 16,0 2 4-16,-1-2-14 0,1 0 39 0,-1 2-59 16,-3 0-18-16,4 1-167 0</inkml:trace>
  <inkml:trace contextRef="#ctx0" brushRef="#br0" timeOffset="21296.342">4873 3014 266 0,'0'0'115'0,"0"0"3"16,0 0 7-16,-20 3 3 0,9-1-10 16,4 0 0-16,-3 2-1 0,-1 1 11 0,1 0-2 15,-3-1-6-15,2 7 11 0,-2-5-21 0,2 2-21 16,1 3 3-16,1-3-5 0,5 2-15 0,-4-1 15 15,5-1-5-15,0-1-5 0,3 1 5 0,3-5-3 16,0 2-12-16,5-2-24 0,-4-1-2 0,5-2 3 16,1 0-3-16,1-1 2 0,2-3-7 0,-2 2 0 15,3-4-21-15,-1 2 3 0,1-1-18 16,-4-1-5-16,1-1-31 0,-1 4-13 0,-1-4-30 16,-1 0-31-16,-1 1-28 0,-1-2-26 15,-2 2-18-15,-1 0 8 0,0-1 5 0,-6 0-158 16,3 0-562-16</inkml:trace>
  <inkml:trace contextRef="#ctx0" brushRef="#br0" timeOffset="21516.608">5133 2798 709 0,'0'11'230'0,"0"2"-33"0,0 2-8 0,-3 4-17 16,2 1-26-16,-3 5-11 0,1 1-14 0,0 0-27 15,-1 1-4-15,1-2-39 0,0 0-43 0,3-4-34 16,-3-2-35-16,2-2-52 0,2-4-40 0,2-7-70 16,0 1-686-16</inkml:trace>
  <inkml:trace contextRef="#ctx0" brushRef="#br0" timeOffset="21676.109">5136 3022 586 0,'-14'8'202'0,"-3"-1"-10"16,3-3-28-16,1 1-57 0,-1-3-25 0,0 0-56 15,1-2-42-15,-1 0-55 0,-2 0-6 16,1-5-46-16,5 1-745 0</inkml:trace>
  <inkml:trace contextRef="#ctx0" brushRef="#br0" timeOffset="22579.718">5971 2810 665 0,'-4'7'253'0,"-2"1"-27"15,1 3-9-15,-2 1-20 0,1 0-10 16,-1 4-20-16,-3-1-11 0,3 4-3 0,-3-1-20 16,3 2-5-16,-4-4-5 0,2 3-10 0,2-2-18 15,0 2 7-15,-1-3-28 0,-1 0-5 0,2-3-12 16,0 3 2-16,0-5-1 0,3-1-27 0,1 0-31 15,-3-2-18-15,5-1-33 0,-2-2-26 0,3-1 21 16,0-4-34-16,0 0-20 0,0 0 10 0,0 0-2 16,7-13-21-16,-4 4-15 0,4-3 2 0,0-3 36 15,0 0 8-15,0 0 3 0,2-3 22 16,-1 5-12-16,-1-3 35 0,-1 1-12 0,-2 1 15 16,2 1 10-16,2 5-12 0,-2-3 33 15,-5 1 2-15,2 2 49 0,3 3 2 0,-5-3 32 16,2 3 14-16,0 2-7 0,0 0 3 0,-3 3-19 15,0 0 6-15,0 0-1 0,5 13-12 0,-5-5 16 16,0 2-22-16,-1 3 1 0,1-1 0 0,0 1 0 16,0-2 17-16,1 1 3 0,2-1-17 0,-3-4 2 15,3 2 0-15,-2-4-13 0,5-2-3 0,-3 0-17 16,4-2-6-16,0-2 6 0,3-2-16 16,-3-3-10-16,3 0-8 0,4-3-12 0,-4-2-3 15,1-1 10-15,2-2-18 0,-3 0 11 0,1-1-11 16,2 0 13-16,-3-2-10 0,1 4-21 15,-1 0 31-15,-3 2-2 0,3 0 7 0,-3 4-18 16,0-4 16-16,-1 4 0 0,-2 1 17 0,3 1 14 16,-4 1-27-16,1 1 11 0,0 2 0 0,-4 1-2 15,6 8 17-15,-3-2-10 0,-3 3 13 0,0 5-7 16,0-2 12-16,-3 5-8 0,0 4 5 0,-1 1-7 16,1 0-13-16,-3 1 23 0,5-3-10 0,-2-2 2 15,-1 1-9-15,1-4 9 0,3-2-13 0,-1 1-22 16,1-4-26-16,1-1-57 0,-1-2-30 15,3 1-61-15,1-6-26 0,-4-1-98 0,0-1-657 16,0 0 184-16</inkml:trace>
  <inkml:trace contextRef="#ctx0" brushRef="#br0" timeOffset="23280.003">6340 3039 578 0,'9'2'197'0,"1"-2"-20"0,1-2-21 0,-1 1-26 16,1-1-14-16,2-1-1 0,-3 0-15 0,2-2-6 16,0 1-12-16,-1-3 13 0,0 3-21 0,-1-4 8 15,2 4-3-15,-4-5-20 0,-1 3 3 0,0 0-21 16,-1 0 5-16,-3-1-3 0,1 2 8 0,-3-2 1 15,-1 3-22-15,0 4-9 0,-5-10 7 0,2 7 3 16,-3 1-3-16,2-1-13 0,4 3 11 16,-18-2-16-16,12 4 18 0,-7 1 8 0,3 0-5 15,-1 4-1-15,-2 0-1 0,1 2-14 0,0 1-10 16,2 1-7-16,-1 3-14 0,4 1-9 0,0-2-24 16,1 1-7-16,6-2-21 0,0-1-15 15,3-1-16-15,1-2-12 0,2-2-8 0,4-2-23 16,1-2 20-16,2 2 1 0,1-4-24 0,3-2 44 15,0-1 8-15,0 1 28 0,4-3 2 0,-1 0-18 16,1-1 62-16,3-2-18 0,-3 1 23 16,3 0 8-16,-4-3-3 0,0 2 15 0,0-1 36 15,-3 1 3-15,-2 1-10 0,1 1 5 0,-5-3 7 16,0 1 3-16,-2 2-8 0,-2 0 11 0,-4 1-8 16,-3 1 5-16,0 1 23 0,-3-1 7 0,-4 2-14 15,-2 1 22-15,0 2-10 0,-4 1 3 0,0 2-24 16,-4-2 16-16,3 4 18 0,-3 2 21 15,-1 0-27-15,2 2-9 0,-2 0 17 0,5 1-22 16,3 0 2-16,-1-1-8 0,1-1 3 0,4-1-10 16,2 0 4-16,1-4-1 0,3 2 1 0,0-1-7 15,0-5-5-15,6 1-12 0,-6-1-14 16,14-4 3-16,-7-1 7 0,4 0-7 0,-1-1 5 16,4 0-7-16,-1-6-6 0,3 2-2 0,-4 1 17 15,1-1-15-15,4-4 19 0,-7 5-35 0,4-1 6 16,-4 0-5-16,0 3 3 0,-2-2-6 0,-1 3-2 15,2-1 18-15,-5 3-11 0,-1 2 8 16,0 1 13-16,-3 1-3 0,0 0 29 0,0 0-29 16,-3 13 3-16,-1-6 3 0,1 2-1 0,0 1-12 15,-1-1 5-15,1 2-26 0,0 0-15 0,0-2-11 16,1-2-7-16,0 2-41 0,2-4-61 16,2-2-54-16,-2-3 2 0,5 2-125 0,-5-2-589 15,0 0 67-15</inkml:trace>
  <inkml:trace contextRef="#ctx0" brushRef="#br0" timeOffset="23564.248">6845 3088 834 0,'-3'15'269'0,"0"-2"-26"16,3-4-18-16,0-1-7 0,3-4-24 0,-3-2-12 15,3 0-36-15,-3-2-10 0,14-4-19 16,-7 0-7-16,-1-3-7 0,6-2-19 0,-2 1-10 15,3-5 3-15,1 3-33 0,2-4 7 0,-1 1-18 16,1-1 3-16,-1 2 0 0,1-1-3 0,1 2 6 16,-4 2-16-16,2-3 15 0,-5 5-2 0,0 3-3 15,1 2-2-15,-2-1-8 0,-2 6-10 0,0-1 5 16,0 4-16-16,-3 2 8 0,-1 1-15 0,0 1 0 16,-3 0-20-16,1 0-4 0,1 1-27 0,-2 0-10 15,1-1-21-15,-1-1-1 0,3-2-47 16,-3 0-29-16,3-3-25 0,1 1-3 15,3-4-569-15,-7-1-145 0</inkml:trace>
  <inkml:trace contextRef="#ctx0" brushRef="#br0" timeOffset="24152.479">7995 2651 655 0,'-21'5'199'16,"3"1"-19"-16,2-1-6 0,4 0-18 0,-1 1 3 15,3-1-19-15,-1 0 1 0,2 1-15 0,2-2 14 16,0 1-9-16,0 1-1 0,3-1-7 0,4 1-13 16,0 0-2-16,0 1-16 0,4-2 13 0,3 2-26 15,0 0 1-15,0 0-9 0,3-2-22 0,4 4 0 16,-4-1 2-16,4-2 8 0,-1 2-13 0,-3-1 20 15,1 1-25-15,-5-1-25 0,1 2 22 16,0 0-15-16,-4 0-8 0,-3-1-2 16,-3 0 5-16,0 2-10 0,-1-2 15 0,-2 1-8 15,-1-1-20-15,-1-1-13 0,-2 0-5 0,1 0-23 16,-2-2-8-16,0 1-51 0,2 0 13 0,-2-3-84 16,1-1-29-16,0 1-3 0,-1-1-800 0,1-2 109 15</inkml:trace>
  <inkml:trace contextRef="#ctx0" brushRef="#br0" timeOffset="24696.304">8380 2794 547 0,'-13'1'164'0,"-4"0"-3"0,3 1-5 16,-4 0-10-16,2 1-10 0,-2 4-8 0,-2-1 0 16,6 1-3-16,-3 1-17 0,4 0-21 15,3 3 3-15,-1-2-3 0,4-2 18 0,0 2-16 16,5-4-2-16,2 1-18 0,2-3 3 16,2 2-13-16,2-4-8 0,1 0 3 0,4-2-11 15,-1 0 8-15,0-4 3 0,7-1-41 0,-3 1 38 16,3-2-38-16,-3-1 20 0,3 1-30 0,-1 1 28 15,-1-1-1-15,-5-1-14 0,4 1 4 0,-4 1 11 16,0 3-26-16,-2-4-2 0,1 4 9 0,-2 0 19 16,-1 0-8-16,-2 3 13 0,-4 0-5 0,0 7 4 15,-3 0 6-15,-1 3-5 0,-3 4-10 16,-2 4 2-16,-2 0 18 0,1 5-8 0,-3 2-4 16,2 0 2-16,1 1 2 0,0-2-2 0,2-2-11 15,1 1 14-15,1-4 12 0,3 0-5 0,-1-2-25 16,1-4 35-16,3 0-41 0,0-3-7 15,3-1-13-15,4-3-16 0,-1-1-12 0,4-2-10 16,1-3 14-16,-1 0-1 0,1-3-22 0,6-1 29 16,-4-2-18-16,5 1 3 0,-1-1-13 0,-3-1 10 15,3 0 10-15,-7 0-20 0,3-1 18 0,-5 2-6 16,-2-1 11-16,-3 0-8 0,-3-1 8 16,-2 2-18-16,-2 0 13 0,-3 1 23 0,0-1-8 15,0 1-16-15,-3 1-14 0,-1 1-11 0,1-2-10 16,-3 4 0-16,2 0-41 0,-2-2-23 0,2 3-42 15,-2-3-68-15,3 0-699 0,2 2 67 0</inkml:trace>
  <inkml:trace contextRef="#ctx0" brushRef="#br0" timeOffset="25073.489">8568 2883 698 0,'0'15'267'0,"0"-3"-19"0,0-2-23 0,0-3-13 15,0 1-7-15,3-4-15 0,-2 1-44 0,2-1 10 16,4-2-8-16,-4-1-33 0,4-1-12 16,-7 0-1-16,13-6-10 0,-2-1-17 15,-1 2-14-15,4-3 3 0,-3-4-5 0,2 2-3 16,-2 0-15-16,2 0 3 0,1-2-14 0,-4 1 9 15,0 2 2-15,1-1-29 0,-1 2 35 0,-4 1-27 16,1 1-10-16,-3-1-10 0,3 4 0 0,-1-1-13 16,-6 1 16-16,0 3-3 0,0 0 31 0,0 0-31 15,0 0 5-15,0 0-5 0,-6 14-15 0,3-8-11 16,-1 2-2-16,3-1-21 0,-2 3-33 0,0-3-10 16,0 0-23-16,2 1-5 0,1-2-8 0,0 1-31 15,4-3-13-15,-1 0 11 0,0-1 2 16,5-1-53-16,-2 0 46 0,-6-2-57 15,17-2-77-15,-6 1-37 0,2-1-45 0,1-2 44 16</inkml:trace>
  <inkml:trace contextRef="#ctx0" brushRef="#br0" timeOffset="25427.451">9047 2796 122 0,'4'-2'72'16,"-1"-3"-16"-16,0 2 19 0,-3 3-17 0,-3-5 17 16,3 5 32-16,-10-4 3 0,2 2-12 0,-1 2 6 15,1 0 12-15,-1 2 30 0,-5 2 5 0,3 0-23 16,-3 0 2-16,1 5 19 0,-1-1-16 15,1 0-44-15,3 3-4 0,-4-1 4 0,7 0-12 16,-3-2 13-16,2 1-6 0,2 0-2 16,2-3-20-16,1 0-6 0,0-1 13 0,3 0-13 15,0-5-5-15,3 3-10 0,0-1 3 0,-3-2-1 16,10-2 16-16,-2-1-33 0,2-2-6 0,0 0 3 16,1 0-2-16,-4-1 4 0,3 1-9 0,3-2 4 15,-6 0 3-15,3 0-5 0,-3 0-15 0,3 1 7 16,-3-1 5-16,0 0-15 0,-1 0 13 0,-1 1-8 15,-2 1 0-15,0 2-17 0,0-2-4 16,-2 1 4-16,-1 4-9 0,0 0 29 0,0 0-11 16,0 0-17-16,0 0 35 0,-10 9 18 0,10-4-22 15,-4 2 1-15,3 0 14 0,1 1-23 0,0 0 2 16,0 0-5-16,0-1 12 0,0 0 14 0,1 0-29 16,-1 0-22-16,4-1-26 0,-1-3-34 15,0 2-38-15,0-3-25 0,-3-2-36 0,10 0 22 16,-10 0-55-16,11-8-741 0,-7 6 103 0</inkml:trace>
  <inkml:trace contextRef="#ctx0" brushRef="#br0" timeOffset="25916.128">9149 2978 517 0,'1'5'204'0,"-1"-5"-19"15,3 0-11-15,-3 0-31 0,0 0-7 0,10-7-31 16,-9 0 12-16,2-3-22 0,0 1 0 16,1-6-34-16,-1 0 13 0,3 0-25 0,-5-1 7 15,2 2 3-15,0-2-20 0,1 1 12 0,-1 2-20 16,1-1-11-16,-4 6 3 0,3-5 26 0,-3 5-11 16,3 0-5-16,-2 1-20 0,2 1 26 0,0 1-14 15,-3 2-2-15,3-3-18 0,1 4 24 0,0-1-17 16,-4 3 16-16,0 0-12 0,17 4 4 0,-8 0-15 15,-1 0 1-15,2-1-19 0,3 3 18 0,-2-2-5 16,2 3 5-16,2-2-18 0,1-1 36 16,-1 2-36-16,1-3 13 0,-2 1-7 15,-1-1-9-15,-2-2 1 0,3 2 15 0,-1-3 0 16,-2 0-5-16,2 0-8 0,-3-3 8 0,1 2-15 16,-4-2 20-16,2 1-16 0,-1-3 21 0,-2-1-12 15,-2 2-6-15,2-4 18 0,-5 2-15 0,2-3-8 16,-3 2 33-16,-3 0-25 0,2-2 12 0,-2 3-27 15,0 0 27-15,-1 0-20 0,1 4 11 0,-4-1 20 16,0 3 15-16,0 4 5 0,-3 1 3 0,0 3 7 16,3 2-17-16,-3 2 0 0,3 2-3 15,-3 2 2-15,6 1-12 0,-3 0 5 16,5 0-33-16,1-1 7 0,1-1-10 0,0-2-26 16,1-2 27-16,2-1-45 0,3-1-27 0,-2 0-19 15,2-3-74-15,2-4-40 0,-1 1-705 0,2-3 41 16</inkml:trace>
  <inkml:trace contextRef="#ctx0" brushRef="#br0" timeOffset="30572.69">11364 3026 534 0,'1'19'239'0,"5"-3"1"15,-2-1-20-15,3-2-33 0,-3 1-18 16,2-1-13-16,-2 1-20 0,2-1 2 16,0-1-20-16,2-3-21 0,-4 2 5 0,5-2-20 15,-2-5-5-15,4 2-8 0,-5-4-10 0,4-3-23 16,5-1-8-16,-2-7 8 0,1 0 2 0,3-7-4 16,0-6 9-16,0-2-17 0,-3-2-16 0,-1-1 0 15,-3-2-17-15,-2 0 9 0,-2 3-12 0,-2 0 5 16,-4-4-5-16,0 1-6 0,0 0-12 0,-4 2 10 15,1 1-5-15,0 0 8 0,-1 2 4 0,-3 1-6 16,3 1 4-16,-2 6 20 0,-1-1-12 0,1 2-15 16,1 1 4-16,-1 1 4 0,2 2-9 15,-2 2 8-15,2 0-10 0,1 0 16 0,0 2-11 16,-1-1 31-16,1 2-11 0,2-1 14 0,-2 0 14 16,6 0 16-16,-3-2-18 0,0 0 13 15,4 1 16-15,3-3-4 0,-4 2-1 0,7-2 1 16,-3 0 1-16,7 1 26 0,-1-1-11 0,8 1 28 15,0 0-2-15,2 1-19 0,8 1 1 0,7 1-3 16,0 2 6-16,20-2-24 0,7 5 16 0,3 0-34 16,7 2 1-16,28 2-6 0,-1 2-8 0,1 1-12 15,6 0-15-15,-3-1-26 0,4 1-13 16,3-1-13-16,-1 2-10 0,4-1 61 0,-6 0-20 16,-4-4 10-16,-1 2-45 0,-5-3-6 0,-22 0 0 15,-2-4-26-15,-8 2 3 0,-6 0-13 0,-15 1-7 16,-8 1-75-16,-9-2-33 0,-7 2-18 15,-2 0-59-15,-6-3-71 0,-5 1-613 0,-1 0 157 16</inkml:trace>
  <inkml:trace contextRef="#ctx0" brushRef="#br0" timeOffset="31180.352">12079 2556 609 0,'0'0'220'0,"0"0"-5"0,0 0-8 0,0 0-10 16,0 0-5-16,0 0-18 0,0 0-18 16,-4 13-2-16,4-7-18 0,-3 2-6 0,3 2-15 15,-3-1-2-15,0 3-13 0,3 1-8 0,0 1-7 16,0 0-1-16,0 0-10 0,0 0-10 0,-3 1-7 16,6-3 1-16,-3 3-29 0,0-2-52 0,0 1-47 15,0-2-29-15,3 0-52 0,-3-1-39 0,3 0-53 16,-3-3-233-16,3-1-533 0,1-1 119 0</inkml:trace>
  <inkml:trace contextRef="#ctx0" brushRef="#br0" timeOffset="31405.304">12288 2837 842 0,'-7'2'233'0,"-4"0"-21"16,-2 1-28-16,-4-1 6 0,0 0-34 0,-7 1-5 16,3-2-31-16,-5 0-2 0,-2 2-28 0,0 0-29 15,-2-2-20-15,-1 2-39 0,0 0 11 0,1 1-31 16,2-2-17-16,7 1-37 0,-3 0-33 16,7 0-5-16,-7-1-131 0,14 1-678 15,0-1 87-15</inkml:trace>
  <inkml:trace contextRef="#ctx0" brushRef="#br0" timeOffset="31640.53">11953 3125 852 0,'-1'16'292'0,"-2"-2"-24"0,0-2-22 0,-1 1-31 16,4-4-10-16,-3 2-26 0,0-2-33 0,-1-1-18 15,1 0-43-15,2-2-52 0,-2-1-49 0,3 2-68 16,0-4-36-16,0-3-100 0,-6 4-136 0,6-4-612 16,0 0 167-16</inkml:trace>
  <inkml:trace contextRef="#ctx0" brushRef="#br0" timeOffset="31819.933">12134 2995 652 0,'-10'1'264'0,"-4"-1"-24"0,-3 0-4 0,0 2-34 15,0 0-18-15,-4-2-9 0,0 1-40 0,1 0-43 16,-4 0-23-16,3-1-66 0,1 2-23 0,3-2-62 15,-1 0-46-15,-5-2-174 0,9 2-602 0</inkml:trace>
  <inkml:trace contextRef="#ctx0" brushRef="#br0" timeOffset="33084.828">11908 3160 279 0,'0'0'84'0,"-3"2"-12"0,3-2 10 0,0 0-18 16,0 0-3-16,0 0 16 0,0 0 0 0,0 0-8 15,0 0 2-15,0 0-4 0,-7 1-8 0,7-1-21 16,0 0 39-16,0 0-21 0,0 0-17 15,0 0-16-15,0 0 23 0,0 0-13 0,0 0 16 16,0 0-26-16,0 0-5 0,0 0-3 0,0 0 5 16,0 0-4-16,0 0-3 0,0 0 7 0,0 0 19 15,0 0-22-15,0 0-11 0,0 0 9 0,0 0-15 16,0 0 20-16,0 0 19 0,0 0-44 0,7-11 30 16,-7 11-17-16,0 0 10 0,0 0-18 15,0 0 8-15,0 0 2 0,0 0 10 0,0-2-27 16,0 2-1-16,0 0 28 0,3-4-17 0,-3 4 12 15,0 0 13-15,4-5-25 0,-4 5 0 0,0-3 2 16,0 3-13-16,3-5 18 0,-3 5-17 16,0-5-4-16,0 5 16 0,0-6 24 0,0 6-32 15,0-5 3-15,3 1-3 0,-3 4 16 0,0-4-38 16,0 0 32-16,0 4 6 0,1-5 8 0,-1 0-6 16,0 5-7-16,3-7 2 0,0 5-8 0,-3-1-2 15,3-2-7-15,-2 2 12 0,2-1 13 16,1 2-39-16,-1-3 1 0,0 2 10 0,-3 3-34 15,4-6 11-15,-4 6-36 0,6-5-21 0,-6 5 24 16,1-5-24-16,-1 5-25 0,0-4-743 0</inkml:trace>
  <inkml:trace contextRef="#ctx0" brushRef="#br0" timeOffset="34808.073">12801 2771 378 0,'6'-2'162'16,"-6"2"-24"-16,1-3-33 0,-1 3 0 0,6-3-16 15,-3 0 32-15,-3-1-27 0,4 0-4 0,-4-2-24 16,3 1-17-16,-3-3 5 0,4 1-13 16,-4 0 2-16,0-2 11 0,-4 0-21 0,4 2 1 15,-3-2-1-15,2 0-15 0,-5 0 2 16,-1 2 6-16,1 2 2 0,-5 0 5 0,-2 3 3 0,3-1-5 15,-5 2-3-15,2 1 13 0,-4 0-18 16,0 2 15-16,0 2-12 0,-1 1 33 0,1 0 13 16,0 2-16-16,4 1 10 0,-2 0-12 0,2 0 31 15,3 1-21-15,3 0-18 0,0-2 13 0,0 2-13 16,4-1 10-16,3-2 0 0,0 3-2 0,3 2-21 16,4-6-2-16,0 3-13 0,4 1 2 15,2-3 24-15,1 3-21 0,-1-3-5 0,2 2-5 16,-2-1 17-16,0-1-24 0,1 2 9 0,-4-2-5 15,1 1-5-15,-4 1 16 0,-1 0-3 0,1 2 0 16,-4 0 2-16,0-1 3 0,-6 3-15 0,3-1-1 16,-3 2-1-16,-4 0-1 0,1 0-8 0,-5-1 11 15,4 2 7-15,-3-2 11 0,-4 1-21 16,1-2-5-16,0 1-3 0,-2 0-2 0,-1 1 5 16,-2-2-25-16,1-1-9 0,0 2 1 0,0-6-34 15,0 5-40-15,3-6-34 0,-2 1-53 16,1-1-11-16,5-1-28 0,-3-3-325 0,5-1-387 15</inkml:trace>
  <inkml:trace contextRef="#ctx0" brushRef="#br0" timeOffset="35268.532">12879 3000 463 0,'0'0'202'0,"-10"2"-5"0,3 1-18 16,-3 1-28-16,3 0 5 0,0 2-5 0,0 0-23 16,-3 2-20-16,6-3 15 0,-2 5-16 0,2-2-2 15,-2 0-13-15,3 3 1 0,3-3-1 0,-1 0 8 16,2 1-6-16,2-6 1 0,0 4-21 0,4-4-5 16,-1 0 6-16,-2 0-11 0,6-3-3 0,-3-2-12 15,3-1 9-15,-3 0-22 0,4-2-8 0,-2-1 6 16,-2-1 4-16,4-3-12 0,-4 2 2 0,-1-4-8 15,1 0 9-15,0 0-6 0,0 3-16 16,-4-1-12-16,-2 1-23 0,2 3 15 0,-3-1-7 16,0 2-16-16,-3-2-13 0,2 4-7 15,-2-3-8-15,0 4-21 0,-5 2-14 0,8 0-45 16,0 0-2-16,-16 0-38 0,16 0-23 0,-21 2-213 16,14-1-476-16,1 1 74 0</inkml:trace>
  <inkml:trace contextRef="#ctx0" brushRef="#br0" timeOffset="35873.973">13060 2635 358 0,'0'0'159'0,"0"0"7"16,0 0-5-16,0 0-10 0,-3 11 31 0,-1-6-36 15,4 3 2-15,-3-1 16 0,-3 3-18 0,1 0 13 16,2 2-6-16,0 0-27 0,-1 1-16 0,-2 2-3 15,2 0-17-15,-2 1-6 0,-2-2-9 0,5-1-4 16,-1 0-9-16,1-3 2 0,-3-1-34 0,3 1-50 16,2 0-21-16,-2-3-43 0,3-2-32 0,0 1-86 15,0-6-31-15,0 5-622 0,0-5-59 0</inkml:trace>
  <inkml:trace contextRef="#ctx0" brushRef="#br0" timeOffset="36088.118">13139 2660 488 0,'-3'-1'164'0,"3"1"0"0,-14 0-21 0,7 0-27 15,7 0 9-15,-18-3-20 0,8 3-5 0,1 3-8 16,-2-3-2-16,-2 1-11 0,1 1-23 15,-1 0-25-15,0 1-29 0,-1 0-17 0,1 0-72 16,-2 1-23-16,2 0-28 0,-1-2-282 0,1 0-455 16</inkml:trace>
  <inkml:trace contextRef="#ctx0" brushRef="#br0" timeOffset="38276.142">13235 2796 430 0,'0'0'199'15,"0"0"-25"-15,0 0 3 0,0 0-16 0,0 0-2 16,0 0-26-16,0 0-5 0,0 0-10 15,20-1-21-15,-13 0 0 0,0 1 0 0,-7 0-12 16,13 0 5-16,-5 1-32 0,2-2-1 0,-1 1-1 16,1 0-12-16,-2 1-6 0,-1-1 11 0,-1 1-24 15,1-1 11-15,0 2 0 0,-3 0-21 0,-1 1 16 16,0 3-29-16,-3-2 19 0,-3 4 15 0,3 2-18 16,-3 0-3-16,-1 1-5 0,-3-1-7 0,4 4 12 15,-4-1-5-15,4-1 24 0,-1 0-9 16,1 0 16-16,3-2 3 0,-3-1 4 15,3-1-12-15,0 0-5 0,3-1 7 0,0-2-15 16,4-1-5-16,0-2-2 0,3-2 12 0,0-1-13 16,0 0 6-16,5-4-14 0,-2 0 6 0,4-2-10 15,-3-1 2-15,3 0-5 0,-4-2 10 0,-1 2-33 16,1 0 10-16,-3 1-2 0,0 0 0 0,-3 2-11 16,0-2 0-16,-1 2-17 0,-2 0 30 0,0 0-20 15,-1 1 2-15,0-1-2 0,-2 1-1 0,2 1 6 16,-3-1 0-16,0 4 26 0,0-8-11 0,0 5-8 15,0 3 3-15,3-6-17 0,-3 3 19 16,0 3-4-16,3-5 20 0,-2 2-3 16,2 0 3-16,3 0 3 0,-1 1-6 0,1-2-12 15,1 1 12-15,0 0-12 0,4 2 7 0,1-3 3 16,-2 0-33-16,2 1-34 0,-2 1-25 0,2 1-8 16,-1 0-46-16,-1 0-44 0,-6-1-109 0,-4 2-641 15</inkml:trace>
  <inkml:trace contextRef="#ctx0" brushRef="#br0" timeOffset="38923.559">14054 2583 483 0,'0'0'205'0,"0"0"-33"0,0 0-29 0,0 0 5 16,0 0-15-16,-12 12 21 0,5-6-8 0,-1 3 2 16,-2 0-7-16,0 2 8 0,-1 2 30 0,-2 3-46 15,0-2-20-15,-4 4-3 16,3 0 10-16,0 0-15 0,-3 3 8 0,0 1-29 16,4-3 8-16,-1 1-28 0,3-2-18 0,0 1 16 15,-2-2-9-15,3 1 1 0,3-3-5 0,0-1-13 16,0 1 12-16,1-4 3 0,3-1-20 0,2 0-5 15,-2 0-6-15,-1-1 11 0,8-3-16 0,-4 0 3 16,3 1-15-16,-2-1-6 0,2-1-2 0,0 0-3 16,1-2-12-16,2 1 2 0,-3-1 26 0,1 2-26 15,4-4-10-15,-2 0 23 0,1 0-19 16,-1 2-1-16,2-1-29 0,-2-2 5 16,1 2-2-16,0-2-2 0,4 1-40 0,-5-2-6 15,4 2-29-15,-10-1-31 0,15-1-28 0,-9-3-64 16,1 3-722-16,2-2 93 0</inkml:trace>
  <inkml:trace contextRef="#ctx0" brushRef="#br0" timeOffset="39381.384">14212 2733 440 0,'0'0'171'0,"0"0"-15"0,0 0 26 16,-17 8-10-16,14-4-1 0,-4 2-7 15,-4 2-3-15,5-4-23 0,-4 4-7 16,2-2-3-16,-2 4 0 0,0 1-13 0,-1 0-18 16,2-3 8-16,2 2-7 0,0-1-29 0,-3 0-5 15,3-1-16-15,0-1 21 0,4 2-5 0,-4-3-2 16,3 0-3-16,1 0 15 0,3 0-33 0,0-3 13 15,0 2-8-15,3-1-8 0,4 0 21 0,-3-3-31 16,3-1-23-16,2 3-2 0,2-3-21 0,-4 1-28 16,3 1 0-16,-2-1-44 0,2-1-25 15,-1 2-36-15,-9-2-51 0,18-3-6 0,-12 1-326 16,1 1-385-16,0-2 82 0</inkml:trace>
  <inkml:trace contextRef="#ctx0" brushRef="#br0" timeOffset="39552.21">14250 2820 831 0,'-14'0'210'0,"1"1"-2"0,-2 0-24 0,2-1-13 16,-4 0-4-16,0 1-32 0,0-1-12 0,0 0-7 16,0-1-52-16,3 1-13 0,-3-1-36 0,4 1-28 15,1-2-28-15,-1 0-23 0,4 1-41 0,1-1-20 16,1 0-466-16,4 0-280 0</inkml:trace>
  <inkml:trace contextRef="#ctx0" brushRef="#br0" timeOffset="39936.084">14212 2612 734 0,'7'4'269'0,"-3"0"-11"0,2 1-12 16,1 3-28-16,4-2-6 0,-1 3-22 0,0 3-11 15,4-1-21-15,-4 1-9 0,7 1 5 0,-3 1-32 16,-1 1-9-16,4 1-13 0,-4-1-13 0,-2 2-15 16,0-1-3-16,3 1 18 0,-5-2-18 15,-2 1-21-15,-3-1 4 0,2 0-14 0,-6-1-7 16,4 0-3-16,-4 0 0 0,0-3-5 0,0 2-28 16,-4-3-18-16,1-1-33 0,-1 1-16 0,-5-1-18 15,2 0-20-15,-1-3-15 0,-2 1-31 16,-3-2-11-16,2-2-63 0,-2-2-272 0,-1 0-440 15,4-1 103-15</inkml:trace>
  <inkml:trace contextRef="#ctx0" brushRef="#br0" timeOffset="40904.39">14458 2589 342 0,'0'0'108'0,"0"0"2"16,0 0-23-16,0 0 26 0,0 0-11 15,0 0 6-15,0 0-29 0,-3-3 3 0,3 3 10 16,0 0 21-16,0 0 7 0,0 0 0 0,0 0 3 16,0 0-5-16,0-6-13 0,0 6-3 0,7-4-7 15,-7 4-8-15,4-5 0 0,-1 3-15 0,3-1-11 16,-2-1-2-16,2 1-10 0,-2-1 2 16,3 1 0-16,0-1-2 0,0 4-21 0,2-3 5 15,-1 1 0-15,-1-2-7 0,3 3-11 0,-4 0 19 16,5 0-4-16,-4 1 1 0,-1 0-21 0,-6 0-12 15,11 2 12-15,-7 4-8 0,-4-2 14 0,0 3-11 16,-4 0-15-16,0 2 17 0,-3 1 27 16,-2-2-34-16,2 1 5 0,-1-1 8 0,-2 0-8 15,1 1-13-15,2-1 23 0,-1-2 1 0,1 1-3 16,-2-1 2-16,2-1 0 0,3 0-15 16,0-2 16-16,-2 1 9 0,2 0 8 0,1 0 11 15,0-2 7-15,3 2-5 0,0-4-10 0,-3 4 8 16,3-4 9-16,6 4-17 0,-3-2-5 0,1 1 0 15,-1-2-24-15,4 0 21 0,0 1-12 0,0-2 2 16,0 3-5-16,2-2-6 0,-1 0-4 0,2 2-1 16,-3 0-17-16,3-2 10 0,0-1-36 0,-3 2 20 15,0-1-17-15,3 2-26 0,-3-2-8 0,-3 1-10 16,5-1-46-16,-9-1-25 0,11 1-39 16,-11-1-8-16,4 2-2 0,-4-2-760 15,6 2 81-15</inkml:trace>
  <inkml:trace contextRef="#ctx0" brushRef="#br0" timeOffset="41888.341">14950 2798 286 0,'-7'-2'113'0,"1"1"-6"15,-1 0 16-15,-4 0-28 0,2-1 7 0,-1 2-4 16,-1 0-6-16,-2 2 5 0,2 0 8 0,-6 1-18 16,4 0 10-16,-2 5-7 0,-1-3-1 0,-1 4 1 15,3 1-31-15,3-2 2 0,-2 2 8 0,3-1-10 16,2 1 18-16,2-2 0 0,3-1-18 0,2-3-18 16,1 2 0-16,0-1 5 0,1-2-3 0,5 0 16 15,-2 0-31-15,-4-3 6 0,20-7 6 16,-10 3-16-16,1-5-7 0,2 1 14 0,1-1-3 15,0-4-7-15,3-1-1 0,-4-4 19 0,5 0-44 16,-4-6 12-16,3 1 1 0,-4-1-6 16,0 3-9-16,-2 2 2 0,-1-3-3 0,0 5-10 15,1-3 3-15,-1 6-1 0,-3-1 14 0,0 5-3 16,0-1-3-16,-4 2-7 0,4 1 10 0,-4 2-36 16,0 0 15-16,-3 5 0 0,1-2 14 0,-1 3 19 15,0 0-7-15,0 0 21 0,-7 16-11 16,3-5 13-16,-2 1 23 0,-1 3-18 0,0 0 3 15,0-1-3-15,1 3 10 0,2-1-17 0,-3 0-8 16,3-1 5-16,-3 1 15 0,4-2-10 0,-3 1-8 16,6-1-22-16,-4-3 2 0,4 1-13 0,0-2-18 15,0-2-44-15,3-1-19 0,-2 2-37 0,2-5-33 16,0 0-23-16,4 0-10 0,0-5-126 0,0 2-609 16</inkml:trace>
  <inkml:trace contextRef="#ctx0" brushRef="#br0" timeOffset="42576.162">15289 2637 483 0,'-4'2'128'0,"1"3"-13"16,0-1 6-16,3-2-27 0,-4 1 9 0,1 3-19 16,3-6-9-16,-3 3 4 0,0-1-13 0,3-2-12 15,-1 5 5-15,1-5-10 0,-3 3 12 0,3-3-7 16,0 3-21-16,0-3 11 0,0 0-14 0,0 0-14 16,-7 2 32-16,7-2-17 0,0 0-21 0,0 0 8 15,-1 4 5-15,1-4-18 0,0 0 8 16,0 0-13-16,0 0 23 0,-3 2-12 0,3-2 4 15,0 0-33-15,0 0 36 0,0 0-3 0,0 0-7 16,0 0-8-16,0 0 20 0,0 0-2 0,0 0-13 16,0 0-2-16,0 0 5 0,0 0 2 0,0 0-15 15,0 0 10-15,0 0 8 0,0 0-11 16,0 0 11-16,0 4-13 0,0-4-3 0,0 0 9 16,0 0-24-16,0 0 38 0,0 0-22 0,-6 2 2 15,6-2-6-15,0 0 12 0,-1 5-4 16,1-5 6-16,-6 2-3 0,6-2-10 0,-3 2 10 15,3-2 0-15,-4 3 8 0,4-3-11 0,0 0-12 16,-4 2-3-16,4-2 8 0,0 0 5 0,-3 6-2 16,3-6 20-16,-4 1-13 0,1 2-10 0,3-3 20 15,-3 7 0-15,-1-5-22 0,1 2 17 16,0 0-2-16,0-1-16 0,-2 0 13 0,2-1-5 16,0 3 0-16,-1-3 21 0,1 1-11 0,0 0-20 15,-1-1 27-15,1 1-9 0,0 1 0 16,-2-2 2-16,2 2 21 0,0 0-21 0,0-1 3 15,-1 1 7-15,4 2-17 0,-3-2 20 0,0 2-10 16,3-1-3-16,-3-1 26 0,2 3-34 0,1-4 16 16,-3 1-20-16,3 0 40 0,0 1-28 0,0-5 8 15,0 8-25-15,0-4 1 0,0 0 9 0,0 0 2 16,0-4 3-16,3 8-8 0,-3-5 10 0,4 1-15 16,-1-1 2-16,0 3 6 0,4-4-6 0,-4 2 11 15,5-2 5-15,-1 2-23 0,2-2-6 16,1-2-20-16,1 2-30 0,-1-1-29 15,4 0-7-15,-4-2-34 0,3 0-51 0,-2-3-20 16,-1 1-750-16</inkml:trace>
  <inkml:trace contextRef="#ctx0" brushRef="#br0" timeOffset="42732.376">15313 2781 527 0,'-13'0'166'0,"-2"0"1"0,-1-1-11 0,-2 1-41 16,-2 0-26-16,-1-2-42 0,1 1-24 0,3 0-44 16,-1-2-35-16,2 2-21 0,-5-4-69 15,7 2-724-15</inkml:trace>
  <inkml:trace contextRef="#ctx0" brushRef="#br0" timeOffset="43879.532">13795 2420 268 0,'0'0'80'0,"0"0"-1"0,-6-3-7 16,6 3 7-16,0 0-2 0,0 0-8 0,-4-1 18 15,4 1-15-15,0 0 35 0,-7-2-20 0,7 2 5 16,0 0-7-16,0 0 2 0,0 0-3 16,0 0-2-16,0 0-10 0,-7-2-6 0,7 2-4 15,0 0-3-15,0 0 28 0,0 0-26 0,0 0 16 16,0 0 10-16,0 0 3 0,-3-2 12 0,3 2 3 16,0 0-8-16,0 0 6 0,10-7 14 0,-3 5-7 15,0-1-2-15,3-1-3 0,7-1-10 0,0 1-3 16,4-1-13-16,6-2-12 0,1 1-6 15,12-1-2-15,18 0 0 0,-2 2-16 0,8-2-9 16,1 1-6-16,0 1-13 0,0 0 3 0,0 1-10 16,-13 2 4-16,-5 2-14 0,1 0 10 0,-4 1-8 15,-2-1 17-15,-2 2-9 0,-6 1-13 16,-3-2 2-16,-3 1 24 0,-1 0-21 0,-3 1-10 16,-4-3 17-16,-2 2-4 0,-1-1-18 0,-4 0-26 15,0-1-11-15,-2 0-1 0,-1 1-19 0,0-1 16 16,-2 1-6-16,-1-2 14 0,2 1 7 0,-5-1-10 15,-4 1-13-15,14 0 23 0,-10-1 12 0,2 1 11 16,-6 0-22-16,7-1 29 0,-7 1 22 16,10 0-29-16,-10 0 20 0,7-2-12 0,-7 2 0 15,3 0 15-15,-3 0-8 0,0 0 16 0,0 0 5 16,10 0 10-16,-10 0-41 0,0 0 11 16,0 0-14-16,8 0 27 0,-8 0-16 0,0 0 5 15,7 0 2-15,-7 0 16 0,6 2 8 0,-3-1-19 16,-3-1-2-16,10 2 6 0,-2 1 9 0,-4 0 3 15,8 1 0-15,-5 0 3 0,7 3-8 0,-4-4-16 16,4 4 1-16,-3-1-6 0,2 0 16 0,-2 0-3 16,-1 0-10-16,-1-1-18 0,2 0-20 0,-1 1-18 15,-3-3-34-15,1 2-35 0,-2-2-24 0,1-1-56 16,-1-1-777-16,-2 1 42 0</inkml:trace>
  <inkml:trace contextRef="#ctx0" brushRef="#br0" timeOffset="51672.368">11939 3093 102 0,'0'0'54'0,"0"0"-21"0,0 0-2 15,0 0 45-15,0-5-40 0,0 5 13 0,0 0-26 16,0 0 3-16,0 0-14 0,0 0-7 0,0 0 3 16,-10-1 2-16,10 1-2 0,0 0 18 0,0 0 2 15,0 0 13-15,0 0-16 0,0 0-2 0,0 0-7 16,0 0 2-16,3-6-8 0,-3 6-5 16,0 0 18-16,7-3-8 0,-7 3-2 0,0 0-5 15,0 0 5-15,0 0-1 0,0-3-1 16,0 3-4-16,0 0 9 0,0 0-21 0,0 0 10 15,0 0 10-15,0 0 8 0,-3-6-28 0,3 6 33 16,0 0-23-16,0 0-2 0,-7-2 7 0,7 2-2 16,0 0-11-16,0 0 19 0,0 0-9 0,0 0 4 15,0 0 6-15,0 0 24 0,0 0-10 0,0 0-16 16,0 0 6-16,0 0-24 0,0 0 14 0,0 0 14 16,0 0-4-16,-10 5 7 0,10-5 5 0,-1 6 11 15,-2-1-11-15,0-1 3 0,-1 0 20 0,1 1-15 16,-1 1 10-16,1 1-15 0,2 0 0 15,-2-1 13-15,0 2-24 0,0-1-2 0,3 1 16 16,0-1-32-16,-3 0 37 0,2-2 9 16,1 2-12-16,0-1 3 0,0 1-21 0,-3-4 0 15,3 4-10-15,0-1 28 0,-3-3-18 0,3 4 8 16,-3 0-6-16,2-2-10 0,1 0-7 0,-4 2-8 16,1-2-2-16,0 1-1 0,2 0 34 0,-2 2-21 15,0-4 8-15,0 2-8 0,2-3-12 0,1 1 14 16,-3 0-9-16,3 0 12 0,0-4-33 0,-3 4 24 15,3 1-1-15,0-5 0 0,-3 2-5 0,3-2 2 16,0 0 6-16,0 0 12 0,0 0-27 16,0 0 4-16,0 5-10 0,0-5 26 0,0 0-28 15,0 0 15-15,0 0 2 0,0 0 4 0,0 0-14 16,0 0 13-16,-5 1-8 0,5-1 9 0,0 0-9 16,0 0 21-16,0 0-18 0,0 0 8 15,0 0-16-15,0 0 16 0,0 0-21 0,5-13 8 16,-5 13 17-16,0-4-27 0,3-2 0 0,-3 3-1 15,3-3 29-15,0 1-13 0,-3 1 8 0,4-1-23 16,-4 0 4-16,3 0 29 0,-3-1-25 0,3 2-1 16,-2-1 13-16,2 0-10 0,0 0 5 0,-3 2-10 15,4-3 17-15,-4 4-14 0,0-4 7 0,1 3-8 16,-1 3 8-16,0-7 2 0,0 3-30 16,3 1 21-16,-3 3-4 0,0-5 11 0,0 5 0 15,0-5 3-15,0 5 0 0,0-4-11 0,0 4 3 16,3-5 2-16,-3 5-2 0,3-5-18 15,1 3 20-15,-1 1-2 0,0-3-5 0,0 0 15 16,-3 4-2-16,4-5-3 0,0 3-13 0,-1-1 13 16,-3 3-13-16,4-5-2 0,-4 5 2 0,3-3 8 15,0 0-10-15,-3 3 7 0,0 0-7 0,4-4 2 16,-4 4-5-16,0 0-8 0,3-1 8 0,-3 1-7 16,0 0-6-16,3-4 0 0,-3 4 13 0,0 0-74 15,0 0-15-15,0 0-62 0,0 0-36 0,1-7-704 16</inkml:trace>
  <inkml:trace contextRef="#ctx0" brushRef="#br0" timeOffset="52548.348">12171 3031 179 0,'-13'-1'105'15,"13"1"-23"-15,0 0 5 0,-11 0-31 16,11 0-2-16,-10 0 10 0,4 1 2 0,6-1 8 0,-11 0 13 15,4 2-23-15,0-2 0 0,-2 0-2 16,2 2-14-16,-1-1 4 0,-2-1 4 0,1 1-5 16,-2-1-2-16,4 1 2 0,-6 0-15 0,2-1 7 15,1 2-38-15,0-2 31 0,-1 0-5 0,1 0-3 16,0 0-7-16,-4 0-16 0,4 0 13 0,0 2 7 16,-1-2-14-16,4 0 14 0,-3 0-20 0,0 0 36 15,3 0-31-15,0 0 6 0,-2 0 2 16,1 0-18-16,1 0 10 0,0 0-25 0,7 0 7 15,-13 0 23-15,9 0-30 0,4 0 20 0,-10 0-8 16,10 0 9-16,-10-2-27 0,10 2 24 0,-8 0-1 16,8 0-12-16,-6-2 13 0,6 2 30 0,-7 2 8 15,7-2-34-15,0 0 22 0,-6-2-19 16,6 2 10-16,0 0-4 0,0 0-6 0,-7-1-5 16,7 1 8-16,0 0 0 0,0 0-11 0,0 0 11 15,-7-1 2-15,7 1-7 0,0 0 13 0,0 0-1 16,0 0 0-16,0 0-9 0,0 0 14 0,0 0 3 15,0 0-12-15,0 0 15 0,0 0-11 16,0 0-15-16,0 0 8 0,0 0 2 0,20-2-15 16,-10 0 11-16,4 2-19 0,-4 0 5 0,5 0 8 15,1 0-22-15,2 0 29 0,1 0-9 0,-4 0 7 16,1 0-5-16,2 0 11 0,-5 0-9 0,1 0 1 16,-1 0-21-16,-2 0 16 0,-1 0-3 15,-3 0 10-15,3 0-7 0,-3 0-14 0,0 0 11 16,0 0-15-16,0 0 2 0,-7 0 18 0,10 0 11 15,-10 0 4-15,7 0-28 0,-7 0-2 0,0 0 15 16,6 0-7-16,-6 0-21 0,0 0 5 0,0 0 28 16,0 0-7-16,0 0-6 0,0 0-5 0,0 0 8 15,0 0 8-15,-20-2-13 0,20 2-23 16,-10-1 20-16,3 1-5 0,7 0 8 0,-10 0-15 16,0-2-3-16,10 2 0 0,-11 0-29 0,5 2-14 15,-2-2-29-15,8 0-43 0,-13 0 5 0,6 0-72 16,7 0-734-16</inkml:trace>
  <inkml:trace contextRef="#ctx0" brushRef="#br0" timeOffset="55359.94">13531 2525 63 0,'0'0'52'0,"0"0"-16"16,0 0-11-16,0 0 14 0,0 0-1 16,0 0 5-16,0 0-4 0,0 0-21 0,15-8-5 15,-15 8-1-15,0 0 27 0,3-3-32 0,-3 3-1 16,0 0 9-16,3-2-7 0,-3 2 20 0,0 0-23 16,0 0 38-16,0 0-20 0,4-2-2 0,-4 2 7 15,0 0-18-15,3-1 34 0,-3 1-11 0,0 0 3 16,3-6-13-16,-3 6 33 0,3-2-48 0,-3 2 20 15,0 0 0-15,5-3 18 0,-5 3-18 0,6-3 6 16,-6 3-27-16,4-2 29 0,-4 2-23 16,6-4-16-16,-6 4-4 0,4-2 27 15,2 1-17-15,-6 1 28 0,5-1-19 0,-5 1 22 16,9-2-22-16,-8 0 4 0,5 1 12 0,-6 1 3 16,7-3-11-16,-4 1 1 0,-3 2-11 0,11-2 18 15,-8 1-23-15,-3 1 8 0,10-2 7 0,-3 1 3 16,0-2-10-16,-3 1 0 0,3 1-23 0,2-2 17 15,-1 2 6-15,-1 1-10 0,-1-4 2 0,1 2 23 16,-1 0-7-16,2 2-6 0,-1-3 21 0,-1 3-5 16,-6 0 2-16,10-3-23 0,-2 2 8 15,-2 0 8-15,1-1-3 0,-3 0-13 16,2 1 5-16,2 0-12 0,1 0-1 0,-2-2-2 16,4 1-2-16,-4-1 2 0,3 0 18 0,-1 0-21 15,2 1-7-15,-1-1 20 0,0-1 0 0,-2 1 8 16,2 2-8-16,0-3 6 0,1 2 9 0,-2 0-19 15,-2 1-6-15,4-1 20 0,-1-1 18 0,-3 1-22 16,3 0-6-16,0 0-5 0,-3 0-5 0,3 1 0 16,1 0 13-16,-4-1-3 0,3 2 0 0,1-3-25 15,2 1 10-15,0 1 15 0,1 0-7 16,-1 0 15-16,1-1-18 0,0 1 5 0,3 0-13 16,0 0 16-16,0 1-3 0,4-1 5 0,-4 1-5 15,4-2-7-15,-2 1 12 0,-1 1-2 0,0-2 2 16,-2 2 5-16,2 0-20 0,-2 0 5 15,-1 0-15-15,1-1 10 0,-2 1 5 0,-1-1 0 16,2 1 7-16,-5 0-7 0,3 0-2 0,1-2-11 16,-7 2 21-16,6 0-19 0,-2 0 24 0,2 0-28 15,-2 0 17-15,2 0-4 0,0 0 4 16,2 0-25-16,-2 0 11 0,1 2-4 0,0-1-4 16,3 0 9-16,-1 2 4 0,-1 0-6 0,1-2-7 15,-2 1 7-15,0 1 15 0,0-1-25 0,-1 1 23 16,1-1 21-16,0 0-8 0,-4-1-24 0,4 0 9 15,-5 0 2-15,1 0-18 0,-2 1 31 0,-1 0-6 16,0-1-22-16,-1 0 7 0,2 0 6 16,1-1-9-16,-5 2 9 0,2-2-3 0,1 0-5 15,-7 0-1-15,14 0 9 0,-7 2 4 0,0-2-4 16,0 1 9-16,0-1-9 0,3-1-6 16,-1 1 6-16,-1 0 7 0,2 1-26 0,-3-1 31 15,4 0-10-15,-2 1 11 0,1 0-16 0,-3-1-6 16,4 2-4-16,-1-1 15 0,-3 2 0 0,3-3-26 15,0 1 26-15,-3-1 0 0,0 2-7 0,3-1-11 16,-3 0 8-16,0 1-21 0,-1-1 0 0,-1 1-28 16,1-2 3-16,-6 0-31 0,10 2-36 0,-10-2 0 15,10-1-780-15</inkml:trace>
  <inkml:trace contextRef="#ctx0" brushRef="#br0" timeOffset="56052.689">15881 2616 778 0,'0'0'253'0,"0"0"11"16,0 0-8-16,0 0-21 0,0 0-20 0,6 0-36 16,-6 0-17-16,7 0-16 0,0 0 20 0,3 0 0 15,0 0-43-15,0 0-38 0,5 0 22 16,1 0-43-16,-2 0-28 0,3 1-18 0,4-1-18 16,0 0-18-16,2 2-28 0,-2-1-26 0,-1-1 6 15,0 1-32-15,-2-1-32 0,-5 1-19 0,1-3-68 16,-1 4-751-16,-2 1 83 0</inkml:trace>
  <inkml:trace contextRef="#ctx0" brushRef="#br0" timeOffset="56420.462">15877 2733 691 0,'0'0'235'0,"0"0"-5"0,-7 2 9 16,7-2 1-16,0 0 3 0,0 0-15 0,0 0-21 15,0 0-7-15,0 0-13 0,0 0-26 0,0 0-10 16,17 2-2-16,-10-2-19 0,0 0-20 0,4 1-7 15,-1-1-16-15,7 0 2 0,-1 1-7 0,-1-1-20 16,5 0-9-16,1 0 4 0,2 2-9 0,-3 0 4 16,5-1-9-16,-5 0-10 0,4 0-4 0,-4 1-4 15,-2-2-27-15,2 2-11 0,-3-1-13 0,-3 0-20 16,3 0 0-16,-4 1-36 0,-2-1-43 16,-1-1-29-16,0 3-33 0,-2-3-43 15,-1 0-34-15,-7 0 3 0,12 1 0 0,-12-1-397 16,4 0-312-16</inkml:trace>
  <inkml:trace contextRef="#ctx0" brushRef="#br0" timeOffset="60916.36">16756 1933 314 0,'0'0'139'0,"0"-3"-11"16,0 3 15-16,0 0-7 0,3-4-11 0,-3 4 23 15,0 0-22-15,0 0 10 0,0-4-32 16,0 4 4-16,0 0-24 0,3-2 14 0,-3 2-9 16,0 0 6-16,0 0-3 0,0 0-12 0,3-4 4 15,-3 4-5-15,0 0 6 0,0 0-3 0,0 0-11 16,0 0 1-16,0 0 5 0,0 0-16 16,0 0 6-16,0 0 10 0,0 0-29 0,0 0 9 15,0 0-1-15,5 11-7 0,-5-5-14 0,3-1 17 16,0 3-11-16,-2 2 2 0,2 1-5 0,0 5 11 15,3-1-5-15,-2 1-3 0,-1 3-1 0,5-1-6 16,-2 3 9-16,1 1-2 0,0-3 18 16,3 1-26-16,-3 0 6 0,3-1-16 0,-3-2 13 15,4-1-3-15,-5-2 0 0,1 0 6 0,0-3 27 16,0-2-17-16,0-2-29 0,-1 2 3 16,-2-2 5-16,2-2 6 0,-1-1 12 0,1-1-31 15,-2 0 21-15,2-3-23 0,-2 0-6 0,-4 0 6 16,13-5-8-16,-6 0 13 0,-3 0-18 0,2-4 3 15,1-3 7-15,1-2-12 0,1-1 4 0,1-2 6 16,1-4 2-16,-1 2-10 0,0-2-10 0,1-1-8 16,-1 1 8-16,0-1 2 0,1 2-10 0,-1 2-5 15,0 0-21-15,0 4-12 0,-3 2-23 0,0 0-31 16,-1 4-11-16,-2-1-27 0,3 1-18 0,-3 3-24 16,-1-1-15-16,0 1-17 15,0 3-9-15,-3-2-160 0,0 4-551 0,0 0 74 16</inkml:trace>
  <inkml:trace contextRef="#ctx0" brushRef="#br0" timeOffset="61931.369">17193 2216 514 0,'-3'-3'164'15,"3"3"-5"-15,0 0-11 0,0 0-7 0,0 0-13 16,0 0 13-16,0 0-24 0,0 0-19 0,-4 8-19 15,1-6-7-15,3 2-3 0,-3 0 7 0,2 1-12 16,-2 2 8-16,0-2-16 0,0 0-7 0,3 2 13 16,-5-1-4-16,5 0 6 0,-3-1-30 0,0 1 32 15,3-1-17-15,0 1 15 0,0-2-16 0,-3 1-1 16,2 1 4-16,1-3-5 0,0 1 8 0,0-4-16 16,-3 6-7-16,3-3-8 0,0-3-13 15,0 5 21-15,0-5-6 0,0 3 1 16,0-3 15-16,0 0-31 0,0 0-2 0,0 0 5 15,0 0 2-15,0 0-2 0,0 0-1 0,0 0-1 16,10-10 7-16,-7 6-16 0,2-2 3 0,1 2-2 16,-2-4-6-16,2 1 3 0,-2-1 13 0,-1 0-13 15,3 0 8-15,2-2 5 0,-4 2-19 0,5 0 19 16,-5-3-5-16,6 3-11 0,-6 0 3 0,2 1 6 16,-2 2-9-16,2 0 0 0,-2 1 9 15,3 1-27-15,-3-2 16 0,2 5 10 0,-6 0-8 16,7 5 1-16,-4-2-3 0,0 4 10 0,-2 0-15 15,-1 2 10-15,3 0-3 0,-3 0 3 0,0 0 5 16,0 0-5-16,0-1 3 0,0 0 17 0,4-1-9 16,-4 0 9-16,0-3 6 0,3 2-11 15,-3-1 13-15,1-3 0 0,2 1-10 0,-3-3 33 16,0 0-38-16,16-4 3 0,-11-1-6 0,4 0-5 16,-2-1-3-16,3-2 14 0,-2 1 4 0,2-3-12 15,-1 3 5-15,-2-1-29 0,4 0 11 16,-4 1 3-16,2 0-3 0,-1 3 10 0,-1-2-18 15,0 2 21-15,2 1-11 0,-5 0-5 0,3 2 11 16,0 0-8-16,-4 0-23 0,-3 1 25 0,10 5 13 16,-5-1-5-16,1-1-7 0,0 4 12 0,-2-1-7 15,-1 2 4-15,1-2-4 0,-1 3 10 0,0-2 0 16,1-2-13-16,0 2-24 0,-1-2-14 0,0 1-13 16,-2-1-5-16,2 0-39 0,0 0-10 15,0-3-21-15,0 1-55 0,-3-3-1 16,0 0-2-16,4 3-21 0,-4-3-473 0,8 0-203 15</inkml:trace>
  <inkml:trace contextRef="#ctx0" brushRef="#br0" timeOffset="62675.503">17778 2173 368 0,'-10'0'146'0,"-5"0"5"15,2 2-31-15,-5 1 6 0,-1 2-9 0,1-2-6 16,2 2 14-16,1 2 0 0,-1 0-7 0,-2 1 5 15,5 2-5-15,-1 2 7 0,4-2-17 0,0 4-21 16,2-4-16-16,2 2-9 0,2-2 17 0,1 0-15 16,0-1 8-16,3-2-6 0,0-1-9 0,3-1-16 15,0 0-16-15,4-3 19 0,-4-1 17 0,5-1-33 16,-8 0 11-16,13-3 4 0,-6-3-25 16,4 1 3-16,-1-3-1 0,-1 3-12 0,-2-6 5 15,4 1 5-15,-1-2-13 0,0 0 2 0,-2 1-2 16,1 1 1-16,-2 0-17 0,-3 0 6 15,3 1 3-15,-3 4 2 0,2-4 18 0,-3 3-16 16,1-1-10-16,-1 3-9 0,0-1 1 0,0 3 11 16,-2-1 5-16,-1 3 0 0,0 0-10 0,0 0 20 15,0 0-15-15,7 10 0 0,-7-4 0 0,0 1 35 16,3-1-27-16,1 2 0 0,-1 2-3 0,0-3 2 16,4 1 1-16,1 0-31 0,-2-3-29 15,1 2-40-15,0-2-34 0,3-1-50 0,-3-1-9 16,0-1-752-16,2-2 87 0</inkml:trace>
  <inkml:trace contextRef="#ctx0" brushRef="#br0" timeOffset="63004.985">17965 2136 555 0,'-10'5'154'0,"4"-1"-21"0,-1-1-18 0,0-1 18 16,3 0-28-16,1-1 5 0,-3 2-10 0,2 0-6 16,4-3 6-16,-3 1-20 0,3-1 9 0,0 0-15 15,6 9-4-15,-2-7-6 0,2 2 2 0,1-1-4 16,1 2-11-16,1-2-5 0,1 2 2 16,1 0-12-16,-4 0-13 0,0 3 13 15,2-5-8-15,-1 4-5 0,-4-3 6 0,2 3-17 16,0-1-1-16,-5 1 9 0,-1-2-5 0,0 2-4 15,0-2 9-15,-1 1-10 0,-2-1 6 0,3 0-16 16,0 0 7-16,-3 0-12 0,0-2-10 0,-1 3-16 16,1-3 3-16,-4 0-18 0,6-1-3 0,-5 4-27 15,-1-5 4-15,1 1-48 0,-1 0-16 0,-4 0-133 16,1 1-627-16</inkml:trace>
  <inkml:trace contextRef="#ctx0" brushRef="#br0" timeOffset="63864.433">17845 2106 391 0,'0'0'169'0,"0"0"-10"0,5-1-21 15,-5 1-2-15,0 0 7 0,0 0-18 0,10 0-4 16,-10 0-9-16,0 0 4 0,0 0-12 16,6 4 7-16,-6-4-19 0,1 1-18 0,2 2-8 15,0 1 4-15,0 0-4 0,2 1-2 16,-2 0-8-16,3 1 6 0,-2 3 7 0,2-2 10 16,-2 0-15-16,4 3-7 0,-2-2-11 0,1 1-18 15,-1 2 46-15,1-3-15 0,-3 0-28 0,3 1 5 16,-1 1-3-16,-2-2-5 0,2-1-5 0,-2 1 0 15,0-2-20-15,2-1-1 0,-5 1-7 0,5-2-28 16,-2 0-36-16,-1 0-23 0,0-2-31 16,-3-2-21-16,0 0-27 0,0 0-6 0,18-6-327 15,-12 0-397-15,-2-2 92 0</inkml:trace>
  <inkml:trace contextRef="#ctx0" brushRef="#br0" timeOffset="64071.959">17962 2163 693 0,'-7'10'215'0,"1"0"-15"0,2 1-6 0,-3-3-12 16,3 0-33-16,-2 3 2 0,3-1-26 0,-1 0 13 16,1 0-43-16,-3 1-5 0,5-1-9 0,-3 1 6 15,1-1-20-15,3-1-36 0,-3-1-13 0,3 2-36 16,-1-2-39-16,-2 0-50 0,0 1-16 0,0-3-51 15,-1 2-563-15,1-3-103 0</inkml:trace>
  <inkml:trace contextRef="#ctx0" brushRef="#br0" timeOffset="64559.732">16401 2666 939 0,'0'0'310'0,"0"0"-8"0,0 0 5 16,0 0-5-16,0 0-33 0,0 0 2 0,0 0-30 15,26-6-3-15,-12 1-11 0,7 0-29 16,2-2-6-16,8-1-8 0,8-1-13 0,22-1-27 16,4-1-9-16,6 0-25 0,18 0-10 0,0-2-15 15,0 2-39-15,-1 0-26 0,4-1-27 0,-2 3-42 16,2 2 8-16,-13 1-26 0,-1 2 1 0,-2 3-42 16,-8 1-9-16,-3 0-6 0,-14 1-18 0,-13 1 5 15,-7 0-2-15,-1 0-26 0,-9 1-51 0,-1-1-10 16,-6-1-16-16,-4 0-373 0,-3 1-354 15,0-1 101-15</inkml:trace>
  <inkml:trace contextRef="#ctx0" brushRef="#br0" timeOffset="65284.06">16875 2860 468 0,'0'7'217'16,"3"2"-25"-16,-2-2-12 0,5 3-4 15,-2-2-4-15,6 0-8 0,-3 0-6 0,3 0 4 16,1-2-11-16,-1 0-23 0,0 1-3 0,1-1-10 16,2-4-28-16,-3 2-15 0,1-1 10 0,2-2-11 15,-2-2-4-15,-1 1 0 0,0-4-16 16,1 0-8-16,-2-1-12 0,-5-3-8 0,2 0 15 15,-2-1-32-15,-1-2 14 0,-3 1-10 0,0-3 3 16,0 2-5-16,-3-2-8 0,0 2-5 0,2 0 7 16,-2 1 3-16,0 0 8 0,0 1-10 15,2 2 7-15,-2 0-18 0,0 0-7 0,3 2 15 16,-3 0-3-16,1-1 3 0,-1 2 5 0,3-1 8 16,0 1-18-16,-3 1 10 0,3-1 3 0,0 4 0 15,-3-7 17-15,3 7 14 0,0-4 22 0,0-2-2 16,3 3 7-16,3-1 14 0,-1-1-3 0,5-1-6 15,0-1-17-15,4 0 2 0,3-1 1 0,0 3-4 16,7-3-14-16,-1 0-9 0,2 3-1 16,-1-1 1-16,6 0-7 0,-5 5-15 0,5-5-26 15,-2 3-30-15,3 1-22 0,-5-1-1 16,-2 2-27-16,-3 1-6 0,0 0-40 0,-4 0-53 16,0 1-33-16,-7 2-29 0,0-1-7 0,-3 0-95 15,-3 1-642-15,-1 1 161 0</inkml:trace>
  <inkml:trace contextRef="#ctx0" brushRef="#br0" timeOffset="65736.86">17279 2816 652 0,'9'0'277'0,"-1"0"-19"16,2 0-33-16,-3 1-10 0,4-1-23 0,-2 2 0 16,1-2-38-16,0 0-18 0,1 1-11 0,-4 0-28 15,3 0 11-15,-3 2-31 0,0-2-6 16,0 0 9-16,-1 2-19 0,-3 0-10 0,-2 2-7 0,-5 1-8 15,1 1 10-15,-4 1-8 0,-3 0-7 16,-4 0 0-16,4 0-6 0,-1 2-15 0,1-3 24 16,0-1-11-16,1 1-11 0,1 0 12 0,1-1 4 15,-2-1 28-15,5-1-2 0,-4-1 5 16,5 2 20-16,0-2 16 0,0 1 5 0,3-2-26 16,0-2 8-16,3 7-11 0,4-7-12 0,3 1-2 15,-3 0-11-15,0 1-5 0,4-2 2 0,2 0-12 16,-3 1-6-16,4 1 1 0,-1-2 5 0,1 1 10 15,-1-1-31-15,-2 0-23 0,-1 2-33 0,0-1-38 16,-3-1-47-16,4 0-20 0,-4 1-56 0,-1-1-24 16,-6 0-27-16,0 0 4 0,10-1-787 0,-10 1 111 15,8 0 96-15</inkml:trace>
  <inkml:trace contextRef="#ctx0" brushRef="#br0" timeOffset="66789.643">18704 2539 798 0,'11'0'287'0,"-1"0"-13"0,3-1-29 15,-2 0-19-15,2 1-27 0,4-2-14 0,-3 0-29 16,3 0-5-16,3-1-49 0,1 2-53 0,0 0-34 16,3 0-40-16,-4-1-45 0,4 1-19 0,-3 1-52 15,-5-1-89-15,2 2-717 0,-2-1 92 0</inkml:trace>
  <inkml:trace contextRef="#ctx0" brushRef="#br0" timeOffset="67017.368">18769 2750 806 0,'11'0'251'0,"-1"0"-26"0,-1 0-25 16,5-2-19-16,-3 2-17 0,3 0-26 16,2-2-40-16,-2 1-9 0,-3 1-45 0,6-1-29 15,-1 0-15-15,-1-1-2 0,-2 2-80 0,4 0-26 16,-3-2 3-16,-1 2-38 0,4-1-6 0,-6-1-381 16,6-1-365-16</inkml:trace>
  <inkml:trace contextRef="#ctx0" brushRef="#br0" timeOffset="67916.001">19962 2260 565 0,'0'0'223'0,"0"0"5"0,0 11-13 0,3-6-3 16,-3 2-15-16,0 1 31 0,0 2-33 16,4 2-24-16,-4 3-10 0,7 3-4 0,-4 2-14 15,1 3-10-15,-1 1 0 0,4 2 8 16,-1 4-31-16,2-5 8 0,-1-2-8 0,2-2-3 16,-2 1 19-16,1-6-14 0,-2-1 21 0,1-1 6 15,0-3 1-15,3-2-9 0,-3-3-29 0,0-2-12 16,3-2 7-16,0-3-28 0,0-2-12 0,0-4-6 15,4-5 0-15,-3-1-10 0,3-3 23 0,-1-5-21 16,1 0-7-16,0-5-8 0,-4 3-10 0,4 1-7 16,-5 2-6-16,1 1-26 0,1 0 8 0,-4 5-30 15,0 0-11-15,2 0-35 16,-1 2-21-16,-1 2-36 0,0 3-23 0,-1-3-28 0,2 4 5 16,1 0-44-16,-2-1-40 0,0 3 20 15,0 3-108-15,0-6-652 0,0 6 46 0,3-2 107 16</inkml:trace>
  <inkml:trace contextRef="#ctx0" brushRef="#br0" timeOffset="68584.511">19682 1980 568 0,'3'-3'202'16,"-3"3"-15"-16,0 0-16 0,0 0 6 0,0 0-16 15,6 10-7-15,-6-2 12 0,-3 3-7 0,0 5 5 16,0 1-6-16,0 6-9 0,-1 4 2 0,1 6-5 16,-1 4-5-16,-3 14-1 0,4 2-1 0,-1 1-14 15,1 1 11-15,3-1-42 0,-3-9-1 0,6-6-6 16,-3-1-11-16,0 0-7 0,3-3-7 0,-3 0 15 16,3-8-8-16,-2-1-33 0,2-2-1 0,-3-5-9 15,4-2-8-15,-4-3-39 0,3-1-27 16,-2 0-52-16,-1-3-48 0,0-2-39 15,0 1-26-15,0-4-20 0,0 0-10 0,0-5-36 16,-1 5-325-16,1-5-381 0,0 0 114 0</inkml:trace>
  <inkml:trace contextRef="#ctx0" brushRef="#br0" timeOffset="69287.985">20595 2026 504 0,'0'0'220'0,"0"0"-10"16,0 0 0-16,0 0 25 0,0 0-20 0,0 0 18 16,-3 16-10-16,2-5-24 0,-3 3 1 15,4 2-18-15,-3 6-13 0,3 3-11 0,0 5-4 16,0 5 0-16,0 5-19 0,-3 14-7 0,3 3-7 15,0-1-16-15,0 1-11 0,-1-3-17 0,-2-8-13 16,3-7 18-16,3 0-28 0,-6-3-1 16,6-6-4-16,-6 0-13 0,3-3 5 0,0-6-5 15,0-1-3-15,0-2-46 0,0-4-48 0,-3 1-52 16,6-3-25-16,-3-5-13 0,-3 1-5 0,3-3-36 16,0-5-8-16,0 0-30 0,0 0 17 15,0 0-168-15,0 0-594 0,-3-17 86 0</inkml:trace>
  <inkml:trace contextRef="#ctx0" brushRef="#br0" timeOffset="70835.804">20383 2277 207 0,'0'0'89'0,"3"-5"1"0,-3 5-16 0,0 0-10 16,0 0-5-16,3-6-15 0,-3 6 20 15,0 0-18-15,0-6 5 0,0 6-8 0,0 0-9 16,-3-1 14-16,3 1 1 0,0 0 10 0,0 0 7 15,0 0 9-15,-3-4 7 0,3 4-16 0,0 0 8 16,0 0 11-16,0 0-44 0,0 0 25 0,0 0-9 16,0 0 1-16,0 0 4 0,0 0 2 0,0 0-21 15,-10 5 9-15,6-3-9 0,4-2-5 0,-7 5 19 16,4-2-16-16,-1 0 18 0,1 0-16 16,0 1 11-16,-1-1-23 0,-3 2 2 15,4 0-18-15,-1-2 29 0,-2 1 4 0,2-1-25 16,1 3-7-16,-1-3 2 0,0 1-3 0,1 0 13 15,-3-1-5-15,5 1-2 0,-2-1-3 0,-3 0 5 16,5 2-5-16,-2 0-13 0,0 0 10 0,0-1 6 16,-2 3 7-16,2-2-10 0,-1 3-6 0,-2 0 11 15,0-1-15-15,2 1 13 0,1-1-11 0,-2 1-2 16,-1 1-8-16,3-2 2 0,-1 0 8 0,-2 1 8 16,5-1-18-16,-5-2 0 0,2 1 13 15,1-1-10-15,-1 1 12 0,1 0-10 0,0 1 16 16,3-3-11-16,-4 3 0 0,1-3-5 0,3 3 3 15,-3-2-11-15,2-1 16 0,-2 3 0 16,-1-2 12-16,4 2-17 0,-3-3-3 0,2 3 3 16,-2-1 0-16,0 0-19 0,0 1 24 0,0 0-5 15,2 0-8-15,-2-1 15 0,3 0-22 0,-3 1 4 16,0-1 3-16,1 2 8 0,-1-4-1 0,0 3-2 16,0-2-7-16,3 0 17 0,-4 0-7 15,4 0-16-15,-3-1 1 0,0 1 4 0,3-3 8 16,-1 2-5-16,-2-1-2 0,3-3 9 0,-3 5-4 15,3-5-13-15,-3 5 17 0,3-5-7 0,0 3 11 16,0-3-24-16,-4 4 18 0,4-4-13 0,0 0 3 16,-1 4 13-16,1-4-3 0,0 0 8 15,-3 3-16-15,3-3-5 0,0 0 3 0,-3 3 0 16,3-3 3-16,0 0 4 0,-3 3-2 0,3-3 13 16,0 0 2-16,-1 4-10 0,1-4-2 15,0 0 0-15,-6 1-1 0,6-1-7 0,0 0 20 16,-3 2-17-16,3-2-3 0,0 0-3 0,0 0 18 15,0 0 0-15,0 0-20 0,-4 2 18 0,4-2-18 16,0 0-13-16,0 0 12 0,0 0 4 0,0 0 7 16,0 0 0-16,0 0-11 0,0 0 32 0,0 0-29 15,0 0 16-15,0 0-11 0,0 0 6 0,-8-5 5 16,8 5-16-16,-3-5 11 0,3 5-3 16,0-5 0-16,0 2-6 0,-3-1 19 0,3 4-18 15,0-10 0-15,-3 4 2 0,3 1 9 16,-3-2-14-16,2 0 16 0,-2-1-1 0,0-2 6 15,3 1-18-15,-3 0 0 0,2 0 7 0,-2 1 14 16,3 1-21-16,-4-2 12 0,4 1-12 0,0 3-10 16,0-3 17-16,-3 1 9 0,3-1 1 0,0 2 9 15,0-1-26-15,-1 1 2 0,1 1 29 0,0-1-24 16,-3 0 3-16,3 0 3 0,0 0-3 16,0 1-10-16,0 0 8 0,-3-1-11 0,3 1-2 15,0-2 12-15,-3 3-9 0,3-1 14 0,-1-1-17 16,-2-1 5-16,0 2-8 0,3-2 13 15,-3 2-2-15,0-2 4 0,1 2-4 0,-1-3-9 16,0 2-7-16,3-1 18 0,-4 0 6 0,1 1-1 16,0 0-3-16,0-1 3 0,-1 1 6 0,4 0-11 15,-3 2-6-15,0-3 4 0,3 4-3 0,0-2 12 16,-2 1-1-16,-1-1 22 0,3 2-15 16,0-2-8-16,0 5-18 0,-3-5 5 0,0 1 8 15,3 4 0-15,0-7-5 0,0 7 26 0,0-4-27 16,0 4 4-16,-3-6-1 0,3 3-4 0,0 3-1 15,0 0 0-15,-1-5 19 0,1 5-1 0,1-5-10 16,-1 5 7-16,0 0-12 0,-1-5 0 16,1 5-2-16,0 0 22 0,0-6-13 0,0 6-7 15,0 0 3-15,0-5 4 0,0 5-12 0,0-3 13 16,0 3-1-16,0 0 6 0,0 0 0 16,0-5-1-16,0 5 9 0,0 0-29 0,0 0 10 15,0 0-4-15,0 0-6 0,0 0 20 0,0 0-19 16,0 0 9-16,0 0 1 0,0 0-9 0,0 0-7 15,0 0-7-15,0 0-39 0,0 0-59 0,0 0-36 16,0 0-38-16,0 0-781 0,4 13 90 0</inkml:trace>
  <inkml:trace contextRef="#ctx0" brushRef="#br0" timeOffset="89564.255">3013 4335 337 0,'0'0'151'0,"0"0"-17"0,0 3-14 0,0-3-13 15,-3 4-9-15,3-4-6 0,-3 1 2 0,3-1 6 16,0 0-25-16,0 0-12 0,-5 3 22 0,5-3-34 16,0 0 5-16,0 4 19 0,0-4-27 15,0 0-14-15,0 0-4 0,0 0 14 0,0 0-6 16,0 0-15-16,0 0 21 0,0 0-3 0,0 0 7 16,0 0-2-16,0 0-20 0,0 0 12 0,8-9 16 15,-5 4-23-15,1 3 5 0,2-2 0 0,1 1-11 16,0 1 1-16,0-4-6 0,3 4 1 0,1-2-6 15,-1 1 13-15,0 2 6 0,4-5-22 0,-1 5 6 16,0-1-20-16,2-2 9 0,1 4 1 16,-4-1-13-16,1 1 5 0,1 0 15 0,-1 0 1 15,-2 0-6-15,-2 1-18 0,-2-1 1 16,0 6 1-16,-4-3 4 0,-3 3-14 0,0 0 16 16,-3 3 0-16,-3 0 0 0,-1 1-7 0,0 1 12 15,0 1-23-15,0 1 41 0,0 1 0 0,-2 1 5 16,5 0 0-16,-4 1 8 0,2-4 10 0,0 2-12 15,5-1 7-15,-2-1-13 0,0-2 13 0,2 1 0 16,1-3-21-16,4 0-5 0,-1-3 19 0,4-2-19 16,-1 1 23-16,5-4-22 0,2-3 12 0,2 1-15 15,1-4 25-15,5-2-30 16,-1-1-8-16,1-1-18 0,-3-1 18 0,1-1-13 0,-1-1 5 16,-2 2-9-16,2-3-1 0,-5-2-16 15,-2 3 16-15,-4 2 3 0,-1 1 2 0,-2 2-7 16,-1-1 12-16,0 1-5 0,-3 1 3 0,4-1-8 15,-4 2 8-15,-4 3 0 0,4 3 15 0,-3-6-8 16,3 4 8-16,0 2 11 0,-4-4 14 0,4 4 4 16,0 0-24-16,0 0 16 0,0 0 4 0,0 0-2 15,21 3-15-15,-11-3 8 0,2 0-3 16,4 0 0-16,1 0 15 0,0 0-28 0,4-3-5 16,0 1-13-16,2-1 3 0,1-1 2 0,-3 1-12 15,6 0 4-15,-4-1-22 0,1 1-8 16,-3-3-21-16,0 5-30 0,-1-1-64 0,-2-5-31 15,1 6-773-15,-1-3 87 0</inkml:trace>
  <inkml:trace contextRef="#ctx0" brushRef="#br0" timeOffset="90383.909">4053 4037 586 0,'-18'15'215'0,"1"-1"-11"0,0 0-4 15,0-1-16-15,3 4-27 0,-3-1 1 16,-3 3-2-16,2 2-20 0,-2-2-18 16,3 2-13-16,-1 0-8 0,2-2-13 0,-1 2-2 15,3-3-18-15,0 0 11 0,1 0-4 0,3-1-7 16,-1 0-5-16,1 3 5 0,3-8 0 0,0 3-2 16,3 0-4-16,1-3-4 0,3 0-13 0,0-1 23 15,0 0-20-15,1 1-11 0,5-2 23 0,1-2-20 16,3 2-13-16,0-1-2 0,1-2-6 0,3 1 5 15,3-1-12-15,-3 0 0 0,3-2-3 0,0 1 8 16,0-3-21-16,0 1-15 0,0-1 8 16,-1 1-37-16,-4-3-1 0,4 0-27 0,-5 0-22 15,2 1-34-15,1-2-20 0,-1-2-26 16,-2 0-2-16,0-2-16 0,-1 0-747 0,2-3 80 16</inkml:trace>
  <inkml:trace contextRef="#ctx0" brushRef="#br0" timeOffset="90880.805">4233 4196 412 0,'-9'13'148'16,"5"-9"-5"-16,-3 1-9 0,0 3 1 0,0 0-12 16,-3 1-15-16,1 3 22 0,-2-1-7 0,1 0-13 15,0 0 8-15,2 1-11 0,1-2-12 0,-2-1 5 16,5 1-29-16,-3-2 9 0,3 0 4 0,-3 0-12 15,4 0-5-15,0-1-16 0,3 1-3 0,3 0-7 16,0-4-23-16,8 1 8 0,-4 2-31 16,3-5-39-16,0 2-25 0,4-1-21 0,-1-3-2 15,-1 0-33-15,1 0-18 0,1-3-19 0,2 0-7 16,-6 0 0-16,4-2-478 0</inkml:trace>
  <inkml:trace contextRef="#ctx0" brushRef="#br0" timeOffset="91040.271">4356 4279 460 0,'-7'1'205'16,"-2"0"-21"-16,-1 2-28 0,-5-3-30 0,2 0-26 16,-4 0-29-16,0 0-22 0,-7-3-36 0,0 2-41 15,3 0-41-15,-10-2-203 0,11 2-555 0</inkml:trace>
  <inkml:trace contextRef="#ctx0" brushRef="#br0" timeOffset="91532.394">4446 4012 645 0,'7'7'243'0,"-1"1"-26"16,1 1-20-16,0 1-20 0,3 0-18 15,4 5-1-15,-1 1-1 0,1 2-35 0,-1 2-6 16,5 1-9-16,-1 2-5 0,3 3-9 0,-5 0-9 15,1-1 6-15,-2 1-16 0,-4 2 5 0,0-3-20 16,-3 0 0-16,0-3-5 0,-6 2-6 0,2-3-4 16,-6 0-1-16,2 0-12 0,-2-1-15 0,-5 1-22 15,2-3 1-15,-1-1-18 0,1-2-33 0,-5-3-39 16,4-2-28-16,-3-2-12 0,3-2-27 16,-3-4-17-16,3-3-56 0,7 1 2 0,-13-7-709 15,6 2 64-15</inkml:trace>
  <inkml:trace contextRef="#ctx0" brushRef="#br0" timeOffset="91788.531">5167 4326 491 0,'17'-1'97'16,"3"1"-25"-16,-2-3-13 0,-5 2-69 0,1 1 12 15,-1 0-28-15,-2 1-30 0,0-1-108 0</inkml:trace>
  <inkml:trace contextRef="#ctx0" brushRef="#br0" timeOffset="92016.338">5014 4431 936 0,'9'6'272'0,"-9"-6"-24"0,10 0-33 16,-5 1-31-16,4-1-7 0,-2 0-11 0,-1 3-20 16,5-3-15-16,-1 0-34 0,1 1-43 0,2-1-3 15,-2 0-82-15,3 1-17 0,-1-1-14 0,0 2-40 16,2-4-19-16,-2 2-1 0,1-1-55 0,-4 1-762 16,4-1 45-16</inkml:trace>
  <inkml:trace contextRef="#ctx0" brushRef="#br0" timeOffset="93272.12">5802 4052 785 0,'0'0'267'16,"0"0"-37"-16,0 0-20 0,0 0 2 0,0 0-20 15,8 7-5-15,-8-7-15 0,0 3 2 0,0 2-16 16,0 3 14-16,0-2-19 0,0 5-4 0,0-1-3 16,3 5 10-16,-3 2-8 0,3 1-9 0,1-1-4 15,-1 6-14-15,4 2-22 0,-4-4 6 0,4 3-5 16,0-1-3-16,0-2 3 0,-1 0 5 15,2-2-23-15,-1 2-5 0,0-1-16 16,2-1-7-16,-1-3-5 0,-2 0-1 0,-2-1-4 16,2-1-3-16,-2-2-5 0,2-3-3 0,-5 0-10 15,6 0 5-15,-7-2-2 0,4 1-8 0,-2-3 0 16,2 0 12-16,-1-2-14 0,0-2-1 0,4-1 21 16,-7 0-18-16,14-6-8 0,-4-1-2 0,4-2 4 15,0-1 6-15,3-2-5 0,0-4-15 0,1-4 9 16,5-1-9-16,-6-2-6 0,4-2-5 0,-4 0-23 15,10-7-12-15,-6 5-14 0,-2 2-2 16,-1 1 11-16,0 2 7 0,-2 4-29 16,-2 1-9-16,0 1-16 0,3 3-2 0,-7-1-19 15,0 3 4-15,1 3-27 0,-1-1-9 0,-3 1-19 16,2 1-10-16,-4 0-30 0,1 4-29 0,-2-2-4 16,-1-2-65-16,0 4-696 0,-3 3 74 0</inkml:trace>
  <inkml:trace contextRef="#ctx0" brushRef="#br0" timeOffset="94561.391">6790 3784 368 0,'0'0'151'0,"0"0"-28"0,0 0 8 16,0 0-19-16,0 0 1 0,0 0-29 15,0 0-2-15,0 0-5 0,0 0-16 0,0 0 6 16,0 0-1-16,0 0 11 0,4-3-5 0,-4 3-3 15,0 0 0-15,0 0-5 0,0 0-23 0,0 0 10 16,0 0 13-16,0 0-5 0,0 0-20 0,0 0 2 16,0 0 2-16,0 0-12 0,0 0 30 0,0 0-28 15,0 0-12-15,0 0 10 0,0 0-3 0,0 0-3 16,0 0-7-16,0 0 13 0,0 0 7 0,0 0-35 16,0 0 5-16,0 0-11 0,0 0 11 15,0 0-11-15,0 0 8 0,0 0-2 0,0 0 15 16,0 0 0-16,0 0-13 0,0 0 8 0,0 0-6 15,0 0-7-15,0 0-2 0,0 0-1 16,0 0-12-16,0 0-8 0,0 0 0 0,0 0 10 16,0 0-5-16,0 0-18 0,0 0 39 0,0 0-42 15,0 0-4-15,0 0 5 0,0 0 14 0,0 0 7 16,0 0 14-16,0 0-35 0,0 0 15 0,0 0 10 16,0 0 8-16,0 0-21 0,0 0 6 0,0 0-29 15,0 0 13-15,0 0-7 0,0 0-32 16,0 0-35-16,0 0-18 0,0 0-20 0,0 0-83 0,0 0-672 15</inkml:trace>
  <inkml:trace contextRef="#ctx0" brushRef="#br0" timeOffset="95955.674">5669 3846 430 0,'0'0'166'0,"4"0"-15"0,-4 0 5 16,0 0-25-16,0 0 12 0,0 0-5 0,0 0 8 15,6 7-13-15,-6-1 5 0,-3 2-10 16,0 1 13-16,2 2-13 0,-2 5 8 0,-3 2-11 15,-1 6 6-15,-1 6-1 0,-1 4-7 0,2-1-2 16,-3 11-4-16,-1 1-14 0,4-5-21 0,1-5 7 16,-5 11-10-16,4 2 1 0,-3-2-6 0,1 1-18 15,1-6 24-15,1-7-37 0,0 0-2 0,1-1-2 16,-2-1-1-16,2-3-12 0,2-4 2 0,-2 0-15 16,0-3 22-16,5-3-40 0,-2-1-23 15,-1-5-10-15,1 0-31 0,2-1-21 0,-2-2-30 16,0 0-3-16,2-2-15 0,1-3-8 0,0 1-28 15,0-4-54-15,0-2-13 0,0 0 13 16,0 0-289-16,0 0-435 0</inkml:trace>
  <inkml:trace contextRef="#ctx0" brushRef="#br0" timeOffset="96707.428">6771 3793 378 0,'-4'3'146'0,"1"1"-10"15,0 1-8-15,1-1 20 0,-4 3 1 0,2-1-6 16,1 2-5-16,-3 0 3 0,3 4-5 0,2-2-3 16,-2 2-20-16,-2 1-1 0,2 3 3 0,0 1-10 15,0 2 34-15,-1 5-27 0,-2 0 6 16,2 1-13-16,1 0 28 0,-5 1-26 15,5 0-20-15,-4 0 13 0,1 4-23 0,0-4 2 16,1 1-4-16,-1-1-6 0,2-2 2 0,1 1-14 16,-4 0-9-16,4-2 4 0,-5 0-6 0,5 2 0 15,-4-5-23-15,1 2 15 0,2-5-20 0,1-1 28 16,-3 1-23-16,1-5-7 0,2 1-9 0,0-4-17 16,0 0-31-16,2-1-25 0,-2-1-24 0,3-2 0 15,-3 0-4-15,3-2-27 0,0-3-2 0,0 4-17 16,0-4-1-16,0 0 0 0,0 0-7 0,0 0-8 15,6-9-36-15,-5 3 7 0,-1 6-9 0,9-9 17 16,-6 1-79-16,2 3-665 0</inkml:trace>
  <inkml:trace contextRef="#ctx0" brushRef="#br0" timeOffset="97600.409">7020 4109 698 0,'-3'8'264'0,"3"5"-11"0,0 0-9 16,0 3-9-16,-1 0-25 0,2 2-5 0,-2 1 5 15,5 3-16-15,-4-4-7 0,3-2-18 0,0 3-16 16,0-1-1-16,1-1-7 0,1-1-24 15,4 1 4-15,-5-3-35 0,5 2-6 0,-2-5-2 16,1 2-15-16,2-5-8 0,0 0-1 0,1-3 1 16,1-1-20-16,-1-3-16 0,3-1-18 0,-4-1 26 15,4-4-31-15,-4-3-13 0,3 0 10 0,-2-3-30 16,-1-4-23-16,0-3-11 0,1-1-12 0,-4-6-13 16,2-4 7-16,-5-4-7 0,3 4 15 15,-7-2 5-15,0 4 11 0,0 1-11 0,-3-2 8 16,-4 6 16-16,3-1 9 0,1 6-4 0,-1-1 22 15,-2 3 1-15,3 4 17 0,2-2 8 16,-2 3 24-16,-1 2 14 0,4 0 8 0,-3 0 13 16,2 2 13-16,2 2 5 0,2-2-10 0,1 3-3 15,0-1 10-15,5 0-33 0,-2-1 8 0,4 2-3 16,2-2-20-16,0 1 0 0,5 0-3 0,3 0 18 16,-2-1-23-16,6 2 5 0,2-4-10 0,-2 5 5 15,5-3-15-15,-5 1 2 0,-2 0-18 0,1 2-2 16,0 1 7-16,0-3-17 0,-7 3-16 15,3-2-30-15,-6 2-19 0,0 1-45 0,-1-3-29 16,-6 3-49-16,1 3-12 0,-8-3-25 16,12 1-779-16,-12 2 102 0,1-1 88 0</inkml:trace>
  <inkml:trace contextRef="#ctx0" brushRef="#br0" timeOffset="98152.658">7461 4116 657 0,'17'-6'215'16,"-1"1"-23"-16,-1 0-12 0,-2 1-12 0,-2 1-32 16,2 1 2-16,0-2-20 15,-1 3-23-15,0-1 2 0,3 2 0 0,-5 0-25 16,-1-3 2-16,2 3-2 0,-4 3-3 0,0-3-18 15,0 1-23-15,-4 2 16 0,1 2-1 0,-4 2-20 16,0-1 11-16,-8 4-6 0,2-1-8 0,-1 2-12 16,0-1 5-16,-3 4 18 0,0-3-8 0,3 2 0 15,-4-2 5-15,4-1-18 0,-3 2 10 0,4-3-9 16,-1 0-4-16,0-1 19 0,3 1-6 0,-2-2 11 16,2 1 0-16,1-3-3 0,0 0-7 0,-2-1 22 15,2 1-12-15,3 0 5 0,-3-4 12 16,3 3 16-16,0-4-15 0,3 6-1 0,-3-6-14 15,4 1-9-15,3 1-7 0,-7-2 10 16,14 4 1-16,-4-4-4 0,3 1 1 0,-2-1-19 16,3 2 4-16,2-1-27 0,-1 2-19 0,1-2-12 15,-1 0-14-15,1 2-26 0,1-2-15 0,-4 2-29 16,2-3-23-16,-5 1-7 0,3 2-64 0,-5-2 23 16,-5 3-95-16,3-3-673 0,-2 0 97 0</inkml:trace>
  <inkml:trace contextRef="#ctx0" brushRef="#br0" timeOffset="100707.54">8500 4046 296 0,'0'0'98'16,"0"0"-9"-16,0 0 14 0,0 0-19 0,0 0-10 16,0 0-7-16,0 0 5 0,0 0 4 0,0 0-14 15,0 0-1-15,0 0-2 0,0 0 0 0,0 0-5 16,0 0-6-16,0 0 4 0,0 0-9 16,0 0-10-16,0 0-10 0,0 0 18 0,0 0-20 15,0 0 15-15,0 0-11 0,0 0 1 0,0 0-6 16,0 0 8-16,0 0-10 0,0 0-5 15,0 0-3-15,0 0 3 0,0 0 10 0,0 0-2 16,0 0-3-16,0 0-6 0,0 0 32 0,-10-9-24 16,3 8-4-16,7 1 17 0,-11-1-5 0,1 0-15 15,-1 1 31-15,2 0-29 0,-5 0 23 0,0 2 8 16,-2-1-10-16,-2 4 0 0,1-2 0 0,0 2-3 16,-1 0 11-16,2 0 2 0,-2 2-3 0,2-2 1 15,2 0-16-15,1 2-2 0,2-4 17 0,-2 2-5 16,6-1-25-16,-3 0-2 0,2-2 35 15,1 2-18-15,1-1 23 0,0 0-15 0,2 2-11 16,0-3 32-16,4 4-9 0,-3-4-27 16,3 2 7-16,0 1 5 0,3 1-2 0,1-2-3 15,-1 0 0-15,0-1 0 0,1 3-2 0,2-3 2 16,1 2 3-16,1 0-8 0,2-1-3 0,-3 1 1 16,6 0-8-16,1 1 5 0,-1-3-6 0,5 2-17 15,2 0-15-15,-3 0 2 0,1-2-13 0,1 1-17 16,2 0-34-16,-3 0-13 0,-5-3-18 0,8 3-15 15,-8-3-20-15,4 2-26 0,-6-3 5 0,-1 0-184 16,3 0-554-16,1-3 81 0</inkml:trace>
  <inkml:trace contextRef="#ctx0" brushRef="#br0" timeOffset="101029.54">8759 4161 458 0,'-13'6'156'0,"0"2"-13"0,-2-3-17 16,6 1-6-16,2 1-10 0,-4 2 3 0,5-2-3 15,2 1-3-15,1 0-10 0,-1 1 16 0,1-2-26 16,4-2-8-16,-1 1-4 0,3 1-9 0,0-4 6 15,3 2-11-15,1-5 1 0,-3 2-21 0,6-3 0 16,0 0 7-16,0 0-14 0,1-4 9 0,2 0-25 16,1-1 0-16,0-1-26 0,-1 1-10 0,-2-1-33 15,2-1-10-15,-2 3-29 0,-1-3-5 0,-3 1-22 16,0-2-11-16,3 2 5 0,-7-2-13 16,4 0-5-16,-4 1-17 0,1 0-16 0,-1-3-195 15</inkml:trace>
  <inkml:trace contextRef="#ctx0" brushRef="#br0" timeOffset="101344.274">9016 4053 376 0,'4'-1'143'0,"2"-1"-20"0,-6 2-26 0,10 0 24 16,-10 0 1-16,0 0-17 0,8 0 8 0,-8 0-21 16,0 0-18-16,0 3 8 0,0-3-7 15,0 0 12-15,0 0 0 0,-8 9 7 0,5-5 11 16,3-2-5-16,-4 1-23 0,2 1 15 0,1 0-2 15,1 1-11-15,-3-2-5 0,3 2-2 0,0-1 28 16,3 3-49-16,-3-1-5 0,3-2 0 0,1 1-2 16,3 2 2-16,-6-3-3 0,5 1-17 15,-2 2 15-15,2-3-16 0,-3 1-2 0,1-2 13 16,3 3-18-16,-4-3 5 0,-2 3 0 0,2 1 8 16,0-2-13-16,-3 1-21 0,0 0 6 15,0 2-1-15,-3-3 1 0,0 2-3 0,2-1-8 16,-2 2 6-16,-1 0-21 0,-2-4 0 0,5 1-3 15,-2 2-35-15,-3-4-24 0,2 3-20 0,-2-4-41 16,1 3-59-16,-1-3 11 0,2 2-11 0,4-4-76 16,-10 3-684-16</inkml:trace>
  <inkml:trace contextRef="#ctx0" brushRef="#br0" timeOffset="101813.289">9693 3818 675 0,'-21'27'272'16,"0"-1"1"-16,5-1-6 0,-5 14-11 0,-3 1-26 16,7 2-18-16,0 0-14 0,1-1-27 15,4-6-17-15,-1-3-24 0,3-3-7 0,0 1-10 16,6-4-21-16,1-1-8 0,0-2-4 0,6-5-45 16,0 0-14-16,0-2-36 0,5-1-11 0,-1-5-35 15,6-1-11-15,1-2-15 0,-1 0-41 0,2-5-10 16,1-1-34-16,1-1-2 0,3-7-23 0,-2 4-765 15,3-2 61-15</inkml:trace>
  <inkml:trace contextRef="#ctx0" brushRef="#br0" timeOffset="118476.138">10021 4005 38 0,'0'0'25'16,"11"0"4"-16,-11 0-6 0,7-2-5 0,-7 2-41 16,0 0 5-16,12-1-51 0</inkml:trace>
  <inkml:trace contextRef="#ctx0" brushRef="#br0" timeOffset="120484.149">9860 4009 317 0,'0'0'120'0,"0"0"-15"0,-3-4 13 0,3 4-34 15,0 0 19-15,0 0-6 0,0 0 11 0,0 0 2 16,0 0 0-16,-7 13 0 0,4-6-13 15,-3 2 8-15,1-1 8 0,-2 2-24 0,4 0-12 16,-6 3 7-16,5 0-4 0,-4 1 9 16,2 1-4-16,2-2-21 0,-2-1 20 0,-1 2-15 15,4-3-2-15,-1-2-13 0,0 1 7 0,1-1 1 16,3-2 4-16,-3 1 3 0,3-1-10 0,0 1 3 16,0-2-19-16,3-1-7 0,-3 1 5 0,3-2-8 15,1 2 6-15,3-5-1 0,0 2-10 0,-1 0 3 16,1-3-16-16,1 0-15 0,1 0 10 0,1 0 6 15,0-4-37-15,2 1 21 0,1 1-15 0,1-5-8 16,-1 2 2-16,1-2-17 0,-4 1 5 16,3-2-13-16,-1 0 20 0,-3 1 6 0,1 0-1 15,1-1-2-15,-4 2-5 0,-1 1-10 16,1 0 4-16,0 1 1 0,-3-1 20 0,2 2 5 16,-2 0 3-16,-1 2-10 0,-3 1 12 0,7 4-9 15,-7 0 7-15,4 2 2 0,-4 1-2 0,0 4 10 16,0-2-10-16,3 5 23 0,-3-2-5 0,1 0-6 15,2 0 6-15,0-2-5 0,0 1 25 0,1-2-10 16,2 0-2-16,-2-2-4 0,6 1 17 0,-6-5-1 16,3 3-30-16,2-6 4 0,-1 0-2 15,2 0 16-15,0-4-19 0,1-1 14 0,-1-3-9 16,3 0-12-16,-2-4-15 0,2-1 10 16,-2-4-16-16,2 0-5 0,-3 1 6 0,1-2 2 15,-1-1 5-15,-4 6-23 0,1-3-10 0,-4 3 10 16,5 1 2-16,-5 3-17 0,1 0-6 0,-1 1 6 15,-3 0 8-15,3 1 7 0,-3 2-11 0,0 0-7 16,0-1-7-16,3 1-19 0,-3 1-4 0,0-2-1 16,0 6-45-16,0-4-32 0,0 4-55 0,0-8-700 15</inkml:trace>
  <inkml:trace contextRef="#ctx0" brushRef="#br0" timeOffset="121464.465">10599 3872 529 0,'0'0'156'0,"0"0"-4"0,0 0-1 15,0 0-6-15,0 0-14 0,-7 12-16 0,1-4-5 16,-2 0 0-16,1 3-5 0,-6 4-2 0,-1 1-9 15,1 2-4-15,0 2 23 0,-2 0-26 16,5-3-11-16,-4 3-1 0,1 2-11 0,2-4 0 16,1 1 12-16,3 1-9 0,-2-2-1 0,4-2 1 15,2-4-29-15,-1 2 19 0,1-3-14 0,3 2 1 16,0-3 4-16,4 1-25 0,2-1 11 16,2-3 14-16,1 1-32 0,2-1 4 0,3-1 16 15,2-2-33-15,2 0-1 0,0-3-20 0,1 0 5 16,2 1-28-16,-1-4-33 0,1 0-20 0,-1 2-14 15,-3-4-35-15,1 0-26 0,-2-2-23 0,-2-1 5 16,0 3-28-16,0-4-23 0,-4-4-709 16</inkml:trace>
  <inkml:trace contextRef="#ctx0" brushRef="#br0" timeOffset="121653.461">10701 4046 811 0,'-20'6'220'0,"-1"-3"-7"16,2 1-24-16,1-3-23 0,0 1-20 0,-2-1-10 15,0 2-41-15,2-3-19 0,1 0-37 0,0 0-14 16,-3-3-45-16,3 2-8 0,0-1-47 0,3 1-29 16,-3-3-24-16,0 1-26 0,-7-3-105 0,11 3-659 15</inkml:trace>
  <inkml:trace contextRef="#ctx0" brushRef="#br0" timeOffset="122636.54">11214 3818 378 0,'0'0'167'0,"0"0"-3"15,0 0 4-15,0 0-9 0,0 0-5 0,0 0 10 16,0 0-16-16,-7 17 16 0,4-9-21 15,0 4-2-15,-1 2-13 0,-3 4-8 0,1 6-7 16,2 1-6-16,1 1-17 0,-1 7-3 0,-6-1-18 16,6 0 3-16,-2-3-11 0,2-1-38 0,-2-3-23 15,2 0-48-15,1-6-50 0,3-1-42 0,-4 0-22 16,0-2-30-16,4-11-18 0,0 3-801 0,0 1 121 16</inkml:trace>
  <inkml:trace contextRef="#ctx0" brushRef="#br0" timeOffset="122837.007">11334 4034 941 0,'0'4'374'16,"0"3"-23"-16,-3 0-41 0,-1 0-39 0,-3 0-20 16,0-2-34-16,-6 1-30 0,-1 1-36 0,0 0-36 15,-3-5-25-15,-3 1-44 0,2 1-51 0,-2-8-10 16,-3 3-31-16,2-2-11 0,0-2-35 0,-3-1-3 15,0 0-56-15,3-2-28 0,5 2-8 16,-11-3-171-16,12 3-599 0,5 1 66 0</inkml:trace>
  <inkml:trace contextRef="#ctx0" brushRef="#br0" timeOffset="123416.004">11925 3859 499 0,'-17'10'181'0,"-3"2"1"0,-1 0-26 0,7 4-2 16,-6 0-8-16,3 4 7 0,-4 2 3 0,4-1-20 16,3 2 7-16,1 0 6 0,3-5-11 0,6 5-2 15,-2-7-13-15,6-2-3 0,3-2-15 16,3 2-10-16,5-3-11 0,2-3 1 0,-2-5 2 15,6 0-26-15,-1-3-12 0,5-3 10 0,3-4-16 16,-2-3-5-16,8-4 3 0,-7-2-5 0,1-2-8 16,1-2-5-16,-1 2 3 0,-7-3-29 0,3 1-9 15,-6 2-34-15,0-1-6 0,-5 2-12 0,-2 3-2 16,-4-2-13-16,-3 2-3 0,0 3 2 0,-3-1-35 16,-4 3-36-16,1 1-15 0,-4 3-29 0,-1-1-7 15,-2 2-3-15,-5 3-785 0,5 1 101 16</inkml:trace>
  <inkml:trace contextRef="#ctx0" brushRef="#br0" timeOffset="123804.163">11943 3688 588 0,'0'0'243'0,"6"12"-22"16,-9-7-17-16,3 1-4 0,0 1 10 0,-3 5-10 15,2 0-6-15,-2 5-2 0,0 1-15 16,-1 6 7-16,-3 10-10 0,1 0-15 16,-1 16-3-16,-4 0-23 0,1 0 0 0,0 0-13 15,-4-2-17-15,4-2-9 0,0-9 1 0,-1-6-23 16,4-2-8-16,-3-2-18 0,4-4-8 0,-5 1-40 16,4-6-34-16,1-2-23 0,2 0-25 0,1-7-32 15,-4 3-37-15,6-6-6 0,-2 0-48 0,3-6-21 16,-3 1-8-16,3-1-780 0,0 0 69 0</inkml:trace>
  <inkml:trace contextRef="#ctx0" brushRef="#br0" timeOffset="125991.752">12103 4137 427 0,'4'-2'174'0,"2"1"23"0,1-3-10 0,0 1-23 16,0 1 5-16,3-1-18 0,1 0-21 0,-1 1 1 15,3-2-34-15,1 1-2 0,-1 2-16 0,-2-2-10 16,2 2 23-16,-3-1-20 0,-2 1 0 16,2 1-6-16,-4 0-4 0,1 0 2 0,-2 0-23 15,1 3-5-15,-6 1-19 0,3 0 12 16,-3 2 4-16,-3 4-28 0,0-2 23 0,0 5-5 16,-2-3 8-16,2 1-5 0,-1 2-29 0,1-1 16 15,0 1 7-15,3-3 1 0,-3 2 4 0,3-1-2 16,0-3 13-16,3 1-13 0,0-2 8 0,0-4-23 15,1 3-1-15,4-4-2 0,-2 0 3 0,4-2 0 16,-3-2-1-16,3 0 6 0,0-4-8 0,0 3 8 16,1-4 0-16,-4 0 7 0,3-3-22 0,-4 2 10 15,2-1-14-15,-4 0 1 0,2-2 8 0,0 2-1 16,-2-1 11-16,-1 0-13 0,2 1 5 0,1 1 16 16,-3-5-24-16,1 4-2 15,-1-2-5-15,3 2-8 0,-2-2 23 0,0 1 0 16,-1 1-2-16,1 3-1 0,-4 0 3 0,3-1-5 15,0 2-10-15,1 1 13 0,-4 0-3 0,3 1-39 16,1 1 6-16,-1-2-23 0,-3 4-16 0,0 0-38 16,11 4-18-16,-5-2 33 0,-6-2-35 0,7 1-24 15,-7-1-30-15,11 3-750 0,-5-3 12 0</inkml:trace>
  <inkml:trace contextRef="#ctx0" brushRef="#br0" timeOffset="126763.704">12531 3642 711 0,'9'1'259'0,"-2"1"-16"0,4-1-13 0,-1 3 6 16,4-2-24-16,2 5-17 0,-1 1-3 0,5 2 0 16,1 2-6-16,3 5-4 0,10 11-26 0,0-1-2 15,-3 7-11-15,0 5-12 0,-1 2-13 0,-3 5-11 16,-2 1-2-16,-2 1-18 0,-6-2 5 0,0 1-18 15,-3-4-12-15,-7-7 2 0,-1-2-16 0,-6-6-12 16,0 1 3-16,-3-2-21 0,-4 4-24 16,-2-1-42-16,-2-5-19 0,1-4-30 15,0 0-36-15,-4-5-18 0,0-3-18 0,0-1-20 16,1-6-52-16,-1-1-2 0,1-4-64 0,2-2-745 16,0 0 99-16</inkml:trace>
  <inkml:trace contextRef="#ctx0" brushRef="#br0" timeOffset="136520.362">25291 2363 453 0,'3'-3'184'0,"-2"-1"-20"0,6 0 0 0,-4 0-24 15,-2 0 1-15,2 1-18 0,0-1 15 0,0 2-33 16,-3 2 3-16,1-5-21 0,-1 5-13 16,0-4 8-16,0 4 7 0,-10 0-2 0,10 0-7 15,-21 1 4-15,8 2-10 0,-2-2-10 16,-2 3-28-16,-3-1 5 0,-1 0-2 0,1 1-4 16,-4-1 6-16,3 0 5 0,4 1-17 0,-6 0-17 15,5-3 11-15,1 3-5 0,0-2 11 0,4 1-6 16,0-1 5-16,1 0-10 0,-2 1-6 0,4-2 12 15,3 0-17-15,-2 1-4 0,1 1 38 16,-2-1-11-16,4 2 1 0,-5 2 5 0,4 1 10 0,-3 3-10 16,0 1-8-16,1 2 13 0,-6 3 3 0,1 3-9 15,-1 4 6-15,-4 0-2 0,2 3-1 0,-3-2 11 16,2 0-29-16,4 1 11 16,-6-3-8-16,6 2 3 0,-3-3 2 0,7-2 10 15,-3 0-12-15,2-2 7 0,4-2-7 0,-2 1 27 16,5-2-12-16,0-2 0 0,1 2-5 0,3-4 18 15,3-1-36-15,5 1 12 0,3 0-4 0,1-3-5 16,9 0 7-16,2 0-18 0,5-1 0 0,0-3 0 16,2 0-17-16,-2-1-1 0,3-2-12 0,-1 0-27 15,1 0-29-15,-5 0-24 0,-1-2-49 0,-1 1-40 16,-3-2-64-16,-1 2-34 0,0-3-118 16,-2-1-634-16,0-2 113 0</inkml:trace>
  <inkml:trace contextRef="#ctx0" brushRef="#br0" timeOffset="136693.03">25011 2705 734 0,'-24'5'315'0,"1"-1"-28"16,2 1-29-16,0-4-20 0,1 0-46 0,-4-1-46 15,0-4-56-15,0 0-54 0,-1 0-31 16,-1-5-26-16,5-2-58 0,-3-1-47 0,7-2-55 15,-6-10-24-15,11 8-752 0</inkml:trace>
  <inkml:trace contextRef="#ctx0" brushRef="#br0" timeOffset="137332.379">25189 2778 729 0,'-7'13'223'16,"-3"-2"-31"-16,3-3 10 0,4 4-25 15,-1-3-3-15,1-1-3 0,0 1 6 0,3 2-13 16,3-6 10-16,0 2-29 0,4-1-17 0,0 0 8 16,4-3-33-16,1-1 1 0,-1-2 1 0,3-2 5 15,-1-1-28-15,1-3-7 0,3-1-11 0,-3-1-3 16,-1-1-12-16,2 0 2 0,-2-2-13 0,1-1-12 15,-4 0-1-15,0-1-4 0,1 0-1 0,-1 1-9 16,-1 1-16-16,-5 1 12 0,4 1 19 0,-2 1-26 16,-2 1 2-16,2 0-2 0,-1 2 16 0,-3 3-6 15,1 0-7-15,-3 2 4 16,0 0 3-16,8 9-2 0,-8-2 10 0,0 3-18 16,3 2 8-16,-3 0 22 0,3 1-32 0,0 0 2 15,-2 1-3-15,2-2 1 0,-3-1-3 0,3 1-21 16,1-2-35-16,-1-3-49 0,4 0-16 0,-3-4-43 15,2-3-15-15,1-2-29 0,4-2-37 0,-4-4-42 16,5-3-707-16,0-5 139 0</inkml:trace>
  <inkml:trace contextRef="#ctx0" brushRef="#br0" timeOffset="137564.63">25777 2313 1028 0,'-3'25'359'0,"2"0"-32"0,-5 0-35 0,-1 0-23 16,0 6-28-16,0 0-34 0,1 3-15 0,-5-5-10 15,4 3-11-15,-3-4-7 0,4 1-41 16,-2-4-18-16,1-1-5 0,1-2-18 0,5-1-8 16,-2-5-26-16,0-1-25 0,3-2-7 0,0 0-57 15,5-1-44-15,-3 0-27 0,1-3-39 0,3-5-36 16,-2 2-38-16,4-5-47 0,-2 0-741 15,-2-1 91-15,5-1 111 0</inkml:trace>
  <inkml:trace contextRef="#ctx0" brushRef="#br0" timeOffset="138164.229">25842 2691 701 0,'0'0'215'0,"3"9"-31"16,0-7 0-16,-3-2-4 0,1 8-14 0,2-6-10 16,-3-2-25-16,10 5-8 0,-6-5-8 15,-4 0-21-15,13-1-1 0,-13 1-11 16,18-6-16-16,-8 1 26 0,4-2-33 0,-4-2 3 16,3 1 2-16,-2-2-13 0,2-1 0 0,-2 2-20 15,-1-3 2-15,0 3-5 0,-3 0 5 0,0 0-2 16,-4 0 2-16,-2 1-5 0,-1-1-15 0,-1 4-10 15,-5-1 7-15,-2 3 5 0,1 1 1 0,-2 3 15 16,-5 1-29-16,0 5 6 0,-3 1 2 16,-3 5-5-16,4 0 18 0,-2 4 8 0,0 0-8 15,1-1 0-15,4 3 0 0,2-2-13 0,0 0 21 16,2-1-18-16,6-3 17 0,-1 0-42 0,4-2-9 16,3-1-27-16,-2-3-27 0,5-1-32 15,0-3-14-15,-2-1-1 0,7 0-47 0,-11-2-13 16,20-5-2-16,-9-1 2 0,2 0-48 0,1-2 45 15,-1-3-17-15,2 0 15 0,-2-1 49 16,4 1 0-16,-4 0 30 0,-2 1 3 0,3-1 28 16,-4 4 29-16,-1 1 4 0,-1 1 21 0,-1 1 54 15,2 3-13-15,-5 1 20 0,3 3 44 0,-6 2-10 16,2 1 15-16,0 3 5 0,-3 3 18 0,0-1 16 16,3 1 9-16,-3 3 3 0,1-3-7 0,-2 1 20 15,2-1 0-15,-1-1 26 0,0-2-24 16,3-1-20-16,-3-1-15 0,0-1 0 0,3-4-21 0,-3 1 13 15,4-1-30-15,-4-2-6 0,0 0-8 16,10-12-14-16,-7 4-19 0,1-2-8 16,-1 0-7-16,1-5-23 0,2 0-20 0,-2 2-6 15,3-2-10-15,-3-1-26 0,2-1-20 0,1 2-5 16,-1 0-41-16,-2 2 3 0,6-1-19 0,-3 2-12 16,3 2-3-16,-2 0-8 0,2 2-17 0,0 1 10 15,1 2 2-15,0 0-184 0,1 2-499 0</inkml:trace>
  <inkml:trace contextRef="#ctx0" brushRef="#br0" timeOffset="138423.613">26669 2536 381 0,'0'0'146'0,"0"0"-31"0,-19 8 21 16,8-4-26-16,1-1-10 0,-1 1-6 0,0 1 11 15,-1-1 5-15,1 3-7 0,1-2-9 0,0 0 11 16,2 1-2-16,-2 1 22 0,4-1 8 0,-1 0-18 15,3 0 19-15,3 2-37 0,1-2-5 16,1 1 0-16,3 1-15 0,2-1-5 0,-2 1 12 16,6-1-17-16,1 0-3 0,-2-1-21 0,1 1 3 15,1-1 18-15,-1 1-33 0,-3-1-8 0,0 1-5 16,0 0-21-16,-4 3-12 0,-6 0-13 16,-4-1-18-16,0 2-52 0,-6-1-32 0,-1-1-19 15,-3-3-30-15,-4-1-10 0,3-4-21 0,-4-2-271 16,4-2-410-16</inkml:trace>
  <inkml:trace contextRef="#ctx0" brushRef="#br0" timeOffset="138568.148">26402 2313 693 0,'-3'12'202'16,"0"-2"-56"-16,-1 3-46 0,-2-1-64 0,-1 0-74 15,0-3-44-15,3-2-799 0</inkml:trace>
  <inkml:trace contextRef="#ctx0" brushRef="#br0" timeOffset="139112.479">27418 2623 852 0,'-1'10'284'0,"-2"2"-28"0,0-1-21 15,3 2-22-15,-3-2-21 0,1 3-33 0,-3-3-26 16,2 3-23-16,2-3-36 0,-3 0-43 0,-2 0-52 16,6-1-61-16,-3-1-61 0,2-2-80 15,-2-2-749-15,3-2 89 0</inkml:trace>
  <inkml:trace contextRef="#ctx0" brushRef="#br0" timeOffset="139259.982">27406 2445 811 0,'8'-2'174'16,"-1"-3"-92"-16,1 2-54 0,3-2-54 0,-3 0-803 16</inkml:trace>
  <inkml:trace contextRef="#ctx0" brushRef="#br0" timeOffset="140148.397">27808 2462 450 0,'-18'13'143'0,"2"-1"-33"16,-2 2 16-16,2-2-34 0,1 2-8 15,-1 3 9-15,1-2-17 0,2-1 14 0,-1-1-3 16,7 1 5-16,-2-2 3 0,2-1 15 0,4-1-15 16,3-2-11-16,0-3-7 0,3-1-11 0,0-2-2 15,-3-2 8-15,0 0-5 0,23-9-3 0,-12-1-3 16,2-3-10-16,2-4-5 0,-2-1 13 0,5-4-31 16,-2 0 29-16,1-2-16 0,-3 1-8 15,0-1-7-15,-1 2-9 0,-3 1 22 16,1 0-34-16,-4 2 8 0,1 2-21 0,-3 0-12 15,-1 1-24-15,0 1 1 0,-1 5-6 0,-3 0 3 16,0 3 5-16,-3 0 13 0,-1 4-11 0,4 3 1 16,-8-4 0-16,8 4 15 0,0 0-11 0,-19 12 19 15,16-5 7-15,-5 3-22 0,5 0 6 0,2 1 1 16,-2 1 18-16,3 0 10 0,0 0 1 0,3 1-9 16,-2 0 11-16,5 0-13 0,2 0 20 15,2-1-7-15,0 0-1 0,1-3 6 0,2-1-15 16,1 1 12-16,2-3 8 0,-1-1-18 0,4 0 30 15,-1-3-4-15,-1-1 10 0,0 0-18 0,0-2 0 16,3-1-3-16,-2-1-2 0,-1-2 18 16,0-1-1-16,-3 0-12 0,0 0-10 0,-4-1 17 15,0 0-9-15,-3 0-1 0,-3-1-12 0,-1 0 4 16,-3 2 1-16,-3-1-3 0,-1 2 18 16,-3 0-13-16,0 1-17 0,0 1 17 0,-3 1-18 15,-1 2 13-15,-2 2-2 0,5 1-3 0,-3 2 41 16,-1 3-10-16,1 2-6 0,2 1-7 0,-1 3 10 15,3 2-10-15,0 0-7 0,3 2-19 0,4 0-28 16,0-3-36-16,0 2-25 0,3-2 10 0,1-5-69 16,0-1-26-16,3-2 6 0,-4-3-24 15,4-2 10-15,-1 0-12 0,-6-2 18 0,15-5-21 16,-4 0 62-16,-3 0 53 0,0 0 29 0,2 1 7 16,0-2 44-16,0 2 38 0,-3 1 28 15,-3 0 1-15,2 1 42 0,1-1-12 0,0 3 8 16,-7 0-10-16,7 4 14 0,-7 3-1 0,3-2 19 15,-6 6-12-15,3-1-12 0,0 1 4 0,0 2 3 16,0-3 17-16,0 1-9 0,0-2 17 0,0 0 8 16,0-2-40-16,3-2-9 0,-1-1-12 15,0-2 15-15,6-2-21 0,-8 0-20 0,13-7 11 16,-3-4-11-16,3 0 2 0,-3 0-4 0,1-2-6 16,3 0-7-16,2-2 2 0,-1-1 6 0,1 0-21 15,1 0-3-15,-3 2 5 0,3 1 4 0,-3 1-14 16,0 2-10-16,-1 0 18 0,-3 4-6 15,1 1-17-15,-1 2 3 0,-2 5-6 0,-2 2 11 16,1 3-3-16,-4 3 2 0,4 3-9 16,-4 1 4-16,3 2 8 0,-1 0-13 0,-2-2 11 15,2 2-16-15,-3-3-5 0,4-1-12 0,-2-1-37 16,-1-2-17-16,4-3-55 0,-3-2-50 0,3-2-39 16,-7-2 0-16,13-11-724 0,-2 1 72 0</inkml:trace>
  <inkml:trace contextRef="#ctx0" brushRef="#br0" timeOffset="140329.005">28751 2416 924 0,'-4'40'335'0,"1"-2"-31"15,0-7-42-15,1-4-37 0,-3 1-69 0,1-2-59 16,1-4-76-16,0-4-47 0,-1-2-51 15,-3-5-46-15,7-1-56 0,-3-4-18 0,6-2-425 16,-3-4-240-16</inkml:trace>
  <inkml:trace contextRef="#ctx0" brushRef="#br0" timeOffset="140500.093">28789 2469 573 0,'-16'11'248'0,"1"-2"-10"15,-2 0-25-15,5 2-11 0,-4-7-31 0,3 3-20 16,-2-2-12-16,-1 0-27 0,-1-2-35 0,5 0-13 16,-4-1-41-16,3-2-38 0,3-1-34 0,-1-3-28 15,1 2-28-15,0-4-58 0,3 1-29 0,-7-5-93 16,11 3-600-16</inkml:trace>
  <inkml:trace contextRef="#ctx0" brushRef="#br0" timeOffset="140660.614">28952 2596 801 0,'0'16'258'15,"0"-3"-38"-15,-1-1-7 0,-4-1-24 0,5-3-7 16,-3-1-54-16,3 0-72 0,-2-1-33 16,-3 1-38-16,1-4-67 0,4-3-43 0,-7 2-24 15,7-2-117-15,-10-7-633 0</inkml:trace>
  <inkml:trace contextRef="#ctx0" brushRef="#br0" timeOffset="140832.555">29055 2253 773 0,'7'-5'250'0,"-3"1"-35"0,-1-2-23 0,3 1-56 16,-5-1-34-16,5 0-45 0,-3-1-50 0,-2 2-22 15,3-3-46-15,-1 1-32 0,1-4-9 0,-1 3-210 16,0-1-495-16</inkml:trace>
  <inkml:trace contextRef="#ctx0" brushRef="#br0" timeOffset="140988.045">29168 2100 522 0,'0'9'217'0,"5"-5"6"0,-4 8-21 16,0-1 8-16,-1 4 8 0,0 4 4 15,0 2 1-15,0 4-16 0,0 4-4 0,-2 6-27 16,-3 2-7-16,0 13-18 0,-3-1-18 0,4-6-12 15,-3-9-11-15,3-2-11 0,-2-1-52 16,2-6-17-16,-2-1-45 0,3-4-24 0,0-4-65 16,-2-4-42-16,5-3-44 0,0-4-15 0,0-5-140 15,0 0-618-15,0 0 106 0</inkml:trace>
  <inkml:trace contextRef="#ctx0" brushRef="#br0" timeOffset="141140.919">29298 2362 898 0,'-4'5'246'0,"-6"1"-19"0,0 4-11 0,-2 0-27 16,-3-3-18-16,-2 2-12 0,0-2-46 0,0 0-34 15,-4 0-33-15,1-2-15 0,2-3-39 0,1-1-43 16,0-1-31-16,0-2-31 0,3-1-17 0,-3-3-715 16,7 1 11-16</inkml:trace>
  <inkml:trace contextRef="#ctx0" brushRef="#br0" timeOffset="141635.68">29441 2333 773 0,'4'3'202'0,"-1"0"-26"0,-3 2-7 16,0-1-13-16,-3 4-22 0,0-1-6 16,2 2-8-16,-5 2 0 0,3 0-10 0,-1-2-13 15,0 2 3-15,1 0-5 0,1 0 10 0,-3-1-3 16,5 0-25-16,-3-3 8 0,6 1-9 0,-3-3-14 15,3-1-6-15,0-3-7 0,-3-1 2 0,0 0-8 16,20-10-2-16,-15 2-7 0,5-2-14 0,1 1 8 16,-1-4-2-16,0 1-6 0,4-2-20 15,-1 0 16-15,-2 3-14 0,-1 1 6 0,0 0 5 16,0 0-8-16,-1 3-5 0,-4 1 10 0,2 4-5 16,-4 4-18-16,5 4 21 0,-5 3-3 15,3 6-2-15,-2 9 17 0,-1 5-7 0,-3 7 13 16,3 3 10-16,-6 1 17 0,3 12-9 0,-3 2-8 15,1 0 2-15,-6-3-10 0,4-2 3 0,-6-8 12 16,6-7-20-16,-3-2 1 0,-2-1 4 16,1-8-18-16,1-1 18 0,-2-2-13 0,2-6 3 15,-4-1-2-15,4-7-1 0,-2-1-5 0,2-5-5 16,-4-5 13-16,4-1-2 0,-1-8 2 0,-1-2-8 16,2-4-13-16,1-2 19 0,2 0-4 0,1 0 17 15,0-4-6-15,3 5-5 0,0 3 17 16,3 0-4-16,2 1 2 0,0 2 11 15,2 1-6-15,5 3-7 0,-2 1-11 0,1 1-9 16,4 3-16-16,-2 1-6 0,4 3-30 0,0 0-15 16,4 0-8-16,0 2-8 0,-1 2-32 0,4-1-7 15,0 0-14-15,-3 0-39 0,2 2-23 0,-2-1-17 16,-1-1-19-16,-6 0-732 0,0-1 52 0,-1 1 48 16</inkml:trace>
  <inkml:trace contextRef="#ctx0" brushRef="#br0" timeOffset="158011.432">24582 3959 406 0,'0'0'200'16,"0"0"-28"-16,0 0-19 0,0 0-17 0,0 0-21 16,0 0-10-16,0 0-10 0,0 0-3 0,0 0-8 15,0 0 11-15,0 0-39 0,0 0 1 0,0 0 12 16,0 0-10-16,0 0 5 0,0 0 15 0,0 0 8 16,0 0-23-16,0 0 13 0,0 0 7 0,0 0 6 15,0 0 5-15,0 0-24 0,0 0-20 0,0 0 6 16,0 0 7-16,0 0-16 0,8 8 14 0,-3-6-24 15,1 0-2-15,1 2-3 0,0-3-5 16,6 0-12-16,-2 2 7 0,2 1 13 0,1-4-13 16,2 2-5-16,-1-2-8 0,1 1-5 15,-1-1 5-15,1 0-15 0,0 0 18 0,-4-1-10 16,5 0 4-16,-2 0-9 0,-2-2 2 0,0 1-3 16,-2-1 1-16,2-1 2 0,-3 0 10 0,1 2-23 15,-1-4-10-15,-2 1 13 0,-3 0-11 0,3 0-2 16,-5 1-5-16,0-2 2 0,-3 1 1 0,-3 0 30 15,0 1-18-15,-1 0 3 0,-4 3-11 16,-2-2 14-16,-7 2-6 0,4 1 5 0,-2 1 1 16,-7 3 4-16,1-2-2 0,-3 4 2 0,4-1 3 15,-5 3-10-15,2 0 8 0,1 5-16 16,0-5 20-16,1 4 11 0,0 1-3 0,4-2 0 16,0 3 6-16,0-1-3 0,0 0 2 0,7-1 13 15,-1 1 8-15,4-1 2 0,1 0-15 0,5-4 18 16,1 1-18-16,1-1-15 0,5 0 20 0,5 1-18 15,-1-1 11-15,3-4 7 0,5 2-15 16,-2 1-8-16,2-6 0 0,3 1 3 0,-1 2-6 16,-3-4 6-16,0 0-3 0,4-3-10 0,-1 2-15 15,-3 0-32-15,0 0-22 0,-3 0-33 0,0-5-24 16,-1 3-33-16,1-10-56 0,-1 10-755 0,-3-1 87 16</inkml:trace>
  <inkml:trace contextRef="#ctx0" brushRef="#br0" timeOffset="158692.198">25175 3638 424 0,'0'0'174'0,"4"-2"-17"15,-4 2 1-15,0 0 4 0,0 0-1 0,0 0-28 16,0 0 0-16,0 0 5 0,0 0 0 15,7 6-22-15,-7-6-1 0,6 4-13 0,-4 2-12 16,0 1-3-16,1-4-8 0,0 2-5 0,0 3-4 16,-2-2 11-16,3 1-29 0,-4 1 30 0,3-1-34 15,-3 2 1-15,0-2-16 0,-3 4 11 16,-1-3-6-16,3 0-18 0,-5 2-2 0,2-2 3 16,-2 3-3-16,0-5 7 0,-2 1-12 0,1 0-15 15,-3-1-19-15,0-1-30 0,-4 0-33 0,1-4-29 16,2 0-7-16,-2-1-16 0,-1-2-59 0,3-3-7 15,-2-1-750-15,2-6 130 0</inkml:trace>
  <inkml:trace contextRef="#ctx0" brushRef="#br0" timeOffset="158928.319">25172 3460 729 0,'3'-1'253'0,"-3"1"-15"0,0-6-23 0,0 6-20 16,7-7-3-16,-6 4-26 0,2-2-25 0,5 1-8 15,-3-4-10-15,2 1 3 0,0 0-32 0,3 0-12 16,-3-2 3-16,2 2-21 0,-1 2-5 0,-1-2-8 16,-1 1-3-16,-2 2-27 0,4 1-62 15,-2 0-46-15,0 2-36 0,-6 1-61 16,0 0-49-16,7 3-794 0,-7-3 119 0</inkml:trace>
  <inkml:trace contextRef="#ctx0" brushRef="#br0" timeOffset="159919.877">25627 3400 281 0,'3'-4'105'0,"-3"4"13"0,3-1-21 16,-3 1-5-16,5-2 13 0,-3-3-13 0,-2 5 23 15,0 0-30-15,1-3 5 0,-1 3-9 0,0-4 6 16,0 4-15-16,0 0-8 0,0 0-8 16,-5-5 11-16,5 5 2 0,-9-1-7 0,9 1-4 15,-10 0-1-15,3 0-14 0,-1 2-2 0,2 1 28 16,-4 1-12-16,-1 0 12 0,1 3-3 15,0 1 6-15,-4 2-11 0,4 3 11 0,0 0-26 16,-4 4 8-16,4 3-11 0,0 0 14 0,-1 2-4 16,1 3 1-16,5-5-3 0,-4 4-10 0,2-1-10 15,1 1-3-15,2-5-5 0,1 0 16 0,0 1-1 16,2-3 13-16,-2-4-17 0,3 0-1 16,0-2 26-16,-4 2-39 0,4-4 8 0,0 0 6 15,0-1-9-15,0-1 8 0,4-3-25 0,-1 1 10 16,1-1-8-16,-1 0 1 0,1-4-4 0,2 0 9 15,1 0-1-15,-7 0 26 0,17-4-28 0,-7 1 25 16,-2 1-43-16,2-3 0 0,-1 2 5 0,2-1 13 16,-4 1-16-16,3-1 18 0,-3 0-7 0,4 2-3 15,-1-4-2-15,0 4 4 0,1-5-1 16,1 2-12-16,-1 0 17 0,6-6-4 16,-4 3-7-16,2-2 11 0,-2-2-9 0,4-4-7 15,-3 3 5-15,0-3-2 0,-1 3 17 0,1-2-10 16,-4 1-5-16,0 1 0 0,-2-1-15 0,1 3 4 15,-5-4-4-15,2 6 2 0,-5-1-10 0,2-2 18 16,-3 4-5-16,0-1-8 0,-3 1-5 0,-1 0 2 16,-2-1-7-16,-1 2 10 0,-1 2-2 0,-1-4-6 15,-1 2 6-15,-1 0 2 0,1-1 5 16,3 5-13-16,-3-4 1 0,2 0-6 0,-1 1-28 16,-1 1 6-16,2 1-58 0,1 0-14 15,-2 0-34-15,2 2-12 0,-1 1-88 0,-1 0-683 16,5 1 87-16</inkml:trace>
  <inkml:trace contextRef="#ctx0" brushRef="#br0" timeOffset="161443.463">25416 3571 286 0,'0'0'95'0,"0"0"5"0,0 0-16 16,0 0-27-16,0 0 9 0,0 0-20 0,0 0-15 15,0 0 23-15,0 0 10 0,0 0-29 0,0 0 6 16,0 0 5-16,0 0-5 0,-5 4-2 0,5-4-3 16,0 0 7-16,0 0-25 15,0 0 18-15,0 0-8 0,0 0 10 0,0 0-12 16,0 0 28-16,0 0-11 0,0 0 1 0,0 0 4 16,0 0 1-16,0 0-5 0,0 0 17 0,-7-4 6 15,7 4 12-15,0 0 11 0,0 0 20 0,0 0-8 16,0 0 8-16,0 0 5 0,0 0 3 0,0 0 7 15,0 0-22-15,0 0 12 0,0 0-5 0,0 0 8 16,13-4-13-16,-13 4-3 0,11-3-20 0,-4 2 5 16,-3 0-18-16,6 0 8 0,0 1-21 0,0-2-2 15,4-1-5-15,0 2-6 0,2-1 11 0,-1 2-11 16,7-2-17-16,-4 1-16 16,0 1 1-16,-2 0-1 0,-1 0-18 0,1 1-5 15,-2 0-17-15,0-1-27 0,0 1-30 0,-4 2-30 16,0-3-40-16,1 3-35 0,-1-1-33 0,-1 1-15 15,-5 1-377-15,6 0-382 0,-3 1 98 0</inkml:trace>
  <inkml:trace contextRef="#ctx0" brushRef="#br0" timeOffset="163780.258">26013 3916 419 0,'0'0'187'0,"0"0"0"0,0 0 10 0,0 0-13 15,0 0 1-15,-7 1-4 0,7-1 9 0,0 0 4 16,0 0-17-16,0 0-11 0,0 0-9 0,0 0-22 15,0 0-9-15,24-5 4 0,-13 4-10 16,-1 0-22-16,3 0-19 0,1 1-10 0,-1-4-2 16,8 2-16-16,-4 0-23 0,4-3-15 15,3 5-23-15,-3-1-11 0,2-2-15 0,-2 3-20 16,3-4-26-16,-4 3-7 0,0 1-29 0,-5 0-15 16,1 0-49-16,-2 0-25 0,-4 1-42 0,-3 2-764 15,0-2 171-15</inkml:trace>
  <inkml:trace contextRef="#ctx0" brushRef="#br0" timeOffset="164105.289">25975 4062 775 0,'0'0'341'15,"0"0"-37"-15,0 0-25 0,0 0-13 16,0 0-15-16,0 0 18 0,24-1-36 0,-17 0-23 16,4 1-13-16,1-1-8 0,0 1-25 0,1 0-3 15,4-3-17-15,-3 3-27 0,3-1-12 16,0 1-33-16,3 1-13 0,-3-1-44 0,4 3-10 15,-3-3-20-15,3 1-49 0,-5 1-18 0,-3-1-38 16,3 2-34-16,-5-2-20 0,-1 0-69 0,1 0-56 16,-4 2 9-16,0-3-726 0,-1 3 136 0,2-3 91 15</inkml:trace>
  <inkml:trace contextRef="#ctx0" brushRef="#br0" timeOffset="166428.298">26950 3910 499 0,'6'0'197'0,"-6"0"-31"0,0 0-7 15,6-1 5-15,-6 1-44 0,0 0-2 0,5-6-24 16,-5 6 1-16,0 0-3 0,0 0-25 0,-5-7-1 16,5 7-9-16,0 0 22 0,-12-3 3 0,5 2-18 15,0 1-10-15,-4 0-6 16,3-1-2-16,-7 2-12 0,1-1 22 0,0 1-15 16,-3 2 10-16,1 1-2 0,1-2-1 0,-1 2-14 15,0 0 12-15,1 2-8 0,-2-3 13 0,7 3-7 16,-2-1 10-16,0-1 4 0,2 3-1 0,2-3 22 15,3 3-23-15,0 0 6 0,2-3 2 0,3 2-18 16,3 2-3-16,0 0-2 0,1-1-7 0,2 1-9 16,5 1 11-16,2-1-28 0,2 0 20 0,-2-2-5 15,6 0-5-15,-4 0-5 0,2 1 0 0,0-2-3 16,0-1 13-16,-3 0-10 0,0 0-29 16,-1-3-14-16,2 2 1 0,-4-2-45 15,-3 2-26-15,3-2-23 0,-4 0-40 0,-7-1-52 16,16 0-34-16,-11 0-718 0,1-2 22 0</inkml:trace>
  <inkml:trace contextRef="#ctx0" brushRef="#br0" timeOffset="166816.044">27284 3853 581 0,'-9'-1'202'0,"-2"0"-20"0,1 1-6 15,-3-1-17-15,2 2 5 0,-1 0-11 0,-4 0-2 16,3 2 5-16,3 1 1 0,-4-1-27 0,0 2 26 16,0 3-33-16,1 0 3 0,-1 1-22 15,4 1 12-15,0 3-19 0,-1-2-2 0,5 3 4 16,2-5 6-16,1 2-2 0,0-1-9 0,3-1-1 15,3-3-1-15,0 1 0 0,1 0-10 0,2-4 7 16,2 0-19-16,1 0-1 0,-2-3-10 16,0-3-8-16,4 0-8 0,-1 0 6 0,0-4-16 15,1 1 0-15,-2-1 1 0,-2-2-27 0,0 0 19 16,2-1-47-16,-4 0-4 0,-2 2-24 16,1-1-38-16,-4 0-20 0,0-1-19 0,0 4-25 15,-1-2 13-15,-2 1-31 0,0 1-5 0,3-1-28 16,-3 2 2-16,2-1-15 0,1 6 41 0,-6-6-72 15,6 4-647-15,0 2 38 0</inkml:trace>
  <inkml:trace contextRef="#ctx0" brushRef="#br0" timeOffset="167152.372">27484 3830 511 0,'-8'1'169'0,"1"2"3"16,-3-3-26-16,3 1 2 0,0 1 6 0,0-1-13 16,-2 2-1-16,1-2-24 0,5 0 12 0,-4 2 2 15,4 1 3-15,-1-2-10 0,1 1-26 16,3 1 1-16,0-4-9 0,5 8-15 0,-3-6 6 16,4 4-9-16,4-1-7 0,1 0 6 0,-1 1-12 15,0-2 1-15,1 1 3 0,-1 0 20 16,-1 1-16-16,2 0-7 0,-4-1-21 0,0 2 9 15,1-1-27-15,-5 1 16 0,0 1-11 0,-3 1-9 16,0-1 2-16,-6 1 18 0,1 0-36 0,-5-1 2 16,3 2 11-16,-5-1-18 0,0 0-11 0,-1-1 9 15,-1-2-37-15,4 1-25 0,-1-4-20 16,-2 2-14-16,3-3-53 0,2-2-26 0,-1 0-22 16,9 0-22-16,-14-2-83 0,11-2-667 0,0 0 101 15</inkml:trace>
  <inkml:trace contextRef="#ctx0" brushRef="#br0" timeOffset="167631.722">27982 3556 844 0,'-20'15'248'0,"5"-1"-12"0,2 1-13 0,3 2-21 16,-4 0 18-16,1 2-59 0,2 3-7 0,-2 3-3 15,2 1-10-15,0 1-24 0,2 4-1 0,2-9 12 16,4 2-18-16,0-4-16 0,3-2-4 16,0 1-3-16,6-3 3 0,0-2-11 0,3-1-15 15,0-2 2-15,5-2-19 0,-1-7-1 0,1-1-13 16,2-2-2-16,2-5 7 0,6-2-2 0,0-3 0 16,0-3-16-16,0-3-7 0,3 0 5 15,-6-2 5-15,-1 0-15 0,-6-1-1 0,-1 1-30 0,-2-2 10 16,-1 1-12-16,-5-2-16 0,-4 4-15 15,-1-1 15-15,-1 3-36 0,-7-1-3 0,4 1-4 16,-6 1-11-16,-1-1-12 0,0 4 12 16,-5-2-23-16,6 3-15 0,-4 1-8 0,1 2-10 15,-1 1-10-15,4 2 0 0,0 2-3 0,3 1-7 16,-4 2-42-16,5 1-698 0,-1 3 66 0</inkml:trace>
  <inkml:trace contextRef="#ctx0" brushRef="#br0" timeOffset="167841.06">28112 3725 693 0,'-11'0'269'16,"-2"1"-11"-16,0-1-9 0,1 0-44 0,-1 1-6 15,-1-1-20-15,-2 0-7 0,2 0-36 0,0 2-39 16,0-2-26-16,1 1-24 0,-1-1-42 0,0 0-23 15,1-1-51-15,-1-1-41 0,1 1-24 16,6 0-50-16,-4-2-39 0,1 0-731 0,4 2 106 16</inkml:trace>
  <inkml:trace contextRef="#ctx0" brushRef="#br0" timeOffset="168459.803">28696 3509 926 0,'0'0'335'0,"0"0"-12"15,-6 16-16-15,2-10-15 0,2 6-8 0,-3-4-10 16,1 4-23-16,1 3-34 0,-3 2-20 16,3 0-17-16,-1 1-14 0,-3 2-10 0,0-1-23 0,3 4 3 15,-2-4-36-15,3 4-54 0,-1-1-41 16,-3 2-46-16,4-2-23 0,2-2-26 0,-2 0-30 15,3-2-46-15,0-3-37 0,0-2-55 0,4-5-18 16,2-1-771-16,2-1 51 0,2-4 92 0</inkml:trace>
  <inkml:trace contextRef="#ctx0" brushRef="#br0" timeOffset="168625.249">28830 3771 931 0,'0'0'315'0,"-10"-4"-41"0,6 4-26 15,4 0-17-15,-21 0-19 0,8 0-30 0,-4 0-26 16,3 0-5-16,-3 0-36 0,-4-4-25 0,1 3-39 16,-1-2-33-16,-1 0-36 0,2-1-23 0,-2-2-46 15,1 3-54-15,4-3-61 0,0 3-766 16,6-2 83-16</inkml:trace>
  <inkml:trace contextRef="#ctx0" brushRef="#br0" timeOffset="168919.873">29158 3850 908 0,'5'9'295'0,"-5"-1"-16"0,0 2-29 0,-5 4-27 15,2 0-5-15,0-1-31 0,-2 3-36 16,-1-4 0-16,-1 3-49 0,0-1-43 16,-2-2-36-16,-2 1-54 0,1-4-43 0,-1-1-28 15,1 0-39-15,0-3-74 0,-4-4-62 0,4-1-695 16,3-2 101-16</inkml:trace>
  <inkml:trace contextRef="#ctx0" brushRef="#br0" timeOffset="169063.398">29063 3686 819 0,'9'-5'225'0,"-5"1"-49"0,2-1-55 16,-2 1-75-16,0-1-38 0,3 2-67 15,-4-2-59-15,3 2-768 0</inkml:trace>
  <inkml:trace contextRef="#ctx0" brushRef="#br0" timeOffset="170168.516">29484 3711 645 0,'-20'0'227'0,"1"0"-17"16,5 0-10-16,0 0-8 0,4 1 0 0,0 0-3 16,0 0-17-16,3-1 15 0,2 3 2 15,-3-3-10-15,4 2 6 0,0 4-19 0,4-6-18 16,0 5 9-16,0-5-45 0,8 6 6 0,-2-3 0 16,-2 0-13-16,5 1-11 0,0 0-12 0,0-1 0 15,1 3-28-15,4-4 7 0,-2 1-10 0,-1 1 3 16,2 3 3-16,-5-5-19 0,-1 2-15 0,4 1 0 15,-4-2-3-15,-1 1 4 0,0-1-14 16,-5 3-5-16,2 1-8 0,-3-4 8 0,0 2-5 16,0-1 6-16,-3 0 17 0,-1 1-16 15,-2 0 1-15,2-2-11 0,-2 1 3 0,-2 0-2 16,0 1 2-16,0-1-49 0,-3 0-15 0,1-3-66 16,3 0-21-16,-1 1-34 0,-2-2-14 0,10 0-44 15,-19-11-24-15,13 9-774 0,-2-2 70 0,8 1 104 16</inkml:trace>
  <inkml:trace contextRef="#ctx0" brushRef="#br0" timeOffset="170347.916">29650 3767 826 0,'4'1'236'0,"-1"3"-19"0,0 1-9 0,0 2-27 15,-2-4-35-15,2 2-23 0,-3-1-54 0,0 2-51 16,0 1-38-16,0 0-42 0,-3-4-58 0,3-3-103 16,-2 6-708-16</inkml:trace>
  <inkml:trace contextRef="#ctx0" brushRef="#br0" timeOffset="170657.105">29767 3867 588 0,'0'4'249'0,"-4"1"-34"15,4-1-34-15,0 1-19 0,0-5-19 0,0 3-10 16,0-3-10-16,0 0-23 0,0 0 15 0,0 0-15 16,0 0-13-16,14-7-10 0,-11 2 7 0,4 0-7 15,3 0-6-15,-3-1-17 0,3 1 8 0,0 0-14 16,1-2 3-16,-1 2 6 0,4 1-3 15,-4 0-1-15,0 0 11 0,1 3-13 16,-1-3-17-16,0 2 12 0,-2 2-10 0,-2 2 5 16,1-1-13-16,-1 2 10 0,-2-1-7 0,-1 2-23 15,0 1 2-15,1 0-20 0,-1 0-11 0,-2-1-15 16,-1 1-18-16,3 0-25 0,-3-2-10 0,0-3-42 16,0 6-33-16,0-6-41 0,0 0-25 0,-3 6-794 15,3-6 123-15</inkml:trace>
  <inkml:trace contextRef="#ctx0" brushRef="#br0" timeOffset="170815.574">29787 3638 778 0,'8'0'163'16,"-8"0"-52"-16,0 0-73 0,13 0-30 15,-7-1-95-15,1 0-725 0</inkml:trace>
  <inkml:trace contextRef="#ctx0" brushRef="#br0" timeOffset="171239.276">30419 3446 473 0,'-10'4'205'0,"0"-3"-13"16,-3 7 0-16,2 0-21 0,-6 5-12 0,0 3-8 16,0 6-10-16,-1 5-11 0,2 0-7 0,-8 11 5 15,9-6-41-15,4-2 3 0,1 1-13 16,1 0-1-16,2-1 1 0,4-5-8 15,0 2 6-15,6-8-12 0,-3-1-11 0,8 0 7 16,-3-3-11-16,3-1-7 0,1-5 0 0,1-2-13 16,3-6 13-16,-2-1-31 0,4-5 3 0,1-2-3 15,2-5 19-15,-2-1-6 0,2-1 2 0,-1-9-14 16,3 1-4-16,-2-3 6 0,-5 4-13 0,2-4 5 16,-3 0-13-16,-1-4 24 0,-5 9-6 0,2-1-20 15,-5 0-3-15,2 1-5 0,-5 6 0 16,-5-2-7-16,5 1 14 0,-6 5-14 0,-5-4-1 15,4 3-7-15,-3 2 5 0,-4 1-6 0,1 1 4 16,0 2-27-16,-2 2-9 0,1 1 7 0,0 2-54 16,-3 0-38-16,4 1-10 0,0 1-18 0,-5 4-85 15,5-1-675-15,-1 2 74 0</inkml:trace>
  <inkml:trace contextRef="#ctx0" brushRef="#br0" timeOffset="171452.22">30409 3650 775 0,'-17'-4'236'0,"-1"4"-29"15,2 0-2-15,-1 0-11 0,0 4-17 0,3-4-39 16,-6 1-28-16,2 1-43 0,-3 1-39 0,1 0-23 15,-3-1-74-15,2 1-54 0,1 1-51 0,-1-3-717 16,5 2 34-16</inkml:trace>
  <inkml:trace contextRef="#ctx0" brushRef="#br0" timeOffset="175792.144">4716 5634 534 0,'0'0'203'0,"0"0"-1"16,0 0-10-16,0 0-3 0,0 0-22 0,23 0-6 15,-16 0-33-15,0-2-10 0,0-1-1 0,3 1-27 16,0 1 5-16,4 0 2 0,3-2 3 16,1 1-26-16,6-1-13 0,3-2-9 0,7 2-19 15,4-2-7-15,2 1-6 0,5 0 0 0,-7 0 11 16,2-2-18-16,-2 4 2 0,-7-4-17 16,-1 4-16-16,-2 1-31 0,-1 1-7 0,-6 0-26 15,-1 0-49-15,1-8-53 0,-4 9-771 0,-6 3 62 16</inkml:trace>
  <inkml:trace contextRef="#ctx0" brushRef="#br0" timeOffset="176072.106">4952 5779 760 0,'0'0'228'0,"3"5"-19"0,-3-5-24 0,6 1-21 15,1-1-11-15,-7 0-27 0,15-3-6 0,-5-1-8 16,4 3-12-16,-1-1 3 0,0 0-16 0,2-3-5 16,1 4 2-16,-2-3-10 0,-1 3-5 0,-1 0-2 15,1-1-36-15,0 2-18 0,-2-5-31 0,2 4-36 16,-2 1-20-16,-2-1-42 0,1 1-29 0,1 0-63 15,0-2-2-15,-1 2-780 0,3 0 155 16</inkml:trace>
  <inkml:trace contextRef="#ctx0" brushRef="#br0" timeOffset="176604.265">5669 5725 849 0,'-3'20'272'16,"3"-2"-29"-16,-3-2-3 0,3-2-17 0,0-3-10 15,3 2-21-15,-3-5-11 0,0 1-4 0,3-1-21 16,-3 0-18-16,3-1-15 0,-2-3-15 0,5 1-11 16,2-4-2-16,-2-1 2 0,1-1-31 0,3-5 4 15,1-1-4-15,2-3-10 0,1 1-4 0,-1-8-14 16,2 0-10-16,-2-1 0 0,-3-3-12 0,1-2-11 16,-5 2-21-16,1-1-1 0,-3-3 1 0,2 0 3 15,-2-2-15-15,-3 1-13 16,1 1-5-16,-4 4 33 0,1 0-25 0,1-1 10 15,-4 4-3-15,4 0 8 0,-3 1 8 0,-1 1-1 16,4 3-7-16,-3 1-2 0,3 3 2 0,-3-3 12 16,3 6 40-16,0-1 9 0,-3-1 29 0,3 1-1 15,3 0 1-15,0 1 12 0,0 1-23 0,4-1 13 16,4 2-7-16,-1-3-1 0,7 2-4 0,0 1-6 16,0-2-8-16,3 3-12 0,5-2 5 0,5 0-21 15,-2 3-7-15,3-1-13 0,3 2-13 0,7-3-10 16,0 3-18-16,-1 0-13 15,3 1-31-15,-6 0 1 0,0 1 14 0,-6 0-30 16,3 0 0-16,-7 2-7 0,-3-2-34 0,-4 3-46 16,1 0-26-16,-8 3-22 0,-2-3-766 0,-4 2 46 15</inkml:trace>
  <inkml:trace contextRef="#ctx0" brushRef="#br0" timeOffset="177001.007">6226 5578 634 0,'21'4'185'15,"-4"-2"-9"-15,3 0-32 0,-5 0-14 0,1 2 6 16,-6-1-16-16,1-2-25 0,-1 3-3 0,-3-4-23 15,-1 3 8-15,2 3-8 0,-8-3-5 0,0 2 8 16,0-1-6-16,-6 2-40 0,-2 2 15 16,1-1-3-16,-6 1-7 0,2 1 15 0,-2-1-8 15,3 0-7-15,-5 1 0 0,3-1-3 0,0 0 13 16,2-4-8-16,1 3-5 0,1-1 26 0,1 2 2 16,1-5 13-16,-1 3-10 0,4-2-10 15,0 0 5-15,-1-1-16 0,4 2 13 0,0-2-28 16,4 3 11-16,-1-5-4 0,0 2 14 0,4 1-6 15,-1-1-17-15,1 0-8 0,0-1 22 0,0-1-30 16,3 1 6-16,1 2-22 0,-1-2-9 0,0-2 0 16,4 2-52-16,-4 0-18 0,3-2-17 15,-2 0-44-15,-1 3-51 0,0-3-14 0,1 0-777 16,2 0 67-16</inkml:trace>
  <inkml:trace contextRef="#ctx0" brushRef="#br0" timeOffset="177715.425">7136 5125 453 0,'0'0'179'0,"0"0"-8"0,0 0-4 0,0 0 4 0,0 0-12 16,-3 9 10-16,3-9-3 0,-5 8 11 15,2 0-8-15,0-1-5 0,-3 3 7 0,2 1-15 16,1 4-2-16,-4 3-6 0,-1 5-10 0,2 2 8 16,0 0-15-16,2 4-8 0,-2 0 0 0,5-1-8 15,-6 4-23-15,7-5 3 0,-3 3-13 0,3-3-11 16,-1-1-2-16,1 0-7 0,0-4-1 0,0-3-15 16,-3 2-10-16,3-1 5 0,0-2-20 15,0-3-16-15,-3-1-23 0,3 1-31 0,0-4-20 16,-3 0-18-16,2 2-26 0,1-5-33 0,-3 1-10 15,0-2-15-15,3-5-13 0,-4 5-3 0,2-7-28 16,2 0-21-16,0 0-33 0,0 0-757 0,0 0 161 16</inkml:trace>
  <inkml:trace contextRef="#ctx0" brushRef="#br0" timeOffset="178235.873">7351 5246 711 0,'0'0'225'0,"-3"11"3"0,3-7-31 0,-4 2-5 16,1 2-23-16,2 1 13 0,-2-1-23 0,0 3-6 15,3 3-20-15,-3 3 0 0,3-1-7 0,0 2-14 16,-3 1-4-16,3 3-6 0,0-2 6 0,0 1-16 15,3 4-13-15,0 0 11 0,0-3 0 16,-2 1-9-16,5-5-6 0,-2 3 9 0,-3-5 3 16,1 0-5-16,2-5 0 0,-4 0-23 0,3 1 10 15,0-3-10-15,-2-1-21 0,2 0-2 16,0-5 0-16,0 3-13 0,1-5 5 0,0 0-5 16,-4-1-2-16,13-4 4 0,-6-2-2 0,4-3-7 15,-1-4-1-15,-1 1 0 0,2-2 8 0,0-2-15 16,2-3-3-16,1 1-18 0,-1-7-7 0,1 2-36 15,-3 5-19-15,2-3-24 0,4 0-1 16,-4 1-21-16,1 2-22 0,0 1-5 0,0 1-37 16,-1-1-14-16,-2 5-57 0,-1-1-18 0,-3 2-15 15,0 2-710-15,0 0 73 0</inkml:trace>
  <inkml:trace contextRef="#ctx0" brushRef="#br0" timeOffset="178608.782">7792 5102 760 0,'-7'20'245'0,"1"1"4"0,-1-1-21 16,3 3-8-16,1 0-5 0,-4 3-26 0,4 6-10 16,-4-3-17-16,3 3-24 0,0-3-10 0,1-2-10 15,0-1-11-15,3 0-7 0,-3-1-26 16,3-2-7-16,0-4-19 0,0 3-12 0,0-5-28 15,0 1-34-15,0-3-5 0,0-2-7 0,0 1-31 16,0-3-8-16,0 1-41 0,0-2-66 0,3-2-18 16,-6-1 0-16,3-3-34 0,0 2-770 15,3-4 105-15</inkml:trace>
  <inkml:trace contextRef="#ctx0" brushRef="#br0" timeOffset="180365.928">8794 5145 785 0,'-4'14'267'0,"1"-1"-17"0,-1 6-9 15,1-1-11-15,0 7-12 0,-1 0-16 0,1 1-7 16,0 0-24-16,-1 4-7 0,1-4-18 0,2 3-8 15,1-3-7-15,0-1-21 0,0-4-28 0,0 2-3 16,1-4-20-16,2-1-46 0,-3 0-24 0,1-4-60 16,2 1-67-16,-3-6-44 0,3-1-41 0,-9-4-20 15,9-3-766-15,-3-1 52 0</inkml:trace>
  <inkml:trace contextRef="#ctx0" brushRef="#br0" timeOffset="180799.779">8706 5166 816 0,'0'0'307'0,"9"1"-35"0,-2-1-17 16,-7 0-27-16,14-4-18 0,-7 3-28 0,0 0-18 16,3-1-18-16,3-3-6 0,-2 3-19 0,3-3 2 15,2 3-8-15,5-1-31 0,-4-1-12 0,0 3-3 16,1 0 0-16,-2 1 3 0,-1-1 12 15,1 1-32-15,-2 0 6 0,-4 2-19 16,3-1-3-16,-5 3-11 0,-1-3-12 0,-1 3 20 16,-3 1-7-16,-3 2-6 0,0-3-17 0,-6 3 5 15,0 0-3-15,-2 1-5 0,1-1-18 0,-3 1 8 16,-4 1-1-16,4-1 1 0,0 0 15 0,-1 1-12 16,1-2 24-16,1-1-4 0,2 0-5 0,-1 2 25 15,1-2-23-15,1 2-2 0,-1 1 18 0,0-1-6 16,3 0 1-16,1-1-6 0,-3-1 11 0,5 3 7 15,-2-2-2-15,3 0-3 0,-3 0-5 0,3 0-5 16,-3 0 23-16,3-2-11 0,0 0 1 0,0 3 7 16,3-4 3-16,-3 1-28 15,3-1 3-15,0 1 12 0,1-1-36 0,-1-1-5 16,3 0-2-16,2 3-23 0,-1-6-16 0,-1 1-28 16,4 0-31-16,-2-1-33 0,2 0-30 0,0-1-39 15,1 0 15-15,-5 1-46 0,4-5 6 0,-6 1-21 16,3 4-745-16,0-4 71 0</inkml:trace>
  <inkml:trace contextRef="#ctx0" brushRef="#br0" timeOffset="181167.387">8986 5371 517 0,'6'1'256'0,"-2"2"-31"15,2-1-31-15,2 3-4 0,-1-2-19 0,2 0-15 16,1 2-15-16,4-1-21 0,-3-1 1 0,3 1-24 15,2-1-7-15,-1-1-6 0,1-2 1 0,1-2-19 16,0-2-7-16,0 1-21 0,-3-1 14 0,0 0-24 16,2-2 2-16,-5 4 6 0,-1-5-10 0,-3 5-3 15,-1-5 5-15,-1 2 5 0,-2 2-22 16,-3-3 1-16,0 2 4 0,0 4 9 0,-8-5-12 16,-1 2 10-16,2 3-5 0,0-4-8 0,-4 3 13 15,1 1-12-15,0 0-9 0,-3 0 16 16,2 4 10-16,1-2 13 0,-3 5 10 0,3 2-7 15,-1 0 25-15,4 5-25 0,0 0-11 0,1 2 5 16,3 0 1-16,2 2-4 0,1-2-9 0,0 1 5 16,1 0 10-16,5-3-21 0,-3 1 6 0,1-5-11 15,2 1 3-15,2-3-13 0,-2 1-30 0,4-1-6 16,-3-3-18-16,7-2-51 0,-4 2-20 16,4-5-36-16,-1 1-8 0,-3-2-12 0,5 1-22 15,-2-5-29-15,4 1-6 0,-6 0-740 0,3 0 75 16</inkml:trace>
  <inkml:trace contextRef="#ctx0" brushRef="#br0" timeOffset="181843.279">10007 4910 755 0,'-24'0'230'0,"3"-1"-23"0,2 1-22 15,-2 0-19-15,5 0 26 0,1-2-51 16,2 0-16-16,-4 2-12 0,6-2-8 15,-3 2 10-15,4 0-23 0,0 0 16 0,0 0-19 16,3 4-2-16,3-2-13 0,-2 1-4 0,3 2-1 16,2 3-16-16,1-1-9 0,0 2-3 0,1 2-13 15,-1 3 8-15,0-1 7 0,-1 8-20 0,-2 0 11 16,-4 3-19-16,0 7-5 0,-3 2 18 0,-7 10 13 16,3 2-15-16,-3 0 0 0,3-1 2 0,-3-3 8 15,0 0 2-15,3-9-2 0,4-3 15 0,-3-1-15 16,2-3 0-16,1-5 0 0,0 3-3 15,3-6-8-15,0-2 11 0,0-2-18 0,1 1 0 16,1-6-10-16,-1 2 35 0,6-3-32 0,-3 1 19 16,6-4-17-16,0 1 0 0,2-2 2 15,4 2-10-15,1-3 0 0,2 0 8 0,4 1 8 16,5-2-3-16,3-1 23 0,-1 0-41 0,8-4 25 16,0 2-25-16,2 1 8 0,-2-2 0 0,0-3-8 15,0 2 7-15,-4 0 3 0,-6 3-10 0,0-3 21 16,-1 2-44-16,-3 0-18 0,-3-3-33 0,0 4-13 15,-1-2-21-15,1 0-17 0,-4 1-42 16,0-1-30-16,1-1-28 0,-1 0-848 0,-3-2 132 16,0 3 55-16</inkml:trace>
  <inkml:trace contextRef="#ctx0" brushRef="#br0" timeOffset="183775.599">10325 5237 309 0,'0'0'149'0,"-3"4"2"0,3-4-28 15,0 0 5-15,0 0 17 0,0 0 6 0,0 0-5 16,0 0-25-16,0 4 19 0,0-4-14 0,0 0-26 16,3 5 20-16,-3-5-2 0,4 3-16 0,3 3-2 15,-4-5-26-15,1 2-7 0,5 1-8 0,-2-1-8 16,4 2-3-16,2-4 11 0,1 2-10 0,3 2 5 16,1-3-11-16,2-1 8 0,4-1-15 0,0-1-10 15,0-1-8-15,3 0-8 0,-4-2 18 16,-2 1-18-16,3-4 11 0,-4 5-19 15,1-4 27-15,-6 0-4 0,1 4-9 0,-2-5-16 16,-1 0-3-16,-3 3 3 0,-2-4 3 0,-1 2-6 16,-1-2 6-16,-3 3-1 0,-2 0-10 0,-1-2 6 15,-1 4-11-15,-5-1 31 0,-1 1-23 0,-4 3-16 16,-2 0 11-16,-1 2 0 0,-6 2 7 0,2 0-2 16,-6 3 15-16,4 1 6 0,-3 2-6 0,2 2-7 15,4-1 15-15,-4 5 5 0,5-4-16 0,1 3-4 16,-1 1 15-16,2-1 5 0,7 0-10 0,1-2 2 15,2 2 0-15,4-3 11 0,0 1-6 0,4-1-14 16,5 0-6-16,1-3 10 16,1 0 3-16,3-1-8 0,3-1 20 0,-1-6-20 15,2 3-7-15,-1-4 12 0,3 0-25 0,1-2-39 16,-1-1-28-16,1-4-15 0,0-1-29 0,-1-1-25 16,0 0-61-16,-2 0-31 0,-5-4-709 0,0 3 81 15</inkml:trace>
  <inkml:trace contextRef="#ctx0" brushRef="#br0" timeOffset="184169.031">11115 4884 706 0,'0'0'225'15,"0"0"-5"-15,0 0 0 0,10 0-28 0,-10 0-17 16,4 3 6-16,-1 1-32 0,1 0-3 15,-1 1-24-15,-2 0 4 0,1 2-13 16,-1 2 4-16,-1 0-9 0,0 3-24 0,0-2-10 16,0 4 19-16,-1-3-32 0,-2 3 3 0,3-3 5 15,-3 3-7-15,-4-4-19 0,6 2 6 0,-5 0-21 16,2-2-5-16,-2-2-31 0,-1 3-20 0,-1-3-26 16,-1-2-53-16,2 1-34 0,-4-4-23 0,-2 1-28 15,3-2-41-15,-1-8 3 0,-2 3-807 0,3-5 100 16</inkml:trace>
  <inkml:trace contextRef="#ctx0" brushRef="#br0" timeOffset="184512.02">11094 4786 1121 0,'4'-2'325'0,"-1"-2"-5"0,1 1-29 0,3-2-19 15,-4 1-24-15,0 3 3 0,4-4-51 0,-3 2-14 16,3-3-9-16,-3 5-18 0,2-4-29 16,0 3-14-16,-5-1 4 0,5-1-20 15,-3 2-13-15,2 0 0 0,-5 2-23 0,6-3-5 16,-6 3-16-16,4-2-28 0,-4 2-15 0,3-3-12 15,-3 3-19-15,0 0 5 0,0 0-43 0,3-1 3 16,-3 1-1-16,0 0-12 0,0 0 22 0,0 0-30 16,0 0-10-16,0 0 8 0,0 0-6 0,0 0-13 15,-20 5 6-15,19-1-23 0,1-4-26 0,-6 2-18 16,6-2-8-16,-4 6-38 0,1-6-778 0,3 0 92 16</inkml:trace>
  <inkml:trace contextRef="#ctx0" brushRef="#br0" timeOffset="186553.073">11663 4600 586 0,'0'0'217'0,"0"0"-7"0,-15 3-10 16,5 3-11-16,3-4-25 0,-6 4 2 0,3-1-30 15,-5 7-11-15,2-4 6 0,-5 5-26 0,2-1-5 16,-1 5-8-16,3-1 0 0,-3 1-7 0,0 3-21 15,3 2-6-15,4-5-11 0,-3 2 9 0,2 2-5 16,1-3-7-16,3 0 4 0,-1-2-2 0,2 1-15 16,0-2 5-16,5-4-21 0,-2 3 1 0,0-3-24 15,6-1 16-15,-3 3-3 0,3-6 13 16,1-2-54-16,2 1 13 0,2 1-34 0,-1-4 11 16,2 1-25-16,-2-3-32 0,1 0-22 0,1 1 2 15,-2-1-46-15,-7-1 10 0,18-1-10 0,-8-2-17 16,-1 2-744-16,2-4 57 0</inkml:trace>
  <inkml:trace contextRef="#ctx0" brushRef="#br0" timeOffset="187007.448">11768 4766 491 0,'-4'6'220'15,"-2"4"-15"-15,0-1-29 0,1 0 1 0,-1 1 0 16,5 0-13-16,-5 0-29 0,6-2-4 0,-4 0-21 16,4-2-15-16,0 1-6 0,0 0-10 15,4-3 1-15,-1 1-6 0,0-4-23 0,1 0 8 16,4 1-8-16,1-4-10 0,-2 1-23 0,0 0 10 15,3-3-2-15,0 1 5 0,0 1 4 0,-2-3-19 16,2 3 9-16,-3-2-12 0,-1 1 0 0,2 1 15 16,-2-3-5-16,1 2-23 0,-4 2 16 0,1-2 2 15,2 1-11-15,-6 2-4 0,8-2-19 0,-5 2 9 16,-3 0 4-16,0 0 6 0,0 0 10 0,10 3-6 16,-7 1 19-16,-3-2-13 0,3 2-3 15,-2 1-3-15,2 0 9 0,1-2 20 16,-1 0-6-16,1 2 1 0,-1-1-8 0,0-1 5 15,-2 1-15-15,5-3 5 0,-6-1-3 0,7 2-2 16,0-2-13-16,-7 0 5 0,10-6-12 0,-3 2 7 16,0-1-11-16,3 0-24 0,-3 0-1 0,0-2-44 15,3-1-22-15,-3 0-6 0,3-5-37 0,-3 3-53 16,3 1-9-16,-3-1-699 0,-3 2-39 0</inkml:trace>
  <inkml:trace contextRef="#ctx0" brushRef="#br0" timeOffset="187347.449">12352 4637 435 0,'-6'5'189'0,"2"0"-20"15,-2 1-5-15,-2 1 12 0,-1 0-25 0,2 1 11 16,0 1-9-16,-1-1 6 0,-1 0-3 0,-1 3 5 16,2 3-25-16,1-4-13 0,1 2-18 0,2 1-5 15,-2 2 5-15,3-3 2 0,-2 1-20 16,2-2 5-16,3 3-15 0,0-5-13 0,-3 2-10 16,3-3 2-16,3 1-7 0,0-1 2 0,2-1-2 15,1 1-8-15,1-2-3 0,0-4-25 16,4 1-11-16,-1 1-4 0,2-2-31 0,-1-2-16 15,3 0-38-15,-4 0 5 0,1 0-38 0,2 0-34 16,-2-2-28-16,-1-2-2 0,-1 1-36 0,2-2-28 16,-4 1-60-16,0-3-662 0</inkml:trace>
  <inkml:trace contextRef="#ctx0" brushRef="#br0" timeOffset="187512.887">12424 4762 637 0,'-7'-1'243'0,"-3"1"-36"0,-4-1-2 0,1 0-31 16,-4 1-18-16,3 0-12 0,1-3-27 0,-4 2-47 15,3-1-40-15,0 1-35 0,1-1-41 0,-2 2-13 16,2-4-46-16,-1 3-36 0,4-2-38 0,0 2-732 16</inkml:trace>
  <inkml:trace contextRef="#ctx0" brushRef="#br0" timeOffset="188068.87">12909 4711 575 0,'-3'14'228'0,"3"-10"-20"0,-3 1 9 16,-3 3 1-16,5-3-26 0,-2 7 0 0,0-4-8 15,-2 4-10-15,2 0-10 0,0 2-8 0,-1-1-25 16,1 4-11-16,0 0 3 0,0-1-26 16,-1 1-30-16,1 0-24 0,-1-2-28 0,1 2-27 15,2-4-32-15,-2 0-33 0,3-2-28 0,0 2-46 16,-3-9-18-16,3 3-43 0,0-7-11 15,0 5-12-15,0-5-735 0,0 0 69 0</inkml:trace>
  <inkml:trace contextRef="#ctx0" brushRef="#br0" timeOffset="188253.713">12964 4855 655 0,'0'0'261'0,"0"0"-23"0,-24 4-18 0,18-3-20 15,-4 1-19-15,-1-1-14 0,-2 3-21 0,3-4-13 16,-5 3-18-16,2-2-38 0,-1 0-26 0,-2-1-33 16,4-1-23-16,-4 1-18 0,2-3-28 15,1 2-19-15,-1-3-34 0,3 1-68 0,1 0 3 16,0-2-773-16,0-1 62 0</inkml:trace>
  <inkml:trace contextRef="#ctx0" brushRef="#br0" timeOffset="189347.55">13378 4752 360 0,'0'0'116'16,"4"-6"-9"-16,-4 6-12 0,0-4 10 0,0 4-3 15,0 0 13-15,0 0-5 0,0 0-15 0,-4-5 5 16,4 5 5-16,0 0-5 0,0 0-3 15,0 0 10-15,0 0-22 0,0 0 10 16,0 0-13-16,-3-3-18 0,3 3-3 0,0 0 3 16,0 0-13-16,0 0-18 0,0 0 3 0,0 0-15 15,0 0-1-15,0-5-7 0,0 5 5 0,0 0-18 16,0 0 18-16,0 0-13 0,0 0 8 0,0 0-6 16,0 0-4-16,0 0 2 0,0 0 5 0,0 0 16 15,0 0-13-15,0 0 12 0,0 0-12 0,0 0-13 16,0 0 10-16,0 0 8 0,0 0-10 0,0 0 13 15,3-4-11-15,-3 4-3 0,0 0 1 16,0 0 5-16,0 0-18 0,0 0 7 0,0 0 6 16,0 0-5-16,0 0 2 0,0 0 2 0,4-4-9 15,-4 4-3-15,0 0 18 0,0 0-3 16,3-3 0-16,-3 3 3 0,0 0-11 0,0 0-2 16,0 0 5-16,0 0-5 0,4-1 34 0,-4 1-29 15,0 0 5-15,0 0-2 0,0 0 22 0,0 0-9 16,0 0-21-16,0 0 8 0,6-4 4 0,-6 4 4 15,0 0-9-15,0 0 27 0,0 0-24 16,0 0-18-16,0 0 21 0,0 0-5 0,0 0 12 16,0 0-17-16,0 0 5 0,0 0-3 0,0 0-18 15,0 0-8-15,0 0 21 0,0 0-7 0,0 0 12 16,0 0 28-16,0 0-33 0,0 0-2 0,3-3-4 16,-3 3-6-16,0 0-1 0,0 0 8 15,0 0 10-15,0 0 2 0,0 0 4 0,0 0-6 16,0 0-3-16,0 0-4 0,0 0 17 0,0 0-15 15,0 0 0-15,0-4 5 0,0 4-2 16,4-4-3-16,-4 4-3 0,0 0 16 0,0-2-8 16,0 2-7-16,0 0-26 0,3-4 35 0,-3 4-7 15,0 0-10-15,0 0 15 0,3-4-7 0,-3 4 2 16,0 0 7-16,0 0-7 0,0-4-5 0,0 4-3 16,0 0 8-16,0-4-10 0,0 0 5 0,0 4 0 15,-3-5 5-15,3-1 0 0,0 6 13 0,-3-6-11 16,3 3-17-16,-3-1 12 0,2 0 8 0,-2 2-5 15,0-3 8-15,0 2-10 16,0-2-1-16,-1 2-7 0,0 0 5 0,-3-1 10 16,1 3 5-16,-1 0-10 0,-1 1 15 0,-2 0-4 15,0 2-6-15,-4 2 15 0,1 2-2 0,0 4 23 16,-1 2 8-16,0 4-3 0,0 0 0 0,1 2-8 16,-2-1-10-16,3 3 16 0,2 1-11 0,-1 0-2 15,4 1-5-15,0 2-9 0,4-5-11 0,0-1-4 16,-1-1 11-16,4 0-11 0,4-4-9 0,-1 4-6 15,0-5 8-15,4 0-8 0,-1-5-7 16,4-2 2-16,1 1 2 0,-1-4 4 16,1 3-1-16,2-5 13 0,1-5-5 0,0 2 0 0,2-3-6 15,-1-4 11-15,1 0-18 0,-1-5 3 16,1-2 7-16,-2 1 3 0,-1-4 3 0,-2-1-19 16,-1-2 3-16,-6 3-10 0,2 2 10 0,-6 0-2 15,0-1-1-15,0 6 19 0,-3-1-19 0,-1-1-2 16,-2 3-5-16,0 3 23 0,-2 0-8 0,1 2 5 15,0-1 24-15,-2 3-27 0,1 1-27 16,-2 4-16-16,3 0-30 0,7 0-44 0,-24 5-46 16,14-1-783-16,-1 1 84 0</inkml:trace>
  <inkml:trace contextRef="#ctx0" brushRef="#br0" timeOffset="189568.282">13290 4802 706 0,'-21'-5'200'0,"3"3"-19"16,2-1-1-16,-2 2-32 0,5-3-25 0,-1 3-18 15,0-1-31-15,1 2-48 0,2-2-29 16,1-1-10-16,-1 1-43 0,5 1-44 0,6 1-48 0,-24-1 2 15,20 1-781-15</inkml:trace>
  <inkml:trace contextRef="#ctx0" brushRef="#br0" timeOffset="190387.949">13190 4797 401 0,'0'0'151'0,"0"0"16"0,0 0-21 16,0 0-6-16,6-5-1 0,-6 5 7 0,0 0-3 15,0 0-18-15,0 0-7 0,0 0 20 0,5-1-25 16,-5 1-11-16,0 0-20 0,0 0 0 16,6-3 3-16,-6 3-32 0,4-1 11 0,-4 1-7 15,6-1-4-15,-6 1-17 0,11-2 15 0,-7 0-22 16,2 0 12-16,1 1-3 0,0-1-18 0,3 1 27 15,0 1-24-15,-3 0 2 0,7 0-4 0,-4 0-21 16,3 1-18-16,-2-1 15 0,2 2 1 0,-3-1-27 16,1 1 4-16,-4 0-1 0,3-2-33 0,-3 0-5 15,0 1-23-15,0-1-25 0,-1 1-34 16,-6-1-41-16,11 1 0 0,-8-8-48 0,-3 7-736 16</inkml:trace>
  <inkml:trace contextRef="#ctx0" brushRef="#br0" timeOffset="191091.472">13497 4852 711 0,'7'-2'200'0,"-3"-1"-36"16,0 1-1-16,2 0-19 0,1 1-1 0,-7 1-12 15,11-4-21-15,-5 3-5 0,1 0-8 0,0 0-33 16,2 0-8-16,-1 1 8 0,-8 0 5 0,10 0-15 16,-3 0-8-16,-7 0 10 0,8 3-9 15,-2 3 9-15,-6 1-28 16,3-2 13-16,-3 1-8 0,-3 0 1 0,3 2-1 15,0 1 10-15,-3-2-7 0,3-1-5 0,0 2 7 16,0-2-4-16,0 1 4 0,0 0-5 0,3 0-5 16,-3-2-2-16,3 0-8 0,1-1 10 0,2 0-5 15,-3-2-10-15,4-2 18 0,1 0-29 0,-8 0 13 16,16-2 1-16,-9-1 12 0,4-1-18 0,-4-1 21 16,3 1-13-16,0-1-8 0,0 1 3 0,0-3-11 15,-2 1 6-15,-1 3 20 0,-1-3-38 16,1 0-18-16,-1 2-36 0,-2-1 0 15,-3 1-5-15,2 0-21 0,-3-1-28 0,0 1-20 16,0 4-20-16,0-10 12 0,0 10-13 0,0-9-757 16,-3 4 50-16</inkml:trace>
  <inkml:trace contextRef="#ctx0" brushRef="#br0" timeOffset="191631.761">13709 4506 511 0,'-3'-3'213'0,"3"3"10"0,-3-1-16 0,3 1 16 16,0 0-8-16,-3-2 10 0,3 2-20 0,0 0-11 15,0 0-17-15,0 0-16 0,0 0-5 0,0 0-12 16,0 0-19-16,0 0-12 0,19 5-1 0,-14-1-7 16,1 3-13-16,4-2-2 0,0 5-26 0,1 2-13 15,-1 4-2-15,4 1-1 0,-1 7-4 0,5 1 10 16,-5 0-26-16,2 1-3 0,1 0-4 15,-3 2-11-15,-2-2 3 0,2 2-8 0,-2-7-28 16,-4 0-13-16,0 0 16 0,-1 0-29 16,-2-3-20-16,-1-2-33 0,-3-1-11 0,0 0-2 15,0-4-41-15,-4 3-31 0,-2-4 10 0,3-2-20 16,-1-4-36-16,-2 1-742 0,-2-5 82 0</inkml:trace>
  <inkml:trace contextRef="#ctx0" brushRef="#br0" timeOffset="192543.349">14093 4468 501 0,'0'0'231'0,"0"0"-22"0,0 0 9 0,-4-1-13 15,4 1-11-15,0 0-25 0,0 0-7 0,0 0-4 16,0 0-22-16,0 0-16 0,0 0 1 0,0 0-9 16,0-6-9-16,0 6-22 0,0 0 9 15,7-2-26-15,-3-1 10 0,-4 3-2 0,6-4 12 16,1 2-27-16,-1-2-1 0,2 0-23 0,2 0 21 15,0 1-10-15,4-2 12 0,3 0-20 0,0 1-8 16,0 0 10-16,4-2-12 0,3 4-11 0,0-4-5 16,3 3-4-16,-3-2 4 0,3 2 3 0,0-1-8 15,-6 2-10-15,3 1 0 0,-7 0 2 16,1 1-18-16,-2 2 16 0,-2 0 3 0,-1 3 4 16,-3 2-7-16,-2 4 15 0,-1 3-25 15,-4 3 10-15,0 8 2 0,-3 1 3 0,0 10 11 16,-3 2-1-16,-4 13-2 0,1 3 15 0,-2 1 2 15,-2 3-9-15,0 0 4 0,-1-1-12 0,2-3 17 16,2 1-27-16,3-5 9 0,-3-9 1 0,7-7-10 16,-3-5-1-16,6 0 0 0,1-3-2 0,-1-1 5 15,4-1-7-15,0-4-1 0,3 0 0 0,4-2-7 16,-1-2 23-16,1-5-26 0,-1 0 5 0,-1 1-10 16,1-3 0-16,0-1 31 0,1 0-24 15,-4-4-17-15,1 3 0 0,-4-2-3 16,2-1 5-16,-2 1-5 0,1-2-10 0,-2 1 26 15,-6-1-44-15,4-2 18 0,-4-1 12 0,-7 6-4 16,0-5-3-16,0 2 18 0,-3 1-13 0,-7 5 8 16,0-5 10-16,-1 4-2 0,-6 0-1 0,1 1 3 15,-5 3 13-15,-2-2-3 0,-1 0-12 0,0-2 22 16,4 0 11-16,-4-2-23 0,3-1-8 0,-5 0-20 16,2-3-26-16,-3 1-28 0,0-3-29 0,-8-4-32 15,1-2 2-15,-10-5-825 0,0 0 101 16</inkml:trace>
  <inkml:trace contextRef="#ctx0" brushRef="#br0" timeOffset="196039.259">6151 5560 179 0,'0'0'43'0,"0"0"1"0,0 0 7 16,0 0-13-16,0 0 24 0,0 0-32 0,0 0 9 15,0 0 17-15,-10 2-23 0,10-2 6 0,0 0-19 16,0 0 8-16,0 0 6 0,0 0-14 0,0 0 11 15,0 0-5-15,-3 5 12 0,3-5 5 0,0 0-2 16,0 0-12-16,-1 3 22 0,1-3-10 0,0 0 5 16,-6 2-5-16,6-2 10 0,0 3-18 0,0-3 11 15,-4 3-14-15,4-3 11 0,-3 4-28 0,3-4 5 16,-3 2 5-16,3-2-5 0,0 0 26 16,-4 4-27-16,4-4 9 0,-3 3-23 15,3-3 27-15,0 0-12 0,-4 1 0 0,4-1-5 16,0 0-8-16,-3 3-5 0,3-3 8 0,0 0-11 15,-4 2 6-15,4-2-1 0,0 0 14 0,-3 3-21 16,3-3 25-16,0 0-20 0,-7 0-5 0,7 0 8 16,-6 2 2-16,6-2 10 0,0 0-2 0,-4 1-8 15,4-1-8-15,0 0 8 0,-7 1 8 0,7-1-13 16,0 0 5-16,0 0-10 0,0 0 23 0,-6 3-10 16,6-3-6-16,0 0 19 0,0 0-16 0,0 0 10 15,0 0-7-15,0 0 13 0,0 0-11 0,0 0 8 16,0 0 7-16,0 0-4 0,0 0-6 15,0 0-12-15,0 0 12 0,0 0 3 16,0 0 8-16,0 0-11 0,0 0-2 0,0 0 2 16,0 0 8-16,0 0-8 0,0 0-7 0,0 0 10 15,0 0 3-15,0-7-1 0,0 7 3 0,9-7-8 16,-5 6-4-16,0-3 7 0,2 1 5 0,-2 2 2 16,2-5-20-16,1 4 11 0,0 1-1 0,0-4-12 15,0 2 12-15,-1 2-7 0,-2-3-6 0,3 2-2 16,0 1-2-16,-3-4 12 0,2 4-10 0,0-2 2 15,-1 3 14-15,-5 0-6 0,10-3-18 0,-7 1 24 16,-3 2 4-16,7-3-10 0,-1 3 1 0,-3-1-4 16,-3 1 16-16,11-3-23 15,-7 1-7-15,-4 2 25 0,10-1-21 0,-7 0-2 16,2 1 7-16,1-2 6 0,-3-1 8 0,-3 3-40 16,10 0 27-16,-3-1-3 0,-7 1-13 0,11-2-2 15,-8 2 28-15,-3 0-13 0,10-1 7 0,-7 1-9 16,-3 0 15-16,11 0-1 0,-11 0-1 0,7 0-4 15,-7 0-17-15,6 0 2 0,-6 0 16 0,7 0-10 16,-7 0 2-16,0 0 15 0,6 0 10 0,-6 0-14 16,0 0-14-16,8 1 24 0,-8-1-19 0,3 2 11 15,-3-2-13-15,4 1-3 0,-4-1 14 0,6 5-9 16,-6-5 11-16,1 1-5 0,-1-1 2 16,6 3-5-16,-6 1-2 0,0-4-3 15,5 3 0-15,-2-1-5 0,-3-2-16 0,3 3 11 16,-3 1 23-16,0-4-21 0,3 5 10 0,-3-5 6 15,1 7-8-15,-1-6 5 0,2 3-5 0,-2-4 0 16,1 4 5-16,2-1 11 0,-3-3-3 0,0 6-16 16,0-6 11-16,3 4 4 0,-3 0-22 0,0-4 15 15,1 5 11-15,1-2-14 0,-2-3-4 0,1 4 2 16,-1-4 0-16,3 5-3 0,-3-5 8 0,-3 4 3 16,2 0-21-16,-2-1 16 0,3 2 4 0,-3-3-14 15,-1 0 9-15,1 4-2 0,0-3-5 0,-5 2 15 16,5 2 6-16,-4-4-16 0,4 3 7 0,-4-2 4 15,4 1-1-15,-5-1 0 16,5 0-15-16,-3-1 2 0,2 2-7 0,-2-1 3 16,2 0 1-16,-2-1 9 0,-1 2 7 0,3-3 16 15,-3 3-24-15,1-2 4 0,-1 3-4 0,-1-5-2 16,2 3 5-16,-4 1-5 0,3-2-13 0,-3 2 11 16,3-3-3-16,0 0 0 0,-3 2-11 0,0 0 19 15,3 0 12-15,0-2-20 0,-1 3-8 0,-2-2 18 16,1-1-10-16,2 3 3 0,-1-2 25 0,2-2-18 15,-1 3-10-15,1-3-6 0,2 1 14 0,-4-1 7 16,5 2-20-16,0-1 15 0,3-2-15 0,-7 2 12 16,7-2-4-16,-6 2-1 0,6-2 6 15,-4 3-1-15,4-3 4 0,-7 1-14 16,7-1 8-16,0 0-3 0,-6 1 6 0,6-1-13 16,0 0 2-16,0 0 16 0,-4 2-21 0,4-2 13 15,0 0 13-15,0 0-16 0,0 0 26 0,0 0-10 16,-3 4-13-16,3-4 8 0,0 0 2 0,0 0-2 15,0 0 7-15,0 0-5 0,0 0 26 0,0 0-21 16,0 0-20-16,0 0 5 0,0 0 13 0,20-6-18 16,-16 5 20-16,-4 1 1 0,10 0-1 0,-3 0 8 15,-7 0-10-15,14 0 15 0,-5 0-13 0,-2 0 8 16,0 0-5-16,3 0 8 0,-2 0 17 16,1 0-14-16,2 0-9 0,-4 1 3 0,3 2 13 15,1 0-16-15,2-3-17 0,-3 1 10 16,4-1 5-16,-1 0-21 0,1 2 39 0,-1-1-28 15,2-1 7-15,-2 1-2 0,0 2-13 0,1-1 20 16,0-2 1-16,0 0-24 0,-1 0 16 0,-2 1-10 16,2-1 2-16,-2 1-8 0,0 0 6 0,-2-1-8 15,-2 1 10-15,4-1-26 0,-5 3-10 0,-6-3-7 16,10-3 0-16,-3 3-29 0,-4 3-7 0,-3-3 0 16,8 0-21-16,-8 0-36 0,0 0-38 0,0 0 0 15,0 0-104-15,6 1-662 0,-6-1 83 0</inkml:trace>
  <inkml:trace contextRef="#ctx0" brushRef="#br0" timeOffset="201495.957">3660 6799 127 0,'0'0'59'0,"0"-6"-20"0,0 6 25 16,0 0-13-16,0 0 0 0,0 0-12 0,0 0 19 16,0 0 14-16,0 0 13 0,0 0-6 0,0 0 23 15,0 0-22-15,0 0-1 0,0 0-12 0,0 0 22 16,0 0-25-16,0 0 15 0,0 0 3 0,3 17-33 15,-3-10 30-15,3 2-12 0,-3 1 10 0,3 4 2 16,-3-3-7-16,3 5-19 0,-2 2-4 16,2-1 10-16,0 4-8 0,-3-3 13 0,4 1-23 15,-3 1 15-15,2-1-9 0,0-2-1 0,-2 2-3 16,2 1 13-16,0-2-2 0,0-1 0 0,-3-5-13 16,3 2-3-16,-3 1-10 0,1-5-22 15,2 1 11-15,-3 2 4 0,3-5-6 0,-3 1 3 16,0-1 3-16,4-4-11 0,-3 1 21 0,2-3-24 15,3-2 1-15,-6 0-3 0,11-2 5 0,-1-5-2 16,0 1 15-16,3-5-23 0,-2 1 31 0,6-6-34 16,0-3-2-16,3-4 20 0,-2 2-7 0,2 0-10 15,0-3 9-15,-2 0-4 0,3 0-6 0,-5 4 14 16,2-4-14-16,-1 1 3 0,0 4 8 0,-4 2-13 16,2 0 5-16,-2-1-21 0,1-1 18 15,-4 1-14-15,0 2 1 0,1 0 14 0,-1 4 4 16,0-6-22-16,1 3-21 0,-2 0 10 15,-2 2 5-15,3 0-7 0,-3 3-5 0,0 1 7 16,-1-3-7-16,1 6 2 0,-3-1-31 0,3 0 14 16,-6-2-19-16,5 5 0 0,-3 0-17 0,0-2-24 15,-2 4-53-15,5-4-16 0,-13 3-41 0,11-1-696 16</inkml:trace>
  <inkml:trace contextRef="#ctx0" brushRef="#br0" timeOffset="202400.241">3454 6579 342 0,'-7'0'136'15,"7"0"10"-15,0 0-8 0,-9-1 1 0,9 1 24 16,0 0-4-16,0 0 0 0,-8-1 17 0,8 1-14 16,0 0 24-16,0 0-37 0,11-6-1 15,-4 2 9-15,2 0 11 0,3 0-34 0,0-2-4 16,6 3 3-16,-1-2-15 0,6-2-13 0,2 2 18 15,2-2-31-15,4 4-2 0,-3-3-11 0,9 1-13 16,0 2 4-16,4-2-22 0,-4 1-15 0,5 3-12 16,-1 1-11-16,-4 0-12 0,-3-3-4 0,-3 3-37 15,4-1 10-15,-11 1-29 0,2 1-43 0,-1 2-10 16,-5-2-38-16,-2 1-24 0,-1 0-61 0,-1 1-28 16,-8-1-77-16,5 0-663 0,0 0 82 15</inkml:trace>
  <inkml:trace contextRef="#ctx0" brushRef="#br0" timeOffset="203339.938">4483 6790 588 0,'0'0'261'0,"0"0"-20"16,0 0 15-16,-4-4 2 0,4 4-22 0,0 0-8 0,0 0-11 15,0 0-40-15,14-3-3 0,-4-1-23 16,2 2-8-16,1 0-12 0,7 0-8 16,0-3-34-16,1 3 11 0,6-3-20 0,1 3-19 15,0-4-10-15,2 4-30 0,1 0-9 0,0-1-27 16,-1 0-28-16,1 2-24 0,-8 0-28 0,1 1-10 15,-3 0-15-15,-4 0-34 0,-2 1-40 0,-2-1 10 16,-2 1-37-16,-2 1-334 0,-2-1-343 0,-4 2 68 16</inkml:trace>
  <inkml:trace contextRef="#ctx0" brushRef="#br0" timeOffset="203613.244">4414 6925 445 0,'0'0'205'16,"-3"-2"7"-16,3 2 1 0,0 0-14 0,0 0-2 15,11-11-5-15,-5 8 0 0,2-3-41 16,2 3-12-16,7-2-17 0,-1 2-4 15,2-3-13-15,0 5-28 0,4 0-23 0,-1 0-13 16,3 1-31-16,-3 0-10 0,3 0-44 0,-1 1-22 16,-1-1-34-16,-2 1-15 0,0 0-57 0,-6-2-35 15,3 2-743-15,-4-1 77 0</inkml:trace>
  <inkml:trace contextRef="#ctx0" brushRef="#br0" timeOffset="206675.255">5604 6412 632 0,'0'0'194'0,"0"0"6"0,0 0-26 16,0 0-20-16,10 8-6 0,-10-8 3 15,0 0-23-15,0 3 13 0,0-3-6 0,1 3-14 16,-1-3 17-16,2 8-18 0,-2-6 6 0,1 4-21 16,-1-3 10-16,4 2-18 0,-4 5-7 0,0-2-6 15,-4 3 19-15,4 3-14 0,-3 3-4 16,2 1 17-16,-2 6-5 0,0 0-5 0,-1 3-25 15,-2 6 10-15,2 1-8 0,-3-1 5 0,1 5-2 16,2-4 5-16,-2 2-19 0,2-1 9 0,-3-2-13 16,3 3-13-16,-3-5-8 0,4-2-2 0,-3-4 10 15,2 0-11-15,1 0-12 0,-1-8-2 0,1 1-21 16,2-2-6-16,-2-2-53 0,0-3-41 16,3-2-28-16,0-2-46 0,-3-3 5 0,3 0-20 15,0-4-37-15,0 0-22 0,0 0-19 0,6-23-736 16,-2 14 53-16,3 0 146 0</inkml:trace>
  <inkml:trace contextRef="#ctx0" brushRef="#br0" timeOffset="207204.177">5776 6617 419 0,'0'0'177'0,"0"0"-6"0,0 0-25 0,0 0 5 16,0 0-7-16,3 8 7 0,-3-8-8 0,3 9 5 15,-3-5-17-15,1 3 20 0,2 0-2 16,3 3-21-16,-5 1-1 0,5 0 4 0,-3 4-3 16,2-3-23-16,1 4-3 0,-2 2 6 0,2-1-8 15,-3 0-3-15,1 3-10 0,3-4-8 0,-4-2-2 16,1 2 10-16,-1-1-33 0,0-2-3 0,1-2 5 15,-1-2 1-15,0 1-16 0,-2-1 0 16,2-3 2-16,1 1-10 0,-4-3-10 0,3 1 18 16,1-4-2-16,-4-1-1 0,0 0 3 0,13-7-13 15,-6 0-5-15,3-4-2 0,0 0-16 0,0-4 10 16,1-3 1-16,2 1-6 0,-2-3 3 0,0 2 0 16,2-1-6-16,1 2-2 0,-4 1-7 15,0-1-34-15,0 2-26 0,0 3-25 0,-3-1-23 16,1 4-25-16,-2 1-37 0,1-1-20 0,-3 1-15 15,5 1-23-15,-4 0-37 0,-6 3-63 0,8-3-696 16,0 2 104-16</inkml:trace>
  <inkml:trace contextRef="#ctx0" brushRef="#br0" timeOffset="207587.715">6257 6379 742 0,'-3'7'243'0,"0"2"3"0,0 3-21 16,2-1-7-16,-2 7-21 0,-3 0-5 0,1 5-16 15,2 2-7-15,-1 2-5 0,-2 7-3 0,2 3-28 16,1-1-12-16,0 3-24 0,0-2 13 0,-1 1-23 16,3 0 5-16,1-3-5 0,-3-1-23 0,3-6-7 15,0 2 4-15,0-5 3 0,0-5-26 0,3-2-15 16,-3-1-12-16,0-2-34 0,0 0-13 15,0-5-41-15,0 0-20 0,0-2-49 0,-3-1-15 16,3 0-34-16,0-7-76 0,0 4-730 0,0-4 51 16</inkml:trace>
  <inkml:trace contextRef="#ctx0" brushRef="#br0" timeOffset="209796.143">6972 6417 642 0,'7'-4'179'0,"-7"4"5"0,0 0-15 0,0 0 5 15,0 0-20-15,0 0-6 0,0 0-7 0,0 0-18 16,0 0 8-16,-8 12-24 0,2-4 6 0,2 0-18 16,-2 1-1-16,-5 2 1 0,1 3 2 0,0 2-23 15,-7 2 3-15,3-1-10 0,0 0-1 0,-5 7-9 16,1-3 7-16,-3 3-18 0,1 0 13 15,-1 1-3-15,0-1-2 0,1 0-13 0,0-4 2 16,3 2 6-16,0-6-24 0,3 1 14 0,0-2-14 16,4-4-4-16,-1 0 12 0,2-3-7 15,5 1 4-15,-3-2-9 0,1 0 10 0,-1 0 2 16,3-4 5-16,1 2 6 0,-1-1 4 0,1 0 14 16,0-1-21-16,0 2 13 0,3-5-11 0,-1 1 11 15,1-1 10-15,0 0-26 0,0 0 11 0,0 0-1 16,0 0 11-16,10 1-13 0,-10-1 1 0,15-1-12 15,-2-4 1-15,0 4-3 0,1-1 6 0,0 1-11 16,6-3-5-16,1 1 15 0,2 2-20 0,-2 1 3 16,4-1-8-16,-1 1 5 0,2 0-8 15,-2 1-18-15,3 0-2 0,-2 1-23 0,-5 1-13 16,1-1-36-16,-1-1-18 0,-3 1-23 16,0 3-31-16,-4-4-17 0,-1-1-47 0,0 1-33 15,-3 0-12-15,-3 3-78 0,0-4-693 0,1 1 82 16,-7-1 89-16</inkml:trace>
  <inkml:trace contextRef="#ctx0" brushRef="#br0" timeOffset="212435.601">7628 6388 281 0,'0'0'100'0,"4"-4"-3"0,-1 3-7 16,0-4-8-16,1 3-21 0,-4 2-5 0,3-3-4 16,-3 3 14-16,3-5 1 0,-3 5-19 0,1-2-2 15,-1 2-2-15,0-5-21 0,0 5 8 16,0 0-1-16,-4-4 4 0,-2 1-24 0,6 3 26 16,-10-1-6-16,2 1-12 0,1 0-2 0,-3 4 12 15,-4-2-3-15,4 1 32 0,-3 2-1 0,-1 3-28 16,0 1 26-16,-7 0-18 0,5 7 2 0,-2-2 6 15,-2 5-3-15,3 2 15 0,3 0-23 16,1-5-5-16,-1 5-7 0,4 0 7 0,3-3 3 0,0 1 7 16,0 2-2-16,3-5-10 0,4 2-14 0,0-3 4 15,1-1 15-15,6 1-6 0,-3 0-25 16,5 1 10-16,-2-5-2 0,4 2 2 0,-1-4-5 16,3-1-7-16,-2 1 17 0,2-3-10 0,-3-3 0 15,4 2 1-15,-4-3 11 0,4-2-4 16,-3 0-10-16,2-4-13 0,1 0 2 0,-1-3 13 15,1-1 5-15,-1-2-7 0,5-4 12 0,-5 1-12 16,2-3-13-16,1-5 17 0,-2 0-17 0,-1 0-8 16,2-3 15-16,-6 4 6 0,-2-2-13 0,0-2 5 15,-4 6 7-15,1-1 1 0,-8 1-3 0,4 0 7 16,-3-1-17-16,-4 3 13 0,0 3-19 16,1-2 6-16,-5 5 8 0,1-2 12 0,0 1-10 15,-1 5-26-15,1 1 3 0,0 0-28 0,-4 3-16 16,1 3-4-16,2 0-39 0,-2 1-57 0,3-2 39 15,-1 4-793-15</inkml:trace>
  <inkml:trace contextRef="#ctx0" brushRef="#br0" timeOffset="212685.161">7703 6507 614 0,'-16'4'248'15,"8"-4"-5"-15,1 0-38 0,-3 1-5 0,-1-1-24 16,-2 0-7-16,0 4-7 0,-1-3-27 0,1-1-12 16,-2 0-26-16,-1 0 3 0,-1 0-41 15,3 1-18-15,-3-2-41 0,3 1-44 0,-3 0-53 16,1 1-54-16,-2-2-28 0,1 0-776 0,6-3 54 15</inkml:trace>
  <inkml:trace contextRef="#ctx0" brushRef="#br0" timeOffset="213916.156">7833 6688 504 0,'17'4'199'0,"-17"-4"-14"15,7 0-19-15,-7 0 11 0,7 0-34 0,-7 0-7 16,10 0-29-16,-3 1-2 0,-7-1 26 15,10 2-21-15,-6-2-31 0,6 0-2 0,-6 1-11 16,2-1 27-16,1 4-22 0,-1-4 6 0,2 0-5 16,-4 2-16-16,2-1-2 0,-2 0 17 0,2 4-45 15,-3-4 15-15,2 4-5 0,-2-3 13 0,-3 4-9 16,3-1-6-16,-3 2-19 0,0 0 21 0,0 1-16 16,3-1-7-16,-3 1-8 0,0 0 3 15,0 2 25-15,0-3-15 0,1 2-2 0,2 1-1 16,0-3 18-16,0 0 3 0,1-1-33 0,-1 1 17 15,1-1-10-15,3-3 11 0,-1 2-24 0,1-5 13 16,0 1 3-16,4-2-2 0,-1 0-6 16,0-5-5-16,1 1-5 0,2-4-8 0,-2 1-8 15,2-2 6-15,-6-1 0 0,3-1-3 0,0 0-3 16,-6 1 3-16,2-2-5 0,-5 2 15 0,1-2-17 16,-2 2 2-16,-2 1 5 0,1-2 8 0,-5 2 2 15,3 0 0-15,2 2-7 0,-5 0 28 0,3 1 2 16,2 1 21-16,-3 2 15 0,4-2-2 15,-3 4 20-15,3 2-33 0,3-6 2 0,-3 6 16 16,8 0-23-16,-8 0 4 0,13 5-9 0,-3-4 0 16,4-1-1-16,-1 2-12 0,1 0 0 0,3 1-21 15,1-2-7-15,3 0-8 0,-2 1-3 0,2-2-20 16,0 1-13-16,-1-1-15 0,-3 0-16 0,0 0-4 16,0-1-11-16,-3 1-26 0,0-2-12 15,-1 1-11-15,-2 0-38 0,-1-2-770 0,0-1 97 16</inkml:trace>
  <inkml:trace contextRef="#ctx0" brushRef="#br0" timeOffset="-213096.659">9017 6509 483 0,'0'0'159'16,"-4"1"10"-16,4-1-18 0,0 0 8 0,-8 2-8 15,8-2 20-15,0 0-2 0,-3 1-13 0,3-1 6 16,0 0-14-16,0 0-7 0,0 0-3 0,0 0-15 15,0 0-13-15,15 4-15 0,-6-4-1 0,-2 0-12 16,4 0-8-16,2 0-12 0,4 0-13 0,0 0-26 16,7 1-16-16,0 1-17 0,4-2-16 0,0 0-9 15,5 1-14-15,-5 1-30 0,-5 0-21 0,1-2 10 16,-3 1-43-16,-1 0-31 0,-3 0-23 0,-3-1-28 16,0 5-757-16,-7-4 78 0</inkml:trace>
  <inkml:trace contextRef="#ctx0" brushRef="#br0" timeOffset="-212787.496">8996 6641 706 0,'0'0'210'0,"-1"1"-5"0,1-1-8 16,0 0-10-16,0 0-11 0,0 0-17 15,0 0-13-15,0 0-18 0,10 3-13 0,-10-3-8 16,12-2 16-16,-3 2-20 0,-2 0-21 0,0-1 2 16,3 1 3-16,0 0-36 0,1 0-5 0,-1 0 3 15,0 0 7-15,4 0-20 0,-1 0-26 0,-2 1-2 16,3 1-21-16,-1-1-25 0,1 2-34 0,-4-2-28 15,0-1-25-15,4 0-31 0,-4 2-62 0,1-2-30 16,-1 1-758-16,0-1 115 0</inkml:trace>
  <inkml:trace contextRef="#ctx0" brushRef="#br0" timeOffset="-209836.451">10205 6267 511 0,'0'0'200'0,"0"0"0"0,-3-1-19 0,3 1 1 16,0 0-26-16,0 0-17 0,0 0-17 0,-7 9 1 16,4-6-5-16,0 3 5 0,-1-2-16 0,-2 4 9 15,-2 0 9-15,2 5-17 0,-1-2-6 0,0 6-5 16,-4 1 11-16,2 3 9 0,2-1-12 16,-4 4 0-16,4 0-7 0,-2 3-4 0,2-2-7 15,-1 0-2-15,-1 5-13 0,5-5 9 0,-3-2-17 16,4 3-12-16,-5-5 6 0,5 3-4 0,-3-2-5 15,3-2-13-15,2-2 5 0,-2-3-8 16,0-1-15-16,0-2-10 0,2 1-14 0,-2-2-24 16,3 1-14-16,-4-4-17 0,4-2-26 0,-3 1-11 15,2-1-40-15,1 2-5 0,-3-6-3 0,3 3 0 16,-3-3-5-16,3-2-5 0,-4 3-34 0,4-3 16 16,-3 3 16-16,3-3-65 0,0 0 3 0,0 0 2 15,0 0-532-15,0-12-140 0</inkml:trace>
  <inkml:trace contextRef="#ctx0" brushRef="#br0" timeOffset="-209337.109">10295 6492 511 0,'0'0'203'16,"0"0"1"-16,0 0-14 0,0 0-29 0,0 0-7 15,0 0-6-15,0 0 6 0,0 12-1 0,-1-6-12 16,1 1 8-16,0 1-14 0,-3 1 16 0,0 0-25 16,-1 2-1-16,4 2-2 0,-3-2-3 0,3 3-25 15,-3-2 7-15,3 2 3 0,0 2-7 0,0-1-4 16,0-4 14-16,0 4-14 0,0-4-12 0,0 2 8 16,0-3-6-16,0-1 1 0,0 0 7 0,0-1-15 15,3-1-5-15,-3 0-16 0,0-4-13 16,3 2 1-16,1-3-16 0,-1-2 8 15,-3 0 2-15,10-5-10 0,1 1-5 0,-4-1 11 16,3-2-11-16,4-2 0 0,-4-2 5 0,4 2-20 16,2-5-16-16,-2 2 3 0,0-4-28 0,-1 2-13 15,4 2 2-15,-6-1-7 0,3 2-18 0,-1-2-26 16,-2 4-23-16,2-1-10 0,-3 0-18 0,1 2-43 16,-1 0-24-16,3-2-40 0,-2 3 2 0,-4 0-473 15,2 1-241-15,-1 3 89 0</inkml:trace>
  <inkml:trace contextRef="#ctx0" brushRef="#br0" timeOffset="-208984.271">10885 6238 532 0,'0'0'192'0,"-13"11"5"0,10-7-13 16,-3 4 8-16,2 4-2 0,-7 1-6 0,4 4-10 16,-2 5 5-16,-2-2-30 0,-2 6-6 0,2 2-25 15,-2-1 7-15,2 0-15 0,-3 4-10 0,4-4-10 16,-3 3-1-16,2-4-17 0,1 2-6 0,0-2 4 15,3-2-4-15,-3-2 3 0,3 1-12 0,0-3-32 16,0-2-15-16,0-1-20 0,1-1-3 0,2-2-28 16,-2 1-25-16,-2-4-21 0,5-1-16 0,-1 0-14 15,-2-3-27-15,3 0-30 0,-1 0-23 16,1-4-20-16,3-3-27 0,-8 4-715 0,5-3 73 16</inkml:trace>
  <inkml:trace contextRef="#ctx0" brushRef="#br0" timeOffset="-206880.683">11374 6242 542 0,'0'0'179'0,"0"0"3"0,0 0 2 0,0 0-17 16,0 0-3-16,0 0-19 0,0 0 1 0,0 0-7 15,0 0-1-15,0 0-15 0,0 0-11 0,0 0-20 16,0 0-5-16,-10 12 11 0,4-7-11 0,0 3-8 15,-2 0-2-15,1 2-8 0,-3 0 3 0,-4 4-11 16,4 2 3-16,-8 0-13 0,2 0 24 16,-2 3-19-16,-1 1-5 0,4-4 0 0,-4 6-10 15,4-6-5-15,-1 1 10 0,1-1 13 0,2-4-23 16,-1 3-3-16,4-4-7 0,0 2-11 0,-1-5 26 16,1 2-21-16,1-2-9 0,1-1 12 15,4 1-3-15,-2 0-4 0,0-5 7 0,2 2-11 16,1-1 4-16,-2 1 4 0,2-2-12 0,0 3 2 15,-1-5-7-15,1 1 4 0,0 2 1 0,3-4 0 16,-4 4-6-16,1-1 6 0,0-1 5 0,3-2 15 16,0 0-28-16,-4 3 8 0,4-3 2 0,0 0 26 15,0 0-16-15,0 0-15 0,0 0 31 16,14 1-23-16,-14-1 2 0,16-3-4 0,-5 2 4 16,2-1-2-16,2 0 0 0,1-1-6 0,5 2-14 15,0 1 4-15,-1-1-2 0,1-2-5 0,3 2-3 16,-4 0 0-16,0 0-2 0,1 0-1 0,-1 1-9 15,-2-2 2-15,-2 4-21 0,-1-2 21 16,1-2-15-16,-2 2-31 0,-4 2-11 0,4-2-22 16,-4 0-41-16,0 0-21 0,-2 1-56 0,-1-2-52 15,-1 2-741-15,1-1 99 0,-1 0 125 0</inkml:trace>
  <inkml:trace contextRef="#ctx0" brushRef="#br0" timeOffset="-203204.596">10968 6586 307 0,'0'0'87'0,"0"0"18"0,6 2 0 0,-6-2-11 15,0 0 4-15,1 3-19 0,-1-3-25 0,3 1 12 16,-3-1 6-16,7 3-29 0,-7-3 16 0,4 4 8 16,-1-3-19-16,-3-1-12 0,3 0 23 0,-3 0-23 15,7 3-3-15,-7-3 1 0,3 6-11 0,-3-6 2 16,4 0 6-16,-4 0-8 0,7 1 8 0,-7-1-6 16,7 2-2-16,-4-1 0 0,-3-1-5 15,4 3-15-15,-4-3 20 0,6 1-8 0,-6-1-20 16,8 0 13-16,-8 0-3 0,3 3 20 0,-3-3-19 15,0 0 35-15,6 1-29 0,-6-1-7 0,0 0 13 16,4 2-12-16,-4-2 11 0,0 0 6 16,0 0 1-16,6 2-22 0,-6-2 19 0,0 0-1 15,0 0 11-15,0 0-16 0,4 1-23 0,-4-1-2 16,0 0 0-16,0 0 7 0,0 0-9 0,7 0 1 16,-7 0 11-16,0 0 8 0,0 0-3 0,0 0 16 15,0 0-16-15,0 0 0 0,4 1 3 0,-4-1 15 16,0 0-21-16,0 0-4 0,0 0 2 0,0 0 15 15,0 0 16-15,0 0-3 0,0 0 5 16,0 0-10-16,0 0-5 0,0 0-8 0,10-1 21 16,-10 1-18-16,6 0-8 0,-6 0 8 0,7 0-8 15,-7 0 18-15,11-1-13 0,-11 1 18 0,10 0-15 16,-10 0-23-16,7 0 20 0,0 0-18 16,-7 0 24-16,7 0-3 0,-7 0-1 0,9 0 4 15,-9 0-9-15,10 0 6 0,-10 0 5 0,8 0-10 16,-8 0-6-16,7 0 6 0,-7 0 0 0,6-2-6 15,-6 2 1-15,10-2 4 0,-5 4 4 0,-5-2-1 16,9-2-13-16,-9 2 1 0,10 2 7 0,-3-2-18 16,-2-2 21-16,-5 2-8 0,13 0 2 15,-7 0 4-15,1 0 6 0,0-1-4 0,-7 1-5 16,13 0-9-16,-6-2 1 0,1 2 8 0,-2-1 5 16,1 1-14-16,-7 0-1 0,13 0 20 0,-8-1-16 15,1 1 26-15,-6 0-28 0,10-4 31 0,-3 3-9 16,-4 0-17-16,5 0 6 0,-2-4-12 15,-3 3 1-15,1 0 5 0,2 1-7 0,-2-3 2 16,0 1 10-16,3-1 10 0,-4 0-18 0,1-2-4 16,2 3-3-16,-3-5-14 0,1 0 27 0,3-1-16 15,-3 1 0-15,-1 0 19 0,3-3 4 0,-5 0-20 16,2 1-6-16,0 0 11 0,0 1 0 0,-3-3-10 16,0 3 9-16,0 0 22 0,0 1-21 15,-3-2 0-15,0 2 15 0,-1-1-13 0,1 3-10 16,0-3 16-16,-1 5-6 0,-2-4 9 0,1 1-6 15,-4 0 10-15,2 3 0 0,0-1 0 0,-4 3-5 16,1-2 11-16,1 3 2 0,-5 1 7 0,3 1-12 16,-3-1-15-16,4 4 9 0,-3-3 11 15,-1 2-15-15,1 0-1 0,-2 0 11 0,5 0-5 16,-3 2-24-16,-1-1 11 0,1 1 16 0,-1 2 1 16,1 0-22-16,-2-1 15 0,2 4-7 0,-1-4 9 15,0 7 14-15,-3-3-24 0,4 1 24 0,0 1-9 16,1-1-12-16,0 2 6 0,1-3-12 15,4-1 30-15,-3 1-14 0,3 0 3 0,-1-2-8 16,2 0-8-16,-1 1 13 0,4-1 13 0,-3 0-15 16,5 1-5-16,-2 2-6 0,-1-3 3 0,1 1 23 15,3 0-23-15,-1 0 0 0,1-1-2 0,0 0 22 16,0 1-7-16,1 0 30 0,2 0-12 0,-3 2-16 16,4-3-4-16,0-1-1 0,2 2 8 15,-3-1 15-15,4-1-15 0,4 0 8 0,-1 0-11 16,0-3-7-16,7 1 4 0,0-5 6 0,1 2-7 15,5-2-4-15,-2 1 4 0,2-2-1 0,-1 0 3 16,5 1-8-16,-4-1 2 0,-2 0 1 16,3-2-11-16,-3 2 1 0,-1-2 25 0,1 3-10 15,0-2-18-15,-2 0-16 0,-1 0 1 0,-5 1 9 16,4 0-24-16,-3 1-9 0,3-5-15 0,-4 4-30 16,2 0-16-16,-2 0-23 0,4 0-23 0,0-3-31 15,-3 1 0-15,0 2-61 0,6-1-748 0,-3-2 165 16</inkml:trace>
  <inkml:trace contextRef="#ctx0" brushRef="#br0" timeOffset="-202599.678">11857 6062 755 0,'0'0'245'16,"0"0"-1"-16,0 0-19 0,6 1-10 16,-6-1-33-16,0 0-14 0,4 4-14 0,-4-4 2 15,3 4-18-15,1 0-15 0,-4 0 13 0,0 3-36 16,0-1 12-16,-4 2-12 0,4 1-8 0,0-1-7 15,-3 2-3-15,3 1-5 0,-3 1-13 0,2-3 2 16,-2 0-4-16,0 1-11 0,-1 0 0 0,1 1 5 16,-3-3-20-16,2 1-23 0,0-2-8 0,-3-2-36 15,1 2-17-15,-4-4-29 0,-1 1-28 0,1-1-23 16,-4-3-10-16,1-2-67 0,-1 1-10 0,-6-6-46 16,2-1-709-16,5-1 25 0</inkml:trace>
  <inkml:trace contextRef="#ctx0" brushRef="#br0" timeOffset="-202369.444">11799 5934 652 0,'0'0'287'16,"3"-5"-31"-16,-3 5 23 0,3-3-49 15,1 2-33-15,-4 1-23 0,10-7-5 16,-3 6-13-16,-3-3-28 0,5 1-25 0,-1 2-34 16,-1-5-41-16,2 3-46 0,2-1-38 0,-1 0-26 15,3 3-43-15,-2-2-37 0,3 3-17 0,0-4-33 16,2 4-741-16,-5-2 88 0</inkml:trace>
  <inkml:trace contextRef="#ctx0" brushRef="#br0" timeOffset="-202060.529">12397 5802 611 0,'-14'8'233'0,"-2"-1"3"0,-2 4-8 15,-3 3-16-15,1 3 13 0,-4 0-5 0,0 2-28 16,3 3-2-16,1 2-26 0,-10 8-16 0,12-5-2 16,-1-1-18-16,7 1-8 0,-1 3-2 0,2-4-23 15,1-1-11-15,4-5-7 0,2 1-16 16,1-3-20-16,6-1-28 0,-3-1 8 0,4 0-37 16,3-5 1-16,2 2-34 0,-1-6 13 15,2-1-38-15,0 0-21 0,1-3-17 0,-1 1-26 16,3-4-42-16,-2 1-45 0,-1-1-18 0,4-1-771 15,-4 0 98-15</inkml:trace>
  <inkml:trace contextRef="#ctx0" brushRef="#br0" timeOffset="-199520.619">12633 5879 371 0,'0'0'140'16,"-13"-1"-6"-16,13 1-14 0,-7 0-8 0,-1 4 1 15,2-2-5-15,-1-1 2 0,-3 2 7 16,-1 1-12-16,-2 3 8 0,-1-2 0 0,0 4-6 16,0 3-4-16,-2-1 1 0,1 3-4 0,-1-1-10 15,2 2-1-15,1 0-12 0,2 1-10 0,0 0-3 16,-1-3-10-16,5 1 7 0,-1 1-7 0,1-4-1 15,4 3-14-15,0-6 4 0,0 3 3 0,3-2-10 16,3-3 3-16,0 2-9 0,4-4 1 0,1-1 8 16,5-2-16-16,0-2-11 0,4-4 11 15,-3 2-17-15,7-7 19 0,-1-1-20 0,4-1 11 16,-7 0-9-16,4-3 14 0,-1-4-8 16,1 1-11-16,-4 2 3 0,-4-4 0 0,2 4 6 15,-6-2-22-15,-2 2 14 0,0 2-6 0,0 1 1 16,-3 1-8-16,-1 1-19 0,-3-1 6 0,3 3-7 15,-6 1 7-15,0 0-6 0,-1 2 6 0,-3-1-28 16,0 6-18-16,-3-5-33 0,3 5-54 0,-6 2-16 16,2 1-40-16,-3 3-748 0,4-3 89 0</inkml:trace>
  <inkml:trace contextRef="#ctx0" brushRef="#br0" timeOffset="-199295.808">12496 6011 647 0,'-21'-1'182'0,"5"1"-23"0,2-1-6 15,0 1-20-15,0 1-15 0,4-1-5 0,1 0-8 16,1 0-21-16,-2 0-25 0,3 0-44 0,1 0-17 15,-2 1-26-15,1-1-62 0,7 0-56 0,-6 1-824 16</inkml:trace>
  <inkml:trace contextRef="#ctx0" brushRef="#br0" timeOffset="-198985.579">12746 6084 683 0,'3'4'248'0,"-3"3"-12"0,3-2-29 0,1 2-10 16,-4-3-13-16,3 1-12 0,0-1-3 0,-3 1-21 16,5-4-4-16,-2 2-9 0,-3 2-17 15,0-5-16-15,7 1-17 0,-7-1-16 16,9 0 5-16,-9 0-5 0,7-2-10 0,-2-4 0 15,1 4-5-15,1-5-8 0,-1 2-3 0,5 1-7 16,-4-3-2-16,3 1 4 0,-3 1-15 0,3-2 13 16,-3 1-18-16,3 1-11 0,-3-1-22 0,3 1-36 15,-3 2-23-15,-1-3-26 0,-2 3-41 0,3 2-38 16,-7 1-28-16,7-7-75 0,-4 3-750 0,1 2 93 16</inkml:trace>
  <inkml:trace contextRef="#ctx0" brushRef="#br0" timeOffset="-198657.339">13023 5825 655 0,'0'0'240'0,"0"-5"-17"15,0 5 7-15,6-2-12 0,-6 2-8 0,0 0-23 16,10 7-13-16,-7-6-3 0,5 7-17 16,-4 0-8-16,5 2-13 0,-2 5 13 15,4 2-11-15,2-1-22 0,-2 5-10 0,-1 1-9 16,0 3-9-16,-3-1-1 0,3 1-12 0,-6 0-1 16,-1 0-19-16,0 0 1 0,-2 1-6 0,-2-1 4 15,1-5-21-15,-6 3-14 0,3-2-16 0,-4-2-18 16,2-3-31-16,-4 1-22 0,2-5-4 0,0 1-37 15,0-5-29-15,0-4-2 0,0 0-31 0,1-2-34 16,6-2-4-16,-17-6-80 0,16 2-658 0,-2-4 67 16</inkml:trace>
  <inkml:trace contextRef="#ctx0" brushRef="#br0" timeOffset="-198179.941">13651 6412 934 0,'0'0'353'0,"0"0"-38"0,0 0-28 16,0 0-19-16,24-2-25 0,-14 1-53 0,5 1-34 15,1-5-38-15,2 4-72 0,2-2-41 0,0 3-69 16,1 0-31-16,0 0-45 0,2 0-70 0,-5-1-26 15,2 2-772-15,-6-1 145 0</inkml:trace>
  <inkml:trace contextRef="#ctx0" brushRef="#br0" timeOffset="-197940.603">13655 6553 1128 0,'0'0'420'16,"0"6"-36"-16,0-6-38 0,0 0-24 0,7 3-25 16,0-2-36-16,-1-1-15 0,4 3-21 0,-2-2-38 15,5-1-10-15,0 0-6 0,2 0-38 0,5 1-43 16,-6-1-29-16,7 2-35 0,-2-1-18 0,2-1-32 16,0 4-50-16,-7-4-28 0,3 0-39 15,-4 0-7-15,1 1-52 0,0-1-64 0,-4-3-53 16,4 3-750-16,-4 0 122 0,0-2 103 0</inkml:trace>
  <inkml:trace contextRef="#ctx0" brushRef="#br0" timeOffset="-195768.977">14903 6334 524 0,'-4'-6'156'0,"1"4"-2"16,3 2 5-16,-7-3-6 0,3 1-15 0,-2 1-7 15,6 1 7-15,-10-3-25 0,3 2 25 0,-4 2-25 16,1-1-13-16,0 0-1 0,-7 4 14 15,3 0-13-15,-6 5-16 0,-1-2-4 0,1 2 2 16,-4 0-3-16,3 0-5 0,0 2-18 0,1 2 6 16,0-3-8-16,3 1-3 0,3 1 0 0,1-3-5 15,2-1 3-15,4 0 7 0,1 2 5 0,2 0-7 16,4-3 5-16,0 0-10 0,3 1-6 16,1-1-12-16,2-2-8 0,5 2 10 0,-1-1-2 15,3 0-8-15,2-2-13 0,-2 3 11 0,4-3 2 16,-3 1 2-16,3 1-7 0,-3-5 0 0,3 2 3 15,-1 1-32-15,-4-2-32 0,1-1-42 0,4 1-19 16,-4-1-48-16,1-1-16 0,0 0-55 16,-1-1-36-16,1 0-22 0,0-1-758 0,0-3 94 15</inkml:trace>
  <inkml:trace contextRef="#ctx0" brushRef="#br0" timeOffset="-195092.59">15374 6349 527 0,'-10'-3'184'0,"0"2"-5"0,-1-1-17 16,-2 2-17-16,-1 0 4 0,1 0-11 0,-1 3-12 15,0 0-19-15,1-2-5 0,-1 3-2 0,-3 2-23 16,3 1 13-16,1 1-8 0,-1 1 7 0,1 2-4 15,1-2-1-15,3 4 13 0,2-5-20 0,0 1 36 16,4-1-16-16,-4 0-2 0,6-1-6 0,1-3 1 16,0 2-11-16,0 0 6 0,1-4-24 0,-1-2 6 15,10 2-6-15,-10-2-15 0,10-2-2 16,-3-3-26-16,-1 2 18 0,5-4-3 0,-4-1-13 16,0 1-20-16,4-2-15 0,-5 0-23 0,1 2-6 15,-1-2 3-15,1 0-43 0,-3 2-6 0,3 0-28 16,-4 2-10-16,0-3 0 0,-2 3 0 0,2 2-10 15,0-2-8-15,-3 2 10 0,3-2 6 16,1 3-24-16,-4 2-4 0,7-3-1 0,-3 0 28 16,2 0 6-16,4 2 48 0,1 1-28 0,3-4-10 15,3 4 43-15,3-4-20 0,7-1 36 0,-6 3-16 16,7-2 44-16,-1-2 8 0,-4 2 38 0,-2 2 7 16,-3 0 42-16,-2 0 22 0,-1-1-2 0,-2 2 3 15,-4 0-13-15,2-1 7 0,-4 2-4 0,-3 0-6 16,-4 0 10-16,9 0 1 0,-9 0 7 15,0 0 0-15,0 0 13 0,0 0-21 0,0 0 9 16,0 0-1-16,-10 9-3 0,4-6 9 0,2 1-4 16,-2-3-4-16,1 3 2 0,2 0 13 15,0-2-5-15,0 4 0 0,-1-4-11 0,4 1-2 16,-3 2-10-16,3 1 2 0,0-5 3 0,3 3-18 16,1 2-10-16,2 0-5 0,-2-2-3 0,3 1-3 15,-3-1 1-15,2 3-6 0,1-1 3 0,-1 1-2 16,2-3-6-16,-2 5 8 0,-2-3-21 0,2 1-4 15,-2 2-4-15,3-5 4 0,-6 3-16 0,2-2 23 16,-3 2-31-16,0-3 3 0,0 2-10 0,0 0 4 16,-3-2-7-16,2 3-25 0,-3-5-21 15,1 4-5-15,-4-5-13 0,1 2-20 0,-1 1-42 16,-1-4-15-16,2 2-4 0,-1-1-19 0,7-1-23 16,-17 4-56-16,17-4 38 0,-14-5-816 15,8 5 105-15</inkml:trace>
  <inkml:trace contextRef="#ctx0" brushRef="#br0" timeOffset="-194352.655">16506 5986 494 0,'-6'-1'153'0,"6"1"8"0,-11 1-7 0,11-1-6 16,-11 6-2-16,-1-2 8 0,0 3-6 0,2 3-12 15,-7 5-16-15,1 3-28 0,1 4 3 16,-4 3-5-16,4 2 2 0,-1 3-15 0,1-3 20 16,5 5-13-16,0-5-12 0,0 3 18 0,6-5-16 15,-2 0-5-15,6-7-5 0,0 1 13 0,3-1 2 16,3-1-17-16,-2-3-1 0,4 0 0 0,5-5-20 16,1-1-5-16,-1-6 10 0,0 1-15 0,5-6 2 15,0-3-17-15,2-2-4 0,3-4 6 16,-1-5-2-16,1-4 4 0,1-1-15 0,3-11 3 15,-6 5-8-15,-8 1-5 0,1 1 0 0,-4 3-3 16,-3-1-23-16,-1 3-2 0,-5 4-10 0,-1 0-6 16,-1 0-2-16,-2 1-6 0,-6 4-12 0,2 0-18 15,-4 3-7-15,-2 2-4 0,0 0-30 16,-2 4-20-16,2 3-34 0,-4 0-12 0,3 4-3 16,-3 2-21-16,3 1-755 0</inkml:trace>
  <inkml:trace contextRef="#ctx0" brushRef="#br0" timeOffset="-194168.274">16633 6188 721 0,'-10'-2'249'16,"-2"2"-6"-16,-4-1-38 0,-1 1-39 15,0-1-12-15,-1 1-1 0,-1 0-40 0,-2 0-11 16,0 0-43-16,1 0-18 0,2 0-36 0,-2 0-51 15,3 0-59-15,3 1-25 0,1-1-29 0,-5 1-97 16,11 1-681-16</inkml:trace>
  <inkml:trace contextRef="#ctx0" brushRef="#br0" timeOffset="-193669.121">16673 6317 711 0,'3'1'312'16,"-3"-1"-51"-16,5 3-12 0,-5-3-32 0,0 0-17 15,6 4-21-15,-6-4 0 0,0 0-25 16,1 1-16-16,-1-1 11 0,0 0-29 0,6 2-10 15,-6-2 3-15,3 1 4 0,-3-1-1 16,0 0-19-16,4 5-2 0,-4-5-14 0,0 4 1 16,0 1 0-16,0 1-15 0,0-2-6 0,-1 3 3 15,-2 0-5-15,3 1 18 0,-3 1 0 0,0-1-31 16,3 0 2-16,-3 3 4 0,2-1-11 0,1 2-6 16,-3-4 6-16,3 1-2 0,-3 0-24 0,3-1 6 15,-3-2 9-15,3 0 6 0,-2 0 2 0,2 0 14 16,0-2-9-16,0 1 24 0,2-3-24 0,-2-2 1 15,3 5-13-15,-3-5-11 0,10 0 31 0,-10 0-30 16,17-7-1-16,-7 2 1 16,3-2-1-16,2 3-20 0,-2-5 13 0,4 0 0 15,3-4-6-15,-5 3-9 0,1 1-6 0,-2 0-17 16,-1-3-4-16,-1 3-17 0,1 1-13 0,-4 0 6 16,-1 3-39-16,-1-3 12 0,-1 0-30 0,1 2 0 15,-1-1 3-15,-1 2-9 0,1-2 1 0,-2 3-10 16,-1 0 7-16,0-2 5 0,1 3-12 0,-1-1-26 15,-3 4-51-15,11-8-70 0,-4 6-767 0,6 1 61 16,1 0 100-16</inkml:trace>
  <inkml:trace contextRef="#ctx0" brushRef="#br0" timeOffset="-193008.284">17586 5900 460 0,'0'0'220'0,"0"0"-17"0,0 0 1 16,0 0-9-16,0 0-1 0,3 9 6 16,-3-9-5-16,-6 8-11 0,3-2 0 0,2-1-2 15,-2 5-28-15,-4 1-6 0,4-1 0 0,2 1-12 16,-2 3-8-16,-3 2-10 0,5 0-13 0,-2 2-3 15,-3 5-15-15,5-2 0 0,-2 1-28 0,-1 3-15 16,4-7-29-16,-3 2-61 0,3 1-46 0,-1-5-29 16,1 0-68-16,-3-4-16 0,6 2-61 0,-6-6-74 15,6-5-700-15,-2 3 147 0</inkml:trace>
  <inkml:trace contextRef="#ctx0" brushRef="#br0" timeOffset="-192839.511">17692 6095 1192 0,'0'0'379'0,"0"0"-56"0,-14 7-34 16,5-2-28-16,-2-2-26 0,-3-1-27 0,0 3-32 15,-5-5-48-15,4 1-43 0,-2 1-60 0,-6-4-40 16,2 1-26-16,-2 1-33 0,2-5-28 0,0 2-34 16,4-2-28-16,-3 1-30 0,6-3-242 0,0 2-513 15,7 1 81-15</inkml:trace>
  <inkml:trace contextRef="#ctx0" brushRef="#br0" timeOffset="-192520.578">18198 6092 675 0,'3'8'292'0,"-3"-1"-8"16,-3 2-15-16,3 0-8 0,-3 2-13 0,0 3-4 15,-1-3-19-15,0 4-31 0,1 1-22 0,-1 1 2 16,1-1-26-16,-3 0-15 0,2-3-5 0,1 3-30 15,-5-1-32-15,5 0-38 0,-4-3-51 0,1 1-30 16,-1-2-55-16,-4-1-46 0,4-4-30 0,-3-4-41 16,-4 1-801-16,5-6 117 0,2-1 69 0</inkml:trace>
  <inkml:trace contextRef="#ctx0" brushRef="#br0" timeOffset="-192373.072">18041 6009 1133 0,'0'0'305'16,"10"-5"-57"-16,-6 3-79 0,2 0-69 0,2-2-46 15,-2 0-52-15,1 0-76 0,3-8-69 0,0 6-774 16,1-1 103-16</inkml:trace>
  <inkml:trace contextRef="#ctx0" brushRef="#br0" timeOffset="-191800.726">18571 5900 486 0,'-21'2'210'0,"4"0"-36"0,3 1-23 16,1-1-13-16,-1-2-15 0,7 1-3 0,-3-1-23 15,4 1 21-15,-2-1 18 0,1 1 0 0,7-1-3 16,-6 5-18-16,3-5-5 0,3 0-13 15,6 8 8-15,1-7-15 0,0 2 2 0,3 4-5 16,3-1-18-16,2 1 8 0,-2-3-11 0,4 3 21 16,-4 0-2-16,-1 1-11 0,-2-4 0 0,0 3-15 15,0-1-8-15,-3 2-2 0,-4-1 2 0,0-1-12 16,-6 1-9-16,0 1 19 0,-4 0-6 16,0-2-20-16,0 2-10 0,-3-1-18 0,-1-2 8 15,1 0-14-15,0 1-19 0,0-2-39 0,0 2-34 16,0-4-27-16,3 1-47 0,-1-3-23 0,2 4-76 15,-4-5-67-15,10 1-699 0,-7-3 185 0</inkml:trace>
  <inkml:trace contextRef="#ctx0" brushRef="#br0" timeOffset="-191637.037">18835 6016 609 0,'-1'7'230'0,"-3"-2"-46"0,4 2-71 0,-3-1-57 16,3-2-51-16,-3 1-74 0,-1-2-18 0,4-3 3 15,-3 6-797-15</inkml:trace>
  <inkml:trace contextRef="#ctx0" brushRef="#br0" timeOffset="-191408.793">18841 6028 967 0,'7'1'341'0,"-7"-1"-16"0,0 0-23 16,9 0-36-16,-9 0-23 0,8-1-25 16,-4 0-9-16,-4 1-42 0,13-1-6 0,-6 0-10 15,3-3-28-15,0 0 2 0,3 0-32 0,-2 1-9 16,3 0-10-16,0-2-10 0,-1 3-2 0,1-2-6 16,3 3-15-16,-3-1 13 0,2 1-8 0,-5 1-23 15,3 0-10-15,-4 1 2 0,4 2-18 0,-7 1-12 16,2 0-23-16,-2 2-24 0,-3 1-22 0,0 1-26 15,-1-4-49-15,-3 3-30 0,-3-1-52 16,3-6-20-16,-4 8-773 0,0-6 82 0,1 3 115 16</inkml:trace>
  <inkml:trace contextRef="#ctx0" brushRef="#br0" timeOffset="-191196.231">18927 5870 967 0,'0'0'328'0,"0"0"-47"0,10-8-35 0,-10 8-36 15,6-3-26-15,-2 3-33 0,2-6-41 16,-1 3-15-16,1-1-57 0,-3 1-25 0,4 1-18 16,-3-1-26-16,6-1-15 0,-6 2-36 0,5-2-12 15,-2 3-45-15,0-1-55 0,0-2-13 0,0 3-607 16,0-1-95-16</inkml:trace>
  <inkml:trace contextRef="#ctx0" brushRef="#br0" timeOffset="-190700.863">19692 5792 404 0,'0'0'159'0,"0"0"-1"0,0 0 6 15,0 0 10-15,-14-4-15 0,14 4-8 0,-20 3-36 16,10-1 18-16,-8 4-20 0,2-3 17 0,-2 5-25 16,-2 0 0-16,-1 2 3 0,1 3 15 0,3-2-24 15,-1 4 27-15,2 0-8 0,2 2-6 0,1-3-12 16,6 2-8-16,-1 0-2 0,5 0-3 0,0 0-3 16,3-1 8-16,6 2-4 0,-2-5-12 0,7 1-14 15,2-5 4-15,4 0-12 0,0-1 7 16,4-5-22-16,-1 0 10 0,4-3-16 0,-4 0-5 15,5-6-2-15,-1 0-9 0,-1-2 9 0,1-1 7 16,-3-4-15-16,0 2-5 0,-2-3-13 0,-4 0 3 16,1-2 2-16,-5 2-13 0,-4 2 13 0,0-3-13 15,-4 0-17-15,0 2-6 0,-3 2-10 16,-3-1-10-16,-4 1-16 0,0 2-17 0,-7-1-11 16,1 2-10-16,-4 4-41 0,0-2-2 0,-4 6-24 15,4-2-19-15,0 2-53 0,-1 1-19 0,-1 1-782 16,1 3 111-16</inkml:trace>
  <inkml:trace contextRef="#ctx0" brushRef="#br0" timeOffset="-190480.596">19764 5918 645 0,'-14'-1'289'0,"0"1"-31"0,-3 0-17 16,1 0-26-16,1 0-18 0,-1-1-25 0,2 2-19 16,-3-2-17-16,3 1-29 0,-3 1-25 0,3-1-38 15,-2 0-31-15,4 3-57 0,-4-2-53 16,2 3-39-16,1-2-43 0,3 0-16 0,-1 3-785 16,1-4 87-16</inkml:trace>
  <inkml:trace contextRef="#ctx0" brushRef="#br0" timeOffset="-190092.971">19915 6009 982 0,'3'8'318'16,"0"0"-16"-16,0 2-31 0,1 0 3 15,-4 2-44-15,3-2 3 0,-3 1-15 0,4 3-13 16,-4-4-24-16,3 4-12 0,1-5-5 0,-4 2-5 16,3-4-11-16,-3 2-20 0,1-2-2 0,2 0-1 15,-3-2-28-15,0 0 21 0,3 2-36 0,-3-4-5 16,3-1 23-16,0 1-26 0,-3-3-10 15,0 0-5-15,11-6 5 0,-4-1-21 0,0 2 3 16,3-6 1-16,1 1-24 0,-1 0 2 0,0-3 21 16,4 2-20-16,-4 2 5 0,0-1-11 0,1-1-17 15,-2 1-21-15,-2 5-26 0,0-1-48 16,3-1-28-16,-6 1-52 0,3 2-35 0,-1 0-26 16,-2 0-51-16,3-2-41 0,-4 4-794 0,4-4 72 15,-1 4 105-15</inkml:trace>
  <inkml:trace contextRef="#ctx0" brushRef="#br0" timeOffset="-171741.138">3765 8028 581 0,'0'5'194'0,"0"4"-20"16,0-6-7-16,-3 3 1 0,0 1-34 0,2 0-12 16,1-2-4-16,-3 2 5 0,-4 1-21 15,4-1-9-15,-1 3-9 0,-2-3-28 0,2 3 16 16,0-1-8-16,-2 5-10 0,0-4 2 0,-2 5 0 15,4-1-7-15,-5 0-8 0,5 0 3 0,-5 3-11 16,-2 0 0-16,4-2-2 0,-3 2-3 0,-1 0-13 16,-2-1-17-16,6 0-11 0,-7-4-36 0,4 2-22 15,3-6-24-15,-4 4-61 0,5-4-34 16,-1 0-9-16,0-2-774 0,3 1 159 0</inkml:trace>
  <inkml:trace contextRef="#ctx0" brushRef="#br0" timeOffset="-171361.481">3328 7949 632 0,'0'0'238'0,"0"0"0"16,0 0 2-16,0 0-7 0,0 0 3 0,0 0-29 15,0 0-28-15,21-4-10 0,-11 2 3 0,4 4-26 16,2-2-16-16,2-3-4 0,2 3-6 0,3 0-23 15,2 0-10-15,5 0 0 0,2 0 3 16,1-2-36-16,2 4 2 0,2-2-18 0,5-2-12 16,-1 2-29-16,2-4-14 0,-7 4-30 0,1 0 1 15,-3 0-10-15,0 0-21 0,-6 6-40 0,2-6-35 16,-5 4-45-16,-3 0-5 0,-1-2-796 0,-8 4 105 16</inkml:trace>
  <inkml:trace contextRef="#ctx0" brushRef="#br0" timeOffset="-170856.679">3174 8426 568 0,'0'0'217'0,"0"0"-43"0,0 0 13 0,0 0-13 16,0 0-2-16,20-7-8 0,-13 5 2 0,3-4-7 16,4 3-19-16,-4-3-1 0,8 0-29 0,-5 2 20 15,5-5-25-15,-1 2-5 0,3 0-3 0,4-1 6 16,-4 3-24-16,4-1 0 0,1-1 1 15,2 4-11-15,1-2 0 0,2 3-18 0,1 1-12 16,0 1 17-16,2 1-13 0,-1-1-14 0,1 2-19 16,-2-1-10-16,0 3-3 0,0-2-50 15,-4-2-37-15,-4 1-20 0,-1 1-44 0,1-1-27 16,-6 2-24-16,0-2-49 0,-4-1-14 0,2 1-743 16,-8-1 110-16</inkml:trace>
  <inkml:trace contextRef="#ctx0" brushRef="#br0" timeOffset="-170337.503">3386 7715 581 0,'0'0'202'0,"0"0"5"16,-6 2-20-16,6-2 20 0,0 0-12 0,0 0-21 15,0 0 0-15,0 0-10 0,0 0-11 16,0 0-7-16,0 0-15 0,0 0-11 0,19-1-15 16,-11 1-13-16,2-1 3 0,3-2-21 0,4 3-10 15,0-1-5-15,4 1-10 0,3 0-6 0,4 1-25 16,5 2-20-16,-1-1 2 0,1 0-62 0,1-1-15 16,0 3-28-16,-2-2-43 0,1 3-65 0,-2-8-37 15,3 11-762-15,-3 1 99 0</inkml:trace>
  <inkml:trace contextRef="#ctx0" brushRef="#br0" timeOffset="-169688.771">4223 7952 711 0,'0'0'259'0,"18"-6"-11"0,-11 5-51 16,5-2 3-16,0 1-31 0,7-2-18 0,-1 1-21 16,6 1-33-16,3-2-40 0,4 2-21 0,0 2-24 15,3-1-32-15,0 1-26 0,0 1-69 0,0-1-57 16,-3 2 11-16,-4 2-21 0,-6-2-184 0,0 1-532 15</inkml:trace>
  <inkml:trace contextRef="#ctx0" brushRef="#br0" timeOffset="-169428.631">4340 8081 719 0,'-4'2'281'0,"1"0"-7"16,3-2 15-16,0 0-7 0,-8 1-13 0,8-1-26 15,0 0-13-15,0 0-33 0,0 0-7 0,0 0-21 16,28-1-18-16,-17-1-16 0,5 2-27 0,2-2-18 16,6-2-24-16,-1 3-35 0,8 0-29 15,0 0-43-15,-1-2-12 0,1 2-29 0,-7 1-26 16,1-1-35-16,-1 2-36 0,-4-1-23 0,1 0-31 15,-4 0-773-15,-1 1 87 0</inkml:trace>
  <inkml:trace contextRef="#ctx0" brushRef="#br0" timeOffset="-168452.307">5516 7550 685 0,'0'0'285'15,"0"0"-35"-15,0 0 1 0,0 0-20 16,-1 16-16-16,-2-7-3 0,0 2-17 0,-3 5-3 15,2 2-21-15,-4 4-17 0,2 3-8 0,-1 0-13 16,1 7-8-16,-2-4-17 0,2 3-1 0,2-2-22 16,-3 1-11-16,4-2-8 0,-1-2-7 0,1 3-7 15,-1-5-6-15,4-4-16 0,-3 1-17 0,3-3-13 16,0 0-31-16,0-2-33 0,0-2-10 0,0-3-15 16,0 0-62-16,0-3 2 0,0 2-33 0,3-4-48 15,1 0-36-15,-3-3 10 0,5-2-763 16,-6-1 77-16</inkml:trace>
  <inkml:trace contextRef="#ctx0" brushRef="#br0" timeOffset="-168122.914">5943 7742 611 0,'0'0'213'0,"0"0"-3"16,0 0-16-16,0 0 1 0,-7 16 15 15,4-7-11-15,-4-1-7 0,3 2 10 0,-2 4-17 16,-1-2-14-16,0 2-7 0,0 3-3 0,0-2-33 15,0 3-13-15,1-1-20 0,-5 0-3 0,4 2-2 16,1-1-16-16,2-3-23 0,1-1-35 0,-3 1-37 16,5-5-56-16,-3-1-25 0,8-1-46 0,-3 0-44 15,5-6-29-15,-3-1-96 0,7-2-679 16,4-2 88-16</inkml:trace>
  <inkml:trace contextRef="#ctx0" brushRef="#br0" timeOffset="-167940.513">6199 7752 578 0,'-10'1'246'0,"-7"2"-18"0,3-3-24 0,-3 1-25 16,-3-2-22-16,-1 2-11 0,-3-1-18 0,1 1-11 16,-4-1-17-16,5 0-26 0,-5 0-10 0,0 0-51 15,-1 3-23-15,-3 1-41 0,4-2-26 0,-4 2-31 16,4 1-61-16,0 0-28 0,3 0-750 0</inkml:trace>
  <inkml:trace contextRef="#ctx0" brushRef="#br0" timeOffset="-167711.907">6121 7993 637 0,'-17'2'240'0,"0"-2"-25"0,-7 0-12 16,0 0-14-16,-1 1-23 0,-5-1-22 0,2 3 9 15,-3-2-40-15,0-1-5 0,1 1-32 0,3 0-9 16,0 0-16-16,0-1-33 0,3 3-41 0,2-1-46 16,2-2-21-16,3 3-61 0,4-3-33 15,-8 1-46-15,14 2-723 0</inkml:trace>
  <inkml:trace contextRef="#ctx0" brushRef="#br0" timeOffset="-167345.134">6438 7490 936 0,'-13'6'295'0,"6"0"-3"0,3 1-21 0,-2 8-13 15,2-3-22-15,-2 5-13 0,-1 5-8 16,-3-1-21-16,3 8-20 0,0-1-23 0,-1 4 0 15,-2 0-20-15,0 1-19 0,1 0-12 0,1 1-8 16,-2-1-17-16,0-5-6 0,-1 2 7 0,1-2-24 16,4-6-27-16,-1-2 6 0,-1-3-18 15,5-3-57-15,-3-2-4 0,2 0-50 0,1-3-27 16,3 1-21-16,-3-3-10 0,2 1-36 0,1 0-28 16,1-6-28-16,2 3-185 0,0-4-535 0,1 2 72 15</inkml:trace>
  <inkml:trace contextRef="#ctx0" brushRef="#br0" timeOffset="-165825.091">7173 7521 506 0,'0'0'195'0,"0"0"-13"15,0 0-19-15,0 0 4 0,0 0 15 0,0 0-21 16,-17 6-10-16,11-1-5 0,-1-1-26 0,-3 5-18 15,-4-1 11-15,1 5-8 0,-5-1 2 0,1 3-14 16,-4 4-6-16,-3 2-16 0,0-1-4 0,1 2-8 16,-12 5-3-16,8-3-20 0,-6 2 5 0,8-2 18 15,1-5-26-15,0-2-5 0,0 2 13 0,4-7-13 16,2 3-10-16,2-3 0 0,-2-4 3 16,5 0-3-16,2 1 2 0,-2-2 6 0,6-1-21 15,-4 1-3-15,5-3 11 0,-1 1 2 0,0-2-2 16,3 1 5-16,-2-2 18 0,3 0-8 15,2-1 5-15,-2 5 19 0,3-6-14 0,0 0-2 16,0 0 18-16,7 3-8 0,-1-2-21 0,5 2 9 16,-1-2-6-16,5 0-8 0,4 1-10 0,-1 2-15 15,6-2 8-15,2 4-3 0,2-2-8 0,0 1 0 16,2-3 8-16,-3 3-23 0,1-3-7 0,-4-2-32 16,-4 3-4-16,4-3-39 0,-3 4-23 0,-5-2-44 15,-1-2-38-15,-2 0-43 0,1 0-750 16,-1-2 94-16</inkml:trace>
  <inkml:trace contextRef="#ctx0" brushRef="#br0" timeOffset="-165128.513">7635 7559 363 0,'-17'6'110'0,"7"-4"15"16,0 2-25-16,-5 3-5 0,2 1-3 0,-8 5 3 16,1-1 5-16,3 2-8 0,-4 4 3 0,-3 4-6 15,4-2 14-15,3 2-27 0,3-1 9 16,0 1-6-16,4-2-5 0,3 2-5 0,1-3-12 15,2-2 14-15,8 5-7 0,-4-6-12 0,6 0-1 16,2 1-3-16,4-4-12 0,0 0 8 16,4-5-3-16,1 1-23 0,0-2 12 0,4-6-1 15,0-1-27-15,-2-5 21 0,6-4 10 0,-1 0-25 16,3-3 18-16,-3-8-1 0,-3 0-14 0,2-2-1 16,-2 0 8-16,-4-6 5 0,0 3-13 0,-4-1-7 15,2 1 4-15,-5 5-7 0,-4-4 21 0,2 6-21 16,-2-1 5-16,-2 4 3 0,-1-1-1 0,-3 2 6 15,-3 3-26-15,-1-2-12 0,-2 5 19 0,-2-2-29 16,-5 4-17-16,-1 3-12 0,-3-1-2 0,-6 3-29 16,6 5-33-16,-7-3-31 0,0 6 1 15,0-2-34-15,-1 0-8 0,2 4-734 0</inkml:trace>
  <inkml:trace contextRef="#ctx0" brushRef="#br0" timeOffset="-164894.699">7703 7753 670 0,'0'0'277'0,"4"4"-19"0,-4-4-33 16,0 0-10-16,0 0-20 0,0 0-21 16,-17 2 10-16,6-2-22 0,-2 2-9 0,-4-1-20 15,3-1 0-15,-7 3-17 0,-3-2-19 0,4-1 26 16,-4 1-41-16,0-1-13 0,-3 2-18 0,4-2-13 15,-2 1-33-15,4-1-17 0,0 0-4 16,-1 1-61-16,7-1-15 0,-1 3-46 0,4-3-28 16,3 0-52-16,2 0-778 0,1 0 103 0</inkml:trace>
  <inkml:trace contextRef="#ctx0" brushRef="#br0" timeOffset="-163780.729">7916 7832 404 0,'-4'10'161'0,"1"-7"-23"0,-1 1 3 0,1-2-10 15,-1 4 15-15,0-2-18 0,-2 2-18 16,3-2-3-16,-1 2 6 0,-2 0-6 0,2 3 14 16,0-5-19-16,1 3 6 0,-1 2-1 0,-2-1-7 15,6-1-16-15,-4-1-9 0,4 3-6 16,-3-2 0-16,3-3-3 0,0 1-12 0,3 3 10 16,-2-4-2-16,5 1-6 0,-2 1-13 0,2-4-4 15,2 1-9-15,2 3-1 0,0-6-4 0,0 1-17 16,1 2 17-16,1 0-22 0,-1-2-39 0,-1-1-10 15,0 0-31-15,1 0-15 0,-4 0-26 0,3 0-27 16,1-1-58-16,-4-2-7 0,2 0-540 0,-2 0-176 16</inkml:trace>
  <inkml:trace contextRef="#ctx0" brushRef="#br0" timeOffset="-163540.594">7936 7719 762 0,'0'0'269'0,"0"0"-16"0,0 0-22 0,0 0-29 16,0 0-15-16,4-8-28 0,2 5-29 15,-3 1-12-15,4-2-34 0,-4 2-2 0,5-2-41 16,-2 0-23-16,1 3-26 0,0-4-35 15,1 5-31-15,1-1-75 0,-9 1-32 0,14-2-27 16,-4 2-780-16,-3 3 166 0</inkml:trace>
  <inkml:trace contextRef="#ctx0" brushRef="#br0" timeOffset="-163064.328">8794 7682 406 0,'10'-4'177'0,"0"2"-5"0,4 1-19 16,0 0-4 0,23-6 91-16,-16 6-132 0,3 1-34 0,-4-1 18 15,4-2-30-15,-3 3-29 0,0 0-20 0,-1 0-42 16,0 0-19-16,-6 3-55 0,3-3-53 0,-3 1-793 15</inkml:trace>
  <inkml:trace contextRef="#ctx0" brushRef="#br0" timeOffset="-162797.028">8817 7775 860 0,'0'0'312'0,"0"0"-25"16,-3 2-16-16,3-2-10 0,0 0-18 0,0 0-25 15,0 0-8-15,0 0-24 0,11 5-32 0,-1-5-16 16,0 1-5-16,4-1-10 0,-1 0-38 0,8 2-16 16,3-1-28-16,-3 3-11 0,3-2-14 0,0-2-16 15,0 1-16-15,-1 1-30 0,-2 2 3 0,0-3-26 16,-2 0-31-16,-4 0-36 0,1 0-38 0,-2 2-41 15,-4-3-816-15,0 1 96 0,1-1 124 16</inkml:trace>
  <inkml:trace contextRef="#ctx0" brushRef="#br0" timeOffset="-161389.101">10007 7290 734 0,'0'0'215'0,"0"0"-5"16,0 0-31-16,0 0-7 0,0 0-3 15,0 0-11-15,0 0-4 0,0 0-21 0,4 6 10 16,-4-6-4-16,0 6-19 0,0 0 3 0,0 1-8 15,0-1 5-15,-3 6 6 0,2-2 7 0,-2 6-8 16,0 2-10-16,0 1 3 0,-2 5-13 16,-1 1-8-16,3 1-12 0,-1 5 4 0,-3 2-12 15,1-1-3-15,-2 1-10 0,-1 0 3 0,2-4-6 16,0 1-4-16,0-3-11 0,0-4 18 0,3 2-39 16,-2-6 14-16,0-2-8 0,2 1-19 0,0-3 6 15,0 0-20-15,-2-1-6 0,6-4-30 0,-4-2-14 16,4 1-14-16,-3-1-39 0,3 0-15 15,-3-4-19-15,3 3-32 0,0-1-1 0,0-4-2 16,0-2 0-16,0 5-25 0,0-5 19 0,6 1-14 16,-6-1-31-16,0 0 2 0,0 0-54 0,18-7-583 15,-14 5-56-15</inkml:trace>
  <inkml:trace contextRef="#ctx0" brushRef="#br0" timeOffset="-159947.864">10291 7492 619 0,'0'0'276'0,"0"0"-22"0,0 0 7 15,0 0-44-15,0 0-9 0,0 0-6 0,3 12-20 16,-3-7 7-16,-3 3-10 0,0 1-23 0,3 1 16 16,-4 3-34-16,4-1-7 0,-3 3-1 15,0 1-20-15,-1 0-15 0,0 1-10 0,4-1-6 16,-3 0-23-16,0-2-15 0,2 0-51 0,1 1-18 16,0-4-39-16,0 2-56 0,0-4-2 0,0 0-41 15,1-1-52-15,2-6-10 0,-3-2-15 0,14 0-753 16,-4-2 31-16</inkml:trace>
  <inkml:trace contextRef="#ctx0" brushRef="#br0" timeOffset="-159759.477">10571 7509 570 0,'-6'-1'259'15,"-4"1"-29"-15,-1 0-20 0,-3-1-20 16,0-2 4-16,-2 2-35 0,1 1 12 0,-4-1-35 15,1 1-23-15,-1-1-19 0,-2 1-4 0,3-1-18 16,-2 2-32-16,-1 0-29 0,-3 0-29 0,0 0-36 16,4 3-51-16,-1-1-46 0,-16 1-56 15,13-2-743-15,10 2 105 0</inkml:trace>
  <inkml:trace contextRef="#ctx0" brushRef="#br0" timeOffset="-159516.12">10435 7840 598 0,'-18'2'249'0,"8"-2"-39"15,0 0 2-15,-7-2-33 0,4 4-7 0,-5-4-16 16,2 2-28-16,-5 2 0 0,0-2-18 0,0 0 5 15,1 0-23-15,-4 0-2 0,3 1-24 0,-2-1-7 16,2 2-33-16,4-1-41 0,1-1-34 0,1 0-48 16,2 3-42-16,3-6-32 0,2 3-789 0,2-1 54 15</inkml:trace>
  <inkml:trace contextRef="#ctx0" brushRef="#br0" timeOffset="-157964.945">10762 7321 255 0,'0'0'98'0,"0"0"12"16,0 0-15-16,0-4 22 0,0 4-27 0,0 0-1 16,0 0 4-16,0 0 4 0,0 0 5 0,-3-5-2 15,3 5 23-15,0 0-5 0,0 0-8 0,0 0 0 16,0 0 15-16,0 0 1 0,0 0-16 0,0 0-8 16,-6 13 3-16,5-10-18 0,-2 5 5 15,0 5 13-15,-3-1 8 0,2 4 2 0,-7 7-2 16,4 4-6-16,-3 4 34 0,0 3-34 0,-4 14-12 15,4-5-8-15,-1 5-2 0,-1-4-6 16,0 1-7-16,6-7-13 0,-1-6 5 0,4-2-11 16,-4-4-2-16,4-1-25 0,-1-1 10 0,1-4-5 15,2-3-16-15,-2 1-10 0,3-6-31 0,-3 1-53 16,3-2-57-16,0-1-4 0,-3 0-29 0,3-5-49 16,0 1-43-16,0-6-3 0,0 0-2 0,3 2-778 15,-3-2 92-15</inkml:trace>
  <inkml:trace contextRef="#ctx0" brushRef="#br0" timeOffset="-155685.643">11142 7546 51 0,'0'0'7'0,"0"0"6"15,0 0 5-15,0 0-3 0,0 0 3 0,0 0-5 16,0 0 5-16,0 0 10 0,0 0-43 0,0 0 58 15,0 0 3-15,0 0-46 0,0 0-7 0,0 0-6 16,0 0 16-16,0 0 14 0,0 0-11 16,0 0 9-16,0 0-23 0,0 0 16 15,0 0 10-15,0 0 15 0,-10-1-7 0,10 1-8 16,0 0-34-16,0 0 34 0,0 0-13 0,0 0 6 16,0 0-6-16,-3 4 0 0,3-4 0 0,0 0 36 15,0 0-13-15,0 0-13 0,0 0-20 0,0 0 21 16,0 0-21-16,-4 1 15 0,4-1-3 0,0 0 4 15,0 0 9-15,0 0-12 0,0 0 28 0,0 0-18 16,0 0-16-16,0 0 42 0,0 0-32 0,0 0 19 16,0 0-15-16,0 0-16 0,-6 2 25 0,6-2 3 15,0 0-12-15,0 0-6 0,0 0 31 0,0 0-10 16,0 0-6-16,0 0-27 0,0 0 14 0,0 0 14 16,0 0 7-16,0 0-10 0,0 0-18 15,-4 1 24-15,4-1 1 0,0 0-17 0,0 0 15 16,0 0-10-16,-3 4-10 0,3-4 12 15,0 0-15-15,0 0 36 0,0 0-2 0,0 0-6 16,0 0 11-16,-3 1-16 0,3-1 2 0,0 0 4 16,0 0 2-16,0 0-6 0,0 0 6 0,0 0 15 15,0 0 3-15,0 0-8 0,0 0 0 0,3 7 5 16,-3-7-10-16,0 0 3 0,6 2 5 0,-6-2 4 16,4 2-14-16,-4-2-24 0,6 1 18 0,-2 0 1 15,-4-1-4-15,10 3-25 0,-3-3 18 0,-7 0-7 16,13 1 12-16,-2-2-15 0,-1 1 0 15,0-3-11-15,4 2 3 0,0 0 13 0,3-1 0 16,0-3-5-16,0 1-13 0,1-1 8 0,-1 2-8 16,0-2-6-16,-1 0 12 0,-4-2-1 0,1 1 10 15,0 3 6-15,-5-4-14 0,1 1-22 16,-2-1 12-16,-1 3-2 0,-1-1-15 0,-2 2 27 16,-6-3-7-16,-1 3 5 0,0 2 3 0,-2-3-13 15,-7 2-3-15,1 1 19 0,-1 0-9 0,-4-2-2 16,-3 3-10-16,-1 3 15 0,-3-2-15 0,4 0 0 15,-1 1 17-15,0 3-4 0,2 2-16 0,1-2 8 16,0 2 15-16,2 2 3 0,2 1-3 0,0 2-10 16,5 1 28-16,1 0-17 0,2 3 9 15,6-1 0-15,0-3 1 0,6 3-6 0,1 1-10 16,3 0 1-16,-3-6 6 0,7 5 4 0,-4-6-11 16,3 1-15-16,2-1 4 0,1-2-4 0,-1 1-20 15,1-4-1-15,-2 0-20 0,0-4-24 0,3 0-35 16,-4-1-51-16,5-3-21 0,-5 0-40 0,4-4-748 15</inkml:trace>
  <inkml:trace contextRef="#ctx0" brushRef="#br0" timeOffset="-154911.993">11700 7227 673 0,'0'0'212'0,"6"7"-5"0,-6-5-17 16,1 4-16-16,2-2-23 0,-3 2-13 0,0 1-2 16,0 2 7-16,0 0-22 0,-4 0 1 0,1 4-14 15,0-4-8-15,-1 3-3 0,-2-3-18 16,-2 4 6-16,1-3-37 0,1 0-45 0,-4 2-47 15,-1-4-32-15,-2 0-29 0,2-2-54 0,1-1-35 16,-3-3-47-16,2-1-768 0,1-1 129 0</inkml:trace>
  <inkml:trace contextRef="#ctx0" brushRef="#br0" timeOffset="-154728.63">11641 7175 944 0,'7'-4'264'0,"-4"3"-52"0,1-2-45 0,-4 3-47 0,7-2-51 15,-3-4-36-15,2 1-28 0,1 1-51 16,0-3-38-16,3 4-42 0,0-3-9 16,-3-2-52-16,4 2-732 0</inkml:trace>
  <inkml:trace contextRef="#ctx0" brushRef="#br0" timeOffset="-154409.462">12134 7042 355 0,'0'0'121'16,"0"0"1"-16,0 0 24 0,0 0 0 15,0 0-15-15,0 0 7 0,0 0 11 0,-18 8 12 16,12-5 0-16,-1 3 5 0,0 0-4 15,-4 0 4-15,5 1-7 0,-4 6-1 0,0-3-1 16,2 1-12-16,-2 2-9 0,0 3-13 0,0-4 15 16,3 3-23-16,0 2-17 0,-2-2-4 0,1 2-7 15,4-1-12-15,-2 0 7 0,3-4-13 0,-1 2 2 16,4-3-17-16,-3 3-21 0,3-5 8 0,0 0 0 16,-3 0 0-16,6-1-13 0,-3-1-12 0,3 1-19 15,-3-4 1-15,4 3-34 0,-1-1-23 16,3-2-10-16,-2 0-23 0,3-2-36 0,-3 0-8 15,3 2-10-15,2-4-18 0,-2 0-23 0,1-1-12 16,-8 1-9-16,16-4-68 0,-9 1-686 0,4 2 68 16</inkml:trace>
  <inkml:trace contextRef="#ctx0" brushRef="#br0" timeOffset="-153744.32">12513 7071 509 0,'0'0'179'16,"0"0"0"-16,0 0-23 0,-20 4-17 0,9-3 17 16,1 6-18-16,0-5 3 0,-4 6-11 0,4 1 16 15,-4 0 8-15,4 1-13 0,-3 3-11 0,2-2 16 16,4 3-18-16,-2 1-18 0,2-3 10 0,2 5-12 16,-1-3 4-16,3-2 4 0,2 1-11 15,1-2-8-15,1 1-13 0,5-3-2 0,2-4-2 16,-2 2-1-16,4-2-28 0,4-4 26 0,-3-1-26 15,5 0-12-15,-2-2-22 0,0-3 7 16,3 3-12-16,-1-6 6 0,-1 1-20 0,-2-2-6 16,1 1-10-16,-4-1-8 0,0 1-17 0,1-1 5 15,-5 0-1-15,-2 0-2 0,-1-2-7 0,-3 5-4 16,0-6 9-16,-6 5-6 0,2-2-20 0,-6 1 5 16,-4 3-10-16,1-2-13 0,-2 0 0 0,-1 5-18 15,-2-5 18-15,5 6-28 0,-4-3 30 0,4 3-20 16,-2-1-12-16,5 1 6 0,-4 1-9 15,7 1 15-15,-5 1 10 0,5 2 31 0,2-3-10 16,2 2 0-16,0 3 15 0,3-6 11 0,3 8 17 16,5-5-13-16,-2 2 6 0,4-1 10 15,0 1 17-15,4-2-4 0,0 2 2 0,3-2 1 16,-3 1 12-16,0-2 17 0,2 0 17 0,-5-1 4 16,-1 4-10-16,0-5 11 0,-2 2 2 0,-2 2 15 15,-2-3-5-15,-4-1 11 0,3 1 7 0,-3-1 2 16,0 0-17-16,0 0 15 0,-14 3-10 0,4-3 0 15,0-2 0-15,-4 1-13 0,4 1 5 0,0 0 8 16,-5 0-15-16,2 0-9 0,3-1-12 0,-4 1-10 16,1-1-15-16,-1 1-32 0,4-4-35 15,0 4-23-15,-1 4-38 0,11-4-34 0,-14 0-796 16,11 0 97-16</inkml:trace>
  <inkml:trace contextRef="#ctx0" brushRef="#br0" timeOffset="-153467.771">12715 7236 624 0,'-6'6'241'0,"2"-3"-39"16,0 2 10-16,0-2-25 0,-2 2-5 0,2-1-21 15,-2 2 8-15,3 1-15 0,-1-3-26 0,0 2 0 16,1-1-13-16,3-2 10 0,0 4-30 0,0-4-11 16,3 2-12-16,1 2 2 0,0-4-15 0,2 3-2 15,1-4-1-15,3 5-20 0,-2-7-16 0,1 3-30 16,1 1-11-16,1-3-37 0,-1 0-50 0,0-2-40 16,1 1-6-16,-11 0-79 0,13-6-750 0,-3 4 100 15</inkml:trace>
  <inkml:trace contextRef="#ctx0" brushRef="#br0" timeOffset="-153325.063">12777 6999 519 0,'0'0'154'0,"0"0"-72"0,0 0-108 16,0 0-56-16</inkml:trace>
  <inkml:trace contextRef="#ctx0" brushRef="#br0" timeOffset="-153092.521">12975 7042 688 0,'14'23'238'0,"-5"-3"-41"0,-2 2-12 16,1-3-29-16,-1 4-3 0,2-4-20 0,-2 5-12 16,-1-1-4-16,2-3-17 0,-5 2-3 0,1-4-20 15,-1-1 5-15,-3 0-15 0,0-1-16 0,0-1-28 16,-3-4-41-16,-4 3-5 0,-1-4-59 0,2-2-20 16,-4 0-26-16,0-4-46 0,-1 1-46 15,1-5-758-15</inkml:trace>
  <inkml:trace contextRef="#ctx0" brushRef="#br0" timeOffset="-152680.877">13781 7527 865 0,'8'-2'307'0,"2"-2"-26"0,0 0-25 0,4 2-20 15,2-2-47-15,2 1-38 0,3-1-69 0,-2 2-41 16,6 1-49-16,-1 0-53 0,3 1-49 0,-4 0-51 15,1 0-653-15,-2 0-54 0</inkml:trace>
  <inkml:trace contextRef="#ctx0" brushRef="#br0" timeOffset="-152484.978">13836 7675 1128 0,'-3'2'354'0,"3"-2"-45"16,0 0-43-16,6 6-10 0,2-4-43 0,-2-1-24 16,4 3-56-16,0-3-17 0,4 0-63 0,0 0-55 15,7 1-49-15,-1 2-29 0,0-3-45 0,1 2-31 16,0 1-47-16,-1-3-37 0,1-1-746 0,-1 0 139 16</inkml:trace>
  <inkml:trace contextRef="#ctx0" brushRef="#br0" timeOffset="-151988.194">14899 7371 486 0,'-14'3'202'0,"5"-3"-7"0,-2 1-42 16,-3 1-4-16,1 0-24 0,-4 2-10 0,6-1-17 15,-6 2-6-15,4-1-21 0,-2 1 24 16,2 2-8-16,-4-2 13 0,7 3-5 0,-3 0 10 15,5 0-16-15,1 1-15 0,4-2 3 0,0 2-15 16,-1-2-4-16,4 0-4 0,0 1-10 0,0-5-8 16,1 4-26-16,5 0-26 0,-3-4-9 0,4 2-42 15,1-2-20-15,1 1-33 0,-2-4-36 0,7 0-13 16,-4 0-36-16,4-4 18 0,3 1-778 0</inkml:trace>
  <inkml:trace contextRef="#ctx0" brushRef="#br0" timeOffset="-151436.757">15258 7358 629 0,'-13'0'195'16,"0"0"-6"-16,-2 0-15 0,-1 0-28 0,1 0 18 16,-6 3-18-16,5 2-26 0,-5-3 3 0,5 4-13 15,-2-4 0-15,1 5-13 0,3 0-15 0,-2-2 8 16,2 3-24-16,4 1 16 0,-1 0 0 0,4-2-10 15,1 1 7-15,2 2-12 0,4-4 7 16,-3 1 5-16,6 0-17 0,-3-3-6 0,3 1-7 16,1-4 7-16,-1 1 3 0,4-2-21 0,-7 0 1 15,11-2-9-15,-2 1 24 0,-2-6-41 16,4 5-16-16,-4-6-32 0,3 3-17 0,-4 1-14 16,2-3-21-16,-2 0-8 0,-2-2-10 0,-1 1-13 15,0 1-35-15,-2-1-11 0,-1 1-5 0,3 1 13 16,-3-2 13-16,0 1 7 0,0 0 54 0,3 1-10 15,-3 1 0-15,4-1 12 0,0 1 45 0,2 1 12 16,1 2 15-16,0-3 31 0,3 3 0 0,3-4 10 16,-2 4 18-16,3 1 3 0,2-2 10 0,-2 0 5 15,3 2 8-15,-3-1 23 0,0-1 0 0,0 0-16 16,-1 3 3-16,1-1 10 0,-4 1 3 16,-3 0 3-16,0 0-3 0,3 0-19 0,-6 0 1 15,-4 0 3-15,13 0-14 0,-6 1-7 16,-6 2-7-16,2 1-14 0,0-2-4 0,-3 5 7 15,3-4-5-15,-3 2 15 0,0 3-7 0,1 0 7 16,-1-4 3-16,3 2-28 0,0 2-1 0,-3 0-4 16,3 0 12-16,0 0-4 0,-2 0-1 0,2-3-8 15,-3 3 1-15,4 0-8 0,-4-1 10 0,0 1-25 16,-4-1-16-16,1 1 3 0,-1 0-16 0,-2 0 0 16,-1 0-35-16,0-4-18 0,-4 1-1 0,1 2-17 15,-3-5-5-15,3 1-31 0,3-2-16 0,-3-1-30 16,10 0-21-16,-21-1-15 0,18-2-773 15,-1 3 103-15</inkml:trace>
  <inkml:trace contextRef="#ctx0" brushRef="#br0" timeOffset="-150972.906">16158 7127 560 0,'-8'0'189'0,"8"0"27"0,-20 7-30 16,9-5 22-16,-5 5-39 0,1 2 17 0,-1 4 6 15,-2-2 21-15,2 5-31 0,-2-1-13 0,5 3-21 16,-1 0-7-16,-2 6-8 0,1 1 8 0,5 1-26 16,0-2-18-16,3 0-7 0,3-4 2 0,1 2-23 15,3-4-8-15,0-1 14 0,3-2-34 0,5 2 10 16,-1-7-20-16,3-2 4 0,4-1-12 0,-1-5 8 16,0-2-8-16,8-2-13 15,-3-3-10-15,5-4 29 0,1 0-27 0,-3-2-2 16,3-5-13-16,-1-1 1 0,-5 1-17 0,2-2 1 15,-6-2-8-15,-4 2-2 0,1-1 7 0,-8 2-10 16,0 0 5-16,-3 1 3 0,0-1 0 0,-6 1 0 16,-1 2 10-16,-4 2 5 0,-2-1 5 0,-1 2-31 15,0 3 16-15,-3 0 0 0,0 1 2 0,0 6-25 16,3 0-5-16,-3 1-36 0,1 2-39 0,1 2-68 16,-1 1-802-16,2 1 72 0,4 2 117 0</inkml:trace>
  <inkml:trace contextRef="#ctx0" brushRef="#br0" timeOffset="-150792.376">16123 7325 903 0,'-30'4'243'0,"6"0"-10"0,-1-2-43 0,1-1-47 16,4-1-38-16,-4 0-46 0,0-1-41 0,3-1-49 15,-2 2-10-15,2-4-61 0,0 2-78 0,-2 0-40 16,9-2-714-16</inkml:trace>
  <inkml:trace contextRef="#ctx0" brushRef="#br0" timeOffset="-150504.333">16441 7393 650 0,'-6'7'297'0,"2"0"-26"0,-3 1-23 15,3 1-12-15,-5-1-1 0,5 2-27 0,1-1-22 16,0 1-6-16,-2 3-14 0,5-4-12 0,0 1-27 15,0 1-16-15,5 2-40 0,1-4-50 0,-3 1-37 16,4-3-43-16,0 1-35 0,4-5-16 0,-1 1-59 16,-1-4-49-16,-9 0 70 0,18-8-26 0,-11 1-75 15,3-1-703-15,0-2 59 0</inkml:trace>
  <inkml:trace contextRef="#ctx0" brushRef="#br0" timeOffset="-150376.76">16421 7311 803 0,'0'0'277'16,"-1"-3"-29"-16,1 3-13 0,0 0-43 0,0 0-48 16,0 0-57-16,11-6-44 0,-7 5-55 0,2 0-45 15,-2-3-25-15,5 0-64 0,-1-3-28 0,-1 0-780 16</inkml:trace>
  <inkml:trace contextRef="#ctx0" brushRef="#br0" timeOffset="-149823.668">17201 7042 747 0,'0'0'210'16,"0"0"0"-16,0 0-23 0,-2 8-1 0,2-8 6 16,-6 12-33-16,2 0 7 0,-5-1-25 0,2 5-5 15,-4 3-8-15,1 2-26 0,0-1 3 0,-1 2-13 16,1-2-5-16,1 2-17 0,1-1-19 0,1 0-33 16,0-2-31-16,1-2-51 0,0-2-41 0,4 0-36 15,-1-5-25-15,3 1-39 0,3-3-18 0,-1-2-778 16,4 1 93-16</inkml:trace>
  <inkml:trace contextRef="#ctx0" brushRef="#br0" timeOffset="-149668.176">17211 7267 824 0,'-12'0'261'0,"-1"0"-36"0,-3 0-15 15,-2 0-21-15,0 1-2 0,-1 1-31 0,-2-2-28 16,3 1-35-16,-1-1-45 0,1 0-48 0,2-1-51 15,1-1-46-15,-1 1-11 0,1-1-58 0,2-4-239 16,2 4-552-16</inkml:trace>
  <inkml:trace contextRef="#ctx0" brushRef="#br0" timeOffset="-149140.394">17935 7345 880 0,'7'13'266'16,"-7"-3"-23"-16,0 0-33 0,0 2-7 0,0-2-27 15,-7-1-20-15,0 6-12 0,0-4-11 0,-3 0-44 16,-7 4-45-16,-1-1-52 0,-1-4-48 0,1 0-52 16,-2-4-73-16,3-4-14 0,-1-1-808 0,5-3 166 15</inkml:trace>
  <inkml:trace contextRef="#ctx0" brushRef="#br0" timeOffset="-148965.405">17805 7165 1236 0,'0'0'348'0,"6"-6"-54"0,-6 6-40 0,4-2-75 16,3-2-56-16,-3 2-69 0,-1-3-72 0,4 1-49 16,-1-2-38-16,2 3-56 0,2-5-18 0,0 0-804 15,1 1 146-15</inkml:trace>
  <inkml:trace contextRef="#ctx0" brushRef="#br0" timeOffset="-148568.749">18598 6936 537 0,'-17'9'212'0,"7"-4"-27"0,-3-3-9 0,-2 5-9 16,-5-5-16-16,3 4-23 0,-4 1-10 0,5-3-14 15,-5 2-9-15,3 1-8 16,2-3-18-16,-2 2 16 0,2 2 2 0,1-5-26 16,5 2 52-16,0 2-11 0,0-3 6 0,3 2-11 15,0 0-5-15,4-3-18 0,0 4-2 0,0-3-5 16,6 3-8-16,-3-1 2 0,3 2-10 0,3-4 8 15,1 3-21-15,0-1-12 0,4 2 2 0,-1-1 5 16,0-2-20-16,1 1 3 0,-1 1 9 0,-1 1-20 16,-1-5 3-16,-1 4-11 0,-1 0 1 0,-6 2-16 15,-3-2 8-15,0 2 5 0,-1 0-1 16,-2-1 6-16,-5 1 0 0,1-1 13 0,0 3-38 16,-4-4-3-16,1 1-11 0,-2 0-38 15,2-1-22-15,-1-3-27 0,1 1-51 0,2 1-35 16,-3-4-47-16,5-2-757 0,-2 0 105 0</inkml:trace>
  <inkml:trace contextRef="#ctx0" brushRef="#br0" timeOffset="-148400.287">18530 7216 547 0,'0'4'103'0,"0"1"-75"16,0-5-51-16,-3 9-51 0</inkml:trace>
  <inkml:trace contextRef="#ctx0" brushRef="#br0" timeOffset="-148117.341">18639 7195 724 0,'7'4'307'0,"-3"-4"-25"0,-4 0-34 0,10 0-31 16,-4 0-35-16,-6 0-21 0,10-6-30 15,-2 4-13-15,-1-3-26 0,-4 3 5 16,4-4-17-16,-1 3-16 0,-1-1 5 0,4 0-13 16,-5-1 3-16,2 2-28 0,5-2 9 0,-4 2 14 15,-1 2-36-15,1-3 26 0,0 3-3 0,0-1 12 16,0 1-1-16,-7 1 1 0,13 3-4 0,-5 2-8 15,-2-3 5-15,1 5 0 0,0 0-15 0,-4 2 2 16,5 0 3-16,-2 0-16 0,-3 0-14 0,1 1-30 16,-1-2-29-16,0 0-29 0,1 0-62 0,-1-3-12 15,1-3-15-15,-4-2-31 0,0 0-131 0,0 0-650 16,0 0 125-16</inkml:trace>
  <inkml:trace contextRef="#ctx0" brushRef="#br0" timeOffset="-147975.814">18769 7009 834 0,'0'0'289'0,"11"0"-35"0,-11 0-19 0,0 0-35 15,9 1-24-15,-9-1-68 0,7 0-26 0,-7 0-49 16,11-1-51-16,-5-4-28 0,-2 3-56 0,3 0-24 16,-4-5-137-16,5 4-626 0</inkml:trace>
  <inkml:trace contextRef="#ctx0" brushRef="#br0" timeOffset="-147473.057">19415 6850 624 0,'-13'7'189'0,"-1"2"3"16,-3 1-7-16,-1 6 9 0,2 1-22 0,-2 1-8 15,2 5-13-15,-2 2-3 0,2 1 3 0,4 2-20 16,-1 2-11-16,3-3-10 0,0 4 13 16,6-6-41-16,1-1-16 0,0-5 9 0,2-1-14 15,2 0-7-15,-1-4 12 0,6 0-4 0,1-5-6 16,1-5-12-16,5 0 2 0,-3-4-36 0,7-5 13 16,-1-2 0-16,2-2 0 0,0-2-8 15,1-6-7-15,2 0 5 0,0-5 5 0,-4 1-21 16,0-2 6-16,0-1-3 0,-3-1-8 0,-4 6-12 15,-3-5 7-15,-1 6-8 0,-1-3 11 0,-5 4-8 16,-1-1 3-16,-3 3-29 0,-3 3-12 0,-2-3 20 16,-1 6 5-16,-1 1 16 0,1 1-18 0,-4 5 28 15,4 1 5-15,-3 1-34 0,1 1-7 16,-4 3-23-16,-1 3-43 0,6 2-39 0,-6 0-25 16,4 3-62-16,-1-3-773 0,4 1 97 0</inkml:trace>
  <inkml:trace contextRef="#ctx0" brushRef="#br0" timeOffset="-147291.733">19422 7042 560 0,'-14'0'189'15,"-2"0"-12"-15,1-1-26 0,-4-4-8 0,1 5-27 16,-3-2-40-16,1 2-24 0,-1-1-9 0,0-5-71 15,-1 5-26-15,4 0-48 0,0 1-11 0,-1-1-122 16,4-2-615-16</inkml:trace>
  <inkml:trace contextRef="#ctx0" brushRef="#br0" timeOffset="-147032.601">19624 7104 560 0,'-17'11'241'0,"13"-9"-24"15,-3 5 1-15,0-3 2 0,1 3-26 0,-1 0-7 16,0 2-20-16,0-1-14 0,3 0-14 16,-2 2-4-16,3-1-22 0,-1-2-3 0,1 1-18 15,3 0-13-15,0 0-7 0,0-1-21 0,3-3-23 16,1 3-43-16,2-2-3 0,4-3-36 0,-2 2-25 15,5-1-16-15,-3-6-40 0,4 2-19 16,0-2-23-16,0-3-9 0,-11-1-178 0,13-1-601 16</inkml:trace>
  <inkml:trace contextRef="#ctx0" brushRef="#br0" timeOffset="-146892.514">19657 7003 721 0,'0'0'300'15,"0"0"-39"-15,0 0-8 0,0 0-53 0,0 0-36 16,15 7-59-16,-15-7-49 0,6 0-71 16,-6 0-85-16,0 0-69 0,13-8-18 0,-8 5-763 15</inkml:trace>
  <inkml:trace contextRef="#ctx0" brushRef="#br0" timeOffset="-145009.2">14189 6179 378 0,'0'0'139'16,"0"0"9"-16,0 0-2 0,0 0 2 0,0 0-15 16,0 0 13-16,0 0-36 0,-15 7 1 0,12-1-17 15,-4 1-2-15,4-2 3 0,-3 4-8 0,1 1 5 16,-1 2-23-16,-1 3-5 0,1-2 3 0,2 2-8 16,-2 3-8-16,1-1 10 0,-1 5 6 15,2-5-6-15,1 6 3 0,-1-5-15 0,-2 6 2 16,2-5-20-16,0 4 2 0,1-6-10 15,0 0 5-15,0 1 6 0,2-2-4 0,-2-1-4 16,3-3 0-16,-3 1-44 0,3-3-13 0,-3 1-61 16,2-4-59-16,1-2-39 0,-3 2-4 0,3-7-98 15,0 3-650-15,0-3 72 0</inkml:trace>
  <inkml:trace contextRef="#ctx0" brushRef="#br0" timeOffset="-144665.088">14291 6325 473 0,'0'10'207'15,"-3"-2"-30"-15,3 3 2 0,-1 2-25 0,1-3 17 16,0 4-15-16,-3-5-43 16,3 3 5-16,0-3 7 0,0-1-17 0,0 1-14 15,0-2-1-15,0-2-19 0,0-1 18 0,3 2-5 16,-3-4-8-16,0-2 3 0,0 0-10 0,14-8-8 16,-6 4-5-16,1-5 0 0,1-3-13 0,1 0-5 15,-1-2-3-15,3-1-2 0,-2 0 10 0,-1-1-23 16,3 2-23-16,-5 0-26 0,2 2-22 0,0-1-32 15,1 2-19-15,-4 2-78 0,2 0-66 0,-5 0 0 16,3 0-768-16,-3 2 115 0</inkml:trace>
  <inkml:trace contextRef="#ctx0" brushRef="#br0" timeOffset="-144410.823">14609 6075 757 0,'-7'25'266'15,"-3"2"-30"-15,-1-1-24 0,1 4-25 16,0-3-28-16,-1 1-11 0,-2 4-22 0,3-2 2 16,-1-1-26-16,1 1 8 0,3-3-28 0,-3-4 18 15,3 2-34-15,1-7-4 0,2 1-3 0,1-2-18 16,-1-2-18-16,1-1-46 0,-1-2-34 0,1 1-32 15,2-3-31-15,-2 0-75 0,3-2-5 16,-3-2-12-16,0 1-784 0,3-5 100 0</inkml:trace>
  <inkml:trace contextRef="#ctx0" brushRef="#br0" timeOffset="-143525.495">17802 5617 442 0,'0'0'156'0,"0"0"-5"0,0 0 8 0,3 9 0 16,-3-3-18-16,0-2-6 0,0 2 6 0,3-1 5 16,-3 1-13-16,0 3-15 0,0 0 18 0,0 4-24 15,0-2 14-15,-3 5-19 0,3 0-15 0,-4 2 3 16,1 3-21-16,-3-1-2 16,2 3-11-16,0 0-15 0,-2-2 11 0,2 2-4 15,-2 1-12-15,-1-6-2 0,4 0-11 0,-5-1 10 16,5-2-17-16,-1-4-21 0,-2 3-8 0,2-3-35 15,1 1-16-15,0-3 5 0,-1-5-61 0,3 2 12 16,-2-3-45-16,3 1-13 0,0-4-36 0,0 0-24 16,0 0-19-16,0 0-725 0</inkml:trace>
  <inkml:trace contextRef="#ctx0" brushRef="#br0" timeOffset="-143020.704">17952 5709 332 0,'-3'3'156'0,"3"3"-15"0,-3 2 10 16,3 1-7-16,-1 2 19 0,-2 2-24 15,3 1 12-15,0 1-16 0,-4 0-2 0,4 5-12 16,0-2 2-16,-3 0-1 0,3-4-4 0,0 1-18 16,0-3 2-16,3 0 1 0,-3 1-6 0,0-3-18 15,0-2 1-15,0-1 4 0,0 2-17 0,0-7-11 16,4 0-15-16,-4-2 13 0,0 0-6 16,0 0-7-16,13-13 16 0,-9 1-19 0,6 0 6 15,-3-3-9-15,3-3-9 0,0 0-11 0,1 0 19 16,-4-1-22-16,3 1 6 0,0 1-15 0,-3 5-6 15,3-3-30-15,-6 1 7 0,6 2-37 16,-3 4-48-16,-1 0-34 0,-2-1-14 0,2 2-61 16,-2 1-57-16,0 1-747 0,3-2 113 0</inkml:trace>
  <inkml:trace contextRef="#ctx0" brushRef="#br0" timeOffset="-142775.779">18137 5671 875 0,'-14'31'266'16,"4"-1"-20"-16,3-3-34 0,-3-1-12 0,-1 1-13 15,1 3-3-15,3-4-38 0,-3 5-8 0,3-9-12 16,0 3 4-16,-2 0-33 0,1 0-12 0,1-1-31 15,1-2-24-15,2 2-22 0,-2-4-39 0,1-2-25 16,-1 1-26-16,3-4-48 0,-1 0-57 0,1-1-681 16,0-5-25-16</inkml:trace>
  <inkml:trace contextRef="#ctx0" brushRef="#br0" timeOffset="-141671.644">14284 7207 534 0,'0'11'231'0,"-3"-4"4"16,0 1-40-16,2 0 5 0,-3 2-3 15,1 1 0-15,-3 2 5 0,5 2-18 0,-2-2-20 16,-3 2 0-16,5 2-13 0,-2-1-18 0,0 0-20 16,3 0-14-16,-4 2-12 0,3-2-2 15,1-1-11-15,-3-4-12 0,3 4-6 0,-3-5-51 16,3 1-54-16,-3 1-43 0,3-3-38 0,0-2-42 15,0-2-61-15,3 0-38 0,-3-3-776 0,0-2 164 16</inkml:trace>
  <inkml:trace contextRef="#ctx0" brushRef="#br0" timeOffset="-141411.399">14537 7308 545 0,'0'0'207'0,"0"0"0"15,0 0-20-15,0 0 5 0,-10 13-2 0,7-7-1 16,-2 2-2-16,-1-1-3 0,2 3-25 0,-2 3 0 16,-1-3-24-16,0 6-12 0,0-5-10 0,0 4-8 15,4-3 7-15,-4 2-30 0,4-4-33 0,-4 2-44 16,6-2-28-16,-2-6-49 0,0 3-48 0,3-2-46 15,0-5-26-15,0 0 7 0,0 0-2 16,27-14-255-16,-20 8-488 0</inkml:trace>
  <inkml:trace contextRef="#ctx0" brushRef="#br0" timeOffset="-141288.805">14639 7285 460 0,'-16'1'200'0,"5"4"-6"0,1-4-22 16,-3 3-18-16,-5 2-16 0,2 0-21 0,-2 2-14 15,-3 1-26-15,1-1-16 0,-1 0-63 0,1 0-57 16,3-4-39-16,3 1-744 0</inkml:trace>
  <inkml:trace contextRef="#ctx0" brushRef="#br0" timeOffset="-141135.744">14531 7399 563 0,'-15'4'176'0,"-1"1"-25"16,2-2-36-16,3 1-68 0,-2-2-73 0,2-2-82 15,5 1-736-15</inkml:trace>
  <inkml:trace contextRef="#ctx0" brushRef="#br0" timeOffset="-140901.276">14687 7204 755 0,'-10'29'261'0,"-3"-8"-21"0,3 3-22 0,-2 2-18 15,2 3-32-15,-3-1-17 0,2 2-23 16,1-3 0-16,1 4-2 0,1-6-34 0,1-4 0 15,1 1-38-15,6-3-28 0,-3-2-39 0,6 0-44 16,0-4-40-16,0-3-41 0,4-1-11 16,1-3-787-16,-2-2-9 0</inkml:trace>
  <inkml:trace contextRef="#ctx0" brushRef="#br0" timeOffset="-140060.258">17426 6971 883 0,'-4'15'266'0,"1"1"-18"16,-1 0-33-16,1 0-13 0,2 0-25 0,-5 1-13 15,3 2 2-15,-1-1-15 0,1 3-25 0,-3-4-21 16,5 0 20-16,-6 0-41 0,3 0-4 0,1-1 17 16,0 0-33-16,-1-1 5 0,1-4-33 15,0 3-67-15,0-4-7 0,2-2-11 0,-6 1-63 16,7-1-47-16,0-1-5 0,-3-6-135 0,3-1-679 15,3 4 90-15</inkml:trace>
  <inkml:trace contextRef="#ctx0" brushRef="#br0" timeOffset="-139796.14">17596 6990 714 0,'-6'9'215'16,"2"1"-11"-16,1-1-32 0,0 2-24 0,-4 3 1 15,0 2-21-15,3-4-10 0,-2 2-8 0,5 0-18 16,-5-1 8-16,3 0-49 0,2-3-26 0,-2-2-45 15,-1 2-52-15,4-2-63 0,0-2-55 0,0-5-767 16</inkml:trace>
  <inkml:trace contextRef="#ctx0" brushRef="#br0" timeOffset="-139640.933">17682 6977 499 0,'-7'2'192'0,"-3"2"-34"0,-1-3-35 0,1-1-46 16,-4 0-59-16,1 0-82 0,3-1-41 0,-4-3-788 15</inkml:trace>
  <inkml:trace contextRef="#ctx0" brushRef="#br0" timeOffset="-139452.483">17655 7120 501 0,'-10'1'200'0,"0"-1"-16"16,-1 0-35-16,-2 0-16 0,1-1-16 0,-1-1-19 16,-4 2-19-16,3 0-23 0,1-1-45 0,2 1-70 15,-2 0-46-15,2 0-13 0,1 0-793 16</inkml:trace>
  <inkml:trace contextRef="#ctx0" brushRef="#br0" timeOffset="-139155.324">17784 6857 762 0,'-10'21'272'0,"0"3"-11"0,3 0-16 16,-3 0-30-16,3 1-15 0,0 4-13 0,-3 2-16 15,3 1-9-15,0-3-14 0,1 1-33 0,2-4-5 16,-3-1-17-16,3-1-14 0,-2-1-23 0,3-5-35 15,2-2-49-15,-2 0-29 0,0-5-55 0,0 0-62 16,3 0-54-16,-1-6-118 0,-2 0-626 0,3-1 73 16</inkml:trace>
  <inkml:trace contextRef="#ctx0" brushRef="#br0" timeOffset="-138576.223">17419 6853 284 0,'4'-11'133'0,"-1"-2"-16"16,0 5-24-16,0 2-6 0,-3-2-39 16,0 2 34-16,0 0-31 0,1 2-28 0,-2-1 3 15,1 3-18-15,0 2-34 0,0 0-25 16,-10-7-31-16</inkml:trace>
  <inkml:trace contextRef="#ctx0" brushRef="#br0" timeOffset="-137871.233">17627 7001 330 0,'0'0'117'0,"0"0"-6"0,0 0-4 16,0 0-12-16,0 0-6 0,0 0 19 0,0 0-11 16,0 0 0-16,0 0-17 0,0 0 9 15,0 0-25-15,0 0 11 0,0 0-19 0,0 0-2 16,0 0-6-16,0 0 19 0,0 0-21 0,-3-8 38 15,3 8-40-15,0 0-8 0,0-2-13 16,0 2 5-16,0 0 10 0,0 0 1 0,0 0-9 16,0 0 14-16,0 0-21 0,0 0-8 0,0 0-17 15,-1-5 15-15,1 5 15 0,0 0-18 0,0 0 21 16,-9 0-24-16,9 0-12 0,0 0 18 0,0 0-10 16,-15 4 7-16,15-4-13 0,-9 0 16 0,9 0-8 15,-7 1 3-15,7-1 12 0,-10 0-12 0,10 0-5 16,-8-1-3-16,8 1 10 0,-6-4-15 15,6 4 5-15,-10 0 7 0,10 0 1 0,-7 0 5 16,7 0 10-16,-8-1-10 0,8 1-8 16,-9 0-28-16,9 0-18 0,0 0 10 0,-10-1-43 15,10 1-21-15,0 0-41 0,0 0-9 0,0 0-40 16,-11-1-780-16</inkml:trace>
  <inkml:trace contextRef="#ctx0" brushRef="#br0" timeOffset="-137344.708">17460 6842 453 0,'0'0'184'16,"0"0"-8"-16,0 0-12 0,0 0 0 0,0 0-18 15,0 0-5-15,0 0-21 0,0 0 3 0,-7 8-8 16,7-8-20-16,0 7 7 0,-3-3-7 0,-1 2-16 16,0 0 11-16,4-1-13 0,-6 2-3 0,3 0-5 15,2 2 16-15,-5 1-21 0,3 0-24 0,2 3 22 16,-2-4-29-16,-1 2 13 0,1 2-18 0,3-2 6 15,-1 3-4-15,-2-2 1 0,3 1-18 16,-3-1-11-16,3 1 11 0,0-1 10 16,0 1-12-16,-3-4 1 0,3-1 14 0,0 0-31 15,0 0 5-15,-1-1-28 0,1 1-6 0,-3-3-42 16,3 1-4-16,-3 2-17 0,0-6-8 0,0 4-31 16,2 1-17-16,-6-4-24 0,3 2-330 0,1-3-399 15</inkml:trace>
  <inkml:trace contextRef="#ctx0" brushRef="#br0" timeOffset="-129396.467">5071 9694 199 0,'-3'6'74'16,"3"-6"-2"-16,-4 3 2 0,4 1-10 0,-3-1 41 15,-1 0-18-15,4-3-2 0,-3 4 4 0,0-3 1 16,3-1 2-16,-4 6-18 0,1-4 34 0,3-2-42 16,-4 2 16-16,4-2-5 0,-2 4-10 0,2-4-11 15,0 0 13-15,-5 1 21 0,5-1-11 0,0 0-7 16,0 0 2-16,0 0 0 0,0 0-7 0,0 0 27 15,0 0 1-15,0 0-26 0,0 0 21 16,0 0-19-16,18-7-24 0,-11 5 6 0,6-3 6 16,-6 3-3-16,6-2-20 0,-1-1 0 0,0 3-8 15,3-2 16-15,-2 3-13 0,0-3-1 0,-2 0 6 16,-1 3 5-16,0-1 5 0,-2 2 8 0,1 0 15 16,-5-1-13-16,-4 1 6 0,9 3-9 15,-8-1-1-15,-1 5-14 0,-1 0 3 0,-1 2-3 16,-2 2-4-16,-2 3 2 0,2 2-24 0,-6 2 19 15,0 0-5-15,2 3-11 0,-1-3-2 0,-2 2 12 16,1 1-9-16,4-5-6 0,2-3-2 0,-3 1 22 16,6 0-12-16,1-3 13 0,0-2-5 0,5 0-21 15,1-2 5-15,1-1 0 0,3-4 16 0,4-1-19 16,-1-3 4-16,8-4-9 0,-4-2 3 0,7-1 6 16,0-7 14-16,3 0-25 0,-5-1 16 0,0-2-1 15,0 2-10-15,-5 1-28 16,-1-1 26-16,-2 1-42 0,-4 5-4 0,0-3-9 15,-3 3-32-15,-3-1-6 0,0 3-25 0,-1 0-8 16,-3 1-20-16,0 1-44 0,0-1-23 0,0 4-15 16,0-3-497-16,-3 1-210 0,6 2 72 0</inkml:trace>
  <inkml:trace contextRef="#ctx0" brushRef="#br0" timeOffset="-128988.672">6015 9476 527 0,'0'0'182'15,"0"0"-14"-15,0 0-9 0,-7 10 5 0,0-4-13 16,0 2-26-16,-7 2 6 0,1-1-21 0,-4 5 10 16,3 2-12-16,-6-2 2 0,-1 5-20 0,1 0 2 15,-1 2-8-15,-3-1 6 0,-3 13-8 0,6-7 5 16,0-2-3-16,5 1-22 0,-2 0 4 0,5 0-4 16,-4-1-1-16,4-1 26 0,1-3-26 15,0-2-9-15,5 0 4 0,-1-2-13 0,2-2 19 16,2-3 4-16,1 2-40 0,3-3 10 15,0-1-5-15,0-2-8 0,3 2-16 0,0-1 14 16,4-2-39-16,-3-1-3 0,6 1-9 0,0 0-60 16,0-4-20-16,4-1-15 0,-3 1-21 0,6-2-33 15,-1-2-6-15,5 1 3 0,0-5-20 0,2 3 0 16,1-5-26-16,-2 1-128 0,2-2-550 0</inkml:trace>
  <inkml:trace contextRef="#ctx0" brushRef="#br0" timeOffset="-128513.012">6257 9651 647 0,'-6'5'218'0,"-1"-3"-14"15,0 5-19-15,-4-4-6 0,2 5 13 0,-1-2-33 16,2 2-8-16,-5-1-21 0,-1 3 3 0,1 0-20 15,2 1-6-15,-3 1-2 0,-2 0-25 16,1 2-4-16,2-2-6 0,-1 2 6 0,4-3-4 0,-3 2 20 16,2-3-20-16,4 3 5 0,-3-3-8 0,2-2 18 15,5 2 8-15,0-2-26 16,3 0 20-16,0-1-15 0,4-3-27 0,3 3-14 16,3 0-10-16,0-4-23 0,4 2-16 0,0-3-14 15,3-1-39-15,-1 3 0 0,2-4-31 0,-1-4-28 16,3 2-10-16,1 1-24 0,-4-4 4 0,0 1-19 15,0-3-5-15,0-1 0 0,-3-1 16 0,0 2 25 16,-1-2 11-16,-2 0-11 0,-1 2 28 0,-3-1 16 16,-1 4 28-16,0-3 8 0,-1 1-11 0,-2 4 18 15,0-5 52-15,-2 5 30 0,2-2-3 0,0 1 34 16,-3 3 0-16,0-5 23 0,0 5 33 0,0 0-18 16,0 0 24-16,-10-1-9 0,10 1-4 15,-11 4-3-15,2-3-8 0,-1 2-5 16,-2 0-15-16,-1-1-3 0,0 0-7 0,-5-1-3 15,1-1-5-15,0 0-29 0,0 0-7 0,-3-1-17 16,-1 0-32-16,0-4-23 0,-1 2-10 0,4 1-43 16,0-3 0-16,1 3-47 0,0-4-15 0,4 3-714 15,3-2 16-15</inkml:trace>
  <inkml:trace contextRef="#ctx0" brushRef="#br0" timeOffset="-128157.14">6426 9500 883 0,'3'12'286'0,"0"-7"-22"16,0-3-18-16,0 5-11 0,4 0-10 0,-3 0-30 16,3 4-13-16,3 1-13 0,0 3 5 0,4 1-11 15,-1 6-24-15,5 1-22 16,-2 3-14-16,6 8 4 0,-2-5-14 0,-7-1 9 16,0-1-23-16,-1 0-15 0,-2 2 13 0,-1-7-28 15,-4 2-11-15,-2-2 6 0,-3-1-27 0,-3 0-17 16,-2-3-20-16,-1 4-8 0,-1-4-46 0,0-2-34 15,-6-6-15-15,5 1-23 0,-1-3-48 0,-1-2-24 16,2-1-30-16,1-3-576 0,4-4-123 0,3 2 102 16</inkml:trace>
  <inkml:trace contextRef="#ctx0" brushRef="#br0" timeOffset="-127437.702">7174 9711 371 0,'-3'2'153'0,"3"-2"1"16,-7 2 7-16,7-2 0 0,-8 1-2 0,8-1-16 15,-7 1 8-15,7-1 8 0,-6 1 0 0,6-1-13 16,-7 1 0-16,4 2 2 0,3-3-5 0,0 0-2 15,0 0-8-15,-8 0 6 0,8 0-11 16,0 0 2-16,0 0 16 0,0 0-13 0,0 0-10 16,0 0-10-16,0 0-24 0,24-5 3 0,-12 3-20 15,4-2 10-15,1 1-21 0,0 2 1 0,4-3-6 16,-2 2-5-16,2 0-23 0,-3-3-10 0,-1 4-10 16,0 0-34-16,-3-1-20 0,0 2-36 0,2 0-17 15,-2-1-24-15,-4 2-33 0,0-1-39 0,1 0-43 16,-7 0-61-16,5 0-725 0,-2 2 110 0,-3-1 72 15</inkml:trace>
  <inkml:trace contextRef="#ctx0" brushRef="#br0" timeOffset="-127021.28">7082 9869 709 0,'0'0'240'0,"0"0"-15"0,0-3-12 16,0 3-16-16,0 0 0 0,0 0 0 0,0 0-15 15,0 0 2-15,0 0-12 0,0 0 20 0,0 0-31 16,0 0-23-16,0 0-7 0,0-5-3 0,0 5-11 16,0 0 1-16,0 0 10 0,6-3-25 0,-6 3-6 15,6-2-10-15,-2-1-3 0,-4 3-9 0,8-2-1 16,-2 1 8-16,1 1-13 0,2-1 0 0,3-1-8 16,4-1 6-16,-1 2-31 0,8 1 12 15,-2 0-4-15,6 0-13 0,0 1 2 0,-3-1 5 16,1 0-22-16,1 0 7 0,-2-1-16 0,-3 1-27 15,0 0-47-15,-5 0-35 0,-1 0-52 16,1 0-25-16,-6 0-33 0,1-1-57 0,-1-1-38 16,-3 1-768-16,3-2 115 0,-3 3 115 0</inkml:trace>
  <inkml:trace contextRef="#ctx0" brushRef="#br0" timeOffset="-126340.811">8042 9433 829 0,'3'2'269'0,"-3"3"-24"16,0-2 4-16,0 5-24 0,-3-1 0 0,3 3-35 15,-4 4 17-15,1 1-23 0,0 0-7 16,-1 4-3-16,-3 1-5 0,0 5-18 0,0 0-13 16,1 0-10-16,-1 2-13 0,0 3-18 0,3-5 1 15,-2 0-14-15,2-1-10 0,1-5-25 0,3 2-46 16,-3-5-52-16,3-3-53 0,0 1-29 0,0-3-79 16,3-4-56-16,4-4-39 0,-1-3-58 0,1-3-699 15,7-2 179-15</inkml:trace>
  <inkml:trace contextRef="#ctx0" brushRef="#br0" timeOffset="-125981.022">8537 9386 793 0,'-6'8'276'0,"2"4"-37"0,-6-1 1 16,0 5-30-16,-3 1-23 0,1 0-18 0,-4 6-16 15,-1-1 4-15,3 2-22 0,0 0-4 0,-2 1-8 16,5 0-11-16,-3 1-4 0,7-4-8 0,-3 1 5 16,3-3 2-16,4-4-7 0,-1 2 20 0,4-3-20 15,0-4-8-15,1 3-15 0,2-6-8 16,4 1-8-16,3-2-20 0,-3-5 3 0,3-1-18 16,4-2-3-16,-1 0-16 0,1-7 19 15,3 1-1-15,0 0-37 0,-3-4 9 0,0 2-2 16,-1 1-10-16,-3-2 7 0,4-2 0 0,-7 3-7 15,-3 3 2-15,-1-1 0 0,0 1-15 0,-7-2-5 16,1 2 25-16,-3 2-25 0,-4 0 28 0,-1 2 10 16,1 0-3-16,-3 0-4 0,-1-1 4 0,3 2-14 15,-3 1-47-15,4 1-26 0,0-1-30 0,-1 0-56 16,5 3-50-16,-1-3-193 0,7 0-582 0,0 0 85 16,0 0 87-16</inkml:trace>
  <inkml:trace contextRef="#ctx0" brushRef="#br0" timeOffset="-125525.546">8931 9444 711 0,'0'0'182'0,"0"0"-11"0,0 0-20 0,0 0-7 16,-14-4-14-16,4 0-17 0,3 3 10 0,-3 1-23 15,-1-2 17-15,1 4-7 0,0-1-20 16,-4 3 2-16,4-1-7 0,-4 3 7 0,1 1 2 16,3-1-17-16,-1 0 15 0,1 1-7 0,3 1-3 15,0-1-5-15,3-4-11 0,1 4 1 16,3-1-8-16,0-4-1 0,0-2-4 0,4 7-8 16,3-6 3-16,-7-1-1 0,16-5-12 0,-9 2 0 15,4-3-8-15,-1 1-2 0,4-2 0 0,0-1-9 16,-1 0 9-16,1-1-8 0,-1 1-5 0,1 1-8 15,-7-1 8-15,3 3 20 0,1 0-23 0,-5-1-20 16,4 2 7-16,-6-1-9 0,3 0 4 0,-4 3-25 16,1 0 10-16,-4 2 7 0,0 0-2 0,0 0 18 15,0 0-2-15,-11 17-6 0,1-7 0 16,0 5 14-16,-1 1-4 0,-2 1 3 16,3 1-2-16,-1 3 12 0,1-1 3 0,0 3 0 15,-1-3-10-15,5 2-1 0,-1-3 4 0,0-2 4 16,4 1-7-16,-1-1-21 0,0-3-28 0,4 1-26 15,0-5-4-15,0 1-60 0,1-4-35 0,2-2 10 16,1-1-24-16,-1 1-53 0,-3-5 0 0,10 0-53 16,-10 0-702-16,10-5 130 0</inkml:trace>
  <inkml:trace contextRef="#ctx0" brushRef="#br0" timeOffset="-125323.707">8995 9756 721 0,'0'0'251'0,"0"0"-23"0,4 2-16 0,-4-2-32 16,0 0-22-16,0 0 6 0,0 0-46 0,3 0-34 16,-3 0-25-16,0 0-28 0,0 0-49 0,0 0-51 15,0 0-59-15,8-8-26 0,-12 2-48 16,4 6-750-16</inkml:trace>
  <inkml:trace contextRef="#ctx0" brushRef="#br0" timeOffset="-124965.194">9217 9336 880 0,'-3'-3'389'0,"3"3"-31"0,0 0-45 16,0 0-16-16,0 0-23 0,11-1-49 0,-7 0-28 15,5-2-38-15,1 1 30 0,1 1-48 16,2 0-13-16,2-4-5 0,1 3-16 0,5 0-12 16,-4-2-8-16,4 3-8 0,-4-1-5 0,-1 2-10 15,-1 0-10-15,-2 0 3 0,0 0-17 0,-5 0-4 16,2 3 10-16,-3 2 8 0,-1 4-28 0,-2-1 7 15,-4 8-15-15,-4 1 2 0,-6 4-9 0,-3 8 1 16,-5 7 19-16,-3 4-23 0,-2 0 20 0,2 0-15 16,0-1 5-16,2 2-8 0,-2-1-7 0,7-8-6 15,1-5-25-15,6-4-16 0,-3-3-45 0,2 2-34 16,2-5-21-16,2-1-50 0,4-5-29 0,-3-3-53 16,6-7-83-16,-2 3-1709 15,12-11 1218-15</inkml:trace>
  <inkml:trace contextRef="#ctx0" brushRef="#br0" timeOffset="-123032.257">10223 9452 499 0,'-7'-1'146'0,"7"1"-13"0,-17 0-13 16,7 1 16-16,0 0-39 0,-4 3-2 0,0-1 2 16,-3 3-8-16,-1-3-9 0,2 4 4 0,-5 0-12 15,1 2-3-15,2-1 18 0,2 0-15 16,-2 1-8-16,1 0 15 0,4-2 8 0,-2 2-33 16,3 0 0-16,5-2-31 0,0 2 28 15,0-1-3-15,6-1 6 0,-2 0-20 0,6-2 4 16,2 2-18-16,1 0-7 0,4-2-8 0,3-1-12 15,2 3-47-15,3-5-25 0,4 0-65 0,-4-2 11 16,6 0-56-16,-4 0 7 0,1-2-79 0,6-2-686 16</inkml:trace>
  <inkml:trace contextRef="#ctx0" brushRef="#br0" timeOffset="-122464.968">10322 9532 468 0,'-17'8'125'0,"3"1"3"0,1-5-23 15,2 4 3-15,1-2-3 0,3 1 12 0,1-3 9 16,1 1-8-16,2 1-16 0,0-3 3 0,3 4-28 16,3-5 10-16,2-1-21 0,1 3-17 0,1-3 12 15,2-1-9-15,-2-4 9 0,7 2-12 0,-3-2-16 16,2-1-15-16,-2-2-39 0,3 0-20 0,-1-2-10 15,0 1-23-15,1-2-10 0,-4 1-24 0,0 0-7 16,-2 1-21-16,-1-1 21 0,2 1-21 0,-2 0 16 16,1-2 23-16,-2 2-26 0,1 1 46 0,0-1 18 15,4 2 11-15,-2 1 7 0,1-1-16 16,1-1 39-16,-4 4 31 0,3-1 10 16,1 1 36-16,-5 1 5 0,4-1-5 0,-6 0 18 15,6 2 25-15,-6-1 3 0,2-1-31 0,-2 2 8 16,-4 1 8-16,9-1-3 0,-9 1 8 0,8 0-8 15,-8 0-11-15,4 0-6 0,-4 0-1 0,0 0 0 16,6 1-10-16,-3 3 5 0,-3-4 7 0,1 6-22 16,2-1 10-16,-3-1 2 0,0 2-15 0,3 1 3 15,0-4-3-15,-3 4-5 0,1 0 5 0,2-2-13 16,-3-1 6-16,4 2 9 0,-4-1-9 0,3 0-3 16,-3 2-3-16,3-5 5 0,-2 4-10 15,2-3-12-15,0 3 4 0,0-4 8 0,-2 4-2 16,5-4 0-16,-3 4-1 0,2-2-2 0,-2 0 21 15,1 0-21-15,-1 3-18 0,3-2 5 16,-3-1-7-16,-3 2 2 0,1 0 0 0,2 0-8 16,-6-1 8-16,2 2 6 0,1 2-9 0,-3-5 14 15,-3 3-19-15,3 0-5 0,-1-2 1 0,1 1-9 16,-5 1-7-16,5-2-33 0,-1-2-18 0,-2 4-26 16,2-5-41-16,-2 2-38 0,-1-2-51 0,3-2-740 15,4 0 17-15</inkml:trace>
  <inkml:trace contextRef="#ctx0" brushRef="#br0" timeOffset="-122028.364">11368 9160 550 0,'-4'6'205'0,"-8"0"-1"0,0 3 9 16,-1 2-19-16,-4 3 16 0,0 2-8 0,-3 2-2 16,2 3-3-16,-9 10 3 0,6 1-29 0,-3 2-9 15,3 1 25-15,8-3-31 0,0-5-5 0,-1 3-28 16,4-2-6-16,3 2-9 0,-3-3-16 0,6-2-5 16,1 0-13-16,0 0 6 0,6-4-6 15,-3-1-41-15,3-2 18 0,0 0-41 0,4-2-15 16,0 0-25-16,0-4-34 0,3 0-26 0,1-4-35 15,-1-1 4-15,0-4-42 0,1 1-27 16,-1-4-15-16,-1-3-28 0,3 1-790 0,1-1 91 16,0-3 100-16</inkml:trace>
  <inkml:trace contextRef="#ctx0" brushRef="#br0" timeOffset="-121264.397">11686 9349 639 0,'24'-7'233'16,"-4"1"-15"-16,-3 2-29 0,0-2-40 0,-3 2-8 15,0-1-1-15,-1 0-30 0,-2 1-5 0,2-1-5 16,-6 3 3-16,4 1-6 0,-5-2-5 0,1 3 16 16,-7 0-11-16,7 3-28 0,-7 0-3 15,-3 4-9-15,-1 0 9 0,-6 4-9 0,0 3 7 16,-1 1-23-16,-5 2-18 0,-2 1 12 15,-2 2 12-15,6-4-14 0,-3 0 0 0,3 2 5 16,-3-2-20-16,1-1 16 0,1 0-11 0,2 1-3 16,-1-4-4-16,4 1 24 0,0-4-11 0,-1 2 4 15,4-2 18-15,-2-1 0 0,2-2 11 0,3 2 9 16,0-2 6-16,1-4-3 0,-1 5-7 0,4-4-3 16,0 3-10-16,1-4-1 0,5 0 6 0,2 3-7 15,2-3-11-15,0-1-8 0,7 2-2 0,-4-2 2 16,5-1-15-16,-2 0-11 0,2 0-17 0,0 0-18 15,1 0-26-15,2 0-30 0,-4 0-14 0,0 0-45 16,1 0-16-16,-1 0-63 16,3-1-42-16,-3-3-112 0,0 2-663 0,0 0 102 0,0-3 95 15</inkml:trace>
  <inkml:trace contextRef="#ctx0" brushRef="#br0" timeOffset="-121028.006">12151 9450 780 0,'-4'7'325'15,"4"-2"-12"-15,-6 1-29 0,5 2-33 0,-2-1-26 16,0 0-28-16,-1 3-10 0,-2-2-21 0,2 1-2 16,-3 0-34-16,1-2-2 0,2 3-15 0,-3-1 0 15,1-1-8-15,1 0-23 16,-1 0-11-16,2-1 6 0,1 0-23 0,-3-3-23 15,3 3-31-15,2-2-62 0,1-3-30 0,-3 1-64 16,3-3-52-16,0 0-48 0,-4 4-2 0,4-4-779 16,14-7 98-16</inkml:trace>
  <inkml:trace contextRef="#ctx0" brushRef="#br0" timeOffset="-120844.446">12312 9451 767 0,'-11'16'287'0,"1"-1"-31"16,0-3-26-16,3 2-30 0,-4 0-5 15,1-1-29-15,1 2-30 0,-2-4-3 0,4 3-39 16,0-3-50-16,-4 3-29 0,5-4-38 0,-1-2-69 16,4 0-59-16,0-1-43 0,-1-4-234 0,4 0-545 15</inkml:trace>
  <inkml:trace contextRef="#ctx0" brushRef="#br0" timeOffset="-120612.167">12017 9476 908 0,'0'0'369'0,"0"0"-21"0,0 0-8 0,-6-1-38 15,6 1 203-15,13-7-285 16,-6 6-10-16,3 1-23 0,0-2-21 0,5-2-13 15,1 1-22-15,2 2-6 0,2-3-14 0,0 3-4 16,4 0-23-16,1 0-43 0,-1 1-43 0,2-1-42 16,-1-4-27-16,-1 4-44 0,3-2-42 0,-3 3-37 15,-1-4-24-15,-2 1-38 0,3-2-33 0,-3 2 0 16,-11 0-236-16,11-3-494 0,-1-2 103 16</inkml:trace>
  <inkml:trace contextRef="#ctx0" brushRef="#br0" timeOffset="-120209.383">12941 9124 678 0,'-4'3'189'0,"-6"5"-10"0,-1-1-10 16,-5 4-5-16,1 3 8 0,-1 2 4 0,-5 3 11 15,1 3 0-15,0-2-3 0,2 4-12 0,1 5-1 16,-3-2-17-16,6-1-16 0,-3 0-5 0,7-1-23 15,-1-1-2-15,4 0-16 0,1-6-2 16,2 0-16-16,4-1-20 0,0-2 2 0,3-4-8 16,1 0-9-16,2-3-16 0,2-3-18 0,-1 0-8 15,3-4-12-15,0-1-3 0,4-1 8 0,-4-4-8 16,1 2 23-16,2-6-18 0,0 2 1 0,-2 0 6 16,-1-2-1-16,0 0 7 0,-2 1-13 15,1 0 3-15,-2-1-11 0,-3 2 6 0,3-1-3 16,-4 5-10-16,0-4-8 0,-2 1 3 0,-2 4-6 15,1-4 9-15,0 6 7 0,-6-4-3 0,2 1-7 16,4 3 15-16,-7-2-3 0,4 0-4 0,3 2 2 16,-7-1 10-16,7 1-26 0,-6-4 19 0,6 4-11 15,-4-3-20-15,4 3 18 0,-7-1-16 16,7 1-23-16,-7-2 8 0,7 2-5 0,-3-4-10 16,3 4-28-16,0 0-9 0,-14 1-40 0,14-1-28 15,-14-7-21-15,4 12-809 0,-1-3 121 0</inkml:trace>
  <inkml:trace contextRef="#ctx0" brushRef="#br0" timeOffset="-119749.223">13282 9147 514 0,'0'0'212'0,"0"0"-17"16,0 0 10-16,-16-4-21 0,5 5-15 0,-2 5 0 15,-1-4-13-15,-3 4-2 0,-1 2 7 16,-2 1-18-16,0 2 11 0,3 2 2 0,-1 0 15 16,-2 2-4-16,6 1-11 0,0 2-10 0,4-1-16 15,0 2-4-15,-1 1-3 0,5-4 7 0,3 1-30 16,2-2 20-16,2-4-17 0,2 3-14 0,3-4-2 16,2-2-23-16,-1 0 6 0,6-5-17 0,-2 0 1 15,5-3-16-15,-2-3 21 0,0 1-8 16,6-4-12-16,-6 2-19 0,0-3-4 0,2-3-16 15,-6 2-26-15,1 0-30 0,-1-1-18 0,-3 0-6 16,-3-3-17-16,0 3-23 0,-1-1-16 16,0 0-7-16,-3-3-3 0,0 3 0 0,0-1-38 15,-3-2-24-15,3-6-35 0,0 7-789 0,0 6 78 16,3-3 104-16</inkml:trace>
  <inkml:trace contextRef="#ctx0" brushRef="#br0" timeOffset="-118916.419">13611 9233 647 0,'-13'17'277'0,"1"-2"-1"16,2-2-12-16,1 1-42 0,1 0-27 0,-2-2-19 16,-3 6-12-16,2-2-8 0,1 0-20 0,3-1-8 15,-4 1-8-15,5-5 1 0,-1 1 22 0,1-1-7 16,1-2-26-16,5 0 0 0,0-2-21 16,0 2-17-16,5-2-16 0,-2-3-12 0,4 0-47 15,3-1-53-15,4-2-3 0,-1 0-56 0,1-2-26 16,6-2-25-16,-3-2-26 0,0-1-23 15,4-5-5-15,0 1-6 0,-2-1 6 0,-4-1-89 16,-2 1-214-16,1 1-388 0</inkml:trace>
  <inkml:trace contextRef="#ctx0" brushRef="#br0" timeOffset="-118775.89">13802 9292 458 0,'0'0'222'16,"-13"-2"22"-16,9 2-14 0,-6 0 3 0,0 0-13 15,-1 0-23-15,0 2-5 0,-5-2-15 0,2 0-21 16,-3 0-10-16,0 0-8 0,-4 0-23 0,1-2-41 15,-1-1-40-15,0 1-57 0,1 0-44 16,0-3-40-16,0 2-68 0,2 2-34 16,-2-5-669-16,3 4-69 0</inkml:trace>
  <inkml:trace contextRef="#ctx0" brushRef="#br0" timeOffset="-118284.024">13201 9175 660 0,'0'7'179'0,"-5"-3"3"16,5 2-21-16,-3 2-23 0,0-5-23 0,0 5-2 15,2-2-8-15,-2 2-33 0,0-1-6 0,3-2 9 16,-3 2 4-16,2 1-18 0,1-2-25 0,0 3-31 15,0-2-33-15,0-3-13 0,1 1-48 16,2 2-57-16,-3-7-44 0,3 4-754 16</inkml:trace>
  <inkml:trace contextRef="#ctx0" brushRef="#br0" timeOffset="-116748.193">14223 9100 683 0,'0'0'294'0,"0"0"-10"0,0 0-7 0,0 0-21 16,0 0-16-16,0 0-12 0,0 0-15 0,-7 17-3 15,3-10-3-15,0 1-25 0,1 2-1 0,-3-1-22 16,2 5 2-16,1-1-25 0,-1 6-8 0,-3-4-13 15,4 4-5-15,-1 0-20 0,1 0-3 0,0 2-8 16,-1 1-40-16,-2-2-37 0,3-2-43 0,2-1-48 16,-3 1-32-16,1-3-50 0,3 0-67 15,0-5-62-15,3-2-782 0,2-4 104 16,4 1 107-16</inkml:trace>
  <inkml:trace contextRef="#ctx0" brushRef="#br0" timeOffset="-116579.758">14445 9243 1126 0,'-18'10'338'0,"-2"3"-31"0,-1-4-28 15,1-1-28-15,-3 1-34 0,2-1-17 0,-4-1-31 16,-2-3-67-16,4 2-56 0,-1-4-10 0,0 3-72 16,3-4-51-16,1-1-54 15,-1-1-48-15,3-5 69 0,5 3-873 0,3-4 99 16</inkml:trace>
  <inkml:trace contextRef="#ctx0" brushRef="#br0" timeOffset="-116335.198">14817 9026 757 0,'-3'7'287'0,"-1"2"0"16,-2 1-3-16,3 0-36 0,-2 3-20 16,-4 4-3-16,5-3-13 0,-3 2-27 0,1-1-11 15,-2 5-26-15,2-3-2 0,2-1-20 0,-2 1-11 16,2 0-23-16,-3-1-41 0,4-4-48 0,-1 3-54 16,1-4-34-16,0 1-66 0,2-2-74 0,-2-3-62 15,7-2-755-15,-1-1 126 0</inkml:trace>
  <inkml:trace contextRef="#ctx0" brushRef="#br0" timeOffset="-116092.152">14903 9099 729 0,'3'8'292'0,"-3"0"-31"0,0-4-15 16,3 4-21-16,-3 0-18 0,1-1-30 0,2 1-18 15,0-2-16-15,1-1-23 0,3 1 8 0,0 1-31 16,-1-3-12-16,4 1 7 0,-2 2-20 0,-2-3-1 16,1 3 1-16,0 0-23 0,0 0-1 0,0-3-12 15,-4 5-5-15,-3-1-29 0,0-1-14 0,-3 3-29 16,-4 2-28-16,-1-2-21 0,-5 1-48 16,3-3-36-16,-4 0-77 0,1-2 13 0,-1-4-781 15,0-2 80-15</inkml:trace>
  <inkml:trace contextRef="#ctx0" brushRef="#br0" timeOffset="-115661.337">14900 9081 1474 0,'0'0'407'0,"9"0"-41"0,-5-3-33 0,3 2-31 15,0 0-49-15,0 0-58 0,3-5-47 0,0 4-38 16,0-4-69-16,4-2-49 0,-3 5-61 15,2-5-15-15,1 2-36 0,2-2-16 0,-1 5-38 16,4-4-3-16,-1 5-17 0,-1-2-19 0,4 2 19 16,-1 0-3-16,3 1 25 0,-2-3 34 0,0 3 18 15,-1 0 15-15,1 0 20 0,-3 0 31 0,1-1 42 16,-1-1 22-16,-5 2 31 0,4 0-26 16,-7 1 11-16,5 0 4 0,-8 0 17 0,2 0 1 15,-2-2-9-15,0 2-22 0,-7 0 35 0,7 0-1 16,-7 0 10-16,0 0-7 0,0 0-3 0,0 0-28 15,0 0 49-15,-24 4-26 0,17 2 26 0,-3-4 2 16,-1 4-13-16,2 1 29 0,-1-4 12 0,2 5-7 16,-2-1 2-16,4 2 1 0,2-1-4 0,-3 0 6 15,6 0 8-15,-2-2-1 0,3-1-12 16,3 0-16-16,-2-2-2 0,3-1-8 0,2-2-7 16,-6 0-1-16,14-4-2 0,-7 2-11 0,6-4-12 15,-6-2-8-15,3 1 6 0,1 0-11 0,-4 1-44 16,2-4-48-16,-5 5-28 0,3-2-41 0,-3-1-11 15,-4 1-7-15,3 0-67 0,-3 3-30 16,-10-3-67-16,6 0-740 0,1 3 116 0</inkml:trace>
  <inkml:trace contextRef="#ctx0" brushRef="#br0" timeOffset="-115124.585">15525 8844 478 0,'0'0'246'0,"0"0"-11"0,0 0 34 16,0 0-18-16,0 6-13 0,3-4-20 16,0 4-21-16,1 1-3 0,3-3-2 0,0 8 3 15,3-1-21-15,1-2-10 0,-1 5-3 0,3 3-18 16,4 1-12-16,0 4 2 0,1 3-26 0,-1 0 1 16,6 10-8-16,-2 0-8 0,3 1-13 15,-7 3-5-15,0-6-12 0,-7-1-6 0,1-2-2 16,-7 2-8-16,2 0-10 0,-3-5 0 0,-2 2 5 15,-1-3-21-15,-1-2 1 0,-2-3-14 0,-4 2-9 16,0 0-34-16,-3-6-33 0,-3-1-34 0,-2-4-35 16,-1 1-33-16,-2-4-21 0,-2-6-49 0,3 3-30 15,0-5-42-15,0-5-37 0,-4-1-753 0,8-1 127 16</inkml:trace>
  <inkml:trace contextRef="#ctx0" brushRef="#br0" timeOffset="-113969.342">16749 8936 511 0,'0'0'172'0,"0"0"-8"15,0 0 5-15,3 6 7 0,-3-6-35 0,-3 5 10 16,0-1 0-16,2 2 5 0,-2 2-7 16,0 1 20-16,-4-1-3 0,3 4-2 0,-3 4-21 15,1 0 8-15,-1 5-15 0,0 0 2 0,-3 3-12 16,3-4-16-16,-4 4 0 0,1 2-23 15,3-3 0-15,-6 0-13 0,6-3-5 0,-3 2-7 16,3-7-19-16,0 1 8 0,0-4 0 0,1 2-35 16,2-4-19-16,-2-2-7 0,2 0-34 0,-4-1-48 15,2-4-10-15,3 3-8 0,-1-5 20 0,-2 0 8 16,6-1-35-16,0 0 19 0,-8-9 11 0,8 2 8 16,0 0 23-16,4-4-24 0,0 0 39 0,-1-3-10 15,7-2 5-15,-3 0-10 0,4-4 23 0,2 2-11 16,-3-2 13-16,4 1 1 0,-1 1 1 15,1-3 9-15,-4 3 7 0,3 0 23 0,-2 0 1 16,-1-3 12-16,1 4 18 0,-4 2-11 16,3 2-7-16,-4-3 8 0,2 2 13 0,-1 3-9 15,-1-3 14-15,-2 5 10 0,2-1 0 0,2 2-16 16,-5-2 11-16,1 2-8 0,2 0 3 0,-3 2-3 16,1-1 15-16,-1 4-17 0,0-4 10 0,-3 6-8 15,3-6-5-15,-1 4 5 0,1-2 13 0,0 3-31 16,-3-1 18-16,0 3-5 0,3-5 2 0,-3 5 6 15,4-5-1-15,-4 5-1 0,3-1-9 0,-3 1 21 16,0 0-13-16,10 5-20 0,-7-4-6 0,2 4 13 16,1-2 8-16,-2 0-10 0,-1 4-16 0,3 0-2 15,-2-5 13-15,3 5-3 0,-3 0 2 16,-1-3-9-16,3 2-1 0,-5 1-2 16,2-1 0-16,0-1-1 0,1 1-4 0,-4-1 10 15,4-1-10-15,-1 2 12 0,0-2-10 0,-3 2-2 16,1 1-13-16,2-3-3 0,-3 3 11 0,3 0 5 15,0-2-8-15,-3-1 2 0,1 3 1 0,2-3 2 16,-3 2 8-16,0 1-11 0,3-5 11 0,-3 3-16 16,0-2 3-16,0-3 0 0,3 7 3 0,-3-6-13 15,0-1-11-15,0 6-10 0,0-6 11 0,0 0-8 16,0 0-5-16,0 0 4 0,0 0 1 16,0 0-28-16,0 0 33 0,0 0-26 0,0 0-7 15,-13-7 18-15,13 7 9 0,-3-5 4 16,3 5-6-16,-3-4-20 0,3 4-13 0,-1-5-3 15,1 5-7-15,-3-3-18 0,0 2-8 0,3 1-10 16,-4-6 3-16,4 6-19 0,-4-2 3 0,1-2-23 16,0 2-5-16,-4 0-2 0,4 1 7 0,3 1-3 15,-14-5 1-15,10 4 15 0,4 1 2 0,-13-2 6 16,5-3-6-16,8 5 39 0,-13-2-8 0,10 2-25 16,3 0-31-16,-7-7-31 0,4 5-38 0,-2 0-313 15</inkml:trace>
  <inkml:trace contextRef="#ctx0" brushRef="#br0" timeOffset="-110096.977">16380 8958 532 0,'0'0'184'0,"0"0"-5"0,0 0-15 16,0 0 10-16,0 0-23 0,0 0-12 0,0 0-12 16,0 0-6-16,6 8-16 0,-6-6-13 0,3 4 8 15,-2-3-18-15,-1 3 12 0,3 3-9 16,-3-2-8-16,3 0 12 0,1 3-25 0,-3-1-7 15,2-1-4-15,0 3-2 0,0 3-2 0,-2-4 0 16,2 5-11-16,0-4-12 0,0 5 4 0,-2-1 6 16,2 0-2-16,-3 1 17 0,3 0-36 15,-3-3-7-15,0 2 5 0,0 0-3 0,0-4 3 16,4 3-3-16,-4-3 15 0,0 0-17 0,3 2 2 16,-3-5-7-16,1 1 30 0,-1-1-12 0,0 0-11 15,0-1-2-15,3-4 2 0,-3 4-15 0,-3-4 12 16,3 2-19-16,3-2 12 0,-3 1 10 0,0-4 3 15,0 9 2-15,0-7-15 0,0-2 18 0,0 6-23 16,0-6 7-16,0 3-9 0,0-3 4 0,3 2-5 16,-3-2 6-16,0 0-1 0,0 0 1 0,3 5 15 15,-3-5-1-15,0 0-7 0,0 0 1 16,10-6-4-16,-6 3 6 0,0 2-8 0,-1-4 0 16,1 3 7-16,-1 1 1 0,0-4 0 0,1 3-6 15,-4 2 4-15,6-2-4 0,-3-1-2 16,-3 3-13-16,5-4 3 0,-2 3 25 0,-3 1-12 15,0 0 0-15,4-4-6 0,-4 4-15 0,3-2 21 16,-3 2-6-16,0 0 8 0,6-2-7 0,-6-4 7 16,4 4 0-16,-4-4-5 0,3 2 0 0,3-5 2 15,-4-1-2-15,4 1 3 0,-2-2 17 0,-1 2-27 16,3-6 9-16,1 5 1 0,-2-1-1 0,1 0 4 16,1 0 9-16,-1 1-5 0,-2 2 3 15,3 0 5-15,-3 0 2 0,5-1 1 0,-5 1-24 16,5 1 16-16,-4-3 23 0,2 3-23 0,2-2-13 15,-2-1-3-15,1 1 19 0,-2-3 19 0,4 2-27 16,-3 2 2-16,-1-3-12 0,2-1 4 0,-1 1-2 16,2 3-10-16,-5-1 18 0,4 0-11 15,-5 2 3-15,3-1-2 0,-2-1-1 0,-1 2 3 16,1-1-10-16,3 5 20 0,-4-4-2 0,0 1-3 16,1 3-5-16,-4-4 2 0,3 1 6 0,1 2-3 15,-1-1 3-15,0 2-23 0,0-3 12 0,-3 3-7 16,5-2-8-16,-2 2 20 0,-3-1-9 15,0 4 4-15,4-3 1 0,-1 0-4 0,-3 3-4 16,0-5 5-16,3 3-3 0,-3 2 6 0,0 0 2 16,3-5 5-16,-3 5-18 0,0 0-10 0,0 0 15 15,0 0-2-15,0 0 28 0,3-2 0 0,-3 2-21 16,0 0-2-16,0 0 0 0,0 0 21 0,0 0-16 16,0 0-13-16,0 0 26 0,0 0-13 15,0 0 10-15,0 0-13 0,0 0-2 0,0 0 3 16,0 0-4-16,0 0-1 0,0 0 2 0,0 0-8 15,0 0 8-15,0 0 7 0,0 0 3 0,0 0-15 16,-9 10 13-16,5-3-1 0,1-4 1 16,-5 4-1-16,-1 0 4 0,2 1-12 0,-3 2 6 15,-1-1-5-15,-2 3 21 0,2-1-14 0,1 0-2 16,0 3 8-16,-1-4-6 0,1 4-4 0,0-4 7 16,0 1 0-16,3 2-7 0,0-3-14 0,0 2 16 15,1-1 3-15,-2-2-1 0,2 0-2 0,2 1 8 16,-2 1 0-16,-1-1 7 0,3 0-7 15,0 0 7-15,-2 3 8 0,-1-2-31 0,1 3-4 16,-2-2 1-16,2 3 17 0,-1-1-6 0,3-2-6 16,-5 3 17-16,1-1-9 0,2-3-4 0,2-1-14 15,-2 3 9-15,2-4 7 0,1 0 2 0,-2-2-9 16,2-1-1-16,0-1-2 0,0 3 12 16,2-6-22-16,-2 4 7 0,0-4 5 0,3-2-5 15,-3 6 13-15,0-5-10 0,3-1 5 0,0 0 8 16,0 0 7-16,0 0-5 0,0 0-2 0,0 0 9 15,-1-11-12-15,1 5-10 0,-3 3 15 0,3-4 8 16,0 0-3-16,0 0-2 0,0 0 0 0,-4-1 30 16,4-1-41-16,0-1-2 0,-3 1 3 15,2-2-6-15,-2-1-2 0,0 1 2 0,0-2 16 16,2 2 2-16,-2-3 3 0,0 2 0 0,3-4-13 16,-3 2-3-16,2 1 1 0,-2-1 12 0,3 0-5 15,-4 3-3-15,4-4 1 0,-3 5 0 0,3-5 12 16,-4 4-12-16,1-3-3 0,0 4 10 0,0-5-13 15,-1 3 8-15,1-1 6 0,-1 3 4 16,0-4-13-16,1 3-2 0,-1 1 0 0,1 0 0 16,0 0-2-16,0 1-3 0,0 3 18 0,2 0-11 15,1-2 6-15,-3 2-1 0,0 3 1 0,-1-4-5 16,4 2 33-16,-1 3-21 0,1 2-15 16,-3-8 0-16,3 6 2 0,0 2 6 0,-3-6-13 15,3 6 8-15,0-2 4 0,0 2-14 0,-3-5 9 16,3 5 6-16,0 0 12 0,0-4-20 0,0 4 0 15,0 0-10-15,0 0 23 0,0 0-3 0,0 0 5 16,0 0 3-16,0 0-2 0,0 0-14 16,0 0 9-16,0 0-29 0,6 11 20 0,-3-5 3 15,2 0-5-15,-2-2 5 0,0 3-2 0,-3 0-6 16,4 0-2-16,-1-1 16 0,0 1-14 0,0 2 3 16,-2 3-8-16,2-2 34 0,-3 1-26 0,0 2-10 15,0-2 10-15,0 3 5 0,3-2 0 0,-3 2 5 16,0 1 0-16,0-4-12 0,0 4 4 15,0 0-4-15,5-3 4 0,-5 3-4 0,0-1-1 16,3-1 6-16,-3 3-1 0,3 0 4 0,-3-1 1 16,3 0-22-16,1-2 12 0,-4 2 1 0,3-5-6 15,0 5 13-15,-2-4-7 0,2 2 20 0,-3-2-13 16,0 1-3-16,3-2-2 0,-3 0-5 16,4-1 8-16,-4-2-14 0,0 2 11 0,3-1 8 15,-3-2-3-15,0-2-7 0,1 2-1 0,-1-3-5 16,0 3-17-16,3-3 2 0,-3-3-8 0,0 5 13 15,0-5-5-15,3 4 15 0,-3-1-2 0,0-3 0 16,0 0 5-16,0 0 20 0,0 0-17 0,3 2-9 16,-3-2 4-16,0 0-9 0,0 0 14 15,0 0 4-15,0 0-2 0,0 0 8 0,7-7-16 16,-4 4 13-16,-3 3-10 0,4-6 13 0,0 4-16 16,-4-4 6-16,3 4-3 0,-2-3 0 0,2 2 2 15,0-3 3-15,0 3-10 0,0-3 25 0,-2 3-17 16,2-4 9-16,0 2-17 0,1-1 7 15,0 0 1-15,-1-2-3 0,0 0 0 0,1 0 7 16,-1-1 3-16,4 1 18 0,-4-2-18 0,5-2-7 16,-2 1-1-16,1 1 3 0,-1-3-5 0,-2 2 3 15,3 2-9-15,0-4 17 0,-1 3-12 0,-2 1 22 16,3-1-6-16,0 0-18 0,0 0 3 16,-1 0 8-16,-2 0-6 0,6 0-2 0,-3 0 5 15,0-2 0-15,-1 3 0 0,4 0 0 0,-2-2 3 16,2-2-14-16,0 3 11 0,-2-1-2 0,1 1 2 15,1 0-10-15,-6 1 17 0,6 2-4 0,-6 2-11 16,2-2 6-16,1 0-1 0,-4 1 6 0,1 2-11 16,3-1-2-16,-4 2-6 0,-2-3 9 15,5 5-4-15,-6-5-9 0,4 3 5 0,-1-2-11 16,-3 2 16-16,3 2-8 0,0-5 0 0,-3 6-5 16,5-3 13-16,-2-1 20 0,0 1-33 0,-3 3 15 15,0-5-7-15,0 5-1 0,4-2 11 0,-4 2-2 16,0-2-11-16,0 2-10 0,0 0 22 15,0 0-17-15,0-7-15 0,0 7 2 0,0 0 13 16,0 0-2-16,0 0 7 0,-14 1 7 0,14-1-14 16,0 0 2-16,-10 1 5 0,10-1 10 0,-4 3 6 15,4-3-1-15,-6 2-12 0,6-2 7 0,0 0 5 16,0 0 1-16,-7 1-8 0,7-1 7 16,0 0 3-16,0 0-8 0,0 0 19 0,0 0-4 15,-4-7 14-15,4 7-21 0,0 0 5 0,0 0-10 16,0 0 2-16,4-6-4 0,-4 6 17 0,0 0-18 15,0 0-2-15,0 0-13 0,0 0-5 0,0 0 15 16,0 0 0-16,0 0 5 0,-11 6-10 16,5 1-5-16,2-4-2 0,-3 5-1 0,-4 3 24 15,-1-1-6-15,2 0 8 0,-1 4 5 0,1-2 5 16,-5 3-12-16,5-1-1 0,0 0 6 0,-4 2 5 16,4-1-3-16,0 0 2 0,0-4-14 0,0 4 9 15,3-5-7-15,0 4 13 0,-3-4-6 16,6 0-4-16,-2 0 15 0,2 0-16 0,-2 0 6 15,1-1 7-15,2 0-15 0,-3-1 7 0,2 1 1 16,1 1-3-16,-1 0 0 0,-2 2 2 0,2-3-12 16,-3 5 8-16,0-3 17 0,1 3-13 0,-1-3 1 15,-1 3 0-15,2-4-1 0,2 0-7 0,-2-2 8 16,-1 0-11-16,3 1 3 0,1-1 2 16,-1-2 13-16,1-1-20 0,0 1 15 0,0-4-12 15,2 4-1-15,-2-3 16 0,3 1-16 0,0-4-7 16,0 0-3-16,0 0 18 0,0 0 0 0,0 0-5 15,0 0 25-15,4-14-20 0,-1 11-2 0,0-5 7 16,0 1 2-16,-2-3 21 0,2 3-35 0,-3-1-3 16,3 0 17-16,-3-1-14 0,0 1 22 0,0-2-15 15,-3 2 8-15,3-2-6 0,-3-2 3 16,2 2-5-16,1-4 8 0,-3 2-11 0,3-2 21 16,-3 1-15-16,3-1-11 0,-4-2 24 0,4-1-27 15,-3 0 19-15,0 1-8 0,0-1 5 16,-2-1-20-16,-1-2 17 0,2 0 1 0,-2 3 22 15,-1 0-27-15,0 1 10 0,0-4 2 0,0 0-5 16,1 4-13-16,-1 2 8 0,-1 0 3 0,2 0-19 16,3 3 24-16,-1 3-3 0,1-2 0 0,0 1-15 15,2 0 8-15,-2 2-21 0,-1 0-13 0,4-1-15 16,-3 2-8-16,3 6-49 0,0-7-28 0,0 7-32 16,-4-4-17-16,4 4-782 0,0 0 71 15</inkml:trace>
  <inkml:trace contextRef="#ctx0" brushRef="#br0" timeOffset="-105027.81">13559 9262 238 0,'0'0'87'0,"0"0"2"0,0 0-17 0,0 0 5 16,0 0-36-16,0 0 7 0,0 0 1 0,0 0 2 15,0 0-18-15,0 0 11 0,0 0-6 0,0 0 21 16,0 0-18-16,0 0-15 0,0 0-3 16,0 0 20-16,3-4-17 0,-3 4-1 0,0 0 1 15,0 0 10-15,3-2-3 0,-3 2-7 0,0 0-1 16,0 0-9-16,2-5-1 0,-2 5 8 0,6-2-2 16,-6 2-24-16,3-6 21 0,-3 5 2 0,4-1 6 15,-4 2 5-15,3-7-13 0,0 6-6 0,-2-3-4 16,2 1-5-16,-3 3-1 0,6-6-7 15,-6 4 8-15,5 0 12 0,-5-3-23 0,0 5 16 16,3-4-16-16,0 0 16 0,0 2 0 0,-2-1 7 16,-1 3-7-16,3-5-8 0,-3 3-3 0,0 2 6 15,3-7-1-15,0 6-2 0,-3 1-5 0,1-6 3 16,2 4 12-16,0-3-5 0,1 3-18 16,-3-3 29-16,2 1 1 0,0 2-4 0,1-3-5 15,-1 3-13-15,3-5 10 0,-3 5-18 0,1-3-5 16,0 2 8-16,-1-2 23 0,-2 3 0 0,2 1-34 15,0-4 8-15,-3 5-7 0,3-2 7 0,-3 2-18 16,0 0-20-16,0 0-51 0,0 0-1 16,0 0-240-16</inkml:trace>
  <inkml:trace contextRef="#ctx0" brushRef="#br0" timeOffset="-104472.646">13450 9315 217 0,'0'0'102'0,"0"0"32"16,0 0-24-16,0 0 25 0,0 0 1 0,0 0-16 15,0 0-5-15,0 0 3 0,0 0 18 0,0 0-13 16,0 0-16-16,0 0-7 0,0 0 18 16,0 0 0-16,0 0-24 0,0 0-22 15,0 0-18-15,0 0 2 0,0 0-15 0,0 0 0 16,0 0-8-16,0 0 18 0,23 1-10 0,-23-1-15 15,14 0 7-15,-7 0-10 0,0 1-2 0,4-1-1 16,-1 0-2-16,-1 0 10 0,3 1-5 0,1-1-5 16,1 0-20-16,-1 0 17 0,-3 1-28 0,4 2 18 15,-4-3-25-15,0 0 2 0,1 2-20 0,-1-1-1 16,-3-1-12-16,0 1-18 0,0-1-46 0,-7 0-34 16,13 5-17-16,-10-3-44 0,2 0-758 0</inkml:trace>
  <inkml:trace contextRef="#ctx0" brushRef="#br0" timeOffset="-100053.111">8882 9449 266 0,'0'0'105'0,"5"-2"-39"16,-5 2-2-16,0 0 23 0,0 0-41 0,0 0 21 15,7-3 5-15,-7 3 17 0,0 0-7 0,0 0-18 16,0 0 0-16,0 0-13 0,0 0-15 0,0 0 15 15,0 0-28-15,0 0 16 0,6 0-11 0,-6 0 10 16,0 0-7-16,0 0 2 0,0 0-7 0,6-2-11 16,-6 2 18-16,0 0-20 0,0-2 0 0,0 2-5 15,4-7 7-15,-4 7 3 0,0-1-10 0,3-3-6 16,-3 4 11-16,0 0 8 0,0-3-21 16,0 3 0-16,0 0 23 0,4-6-8 0,-4 6 23 15,0-2-27-15,0 2-4 0,0 0 6 16,4-2-13-16,-4 2 8 0,0 0-19 0,0-5 24 15,0 5-13-15,3-3 3 0,0-1-1 0,-3 4-14 16,0 0 1-16,0-3 6 0,0 3 8 0,0 0 4 16,1-6-9-16,-1 6 2 0,0 0 0 0,0-4 18 15,0 4-31-15,0 0 41 0,0 0-41 0,0-5 29 16,0 5-14-16,0 0-9 0,0 0 12 0,-1-4 10 16,1 4-25-16,-3-5 20 0,3 5 5 0,0 0-15 15,-3-2 6-15,3 2 4 0,0-6-15 0,0 6 23 16,-4-2-6-16,4 2 9 0,-4-5-29 15,4 5 16-15,-3-3-8 0,3 3 13 0,-7-5-3 16,4 4-20-16,3 1 17 0,-7-2-17 16,4 1 8-16,-4-4-6 0,3 4-13 0,4 1 19 15,-7-3-3-15,4 0 12 0,-3 2 14 0,6 1-31 16,-7-3 12-16,2 2-7 0,5 1 23 0,-6-1-31 16,0-2 39-16,6 3-11 0,-7-3 3 0,7 3-5 15,-11 0 0-15,11 0-18 0,-7 0 25 0,7 0-35 16,-9 0 22-16,9 0-2 0,-10 0 1 0,5 1 12 15,-1 1-1-15,2 1 14 0,1-2-13 0,-1 0-15 16,-2 2 7-16,6-3-10 0,-11 4 5 0,8-2-8 16,-1 0 26-16,-2 3-12 0,2-4-6 15,-2 1 13-15,2 3 5 0,0-4-8 0,1 2-20 16,0 1 20-16,3-4-7 0,-7 2 0 16,4 0-1-16,0 3 11 0,3-5-5 0,-4 2-5 15,0 0 7-15,4-2 3 0,-4 4-23 0,4-4 23 16,-3 1-10-16,3-1-8 0,0 0-3 0,-3 3 11 15,3-3 7-15,-3 4 3 0,3-4-10 0,0 0 2 16,-1 3-10-16,1-3 0 0,0 0-3 0,0 7 1 16,0-7 4-16,0 2-9 0,0-2 12 0,-3 6 15 15,3-6-4-15,0 4-14 0,0-4 11 0,3 5-21 16,-3-5 8-16,0 5 16 0,0-5-22 0,0 4 9 16,0-4-3-16,0 5 5 0,0-5 0 15,0 0 18-15,1 2-18 0,-1-2-7 0,3 3 17 16,-3-3-22-16,3 4-4 0,-3-4 11 15,3 2-18-15,-3-2 24 0,0 0 1 0,4 2 6 16,-4-2-8-16,4 5-2 0,-4-5-6 0,4 1 11 16,-4-1 5-16,3 2-21 0,-3-2 18 0,6 5-23 15,-6-5 44-15,3 1-33 0,-3-1 12 0,0 0-5 16,4 3-10-16,-4-3 5 0,6 4 7 0,-6-4-1 16,0 0-1-16,5 2-10 0,-5-2 7 0,3 1-4 15,-3-1-6-15,3 4 13 0,-3-4-8 16,4 2 6-16,-4-2 2 0,0 0 5 0,6 1-22 15,-6-1 6-15,0 0 14 0,4 1 15 0,-4-1-10 16,0 0 0-16,0 0 15 0,6 2-20 0,-6-2-6 16,0 0-4-16,5 0-11 0,-5 0 5 15,0 0 18-15,0 0-15 0,6 3 15 0,-6-3-4 16,0 0 1-16,7 0-17 0,-7 0 31 0,3 2-29 16,-3-2 10-16,0 0-12 0,7 0 15 0,-7 0-5 15,0 0 0-15,7 0 5 0,-7 0-7 0,0 0-8 16,7 0 12-16,-7 0-7 0,0 0 0 0,3 3-3 15,-3-3 13-15,4 1-5 0,-4-1-10 0,0 0 8 16,0 0 4-16,0 0-7 0,9-2 13 0,-9 2-6 16,0 0 6-16,0 0-6 0,8-2-4 15,-8 2-8-15,4-1 17 0,-4 1-4 0,6-4-8 16,-6 4 10-16,3-2-3 0,-3 2 6 0,7-2 20 16,-7 2-17-16,6-2-27 0,-6 2 26 15,5-4-12-15,-2 3-1 0,-3 1-7 0,4-1-3 16,-4 1 26-16,0 0-26 0,6-4 18 0,-6 4 3 15,3-1-13-15,-3 1-5 0,4-3-8 0,-4 3 18 16,0 0 5-16,0 0-3 0,6-2 4 0,-6 2-9 16,0-4 13-16,0 4-17 0,5-2 14 0,-5 2-9 15,3-3 4-15,0-1 3 0,-3 4-5 16,3-3-2-16,-3 3-16 0,1-4 10 0,-1 4 3 16,6-4-5-16,-6 0-18 0,0 4 0 0,3-3-8 15,-3 3 0-15,4-3-23 0,-1-1 10 0,-3 4-27 16,4-2-14-16,-4 2-30 0,1-4-31 0,-1 4-29 15,3-5 14-15,-3 5-786 0</inkml:trace>
  <inkml:trace contextRef="#ctx0" brushRef="#br0" timeOffset="-86444.518">5522 10999 340 0,'0'0'141'0,"0"0"7"0,0 0-2 0,0 0 8 15,0 0-11-15,0 0 5 0,0 0 3 0,0 0 6 16,0 0-14-16,0 0 13 0,0 0-5 0,0 0 3 16,0 0-1-16,0 0 1 0,0 0-3 0,0 0-15 15,0 0-3-15,0 0-21 0,-3 17 1 0,0-8-26 16,3-2 3-16,-1 3-3 0,-2 4-6 0,3-3 9 15,-3 5-13-15,0 2-13 0,0-1 18 0,2 1-13 16,-2 2 13-16,3-3-8 0,0 1 5 0,0-1-2 16,-4 0-3-16,4-2-15 0,0 0 3 0,-1-3-3 15,1 2-6-15,0-3-1 0,0-2-12 0,1 4-4 16,-1-8-5-16,0 2 7 0,0 2-12 16,0-3-3-16,0 0 3 0,0-2-21 15,4-3 13-15,-4-1-23 0,0 0 10 0,0 0-3 16,16-10 1-16,-6 0 12 0,5-4-10 0,1-2 0 15,5-4-2-15,7-11 5 0,3-1-8 0,2 2-5 16,-5-7-6-16,3 3 6 0,0 2-5 0,-1 2-13 16,-9 6-8-16,-1 0-2 0,0 5-18 0,-6-1-16 15,0 6-2-15,-1 0-3 0,-2 3-15 0,-1-2 11 16,-3 4-6-16,-1 2-5 0,2 0-8 0,-5 4-15 16,1-2-34-16,2 4-37 0,-3-1-19 0,-3 2-28 15,0 0-23-15,7 9-7 0,-17-2-54 0,13-4-710 16,1 3 119-16</inkml:trace>
  <inkml:trace contextRef="#ctx0" brushRef="#br0" timeOffset="-85744.632">5262 10767 627 0,'0'0'225'0,"-6"-1"3"0,6 1 0 16,0 0-3-16,0 0 0 0,0 0-7 15,0 0-1-15,0 0-7 0,0 0-13 0,0 0-15 16,0 0-8-16,20-6-10 0,-12 4-18 0,5 2-3 16,4-2-7-16,3-2-24 0,4 3-4 0,4-3-16 15,6 0-10-15,7 3-5 0,4 1-11 0,20-2 1 16,6 2-13-16,1 0-6 0,0 0-12 0,2 0-16 15,-1-1-12-15,-1 1-18 0,-4-4-5 0,-13 4-6 16,-11 0 1-16,-6 0-11 0,-4 0-20 0,-6 1-13 16,-5 2-46-16,1-3-34 0,-6 1-30 15,-2 1-54-15,-2 0-33 0,-8 5 3 0,-2-3 22 16,-1-1-818-16,-3 4 140 0</inkml:trace>
  <inkml:trace contextRef="#ctx0" brushRef="#br0" timeOffset="-84493.594">6777 10985 524 0,'0'0'205'0,"0"0"13"15,-7 0-1-15,7 0 1 0,0 0 2 0,0 0 5 16,0 0-12-16,0 0 2 0,0 0-3 16,-6-2-15-16,6 2-7 0,0 0-16 0,0 0-21 15,19 0-20-15,-12-1-10 0,4 1 26 0,2-1-37 16,2 0-14-16,1 1 6 0,-1-4-32 15,4 4-3-15,2 0-23 0,0 0-2 0,-1 0-26 16,1-1-23-16,2 1-18 0,2 0-23 0,-5 1-18 16,4-1-11-16,-3 0-19 0,-1 0-22 0,-3 0-32 15,0 0-16-15,0 4-28 0,-4-4-28 0,2 0 0 16,-6 0-796-16,-5 2 35 0</inkml:trace>
  <inkml:trace contextRef="#ctx0" brushRef="#br0" timeOffset="-84108.493">6613 11142 709 0,'-8'0'268'0,"8"0"-1"15,0 0-9-15,0 0 6 0,0 0-6 0,0 0-2 16,0 0-8-16,0 0 8 0,0 0-23 0,0 0-10 16,0 0-28-16,0 0-11 0,18 5-36 0,-5-4-2 15,2 0-23-15,5 1-3 0,0-1-15 0,4 2 0 16,4-1-13-16,2-1-10 0,1 1-7 15,-3-1-9-15,2 2-2 0,-2-1-25 0,-5-1 2 16,1-1-18-16,-3 1-16 0,0 0-20 0,-5 3-17 16,2-4-42-16,-4 0-28 0,0 0-12 0,-1 2-45 15,-3-2-22-15,0 1-33 0,-3-1-39 0,-7 0-15 16,10 0-23-16,-10 0-761 0,7-1 36 0,-7 1 131 16</inkml:trace>
  <inkml:trace contextRef="#ctx0" brushRef="#br0" timeOffset="-77769.412">7967 10841 486 0,'0'0'156'0,"0"0"-18"15,0 0-2-15,0 0 2 0,0 0-5 0,0 0 0 16,0 0 6-16,0 0-4 0,0 0-2 15,-8 9-10-15,5-8 3 0,3 5 2 0,-3-2-16 16,0 2 8-16,2 3-17 0,-2 0-6 0,0 0 23 16,0 5-12-16,2 2-16 0,-2-5 3 0,0 5-11 15,-2 0-2-15,2 2-2 0,0 2 7 0,-1-1-16 16,1-1-7-16,0 1 10 0,0 1 8 0,0 0-23 16,2-3 13-16,-2 4 0 0,-4-4-19 15,6 0-17-15,-2 0 15 0,3-2-10 0,-3-2-15 16,0 1 10-16,2-4-18 0,-1 3-13 0,1-3-13 15,1-3-46-15,-3 1-20 0,3-2-46 0,0 0-36 16,0-1-31-16,0-1-33 0,0 1-3 0,0-5-33 16,3 3-10-16,-3-3-796 0,0 0 184 15</inkml:trace>
  <inkml:trace contextRef="#ctx0" brushRef="#br0" timeOffset="-76525.456">8179 10952 598 0,'0'0'190'0,"0"0"7"0,0 0 3 16,-4-1-11-16,4 1-5 0,0 0-7 0,0 0 7 15,0 0 1-15,7-7-19 0,-7 7-10 0,7-3-18 16,-1-2 1-16,1 2-35 0,4 1-4 0,-1-3 5 16,0 3-15-16,4-4-8 0,-1 3-8 0,5-2-25 15,-2 2 12-15,5 1-17 0,-3-2-29 16,2 3-2-16,0-2-3 0,1-1-13 0,-1 3 3 15,1 1 3-15,-5-1-13 0,2 1-1 0,-5 0 17 16,1 0-14-16,0 0 16 0,-3 1 2 0,-1-1-15 16,-4 1-18-16,1 0 10 0,-3 5 8 15,-4-4-8-15,-4 4 0 0,-3 0-2 0,-3 3 15 16,-4 0-13-16,-3 1-2 0,0 4 10 0,-3-3 7 16,-1 2-10-16,0-2-12 0,2-1 20 0,-2 5 2 15,0-5-7-15,1 5 8 0,0-5-11 0,2 4 1 16,1-3 7-16,-3-1-3 0,9 1 8 0,-3-1-2 15,1-1-11-15,0 0 13 0,2-1-5 0,4-1-2 16,-2-3 9-16,1 3-7 0,1-1-5 0,0-2 10 16,1 1-7-16,2-3 27 0,1 3-12 0,-1-2 2 15,4-3 1-15,0 5-1 0,0-5-10 16,7 2-2-16,-3-2-8 0,-4 0 5 0,13 0 10 16,-2 0 3-16,-1 0-11 0,3 0 9 15,1-1-6-15,3 1-16 0,1-2 1 0,3-2-18 16,1 4 5-16,-1 0 3 0,0-1-6 0,-1 1 8 15,1-2-25-15,-4 2-4 0,0 0-37 0,-3-4-6 16,0 4-50-16,-2-1-42 0,3 1-10 0,-5-8-41 16,1 6-799-16,-2 2 88 0</inkml:trace>
  <inkml:trace contextRef="#ctx0" brushRef="#br0" timeOffset="-75964.839">8859 10826 470 0,'-17'4'154'0,"7"-2"10"15,-1 1-28-15,-3 2-8 0,1-1-8 16,-4 7-2-16,-1-2-11 0,-1 1 8 0,1-1-25 16,1 5 7-16,-3-1-5 0,2 3 3 0,2-2 2 15,5-2-7-15,-2 2 7 0,6-4-10 0,0 5 8 16,0-4-3-16,6 2-15 0,1-3-3 0,1-2 0 15,6 0-7-15,0-1-11 0,0 0 16 0,6-4-13 16,-3 0-3-16,1 1-5 0,6-5-7 0,-4 1-14 16,5-6 16-16,-2 3-12 0,2-3-4 0,-1-1 4 15,3 0-9-15,-2-2-4 0,-2-2-16 0,2-2-3 16,-5 3 14-16,1 0-6 0,-1-3-15 16,-3 2 8-16,-2 0 4 0,2-3-7 0,-4 5-7 15,1-5-9-15,-3 4 3 0,-4-1-38 16,4-2 13-16,-4 3 5 0,-3 0-3 0,2-2 18 15,-3 3-8-15,1 0-5 0,-1 0 16 0,-2 2-11 16,0-1 37-16,2 0-24 0,-4 4-5 0,2-3 5 16,-1 4 0-16,0-2 1 0,-3 3 1 0,3-3 4 15,0 4 2-15,1 0-3 0,-1 0-2 0,7 1-26 16,-11-2-8-16,5 2-12 0,6 0-18 0,-7 0-39 16,7 0-17-16,-7 4-67 0,7-4-19 0,-14 6-6 15,14-3-764-15</inkml:trace>
  <inkml:trace contextRef="#ctx0" brushRef="#br0" timeOffset="-74744.626">9762 10561 714 0,'0'0'263'0,"6"-1"-12"0,-6 1-28 15,0 0 0-15,0 0-6 0,0 0-40 0,0 0 10 16,0 0-8-16,0 0-18 0,0 0 0 0,0 0-17 16,-10 9-16-16,4-2-3 0,-5 3-12 0,0 3-3 15,-3 1-5-15,-6 6-11 0,-3 3-14 0,-5 6 22 16,-3 3-15-16,0 1-20 0,-3 0-14 16,0 0-4-16,3-2-16 0,-3-2 19 0,3 1-9 15,7-10 1-15,0 3-9 0,4-4 19 0,0 2-10 16,-1-4-11-16,4-4 0 0,0 1 1 15,3 0-6-15,3-4-13 0,-2 0 11 0,3-2-1 16,0-1-4-16,3 1 2 0,0-5 2 0,0 3 1 16,4 0 5-16,-4-4-6 0,3 1 11 0,1-2 8 15,3-1 14-15,-3 4-17 0,3-4-7 0,0 0 9 16,0 0 16-16,0 0-18 0,24-7 8 0,-14 6 2 16,0-1-10-16,7-2 5 0,1-3 3 0,-1 5-21 15,10-4 2-15,-3 2 1 0,4-2 0 16,2 4 0-16,4-4-6 0,0 3-7 0,0-1-31 15,7 1-10-15,-4 1 16 0,2-3-22 0,-8 5-17 16,0-2-5-16,2 1-3 0,-8 0-45 0,-2-2-19 16,-2 3-13-16,-1 0-40 0,-3 3-19 15,-3-3-63-15,0 1-44 0,-5-1-10 0,2 1-809 16,-4 1 125-16,-1-1 100 0</inkml:trace>
  <inkml:trace contextRef="#ctx0" brushRef="#br0" timeOffset="-67520.89">10298 10624 698 0,'0'0'220'0,"0"0"-28"0,0 0-12 0,0 0-14 15,0 0-20-15,0 0-5 0,0 0-3 0,0 0-20 16,0 0-6-16,0 0-4 0,0 0-14 0,0 0-12 15,7-7-15-15,-7 7-6 0,0 0-4 0,3-4-21 16,-3 4 15-16,1-3 5 0,-1 3-12 0,0 0-16 16,3-3-8-16,-3 3-10 0,0 0 13 15,3-5-2-15,-3 5-3 0,0 0-10 16,0 0-11-16,0-2 0 0,0 2 9 0,0 0 4 16,0 0 8-16,0 0 7 0,0 0-17 0,0 0 2 15,0 0 18-15,0 0 16 0,0 0 2 0,0 0 0 16,0 0 3-16,0 0 12 0,0 0-2 0,0 0 2 15,0 0 21-15,0 0-25 0,0 0-4 0,0 0 6 16,0 0-5-16,0 15 15 0,-3-7-2 0,3-1 15 16,-3 4 2-16,2 0 8 0,-6 5-30 0,4 1 12 15,-1 0 3-15,-2 5 10 0,2-3-21 16,-2 5 19-16,3 1-32 0,-2-1 9 0,-1-1-6 0,2-2 0 16,1 1 16-16,0-3-10 0,-1-2-21 15,1 1-8-15,0-2 3 0,0 0-6 0,1-1-12 16,-1-1-10-16,0-3-16 0,0-1-28 0,2 2-33 15,1-3-38-15,-3-5-31 0,3 4-29 0,-3-1-35 16,3-1-46-16,0-3-13 0,0-3-52 16,3 1-754-16,-3-1 64 0,0 0 114 0</inkml:trace>
  <inkml:trace contextRef="#ctx0" brushRef="#br0" timeOffset="-67100.911">10578 10697 698 0,'-7'0'190'15,"7"0"9"-15,0 0-48 0,0 0 16 16,-13 3-14-16,10-2 11 0,3-1 0 0,-4 0-23 15,4 0 23-15,-7 4-1 0,7-4-14 0,-4 3-3 16,4-3-13-16,0 5-15 0,0-1-3 0,0 2 5 16,1-3-12-16,2 4-11 0,4-1 0 15,-3-1 6-15,2 2-9 0,1 0-27 0,-1 2-8 16,5 0-11-16,-1-2 19 0,0 2-21 0,4 0 8 16,-4-2-11-16,2 2-4 0,1 0-6 0,-4-2 0 15,2 1-10-15,-1-2 3 0,0-1-6 0,-3 1-7 16,1 1 2-16,1-3-7 0,-5 3-13 0,-1-2-5 15,0-1-3-15,-2 3 8 0,-1 0 5 16,-1-1-21-16,-2-1-7 0,-3 2-3 0,-1 1 11 16,0-2-13-16,-3 2-18 0,3-4 4 0,-3 4-14 15,-1-2-26-15,1-2-15 0,0 2-8 0,-1-4-41 16,1 4-1-16,-3-5-37 0,2 4-13 0,5-5-46 16,-5-1-769-16,-3 1 106 0</inkml:trace>
  <inkml:trace contextRef="#ctx0" brushRef="#br0" timeOffset="-66815.522">10561 10716 888 0,'10'-3'343'0,"-7"1"-49"16,5 1-20-16,-1-1-18 0,0 0-8 15,2-2-30-15,2 2-13 0,2-5-24 0,-3 5 4 16,5-4-32-16,1 2-9 0,-2-2-9 0,3-2-7 16,0 1-20-16,-3 2-8 0,3-1 10 0,-4-2-21 15,5 0-15-15,-5 3 3 0,2 0-5 0,1-1-6 16,-2-1-9-16,-4 4 20 0,4-2-54 0,-4 3-31 16,0-4-20-16,1 4-39 0,-1 2-17 0,0-2-70 15,1 2-33-15,-4-1-64 0,6-6-35 0,-2 7-820 16,-2 0 120-16,1 0 106 0</inkml:trace>
  <inkml:trace contextRef="#ctx0" brushRef="#br0" timeOffset="-66388.856">11269 10485 309 0,'-10'-2'144'16,"2"2"12"-16,-2 2 5 0,-3-1 0 0,2 3 0 0,1-2-4 16,0 5 9-16,-3-5-2 0,6 5 5 15,-3 0-5-15,2 1-26 0,1 0 0 0,1 1 13 16,0 0-10-16,5 0-13 0,-2-1-3 0,6 1-10 15,-3-2-17-15,4 1-6 0,2-4-20 0,-2 3 2 16,5-1-8-16,-1-5-4 0,-1 2-14 0,0-1-7 16,6-2-10-16,-3 0 7 0,0-3-7 0,1 1 13 15,2 0-19-15,-3-3 1 0,2 1-6 0,-2-1-7 16,-1-1 10-16,2 2-15 0,-4-2-21 0,0-1 13 16,2 3-20-16,-4-3 4 0,1 1-14 15,-3 1 6-15,-2 0-4 0,2-2 3 0,-3 2 4 16,0 0-20-16,-3-2 11 0,2 4 4 0,-2-4-2 15,-3 5-18-15,1-3 23 0,-1 4-16 16,2-2-20-16,-5-1-43 0,5 3-8 0,-4 1-31 16,2-2-20-16,6 2-28 0,-10-7-42 0,3 9-790 15,7-2 79-15</inkml:trace>
  <inkml:trace contextRef="#ctx0" brushRef="#br0" timeOffset="-65472.872">12192 10401 696 0,'0'0'269'16,"0"0"4"-16,0 0-32 0,0 0-18 0,0 0-3 15,0 0-15-15,0 16-8 0,0-9 2 0,0 1-17 16,0 3-3-16,0 4-12 0,0 3-6 0,0-1 0 16,-3 8-15-16,3 1-23 0,0 3 0 15,0-2-8-15,0-1-10 0,0 3-3 0,3-4 6 16,0-3 25-16,-2 0-10 0,2-5 12 0,0 0-4 16,-3-2-6-16,3-5 6 0,1 0-18 15,3-2-8-15,-4 1-34 0,1-4 9 0,3-3-11 16,2-2-18-16,2-2 8 0,-1-5 7 0,4 0-7 15,3-3-8-15,0-5-12 0,-3-1-11 0,7-3 0 16,-2-4 13-16,2 2-10 0,-3-1-31 0,1-2-13 16,-1 3-31-16,-1-2-27 0,0 1-21 0,-4 4-47 15,-1 0-30-15,1 2-12 0,-3 1-16 0,0 3-41 16,-3-1-8-16,0 3-41 0,4 3-89 0,-5 0-738 16,1 4 32-16,-1-2 122 0</inkml:trace>
  <inkml:trace contextRef="#ctx0" brushRef="#br0" timeOffset="-61692.817">5662 12160 780 0,'0'0'231'16,"0"0"-16"-16,0 5-26 0,0-5-20 0,-2 2-5 16,2-2-11-16,-1 6 1 0,-2-3-31 0,3-3-8 15,-3 6-15-15,-2-3 15 0,5 2-23 0,-3-3-2 16,-3 4 10-16,2 1 2 0,1-2-7 0,-4 3 10 15,4 1 10-15,-5 3-13 0,5-3-12 0,-4 4-3 16,1 2-3-16,0 1-4 0,-3 2-9 16,3-1 1-16,-1 3-11 0,1-1 6 0,-2-2-8 15,2 0-8-15,2 0-18 0,-3-1 11 16,4-1-8-16,-4 1-6 0,3-5-17 0,-2-1-18 16,6 2-33-16,-4-3-24 0,1-1-58 0,3-4-39 15,-3 4-33-15,0-4-23 0,0-1-15 0,3-3-41 16,-15 4-19-16,12-4-734 0,3 0 72 0</inkml:trace>
  <inkml:trace contextRef="#ctx0" brushRef="#br0" timeOffset="-61304.881">5170 12282 844 0,'0'0'338'0,"0"0"-18"0,-9 0-18 16,9 0-25-16,0 0-14 0,0 0-20 0,22-5-28 15,-7 5-5-15,-2-1-15 0,8 1-16 16,3-1-18-16,7 1-15 0,3-3-5 0,6 2-21 16,6 1-20-16,4 0-23 0,15 0-16 0,-3 1-15 15,3-1-18-15,1 0-10 0,-13 0-12 0,-5-1-4 16,-4 1-7-16,1-3-3 0,-7 2-12 0,-4 0 4 16,-3 1-14-16,-1-1-47 0,-6 1-10 15,1-1-13-15,-5-2-13 0,0 2-27 0,-2 1-14 16,-5-1-28-16,0 1-35 0,-2 1-49 0,-1-1 2 15,-6 0-722-15,-4 0 42 0</inkml:trace>
  <inkml:trace contextRef="#ctx0" brushRef="#br0" timeOffset="-60836.815">5337 12582 726 0,'0'0'249'0,"-6"0"-21"0,6 0-3 0,0 0 15 16,0 0-12-16,-7 0 13 0,7 0 2 0,0 0 5 16,0 0 3-16,0 0-15 0,0 0-6 0,13-7-10 15,-2 3-7-15,-1 0-14 0,8-1-20 0,-2 2-10 16,5-1-20-16,-1-1-1 0,5 1-17 15,2-1-29-15,3 1-5 0,-2-1 8 0,2 0-23 16,1 4 8-16,1-2-24 0,2 2-30 16,-1 1-23-16,-2 0-8 0,0 0-28 0,0 1-28 15,0 2-21-15,2-2-22 0,-5 4 1 0,-1-4-19 16,-5-1-39-16,2 2-49 0,-4 0-7 0,0 1-41 16,-3-2-11-16,0-1-43 0,-4 1-18 0,1-1-878 15,-3 0 197-15,-1 0 121 0</inkml:trace>
  <inkml:trace contextRef="#ctx0" brushRef="#br0" timeOffset="-59744.744">5399 11980 734 0,'-7'-4'259'0,"7"4"-37"0,0 0 14 0,0 0 12 16,0 0-10-16,0 0-25 0,0 0 9 0,0 0 6 16,0 0-5-16,0 0 5 0,0 0-18 0,0 0-18 15,0 0-6-15,28-1-19 0,-15-1-21 0,5 0-18 16,3-1 7-16,2 2-25 0,7-1 3 0,1-2-44 15,5 3-25-15,7 1-39 0,1-1-28 0,4 1-34 16,1 0-27-16,12 2-26 0,-10 2-5 0,-6-2-11 16,-7-1-73-16,-4 3-6 0,-1 0-15 15,-5 2-62-15,-4-5-2 0,-4 6-801 16,-2 0 176-16,-1 2 92 0</inkml:trace>
  <inkml:trace contextRef="#ctx0" brushRef="#br0" timeOffset="-59192.279">6681 12151 598 0,'10'-2'246'0,"4"1"-28"0,0 0-21 0,3 1-26 16,6-1-14-16,-2-2-12 0,4 2-27 0,5 1-18 16,4 0-46-16,-3 1-21 0,3 2-46 15,0-2 3-15,0 1-41 0,0 0-8 0,-3-1-51 16,-3 3-39-16,-11-1-50 0,4-1-738 0</inkml:trace>
  <inkml:trace contextRef="#ctx0" brushRef="#br0" timeOffset="-58903.908">6647 12286 1072 0,'-3'4'399'16,"3"-4"-10"-16,-6 2-25 0,6-2-42 0,0 0-32 15,9 5-11-15,-2-4-54 0,3-1-23 0,4 2-18 16,0-2-17-16,6 0-6 0,1 0-20 0,-1 0-16 16,4 0-17-16,0 1-8 0,-4-1-16 0,4 0 1 15,-3 0-34-15,0 1-8 0,-1 2-22 0,1-2-21 16,-1 2-11-16,-3-2-32 0,-3-1-31 15,0 4-31-15,0-3-46 0,-1 0-23 0,-3-1-46 16,1 1-44-16,-1-4-53 0,-1 4-766 0,2-2 49 16,-4 1 110-16</inkml:trace>
  <inkml:trace contextRef="#ctx0" brushRef="#br0" timeOffset="-57692.589">8079 11916 755 0,'0'0'250'0,"0"0"4"0,0 0-26 16,0 0-16-16,0 0-15 0,0 0 0 0,0 0-15 16,0 0 7-16,0 0-2 0,0 0-15 0,0 0-3 15,-7 7-16-15,7-7 9 0,0 10-22 0,-3-2 4 16,3 0-3-16,-3 3-3 0,0 2-5 15,2 3-8-15,-2 1 1 0,0 2-9 0,-2-2 6 16,2 6-2-16,-3-3-6 0,2 4-5 0,-2-3-15 16,-1 0-1-16,3-4-2 0,0 1-17 15,-2 1-9-15,0-1 8 0,2-1-20 0,1-2-5 16,-1-2-29-16,0 1-25 0,1-3-51 0,-1 2-26 16,1-3-51-16,3-1-44 0,-3-2-51 0,0 0-30 15,2-4-19-15,1 3-48 0,0-6-28 0,0 0-3 16,0 0-762-16,7-1 127 0,-7 1 90 0</inkml:trace>
  <inkml:trace contextRef="#ctx0" brushRef="#br0" timeOffset="-56844.536">8681 11991 642 0,'3'-1'179'0,"-3"1"21"0,0 0-24 16,0 0 4-16,0 0-14 0,0 0-15 0,-17 6 21 15,7-3 2-15,0 3-5 0,-8 0-11 0,-1 6-4 16,1 0-6-16,-3 1 11 0,-2 5-13 0,2-1 0 15,0 1-31-15,-2 3 13 0,6-1 0 0,-1-1-21 16,5 0-7-16,-1-2-15 0,4 1-3 0,3-3 10 16,1-2-3-16,3 1-25 0,3-4-5 15,3 0-8-15,0 2-5 0,7-5-2 0,0-1 5 16,4 1-14-16,-1-6-4 0,5-1-5 0,3-1-6 16,-1-2 3-16,4-5 3 0,0-1-16 0,0-4 0 15,2-2 11-15,-4 0-3 0,1-1-16 0,-2-3 3 16,-4 4 3-16,0-4-3 0,-4 3-33 15,2-2 8-15,-5 2 2 0,0 4-16 0,-4-2-17 16,-1-1-13-16,-2 4 8 0,0 0-8 0,-6-1-3 16,-5 2-20-16,2 1-2 0,-7 2-8 0,1-2-21 15,-7 2 8-15,1 3 0 0,-2-3-13 0,0 4 5 16,2-1-33-16,1 2 0 0,0-2-21 0,4 3-2 16,2 1-7-16,-9-2-16 0,13 2-751 0,7 0 19 15</inkml:trace>
  <inkml:trace contextRef="#ctx0" brushRef="#br0" timeOffset="-56381.363">9518 11940 693 0,'-16'16'312'0,"-2"-1"-25"16,1 0-13-16,1 1-13 0,1 0-13 0,-4 7-25 15,1-3-10-15,-2 2-32 0,2 0-7 0,-2-1-12 16,3-1 1-16,-4 0-35 0,8-4-15 0,-4 0-5 16,3-3-4-16,3-1-11 0,1-2-4 0,1 0-12 15,1-2 0-15,1 0-13 0,1-2-8 0,-1 0 11 16,3-1-11-16,1 1 3 0,-1-5 2 0,1 5 26 16,3-4-15-16,0-2-5 0,3 5-1 0,4-3-12 15,0 0 0-15,3-1 15 0,4-1-13 16,-1 1-7-16,5-1-6 0,-4 3-20 15,6-2-7-15,0 0-22 0,4-1-35 0,0 2-12 16,-3-1-24-16,-1 0-33 0,1 2-21 0,-3-1-20 16,-2-1-53-16,1-1-22 0,-3 0-60 0,0 4-52 15,-1-4-507-15,0-3-207 0,-1 3 123 0</inkml:trace>
  <inkml:trace contextRef="#ctx0" brushRef="#br0" timeOffset="-55417.278">9956 11867 583 0,'6'-2'210'0,"5"-2"-5"16,-4 3-36-16,6 0-8 0,-2-1 10 0,2 0-43 15,2 2-5-15,1-3-2 0,2 3-4 0,3 3-7 16,2-3-23-16,-3 0-20 0,2 1 0 0,0 0 7 16,-7 1 0-16,1-2 5 0,-1 1-7 0,-2 3-5 15,-2-3-3-15,-1 1-18 0,-4 2 15 0,-2-2-12 16,-1 1-6-16,-3 3-17 0,0-2 15 0,-4 2-8 16,-5 1 0-16,-1 0 1 0,-1 2 4 15,-2-1-17-15,-2 1 14 0,2-1-12 16,-5 1-20-16,2 1 0 0,-2-2 12 0,-1 1-2 15,4 1 10-15,-4 1-11 0,4-2 17 0,2 0 4 16,-4-2-5-16,7 1 13 0,-1-2-20 0,1 0 12 16,0 0 5-16,2-3 24 0,-1 3-1 0,2-3 8 15,3 2-7-15,1-3 7 0,0 2-3 0,0-2-12 16,3-2-10-16,3 9-4 0,3-8 9 0,-2 1-13 16,6 2 2-16,0-2-12 0,4-1-3 0,0 0-8 15,2 3 8-15,5-2-53 0,-4 0-29 16,4-2-28-16,-3 1-39 0,4-1-43 0,-1-1-30 15,0 1-42-15,-1-3-28 0,1-3 1 0,3-3-22 16,-1 2-757-16,1-2 98 0</inkml:trace>
  <inkml:trace contextRef="#ctx0" brushRef="#br0" timeOffset="-55108.569">10654 11833 721 0,'-7'2'284'0,"-1"2"-15"0,-1-1-20 0,2-2-14 16,3 3-15-16,-2-2-13 0,-2 0-25 15,5-1 3-15,0 3-11 0,-1-3-8 0,4-1-5 16,0 4-25-16,0-4-3 0,4 7-23 0,6-2-5 16,0-2-3-16,1 3-15 0,6-2-10 15,0 3-8-15,3-1-10 0,4 2-10 0,-7-1-3 16,1 0-10-16,-2-2 7 0,-1 4-17 0,-2-1 10 15,-2 1-11-15,-2 0-14 0,-5 2-1 0,-1-1-18 16,-6 0-5-16,-4 3 0 0,0-1-27 0,-7 3-19 16,-6-5-21-16,3 4-17 0,-4-3-26 0,4-1-5 15,-6 2-38-15,5-5-21 0,2-2-13 0,1-1-17 16,-1-2-49-16,2-2-152 0,4-1-616 0,3-3 125 16</inkml:trace>
  <inkml:trace contextRef="#ctx0" brushRef="#br0" timeOffset="-54896.28">10664 11826 1192 0,'6'-1'359'0,"2"-1"-29"0,-1 1-28 16,2-3-56-16,2 3-3 0,2-2-31 0,1-1-27 15,3 1-34-15,1-2-8 0,2 2-53 16,1 0-21-16,0 0-31 0,1 1-17 0,-1 1-34 15,0-3-21-15,-1 3-30 0,-2-1-38 0,2 1-26 16,-6 1-20-16,3 0-39 0,-3-2-39 0,-1 2-24 16,1-4-116-16,-1 4-635 0,-2-1 87 0</inkml:trace>
  <inkml:trace contextRef="#ctx0" brushRef="#br0" timeOffset="-54632.193">11272 11649 657 0,'-10'3'236'0,"-7"4"4"16,3-1-19-16,0 2-14 0,1-1 8 15,-4 2-10-15,4 0-3 0,1 0-5 0,3 1-13 16,2-1-20-16,1 1-3 0,2 0-15 0,0-4-25 16,4 1-6-16,4 0 0 0,-1-5-18 0,1 2-12 15,5-1-6-15,-2-2-23 0,4-2-2 0,-4-3 8 16,3 0-21-16,4-2-11 0,-4 2-2 15,3-4-2-15,-2 1-31 0,-1 4-16 0,-3-4-32 16,3 1-37-16,-3 2-28 0,-1-1-22 0,-2 2-9 16,-1-2-40-16,0 2-44 0,-3 3-16 0,-12-9-35 15,11 4-783-15,-2 4 120 0</inkml:trace>
  <inkml:trace contextRef="#ctx0" brushRef="#br0" timeOffset="-53724.86">12322 11689 1210 0,'-14'21'343'0,"-3"1"-28"0,4-3-28 0,-1-2-1 16,3 4-50-16,-3-4-21 0,1 2-15 0,0-3-3 15,-1-1-36-15,4-4-15 0,3-2-31 0,-1 1 23 16,2 0-28-16,2-5-12 0,1 1-6 0,0-4-18 16,3-2 13-16,0 0-10 0,0 0-16 0,17-18-7 15,-3 3 7-15,-1-1-25 0,8-4 3 0,-4-5-37 16,7-8 24-16,3-2-3 0,-6 5-3 0,-4 5-17 16,3 0-3-16,-6 0-5 0,3 4 38 0,-7 1-41 15,4 1 11-15,-4 2-3 0,-3 0-3 0,3 4 14 16,-3 1-11-16,0-1-3 15,-4 4 3-15,4 1-3 0,-3 4 1 0,-1-2-3 16,0 4-8-16,-3 2 16 0,0 0 20 0,0 0-11 16,-3 12 6-16,3 1-5 0,-3-1-8 0,-1 9-5 15,0 1 5-15,1 6 8 0,0-1-18 0,0-1 8 16,2 4 4-16,2-3 4 0,2 0-29 0,3-4 7 16,2 1-1-16,-1-5 14 0,2 0-15 0,2-4 6 15,3-1-14-15,-1-5 3 0,4-2-5 0,-3-3 0 16,0 0-8-16,-1-3 3 0,-2-1 3 0,-1-1 14 15,-3-3-9-15,-1 1-18 0,-3-3 9 0,-2 2 9 16,-1-2-8-16,-4-2-5 0,-2 1 2 16,-4 2-10-16,-4-5-10 0,-3 4-18 0,-4-3-3 15,-3 2-18-15,-3 0-4 0,3-2-27 16,0 2-30-16,-3 0-28 0,2 0-39 0,-2 1-30 16,4 0-791-16,5-1 97 0,-2 4 105 0</inkml:trace>
  <inkml:trace contextRef="#ctx0" brushRef="#br0" timeOffset="-43208.508">6094 14084 739 0,'0'0'282'0,"-1"16"-26"15,-2-11-16-15,0-1-19 0,-1 5-29 0,-3 3-18 16,-3-1-5-16,3 4-24 0,-4 0 1 0,1 3-13 16,-3 0-15-16,-1 1-18 0,1 1-8 15,-2 0 13-15,2 3-36 0,-1-5-12 0,4 0 1 16,0-1-27-16,-1-1-23 0,1-1-26 0,4-4-44 16,-1 3-19-16,-1-4-63 0,5 2-35 0,3-2-69 15,0-6-13-15,3 4-779 0,5-2 98 0</inkml:trace>
  <inkml:trace contextRef="#ctx0" brushRef="#br0" timeOffset="-42979.836">6528 14076 788 0,'-4'-5'312'16,"-5"2"-15"-16,-6-6-28 0,-3 6-21 0,-5-3-15 15,-4-2-15-15,-7-1-29 0,-5 2-28 0,2-1-12 16,-4 4-11-16,0-3-15 0,0 1-10 0,0 2-39 16,-2 0 3-16,1 3-1 0,1 1-30 0,0 0-30 15,-1 4-26-15,-1 1-49 0,1 2-34 0,-6 6-27 16,8-2-13-16,5 0-74 0,9-1 2 0,1 3-796 16,4 1 49-16</inkml:trace>
  <inkml:trace contextRef="#ctx0" brushRef="#br0" timeOffset="-42723.917">6127 14333 888 0,'-20'4'312'0,"0"0"-36"0,-8 0-20 0,-5-2-28 15,-6 2 3-15,1 0-34 0,-2-2-13 0,-5-1-15 16,4 0-33-16,0 3-14 0,-3-4 1 16,9 0-25-16,1 0-6 0,0 0-23 0,4 0-23 15,6-4-15-15,3 4-34 0,0-1-46 16,4 1-20-16,4 0-54 0,-2 0-20 0,9 0-105 16,-1-3-11-16,7 3-777 0,0 0 106 0</inkml:trace>
  <inkml:trace contextRef="#ctx0" brushRef="#br0" timeOffset="-42367.597">5807 13793 793 0,'0'0'333'0,"-4"-1"-18"0,4 1-3 0,0 0-15 16,10-3-18-16,-3-2-23 0,3 4-21 15,1-2-40-15,8-1-13 0,2 1-14 0,0 1-37 16,7-1-29-16,2-1-12 0,4-1-29 0,-2 4-32 16,4 1-52-16,6 1-34 0,-1 5-37 0,3-3-42 15,-3 4-25-15,0-2-42 0,-3-1-73 0,-4 4 2 16,0 0-788-16,0 0 189 0</inkml:trace>
  <inkml:trace contextRef="#ctx0" brushRef="#br0" timeOffset="-41847.696">6869 14013 831 0,'18'-6'259'16,"-2"2"-8"-16,5-1-39 0,-4 0-20 0,4 4-23 15,6-4-28-15,0 1-26 0,1 1-36 0,3 3-45 16,0-4-37-16,-1 4-51 0,-5 0-63 0,1 0-32 16,-6-1-25-16,1 6-796 0,-7-1 171 0</inkml:trace>
  <inkml:trace contextRef="#ctx0" brushRef="#br0" timeOffset="-41599.981">6934 14187 1200 0,'0'0'358'0,"0"0"-17"0,-3 2-3 0,3-2-21 15,0 0-10-15,0 0-56 0,0 0-10 0,21-6-21 16,-8 3-21-16,1 2-14 0,6-3-24 0,1 0-36 16,6-1-14-16,1-2-42 0,2 5-18 0,-2-2-38 15,0 1-39-15,-2 0-43 0,-2 2-21 0,0 1-45 16,-3 0-52-16,-1 2-33 0,-2 0-100 16,1 1-760-16,-4 2 51 0,1 1 102 0</inkml:trace>
  <inkml:trace contextRef="#ctx0" brushRef="#br0" timeOffset="-40557.4">8151 13589 691 0,'-17'3'204'16,"1"3"-1"-16,4-3-22 0,0 2-19 15,1-3-22-15,4 3-22 0,0-3-5 16,0 1-6-16,1-3-4 0,-2 4-16 0,5-1 13 16,-4-2-1-16,4 3-7 0,-3-1 6 0,5 1-11 15,1 0-13-15,0 1-13 0,1 0 3 0,5 0-5 16,4 2-18-16,4-2 8 0,6 6-8 0,1-6 2 15,6 3-9-15,-2 1 4 0,8-2-5 0,2 3 8 16,-1-3-23-16,-4-2 3 0,-2 2-3 0,-1-2 0 16,-3 1-11-16,-4-1 6 0,-2 0 10 0,-2 0-8 15,-4 0 6-15,1 0-16 0,-7 2 23 0,2-4-18 16,-8 6-7-16,0-3-6 0,-7 3 11 16,0-1-8-16,-3 2 5 0,-5-3-10 0,2 3-10 15,-4-1-26-15,-3-1-13 0,-1 1-23 0,0 2-46 16,1-1-43-16,-1-3-70 0,1-5-25 15,3 5-750-15,0-4 87 0</inkml:trace>
  <inkml:trace contextRef="#ctx0" brushRef="#br0" timeOffset="-40292.103">7995 13568 1044 0,'0'0'368'0,"0"0"-30"0,10-3-36 16,-4 1-12-16,4-3-32 0,1 3-40 0,5-3 7 15,2 0-33-15,-1-1-26 0,10-1-4 16,0 3-24-16,7-4-23 0,5 2-7 0,2-1-24 16,2 4-5-16,2-1-43 0,-1 0-10 0,-2 0-13 15,-1 2-16-15,-4 0-7 0,-3-3-18 0,-6 4-16 16,-1 1-40-16,-3 0-14 0,-4-1-32 0,1 2-24 15,-3 0-28-15,-2 2-81 0,-1 0-24 0,-3-1-788 16,3 3 95-16</inkml:trace>
  <inkml:trace contextRef="#ctx0" brushRef="#br0" timeOffset="-39456.64">9405 13426 560 0,'-16'13'225'16,"-2"-2"-28"-16,2 1-10 0,-2 1-5 0,-1 2-10 16,-3 3 2-16,-12 8-23 0,7-2-3 0,-7 5-20 15,3 0 0-15,0-3-18 0,0 4 3 0,4-5-13 16,6-4-3-16,1 0-18 0,3-5 8 16,-1 0 0-16,2-4-15 0,-1 5 0 0,6-4-14 15,1-5-1-15,-3 1-3 0,6 0-1 0,0-5-2 16,1 4 8-16,-2-2-15 0,4-4 17 0,1 5 8 15,3-5 6-15,0-2-6 0,0 0 8 0,0 0-6 16,7 3-12-16,1-3 5 0,2-3 13 0,2 3-23 16,3-2 12-16,1 1-27 0,8 1 4 0,-3-1-17 15,7 0-1-15,2 1-22 0,1 2-24 16,0 1-35-16,0-3-18 0,-1 3-34 0,1 1-22 16,-7-3-26-16,0 3-52 0,-4-1-22 0,1 4-70 15,-4-4-76-15,0 4-694 0,0-4 87 0</inkml:trace>
  <inkml:trace contextRef="#ctx0" brushRef="#br0" timeOffset="-37957.2">9878 13473 366 0,'0'0'140'16,"0"-5"-12"-16,3 2 31 0,-3 3-16 0,0 0-12 16,0-7 20-16,0 7 5 0,0 0 8 15,-3-3 15-15,3 3 8 0,0 0 10 0,0 0 21 16,0 0-11-16,-7 13 0 0,0-5-15 0,3 5-5 15,-6 1 0-15,-1 6-8 0,1-1-13 0,-2 7-27 16,0-1-9-16,-1 4-20 0,0 0 6 16,2 0-29-16,1-2-8 0,0-1 0 0,-1-2-20 15,4-1-15-15,1-2-1 0,-2 0-30 0,2-4-28 16,3-1-29-16,2-5-40 0,-5 2-60 0,6-3-66 16,0-6-17-16,3 4-40 0,0-6-47 0,4 0 17 15,-7-2-796-15,18-8 128 0,-5 1 87 0</inkml:trace>
  <inkml:trace contextRef="#ctx0" brushRef="#br0" timeOffset="-37541.565">9990 13501 721 0,'14'-1'215'15,"0"1"-28"-15,6-2-23 0,-6 1 0 0,7 1-26 16,2 0-18-16,2 0-10 0,-2-1 3 0,1 2-11 16,0-1-4-16,-3 0 7 0,2 1 10 0,-5 2 3 15,-2-1-8-15,-2 1-5 0,-3 0-8 16,-1 4-13-16,-3-1 1 0,-4 2-8 0,-3 1-11 16,-6 0 8-16,-2 2-30 0,1 3-11 0,-6 2 13 15,-5-2-10-15,2 1 5 0,-5 1-15 0,-3 1-1 16,7 0-12-16,-3-3-3 0,2 0-12 15,1-2 9-15,3 2-1 0,1-4-1 0,3 0 10 16,-1-1 5-16,2 3-2 0,5-4 0 0,1 1-5 16,0-2 20-16,3-1-25 0,3 2-8 0,0-1 3 15,4 0 7-15,0-4-10 0,3 4 33 0,0-3-20 16,3 0 15-16,-2 0-15 0,2-1 7 16,2-1 1-16,-2-1-13 0,4 2-8 0,-3-2 17 15,0-1-6-15,2 1 1 0,-4 1-22 0,1-2-5 16,0 0-39-16,-2 1-20 0,2-1-59 0,-3-1-36 15,1-2-23-15,2-1-28 0,-2 2-13 0,2-5-49 16,0 3-744-16,2-4 94 0</inkml:trace>
  <inkml:trace contextRef="#ctx0" brushRef="#br0" timeOffset="-37207.362">10807 13403 501 0,'-14'2'210'0,"1"0"3"16,3 0 4-16,-4 5-25 0,1-1-20 0,2 2 32 16,1 1-35-16,0-1 13 0,6 2-18 0,-3 1-23 15,7 0-26-15,0 0-18 0,4-1 16 16,-1-2-26-16,4 2 0 0,3-5-16 0,1 1-4 15,2-3-3-15,0-2-13 0,2-1 0 0,1-1 1 16,2-1-19-16,-1-3-2 0,0-2-3 0,0 3-5 16,-3-3-10-16,-5 1-6 0,2-2 6 15,-4 2-3-15,-3-1 3 0,2 2-18 0,-6-2 2 16,0 1-25-16,-3 0-23 0,-1 0-15 0,-2-2-29 16,-4 5-18-16,-1-3-33 0,1 3-2 0,-4-1-75 15,0 1-28-15,1 2-767 0,2 0 106 0</inkml:trace>
  <inkml:trace contextRef="#ctx0" brushRef="#br0" timeOffset="-36292.684">11774 13418 842 0,'-19'15'325'0,"1"2"-41"16,2-2-21-16,1-1-12 0,-1 0-23 0,-2 2-18 15,-2 7-5-15,3-2-23 0,-4 1-16 0,4 0-18 16,-3-1-20-16,2 1-7 0,5-5-9 0,-1-1-2 16,4-5-25-16,0 2-1 0,3-3-30 0,0-1-10 15,6-3-16-15,-2-2-5 0,3-1-3 0,0-3-7 16,0 0 18-16,18-11-31 0,-5-1 18 0,4-5-16 16,0-7 24-16,7-11-34 0,0 1 0 15,-3 6 3-15,-4 1-5 0,0 0 13 0,-3 0-11 16,0 2 13-16,-1 4-2 0,-3 1-1 0,1 2 1 15,-4 5 4-15,2-1-7 0,-5 2 13 16,3 1-13-16,0 0 16 0,-4 3-9 0,4 1 11 16,-4 2 16-16,4 1-14 0,-3 0 3 0,0 2-8 15,-4 2 1-15,10 3 7 0,-4 0 0 0,-3 4 5 16,1 1-2-16,3 2-19 0,-4 6-12 0,1 5 13 16,-1 2 7-16,0 4-5 0,-2 8 8 0,2-7-15 15,-3 9 12-15,0-3-5 0,3-1-10 16,0-4 13-16,2-2 5 0,-2-1-15 0,3-4 2 0,-2-2-13 15,2-4 16-15,-5 0-21 0,5-1 8 16,-1-4 15-16,1-3-17 0,-3-3-17 0,1 1 9 16,2-4-13-16,-3-1 25 0,-3-1-4 0,0 0-9 15,4-10 1-15,-4 2-5 0,-3 1-1 0,-1-3 1 16,-6-1 9-16,0-1 14 0,-4 2-11 0,1 0 18 16,-1 2-12-16,-3-4-24 0,0 5 29 0,-4-2-1 15,4 2-35-15,0 0-31 0,0 2-13 16,-3 1-28-16,3-2-28 0,2 3-5 0,2-1-23 15,-1 3-82-15,4-2-18 0,-4-1-745 0,7 2 10 16,-2 1 123-16</inkml:trace>
  <inkml:trace contextRef="#ctx0" brushRef="#br0" timeOffset="-33508.628">6654 15347 803 0,'6'0'228'0,"-6"0"-28"0,0 0-8 0,4-1-34 0,-4 1-9 16,0 0 2-16,0 0 5 0,0 0-31 15,7-4-20-15,-7 4 3 0,0 0-11 0,0 0-15 16,0 0 3-16,0 0-21 0,0 0-16 16,7 0 21-16,-7 0-18 0,0 0 1 0,0 0 4 15,0 0-10-15,0 0 3 0,0 0-19 0,0 0 16 16,3-1-5-16,-3 1-18 0,0 0 11 0,0 0 12 16,0 0-18-16,0 0-5 0,0 0 8 0,0 0-3 15,0 0-8-15,0 0-2 0,0 0-7 0,0 0-4 16,0 0 11-16,0 0-13 0,0 0 26 0,0 0-28 15,0 0-1-15,0 0-2 0,0 0 5 0,0 0-2 16,0 0 4-16,0 0 4 0,0 0 1 16,0 0-12-16,0 0 6 0,0 0-12 0,0 0 12 0,0 0 1 15,0 0-7-15,0 0 0 0,0 0 13 16,0 0-15-16,0 0-6 0,0 0 13 0,0 0-15 16,7-2 12-16,-7 2 9 0,0 0-6 0,0 0-8 15,0 0-2-15,0 0 15 0,0 0-7 0,0 0 7 16,0 0-5-16,0 0 3 15,0 0 12-15,0 0-7 0,0 0 13 0,0 0 2 16,0 0-5-16,0 0-8 0,-13 10 21 0,9-8-8 16,-3 3-28-16,0 1 16 0,-2 2-6 0,1-2-5 15,-2 1 13-15,3 2 0 0,-3 0-13 0,-1 2 3 16,1 0 4-16,1-1-9 0,2 3 12 16,-1-2 11-16,2-2 5 0,2 1-19 0,1 2 4 15,3 0 2-15,-3-4 2 0,6 4-5 0,-3-2 9 16,4-1 11-16,2 2-14 0,1-4 7 0,3 2-2 15,1 0-6-15,-1-3 1 0,3-4 4 0,1 4-12 16,0-3-18-16,-1 1-39 0,1-1-53 0,-3-2-31 16,1-1-54-16,0-1-48 0,1-1-34 0,-6-3-765 15,3 4 92-15,-3-2 75 0</inkml:trace>
  <inkml:trace contextRef="#ctx0" brushRef="#br0" timeOffset="-33308.298">6715 15096 586 0,'13'0'146'16,"-4"-1"-13"-16,3 1-26 0,-2 0-58 0,1 0-6 15,2 0-12-15,2 0-26 0,1 0-43 0,-2 1 12 16,3-1 34-16,-3 1-26 0,3 1 10 0,-6-2-94 15,5 0-720-15</inkml:trace>
  <inkml:trace contextRef="#ctx0" brushRef="#br0" timeOffset="-32969.076">7495 15092 593 0,'-10'7'180'0,"-4"-1"-6"0,-3 2-13 16,-1 2 15-16,-2 1-25 0,-7 6 1 16,3-2 4-16,-1 3 2 0,2 5-35 15,-1-4-8-15,0 2 1 0,-7 8-11 0,7-4-13 16,4 0 2-16,3-1 1 0,-1 1 13 0,2 1-26 15,6-1 7-15,-1-4-20 0,4-2 0 0,1 4-5 16,2-5-18-16,1 0 0 0,-1-2-7 0,4-2-6 16,4-3-12-16,-1 2-16 0,1-3-10 0,2 0-31 15,4-3-41-15,1-1-20 0,-1-2-3 0,3 2-23 16,-1-3-5-16,4-2-18 0,1 2-20 0,-4-6-24 16,5 3 16-16,-1-3-36 0,4-9 18 0,-1 8-716 15</inkml:trace>
  <inkml:trace contextRef="#ctx0" brushRef="#br0" timeOffset="-32276.844">7713 15225 419 0,'5'-3'146'0,"-5"3"5"16,0 0-7-16,0 0 4 0,0 0 13 0,0 0 3 15,0 0 5-15,0 0-5 0,-18 4-39 0,11 1 11 16,1-3 0-16,-5 4-24 0,4 1-9 0,-3-2 22 16,-1 2-10-16,1 1-17 0,-3 2-1 0,2 1 0 15,1-2-5-15,1 2-10 0,-2-2 8 0,1 4 7 16,3-3-25-16,-1 2 7 0,2-2 3 0,-1 1-16 16,4-1 6-16,-1 0-13 0,1-1 0 0,0 2-16 15,3-1 16-15,0-2-13 0,0 0-7 0,3 1-11 16,0-1-18-16,1-2 11 0,-1-1-42 0,1 1-58 15,5 1-29-15,-4-3-22 0,2 1-32 0,2-1-30 16,1 0-43-16,1-1-31 0,-4-2-36 0,6 0-730 16,-2-1 103-16</inkml:trace>
  <inkml:trace contextRef="#ctx0" brushRef="#br0" timeOffset="-32111.875">7652 15376 688 0,'-17'-3'213'0,"-1"2"-29"0,2-5-15 16,-1 6-18-16,3-3-3 0,3 2-25 0,-2 0-54 15,0-2-20-15,-2 2-26 0,6 0-87 0,-2 0-31 16,1 0-43-16,3-2-51 0,1 3-707 0</inkml:trace>
  <inkml:trace contextRef="#ctx0" brushRef="#br0" timeOffset="-31665.232">7895 15062 860 0,'3'-3'307'16,"-3"3"-5"-16,0 0-10 0,8-1-24 0,-8 1-1 15,6 0-27-15,-6 0-12 0,0 0-5 0,10 0-13 16,-4 1-31-16,-6-1-5 0,8 4-28 0,-5-1-6 15,1-3 4-15,2 7-14 0,-2 0-4 16,2 0-21-16,-2 3-8 0,0 1-10 0,-1 6-3 16,-3 0-4-16,3 3-6 0,-3 1-7 0,-3 4-14 0,3 1 6 15,-6 6-10-15,1 1-6 0,-1-3-14 16,-1-1-4-16,1 2 3 0,-1-4-12 0,2 2-11 16,-5-8 0-16,4 5-8 0,-1-3-15 0,-3-2-10 15,3-1-36-15,-3-1-20 0,3-5-39 0,-4 3-26 16,1-7-40-16,0 5-5 0,0-5-45 15,0-4-22-15,3 1-36 0,-4-5-30 0,4-2 79 16,1-1-822-16,-1-3 99 0</inkml:trace>
  <inkml:trace contextRef="#ctx0" brushRef="#br0" timeOffset="-31296.454">8487 15262 803 0,'7'-4'220'0,"2"4"-12"0,-2-1-27 0,4 0-45 16,2 0-21-16,1 0-51 0,-1 1-36 0,-2 0-58 15,6 0-27-15,0 2-45 0,0 0-21 0,1 3-839 16</inkml:trace>
  <inkml:trace contextRef="#ctx0" brushRef="#br0" timeOffset="-31056.669">8544 15408 757 0,'0'0'289'0,"0"0"-27"15,0 0-30-15,0 0-27 0,0 0-26 0,0 0-15 16,27-2-26-16,-16 0-22 0,-1-1 1 0,3 3-24 16,-1-2-19-16,4 0-10 0,-5 1-21 15,2 1-25-15,1-1-23 0,-1 1-44 0,-3 1-20 16,1-1-18-16,-1 1-46 0,-3-1-56 0,-7 0-44 15,17 2-765-15,-7-2 120 0</inkml:trace>
  <inkml:trace contextRef="#ctx0" brushRef="#br0" timeOffset="-28057.526">9198 15116 601 0,'-15'7'202'0,"15"-7"11"16,-9 6-37-16,8-4 6 0,-5 0-31 0,3 2 10 16,-2 0-15-16,5-4-10 0,-3 5-6 0,0-1-12 15,2 0 8-15,-1-1-9 0,2-3-19 0,3 9-6 16,0-5-10-16,4 1-3 0,-3 1-18 15,6 0-20-15,3-1 3 0,1 3-1 0,3-1-14 16,1-1 1-16,2-3 6 0,-3 6-8 0,0-3-15 16,0-4 10-16,0 4 0 0,-4 1-5 0,-1-3-3 15,-2 0-7-15,-1 0-3 0,2 0 6 0,-7 0-9 16,2 3 8-16,-6-1-7 0,0-2-6 0,-3 4 16 16,-1 0-21-16,-6-1-4 0,3 0 1 0,0 1-14 15,-6 1-32-15,-1-1-9 0,-2-1-47 16,1-1-43-16,2 1-26 0,-4-2-30 0,3-2 12 15,0-3-808-15,4 0 114 0</inkml:trace>
  <inkml:trace contextRef="#ctx0" brushRef="#br0" timeOffset="-27823.689">9112 15091 941 0,'7'-2'295'16,"2"0"-16"-16,2-2-13 0,-1 3-41 0,4-2-20 16,0 0-10-16,4-2-24 0,4 0-17 0,-1 4-21 15,0-5-15-15,3 3-16 0,3-2-15 0,0 2-18 16,1 1-25-16,-1-2-32 0,-3 1-32 0,-4 1-3 16,4-2-62-16,-3 4-35 0,0-2 5 15,-4 1-59-15,0 0-49 0,-3 1 8 0,0-3-752 16,-1 3 30-16</inkml:trace>
  <inkml:trace contextRef="#ctx0" brushRef="#br0" timeOffset="-27364.979">9638 15183 870 0,'-3'18'327'0,"0"1"-22"0,0-2-41 0,2 0-13 16,1-5-3-16,0 5-25 0,0 0-29 0,1-1-5 16,2 1-27-16,0 1-9 0,3-3-20 0,1-1-7 15,1-2-21-15,2 1-3 0,3-3-2 0,-2-3-23 16,2 0-3-16,0-5-5 0,1-1-25 16,0-2 12-16,0-4-15 0,-1-5-3 0,2 2-2 15,-2-5 5-15,1-3-20 0,-1-2-4 0,-3-2 1 16,-2-1-25-16,-2-2-11 0,-5-1 0 0,2 2-3 15,-3 2-7-15,0-3 3 0,-3-2 12 16,2 4-26-16,-2-2 4 0,0 5 6 0,0 1-14 16,-2 0 15-16,2 2 10 0,0 1 10 0,2 3-2 15,-2-2-5-15,0 5 2 0,0-2-10 0,2 2 25 16,-1 1 19-16,1 1 12 0,1-1 18 0,-3 2 18 16,3 1 11-16,0-3-11 0,0 1 3 0,3 3 17 15,0-3-17-15,4 3 5 0,-3-4-16 16,7 2 0-16,-1-3-2 0,6 5-15 0,1-3-1 15,1 1-7-15,2 0-13 0,4-2 5 0,3 5-2 16,1-3-46-16,-1 2-29 0,1 1-5 0,-1-2-12 16,-4 4-39-16,-1 0-18 0,1 0-26 15,-9 0-30-15,3 4-56 0,-4-2-37 0,-3 1-20 16,-2 1-775-16,-5-1 94 0,0 5 108 0</inkml:trace>
  <inkml:trace contextRef="#ctx0" brushRef="#br0" timeOffset="-27001.499">10059 15108 926 0,'7'4'333'0,"-1"-1"-8"0,4-2-46 15,1-1-10-15,-1 6-34 0,0-5-33 0,1 2-22 16,2 0-6-16,1-1-13 0,-4 0-23 0,3 2-12 15,-2 0-19-15,-1 0-10 0,0-2 11 0,-2 2-19 16,-2-1-19-16,-2 1-12 0,-1 1-4 0,-3 2-15 16,0-7 4-16,-7 12-15 0,-2-3-7 0,-2 1-3 15,1-2 7-15,0 4-4 0,-1-1-1 0,1-1 6 16,-1 2-21-16,4-3 18 0,-2 1 5 16,2-2-7-16,1-1-1 0,1 2-2 15,2-2 15-15,3 0-12 0,0-2-14 0,3 4 9 16,0-4 7-16,2 1-21 0,2 0 6 0,2-1-5 15,1-1 7-15,1 1 13 0,-4-3-28 0,3 1 10 16,1 1-3-16,2-3-25 0,-2 3-41 0,-2-2-18 16,-2-1-40-16,0 1-11 0,1-1-49 0,1 2-51 15,-9-3-69-15,13-3-748 0,-9 6 101 0,4-2 119 16</inkml:trace>
  <inkml:trace contextRef="#ctx0" brushRef="#br0" timeOffset="-25280.549">11331 15016 453 0,'0'0'192'0,"0"0"-39"0,6 0-7 16,-6 0-23-16,0 0 5 0,0 0-26 0,3-3 11 15,-3 3-6-15,0 0-4 0,-9-5 4 0,5 4 3 16,-3 0-23-16,-6 1 11 0,2-1-24 15,-3 1-5-15,1 1 13 0,-4 0-21 16,0 1 29-16,-1 4-3 0,-1-1-13 0,1 0-5 16,0 1-2-16,-1 1 5 0,4 1-8 0,-1 0 0 15,-1-3-11-15,6 6 24 0,-3-2-5 0,4 0 5 16,4-1-11-16,2 1-10 0,1-1 24 0,3 1-21 16,3 0-3-16,4-1-10 0,0 3 3 0,7-3-14 15,2 0-14-15,2 1-21 0,-2-2-28 0,5 0-26 16,0 0-13-16,-1-2-14 0,1 1-27 0,-1-1-30 15,0-2-49-15,1-2-5 0,-3-1-23 0,-1 0-33 16,-4 0-162-16,7-3-570 0,-2-2 179 16</inkml:trace>
  <inkml:trace contextRef="#ctx0" brushRef="#br0" timeOffset="-24741.369">11727 15032 586 0,'-14'0'253'0,"1"0"3"0,-5 0-49 16,2 1 3-16,-5 0-20 0,4 4-21 0,-4-2-18 16,0 2-18-16,5-1-5 0,-2 1 15 0,-2-3-30 15,6 6-16-15,1-3-2 0,2-1 7 0,1 1-25 16,1-2-18-16,4 2 15 16,-1-1-28-16,6 0 3 0,0 0 7 0,0-4-10 0,10 5 13 15,-3-4-16-15,0 0 6 0,2-1-16 16,-1-1-10-16,2 0-7 0,0 0 2 0,1-2-26 15,-4 2-15-15,2-2-26 0,1 1-20 0,-2-1-13 16,-1-2-48-16,2 0-3 0,2-1 0 0,-4-4-31 16,3 3 10-16,-3-1 6 0,3-1-19 0,-3-2 3 15,0 1 26-15,3-2 18 0,-2 4 18 0,1-1 2 16,-2 0 36-16,0 2 20 0,3 2 34 0,-3-1 18 16,3 0 38-16,-3 3 8 0,3-2 15 0,-3 4 10 15,0-1 13-15,1 0 8 0,1 1-3 16,-2-2 8-16,-1 3 13 0,2 0-13 15,-8 0-3-15,10 0 6 0,-10 0-24 0,10 0 1 16,-10 0-3-16,7 3-3 0,-3-2-20 0,-1 1 10 16,0 1-3-16,1 1-4 0,-1-1 4 0,-3 2-12 15,3-2 13-15,-2 3 2 0,2 1-23 0,0-3-3 16,1 2 6-16,3 2-18 0,-1 0-18 0,-2 0 17 16,2 0-7-16,1 1 3 0,1-1 2 0,-1 0 8 15,2 1 0-15,-2-2-29 0,0 1 9 0,0-2-11 16,-4 1 18-16,1-1-18 0,-1 1-2 0,-3 1 12 15,-3-4-12-15,0 4 9 0,-1-2-9 16,-3 1-6-16,-3-3-7 0,0 1-36 0,3-1-3 16,-7 3-25-16,4-2-28 0,-3-3 2 0,2 0-36 15,1 2-48-15,3-3-23 0,7-1 4 16,-14-4-726-16,11 3 5 0,3 1 92 0</inkml:trace>
  <inkml:trace contextRef="#ctx0" brushRef="#br0" timeOffset="-24417.487">12653 14634 952 0,'-27'20'340'16,"3"-3"-12"-16,4 2-18 0,-15 7-1 0,4 6-25 16,0 3-28-16,-2 5-18 0,2 3-7 0,3 0-34 15,2 6-18-15,2-1-20 0,0 1-8 0,2 1-10 16,6-4-37-16,-1 2-6 0,10-10-16 0,4-5-18 16,2-6-23-16,5-1-16 0,2 0-22 0,6-2-34 15,4-2 0-15,8-4-51 0,3-2-12 0,1-6-6 16,-1 0-56-16,0-8-13 15,4 2-56-15,-1-4-31 0,-6-4-70 0,7-5-705 16,3-1 94-16,-3-6 108 0</inkml:trace>
  <inkml:trace contextRef="#ctx0" brushRef="#br0" timeOffset="-23664.716">12848 14883 732 0,'11'-3'276'15,"-4"2"-38"-15,2-2-10 0,-2-1-26 0,7 2-20 16,-1-2-23-16,2 2-6 0,2-4-12 0,3 5-18 16,1-2-3-16,-1-1-10 0,-2 1-18 0,1 1-28 15,-5-1 11-15,0 0-19 0,-3 3-5 0,-2-2 0 16,-2 2-12-16,-7 0 2 0,3 2 10 0,-3-2-13 16,0 0 6-16,-13 12-9 0,3-5-1 15,-4 1-9-15,-2 2-17 0,-2 1-3 0,0 3 11 16,-1 1-6-16,-5 2 8 0,0 1-18 0,3 1 18 15,1 0-3-15,-1-1-7 0,4 0 7 0,0-4 5 16,4 2-4-16,2-5-14 0,1-1-7 0,0 2 21 16,2-3 7-16,1 0-8 0,1-3 16 15,2 2-3-15,1-3 5 0,0 0-12 0,3-2-6 16,3 1 44-16,1-2-34 0,-1 1 4 0,4 0-1 16,3-2-10-16,-3 2 10 0,3-2-5 0,0-1-5 15,4 1 0-15,-1-1-5 0,2 3-6 0,-2-2-14 16,1 0-34-16,2 1-26 0,-1-2-35 0,1 1-42 15,-1 2-25-15,4-2-58 0,-4-1-75 0,-2-1 38 16,4-2-773-16,-3 2 136 0</inkml:trace>
  <inkml:trace contextRef="#ctx0" brushRef="#br0" timeOffset="-23412.469">13358 14934 867 0,'0'0'341'16,"0"0"-26"-16,-8 13-29 0,2-6-17 0,-1-2-26 16,0 2-23-16,1 6-12 0,-2-4-16 0,-2 3-16 15,1-3-20-15,2 4-12 0,-1-2-4 0,1-2 6 16,1 0-28-16,-1-1-10 0,-3 4 4 16,3-3-27-16,0 2-11 0,0-2-5 0,0-1-13 15,0 4-7-15,1-3 10 0,-1-1-26 0,1 0-17 16,1-2-37-16,2 0-28 0,-1 0-48 15,1-3-54-15,0 3-51 0,3-6-72 0,0 0-8 16,6 3-800-16,1-3 135 0,-7 0 71 0</inkml:trace>
  <inkml:trace contextRef="#ctx0" brushRef="#br0" timeOffset="-23199.753">13559 14883 1064 0,'-6'8'282'0,"-1"1"-11"16,-3-1-25-16,-1 6-21 0,1-3-20 0,-4 6-21 15,4-1-15-15,-3-1-13 0,2-1-15 16,1-2-23-16,0 1 10 0,2-1-49 0,2-2-15 16,-1 2-43-16,0-4-29 0,1 1-53 0,1-1-44 15,2-4-54-15,0 1-46 0,3-5-30 0,-7 1-758 16,7-1 86-16</inkml:trace>
  <inkml:trace contextRef="#ctx0" brushRef="#br0" timeOffset="-22961.472">13173 14929 803 0,'0'0'384'0,"0"0"-10"0,-6-3-34 15,6 3-9-15,0 0-22 0,0 0-25 0,0-3-12 16,0 3-11-16,9-7-26 0,-2 7-15 0,3-3-5 15,1-3-28-15,2 0-13 0,5 2-20 0,2-2 12 16,4-2-25-16,3 1-15 0,-2 2-6 0,5-1-15 16,-2-1-13-16,2 3-2 0,1 0-1 0,0 1-30 15,-3 1-54-15,2-1-23 0,-4 2-43 0,-1 1-42 16,-1 1-63-16,-3-1-21 0,-1 3-53 16,0-1-37-16,-2 1-48 0,-8-2-36 0,3 2-755 15,1-1 123-15,0-1 89 0</inkml:trace>
  <inkml:trace contextRef="#ctx0" brushRef="#br0" timeOffset="-21984.729">14075 14642 558 0,'0'0'245'0,"0"0"-20"0,0 0-12 16,0 0 7-16,-6-2 3 0,6 2-11 15,0 0-2-15,-15 8-18 0,6-1-20 0,-1 1-9 16,-4 0 9-16,0 3-6 0,-3 3-7 0,0-1-8 16,-3 4-3-16,-1 4-22 0,4-2-3 0,-4 4-13 15,0 1 8-15,1-3-16 0,3 4-5 0,0 0-7 16,0 0-8-16,4 0-3 0,2-1-2 0,4-2 5 15,0-1-21-15,4-6-7 0,0 2-11 0,0 4 19 16,6-9-11-16,0 5-20 0,1-3-6 0,5-4-22 16,5-1 15-16,-3-2-26 0,6-4-5 0,-1 0 3 15,-1-3 0-15,5-3-5 0,4-3-8 0,0-5 17 16,0 2 9-16,-4-4-3 0,1 1-10 16,3-5 0-16,-8 1-1 0,-1 3 4 15,-2-3-6-15,-6 3 8 0,3 0-11 0,-6-1 4 16,-1 4 9-16,-3-2-5 0,0 3 8 0,-3-1 11 15,-1 3-4-15,1-2-20 0,-5 1 6 0,-1 4 4 16,2 0-48-16,-4-1-13 0,4 2-28 0,-2-1-21 16,-1 3-10-16,2-2 3 0,-2 3-34 0,3-1-22 15,1 1-16-15,-2 0-13 0,2-1-20 0,6 1-11 16,0 0 19-16,-10-3-98 0,10 3-668 0,-3-3 31 16</inkml:trace>
  <inkml:trace contextRef="#ctx0" brushRef="#br0" timeOffset="-21516.818">14486 14637 465 0,'-7'3'187'0,"-3"-1"-5"0,-4 3 10 16,0 2-3-16,-3-2 3 0,-3 7-23 16,-7 0 10-16,2 6-17 0,1-3 2 0,0 3-8 15,1 4-5-15,-1-2-21 0,3 5-2 0,1-1-5 16,2 1-21-16,1-2-2 0,4 1 8 0,3-5-19 15,2 3 4-15,2-5-14 0,5-2-5 0,2-3-10 16,2-2 0-16,5-1-13 0,2-2 8 0,6-3-13 16,1-3 3-16,1-6 0 0,2 3-19 0,4-7 14 15,4-5-16-15,2 2-18 0,-2-4 18 0,9-8-7 16,-9 1-3-16,-4 4-3 0,-4 0-5 0,0-3 11 16,-2 0-11-16,-8 3-7 0,3 1-9 15,-5 2-6-15,-5 0-17 0,0 1-1 0,-3 3-14 16,0-2 11-16,-6 5-11 0,-2 0-20 0,-2 0-2 15,0 1-26-15,-4 3-23 0,1 2-21 16,-1 1-15-16,1 3-18 0,-2 0-5 0,2 1-46 16,0-1 0-16,2 3-26 0,1 0-768 0,3 3 88 15</inkml:trace>
  <inkml:trace contextRef="#ctx0" brushRef="#br0" timeOffset="-20577.571">14882 14801 494 0,'0'0'184'15,"0"0"5"-15,0 0-2 0,0 0 0 0,0 0-13 16,0 0 13-16,0 0-5 0,0 0-1 0,0 0 1 16,-13 8-3-16,6-1-30 0,0-1-1 0,-3 2-12 15,3 1-6-15,-4 2-12 0,1-3-8 0,0 5 8 16,3-2-8-16,-3 2-13 0,3-2-2 0,0-1 12 15,1 5-19-15,-2-4-14 0,2 3-5 0,5-4 3 16,-2 0-8-16,0 2-11 0,3-2-4 0,3 0 0 16,0-2-24-16,1 2-7 0,-1-3-13 0,5 1-25 15,-1-3-26-15,3 0-29 0,4 0-17 0,-4-3-2 16,0-2-24-16,4 1-10 0,-1-1-33 16,-3-2-37-16,4 0-6 0,-1-3-4 15,1-3 11-15,-3 0-23 0,3 0-148 0,-4-2-559 16,0 2 36-16</inkml:trace>
  <inkml:trace contextRef="#ctx0" brushRef="#br0" timeOffset="-20416.684">15050 14929 427 0,'0'0'210'15,"-8"-6"0"-15,8 6 15 0,-13 0-28 0,6 0 10 16,-3 2-25-16,0-2 8 0,-3 0-32 0,1 0-19 16,-1 0-14-16,-4 0-7 0,3-2-1 0,-3 1-14 15,-3 0-26-15,0 0-19 0,2-3-24 0,1 3-16 16,-4-1-26-16,5-3-64 0,-2 4-27 15,5-1-14-15,-4-2-59 0,7 3-35 16,-5-1-139-16,6 0-595 0</inkml:trace>
  <inkml:trace contextRef="#ctx0" brushRef="#br0" timeOffset="-19699.927">13962 14833 655 0,'0'0'197'0,"0"0"-36"0,0 0-5 0,0 0-10 16,0 0-20-16,0 0-4 0,0 0-6 0,0 0-22 16,-27 0-1-16,20 1-32 0,1-1 8 0,-1 0-8 15,0 3 3-15,0-3-12 0,7 0-6 16,-14-3 10-16,8 3-30 0,-2 3 2 0,2-3-8 16,6 0-15-16,-10-3-17 0,10 3-14 0,-10 3-30 15,5-6-11-15,5 3-56 0,0 0-56 0,0 0 8 16,-6-1-792-16</inkml:trace>
  <inkml:trace contextRef="#ctx0" brushRef="#br0" timeOffset="-19309.229">13908 14830 360 0,'0'0'113'0,"0"0"-23"0,0 0 4 0,0 0-2 15,0 0 13-15,0 0-2 0,7 2-21 0,-7-2 2 16,7 1-7-16,-7-1-3 0,9 0-15 0,-9 0-8 16,8 0 13-16,-1 1-36 0,-1 2 8 0,-2-3-2 15,2 2 4-15,-6-2-41 0,8 0 11 0,-2 0-36 16,-6 0-28-16,7 2-37 0,-7-2-42 0,3 1-83 15,-3-1-701-15</inkml:trace>
  <inkml:trace contextRef="#ctx0" brushRef="#br0" timeOffset="-13208.862">15744 14509 294 0,'0'0'87'0,"0"0"-10"0,0 0-6 0,0 0 6 15,0 0-15-15,0 0 9 0,0 0-20 0,0 0 21 16,0 0-5-16,0 0-6 0,0 0 18 0,0 0-9 16,0 0 11-16,0 0-9 0,0 0 25 0,0 0-2 15,0 0 18-15,-4 5 7 0,4-5-2 0,-3 2-16 16,0 4-5-16,3-2 8 0,-4 3 11 0,1 2-14 15,-5 0 13-15,2 4-5 0,2-1-10 0,-2 3 8 16,-1 1-16-16,-1 2 8 0,-4 2 12 16,5 1-30-16,-4 2 0 0,-2 2-10 0,0 0 2 15,5-1-5-15,-2 2-8 0,0 0-17 0,-1-4 15 16,4 0-11-16,1 1-37 0,-1-4-29 0,4 1-44 16,-2-3-40-16,2 0-36 0,3-1-64 0,-3-4-42 15,3-3-40-15,3 0-796 0,0-2 118 0</inkml:trace>
  <inkml:trace contextRef="#ctx0" brushRef="#br0" timeOffset="-12999.87">15843 14833 1046 0,'0'0'313'15,"0"0"-19"-15,-21 4-23 0,7-2-20 0,1 0-46 16,-5 2 0-16,-4-2-34 0,1 1-22 0,0-2-16 15,-3 2-10-15,0-2-23 0,0-2-29 0,0 1-22 16,0-3-31-16,1 0-44 0,-1 1-40 0,0-2-29 16,3 1-33-16,4-4-18 0,0 1-74 0,3 0-36 15,0-1-297-15,7 0-438 0,1 2 106 0</inkml:trace>
  <inkml:trace contextRef="#ctx0" brushRef="#br0" timeOffset="-11956.553">16339 14587 463 0,'0'-4'171'0,"0"4"-4"0,0 0-6 15,0 0 0-15,0 0-10 0,0 0-13 16,0 0 1-16,0 0 9 0,0 0-30 0,0 0 5 16,0 0-3-16,-11 7 8 0,11-7-20 0,0 0-9 15,-3 5-9-15,3-5 0 0,-3 2-14 0,3-2 4 16,-1 4-16-16,1-4 0 0,-3 4-3 0,3-4-2 16,-3 3-3-16,0 3-12 0,3-4 7 0,-4 3-23 15,4-5 11-15,-4 5-6 0,1 0 10 16,2-3-17-16,1-2 17 0,-3 4-4 0,0 0 2 15,3-4-8-15,-3 4 8 0,-1-2-8 0,4-2 6 16,0 4-1-16,0-4-12 0,-3 5 10 16,3-5-8-16,-3 2 8 0,3-2-8 0,0 0-13 15,0 6 8-15,0-6-20 0,0 0 22 0,0 0-4 16,-3 2-6-16,3-2-12 0,0 4 9 0,0-4 4 16,0 0-11-16,0 0 5 0,-1 3-2 0,1-3 2 15,0 0-7-15,0 0 12 0,0 6-7 0,0-6 2 16,0 0 8-16,-4 3-13 0,4-3 0 0,0 0 13 15,0 2-18-15,0-2 20 0,0 0-12 0,0 0-3 16,0 0 5-16,0 6-4 0,0-6-6 0,0 0 0 16,0 0 0-16,4 2 12 0,-4-2-6 0,0 0 1 15,-4 5-12-15,4-5 13 0,0 0-1 0,0 7 1 16,0-7 0-16,-3 3-6 0,3-3-9 16,-3 6 7-16,3-3-11 0,0 1 11 15,-1-1 0-15,-2 0 8 0,3 2-8 0,-3-2 13 16,3 2 0-16,-3 2-6 0,2-2-1 0,-2 2 14 15,0 0 6-15,3-1 4 0,-3 2-9 0,-1 0-1 16,3 1 3-16,-2 0 0 0,3 1 0 0,-3 0 6 16,3-2-6-16,-4 4-11 0,4-2 6 0,-3 0 3 15,3 0-3-15,0-3 23 0,-3 2-34 0,3-2-4 16,0 1-11-16,-3-1-51 0,3 1-17 0,-1-3-52 16,-2 2-29-16,3-1-35 0,0 0-84 0,0-6-39 15,-3 2-755-15,3-2 44 0,0 0 122 0</inkml:trace>
  <inkml:trace contextRef="#ctx0" brushRef="#br0" timeOffset="-11444.625">16488 14695 639 0,'1'-4'215'0,"3"2"-10"0,2-4-3 15,-2 4 3-15,2-3-8 0,1 2-28 0,1-4-5 16,2 5-23-16,-1-4 0 0,2 4-13 0,-1-3-23 16,3 2-8-16,-2 0-5 0,3 0-13 0,0 1-12 15,2-1 2-15,-6 0-26 0,5 2 14 0,-2 1-3 16,-2 0-11-16,-4 0 11 0,2 0-13 0,-2 1-8 15,1 4-12-15,-5-3-4 0,0 3-4 0,-3 0 0 16,-3 2 2-16,0 1 3 0,-1 2-13 0,-7-3-15 16,1 5 18-16,-1-1 5 0,-2-1-11 0,3 3 11 15,-4-3 2-15,1 2-17 0,3 0 17 0,-4-2-7 16,4 0-3-16,-1 3-5 16,-2-2-8-16,6-2 1 0,-4 1 9 0,4 3-2 15,-2-6 5-15,2 2 13 0,4-5-2 0,-5 3 17 16,5 0-8-16,-1-1 4 0,4-2-22 0,-3 1 14 15,3-1 7-15,0 1-8 0,3-1-9 0,-2 0-6 16,5-2-5-16,0-1 2 0,-1 0 9 0,2 3 4 16,2-4-7-16,2 2 12 0,2-1-22 0,-2-1 53 15,3 0-3-15,-1 0 1 0,1 0 2 0,-1 0-25 16,2 0-16-16,-2 0 3 0,0 0-31 0,1 0-36 16,-4 0-25-16,1 0-21 0,-1 0-15 0,0-1-34 15,1-1-20-15,-4 2-35 0,3-5-70 0,-1 2 18 16,2-1-776-16,-4 0 154 0</inkml:trace>
  <inkml:trace contextRef="#ctx0" brushRef="#br0" timeOffset="-10951.725">17005 14601 555 0,'-21'4'189'0,"5"-1"-15"15,1 4 11-15,2-1-21 0,0-1-24 0,-1 2 4 16,4 2-6-16,-4-1 8 0,4 0 0 0,0 0-8 16,3 2 0-16,0-3 5 0,3 2 6 15,4-1-16-15,0-1 3 0,3 0-31 0,1-5-21 16,4 5-5-16,4-4 1 0,-1 0-14 0,3-3 1 15,-1-3-16-15,4 3-2 0,0-4-13 0,0-2 15 16,0 3-5-16,-3-4-13 0,0-1-7 16,0 2-13-16,-4-2 12 0,-1 4-20 0,-1-4 21 15,-4 1-21-15,2-1-20 0,-6 1-3 0,3-1-5 16,-3 0-18-16,0 4-3 0,-3-4-17 0,0 2 2 16,0-2-26-16,-1 6-2 0,-2-3-10 0,-2 4-67 15,2-1-17-15,-1-6-27 0,-3 9-816 0,2 0 121 16</inkml:trace>
  <inkml:trace contextRef="#ctx0" brushRef="#br0" timeOffset="-9893.215">16981 14346 563 0,'0'0'189'15,"0"0"-10"-15,0 0-7 0,0 0-16 16,0 0-5-16,-3-4-8 0,3 4 3 0,0 0-3 16,0 0 21-16,0 0-20 0,0 0 22 15,0 0 6-15,0 0 4 0,0 0 29 0,0 0-18 16,0 0-13-16,0 0 8 0,0 0-6 0,20 9-9 15,-13-2-9-15,0 1 4 0,3 1-19 0,0 3-15 16,5 2-13-16,-2 5-7 0,5 2 2 0,1 4-13 16,5 9-25-16,1 0-6 0,-6 4-10 0,6-2 8 15,-1 3-5-15,0-2 3 0,-1 5-19 0,-2-2-2 16,3 1-20-16,-6 0 14 0,1 0-19 0,-1 1 17 16,-5-10-30-16,1-3-16 0,-7-1-8 0,3-1-9 15,-3-4-4-15,0-1-19 16,-4-6-45-16,-3 2-19 0,0 1-16 0,-3-5-16 15,-5 3-15-15,-1-5-5 0,-4 1-25 0,-2-6 15 16,2 1-8-16,-5-1-18 0,-1-4-18 0,4 0-5 16,-2-6-15-16,-3 2 5 0,3-4-757 0,3-3 88 15</inkml:trace>
  <inkml:trace contextRef="#ctx0" brushRef="#br0" timeOffset="-8804.678">18712 14446 611 0,'-8'9'200'15,"-2"2"-21"-15,0 2-15 0,-4 3 13 0,1 3-16 16,-2 1-26-16,-1 4 6 0,-2 0-5 0,2 0-31 15,-2-1 13-15,2-1-13 0,4-2-13 0,-1-1-3 16,-1-3-9-16,7-1-9 0,-2-3-12 0,2 0 0 16,-1-2 0-16,2-1-3 0,2-1-12 0,-2-1 7 15,3-3-8-15,3-3-7 0,0-1-13 16,0 0-2-16,0 0-1 0,10-9-17 16,-1 0 15-16,-1-3-13 0,5-5-3 0,1-4-2 15,6 2-10-15,-2-3 41 0,-2-2-29 0,2-1-2 16,-1 3-7-16,-3-3 22 0,2 1-20 0,-2 2 13 15,-4 4-1-15,0 0-1 0,1 2-14 0,-4 3 13 16,0 0-13-16,-1 0 6 0,2 4 9 0,-2 1-4 16,-3 1 23-16,1 4-16 0,-1-3 18 0,0 6-18 15,-3 0 3-15,4 9 2 0,-4-2-20 0,0 2 23 16,0 5-13-16,-3 6-2 0,2 4-3 0,-5 4 5 16,3-2 8-16,2 3-8 0,-2 0 18 0,3-2-21 15,0 0 4-15,0-2-6 0,0 0 2 16,3 0 13-16,-2-3-9 0,2-4-17 0,3 0 11 15,-2-3-7-15,0-1 2 0,3-3-1 16,-1-1-11-16,1-4-27 0,0 1-7 0,3-4 7 16,-6-1 11-16,3 2 10 0,-1-3-3 0,-2-1-7 15,-4 0 0-15,10-6-13 0,-7 4 5 0,-3-3 10 16,-3 0 6-16,0-2 19 0,-5 0-17 0,-2 0 13 16,-3-3 2-16,-8 0-4 0,0-3 12 0,-9 1-29 15,-1-2-22-15,3 2-2 0,-5 0-9 0,2 2-35 16,0 0-21-16,0 1-7 0,0-3-60 0,1 1-42 15,6 2-751-15</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433.37708" units="1/cm"/>
          <inkml:channelProperty channel="Y" name="resolution" value="2150.06567" units="1/cm"/>
          <inkml:channelProperty channel="F" name="resolution" value="0" units="1/dev"/>
          <inkml:channelProperty channel="T" name="resolution" value="1" units="1/dev"/>
        </inkml:channelProperties>
      </inkml:inkSource>
      <inkml:timestamp xml:id="ts0" timeString="2021-08-11T18:15:02.058"/>
    </inkml:context>
    <inkml:brush xml:id="br0">
      <inkml:brushProperty name="width" value="0.05292" units="cm"/>
      <inkml:brushProperty name="height" value="0.05292" units="cm"/>
    </inkml:brush>
  </inkml:definitions>
  <inkml:trace contextRef="#ctx0" brushRef="#br0">1426 2759 532 0,'0'0'182'16,"0"0"-13"-16,8 0-16 0,-8 0-9 0,0 0-11 16,0 0-11-16,0 0 1 0,0 0-18 0,0 0 5 15,0 0 3-15,0 0-18 0,0 0 12 16,0 0-25-16,0 0 0 0,0 0 8 0,0 0-14 15,0 0 17-15,-4 8-27 0,4-8 16 0,-3 8 2 16,2-2-12-16,-1 1 5 0,2 3 2 0,-1 1 1 16,1-1-11-16,-3 1 25 0,0 5-14 15,0-2-1-15,2 4 6 0,-2 2 2 0,0-2-18 16,-1 5 0-16,1-2 3 0,2 2-3 0,1 3-5 16,0-5 30-16,-3-1-27 0,3 1-8 15,0-1 12-15,3 0-32 0,-6 0-8 0,6-1 4 16,-3-6 11-16,0 2-12 0,0 0-34 0,1-5-16 15,-1 1-42-15,0 0-24 0,0-2-34 0,3-4-24 16,-3 2-29-16,1-2-36 0,-1-5-31 0,0 0-25 16,-5 2-770-16,5-2 71 0,0 0 92 0</inkml:trace>
  <inkml:trace contextRef="#ctx0" brushRef="#br0" timeOffset="632.319">1276 2809 685 0,'0'0'210'0,"4"-9"-5"0,-4 5 3 0,3-1-14 16,4 0-15-16,-3 0-5 0,5 0-12 0,2 0-6 15,-1 0-3-15,1-1-22 0,3 1-21 16,2 0 0-16,1 0-3 0,0 1-22 0,4 0-1 16,-4 3 16-16,3-2 3 0,-5 3-37 0,1-2-7 15,-1 2-10-15,1 0 10 0,-2 2-1 0,-1-2-6 16,1 3 1-16,-3-2-1 0,-1 3-9 0,0 1-15 15,-3 0 8-15,-3 3-8 0,-1-4-5 0,0 4-5 16,-3-1 0-16,-3 2 3 0,-1 2-6 0,-2-3-5 16,2 2-5-16,-6 0-10 15,3 1 0-15,-3 0 15 0,-4 0-2 0,4-3-3 16,0 1-18-16,-4 0 13 0,4-1 5 0,0 0 21 16,-4 0-21-16,4-3-7 0,-1 1-4 0,4 0-14 15,-3-2 25-15,1 1-10 0,0-1 2 0,3 1 9 16,-1-3 6-16,1 2-14 0,2-1 4 0,0 0 3 15,-2 0 11-15,2-1 15 0,1 0-29 0,3-2 29 16,-3 4-26-16,3-4 5 0,0 5 3 16,0-5-8-16,6 6 5 0,-3-1 13 0,4-1-7 15,1 0-9-15,1 1 6 0,2 0-10 0,3 3 12 16,2-3 6-16,2 3-21 0,3 1 17 0,-2 1 30 16,2-1-19-16,-4-3 10 0,0 1 24 15,1 1-22-15,-5-1-1 0,1 1-3 0,0 0-23 16,-1-2 20-16,-2 0-10 0,-4-1 2 15,3 0 11-15,0 0-41 0,-3-1-18 0,-3-1-46 16,2 2-31-16,-2-2-33 0,2-1-38 0,-6-1-24 16,0-1-71-16,0 0-46 0,0 0-707 0,0 0 82 15,0 0 136-15</inkml:trace>
  <inkml:trace contextRef="#ctx0" brushRef="#br0" timeOffset="1175.982">1742 3048 609 0,'0'0'266'0,"0"4"-31"0,0-4-9 16,0 4-11-16,0-4-26 0,3 4-25 0,-3-4-8 16,4 3 5-16,2 0-30 0,1-2-8 0,-1 1-18 15,5-2-18-15,-1 0-3 0,1-2-2 16,5 1-20-16,-2-1 7 0,0 0-13 0,0 0-5 15,0-2 3-15,2 0-18 0,-5 0-11 0,-1-1 6 16,0-2 0-16,1 1 5 0,-5 1-11 0,1-3 8 16,-4 2-7-16,-2 0-8 0,-1 1-10 0,-1-2-1 15,-2 0 1-15,-3 1 2 0,-1 2-7 0,0 0-8 16,-3 1 10-16,-1 0-5 0,-2 3 5 0,3 0 26 16,-1 1-39-16,-6 1-2 0,4 1 5 15,-2 3 12-15,2 3-12 0,-1 0 23 16,1 1-15-16,2 1-6 0,1 2 1 0,3 1 9 15,0 1 3-15,4-3 3 0,0 0 10 0,3 1-12 16,3 0-6-16,-2-2 10 0,5 0-7 0,0-1 7 16,4-1 0-16,-2-3-2 0,2 0-10 0,3-2-6 15,-2 0 8-15,2-3-17 0,1 0-22 0,-3-2-17 16,6 0-46-16,-4-2-26 0,-2-1-46 16,5 0-46-16,-2-5-46 0,1 2-699 0,-2-1 51 15</inkml:trace>
  <inkml:trace contextRef="#ctx0" brushRef="#br0" timeOffset="1572.521">2265 2919 440 0,'-8'1'171'0,"-5"4"14"0,3-5-27 15,-1 2-20-15,-2 1-10 0,-1 0-20 0,4-1-8 16,-3 0-8-16,2 0 0 0,1 2-10 16,0-2-18-16,2 3 10 0,-1-4 13 15,2 1 0-15,1 1-7 0,1 0-6 0,2-1-13 16,3-2 21-16,0 6-5 0,0-2-13 0,7 0-10 16,-4 1-8-16,4 0-5 0,0-1 0 0,3 2-13 15,1 0-3-15,2 2 32 0,1-4-16 0,0 2-23 16,3 1 5-16,-4 0 0 0,1-3 7 0,-4 2-9 15,0 1-1-15,1-5 16 0,-4 5-20 16,-1-4-19-16,1 2 16 0,-7 3-11 0,3-5 6 16,-3 2 5-16,-3 1 10 0,-1-1-15 0,1 1 2 15,-6-3-10-15,0 3 5 0,0-2 3 0,-1 0 2 16,-1 0-23-16,1 0-15 0,-3-3-10 0,2 3-29 16,-2-3 0-16,2 1-40 0,1 1-36 0,0-3-29 15,3 1-30-15,-4-5-44 0,5 4-693 16,2-2 91-16</inkml:trace>
  <inkml:trace contextRef="#ctx0" brushRef="#br0" timeOffset="1912.756">2367 2985 634 0,'3'4'302'0,"1"0"-7"0,-4-1-47 0,3 1-25 15,-3 1-8-15,3-1-31 0,1 0-15 0,0 3-8 16,-1-2-15-16,-3 3-15 0,3-3-11 0,1 2-20 16,-1-1-11-16,-2 2-12 0,2-4-8 15,0 2-38-15,-3 0-28 0,3 0-47 0,-2-2-76 16,2 0-70-16,-4 1-127 0,1-5-646 16,0 0 88-16</inkml:trace>
  <inkml:trace contextRef="#ctx0" brushRef="#br0" timeOffset="2252.367">2411 2910 729 0,'11'0'233'0,"-1"0"-49"0,-3 0-20 0,7-1-31 15,-4 1-56-15,0-6-23 0,-2 3-13 0,1-1-34 16,-2 2-4-16,-1-3-8 0,-2 2-21 0,0 0 13 15,-4 3 3-15,3-7 15 0,-3 7-15 0,0 0 23 16,-7-5 7-16,7 5 14 0,0 0-6 0,-16 0 2 16,16 0 45-16,-11 4 30 0,0-1-8 0,5 2 3 15,-1-1 23-15,0 0-24 0,3 1 9 16,-2 1 5-16,3 1-19 0,2-3-2 0,1 3 8 16,-3-1-2-16,3 1-17 0,3-2 12 0,1 2-24 15,2-2 2-15,2 0-12 0,-1 0 10 16,2-3-23-16,2 2 3 0,-1-1-3 0,-3-1-10 15,3 2-5-15,-2-3-3 0,-2 0-8 0,0 0 8 16,1 2 6-16,-4-1 4 0,2 3-10 0,-2 0-2 16,-2 2-8-16,-1-4-8 0,0 4 23 0,-1 0-28 15</inkml:trace>
  <inkml:trace contextRef="#ctx0" brushRef="#br0" timeOffset="3364.311">2691 2735 634 0,'0'0'228'15,"0"0"-26"-15,0 0-15 0,0 0-26 16,0 0 3-16,0 0-8 0,0 0 1 0,0 0-4 16,-9 10-2-16,8-5-15 0,-2 0-3 0,3 0 3 15,-3 5-8-15,0 0 17 0,2 1-22 16,-1 0-18-16,2 1-7 0,0 0-4 0,-1 1-4 16,2 1-13-16,-1 0-1 0,2 0-12 0,2 1 11 15,-1 1-19-15,0-1-15 0,1-1 13 0,2 1 2 16,-1-1-18-16,-2-3-25 0,1 1-28 0,2-3-31 15,-3 0-41-15,0 0-21 0,1-2-35 0,-1 1-62 16,-3-4-71-16,1 1-743 0,3-3 97 16,-1 2 96-16</inkml:trace>
  <inkml:trace contextRef="#ctx0" brushRef="#br0" timeOffset="3557.66">2798 2859 767 0,'3'-4'341'0,"-3"4"-54"0,0 0-26 16,0 0-28-16,-24 4-41 0,11-4-24 0,-1 1-45 15,0 1-15-15,-3-1-54 0,1-1-16 0,-2 0-18 16,-2 3-27-16,3-3-29 0,-1-2-43 0,1 2-24 16,0 0-35-16,0-2-3 0,3 0-28 15,4 2-722-15,0-1 78 0</inkml:trace>
  <inkml:trace contextRef="#ctx0" brushRef="#br0" timeOffset="3916.638">3041 2789 683 0,'0'0'248'0,"-11"11"-23"0,4-6-17 16,0 0-11-16,1 2-36 0,-5 2-7 16,-2 1-13-16,3 2-3 0,-1 0-10 0,1-1-18 15,0 1 0-15,0 0-15 0,6-1-26 0,-3 0 7 16,4-1 1-16,3-2 3 0,3-2-22 0,-2-1 9 16,8-1 0-16,-5-2-34 0,6-1 23 0,0-2 3 15,0-1 8-15,2-2-19 0,1-3-4 0,1 1-1 16,-1-1 14-16,0 0-19 0,-2-2 11 0,-1 0-11 15,1 2-7-15,-5-2 2 0,1 1-2 16,-3 0-11-16,-1-1-17 0,0 1 15 16,-3 1-21-16,-3-1 1 0,0-1-27 0,-1 2-14 15,-3 0-24-15,1 2 6 0,-5-2-44 0,4 3-26 16,-3 0-7-16,-1-1-49 0,1 3-35 0,0-2-109 16,0 2-626-16,3 1 92 0</inkml:trace>
  <inkml:trace contextRef="#ctx0" brushRef="#br0" timeOffset="4216.008">3136 2836 496 0,'3'15'236'0,"1"-2"4"0,-1 1-25 16,1-3-15-16,-1 0 2 0,0-1-5 0,2-1 18 15,-2-2-13-15,1 0 29 0,-1-1-34 16,3 1-13-16,-3-2-5 0,-3-1-25 0,3 0-1 15,2-3-14-15,-5-1-6 0,0 0-36 0,13-7-2 16,-10 2-6-16,1-5-14 0,-1 0-11 0,-2-1 5 16,1-3-16-16,3-1-6 0,-5-1-12 0,3 0 4 15,-3 1-11-15,0 1-15 0,3 0 5 0,-3 2-11 16,1-1 9-16,1 3-16 0,2 2 2 0,-1-2-35 16,0 3-18-16,4 2 5 0,1 0-54 15,-1 0-13-15,3 3-10 0,1-1-25 0,1 3-34 16,2 0-43-16,0 0-21 0,-4-2-30 15,5 2-707-15,-2 0 84 0,1 0 91 0</inkml:trace>
  <inkml:trace contextRef="#ctx0" brushRef="#br0" timeOffset="24052.72">4890 2812 401 0,'0'0'162'0,"0"0"-27"16,0 0-2-16,0 0 3 0,0 0-18 0,0 0-13 15,0 0 23-15,0 0-16 0,3-6-7 0,-3 6 5 16,4-3-25-16,-4 3 4 0,6-3-14 0,-2 1 9 16,-1 0-28-16,2 0 6 0,1-1 7 0,-2 0 10 15,2 2-7-15,0-1-8 0,2 0-10 16,-1-1-6-16,-1 0-14 0,4 2 12 0,-2-2-26 15,-1 2-12-15,5-1 41 0,0 1-24 16,-2 1 6-16,3 0-8 0,-2-2-10 0,2 4 2 16,-3-2 3-16,1 2-10 0,-2 0 7 0,-2 3 3 15,1 2 5-15,-4-1 5 0,-1 4-13 0,0 1-4 16,-3 2-9-16,0-1 6 0,-3 4-3 0,-1 0 5 16,1 0 3-16,-2-1-13 0,2 1 3 0,-3-2 12 15,3-1-5-15,2-1-2 0,-2-1 5 0,0-2 7 16,3-1-2-16,0 0 8 0,3-1-13 0,0-4-11 15,0 1 3-15,4-4-2 0,1 0-8 16,2-2-3-16,3-1 13 0,-2-2-7 0,3-3 17 16,0 1-15-16,2-3-5 0,-2 1-21 15,-1-2 26-15,-2 0-20 0,0 2 9 0,-1-1 4 16,2 0-9-16,-4 2-22 0,-4 1 20 0,2-1-20 16,-3 4-21-16,-3-2 15 0,0 4 6 0,0 2 10 15,-6-8-3-15,3 7 5 0,3 1-2 0,-4-3 3 16,4 3-14-16,0 0 29 0,0 0-8 0,0 0 13 15,0 0-8-15,0 0 13 0,0 0 8 0,0 0-3 16,0 0-5-16,23 1-8 0,-9-2-10 16,0 0 26-16,4-2-31 0,5-1 5 0,-2-3 0 15,5 2 16-15,-1-5-39 0,2 2 13 0,-6-1-13 16,2-2 5-16,-2 0-21 0,0 0-4 0,-4 0-31 16,0 3-46-16,-4 3-31 0,-10-2-110 15,5 3-666-15</inkml:trace>
  <inkml:trace contextRef="#ctx0" brushRef="#br0" timeOffset="24486.134">5946 2739 565 0,'24'-6'218'0,"-7"1"-13"0,0 2-24 16,1-1-14-16,-2 2-27 0,2 0-29 0,-4 1-48 15,6-2-27-15,-6 2-43 0,3-1-9 0,-4 2-58 16,-2 0-72-16,-1 0-30 0,0 3-367 0</inkml:trace>
  <inkml:trace contextRef="#ctx0" brushRef="#br0" timeOffset="24703.991">5884 2866 806 0,'7'1'271'0,"1"1"-12"16,2-2-24-16,0 0-15 0,4 0-18 0,2 0-27 15,-1-2-17-15,1 2-17 0,2 0-8 0,2 0-15 16,0-1-18-16,-2 1-13 0,-1 0-16 0,3 0-14 16,-6 0-24-16,3 1-28 0,-4-1-30 0,2 2-27 15,-2-1-60-15,1-1-39 0,-1 0-59 16,-3 0-33-16,-2-1-753 0,5-2 85 15</inkml:trace>
  <inkml:trace contextRef="#ctx0" brushRef="#br0" timeOffset="25513.748">6753 2753 427 0,'-14'11'182'16,"1"0"-1"-16,2-3-30 0,1 2-5 0,0-2 23 16,3 1-10-16,0 1-26 0,-2-3 23 0,1 2-20 15,4-1-8-15,1 0-15 0,0 0-11 16,3-1-5-16,0 1 0 0,3-2-22 0,0-1 9 15,4 0-2-15,4 0-15 0,2-3-6 0,1 0-17 16,0-2-27-16,3 0-1 0,0-2-19 0,0 0-45 16,0-1-32-16,1-1-58 0,-2 1-72 0,1-3-36 15,-6 1-757-15,3 0 84 0</inkml:trace>
  <inkml:trace contextRef="#ctx0" brushRef="#br0" timeOffset="25727.912">6746 2510 1085 0,'7'-1'317'16,"1"-5"-45"-16,2 1-1 0,2 1-43 0,-1-3-18 15,-1 1-47-15,1 0-24 0,3 0-24 0,2 0-28 16,-2 2-10-16,-4-2-39 0,3 3-53 15,-1 1-39-15,-2 0-33 0,3 2-67 0,-3-1-45 16,0 2-756-16,-3 1 23 0</inkml:trace>
  <inkml:trace contextRef="#ctx0" brushRef="#br0" timeOffset="26304.999">7450 2456 481 0,'0'0'220'15,"0"0"-13"-15,0 0 6 0,-9 11-6 16,5-2 13-16,0 2-15 0,0 5-18 0,-2 6-6 15,0 1 9-15,-1 4-21 0,2-1-13 0,-1 4-10 16,-1 1-23-16,0 2-6 0,1-1-12 0,-1 0-5 16,3-6-15-16,1-1-14 0,-1 1-4 0,-2-2-3 15,0-1-10-15,1-1-11 0,1-2-50 0,1-7-32 16,0 2-33-16,0-2-50 0,-1-3-55 16,1-3-53-16,3-4-29 0,-7-2-145 0,7-1-595 15,0 0 93-15</inkml:trace>
  <inkml:trace contextRef="#ctx0" brushRef="#br0" timeOffset="26784.425">7279 2600 716 0,'4'-5'231'16,"3"-3"-27"-16,0 1-30 0,-1-1-12 0,4-2 4 15,1 1-30-15,-1 0-11 0,4 0-20 0,-4-1 8 16,4 1-21-16,3 2 3 0,-4-1-1 0,5 2 1 16,-1-1-18-16,3 2-6 0,1 2-12 0,-1-1-13 15,1 1 0-15,-1 2 13 0,-3 0-10 0,-2 1 10 16,-2 0-21-16,1 4-7 16,-5-1 2-16,-2 4 1 0,-4 2-6 0,-2-2-8 15,-4 4 3-15,-1 0-7 0,-3 1-11 0,-3 1 2 16,-1-1 16-16,-2-1-23 0,-1 3 6 0,1-3-14 15,-1-1 28-15,1 1-20 0,2-1 11 0,-3 0 9 16,4-1-20-16,-4 1 15 0,1-2 8 0,6 0 13 16,-3 0 10-16,2-1 0 0,2 1 24 0,0-1-4 15,2 0-7-15,1-2 10 0,-2 3-5 0,5 0 5 16,0-2-5-16,1 1-8 0,3 0-7 16,-1-1 2-16,4 1-12 0,-1 1 9 0,1-1-2 15,4 1-10-15,-1-1 0 0,0 0 0 0,4 2-16 16,2-1 9-16,2 2-6 0,-1 0-3 0,4 1 6 15,2 0-19-15,-1-1-4 0,0-2 15 16,-1 2-8-16,1 1-5 0,-3-4 11 0,-1 0-34 16,-2 0-36-16,-2-1-51 0,-4-1-54 0,1 0-38 15,-4-1 10-15,-1 2-58 0,-5-1-60 16,-1-5-25-16,-1 6-730 0,1-1 121 0,-3 0 119 16</inkml:trace>
  <inkml:trace contextRef="#ctx0" brushRef="#br0" timeOffset="41052.446">11419 2552 294 0,'4'-2'123'0,"-4"2"25"0,0 0-15 0,0 0 0 15,0 0-23-15,0 0 16 0,0 0-13 0,0 0 17 16,0 0-10-16,0 0-10 0,0 0-7 0,0 0 2 16,0 0-23-16,0 0 12 0,0 0-7 0,0 0 0 15,0 0-15-15,0 0 0 0,0 0-16 0,0 0-10 16,0 0 21-16,0 0-34 0,0 0 16 15,0 0-14-15,0 0 19 0,0 0-5 16,0 0 5-16,0 0-16 0,0 0 11 0,0 0-8 16,0 0-3-16,0 0 8 0,0 0 8 0,0 0-16 15,0 0 3-15,6 9-2 0,-6-9 4 0,0 4 3 16,1 0-10-16,2 0-3 0,0 1 16 0,0 4 2 16,2 0-7-16,1 0-3 0,-3 5 10 0,4 2-10 15,0-1 0-15,1 4 0 0,1 0-3 0,1 1-2 16,-3-1 7-16,4 2-14 0,-5-3 14 0,4 3-2 15,-2-3-13-15,-2-2 8 0,1 0 13 16,-3-1-21-16,2-3 5 0,-2 2-7 0,3-3 9 16,-4 0-14-16,1-3-1 0,-1 0-2 15,0 0 5-15,0-2-12 0,-2 1 14 0,2-3-22 16,-3 3-3-16,3-3 20 0,1-1-15 0,-4-3 1 16,1 3-1-16,-1-3 5 0,0 0-13 0,0 0 3 15,0 0 3-15,9-8-8 0,-8 1 7 0,2-1-2 16,3-3 5-16,1-1 1 0,1-2-1 0,1-1 5 15,2-3-8-15,3 0 9 0,-1-1 25 0,1-1-39 16,-1 1 3-16,1 1 5 0,0-1 3 16,-4 2-16-16,4 0 3 0,-1 2-28 0,-2 1-18 15,-1 2 4-15,-3 0-24 0,3 1-19 0,0 0-30 16,0 0 15-16,-3 3-51 0,1-1-26 16,1 5-46-16,-2-5-48 0,0 2-3 0,0-1-778 15,0 3 112-15</inkml:trace>
  <inkml:trace contextRef="#ctx0" brushRef="#br0" timeOffset="41852.289">11351 2378 711 0,'0'0'236'0,"0"0"9"0,0 0 6 0,-7 2-5 0,7-2 2 15,0 0 3-15,0 0-10 0,0 0-8 16,0 0-44-16,0 0-7 0,0 0-8 16,30-2-26-16,-15 1 1 0,4 0-26 0,6 1-8 15,5-1-8-15,4-1-12 0,1 1 5 0,6 0-26 16,3 1-13-16,-2-1-4 0,-8 1 2 0,0 0-8 16,0 1-13-16,-3-1-2 0,0 1-10 0,-4-1-11 15,-3 0 3-15,-4 0-36 0,1 1-15 0,0-1-44 16,-5 2-41-16,-5-2-33 0,3 1-33 0,-1-2-52 15,-2 2-84-15,-4-2-33 0,2 1-735 0,-2 0 108 16,1 0 115-16</inkml:trace>
  <inkml:trace contextRef="#ctx0" brushRef="#br0" timeOffset="43137.234">12182 2587 611 0,'0'0'269'16,"0"0"-5"-16,0 0-26 0,-4-4-16 0,4 4-4 15,0 0-26-15,8-7-8 0,-2 3-25 0,-2 2-16 16,5-2 1-16,5 0-14 0,-3 1-20 0,9-3-12 15,0 3-22-15,7 1-19 0,1-2-42 0,3 1-18 16,3 0-17-16,0 1-18 0,-3-1-44 0,-1 1-36 16,1 1-10-16,-7-1-74 0,0 1-41 0,-6 1-93 15,-1 0-644-15,0 1 140 0</inkml:trace>
  <inkml:trace contextRef="#ctx0" brushRef="#br0" timeOffset="43448.636">12189 2719 929 0,'0'0'350'16,"-3"2"-42"-16,3-2-14 0,0 0-28 15,0 0-28-15,0 0-10 0,0 0-13 16,19-2-31-16,-8 0 1 0,-4 1-19 0,6-2-12 16,4 0-19-16,0 3-9 0,1-1-4 0,6-2-14 15,-4 2-13-15,4 1-3 0,0-2-10 0,0 2-5 16,0 0-29-16,-1 0-12 0,-2 0-33 0,3 0-29 16,-7-1-15-16,0 1-28 0,0 1-77 0,0-1-5 15,-3 0-61-15,3 2-75 0,-4-2-33 0,2 0-735 16,-5 0 93-16,4 0 120 0</inkml:trace>
  <inkml:trace contextRef="#ctx0" brushRef="#br0" timeOffset="44272.494">13293 2395 442 0,'0'0'195'15,"0"0"-19"-15,0 0-24 0,0 0 4 16,0 0 0-16,0 0-5 0,0 0-21 0,0 0 9 16,0 0-27-16,0 0 9 0,7 6-29 0,-7-6-3 15,0 4 1-15,0-4-1 0,0 7-2 0,0-2 13 16,0 1-8-16,0 4 13 0,-3-2-10 0,2 4-8 16,1 1 0-16,-3 1-2 0,3 2 7 0,-3 1-21 15,-1 3 11-15,3-3-13 0,1 2-5 0,-3-1-2 16,3 0-13-16,-3-1-6 0,0 0 1 15,2 3-16-15,-2-6 18 0,0 4-8 16,-1-3-43-16,1 0-41 0,-4 0-18 0,3-1-15 16,1-2-39-16,0-1-5 0,-1-1-33 0,1 1-44 15,-3-4-58-15,5 1 27 0,1-7-78 0,-3 2-674 16,3 0 79-16</inkml:trace>
  <inkml:trace contextRef="#ctx0" brushRef="#br0" timeOffset="44968.13">13057 2485 378 0,'0'0'154'0,"-4"-2"-8"0,4 2-16 0,0 0 29 15,-9 0 0-15,9 0-3 0,0 0 3 0,0 0 4 16,0 0 11-16,-8 0-7 0,8 0 12 0,0 0-15 15,0 0 0-15,0 0-24 0,0 0-9 0,0 0 2 16,0 0-7-16,17-10-14 0,-10 7-9 0,3-3-9 16,4 1-17-16,3-2 5 0,0 3 0 15,7-5-23-15,1 3 0 0,4-1-8 0,6 0-8 16,0 0-4-16,2 1-3 0,-9 2-8 0,2 0-5 16,-2 0-13-16,-1-1-5 0,-1 3-30 15,-4 0-16-15,1 0-21 0,-2 2-22 0,-4-2-26 16,0 1-24-16,-3 1-19 0,3 0-54 0,-4 0-57 15,-3 1-20-15,-2-1-748 0,2 2 101 0</inkml:trace>
  <inkml:trace contextRef="#ctx0" brushRef="#br0" timeOffset="45408.719">13087 2816 619 0,'0'0'297'0,"-6"0"-18"0,6 0 5 16,0 0 8-16,0 0-11 0,0 0-4 0,0 0-21 16,0 0-5-16,0 0-16 0,16-7-10 0,-5 1-17 15,0 4-9-15,6-1-12 0,-1-1-23 0,8-1-3 16,1 1-33-16,2 0-13 0,4 0-15 0,3 2-5 15,3-2-8-15,1 0-20 0,-4 3-26 0,6-2-3 16,-4 0-33-16,-5 3-10 16,-1-1-18-16,1 1-10 0,-8 0-44 0,-2-3-33 15,0 3-39-15,-5 0-35 0,-1 3-36 0,-2-3-57 16,8-4-30-16,-15 4-793 0,1 0 124 0,-1 0 88 16</inkml:trace>
  <inkml:trace contextRef="#ctx0" brushRef="#br0" timeOffset="46032.712">12985 2217 660 0,'0'0'228'0,"-3"3"5"0,3-3-36 0,0 0-3 16,-4 2-27-16,4-2-4 0,0 0-14 0,0 0 2 16,-4 3 8-16,4-3 15 0,0 0 5 0,0 0 0 15,0 0-7-15,0 0-19 0,0 0-17 0,18-5-6 16,-12 4-12-16,5-2-5 0,6 0-11 0,1 0-23 15,5-1-12-15,7 1-3 0,1 0-10 0,8 1-11 16,1-1-30-16,1 1-28 0,4-2-16 16,-4 3-23-16,0 1 8 0,-3-1-8 0,-4 2-20 15,-3 0-26-15,-1 1-40 0,-7 1-40 0,-2-1-63 16,0 2-54-16,-4-1-716 0,0 3 40 0</inkml:trace>
  <inkml:trace contextRef="#ctx0" brushRef="#br0" timeOffset="46748.619">14066 2300 877 0,'3'10'300'15,"-3"2"-1"-15,0 1-22 0,0 4-6 0,3 1-22 16,-3 1-17-16,3 2-11 0,-3 4-27 0,1 0 8 16,2-2-38-16,-3 3 3 0,3-2-24 15,-3-1-13-15,3-2-17 0,-3 0-5 0,0-2-34 16,0 0 13-16,-3-2-26 0,3 0-43 0,0-2-26 15,-3-2-50-15,0-1-22 0,2 0-43 16,-2-1-20-16,0 0-44 0,-1-3-12 0,1 0-80 16,-1 7-13-16,1-12-776 0,3-1 103 0</inkml:trace>
  <inkml:trace contextRef="#ctx0" brushRef="#br0" timeOffset="47372.006">14007 2320 842 0,'0'0'294'0,"0"-6"3"16,0 6-10-16,3-4-8 0,-2 0-23 0,5-1-18 16,-3 0-23-16,4-2-11 0,1 3-30 0,2-3-10 15,0 1-18-15,1 0-13 0,2-1-7 0,7 0-14 16,-3 1-14-16,1-1-4 0,6 1-17 0,-1 1-13 16,4 0 5-16,1 1-12 0,-1-1 17 15,-2 3-26-15,-1 0-12 0,-1 2-5 0,-2-1-5 16,-4 1-14-16,-4 1-1 0,2 2 14 0,-5 3-4 15,-1 0-11-15,-5 2-2 0,-1 0-11 16,-6 3 6-16,-1 3-3 0,-5 0 5 0,-5 2-16 16,0 0 17-16,-4 0-4 0,-1 0-4 0,-5 0 4 15,3-4-2-15,1 1 0 0,-1-2 3 0,0-1-3 16,2 0 10-16,1-3-7 0,1 0 4 0,3-1-4 16,1 1-13-16,-2-2 12 0,2-1 1 0,2 0 7 15,1-1-2-15,1 1-1 0,2-1-12 0,-1 0 13 16,-1-1-8-16,5 0 7 0,-3 0 16 15,4 0 8-15,-4-1 23 0,7-1 20 0,-7 5 0 16,4-3 3-16,3-2-13 0,0 3-15 16,0-3 5-16,6 6-6 0,1-2 1 0,4-1 2 15,-1 2-7-15,10-1-11 0,0 2 0 0,5 0-2 16,2 2-8-16,7 0-10 0,0 2-1 0,5 1-4 16,-5-4 0-16,6 2 10 0,-5-1-28 0,2 2 7 15,-6-1 3-15,-4-2-3 0,0 0-2 0,-9-2-28 16,-1 1-31-16,3 0 3 0,-9-2-65 0,3 3-35 15,-4-3-16-15,-4 1-40 0,1 2-29 0,-3-3-25 16,-4 2-60-16,-14-3-1 0,14 1-805 0,0 0 126 16,0-4 113-16</inkml:trace>
  <inkml:trace contextRef="#ctx0" brushRef="#br0" timeOffset="53508.333">5506 1453 312 0,'0'0'97'0,"6"-1"-20"0,-6 1 0 0,0 0 12 16,3-2-25-16,-3 2-10 0,0 0-13 0,4-2 2 15,-4 2-2-15,0 0 13 0,3-2 5 0,-3 2-28 16,3-4 5-16,-3 4-16 0,4-3 29 0,-4 3-19 16,4-3 45-16,-4 3-11 0,0 0-6 0,3-4 9 15,-3 4-3-15,1-2-5 0,-1 2-8 16,0 0-5-16,0 0 13 0,0 0-3 0,0 0-2 15,0 0 2-15,0 0 3 0,0 0 5 0,-15 11-13 16,8-4 8-16,1 4-7 0,-4 1-6 16,-1 5 13-16,1 1-3 0,0 2-18 0,-1 1 8 15,1 1-30-15,-4 4 25 0,4 0-16 0,1-2 3 16,5-2-10-16,-4 0 13 0,2 1-11 0,3-4-7 16,2 0-2-16,-2 0 9 0,3-5-10 0,3 1 18 15,0-3-17-15,4 3 12 0,1-4-11 16,-1-1 1-16,3-1-20 0,4-2 1 0,-1-2 9 15,-3-2 7-15,7-1-2 0,-6-1-16 0,6-2-10 16,-1 0-10-16,-1-3-31 0,1-1-30 0,-1-1-21 16,1-2-34-16,1-1-45 0,-6-2-49 0,6-1-51 15,-1-3-658-15</inkml:trace>
  <inkml:trace contextRef="#ctx0" brushRef="#br0" timeOffset="53692.858">5642 1610 634 0,'-20'2'231'15,"2"0"-19"-15,-3 1-12 0,5 0-29 0,-4-1-12 16,3 2-13-16,-1-2-26 0,-2 2-17 0,3-1-37 16,-1-1-12-16,2-1-29 0,1 2-42 0,2-2-73 15,2 1-35-15,1-2-73 0,0-2-744 16</inkml:trace>
  <inkml:trace contextRef="#ctx0" brushRef="#br0" timeOffset="53967.934">5799 1577 660 0,'3'4'246'0,"-3"1"-11"15,1 1-25-15,3 2-10 0,-4-1-16 0,3 3-13 16,-3 1-22-16,0 2-13 0,0-2-3 0,0 3-18 16,0-2-18-16,-3 1 0 0,3 1-27 0,0-2-6 15,-1-1-8-15,1 2-10 0,0-3-28 0,0-1-36 16,-3 0-54-16,3-3-84 0,3 0-31 15,-10-4-46-15,7-2-765 0,4 4 105 0</inkml:trace>
  <inkml:trace contextRef="#ctx0" brushRef="#br0" timeOffset="54149.566">5847 1513 604 0,'1'-4'181'0,"5"1"-48"0,-3-1-63 15,0 0-63-15,1 1-84 0,0-10-25 0</inkml:trace>
  <inkml:trace contextRef="#ctx0" brushRef="#br0" timeOffset="54636.668">6042 1648 947 0,'3'9'261'0,"-3"-2"-10"15,3-1-29-15,-2-1-25 0,3-3-15 0,-4 2-18 16,0-1-28-16,0-3-1 0,0 0-17 0,3 3-18 16,-3-3 2-16,0 0-17 0,0 0 2 0,3-11-23 15,-3 5 2-15,1 0-15 0,1-1-2 0,-1 1 0 16,5-3-3-16,-5 2-16 0,2-1 14 15,3 2-8-15,-2 1-13 0,-3-1 15 0,5 3-10 16,-3 1 8-16,1 0-15 0,-4 2-6 0,0 0-5 16,13 7 6-16,-9-1-11 0,0 1 13 15,2 2 5-15,-3 0-3 0,1-2-15 0,-1 0 0 16,0-2 8-16,-3 1-15 0,4-1 9 0,-4-1-9 16,4-2 2-16,-4-2 20 0,0 0-20 0,0 0 8 15,14-7-3-15,-8-1 10 0,0 1-12 0,2-2 5 16,2-1 7-16,-3-1 3 0,4-2-10 15,-2 3-13-15,1-3 10 0,2 2-5 0,0 2 15 16,-2-1-20-16,2-1 7 0,-2 2-4 0,0 4 15 16,0-2 10-16,-3 2-3 0,3 3 3 0,-4 2-2 15,2 0-14-15,-2 2 11 0,1 2-7 0,-3 1 1 16,2 2 6-16,-1 2-8 0,1 0 8 0,-3 1 3 16,1-1-3-16,-1 0 0 0,1-1-8 15,2 1-7-15,-2-3 4 0,-1 1 1 0,-2-1-16 16,2 0-5-16,3-2-35 0,-2 0-26 15,-1-2-26-15,3-1-10 0,-6-1-11 0,11 0-12 16,-11 0 3-16,11-2-29 0,-5 1-5 0,2-2-35 16,-5 0-32-16,3 0-4 0,1 0 9 0,0 0-22 15,-4 0-707-15,0-1 88 0</inkml:trace>
  <inkml:trace contextRef="#ctx0" brushRef="#br0" timeOffset="55076.234">6589 1489 532 0,'0'6'251'0,"0"-6"-26"0,0 0-18 15,3 3-17-15,-3-3-14 0,10-1-17 0,-10 1-18 16,11-3-13-16,-1-2-23 0,3 1-3 16,-5-3-7-16,2 1-21 0,3-3 11 0,-2 1-19 15,-1-1-17-15,1 1 10 0,-1-2-16 0,-4 4 1 16,1-3 2-16,1 5-13 0,-2-3-2 0,-3 2 7 16,1 0-25-16,-4 0 10 0,0 2-10 0,-3-1 5 15,3 4-3-15,-7-4 18 0,-1 4-22 16,2 0 14-16,-4 2-17 0,0 5-13 0,-5-1 15 15,3 3 3-15,1 1-13 0,0 1 5 0,1 2 18 16,3 1-10-16,0 0-8 0,1 2 10 0,2 0-15 16,1 0 13-16,0-4-8 0,6 1 10 0,0-2-2 15,1-1 3-15,2-3-9 0,1 1 9 16,4-3-16-16,2-1-18 0,5-2-21 0,-5-2-12 16,5 0 0-16,1-1-21 0,2-3 8 0,0 0-23 15,-4 1-30-15,0 0-55 0,-3-1-43 16,-8 1 5-16,5 2-788 0,-1-1 115 0</inkml:trace>
  <inkml:trace contextRef="#ctx0" brushRef="#br0" timeOffset="55448.924">5218 2150 1136 0,'11'0'448'0,"2"1"-36"0,4-1-23 0,3-1-13 16,11-1-38-16,8-2-36 0,7 1-18 0,17-3-30 15,5-1-34-15,7-1-25 0,14-2-27 0,4 1-6 16,2 0-6-16,0-2-33 0,1 2-26 0,0-3-2 16,0 0-21-16,-4 1-15 0,-17 4-11 15,-6-1-14-15,-1 0-37 0,-7 3-17 16,-12-2-32-16,-12 5-22 0,-6 0-31 0,-3 2-30 16,-1 0-14-16,-8-2-38 0,2 1-43 0,-3 1-18 15,-5 0-42-15,0 0-45 0,-2 0 5 0,-4-1-791 16,0 1 189-16,3-2 90 0</inkml:trace>
  <inkml:trace contextRef="#ctx0" brushRef="#br0" timeOffset="56373.38">11672 1463 898 0,'-3'22'322'0,"0"-1"-40"0,-1-1-23 15,1 0-24-15,-1 0-20 0,0 0-13 0,1 3-28 16,0-1-23-16,3-2-20 0,-4 0 5 0,4-3-19 15,0 0-35-15,0-3-10 0,0-2-52 0,0-1-50 16,0-1-47-16,1-2-64 0,2-2-66 16,-7-3-31-16,4-3-773 0,0 0 84 0</inkml:trace>
  <inkml:trace contextRef="#ctx0" brushRef="#br0" timeOffset="56668.024">11562 1416 660 0,'18'-10'253'0,"-5"-1"-27"0,1 1-1 0,-3 1-43 15,3 0-3-15,-1-1-8 0,4-2-22 0,0 3-3 16,0-1-29-16,0 0 4 0,0 3-24 0,-3-2-5 16,3 3-18-16,-3-1 29 0,0 1-29 15,-1 2 8-15,-2 0 0 0,-1 2-11 0,0 1 9 16,1 3-9-16,-5 0-12 0,1 6-2 0,-4 1-4 15,0 2 6-15,-3 1-18 0,-3 4 5 0,0 1-5 16,-4-1-10-16,-3 3 2 0,3-1-15 16,-3-1 10-16,0-2-12 0,-4-1-29 0,4-1-18 15,-1-1-20-15,-2-3-39 0,0-2-33 0,5-2-15 16,-2-2-46-16,0-2-39 0,10-1-22 0,-31-9-34 16,24 3-738-16,6-3 104 0</inkml:trace>
  <inkml:trace contextRef="#ctx0" brushRef="#br0" timeOffset="57036.901">11962 1178 747 0,'0'20'251'0,"0"-1"-18"0,-3-1 2 16,3-1-15-16,0 0-5 0,3-1 5 0,-3 1-12 15,1-2-14-15,3 2-9 0,-1-3-11 0,0 0-13 16,-2-4-18-16,2 3-15 0,0-4 11 0,0-2-17 16,0-1-24-16,1-1-11 0,3-3-11 15,-3 0-12-15,2-2-2 0,-6 0-6 0,17-4 8 16,-9-2-18-16,1-2-2 0,1-1-13 16,1 0-11-16,-1-2-5 0,0-1 3 0,1 2-8 15,-1 0 14-15,-3 3-19 0,3 0 10 0,-3 1-7 16,-3 1-3-16,2 2 2 0,-2 0 1 0,2 0-8 15,-2 3 8-15,-4 0-3 0,10 7-2 0,-7-3 7 16,1 2 0-16,-1 1-5 0,0 1-13 0,1 1-25 16,3-1-33-16,-6 2-37 0,2 0-15 0,3-1-20 15,-5-1-36-15,2-2-20 0,3 0-29 0,-3-1-79 16,5-1 25-16,-1-2-17 0,-1-2-735 0,1 0 103 16</inkml:trace>
  <inkml:trace contextRef="#ctx0" brushRef="#br0" timeOffset="57416.39">12619 1230 396 0,'0'0'162'0,"-10"-4"6"0,3 2-32 0,0 2-10 16,-6-1-1-16,-1 1-10 0,1 1-2 0,-5-1-21 16,2 2 5-16,1 0-10 0,-1 2 8 0,-2 0-11 15,1 2 6-15,3 0 5 0,-3 2-13 0,4-1 10 16,3 3-13-16,-4 2-5 0,7-3 24 15,0 0-34-15,1 1-6 0,1-1-14 16,5 1 5-16,-3-3 7 0,3 0-23 0,3-2 11 16,-3-1 2-16,5 0-5 0,1-4 2 0,-6 0-25 15,13-6 8-15,-2 1-11 0,-1 1 18 0,-3-4-20 16,7-2 26-16,-4 0-32 0,3-1 1 0,-2 1 7 16,-1-3 11-16,0 3-29 0,1 0 8 0,-4 1 3 15,2 2-10-15,-5 0 9 0,3 2-12 0,0-1 3 16,-4 1 9-16,1 3 6 0,-1 0-13 0,0 0 13 15,-3 2 2-15,0 0 6 0,4 10-1 0,-4-2-4 16,0-1-11-16,0 1 13 0,3 4-13 16,-3-4 2-16,4 2-22 0,0-1-13 15,-1 0-16-15,0-1-27 0,4-1-52 0,0-1-61 16,4-3-21-16,1-2-51 0,-2-3 41 0,2 0-77 16,4-4-640-16,1-1 67 0</inkml:trace>
  <inkml:trace contextRef="#ctx0" brushRef="#br0" timeOffset="57712.877">12869 1127 506 0,'-7'4'200'0,"0"1"0"0,-3 0-24 16,3 1-9-16,0 0-6 0,-3 3-20 16,3-2-11-16,0-2-9 0,1 2-1 15,-2-1-8-15,1-1 19 0,4 0-34 0,-3-1 6 16,5 0-14-16,-2 0-9 0,3-1-6 0,-3 1 5 15,3-4-17-15,3 7-4 0,0-4-9 0,-2-1 5 16,5 2-3-16,-2-1-25 0,2-1 2 0,-1 2 10 16,4-1-5-16,-5-1-2 0,2 3-15 0,1 1 19 15,-3-1-12-15,0 2 0 0,-1-3-10 0,0 3 5 16,-3 0-18-16,0 0 3 0,0 0-6 0,-3 2 6 16,-1-2-16-16,1 0-18 0,-4 0-15 0,3-1-15 15,-2-1-44-15,-1 0-26 0,1-2-22 16,-2-1-47-16,8-2-33 0,-13 1 10 15,9-2-770-15,4 1 90 0</inkml:trace>
  <inkml:trace contextRef="#ctx0" brushRef="#br0" timeOffset="58093.602">13078 1126 314 0,'0'0'133'0,"0"0"-12"16,-4-5-1-16,4 5 3 0,0 0 13 0,-14 2-6 15,8 1-7-15,2-1-5 0,1 2-3 0,-8 1-8 16,5-1-7-16,2 3 28 0,-3 0-13 0,1 1-30 16,1-1 22-16,-1 0-40 0,2 2-13 0,1-1 23 15,0-1-31-15,0 1-3 0,3 0 8 0,-4-2-2 16,4 2-16-16,0-2 16 0,0 1 10 0,1-1-21 15,2-1 6-15,0-1-9 0,0-1-9 0,1-2 0 16,2-1 20-16,-6 0 5 0,14-3-20 0,-7-2 2 16,3 0 23-16,-2-3-28 0,2 0 6 15,-1-2-27-15,-2 3 11 0,1-1 3 0,1-1 4 16,-5 1-7-16,2 1-23 0,-5 0 8 0,2 0 22 16,-6 0-30-16,2 2-5 0,-2-1-8 15,-3 1-10-15,-1 1-16 0,0-1-27 0,-3 2-27 16,0-1-27-16,3 2-39 0,-4 0-36 0,4 0 9 15,-3 0-14-15,4 1-151 0,-2 0-612 0</inkml:trace>
  <inkml:trace contextRef="#ctx0" brushRef="#br0" timeOffset="58380.655">13201 1239 673 0,'0'7'271'0,"3"-2"-10"16,-3 0-10-16,0-1-31 0,3 0-5 0,-3-1-18 16,0 1-20-16,0-4-6 0,1 3 3 0,-1-3-17 15,0 0-9-15,0 0-7 0,0 0-16 0,9-8 1 16,-6 2-21-16,1-2 7 0,3 0-12 16,-3-1-16-16,6-3-7 0,-4 1-15 0,5 0-11 15,-1-1-5-15,3-1-3 0,2-1 11 0,1-1-33 16,2 2-32-16,2 0-14 0,0 1-21 0,1 0-8 15,3 2-15-15,-1 0-16 0,-1 2-17 0,2 1-3 16,-3 1-38-16,-2 1-39 0,-1 2-20 0,-2 2-26 16,-5 1-43-16,-11 0-75 0,7 5-637 0,-1-1 108 15</inkml:trace>
  <inkml:trace contextRef="#ctx0" brushRef="#br0" timeOffset="58855.996">11285 1895 650 0,'-6'1'276'16,"6"-1"11"-16,-6 2 2 0,6-2 39 0,0 0 15 15,0 0 12-15,-1-7 12 0,8 2-32 0,4-1 5 16,2-4-2-16,11 0-18 0,7-5-23 15,19-5-23-15,6 0-18 0,22-4-28 0,4 0-34 16,4-1-2-16,9 2-33 0,9-1-23 0,5-1-14 16,7 3-19-16,3 0-21 0,-2 0-29 15,-5 1-40-15,1 3-8 0,0 0-28 0,-7 4-20 16,0 3-24-16,-6 2-4 0,-2 3-11 0,-23 1-13 16,1 2-20-16,-1 3-11 0,-6-1-7 0,-1 0-25 15,-17 2 9-15,-6-1-10 0,-2 1-17 0,-8-1-11 16,0 0 3-16,-6 2-6 0,-4-2-43 0,-1 1-20 15,-3-1-49-15,-8 2 23 0,1-1-21 0,-7 1-532 16,-1-1-163-16,-2 2 145 0</inkml:trace>
  <inkml:trace contextRef="#ctx0" brushRef="#br0" timeOffset="64091.966">1119 5043 355 0,'0'0'162'0,"0"0"-14"0,0 0-7 0,0 0-11 16,4-1 9-16,-4 1-24 0,0 0-10 0,0 0 2 15,0 0-10-15,0 0 8 0,0 0 0 0,0 0-18 16,0 0-5-16,0 0-7 0,0 0 6 0,3 8-9 16,-3-5 2-16,-3 4 6 0,2 0-29 15,1 2 13-15,-3 1 8 0,-1 0-6 0,1 3 3 16,0-2 3-16,-1 4-6 0,1 0-12 0,0 2-10 16,0 0-1-16,-2 1 6 0,2 0-11 15,0 3-4-15,-3-3 9 0,2 0-38 0,0 1-20 16,1-2-39-16,-5 2-36 0,5-5-48 0,0-1-49 15,0-4-66-15,3-2-727 0,3-4 137 0</inkml:trace>
  <inkml:trace contextRef="#ctx0" brushRef="#br0" timeOffset="64344.574">1543 4941 993 0,'0'0'297'0,"0"0"-39"16,-16 9-10-16,2-6-25 0,-3 1-31 0,-1 0 0 15,-9 2-23-15,0-3-18 0,-1 2-8 0,-3-1-7 16,-3 2-18-16,-3 0-11 0,0-2-2 0,2 3-15 16,-3 0 7-16,1 1-23 0,2 0-23 0,-2 2-15 15,3 0-36-15,-3-1-25 0,1 4-44 0,2-3-39 16,0 0-40-16,0 0-34 0,7-3-59 0,-1 0-767 15,5-1 48-15,2-1 141 0</inkml:trace>
  <inkml:trace contextRef="#ctx0" brushRef="#br0" timeOffset="64589.869">1478 5288 970 0,'0'4'281'0,"0"-4"-15"0,-17 5-25 0,3-2-11 16,-7 0-30-16,-6 1 2 0,-4-1-35 0,-9-1-11 15,2 2-13-15,-6-3-2 0,6 3 2 0,-3 0-25 16,1-3-18-16,1 1-21 0,-1 2 1 0,6-2-9 16,-1 1-27-16,2 1-21 15,2-3-10-15,3 2-54 0,4-1-36 0,0 1-51 16,4 0-31-16,2 1-58 0,1-2-29 0,7-2-742 15,3 0 82-15,7 0 107 0</inkml:trace>
  <inkml:trace contextRef="#ctx0" brushRef="#br0" timeOffset="64960.206">1393 5185 806 0,'3'7'256'0,"-3"-2"-26"0,0 2-12 16,-3 1-14-16,2 0-22 0,1-1-15 0,-2 0-9 15,1-3-2-15,1 1-20 0,0 2 0 16,-3-4-24-16,3 3-2 0,0-6-7 0,0 4-1 16,0-4-4-16,0 0-17 0,0 0-11 0,14-6-4 15,-4 1-12-15,0-5 0 0,4 2 17 0,-1-8-17 16,5 2-16-16,-4 2-9 0,3-4 1 0,-1 2-14 15,-2 2 25-15,0 0-26 0,-4 2 28 0,4 0-14 16,-4 2 6-16,-3 1-11 0,4 4 1 0,-2-2 6 16,-2 2-13-16,-1 3 2 15,2 0-7-15,-4 3 5 0,2 2-8 0,-2-1 16 16,2 3-6-16,-2 0-27 0,3 2-4 0,-4-1 1 16,0 0-3-16,1 1-2 0,-1-1-18 0,0-1-19 15,1 1-17-15,-1-4-46 0,1 2-33 0,-1 0-55 16,1-5-29-16,-4-1-17 0,0 0-53 0,16-1-668 15,-8-2 59-15</inkml:trace>
  <inkml:trace contextRef="#ctx0" brushRef="#br0" timeOffset="65364.58">2008 5117 481 0,'-14'-8'161'16,"4"6"-15"-16,-3-3-28 0,-1 3 2 15,0-1 13-15,-3 2-5 0,0 1 15 0,0 1-20 16,0 4 13-16,-1 0-3 0,-1 1-18 0,1 3-18 16,1 4 1-16,3-3 12 0,1 2-36 0,5-2 5 15,-1 1-7-15,5-1-18 0,1-1 30 0,0-2-7 16,6-1-23-16,0-3-16 0,1 0-2 0,5-6 15 16,-1 1-17-16,6-6 9 0,3 0-10 15,-1-5-7-15,5-2-6 0,0-5-9 0,2 0 1 16,-2-3 6-16,7-6-5 0,-4 4-8 15,-7-3 11-15,3 3-16 0,-7-1 7 0,1-3-4 16,-3 0-6-16,-2 1 1 0,-1 4 9 0,-2 0-4 16,-2 5-16-16,-4 3 11 0,0 1-11 0,0 3 8 15,-3 0 5-15,-1 8-3 0,-2-2 3 0,-2 5 10 16,8 1 6-16,-13 8-6 0,3-1 28 16,2 6-12-16,-1 0-16 0,2 3 6 0,3 0 1 15,1 1 9-15,-4 1-13 0,6-1 12 0,1 1-17 16,1-1-18-16,6-2-3 0,-3 0-56 0,5 0-15 15,-2-5-24-15,4 0-38 0,-1-2-36 0,-1-2-45 16,3-5 1-16,-2-2-32 0,3 1-697 0,1-4 80 16</inkml:trace>
  <inkml:trace contextRef="#ctx0" brushRef="#br0" timeOffset="65688.511">2237 4967 752 0,'-3'10'238'0,"3"1"-13"0,0 3-30 0,-4 1-18 16,4-3-3-16,0 2-26 0,0 0-2 16,0-3-28-16,0 0-1 0,4 1-22 0,-4-6 0 15,3 0 5-15,1 1-31 0,-1-4-5 0,4 0-16 16,-1-6-7-16,2 1 0 0,2-5-10 0,0 3 5 16,4-4-18-16,-4 0 5 0,3-5-8 15,-2 2 1-15,-1-2 1 0,4 2 4 0,-7 0-1 16,3-2-7-16,-3 3-5 0,3 0-6 0,-3 2 6 15,-3-1 0-15,2 1 2 0,-2 4 5 0,3 0-12 16,-4 2 0-16,-3 2-6 0,0 0-2 16,0 0 18-16,4 10-13 0,-4-1 15 0,0 1-2 15,0 0 2-15,0 3-15 0,3-4 0 0,0 2 3 16,-3 1-3-16,3-3-36 0,-2 0-20 0,2-5-62 16,3 0-26-16,-2-3-19 0,-4-1-42 0,0 0-23 15,17-5 5-15,-10 1-713 0,1-5 75 16</inkml:trace>
  <inkml:trace contextRef="#ctx0" brushRef="#br0" timeOffset="65949.163">2589 4907 601 0,'-6'10'215'15,"2"-2"-15"-15,-4 1-8 0,5-5-13 0,0 3-18 16,0 0-18-16,-1-2-12 0,4 0-13 15,-3 0 2-15,3 3-18 0,0-4-7 0,0 2-5 16,3 0-24-16,-2-1 11 0,2 1-26 0,3-1 3 16,-3 0-10-16,5 0 9 0,-1 0-22 15,-1 0 7-15,1 2-17 0,4-5-3 0,-4 3-11 16,3-3 1-16,1 2-18 0,-1-1-28 0,-1-1-34 16,2-2 8-16,-1 0-41 0,0 0-21 0,-2-2-45 15,2-2 2-15,0 0 13 0,1-2-21 16,-2-1-176-16,1-5-527 0</inkml:trace>
  <inkml:trace contextRef="#ctx0" brushRef="#br0" timeOffset="66165.435">2914 4543 811 0,'-3'16'256'0,"3"2"-13"0,0 7-18 0,-4 0-28 15,4 4-5-15,0 1-25 0,-3 4-16 0,2 2-13 16,-1-1-2-16,2-8-24 0,-1 2-12 0,-2-1-26 16,3-3-25-16,-3-5-23 0,2-2-16 15,1-3-59-15,0-1-51 0,1-2-30 0,2-6-26 16,-3 0-36-16,4-5 20 0,-4-1-30 0,13-7-389 16,-6 1-285-16</inkml:trace>
  <inkml:trace contextRef="#ctx0" brushRef="#br0" timeOffset="66314.409">3061 4822 432 0,'-10'0'182'0,"10"0"-16"0,-13 3 3 15,5-3-18-15,-5 2-33 0,0 1 12 0,-2 1-22 16,-3-3 5-16,-1 2-24 0,-2 1-25 0,1-1-5 16,-1-2-46-16,0 3-23 0,2-4-47 0,1 0-40 15,1 0-10-15,3-3-70 0,1-1-714 0</inkml:trace>
  <inkml:trace contextRef="#ctx0" brushRef="#br0" timeOffset="66597.803">3191 4745 440 0,'0'0'141'15,"0"0"-8"-15,-24 7 0 0,17-3 10 0,-3 2 8 16,3 3-8-16,-3 2 3 0,-1-1-30 0,1 0 4 16,3 5-8-16,1-3-4 0,-2 1 12 0,2 0-25 15,3-1-11-15,0-2 1 0,3 0-11 0,0-2-5 16,0-1 8-16,2 0-15 0,2-3 2 0,-1 0 15 16,1-4-48-16,-4 0-24 15,13-1-9-15,-6-4-21 0,0-1-23 0,-1-3-8 16,5-1-54-16,-4-1-17 0,3-4-47 0,-3 1-17 15,0 2-16-15,0-2-20 0,-1 1-51 0,-6 1-295 16</inkml:trace>
  <inkml:trace contextRef="#ctx0" brushRef="#br0" timeOffset="66808.451">3236 4834 412 0,'2'4'184'0,"-1"3"-10"0,-1-2-15 0,3 0-1 15,-3 0-7-15,0-2-18 0,0-3 13 16,0 0-7-16,0 0-14 0,0 0-17 0,6-13-16 15,-4 4-3-15,1-5-4 0,1 3-8 0,2-5-8 16,-3 1-10-16,3 0 2 0,1 1-7 0,-2 0 5 16,4-1-18-16,-1 4-8 0,5-3-2 0,-3 3-3 15,0 0 8-15,4 2-8 0,-3-1-16 16,3 2-14-16,2 2-31 0,-6 1-34 0,4 1-10 16,-1 1-33-16,-1 2-33 0,0-3-54 0,-4 3-69 15,3-2-674-15,-2 2 88 0</inkml:trace>
  <inkml:trace contextRef="#ctx0" brushRef="#br0" timeOffset="68343.875">1342 3788 632 0,'0'0'253'0,"0"0"-5"16,0 0-15-16,0 0-20 0,-7 1 27 0,7-1-22 15,0 0 5-15,0 0-3 0,0 0-5 16,0 0-21-16,0 0-4 0,0 0-14 0,0 0-9 16,21-8-21-16,-9 6 0 0,-4-1-31 15,5-1-5-15,5-1-5 0,1 0-26 0,3 2-23 16,5-4-4-16,0 1-32 0,1 2-7 0,6-4 0 16,-3 3-26-16,-1 1 13 0,1-3-5 0,-6 6-11 15,1-6 6-15,-2 6 23 0,-6-5-26 16,1 3 0-16,-1 3 6 0,-5-4 2 0,1 3-6 15,-3-1 14-15,0 1-11 0,-1 1 1 0,-1 0-1 16,-2 1-2-16,0 2 7 0,0 1-2 0,-4-2 2 16,1 5-9-16,-1-3 4 0,0 2-5 0,-2 2 5 15,2-1 14-15,1-2-6 0,-1 2-8 0,0-2 0 16,-3 0 11-16,1 0-8 0,1-3 17 16,2 2-19-16,-4-4-11 0,0 0 13 15,0 0 0-15,7-11 10 0,-4 5-10 0,0-6 2 16,2 1 6-16,1-4-3 0,-2-1 2 0,2 0-2 15,4-4 5-15,-2 2-12 0,2-5 2 0,-1 4 2 16,2 0 0-16,0 0 26 0,-1 0-30 0,3 3-6 16,-3 2 13-16,-3 2 8 0,4 0-3 0,-7 7 2 15,5-4-14-15,-6 3-11 0,1 5 20 16,3 1-25-16,-7 0 26 0,4 16-16 0,-1-7 5 16,0 7 1-16,-3 2-6 0,0 5 18 0,3-1 26 15,1 1-29-15,-4 0 14 0,3-3 9 0,0 1 1 16,1-4 2-16,0-1 41 0,0-2-28 15,-1-3-5-15,3-1 5 0,1-3-18 0,-3-4-8 16,6-3 21-16,-10 0-28 0,17-11 0 16,-10-1-32-16,4-1 7 0,-1-4-9 0,0-5-2 15,3 2-5-15,-3-8-3 0,1 6-5 0,-1-1 15 16,-3 4 3-16,2 0-5 0,-1 2 18 0,-1 4-16 16,-4 1 16-16,1 4 15 0,2 2-10 0,-3 2-3 15,-3 4-2-15,11 1 0 0,-11-1 10 0,4 16 2 16,2 1 14-16,-5 0-4 0,2 4-6 15,3-1 4-15,-5 4 5 0,6-2 1 0,-1-3 22 16,-2-1-2-16,-1-2 7 0,1-2-2 0,-1-3-2 16,4-2-11-16,-3 0 10 0,2-4-7 15,1-4 2-15,-7-1-15 0,14-6-13 0,-4-3-20 16,-3 0 10-16,2-3-31 0,2-4 5 0,-1-4-7 16,0 0 7-16,1 1 5 0,-1-1 9 15,4 0-27-15,-7-1 18 0,3 4-2 0,0 4 5 16,1-1 0-16,-4 3 33 0,2-1-22 0,-1 7-9 15,-2 1 8-15,1 3 3 0,0 2-8 0,-1 4 5 16,2 3 1-16,-2 1 9 0,1 2-5 0,0 4 11 16,1-1-3-16,1-3 18 0,-2 3-5 0,0-3-6 15,3 0 24-15,-3 1-13 0,0-4-13 0,-4 0 10 16,4-3-4-16,0 0 1 0,0-2 19 16,-1-2-23-16,1 2 10 0,1-6-21 15,-2 2 6-15,1-1-6 0,-3 0-4 0,2-4 4 16,2 3 16-16,-2-1-26 0,1 1 8 0,-4-1 15 15,1 1-5-15,-1 1-12 0,4-2-1 0,-6 1-10 16,5 2 15-16,-3 0-12 0,-3 1 0 0,3-4 4 16,1 1 11-16,-4 3-12 0,0 0-4 15,3-1 9-15,-3 1-4 0,0 0 19 0,0 0-5 16,3-3-16-16,-3 3 0 0,0 0 0 0,0 0 6 16,0 0-6-16,0 0 15 0,0 0-9 0,0 0-1 15,0 0 8-15,0 0 5 0,0 0 8 0,4-3 7 16,-4 3 6-16,0 0 10 0,0 0 18 15,0 0-8-15,0 0 20 0,0 0 16 16,0 0-15-16,0 0-9 0,14-2 1 0,-11 2-13 16,4-4-5-16,4 2 31 0,-1-1-23 0,3-1-3 15,4 1-16-15,3-1-4 0,1 1-3 0,3-2 13 16,4-1-18-16,2 0-5 0,5 1-16 0,2 0-10 16,0-2-23-16,2 1-4 0,-2-1-19 0,0 3-10 15,-6 3-8-15,-3-3-10 0,-4 1-34 0,-4 1-45 16,0-1-72-16,-2 3-41 0,-8 3-46 15,0-3-451-15,-4 0-245 0,2 2 128 0</inkml:trace>
  <inkml:trace contextRef="#ctx0" brushRef="#br0" timeOffset="70636.755">907 6328 499 0,'-6'-1'225'16,"6"1"13"-16,0 0-10 0,-1-2-8 0,1 2 0 15,0 0 3-15,-3-4-13 0,3 4 5 0,0 0-36 16,0 0-15-16,7-5-3 0,1 1-2 15,2 1-26-15,5-3-18 0,6 3-3 16,7-5-1-16,6 1-22 0,3 0 3 0,19 0-15 16,5-2-3-16,0 0-25 0,-3 1-6 0,-2 1 9 15,-2-3-19-15,-12 5 26 0,-6-1-28 0,-8 0-8 16,-3 4 7-16,-2-4-9 0,-6 3-6 0,1 2 13 16,-2-2-33-16,-5 0-8 0,2 2 8 0,-3 0-23 15,1-2 5-15,-5 3 15 0,1-3-25 16,-3 2-10-16,-4 1 9 0,11 0 1 0,-8-1 7 15,-3 1 9-15,6-4-1 0,-6 4-11 0,0 0 6 16,7-1 18-16,-7 1-13 0,0 0 11 0,0 0 2 16,4-2-1-16,-4 2-11 0,0 0 1 15,0 0 3-15,6-1 16 0,-6 1-3 0,0 0-5 16,0 0 0-16,0 0-3 0,0 0 3 0,0 0 2 16,0 0-12-16,0-4 10 0,0 4 20 15,0 0-10-15,0 0-10 0,0 0 5 0,-6-10-7 16,5 8-4-16,1-7-2 0,-3 4 13 0,3-2 3 15,0-4-3-15,0 1-10 0,0 2 2 0,-3-2 3 16,3-4-3-16,0 4 6 0,0-4 4 0,0 3-2 16,3-3 0-16,-3 3 8 0,3-3 0 0,-2 3-6 15,5-4-4-15,1 3 7 0,0-1-5 16,-1 2-3-16,2-3 8 0,3 4-10 0,-1-3 8 16,3 1-1-16,1 3 9 0,-1-3-11 15,1 4 10-15,-1 0-2 0,2 4 12 0,-2-2-12 16,-3 3-6-16,4-2-2 0,-4 2-2 0,1-1-1 15,-2 4 6-15,-2 0-6 0,0 3 1 0,-4-2-6 16,1 3-2-16,-4 2 2 0,-3 2 16 16,-1 2-13-16,-2 2-8 0,-1-1 13 0,3 3-3 15,-6-3 6-15,3 3 12 0,0-3-12 0,4-1-1 16,-4 0-7-16,4 2 8 0,-4-3 9 0,6-2-1 16,-2-2-4-16,0 1 4 0,-1 1-6 0,2-4 0 15,1 2-8-15,1-5 19 0,4 3-24 16,-4-3 16-16,0 0-19 0,13-7 11 0,-5 4-2 15,1-4 15-15,1 0-13 0,1-1 2 16,-1-1-15-16,3 0 8 0,-1 0-2 0,1-2-1 16,4-1-2-16,-3 1 2 0,0 1 3 0,-1 2 2 15,1-2-2-15,-1-1 3 0,-3 5-9 0,1 0 9 16,-1 0-6-16,-3 2 0 0,3-1 8 0,-3 4 0 16,-1 0-10-16,1-1 3 0,0 2 7 0,-7 0-18 15,11 2 7-15,-5 0 17 0,-3 3-17 16,1 0 24-16,-1 0-21 0,-3 3-4 0,0-1 24 15,0 2-9-15,0-2-8 0,0-1 5 0,0 4 0 16,0-4 0-16,-3 3-5 0,3-4 12 16,0 2 11-16,0-3-13 0,0 2 1 0,0 0-4 15,0-4 11-15,0 3-21 0,0-5 16 0,0 4-6 16,0-4 9-16,6 0 7 0,-6 0-13 0,0 0 8 16,18-9-13-16,-11 4-6 0,-1-1 6 15,5-2 0-15,-1-3-2 0,0-1 12 0,4-2-10 16,-3 2-10-16,3-4 2 0,-1 5 11 0,1-3-1 15,-4 0-9-15,0 4 17 0,1 0-18 0,-4 2 6 16,2 0-1-16,-2-1 3 0,0 5-2 0,0 0 17 16,0-2-20-16,-1 4 0 0,1 2 10 0,-7 0 2 15,11 0-1-15,-11 0 1 0,10 7-4 16,-4-3 2-16,-5 1-5 0,6 5-3 0,-4-2-2 16,0 1 10-16,1 2-10 0,-4 0 3 15,3-6-1-15,-2 4 6 0,-1-1-6 0,2-1-2 16,-1 1 5-16,-1-1 3 0,3 0-3 0,-3 0-3 15,0-2 8-15,0 1 3 0,0 1-6 0,0 0 6 16,0-1 0-16,-3-2 2 0,3 4-18 0,-1-4 11 16,-2 3-6-16,3 0 1 0,-3 0 9 0,0 1 9 15,2-3-3-15,-1 0-19 0,2 2 6 16,-1-3 6-16,-2 3-9 0,3-1 8 0,0-2 10 16,-4 1-4-16,4-2-9 0,0 2 9 0,0-5-11 15,-3 7 15-15,3-5-2 0,0-2 10 0,-1 7-16 16,1-7 1-16,0 2 0 0,0-2-8 15,0 5 5-15,0-5-3 0,-3 3 14 0,3-3-11 16,0 0-5-16,0 0 8 0,0 6 2 0,0-6-10 16,0 0 5-16,0 0 3 0,0 2 2 15,0-2-15-15,0 0 5 0,0 0-8 0,0 0 3 16,0 0 13-16,0 0 4 0,0 0 4 0,0 0-9 16,-3 5-7-16,3-5-5 0,0 0 10 0,0 0-2 15,0 0 7-15,0 0-20 0,0 0 10 0,0 0 10 16,0 0 6-16,0 0-19 0,0 0-10 0,0 0 16 15,0 3-6-15,0-3 1 0,0 0-9 0,0 0 19 16,0 0-8-16,0 0 3 0,0 0-1 16,0 0-7-16,0 0 0 0,0 0-3 15,0 0 3-15,0 0 5 0,0 0 13 0,0 0 2 16,0 0-10-16,0 0-5 0,0 0-10 0,0 0 8 16,0 0-1-16,0 0-2 0,0 0 10 0,0 0-13 15,0 0-12-15,0 0 15 0,0 0-3 0,0 0 18 16,0 0-10-16,0 0 6 0,0 0-14 0,6-9 8 15,-6 9 0-15,0-6 2 0,4 4 1 0,-4 2 0 16,7-9 20-16,-3 5-6 0,3-1 19 16,2-1-31-16,-1-1 16 0,2 4-6 0,-1-5-4 15,6 2-4-15,1-1-2 0,2 3 0 0,2-3 6 16,7 2-11-16,4 0 12 0,7-3 1 0,3 3-8 16,0 1-12-16,20-3 9 0,-5 0-2 15,2 1 11-15,-7 2-6 0,-10 0-13 0,6 1 8 16,-5 0-15-16,-4-1-3 0,-4 2 10 0,-1 1-5 15,-5-3-25-15,-4 1-21 0,-3 2-28 16,-1 1-46-16,-3-1-21 0,-4-4-4 0,-3 3-24 16,1-3-8-16,-4 1-14 0,-3 3-55 0,-1-10-46 15,0 7-675-15,4-1 92 0</inkml:trace>
  <inkml:trace contextRef="#ctx0" brushRef="#br0" timeOffset="80792.67">6746 4803 453 0,'0'0'192'0,"3"-3"-21"0,-3-1 16 16,0 4-8-16,4-3-2 0,-4 3-6 0,0 0-4 16,0-2-9-16,0 2 19 0,0 0-21 0,0 0-10 15,3-4-10-15,-3 4-6 0,0 0-12 0,0 0-3 16,0 0-20-16,0 10-11 0,0-5 3 0,0 2 3 15,0-3-41-15,0 4 4 0,0 3 9 16,-3 0-3-16,3 3-6 0,-3 1-1 0,2 4 1 16,1 0-9-16,-3 1-3 0,3 0-8 0,-3 5 13 15,0-3-2-15,0 3-11 0,3 0 16 0,-1 0-16 16,-2 0-8-16,0 0 4 0,-1 0-9 0,0-1 13 16,4-3-10-16,-3 0-5 0,-1 0-13 0,1-3 13 15,0-3-7-15,3 3 6 0,-4-3 6 16,1 1-23-16,0-6 11 0,-1 2-6 0,3 0-3 15,-1-3 6-15,2-2-5 0,-1-1-14 0,1 1 9 16,-3-1 10-16,3 1-16 0,0-3 5 0,-3 0-22 16,2 0 14-16,1 1 9 0,0-5-11 15,-3 4-10-15,3-4 8 0,0 4-1 0,0-4 1 16,0 0 15-16,0 0-3 0,0 0 3 0,0 0 11 16,0 0 4-16,0 0 11 0,0 0-3 0,0 0 18 15,10-13-26-15,-2 9 0 0,-2 1 6 0,4-1 2 16,0 2-8-16,1-3-2 0,2 3 10 0,5-4-10 15,2 4 2-15,1-2-2 0,-1 2-8 16,0-1 13-16,-2 2-13 0,3-2 5 0,-1 1-10 16,0 0-15-16,-6 2 0 0,3-5-24 0,-4 4-35 15,1 1-59-15,-3-1-46 0,-2-1-34 0,2-1-4 16,-4 1-24-16,-3-1-56 0,2-2-102 0,-3 2-628 16,5-3 137-16</inkml:trace>
  <inkml:trace contextRef="#ctx0" brushRef="#br0" timeOffset="84212.22">7512 4816 486 0,'3'1'156'0,"-3"-1"15"16,0 0-27-16,0 0-14 0,0 0-14 0,0 0-4 16,4 3-9-16,-4-3-27 0,0 0 6 0,0 0-18 15,0 0 5-15,0 0-5 0,0 0-2 0,-13-10-6 16,9 9 8-16,-3-3-20 0,0 1-3 0,-3 1 5 15,-4 2-21-15,1-4 16 0,-2 3-2 0,2 1 4 16,-5 1-4-16,-1 3 9 0,1-2-2 16,-2 5-5-16,3-4 0 0,-4 5 10 15,4-1-12-15,-3 1-3 0,6-1 2 0,0 3-15 16,1-2 3-16,2 2-1 0,4-3 14 0,1 1-14 16,3-1 3-16,2-3-7 0,2 2 25 0,1-1-23 15,2-1 15-15,3-2-2 0,3 1-8 0,0-3-10 16,3-3 5-16,2 1 0 0,1-2 5 0,2-1 3 15,0-4 8-15,2 0-9 0,0-3 16 0,1-1-7 16,2-5 2-16,-2-3-23 0,0-2-6 0,-1 1 14 16,-2-3-3-16,9-9 3 0,-11 4-14 0,2 5 4 15,-2 0-6-15,-2 0-15 0,0 6 0 16,-3-2-18-16,-4 3 5 0,2 3 2 0,-2 2-17 16,-3 0 2-16,0 3 8 0,-1 0-5 15,-3 3-18-15,0-1 23 0,0 6 3 0,-4-4 9 16,1 5 4-16,3 1 4 0,0 0 3 0,-20 8 18 15,13 0 10-15,-4 0 6 0,4 5-9 0,-3 7-2 16,-1-3 13-16,1 7-3 0,1-3 1 0,2 2-9 16,-1 1 14-16,-1-2-9 0,5-1-14 0,1-2-1 15,0-2-15-15,2 1 10 0,1-4 6 0,0 0 4 16,0-3-28-16,4 1 11 0,-1-3-16 16,1 0-35-16,2-4 4 0,-2 1 3 0,6 0-28 15,-3-3-8-15,-1-2-7 0,1 3-14 16,0-4-24-16,-7 0-47 0,17 0-16 0,-10 0-577 15,1-3-157-15,1 2 102 0</inkml:trace>
  <inkml:trace contextRef="#ctx0" brushRef="#br0" timeOffset="84609.015">7867 4663 596 0,'-6'5'215'0,"2"-1"-21"16,-2 1 1-16,-1 2-24 0,-1 0-4 0,1-2-34 16,1 2 15-16,-1 1-7 0,-3 1-5 0,3-2-21 15,1 2 0-15,2-2-10 0,0 2 21 0,1-1-29 16,0-1-10-16,3 1 5 0,0-1-5 16,0-2-18-16,3 1-5 0,0 1-18 0,1-2-5 15,2 0-7-15,4-2-27 0,-2 1 11 0,2-1-8 16,0-2-35-16,-2 3-3 0,1-4-26 0,1 0-20 15,1-3-54-15,-4 2-16 0,3-2-32 16,-4 2 4-16,2-4-619 0,-1 0-112 0</inkml:trace>
  <inkml:trace contextRef="#ctx0" brushRef="#br0" timeOffset="84780.369">7867 4511 716 0,'0'0'233'16,"8"-5"-23"-16,-8 5-28 0,9-1-29 0,-2 1-43 15,0-2-43-15,4 1-21 0,-1 1-82 0,4 0-15 16,-1-2-62-16,0 2-53 0,1 0-699 0</inkml:trace>
  <inkml:trace contextRef="#ctx0" brushRef="#br0" timeOffset="85057.511">8394 4409 586 0,'-14'10'222'0,"1"5"-27"15,2-6-6-15,-2 4-12 0,3 0-8 0,-5 3 5 16,2 1-20-16,-1 0-6 0,4 2-12 0,-4 2-6 15,4-4-38-15,0 0 13 0,-1 1-18 0,5-2-5 16,-1-1 5-16,4 2-7 0,-1-7-6 0,4 5 3 16,0-7-16-16,0 3-30 0,4-1-8 15,-1-1-28-15,3 0-18 0,1-2-13 0,1-2 3 16,2 2-24-16,0-5-25 0,1 2-43 0,2-1-3 16,1-3-38-16,-1 0-55 0,0-3 4 15,-12 0-65-15,16 0-675 0</inkml:trace>
  <inkml:trace contextRef="#ctx0" brushRef="#br0" timeOffset="85309.409">8627 4517 675 0,'-7'9'241'16,"-3"1"-16"-16,2 1-18 0,-2 2-22 0,0-1 2 15,3 2-26-15,-3 0-18 0,3-2-15 16,0 1 0-16,0-1-20 0,0 1-11 0,1-3 10 16,2-1-20-16,4 2-5 0,-3-3-25 0,3 0-16 15,0 1-3-15,3-3-5 0,-3 1-35 0,7 0-16 16,-1-1-21-16,5-1-19 0,-1 0-35 16,-3-3-37-16,4 1-34 0,-1-2-18 0,0-2-48 15,1 0-717-15,-1-2 48 0</inkml:trace>
  <inkml:trace contextRef="#ctx0" brushRef="#br0" timeOffset="85477.306">8688 4545 598 0,'-7'2'239'0,"-2"1"-24"0,1-1-34 16,-5 2-58-16,2-1-23 0,-3-1-39 0,-2 0-48 15,1 1-51-15,-1-2-11 0,-1-1-76 0,3-1-24 16,0-2-741-16</inkml:trace>
  <inkml:trace contextRef="#ctx0" brushRef="#br0" timeOffset="85824.384">8739 4363 767 0,'4'4'264'0,"2"-2"-13"0,-2 4-16 16,2-4-2-16,2 5-51 15,-2-3-5-15,1 4-19 0,0-1-14 0,1 2-19 16,1 4-7-16,-2-2-18 0,-1 3-6 0,2 3 1 16,-5 0-5-16,1 2-29 0,-4 5-2 0,0 1-10 15,0 2 4-15,-3 0-4 0,2 1-5 0,-2-2-16 16,-4 1-13-16,3-1-28 0,-3-2-2 0,1 0-39 16,-1-1-15-16,-3 0-8 0,3-4-38 0,-3 1-10 15,-1-3-47-15,1 0-22 0,0-4-37 0,-1-3-12 16,-2 3-755-16,-5-3 102 0</inkml:trace>
  <inkml:trace contextRef="#ctx0" brushRef="#br0" timeOffset="86196.17">7167 5111 765 0,'0'0'256'0,"-8"1"13"0,8-1-1 16,0 0-1-16,0 0-29 0,0 0-13 15,0 0-15-15,0 0-16 0,0 0-2 0,31-1 5 16,-10 0-20-16,3 0-13 0,4-4-21 0,5 3-5 15,8 0-7-15,4-3-21 0,17 1 21 0,6-1-16 16,3 3-5-16,5-6-36 0,5 7 0 0,15-4-23 16,4 2-7-16,-1 3-36 0,0 0-3 0,-17 0-23 15,-10 0-5-15,0 1-16 0,-3 2-9 0,-5 1 4 16,-17-2-27-16,-5 3-14 0,-7-2 8 0,-2 0-17 16,-8 1-34-16,-2-3-31 0,-5 3-43 15,2 1-18-15,-10 0-13 0,-3-2-5 0,-1 0-779 16,-1 1 24-16</inkml:trace>
  <inkml:trace contextRef="#ctx0" brushRef="#br0" timeOffset="87636.405">7953 5454 399 0,'0'0'159'0,"0"0"-16"0,0 0-23 15,0 0-23-15,0 0-4 0,3-4 4 16,-3 4-2-16,0 0-29 0,0 0-12 15,-7-5 0-15,7 5-11 0,-6-3 26 0,6 3-20 16,-4-1-11-16,4 1 24 0,-3-4-29 0,3 4 16 16,0 0-8-16,-7-2-11 0,7 2 6 0,-4-1 15 15,4 1-15-15,-9-2 0 0,5-1 7 0,-3 2-19 16,0 0 4-16,7 1 2 0,-16 0 6 0,6 0 21 16,2 1-27-16,-2 0 11 0,-3 2-2 0,2-1-6 15,1 0 5-15,0-1 8 0,2 3-7 16,-2-2 4-16,1 1 3 0,1 1-7 0,1 0 7 15,0 2-5-15,-3 0-8 0,3 0 8 0,0 1-10 16,1 0-18-16,2 2 22 0,-2-2-12 0,2 2 6 16,0-2 1-16,1 1 4 0,0 0 12 15,0-4-16-15,2 3 4 0,1-2-9 0,-3-1 16 16,3 2 0-16,0-3-13 0,0-3 13 0,3 5-25 16,-3-5-6-16,14-1 5 0,-7-4-2 0,3 0 0 15,4-6 5-15,-1 0-3 0,5-4 6 0,2-5-6 16,1 2-13-16,-1-4-4 0,0-1 7 15,-2 3-20-15,2-4-1 0,-2 3 1 0,2-1-3 16,-6 1 5-16,0 5-12 0,-1 0 9 0,-3 3 3 16,1-1-7-16,-5 3 7 0,1 2-10 0,-1 1 10 15,-2 0-7-15,0 3-13 0,-1 3 25 16,-3 2 0-16,0 0 31 0,0 0-12 0,-14 11-6 16,8-3 5-16,2 5-2 0,-2-2 7 0,-2 3 11 15,2 2-6-15,2 0-7 0,-2-3 5 0,2 4-5 16,1-2 10-16,3-1-13 0,0-3 10 15,0 3-22-15,0-4 2 0,0 1-16 0,3 2-9 16,1-5-14-16,2 0-22 0,1 1-39 0,0-5-18 16,0 0-15-16,3 0-72 0,0 0-25 0,-3-4-21 15,3 0-747-15,1 0 107 0</inkml:trace>
  <inkml:trace contextRef="#ctx0" brushRef="#br0" timeOffset="88132.741">8374 5276 412 0,'-4'6'204'0,"-6"-2"-4"0,3 2-8 16,0 2-10-16,0 1-21 0,-4-1-10 15,1 4-3-15,1 1-7 0,-2 2-5 0,1-2-11 16,3 2 16-16,-3 0-26 0,0 1 1 0,3-3-17 16,0 1-4-16,0 2-5 0,0-4-3 0,1 1-21 15,5-1 11-15,-5-1-28 0,6-1 30 16,-3 1-18-16,6-3 1 0,-3 2-11 0,6-2-2 16,-3 1-19-16,4 0 9 0,1-2-1 0,-1 0-2 15,6 0-26-15,-2 0-10 0,2-4-25 0,1 3-24 16,0-5-10-16,3 2-15 0,-4-3-51 0,4 3 7 15,3-7-46-15,-2 2-23 0,-2 1-7 16,2-6-6-16,-1 1 21 0,0 1-29 0,-4-2 37 16,1-1 5-16,0-1 4 0,-3 1 21 0,-4-1 24 15,2 2 19-15,-2 0 29 0,0-1 34 0,-3 5 11 16,-1-5 55-16,0 3 28 0,1 2 31 16,-1-4 2-16,-3 5 28 0,0 2 18 0,-6-5 16 15,6 5 12-15,-10-2 6 0,10 2-14 0,-15 2-1 16,5-1-11-16,0 0-18 0,-4 2-3 0,-2-1-15 15,-2 0-8-15,-2 1-4 0,0-1-39 16,-2-2-49-16,-2 0-23 0,0-2-23 0,-6-2-48 16,3 1-37-16,-3-4-40 0,5 2-69 0,-9-6-738 15,10 2 42-15</inkml:trace>
  <inkml:trace contextRef="#ctx0" brushRef="#br0" timeOffset="89257.891">6278 5128 432 0,'6'0'210'0,"1"0"-18"0,-7 0 2 16,11-1-30-16,-8 0-2 0,-3 1-4 15,7 0-40-15,-7 0-10 0,7-1-1 16,-7 1-7-16,0 0-39 0,6 0 1 0,-6 0 17 15,0 0-12-15,0 0-6 0,0 0-30 0,-10-8-1 16,4 7 1-16,-1-2-23 0,-3 3-36 0,0 0-11 16,-1 3-12-16,-3-2-118 0,1 2-18 0,-18 2-20 15,11-3-766-15</inkml:trace>
  <inkml:trace contextRef="#ctx0" brushRef="#br0" timeOffset="89476.205">6309 5325 547 0,'-14'-3'220'0,"0"2"-25"0,-3-2-3 0,0 2-49 15,-3 0 1-15,0-2-32 0,-1 2 9 0,0 1-17 16,1 1-34-16,-4 3-22 0,3-1-30 15,-6 2-69-15,3 2-59 0,3-2-23 0,-3 1-57 16,1 1-739-16</inkml:trace>
  <inkml:trace contextRef="#ctx0" brushRef="#br0" timeOffset="90108.697">6271 5147 609 0,'0'0'225'0,"0"0"3"0,0 0-11 0,0 0-27 15,0 0 2-15,0 0-5 0,0 0-6 16,0 0-7-16,0 0-25 0,0 0-3 0,-24 3-16 16,17-3-4-16,-3 0-14 0,0 2-14 0,0-1-6 15,-4 0 20-15,1 4-37 0,1-3-11 0,-1 0-11 16,0 2-24-16,-1-1-45 0,0 2-32 15,0-3-19-15,-2 0-48 0,2 3-31 0,1-4-61 16,-2 1-615-16,2-2-105 0,-2 1 80 0</inkml:trace>
  <inkml:trace contextRef="#ctx0" brushRef="#br0" timeOffset="91360.701">4561 5257 826 0,'0'0'246'0,"15"-5"0"0,-15 5-13 15,0 0-31-15,0 0-25 0,6-2-6 0,-2 2 11 16,-4 0-44-16,10-5 18 0,-4 3-28 0,2 1-8 16,-2-3-20-16,4 1 0 0,-3 2-15 0,4-4 19 15,2 2-32-15,1 2-13 0,-3-2-3 0,6-1 1 16,-4 3-16-16,5 0 7 0,-5-3-22 16,0 3 2-16,1 1 0 0,-7-1 21 15,3 1-16-15,-2 0-12 0,1 0 7 0,-5 2-8 16,2 3-4-16,-5-1 27 0,2 2-17 0,-3 2-6 15,0 2-2-15,-3 4 5 0,-1-1-5 0,1 3-3 16,0 5 21-16,-1-4-15 0,1 2-11 0,0 2 8 16,0-2 0-16,2-2 0 0,1 1 15 0,0-2-5 15,0-2 0-15,1-3 6 0,2 0-6 0,0-1 0 16,3-4-8-16,-2-1-4 0,2-1 2 0,2-1 2 16,-1-6-2-16,3-2-3 0,4-1-12 15,-4-3-11-15,3-1 24 0,4-5-11 0,-3 0-3 16,0 0 3-16,2 0-2 0,-4-4-3 15,0 3-13-15,-1-2-7 0,-1 5-14 0,-6-3-1 16,2 1 11-16,-5 2-14 0,-1 0-13 0,2-1 5 16,-2 3-23-16,-2-3 15 0,1 3 13 0,1-2-23 15,-3 2 15-15,0 1 3 0,0 2-7 0,2 1 4 16,1 0 16-16,-3 1 2 0,3 1-20 0,0-1 12 16,0 2-2-16,0 4-2 0,3-7-8 0,1 2-3 15,2 2 8-15,1 2-23 0,1-2-29 16,2 3-9-16,0 0 12 0,1 0 16 0,2 0-16 15,4 0-2-15,-7 3-16 0,3-3-7 0,-1 1-41 16,0-1 17-16,-5 0-751 0,4 1 50 16</inkml:trace>
  <inkml:trace contextRef="#ctx0" brushRef="#br0" timeOffset="91996.911">5376 5029 522 0,'0'0'210'16,"0"0"-13"-16,0 0-26 0,0 0-7 0,-14 12 0 15,7-8-11-15,1 3 9 0,-2 0-16 16,1 1-18-16,-3 1 10 0,0 3-3 0,-1 2-9 16,1 0-1-16,-3 2-2 0,3 2-13 15,0-1-13-15,3 3-12 0,-4 2 5 0,4-4-14 16,-3 5 6-16,2-3-8 0,2 2 11 0,0-2-36 16,5-3-3-16,-5 0-5 0,3-2-8 0,0-1-8 15,2-2 9-15,1 1 4 0,0-3-10 0,0 1-12 16,1-4-14-16,1 3-27 0,-1-3-14 0,5 0 6 15,-3 0-39-15,1-3-25 0,-1 0-28 0,3 0-32 16,2 0-32-16,-4-3-62 0,-4-1-18 16,13 0-770-16,-7-1 169 0</inkml:trace>
  <inkml:trace contextRef="#ctx0" brushRef="#br0" timeOffset="92460.45">5512 5200 824 0,'-6'2'251'0,"2"3"-34"0,-3-2-2 0,3 3-23 16,-5-2-8-16,2 3-33 0,0 1-12 0,-1 0-4 15,2 1-4-15,-1 0-6 0,0 1-2 16,0 1-23-16,4-1 8 0,-1 0-9 0,-2 0 4 15,3 0-9-15,2 2-7 0,-1-3-5 0,1 1 13 16,2 0-8-16,1 2-5 0,2-3-18 0,-1-1-10 16,1 0-8-16,2 2 2 0,1-3-9 0,0-3-3 15,0 0-23-15,0-1-21 0,3-2-36 16,0 2-15-16,0-3-25 0,-2-3-11 0,5 1-10 16,-3-3-20-16,1 1 7 0,2-2-10 0,-3 1-15 15,1-2 17-15,2-1-7 0,-2 1 26 0,-4-1-8 16,0 2 15-16,2 1 15 0,-1-2 19 0,-1 0-19 15,0 1-12-15,-1 2 28 0,-3-1 5 0,5 2 31 16,-5-3-13-16,0 3 20 0,-3 0 23 0,3 1 16 16,-2-1-13-16,-1 3 28 0,0 0 16 0,-1-6 10 15,1 6 2-15,-6-2 13 0,6 2 10 16,-8 0 11-16,8 0-18 0,-13 0-6 16,4 1-9-16,0 0 12 0,-3 1 0 0,2 2-26 15,-4-3 3-15,3 3 13 0,1-1-46 0,-4-1-39 16,4 0-43-16,-4 3-64 0,-2-5-51 0,5 2-789 15,4-2 65-15</inkml:trace>
  <inkml:trace contextRef="#ctx0" brushRef="#br0" timeOffset="92916.341">5560 4988 785 0,'0'0'259'0,"0"0"-13"15,7 0-21-15,-7 0 13 0,0 0-28 0,7 8 0 16,-1-2-16-16,-3 1-2 0,5 1 0 0,-1 2-18 16,0 4-2-16,2-2-24 0,2 6-4 0,-1 3-9 15,3 4-17-15,1 1-8 0,0 3 0 0,0 1-18 16,0 13-10-16,6-2-3 0,-7-6-9 0,-1-6-12 15,-2 3 1-15,-1-3-13 0,-1-5 6 0,-2 1-9 16,-2-1-38-16,-1-6-25 0,-3 2-24 0,0 0-27 16,-3-3-22-16,-1-1-9 0,1-3-23 15,-5 2-16-15,-1-2-15 0,2-4-72 16,0-2-18-16,-3-1-12 0,3-2-11 0,-7-3 21 16,4-1-781-16,3-1 161 0</inkml:trace>
  <inkml:trace contextRef="#ctx0" brushRef="#br0" timeOffset="93360.541">5502 5343 468 0,'0'0'156'0,"-3"-1"5"0,-1-3-5 16,4 4-12-16,-7-2-3 0,7 2-16 0,-7-2-25 16,1 2 5-16,2-2 0 0,-3-1 0 0,7 3-13 15,-16 0-5-15,9-1-23 0,-1 1-3 16,1 1-12-16,1-1-16 0,6 0-23 0,-14 0-25 15,7 0-3-15,7 0-25 0,-10 0-19 0,10 0-30 16,0 0-62-16,-10-1-32 0,10 1-744 0</inkml:trace>
  <inkml:trace contextRef="#ctx0" brushRef="#br0" timeOffset="98443.668">5481 5147 261 0,'0'0'81'0,"10"-1"-11"0,-10 1 4 16,0 0-8-16,8 0 4 0,-8 0-19 0,0 0 8 16,0 0-3-16,4-1-15 0,-4 1-5 15,0 0 7-15,0 0-4 0,0 0-14 0,0 0-22 16,0 0 22-16,0 0 19 0,0 0-29 0,0 0 3 15,0 0-3-15,0 0 19 0,0 0-11 0,0 0 13 16,0 0 15-16,0 0-36 0,-11 7 1 0,11-7 4 16,0 0 16-16,-4 5-8 0,4-5 0 0,-6 2-7 15,5 0-16-15,1-2 15 0,-6 6 6 0,3-3-18 16,-1 2 2-16,0-2 41 0,0 3-23 16,1-3 18-16,-3 2-15 0,3 0-8 15,-1 0-5-15,0 2 18 0,1-4 0 0,-1 3-19 16,-2 1-1-16,5-4 4 0,-2 3 14 0,0-2-32 15,-1 1 11-15,1-1 0 0,3 1-3 0,-3-3 16 16,3 4-9-16,-3-3 12 0,3 1-19 0,0-4 10 16,0 8-9-16,3-5 27 0,-3 3-23 0,0-3 3 15,0 2-28-15,3-1 33 0,-3 0-23 0,0 0 18 16,0 2-10-16,0 0 22 0,0-2-19 0,0 1 1 16,0-1 14-16,0 3-6 0,0-1 1 0,0-2-1 15,0 0-12-15,0-1 0 0,1 3 7 16,-1-6 8-16,2 7-10 0,-1-5 0 0,2 1-3 15,0 1 0-15,-3-2 11 0,3 0-14 16,-3-2 11-16,7 5 5 0,-3-4-33 0,-4-1 13 16,7 3 2-16,-4 1 2 0,-2-3-12 0,-1-1 23 15,6 3-5-15,-6-3-13 0,4 4 13 0,-1-4-3 16,-3 0 0-16,7 3 13 0,-7-3-10 0,3 6-23 16,-3-6 25-16,4 2-17 0,-1-1 15 0,0 3-19 15,-2-3 17-15,5 2 4 0,-3-2-25 0,0 3 15 16,2-3-8-16,-1 1 16 0,2-1-15 15,-3 4 7-15,4-4-3 0,-4 1 9 0,4 2-6 16,-3-3 2-16,2 0-17 0,-2 1 18 0,2-1-18 16,1 0 2-16,-7-1-2 0,8 3 10 0,-2-3-6 15,-6 0 37-15,10 0-41 0,-6 0 5 16,-4 0 0-16,11 0-11 0,-11 0-9 0,9-3 12 16,-9 3-25-16,7-1-19 0,-4-2-9 0,-3 3-37 15,8-2-45-15,-5-1-6 0,-3 3-33 0,1-3-540 16,2 2-163-16</inkml:trace>
  <inkml:trace contextRef="#ctx0" brushRef="#br0" timeOffset="98784.286">5605 5287 519 0,'-11'-1'159'0,"-2"-1"-3"0,2 0-2 16,-6-2-26-16,3 2-3 0,0 1-5 0,-2-2-7 16,1 2-3-16,2-2-13 0,-4 2 8 0,3 1-18 15,1-1-7-15,-4 1-9 0,4-3 3 0,-1 3-20 16,3-1 18-16,-3 1-18 15,4-1-8-15,-3 0 0 0,-1 1 2 0,4-1-9 16,-1 1 2-16,1-2-26 0,0-1-20 0,-1 2 23 16,4 0-31-16,1 1-7 0,6 0 9 0,-17 0-50 15,17 0 17-15,-10-2-12 0,10 2-13 0,-10-3-44 16,10 3 1-16,-7-1-90 0,7 1-11 0,-5-1-742 16</inkml:trace>
  <inkml:trace contextRef="#ctx0" brushRef="#br0" timeOffset="141952.585">12281 4317 447 0,'-7'-4'200'0,"3"2"-3"0,-3 1-10 15,-2 0-3-15,2-2 3 0,-7 2-18 0,1-1-2 16,-2 2 1-16,-1-1-19 0,-5 1-13 15,0 0-8-15,-2 0-13 0,-4 0-5 0,-1 0 0 16,-3 0-8-16,-3 0-20 0,3 0 10 0,-3 0-17 16,-4-2 6-16,4 2-32 0,-4-4 2 15,1 4-2-15,-3-3-23 0,8 2 4 0,-3 0-17 16,2-2 5-16,2 1-18 0,0 1-26 0,8 1-17 16,-2-1-21-16,2-2-8 0,2 2-15 0,4-2-18 15,0 2-18-15,3 0-2 0,3 1-11 0,1-3-56 16,4-1-36-16,2 3-790 0,4 1 101 0</inkml:trace>
  <inkml:trace contextRef="#ctx0" brushRef="#br0" timeOffset="142984.264">11782 4471 381 0,'0'0'156'0,"0"0"-25"16,0 0-1-16,0 0 26 0,0 0-25 0,0 0-1 15,0 0-7-15,0 0 8 0,0 0 10 0,0 0-19 16,0 0-1-16,0 0-32 15,0 0 11-15,0 0 0 0,0 0-23 0,-7 13 10 16,7-10-8-16,0 2 21 0,0-1-39 0,3 2 14 16,-3 1-19-16,4 1-10 0,-4 4 5 0,3 1 6 15,-2 4-9-15,5-1-2 0,-3 1 13 0,-2 1 13 16,2-1-11-16,0 2 6 0,0-2-6 0,0 1-2 16,-2 1-5-16,3-3 2 0,-1-3 11 0,-3 0-14 15,3-3 17-15,-3 1-4 0,4 1-12 0,-4-5-13 16,0-1 2-16,3 1 3 0,0 0-2 0,-3-2-3 15,1-2-5-15,2-1-6 0,-3-2 16 0,7-1-2 16,-7 1-3-16,17-8 8 0,-10 1-11 16,4-2 11-16,2-2-14 0,0-3-1 15,1 2 2-15,-1-4 2 0,1 0 5 0,0 3-19 16,0-1-14-16,-4 0 3 0,0 3 12 0,1-3-9 16,-1 4-19-16,0-1-12 0,0 2-8 0,-6 0 12 15,3 2-40-15,-1 1-5 0,1-2-18 0,0 1-19 16,-3 2-17-16,-1 0-7 0,3-1-9 0,-5 4-15 15,2-3-25-15,0 2-16 0,0-3-30 0,-2 0-34 16,3 4-785-16,-4 2 99 0,3-4 97 0</inkml:trace>
  <inkml:trace contextRef="#ctx0" brushRef="#br0" timeOffset="144691.932">12442 4481 550 0,'0'0'240'0,"0"0"-2"15,0 0-17-15,0 0-4 0,0 0 1 0,0 0 7 16,0 0 3-16,0 0-5 0,0 0-3 0,0 0 28 15,0 0-41-15,0 0-17 0,0 0-11 0,0 0-18 16,0 0-20-16,27-2-11 0,-17 0-12 0,7 1-10 16,-3 0-14-16,3 1-4 0,3 0-34 0,1-4 1 15,3 2-37-15,0 1-28 0,3 1-7 0,0-1-28 16,1 1-42-16,5-1-40 0,-5 1 2 16,0-3-15-16,-4 2-16 0,0 1-33 0,-4 0-36 15,0-1-35-15,-5 1-792 0,-2 0 116 16,4 1 95-16</inkml:trace>
  <inkml:trace contextRef="#ctx0" brushRef="#br0" timeOffset="144976.479">12551 4626 1028 0,'0'4'333'0,"0"-4"-26"16,-4 4-7-16,4-4-31 0,0 0-21 0,0 0-33 16,8 1-8-16,-8-1-25 0,10-1-16 0,-1 1-20 15,2-3-18-15,3 2-5 0,3-2-10 16,0 2-13-16,3 0-16 0,2 1-15 0,1 0-25 16,1 0-6-16,3 0-33 0,1 1-10 0,-1 2-31 15,0 2 3-15,-3-4-21 0,0 2-17 0,-6 1-45 16,1 0-22-16,-1 2-36 0,-1-2-36 0,-7 1-36 15,3 1-43-15,-5-2-735 0,-1 0 134 0,2 1 91 16</inkml:trace>
  <inkml:trace contextRef="#ctx0" brushRef="#br0" timeOffset="147716.216">13690 4479 563 0,'6'0'233'16,"-6"0"-18"-16,10-2-29 0,-10 2 12 15,7 2-1-15,-1-2 2 0,-6 0-20 0,8 2 8 16,-4 1-20-16,2-1-24 0,-3 4-5 0,1-1 16 16,-1 4-36-16,0 2-3 0,1 2-23 0,-4 3-2 15,0 4 4-15,0-2-20 0,0 1-15 0,-4 3-5 16,4-4 5-16,-6 1-21 0,2 4 14 0,1-6-24 16,-4 3 2-16,1-1-12 0,-2-4-18 0,1 0-36 15,-2 0-12-15,-1-1-39 0,-1-3-26 0,1 0-38 16,-4-1-13-16,1-4-56 0,2-1-23 0,-6-3 28 15,4-2-806-15,-1-3 148 0</inkml:trace>
  <inkml:trace contextRef="#ctx0" brushRef="#br0" timeOffset="147937.219">13611 4434 744 0,'6'-4'244'16,"-2"0"-14"-16,2 0-23 0,-2 0-17 0,0 2-29 15,-1-4-15-15,1 1-18 16,2 0-31-16,-3-2-18 0,1 5-27 0,3-4-17 16,-4 1-42-16,1 0-24 0,2 1-53 0,-2 0-50 15,-1 0-37-15,0 1-16 0,2-1-791 0</inkml:trace>
  <inkml:trace contextRef="#ctx0" brushRef="#br0" timeOffset="148619.952">13976 4292 622 0,'0'8'245'0,"0"1"-7"16,0-1-10-16,0 4-21 0,-3 0-22 0,3 2-21 15,-3 0-3-15,3 2 0 0,0 1-12 0,0-2-1 16,0-2-7-16,3 2-6 0,-3-1 1 0,3-5-3 16,-3 3-15-16,4-4-3 0,-1 1-15 15,1-1-10-15,2-4-14 0,2-2-4 0,-2-1-13 16,4-2-5-16,0-1-6 0,1-4-20 0,2 0 8 16,1 0-8-16,0-1-2 0,0-2 5 0,2 1-11 15,-4 0-7-15,1 1 15 0,-3 0-10 0,0 0-8 16,0 3-7-16,-3-4 5 0,0 4-8 0,0 0-8 15,-3 2-2-15,-1-1-1 0,3 2-7 16,-6 1 13-16,0 0 0 0,4 9-13 0,-7-3 0 16,3 2 6-16,3 3-6 0,-3 2 5 0,3-3-10 15,0 2 15-15,5-1 8 0,-1-1-5 0,2-1 13 16,-2-3-11-16,7-1 11 0,-4-1-13 16,5-4 18-16,1-1-8 0,-1-3 7 0,1 0-6 15,1-3-17-15,0-1 9 0,0-1-1 0,0-3-2 16,0 2-3-16,-6-1-25 0,3-2-10 0,-4 0-16 15,0-3-33-15,0 3-13 0,-3 0-21 0,-3-3-25 16,-1 1-18-16,0 0-10 0,-3 3-41 0,0-3-23 16,-6 1-753-16,2 1 110 0</inkml:trace>
  <inkml:trace contextRef="#ctx0" brushRef="#br0" timeOffset="149071.84">14626 3966 627 0,'7'1'276'15,"2"7"-25"-15,-1-3 13 0,2 7-21 0,0-1-10 16,-2 3-21-16,1 3-15 0,-2 2-2 0,-4 4-11 16,1 1-18-16,-1 1-27 0,-3 0-14 15,0 1 3-15,-3 0-13 0,-1 1-2 0,1-3 2 16,-3 2-23-16,2-3-5 0,-2 0-13 0,1-2 21 16,-1 1-23-16,2-4-13 0,-2-2-8 0,3-2 15 15,-1-4-7-15,1 1 5 0,-1-3-2 16,3-1-6-16,1 1-2 0,0-1 0 0,0-3-1 15,0 0 4-15,1-2-1 0,6 1-5 0,-4-2 13 16,4-1-15-16,3 3-6 0,-2-3-15 0,1 0 6 16,1-3-1-16,4 3-2 0,-3 0 2 0,2 0-18 15,1 0 16-15,-1 0-28 0,1 0-21 0,0 3-16 16,0-3-22-16,2 0-18 0,-1 0-18 16,1 0-21-16,-2 2-23 0,0-1-27 0,3-1-29 15,-4 1-16-15,-3 2-48 0,-2-2-56 0,2 0-778 16,0 1 99-16,4 0 90 0</inkml:trace>
  <inkml:trace contextRef="#ctx0" brushRef="#br0" timeOffset="150611.665">15590 4109 685 0,'0'0'190'0,"0"0"-21"0,0 0 2 15,11 1-7-15,-11-1 15 0,-5 7-7 0,5-2-13 16,-3 4 2-16,-3 1-2 0,2 2 2 16,-3 2-15-16,1 3-16 0,-2 1-15 15,1 1-10-15,-2 2 5 0,2-1-10 0,-1 2-10 16,2 0-11-16,-1-1-20 0,1 2-26 0,5-6-45 15,-6 1-22-15,4-1-40 0,3-6-41 0,0 2-36 16,3-4-80-16,4-2-35 0,-3-6-788 0,3 2 132 16</inkml:trace>
  <inkml:trace contextRef="#ctx0" brushRef="#br0" timeOffset="150805.475">15942 4121 977 0,'-24'8'282'16,"0"-2"-42"-16,3 1-12 0,-2-3-18 0,-4 2-23 15,-4 1-28-15,0-4-29 0,-6 3-22 0,-2 1-57 16,-1-5-31-16,2 5-30 0,-4-6-41 0,2 2-8 16,6 1-48-16,0-4-49 0,0 0-72 0,-1 0-64 15,5 0-671-15</inkml:trace>
  <inkml:trace contextRef="#ctx0" brushRef="#br0" timeOffset="151020.13">15768 4412 834 0,'-10'5'251'16,"-1"-5"-18"-16,-2 0-34 0,-5 0-17 0,-5 0-15 15,-1 0-19-15,-7-1 13 0,0 1-35 0,0-3-24 16,-3 3 6-16,3 0-37 0,-7-1-30 16,7 1-36-16,-3 0-28 0,0 1-20 0,3 2-52 15,1-2-38-15,2 1-59 0,8 1-765 0,0 0 63 16</inkml:trace>
  <inkml:trace contextRef="#ctx0" brushRef="#br0" timeOffset="151467.619">15170 3988 970 0,'-8'-1'366'15,"8"1"-8"-15,0 0-7 0,0 0-8 0,0 0 5 16,0 0-10-16,3-6-23 0,8 4-26 0,-1-2-8 16,5-2-35-16,4 3-18 0,6-3-26 15,5 1-20-15,8 0-11 0,3-2-32 0,0 2-37 16,17 1-10-16,-10-1-33 0,0 2-18 16,-4 2-28-16,4 1-13 0,-1-3-28 0,-1 6-8 15,-2-3-51-15,1 2-26 0,-5 0-23 0,-9 0-35 16,0 1-39-16,-7-2-10 0,-3 2-69 0,-5-3-72 15,-1 4-722-15,-2-1 26 0,0-2 128 0</inkml:trace>
  <inkml:trace contextRef="#ctx0" brushRef="#br0" timeOffset="159195.979">18061 3389 668 0,'-34'25'202'0,"0"4"-8"16,0 0-32-16,-4 2 9 0,1 1-28 0,-1 2-2 15,4-1-10-15,-1 3-13 0,1 1 4 16,0 1-29-16,4 4 14 0,-1-1-12 0,6 5-8 16,1-3-18-16,4 2 5 0,3-3-12 0,7-5-6 15,4-8 8-15,2-4-10 0,4 0-11 0,4-2-4 16,5 0-19-16,1-4 3 0,8 3-10 0,3-4-6 16,5-1 1-16,2-2-31 0,3-4-28 0,3-2-31 15,1-2-33-15,-5-3-39 0,4-1-12 0,-6-2-804 16,-1-2 94-16</inkml:trace>
  <inkml:trace contextRef="#ctx0" brushRef="#br0" timeOffset="159799.553">18219 3611 634 0,'0'0'195'0,"7"-2"2"0,-7 2-13 16,0 0-5-16,0 0-20 0,0 0 15 15,3 8-18-15,0-4-7 0,-3 3-1 0,0 2-10 16,4 4-2-16,-1-2-23 0,0 4 10 0,0 2-16 16,2 2-7-16,1 4-5 0,-2 1-11 0,2-2-17 15,1 3 12-15,1-1-10 0,-2 1-23 0,1-3-41 16,0 1-35-16,3-5-45 0,-6-1-53 0,2-2-41 16,1-2-53-16,-7-5 7 0,7-3-771 0,4-4 44 15</inkml:trace>
  <inkml:trace contextRef="#ctx0" brushRef="#br0" timeOffset="160035.395">18485 3522 775 0,'-7'9'358'0,"-6"3"-25"0,2-2-51 15,-2 5-19-15,-4 1-25 0,3 0-17 0,-3-2-22 16,0 6-22-16,0-4-6 0,-4 1-22 0,1 1-19 15,2-1-12-15,-2 0-13 0,0 0-15 16,-1-1-24-16,4-1-25 0,-7 3-13 0,4-3-33 16,3-2-13-16,-1 3-12 0,2-3-19 0,-2 4-7 15,5-5-34-15,-4 2-25 0,7 2 5 0,-4-4-67 16,7 2-20-16,0-3-31 0,4 1-721 16,-1-3 35-16</inkml:trace>
  <inkml:trace contextRef="#ctx0" brushRef="#br0" timeOffset="160772.949">18581 3809 568 0,'0'0'253'0,"0"0"13"16,-4-3-15-16,4 3-13 0,0 0-12 0,0 0-11 15,15-5-13-15,-5 4-15 0,3-3-13 0,1 1-21 16,3-1-20-16,3 2-10 0,1-1-10 15,4-1-13-15,-2 1-24 0,1 1-17 0,0-2-10 16,0 2-26-16,-4 1-33 0,1 0-21 16,-4 1-43-16,-3-3-26 0,3 2-25 0,-4 1-37 15,-3 0-63-15,-2 0-28 0,-1 1-142 0,-1-1-570 16,0 3 77-16</inkml:trace>
  <inkml:trace contextRef="#ctx0" brushRef="#br0" timeOffset="161052.892">18612 3918 924 0,'-4'3'317'0,"4"-3"-2"15,0 0-39-15,-3 4 3 0,3-4-15 0,0 0-11 16,0 0-22-16,0 0-14 0,0 0-20 0,0 0-5 15,0 0-23-15,27-7-13 0,-17 6-12 0,1 0-24 16,2-3-10-16,1 2 3 0,0 1-24 0,3-3-12 16,0 1-5-16,1 2-34 0,1 0-17 0,-1-3-39 15,3 1-33-15,-1 2-34 0,-3 1-28 0,-1-1-30 16,-1 1-23-16,-2-3-24 0,1 3-27 16,0-1-70-16,-5 1-596 0,2-1-100 15,-1 1 103-15</inkml:trace>
  <inkml:trace contextRef="#ctx0" brushRef="#br0" timeOffset="162555.414">19340 3721 691 0,'0'0'202'0,"0"0"-13"0,0 0-10 15,0 0-22-15,0 0 1 0,0 0-14 16,0 0-4-16,-10 13-4 0,2-8 2 0,2 2-12 16,-1 3 7-16,0 1 13 0,-3 2-21 0,3 0 29 15,1 3-16-15,2 0-8 0,-2 0-19 0,2-1-9 16,0 1-5-16,1 0 0 0,2-2 3 0,1 1-10 16,1-2-13-16,2-1 2 0,1-2-20 0,3-1 7 15,0-3 6-15,2-1-5 0,5-2-24 0,-3-2-4 16,3-2-16-16,2-5-16 0,2 3 6 0,-2-4-15 15,2-2 14-15,-2 0-35 0,2-2 5 0,-2-1 11 16,-1 3 7-16,-5 0-26 0,4 1-12 0,-4-3 17 16,0 5 3-16,-3-2-15 0,0 1 2 15,0 0-2-15,-4 4 10 0,3-2-3 16,-5 2 14-16,-1 3-6 0,3-1 13 0,-3 1 7 16,0 0-4-16,0 0 2 0,-4 18 12 0,1-10-6 15,3 1-1-15,0 3 5 0,0 0 8 0,3 0 10 16,1 1 0-16,0-3-23 0,3-2 3 0,2-1-16 15,-2-1 16-15,4-3 2 0,-1-2-7 0,3-1 25 16,-2-1-26-16,3-5 1 0,0 3 0 0,-1-5 20 16,1-3-8-16,-1 2-15 0,-3-2-18 0,-2 0-10 15,2-2-26-15,-3 2-12 0,-1-2-16 16,-3 1-34-16,-2-2 4 0,3 2-37 16,-4-1-25-16,-5 1-20 0,2-3-80 0,0 5-407 15,-4-3-261-15,4 2 87 0</inkml:trace>
  <inkml:trace contextRef="#ctx0" brushRef="#br0" timeOffset="163082.96">19986 3443 675 0,'0'0'231'0,"0"0"-16"15,3 7-11-15,-3-4-4 0,-3 5-16 0,3 3-25 16,-3 2-3-16,0 2-10 0,-1 2 5 16,-3 0-8-16,3 4-25 0,1 2-3 0,-1 1-5 15,-2 0-7-15,0 0-11 0,2 1 0 16,-3 0-5-16,3-3-2 0,-2 2 4 0,5-3-7 16,-5-2-5-16,3-2 2 0,2-1-28 0,-2-1 19 15,-1-4 1-15,4 0-12 0,-3-1 5 0,3-1 0 16,0-4-13-16,0 1 1 0,3-1 4 0,1-4-18 15,-4-1-2-15,13 0 0 0,-6-5-5 0,0 2-3 16,4-1 0-16,-1-1 0 0,0-1-5 0,1 3-2 16,2-3-1-16,-2 1 8 0,2 0-15 0,-3 0 8 15,4 2-14-15,-1-3 9 0,-2 4-14 0,2-2 6 16,1 1-11-16,0 1-20 0,-1-1-15 0,1 2-19 16,-1-1-22-16,-1 2-46 15,-2 0-34-15,3 0-23 0,-2 2-10 0,-2-2-56 16,-2 1-49-16,-7-1-20 0,14 3-712 0,-10-3 138 15,2 0 26-15</inkml:trace>
  <inkml:trace contextRef="#ctx0" brushRef="#br0" timeOffset="163511.19">20167 3150 775 0,'0'0'310'16,"0"0"-26"-16,0 0-26 0,13 10-12 0,-9-4-26 16,4 3-12-16,1 1-34 0,1 1-5 15,5 6-6-15,1 5-27 0,2 2-13 0,9 10-3 16,1-1-22-16,2 5-4 0,-2 3-14 0,3 0-9 16,-2 0-4-16,-1 3 5 0,2 0-19 0,-2-2-12 15,0 1 13-15,-4 2-16 0,-3 0-20 0,1 1-5 16,-7 0 2-16,2-1-32 0,-7-7-12 0,-3-4-27 15,0-1-13-15,-4 0-13 0,-3-5-18 0,0-1-10 16,-4 2-20-16,1-7-24 0,-3 2-12 16,-4-3-31-16,2-2-13 0,-2-3 10 0,0-9-53 15,-7 6-738-15,7-2 85 0</inkml:trace>
  <inkml:trace contextRef="#ctx0" brushRef="#br0" timeOffset="168847.049">18181 3555 66 0,'-3'-2'21'0,"3"2"4"16,0 0 44-16,0 0-23 0,0 0-5 16,0 0 5-16,0 0 13 0,0 0-26 0,0 0-4 15,0 0 19-15,0 0-9 0,0 0-3 0,0 0-6 16,0 0 4-16,0 0-6 0,0 0-13 0,0 0 18 16,0 0-28-16,0 0-2 0,0 0 33 0,0 0 0 15,0 0-18-15,0 0-6 0,0 0-9 0,0 0 7 16,0 0 16-16,3-7 4 0,-3 7-17 0,0 0 18 15,0 0-11-15,0 0-7 0,0 0 15 0,0 0-20 16,0 0 5-16,0 0 2 0,0 0-2 0,0 0-3 16,0 0-10-16,0-3 18 0,0 3 0 0,0-5 5 15,0 5-15-15,0 0 0 0,0-4-8 0,0 4 10 16,0-6 0-16,0 6 3 0,-3-3-6 16,3 3 4-16,3-4-4 0,-3 4-30 0,0 0 26 15,0-4-1-15,0 4 1 0,0 0-6 16,0-5 6-16,0 5 15 0,0 0 8 0,0 0 2 15,0 0 5-15,0 0-2 0,0 0-8 0,0 0 5 16,0 0-13-16,-4-3 29 0,4 3-1 0,0 0-15 16,0 0 8-16,0 0 0 0,0 0 0 0,0 0 2 15,0 0-10-15,0 0 13 0,0 0-35 0,0 0 11 16,11 8 14-16,-11-8-23 0,3 5 7 0,-2-2 3 16,-1-3-2-16,0 0 27 0,0 5-22 0,3-1 2 15,-3-1-18-15,0 3 15 0,0-6 11 0,0 3-6 16,0 3-35-16,0 1 23 0,3-4-8 15,-3 2 16-15,0 0-11 0,0 1-18 0,0 0 18 16,3-1-7-16,-2 2 2 0,-1 0 16 0,0 1-11 16,3-1 8-16,0 1-8 0,-3 2-7 0,4-1-11 15,-4-1 26-15,3 0-13 0,-3-1 0 16,4 2-2-16,-4-1-3 0,3-1-11 0,-3 1 19 16,1-2-5-16,-1 0-3 0,3 0 0 0,-3 1-6 15,0-2 22-15,3 0-26 0,-3-2-24 0,0 2 6 16,3-2-21-16,-3 1 3 0,0-4-41 0,3 5-38 15,-3-5-11-15,0 0-28 0,0 0 52 0,0 4-592 16</inkml:trace>
  <inkml:trace contextRef="#ctx0" brushRef="#br0" timeOffset="171251.818">12790 5467 826 0,'-4'3'259'0,"4"-3"-21"0,0 5-33 16,0-5-16-16,0 0-17 0,7 1-9 0,1-1-1 15,-2 0-19-15,7-1-20 0,-1 1-34 16,4 0-17-16,2-3-10 0,1 2-6 0,5 0-15 15,-2-1-36-15,1 1-10 0,1 1 0 0,-4 0-21 16,1-1-17-16,-1 1-21 0,-2 0-36 0,-1 1-49 16,-4-1-32-16,1 0-29 0,0 0-758 0,-7 0 134 15</inkml:trace>
  <inkml:trace contextRef="#ctx0" brushRef="#br0" timeOffset="171516.462">12852 5550 803 0,'3'7'295'0,"-3"-7"-29"0,7 2-23 16,0-2-20-16,-1 0-11 0,1 0-22 15,4 0-29-15,-4-2-10 0,3 2-10 0,1 0-13 16,2-3-8-16,0 3-15 0,1 0-18 0,0 0 2 15,3 0-27-15,-1 0-8 0,-1 0-13 0,1 0 2 16,-1 3-48-16,1-3-3 0,1 0-38 0,-3 2-18 16,3-2-30-16,-3 0-37 0,3-2-38 0,1 2-33 15,1-3-75-15,-4 3-682 0,1 0 32 0</inkml:trace>
  <inkml:trace contextRef="#ctx0" brushRef="#br0" timeOffset="172138.846">13734 5425 709 0,'0'0'235'0,"0"0"11"16,10 2-29-16,-10-2-30 0,6 7 8 15,-2-5-29-15,0 4-17 0,-4 2-9 0,3 1-14 16,1 0-1-16,-1 7 1 0,-3-4-4 16,3 4-17-16,-3 1-5 0,0 4 0 0,0-4-13 15,-3 2-10-15,0 2-5 0,-1-1-3 0,1-1-13 16,-5 2-5-16,2-4 8 0,-1 2-13 0,-3-1-18 15,2-3 0-15,-2-1 1 0,1 2-4 0,-1-5-32 16,-4 0-6-16,3 1-28 0,-3-5-39 0,1-1 1 16,-1-2-46-16,4-4-11 0,-3-4-43 0,-2 1-41 15,5-7-41-15,-4-2-727 0,5-1 107 0</inkml:trace>
  <inkml:trace contextRef="#ctx0" brushRef="#br0" timeOffset="172328.203">13669 5287 765 0,'6'-1'200'16,"-2"-1"-3"-16,-1 0-49 0,5-2-25 0,-2 1-36 15,1-1-44-15,0 0-37 0,2-1-65 0,-1 2-85 16,-1-3 1-16,2 3-778 0</inkml:trace>
  <inkml:trace contextRef="#ctx0" brushRef="#br0" timeOffset="172590.636">13993 5132 821 0,'0'6'256'0,"3"6"-10"0,-3-1-18 0,2 3-24 16,1-1-17-16,0 3-13 0,0 5-20 15,0 0-13-15,1 3-21 0,2 1 0 16,-2-2-10-16,3 2-10 0,3 2-5 0,0-4-11 16,4 2-4-16,-4-2-9 0,1-4-22 0,6-1-5 15,-4-1-21-15,1-2-36 0,0 0-43 0,0-5-34 16,-1-2-46-16,4-1 1 0,-6-4-50 0,2-2-58 15,4-3 0-15,-4-4-743 0,5-5 132 0</inkml:trace>
  <inkml:trace contextRef="#ctx0" brushRef="#br0" timeOffset="172795.96">14239 5275 719 0,'-20'21'246'0,"-1"0"-24"16,4 0-7-16,-3 1-25 0,-1 0-32 0,0-1-14 16,2 1-9-16,-2-4-12 0,0 1-23 0,4-3-13 15,0-1-23-15,3 1-26 0,0-7-22 0,4 1-37 16,0 0-12-16,0-3-31 0,3-2-13 0,0 4-20 16,4-6-75-16,0 7-63 0,3-7-725 0</inkml:trace>
  <inkml:trace contextRef="#ctx0" brushRef="#br0" timeOffset="173319.758">15084 5182 752 0,'-3'6'264'0,"-1"3"-3"0,0 3-10 16,-2 0-31-16,2 4-5 0,-2 0-23 15,2 6-28-15,-2-1-16 0,-2 1-5 0,2 2-20 16,2 0-15-16,1-4-37 0,-1 3-35 0,1-7-23 16,0 1-51-16,-1-6-24 0,1 2-56 0,3-7-17 15,0 0-57-15,3 0-15 0,-3-6-47 0,11-6-683 16,-5-1 46-16</inkml:trace>
  <inkml:trace contextRef="#ctx0" brushRef="#br0" timeOffset="173487.192">15262 5157 486 0,'-17'0'179'0,"-1"0"-10"16,-2 0-26-16,-4 0-28 0,0-3 8 0,-3 3-28 15,3 0-41-15,-11-1 0 0,4 0-21 0,-3 1-51 16,3 0-44-16,-3 0-50 0,-3-10 2 0,3 10-784 16</inkml:trace>
  <inkml:trace contextRef="#ctx0" brushRef="#br0" timeOffset="173724.387">15173 5441 622 0,'-18'1'202'0,"5"-1"-18"0,-4 0 0 16,0 0-15-16,-4 0-25 0,-3 0 12 0,0 1-13 16,-3 1 6-16,0-1-32 0,-4 3-27 15,1-4-11-15,2 4 8 0,-3 2-23 0,-2 0-5 16,5-2-46-16,-3 1-21 0,4-1-46 0,3 2-27 15,3-3-86-15,4-7-50 0,0 6-751 16,7 0 103-16</inkml:trace>
  <inkml:trace contextRef="#ctx0" brushRef="#br0" timeOffset="174166.493">14547 4934 867 0,'0'0'320'0,"-10"1"-25"0,10-1 12 16,-7 1 2-16,7-1-22 0,0 0-44 15,0 0-10-15,0 0-38 0,20 1-8 0,-6-1-16 16,3 1-28-16,7 2-9 0,0-2-17 0,7-1-7 15,0 3-5-15,9 2-25 0,2-2-14 0,-1 1-9 16,20 0 7-16,-9 1-31 0,6-1 0 0,-1 1-15 16,-8-1-23-16,-8 1-16 0,3-3-32 0,-3 0-32 15,-4 2-10-15,-3-1-12 0,-3-1-34 0,-7 1-28 16,-2-3-20-16,-2 2-67 0,-7-2 10 0,-2 0-803 16,2 0 102-16,-6 1 104 0</inkml:trace>
  <inkml:trace contextRef="#ctx0" brushRef="#br0" timeOffset="178103.18">1558 7417 345 0,'-18'0'118'0,"-3"7"10"0,4-5-31 16,-3 4 16-16,3-2-19 0,-4 5-4 0,-3-1-6 15,0 4 11-15,4-2-26 0,-4 0-7 0,0 4-19 16,7-5 11-16,-4 3 10 0,4 1-5 0,0-1 2 16,6 1-20-16,1-2 10 0,-2 2 19 0,8-2-19 15,-1 0-10-15,3 2 12 0,4-2-6 16,3 2-1-16,-2-3-8 0,7 1 0 0,0 2 1 16,1-5 2-16,2 1-18 0,1-1 2 15,3-2 1-15,-3-1-8 0,2 0 0 0,2-1 2 16,-5 0 16-16,2-3-15 0,1-1-24 0,-5 1-7 15,3-2-3-15,-1 1-28 0,1 0-46 0,-1-1-74 16,-7-7-31-16,5 3-760 0</inkml:trace>
  <inkml:trace contextRef="#ctx0" brushRef="#br0" timeOffset="178906.395">1814 7274 558 0,'0'0'191'0,"3"-4"-4"0,-3 4-18 16,0 0-20-16,0 0-6 0,0 0 6 0,0 0-39 15,6-2 2-15,-6 2-27 0,0 0-1 16,0 0-7-16,0 0 7 0,0 0 9 0,0 0-9 15,0 0-17-15,0 0 7 0,0 0-13 0,0 0-15 16,0 0 8-16,0 0-5 0,0 0 10 0,0 0-21 16,0 0 6-16,0 0-9 0,0 0-4 15,0 0 13-15,0 0-9 0,0 0-27 0,4-1 10 16,-4 1 5-16,0 0 8 0,0 0-6 0,0 0-7 16,0 0-13-16,0 0 8 0,0 0 3 0,0 0-16 15,0 0 10-15,0 0 5 0,0 0 24 0,0 0-9 16,0 0-19-16,0 0 12 0,0 0-11 15,0 0-24-15,0 0 12 0,0 0-3 0,0 0 11 16,0 0-13-16,0 0 5 0,0 0 5 0,0 0 13 16,0 0-8-16,0 0-20 0,0 0 2 0,0 0 0 15,0 0-7-15,0 0 10 0,8 3 15 0,-8-3-10 16,6 4 8-16,-6-4-3 0,6 1 15 16,-2-1-15-16,2 1-15 0,-6-1-3 0,8 1 26 15,-4 0 5-15,2 0-8 0,-3 3-22 0,-3-4 4 16,7 0 18-16,-7 0-2 0,7 0-8 0,-7 0-5 15,7 0 17-15,-7 0-9 0,6 2-6 0,-6-2-14 16,0 0 24-16,4 1 3 0,-4-1-15 16,0 0-15-16,0 0 2 0,0 0 15 0,0 0 6 15,0 0-16-15,0 0 16 0,-24 5-11 0,17-4 13 16,-3 2-10-16,-1 1 0 0,1-1-3 0,-3 4 8 16,-1 1-7-16,1 2 22 0,-4 4-18 0,3-3 1 15,0 4 12-15,1 1-2 0,2 1-8 16,0-1 0-16,2 1 10 0,-2 1 5 0,4-2 6 15,4-4-19-15,-1 1 1 0,2-3-16 0,2-3 5 16,2 1 24-16,2-5-11 0,0-2-5 0,2-1-5 16,-6 0-3-16,18-4-5 0,-8-4 29 0,1 1-14 15,1-3 8-15,2 1-12 0,-3-3 2 16,2-1 2-16,-2-2 1 0,2 1-16 0,1 0 18 16,-4-1-5-16,-3 1 11 0,2 2-22 0,-1-4 16 15,-1 3-2-15,-3 3-11 0,2 0 11 0,-2 1 2 16,3 0-20-16,-4 1 4 0,0 0-12 0,-2 2 8 15,2 0 30-15,0 3-7 0,-3 3-5 0,0 0 2 16,0 0-5-16,0 0-3 0,0 0 3 0,-6 16 8 16,5-8-3-16,1-1 0 0,-3 3-25 15,3-1-11-15,0 1-15 0,0 3-57 16,0-5-66-16,3 1-48 0,-3-1-766 0,0-5 38 16</inkml:trace>
  <inkml:trace contextRef="#ctx0" brushRef="#br0" timeOffset="179131.705">2011 7395 813 0,'0'32'285'0,"0"-1"-29"0,-3-3-23 16,3-2-26-16,0 4-20 0,-3-2-23 15,3 2-21-15,-3-3-2 0,2-1-24 0,1-1-4 16,0-3-23-16,0-2-1 0,0-4-35 0,0-1-18 15,0-1-36-15,0-3-21 0,0-4-30 0,0 2-26 16,0-8-51-16,0-1-15 0,0 0-13 0,0 0-8 16,0 0-41-16,10-22-38 0,-10 9-584 15,0-3 47-15</inkml:trace>
  <inkml:trace contextRef="#ctx0" brushRef="#br0" timeOffset="179382.892">1946 7433 614 0,'1'-5'207'0,"2"3"-25"15,4 1 12-15,-4-4-9 0,4 2-21 0,0-2-8 16,3 2-3-16,0 1-17 0,1-3-6 0,-1 3 16 16,1-2-28-16,1 0-13 0,3-2-13 15,-5 3-12-15,0-1-14 0,4 0 1 0,-1 3-3 16,-2-5-3-16,2 4-12 0,-3-3 2 0,1 2 15 16,-1 2 6-16,0-2-3 0,-3 2 3 0,0 1-18 15,0 0-11-15,-7 0-2 0,10 5 3 0,-10-1 2 16,0 1-16-16,-3 3-4 0,0 0-21 0,-4 1 16 15,0 1-39-15,-4 3-13 0,1-3-18 0,-3 1-20 16,-5 3-31-16,5-6-30 0,-4 1-26 16,3-1-39-16,-3-4-22 0,-1 0-129 15,8-1-598-15,0-3 91 0</inkml:trace>
  <inkml:trace contextRef="#ctx0" brushRef="#br0" timeOffset="179791.201">2391 7333 353 0,'-17'7'128'15,"4"-1"-23"-15,1 1 18 0,0-1-29 0,5 2 6 16,-4 1 2-16,1 0-20 0,3-1 3 0,1 2-16 15,-2-1 13-15,5 0 2 0,0-2 6 0,2 1-3 16,-1-2-13-16,4 2-7 0,2-6 2 16,-1 0-13-16,1 1 3 0,6-3-10 0,-10 0-11 15,17-5 23-15,-6 3-32 0,-1-6-6 0,0 1 2 16,4-3-4-16,-4 2 4 0,4-1-4 0,-1-3 2 16,-3 2-5-16,1-1-13 0,-1 2 5 0,-3-4 6 15,0 5-6-15,3-1 13 0,-6 0-10 0,5 3-1 16,-5 0 1-16,-1-1-13 0,4 2 21 0,-3 2-6 15,-4 3 18-15,6-1-7 0,-6 1-1 16,4 4-19-16,-4 1-1 0,0 3 5 16,0 1-7-16,0-1-1 0,0 2 1 0,0 0-19 15,0 3-25-15,3-4-23 0,-3 1-18 0,3-2-17 16,1 1-37-16,3-2-28 0,0 0-28 0,0-5 0 16,2 1-345-16,2-3-311 0</inkml:trace>
  <inkml:trace contextRef="#ctx0" brushRef="#br0" timeOffset="180031.171">2767 7274 486 0,'-14'9'192'0,"1"3"0"16,3-3-13-16,-4 4 0 0,7-3-30 0,-3 4-3 15,2-3-1-15,-2 4-32 0,1 0 0 0,5-1-16 16,-6-1 16-16,6 3-34 0,1-5-15 0,3 3 8 15,-3-6-6-15,3 2-2 0,3-1 5 0,0 0-7 16,1-3-6-16,6 1-18 0,-3-5 1 16,3 1-3-16,4 0-13 0,-1-2-11 0,-2-2-17 15,3 1-54-15,2-3-22 0,-2 1-45 0,3 0-71 16,-3-3-49-16,0 1-721 0,3-4 91 0</inkml:trace>
  <inkml:trace contextRef="#ctx0" brushRef="#br0" timeOffset="180358.717">3096 7092 565 0,'-2'18'225'0,"0"-3"-4"16,1 0-29-16,-2-3-36 0,3 1 0 15,-3-3-13-15,0-1-15 0,0 0-8 0,2 1-12 16,-2 3 2-16,0-4-2 0,2 0-11 0,-1-1-15 16,1 1 12-16,1-1-12 0,0 1-15 0,-3-1-6 15,3 1 11-15,0-2 0 0,0 1-6 0,0 0-25 16,0 2 5-16,0 0 3 0,-4-2-11 16,8 2-25-16,-8 2 23 0,8 0-5 0,-4-3 7 15,0 4-17-15,0-4 2 0,0 1-8 0,0-1-20 16,0-1 10-16,0 0-28 0,0-2-16 0,3 2-48 15,-3-1-30-15,0-3-68 0,0 1-24 0,0-5-27 16,-8 2-58-16,8-2-700 0,0 0 157 16</inkml:trace>
  <inkml:trace contextRef="#ctx0" brushRef="#br0" timeOffset="180531.271">3054 6935 619 0,'7'-1'197'0,"0"1"-18"0,0 0-66 0,-1-5-54 16,-6 5-90-16,13-3-77 0,-5 2-478 0</inkml:trace>
  <inkml:trace contextRef="#ctx0" brushRef="#br0" timeOffset="180766.74">3310 7054 883 0,'0'30'284'0,"-3"-5"-46"0,-1 0-18 16,1-6-10-16,0 3-26 0,-1 2-25 15,1-3-11-15,3 1-27 0,-3 1-16 0,-3-5-13 16,4 0-33-16,-1 1-39 0,0-3-35 0,0-2-24 16,2-2-32-16,1 0-37 0,0-7-48 0,0 2-31 15,1-3-7-15,-1-4-4 0,0 0-152 0,0 0-551 16</inkml:trace>
  <inkml:trace contextRef="#ctx0" brushRef="#br0" timeOffset="180924.208">3417 7157 450 0,'-7'8'166'0,"-7"-3"1"0,4 2-21 16,-7 1-41-16,3-1-26 0,-4 0-23 0,2-4-38 16,-5 4-54-16,4-7-51 0,-3 2-23 0,-1-1-768 15</inkml:trace>
  <inkml:trace contextRef="#ctx0" brushRef="#br0" timeOffset="181246.733">3560 7111 491 0,'0'0'164'0,"0"0"-8"0,-13 7-10 15,6-4-28-15,-3 1-3 0,-1-1 5 0,-2 3 23 16,-1 0-12-16,3 0-3 0,-2 2 18 0,-1 4-21 16,1-2-4-16,2 4-11 0,-3-1 10 0,4 1-25 15,0-2-21-15,3 2 10 0,1 1 6 16,3-5 0-16,2 1-9 0,1 1 1 0,1-7-7 16,5 1-1-16,-3 0-8 0,4-3-9 0,-1-3-4 15,5 0-9-15,-1-3 15 0,4-3-36 16,-3 0 0-16,2 0-10 0,4-6-6 0,-7 2-22 15,4 0-26-15,-4 1-18 0,0-4-25 0,1 3-37 16,-5-1-7-16,1-1-20 0,-4 2-31 0,1 1-29 16,3-1-112-16,-6-2-619 0,2 3 43 0</inkml:trace>
  <inkml:trace contextRef="#ctx0" brushRef="#br0" timeOffset="181691.069">3691 7220 808 0,'3'4'226'0,"-3"-4"-16"16,6 1-29-16,-6-1-19 0,0 0-9 0,0 0-17 15,0 0-36-15,4-8-13 0,-1 2-34 16,-3-1-7-16,0-1-12 0,3 2-14 0,1-6-10 16,-3 1-2-16,5 1 5 0,-2-4-11 0,5 0-2 15,-2 2-2-15,4-2-13 0,-1 3 15 0,4-2-16 16,2 1 6-16,2-1 5 0,2 2-8 0,-2 2 0 15,5 0-7-15,-2 1 7 0,0 0 10 0,-1 2 32 16,-4 3-9-16,-1-1-7 0,-5 1 12 0,3 2 4 16,-5-1-19-16,-1 2 0 0,-7 0-2 0,9 2 7 15,-9 2-7-15,0 1 5 0,-3 3-6 16,-3-1-4-16,2 2 7 0,-2 0 21 16,-3 2-16-16,3 3 13 0,-1-2-2 0,-2 1 20 15,4-1-10-15,-2 1 2 0,4 2-12 0,0-5 22 16,-3-1-7-16,5 2 0 0,1 1 5 0,0-3 16 15,3 0-29-15,1-2 3 0,-1 1-5 0,4-3-1 16,-2 2-14-16,4-1 20 0,-2 1-3 0,-1-2-10 16,-2 0 2-16,3 1-12 0,-3-3 3 0,-1 3-9 15,0-2-2-15,-3 2-12 0,0 1-6 0,-3-2-8 16,0 2-14-16,-5 1-17 0,1-1-19 16,-2 0-3-16,-4 1-16 0,1 0-23 0,-4-3-38 15,1 1-25-15,-1-4-80 0,-2 4-735 0,-2 0 121 16</inkml:trace>
  <inkml:trace contextRef="#ctx0" brushRef="#br0" timeOffset="182674.465">979 8586 739 0,'0'0'256'0,"0"0"-15"0,0 0-29 0,0 0-15 15,0 0-15-15,0 0-16 0,-3-3-17 0,3 3 12 16,0 0-12-16,0 0-21 0,0 0 15 0,6-6-15 16,1 4 5-16,0-2-5 0,1 0-18 15,4 2 0-15,6-3 5 0,2 1-17 0,5-2 1 16,5 1-6-16,4 0-17 0,3 0-4 0,5 1-13 15,-1-1-3-15,3 3-5 0,-2-3-2 16,1 3-16-16,-5 2 6 0,-3-1-1 0,-1 0-22 16,-6 1 14-16,-2 0-2 0,-5-3-15 0,0 3-15 15,-4 0-19-15,0 0-25 0,-4 0-18 0,1-1-13 16,-4 2-28-16,0-2-51 0,1 1-15 0,-5-1-42 16,-6 1-40-16,8-2-712 0,-2 0 33 0,-2-1 113 15</inkml:trace>
  <inkml:trace contextRef="#ctx0" brushRef="#br0" timeOffset="183142.516">1769 8192 494 0,'0'0'225'15,"0"0"-15"-15,0 0-16 0,0 0 8 0,0 0-20 16,0 0-5-16,0 0-21 0,0 0 3 0,0 0-8 16,0 0 2-16,0 0-9 0,0 0 1 0,4 16-6 15,-1-7 1-15,-6-1-6 0,3 3 9 0,-1 3-10 16,-2 3 3-16,3 1-8 0,-1 4-11 16,-2-1-19-16,0 7-16 0,0-1-8 15,0-1 5-15,-1 7-10 0,1 0-2 0,-1 0-6 16,1-1-20-16,-1-5 8 0,1-1-11 0,2 0 6 15,-2-2-8-15,3-1-3 0,-3-4-8 0,3-1-12 16,-1-1-18-16,1-4-31 0,-2 1-35 0,2-3-42 16,0-2-43-16,0-1-67 0,2-6-33 0,-2-2-28 15,1 5-36-15,-1-5-699 0,0 0 77 0,7-15 67 16</inkml:trace>
  <inkml:trace contextRef="#ctx0" brushRef="#br0" timeOffset="183518.608">2238 8150 742 0,'-1'8'312'16,"-2"4"-23"-16,-1 1-10 0,0 4-18 0,1 0-12 16,-3 2 7-16,-1 4-26 0,4 1-23 0,-5 1 6 15,2 0-26-15,2 1-11 0,-2 0-22 0,2 1-11 16,-2 1-15-16,1-3-15 0,2 2 7 0,-3-4-33 15,3-1 5-15,-1 2-10 0,1-4-33 0,2-1-21 16,-2-3-38-16,0-1-31 0,3-4-36 0,-4 0-36 16,3 2-27-16,1-5-22 0,0-4-45 0,0 1-34 15,0-5-30-15,1 2-766 0,-1-2 62 0,0 0 95 16</inkml:trace>
  <inkml:trace contextRef="#ctx0" brushRef="#br0" timeOffset="183914.707">2186 8459 934 0,'0'0'320'0,"0"0"18"15,0 0-13-15,0 0-18 0,0 0-13 0,0 0-30 16,14-1-16-16,-1 0 11 0,0-3-21 0,5 3-10 16,3 0-29-16,2 0-4 0,8 0-34 0,3-3-18 15,7 1 11-15,3-2-13 0,19 1-3 0,9-1-33 16,2 3-5-16,1 0-8 0,4-3-8 15,14 1-17-15,-11 0-26 0,-4 1-26 0,1 1-5 16,-7-1-22-16,-1 1-17 0,-2 2-4 0,-18-1-15 16,-6 1-29-16,-8 0-31 0,-3-1-17 15,-3 1-54-15,-7 0-16 0,-4-3-51 0,-2 3-35 16,-1-1-1-16,-4 1-35 0,-6-3-21 0,-3 3-102 16,3-2-612-16,-4-2 125 0</inkml:trace>
  <inkml:trace contextRef="#ctx0" brushRef="#br0" timeOffset="192698.73">4934 7725 238 0,'-9'0'81'0,"9"0"9"16,0 0-11-16,-7 0-7 0,7 0-3 0,0 0 11 15,0 0-11-15,0 0 7 0,0 0-45 0,-8 0 15 16,8 0-20-16,0 0 12 0,-3-4-10 0,3 4 16 15,0 0-11-15,0 0 13 0,-4-4-2 0,4 4-21 16,0 0 8-16,-3-1-1 0,3 1 14 16,0 0-31-16,0 0 20 0,3-8 5 0,-3 8-20 15,1-5 3-15,2 2 7 0,0 2 0 0,1-5 18 16,-3 4-15-16,5-3-26 0,-3 1 13 0,1-2-3 16,2 4 31-16,1-5-18 0,0 1 11 0,3 2-19 15,-3-2 11-15,0 1 7 0,3 1-10 0,0-2 3 16,1 3 10-16,0-3-28 0,1 4 2 15,-1-2-10-15,-1 0 3 0,0 3 20 0,-3-3 18 16,0 3-2-16,0-1-6 0,-7 2-17 0,10 0 7 16,-10 0-15-16,7 6 25 0,-3-4-25 0,-1 2-3 15,-3 2 23-15,-3 2-4 0,-2 2-12 16,2 1 1-16,-3 2 0 0,-1 1 10 0,1-1-7 16,-2 2 5-16,2-1-24 0,2 3 34 0,-2-3-16 15,2-1 29-15,0 1-16 0,1-4 21 0,3 3 7 16,-4-2-7-16,4-2 5 0,4-2-15 0,0 2 15 15,2-6-36-15,1 2 5 0,3-4-3 0,1 0 9 16,2-3-11-16,1 2-5 0,3-8 15 0,3 2-5 16,1-4-23-16,-1 0-18 0,5-6 6 15,-2-1-14-15,-2 1-2 0,-1 1 5 0,-2-1-13 16,-2 1-15-16,-2 2-10 0,0-3-5 0,-4 5 4 16,1-3-35-16,-1 3-10 0,-4 0-34 0,2 1 16 15,-2 1-11-15,-5 0-38 0,2 3 26 0,0-1-36 16,0 3-3-16,-3-3-673 0</inkml:trace>
  <inkml:trace contextRef="#ctx0" brushRef="#br0" timeOffset="193178.442">5768 7426 693 0,'0'0'213'0,"0"0"-24"0,-3 7-25 16,0-4 2-16,0 3-4 0,-1 2-27 0,-3-4-2 16,0 7-5-16,-3-1-13 0,0 1 6 0,-1 3-16 15,-5 3 0-15,5-1-8 0,-6 3-2 0,-1 4-19 16,2-3-1-16,-2 2-9 0,2 1-9 16,-2-2 1-16,-1 1 1 0,1-2-8 0,5 2-2 15,-1-5 20-15,3 0-23 0,0 0-2 16,2-1-14-16,2-2 6 0,1-3 10 0,2 0-25 15,0 1 2-15,-2-2-5 0,5-2 5 0,-2 1-10 16,3-1 15-16,0 0-18 0,0 1-2 0,3-2-26 16,0 0 15-16,5-1 3 0,-1 1-23 0,-1 0 3 15,4 0-11-15,1-4 5 0,-1 3-27 0,0-3-22 16,1 1 1-16,2-3-26 0,1 0-20 0,-4 0-23 16,3-1-29-16,2-2-20 0,-2 2-59 0,1-5-693 15,0 2 102-15</inkml:trace>
  <inkml:trace contextRef="#ctx0" brushRef="#br0" timeOffset="193554.511">5983 7586 486 0,'0'0'164'16,"-6"0"-13"-16,6 0-11 0,-13 4 4 15,5-2-3-15,-2-1 15 0,0 6-39 16,-1-4 19-16,-2 3-3 0,3 4-10 0,-4-2-13 16,1 1 0-16,-2 1 0 0,3 2-20 0,1-1 2 15,-3 2-15-15,4-3-8 0,-1 4 13 0,1-3-26 16,0 3 6-16,-1-3-14 0,5 3 9 0,-1-3-4 15,0-1 9-15,4 3-11 0,-4-3-10 0,7-2 8 16,-3 1-11-16,6-1-2 0,1 0 5 0,-1 1-8 16,1-1 0-16,3-1 1 0,2-2-19 0,2 0 0 15,-4 2-5-15,6-5-43 0,-5 3-26 0,2-3-10 16,0-2-20-16,3 2-24 0,-3-2-41 0,0-2-30 16,2 2-8-16,1-6-38 0,1 3-722 15,-4-5 109-15</inkml:trace>
  <inkml:trace contextRef="#ctx0" brushRef="#br0" timeOffset="193756.242">6039 7685 598 0,'-7'1'233'0,"0"3"-23"0,-3-3-25 15,0 0-19-15,-1-1-12 0,-2 3-19 0,-1-2 1 16,0 2-8-16,-2-3-36 15,1 1 8-15,-1-2-36 0,1 1-10 0,-1-3-11 16,-2 3-28-16,5-1-9 0,-5-1-35 0,5 1-29 16,-1-1-58-16,1-3-7 0,3 2-12 0,2-2-715 15,1 3 18-15</inkml:trace>
  <inkml:trace contextRef="#ctx0" brushRef="#br0" timeOffset="194174.657">6134 7417 778 0,'0'0'222'0,"0"0"1"0,0 0-36 16,0 0 2-16,0 0-17 0,7 9-1 0,-3-2-22 16,-1 1-26-16,0 1-6 0,1 0 9 15,0 7-16-15,2 0-13 0,0 1-12 0,2 2-9 16,-1 4-1-16,-4 2-6 0,3-4 2 0,-2 4-9 15,0-1-6-15,-2-3-5 0,0-1 1 0,1 2-6 16,-6 1-11-16,3-4-17 0,-4 1 5 0,3 2 0 16,-6-5-5-16,4 2 5 0,-3-2 0 0,-1-3-28 15,0 2 8-15,3-1-42 0,-3-4-42 0,1-1-14 16,0 0-33-16,2-5 2 0,0 2-42 0,-3-5 6 16,4-1-40-16,3-1-39 0,0 0-683 0,0 0 0 15</inkml:trace>
  <inkml:trace contextRef="#ctx0" brushRef="#br0" timeOffset="194482.72">6487 7617 609 0,'6'-2'240'0,"-2"-2"-17"0,2 2-16 0,-2 1-25 16,6 0-5-16,0-3-16 0,1 3-7 0,3-1-29 15,2 2-10-15,-1-1-12 0,1-2-24 0,2 3-7 16,1-1-34-16,2 1-23 0,-3 0-20 0,1 0-51 15,-1 1-47-15,-4 2 24 0,3-3-46 0,-7-6-49 16,4 8-743-16,-7-1 91 0</inkml:trace>
  <inkml:trace contextRef="#ctx0" brushRef="#br0" timeOffset="194703.563">6510 7711 780 0,'-3'4'289'16,"3"-4"-30"-16,3 4-41 0,2-2-16 15,1 1 3-15,1-2-31 0,2-1-28 0,2 1-8 16,-1 0-28-16,0 0-15 0,4-2-32 0,-3 1-22 16,3 1-33-16,-1-1-10 0,-3 0-34 0,4 0-8 15,-4 0-40-15,0 0-11 0,1-1-51 0,-11 1-43 16,16-1-19-16,-5 1-567 0,-4-1-121 0</inkml:trace>
  <inkml:trace contextRef="#ctx0" brushRef="#br0" timeOffset="199278.544">7539 7067 655 0,'0'0'233'0,"4"-1"-11"0,-4 1-27 15,3-4 5-15,-3 4-11 0,0 0-20 0,3-2-3 16,-3 2 3-16,0 0-7 0,0 0-4 0,0 0-9 16,0 0-3-16,0 0 2 0,0 0 21 0,0 0-26 15,0 0-12-15,0 0-3 0,4 7-13 0,-4 1-7 16,0 0-9-16,-3 1-9 0,2 3 5 0,-2 5-13 16,0 2-13-16,-1 2 10 0,-2 3-12 0,2 0-6 15,0 1-10-15,1-1-5 0,-1 1 0 16,1-1 6-16,0-2-17 0,0 2-9 0,-1-3 12 15,4-3-4-15,-3 2-6 0,-1-3-10 16,1 3 2-16,2-4-53 0,-2-4-23 0,3 3-37 16,-3-4-50-16,0 2-18 0,3-4-16 0,-1-2-15 15,-1-3-7-15,2 2-11 0,2-2-39 0,-2-4 4 16,0 0-45-16,0 0-731 0,0 0 69 0</inkml:trace>
  <inkml:trace contextRef="#ctx0" brushRef="#br0" timeOffset="199654.936">7771 7640 726 0,'-13'2'205'15,"-4"-1"18"-15,0 2-18 0,-4 1-24 0,-3-3-7 16,-3 1-38-16,0 3 0 0,-3-2-8 0,-6 3-5 15,2 1-26-15,0 0-15 0,-3-2 10 0,3 4-23 16,-1-2 16-16,8-1-19 0,-4 3-17 0,4-1-21 16,0-1-5-16,5 1-38 0,0-3-21 0,4 0-23 15,2 2-15-15,4-5-1 0,-1 4-73 0,2-2-24 16,5-2-32-16,2 3-11 0,1-4-763 0</inkml:trace>
  <inkml:trace contextRef="#ctx0" brushRef="#br0" timeOffset="200046.335">7560 7912 381 0,'0'0'166'0,"-14"-5"3"15,7 4 16-15,-3 1-29 0,0 0-5 16,-3 2 12-16,-5-1-1 0,1 6-4 0,-7-3-17 16,0 7-3-16,-3 0 8 0,-1 3-15 0,4 1-11 15,-3 0-20-15,3 2-8 0,0 1-2 0,6-3-6 16,2 1-4-16,2 1-16 0,0-3 2 0,5 2-2 15,1-4 5-15,1-2-12 0,4 2 1 0,6-3-17 16,-3-1 3-16,7 0-3 0,1 1 0 0,5-5-10 16,1 2-6-16,3-1-15 0,1-4-22 0,1 1-9 15,-1-2-7-15,2-2-41 0,0 2-28 0,1-6-29 16,-4 3-12-16,3-4-59 0,1-1-18 16,-4-1-10-16,0-5-789 0,0 4 105 15</inkml:trace>
  <inkml:trace contextRef="#ctx0" brushRef="#br0" timeOffset="200737.542">8497 7321 527 0,'-4'-6'199'0,"-7"-2"-14"0,2 1-11 16,-2-1-15-16,-2-1-14 0,2 1-24 0,-2 0-6 15,-1-1-13-15,1 1-2 0,-2 0-3 0,-1 2-15 16,2-1 3-16,-3 2-11 0,-3-1 16 0,2 3-3 16,1-3 0-16,-3 6 2 0,3-2-4 0,-1 2-6 15,2 0-10-15,1 0 26 0,-5 2-6 0,6 1 9 16,-3 1-16-16,7 0-11 0,-3 1-2 0,2 3 16 16,4-1 4-16,-2 3-27 15,5-2-21-15,4 4 0 0,-3 1-5 0,6 0-3 16,0 3 8-16,4 5-3 0,3-1-4 0,4 5-4 15,0 1-2-15,3 3-10 0,3 8 18 0,0 1-23 16,1-1 7-16,-4-5 1 0,-3-5-3 0,-4 2-8 16,0 3 16-16,-3-6-14 0,-3-1 19 0,-1 1-23 15,-3-7 5-15,0 3-8 0,-6 1 2 0,2-2 4 16,-6 1-4-16,3-4-4 0,-6-2 20 0,-2 1-26 16,2-2 14-16,-5-5-6 0,2-2 15 0,-5 2-27 15,3-3 9-15,-1-4-4 0,1 0-19 0,-3-2-35 16,1-2-3-16,0-3-23 0,-1 1-20 15,-2-4-19-15,2-2-22 0,0 1-8 0,4-5-28 16,0 3-54-16,1 0 0 0,4-1-750 0,2 0 8 16</inkml:trace>
  <inkml:trace contextRef="#ctx0" brushRef="#br0" timeOffset="202806.476">8644 7908 371 0,'0'0'151'0,"0"0"5"0,0 0-26 0,0 0-27 0,0 0 12 16,0 0-18-16,0 0-25 0,0 0 5 15,0 0-6-15,0 0-2 0,0 0 1 0,0 0 4 16,0 0 0-16,0 0-38 0,-17-6 2 0,17 6 13 15,-11 0-4-15,1 1-1 0,3 2-28 0,-3-1 25 16,0 1 1-16,-1 2 4 0,1-1-20 0,3 1 3 16,-6 2 5-16,6 1 2 0,-3-2-12 0,2 4 5 15,1 0-11-15,1-1 8 0,2-1-5 0,1 2 8 16,0 3 7-16,3-4-12 0,0 1 15 16,3-2-10-16,-2 2-3 0,5-1 0 15,0 0-5-15,1-1 10 0,1-2-2 0,2 0-3 0,-1-4-2 16,2 1 2-16,0-3-13 0,2 0 21 0,-2 0-28 15,2-3-1-15,-2-3-1 0,2 3-4 16,-3-5-2-16,4-1 5 0,-7 1 0 0,-1-1 8 16,1-3-5-16,-3 4-3 0,-1-3 8 0,1 2-8 15,-4 1-13-15,0-1 21 0,-3 1-23 0,-1 0-11 16,0-1 1-16,-2 2-1 0,2-1-30 0,-3 5 3 16,-2-4-45-16,1 5-27 0,1-2-16 0,-3 4-58 15,0-2-743-15,3 2 95 0</inkml:trace>
  <inkml:trace contextRef="#ctx0" brushRef="#br0" timeOffset="203754.258">8780 7103 534 0,'0'0'162'0,"0"0"-24"0,0 0-10 0,0 0 10 15,0 0 3-15,0 0-16 0,0 0-32 0,0 0 14 16,0 0-23-16,0 0 1 0,0 0 2 0,-16 12-3 16,11-9-2-16,-1 4 0 0,2 1-7 0,-5 0-1 15,2 1-3-15,-1 2 6 0,-1 2-20 0,2-2-17 16,0 4 7-16,-1-3 1 0,-1 2 11 0,2 2-21 16,0-1 6-16,-3-1-3 0,6 0 20 0,-3 1-25 15,1 1-13-15,3-5 3 0,2 2-13 16,-3-2-6-16,4 0 11 0,0 1-2 0,0-3-11 15,4 0 0-15,0 1-23 0,2-3-26 16,1 1-9-16,0 0-24 0,4-4-20 0,-1 0-42 16,0-1 9-16,4 2-47 0,-1-4-20 0,-2-2-46 15,2 0-681-15</inkml:trace>
  <inkml:trace contextRef="#ctx0" brushRef="#br0" timeOffset="203930.237">8856 7317 624 0,'-11'0'200'15,"4"0"-16"-15,-3 0-25 0,-1 0-18 0,1-1 2 16,1 1-41-16,-5 0 16 0,3 0-34 0,-3-1-20 16,4 1-25-16,-3-3-70 0,-1 2-35 0,1 1-80 15,2-2-92-15,1 1-681 0</inkml:trace>
  <inkml:trace contextRef="#ctx0" brushRef="#br0" timeOffset="205878.822">9208 7551 614 0,'-7'7'184'16,"1"1"-10"-16,-2 0-18 0,1 0 3 0,0 0-36 16,1 2 18-16,2-2-21 0,-3 1 11 0,0 0-24 15,1 0 8-15,2 1-30 0,1 1 4 0,0-2 1 16,3 0-3-16,0-1-21 0,0 0 4 0,3-2-17 15,0 0-12-15,4 0-13 0,-1 2-20 0,1-4 13 16,4 1-47-16,-1-4-23 0,0 0-30 16,4-1-69-16,-4-1-60 0,4-1-616 15,-4-5-115-15</inkml:trace>
  <inkml:trace contextRef="#ctx0" brushRef="#br0" timeOffset="206101.403">9228 7417 821 0,'0'0'233'0,"7"-8"-28"0,-4 7-34 16,1-3-22-16,2 0-11 0,2 0-23 15,-2 0 0-15,-2-2-20 0,2 3-13 0,1-3-13 16,1 3-33-16,-2-3 13 0,1 4-16 0,-1-5-54 15,-2 6-30-15,4-3-41 0,-2 2-62 16,1 0-50-16,-1 1-738 0</inkml:trace>
  <inkml:trace contextRef="#ctx0" brushRef="#br0" timeOffset="206470.725">9744 7265 657 0,'0'0'192'0,"-7"5"-10"16,4 0-10-16,-4-1-14 0,-2 3-25 16,1 0 6-16,-5 2-22 0,1 1 1 0,0 3 15 15,-2 2-13-15,0-2 1 0,1 1-19 0,-2 2-2 16,2 1 13-16,-1 0-26 0,1-1 0 0,3 2-3 15,-1 1 1-15,1 1-9 0,3-3 1 0,1 0-13 16,-2-1 0-16,2-3-13 0,2 3-17 16,1-6-1-16,-1 3 0 0,1-3-7 0,0 3 12 15,3-4-5-15,-4-2-4 0,4-2-4 0,-3 4-2 16,3-3 0-16,3 0-15 0,-3-2 2 0,0 2-10 16,4-3-18-16,-1 2-20 0,1-3 7 0,2-1-28 15,-2 3-2-15,2-3-36 0,2-1-21 16,-2 2-23-16,1-4-43 0,3 2-6 0,-2 0-32 15,2-2-6-15,0-4-49 0,1 5-703 0,1-4 146 16</inkml:trace>
  <inkml:trace contextRef="#ctx0" brushRef="#br0" timeOffset="206830.133">9925 7376 614 0,'0'0'184'15,"0"0"-20"-15,0 0 5 0,0 0-13 16,0 0-10-16,-17 0-3 0,11 2 13 0,-5 3-22 15,1-2-4-15,0 3 6 0,-1-2-13 0,-2 2 10 16,-1 1 2-16,4 1-2 0,-3 0-15 0,2 0-15 16,4 1 4-16,-3-1-15 0,2 0-5 15,2 1-7-15,0-1-11 0,2 0 8 0,1 2-19 16,0-1-14-16,3 0 10 0,3 1-24 0,0-3-19 16,1 5-22-16,2-6-37 0,0 1-19 0,2-1-22 15,2 1-24-15,0-4-15 0,1-1-44 0,2 1-14 16,-3-3-11-16,4-8-39 0,-1 3-732 0,2 2 96 15</inkml:trace>
  <inkml:trace contextRef="#ctx0" brushRef="#br0" timeOffset="206978.239">9964 7467 701 0,'-8'0'240'0,"2"1"9"15,-1 2-44-15,0 0-16 0,-4-2-23 0,1 0-27 16,-3 1-4-16,2-1-7 0,-2-1-64 0,2 0-33 15,-2 0-36-15,0-1-49 0,1-2-59 0,0-1-30 16,5 0-801-16,-1-2 101 0</inkml:trace>
  <inkml:trace contextRef="#ctx0" brushRef="#br0" timeOffset="207274.501">9987 7242 668 0,'6'1'240'0,"-4"5"-12"0,4-4-16 15,-3 4-17-15,1-2-13 0,2 2-26 0,-2 3-10 16,3 0-8-16,0 2 0 0,-1 1-17 0,-3 4-6 16,1-4 5-16,2 6-20 0,-5 2 18 0,3-3-37 15,-4 0-9-15,0 3 0 0,0 2-16 0,-4-2 16 16,3 3-16-16,-5 0-12 0,2-3 2 15,-2 1-10-15,3-3 15 0,-4-2-49 0,-1 0-17 16,2-3-44-16,-1 0-10 0,1-1-23 16,-2-1-13-16,1-2-3 0,1-3-35 0,-1 0 7 15,-1 0-33-15,-1-4-23 0,5-1-38 0,-2 3 18 16,6-4-14-16,-10-7-716 0</inkml:trace>
  <inkml:trace contextRef="#ctx0" brushRef="#br0" timeOffset="208481.928">10466 7545 358 0,'0'0'107'0,"0"0"11"0,0 0-16 15,0 0-4-15,0 0 14 0,0 0-17 0,0 0-3 16,-18-5-20-16,11 5 12 0,-2 0-14 0,-5 0-1 16,3 1-5-16,-6 0-31 0,4 2 41 0,-5 2-20 15,5-3 28-15,-4 4-26 0,3 2-2 16,0-3-3-16,1 2-10 0,0 1 0 0,2-1 36 15,4 0-26-15,0 0-18 0,1-2 11 16,1 0-8-16,5-1-13 0,0 0 2 0,0-4 14 16,8 3-21-16,-4-3 7 0,-4 0-15 0,16-3-2 15,-5-2 20-15,2-3-10 0,1-1-8 0,-1-1 11 16,2 0-8-16,1-4-6 0,-3-1 4 0,2 2-4 16,1-3 9-16,-2-1-4 0,-3 2-9 0,3-1 12 15,-1-2-12-15,-3 1 5 0,1 0-26 0,-5 1 12 16,1 2 4-16,-1-2-13 0,-1 4 7 0,-2-2-15 15,0 3 10-15,1 2-15 0,-4-4 2 0,3 5 8 16,-3 0-15-16,0 4 8 0,0-3 7 0,0 5 10 16,-3-3-18-16,3 5 21 0,0 0 13 15,0 0 17-15,-15 10 16 0,9-4-12 0,0 3-9 16,-1 1 13-16,3 2-5 0,-3 5-28 16,0-2 8-16,0-1 0 0,-2 6 15 0,5-3-15 15,-3 0 4-15,3 0-4 0,1 0 2 0,-3-1 1 16,5 1-14-16,-2-5-5 0,0 1-28 0,3-5-30 15,0 1-3-15,3-1-5 0,0-4-44 0,1 0-36 16,2-1-22-16,-6-3-34 0,15-2-735 0</inkml:trace>
  <inkml:trace contextRef="#ctx0" brushRef="#br0" timeOffset="208830.096">10814 7292 657 0,'-10'10'228'0,"-1"-1"-18"0,5-3-10 0,-1 3-19 15,0-2-22-15,1 2-13 0,-2-1-15 0,2 0-21 16,2 2 7-16,-2 1-9 0,-1 2-21 0,-1-1 3 15,2 2-16-15,2 1-5 16,-2-2 3-16,2 0-6 0,-3 3-2 0,1-5-2 16,5 3-1-16,-2-3 13 0,0 3 6 0,3-4-19 15,0 1-7-15,3 0-1 0,-3-2-14 0,3 0-11 16,1-1 8-16,-1-1-18 0,4-1-23 0,0-1-24 16,0-3 4-16,3 3-16 0,-2-5-26 0,4 0-25 15,-2-1-28-15,5-3-41 0,-2 2-3 0,4-4-33 16,-6 1-3-16,6-2-271 0,-4-1-432 0,1 0 71 15</inkml:trace>
  <inkml:trace contextRef="#ctx0" brushRef="#br0" timeOffset="209003.24">10866 7450 719 0,'-14'0'215'0,"3"-1"0"16,-6-2-31-16,4 2-23 0,-5-1-30 0,5 1 7 15,-5 1-15-15,2-1-16 0,2 0-14 0,-3-3-11 16,3 4-41-16,-3-1-31 0,3-1-44 0,1 1-45 16,0-3-57-16,-5 2-53 0,5 0-717 0,5-1 79 15</inkml:trace>
  <inkml:trace contextRef="#ctx0" brushRef="#br0" timeOffset="-214463.072">11347 7252 517 0,'0'0'174'0,"0"0"5"0,0 0-26 16,0 0 9-16,0 0-16 0,0 0-21 0,-6 13 0 15,5-11-15-15,-2 6-20 0,-4 0 12 0,4 1-2 16,-4 0-5-16,0 6 0 0,0-3-6 0,1 3 3 15,2 1-12-15,-2 1-9 0,1 0-14 0,-1 1 22 16,0-2-7-16,2 2-18 0,1-1 4 0,-1 0-9 16,1 3-13-16,-4-7 5 0,6 1-8 15,-2 0-53-15,0-3-26 0,3 3-44 0,-3-4-66 16,2 0-67-16,-2-2-23 0,0-1-762 0,6-3 89 16</inkml:trace>
  <inkml:trace contextRef="#ctx0" brushRef="#br0" timeOffset="-214251.052">11453 7427 826 0,'-6'2'241'0,"-5"2"-18"15,1-2-14-15,0-1-32 0,-4-1-13 0,-3 4-23 16,0-4-8-16,0 0-3 0,-4 0-22 15,-2-4-29-15,1 3-28 0,3-1-43 0,-2-2-16 16,0 1-22-16,4 2-22 0,-3-3-35 0,6 1-15 16,0 2-80-16,1-4-15 0,3 2-796 0</inkml:trace>
  <inkml:trace contextRef="#ctx0" brushRef="#br0" timeOffset="-212455.541">11782 7303 598 0,'0'0'167'0,"0"0"-1"15,0 0-15-15,0 0-13 0,0 0-17 0,0 0-6 16,13-1-18-16,-6 0 3 0,-1 1-15 15,2-1 2-15,2 1-18 0,-3 0-18 0,4 0 18 16,-5 0-23-16,1 0 3 0,0 0 4 0,-7 0-19 16,11 1 12-16,-5-1-23 0,-3 2-5 0,-3-2 0 15,4 5 5-15,-7-1-5 0,2 2-3 0,-2 1 18 16,0 1 3-16,-5 1-41 0,2 0 25 0,-1 5 3 16,3-4-15-16,-5 5 15 0,4-4 0 0,-1 4-10 15,2-4 15-15,1 3 0 0,3-5 1 0,0 2 9 16,0-1-5-16,3-2 3 0,-2-1-10 0,5-1 9 15,2 1-19-15,-2-6-3 0,1 0 10 16,3-1-21-16,1-1 14 0,-1 0-9 0,3-5 6 16,-2 3-5-16,2-4-11 0,1 1-2 15,-1-1 18-15,-3-2-23 0,2-1 4 0,-3 2-11 16,-2 0-12-16,0-2 19 0,-3 2-10 0,-1-1 9 16,0 1 4-16,-2 0-21 0,-1-1 17 0,0 1-7 15,0 0 3-15,0 2-3 0,0-1 0 0,0 3 8 16,0-3-10-16,0 4 12 0,0-4-2 0,-1 2-3 15,2 2 8-15,2-2-13 0,0 2 2 0,0-3 22 16,1 3-24-16,3-2 15 0,0 3 11 0,-1 1-3 16,1 0 0-16,4-3-5 0,-4 2 3 0,3 1-19 15,0 1-22-15,1 0-24 0,2-1-27 16,-3 1-3-16,0 1-34 0,-10-1-38 16,14-1-51-16,-6 0-555 0,1 2-139 0</inkml:trace>
  <inkml:trace contextRef="#ctx0" brushRef="#br0" timeOffset="-210729.808">12226 7467 460 0,'3'0'159'0,"-3"0"-31"16,0 0-3-16,0 0-2 0,0 0-2 0,0 0 1 15,0 0 11-15,-21 0-15 0,12 3-23 0,2 1-3 16,-3-1 0-16,-1 2 16 0,1-1-6 0,0 5-12 15,-4 0-6-15,4 3-7 0,-1-3-5 0,1 2-13 16,4 2 5-16,-4-4 0 0,5 2-13 0,2-2 15 16,0 3-4-16,3-6-11 0,0 1 15 0,0-1-19 15,3 1-1-15,0-4 7 0,2-1-22 0,1 2-13 16,1-4 2-16,-7 0 1 0,13-4 2 0,-2 2 18 16,-4-2-28-16,3-3-6 0,-2 1 24 0,1 0-31 15,-2 0 8-15,0-2-6 0,0 1 6 16,-3-2-11-16,-1 1 24 0,-3 0-26 0,0 0-3 15,0 2-2-15,-3-2-11 0,2 5-7 16,-2-5 5-16,-1 6-25 0,0-5-6 0,-2 3-5 16,2 2-13-16,-2 0-2 0,3 1-44 0,3 1-33 15,0 0-13-15,-8-7-35 0,8 7-743 0,0 0 66 16</inkml:trace>
  <inkml:trace contextRef="#ctx0" brushRef="#br0" timeOffset="-192635.826">14325 7059 711 0,'0'0'243'16,"0"0"-10"-16,6 1-2 0,-6-1-37 15,4 2-2-15,0 2 0 0,-4-4-23 0,3 5-15 16,-2 0-1-16,2 3 8 0,-3 0-7 0,3 1-21 16,-3 5 5-16,0-1-15 0,0 8-13 0,0 1-10 15,-3 6 5-15,0-2-3 0,2 0 3 16,-2 1-25-16,3 2 4 0,0-3 6 0,-4 0-1 15,4-2 21-15,0-4-23 0,0 2 16 0,0-5-21 16,4-1 2-16,-4-3-4 0,0-1-16 0,0-2-3 16,3-1-2-16,1-3 2 0,-1-3-2 0,4 1-10 15,2-7-11-15,-1-1-5 0,2-3 3 16,3-2-13-16,-2-7 23 0,3-1-25 0,6-2 7 16,-6-5-15-16,3-1-13 0,0-4 8 0,0 2-3 15,4-8-21-15,-8 3-32 0,1 6-21 0,0 1-11 16,-4 4-20-16,1 1-15 0,-2 3-20 0,-2 1-16 15,4 6-16-15,-7-5-12 0,5 6-46 0,-2 2-44 16,-1-2-8-16,2 6-805 0,-1-1 107 0,0 4 91 16</inkml:trace>
  <inkml:trace contextRef="#ctx0" brushRef="#br0" timeOffset="-192219.399">14093 6826 842 0,'0'0'373'0,"0"0"4"0,0 0 7 0,0 0-3 16,-7-1-20-16,7 1-28 0,0 0-31 0,0 0-23 15,23 1-41-15,-13-1-10 0,8 0-29 16,3 1-14-16,-1 0-24 0,7 0-31 0,4 3 1 15,3-3-26-15,8 1-31 0,2 3-20 0,11 0-49 16,-4-1-20-16,-10 3-11 0,0-2-51 0,14 4-15 16,-12-1-23-16,-7-1-21 0,-2 3-43 0,0 1-21 15,-3-1-45-15,-1 0-29 0,-10-1 28 0,4 1-837 16,0-2 44-16,-3 3 110 0</inkml:trace>
  <inkml:trace contextRef="#ctx0" brushRef="#br0" timeOffset="-191851.501">14927 7209 1034 0,'0'0'327'0,"0"0"-40"16,0 0-26-16,16-7-20 0,-5 5-16 0,-1 1-41 15,7-5-12-15,1 5-11 0,6-5-28 0,3 5-20 16,0 0-37-16,0 0-19 0,8 1-44 0,-4 1-13 16,3 0-31-16,-3 0-20 0,0 5-52 0,-1-5-27 15,-2 6-8-15,-5-3-52 0,-6 1-125 0,-3 1-655 16,0-1 100-16</inkml:trace>
  <inkml:trace contextRef="#ctx0" brushRef="#br0" timeOffset="-191602.689">15012 7345 952 0,'0'0'361'0,"-3"4"7"16,3-4-35-16,0 0-31 0,0 0-38 0,0 0-29 15,0 0 6-15,0 0-44 0,23-3-13 16,-12 2 0-16,6-1-30 0,4 2-13 0,-1-1-26 15,4 1-5-15,0 0-43 0,3 1-11 0,-2-1-15 16,1 2-16-16,2 2-32 0,-4-3-34 0,0 1-26 16,0 0-25-16,-4 2-49 0,-2-3-25 15,2 5-44-15,-7-4-59 0,1-2-657 0,0 1-65 16,-1 1 116-16</inkml:trace>
  <inkml:trace contextRef="#ctx0" brushRef="#br0" timeOffset="-189887.755">16359 6441 514 0,'0'0'233'0,"0"0"-33"0,0-5-14 16,0 5 1-16,0 0-15 0,0 0-6 0,0 0-7 15,0 0-8-15,0 0-18 0,0 0-8 0,0 0-2 16,0 0-2-16,0 14-22 0,-3-4 6 0,2 0-25 16,-2 3-3-16,0-3-11 15,3 7 6-15,-3 1-29 0,2 3-2 0,-2-3 10 16,0 3-15-16,3 2-8 0,0 0-28 0,-4-3-18 15,4 1 11-15,0-1-70 0,0 1-59 0,0-2-35 16,0 0-57-16,-3 0-23 0,6 0-791 0,-3-2 177 16</inkml:trace>
  <inkml:trace contextRef="#ctx0" brushRef="#br0" timeOffset="-189628.508">16801 7033 685 0,'-25'1'216'0,"-2"0"-4"0,0-1-20 15,2 0-15-15,-5-1-16 0,-4 1-26 0,0-1-14 16,-4-4-19-16,-7 3 8 0,4 1-2 0,-3-3-24 15,-1 0-15-15,-2 3-20 0,2 0-26 0,1-3-38 16,2 3-44-16,-2 1-67 0,4 0-22 0,5 0-54 16,1 2-789-16,6 1 149 0</inkml:trace>
  <inkml:trace contextRef="#ctx0" brushRef="#br0" timeOffset="-189047.086">15962 7449 596 0,'3'1'281'0,"-2"1"-27"16,-1-2 2-16,7 6-23 0,-4 1 13 0,-3-2-19 15,1 2-30-15,2 2-7 0,-3 5 7 0,3-2-15 16,-3 5-13-16,-3 0 20 0,3 3-35 0,-4-3 2 16,1 1-28-16,-4 0-13 0,3-1-5 15,-3 4-28-15,-2-3 10 0,-2-1-20 0,4-1-1 16,-3-3-2-16,-4-1-40 0,1 1-22 0,-1-1-40 16,-3-4-49-16,4-3-28 0,-5 0-43 0,5-5-32 15,-4-1-35-15,3-7-26 0,0-3-17 0,4-3-779 16,-1-3 108-16,5-1 74 0</inkml:trace>
  <inkml:trace contextRef="#ctx0" brushRef="#br0" timeOffset="-188903.508">15856 7385 1044 0,'0'0'351'0,"0"0"-39"0,10 0-33 0,-10 0-44 16,0 0-99-16,7-2-75 0,-3 2-63 0,-4 0-62 15,10-5-54-15,-10 5-28 0,4-4-791 0,2 0 80 16</inkml:trace>
  <inkml:trace contextRef="#ctx0" brushRef="#br0" timeOffset="-188487.872">16130 7424 806 0,'-3'16'350'0,"-1"-2"-40"0,-3 2-18 0,4-3-26 16,-1 3-23-16,1-4-17 0,0 2-22 0,-1-4-12 15,4 1-2-15,-3 0-19 0,3-2-20 0,0 0-2 16,3-5-19-16,1 2-12 0,2-1-23 16,1-4-8-16,1-1-8 0,2-5-10 0,0 4-7 15,4-2-6-15,-1-4 3 0,4-1-21 0,-3-1 6 16,0 1-26-16,2 0 10 0,-6-1-13 0,5 0-2 15,-2 1 0-15,-2-1 2 0,-1 2-2 0,-1 0-8 16,-1 0 13-16,-1 4-15 0,-1-1 12 16,-2 2-18-16,-4 2 3 0,0 0 0 0,3 8 21 15,-6-1-13-15,0 3-21 0,-1 4 18 0,1-1-3 16,-1 3 1-16,1-2-6 0,-1 2 16 0,4-5 8 16,-3 2-19-16,3-4 8 0,3 0 8 0,1-1-7 15,0-2-1-15,2-4 15 0,1 0-17 16,-1-4-5-16,5 0-1 0,-1-4 6 0,0 0 2 15,1-2-38-15,-1-2-44 0,3 0-30 0,-2-4 5 16,-1 3-34-16,0-5-28 0,1-2-17 0,-1 1-44 16,-4 1-3-16,2-1-20 0,-1-6-21 0,-1 7-780 15,-2 0 125-15,2 4 92 0</inkml:trace>
  <inkml:trace contextRef="#ctx0" brushRef="#br0" timeOffset="-188191.916">16933 7307 591 0,'0'0'194'16,"0"0"14"-16,0 0-21 0,0 0-1 0,0 0-1 16,0 0-19-16,-30 1-12 0,16 0-3 0,-3 5-3 15,-1-1-2-15,-6 1 26 0,4 1-4 0,0 5-9 16,-4 1 0-16,7-1 12 0,-4 1-4 15,4 6-21-15,0-1-8 0,4 2-2 0,2-3-14 16,1 2 9-16,3-3-29 0,1 0-10 0,2 1-17 16,4-6 17-16,4 2-23 0,-1-4-23 15,3 0-25-15,1-1-32 0,0-6-22 0,4 3-26 16,2-5-23-16,1 0-23 0,-1-4-36 0,1 1-10 16,3-2-58-16,1 0-14 0,-2-6-51 0,-1 7-799 15,4-5 65-15,-4 1 112 0</inkml:trace>
  <inkml:trace contextRef="#ctx0" brushRef="#br0" timeOffset="-187367.168">17528 6821 949 0,'-3'13'282'15,"-1"-1"-16"-15,-2 3 13 0,2 2-49 0,0 4-12 16,1-2-36-16,-1 5-6 0,1-1-22 15,0-4-16-15,0 0-23 0,2 2-28 0,-2-3-51 16,3 0-33-16,0-2-57 0,0 0-41 0,0-6-38 16,4-1-69-16,-1-3-23 0,3-5-44 0,1 1-727 15,4-5 82-15</inkml:trace>
  <inkml:trace contextRef="#ctx0" brushRef="#br0" timeOffset="-187183.229">17709 6812 683 0,'-27'5'292'0,"0"-2"-41"15,2 2-8-15,2-3-23 0,-4 0-15 0,2 3-31 16,-5-1-23-16,-4-1-21 0,3-2-45 0,-10 2-49 16,3 1-29-16,-3-3-14 0,1 1-42 0,1 0-36 15,1 3-53-15,-2-3-61 0,3 3-11 0,9-1-753 16</inkml:trace>
  <inkml:trace contextRef="#ctx0" brushRef="#br0" timeOffset="-186967.88">17685 7129 811 0,'0'0'241'16,"0"0"-1"-16,0 0-25 0,-27 0-13 0,13 0-12 15,-6 0-26-15,-4 0-6 0,3 0-14 0,-6 0-16 16,0 0-16-16,-4 0 1 0,3 4-18 0,-2-3-3 16,-1 1-18-16,0 2-38 0,1-2-39 15,2-1-20-15,0 5-71 0,1-4-45 0,4 4-48 16,5-4-79-16,2 0-770 0,5 2 127 0</inkml:trace>
  <inkml:trace contextRef="#ctx0" brushRef="#br0" timeOffset="-186578.049">16992 6702 1320 0,'0'0'433'0,"0"0"-1"0,0 0-32 16,0 0-19-16,0 0-46 0,0 0-38 0,27-2-20 15,-13 1-34-15,9-3-41 0,-3 1 6 0,8 2-34 16,-1-2-26-16,4-1-35 0,3 3-34 16,5-5-48-16,1 4-39 0,1 2-12 0,1-4-57 15,2 3-8-15,-4-1-66 0,5 1-25 16,-4 2-39-16,-7-1-41 0,0 2-3 0,-7-1-71 16,1 1-776-16,-7 0 87 0,3 0 116 0</inkml:trace>
  <inkml:trace contextRef="#ctx0" brushRef="#br0" timeOffset="-172048.992">19989 5884 601 0,'0'0'192'0,"0"0"23"0,0 0-38 0,7 0-14 15,-7 0 1-15,0 0-10 0,6-5-18 0,-6 5-21 16,0 0-5-16,0 0-3 0,8 0-15 0,-8 0-12 16,0 0-3-16,0 0-11 0,7 3 13 0,-7-3-17 15,0 0 10-15,7 0-24 0,-7 0 21 0,3 2-28 16,-3-2-13-16,6 4 3 0,-1-4 5 15,-2 4 0-15,0 0-3 0,0 2 8 0,1 1 10 16,-1 2-10-16,1 1 31 0,3 4-16 16,-3 3-5-16,2-1 24 0,1 1-1 0,-1 2-15 15,5 3-3-15,-4-3-2 0,3 4-6 0,1-2-2 16,-1 1-5-16,0 1 0 0,7-2-10 0,-4 1-13 16,1-4-26-16,-3 3-40 0,2-3-34 0,1-2-36 15,-1 0-20-15,-2-5-57 0,2-2-40 0,2 0-29 16,-5-2 54-16,0-7-791 0,4 0 36 0</inkml:trace>
  <inkml:trace contextRef="#ctx0" brushRef="#br0" timeOffset="-171832.15">20281 5983 877 0,'-21'10'310'0,"3"4"-28"15,2-3-26-15,-2 4-13 0,2-5-31 0,-2 6-12 16,2-5-11-16,-2 3-27 0,-3 1-32 0,5-3-9 16,-2 2-17-16,2-3-27 0,1 2-26 0,2-3-4 15,-1-2-35-15,4 1-45 0,0 0-21 0,-1-2-22 16,4 1-45-16,1-4-61 0,3 3-43 0,3-7-21 16,0 5-775-16,3-4 79 0</inkml:trace>
  <inkml:trace contextRef="#ctx0" brushRef="#br0" timeOffset="-171488.962">20636 6168 542 0,'0'-2'218'15,"0"2"-16"-15,0 0-20 0,-14-5 7 0,7 4-7 16,-3 1-21-16,0 1-5 0,-4 0-12 16,0 0-1-16,-3 3-7 0,-3 0-3 15,3 0-8-15,-4 4-10 0,4-3 3 0,0 0 5 16,0 2-23-16,3 2-6 0,0-2-4 0,0 2-16 16,1-1 11-16,3 0-6 0,-1 0-5 0,5-3-5 15,2 3 8-15,1-2-15 0,0 2-11 0,6 0-13 16,0-4-10-16,4 0 11 0,0 3-8 0,4-6-6 15,-2 1-22-15,4-2 4 0,-1 0-27 0,1-2-21 16,1 2-18-16,2-4-5 0,2 0-20 0,-5-2-42 16,5 3-50-16,-2-5-68 0,-1 0-795 0,-2 0 110 15,4-1 87-15</inkml:trace>
  <inkml:trace contextRef="#ctx0" brushRef="#br0" timeOffset="-171283.662">20786 5960 788 0,'10'-1'335'16,"-4"-4"-35"-16,-1 3-37 0,2 0-27 0,2-3-62 15,-2 2-49-15,4-1-27 0,-4 0-45 16,3-1-27-16,1 2-77 0,-2 0-31 0,1 0-49 15,1 0-50-15,-7 2-1 0,6 1-737 0</inkml:trace>
  <inkml:trace contextRef="#ctx0" brushRef="#br0" timeOffset="-171077.227">20830 6049 685 0,'11'-3'313'0,"-1"3"-27"0,0-1-24 0,4 1-22 16,-4-2-2-16,4 1-43 0,-1 0-29 15,0-2-23-15,-1 3-20 0,1-3-41 0,-2 2-23 16,-1 1-54-16,0-5-48 0,1 4-83 16,-2 0-27-16,1-1-85 0,1-2-566 0,-4 0-125 15</inkml:trace>
  <inkml:trace contextRef="#ctx0" brushRef="#br0" timeOffset="-170804.12">21518 5586 670 0,'0'0'254'15,"0"0"-9"-15,0 0-30 0,-14 6 0 0,10-2-12 16,1 0-6-16,0 0-3 0,-1 3 8 0,1 0-20 16,-4 3-5-16,6 3-8 0,-2-4-21 0,0 8-7 15,3 0-11-15,0 1-14 0,-3 1 1 0,6 1-30 16,-3-2-17-16,3 0-37 0,0 1-18 0,2 1-30 16,-2-2-13-16,4-2-62 0,-1 0-25 0,1-3-31 15,1 3-43-15,-2-2-34 0,-2-5-202 0,5 2-550 16,2 1 74-16</inkml:trace>
  <inkml:trace contextRef="#ctx0" brushRef="#br0" timeOffset="-170611.754">21767 5950 865 0,'-24'4'284'0,"14"-1"-18"0,-4 0-18 0,1-1-30 16,-5 3-6-16,-2-1-17 0,-4 0-42 0,-3 0 1 15,-1 1-13-15,-2-1-29 0,-1 1-25 16,0 1-28-16,0-5-25 0,1 2-22 0,-1-2-42 16,0 2-50-16,7-1-25 0,-7-2-35 15,7 0-42-15,1 0-814 0,2 1 103 0</inkml:trace>
  <inkml:trace contextRef="#ctx0" brushRef="#br0" timeOffset="-170133.36">21223 6200 721 0,'0'3'246'0,"-3"3"-5"0,3-2-14 15,-3 1-12-15,0 4-7 0,-1 2-11 0,1 0-20 16,-2-1-21-16,2 1-5 0,0 3-11 0,3-3 9 16,-3 1-42-16,3-2 4 0,0-1-9 0,0 0-5 15,0 1 8-15,3-3-13 0,3 0-23 0,2-5-5 16,-1 0-2-16,0 1-16 0,2-6-10 0,5 1 5 16,-3 0-11-16,0-4 37 0,2 3-39 0,4-5-18 15,-4 0-5-15,0 1 6 16,2-2-11-16,-5 2 0 0,4-1 20 0,-7 4-30 15,3-3-8-15,0 0 0 0,-6 1-2 0,2 3-14 16,1 0 14-16,-4 0 2 0,-3 3 15 0,0 0-12 16,0 0 2-16,0 0 13 0,-6 16-20 0,6-9 17 15,-4 2-7-15,4 0 2 0,0 0 36 0,0-2-15 16,1 1 13-16,2-1 2 0,0 1-8 0,0-6 6 16,4 0-8-16,1 3 10 0,1-7-15 0,-2-1-13 15,4-1-18-15,-4 3-2 0,3-6 22 0,0 1-20 16,0-2-20-16,0-2-11 0,0 1-25 15,1-1-49-15,-4-4-5 0,2 2-23 0,-1-2-23 16,-1-2-21-16,0 2-32 0,-1-2-319 0,1 3-413 16,3-2 98-16</inkml:trace>
  <inkml:trace contextRef="#ctx0" brushRef="#br0" timeOffset="-169880.22">21924 6021 565 0,'4'2'248'0,"-4"-2"-40"16,0 0-14-16,0 0-12 0,-13 5-8 0,5 1-10 16,-2-4-21-16,-3 4-4 0,-5 2-1 15,1 1-13-15,0 0-5 0,-1 6 1 0,-1-5-1 16,1 6 29-16,2-2-32 0,2 1 9 16,4 0-26-16,3 0-11 0,-1 1 8 0,2-1-2 15,6-4-18-15,0 2-5 0,3-1 12 0,4-2-23 16,3-1-12-16,0 3-10 0,0-5-22 0,4-2-17 15,-3 1-12-15,3-4-17 0,-1 3-22 0,4-4-36 16,-6-1-41-16,6 0-51 0,-4-1-23 0,-6-2-139 16,7 1-665-16,-4 0 52 0</inkml:trace>
  <inkml:trace contextRef="#ctx0" brushRef="#br0" timeOffset="-167173.083">16547 8385 685 0,'0'0'305'0,"21"-2"-26"0,-15 1-28 15,-6 1-13-15,7-4-26 0,0 3 14 0,-3 0-22 16,2 0-12-16,1 1-15 0,-1-4-5 0,2 3-19 16,-4-2-4-16,2 3-11 0,4-2-10 0,-2-2-10 15,2 1-11-15,0 3-5 0,4-1-4 0,-4 0-14 16,3-3-10-16,4 3-10 0,4 0 3 0,-4 1-44 16,7 0-15-16,-3-1-52 0,2 1-15 0,1 0-48 15,-3 0-24-15,3 0-66 0,-1 1-31 0,-8-1-58 16,8 0-787-16,-3-1 57 0,1 2 107 0</inkml:trace>
  <inkml:trace contextRef="#ctx0" brushRef="#br0" timeOffset="-166884.062">17395 8308 921 0,'0'11'294'16,"-3"3"-12"-16,3-1-24 0,0 2-17 0,0 1-21 15,-3 3-20-15,2 0-13 0,1-3 2 16,-7 2-33-16,4-2-30 0,-1 0 4 0,-2-1-2 16,2 0-25-16</inkml:trace>
  <inkml:trace contextRef="#ctx0" brushRef="#br0" timeOffset="-165784.768">17334 8056 368 0,'0'0'133'0,"0"0"8"0,0 0-16 0,0 0 24 16,0 0-24-16,-1-6 26 0,1 6-15 0,0 0-23 16,0 0-16-16,0 0 15 0,0 0-27 0,1-4-16 15,-1 4-7-15,0 0 2 0,0 0-6 0,3-4-50 16,-3 4-5-16,0 0-52 0,0 0-43 15,0 0-95-15,0 0-573 0,0 0-139 0</inkml:trace>
  <inkml:trace contextRef="#ctx0" brushRef="#br0" timeOffset="-165180.974">17361 8266 499 0,'7'-4'179'0,"-7"4"-3"16,0 0-12-16,6 0-28 0,-6 0 12 0,4-1-7 15,-4 1-13-15,0 0-18 0,10 0 0 0,-10 0 0 16,0 0-7-16,4-2-1 0,-4 2 16 0,0 0-16 16,6 3-4-16,-6-3-14 0,0 0-15 0,4 4 10 15,-4-4-7-15,3 1-8 0,-3-1 3 0,3 7 2 16,-3-5-10-16,3 3 7 0,-3-1 1 0,1 3 2 16,-1-3-13-16,0 3 11 0,0 1-6 0,0 5-2 15,3-5 5-15,-3 2 13 0,-3 4-6 16,3-3-9-16,0 3-16 0,0-3-13 0,0 0 26 15,-4 3-13-15,4-3-23 0,-3 3 11 16,-1-4 6-16,1 4-11 0,-3-2-14 0,-2 2 18 16,1-4-17-16,-2 4 7 0,-1-5 5 0,2 1-18 15,-5-2 11-15,3-1-19 0,-1 1 16 0,1-4-15 16,-4 1-21-16,1-1 7 0,2 0-47 0,-3-4-29 16,1 1-3-16,-1-2-46 0,4 0-25 0,0-4-31 15,-1 1-61-15,-2-4-42 0,6 0-721 0,1-1 23 16,6 1 123-16</inkml:trace>
  <inkml:trace contextRef="#ctx0" brushRef="#br0" timeOffset="-164576.887">17371 8025 642 0,'-3'2'230'16,"3"-2"-10"-16,-4 6-15 0,4-4-41 0,-3-1-26 15,3-1 8-15,-3 6-23 0,3-6 18 0,0 0-8 16,-1 3-15-16,1-3-8 0,0 0-3 0,0 0 6 16,0 0 10-16,0 0-11 0,0 0 1 0,0 0-26 15,0 0 0-15,0 0-10 0,0 0-3 0,0 0-7 16,14-5-11-16,-14 5 0 0,3-5-12 16,-3 5-1-16,4-3-17 0,-1-1-3 0,-3 4 3 15,0-3 7-15,0 3-10 0,0-5 0 0,0 5-8 16,0-4 11-16,0 4-1 0,-4-7-2 0,4 7-15 15,-6-1 2-15,2 0-7 0,4 1 10 16,-10 1-18-16,10-1 15 0,-14 0 13 0,11 1-15 16,-4 1 2-16,7-2 0 0,-6 0 11 0,6 0 14 15,-8 4-22-15,8-4-5 0,-6 2 7 0,6-2-12 16,0 0-1-16,0 0 9 0,0 0 1 0,0 0-7 16,0 0 3-16,0 0 0 0,0 0 10 0,0 0-18 15,0 0 7-15,0 0-4 0,0 0-6 0,0 0 6 16,17-6 5-16,-17 6-16 0,0 0-5 0,0 0-2 15,0 0-3-15,0 0 5 0,0 0-2 0,0 0-3 16,0 0-15-16,0 0 20 0,0 0-18 0,0 0-7 16,0 0-16-16,0 0 3 0,0 0 0 15,0 0-11-15,0 0-7 0,-17 6-15 16,17-6-50-16,-4 2 4 0,4-2-42 0,0 0-43 16,0 0 5-16,4 6-588 0,-4-6-142 0,9 1 98 15</inkml:trace>
  <inkml:trace contextRef="#ctx0" brushRef="#br0" timeOffset="-162564.849">17870 7885 276 0,'0'0'120'0,"0"-4"13"0,0 4 0 16,0 0-28-16,0 0 31 0,0 0 5 0,0 0-18 16,0 0-6-16,0 0 17 0,0 0 1 0,0 0 14 15,0 0-19-15,0 0-2 0,0 0-2 0,0 0 7 16,0 12-3-16,0-5-4 0,3 0-1 0,0 1 6 15,-3 2-1-15,5 1-2 0,-2 3 0 0,4 2-2 16,-1 0-11-16,1 3 10 0,1 4-12 0,1-4-16 16,1 4-7-16,4 1-1 0,0 1-20 15,0-4 3-15,2 1-3 0,-1-3-15 0,-2 0-23 16,0 0-44-16,1-3-46 0,-3-2-56 0,3-1-41 16,-1-4-29-16,-3-1-63 0,4-5-77 15,-1-3-771-15,-2-2 85 0,2 0 118 0</inkml:trace>
  <inkml:trace contextRef="#ctx0" brushRef="#br0" timeOffset="-162339.882">18153 7958 967 0,'-16'17'335'0,"-2"-7"-38"16,2 1-28-16,1 1-26 0,-4 1-28 0,1-1-33 15,-6 1 7-15,4-1-15 0,-1 0-28 0,-3 0-23 16,4-2-28-16,-4 1-18 0,3 2 0 0,1-4-42 16,3-1-24-16,-1 1-6 0,5-1-44 15,-1 0-17-15,1 0-34 0,3 0-20 0,-1-1-33 16,4 2-41-16,4-7-62 0,-1 5-757 0,4 0 25 16</inkml:trace>
  <inkml:trace contextRef="#ctx0" brushRef="#br0" timeOffset="-162021.424">18410 8182 586 0,'0'0'212'15,"-20"8"-12"-15,10-6-11 0,-1 5-12 0,1-4-8 16,0 3-8-16,-1 1-10 0,-3-2 0 0,1 2-26 16,-1 2 14-16,1 0 12 0,-1-1-10 15,1 4-11-15,6-2 6 0,-4-2-11 0,7 2-2 16,1 0-5-16,0-1-18 0,3-1 2 0,3-1-25 16,1 1 5-16,2-1-26 0,2 0 11 0,-1-4-21 15,2 2-5-15,1-4-18 0,1 2-5 0,2-2-24 16,-1-1-47-16,1 0-27 0,0 0-25 0,-2-3-41 15,2 2-40-15,1-1 1 0,-1-3-58 0,-6 0-54 16,4 1-752-16,-1-3 176 0</inkml:trace>
  <inkml:trace contextRef="#ctx0" brushRef="#br0" timeOffset="-161528.45">18950 7936 1026 0,'-7'20'289'0,"1"-1"-20"16,-1-2-26-16,4 0-20 0,-5 1-18 0,2 1-16 15,2 2-33-15,-2 2-38 0,2-4-54 16,-3-1-33-16,3 1-44 0,1-3-49 0,0-2-43 15,3 0-81-15,3-8-47 0,0 0-786 0,1-1 97 16</inkml:trace>
  <inkml:trace contextRef="#ctx0" brushRef="#br0" timeOffset="-161355.936">19057 7878 793 0,'-28'5'274'0,"0"-2"-41"0,1 3-36 16,0-5-38-16,3 5-49 0,-3-4-51 0,-1 0-52 15,-2 1-50-15,2-1-65 0,1-1-132 0,3 5-654 16</inkml:trace>
  <inkml:trace contextRef="#ctx0" brushRef="#br0" timeOffset="-161135.484">19168 8119 852 0,'0'0'269'0,"-16"1"-11"0,2-1-22 0,0 0-14 16,-9 1-4-16,3 2-16 0,-8-2-20 0,1 2-18 15,-4 1 0-15,3-3-21 0,-2 2-20 0,2 3 0 16,-2-3-24-16,2 2-12 0,1-2-38 0,-1 2-21 15,5 2-58-15,2-3-58 0,3 2-11 0,2-4-78 16,2 2-64-16,4-2-762 0,7 0 76 0,-1-1 101 16</inkml:trace>
  <inkml:trace contextRef="#ctx0" brushRef="#br0" timeOffset="-160915.613">19275 8119 680 0,'0'0'223'0,"0"0"-23"0,-31 1 2 16,21 0-10-16,-4 3-10 0,4-3-1 0,-1 1-4 16,1 2-8-16,-3-1-5 0,2 2-8 0,1-3 8 15,1 2-3-15,1 1-7 0,1 2-6 0,4 1-25 16,-1 0 10-16,1-1-20 0,3-2 12 0,4 2-30 15</inkml:trace>
  <inkml:trace contextRef="#ctx0" brushRef="#br0" timeOffset="-159605.067">18715 7700 427 0,'0'0'146'0,"0"0"-13"0,0 0-38 15,0 0 15-15,0 0-8 0,0 0 3 16,0 0-20-16,0 0 17 0,0 0 8 0,0 0-26 16,-8 2 14-16,8-2-11 0,0 0 0 0,0 0 20 15,0 0-4-15,0 0-1 0,0 0 24 0,0 0-19 16,0 0 54-16,0 0-12 0,0 0-24 16,0 0 6-16,0 0 17 0,0 0-35 0,0 0-8 15,18-6 5-15,-8 5-10 0,1-2 23 0,2 3-24 16,1-2-27-16,3-2 0 0,0 1-21 0,3 2 13 15,1 0-13-15,3 1-13 0,-4-3-27 0,4 3-11 16,0 0-13-16,-3 0-5 0,-1 0-36 0,1 0-30 16,-4 3-24-16,-1-3-12 0,-1 1-46 15,-2 0-65-15,-3-1-176 0,1 2-606 0,-1-1 99 16,0 5 95-16</inkml:trace>
  <inkml:trace contextRef="#ctx0" brushRef="#br0" timeOffset="-158757.785">19251 8119 325 0,'0'0'117'0,"3"-2"-4"0,-3 2-8 15,0 0-8-15,0 0-10 0,0 0 5 0,0 0-5 16,0 0-18-16,4-2-15 0,-4 2 0 16,0 0-10-16,0 0-14 0,0 0-9 0,0 0 15 15,0 0-1-15,0 0-4 0,0 0 13 0,0 0 2 16,0 0-16-16,-14-4 11 0,14 4-2 0,-10 1 4 16,10-1 19-16,-10 3 2 0,3-2-5 15,0 0 7-15,1 2-10 0,-2 1 3 0,1-2-10 16,1 0-3-16,-1 3-5 0,0-2 20 0,0 3-22 15,0-3-3-15,4 2-3 0,-4-4-15 0,4 4-8 16,-4-3 16-16,3 2-16 0,1 1 8 0,-1-1 5 16,1 0 15-16,0 2-7 0,0-4 2 0,3 5 3 15,0-7 8-15,0 9-24 0,3-6 13 0,0 3 6 16,0-2-6-16,1 1-2 0,2-1-3 0,2 0 18 16,-1-1-8-16,-1 2-20 0,4-2 5 15,-2 1-18-15,2-2 6 0,0-2 12 0,1 3-21 16,-1-3-9-16,3 1-1 0,-2 2-10 15,-1-3-10-15,0 0-26 0,1 0-18 0,-1-3-4 16,-1 3-34-16,2 0-36 0,-4-1-57 0,0-2-47 16,-1 3-744-16,2 0 160 0</inkml:trace>
  <inkml:trace contextRef="#ctx0" brushRef="#br0" timeOffset="-146273.251">3646 10428 726 0,'0'0'269'0,"-4"3"-23"15,4-3-44-15,0 0-15 0,0 0 2 0,0 0-35 16,-4 2 0-16,4-2-11 0,0 0-15 0,0 0-31 15,0 0-2-15,0 0 2 0,0 0-2 0,0 0-3 16,0 0-18-16,0 0 13 0,0 0-2 16,0 0-1-16,0 0 1 0,0 0-11 0,0 0-18 15,28-5 6-15,-15 3 2 0,5 1 15 0,6-5-28 16,3 4 8-16,11 0-23 0,3-5 7 0,17 1-2 16,3 1-7-16,1 0-16 0,2-2-3 15,-2 3 3-15,3-1-3 0,-6-2-5 0,2 3 3 16,-13-1 10-16,-10 3-30 0,-1-4 25 0,-9 5-16 15,-4-1 1-15,-1 0 9 0,-3-1-6 0,-2 2-27 16,-5 0 16-16,1 1-5 0,-7 1 5 0,0 0-8 16,-4 4 8-16,-3-3-11 0,-7 4 9 0,1 0-6 15,-9 5 3-15,-1 0-1 0,-8 3 4 0,-3 2-6 16,-11 5 23-16,-2 4-23 0,1 0 8 16,-1 0-5-16,2 4-18 0,-2-4 10 0,1-1-13 15,2 0 16-15,9-4 2 0,4-2 13 0,-2-2-8 16,4 2-4-16,2-2 14 0,3-2 3 0,0-3-5 15,6 3 3-15,1-4-11 0,0 0 3 16,0-1 10-16,3 3 3 0,3-4 2 0,-2 0-2 16,6 0-1-16,2-3 11 0,6 2-13 0,2 0 1 15,0-5-6-15,5 3-8 0,4-3 10 0,2 0 4 16,3 2 1-16,4-4-9 0,3 1 4 0,0-1 1 16,2-1 4-16,-2-2-1 0,0 0-9 0,0 3-5 15,-1-2 6-15,-6 1 2 0,-1-3-21 0,-2 4 3 16,-3-1-48-16,-2 0-34 0,-1 0-33 0,-2 1-67 15,0-5-38-15,-2 4-10 0,-7 0-103 16,5-4-634-16,2 2 53 0</inkml:trace>
  <inkml:trace contextRef="#ctx0" brushRef="#br0" timeOffset="-146056.799">4545 10576 775 0,'-20'6'289'16,"2"-2"-35"-16,-2 1-14 0,2-2-27 16,-2 3-31-16,3-4-11 0,-10 4-15 0,2-1-25 15,-6-1-6-15,1-2-20 0,-1 4 0 0,0-5-23 16,0 3-13-16,4-4-48 0,-4 0-11 16,4 0-38-16,4-2-34 0,-1 0-17 0,3 1-26 15,1-1-36-15,5-3-46 0,2 3-41 0,2-3-340 16,2 1-361-16</inkml:trace>
  <inkml:trace contextRef="#ctx0" brushRef="#br0" timeOffset="-145197.075">5943 10376 447 0,'0'0'198'0,"0"0"-9"0,0 0-5 16,3 2-12-16,-3-2 2 0,0 5-15 0,-3 2 12 15,-3 0-12-15,2 2-1 0,-4 0 1 0,2 4-18 16,-4 1-5-16,0 2-8 0,2 4 0 0,-2 1-8 16,0-3-2-16,3 5-24 0,0-3 1 0,-2 1-13 15,2-1-8-15,3-3 13 0,0 1-13 0,1-2-35 16,0 1-39-16,3-3-33 0,3 0-34 0,4-4-35 16,0 0-70-16,3-2-43 0,0-7 3 0,4 3-802 15,7-8 62-15</inkml:trace>
  <inkml:trace contextRef="#ctx0" brushRef="#br0" timeOffset="-144997.178">6275 10325 847 0,'-28'3'230'0,"-2"2"-10"0,2 2-15 15,0-4-33-15,1 4-6 0,-10 0-28 0,3 1-20 16,-1-4-5-16,-2 5-16 0,-4-4-31 0,0 2-27 15,-14 3-21-15,11-4-34 0,-14 1-2 0,10-2-35 16,7 3-9-16,0-3-43 0,0-1-5 0,3 3-64 16,4 0 26-16,-11-3-124 0,21 1-662 15</inkml:trace>
  <inkml:trace contextRef="#ctx0" brushRef="#br0" timeOffset="-144769.216">6106 10676 642 0,'-13'-1'256'15,"-8"0"-23"-15,-3 1-23 0,-6 1-13 0,-1 0 8 16,-7 6-34-16,-2-1-17 0,2-1-11 16,-17 7-10-16,1-1-20 0,13-2-6 0,3-2-7 15,3 2-13-15,1 1-18 0,7-4-15 0,1 3-10 16,2-2-55-16,6-5-19 0,1 3-40 15,0-3-24-15,7 1-19 0,-1-3-40 0,11 0-45 16,-7-4-42-16,4-2-751 0,3 6 111 0</inkml:trace>
  <inkml:trace contextRef="#ctx0" brushRef="#br0" timeOffset="-143521.474">6260 10569 719 0,'-6'14'225'0,"0"0"-18"0,2-3-15 0,-2-2-15 15,1 0 2-15,2-2-28 0,3 1-2 0,-4-5 2 16,4 4-13-16,-3-2-23 0,0-3-10 0,3 1-18 16,0-3 3-16,0 5 2 0,0-5-26 0,0 0-9 15,0 0-6-15,18-8 8 0,-9 1-16 0,4-2 1 16,-1 0-14-16,4-1-4 0,1-3 0 0,-3 4-1 15,0-1-4-15,-4 0 2 0,3 3-5 16,-2-1 5-16,-4 0-5 0,0 2 5 0,3 3 10 16,-6-3-15-16,2 5 0 0,-3 0 2 0,-3 1 3 15,0 0 3-15,10 3 5 0,-10 4 10 16,0 0-24-16,0 1-9 0,0 1 2 0,0-1 6 16,-3 1-16-16,3-1 18 0,0-2-6 0,0-1-4 15,0 1 13-15,0 1 4 0,3-5-15 0,1-2 3 16,-4 0-20-16,0 0 27 0,20-9-7 0,-10 3-11 15,2-3 1-15,1 0 12 0,1-1-2 16,3 0-3-16,0-5-5 0,0 4-7 0,3-1-11 16,-6 1 21-16,0 0-1 0,-1 3 14 0,-2 0 12 15,-1 1 6-15,0 0 27 0,-2 2-17 0,1 2 17 16,-5-3-20-16,2 5-5 0,1 1-5 0,-7 0 3 16,3 8-9-16,-6-1-2 0,0 2-4 0,2 1 9 15,-5 5-8-15,0 0 1 0,2 0-8 16,-4-1-5-16,2 1-16 0,2-1-15 0,-2-3-15 15,2-1-11-15,1-2-4 0,0 1-39 0,3-4-23 16,3-2-39-16,0 0-12 0,4-3 23 0,-7 0-31 16,17-8-26-16,-6 1 6 0,5-2-13 0,-1-1 2 15,5-3 16-15,-3-1-1 0,0 2 34 0,-3-2 34 16,0 4 14-16,-1 0 3 0,0 1 13 0,1-1 31 16,-4 4 38-16,-3 1 13 0,1 3 26 15,-2 2 19-15,-6 0 27 0,10 2 2 0,-10 4 11 16,0 3-4-16,0 4 14 0,-6 0-6 0,5 5 14 15,-8 2-4-15,1 0-9 0,1 2 12 16,1-2-2-16,-1 3 15 0,0-3-18 0,0 2-10 16,-3-4-3-16,4 5-5 0,2-6 3 0,-2-1-23 15,4-1-5-15,-1-4 7 0,-3 0-10 0,5 1-20 16,-2-3-14-16,0-2-27 0,3-3-5 0,0 1-34 16,0-5-5-16,3 2 0 0,-3-2-46 0,0 0-7 15,13-7-11-15,-5-2 5 0,-4 0-10 0,2 1-10 16,0-6 10-16,1 3 30 0,-2-3-22 15,1 2 38-15,-3-1 3 0,-2 3 17 0,2-1-4 16,0-3 17-16,0 5 36 0,-3 0 31 0,1 0 16 16,1 1-4-16,2-1 27 0,-4 1 19 0,4 0-4 15,-1 0-3-15,1 0-7 0,-4 0-9 16,3-1 22-16,1 1-6 0,-1-1-26 0,3-1 19 16,-5 1 15-16,3 1-11 0,2-1-22 0,-5-2 7 15,2 3 3-15,3-2-3 0,-3 1 5 0,4 2 3 16,-2-2 5-16,1 1-10 0,1 1 5 0,0 2-6 15,2-2 11-15,2 0-10 0,-1 4-10 0,4-3-1 16,-1 1 3-16,-3 3-10 0,4-1-3 0,0-1 24 16,0 3-34-16,-1 1-8 0,-3 1 8 15,1-1 3-15,-1 5-6 0,0-4 3 0,-3 2-8 16,0 2-7-16,-6-2 0 0,2 3 28 0,-3 1-26 16,0-1 13-16,-3-1-20 0,-1 2-11 15,-3 2 5-15,-3-2-30 0,-1 2-11 0,-1-1-7 16,0-2-28-16,-1-2 2 0,-1 2-20 0,0-4-16 15,0 3-56-15,1-5-2 0,3 0-39 0,-4-6-38 16,7 5-738-16,-3-2 95 0</inkml:trace>
  <inkml:trace contextRef="#ctx0" brushRef="#br0" timeOffset="-142750.25">7156 10492 629 0,'8'0'215'15,"2"5"-5"-15,3-3-28 0,-2 0-3 0,2-1-7 16,4 2-9-16,-3-2-17 0,3-1-5 0,0-1-21 16,0-2-7-16,-3 2 0 0,6-3-37 0,-6-1 17 15,3-2-17-15,-4 3-9 0,1-3-1 0,-4 0-12 16,0 0-8-16,1 0 0 0,-4 1-15 0,0-1-5 15,-1-1-6-15,-2 2 11 0,0-2 0 16,-4 5-8-16,0-4-6 0,0 2 1 0,-3 2 0 16,-2-4-7-16,2 6 22 0,-3-2-18 15,2 0-5-15,-3 2 3 0,7 1 3 0,-17 5 4 16,10-3 3-16,-3 5-13 0,0 0-12 0,0 3 20 16,3 0-21-16,0 3-2 0,-3-2 10 0,6-1 3 15,1-1-16-15,-1 4-2 0,4-3-21 0,0 0 3 16,4-2-49-16,-1 0-5 0,3 0-12 0,3-2-9 15,0-5 19-15,4 2-19 0,-2 1-7 0,2-4 13 16,2-1 5-16,1-2 7 0,5 0 9 16,-4 1-1-16,4-1 18 0,0 0 15 0,-1-4 3 15,3 5-12-15,-1-3 9 0,2 1 11 0,-4-1 7 16,3 2 1-16,-5-3 4 0,-2 5 19 16,-1-2 7-16,-2-1-28 0,-3 2 30 0,4 1 1 15,-7-1-10-15,2-2 17 0,-1 2-2 0,-5-4 0 16,1 4 7-16,-4-3-5 0,0 2 14 0,0 3 4 15,-6-6 13-15,1 5 31 0,-2 0-24 0,1 0-9 16,-4-1 20-16,-1 4-15 0,1 0 2 0,-3 0 10 16,-1 3 8-16,1 0-10 0,1 1 0 0,-1 5 0 15,3-5 0-15,-4 2-8 0,7 3-2 0,1-3 4 16,-2-2-4-16,5 5 0 0,0-6-14 0,3 1 6 16,3-4 3-16,-3-2-6 0,8 1-7 15,-8-1-18-15,19-5 7 0,-8-3 1 16,2-5 10-16,1 1-14 0,6-4 1 0,-2-7 5 15,2 3 0-15,1-1-2 0,-4-4-16 0,0 0-8 16,0 0 3-16,0 0 3 0,-6 1-6 0,2 4 3 16,-3-1-15-16,-3 2 2 0,0-4-5 0,0 5-5 15,-4 0-7-15,1 2-14 0,-1 0-4 0,-3 1 12 16,0 4-3-16,-3-1 6 0,2 0 2 0,-2 4 6 16,-3 4 4-16,5 0 16 0,-5 2-8 0,6 2 11 15,0 0-8-15,-18 9 4 0,9 0 4 16,2 1-1-16,-1 5 8 0,2 1-15 0,2 3 26 15,-2 1 9-15,2-2-35 0,4 0-18 16,0 1-23-16,0 1-31 0,3-2-41 0,1-2-46 16,3-4 0-16,-4 2-156 0,8-4-607 0,2-1 105 15</inkml:trace>
  <inkml:trace contextRef="#ctx0" brushRef="#br0" timeOffset="-142357.846">8062 10306 619 0,'-17'11'210'0,"4"-2"-18"0,2 0-8 0,1-2-15 16,3 2-26-16,-2-2 1 0,4 1-24 0,-1-1-7 15,5-2-24-15,-2 0 3 0,0 2-7 0,3-4-16 16,3 4 3-16,-3-6-16 0,4 1 5 0,2 2-15 15,2-4 6-15,-1 0-4 0,2-1-9 0,2-3-1 16,2 2-10-16,-3-4 8 0,1 2 2 0,2-1-20 16,-3-2 5-16,1 3-5 0,-1-3 3 0,-3-2-1 15,1 3-20-15,1 1 8 0,-5-2 2 0,2 0 13 16,-2 0-18-16,-1 0-2 16,1 1-11-16,-1 1 8 0,-2-1-2 0,2 4 15 15,-3 2-13-15,0-6 23 0,0 6 12 0,0 0-9 16,0 0 10-16,-11 13-3 0,5-5-5 0,5 2-10 15,-5-2-2-15,2 3 22 0,1 2-5 0,-3-3-17 16,5 1 14-16,1 1-27 0,-4-2 2 0,4-2-20 16,0 0-29-16,4-1-25 0,-3-2-49 0,5-1-48 15,-2-3-13-15,-4-1-34 0,13-5-744 0,-3 3 74 16</inkml:trace>
  <inkml:trace contextRef="#ctx0" brushRef="#br0" timeOffset="-142006.345">8254 10418 744 0,'0'10'226'0,"-4"-5"-29"16,4 2-10-16,0-5-8 0,0 3-13 0,0-5-7 16,0 4-13-16,0-4-29 0,0 0-27 0,0 0 20 15,17-8-5-15,-9 4-36 0,2-7 0 0,3 2-12 16,1 0-6-16,2-4 5 0,-1-1-23 0,1 0 8 15,2 2-2-15,-5 2 12 0,1-1-18 16,-1 3-5-16,-1-3-15 0,1 4 0 0,-6-1 0 16,3 5-6-16,-3-4 19 0,0 5-13 15,-1-3-16-15,2 3 26 0,-2 2-10 0,-6 0 5 16,7 6-8-16,-4-3 1 0,-3 5 4 0,0-2-2 16,0 3 5-16,0 1-3 0,0 0-5 0,-3 4 8 15,3-3-3-15,-3 3 6 0,0-3-16 0,2 3-5 16,1-5 8-16,0 1 5 0,-3 0-11 0,3 2 3 15,0-3-12-15,0-2-37 0,3-2-33 0,-3 1-41 16,3 0-63-16,4-5-6 0,-7-1 10 0,10-1-202 16,1-5-560-16,-1 2 74 0</inkml:trace>
  <inkml:trace contextRef="#ctx0" brushRef="#br0" timeOffset="-141529.696">8787 10294 488 0,'-7'0'208'0,"-3"0"9"15,-1 3-22-15,1 1-13 0,-3 1 2 0,2-1-18 16,-5 3 1-16,2 2-19 0,3-2-15 16,-2 3 8-16,-1 3-36 0,4-3-5 0,3 0-13 15,-3 4 5-15,6-3-8 0,1-2-14 0,0 4 4 16,3-4-20-16,3-1-11 0,1 3 18 0,2-4-14 15,1 2-12-15,0-2-19 0,0-3-9 16,3 1-7-16,-2-3-28 0,4 3-15 0,-5-5-39 16,4 0 2-16,-4 0-32 0,3-5-3 0,-1 3-16 15,2-1-17-15,-4-1-1 0,0-3 3 0,0 4 11 16,3-5 7-16,-3 3 38 0,-4 3 13 0,4-2 6 16,0-1-27-16,-3 3 62 0,2-2 26 15,1 1 8-15,-1 2 30 0,-2 0 26 0,3-2 7 16,0 3-2-16,0-2 5 0,-1 2 10 0,2-1 0 15,-2 0-10-15,1 0 18 0,0-3-33 0,4 3-13 16,-4 0 5-16,5 0 7 0,-5-4-14 16,7 2 14-16,-4-3-25 0,4 1 3 0,-3-2 2 15,1 0-15-15,-1 0 0 0,-1-1 10 0,0 1-13 16,-2 2 5-16,-2-1-2 0,-2-2-10 0,0 1 15 16,-2 0-11-16,-1 2-7 0,-2-2-10 0,-1-1 13 15,-2 3 17-15,0 3 18 0,1 1 8 0,-7 0 16 16,10 1-3-16,-14 3 2 0,4 3-12 15,-1 3-1-15,-2 2 4 0,3 1 9 0,-1 5-28 16</inkml:trace>
  <inkml:trace contextRef="#ctx0" brushRef="#br0" timeOffset="-140205.116">7933 10328 217 0,'0'0'97'0,"0"0"-15"0,0 0 18 16,0 0-33-16,0 0-1 0,0 0 8 0,0 0-7 15,0 0-24-15,0 0 29 0,13 5-44 16,-13-5 16-16,0 0 2 0,0 0-21 0,10 0-1 15,-10 0 16-15,0 0 1 0,7 0-18 0,-7 0-2 16,0 0 7-16,7 0 3 0,-7 0-11 0,4 2-20 16,-4-2 44-16,0 0-21 0,0 0 0 0,9-2 5 15,-9 2-13-15,0 0-4 0,0 0 1 0,0 0-1 16,7 0 9-16,-7 0-12 0,0 0 17 0,8-1-2 16,-8 1-7-16,6-1 20 0,-6 1-26 15,4-3 8-15,-4 3-5 0,6-2-8 0,-6 2-5 16,3-2 23-16,-3 2-16 0,4-5-4 0,-4 5-3 15,4-2 28-15,-4 2-15 0,0 0-10 0,4-1 9 16,-4 1 1-16,0 0 31 0,6-3-39 0,-6 3 13 16,3-2-3-16,-3 2-5 0,7-3-23 15,-4 2 24-15,-3 1 12 0,8-4-16 0,-5 3-1 16,-3 1-4-16,7-1-2 0,-4-1-8 0,-3 2 3 16,7-6-13-16,-1 5 16 0,-6 1 20 0,8-2-3 15,-5 2 3-15,-3 0 18 0,0 0-21 16,7-1-7-16,-7 1 23 0,7 0-11 0,-7 0-25 15,6-3 28-15,-6 3-5 0,8 3-13 0,-8-3 13 16,0 0 0-16,10 0-8 0,-10 0 11 0,6 1-29 16,-6-1 8-16,4 0 13 0,3 2-34 0,-7-2 11 15,7 1-23-15,-4 0 28 0,0 2-36 0,-3-3-3 16,0 0-20-16,7 4-43 0,-4-4-14 0,-3 0-22 16,0 0 5-16,0 6-784 0</inkml:trace>
  <inkml:trace contextRef="#ctx0" brushRef="#br0" timeOffset="-139242.419">8983 10331 319 0,'0'0'90'0,"0"0"2"0,0 0-15 16,0 0-16-16,0 0 26 0,0 0-17 0,0 0-17 15,0 0 6-15,0 0-10 0,0 0 2 16,0 0 0-16,0 0-7 0,0 0 2 0,0 0-5 16,0 0 20-16,0 0-25 0,0 0 20 0,0 0-22 15,0 0-1-15,0 0-20 0,0 0 20 0,0 0-7 16,0 0 12-16,0 0-10 0,0 0 0 0,0 0 3 16,0 0-3-16,0 0 5 0,0 0-2 15,0 0 13-15,0 0-1 0,0 0-7 0,0 0 15 16,-12 4-2-16,9 1-1 0,-4-3 1 0,4 3-5 15,-4-1 4-15,0 1-2 0,1 0 0 0,2 1-17 16,-3 2 24-16,1-2-9 0,2 2 12 0,-3-5-7 16,4 5-1-16,-1-2-9 0,4-1-11 15,-3 1 15-15,0 2 1 0,3-2 12 0,0-1-25 16,3 1 18-16,-3 1-26 0,6-4 2 0,-2 3 3 16,3-3 8-16,0 2-8 0,0-3-10 0,3 4 8 15,4-4 15-15,-1 0-26 0,1 0 6 0,-1-1-8 16,5-1-6-16,-5 0 24 0,5-1-31 0,-2 1 10 15,5-4-12-15,-8 3-4 0,5-1 6 16,3-3-25-16,-5 4 10 0,2-3-29 0,-5 1-7 16,2 0-26-16,1-2-43 0,-6 3-42 0,4-4-94 15,-7 4-693-15,2-1 81 0</inkml:trace>
  <inkml:trace contextRef="#ctx0" brushRef="#br0" timeOffset="-128957.978">11464 10094 591 0,'0'0'225'0,"0"0"-18"0,0 0-22 16,0 0-11-16,0 0-8 0,0 0-2 0,0 0-13 16,0 0-23-16,0 0-5 0,-4 7-13 0,4-1-8 15,-3-5-12-15,0 7-11 0,2-1 1 0,-2 2-16 16,0 1-6-16,-4 6 4 0,3 0-14 0,-2 2-7 15,2 1 0-15,-3 3 5 0,1 3-5 0,1 0 8 16,-1-1-8-16,0 1-10 0,5-1-13 0,-2 1 7 16,3-5-15-16,-3 2 3 0,3-5 13 0,0 1-8 15,3 0-26-15,-3-4-28 0,0-2-20 0,0-1-64 16,0 0-60-16,3-4-70 0,-6-6-14 16,3 0-739-16,0-1 137 0</inkml:trace>
  <inkml:trace contextRef="#ctx0" brushRef="#br0" timeOffset="-128466.132">11306 10093 688 0,'0'0'238'16,"0"0"-23"-16,7-1-25 0,-4-1-14 15,5 1-7-15,-2-5-20 0,4 1-19 0,2 2-12 16,4-5-13-16,1 1-3 0,6-2-28 16,-1 0 1-16,5 2-1 0,7-2-10 0,0 0-5 15,0 0-16-15,4 2 8 0,-4 0 1 0,-2 3-9 16,1 3 1-16,-5-5-6 0,-1 6 6 0,-4 0-9 16,-2-1 14-16,0 2-11 0,-4-1-4 0,0 3 4 15,-4 1-5-15,-2 0 3 0,-4 4-8 0,-3 0-10 16,-1 0 0-16,-7 5 13 0,-5-2-18 0,-6 5 2 15,-1 0 3-15,-9 2-5 0,-2-2 0 0,-13 9 2 16,8-7-7-16,2-2-1 0,2-1 9 0,-2 0-9 16,9-4 1-16,-3-2 13 0,7 2-11 15,-1-3-8-15,5-2 19 0,-1 3 2 0,4-3-10 16,0-2 17-16,2 2 1 0,2 0-10 0,3-3 2 16,0 2-3-16,3-1 13 0,3 1 8 0,3-2-15 15,-2 3-6-15,7-4-2 0,-1 3-5 16,3-3 10-16,1 3-2 0,2-2-9 0,2-1 24 15,-1 4-23-15,0-4-3 0,0 3 3 0,0-3 8 16,1 0-24-16,-5 2 11 0,4-3-19 0,-3 1-14 16,0-2-14-16,-1 1-27 0,2 3-47 0,-2-2-30 15,0-1-11-15,1-1-35 0,-1 0-36 16,1-1-36-16,0-5-3 0,0 5 26 0,-1-5-730 16,1 1 14-16</inkml:trace>
  <inkml:trace contextRef="#ctx0" brushRef="#br0" timeOffset="-128193.755">12247 10001 463 0,'0'0'205'0,"0"0"-21"0,0 0 0 16,0 0 8-16,0 0-2 0,0 0-1 0,0 0-15 15,0 0 3-15,-3 14-3 0,3-11-10 0,-4 7-13 16,3 1-6-16,-2 1 12 0,0 4-24 0,0 0-23 16,2 2-5-16,-2 0-5 0,0 5-3 0,-1 0-13 15,1-2-15-15,3 3-7 0,-7-1-31 0,6 1-42 16,-2-5-22-16,0-2-44 0,3 3-23 0,-3-5-56 16,6-1-41-16,0-4-72 0,-3-2-171 0,8-2-594 15,-2-5 164-15</inkml:trace>
  <inkml:trace contextRef="#ctx0" brushRef="#br0" timeOffset="-128005.71">12452 10167 947 0,'0'0'294'0,"0"0"-25"16,-21 7-26-16,10-5-28 0,-2 0-5 0,-7 3-36 15,3-2-15-15,-4 1-11 0,-3-2-33 0,4-1-12 16,-1 3-24-16,-3-7-13 0,3 3-27 15,-2-1-34-15,2 0-38 0,1-2-3 0,3-3-46 16,0 4-20-16,6-3-34 0,1-2-33 0,3 1 44 16,4 3-856-16,0 0 98 0</inkml:trace>
  <inkml:trace contextRef="#ctx0" brushRef="#br0" timeOffset="-127757.382">12718 10182 831 0,'7'3'318'15,"0"4"-24"-15,0 1-30 0,-3 0-6 0,2 2-27 16,-3 4-21-16,1 3-13 0,-4 0 2 0,3 0-17 16,-3 2-36-16,0 2-8 0,0-2-25 0,-3 2-16 15,-1-2 3-15,1 2-5 0,-4 2-16 0,-3-2-15 16,3-3-13-16,-3 0-41 0,-4-2-53 15,1-2-16-15,0-3-43 0,-2-4-26 0,2-5-23 16,-1-2-23-16,1-3-59 0,1-4-23 0,-4-8-231 16,2-1-473-16,7 0 111 0</inkml:trace>
  <inkml:trace contextRef="#ctx0" brushRef="#br0" timeOffset="-127609.563">12592 10117 890 0,'6'0'359'0,"-6"0"-45"0,7-2-24 16,-7 2-16-16,11-2-54 0,-7-1-21 0,2 1-81 16,1 0-54-16,3-2-59 0,-3 2-56 15,3-6-74-15,0 1-57 0,1 3-806 0,2-3 100 16</inkml:trace>
  <inkml:trace contextRef="#ctx0" brushRef="#br0" timeOffset="-127364.509">13070 9817 941 0,'4'2'331'0,"-4"5"-16"0,4-1-36 16,-4 2-8-16,3 3-36 0,-3-1-22 0,3 5-21 16,0 1-8-16,1 2-30 0,-1 5 2 15,1 1-21-15,3 1-9 0,-3 0-14 0,5 1-1 16,-5 2-14-16,5 3-18 0,2-4 1 0,-1 1-29 15,0-2-10-15,1-7-21 0,2 2-48 16,-3-2-41-16,5-4-16 0,-2-2-76 0,4-4-10 16,-3 0-21-16,3-6-31 0,1-3-30 0,-2-5-11 15,5-3-757-15,-1 0 91 0</inkml:trace>
  <inkml:trace contextRef="#ctx0" brushRef="#br0" timeOffset="-127158.42">13487 9939 785 0,'-27'10'318'0,"3"-1"-24"16,4 2-20-16,-7 3-8 0,-1 4-12 15,1-2-39-15,-10 9-5 0,2 1-31 0,-3 0-16 16,1-1-24-16,6 3-4 0,3-7-14 0,5 0-19 16,-1-3-5-16,3 1-22 0,3-5-9 0,2 2-27 15,-1-4-16-15,6 1-18 0,-1-4-16 0,1 2-58 16,4-4-46-16,0 1-64 0,4 0-28 0,-8-4-72 15,11 1-768-15,0 1 120 0,0-3 108 0</inkml:trace>
  <inkml:trace contextRef="#ctx0" brushRef="#br0" timeOffset="-105159.24">14223 10083 396 0,'0'0'192'16,"0"0"-15"-16,0 0-8 0,0 0-11 0,0 0 6 15,0 0-10-15,0 0-26 0,0 0 15 16,0 0-28-16,0 0 6 0,0 0-32 0,0 0-9 16,0 0 17-16,0 0-10 0,24 0-3 0,-17 0-14 15,2 0 6-15,1-1-19 0,1 1-9 0,2 0-2 16,2-1-12-16,-2 1-1 0,4-3 8 0,-3 3-10 16,6 0-1-16,-3-2 4 0,1 2-42 0,3 0 8 15,1 0-21-15,-1 0-7 0,3-1-20 0,-4 1-24 16,1-1-36-16,3 1-43 0,-7-1-35 0,0-3-53 15,1 4-710-15,-5 4 89 0</inkml:trace>
  <inkml:trace contextRef="#ctx0" brushRef="#br0" timeOffset="-104845.306">14168 10202 527 0,'10'0'230'0,"1"0"-12"0,2 0-26 16,4 1-3-16,0 2-15 0,1-2-7 0,5-1-16 15,-3 1-13-15,1-1-18 0,3 3-5 0,-4 1-23 16,4-2 1-16,-3 0-9 0,3 3-17 0,-4-3-14 16,1 0-30-16,0 2-23 0,-4-3-12 0,3 2-37 15,-7 0-28-15,-1-2-33 0,1-1-28 0,-3 2-57 16,1-2-9-16,-5 0-47 0,4 0-730 0</inkml:trace>
  <inkml:trace contextRef="#ctx0" brushRef="#br0" timeOffset="-101115.123">15319 9715 135 0,'0'0'62'15,"0"0"4"-15,0 0-15 0,0 0-23 0,-19 7-15 16,19-7 28-16,0 0-7 0,0 0-17 0,0 0 12 16,0 0-17-16,-4 4 29 0,4-4-23 0,0 0 3 15,0 0 9-15,0 0-32 0,0 0 4 16,0 0-7-16,0 0 23 0,0 0-7 0,0 0-11 0,0 0 23 15,-7 2-16-15,7-2 21 0,0 0-15 16,0 0-54-16,0 0 41 0,0 0 10 0,0 0 16 16,0 0-34-16,0 0-7 0,0 0 28 15,0 0 10-15,-4 4-13 0,4-4 5 0,0 0-2 16,0 0-28-16,0 0 7 0,0 0 11 0,0 0-6 16,0 0-15-16,0 0 21 0,0 0 7 0,0 0-2 15,0 0-11-15,0 0 36 0,0 0-45 0,0 0-19 16,0 0 23-16,0 0 36 0,0 0-22 0,0 0 4 15,0 0 18-15,-10-1-15 0,10 1-21 0,0 0 18 16,0 0-5-16,0 0 11 0,0 0 9 0,0 0-19 16,0 0 14-16,0 0 0 0,0 0 6 15,0 0-18-15,0 0 38 0,0 0 0 0,0 0-36 16,0 0 3-16,0 0-5 0,0 0-8 0,0 0 10 16,0 0-2-16,0 0-16 0,0 0 16 15,0 0-8-15,0 0 17 0,0 0-11 0,-6-3-9 16,6 3 26-16,0 0-20 0,0 0 12 0,0 0-10 15,0 0 0-15,0 0 0 0,0 0 16 0,0 0-16 16,0 0-5-16,0 0-15 0,-4-3 7 0,4 3 33 16,0 0-1-16,0 0-7 0,0 0-11 0,0 0 9 15,0 0-15-15,0 0 0 0,0 0 10 0,0 0 0 16,0 0-7-16,-3-3-13 0,3 3 20 0,0 0 8 16,0 0 0-16,0 0-8 0,-4-4 0 15,4 4-2-15,0 0 7 0,0 0-2 0,0 0 10 16,0 0-8-16,-7-1 16 0,7 1-23 0,0 0-6 15,0 0-2-15,0 0 23 0,-6-1-7 16,6 1 12-16,0 0 5 0,0 0-17 0,0 0 12 16,0 0 3-16,0 0 12 0,-7-1-25 0,7 1 13 15,0 0-3-15,0 0 0 0,0 0-13 0,0 0 19 16,0 0 4-16,0 0-15 0,0 0 15 0,0 0-4 16,0 0 4-16,0 0-5 0,0 0-2 0,0 0 15 15,0 0 3-15,0 0-1 0,0 0 11 0,-7 0 8 16,7 0-3-16,0 0 8 0,0 0-3 0,0 0 7 15,-4 4-27-15,4 1 12 0,0-5 1 16,-3 8 7-16,3-1-2 0,-3 1 7 0,2 3-3 16,-2 0 6-16,0 9 5 0,-1-2-10 15,1 3-3-15,-3 2 0 0,1 2 5 0,-1 0-7 16,-1 2-11-16,0 3-2 0,1 2-3 0,-2-4 8 16,2 5-26-16,2-8 11 0,-2 7-16 0,2-7 26 15,1 2-29-15,-4-2 6 0,3 0-8 0,1-2-2 16,-1-5-9-16,1 4 11 0,3-5-7 0,-3-1 7 15,0-4-28-15,3 2-8 0,-1-4-20 0,1 0-21 16,-3 1-36-16,-1-5-30 0,4 3-31 16,-3-4-5-16,-1 2-39 0,4-5-38 0,0-2-20 0,-9 2-774 15,9-2 88-15,0 0 135 0</inkml:trace>
  <inkml:trace contextRef="#ctx0" brushRef="#br0" timeOffset="-100543.736">15398 9936 726 0,'7'-3'221'0,"-7"3"-9"0,11 0-20 0,-4-2-13 15,2-1-18-15,1 1-10 0,5 1-17 16,-2-5-17-16,4 4-22 0,0-2-13 0,4-1 5 15,0 4-13-15,-2-4-5 0,3 3 6 0,1-1-24 16,-1-1 0-16,0 3-10 0,-1-1-3 0,0 1-12 16,-1-3-8-16,-3 2 2 0,-3 2 3 0,0-1 3 15,-4 1-8-15,0-1-3 0,1 1-12 0,-5 1 7 16,-2 0-2-16,-1 2-1 0,0 1 6 0,-6 0-5 16,3 4-6-16,-6 1-2 0,2 3 5 0,-3-2-5 15,-4 0 8-15,-1 5-3 0,1 0 8 0,-3 1-3 16,1-4 8-16,-1 4 8 0,1-1-8 15,2-3-3-15,1 2-5 0,3 2 1 0,-3-4 4 16,2 3 3-16,2-3 5 0,-1 1-10 0,4 0 2 16,-3-2 3-16,5-3 5 0,-3 1 3 15,1 0-6-15,6 0-5 0,-3-1-4 0,5 0-4 16,1-1 1-16,1 1 7 0,2-1-20 0,2-4 3 16,-1 4 2-16,4-4 0 0,0 1-31 0,-1-2-10 15,1 0-25-15,0 3-14 0,3-4-22 0,-7-1-62 16,4 0-20-16,-1-1-39 0,-3-4-51 0,1 3-737 15,-4 0 154-15</inkml:trace>
  <inkml:trace contextRef="#ctx0" brushRef="#br0" timeOffset="-100323.465">15843 10082 980 0,'0'0'340'15,"0"0"-33"-15,-10 4-25 0,6-1-16 0,-2-2-64 16,2 1-15-16,-7-2-8 0,-2 0-35 0,-1 0-19 16,1 0-25-16,-5-2-31 0,-2 2-20 0,0-1-21 15,3-3 8-15,-4 0-57 0,3-1-12 0,-1-2-18 16,1 5-16-16,2-4-35 0,1 2-11 0,2-1-25 16,-1 3-51-16,1-4-67 0,6 4-727 0,-1 0 125 15</inkml:trace>
  <inkml:trace contextRef="#ctx0" brushRef="#br0" timeOffset="-99902.535">16127 9642 877 0,'0'0'269'0,"0"0"-18"0,0 0-5 15,0 0-26-15,-3 15-10 0,-2-5 7 0,-1 6-7 16,-1 3-10-16,0 11-3 0,-3 1-8 0,-4 12-22 16,4 2 4-16,-1-2-7 0,2-4-33 0,5-4-1 15,-2 0-12-15,-2 1-13 0,5-1-5 16,-1-3-13-16,4-5-3 0,-3 0-9 0,3-1-4 16,0-4-4-16,-3-2-14 0,3-1-19 15,0-1-29-15,0-5-28 0,3 1-23 0,-6-4-49 16,3 3-35-16,0-4-34 0,3-5-10 0,-3 1-52 15,0-5-24-15,0 0-22 0,3 0-560 0,-3 0-166 16,7-7 115-16</inkml:trace>
  <inkml:trace contextRef="#ctx0" brushRef="#br0" timeOffset="-99419.039">16633 9967 575 0,'-17'18'238'16,"3"-2"-33"-16,0-1-15 0,0-3-14 0,-2 2 6 15,1 0-34-15,2-3-14 0,-1 0 1 0,1 1-17 16,3-2-5-16,-1-2-24 0,1 1-4 0,0-1 4 16,2-2-12-16,2-1 8 0,-1 1-1 15,1 1-25-15,2-4 2 0,-3 2 19 0,4-2 7 16,2 0 0-16,-2 1 0 0,0-3-23 0,3-1 13 15,6 7-21-15,-2-6-2 0,3-1-16 0,0 2 6 16,0-2-6-16,2 3-7 0,2-2-1 0,-1 0 9 16,3 1-3-16,-1 2-3 0,4-3-13 0,1 1-2 15,-3 0-5-15,3 3 2 0,-3-3 3 0,3 0-13 16,0 2-5-16,0 0-5 0,-4 0-13 0,1-2-25 16,-3-1-13-16,3 0-31 0,-4 4-16 15,0-3-38-15,-3 0-38 0,0-2-41 0,-7 0 2 16,13 0-30-16,-13 0-31 0,7-2-742 15,-3 0 94-15</inkml:trace>
  <inkml:trace contextRef="#ctx0" brushRef="#br0" timeOffset="-98815.886">17353 9763 483 0,'-10'0'202'0,"0"2"-4"0,-4 0-1 15,-2 4-5-15,-2-1-29 0,-6 3 12 0,4 6-24 16,-4-1 2-16,0 5 3 0,1 0-7 0,-1 0-14 15,3 1-1-15,0 3-6 0,1-2-8 0,2 3-15 16,5 1-13-16,-4-2-3 0,7-2-9 0,0 2-1 16,5-3-12-16,-4-1-16 0,5 0 33 0,4-1-27 15,3-2-11-15,-2-1 0 0,8-2-13 16,2 1 6-16,3-2-6 0,3-4-5 0,0-1-5 16,4-3 5-16,3-3-12 0,-1 0-1 0,4-2 5 15,-2-5 1-15,2 0-3 0,4-3-8 16,-1-4-7-16,-5 1 2 0,2-3-3 0,-4-4 16 15,-2 0-10-15,0 0-8 0,-5-1 8 0,-1-4-24 16,-2 0 6-16,-2 6-23 0,-4-4 17 0,-4 4-4 16,0-1 4-16,-3 1-17 0,-3 3-8 0,-4-2 16 15,-1 0 27-15,-5 4-35 0,-4-1-13 0,-3 4-5 16,-1-3-24-16,-3 4 11 0,4 1-25 0,-7 2-42 16,3 3 11-16,0-1-13 0,4 4 10 0,-1 1-56 15,3 1-23-15,-2 0-799 0,3 5 79 0</inkml:trace>
  <inkml:trace contextRef="#ctx0" brushRef="#br0" timeOffset="-98415.245">17235 9569 662 0,'0'0'262'0,"3"17"-24"0,-3-10-13 0,0 3-15 15,-3 4-18-15,3-3 15 0,-5 8-33 0,5 0-8 16,-6 4-2-16,5 3-5 0,-2-1-5 0,0 3-11 15,0 6-7-15,-1 3-11 0,-2-2-12 0,-2-1-8 16,2 0-21-16,2 2 21 0,-2 2-36 0,2-3-7 16,-6 14 9-16,6-10-20 0,-3-9-4 0,4 3-4 15,-3-2-5-15,2-3 1 0,0-4-26 0,0-1-3 16,1-3-18-16,0-1-28 0,0-1 3 16,3-7-31-16,-3 3-26 0,2-3 11 15,-2-1-49-15,3-3-20 0,0 1-21 0,0-6 5 16,0 2-15-16,0-4-6 0,0 0-4 0,0 0 2 15,0 0-788-15,0 0 38 0</inkml:trace>
  <inkml:trace contextRef="#ctx0" brushRef="#br0" timeOffset="-97035.149">16506 10008 271 0,'0'0'125'0,"0"0"6"0,0 0-8 16,0 0-13-16,0 0-13 0,0 5-15 0,0-5 7 16,0 0 19-16,0 0-31 0,0 0-8 0,0 0-23 15,0 0 0-15,0 0 23 0,0 0-18 0,0 0 11 16,0 0-1-16,0 0-7 0,0 0 2 0,0 0-10 16,0 0 3-16,0 0-16 0,0 0-12 15,0 0 15-15,0 0-8 0,0 0-8 16,13-6 11-16,-8 2-8 0,1 2-10 0,-2 1 17 15,2-5-12-15,-2 2-7 0,2 0-19 0,-1 1 13 16,1-2 18-16,1 1-10 0,-1-3 7 0,1 0-14 16,1 0 4-16,1 1 8 0,1-1-23 0,-2-5 15 15,2 2 3-15,0 0-3 0,1 2-18 0,-5 0 13 16,4-1 8-16,-6 2-15 0,5-1 2 0,-4 3-3 16,1-2 11-16,1 2-3 0,-1-2-5 0,-2 3-5 15,0-1 0-15,0 2 2 0,-1-1 31 0,0 1-30 16,0-3-1-16,-2 4 16 0,2 0-26 15,0-2-7-15,-3 4 7 0,3-3 5 0,-3 3 0 16,4-5 6-16,-4 5-1 0,4-2 8 0,-4 2-25 16,0 0 20-16,0-2-8 0,0 2 1 15,3-5 4-15,-3 5 3 0,0 0 0 0,0 0-3 16,0 0-15-16,0 0 13 0,0 0 21 0,0 0-6 16,-11 8-13-16,11-3-9 0,-3-2 32 0,0 2-30 15,-1-3 7-15,-2 6 16 0,3-2 2 0,-5 2 3 16,4-3-5-16,-2 3-8 0,-1 0 16 0,1-1-14 15,-2 2 4-15,2 0-11 0,2-1 0 0,-3 1 7 16,-2 0 6-16,1-1 13 0,2 1-11 0,-1 2-10 16,3-3-5-16,-6 1 18 0,3 0-8 15,0 0 6-15,-2-1-14 0,1 0 3 0,1 2 3 16,0-3-8-16,-2 2 31 0,-2 0-34 16,4-1 1-16,-3 1 4 0,-1 0-4 0,2-2-1 15,2 1 13-15,0 0-10 0,-4-4 8 0,5 4-3 16,-4-2 5-16,6 2 3 0,-6-5-5 0,6 2 23 15,1 2-37-15,-1-5 4 0,-2 4 2 0,3-3-3 16,-1-1 8-16,0 3-5 0,-2-3 0 0,5 2 0 16,-2-1 16-16,0-1-8 0,-1 3-11 0,1-3 6 15,0 0 9-15,0 3-7 0,-2-2 16 0,2 1-13 16,-1-2 12-16,1 0-7 0,-3 3-8 0,6-3 5 16,-4 0-15-16,4-2 8 15,-6 5 4-15,6-5-7 0,-5 2 13 0,5 2-5 0,0-4-11 16,0 0 14-16,-6 3 1 0,6-3 6 15,-3 1-15-15,3-1 4 0,0 0-9 0,0 0 20 16,-4 6-8-16,4-6-5 0,0 0 26 0,0 0-6 16,0 0 14-16,0 0 4 0,0 0-12 0,-3 2-3 15,3-2-5-15,0 0 0 0,0 0 3 0,0 0-8 16,0 0 2-16,0 0 11 0,0 0-16 0,16-8 24 16,-11 7-19-16,-5 1-17 0,6-2 2 0,-2 1 13 15,2-2-16-15,1 2 11 0,0-1-5 0,0 2 12 16,-3-1-12-16,5 0 15 0,-2-2-5 0,4 3-3 15,-1 0-20-15,4 0-2 0,-4 0 1 16,3 0 24-16,2 0-20 0,1 3 15 0,1-2-18 16,-3 0-1-16,6-1 19 0,-6 2-20 15,3-2 14-15,1 0-22 0,-2 1 2 0,-1-1 5 16,1 3 3-16,-3-2 3 0,2-1-6 0,-2 2 5 16,1-2-7-16,-4 0-10 0,1 1 9 0,-1-1-37 15,-3 1-3-15,2-1-1 0,-1-1-35 0,-1 2-12 16,-1-1-19-16,-6 0-15 0,7 3-21 0,-7-3-43 15,0 0-8-15,8-4-798 0,-8 4 102 0</inkml:trace>
  <inkml:trace contextRef="#ctx0" brushRef="#br0" timeOffset="-93603.697">3710 10147 406 0,'-3'2'136'16,"3"-2"10"-16,-7 2-36 0,7-2 3 15,-7 1-19-15,7-1-1 0,-9 4-9 16,4-3 1-16,2 0-6 0,-3 2-10 0,2-1 15 15,1 1-9-15,3-3-1 0,-7 1 0 0,7-1-12 16,-10 1 2-16,10-1 2 0,-4 5 1 0,4-5-21 16,-6 1-16-16,6-1 27 0,0 0-26 0,-4 1 12 15,4-1-5-15,0 0 3 0,-6 1-23 0,6-1 21 16,0 0 22-16,0 0-12 0,0 0-11 0,0 0-2 16,0 0-3-16,0 0-2 0,19-3 5 0,-8-2 2 15,2 4-5-15,2-3 6 0,4-1-14 0,2 3 19 16,7-3-24-16,0 1-7 15,5-1 15-15,4 3-20 0,4-2 2 0,1 1-15 0,-1 2 3 16,3 0-6-16,1-2-7 0,-5 3-8 0,-5 0-23 16,-1 0-1-16,0 0-17 0,-3 0 6 15,0 0-68-15,-4 4-20 0,0-3-25 0,-3-1-16 16,-3-1-20-16,-4 2-761 0</inkml:trace>
  <inkml:trace contextRef="#ctx0" brushRef="#br0" timeOffset="-118704.861">8363 12766 511 0,'-20'-2'198'0,"-1"-3"-27"0,1 4 1 16,3-1-6-16,3 1-13 0,-3-2-4 0,-1 2-3 16,2-2-18-16,-5 2-8 0,4-3-7 15,-3 3-8-15,-1 0-13 0,4 1 3 0,-1 0 10 16,2 0-8-16,-2 0 5 0,-2 1-7 0,6 3 7 15,1-3 6-15,-1 2-8 0,1-1 2 0,2 3 0 16,4-4-4-16,0 5-4 0,1-3-1 0,6 3-1 16,-3 1-21-16,6 0 9 0,7 2-14 0,0 1-2 15,7 1-13-15,4-1 6 0,5 5-24 0,5-1 0 16,0 1-2-16,11 4 5 0,-8-4-11 0,-6-3-2 16,-1 3 1-16,0-1 11 0,-7-2-4 15,1 2-18-15,-5-2 23 0,-1 5-26 0,-2-2 8 16,-5-1 5-16,-2-1-10 0,-6 2-8 15,3-5-5-15,-6 4 15 0,-3 0-5 0,1-2 11 16,-5 1-8-16,0-4-8 0,-4 1 8 0,1-2 5 16,-4 0-18-16,0-2 5 0,-1 0 2 0,-2-2-4 15,0 0-11-15,-1 0 1 0,1-1-22 0,-1-2-14 16,1 4-49-16,3-3-44 0,-1-1-38 0,2 0-38 16,1 2-55-16,2-3-119 0,2 1-687 0,5-1 111 15,6 0 120-15</inkml:trace>
  <inkml:trace contextRef="#ctx0" brushRef="#br0" timeOffset="-118391.646">8777 12980 1013 0,'0'0'358'0,"0"0"-40"0,0 0-29 15,0 0-20-15,17-8-44 0,-7 4-18 0,0 3-2 16,4-1-56-16,0-1-21 0,6-1-64 0,1 3-44 15,2-1-27-15,-1-1-52 0,2 3-64 16,-2 3-51-16,-1-2-34 0,-6 0-101 0,4 1-659 16,-1 4 77-16</inkml:trace>
  <inkml:trace contextRef="#ctx0" brushRef="#br0" timeOffset="-118144.034">8756 13130 1167 0,'-3'3'371'0,"0"-2"-13"0,3-1 29 0,-1 6-60 15,1-6-40-15,0 0-34 0,0 0-25 16,10 2-10-16,-2-2-26 0,-1 0-10 0,6-1-26 16,1 1-21-16,2 0 1 0,5-1-11 0,0 0-14 15,2 1-17-15,5-5-30 0,-1 4 8 0,-3 1-31 16,-2 0-16-16,0 0-32 0,-4 0-24 0,0 0-20 15,-2 0-59-15,1 0-44 0,-3 4-56 0,0-2-61 16,-1-7-72-16,0 10-750 0,-1-4 97 0,0 0 123 16</inkml:trace>
  <inkml:trace contextRef="#ctx0" brushRef="#br0" timeOffset="-114632.341">9518 12605 652 0,'1'2'305'0,"-1"-2"-26"16,3 5-10-16,-3-1-26 0,0 1-8 0,0 0-7 16,0 1-21-16,3 1-25 0,-3 0-8 0,0 2-13 15,0 1 3-15,0 1-23 0,-3 2-13 0,3-1-5 16,0 3-5-16,-3 2-8 0,2 2-18 0,-2 0 10 15,3-1-10-15,0-1-15 16,0-2-3-16,0-3-7 0,0 2 10 0,0-2-6 16,3 1 16-16,-3-3-12 0,1 0-16 0,2-1-8 15,0-2 0-15,1 1 13 0,3-3-15 0,0-1-8 16,-1-3-3-16,4-1 0 0,-2 0-12 0,2-3-3 16,3-3-5-16,-2 1 5 0,2-5-3 0,-2 0-7 15,2 0-10-15,-3-5-8 0,4 0-26 0,-4 3-2 16,-3-3-29-16,4 2-25 0,-4-2-18 0,-1 1-13 15,1 2-27-15,-4 0 14 0,2 3-51 0,1-1-7 16,-3 2-3-16,0-3-38 0,1-1-19 0,2 4-7 16,-2-1-25-16,3 0-748 0,0 2 38 0</inkml:trace>
  <inkml:trace contextRef="#ctx0" brushRef="#br0" timeOffset="-114315.097">10250 12575 737 0,'0'7'294'0,"-3"2"-10"0,0 1-23 16,-2 5 3-16,-1 2-39 0,2 1-7 0,-2 4-29 16,-1 1-15-16,-3-1-7 0,3 3-32 0,0-1-12 15,0 0-15-15,1 0 7 0,1-2-33 0,-1-1-23 16,0-3-26-16,5-1-8 0,-2-2-58 0,0 0-15 16,3-5-47-16,0-2-46 0,3-3-61 0,4-3-13 15,-7-2-18-15,14-6 0 0,-4-4-187 0,0-1-555 16</inkml:trace>
  <inkml:trace contextRef="#ctx0" brushRef="#br0" timeOffset="-114148.306">10518 12592 591 0,'0'0'235'0,"0"0"-22"16,0 0-24-16,-28 8-17 0,11-6-9 0,-1 5-22 15,-8-2-26-15,1-2 8 0,-5 2-18 0,-1-1-15 16,-4 0 7-16,-6-2-20 0,3 0-23 0,-2 3-47 15,-2-4 4-15,5 0-58 0,0 0-55 0,3-1-49 16,2 1-43-16,-2 3-226 0,7-4-502 0</inkml:trace>
  <inkml:trace contextRef="#ctx0" brushRef="#br0" timeOffset="-113936.211">10459 12876 709 0,'0'6'258'0,"-8"-5"-38"0,2 3-10 16,-4-1-15-16,-4-1-21 0,-6-2-21 0,-1 1-15 15,0 2-22-15,-2-3-9 0,-4 1 1 16,2-2-24-16,-5 1-20 0,-1-3-18 0,7 3-20 0,-7 0-18 16,3 0-44-16,1 3-13 0,4-1-71 15,-1 1-44-15,3 1-8 0,1-2-45 16,6-1-758-16,1 3 153 0</inkml:trace>
  <inkml:trace contextRef="#ctx0" brushRef="#br0" timeOffset="-113112.8">10934 12507 760 0,'-18'10'268'0,"5"-1"-12"0,0 0-7 16,2-1-27-16,-2 1 6 0,2-1-26 0,1 3-25 16,0-2-23-16,-1 0-11 0,1-2-15 15,3-1-5-15,-2 1-16 0,1 0-20 0,1-1-23 16,1-2-20-16,2 0-16 0,-2-2-25 0,1-2-8 15,5 0-16-15,0 0-17 0,-9-9-16 0,8 3 3 16,1-2 7-16,0 0-12 0,0-2 7 0,0-1-2 16,4-2 2-16,-1 3 3 0,0 0 23 0,-2-2-18 15,3 3 11-15,2 0-1 0,-5 2 16 0,5-1 2 16,-3 3 10-16,1 0 13 0,-1 0 13 0,0 0 24 16,1-1-1-16,-3 5 12 0,2-2 9 0,0-1-16 15,-3 4 16-15,0 0 2 0,0 0 0 0,0 0-8 16,0 0 6-16,13 8-6 15,-13-4-4-15,0-1 2 0,0 4-8 0,0-1-3 16,1 0-1-16,-1 2 9 0,3-1-15 0,0 2-11 16,1-2-1-16,-3 3 4 0,5-1-13 0,0-1 3 15,1-1 13-15,4 2-15 0,-1-3-3 0,3-1 30 16,-2-1-30-16,2-2-10 0,-2 2 2 0,3-3 0 16,-1 1 1-16,1-2-4 0,-7 0-22 0,3 1 20 15,0-1-13-15,-3 0-4 0,0 0 6 0,-7 0-9 16,6 0-3-16,-6 0 13 0,0 0-10 0,0 0 30 15,-20-3-2-15,6 2-36 0,-5 0-3 0,-3-2 24 16,-2 3-50-16,-3-1-40 16,3 1-13-16,-3 0 0 0,3 0-30 0,-3 0-24 15,2-1-59-15,2 0-17 0,6-2-264 0,-1-1-461 16,2-2 92-16</inkml:trace>
  <inkml:trace contextRef="#ctx0" brushRef="#br0" timeOffset="-112932.481">10828 12410 816 0,'-4'8'292'0,"1"6"-26"0,-1 0-13 15,-2 2-45-15,-1 4-19 0,0 0-2 16,-3 3-44-16,3-1 6 0,-3-1-34 0,2 2-13 16,-1-2-20-16,2 0-46 0,1-3-15 15,2-2-29-15,0-1-30 0,0-5-88 0,4 0-63 16,-3 0-177-16,3-5-566 0,0 3 34 0</inkml:trace>
  <inkml:trace contextRef="#ctx0" brushRef="#br0" timeOffset="-111932.183">7936 12472 1039 0,'0'0'343'0,"0"0"-8"0,0 0-15 16,0 0-33-16,0 0-31 0,0 0-13 0,0 0-20 16,0 0-21-16,27-4-21 0,-13 7-17 15,10-3-20-15,0 0-27 0,10 0-30 0,0-3-25 16,0 2-24-16,0 1-17 0,0-1-26 16,0 1-31-16,1-1-36 0,-4 1-30 0,2 0-31 15,-2 0-41-15,0 2-24 0,-7-2-24 0,0 1-57 16,-3-2-10-16,-1 6-781 0,-2-4 107 0</inkml:trace>
  <inkml:trace contextRef="#ctx0" brushRef="#br0" timeOffset="-111484.157">9296 12397 865 0,'0'0'315'16,"0"0"-24"-16,0 0-17 0,0 0-10 0,14-5-24 15,-6 4-17-15,1 0-28 0,4-2-8 0,-1 1-24 16,7 0-12-16,2 2-12 0,0-1-27 15,6 1 1-15,0-2-26 0,4 2-5 0,4 0-23 16,-6 0-11-16,3 0-17 0,-8 0-18 0,6 2-46 16,-6-2-6-16,-3 1-43 0,2 1-28 0,-5 2-61 15,3-3-39-15,-5 1-36 0,-2-1-801 0,0 3 57 16,0-1 96-16</inkml:trace>
  <inkml:trace contextRef="#ctx0" brushRef="#br0" timeOffset="-111132.313">10141 12367 1057 0,'0'0'386'0,"0"0"-17"15,6-7-31-15,-1 6-24 0,1-1-22 0,1 0-33 16,2-2-21-16,2 1-21 0,-1 1-27 0,1-2-16 16,6 4-26-16,-4-2-7 0,5 1-5 0,3-2-8 15,-1 2-41-15,4 1-18 0,3 0-15 0,-3 0-39 16,-1 1-18-16,8 2-14 0,-4-1-27 0,-5-1-22 15,1 3-29-15,-1-3-33 0,-3 2-26 0,-1-2-35 16,-5 0-54-16,4 4-34 0,-7-3-153 16,0 3-622-16,1-2 54 0,-1 1 102 0</inkml:trace>
  <inkml:trace contextRef="#ctx0" brushRef="#br0" timeOffset="-109836.223">11648 12483 719 0,'37'-1'225'0,"-2"1"-25"0,-4 0-49 0,-4 0-41 16,3-2-10-16,1 2-44 0,-7-3-56 0,1 6-26 16,-5-1-91-16,-6-2 7 0,3 0-845 0</inkml:trace>
  <inkml:trace contextRef="#ctx0" brushRef="#br0" timeOffset="-109590.462">11518 12693 1282 0,'7'3'407'0,"7"-2"-31"0,-1-1-41 0,2-1-43 15,4 1-20-15,2-3-24 0,3 3-13 0,7-1-45 16,-3-1-49-16,2-1-65 0,1 0-53 0,0 2-35 16,0 0-24-16,-4-4-23 0,3 4-15 0,-6 0-18 15,-3-2-8-15,0 2-26 0,-4-3-17 16,0 4-34-16,-1-2-12 0,-1 1-11 0,-5-4-15 16,3 3-770-16,1 1 22 0</inkml:trace>
  <inkml:trace contextRef="#ctx0" brushRef="#br0" timeOffset="-109304.172">12708 12407 857 0,'7'-1'389'0,"-7"1"-36"16,0 0-12-16,0 8-26 0,0-4-13 0,-3 5-8 16,-1 4-53-16,-3 2-1 0,-3 2-27 0,0 3-19 15,-1 6-12-15,1 2-18 0,0-1-11 0,-1 1-14 16,1 1-24-16,0-7-10 0,4 2-39 0,-2 1-22 16,2-4-49-16,-1-1-39 0,1-4-43 0,5 2-33 15,-2-7-80-15,-1-1-79 0,8-6-69 16,-4-4-827-16,0 0 182 0,0 0 105 15</inkml:trace>
  <inkml:trace contextRef="#ctx0" brushRef="#br0" timeOffset="-109020.573">12448 12412 1116 0,'4'-3'396'0,"-4"3"-22"15,10 0-28-15,-10 0-32 0,14-2-29 0,-5 1-30 16,6 0-24-16,-2-2-31 0,4 2-21 0,0 0-21 15,4-1-14-15,3 0-11 0,3-3 2 0,-2 3-24 16,5-4-22-16,1 5-17 0,0-5 2 16,-4 3-10-16,3-2-8 0,-2 4-4 15,-4 0-4-15,0 0 1 0,0 1-13 0,-7-1-13 16,3 2 2-16,-6-1 11 0,0 2-10 0,-4-1-13 16,-4 6 15-16,-2 0-18 0,-4-2-15 0,-4 4-5 15,-2 1-1-15,-4 0-25 0,-4 0-10 0,0 4-28 16,-6-3-15-16,3 3-32 0,-4-3-7 0,0 0-25 15,-2-2-11-15,2 0-38 0,0-2-49 0,2-2-38 16,1 1-60-16,1-3-708 0,7-3 97 0,3 0 113 16</inkml:trace>
  <inkml:trace contextRef="#ctx0" brushRef="#br0" timeOffset="-108764.393">13306 12260 724 0,'0'5'322'0,"0"-3"-27"16,-3 6 12-16,0-3-5 0,-1 4-38 0,1 0-6 16,-4 2-22-16,3 2-3 0,-2 1-26 15,2 1-28-15,-3 2-25 0,1 2-6 0,-1 1-5 16,3-1-30-16,-3 3-13 0,4 1-21 0,-3-2-35 15,2 2-67-15,0-5-57 0,1 0 4 16,2-3-60-16,1-1-69 0,0-4-69 0,0-3-765 16,4-3 69-16,0 0 87 0</inkml:trace>
  <inkml:trace contextRef="#ctx0" brushRef="#br0" timeOffset="-108595.957">13378 12433 721 0,'-14'4'310'0,"4"-1"-5"16,-3-1-39-16,2-1-46 0,-6 2-13 16,0-1-12-16,-3 0-24 0,-1-1-20 0,1 0-41 15,-4 2-30-15,3-3-42 0,1 0-12 0,-1-3-65 16,0 2-43-16,5-3-76 0,-5-1-24 0,5 2-806 16,5-3 113-16</inkml:trace>
  <inkml:trace contextRef="#ctx0" brushRef="#br0" timeOffset="-108332.644">13744 12437 1016 0,'6'5'338'0,"-1"0"-16"15,1 0-28-15,1 5-9 0,-4 1-17 0,0-1-40 16,1 3-10-16,-4 0-19 0,3 3-35 0,1-1-5 16,-4-3-18-16,-4 3-31 0,1 1-8 0,-1 1-17 15,1-2-32-15,-4 0-45 0,1-3-34 0,-2 1-61 16,1-2-28-16,-5-4-18 0,2 0-69 0,-1-4-49 16,1-2-10-16,-5-2-120 0,2-2-651 0,3-4 159 15</inkml:trace>
  <inkml:trace contextRef="#ctx0" brushRef="#br0" timeOffset="-108183.523">13655 12327 701 0,'7'-2'292'0,"-3"-1"-36"15,2 2-67-15,-3-3-58 0,1 3-67 0,-4 1-95 16,11-7-56-16,-2 4-809 0</inkml:trace>
  <inkml:trace contextRef="#ctx0" brushRef="#br0" timeOffset="-107797.267">14247 12161 803 0,'-11'7'231'16,"4"0"-4"-16,-3 0-1 0,-4 1 9 0,4 3-20 16,-7 4 0-16,4 1-10 0,-2 3-21 15,2 1-2-15,0 2-36 0,-2 2-5 0,5 1-13 16,0-1-11-16,0-3-7 0,3 1 1 0,4-8-14 16,-1 2-15-16,4-4 0 0,0-1-6 15,1-1-9-15,5-2-3 0,1-3-3 0,3 0-2 16,1-4-8-16,5-1-15 0,2-2 3 0,3-4-11 15,2-1 15-15,1-2-14 0,0 1-9 0,3-5-15 16,-2-1 18-16,1-1-7 0,-2-2-1 0,-3 0-7 16,0 0 4-16,-5-1-9 0,-1 2-6 0,-2-2-22 15,-3-3 25-15,-7 4-23 0,1 0-18 16,-4 0-13-16,-7 1-5 0,-3-1-13 0,-3 0-9 16,-5 7-12-16,-6-4-9 0,0 7-8 0,1 2 20 15,-2 4-22-15,1 1-32 0,0 2-19 0,1 2-1 16,-1 2-79-16,3 3 15 0,-6-2-108 15,10 2-680-15,3-2 113 0</inkml:trace>
  <inkml:trace contextRef="#ctx0" brushRef="#br0" timeOffset="-107513.369">14143 12276 1018 0,'-3'6'364'16,"3"-3"-32"-16,0 3-27 0,0-1-34 16,0 0-22-16,0 0-16 0,-3-1-26 0,3 3-15 15,3-1-8-15,-3 1-30 0,4-1-8 0,-1 1-11 16,4 1-1-16,0 1-30 0,3-1-4 0,0 4-13 16,4-2 3-16,0-2-21 0,6 3-8 0,1-3 1 15,2 1-11-15,2-2 0 0,-1 2 11 16,0 0-24-16,0-1-10 0,-1 0-12 0,1 0-19 15,-6-3-17-15,-2-2-42 0,2 5-30 0,-5-6-33 16,-2 2-70-16,-1 0-66 0,0-3-49 0,-4 2-811 16,2-1 105-16,-4 0 130 0</inkml:trace>
  <inkml:trace contextRef="#ctx0" brushRef="#br0" timeOffset="-103012.306">9102 14215 1100 0,'-4'24'330'0,"1"-5"-28"0,2-1-20 0,-2-2-31 15,0 0-28-15,3-3-14 0,-4-2-24 0,1 2-19 16,3-2-23-16,-3 1-27 0,-1-4-27 0,1 0-48 15,3 3-56-15,-4-5-52 0,1 1-15 0,2 0-58 16,-1-4-45-16,1 0 19 0,1-3-57 0,0 0-204 16,0 0-525-16,-3-13 38 0</inkml:trace>
  <inkml:trace contextRef="#ctx0" brushRef="#br0" timeOffset="-102704.917">8971 14022 1039 0,'3'-1'304'0,"5"-2"-22"16,-1-1-13-16,0-2-39 0,7 1-20 0,-1-1-8 15,0 0-25-15,5-1-19 0,2 3-24 0,0-4-4 16,4 2-12-16,4-2-21 0,0 3-10 0,5 2-15 16,-2-1 7-16,0 0-15 0,0 1-5 0,-1-2-10 15,-2 8 2-15,-4-3 3 0,-4 2-6 16,1-2 6-16,0 3 15 0,-8-2-20 0,1 4 2 15,-7 2-10-15,-1-3-3 0,-5 5 3 0,-2-1-13 16,-2-1 24-16,-4 2-22 0,-7 2-9 16,1 1-11-16,-5-1 3 0,-1 2 7 0,1-2-12 15,-3-3-23-15,2 2 4 0,1 1-19 0,2-6-37 16,1 3-45-16,-1 0-24 0,2-3-59 0,3-2-25 16,-3 2-69-16,4-3-3 0,-7-2-105 0,10 0-657 15,-3-1 81-15</inkml:trace>
  <inkml:trace contextRef="#ctx0" brushRef="#br0" timeOffset="-102460.222">9775 14032 757 0,'10'-2'269'0,"-3"1"-11"16,3-2-14-16,1 0-27 0,2-2-12 0,0 5-23 15,2-3-26-15,2-3-15 0,3 5-31 16,-2-1-41-16,6 1-41 0,-5-3-54 0,3 4-56 0,1 0-56 16,-3 2-67-16,-5 0-181 0,1 0-594 15</inkml:trace>
  <inkml:trace contextRef="#ctx0" brushRef="#br0" timeOffset="-102223.14">9724 14146 1018 0,'0'0'400'0,"0"0"-27"16,0 0-53-16,0 0-31 0,0 0-25 0,20 0-26 15,-9 0-10-15,2-4-28 0,4 4-29 0,3-2-12 16,1-1-29-16,3-1-27 0,0 3-29 0,0-1-33 16,3 2-36-16,-3-1-33 0,0-2-26 0,-4 3-41 15,4 3-35-15,-3-3-57 0,-3 1-59 16,2-1-22-16,-6 0-68 0,2 2-749 0,-1-1 128 16</inkml:trace>
  <inkml:trace contextRef="#ctx0" brushRef="#br0" timeOffset="-101827.773">10605 13766 860 0,'0'0'337'16,"0"0"-4"-16,0 0-26 0,0 0-15 15,-16 14-26-15,12-7-12 0,-7 6-11 0,5 1-2 16,-4 2-19-16,-1 2-7 0,-2 2 0 0,3 1-2 15,-1-1-24-15,1 4-2 0,0 1-23 0,-4 0-18 16,4 5-5-16,0-4-6 0,3-1-27 0,0-2-16 16,0-1 10-16,1 2-30 0,2-2-39 0,0-1-51 15,1-1-41-15,-1-3-56 0,1-1-31 16,3-3-38-16,-3 0-49 0,6-3-59 0,-3-3-81 16,3-3-1-16,-6-4-164 0,3 0-544 0,15-5 140 15,-6 0 99-15</inkml:trace>
  <inkml:trace contextRef="#ctx0" brushRef="#br0" timeOffset="-101440.46">11241 13958 560 0,'0'0'228'0,"0"0"-13"16,-20-2-18-16,6 1-28 0,-6-1-23 0,0 0 5 15,-4-1-28-15,-4-2-6 0,-2 4-1 0,-1 1-27 16,3-2 6-16,-3 1-11 0,4 1 6 0,0 0 25 16,2 0-23-16,5 0 0 0,-3 1 39 15,5 1-11-15,1-2 13 0,3 0 1 0,4 5 6 16,0-2-19-16,3 0-16 0,3 2 2 0,4 1-2 16,0-2-26-16,8 3 3 0,-1-2-13 0,3 2 1 15,7-2-14-15,-1 3-2 0,5-2-11 0,-3 1-5 16,-2-2-2-16,2 0-2 0,-2 1-14 0,2-2 8 15,-5 3-2-15,-2-4 2 0,-1 5-8 16,-3-2 1-16,-1 0-8 0,-5-1-8 0,1 2 5 16,-4-2-7-16,1 4 12 0,-5-6-15 0,2 6 8 15,-2-4 7-15,-5 2-10 0,1-2-7 0,0-2-1 16,-4 1-17-16,0 0-19 0,0-3-17 16,-2 2-31-16,-2-2-54 0,5 4-7 0,-5-5-57 15,2 1-46-15,2-2-31 0,1-4-800 0,3 3 106 16,2-1 109-16</inkml:trace>
  <inkml:trace contextRef="#ctx0" brushRef="#br0" timeOffset="-101144.195">11275 13705 788 0,'7'2'374'0,"-3"-1"-31"16,3 6-26-16,-4-4-25 0,1 5-11 0,-4 0-22 16,3 4-29-16,-3 0-10 0,0 3-12 0,-3 4-19 15,-1 4-15-15,-6 1-15 0,3 5-13 0,-3 0-5 16,0 3-39-16,2-3 5 0,-2 4-2 0,1-1-7 16,1-2-27-16,-2 0 6 0,3 0-21 0,1-9-7 15,2 3-34-15,0-2-17 0,1-2-21 0,0-2-18 16,3-4-38-16,3 0-29 0,-3-2-46 15,3-2-27-15,2-2-27 0,1-1-25 0,-2 1-35 16,2-8 9-16,-2 4-811 0,2-2 57 0,2-1 117 16</inkml:trace>
  <inkml:trace contextRef="#ctx0" brushRef="#br0" timeOffset="-99412.556">11967 13826 645 0,'0'0'212'0,"0"0"-20"16,0 0-26-16,0 0-4 0,-21-4-22 0,14 3-12 15,0-2 3-15,-3 3-1 0,0 0 6 0,-5 0 20 16,2 0-23-16,-4 4 0 0,0-1-15 0,0 2 0 15,-3-2 2-15,-4 6 8 0,0-3-30 16,3 3-14-16,1 0-7 0,-1 1-11 0,0-2 11 16,5 1-15-16,1-1-4 0,2 0 1 0,-1 1 3 15,4 2-16-15,0-6 8 0,4 3 10 0,1 0-18 16,2-2-3-16,3-3-15 0,7 6-2 0,-3-5-3 16,3 3 5-16,3-3-13 0,3 0-9 15,1 1-19-15,3-1-26 0,-3-2-43 0,3 0-5 16,-3-1-25-16,3 1-44 0,-1-2-49 0,2 0-15 15,-2-2 0-15,-1-3-16 0,4 1-772 0,-1-1 101 16</inkml:trace>
  <inkml:trace contextRef="#ctx0" brushRef="#br0" timeOffset="-98840.732">12185 13830 476 0,'-14'2'245'16,"1"-1"-32"-16,-1 3-11 0,4-1-28 0,-3-1-8 15,2 2 3-15,-2 0-18 0,1 1-17 0,2-2-14 16,-2 4 0-16,1-4-20 0,4 5 13 0,-3-2-16 16,3-1-10-16,0 0 10 0,3 0 0 0,1-1 8 15,-3 0-18-15,5-2 11 0,-2 0-14 0,3-2-7 16,0 0 7-16,0 0-25 0,0 0-25 15,10 6 9-15,-10-6-15 0,14-1 11 0,-10-4-1 16,5 4 0-16,-2 0-12 0,0-3 5 0,1 1-24 16,-2 1-7-16,0-3-41 0,1 3-10 15,-3 0-38-15,3-4 2 0,-3 3-18 0,2-1-11 16,-3-1-12-16,1-1-17 0,2-1 4 0,-2 0 13 16,3 2 0-16,-3-4 13 0,5 2 28 0,-2 0 0 15,1 0 15-15,-2-1 5 0,4 1 6 0,-3-2 7 16,7 4 21-16,-4 0 18 0,1-1 27 0,-1 1 17 15,3 0 4-15,-2-2 23 0,-1 5 0 0,0 0 3 16,1-2 13-16,-4 3 0 0,2-2 2 0,-5 2 5 16,3-2-33-16,0 2 16 0,-7 1-24 15,6 0 1-15,-6 0-6 0,0 0 0 16,4 5-5-16,-1-2 21 0,-3 0-6 0,0-3 1 0,-3 10 10 16,3-5 4-16,0-1-9 0,-3 3 23 15,3-3-8-15,0 3 5 0,3-1-10 0,-3-1 2 16,0 2 3-16,3 1-20 0,-3-2-8 0,3 1 2 15,-3-3-12-15,1 3 7 0,-1-1-20 0,0 1 7 16,-1-2 3-16,1 2-15 0,-3-4-18 0,-3 5-8 16,2-2-36-16,-3 1-25 0,0-4-1 0,0 2-9 15,-2-2-32-15,5-2-9 0,4-1-26 0,-14 2-31 16,14-2-44-16,-10-3 24 0,6-1-3 16,1 0-801-16,3-4 92 0</inkml:trace>
  <inkml:trace contextRef="#ctx0" brushRef="#br0" timeOffset="-98384.749">12916 13606 821 0,'-10'7'266'16,"-3"2"13"-16,-1 1-30 0,1 5-19 0,-5 2-15 15,1-1-5-15,0 5-21 0,-4 3 1 16,5-1-19-16,-2 4-9 0,2-1-17 0,1 2-22 16,2-2-5-16,3-1-21 0,2-2 1 0,-1-1-1 15,8-5-23-15,-2 0 8 0,3 0-21 0,4-1-9 16,2-2 6-16,1-2 1 0,4-4-10 0,-1 0-13 15,7-1 2-15,-3-5 1 0,6-2-14 0,0-1-7 16,1-1 3-16,6-5-3 0,1-4 7 0,3-3-10 16,3-1 1-16,3-5-11 0,1-2 0 0,-8 1 8 15,-2 4 0-15,-4-4-3 0,0-3-8 16,-3 4-7-16,-1-3-15 0,-6-1 10 16,-1-1-16-16,-3 4-20 0,-2-2-18 0,-5-1 10 15,0 5-2-15,-3-2-21 0,-3 4 18 0,-3-2-2 16,-2 1-8-16,-2 1-3 0,-3 3-15 0,-2 3 0 15,-1 4 8-15,-2-1-37 0,1 6 4 0,0 0-42 16,0 4-15-16,-3-1-33 0,-1 1-23 0,0 4 5 16,1-2-8-16,-1-1-791 0,1-1 93 0</inkml:trace>
  <inkml:trace contextRef="#ctx0" brushRef="#br0" timeOffset="-97820.79">12974 13421 529 0,'0'0'154'0,"0"-3"-6"0,0 3 1 16,0 0 7-16,0 0-13 0,1-4 21 0,-1 4-28 16,0 0-16-16,0 0 21 0,0 0-5 0,0 0-1 15,0 0 1-15,0 0 15 0,0 0 8 0,0 0-1 16,0 0-30-16,0 0 13 0,-7 12-5 16,4-5-3-16,2 3-5 0,-2 4-10 0,0 2 7 15,-1 4-15-15,-3 5-13 0,1-1 26 0,-1 7-20 16,0 2-14-16,0 2-9 0,-4 8-11 15,-2 6-16-15,2-3 6 0,1-2-2 0,0-4-1 16,0-10-20-16,3 3 2 0,0-1-2 0,-2 0-8 16,5-6-2-16,-3 0-3 0,3-2-33 0,-2-1-16 15,2-4 5-15,1-1-25 0,0-2-18 0,0-3-20 16,2 0-31-16,-3-2-41 0,1-1-13 0,0-2-26 16,2-4-25-16,1 2-18 0,-3-5-15 0,3-1-1 15,0 0-45-15,0 0-741 0,0 0 86 16</inkml:trace>
  <inkml:trace contextRef="#ctx0" brushRef="#br0" timeOffset="-95197.42">14189 13251 875 0,'-8'-3'264'0,"1"1"-26"0,-2-2-23 0,2 2-16 16,-7-5-17-16,4 4-16 0,0-1-17 15,-4 1-21-15,3-2 0 0,-3 3-10 0,4 0-3 16,-3-4 3-16,-1 6-1 0,1-2-19 15,2 2 17-15,-2-1-23 0,-2 1-5 0,2 2-21 16,0-1 21-16,-4 6-23 0,-1-1-10 0,4 0 8 16,-6 4-16-16,3 1 2 0,-4 0-17 0,2 5 7 15,1-2-4-15,0-1 2 0,2 3-3 0,-2 0-10 16,2 5-5-16,2-5-31 0,0 3-23 0,0-3-33 16,1 3-46-16,3-3-67 0,2-1-66 0,2-3-23 15,2 0-797-15,4-5 54 0,0-2 116 0</inkml:trace>
  <inkml:trace contextRef="#ctx0" brushRef="#br0" timeOffset="-94837.243">13727 13125 734 0,'-6'5'241'0,"1"4"-39"16,-2-1-5-16,1 1-10 0,-4 3-21 0,-4 0 16 16,0 0-31-16,0 4-5 0,-2 1-10 0,1-2-6 15,-1 0-25-15,2-2-3 0,-3 3 3 0,0 1-5 16,3-2-18-16,-3-1 10 0,4 2 13 16,2-5-2-16,1 0 2 0,0 1-6 0,4-1 6 15,1-2-7-15,2-2-11 0,0 1-28 16,6-1 7-16,0-3-4 0,2 3-6 0,4-1-13 15,1-3-9-15,0 2 9 0,4-2-20 0,4 0-5 16,-2 1 5-16,5-3-20 0,2 0-14 0,1 2-1 16,1-3-11-16,-1 0 2 0,0-3-10 0,-1 3 3 15,1 0-8-15,-6 0-15 0,-1 0-33 0,0 0-11 16,-1 0-35-16,-1 3-32 0,1 0-81 0,-2 0-56 16,-3-3-689-16,3 0-16 0,-1 3 83 0</inkml:trace>
  <inkml:trace contextRef="#ctx0" brushRef="#br0" timeOffset="-94483.796">14540 13089 1000 0,'0'11'397'0,"-3"4"-36"16,3 3-18-16,-3 0-18 0,-1 7-38 0,-2-1-8 15,1 1-39-15,2 0-19 0,-3 0-22 0,5 0-9 16,-5 0-24-16,3 0-5 0,-1-3-23 0,1 2-10 15,-1-5-28-15,0-1-23 0,1 0-44 0,0-3-48 16,3-1-62-16,-3-3-35 0,2-1-50 16,1-3-25-16,-3-3-25 0,3-2-24 0,0-2-50 15,0 0 53-15,-3-14 13 0,3 3-592 0,0-2-135 16,-3-1 23-16</inkml:trace>
  <inkml:trace contextRef="#ctx0" brushRef="#br0" timeOffset="-94220.292">14427 13148 775 0,'4'-2'271'0,"-3"-2"-17"0,5 2-24 16,-2-1-17-16,5-1-3 0,-5 1-34 0,6-1-30 15,0 1-5-15,-3-2-11 0,7 2-22 0,-4-4-1 16,3 5-14-16,2-3-12 0,1 1-1 0,2-1-14 16,-1 2-2-16,-3-3 3 0,3 5 10 15,0-1-11-15,-3-2 14 0,-1 4-11 0,0 0 8 16,-2 0-8-16,-1 0 2 0,0 1-17 0,-2 2-3 15,-2 0-5-15,-2 4-10 0,-1-1-15 16,-3-1-1-16,-3 2-12 0,-1 3-13 0,-2-2-29 16,-2-1-7-16,-2 2-28 0,0 1-20 0,-4 2-32 15,4-4-12-15,-7 2-31 0,7-2-17 0,-3-1-57 16,2-2-16-16,4 1-7 0,-3 0 0 0,3-2-755 16,0-4 115-16</inkml:trace>
  <inkml:trace contextRef="#ctx0" brushRef="#br0" timeOffset="-93908.097">15026 13084 514 0,'-10'-4'207'0,"10"4"-40"0,-11 0-21 0,4 0 10 16,-3 2 0-16,0-1-28 0,0-1-10 0,0 4-6 15,-1 0 6-15,-2 1 2 0,3 0-5 0,-1 1-2 16,4 2-10-16,0 0 7 0,-3 2 0 0,3-1-13 16,4 0-5-16,-1-2 5 0,1 3-2 0,0-2 0 15,3-1-16-15,0 0 0 0,3-4-4 0,0 2 1 16,1-2-4-16,-1-2-8 16,4-1-23-16,0 0-8 0,-7 0 1 0,13-4-6 15,-6-2-8-15,4 4-12 0,-4-5-34 0,2 1-22 16,2 1-44-16,-4 1-24 0,0-6-14 0,2 3-29 15,-1 2-28-15,-1-2-35 0,-1-2-52 0,-2 1-548 16,2 0-143-16</inkml:trace>
  <inkml:trace contextRef="#ctx0" brushRef="#br0" timeOffset="-93248.909">15091 13008 849 0,'3'7'331'0,"1"-4"-35"0,-1 5-27 15,-3-2-44-15,3 2-12 0,-3-1-16 16,0 2-18-16,0-1-5 0,0-1-15 0,0-1-23 16,-3 1-29-16,3 1-2 0,0-4-10 0,0 1-11 15,0-1-7-15,0-4-5 0,0 7-3 0,3-4-10 16,-3-3 17-16,4 3-22 0,-4-3-15 0,0 0 2 16,17-9-8-16,-11 6-13 0,5-2 16 0,-4-3-15 15,3 2-14-15,-4-1 1 0,5 0 0 0,-4 2-19 16,3-5-1-16,-3 4-4 0,0 2-2 0,-3-1 8 15,2 3-5-15,-3-2 15 0,1 1-8 0,3 2 13 16,-7 1-15-16,0 0 2 0,10 1 1 16,-6 4 9-16,2-4 3 0,-2 1 8 0,3-1 2 15,0 3-15-15,-1-3 16 0,1 2 12 16,4-3-10-16,-5 0-16 0,1 0 9 0,3-1-1 16,-2-1 5-16,-2 0 19 0,1-2-29 0,-1 2 5 15,-2-4 0-15,3 2-12 0,-3 0 2 0,-1-4 7 16,-3 2 11-16,3 0-31 0,-3-2 3 0,-3 0 8 15,3 0-6-15,-3-1-7 0,0 3 15 0,-2-3-8 16,2 6-20-16,-1-1 12 0,-2 1-9 0,2 2-9 16,4 1 24-16,-14 3 5 0,5-1-13 0,2 5-12 15,0 2-17-15,4 3-11 0,-5-3-35 16,5 2-14-16,0-3-16 0,3 2-5 0,0-1-5 16,0-2 2-16,3 1 1 0,0 0 7 15,1-3 31-15,3-2-21 0,0-2-2 0,0 4 23 16,2-3 36-16,-1-2-1 0,2 2-4 0,0-2 15 15,-2-2 2-15,5 1 42 0,-3 1-9 0,0 0 1 16,0-1 26-16,-3 1 4 0,4 0 11 0,-4 0-1 16,-1 1-14-16,-6-1 7 0,10 3 0 0,-6 1 13 15,3 0 2-15,-7-3-7 0,3 4 7 0,1-4 3 16,-1 5 31-16,-3-6-11 0,3 2 3 0,-3-2 3 16,0 0 30-16,0 0 0 0,0 0 8 15,10-8-5-15,-10 1 3 0,5 3 1 0,-2-4 1 16,3 0-10-16,-5-2-10 0,5 1-16 0,-3-2 2 15,1 2-1-15,3-2-24 0,-3-2-28 16,2 3-13-16,-3 0-36 0,4 1-25 0,4-3-60 16,-4 2-29-16,3 2-65 0,0-3-31 0,4 5-803 15,-4 3 94-15,4-3 90 0</inkml:trace>
  <inkml:trace contextRef="#ctx0" brushRef="#br0" timeOffset="-92748.259">16263 12526 583 0,'-6'-4'230'0,"-1"0"-12"0,0 2 2 16,0 0-25-16,-3 0-6 0,0 2-15 16,-1 0-5-16,-2 3-10 0,-2-1-16 0,-1 4 11 15,-1 3-11-15,3 0 16 0,-3 2-21 0,0 4-28 16,-4 5-8-16,1 2-7 0,6 2-15 0,-6 2-4 15,6 2 1-15,0 0-23 0,4-1-13 16,0 4-39-16,-1-3-32 0,5-3-19 0,2 0-51 16,-2-1-43-16,6-7-67 0,0 3-36 0,0-10-58 15,0 1-738-15,6-1 102 0</inkml:trace>
  <inkml:trace contextRef="#ctx0" brushRef="#br0" timeOffset="-92567.587">16075 12798 898 0,'-9'3'330'0,"1"-2"-46"0,-2 3-12 0,0-2-37 16,-4 2-15-16,1-1-56 0,3-1-51 0,-5-2-49 16,5 0-52-16,-7 1-19 0,7-1-60 0,-4 0-12 15,1 0-67-15,-1-1-26 0,6-1-793 0,-1-1 105 16</inkml:trace>
  <inkml:trace contextRef="#ctx0" brushRef="#br0" timeOffset="-92185.276">16383 12756 591 0,'0'0'240'0,"0"0"-22"0,0 0-18 0,-27-1-42 16,16 1-2-16,-6 0-10 0,1 1-5 0,-2 0-8 15,-3 0-2-15,-2 5-8 0,-1-2-3 0,3 4-18 16,-3-1 16-16,7 2 2 0,-4 1-27 0,5 3 12 16,2-2-1-16,4 0-11 0,0 0 1 0,5-1-9 15,2-1-14-15,0 0 29 0,6-2-31 0,0-1-12 16,2-3-6-16,1 2-5 0,1-1-13 16,0-4 16-16,4 0 10 0,-1-1-26 0,3-3-5 15,1-1 0-15,-1-3 1 0,1 1-17 0,0-3 9 16,0 0-8-16,-1-3-13 0,-3 3 12 0,1-2 1 15,-4-1 8-15,2 3-14 0,-5 1-2 16,3 0 1-16,-3 0-17 0,2 2 1 0,-5 0 2 16,2 2 3-16,-3 4 3 0,0 1 12 0,0 0-13 15,0 0 6-15,-10 13 0 0,2-4-6 0,5 1 0 16,-1 0-4-16,1 4-19 0,0-3-30 0,0 3-31 16,3-4-13-16,0-1-25 0,3 2-24 0,4-5-45 15,-1 2-11-15,5-4-18 0,-1-2-18 16,0-1-652-16,4-2-23 0</inkml:trace>
  <inkml:trace contextRef="#ctx0" brushRef="#br0" timeOffset="-91980.839">16605 12697 555 0,'-7'0'220'16,"7"0"-7"-16,-13 4-4 0,2 0-9 0,1 0 18 15,0 5-8-15,-1 0-8 0,-2 5 3 0,-1 1-3 16,1 1-36-16,-1 2-17 0,3-1-3 0,-1 1-21 15,1-1 0-15,7-3-30 0,-2 1 13 0,2-3-32 16,1-2-19-16,0-1-19 0,3 1-23 16,3-4-22-16,-3 2-24 0,6-2-38 0,-2-5-28 15,2 0-16-15,-6-1-25 0,15-1-39 0,-6-2-35 16,2-4-746-16,0-2 39 0</inkml:trace>
  <inkml:trace contextRef="#ctx0" brushRef="#br0" timeOffset="-91784.367">16739 12601 1208 0,'-8'26'366'0,"2"-2"-46"0,2 0-36 15,-2-3-33-15,2 1-36 0,-3 3-57 0,0 0-40 16,1-1-59-16,-1 0-46 0,1-6-41 0,4 0-75 15,-1-3-40-15,3-6-57 0,0-2-790 16,3 1 91-16</inkml:trace>
  <inkml:trace contextRef="#ctx0" brushRef="#br0" timeOffset="-91628.888">16773 12722 837 0,'-11'1'245'0,"1"2"-37"0,-3-2-24 16,2 4-31-16,1-5-48 0,0 1-46 16,-1 3-36-16,1-2-76 0,1-1-37 0,1-1 108 15,1-1-932-15</inkml:trace>
  <inkml:trace contextRef="#ctx0" brushRef="#br0" timeOffset="-91213.265">16947 12701 673 0,'0'0'297'0,"0"0"-31"0,-17-4-15 0,9 4-24 15,-4 1-9-15,1 1-3 0,-6-1-38 0,4 5 2 16,-1-1-26-16,0 0 27 0,0 4-52 16,1-2-11-16,0 2-9 0,2 4-13 0,-2-2-14 15,6-1-6-15,-1 4-16 0,2-4-29 0,5-2-27 16,1 1-44-16,1 0-46 0,2-2-13 0,4-1-33 15,3-3 2-15,0-2-22 0,5-2 9 0,-2 1-7 16,7-3 3-16,-3-4-3 0,4 1 51 16,0-3-7-16,-1 1 43 0,-3 1 35 0,0 2 14 15,-3-1 20-15,2-1 26 0,-5 5 18 0,2-4 2 16,-6 3 8-16,4-2 7 0,-4 4 24 0,-4 1 2 16,-3 0-10-16,4 6 23 0,-4-3 2 0,-1 3 9 15,-2-1-29-15,0 0-3 0,0 0 0 0,2-1 1 16,-2 0 2-16,3-1 3 0,-3 1-1 0,3-4 1 15,-4 4 10-15,4-4 7 0,0 0-2 16,0 0-8-16,0 0-7 0,10-11 2 0,-6 6-13 16,2-3-30-16,1 3 0 0,1-2 7 0,2 0-61 15,-1 0-26-15,1-2-66 0,4 2-41 16,-3-2-24-16,3 0-24 0,2 0-81 0,-1-5-48 16,4 6-724-16,-1-2 115 0,3 1 62 0</inkml:trace>
  <inkml:trace contextRef="#ctx0" brushRef="#br0" timeOffset="-90592.308">17781 12591 634 0,'-20'6'251'0,"-1"2"-23"15,0-1-16-15,5 2-20 0,1 0-10 0,-1 1-13 16,-2 1-8-16,2 0-20 0,2 0-8 15,4 0-2-15,0 1-8 0,2-1-16 0,2-2 11 16,2 0-26-16,4-2-18 0,0 0-5 16,0-3-2-16,4 1-8 0,2-2-3 0,-2-3 3 15,6 0-16-15,-3-3 6 0,3-2-3 0,1 1-15 16,-1-3 0-16,3-3 7 0,1 0-15 0,-4-1-15 16,4 2 15-16,-4 0-8 0,0-1 3 0,1-1-3 15,-1 0 11-15,-3 1-16 0,-1 2-7 0,2 0 10 16,-1 0-11-16,-4 0 6 0,3 5-8 0,-5-2 15 15,2 2-15-15,0 2 8 0,-3 1 2 0,0 0-5 16,0 0-23-16,-6 12 16 0,5-4-11 0,-2 1-2 16,0 2-11-16,3 2-7 0,0-4-8 15,0 5-44-15,0-4 6 0,3 0-49 16,1-1-59-16,2-3-33 0,-1 1-23 0,4-5 2 16,-5-1-742-16,2-1 39 0</inkml:trace>
  <inkml:trace contextRef="#ctx0" brushRef="#br0" timeOffset="-89965.195">17894 12665 962 0,'-4'15'353'15,"-2"-4"-28"-15,3-2-7 0,3-2-27 0,-4 0-22 16,3-4-31-16,1 2-18 0,0-5-33 0,0 0 5 16,0 0-38-16,0 0-21 15,11-14-13-15,-4 7-7 0,-1-2-29 0,1-3-9 16,1-1-17-16,-1-2-6 0,2 5-1 0,2-5 5 15,-1 5-20-15,0-1-3 0,1-2 11 0,-1 4-3 16,3 1-21-16,-5 3 8 0,2 0-2 0,0 1 0 16,0 2 2-16,-3 2-8 0,3 5-30 0,-3-3-3 15,0 7-10-15,0-2-18 0,0 2-10 0,-1 4-23 16,1-1-13-16,0 3-31 0,-3-4-7 0,5 3-21 16,-5-3-13-16,3 3-18 0,3-5 3 15,0 0 3-15,-3-2-8 0,1-2-6 0,2-1 21 0,-1-3 16 16,2-1 15-16,-1 0 20 0,3-3 1 15,-2-2 7-15,2 2 15 0,-2-2 47 16,3-4 22-16,-1 1 11 0,1 0 12 0,0-1 19 16,-3 1 2-16,2 0 8 0,-3-2 12 0,1 2-2 15,-5 1 3-15,-2-2-9 0,-1 1 22 0,-3 4-3 16,-3 0-3-16,-1-1 13 0,1 1 0 0,-4 3-8 16,-4 1 5-16,1 1-4 0,-4 3-1 0,1 1 16 15,0 1-8-15,-2 3 2 0,2 1 11 0,-1-2-15 16,4 5 4-16,0-3-4 0,2 0 4 0,2-1 1 15,2-2-11-15,1 1 0 0,0-3-22 0,6-3 9 16,-3-2 1-16,3 3-6 0,-3-3 5 16,0 0-25-16,14-9 23 0,-7 6-13 15,-3-4-4-15,5 1 6 0,-2-3-17 0,4 1 31 16,-4 0-32-16,3-1-4 0,1 0 5 0,-2 2-3 16,-2-2-12-16,0 4 4 0,0 0 8 0,0 3-12 15,-4-1 7-15,-3 3-10 0,7 7 5 0,-4 1 2 16,-3 5 1-16,0 0-1 0,-3 9 4 0,-4 2 14 15,1 4 16-15,-5 3-23 0,1 1-1 0,0 0 1 16,-7 8 10-16,6-8 5 0,-3-4-17 0,7-7-1 16,-5 1-8-16,1-5-2 0,4-5-17 0,0 2-27 15,0-4-20-15,-3-4-20 0,6-5-29 16,-2-4-48-16,6 3-31 0,-7-19-39 16,7 2-810-16,0-7 91 0,0-2 103 0</inkml:trace>
  <inkml:trace contextRef="#ctx0" brushRef="#br0" timeOffset="-89492.272">18458 12391 1000 0,'-10'24'328'0,"3"-2"-52"0,1-2-7 16,-2-1-36-16,4-3-15 0,-5 2-26 0,5-2-21 15,-2 1-17-15,1-1-6 0,2-4-22 0,0-1-14 16,0-1-22-16,3-2-18 0,0 1-44 0,3-3-13 16,0-3-43-16,0 2-3 0,2-2-35 0,4-3-1 15,-2 0-12-15,0 0-19 0,4-3 1 0,-4-2-3 16,5 3 16-16,-1-2 15 0,0 1-5 0,-2-1 10 16,2 0 7-16,-1 3 19 0,0-2 10 0,1 3 25 15,-4-1 6-15,3 1 17 0,1-3-2 0,-1 2 13 16,0 1-3-16,4-2 23 0,-4-4-12 15,7 4 4-15,-4-5 6 0,5-1-19 0,-2 0 6 16,-1 0 23-16,4-3-26 0,-4-2 16 16,1 3 12-16,-2 2-17 0,-4-3-18 0,0 2-9 15,-2 0 17-15,-5 0-16 0,1 3 2 0,-1 0 6 16,-6-2 4-16,2 5-6 0,-5-2 27 0,1 4-15 16,5 1 17-16,-19 5 4 0,5 3-14 0,0 2-4 15,-3 2 14-15,3 4 1 0,-3 8-8 0,1 0-13 16,1 1 1-16,5-4-11 0,4 1-8 0,-1-1 13 15,3-3-20-15,1 0-6 0,6-1-22 0,1-3-11 16,3-2-7-16,2 1-6 0,1-5-32 16,1-5-22-16,-1 4-30 0,5-6-30 0,1 0-63 15,-2-2-370-15,-1-3-379 0,1 0 82 0</inkml:trace>
  <inkml:trace contextRef="#ctx0" brushRef="#br0" timeOffset="-88065.302">9088 13983 670 0,'0'0'213'0,"0"-4"-16"16,0 4 7-16,0 0-12 0,0 0-12 0,0 0 4 16,0 0-7-16,0 0-1 0,0 0-12 0,0 0-8 15,0 0-13-15,0 0-15 0,0 0-5 0,0 0-5 16,0 0-18-16,0 0-13 0,0 0 2 0,-3 13-17 16,6-9-10-16,-3 1 9 0,0 0-9 0,0 2 4 15,3-2-25-15,-3 2 0 0,0 0 0 0,0 2-10 16,3 0 5-16,-3-1 12 0,0 2-27 0,0 2-3 15,0 0 12-15,0-1 1 0,0 2 5 0,-3 1-23 16,3-2 10-16,0 3-10 0,-3-1 7 16,3-2 6-16,-3 3-8 0,2 0-3 15,-2-3-10-15,3 2 5 0,-3-3-15 0,0 2 8 16,2-3-6-16,-2 0-12 0,-1-1-3 0,1 0-33 16,2-1-26-16,-2 1-25 0,3-2-39 0,-3-2-46 15,0-2-15-15,0 5-57 0,-1-7-140 0,1 4-617 16,3-2 38-16</inkml:trace>
  <inkml:trace contextRef="#ctx0" brushRef="#br0" timeOffset="-87699.672">9098 14213 581 0,'4'-5'225'0,"0"3"-8"0,-1-1-14 16,0 0-6-16,0-1-5 0,1 0-34 15,-1 1 22-15,3-3-27 0,-5 3-2 0,6-1-8 16,-4-1-30-16,1 0-21 0,2-2-5 16,1 4 3-16,0-2-11 0,0 0-30 0,0-1 5 15,3 0-6-15,-2 2-20 0,4 0-22 0,-5 1-6 16,4-2-29-16,-1 5-19 0,-4-3 2 0,4 1-18 16,-2-2-31-16,2 3-20 0,-10 1-93 0,14-5-27 15,-4 7-771-15,-3-1 100 0</inkml:trace>
  <inkml:trace contextRef="#ctx0" brushRef="#br0" timeOffset="-86920.593">9528 15166 783 0,'-13'-7'207'0,"-4"5"-12"0,0 0-9 15,-4-2-24-15,-3 4-11 0,-2 3-13 0,-2-1-5 16,-10 4-18-16,4 2-10 0,-3 2-7 0,2-1 4 16,1 3-2-16,-7 7-13 0,0 2 10 0,10-4-10 15,11 1 13-15,-1 1-5 0,4-2 2 0,4 0 13 16,6-1-10-16,4 0 12 0,-1-2 4 0,11-2-9 15,-1 1-10-15,5-2-12 0,6 0 15 0,3-2-21 16,4-2 0-16,3-3 1 0,4-4-9 0,0-1-17 16,0-2 10-16,6-4-20 0,11-8-9 0,-4-1 4 15,-9-1-8-15,6-4-1 0,-7-4-9 0,-6 3 2 16,-4-1-5-16,-4 1-5 0,-3-2-19 0,-4-1-22 16,-3 4-23-16,-2 0-26 0,-5 1-38 15,1 3-23-15,-8 6-13 0,1-4-23 0,-5 6-44 16,-4 1-38-16,1 1-61 0,-6 4 30 15,1 2-798-15,-2 4 176 0</inkml:trace>
  <inkml:trace contextRef="#ctx0" brushRef="#br0" timeOffset="-86660.315">9318 15292 1103 0,'-1'8'379'16,"-3"0"-39"-16,4 0-17 0,-3 6-6 0,0-3-25 16,2 2-21-16,-2-1-23 0,3-2 1 0,0 5-27 15,0-2-7-15,0-2 3 0,4 0-29 0,6 1-22 16,0 1-9-16,0-3-24 0,1 1-14 16,2-2-8-16,5-2-19 0,-2 0-11 0,5-2-24 15,-1 0-32-15,1-3-41 0,0-1-19 0,-1-1-50 16,4 0-62-16,0-2-46 0,-3 0-31 0,2-2-58 15,1-1-49-15,-3-4-774 0,3-1 6 0,-4 0 115 16</inkml:trace>
  <inkml:trace contextRef="#ctx0" brushRef="#br0" timeOffset="-86447.03">10035 15133 1267 0,'7'-1'327'0,"-1"0"-27"0,5 0-39 16,-4 1-31-16,3-4-69 0,4 3-48 16,-4-1-59-16,3 1-62 0,1-1-56 0,-1 2-74 15,2-4-46-15,-2 4-810 0,1 0 116 0</inkml:trace>
  <inkml:trace contextRef="#ctx0" brushRef="#br0" timeOffset="-86249.214">9998 15272 924 0,'6'3'322'0,"1"-2"-22"16,3 3-34-16,1-2-10 0,2-1-34 0,1 3-35 15,-1-3-23-15,5 0-31 0,-2-1-36 16,-1 0-43-16,4 0-56 0,-1-1-26 0,-1 0-36 16,3-3-29-16,-5 4-35 0,-2-2-61 0,3 0-44 15,-4-1-765-15,0-1 89 0</inkml:trace>
  <inkml:trace contextRef="#ctx0" brushRef="#br0" timeOffset="-85715.83">10873 14825 1090 0,'-1'9'379'15,"-2"7"-13"-15,0 0-13 0,-1 7-30 0,1 3-6 16,-1-2-25-16,0 3-21 0,-2 3-33 0,2-3-23 15,-2 5-15-15,-1 0-13 16,0-3-18-16,0 2-36 0,0 1-10 0,-3-3-42 16,0 0-34-16,0 0-14 0,0-3-49 0,2 2-37 15,-2-7-37-15,4-4-2 0,-1 0-46 0,0-3-31 16,6-2-28-16,-2-2-54 0,3-5-95 0,3 1-736 16,1-3 47-16,7-2 109 0</inkml:trace>
  <inkml:trace contextRef="#ctx0" brushRef="#br0" timeOffset="-85333.471">11382 14992 660 0,'0'0'274'0,"-8"-9"-23"0,-1 8-24 16,-1-1-27-16,-1-2-21 0,-3 3-2 0,0-1-24 16,-2 2-14-16,-2-1-4 0,2 1-22 0,-2 1 15 15,2-1-10-15,1 2-18 0,-1-1 7 0,1 3 11 16,2-2 7-16,2 0-22 0,-2 3 12 0,4 1-23 16,1 0-5-16,1 0 8 0,1 2-21 15,2-1-8-15,4 2 9 0,0-1-16 0,3 3 2 16,4-2-28-16,0 5-2 0,4-4-8 15,-1 4 10-15,4-3-17 0,-4 3-9 0,0-3-7 16,1 2 8-16,-2-2 5 0,1-2-5 0,-6 1-16 16,-1-2 3-16,1 3 0 0,-4-2 2 0,-4-4-10 15,1 6 6-15,-1-5-24 0,-5 1-18 0,2-1-33 16,-4 0-18-16,1-1-35 0,0-4-49 0,-1 3-26 16,-2-3-85-16,-1-1-2 0,7-1-785 0,-3-3 109 15</inkml:trace>
  <inkml:trace contextRef="#ctx0" brushRef="#br0" timeOffset="-85056.887">11624 14690 1282 0,'-3'14'392'0,"-1"3"-16"0,-2 7-33 0,-1 4-28 16,-11 15-24-16,5 0-22 0,-4 5-28 16,0-1-24-16,0-1-7 0,0 1-43 0,0-3-4 15,4-2-9-15,2-4-23 0,4-8-1 0,0 0-25 16,1-5-15-16,1-2-26 0,2-5 0 0,0 1-44 16,0-2-28-16,2 0-68 0,1-5-47 0,0 1-44 15,0-2-63-15,1-5-34 0,2 6-76 16,3-9-804-16,-5-2 84 0,6 2 90 0</inkml:trace>
  <inkml:trace contextRef="#ctx0" brushRef="#br0" timeOffset="-80212.748">11897 14923 258 0,'0'6'79'16,"0"-6"1"-16,-3 3-32 0,3-3 19 15,0 2-16-15,0-2 11 0,0 0-27 0,3 8 11 16,-3-8 13-16,-3 3-23 0,3-3 23 0,0 0-8 16,0 0 16-16,0 0-11 0,0 5-18 15,0-5 9-15,0 0 22 0,0 0-8 0,0 4 13 16,0-4-12-16,0 0 9 0,0 0 11 0,0 0-33 15,0 0 7-15,0 4 11 0,0-4-8 0,0 0-18 16,0 0 18-16,0 5-34 0,0-5 6 0,0 0 23 16,0 0-44-16,0 0 13 0,0 0 15 0,0 0-33 15,0 0 26-15,0 0 10 0,0 0 8 0,0 0-11 16,0 0-17-16,0 0 17 0,0 0 3 0,0-13 5 16,0 13 28-16,3-5-20 0,-3 2 15 0,1-1-10 15,2-1 18-15,1 3-8 0,-1-3-3 0,1 1 19 16,2-2-21-16,1-1 0 0,0 4 2 15,3-2-22-15,-3-1-8 0,0 0-5 16,4 0 4-16,-4 3 1 0,2-4-10 0,1 0 4 16,1 6 1-16,-1-5-23 0,0 4 5 0,4-4-18 15,-4 2-6-15,1-1-14 0,-1 4-24 0,0-3 11 16,1 1-44-16,-1 2-26 0,-3 0-27 0,2 0-42 16,-9 1-51-16,14 1-844 0,-10 0 114 0</inkml:trace>
  <inkml:trace contextRef="#ctx0" brushRef="#br0" timeOffset="-79325.448">12144 14983 680 0,'0'0'210'0,"0"0"0"16,0 0-33-16,0 0-8 0,0 0-5 0,0 0-21 16,0 0-2-16,0 0 7 0,0 0-25 0,0 0-13 15,-4 8 3-15,4-8-11 0,0 6 0 16,-3-2-7-16,3-4-3 0,0 7-12 0,0-3 2 16,-3 0-21-16,3 1 3 0,0-1-8 0,0-4-17 15,-3 7 12-15,3-6-10 0,0-1-10 0,0 6-24 16,0-6-4-16,-1 6-1 0,1-6-2 0,0 0 8 15,0 5-16-15,0-5 8 0,0 4-2 16,0-4-11-16,0 0 8 0,0 0-5 0,0 0-6 16,0 0 11-16,-3 3-5 0,3-3 2 0,0 0 3 15,0 0-15-15,0 2 27 0,0-2-14 0,0 0 14 16,0 0-7-16,-3 4 5 0,3-4-2 0,0 0-21 16,0 0 3-16,0 0 10 0,0 0-6 0,0 0 17 15,0 0 4-15,0 0 5 0,0 0 3 0,0 0 8 16,0 0-6-16,0 0-12 0,0 0-3 15,0 3 3-15,0-3-14 0,0 0 17 0,0 0-11 16,0 0-5-16,0 0 28 0,0 0-29 16,0 0 12-16,0 0 14 0,0 0-20 0,0 0-5 15,0 0 28-15,0 0-23 0,0 0-8 0,0 0 3 16,3 6 3-16,-3-6 7 0,0 0-10 0,0 0 2 16,0 0-7-16,0 0 12 0,0 0-12 0,0 0-31 15,0 4 16-15,0-4-16 0,0 0-18 0,0 0 2 16,0 0-14-16,0 0 25 0,0 0-8 0,0 0 26 15,0 0-3-15,0 0-7 0,0 0 4 0,0 0 11 16,0 0-5-16,0 0 26 0,0 4-1 0,0-4 1 16,0 0 7-16,0 0 10 0,3 3 3 0,-3-3-8 15,0 0-7-15,0 0 12 0,0 0 3 16,1 1-10-16,-1-1 28 0,3 4 2 0,-3-4-5 16,0 0 6-16,0 0-1 0,0 4-5 15,0-4 8-15,3 3-15 0,-3-3-3 0,0 0-3 16,0 4-9-16,0-4 17 0,3 5-5 0,-3-2-5 15,0-1 10-15,1 4 0 0,-1-6 3 0,3 8 5 16,-3-5-13-16,0 4-5 0,0-2 7 0,0 2 1 16,3-2-6-16,-6 1-15 0,6 0 18 0,-6-2-28 15,6 3 10-15,-3-1-15 0,0-2 2 0,0 0-15 16,0 0-12-16,0 0-24 0,0-4-46 0,0 5-33 16,0-5-16-16,-3 5-10 0,3-5-69 0,0 0 8 15,-3 3-804-15,3-3 123 0</inkml:trace>
  <inkml:trace contextRef="#ctx0" brushRef="#br0" timeOffset="-79059.458">12178 14864 698 0,'0'0'233'16,"0"-6"-23"-16,0 6-10 0,0 0-29 0,4-3-12 16,-4-1-28-16,0 4-3 0,3-1-31 0,-3 1-36 15,1-4-38-15,-1 4-48 0,6-4-80 0,-6 4-44 16,3-3-137-16,-3 3-682 0</inkml:trace>
  <inkml:trace contextRef="#ctx0" brushRef="#br0" timeOffset="-78645.176">12278 15070 660 0,'0'12'279'0,"-4"-2"-21"0,0 2-17 16,1-4-16-16,0 1-5 0,2-1-22 0,1-4-6 15,0 4-18-15,-3-3-39 0,3-1-9 0,-3 1-11 16,3-3-5-16,0-2-3 0,-3 2-20 0,3-2-2 16,0 0 4-16,0 0-25 0,0 0 6 0,9-10-9 15,-5 2-17-15,3-2 12 0,-3 0-15 16,3-3-5-16,2 1 5 0,-2-1-8 0,1 1-13 15,1-1 16-15,-2 5 0 0,0-1 0 16,3-1-26-16,-3 2 8 0,0 1 8 0,4 0 2 16,-5 3 0-16,4-3-13 0,-3 4 11 0,4 0-3 15,-5 2 8-15,4 1-11 0,-3 0-5 0,4 1 11 16,-1 3-18-16,-3 0 2 0,3 1 18 0,-3-1-23 16,0 7 3-16,2-5-11 0,-4 5 19 0,1-1-21 15,-5 0 0-15,2-1-16 0,0 4-7 0,-3-3-8 16,0 2 16-16,-3-4-50 0,0 4-9 0,2-1-10 15,-2-2-55-15,0 0-35 0,-1-1-13 0,3 0-23 16,1-8-23-16,-9 0-783 0,8 6 91 16,-2-2 104-16</inkml:trace>
  <inkml:trace contextRef="#ctx0" brushRef="#br0" timeOffset="-77580.666">11925 14908 468 0,'0'0'154'0,"0"0"-6"0,0 0-25 16,0 0-11-16,0 0-17 0,0 0-3 0,0 0-17 16,0 0 14-16,0 0-10 0,0 0-17 0,0 0-13 15,0 0 2-15,0 0-5 0,0 0 28 0,0 0-28 16,0 0-5-16,0 0-8 0,0 0 1 0,0 0 14 15,0 0-4-15,0 0 25 0,0 0-20 0,0 0 2 16,0 0-18-16,0 0 5 0,0 0 8 0,0 0-22 16,0 0-1-16,-10 8 7 0,10-8-2 0,-3 4-10 15,3-4-10-15,-4 2 7 0,1 1-4 16,3-3 9-16,-4 4-5 0,0-2-2 0,4-2-8 16,-6 2-17-16,6-2 6 0,-6 1 27 15,6-1-8-15,-4 4-13 0,4-4-8 0,-3 3 18 16,3-3 3-16,0 0-3 0,-3 1-5 0,3-1 3 15,0 0 7-15,0 0-9 0,0 0-9 0,0 0 3 16,0 0 0-16,0 0 3 0,0 5 7 0,0-5-2 16,0 0 15-16,0 0 7 0,0 0-25 0,0 0-2 15,0 4 20-15,0-4-23 0,-1 5-10 0,1-5 20 16,-7 3-7-16,7 1-1 0,0-4 16 0,-3 7-3 16,2-5-4-16,-2 1-1 0,3 1-8 0,0-4 6 15,-3 4 0-15,3-4-1 0,0 5-4 0,0-5-3 16,0 4 0-16,3-1 8 0,-3-3-11 0,3 3 13 15,-3-3 1-15,4 3-6 0,-1 2 15 16,1-3 3-16,0-1-7 0,2 3-19 16,1-1 13-16,-1 1-7 0,5 1-3 0,-4-1 5 15,3 0-2-15,-3 1-1 0,0-1 6 0,0 1-6 16,-1-1-9-16,-2 0 17 0,2-1-10 0,-1 4-8 16,-2-2 8-16,0 0 0 0,1 0 0 0,-1-2-7 15,-3 3 4-15,0 0 11 0,3-1-3 0,-6 0-3 16,3-2 1-16,-3 4 5 0,0-1 7 0,2-2-20 15,-2 1 2-15,0-2 11 0,-2 3-3 0,-1-3-5 16,2 2 0-16,1-1 5 0,-4 0 5 0,4-1-10 16,-4-2 13-16,3 3-23 0,-2-1 7 15,-1-3-4-15,1 4-9 0,2-2-43 0,4-2 8 16,-11 1 3-16,5 1-44 0,6-2-3 0,-10 1-54 16,6-1-38-16,4 0-20 0,-11 0-343 15,5 0-402-15</inkml:trace>
  <inkml:trace contextRef="#ctx0" brushRef="#br0" timeOffset="-76345.424">13136 14642 778 0,'0'-3'225'0,"0"3"-20"0,-4-6-8 15,4 6-10-15,-4-2-3 0,4 2-7 0,-9-5-14 16,5 5-14-16,4 0-8 0,-14 3 7 0,7-1-30 15,0 0-3-15,-5 5-2 0,0 0-21 0,-1 2 0 16,-4 5-13-16,3-1-7 0,0 5-6 0,-5 2-12 16,4 1 3-16,-1 3 27 0,2-1-23 15,3-4-30-15,1 4 18 0,3-3 2 0,0-5-2 16,4 2 10-16,0 1-8 0,3-6 0 0,0 0 5 16,3-3-7-16,4-1 5 0,-1-2 17 15,5-3-25-15,-1 0 3 0,4-6-13 0,-1 2 0 16,5-4-3-16,-1-3-2 0,3-3 4 0,0 1-24 15,1-2 9-15,-3-4 1 0,1 0 2 0,-4-1 5 16,1-1-23-16,-2-3 15 0,-3 6-9 0,-1-3-14 16,0 1-5-16,-7 5-32 0,1-3 4 0,-1 2-31 15,-3 2-38-15,-3 1-23 0,0 0-28 0,-1 2-31 16,1 3-30-16,-4-1-80 0,0 2-740 0,0 2 62 16,0-2 102-16</inkml:trace>
  <inkml:trace contextRef="#ctx0" brushRef="#br0" timeOffset="-75876.973">13064 14408 550 0,'0'0'235'0,"0"0"-15"0,0 0-28 0,0 0-7 16,0 0-14-16,0 0-7 0,0 0-8 0,-7 7-12 16,4-2 12-16,2 1-13 0,-2 1 3 0,0 5 18 15,0 0 0-15,-2 6-16 0,2 3-12 16,-3 3-13-16,2 7-3 0,-3 0 5 0,1 3-10 16,1 4-4-16,-4 12-14 0,5 1-20 0,-2 0-6 15,-5-2 1-15,7-7 0 0,1-8-19 0,0-2-14 16,-1 0-16-16,1-6-10 0,0 0-16 0,3-7-12 15,-3 2-24-15,2-4-14 0,-2-1-35 0,3-4-27 16,-4 1-41-16,1-3-28 0,3-3-49 16,3-3-10-16,-3 2-18 0,0-5-44 0,0-1-752 15,0 0 115-15</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433.37708" units="1/cm"/>
          <inkml:channelProperty channel="Y" name="resolution" value="2150.06567" units="1/cm"/>
          <inkml:channelProperty channel="F" name="resolution" value="0" units="1/dev"/>
          <inkml:channelProperty channel="T" name="resolution" value="1" units="1/dev"/>
        </inkml:channelProperties>
      </inkml:inkSource>
      <inkml:timestamp xml:id="ts0" timeString="2021-08-11T18:28:16.815"/>
    </inkml:context>
    <inkml:brush xml:id="br0">
      <inkml:brushProperty name="width" value="0.05292" units="cm"/>
      <inkml:brushProperty name="height" value="0.05292" units="cm"/>
    </inkml:brush>
  </inkml:definitions>
  <inkml:trace contextRef="#ctx0" brushRef="#br0">2076 1496 657 0,'0'4'223'0,"0"-4"-21"16,0 0-7-16,0 0-19 0,0 0-14 16,0 0 4-16,4 2 6 0,-4-2-16 0,0 0 18 15,0 0-3-15,0 0-20 0,0 0-7 0,0 0 2 16,1 5-13-16,-1-5 0 0,0 0-10 0,-1 5-11 15,1-1-9-15,-4 0-11 0,4 1 2 0,0-2 4 16,-3 4-19-16,-1 0 8 0,1 2 5 16,0 0-5-16,-4 6 13 0,1-1 2 0,-2 7-9 15,1 0-1-15,-3 3-5 0,-1 5 15 0,1 0-7 16,1 3 5-16,-2 0 10 0,4 1-26 0,-3 2-12 16,-4 8 5-16,7-5-8 0,-2-5 0 0,2-3 0 15,0 1-20-15,3-5 12 0,0-1-17 0,1 0-14 16,0-5 6-16,0-1-5 0,2-3-41 15,-2 0-8-15,3-2-18 0,-3 0-41 16,3 0-30-16,0-6-34 0,-3 1-28 0,3-2-49 16,-4-1 14-16,3-1-14 0,-2-1-38 0,3-4-18 15,0 0-43-15,0 0-6 0,-10-3-734 0,7-3 79 16,0 2 75-16</inkml:trace>
  <inkml:trace contextRef="#ctx0" brushRef="#br0" timeOffset="719.858">2425 1610 803 0,'0'0'269'15,"0"0"5"-15,0 0 2 0,-20 13-17 16,9-2-19-16,-2-1-4 0,-1 3-3 0,-4 1-21 15,-1 4-9-15,-5 0-17 0,3 1-19 0,-6 1-19 16,4-2-2-16,1-1-23 0,-2 0-3 16,-3-2-33-16,10-1 6 0,-4-3-14 0,1 1 0 15,3-2-15-15,3-3-5 0,-3-1-13 0,3 1-7 16,1-2-6-16,-1-1 0 0,4 2 6 0,0-3-9 16,-1 0-9-16,1 1-6 0,0 0 6 0,-1-3-9 15,1 1 1-15,0 2 2 0,0-3-2 0,3 2 0 16,0-1 10-16,1 1 16 0,2-1-11 0,-3 1 8 15,3 0 10-15,1 0 12 16,3 2-9-16,0 0 5 0,0 1-13 0,6 1 7 16,2 0-4-16,5 0-8 0,5 1 5 0,1 2-5 15,10 1-11-15,1 0-7 0,4-1 3 0,4 0-1 16,-4-1 8-16,0-3-12 0,0 2-14 0,-6-1 16 16,0-1-15-16,-1 0 4 0,-4 2 9 0,-2-3-11 15,-4 1-18-15,0-2-2 0,-3-1-14 0,-3 2-24 16,1-2 19-16,0-2-81 0,-3 3-38 15,-2-1-39-15,0-1-16 0,0 0-35 0,-7-2-51 16,7 4-18-16,-7-4-21 0,0 0-788 0,0 0 87 16,7-4 143-16</inkml:trace>
  <inkml:trace contextRef="#ctx0" brushRef="#br0" timeOffset="1419.44">3094 1695 670 0,'5'-6'256'0,"-2"2"-33"0,-2-3-3 16,-2 0-33-16,-2 2-23 0,-2-2-11 16,-4 0-9-16,-1 3-14 0,-7-2-15 0,0 1 21 15,-4 3-39-15,0 1 13 0,-2-1-12 0,-4 4 17 16,-1 1 0-16,1 4 0 0,2 1 5 16,-5 3-7-16,2 4 12 0,1 3-9 0,1 3 12 15,-5 7-23-15,7-2-3 0,6-1-5 0,2 0-2 16,4 0-11-16,2-2 1 0,1-1-8 0,1 3-13 15,5-3-8-15,2-1 44 0,1-3-52 16,0 1 1-16,4-1 2 0,-4-2-7 0,7 0-16 16,-3-2 18-16,3-3-20 0,2 1 2 0,2-4 2 15,2-1-14-15,2 0-8 0,-2-6 7 0,1 2-7 16,6-3-34-16,-3-3-20 0,3 2-31 0,-2-2-15 16,-1-1-31-16,3 0-54 0,-2-2-53 0,-2 1-44 15,2-1-69-15,-4-1-757 0,0-3 99 16,2 2 107-16</inkml:trace>
  <inkml:trace contextRef="#ctx0" brushRef="#br0" timeOffset="1831.421">3335 1575 752 0,'0'0'282'0,"-1"16"-8"0,-2-10-8 0,-3 4-10 0,2 3-11 15,-2 2-22-15,1 1-8 0,-2 4-5 16,1 1 5-16,-1 1-31 0,0 2-7 0,0 1-6 16,-3 3-9-16,1 1-16 0,5-4-11 0,-7 3-7 15,4-3-7-15,0-3-14 0,1 0-5 0,3-4 1 16,-4 0-3-16,3-2-21 0,0-1-7 0,1-3-6 15,0 0-2-15,0-3 3 0,0 1 2 0,2-2 13 16,1-1-13-16,1-1-8 0,2-2-9 16,4 2-9-16,2-3-15 0,-1-1 11 0,8-2-1 15,-3 1-7-15,8-2-6 0,0 0-2 0,3 0-5 16,0 0-23-16,6-1 5 0,1 2-13 16,0-2 1-16,3 2-11 0,-2 0-13 0,2-1-21 15,-6 1-14-15,1 1-9 0,-2-1-27 0,-6 0-21 16,0 2-31-16,-7-2-41 0,3 0-38 0,-4 0-18 15,-3 0-51-15,-2 2-15 0,-2-6 17 0,-6 4-788 16,7 6 118-16,-7-4 112 0</inkml:trace>
  <inkml:trace contextRef="#ctx0" brushRef="#br0" timeOffset="10255.096">6422 1564 598 0,'-18'-2'182'16,"5"0"-10"-16,-1 2 4 0,1 0-17 0,-8 0-5 15,0-1 4-15,-9-1 4 0,-1 2-11 0,-3 0-3 16,-1 2-10-16,-9-1-2 0,-1 1 7 0,1-1 6 16,-4 2-24-16,-10 1-12 0,10-1 5 0,4 1-24 15,6 0-2-15,-2 0 11 0,5 0-26 16,2 1-3-16,5-2-3 0,0 1 14 0,4 0-26 16,3 0 0-16,1-3 0 0,6 2 17 0,1 0 22 15,2 1-22-15,4 1-6 0,4-2 1 16,4 3-2-16,8-3-15 0,2 1-5 0,3 1-6 15,9 1-7-15,5 1-13 0,0-3 13 0,9 3-18 16,3-1 0-16,2 2 5 0,-4-1-5 0,16 3-8 16,-13-1 18-16,-4 1-25 0,-3-2 2 15,-3 1-5-15,-6 0 7 0,-1 0-4 0,0-2-11 16,-8 2 1-16,-1-2-11 0,-2 1-13 0,-3 1-2 16,-3-1-6-16,-4 1 24 0,-3 0-3 0,-3 0-8 15,-7-1-7-15,-1 2 10 0,-10 1 0 0,-1 0 18 16,-6 0-10-16,-2 0 4 0,-1-1-9 0,0 1 7 15,-3 1 5-15,-1-1 11 0,4-1-16 0,-3 3 29 16,3-1-29-16,-3 0 3 0,3 0-1 16,0-1 16-16,7-1-5 0,1-1 16 15,2-1-9-15,3-3-4 0,5 2 2 0,-4-1 18 16,7-2 8-16,0 1 18 0,7-2-16 0,0 1 26 16,3-4-31-16,9 6-23 0,1-3 21 0,5-2-9 15,4 0 1-15,5-1-2 0,7-1-9 0,3 2-14 16,0-2-3-16,5 0 4 0,-5 1 14 0,3 0-13 15,-3-1 2-15,-3 1-2 0,0 0-10 16,-4 1-13-16,-3-1-3 0,-3 1-5 0,2 0-15 16,-5-1-26-16,-2 0-30 0,-1 2-16 0,1-1-56 15,-4 1-16-15,0-2-40 0,-2 0-57 0,-2 0-18 16,-1 2-747-16,2-4 102 0</inkml:trace>
  <inkml:trace contextRef="#ctx0" brushRef="#br0" timeOffset="10708.755">6494 1839 537 0,'-12'11'241'0,"2"-2"-19"0,1 1 6 0,2-2-28 16,0 1-13-16,3-1-6 0,1 0-12 0,-1 0-15 16,1 3-16-16,0-4 5 0,3 2-12 15,0 2 0-15,3 0-19 0,0-4 1 0,4 0-29 16,1 0-17-16,-1-1 5 0,3 0-6 0,2 0-7 16,-1-3-5-16,2-1-3 0,2 1-13 0,-2-3 6 15,1 0-19-15,0 0 1 0,3 0-18 0,-4-1-11 16,-2-1-15-16,3 0-51 0,-1-1-38 15,-2 1-37-15,2 0-20 0,-6-3-79 0,3 1-38 16,-3-3-738-16,-4 2 105 0</inkml:trace>
  <inkml:trace contextRef="#ctx0" brushRef="#br0" timeOffset="11099.884">6565 1650 778 0,'-6'2'317'0,"6"-2"-48"16,0 0-16-16,-4 1-17 0,4-1-19 0,0 0-14 16,-7 2-22-16,7-2 4 0,0 0-29 0,0 0-5 15,0 0-26-15,0 0-12 0,0 0 15 0,3-10-8 16,-3 10-23-16,4-7-25 15,-1 4-5-15,0-1-9 0,1 0-9 0,-1 2 2 16,0-2-5-16,-2 2-5 0,3-3-5 0,-1 3-15 16,0 0-19-16,-3 2-4 0,0 0-9 0,4-5-19 15,-4 5 4-15,0 0 8 0,0 0-13 0,0 0 8 16,0 0 16-16,0 0-24 0,0 0 8 0,0 0 5 16,0 0-13-16,0 0-5 0,-18 5-5 0,18-5 6 15,0 0 9-15,-6 2-15 0,6-2 5 16,0 0 3-16,0 0-3 0,-4 1 13 0,4-1-13 15,0 0 11-15,0 0-27 0,0 0-14 0,0 0-24 16,0 0-20-16,0 0-41 0,0 0-46 0,0 0-74 16,0 0-756-16,0 0 129 0</inkml:trace>
  <inkml:trace contextRef="#ctx0" brushRef="#br0" timeOffset="12823.804">7167 1710 916 0,'0'0'330'0,"20"-3"-38"0,-6 2-28 16,-1-2-6-16,5 1-33 0,6-1-7 16,-1 0-31-16,5-1-31 0,3 1-26 15,2 2-25-15,-2 0-23 0,3 0-28 0,2 2-33 16,-2-1-21-16,-1 1-41 0,-2 1-29 0,-3 1-27 15,-1 1-72-15,-3 2-102 0,-4-1-756 0,-2 1 88 16</inkml:trace>
  <inkml:trace contextRef="#ctx0" brushRef="#br0" timeOffset="13092.412">7282 1896 1272 0,'0'0'399'0,"18"2"-13"0,-12-4-30 16,5 1-38-16,0 0-39 0,5-2-8 0,1 0-33 16,1 1-36-16,5-1-2 0,1 1-44 0,0 1-13 15,1-3-30-15,2 3-16 0,-7-1-28 0,4 2-20 16,-3-1-41-16,-1 1-44 0,-2 0-51 15,-2 0-26-15,1 1-43 0,-3 1-46 0,3-1-57 16,-7-6-35-16,1 5-779 0,2 0 57 16,-3-1 105-16</inkml:trace>
  <inkml:trace contextRef="#ctx0" brushRef="#br0" timeOffset="13559.634">8349 1553 642 0,'-30'7'264'0,"2"4"-16"0,1-1-7 15,-1 1-3-15,-3 4-16 0,-9 6-4 0,6 4-13 16,-4 2-16-16,4 2-7 0,3-1-18 0,7-3 2 16,3-2-10-16,2 1-20 0,4-2 5 0,5-3-8 15,0 0-13-15,6-3-7 0,7-3-6 0,2 1-10 16,8-4-20-16,8 1 8 0,2-7-26 0,12 0-11 15,-1-6-4-15,20-4-16 0,1-5 10 16,0-2 6-16,-4-4-29 0,0 0 6 16,-9-2-1-16,-8 1-10 0,-6 5 1 0,-5-2-1 15,-3 1-20-15,-2 0-8 0,-5-1-23 0,-6 1 0 16,-4 3-18-16,-3 0-10 0,0 0-29 0,-7 1-4 16,-2-2-11-16,-5 2-17 0,3 2-19 0,-5-1-2 15,-2 2-18-15,-3 3-7 0,2-1-11 0,-2 2-13 16,0 2-7-16,4 2-59 0,0 0-732 0,0 2 91 15</inkml:trace>
  <inkml:trace contextRef="#ctx0" brushRef="#br0" timeOffset="14579.154">8421 1694 555 0,'0'0'243'0,"0"0"-28"16,0 0-5-16,0 0-36 0,0 0 13 0,0 0-16 16,-4-5-2-16,4 5-12 0,-3-3-6 0,0-1-8 15,3 4-13-15,-6-6-2 0,5 2 6 16,-5-1 1-16,2 1-7 0,0 1 5 0,-3-2-20 15,1-2 7-15,-1 3-2 0,0-2-5 0,0 2-16 16,-3 0-8-16,0-1-2 0,-1 0-10 0,1-1-8 16,-3 2-15-16,-1-1-3 0,0-2 1 0,1 4-6 15,-1-4 15-15,0 4-2 0,1 0-36 0,3-1 10 16,-4 2-25-16,4-2 5 0,3 2-3 16,-4 1-23-16,4-1 0 0,-3 2-10 0,3 0-23 15,0 2-23-15,-2-2-3 0,5 2-33 0,-3-1-2 16,0 2-21-16,3-2-20 0,-2 1-29 0,0 1-18 15,2 1-50-15,4-4-11 0,-8 3-748 0,5 0 44 16,0-2 70-16</inkml:trace>
  <inkml:trace contextRef="#ctx0" brushRef="#br0" timeOffset="15716.584">10124 1621 1254 0,'-3'5'371'16,"3"0"-28"-16,-5 1-21 0,2 2-20 0,0 0-7 16,-1 1-16-16,-2 2-31 0,2 0-18 0,-2 0-20 15,-1-1-7-15,0 1-29 0,3 0-26 0,-2 0 6 16,2-1-31-16,1 1-26 0,-4-3-46 0,3 2-59 15,1-2-35-15,0-1-67 0,0-1-64 0,2-1-64 16,1-5-113-16,-3 3-768 0,3-3 62 0,0 0 115 16</inkml:trace>
  <inkml:trace contextRef="#ctx0" brushRef="#br0" timeOffset="15851.144">10093 1544 499 0,'10'0'107'0,"-3"0"-120"0,-7 0-5 0</inkml:trace>
  <inkml:trace contextRef="#ctx0" brushRef="#br0" timeOffset="16143.581">10241 1764 1069 0,'6'14'374'0,"-2"-4"-51"16,-1 0-32-16,0-6-12 0,0 1-30 0,0-2-24 15,1-1-36-15,-4-2-20 0,0 0-18 0,14-9-17 16,-10 4-27-16,2-5-10 0,1 0-20 16,0 1-13-16,0-3-15 0,-1 0-16 0,-2 1 3 15,3-2-3-15,0 4-15 0,0-1 13 0,-1 2-6 16,1 0-4-16,-1 0-1 0,-1 5-4 0,-2-1 7 15,1 3-8-15,-4 1 8 0,9 5 0 0,-5 1 0 16,2 2-13-16,-1 4 3 0,-2 1 0 16,3 0-8-16,-5 4-2 0,2-4-11 0,3 3-25 15,-5-3-31-15,2-1-51 0,4 0-42 0,-3-3-40 16,-1-1-84-16,3-3-75 0,1-2-732 0,-3-3 113 16,6-2 89-16</inkml:trace>
  <inkml:trace contextRef="#ctx0" brushRef="#br0" timeOffset="16731.999">11408 1525 404 0,'5'-4'177'0,"-2"2"-32"0,-3 2-11 16,0-7 17-16,0 7-46 0,-7-7-26 15,3 4 10-15,1-1 4 0,-4 2-17 16,-3 0 9-16,0 2-19 0,0 0 27 0,-3 1-19 15,1 0 10-15,-7 4-9 0,1 0 6 0,-3 3 1 16,1 1 0-16,0 3 10 0,2 0-5 0,-2 1-7 16,2 2 7-16,2-2-10 0,-1 1-8 0,6-3-5 15,-2 2 7-15,6-3-4 0,0-2 7 0,4-1-20 16,0-2 15-16,6-2-23 0,-3-3 13 0,6 1-21 16,-6-1 11-16,11-8-6 0,-1 4-12 15,3-6 10-15,-3 2-20 0,5-2-1 0,-2 0 6 16,1-2-3-16,-1 2-5 0,1-3-3 0,0 1 0 15,-4 1-9-15,1 1 11 0,-4 0-4 0,2 1-5 16,-1 2 7-16,-2 0-28 0,-2-1 13 0,-1 3 11 16,0 0-4-16,-2 0-1 0,-1 1-1 15,0 4-5-15,0 0 5 0,0 0-18 0,-7-1 21 16,7 1-1-16,0 0 4 0,-10 10 4 0,5-4 5 16,2 2 3-16,0 0-2 0,-1 2-16 15,2 1 5-15,2-3 3 0,2 3 5 0,-1-1 2 16,2 0-22-16,3-1-11 0,-1 0-28 0,1 0-2 15,1-3-24-15,3 0-20 0,-2 1 0 0,2-4-23 16,0 1-10-16,1-2-31 0,1 0-23 0,-1-2-16 16,3 1-33-16,-4-2-15 0,4-1-251 0,-1 1-473 15</inkml:trace>
  <inkml:trace contextRef="#ctx0" brushRef="#br0" timeOffset="17311.876">11997 1638 734 0,'-7'13'195'0,"3"-4"-3"0,-2 1-36 16,6-3-5-16,-3-2-23 0,0-1-13 0,2-1-8 15,1 2-4-15,-3-3-21 0,3-2 18 0,0 0-8 16,0 0 5-16,0 0-13 0,0 0-22 0,4-15 4 16,2 7-12-16,-3 1-5 0,1-2 17 0,2 0-20 15,2-3-5-15,2-1-7 0,-3 0 4 0,3 1-23 16,0 1 3-16,-3-1 8 0,3-1-3 0,1 2-2 15,-5 4 9-15,4-2-9 0,-2 1 20 0,-2 2-29 16,4 1 1-16,-3 1-10 0,1 2 2 16,1 1 8-16,1 1 7 0,-3 1-10 0,1 1 16 15,-2 2-21-15,-2 0 13 0,2 2-18 16,1 0 8-16,0 1-8 0,-3 2 10 0,-1-1 8 0,0 0-23 16,1 1-3-16,-1-1-12 0,-3-1-21 15,3 0-21-15,0-1-12 0,-2-1-23 0,3-1-13 16,-4 2 5-16,3-2-49 0,-3-4-35 0,7 2-766 15,-1-1 28-15</inkml:trace>
  <inkml:trace contextRef="#ctx0" brushRef="#br0" timeOffset="17675.218">12694 1445 575 0,'-6'-3'198'0,"-1"0"-14"0,0 1-15 0,-4 2 28 15,-2 1-31-15,2 2-7 0,-2 1 7 0,-5 1-12 16,2 1-13-16,-1 1-8 0,3 5-5 0,-6-1-13 16,6 1 18-16,0 0-56 0,4-1 5 0,0-1-3 15,2 1-5-15,2-2-17 0,-1 0 4 0,4 0 1 16,3-3-19-16,0-1 3 0,3-1 3 0,0-2-8 15,1-1-3-15,2-1 3 0,5-2-3 0,-4 1 9 16,3-5-9-16,1 3-15 16,-1-2 5-16,0-1-2 0,1 1-1 0,-2-2-22 0,1-3 10 15,1 3-8-15,-7-2-21 0,2 2-9 16,-2-2-24-16,-1-1-15 0,-3 2-31 0,0 1-9 16,0-2-27-16,-3 3-20 0,-1-2-13 0,1 2 0 15,-3 2-20-15,2-2 7 0,0 2-12 0,-3 0-64 16,4 2-648-16,-1 0 107 0</inkml:trace>
  <inkml:trace contextRef="#ctx0" brushRef="#br0" timeOffset="18402.938">12951 1407 460 0,'-11'-5'128'0,"5"3"0"16,-4 2-5-16,2-2 10 0,-2 2 5 0,0 3-2 16,-4 1 10-16,1 0-8 0,-1 1 6 0,0 3 4 15,1 2 0-15,-1 0 9 0,1 1-35 0,2 0 4 16,1 2-19-16,3-2 27 0,1 1-19 15,-2-2 5-15,5-1-5 0,3-1-5 0,0-3-20 16,0 0 20-16,3-1-21 0,0-1-14 16,2-2 7-16,-5-1 10 0,10-1-33 0,-1-4 12 15,-2 1-9-15,1-3-14 0,2 0-4 0,0-2 10 16,1 0-26-16,2-2-8 0,-3-1 14 0,1-2-6 16,-1-1-21-16,-1 0-12 0,2 0-20 0,-7-1-11 15,5 0-10-15,-5 1-11 0,3 1 6 0,-6-1-23 16,2 0-13-16,0 2 23 0,-3 1-3 0,3 1-7 15,-3 2 10-15,0 0 34 0,0 3-6 0,-3-1 0 16,3 3 15-16,-3 1-2 16,3 3 5-16,0 0 1 0,0 0 11 0,-14 6 1 15,13-1 13-15,-2 4-11 0,-3 0-9 0,3 1 12 16,2 2-6-16,-2-2 9 0,3 1-6 0,0 2 16 16,-3-2-13-16,6 0 5 0,-3 0-7 0,3 0-16 15,1 0 13-15,-1-1 0 0,4-2 10 0,-1 3-8 16,2-4 1-16,2 2 4 0,0-3-9 0,0 0 9 15,1 1 11-15,2-4 5 0,1 1-8 0,2-4-5 16,-1 2 5-16,1-4-10 0,-1 1 6 16,1-3 1-16,2 1 6 0,-1-3 0 0,-3 0-16 15,-1-2 8-15,1 0-2 0,-1 0-8 0,-5 1-3 16,1 0-15-16,-5-2 10 0,2 0-12 16,-5 3 2-16,-1-3 5 0,-1 3 5 0,1-1-2 15,-6 3 2-15,2-2 3 0,-2 5 10 0,-1 0 5 16,7 1 20-16,-11 4-7 0,5 1 8 0,-1 1-1 15,0 2-4-15,0 4 10 0,1 2-26 0,2-1 23 16,1 4 0-16,-1-2-13 0,4-1-12 16,0 0 25-16,0-1-20 0,4-2-6 0,-1 1 6 15,1-2-16-15,2-2-10 0,5-1-12 0,-1-3-9 16,0 0-25-16,1-1-23 0,2-2-13 0,-3-1-35 16,4 0-47-16,-7-2-110 0,6-3-688 0,-2 2 94 15</inkml:trace>
  <inkml:trace contextRef="#ctx0" brushRef="#br0" timeOffset="19459.406">11238 1551 842 0,'7'-3'256'0,"-7"3"0"0,0 0-44 0,3-2 3 16,-3 2-28-16,4-2 2 0,-4 2-15 0,3-3-2 16,-3 3-11-16,0 0-2 0,7-3-31 0,-7 3 0 15,0 0-26-15,0 0 24 0,1-3-55 0,-1 3 6 16,0 0-5-16,0 0-11 0,-4-7 6 16,4 7-3-16,-7-3-28 0,3 0 5 0,-3 0 2 15,1 0-17-15,-5 0-1 0,4 2-7 0,-3-2 21 16,-4 0 7-16,1 2-31 0,0-1 3 0,2 1 2 15,-5 0-4-15,4 2-3 0,-1 0 15 0,-1 1-23 16,1 0 10-16,0 1-20 0,2-1 8 16,0 2 22-16,2 0-20 0,-2 1 8 0,4 0-3 15,0 1-5-15,-4 0 6 0,5 0-4 0,0 2-1 16,2-2-1-16,-3 2 5 0,4-2-13 0,-1 2-4 16,0-3 17-16,1 2-8 0,3-1 6 0,0-1 5 15,0 0 15-15,0 0-31 0,0-1 9 16,0 0 9-16,3-1 0 0,-3 1-20 0,1-1 8 15,2-1 10-15,4-1-11 0,-7-1 8 0,7 3 3 16,0-3 0-16,-1 0 7 0,-6 0-7 0,11-2 0 16,-1 1 15-16,-3 0 8 0,0-1-23 0,3-1-3 15,0 2 3-15,0-2-5 0,-2 1 12 0,2-2 3 16,-1 2-20-16,2-4 7 0,-1 2-18 0,0-1 6 16,-2 0 2-16,2-1-3 0,-3 0 6 15,2 0-1-15,-1 0-17 0,-1 1 23 0,-1-2-14 16,1 2 12-16,-4-1-30 0,2 1 7 15,1 2-17-15,-3-3 14 0,1 2-6 0,-1 0 16 16,0 0-16-16,-2 0-4 0,2 1 4 0,-3 3-5 16,3-6 19-16,-3 6-12 0,0-2 30 0,0 2-24 15,0 0 18-15,0 0-16 0,0 0 9 0,0 0 4 16,0 0 6-16,-6 14 2 0,5-8-5 0,1 1 0 16,0 1 2-16,0 0 1 0,1-1 2 0,2 1 0 15,0 0-13-15,2 1-4 0,1-1 4 16,1-1-51-16,2 1-15 0,2-1-36 0,-1-1-21 15,0-1-38-15,4-1-48 0,-3 0-55 16,2-2-774-16,-2 1 34 0,2-2 124 0</inkml:trace>
  <inkml:trace contextRef="#ctx0" brushRef="#br0" timeOffset="32123.177">3804 2983 796 0,'0'0'235'0,"0"0"-15"0,0 0-38 16,0 0-28-16,0 0-1 0,0 0-10 0,0 0-12 15,0 0-3-15,0-6 10 0,0 6-23 0,0 0 8 16,2-2-18-16,-2 2 28 0,0 0-28 0,4-6 8 16,-4 6-18-16,3-3 4 0,-2 0 9 0,5 1-31 15,-2 0 20-15,2-1-36 0,2-1-12 16,-2 2 2-16,4 0-20 0,-3-1 0 16,3-1-3-16,-3 1 5 0,3 2-7 0,-6-1-11 15,3 0 0-15,-1 2-2 0,1-3-3 0,-7 3 21 16,7 1-31-16,-7-1 13 0,3 6 0 0,-3-2-3 15,0 5-5-15,-3 0 3 0,0 1-6 0,-4 4 11 16,1 3 0-16,-2 4 13 0,1 1-14 0,0-1-1 16,1 3 6-16,-1-1 9 0,0 1 7 0,4-6 8 15,2 0 8-15,2-3 15 0,2 0-8 16,4-3-25-16,3 0 12 0,3-6-9 0,-2-2 4 16,6-3-12-16,0-1-8 0,0-2-6 0,7-6-6 15,-3-1 14-15,-1 1-17 0,0-6-11 0,1 0 5 16,-4-3-25-16,-2 3-13 0,1-3 3 15,-2-2 17-15,-4 1-20 0,-3 3-7 0,0-2-1 16,-4 3 11-16,-2-1-1 0,-1 2-2 0,-1 1 6 16,-2 0-4-16,-4 1-2 0,3 1 11 0,-3 3 4 15,1 0 0-15,0 4 16 0,1-2 20 0,-2 2 8 16,4 2 10-16,-3 0 6 0,6 1 7 16,0 0-3-16,0 0 11 0,0 0 4 0,0 0-9 15,0 0 2-15,27 6-15 0,-11-3-1 0,5-3-4 16,4 0 15-16,5-3-26 0,1 3-7 0,6-4-3 15,1 2 0-15,3-4-12 0,-3-1-22 0,0 3 1 16,-1-4-10-16,-7 3-16 0,-2-2 3 16,-1 3-23-16,-6 0-18 0,-4-1-57 0,1 0-28 15,-2 3-63-15,-5-3-8 0,-1 2-784 0,-3 1 93 16,3-1 109-16</inkml:trace>
  <inkml:trace contextRef="#ctx0" brushRef="#br0" timeOffset="33499.803">5806 3048 629 0,'0'0'205'0,"-3"-4"-21"16,3 4-7-16,-8-5-11 0,-1 2-10 0,-1 2-10 15,-4-3 8-15,0 1-21 0,0 1-20 0,-3 1-1 16,-3 1 3-16,-1-3-10 0,1 3 26 0,-1 3-6 16,0-2-2-16,1 3 5 0,0-1-25 0,2 3-6 15,-2 1 5-15,0 2-17 0,3-2-11 0,2 3-5 16,2 1 21-16,2-1-24 16,2-1-4-16,2 0-16 0,0-1-3 0,3-1 8 15,1 0-15-15,3-3 0 0,0 0 23 0,3-1-28 16,4-2-13-16,-7-1-8 0,17-2 15 0,-6-3-12 15,-1 2 5-15,3-4-3 0,5 1-4 0,-5-2-22 16,2 0 27-16,1 2-16 0,-2-6-5 0,-1 2 2 16,1 2-5-16,0-2-2 0,-4 1 10 0,0 2-7 15,-3-1 7-15,3 0-13 0,-2 1-10 0,-2 0 12 16,1 2-14-16,-4 1 20 0,-2 1-8 0,-1 3 13 16,3-2 8-16,-3 2-1 0,0 0 14 15,0 0-8-15,-3 11 5 0,3-5 7 0,0 2 6 16,2-2 2-16,-1 2-2 0,5 3 2 15,-2-2-15-15,3-2 8 0,-3 2-11 0,5-1-12 16,-2-2-14-16,1 0-7 0,1-1-28 0,1-2-10 16,-2-1-21-16,2-2-35 0,0-2-45 0,1 1-37 15,2-1-36-15,-3-5-34 0,1-1-727 0,2-1 54 16,1-1 100-16</inkml:trace>
  <inkml:trace contextRef="#ctx0" brushRef="#br0" timeOffset="33720.068">6182 2687 752 0,'-3'22'256'0,"-4"-5"-8"15,3 0-30-15,-2 0-21 0,2 0-15 0,-2 4-13 16,2 1-34-16,-6 2-19 0,6-1-27 15,-3-1-38-15,1 2-15 0,0-1-44 0,5-4-20 16,-6-2-64-16,6-2-13 0,-1-1-107 0,1-4-31 16,2-2-710-16</inkml:trace>
  <inkml:trace contextRef="#ctx0" brushRef="#br0" timeOffset="33896.172">6138 2935 598 0,'-14'2'249'16,"0"0"-21"-16,1 2-21 0,-1-1-28 0,1-1-7 15,2 0-34-15,-3-2-46 0,-2 1-20 0,1-1-62 16,2-1-2-16,-1-1-83 0,1-2-42 0,0-1-47 16,-2 1-64-16,5-3-683 0</inkml:trace>
  <inkml:trace contextRef="#ctx0" brushRef="#br0" timeOffset="34515.977">7139 2933 430 0,'0'0'138'0,"0"0"-10"0,0 0-13 16,0 0-13-16,-20-5-12 0,13 4 17 16,-3 1-14-16,-1 0 1 0,-2 0-14 0,-1 1 32 15,0 2-9-15,0 1-14 0,1-2 1 0,-5 4-3 16,5 1 5-16,0-2-13 0,-1 2 21 15,4 2-33-15,3-3-24 0,-3 0 1 0,6 0 2 16,1 1 8-16,-1-2-8 0,4-1-11 0,4 0-9 16,-4-4 0-16,6 1-3 0,-6-1 10 0,14-1-13 15,-7-3-2-15,3 0-12 0,1-1 11 0,-1-2-19 16,3 3-3-16,-2-3 2 0,-1 1 19 0,-3 0 4 16,3 1-10-16,0-1-7 0,-3 1-1 15,0 0 9-15,0 1-14 0,-3 1 3 0,2 1 18 0,-5-1-13 16,-1 3 10-16,0 0-7 0,0 0-8 15,0 10 18-15,-1-3-15 0,1-2 15 16,0 3-8-16,0 1 10 0,0 0-12 0,0-1-11 16,1 3 3-16,2-1 3 0,0-1-26 0,3-2-5 15,-2 0-11-15,4-2-25 0,1 0-25 0,1-4-24 16,-2 0-20-16,2-1-64 0,0-4-26 0,4 1-760 16,-1 0 121-16</inkml:trace>
  <inkml:trace contextRef="#ctx0" brushRef="#br0" timeOffset="35227.704">7925 2853 591 0,'0'9'228'0,"-3"0"7"16,0 0-48-16,0-1 2 0,2 2-4 0,-2-3-14 16,3-2-25-16,-3 4-8 0,3-3-25 15,-3-3-16-15,2 2-7 0,1-1-1 0,-3-2-4 16,3-2 2-16,0 0-15 0,0 0-6 0,0 0-2 15,0 0-18-15,16-14 8 0,-9 6-8 0,1 0 5 16,2-1-12-16,-3-3-14 0,6 2 3 0,-3 1-5 16,1-1 13-16,3-1-26 0,-4 1 24 15,3 2-24-15,-2 0 10 0,-1 2 9 0,0 0 12 16,0 2-1-16,0 0-4 0,0 2-2 0,-2 2-16 16,-1 0 12-16,2 1-4 0,-2 3 2 0,1 1-13 15,-2-1 16-15,1 5-3 0,-1-1-23 16,-2 0 8-16,3 1-8 0,-3-1-5 0,2 0-2 15,-2 3-3-15,-1-3-11 0,1-4-40 0,3 3-39 16,-4-1-35-16,4-3-39 0,-1 3-31 0,-2-5-56 16,3 1-23-16,3-1-673 0,-3-1 28 0</inkml:trace>
  <inkml:trace contextRef="#ctx0" brushRef="#br0" timeOffset="35538.607">8582 2786 427 0,'-10'-1'200'15,"3"1"-11"-15,0-2-7 0,-3 4 5 0,-1-1-8 16,1 2-8-16,0 2-20 0,0-1-15 0,3 3-18 16,0 0 35-16,-3 1-37 0,6 0-22 0,-2 0 14 15,2 1-11-15,4-3-5 0,0 2 3 0,0-4 5 16,3 2-29-16,1-3 14 0,2 0-21 15,2-3-3-15,-1 0 6 0,2 0-16 0,2-5 13 16,-1 1-18-16,1-2-10 0,2 1-13 16,-6-2-3-16,3-2-20 0,-3 0-20 0,1 0-6 15,-2-2-25-15,0 1-18 0,-2-1-18 0,-1 0-33 16,0 0-3-16,-3 0-49 0,0 1-4 0,-3 0-24 16,0 1-23-16,0 3 19 0,2-2-42 0,-2 5-141 15,0-2-48-15,3 2 28 0,0 3 113 0</inkml:trace>
  <inkml:trace contextRef="#ctx0" brushRef="#br0" timeOffset="36122.977">8852 2783 117 0,'21'0'74'0,"-1"0"-15"16,-3-2 16-16,-3 1 17 0,-1-2-8 0,1 2 37 16,-7 0-32-16,3-1-4 0,-3 0-29 0,1 1 0 15,-2-3 13-15,-3 0-28 0,-3 4 23 0,-3-7 13 16,-4 3-16-16,-3-1 34 0,3 2-23 0,-7-2-13 15,1 3 5-15,-1-1 15 0,0 3-2 0,0 2 35 16,0 0 1-16,1 0-5 0,0 4 9 0,-4-1-4 16,7 1-6-16,-2 1-9 0,6 2-6 0,-1-1-18 15,4-1-7-15,0 1 7 0,3-2-13 0,3-1 3 16,0-1-15-16,1-2-6 0,5-4 4 16,2 1 1-16,-1-5-22 0,4-2-13 15,6-6-3-15,-2-3 3 0,2-2 7 0,1-4-5 16,3-10-15-16,3 0 6 0,-4-3 12 0,-2 5-31 15,-7 5 2-15,0-1 11 0,-1 1-12 0,-2 2 7 16,-5 2-1-16,1 3 1 0,-3 0 5 0,3 3-28 16,-7 2 15-16,0 3-10 0,0 1-10 0,-4-1 25 15,0 6-7-15,1 1 20 0,-4 2-36 0,1 4 16 16,-1 2 12-16,-1 3 24 0,2 3-11 0,-1 5 18 16,-2 4 1-16,4 7-9 0,2 0 24 0,0 1-21 15,6 1 5-15,0 0-15 0,5-3 2 16,-1 3-2-16,5-5-6 0,3-5 9 0,-2-1-6 15,8-2 3-15,0-5 5 0,-1-2-26 16,7-1 5-16,-3-5 6 0,0-4 2 0,-1 0-20 16,2-5 5-16,-1 0 2 0,-3-3-2 0,-2 0 4 15,-1-2 1-15,-5 2-20 0,1-2 7 0,-7-1 0 16,-3 1 8-16,-1-1-13 0,-3 2 7 0,-3 1-2 16,2 2 3-16,-8 1 18 0,2 5-14 0,-1 0-4 15,-2 6 20-15,0 4 3 0,-1 3 2 0,2 3 0 16,-1 4 3-16,2 4-3 0,2 1 11 0,2-1 2 15,4-1-18-15,3-2-15 0,1 4-6 16,4 0 14-16,1-4-29 0,4-1-5 0,-1-2-28 16,1-8-18-16,1 1-12 0,2-4-52 15,-5-1-49-15,6-3-22 0,-7-1-37 0,4-3-734 16,-1 0 154-16</inkml:trace>
  <inkml:trace contextRef="#ctx0" brushRef="#br0" timeOffset="38048.219">2971 3925 773 0,'15'9'294'0,"-15"-7"-10"0,0 3-25 0,0 0-14 16,-3 2 1-16,2 3-23 0,-1 2-13 0,1 0 15 15,-2 3-41-15,0 0-7 0,-1 2-3 16,0 1-21-16,1 5-2 0,-4-3-28 0,4 2 3 16,-3-1-14-16,2 2-4 0,-3 0-6 15,3-2-30-15,-2-1-34 0,2-2-7 0,1 0-23 16,-1-2-21-16,-3 0-49 0,4 0-22 0,0-7-44 16,2 3-36-16,-5-5-7 0,3-1-42 0,2-3-22 15,-5 1-11-15,-2-4-89 0,8 0-635 0,-7-9 63 16,4 2 119-16</inkml:trace>
  <inkml:trace contextRef="#ctx0" brushRef="#br0" timeOffset="38339.547">2811 3935 857 0,'24'-4'235'0,"-3"2"-7"0,-1-1-18 0,1 2-18 16,0-2-20-16,-1 0-14 0,7 3-17 0,-3-1-5 15,7 0-11-15,-3 1-20 0,2 0-25 0,-3 0 7 16,-2 0-6-16,-2 1-17 0,-2 2 13 0,3 1 8 16,-8-3-26-16,2 2-3 0,-5 2-5 15,-2-2-20-15,-1 2 7 0,-4 3 13 0,1 1-25 16,-7-1-3-16,0 0-5 0,0 2 5 0,-6 0 3 16,-1 4-6-16,-3-5 1 0,-4 4 4 15,-2-2-20-15,-2 0-7 0,-2 3-14 0,-1-5 4 16,-3 0-40-16,0-2-17 0,-3-3-36 0,7 2-7 15,-2-6-37-15,2 0-15 0,0-2-28 0,0-2-51 16,3-4 0-16,2 1-737 0,3-2 94 16</inkml:trace>
  <inkml:trace contextRef="#ctx0" brushRef="#br0" timeOffset="38559.821">3602 3959 839 0,'12'0'264'0,"-1"0"-24"0,-1 0-20 0,8-3-12 16,-2 2-29-16,2-1-33 0,5 2-23 0,-2 0-29 15,3 0-35-15,3 2-38 0,-2-2-37 0,1 1-65 16,-2 2-86-16,0-3-12 0,-10 2-208 0,3-1-542 15</inkml:trace>
  <inkml:trace contextRef="#ctx0" brushRef="#br0" timeOffset="38775.92">3632 4106 1031 0,'3'3'325'0,"4"-3"-5"15,1 1-36-15,1 0-10 0,4 0-8 16,2-1-51-16,-2 0-23 0,2 0-20 0,1 0-6 16,1 0-15-16,0 0-20 0,-3 1-11 0,3-1-35 15,0 0-47-15,-4 0-38 0,2 3-44 0,-5-3-40 16,3 1-34-16,-2-1-48 0,-1 1-44 16,0-1-87-16,0 0-737 0,0 0 61 0,0 0 141 15</inkml:trace>
  <inkml:trace contextRef="#ctx0" brushRef="#br0" timeOffset="39315.068">4549 3968 847 0,'0'7'251'0,"0"-1"-39"16,0 1-10-16,0 1-20 0,0 2-3 0,-1 2-25 0,1 0 7 15,0 0-13-15,0 2 6 0,0-2-23 16,0 4-11-16,1-7 10 0,-1 4-7 16,3-2 5-16,-3 2 5 0,0-2-12 0,3-2-4 15,-3 0-1-15,3-5-19 0,-3 4 3 0,3-3-11 16,1 0-9-16,0-2-14 0,6-1 16 0,-3-2-20 15,3-1 7-15,1 0-21 0,2-4 1 0,0-2-11 16,1 2-7-16,-1-2 5 0,2 0 2 0,-2 0 1 16,-2 2-11-16,-1-2-5 0,0 0-8 0,-3 1 1 15,3 1 12-15,0-2-18 0,-3 1 16 0,4-1-14 16,-4 2-1-16,2-2-11 16,2-1-34-16,-4 1-14 0,3 1-34 0,0-1-31 15,-2 1 3-15,4-2-36 0,-2 1-12 0,1 2-37 16,-1 0-10-16,0-2-48 0,-2 2-36 0,2 1-13 15,0 0-748-15,-3 1 136 0</inkml:trace>
  <inkml:trace contextRef="#ctx0" brushRef="#br0" timeOffset="40131.509">5345 4017 422 0,'0'0'200'0,"0"0"-32"0,0 0 19 15,0 0-20-15,0 0-16 0,0 0 7 16,-8 10-9-16,2-3-8 0,0-3-3 0,-1 4 3 16,3 1-8-16,-4 2 5 0,2-2-2 0,-1 0-21 15,1-1-3-15,-1 2-4 0,3-1-3 0,-2-1 0 16,5 3-5-16,-5-4-18 0,3 2 5 0,2 0 0 16,1-2-16-16,-3-1 9 0,3 2-14 0,3 0 3 15,-3 0-15-15,1-4-5 0,2 3-16 0,0 0 8 16,1-1 0-16,2-3-10 0,-2 3-3 0,3 0 13 15,-4-2-21-15,4-2 3 0,-1 3-10 16,1-4-3-16,0 1-7 0,0-1-11 0,0-1-7 16,0 0-29-16,3 0-27 0,-3-1-32 0,3-2-25 15,-4-2-36-15,5 2-33 0,-4-5-66 16,-4-1-83-16,4 1-708 0,1-1 132 0</inkml:trace>
  <inkml:trace contextRef="#ctx0" brushRef="#br0" timeOffset="40409.58">5359 3856 606 0,'0'0'277'0,"6"-4"-29"16,-3 2-23-16,-3-2-7 0,3 3-8 0,2-2-18 15,1-1 0-15,-2 1-34 0,2-1-14 16,1 0-4-16,-3 2-14 0,6-4-14 0,-3 3-9 16,0-2-19-16,3 0-2 0,-3 1-8 0,-3 2-7 15,2-2-8-15,-2 0-13 0,2 1-26 0,-2 1-25 16,0 0 3-16,2 1-78 0,-3-2-45 0,-3 3-29 16,0 0-66-16,0 0-41 0,3-2-253 0,-3 2-456 15,0 0 104-15</inkml:trace>
  <inkml:trace contextRef="#ctx0" brushRef="#br0" timeOffset="42239.721">6364 4262 1013 0,'3'19'305'0,"-6"0"-26"0,0-2-28 0,1 0-21 16,-1-1-7-16,-4 0-29 0,1-1-22 0,-1 0 2 15,-4 6-23-15,1-4-3 0,0 1-10 0,0-3-38 16,3-2-15-16,-6 2-8 0,2-1-6 0,-2-2-17 15,3-2-18-15,-4 1-31 0,3-3-23 16,-2 1-33-16,2-6-16 0,1 2-22 0,-1-5-32 16,1 0-45-16,0 0-8 0,4-4-64 0,-8 0-8 15,10-3-744-15,1 1 112 0</inkml:trace>
  <inkml:trace contextRef="#ctx0" brushRef="#br0" timeOffset="43715.258">8229 3713 570 0,'0'0'251'15,"-16"4"-18"-15,2-2-23 0,-2 0-5 0,-2 2-16 16,-6-2-17-16,0 1-9 0,-3 1-24 0,-4-2-16 16,4-1-8-16,-4 1-8 0,3 1-4 0,1 0 2 15,0-2-21-15,3 3-5 0,3-4-20 0,-2 1 10 16,2 0-7-16,4 0-19 0,3 1 1 0,-2 2 15 16,4-4 7-16,-1 1 9 0,3 1-9 0,2 3 6 15,2-3-13-15,3 4-11 16,3-1-7-16,3 0 3 0,1 2-19 0,6 1 3 15,4 1 11-15,6 0-6 0,3 2 0 0,5 1 8 16,6-2-18-16,4 0-7 0,-3-2-11 0,15 7 5 16,-5-7 6-16,-11 1-6 0,0 0-3 0,-6-3-4 15,-4-3 5-15,0 3-13 0,-8-2 10 0,2 1-16 16,-8-3 4-16,-6 3-1 0,-1-3 8 0,-6 1 5 16,-4 1-18-16,-3-1 11 0,-8 3-8 0,-6 1-1 15,-4-1 9-15,-6 3 22 0,0 2-22 0,0-1 17 16,0 1-23-16,-3 2 6 0,6-1 2 15,0 2 2-15,-3-3-2 0,7 2-2 0,-1 2 7 16,7-4 5-16,1 0-7 0,6 1 4 16,2-3 11-16,1 0-2 0,7 0-1 0,1-2-7 15,6 1 7-15,-3-3 0 0,7 0 1 0,3 2 2 16,1-5 0-16,6 0-11 0,-1 2 11 0,5-4-13 16,-1 0 13-16,4 0 8 0,1-4-13 0,-1 3-6 15,6-1 14-15,-2 1-19 0,-1-4-2 0,-4 1 21 16,-1 1-44-16,1 0-26 0,-2 1-33 0,2 1-38 15,-2-3-34-15,0 2-43 0,-1 1-120 16,-2-3-13-16,2 1-733 0,0 1 60 0,1-2 143 16</inkml:trace>
  <inkml:trace contextRef="#ctx0" brushRef="#br0" timeOffset="44239.106">8620 3860 849 0,'-7'15'315'0,"0"-2"-23"0,0 8-31 16,0-3-23-16,1 5-20 0,-1-4-24 0,0-1-25 16,3 1-13-16,1 0-7 0,-1-3-14 0,-2-2-19 15,3-2-19-15,2 1-38 0,-2-2-11 0,3-2-66 16,-4-3-63-16,4-1-30 0,0 0-24 15,0-5-24-15,0 0-20 0,0 0 2 0,0 0 26 16,-4-20-10-16,4 8 15 0,0-3 39 0,0 2-6 16,-3-5-2-16,0 5 48 0,0-3 21 0,0-1 5 15,2 4 64-15,-2 1-30 0,0 1 27 0,-1 0 36 16,0 1 16-16,4 2 38 0,-3 0 23 0,0 1 0 16,2 1 11-16,2 0 7 0,-1-1 15 0,3 1-10 15,0 0-12-15,5 0 1 0,-2-1 9 16,1 2-13-16,3 1-18 0,1-3 0 0,-1 1-6 15,0 2-22-15,4-1-21 0,2 2 21 0,-1-4-23 16,5 2-3-16,-3 2-18 0,4 1 0 16,-4 2 0-16,3-4 16 0,-2 4 15 0,-2 0-16 15,2 3-7-15,-5-2 13 0,1 0-18 0,-4 3-13 16,0 0 2-16,-6 4-7 0,-1-1-16 0,-3 2 9 16,-4 0-1-16,-2 1-10 0,-1 5 7 0,-7-6 16 15,1 4-33-15,-4-2 12 0,3 2-7 0,-4-1 0 16,2-4-28-16,-2 1-24 0,-2-1-17 0,3 0-23 15,1-3-19-15,1-1-25 0,2-1-7 16,-1 1-31-16,4-3-6 0,3-2-2 0,-3-2-10 16,3 1-41-16,0 0-18 0,1-2-31 0,2-1 49 15,-4-3-789-15,2 4 37 0</inkml:trace>
  <inkml:trace contextRef="#ctx0" brushRef="#br0" timeOffset="44735.49">9241 3885 916 0,'10'-1'287'0,"-2"-2"-37"16,5 2-19-16,-2 0-16 0,6-2-21 15,0 2-43-15,3 1-7 0,-2-3-11 0,2 2-38 16,1-1-19-16,-4 2-19 0,-1 0-47 0,2 0-5 16,-5 0-69-16,1 2-77 0,-7-1-15 0,0 2-691 15,-1-2-47-15</inkml:trace>
  <inkml:trace contextRef="#ctx0" brushRef="#br0" timeOffset="44955.382">9180 4010 806 0,'10'3'279'0,"1"0"-31"0,-1-2-2 16,4-1-44-16,0 0-20 0,3 0-3 0,3 0-25 16,1 0-21-16,0-1-13 0,1 1-10 0,-1-3-13 15,-3 3-22-15,-1 0-35 0,3-1-4 16,-7 0-51-16,5 1-41 0,-4-1-57 0,0 0-18 15,-1 1-14-15,1-4-81 0,-1-1-4 0,0 1-758 16,-2 0 120-16</inkml:trace>
  <inkml:trace contextRef="#ctx0" brushRef="#br0" timeOffset="45281.291">10052 3755 627 0,'-13'4'220'0,"-1"1"0"15,-3 6-3-15,-1-2-4 0,1 3-36 0,0 2-1 16,4 1-20-16,-2 1-25 0,2-4 15 0,3 2-23 16,0-1-3-16,6-2 0 0,1-2-17 0,3 0-6 15,3-5-25-15,0 1-3 0,5-2-10 0,2-3-6 16,3-2-4-16,1 0 5 0,3-2-18 0,0 0-8 15,0-5 0-15,0 2 3 0,1-1 7 0,-4 0-20 16,3-1-3-16,-4 1 11 0,0-1-24 16,-2 1 1-16,-4 0-11 0,-4-1-7 0,0 0-31 15,-3 2-3-15,-3-3-10 0,0 2 6 0,-4 0-34 16,-1 1-8-16,-1 1 15 0,-1 2-42 16,0 0-22-16,-1 2-58 0,-2 0-33 0,-2 2-792 15,5 0 111-15</inkml:trace>
  <inkml:trace contextRef="#ctx0" brushRef="#br0" timeOffset="46751.596">11255 3695 432 0,'-14'1'179'16,"1"-1"-10"-16,-1 4-28 0,4-3 2 0,-4 3-2 15,-3 0-18-15,3 1-16 0,1 2-7 0,3 1 10 16,-4 0 3-16,7 1-18 0,0 4-11 0,0-4-7 16,3 3-5-16,1 0-6 0,3-1-4 0,1-1-1 15,2 2 21-15,0-3 15 0,4-1-17 0,-3 0-9 16,3-3 3-16,2-1 6 0,-1-1-24 0,-2-2 0 15,4-1-7-15,0-2 10 0,-2 0-26 0,5-4 31 16,-3-1-30-16,1-1 4 0,-1-3-5 0,4 1-10 16,-4-1 0-16,0-2-20 0,1 0 5 15,-4 0-6-15,3 1 1 0,-1-1-1 16,-1 1 3-16,-1 3-5 0,-4-1-15 0,1 2 15 16,2 1-15-16,-3-1-6 0,1 4 6 0,-3 0-1 15,-1 1 11-15,0 3 21 0,0 0-9 0,0 0-2 16,-5 15-2-16,2-6 7 0,3 0 11 0,-3 0-16 15,3 3 8-15,0-4-1 0,0 3-6 0,-3-2 19 16,6-4-2-16,-3 3-20 0,3-1 17 0,0-1-22 16,1-2-16-16,0-1-33 0,2-2-39 0,1-1-25 15,-7 0-44-15,18-4-28 0,-9-1-64 16,1-3-744-16,1-1 109 0</inkml:trace>
  <inkml:trace contextRef="#ctx0" brushRef="#br0" timeOffset="46968">11662 3467 934 0,'-3'26'389'0,"-1"-5"-33"0,0 2-47 0,1-1-27 15,-4 3-24-15,1-3-22 0,2 6-31 16,-6-1-49-16,3 1-56 0,-3 0-49 15,3-3-33-15,0-4-44 0,0 1-22 0,1-6-32 16,3 0-58-16,3-7-67 0,0-1-7 0,3-5-781 16,0-2 97-16</inkml:trace>
  <inkml:trace contextRef="#ctx0" brushRef="#br0" timeOffset="47139.51">11789 3672 798 0,'0'0'312'16,"0"0"16"-16,0 0-26 0,-11-4-23 15,1 5-15-15,0 1-19 0,-4-1-19 0,0 2-47 16,-3-1 0-16,-3 1-15 0,-1-2-21 0,0 2-38 16,1-3-25-16,-3 0-34 0,2 1-46 15,1 0-23-15,-1-2-52 0,3 1-22 0,2-1-49 16,1 1-51-16,2-3-36 0,3 1-225 0,-1-1-522 16,8-1 91-16</inkml:trace>
  <inkml:trace contextRef="#ctx0" brushRef="#br0" timeOffset="47639.373">12732 3686 744 0,'-14'0'267'0,"5"0"-24"0,-2 1-10 16,1 0-36-16,-8 0 0 0,5 2-21 0,-8 0 1 16,4 2-23-16,-4-2-3 0,1 3-13 0,0-2-18 15,2 4-7-15,2-2-6 0,-2 3-7 16,5 0 3-16,-1-1-6 0,4 2-23 0,3-1-7 15,0-1 9-15,7-1 19 0,-3 1-31 0,6-3-5 16,1 0-13-16,2-1 13 0,-2-2 0 0,6-1-11 16,-3-1-1-16,3-1 6 0,3-1 6 0,-2-2-18 15,3 0 0-15,-4-1 10 0,7-2 0 16,-4 2-17-16,-1-2 4 0,1 2-5 0,-3-3 1 16,1 4-16-16,-1-1 0 0,-1 0-3 0,-1 1 8 15,-2 0-10-15,1 0-6 0,-3 2 6 0,2 1-13 16,-6 1 23-16,0 0-25 0,11 4-14 0,-11 0 4 15,3 3 14-15,0-1-25 0,-2 0-8 0,2 3 1 16,3 0-16-16,-2-1-1 0,3 0-29 0,0 2-11 16,0-3-23-16,3-1-21 0,1 0-38 15,-1-1 10-15,7 0-38 0,-4-4-2 0,2 0-32 16,1-2-4-16,1 1-779 0,3-2 116 0,-2-3 71 16</inkml:trace>
  <inkml:trace contextRef="#ctx0" brushRef="#br0" timeOffset="48615.349">13306 3701 660 0,'0'5'258'0,"-3"-1"-25"15,3-2-28-15,0-2-13 0,-3 5-10 0,3-5-36 16,0 0-8-16,0 0-5 0,0 0-2 0,0 0 2 16,0 0-5-16,0 0-8 0,9-17 0 15,-5 6-17-15,4-1 9 0,1 2-2 16,1-5-30-16,4 0-11 0,-3 3 3 0,2-4-8 16,1 3-6-16,-1 3 4 0,1 0-16 0,-3 2 10 15,1 0 8-15,0 3-13 0,-2 0-7 0,4 1-11 16,-5 1 11-16,1 3-16 0,1 0 5 0,-4 0-5 15,0 3-10-15,2 6 5 0,-1-2-5 0,-5 3-8 16,4 2-15-16,-4-3-8 0,1 3-4 0,-1 0-22 16,0-2-12-16,2 1-36 0,-2 1-10 0,0-2-34 15,0-2-33-15,1 1-15 0,-1-2-38 0,1-3-14 16,2 0-15-16,2-1-2 0,-2-2 38 16,-6-1-15-16,13-1-44 0,-13 1 3 0,21-3 48 15,-11-1 80-15,4 2 33 0,-3 0 23 16,6-2 13-16,-1-1 28 0,-1-1-20 0,1 1 61 15,2 1 18-15,-2-3 18 0,-1 4-3 0,-2-4 13 16,1 2 8-16,-4 1 5 0,0 0-16 0,1 0 13 16,-5-1 1-16,1 1 17 0,-4 0 3 0,1 1-8 15,-4-2 8-15,0 5 12 0,-3-5-2 0,3 5-5 16,-7 0 15-16,0 0-25 0,-4 1 20 0,4 1-7 16,-5 4 12-16,4-1 5 0,-2 2-9 0,0 2-1 15,-1-1-15-15,1 4 2 0,3-3-13 0,1 0 9 16,2 2-6-16,0-3-13 0,1 1 21 15,3-3-3-15,3 1-18 0,1-3 1 0,0 0-4 16,2-3 1-16,1-1 0 0,0-1 5 0,4-5-13 16,-2-2 26-16,1 0-29 0,1-3 3 15,3-6 0-15,-3 1 18 0,2 0-20 0,-3-2-8 16,1 1-13-16,-2-3 7 0,1 1-12 0,-6 1-5 16,4 2 0-16,-2-1-16 0,-3 0-20 0,1 1-28 15,-4 2-21-15,3 1-7 0,-6-1-13 0,3 3 5 16,-1-1-8-16,-2 4-2 0,-3-1-21 0,2 6 11 15,0-2-3-15,1 3-6 0,-1 1-9 0,4 1 25 16,0 0 5-16,-13 8-20 0,13-5 0 0,0 4-21 16,-3 1-9-16,6 0 4 0,0 0-8 15,4 1 16-15,-3 0-23 0,6-2-453 0</inkml:trace>
  <inkml:trace contextRef="#ctx0" brushRef="#br0" timeOffset="49179.647">14281 3501 550 0,'6'-5'210'16,"1"2"-16"-16,-3 3-12 0,2-6-5 0,-2 3-29 15,0-1-20-15,-1 0-13 0,-3 0-7 0,0 4 10 16,-7-5-11-16,0 1 13 0,0 2-17 16,-3 1-1-16,-4 0-15 0,1 1 16 0,-5 1-6 15,5 0-8-15,-5 2 6 0,2 1 10 0,-2 3 15 16,2-1-30-16,1 2-3 0,-1 4-10 15,-2 1-16-15,5 1 6 0,2 1-6 0,5-5 3 16,-1 4 10-16,4-5 19 0,0-1-9 0,2-3-17 16,5-1-6-16,-1-1-2 0,-3-3 7 0,13-3-9 15,-2-3-4-15,-1-4-14 0,5-3 4 0,1-1 16 16,1-2-20-16,3-6-27 0,-2 3 22 0,-1-6-19 16,3 2 3-16,-2-1-3 0,-5-1 29 0,0 1-44 15,-2 2-5-15,-1 0 7 0,-3 3-17 16,0 3-6-16,0-2-4 0,-7 4-21 0,0 3 5 15,0-1 15-15,-3 4 1 0,-1 3 2 16,-3 0-3-16,3 2 13 0,-6 5 6 0,1 0-6 16,-2 5 0-16,1 4 8 0,0 3 13 0,-1 5-8 15,4 2 2-15,1 0-4 0,2 2 25 0,1 2-3 16,6-2-23-16,-3 2 9 0,7-1 1 0,0-2-2 16,7-1-10-16,-1-2 5 0,5-3-2 0,-2-1 7 15,5-5 0-15,-4-2-13 0,7-2-2 0,-4-4-3 16,0-3 21-16,4-1-11 0,-3-2-12 0,3-4 5 15,-4 4-3-15,1-5 18 0,0-2-18 16,-8 6-5-16,1-4-10 0,-4-2-15 16,-3 3-14-16,-3-1-2 0,2 1 8 0,-6 3-2 15,0-4 6-15,-3 2 1 0,0 3-5 0,-1 2 26 16,-3 1 7-16,-2 2-23 0,1 1 5 0,-2 5 13 16,3 2-18-16,-4 3 3 0,2 5-29 0,2 1-15 15,3 5-10-15,-2 2-26 0,2-4-51 0,1 0-28 16,6-3-13-16,1 0-780 0,-1-1 89 0</inkml:trace>
  <inkml:trace contextRef="#ctx0" brushRef="#br0" timeOffset="49811.244">13915 3446 527 0,'0'-3'212'0,"3"-1"-20"0,-3 4-7 0,0 0-27 16,0-5-17-16,0 5 0 0,-3-8-23 15,3 4-11-15,-3 1-28 0,0-3 19 0,-2 3-24 16,2-2-13-16,-4 1 16 0,0-1 8 16,-2 2-21-16,-2-1 10 0,-2 2-20 0,1 1 2 15,-1 1-10-15,0 1 0 0,-4 5 21 0,3-3-11 16,0 6 3-16,-2-1-3 0,4 4-15 0,-4-1 15 16,2 5-17-16,4 0-9 0,3 3 1 0,-3 0 15 15,6-3-28-15,1 0 8 0,3 1-3 0,0-4-3 16,0 3 1-16,6-5 17 0,-1 3 3 0,1-6-5 15,-2 1 10-15,5-1-5 0,1 0-8 0,-2-4 1 16,2 0 4-16,0-2-2 0,4-1 5 0,-4-3 7 16,0 1-14-16,4-6-4 0,-4-1 9 15,4-2-11-15,-4-2-3 0,3 0 4 0,-2-1-1 16,-1 1-13-16,-3-2 11 0,1 2-1 0,-2-2-14 16,-2 0-19-16,2 2-15 0,-3 2-8 15,1-2-25-15,-1 2-41 0,-3 1-3 0,-3 2-36 16,0 1-38-16,-1 2-64 0,-2 2-67 0,-1-2-777 15,-1 1 114-15</inkml:trace>
  <inkml:trace contextRef="#ctx0" brushRef="#br0" timeOffset="54019.224">2610 5484 588 0,'4'-6'190'0,"-4"6"-21"0,0-3-8 0,0 3-13 15,-7-7-12-15,-1 6 2 0,-2-4-15 0,-3 3-15 16,-5-1-21-16,-5-2 20 0,3 3-28 0,-4-1-7 16,-4 2-18-16,0 0 20 0,4-1-12 15,-3 2-1-15,-4 2-2 0,4 0-16 0,3 1 1 16,0-3-6-16,3 3-12 0,1 3 10 0,0-5 5 15,3 2 20-15,6 2 8 0,1 2-15 0,0-4 15 16,6 3-13-16,1 1-10 0,6-2 16 16,0 2-19-16,5 1 6 0,2 1-13 0,3 0-3 15,8 3 0-15,0 0-7 0,3 1 2 0,2-1-15 16,-2 3 18-16,1 2 2 0,-1-2-13 0,-8-2 11 16,2 1-10-16,-4 1-6 0,0-3 3 0,-5 1-3 15,1 2-2-15,-5-2-8 0,-2-1 11 16,0-2-1-16,-6 0-2 0,-1 0-11 0,-3-1 6 15,1-1-13-15,-1-1 2 0,-3 0 14 0,-1 0-9 16,-3-5 16-16,1 5-10 0,0-6-6 16,2 1-12-16,0 2 10 0,-2-3-13 0,2 0-23 15,-2 2-15-15,3-3-46 0,2 0-8 0,8 0-31 16,-19-1-30-16,12-2-49 0,-1 3-51 0,-2-5 40 16,4 3-739-16,-5 1 64 0</inkml:trace>
  <inkml:trace contextRef="#ctx0" brushRef="#br0" timeOffset="54339.168">2897 5538 839 0,'24'-3'266'16,"0"2"-17"-16,0-4-29 0,3 4-31 15,-3 0 1-15,4-1-32 0,3 2-22 0,2-4-16 16,-2 3-20-16,-4-2-8 0,-2 3-33 0,-1 0-46 15,-5-1-36-15,-1 1-36 0,-5 0-64 0,-1 1-43 16,-3-1-83-16,-2 1-22 0,-4 1-679 16</inkml:trace>
  <inkml:trace contextRef="#ctx0" brushRef="#br0" timeOffset="54571.85">2924 5646 1139 0,'4'4'330'0,"3"-4"-26"0,4 2-20 15,1-1-17-15,-1 0-27 0,6 2-22 0,-1-1-13 16,2-2-29-16,3 0-20 0,-1 0-17 0,4-2-9 16,0 2-25-16,3 0 0 0,-3-3-51 0,7 1-23 15,-7 0-37-15,3 2-40 0,-3-3-20 0,-3 1-47 16,-1-1-30-16,0 2-52 0,-2-4-43 0,-5 3-41 15,-3-4-23-15,-2 3-709 0,-2-2 100 0</inkml:trace>
  <inkml:trace contextRef="#ctx0" brushRef="#br0" timeOffset="54951.607">2691 5067 793 0,'-34'3'356'15,"12"-1"-13"-15,0 1-51 0,-9 1-19 0,-5 1-22 16,-3-1-18-16,1 0-31 0,-2 1-12 0,-5-2-19 16,4 0-17-16,-3 1-13 0,2-2-3 0,-2-2-54 15,10 0-40-15,0 0-47 0,3 0-45 16,7 0-29-16,0 0-23 0,3 0-25 0,5-2-47 15,6-1-112-15,2 1-333 0,5 0-378 16,3 2 186-16</inkml:trace>
  <inkml:trace contextRef="#ctx0" brushRef="#br0" timeOffset="55623.411">3892 5303 1046 0,'2'13'369'16,"-2"-3"-39"-16,0 5-38 0,1 3-26 0,3-1-17 15,-4 4-14-15,3 0-28 0,-2 4-4 0,2-1-17 16,3-3-6-16,-5 0-9 0,5-3 3 0,-3 1-2 16,0-3-6-16,2-1 3 0,-2-1 0 0,1-5 10 15,-1 2-13-15,3-2-15 0,-3-2-23 0,4 0 0 16,-3-5-7-16,3 0-32 0,0-4 3 0,3-2-20 16,4-6-3-16,-1-3 6 0,4-4-14 15,0-5-5-15,4-5-20 0,3-7 0 0,-7 2 2 16,7-3-4-16,-6 5-9 0,-2 5-38 0,-5 5-2 15,2 3-54-15,-3 1-39 0,-3 0-25 0,0 5-20 16,0 0-3-16,-3 2-29 0,2 1-30 0,-3 1-5 16,1 2 3-16,0 1-32 0,-4 4-32 0,3-2-60 15,-3 2-770-15,0 0 131 0,4 7 76 16,-1 0 124-16</inkml:trace>
  <inkml:trace contextRef="#ctx0" brushRef="#br0" timeOffset="55960.17">4879 5368 829 0,'4'7'317'0,"-4"0"1"0,-3 3-24 15,2 1-30-15,-5 6-21 0,2 0-8 0,-2 6-17 16,-1-1-24-16,0-1-7 0,0 2-15 0,1-2-19 16,2 2-14-16,-3-2-14 0,4-3-12 0,-4-2-6 15,3-3-53-15,1-1-26 0,3-2-54 16,0-3-48-16,0-4-61 0,0-1-22 0,0-2-19 15,14-5-26-15,-4-5-26 0,0-2-15 16,1-6-90-16,6-5-630 0,10-9 101 0</inkml:trace>
  <inkml:trace contextRef="#ctx0" brushRef="#br0" timeOffset="56111.656">5164 5227 629 0,'0'0'254'0,"0"0"-11"15,-11 0 5-15,11 0-10 0,-20 7-25 0,6-4-9 16,-2 2 11-16,-5 5-51 0,-1-2-23 0,-1 2-11 15,-4-1-12-15,-1 4-10 0,-5-3-11 0,1 1-36 16,-2 1-30-16,0-2-28 0,0-2-62 16,2-1-46-16,2 3-79 0,2-10-19 15,2 3-780-15,5 1 39 0</inkml:trace>
  <inkml:trace contextRef="#ctx0" brushRef="#br0" timeOffset="56323.945">5068 5572 604 0,'0'0'261'0,"0"0"-5"16,0 0-21-16,-31-2-7 0,14-1-36 0,-1 3-5 16,-1-4-29-16,-3 1-6 0,-1 2-17 0,-1-4-4 15,0 4-8-15,0 0-16 0,-3 1-30 0,2 0-28 16,2 1-21-16,-4 3-46 0,2-2-33 0,2 1-67 15,6 1-97-15,-7-3-57 0,9-1-716 0,5 1 90 16</inkml:trace>
  <inkml:trace contextRef="#ctx0" brushRef="#br0" timeOffset="56918.996">5013 5025 788 0,'-17'0'292'0,"17"0"-21"0,-17 2-15 15,3 0-41-15,1-2-20 0,-2 5-19 0,-1-4-15 16,-2 2-17-16,-1 1-3 0,1-1-24 0,-6-1-25 16,4 3-43-16,-1-3-49 0,1 3-28 0,0-3-62 15,2 3-56-15,0-4-53 0,5 0-815 0,0 1 105 16</inkml:trace>
  <inkml:trace contextRef="#ctx0" brushRef="#br0" timeOffset="57515.475">5653 5143 860 0,'-15'7'271'0,"-1"2"-20"0,-5 0-18 0,-3 2-18 16,-3 5 0-16,2-1-31 0,-1 1-15 0,-2 1-28 15,1 0 5-15,0-1 0 0,3 1-57 0,3-1-33 16,4-7-33-16,-4 2-53 0,8-4-16 0,-1-5-34 15,7-2-32-15,-3-3-11 0,3-4-46 0,0-1 3 16,3-3 22-16,2-3-2 0,2 1 23 0,2-3 16 16,2 0 20-16,-1 0 33 0,2-2-5 0,1 2-12 15,1 2 48-15,-1 0 40 0,1 2 40 16,0 4 37-16,0-2 14 0,-3 4 5 0,2 2-11 16,-2-1 39-16,3 4-13 0,-7 1 23 0,10 2-28 15,-7 4 0-15,1-2-6 0,2 5 4 16,-3 3-9-16,2-3-4 0,1 7-26 0,-2-4 0 15,2 2-1-15,1 1-9 0,-3-2-10 0,6 1-4 16,-3 0-6-16,0-4-9 0,3 0-17 0,0-3-19 16,0 0 9-16,4-4-14 0,-3-2-17 0,6 2-11 15,-4-6 11-15,1 1 5 0,3 0-6 0,-4-2-2 16,4-1 6-16,-6-1-6 0,3 0-10 16,-7 2-6-16,-1-3 27 0,-2 1-11 0,-2 1-8 15,-4-2 16-15,-2-1-8 0,-3 1 13 0,-6-2-18 16,-1 1 18-16,-7 1-3 0,-2-1 13 15,-1 2 8-15,0 1-3 0,3 4 8 0,-2-3 10 16,2 2-7-16,0 1-8 0,5 1-1 0,-2-2 6 16,5-1 8-16,-1 2-18 0,1 1 22 0,3 0 1 15,2-1-46-15,1 1-62 0,7 0-51 0,0 0-80 16,-13 0-58-16,13 0-755 0,0-2 120 0,0 2 90 16</inkml:trace>
  <inkml:trace contextRef="#ctx0" brushRef="#br0" timeOffset="57983.367">4152 5136 1026 0,'-27'6'299'0,"5"-2"-37"0,-2 2-17 0,4-5-25 15,0 5-12-15,3-5-24 0,-7 0-25 0,3 1 15 16,0 1-31-16,1-2-56 0,-1-1-66 0,0 0-42 16,5 0-68-16,-2 0-65 0,2 0-74 0,-2-1-809 15,5-2 172-15</inkml:trace>
  <inkml:trace contextRef="#ctx0" brushRef="#br0" timeOffset="67550.93">7679 5195 542 0,'0'0'179'16,"0"0"-10"-16,0 0-5 0,0 0-10 0,4-2-14 15,-4 2-6-15,0 0-12 0,0 0-4 0,7-1-18 16,-7 1 2-16,0 0-22 0,0 0 4 0,4-1-4 16,-4 1 4-16,3-5-25 0,-3 5-13 15,0 0-10-15,0-7-5 0,0 7 7 16,-4-4-10-16,1-1 13 0,-4 2-15 0,3-1-3 15,-3 1 0-15,-2 0 15 0,2-1-23 0,-4 1 3 16,1-1 13-16,0 1-16 0,-4 2 6 0,1 0-13 16,2-2 10-16,-5 2-18 0,4 0 7 0,-4 2 11 15,-1 3-10-15,0-2-1 0,-1 2 9 0,1 2 17 16,-3 1-18-16,2 1-7 0,-2 2 8 0,0 0-14 16,6 4 8-16,-3-4 6 0,3 3-6 0,3-1 0 15,-1 1 5-15,2-1-9 0,2 1 14 0,1 0 6 16,4-1-19-16,-1 0 70 0,4 1-18 0,0-3-3 15,4 1-7-15,-1 2 0 0,7-2-3 16,1-2-3-16,-1 3-10 0,0-3 3 0,7 0-10 16,-3-1-13-16,3-3 15 0,-3 0-5 0,6 0-10 15,-2-3 10-15,-1 0-13 0,0-1 3 16,-1 0-8-16,2-1-3 0,-2 0 16 0,-1 0-18 16,1-1-2-16,-1 1-37 0,-2-1-25 0,1 0-7 15,-1 0-50-15,-2-1-50 0,2-1-34 0,-6 0-23 16,4 2-785-16,-4-3 30 0</inkml:trace>
  <inkml:trace contextRef="#ctx0" brushRef="#br0" timeOffset="67970.613">7980 5252 430 0,'-7'-6'197'0,"-3"2"-16"16,-3-2-4-16,-1 4-3 0,-3-5-15 0,0 5-8 16,-1-2 18-16,-2 3-21 0,3 1-10 15,-4 2-17-15,0 1 4 0,1 0 8 0,-4 4-2 16,1 0-34-16,3 3 13 0,-1 0-2 0,3 3-6 15,2 0-28-15,2 1 0 0,7 1-4 16,-3 0-12-16,6-2-1 0,1 1 9 0,3-5-20 16,3 2 3-16,4-2-5 0,0-2-14 0,7-2-4 15,-4-3 5-15,6-1-6 0,-2-1 1 0,3-3 15 16,-2 0-13-16,5-2 0 0,-6-1 3 16,3-3 5-16,-1 0-11 0,-1 0-4 0,-2 0-6 0,0-4 5 15,-2 1-12-15,-1 0 8 0,-3 1-11 16,1 0 10-16,-2-4-35 0,-2 6-27 0,-2-1-6 15,-1-2-29-15,-1 2-5 0,-3 0-34 0,2 2-58 16,-2 0-26-16,-3 1-22 0,1-2-301 16,-1 3-421-16,5 3 89 0</inkml:trace>
  <inkml:trace contextRef="#ctx0" brushRef="#br0" timeOffset="68367.113">8025 5309 826 0,'-4'16'307'16,"1"-3"-7"-16,2-1-21 0,1-1-15 0,-3-2-6 15,3-2 13-15,0 0-53 0,0-4-13 0,0 2-16 16,0-2-28-16,0-3-20 0,7 0-13 0,-7 0-13 15,14-7-2-15,-4 3-3 0,4-8-18 0,-1 1-12 16,2-3-9-16,1-1-2 0,5-4-2 0,-5 3-29 16,5-3 3-16,0 1-5 0,-7 1 5 0,6 2-10 15,-7 4-8-15,2-2-5 0,-5 5 10 16,3 0-8-16,-2 5 3 0,-4 2 6 0,2 1-22 16,-1 1 21-16,-1 2-12 0,0 5-6 15,-1 0 3-15,0 5 2 0,-1 2 18 0,-2 0-22 16,1 4 4-16,-1-1-2 0,0 1 7 0,-3 0-17 15,3 1-24-15,-2-3-9 0,2-1-24 0,0-3-23 16,-3-1-38-16,0 0-34 0,3-3-32 0,1-3-34 16,0-1-49-16,2-5-5 0,-6 0 13 0,14-7-61 15,-3 0-694-15,-1-1 87 0,3-2 87 0</inkml:trace>
  <inkml:trace contextRef="#ctx0" brushRef="#br0" timeOffset="68694.923">8828 5142 755 0,'0'0'225'0,"0"0"18"0,-24 0-38 15,15 1-18-15,-3 3-24 0,2-1 6 0,-4-1-38 16,1 3 5-16,0-2-14 0,-5 3-14 0,1-2-13 16,3 1-1-16,-3-1-7 0,4 2-10 0,0 0 3 15,5-4-1-15,-2 5-7 0,3-5-1 0,1 3-7 16,1-1-15-16,2 1 5 0,3-1 5 0,3 1-13 15,2-1 0-15,1 3-10 16,-2-1-1-16,5 2-9 0,2-1 7 0,-1-2 6 0,-3 3 9 16,3-1 11-16,-2 1 10 0,1-1-25 15,-2 3-6-15,0-3-15 0,-3 1 10 0,0 2-4 16,-1 0-6-16,0 0 7 0,-6 2-1 0,3-3-9 16,-4 1-7-16,1 3-13 0,-5-4-13 0,2 1-5 15,-4 0-43-15,-4-2-21 0,1 1-23 0,-2-3-23 16,5 1-36-16,0-5-41 0,-1 3-33 0,1-12 10 15,1 7-783-15,5 0 87 0,-3-4 108 0</inkml:trace>
  <inkml:trace contextRef="#ctx0" brushRef="#br0" timeOffset="69070.723">8814 5272 606 0,'11'-1'248'0,"-1"-2"-48"0,0 2-16 16,1-3-20-16,-1 2 3 0,3 0-16 0,-5-3-11 15,2 1-19-15,-1 0-6 0,-2 0 21 16,1-3-44-16,-2 1-18 0,-2 2-13 0,-4-3 8 16,3 1-7-16,-6 1-11 0,0 0 0 0,-1 0-7 15,1 0-1-15,-5 1-22 0,1 1 15 0,-2 2-6 16,2-1 1-16,-4 2 23 0,1 2-11 0,0-1 6 15,-1 2 7-15,1 2 13 0,0 4-15 16,-1-1 25-16,2 3-32 0,2 2 17 0,0-1-3 16,3 3-5-16,-2 1 3 0,5 0-5 0,1 1 5 15,1-1 2-15,2 0-22 0,4-1 2 0,0-1 5 16,-1-1-16-16,1-4-7 0,0 0-2 0,4-1-3 16,-4-2-11-16,3-2 1 0,3-2-8 15,-6-2-43-15,3 0-21 0,-2-1-8 0,2-3-23 16,0-1-35-16,0 0-24 0,0-2-45 0,0-1-27 15,-3 0-81-15,4-5-709 0,-1 2 89 0</inkml:trace>
  <inkml:trace contextRef="#ctx0" brushRef="#br0" timeOffset="69659.794">8999 5352 732 0,'-4'15'322'0,"1"-4"-17"0,0 2-42 15,-1-4-27-15,1-2-3 0,3-3-21 16,-3 2-40-16,3-5-16 0,-4 3-15 0,4-4-8 16,0 0 2-16,0 0-12 0,0 0-10 0,0 0 15 15,4-22-3-15,0 13-12 0,2-6-6 0,0 0-4 16,1-3-14-16,1 0-4 0,1-3-19 0,-2 2-2 15,3 0-7-15,1 0 2 0,-1 1-13 0,-3 1-3 16,3 2-10-16,0 2 16 0,-3 1-28 16,0 3-14-16,3 3-25 0,0-1-10 0,1 0-13 15,3 5-30-15,-1-2-9 0,1 3-27 0,-1 1-14 16,8 2-22-16,-4 2-23 0,7 0-29 0,0 2-45 16,0 1-29-16,-4-4 31 0,-2 2-159 15,2 3-476-15,1-1-7 0</inkml:trace>
  <inkml:trace contextRef="#ctx0" brushRef="#br0" timeOffset="70547.06">9324 5175 680 0,'3'9'292'0,"-2"2"-28"16,1 1-13-16,2 1-21 0,-1 2-7 0,0 0-24 16,-2 2-2-16,2-2 6 0,1-1-16 0,0-1-3 15,-1-4 8-15,0 1 2 0,0 0-37 0,1-3-24 16,-1-2 5-16,0-1-10 0,5-1-10 15,-2-3-21-15,-6 0-18 0,11-7 1 0,-2-1-11 16,-1 0-5-16,2-1 0 0,0-5-18 16,4 0 5-16,-1 2-5 0,-2-3-8 0,2-2 3 15,1 5-23-15,-4-1-13 0,0 2-20 0,0 3-13 16,-2-1-21-16,2 1-15 0,0 2-25 0,-2-1-21 16,2 3-6-16,0 0-35 0,3 1-20 0,1 2-16 15,0 1-2-15,-1 0-16 0,5 0 3 0,-2 0-62 16,5 3 31-16,-1-1-15 0,4 1 53 0,-3-1 3 15,3 0 64-15,-1 1-7 0,1-1 37 0,-3-2 55 16,0 0 15-16,2 0-1 0,-5 0 32 0,-1 0 5 16,0-2 28-16,-4 2-11 0,2-4 3 15,-2 3 6-15,-5-1 7 0,1-1-8 0,-5-1 8 16,2 2 7-16,-6-3 6 0,0 3 10 0,0 2-5 16,-7-7-3-16,1 5 11 0,-2 2 12 15,-2 0-17-15,-3 0 9 0,-1 3-19 0,-2 3 17 16,-2 2-18-16,1 1 23 0,-4 3-18 0,4 3-12 15,0 2 17-15,3-2-12 0,1 2-13 0,3-2 18 16,2-4 2-16,2 3 5 0,2-4-7 0,1-2-16 16,3-1-2-16,0-4 3 0,3-1-3 0,-3-2 4 15,10-2 1-15,1-1-10 0,-4-5-10 0,3-1-1 16,4-3 3-16,-1-1-13 0,1-2 6 0,0 0-9 16,3-2 19-16,-3 0-11 0,0-2-15 15,2 2 18-15,-3-1-18 0,-1 2-2 0,1-3-1 16,-3 6 3-16,0 0-5 0,-3 3-8 0,0 1 11 15,0 2 14-15,-3 4-4 0,-4-1-5 16,0 4-14-16,0 0 11 0,-3 13-10 0,2-3 28 16,-6 4-18-16,0 3-2 0,1 2-14 0,2 4 26 15,-3-4-7-15,0 3 0 0,4-4-16 0,3 1 13 16,-3-2 5-16,3-3-10 0,0 0-26 0,3-4-15 16,3-5-59-16,-1 0-20 0,4-5-44 0,-2-2-21 15,4-6-38-15,2 0-22 0,-3-9-1 0,5 2-727 16,1-2 100-16</inkml:trace>
  <inkml:trace contextRef="#ctx0" brushRef="#br0" timeOffset="70912.258">10336 4911 865 0,'-7'26'304'0,"3"-1"-45"15,-3-1-26-15,1-1-26 0,-1 0-15 0,0-2-15 16,0 2-21-16,1 1-36 0,-1-4-23 0,3-3-15 16,-3-2-41-16,7 0-43 0,-4-5-32 0,4-1-27 15,0-3-23-15,1-2-93 0,5 0 31 16,-1-4-2-16,-5 0-24 0,16-5 6 0,-6 1 12 16,4-3 29-16,-1-2-34 0,2 0 44 15,-2-3 20-15,1 4-20 0,-1-1 36 0,-3 1 25 16,1 1 41-16,-1 2 16 0,-3-1 9 0,1-1 1 15,-2 3 31-15,-3-1 12 0,0 2 16 0,-6-2 15 16,3 5-3-16,-3-3 1 0,-4 1 14 0,0-1 4 16,0 3-3-16,0-2 15 0,-3 2 3 0,-3 0-21 15,3 0-18-15,-2-1 6 0,2 2-19 0,-3-1-7 16,-1 0 8-16,4 0-32 0,-7-1-17 0,7 1-30 16,-3-1-68-16,2 1-7 0,1-4-84 15,0 0-1-15,2-1-806 0</inkml:trace>
  <inkml:trace contextRef="#ctx0" brushRef="#br0" timeOffset="71088.119">10540 5161 570 0,'-6'14'226'0,"2"-1"-19"15,4-1-46-15,-3-3-53 0,-3-1-80 16,6-3-105-16,-5-1 16 0,2-1-431 16</inkml:trace>
  <inkml:trace contextRef="#ctx0" brushRef="#br0" timeOffset="71438.564">10626 5029 831 0,'7'3'269'0,"-1"-1"-10"0,-1-2-24 0,1 2-22 16,1-1-52-16,-1 0-20 0,1 3-65 15,4-4 9-15,-4 1-34 0,6 1-15 0,-2-1-10 16,2-2 4-16,-2 1-12 0,2-2 5 0,-3 1-25 16,1 1-14-16,-4-4 14 0,-1 2 15 15,1 1-26-15,-7 1 8 0,3-1 2 0,-3 1 18 16,0 0 3-16,0 0 16 0,0 0 12 0,-20 3 2 15,14 1 29-15,-2 0 5 0,1 3-5 0,-2 1-3 16,2 3 11-16,-1 2-14 0,-1-4-7 0,5 7 8 16,-3-5-23-16,4 1 14 0,-1-2 1 0,1 1 8 15,-1-2-3-15,4-1 6 0,0-2-1 16,0 0-28-16,0-3-3 0,1-1 3 0,-1-2-10 16,0 0 13-16,0 0-54 0,14-9-23 0,-11 6-16 15,3-5-25-15,-2 0-46 0,-1-1-26 0,0 0-43 16,1-3-31-16,0 0-16 0,-1 4-790 15,-3-4 112-15,4 3 77 0</inkml:trace>
  <inkml:trace contextRef="#ctx0" brushRef="#br0" timeOffset="71707.405">10882 5087 893 0,'4'5'327'0,"3"-2"-32"0,0-1-29 0,-4 1-7 16,1-1-34-16,2-1-10 0,-6-1-36 0,11-1-20 15,-4 1-13-15,2-5-3 0,-2 1-25 0,4 2-18 16,-4-5-13-16,3-1-6 0,1 0 1 0,-2 2-18 16,1 1-7-16,1-2 7 0,-1 3-8 15,-3 0-2-15,4 0-16 0,-4 3 3 0,2 1 3 16,-2 0 12-16,1 5-20 0,1-4 0 0,-2 3 2 16,-1 3-2-16,2 2-18 0,-4 3 7 0,2-2 3 15,-2 2-7-15,2 1-26 0,1 2-13 16,-3-5-15-16,-1 1-24 0,1 0-22 0,-1-1-52 15,3-2-58-15,-5-1-62 0,2-4-61 0,0-2-748 16,5 0 103-16,-8-1 110 0</inkml:trace>
  <inkml:trace contextRef="#ctx0" brushRef="#br0" timeOffset="71871.011">10746 4895 1003 0,'0'0'343'0,"-3"-3"-64"0,3 3-21 16,0-5-66-16,0 5-46 0,6-5-66 0,-3 0-57 15,1 0-82-15,2 0-64 0,-1 0-269 0,1-2-516 16</inkml:trace>
  <inkml:trace contextRef="#ctx0" brushRef="#br0" timeOffset="72396.703">12530 5036 685 0,'-21'0'267'0,"-2"2"-19"0,3 3-25 16,2 2-13-16,-2-4-29 0,-1 5 6 15,0 1-36-15,-2 0-7 0,6 4 1 0,-1-2-17 16,2 3 13-16,1-2-18 0,3 1-15 0,5-3 17 15,3 0-12-15,0-1-19 0,4-2 4 0,4 1-11 16,0-2-16-16,3-3 4 0,2-1-24 0,2 1-5 16,-1-3-44-16,4 0-12 0,3-4-18 0,-1 0-36 15,2-2 3-15,-1-1-47 0,3 0 1 0,1-3-47 16,0-2-20-16,-1 0-56 0,1 0-32 0,-1-2 35 16,0 2-805-16,4-4 123 0</inkml:trace>
  <inkml:trace contextRef="#ctx0" brushRef="#br0" timeOffset="72616.612">12916 4684 494 0,'-3'-13'184'0,"0"3"-20"0,2 1-3 16,-5 2-18-16,0 0 24 0,2 3 4 0,-4 1-20 15,-2-1 28-15,-3 6 8 0,2 3-26 0,-5 2 31 16,-5 2-35-16,4 8 1 0,-4 1-17 0,-9 14 0 15,2 3-18-15,1 4-3 0,-1 0-28 0,4 6-25 16,1 0-44-16,2 1-39 0,1-2-48 16,6-2-56-16,8-7-54 0,2-5-79 15,4-11-8-15,3-3-779 0,4-2 157 0</inkml:trace>
  <inkml:trace contextRef="#ctx0" brushRef="#br0" timeOffset="72779.593">12807 5013 903 0,'-10'4'361'16,"-1"-3"-18"-16,-5 6-38 0,-2-3-19 0,-2 1-27 16,0 3-26-16,-4 0-18 0,-1-1-31 0,1-3-23 15,1 2-20-15,2-1-46 0,4-1-41 16,0-1-37-16,0-3-73 0,3 0-41 16,4-3-62-16,0-2-71 0,3 0-753 0,1-2 31 15,5-2 112-15</inkml:trace>
  <inkml:trace contextRef="#ctx0" brushRef="#br0" timeOffset="73443.11">13365 5007 1195 0,'-4'22'366'16,"-2"1"-33"-16,1-3-16 0,-1 0-40 0,2-3-32 16,-2 3-30-16,-1 3-18 0,1-4-35 0,1-3-19 15,2 0-51-15,-1-1-53 0,1-4-45 0,0 1-45 16,0-6-67-16,3-1-17 0,0-4-42 15,0-1-7-15,0 0-6 0,0 0-35 0,-3-19-5 16,3 3-42-16,-1 5-17 0,1-4 61 0,-3-2 100 16,0-5 36-16,-2 3 39 0,2 1 42 0,0-2 9 15,-1 3 15-15,1 1 58 0,3 5 26 0,-3-3 49 16,0 5 18-16,2-2 13 0,1 3 28 16,0 0-1-16,1-1-4 0,2 3-3 0,0 1 0 15,1-2-7-15,2-1-27 0,2 3 1 0,2 0-20 16,0 0-29-16,1-1 5 0,2 2-23 0,0-1-7 15,1 2-8-15,0-1-23 0,6 0 2 0,-2 3-12 16,-1-3 5-16,0 3-19 0,0 1-4 16,0 0-21-16,-4 0 6 0,1 1-1 0,-3 0 0 15,-2 2-7-15,-1 1-3 0,-5 1-2 0,0-1 10 16,-3 3-1-16,-6 1-9 0,1 0 12 0,-4-1-20 16,-1 2 10-16,-5 1 0 0,-1-2-33 0,-2 0-18 15,-1 0-18-15,1-2-25 0,-3-1-34 16,1-1-51-16,3-1-49 0,3-3-30 0,-3-2-21 15,4 0-778-15,2-1 115 0,4-1 90 0</inkml:trace>
  <inkml:trace contextRef="#ctx0" brushRef="#br0" timeOffset="73752.056">13908 4800 739 0,'0'0'231'0,"7"0"-29"0,-7 0-13 0,0 0-22 16,0 0-9-16,0 0 6 0,0 0-18 0,-21 2-13 16,11 1-2-16,-1 1-3 0,-2 3 10 15,3-1-13-15,-7 4 11 0,3 1 5 0,0 3 0 16,-2 1 12-16,2 1-22 0,3-1 2 0,5-1 10 16,-2 3 8-16,2-5-10 0,2 1-13 0,1-2-10 15,3-2-1-15,0 0-9 0,3-1-3 0,-3-2-10 16,7-4-3-16,-4 1-21 0,5-6-17 15,-8 3 2-15,16-4-4 0,-9-1-17 0,4-2-6 16,-5 1-19-16,4-4-36 0,-6 1-40 0,3 0-42 16,0-2-22-16,-4 2-32 0,0 0-17 0,-2-4-33 15,-1 3-57-15,3-4-56 0,-3 5-763 16,0-2 113-16,3 4 92 0</inkml:trace>
  <inkml:trace contextRef="#ctx0" brushRef="#br0" timeOffset="74235.435">13949 4875 872 0,'3'5'369'15,"-2"1"-31"-15,2 1-49 0,-3 2-20 0,0-2 0 16,3 1-39-16,-3 1-28 0,3-1-7 0,-3-1-8 16,0-3-16-16,3 3-10 0,-2-2-10 0,-1-2-23 15,0 0-7-15,4 1 2 0,-1-3-24 0,-3-1-24 16,7 0-1-16,-7 0-5 0,13-2 3 0,-8-3-11 15,4 1-12-15,1-1-11 0,-3-1 16 16,4 1-13-16,-1-2-11 0,0 0 6 0,0 1-8 16,0 1 1-16,0-1-14 0,-2 1 3 0,2 0-5 15,-4 1 15-15,1 0-5 0,1 0-8 16,-2 3-2-16,-2 0-8 0,2 1-7 0,-6 0 2 16,10 5 0-16,-5-3-8 0,1 2 13 0,-2 1 8 15,2 2-8-15,1 0-8 0,0-3-2 0,0 2 10 16,-1 2 1-16,1-4 9 0,4 3-23 0,-4-2 6 15,6-2 9-15,-2 3 4 0,-1-6-14 0,3 0-5 16,1 0 1-16,-1-5 14 0,-1 1-19 16,1-3 14-16,0 1-10 0,1-2 8 0,-4-3-5 15,1 2 3-15,-5 0-3 0,1-5-6 0,0 3 11 16,-1-2-7-16,-6 3 7 0,0-4 7 0,0 3-19 16,-3 1 17-16,0 2 13 0,-1-1-31 15,-2 1-5-15,-4 4 5 0,2 3 3 0,-2 1 12 16,-3 5-7-16,-1 3 10 0,1 1-5 0,-1 0-2 15,3 7 20-15,2 0-23 0,-2 1 0 0,4 0-34 16,1-1-22-16,5 1-57 0,-2 0-38 0,3-4-41 16,3 0-69-16,-2-1-75 0,5-5-775 0,1 1 113 15,4-3 102-15</inkml:trace>
  <inkml:trace contextRef="#ctx0" brushRef="#br0" timeOffset="74467.255">14435 5034 1110 0,'0'3'405'0,"0"-3"-44"0,0 5-8 0,0-5-43 15,0 0-11-15,3-13-20 0,0 5-23 0,1-1-8 16,5-3-35-16,-5-2-24 0,4-1-17 0,1-3-16 16,1 0-15-16,4 0-16 0,-4 1-38 0,1-3 3 15,6 1-39-15,-4 1-13 0,5 0-50 0,2 2-32 16,-3-1-30-16,4 4-18 0,0 1-41 0,-1 5-21 15,0 0-56-15,1 6-46 0,2 1-38 16,-2 0-123-16,0 3-653 0,2 2 56 16,1 2 126-16</inkml:trace>
  <inkml:trace contextRef="#ctx0" brushRef="#br0" timeOffset="76179.44">3461 6740 570 0,'8'-2'195'16,"1"2"-11"-16,-5-3-12 0,2 2-6 0,-2 1-23 15,-4 0 8-15,10-1-33 0,-10 1-5 0,0 0 7 16,0 0 8-16,0 0-20 0,0 0-3 0,-27 0-24 15,13 0 9-15,0 1 2 0,-9-1-23 0,1 2-5 16,-4 3-18-16,-4-3 21 0,-1 4-1 0,-5-1-17 16,2 2 7-16,-3 0-12 0,3 1-8 0,-1 0 2 15,2 0-2-15,2 1-10 0,4-1-1 0,2 0 6 16,4 0 5-16,2 0-3 0,1-1-5 0,5 2 23 16,3-4-20-16,-1 3-3 0,7 0 0 15,2-2 1-15,4 2-6 0,5 0 7 0,1 2-9 16,5-1 2-16,5 3-10 0,2-1 2 0,7 0 16 15,7 1-24-15,0-2 11 0,1-1-20 16,6 0 14-16,-4-2-12 0,0 1 6 0,-2-1-1 16,-4-3-3-16,-1 2-2 0,-9-3 8 0,0 2 5 15,-1-4-3-15,-6 1-5 0,-1 3 8 0,-6-4-5 16,-4 1 2-16,-6 3-2 0,-3-1-3 0,-8 2-3 16,0 2 1-16,-11 0-6 0,-4 2 11 0,-3 4-3 15,-12 4-8-15,0 1 14 0,-4-1-11 0,4 3 2 16,2 3-2-16,1-4 16 0,1 3-19 15,9-5 3-15,7 0-5 0,0-2 13 0,10 0-14 16,-3-1 12-16,10-4 14 0,-2 3-20 0,7-4 26 16,6 0-16-16,3 2-8 0,0-3 6 15,10 0-10-15,-3-1 12 0,6-1-2 0,0-2-3 16,4 0-13-16,1-2 16 0,5-2 2 0,-6 2-5 16,1-6-25-16,1 2-4 0,-1-2-22 0,-2 1-18 15,-2-2-41-15,-1 1-5 0,1-1-66 0,-7 1-96 16,6-2-12-16,-7 1-804 0,1-2 123 0</inkml:trace>
  <inkml:trace contextRef="#ctx0" brushRef="#br0" timeOffset="76627.399">4336 6800 721 0,'-31'10'287'15,"4"-2"-13"-15,3 3-39 0,0 0-22 16,0-1-6-16,0-1-25 0,0 0-5 0,1 1-21 15,3 2-3-15,2-2-2 0,0-3-7 16,5-2-14-16,3 1 14 0,-1 1 1 0,2-3-6 16,5 2-34-16,4 0-11 0,3-2-2 0,0 2-7 15,4 0-3-15,7 2-8 0,-1-3 3 0,5 0-29 16,2 3 19-16,1-5-31 0,-4 3 2 0,3-2-2 16,-5 1-3-16,1 3-4 0,-2-2 6 0,-3 0-9 15,2 2-16-15,-6 3 8 0,-4-1-10 0,-2 0 5 16,-2 4-8-16,-5-2 0 0,-5 6 3 0,1-1 2 15,-7-2 0-15,0 1-28 0,-1-1 8 16,-1-3-21-16,1 1 8 0,-3-2-23 0,-2 1-21 16,2-6-27-16,1 0-32 0,2 0-45 15,1-5-37-15,-3 1-32 0,-1-3-39 0,1-1-765 16,6-5 102-16,0 1 105 0</inkml:trace>
  <inkml:trace contextRef="#ctx0" brushRef="#br0" timeOffset="76894.964">3731 6620 1405 0,'0'0'435'0,"0"0"-31"15,0 0-12-15,0 0-29 0,0 0-27 16,10-7-39-16,-3 5-3 0,3 0-43 0,0-3-18 15,8 1-18-15,-2-1-46 0,5-2 2 0,4-3-20 16,2 3-12-16,7-2-24 0,0 1-18 0,3 3-41 16,1-2-17-16,3 1-55 0,-3 4-32 0,2 1-42 15,2 1-38-15,-1 1-25 0,-1 1-37 0,2 4-30 16,-4 1-64-16,13 20-67 0,-13-19-849 0,-4-1 122 16,-6-2 113-16</inkml:trace>
  <inkml:trace contextRef="#ctx0" brushRef="#br0" timeOffset="78179.117">5201 6866 770 0,'13'5'322'0,"-13"-5"-27"0,11 0 4 0,-1 0-17 16,0-3-39-16,5 2-13 0,4 0-15 0,5-4-33 15,4 3-10-15,3-5-19 0,9 5-17 16,-1-5-21-16,1 4-12 0,1-3-32 16,-2 0-40-16,1 3-41 0,-9 3-42 0,-3-4-24 15,-1 1-37-15,-4 3-61 0,-2 0-49 0,-4 2-51 16,-6-1-422-16,1 1-289 0,-4 0 81 0</inkml:trace>
  <inkml:trace contextRef="#ctx0" brushRef="#br0" timeOffset="78403.525">5369 7026 1075 0,'7'1'340'0,"3"0"-15"0,-3 0-31 16,7 3-30-16,2-4-18 0,1 0-11 0,3-5-50 16,4 4-1-16,1 1-20 0,3-2-39 0,2 1-33 15,-3-5-53-15,1 4-26 0,-1-3-37 0,-4 4-47 16,2-2-60-16,-5-1-25 0,0 2-54 0,1 1-33 16,0-4-13-16,-4-5-36 0,3 8-734 0,-3-4 109 15</inkml:trace>
  <inkml:trace contextRef="#ctx0" brushRef="#br0" timeOffset="78738.609">6422 6761 670 0,'-24'6'259'0,"0"3"-3"0,3 1 7 0,-2 3-22 16,-2 0-16-16,1 4-30 0,-10 13-3 0,7-6-18 15,6-3-16-15,4 3-7 0,0 1-10 0,7-3 8 16,3 2-3-16,4-6-26 16,3-2-20-16,6-3-16 0,5 3-2 0,6-3-10 15,6-5-6-15,2-5-2 0,2-3 8 0,4-2-21 16,6-7-15-16,-3-1 0 0,1-3 7 0,9-5-7 16,-10 0-20-16,-6 1 7 0,-4-3 2 0,-4 3-2 15,-3 1 16-15,-7-2-29 0,1 5 8 0,-4-2-8 16,-4-1 0-16,-6 2-15 0,3 3 15 0,-7-6-43 15,-1 3 10-15,-2 3-15 0,-2-2-14 0,-3 4-12 16,-2 0-10-16,0 1-26 0,-4 5-28 0,2-1-35 16,1 3-52-16,-2-2-57 0,3 3-782 15,3 1 107-15,0 1 104 0</inkml:trace>
  <inkml:trace contextRef="#ctx0" brushRef="#br0" timeOffset="79883.8">2921 8800 931 0,'0'0'289'0,"0"0"-15"0,-3 1-13 0,3-1-7 15,0 0-24-15,0 0-20 0,0 0-18 0,0 0-20 16,17-2-21-16,-7 0-11 0,0-2 1 0,3 3-41 15,8-1-5-15,3-3-34 0,4 1-20 0,-1-2-10 16,1 0-34-16,-2 2 3 0,1-3-7 0,-5 5-22 16,-1-3-9-16,-1 3-31 0,0-4-10 0,-2 5-24 15,-2 1-48-15,-1-5-56 0,-2 5-64 16,-3-1 53-16,1 1-816 0,-1 1 89 0</inkml:trace>
  <inkml:trace contextRef="#ctx0" brushRef="#br0" timeOffset="80231.215">2989 8917 675 0,'0'0'249'0,"-9"0"-22"0,9 0-1 0,-7 1-16 16,7-1 12-16,0 0-2 0,0 0 3 0,-5 0-18 16,5 0 5-16,0 0-3 0,0 0-23 0,0 0-20 15,0 0-8-15,25-1-17 0,-11 1-17 0,2 0-6 16,5 0-6-16,0-1-36 0,5 1-10 0,5 0-31 15,-3-1-28-15,2 1-25 0,-2-3-29 0,-1 3-10 16,-3-1-66-16,-2 0-47 0,0 1-79 16,-1 1-38-16,-8 0-102 0,5-1-672 0,-4 0 114 15</inkml:trace>
  <inkml:trace contextRef="#ctx0" brushRef="#br0" timeOffset="82142.939">5156 8307 606 0,'8'0'259'0,"-2"0"-24"16,-6 0-33-16,7 0-2 0,-7 0-21 15,0 0-28-15,0 0-15 0,-17 10-6 0,0-7-35 16,-4 2 10-16,-2 1-20 0,-5 0-1 0,-5 3-15 16,1 1 21-16,-2-1-34 0,0 0-5 15,0-1 6-15,3 2-32 0,0-2 16 0,3 1-15 16,5-1 12-16,-1 0-10 0,4-1 18 0,6-2 3 15,-3 0 15-15,7 3-5 0,3-5-11 0,2 2 11 16,5 2-20-16,5-5 4 0,2 5 6 0,3-5-8 16,7 4 0-16,-1-3-13 0,6 2 5 0,5-2-2 15,1 3 0-15,5-4-11 0,-2 4 6 0,6-3-19 16,-6 2 6-16,0-3-3 0,0 1 1 0,-4 2 1 16,-6-4 14-16,-1 0-11 0,-3 3-22 15,-3-3 7-15,0 0-21 0,-7 2 14 0,-1 1-4 16,-6-2-9-16,0-2 17 0,-9 8-15 15,-3-5 36-15,-1 2-28 0,-7 2-8 0,0-2 0 16,-2 1 5-16,-2 1 8 0,-3 2 3 0,-4 1-6 16,0 4 8-16,1-3 0 0,-1 4-5 0,3-4 5 15,2 3-5-15,5-4 7 0,1 3 14 0,6-3-6 16,0-2-5-16,1 1 10 0,3 1 9 0,2-2-14 16,1 0 0-16,1 0 3 0,2-1-3 0,1 0 11 15,3-2-14-15,-3 0-7 0,3 1-2 0,0-1 14 16,3 1-4-16,-2-4 2 0,5 4-10 0,0-3 16 15,-2 1-6-15,7-1-10 16,2-2 8-16,0 0-6 0,2 2-4 0,5-2 4 16,0-2-2-16,1-2-13 0,6 2 6 0,1-2 12 15,0 2-18-15,2-4-13 0,-3 4-22 0,3-1-26 16,-6 0-47-16,0-2-35 0,-3 3-44 0,0 1-125 16,-1-5-745-16,-3 3 126 0</inkml:trace>
  <inkml:trace contextRef="#ctx0" brushRef="#br0" timeOffset="82435.06">5522 8342 824 0,'-3'9'317'16,"3"2"-7"-16,-4 2-36 0,1-1-13 0,0 4-23 16,0 1 2-16,-1 0-30 0,1 4-15 0,-2-3-26 15,2 1-16-15,-3 3-17 0,3-3-5 0,2 1-11 16,-2-1-10-16,0-2-15 0,0-1-6 0,2 1-22 16,1 0-42-16,0-7-25 0,0 5-33 0,-3-5-15 15,3 3-55-15,0-6-66 0,3 2-59 16,-3-7-38-16,4 5-466 0,-1-7-238 0,-3 0 28 15</inkml:trace>
  <inkml:trace contextRef="#ctx0" brushRef="#br0" timeOffset="82786.976">5382 8377 957 0,'4'-6'302'0,"2"2"-8"0,-2 2-20 16,6-5-20-16,0 0-24 0,4-2-25 16,0 0-16-16,2 1-17 0,2-5-14 15,3 2-4-15,-1 2-8 0,-2-5-11 0,5 3-4 16,-3 2-13-16,4 0-13 0,0 0-5 0,1 0-11 16,-2 2-10-16,5 0-7 0,2-1 7 0,-2 6-20 15,2-4-5-15,1 5-18 0,-4-3-5 0,-2 4 4 16,-1 0 12-16,-4 4-4 0,0-2 3 0,-6 4-15 15,0 3-3-15,-10-1 8 0,-1 3 0 0,-6 5-11 16,-7 3 21-16,-5 2-30 0,-6 4 9 0,-10 3-22 16,-3 1 10-16,0-4-1 0,-6-3-1 15,2 0-24-15,4-4 0 0,3-3-10 16,-3 1-41-16,7-6-20 0,-4 0-39 0,7-1-26 0,-3-3-32 16,3 0-65-16,3 1-69 0,4-5-297 15,-1-2-404-15,5 0 100 0,3 0 81 0</inkml:trace>
  <inkml:trace contextRef="#ctx0" brushRef="#br0" timeOffset="83967.484">6616 8346 527 0,'0'0'251'0,"0"0"-36"0,0 0-8 16,0 0-7-16,0 0-13 0,28-1-24 16,-15-1-1-16,2 1-17 0,4 1-14 0,5 0-13 15,4 0-11-15,2 0-15 0,2 0 13 0,5-2-43 16,-3 2 9-16,3-3-32 0,-2 3-21 0,-4-1-8 15,-5 1-7-15,-2 0-52 0,-2 1-18 16,-2-1-76-16,-3 5-69 0,-10-5-73 0,4 1-726 16,-1 1 169-16</inkml:trace>
  <inkml:trace contextRef="#ctx0" brushRef="#br0" timeOffset="84260.524">6739 8525 647 0,'0'0'297'15,"0"0"-21"-15,0 0-7 0,0 0-33 0,0 0 9 16,17-8-24-16,-6 6 1 0,-1-3-30 0,3 2-13 15,2-2-15-15,5 2-13 0,-3-1-15 0,4 1-18 16,3 1-3-16,-1-2-20 0,4 1-11 0,-3 2-2 16,0 0-41-16,-2-2-33 0,0 3-31 0,-1 0-36 15,0 0-67-15,-1 3-76 0,-2-7-149 0,-2 5-731 16,2 2 160-16,-5-2 95 0</inkml:trace>
  <inkml:trace contextRef="#ctx0" brushRef="#br0" timeOffset="84643.378">7902 8256 558 0,'-24'0'255'0,"3"2"-9"16,0 1-8-16,1 3-10 0,-1 2 2 0,1 2-9 16,-3 1-4-16,-1 5-7 0,2 3-23 0,3 0 10 15,-2 0-13-15,6-2-17 0,3 4 2 0,2-3-23 16,2 0-18-16,4-2 7 0,1 2-7 0,6-3-18 16,5 0-23-16,2-5 0 0,3-1 8 0,2-2-39 15,5-4 13-15,1-2-5 0,3-2-28 0,3-4 10 16,0-1-10-16,-3-3-8 0,3-4-2 15,-3 2-6-15,-3 0-12 0,-1-3-5 0,-3 0-16 0,-7 3-13 16,1-3 6-16,-4 3-8 0,-1 1-16 16,-5-2-5-16,-1 0-4 0,-1 4-22 15,-2-2-19-15,-4 1-32 0,1-1-9 0,-8 0-24 16,4 2-51-16,-5 1-15 0,2 2-11 0,-8-3-153 16,5 6-630-16,5-2 95 0</inkml:trace>
  <inkml:trace contextRef="#ctx0" brushRef="#br0" timeOffset="86082.586">3269 8567 821 0,'-10'0'364'15,"10"0"-32"-15,0 0-12 0,-11 0-23 0,11 0-13 16,-6 4-5-16,3-1-25 0,-1-2 9 0,4 2-17 16,-3 2-8-16,3-5-33 0,0 9-13 15,3-2-18-15,0 1-10 0,4 2-26 0,1-1-15 16,5 7-23-16,5-1-8 0,5 4 0 0,12 6-33 15,9 0-23-15,0 1-3 0,4-3-12 16,-1-1-6-16,-5-3 5 0,-8-4-2 0,-7-4-10 16,-7-1-8-16,-2-2 15 0,-3-1-4 0,-2 1-14 15,-3-2 3-15,0-1-13 0,-10 2 23 0,0 2-25 16,-7 1 0-16,-3 3-21 0,-3 2 13 0,-2-2-3 16,-8 8-4-16,3-2-14 0,-2 3-5 0,-1-2-2 15,2 2-3-15,0-1-10 0,1 3-15 0,3-1-21 16,3 1-12-16,1-4-34 0,2 3-28 0,4-4-49 15,1 3-71-15,-1-3-52 0,7-2-719 16,0-3 98-16,3 3 112 0</inkml:trace>
  <inkml:trace contextRef="#ctx0" brushRef="#br0" timeOffset="87135.256">5208 9556 773 0,'-16'-5'255'0,"5"5"-14"0,0 0-11 16,-6 1-43-16,0-1-10 0,-3 1-8 0,3 3-21 16,-4-3-4-16,0 1-34 0,1-1-13 15,-3 3-10-15,4-2-10 0,0 0-5 0,1 4-16 16,1-5 18-16,3 1 0 0,1 3 1 0,2-2-4 15,1 1 9-15,0-2-11 0,3 3-5 0,1-1-3 16,5-2-7-16,1 3 0 0,3 2-16 0,4-4-12 16,1 5 9-16,2-2-1 0,3-2-14 0,4 3 6 15,4 1-8-15,-1-1 15 0,-2 0-18 0,-2-3-10 16,2 3 8-16,-5-2 5 0,-2-1-2 0,-1 1 4 16,0-3-7-16,-3 0 10 0,-3 5-13 0,-4-2-5 15,-3-1 18-15,-5 3 3 0,-2 1-21 16,-4-2 8-16,-3 3-3 0,-4 0-5 0,1-1 0 15,-4 1 5-15,0 0-2 0,0-1-18 16,1 1 2-16,2 1 6 0,0-1 20 0,2-2-6 16,4 1-9-16,2-2 7 0,-1 1-10 0,4-4 0 15,0 2 3-15,-1-1 17 0,4-2-17 0,-2 3-3 16,2-3 5-16,2 1-10 0,-4 0 20 0,5-1 11 16,1 3-13-16,-3-3-1 0,6-2 14 0,-4 3-6 15,4 1 3-15,0-4-2 0,3 7 2 0,4-4 3 16,0 2-1-16,7-1-15 0,-1-2 8 0,4 3-5 15,3 0-15-15,5-1 4 0,5-3-7 0,1 5-13 16,-3-4-15-16,3 0 5 0,2-2-13 0,-2 3-3 16,-3-3-12-16,-1 1-21 0,-7-1-5 15,1 0-25-15,0 1-62 0,-5-1-57 16,-1 0-127-16,1-2-394 0,-5 2-272 0,2-3 159 16</inkml:trace>
  <inkml:trace contextRef="#ctx0" brushRef="#br0" timeOffset="87531.286">5837 9478 581 0,'-20'5'202'0,"2"2"5"0,-5 2-23 0,-2 0-17 16,-2 5-3-16,0 0-24 0,-1 3-4 0,4 4-3 15,1-3-2-15,2 6 2 0,3 0 41 0,5-3-8 16,-1 1-7-16,7 1-29 0,1-3-2 0,6-4 3 16,0 0-3-16,3 1-18 0,1-3-2 0,6-4-24 15,1-2-2-15,5-4-5 0,-2-2-3 0,7-7 0 16,2 0-20-16,2-5-13 0,5-2 8 15,1-4-11-15,3-9-5 0,0-4 0 0,-7 7-12 16,-6-1 17-16,0-3-2 0,-7 3-13 16,3-2-10-16,-7 1 0 0,-4 6-3 0,1-4-28 15,-7 2 3-15,0 4-6 0,-3-1-25 0,-1 2-5 16,-2 2-18-16,-4 2-16 0,-5 3-30 0,-1 5-61 16,-1 2-47-16,-4 2-25 0,-10 2-85 0,8 2-655 15,-2 4 8-15</inkml:trace>
  <inkml:trace contextRef="#ctx0" brushRef="#br0" timeOffset="87990.751">5672 9597 478 0,'0'0'200'0,"0"0"-29"0,0 0-15 15,0 0-15-15,-6 4-8 0,6-4 8 0,0 0-21 16,-3 2-7-16,3-2 0 0,-3 4-24 0,3-4 16 15,-1 3-8-15,1-3-15 0,0 0 11 16,-3 5-6-16,3-5 12 0,-3 2-1 0,3-2-4 16,0 0 9-16,0 5-1 0,-4-1 1 0,4-4 7 15,0 6-5-15,0-2-6 0,0 2-12 0,4 2-2 16,-1-1-1-16,0 2 11 0,0 3 0 0,4 0-16 16,-3 5-2-16,6 1 5 0,0-1-11 0,-3 4-14 15,7-1-6-15,-4 0-2 0,0 2-11 16,4-5 8-16,-3 4-23 0,1-2 10 0,3-1 6 15,-5-3-16-15,4 1-5 0,-1-4-18 0,-3 1-26 16,4-2-38-16,-4-2-56 0,1-3-21 0,-1-2-20 16,0 0-47-16,1-4-27 0,-1-1-52 0,0-5-7 15,1-1-791-15,-1-3 122 0</inkml:trace>
  <inkml:trace contextRef="#ctx0" brushRef="#br0" timeOffset="88652.119">6767 9472 1059 0,'23'-3'292'16,"1"1"-13"-16,0 1-36 0,1 0-23 0,5-2-33 15,-2 1-31-15,3 0-28 0,3 1-38 0,0 1-47 16,-3-1-25-16,-1 1-46 0,-5 0-56 16,-3 1-67-16,-1 0 2 0,-7 1-821 0,-4 3 59 15</inkml:trace>
  <inkml:trace contextRef="#ctx0" brushRef="#br0" timeOffset="88880.395">6746 9643 939 0,'7'0'328'0,"4"1"-21"16,2-2-21-16,4 1-17 0,-3-1-36 15,6 1-18-15,0-2-15 0,4 2-26 0,1-4-18 16,2 1-15-16,4 1-24 0,-4-3-22 0,-2 3-36 16,-3-3-44-16,-1 3-35 0,0 0-57 0,-4-2-23 15,-3 3-46-15,-1-1-51 0,0 2-54 0,-2-1-447 16,0-3-283-16,0 3 70 0</inkml:trace>
  <inkml:trace contextRef="#ctx0" brushRef="#br0" timeOffset="89251.356">7837 9419 627 0,'-10'-2'210'16,"-1"2"-26"-16,-6 0-2 0,0 0-3 0,-4 2-18 15,0 3 13-15,-1-1-5 0,-2 5 2 0,2 3-17 16,-1-3 5-16,2 5 2 0,-2 4-13 0,2-1-4 16,7 1 2-16,0-1-26 0,4 1-5 0,0 0-7 15,7-2-6-15,-1 3 6 0,8-4-21 16,-1-1-5-16,7 1-11 0,3-5-9 0,2-1-1 16,6-3-10-16,1-3-2 0,0-2-8 15,5-2 10-15,0-2-13 0,-2-3-2 0,1-3-20 16,-2 2 4-16,0-2 8 0,-6-2-2 0,1-3-1 15,-1-1-19-15,-5 1-14 0,-1-1 0 0,-3 0 1 16,-2-1-24-16,-4 1-8 0,-3 3-7 0,0-2-18 16,-3 1-5-16,-3 2-20 0,-1 0-57 0,-1 2-44 15,-2 1-40-15,-3 2-39 0,-2 4-778 0,3 2 113 16,0 0 100-16</inkml:trace>
  <inkml:trace contextRef="#ctx0" brushRef="#br0" timeOffset="90211.269">9540 8335 563 0,'33'2'245'0,"-8"3"-17"16,-5-4-23-16,-3 1-11 0,-4-1-25 0,-2 3-12 16,-4-2-9-16,-4 3-28 0,-3-1-10 0,-3 2-10 15,-4 2-3-15,-4 0-12 0,1 2-8 0,-10 3-3 16,3 0-5-16,-1 1-28 0,-1 2 3 0,-2 2 4 16,3-3-4-16,1 4-1 0,3-1 8 0,-2 0 11 15,5 3-11-15,1-1 10 0,3 2-9 16,1 2-19-16,2-6-10 0,0 1 5 15,4 1 0-15,0-2 0 0,4 0 1 0,0-2 6 16,2 1-17-16,-2 0 8 0,2-3 7 0,-3-2 6 16,1 1-19-16,0-2 1 0,-1-1 4 0,-3 3 3 15,-3-3-12-15,-1 1 4 0,0 2 1 0,-2-2-9 16,-1 3 1-16,-2-5 13 0,1 2 10 0,-2 2-36 16,3-3 10-16,-3 0 3 0,6 0 7 0,-3 0-7 15,1 1-8-15,2-1-2 0,1 3 15 0,3-2-6 16,0 0 11-16,0 3-10 0,4 2-10 0,2 0 12 15,4 2-17-15,1-2 4 0,2 3 6 0,5 4 0 16,1-1-1-16,9 7 3 0,-1-3 19 0,-6-3-14 16,2-4-20-16,-5 4 13 0,-3-7-6 15,-3 4-4-15,-5-1 9 0,-3-1-17 16,-4-2 15-16,-4 3 3 0,-6-2-3 0,-7 3 0 16,-3 1 3-16,-8-1-13 0,-9 4-8 0,-5 0 8 15,2-6-3-15,5 1 0 0,5-6-7 0,-1 0-18 16,3-1-21-16,1-5-5 0,3 2-31 0,0-1-35 15,7-5-34-15,0 0-28 0,3-2-58 0,0-2-27 16,4-4 37-16,0 1-786 0,4-5 91 0</inkml:trace>
  <inkml:trace contextRef="#ctx0" brushRef="#br0" timeOffset="91254.657">10418 8132 606 0,'0'0'228'16,"0"0"10"-16,0 0 0 0,0 0-8 0,0 0-20 15,0 0-18-15,0 0-5 0,0 0-23 0,0 0-18 16,0 0 0-16,23 0-26 0,-12 0-7 0,6 0-29 16,-4-1 6-16,5-2-8 0,0 2-26 0,1-1 8 15,-1 1 0-15,1-3-8 0,2 0 8 0,-3-3-13 16,-2 5 3-16,2-5-28 0,-5 2-1 0,1 0-7 15,-3-2 3-15,-2 0 15 0,2 0-21 16,-7 0 5-16,2 2 14 0,-6-2-29 0,3 0 18 0,-3 0-10 16,-3 4 0-16,-3-3-3 15,2 3-10-15,-6-2-3 0,0 3 13 0,0 1 24 16,-2 1-24-16,-4 1-5 0,2 3-13 0,-3 0 8 16,0 3 11-16,3 1-6 0,-6 2-10 0,6-1 0 15,-3 7-1-15,4-1 1 0,-2 1-10 0,5 3 0 16,-1-2 4-16,2 2 1 0,2-3-3 0,4 2 11 15,-1-1 4-15,4-1-17 0,0-1 7 0,0-1 3 16,1-2-8-16,2 0 11 0,3-1-1 0,-2-3 1 16,2-2-9-16,2-1-19 0,-1-1-34 0,2-2-8 15,-2-2-30-15,4-1-31 0,-4-3-39 0,3 0-74 16,1-2-836-16,-1-1 114 0</inkml:trace>
  <inkml:trace contextRef="#ctx0" brushRef="#br0" timeOffset="91954.335">10859 8026 821 0,'0'6'248'0,"0"-2"-7"0,0 3-5 16,-7 2-11-16,6 1-26 0,-2 3-1 0,0-2-4 15,-1 3-10-15,1 2-12 0,0-1-3 16,0 0-8-16,3 0 5 0,0 0 3 0,0 1-2 16,3-2-9-16,-3-3-14 0,3 3 9 0,0-3-7 15,1-1-5-15,-1-1-5 0,1 0-24 0,3-3-17 16,-3 0-8-16,5-3-8 0,-2-1-2 0,-1 1-20 15,2-6-4-15,2 2-4 0,0-2-8 0,1-3-15 16,-1 0 4-16,0-3-14 0,1-1-32 16,-2 0-25-16,1 0-12 0,1-2-29 0,-4 0-13 15,0-1-13-15,-1 1-17 0,-2-2-13 0,3 2-8 16,-4 0-5-16,1 0-41 0,2 3 2 0,-5-4-4 16,2 2-19-16,0 3-2 0,0-3 8 0,2-1 7 15,-2 1-17-15,0 3 4 0,-2 0 44 0,5-1 13 16,-3 1 8-16,0 0 38 0,-2 2 30 15,2 3-1-15,0-3 22 0,1 4 25 0,0 1 14 16,-1-2 28-16,-3 3 40 0,7-1 16 0,-7 1 13 16,7 5 23-16,-1-3-8 0,1 2-8 0,-3-2 14 15,-1 2 4-15,4 1-7 0,-1-1-3 16,2 1 15-16,-1 0-22 0,2-3-6 0,1 5 13 16,1-5-17-16,-1 2 14 0,0 0-27 0,1-4-14 15,-1 0-4-15,0 0-6 0,1-1 8 0,-4-2-35 16,2 2 22-16,2-2-5 0,-4 1 21 0,-1-5-29 15,1 2-2-15,-4 2 5 0,2-3-13 0,-5-1 1 16,0 1-11-16,0 0 23 0,-4-2-13 0,0 2 0 16,1 1 3-16,-4-1 2 0,1-2-5 0,-1 3 3 15,-1 2 3-15,-2 2-9 0,-2 0 21 0,4 1-15 16,-5 1 26-16,3 2-19 0,-2 3-2 16,3 1 10-16,-1 2 16 0,-1 1-24 0,-2 3-2 15,6 0-8-15,-1 1-5 0,-1 4-20 0,5-2 0 16,1 0-70-16,-1 2-20 0,4-2-25 0,-3-1-67 15,6-4-11-15,-2 3-7 0,2-4-25 16,3-2-746-16,-2-1 90 0</inkml:trace>
  <inkml:trace contextRef="#ctx0" brushRef="#br0" timeOffset="92250.439">11282 8265 678 0,'0'4'258'15,"3"2"-9"-15,-3-3-24 0,0 2-28 16,1-2-18-16,-1 3-7 0,0-6-32 16,4 3-1-16,-4-3-16 0,0 0-21 0,0 0 13 15,0 0-25-15,6-9-11 0,-5 4 16 0,2-2-13 16,0-2-11-16,-3-4 4 0,3 3 1 0,-2-1-9 16,2-3 22-16,0 3-22 0,-3-2-18 0,3 1-1 15,1 0 1-15,-3 0-8 0,5 0 15 0,-6 2-15 16,4 0-2-16,2 0-6 0,-3-2-18 0,4 4 8 15,-2 3-5-15,1-4-15 0,1 3-21 0,2 1-8 16,2 2-38-16,0 2-2 0,2-3-37 0,1 7-30 16,2-2-10-16,2 0-41 0,3 2-26 0,-2 2 33 15,-1-3 13-15,3 3-35 0,-1-4-50 0,-3 2-342 16,-3 1-277-16</inkml:trace>
  <inkml:trace contextRef="#ctx0" brushRef="#br0" timeOffset="92578.511">11597 8140 519 0,'-10'10'218'0,"6"-1"-8"0,-2 1-18 0,3-3-18 15,2 0 12-15,1 2-17 0,0-5-25 0,1 1-14 16,2 0-2-16,0-2-23 0,0 0-7 0,4 0 1 16,0-2-22-16,3-2-13 0,0-2-5 0,1-1 5 15,2-1-10-15,-3 2 2 0,5-5-10 0,-2 1 10 16,1 0-15-16,-1-1 0 0,1-1-10 15,-4 0-3-15,1 0-12 0,-1 2-11 16,0 3 13-16,-3-3 0 0,0 3-24 0,0 0 9 16,-4 3 23-16,-3 1-16 0,0 0-3 0,0 0-12 15,-3 17 5-15,-5-5 16 0,-5 5-11 0,-1 6 0 16,-3 1 3-16,-6 12 15 0,1 2-3 0,0-2 29 16,1 2-29-16,7-9-7 0,-3-3-8 0,4-1 21 15,2-4-11-15,1-1-5 0,0-2 1 0,2-3-19 16,2-1-15-16,-1-2-51 0,4-4-31 0,2-3-59 15,2-5-46-15,-1 0-23 0,9-8-20 0,-2-1-774 16,4-4 152-16</inkml:trace>
  <inkml:trace contextRef="#ctx0" brushRef="#br0" timeOffset="93426.711">11891 8120 824 0,'0'8'299'0,"0"0"-20"0,0-1-15 15,3 0-16-15,-3-4-41 0,0 2-25 0,3-1-3 16,1-1-33-16,0-1-5 0,-4-2-8 16,10-1-28-16,-10 1-10 0,10-5-3 0,-3 1 18 15,3-2-28-15,0 0-26 0,-3 1-2 16,4-2-21-16,-4-1 8 0,2 0 8 0,2-1-8 15,-4 2 2-15,3 1-4 0,-3 3-19 0,0-6 1 16,0 7 15-16,-1-4-24 0,-2 1 6 0,-1 2-13 16,1 3 8-16,-4 0 3 0,10 3-11 0,-10 3 0 15,1 1 5-15,2 3 3 0,-3 4-3 0,3-2 21 16,-3 1-21-16,3-2 3 0,-3 2 7 0,3-2 8 16,-3-2 6-16,1 0-9 0,2-2 3 0,-3 1-7 15,3-1 28-15,0-5-24 0,2 1-2 0,-2 0-23 16,-3-3-18-16,10-3-18 0,-3 0-4 0,-4 0-19 15,8-3-21-15,-5-2-17 0,1-6-8 16,0 2-5-16,4-8-21 0,-1 0-22 16,3-4-13-16,4-2-16 0,-4-1-3 0,2-3-60 15,6-8 40-15,-8 6 13 0,4 2 26 0,-6 3 15 16,1 2 7-16,-1 4 19 0,-1 2 12 0,-3 4-10 16,0 2 62-16,-3 0 38 0,2 4 2 0,-5 3 52 15,2 4 31-15,0 0-1 0,-3 2 29 0,0 0-1 16,-3 14 16-16,3-3 8 0,-4-1 10 0,1 5-8 15,-4 8 5-15,0-4-2 0,1 5-6 16,2 1 4-16,1-1-17 0,-1 1 14 0,-3-1-11 16,4-5 3-16,2 1-12 0,-2 0 1 0,3-3-12 15,-3-4 5-15,3 0-5 0,-3 0-13 0,6-2-7 16,-3-2 2-16,3-5-5 0,1 1-21 16,3-5-10-16,0 1 8 0,-1-2-21 0,4 0 19 15,1-6-22-15,-1-1 11 0,3 1-23 0,2-2-7 16,-2 1-1-16,1-1-12 0,-1 0 4 0,1 0-4 15,-7 2 7-15,3 1 10 0,1 3 3 0,-4-3 3 16,-1 3-11-16,1 2 3 0,-1 2 3 0,-6-1-9 16,8 9-17-16,-5-5 15 0,-2 6-2 0,2-1-5 15,0 1-4-15,-3 0 19 0,3 1 3 0,0 0-1 16,-2-1-17-16,2-1 15 0,0 0 0 0,5-1-11 16,-2 0 19-16,1-1-6 0,3 0-17 15,1-5 17-15,-1 1-10 0,4 1 8 0,-4-4-2 16,3-3 14-16,1-1-2 0,-3 2-17 15,3-5-1-15,-1 0-5 0,0-1-3 0,-2-2 1 16,-1 2-6-16,-4-5-7 0,2 3 7 0,-4 0 3 16,2 0 5-16,-6-2-7 0,3 1 2 0,-3 3-8 15,-3 0 0-15,0 1 16 0,-1 4-11 0,-3 3 1 16,7 0 12-16,-13 7 0 0,3-2 13 0,-1 6-15 16,-2 0 10-16,3 0-26 0,-4 4-7 0,7 0-37 15,-3 2-30-15,-1 0-69 0,7-3-43 0,-2-3-31 16,3-2-784-16,-1 1 169 0</inkml:trace>
  <inkml:trace contextRef="#ctx0" brushRef="#br0" timeOffset="93879.114">12759 8243 724 0,'-3'6'246'0,"3"-6"-16"0,-4 2-33 0,4-2-20 15,0 0-11-15,0 0-12 0,-6-9-6 0,2 0-40 16,4 2 4-16,0-3-2 0,-3-3-12 16,6 2-22-16,-3-3 4 0,0 3-19 0,4 0-2 15,-1-3-18-15,0 3 10 0,1-1 3 0,-1 1-5 16,5 3-3-16,-5 0 0 0,4-1 0 16,2 4-18-16,-2 2-13 0,4 3 16 0,-4-1-3 15,3 1-2-15,4 1-16 0,-1 0 21 0,1 1-18 16,-1 2-1-16,2-3 1 0,-2 2 0 0,4 3 5 15,-3-6-13-15,3 0 10 0,0 0 6 0,0 0-14 16,-3 0-1-16,3-2-1 0,-4-2-13 0,0 1 5 16,2 2-4-16,-5-4 4 0,-2 2-2 0,1-4 3 15,-2 1-6-15,-1-3 3 0,-5 2-5 0,2-2 4 16,1 4-4-16,-8-6 23 0,4 2-18 0,-4-1 13 16,1 2-16-16,0 1 8 0,-1 3 23 15,-2 0-10-15,0 4-11 0,6 0 24 16,-12 5-6-16,3 4 3 0,2 1-5 0,-1 4 8 15,2 3-1-15,2 0-12 0,1 2 5 0,0 2-8 16,0-3-4-16,3-1-9 0,0 0-2 0,3-1-18 16,0 1-3-16,0-7-38 0,1 0-13 0,2-2-25 15,-1-2-8-15,1 1-64 0,-2-4-31 0,-4-3-15 16,3 2-778-16,3-2 107 0</inkml:trace>
  <inkml:trace contextRef="#ctx0" brushRef="#br0" timeOffset="94440.306">10749 9058 1231 0,'0'9'332'0,"-3"-1"-17"0,3 0-33 16,-6 2-34-16,5 0-15 0,-6-1-61 0,3 1-16 15,-2-1-49-15,2 0-45 0,-2-5-55 0,-1 4-35 16,0-2-64-16,3-4-74 0,4-2-42 0,0 0-851 15,0 0 99-15</inkml:trace>
  <inkml:trace contextRef="#ctx0" brushRef="#br0" timeOffset="94750.839">10848 9158 624 0,'0'8'261'0,"0"-2"-30"0,3-2-6 16,-3-2-31-16,0-2-25 0,0 0-13 0,0 0-20 15,0 0-16-15,8-9-10 0,-5 5-12 0,4-5-16 16,-3 0-8-16,2-2 5 0,1 0-10 0,3-2-5 16,0 2 0-16,0 2-36 0,1-5 24 0,-1 4-11 15,0 0 5-15,1 4 5 0,-4 1 8 0,2 0 5 16,2 5 7-16,-4-2 1 0,3 2-3 0,-4 2-28 15,5 0 3-15,-4 4-6 0,0 2-5 16,-1 1-12-16,2 1 12 0,-5 3-15 0,1-3-3 16,-1 1-15-16,0 2-35 0,0-4-27 0,-3 2-43 15,0 1-48-15,0-6-45 0,0 1-96 0,-3-1-737 16,0 0 58-16</inkml:trace>
  <inkml:trace contextRef="#ctx0" brushRef="#br0" timeOffset="94931.233">10743 8918 778 0,'6'4'271'0,"-2"-2"-46"0,5-1-51 15,-1-1-64-15,-1 0-46 0,0 0-69 0,6 0-49 16,-3 0-84-16,-6-3 59 0,6-1-809 0</inkml:trace>
  <inkml:trace contextRef="#ctx0" brushRef="#br0" timeOffset="95279.234">11844 8910 555 0,'-14'0'230'16,"3"2"-4"-16,-3 1-29 0,1-2-23 0,-1 0-18 16,4 1 8-16,-3 4-6 0,5-4-14 0,-2 2 4 15,3-2-12-15,4 2-8 0,0 1-31 0,0 2 6 16,3-3-22-16,6 3 6 0,-3 0-12 0,4 1-22 15,0 0 6-15,4 2 5 0,-2-2 0 0,-2 2 0 16,0-3 5-16,0 3-12 0,-3-1-19 0,-1 3-2 16,-3-4 0-16,-3 2 2 0,-4 0-20 0,-1 3-8 15,-2-3-17-15,-3 0-19 0,-1-1-43 0,-2 0 0 16,1-1-41-16,-1-2-41 0,1-1-49 0,2-2-56 16,-4-3-20-16,7-1-756 15,3-5 93-15</inkml:trace>
  <inkml:trace contextRef="#ctx0" brushRef="#br0" timeOffset="95602.92">11874 9053 988 0,'0'14'279'0,"0"-6"-29"0,0 0-22 0,0-4-18 16,1 1-23-16,2-5-16 0,-3 0-22 0,10 0-19 15,-4-5-19-15,5 1-9 16,-1-3-2-16,0 0-21 0,1-1-2 0,2 0-18 16,0-1-3-16,2 1 0 0,-2-1-7 0,1 0-5 15,0 2-1-15,0-2-17 0,-1 0-3 0,1 3 7 16,-4 1-1-16,0-1-6 0,-3 2-11 0,3 0 6 16,-6 3 5-16,-4 1-2 0,0 8-11 0,-3 2 8 15,-4 5 13-15,-4 3-31 0,-2 7 2 0,-8 10 8 16,0 4 8-16,4 0-10 0,-4-3 5 0,5-4-5 15,5-7-3-15,1-6-10 0,3 3-21 0,1-6-38 16,-2-3-56-16,5 0-44 0,3-5-95 0,3-6-61 16,-2-2-289-16,-1 0-404 0,17-10 94 15</inkml:trace>
  <inkml:trace contextRef="#ctx0" brushRef="#br0" timeOffset="95923.235">12328 8892 670 0,'-9'1'195'0,"5"3"-29"0,-3-4-28 0,0 2 8 16,3-1-18-16,4-1-28 0,-9 0-5 15,6 1 20-15,3-1-10 0,-1 5-13 0,1-5-20 16,0 5 4-16,4 0 4 0,-1-2-11 15,4 4-8-15,3 0-4 0,0 2 9 0,4 1-7 16,0 0 10-16,2 2-7 0,-1-3-9 0,-2 1 19 16,1 3-3-16,-1-4-15 0,-2 1 12 0,-4-3-17 15,-1 3 0-15,-6-3-3 0,0 0-13 0,-6-2-2 16,-1 1-11-16,-4-4 3 0,1 3-20 0,-7-4-13 16,4-1-19-16,-2-1-6 0,-4-4-32 0,1 3-40 15,2-3-57-15,1 1-85 0,-5-4-367 0,9 0-375 16,2 1 87-16</inkml:trace>
  <inkml:trace contextRef="#ctx0" brushRef="#br0" timeOffset="96147.52">12694 8619 793 0,'-6'26'325'16,"2"-1"-43"-16,-5 0-37 0,4-3-19 16,-2 3-27-16,1 0-4 0,2 1-29 0,-2 0-25 15,3-3-26-15,-2 2-41 0,2-7-48 0,0-1-34 16,0-1-68-16,6-2-88 0,-3-4-62 0,3-3-229 16,4-5-538-16,-3 0 153 0</inkml:trace>
  <inkml:trace contextRef="#ctx0" brushRef="#br0" timeOffset="96291.024">12709 8811 755 0,'-21'5'266'16,"3"-2"-38"-16,1-3-18 0,-3 3-19 0,0-1-34 16,-1-4-47-16,0-1-77 0,-3 1-92 15,1-7-51-15,2 4-799 0,0 1 93 16</inkml:trace>
  <inkml:trace contextRef="#ctx0" brushRef="#br0" timeOffset="97043.371">12934 8897 550 0,'17'-5'176'0,"-4"-1"-12"15,-3 1-2-15,1-1-14 0,-1 0-2 0,0-1-26 16,-2 2-17-16,2-2 4 0,-3-1-28 16,2 1 3-16,-1-2-13 0,-5 2 6 0,0-2-39 15,1 1 15-15,-4-1 10 0,-3 2-22 0,-1-1 7 16,1 2 0-16,-5 0 2 0,-2-2-9 0,1 1 2 16,-2 5-3-16,1-4 6 0,0 6 9 0,-5 0 1 15,5 4 15-15,-3-1-23 0,-1 4 3 0,-2 2 7 16,5 0-7-16,-2 3-13 0,6 1-6 0,-4 2 11 15,4-2-15-15,4 1 12 0,-1 1-12 0,1-3 2 16,3 0-2-16,3-1-11 0,-2-2-7 16,2 0-26-16,3-1-15 0,1-1-26 0,1-4-23 15,-1 1 2-15,2-4-17 0,-2 0-28 0,4-5-42 16,-1 2-30-16,3-4 3 0,-2-2 27 16,2 1-20-16,1-2 39 0,-4-3 23 0,3 2 9 15,-2-3-4-15,-1 4 0 0,0 0 12 0,-2 3 44 16,-1-1 31-16,2 2 30 0,-5 3 55 0,-1 5-6 15,-3-2 28-15,5 7 13 0,-5 2 33 0,0 1-7 16,0 3 20-16,0-1-10 0,0 2-10 0,0 3 4 16,0-6 6-16,3 3-20 0,-3 1-6 0,0-5-5 15,3 0-10-15,-3 0 23 0,3-4-36 0,0 1-10 16,1-7 0-16,3 0-18 0,-7 0 0 16,17-8-13-16,-7-1 8 0,1 1-8 0,-1-2 2 15,3-3 11-15,1 3-18 0,-1-4 6 0,2 3-12 16,-5 2-17-16,3 0 3 0,-2 1 30 15,-1 0-5-15,-3 2 6 0,3 4-14 0,-3 2 14 16,-1 0-11-16,-2 6 2 0,-1-1-2 0,0 3 5 16,-3 6-5-16,0 0 0 0,0 0 8 0,-3 3-16 15,3-3 1-15,0 1-11 0,0-4-2 0,0 3-6 16,0-4 23-16,0-2-20 0,3-6 0 0,2-1-10 16,2-2-5-16,2-1 17 0,1-5-2 0,4-1 11 15,0-2-4-15,3-3-7 0,0 1 21 16,3-3-34-16,-2 2 13 0,2-1-23 0,-2-1 13 15,3 3-6-15,-2 0 37 0,-1 1-19 0,-2 5 16 16,2 3-7-16,-5-3 14 0,4 5-7 16,-6 2 0-16,3 5 0 0,-4 1-21 0,-1 4-15 15,-2 3 13-15,-2 2-7 0,-2 3-4 0,0 0-7 16,-3 2-36-16,0-1-12 0,-3 1-16 0,-1-1-18 16,0-4-21-16,-2 2-25 0,2-2-46 0,-2-2 13 15,2-5-24-15,1-5 9 0,-3 2-354 0,4-5-376 16</inkml:trace>
  <inkml:trace contextRef="#ctx0" brushRef="#br0" timeOffset="97588.568">12862 8894 506 0,'-3'6'172'16,"-1"-3"-29"-16,0 2 6 0,4 2-3 0,-3-3-13 15,3 3-5-15,3 0-11 0,-3 2 1 16,4-4-28-16,3 0 4 0,-3 3 6 0,5-1 0 16,-2 0-10-16,1-4-8 0,2 3 10 0,0-2-10 15,0 1 2-15,1-3-7 0,-1 3-8 0,3-4-10 16,-3 0 2-16,0 0-15 0,1-2-30 0,-1 1-24 15,0-1-46-15,-2 0-10 0,2-5 0 0,-4 5-74 16,-2-6-28-16,2 4-812 0,-1-3 38 0</inkml:trace>
  <inkml:trace contextRef="#ctx0" brushRef="#br0" timeOffset="99367.95">3519 10883 780 0,'0'6'307'0,"0"-3"-7"0,0 2-21 16,0 3-8-16,-3-2 1 0,2 6-34 15,-1-2 0-15,1 1-21 0,-2 3-15 0,0 3-17 16,-1-1-19-16,1 1-10 0,-2 1-18 15,2-1-7-15,-3 4-16 0,2-2-30 0,1 0-37 16,-3 2-12-16,2-3-38 0,0-2-55 0,0 0-37 16,1-4-50-16,3 0-71 0,-3-1-77 0,6-3-56 15,-3-6-732-15,1 2 169 0,5-4 71 0</inkml:trace>
  <inkml:trace contextRef="#ctx0" brushRef="#br0" timeOffset="100103.09">3402 10775 652 0,'12'-2'243'0,"4"-2"-43"16,1 2-8-16,0 0-20 0,1-3-19 0,2 2-7 15,0-3-15-15,1 4-16 0,0-4-21 0,-1 4-1 16,0-3-6-16,-2 1-8 0,-1-2-10 0,0 6 0 15,-1-3 3-15,-1-2-6 0,-2 4 14 0,1-1 9 16,-4-2-2-16,0 3 8 0,-3 1 13 0,1 0-6 16,1 0-25-16,-2 3 0 0,-4 0-6 0,0-1-14 15,2 5-4-15,-9-1 14 0,3 2-21 16,-2 0 3-16,-3 2 2 0,-1 0-13 0,-3-1 8 16,-4 6 5-16,1-4-12 0,-2 4-6 15,-1-2-18-15,-1-1 1 0,3-3-29 0,-3 0 18 16,3-2 8-16,0 2-8 0,4-2-5 0,0 0-8 15,-1-4 8-15,1 4 0 0,4-5-7 0,-2 3 9 16,2-4 6-16,2 2-41 0,-3 1 38 0,4-2-8 16,0-1 3-16,3-1-7 0,-6 6 1 0,6-6 22 15,0 0-9-15,-2 2-9 0,2-2-3 0,0 0 2 16,0 0 3-16,0 0 8 0,5 5 10 0,-5-5 0 16,0 0 0-16,6 2 15 0,-5 1 3 15,2 1-3-15,3-2-18 0,-3 0 1 0,1 3 9 16,-1-2 11-16,5 2-10 0,-5-1-11 0,1 2-5 15,5 3 3-15,-2-2-3 0,1 2 36 0,5-2-28 16,-3 2 3-16,4 0-16 0,-1 0 5 16,2-2 3-16,-2 1-21 0,4-1-10 0,-4 0-12 15,2-2-11-15,1 1-23 0,-2-3-8 0,-4 3-5 16,0-5-38-16,1 4-5 0,-1-3-24 0,-3-2-7 16,1 3 11-16,-2 1-11 0,0-3 15 0,-2-1 26 15,2 1 0-15,-2 0 13 0,3 0 20 0,-3 2 20 16,-4-3 11-16,10 2 23 0,-3 0 0 15,3-2 23-15,0 1 8 0,0-1 13 0,4 4 2 16,0-5 5-16,3-2 15 0,-1 2-7 0,5-1-13 16,-4-3 18-16,1 3-10 0,2-4-1 0,-3 1 6 15,0-1-8-15,-3-2 8 0,0 2 0 0,-1 1-5 16,-3-4 0-16,-3 3-1 0,0-2-2 16,-7 1-7-16,1-1-11 0,-2 4-7 0,-2-4 10 15,-1 3-3-15,-3-3-5 0,-3 5 8 0,0-2-24 16,-4 3 17-16,1 4 9 0,-5 2-10 0,-1 0-15 15,-2 5 0-15,3 4-44 0,-2-2 8 0,0 5-21 16,6 0-20-16,0 1-74 0,4 0-36 0,3-2-39 16,7-3 14-16,0 2-777 0,7 0 150 0</inkml:trace>
  <inkml:trace contextRef="#ctx0" brushRef="#br0" timeOffset="100546.525">4302 11048 558 0,'-21'1'202'0,"-3"1"-3"0,5 3-7 0,4-1-41 16,-2 2 0-16,0 1-15 0,0-4-21 16,4 6 0-16,2-2-10 0,-2 2-12 0,5-2-9 15,2 2-15-15,-1 0-7 0,3-2-1 0,1 0-5 16,3 0 3-16,0-3-13 0,3 2-5 15,2-2 0-15,1 0-18 0,4-2 26 0,-3-1 12 16,3-1-15-16,0-1 6 0,1 1-14 0,2-2 5 16,1-5 1-16,-3 1-6 0,2 1-2 0,0-3-5 15,-2-5-23-15,2 5 15 0,-2-2-3 0,-1-4 6 16,0 3-11-16,-3-3-2 0,3 3-5 0,-3 0 7 16,0 0-2-16,-1 1-1 0,-1 1 6 0,1 0-5 15,-5 3-5-15,2 3 10 0,0-3 15 16,-3 6-10-16,0 0 15 0,0 0-4 0,0 0 2 15,-7 13-8-15,4-3 20 0,-4 0-25 16,6 4 0-16,-2 1-15 0,0-3 23 0,-1 1-6 16,2-2 1-16,2-1-3 0,-1-1-8 0,2-2 6 15,2 2-16-15,0-4-5 0,3-3 0 0,-1 0-13 16,2-2 18-16,2-2-40 0,1 1 6 0,1-5-24 16,-1 3-32-16,4-5 13 0,-3 0-55 0,1-1-25 15,2 1-39-15,-3-6-40 0,3 5-729 0,-4 0 80 16,-1-2 73-16</inkml:trace>
  <inkml:trace contextRef="#ctx0" brushRef="#br0" timeOffset="100823.319">4589 10690 1159 0,'-10'29'425'15,"-4"3"-31"-15,4 0-43 0,-4 11-49 16,0-2-3-16,4-2-50 0,0-6-22 16,3-3-22-16,0 2-23 0,4-7-18 0,-3 4-18 0,2-8-34 15,3 0-30-15,1-2-56 0,0-3-62 16,4-4-59-16,0 2-69 0,0-5-38 0,5 0-59 15,-2-3-31-15,3-3-780 0,1 1 71 0,2-3 95 16</inkml:trace>
  <inkml:trace contextRef="#ctx0" brushRef="#br0" timeOffset="101474.582">5293 10818 709 0,'-6'24'289'0,"-5"-1"-26"0,4-2-12 0,0 1-18 16,-2 3-20-16,1 3-26 0,1 3-16 0,1-6-15 15,0 1-18-15,5-2-10 0,-2-1-23 0,3-5 10 16,0 0-35-16,0-1-8 0,3-2-29 0,0-6 1 16,1 0-21-16,0-3-21 0,2-5 1 15,0-1 10-15,-6 0-8 0,8-7-5 0,-5-1 5 16,-3 0-3-16,0-1 1 0,-3-3-3 0,0-2-13 15,-5-1 11-15,2-1 4 0,-4 4 6 0,-1-3-3 16,4 5-5-16,-3-4 8 0,1 4-3 16,0 1-5-16,3 1 10 0,-1 0 18 0,-2 1 3 15,4 0 15-15,-2 5 31 0,4-4 15 0,-3 3 0 16,3 0 15-16,3 3-22 0,-1-5-6 0,1 5-2 16,0 0 5-16,0 0-23 0,10-7 2 0,-3 6-10 15,4 1-4-15,5 0 4 0,-2-1-10 16,6 0-8-16,1 1-13 0,3-4-27 0,0 3-6 15,-1-1-46-15,2 1-18 0,-4-1-25 0,3-2-41 16,-4 0-55-16,1 0-45 0,0 3-59 0,-1-2 0 16,0-3-796-16,-6 3 138 0,6-1 85 0</inkml:trace>
  <inkml:trace contextRef="#ctx0" brushRef="#br0" timeOffset="102686.495">5905 10782 788 0,'-3'12'379'0,"0"5"-26"0,-1 2-15 15,0-2-23-15,-2 3-24 0,2-2-6 0,1 3-22 16,-3-3-14-16,2-1-34 0,0 0-6 0,0-1-22 16,-2-1-18-16,2-5-10 0,1-1-11 0,0 0-43 15,0-2-2-15,2-5-14 0,-2 4-4 16,-1-6-26-16,4 0 10 0,0 0-15 0,-6-14-11 15,5 7 6-15,1-3-26 0,1-2-10 0,2-4-3 16,0-1-8-16,2 0-2 0,1-3-7 0,0 2-4 16,1 0 11-16,0 2-15 0,4 1 2 0,-2 2-5 15,1 0-7-15,1 2 9 0,0 1-17 0,2-1-5 16,-2 6-8-16,2-2-3 0,1 1 13 16,-4 5 0-16,0 0-12 0,1 0-19 0,-1 1 24 15,-1 1-16-15,2 1 8 0,-1-2-19 0,0 5 29 16,1-4 3-16,-4 0-3 0,0 1-2 0,3 2 4 15,-3-2 11-15,0-1 5 0,0 0-3 0,3 0 3 16,-3 4 5-16,3-3 11 0,-3 2 7 16,4-1 0-16,1 0 5 0,-2 2-5 0,2-4-3 15,4 5 14-15,-2-4-14 0,3-1 0 0,0 4 6 16,0-3-3-16,0-2 8 0,-3 0-8 0,3 2 7 16,-1-4 1-16,-1 1-5 0,1-1 2 0,-2-2-8 15,-3 2-7-15,3-5 13 0,-4 4-11 0,-3-3 10 16,3-1 1-16,-7 0-24 0,-2 4 19 0,2-3-6 15,-6 2 13-15,0-1-2 0,-1 3-16 16,-4-4 8-16,2 5 0 0,-4 0-3 0,-1 0 6 16,1 1 2-16,-3 1-5 0,-1 0-11 0,0 5 14 15,-3-3-9-15,0 7 14 0,-1 3-16 0,2-2-23 16,-2 5-17-16,5-1-32 0,-1 2-17 16,4 1-13-16,4-2-16 0,1 0-46 0,5-1 1 15,1-5-19-15,6 4 1 0,-1-5 20 0,5 0-47 16,6-5 32-16,-1 2 5 0,2-5 30 0,6-1 3 15,-1-1 15-15,2-1 42 0,2-4 27 0,0 3-20 16,1-4 49-16,-1 1-19 0,1-2 27 0,-2 5-4 16,-2-4 6-16,-2 0 18 0,-2-1 5 0,0 4 25 15,-3-2 21-15,0-1-10 0,-3 0-28 0,-4 2 9 16,0-2 1-16,-2 1 0 0,-5-2 28 0,0 5 15 16,-3-4 1-16,0 1 22 0,-6 4-2 15,2-4 10-15,-7 4-10 0,-2 1-11 16,-1 1 16-16,1 0-3 0,-4 1-2 0,0 4 10 15,-1 0-13-15,-2 1-2 0,0 3-10 0,2 0-21 16,1 0 2-16,3-1 3 0,1 4 13 0,0-3-23 16,5-4 12-16,1 2 1 0,1 0-23 0,3 0 7 15,2-5 0-15,1 0-23 0,0-2 14 0,7 3-4 16,-7-3-10-16,13-4 13 0,-2 2 3 0,-1-3-6 16,0 0 16-16,1 0-31 0,2-4 16 0,1 3-8 15,0 0-3-15,0-2-5 0,-1 1-8 0,-3-2-2 16,4 3-2-16,-7-2 7 0,3-1 0 0,-4 3 2 15,2 1 3-15,-1 0-18 0,-4-1 11 0,0 2 7 16,1-2-23-16,-4 5-10 16,0 1 23-16,0 0 0 0,0 0 2 0,0 0 1 15,-14 8-6-15,8 1 23 0,-2 1-2 0,2 3-5 16,2-2 2-16,1 4-10 0,0-5 5 0,0 4-18 16,3-3 13-16,3-1-5 0,0 1-10 0,0-1-31 15,4-2-31-15,-3-4-7 0,6 2-44 0,0-5-29 16,0-1-24-16,4 0-11 0,-1-1 15 0,-1-1-48 15,7-5-722-15</inkml:trace>
  <inkml:trace contextRef="#ctx0" brushRef="#br0" timeOffset="102928.294">6887 10842 711 0,'-14'13'328'0,"4"-2"-13"0,3-1-42 16,0 3-11-16,3-2-50 0,1-3-17 0,3 2-19 15,0 3-7-15,3-3-31 0,0-2 3 0,2 0-21 16,2 1-35-16,2-2-6 0,1-4-22 0,4 2-24 16,-4-3-18-16,5-2-48 0,1 2-34 0,1-5-32 15,0 1-58-15,4-3-45 0,-5-3-8 16,5-1-783-16,0 0 97 0</inkml:trace>
  <inkml:trace contextRef="#ctx0" brushRef="#br0" timeOffset="103155.707">7293 10490 1098 0,'-11'26'378'16,"1"-2"-24"-16,0-1-42 0,-3 4-20 16,2 0-26-16,-2 3-28 0,-4 9-26 0,3-2-9 15,3-9-29-15,-2 1-44 0,2-2-40 0,-2-1-44 16,6-3-15-16,-3-4-72 0,6-3-34 0,-2-6-60 16,6 3-121-16,-7-8-10 0,11 1-786 0,5-5 122 15,2-1 73-15</inkml:trace>
  <inkml:trace contextRef="#ctx0" brushRef="#br0" timeOffset="103327.054">7242 10675 1103 0,'-25'1'327'0,"3"4"-55"15,4-3-24-15,0 1-15 0,2 1-23 0,1-2-26 16,2-2-35-16,0 1-50 0,-1 0-58 0,1-1-53 15,2 0-78-15,4-1-66 0,0 0-59 0,1-1-783 16,3-3 125-16</inkml:trace>
  <inkml:trace contextRef="#ctx0" brushRef="#br0" timeOffset="103514.424">7427 10755 1011 0,'-1'19'335'0,"-2"-7"-54"16,-3 2-25-16,2-3-25 0,-3 1-39 0,3-3-46 15,-3 0-39-15,1 0-53 0,-1-2-36 0,0 1-49 16,-3-4-71-16,6 2-67 0,4-6-51 0,-13-6-786 16,13 6 100-16</inkml:trace>
  <inkml:trace contextRef="#ctx0" brushRef="#br0" timeOffset="104014.987">7505 10665 965 0,'4'9'302'0,"-7"0"-36"0,3 2-10 16,0 3-11-16,0 2-35 0,-1-5-25 0,1 4-9 15,0-4-22-15,0 4-8 0,0-2-11 0,0-2-17 16,0-1 2-16,1-2-17 0,-1 0-21 15,3-1-8-15,0 0-18 0,0-5 11 0,1 0-21 16,2-2-10-16,-6 0-11 0,11-2-2 0,-1-1-7 16,-3-4-11-16,3-2-13 0,0-3-10 0,0 2 0 15,1-2 8-15,-1-1 0 0,-3 2 2 0,3-2-7 16,-3 4-8-16,0 1 7 0,0-1 6 16,-4 6 8-16,3-3-6 0,-1 4 8 0,-1 0-8 15,-4 2 6-15,12 3-9 0,-8-1 9 0,2 5 15 16,2 0-13-16,2 1 10 0,-4-1-13 0,5 3 16 15,-1-2-13-15,0-4-5 0,1 3 3 16,-1 0-6-16,3-4 5 0,-2 1 6 0,2-4-8 16,-2 0 7-16,6-1-7 0,-7-5 3 0,4 3 4 15,-4-2-7-15,0-3 0 0,1 2-8 0,-5 0 3 16,1-5 7-16,-4 6 11 0,1-8-8 0,0 4-8 16,-8 0 1-16,4 0-9 0,-3-1-2 0,-1 1 16 15,1 2-3-15,-4 1-13 0,1 2 8 16,2 2 12-16,-7 2 8 0,1 5 3 0,1 3 5 15,-5 1 13-15,4 2 10 0,-2 6-13 16,0 2-15-16,2 0-6 0,-1-1 4 0,4 0-9 16,0-1-2-16,4 0-23 0,0 0 0 0,3-2-26 15,3-2-43-15,0-3-18 0,4-2 0 0,-1-1-36 16,5-4-56-16,-1-1-64 0,3-2-553 0,-1-2-144 16,4 2 90-16</inkml:trace>
  <inkml:trace contextRef="#ctx0" brushRef="#br0" timeOffset="104319.961">7546 10551 762 0,'0'0'187'0,"0"0"-36"0,10-2-61 0,-10 2-60 15,0 0-63-15,21 0-49 0,-14-2-770 0</inkml:trace>
  <inkml:trace contextRef="#ctx0" brushRef="#br0" timeOffset="104839.411">8712 10710 1013 0,'0'20'412'15,"-3"-3"-43"-15,3-3-31 0,-3 1-52 0,2 0-25 16,-2-5-28-16,-1 4-30 0,1-3-45 0,2 2-68 15,-2-3-80-15,-3-1-33 0,5-1-56 0,-5-1-54 16,3-4-67-16,3-3-23 0,-8 0-749 0,8 0 48 16</inkml:trace>
  <inkml:trace contextRef="#ctx0" brushRef="#br0" timeOffset="105174.465">8616 10528 1162 0,'-3'-3'335'0,"3"3"-28"0,0 0-13 16,0-7-45-16,0 7-32 0,0 0-17 0,0 0-41 16,0-3 17-16,0 3-25 0,0 0-20 0,3-5-8 15,-3 2-13-15,4 1-16 0,-1-2 4 0,0 0-1 16,0-1-20-16,4 3 7 0,1-3-4 0,-2 2-9 16,4-3 11-16,4 4-18 0,0-5-7 0,3 3 4 15,0-1-7-15,4 4 5 0,-1 0-16 0,1-2-2 16,3 3-5-16,0 3 15 0,-5-2 3 0,2 0-6 15,-3 4 6-15,-1-1 5 0,0 3-8 16,-7 0-15-16,0 1 3 0,-3 0-4 0,-3 2-4 16,-4 0 2-16,0 1-15 0,-4 1 5 0,-3-1-18 15,-3 1 24-15,0 1-27 0,-4 0-10 0,1-1-20 16,-2 0-18-16,-1 0-20 0,-1-4-29 0,3 1-18 16,-3 0-45-16,3-3-37 0,0-3 3 15,1 2-56-15,0-3-49 0,2-2-13 0,1 0-729 16,3 0 36-16,-1-2 50 0</inkml:trace>
  <inkml:trace contextRef="#ctx0" brushRef="#br0" timeOffset="105543.389">9321 10518 785 0,'3'-1'215'0,"-3"-3"-10"16,0 4-10-16,-7-8-26 0,0 4 7 0,0 3-15 15,-3-5-7-15,-1 4-5 0,1 0-14 0,-3 2-9 16,-4 0 2-16,3 0 10 0,0 2-5 0,-5 3-3 16,4-1-4-16,-2 3 2 0,0 3 5 0,-1 3-33 15,8-2-13-15,-3 3-8 0,2-2 6 0,2 3-14 16,2-4 1-16,3 3-3 0,1-4-7 15,3 2-6-15,0-6-10 0,3 0-8 0,4 1 1 16,-3-5-9-16,2-1-1 0,5-1-4 0,-4 0 16 16,3-1-26-16,0-3 16 0,4-1-8 0,-1-4-10 15,1 2-33-15,-4-1-37 0,0 0-9 16,1-1-49-16,-5 0-1 0,-2-1-12 0,-1 1-7 16,-3-3-29-16,0 2-36 0,-3 0-15 0,-1-1-10 15,-2-2 7-15,-1 2-150 0,-4-2-620 0,1 3 107 16</inkml:trace>
  <inkml:trace contextRef="#ctx0" brushRef="#br0" timeOffset="106310.531">9417 10505 844 0,'0'3'328'0,"2"2"-16"0,-4 0-20 0,2 3-26 16,-1 2-12-16,-2 3-4 0,0-4-29 16,3 6-9-16,-4-5-12 0,3 1-14 0,-2 2-19 15,3-3 2-15,0 1 15 0,-3-4-51 0,3 0 3 16,0 2 2-16,0-3-25 0,0-2-19 15,3 1-4-15,0-4-3 0,5-1-15 0,-8 0-8 16,13 0 2-16,-6-2-22 0,1-3 12 0,1 2-5 16,1-3-15-16,1-1 5 0,2 2-8 0,-3-3-2 15,1 2 0-15,-4-2-13 0,3 1-8 0,-3 2 5 16,3 0-12-16,-3-2 7 0,-1 4-7 0,1-2-1 16,-4 3 11-16,2 0-23 0,1-1-3 0,-6 3 10 15,0 0-2-15,4 5-5 0,-4 3-5 0,0-2 12 16,0 2 16-16,0 0 2 0,0 3-12 15,3-2 2-15,-3 0-5 0,0 0 8 0,3-2-6 16,-3 2 1-16,1-2 10 0,2-1-21 0,0-3 3 16,1 3-8-16,0-4-15 0,2-2-13 15,-2 1-31-15,-4-1-17 0,13-3 2 0,-6-1-49 16,-3 1 0-16,3-3-2 0,-1-2-16 0,1 1-22 16,3-3-19-16,-3 1 14 0,-3 0-9 0,5 1 6 15,-6-1 7-15,5-1 16 0,-5 1 18 0,1 2 12 16,-1-2 24-16,0 3 7 0,1-1 36 0,-1 4 30 15,0-2 17-15,2 3 22 0,-2 0 31 0,0 1 4 16,-3 1-4-16,0 0 26 0,13 1 15 0,-5 0-21 16,-4 0 8-16,5 1-8 0,-2-1-10 15,4 3 26-15,2-3-36 0,0-1-6 0,1-1 11 16,3-1-12-16,1-3-1 0,-1 2 2 16,3-3 9-16,-2-1-32 0,1-2-1 0,-1 2 9 15,-2-2-10-15,-1 2 8 0,-5-2 2 0,1 0-17 16,-2 2 2-16,-2 0 2 0,-4-3-4 0,1 5 7 15,-4-1-26-15,-3-1 21 0,-1 0 5 0,-2 3 6 16,-1-2-9-16,-4 4-4 0,4-1-1 0,-3 6 11 16,-4-2 2-16,4 2 11 0,-3 4-6 0,-1 2 5 15,0 1 1-15,0 5 2 0,4 1 0 16,-3 2 0-16,3 0-10 0,3-2-11 0,3 1 3 0,1-2-22 16,0 0-30-16,3-4-11 0,0 3-45 15,3-5-9-15,1-1-37 0,5-1-40 0,-2-4 4 16,1 1-17-16,1-7-67 0,2 2-708 15,2-1 101-15</inkml:trace>
  <inkml:trace contextRef="#ctx0" brushRef="#br0" timeOffset="106559.817">10056 10744 1057 0,'3'6'322'0,"-3"-6"-45"15,0 0-14-15,0 0-30 0,0 0-18 16,10-17-25-16,-3 10-19 0,-1-8-12 0,2 3-13 16,-1-4-29-16,2-2 6 0,1 0-10 0,1-1-16 15,-1 1-2-15,4 0-18 0,-4 2-26 0,3 0-2 16,-1 3 7-16,1 1-7 0,-2 3-24 0,2 0-7 16,0 0-3-16,1 7-50 0,-1-3-17 0,2 4-37 15,-2 1-42-15,1 1-20 0,-1 3-15 0,2-1-72 16,-5 4 48-16,-1-3-844 0,1 5 97 0,-2 2 108 15</inkml:trace>
  <inkml:trace contextRef="#ctx0" brushRef="#br0" timeOffset="107195.311">8728 10501 399 0,'0'0'125'0,"0"0"16"16,-6-4-10-16,6 4-1 0,-4-3-7 0,4 3-13 15,0 0 3-15,-6-2 4 0,6 2 6 0,0 0 13 16,-7 0-21-16,7 0 13 0,0 0-5 0,0 0 2 15,-7 5-4-15,4-2 7 0,2-1-21 0,1 4-4 16,0 3-22-16,1 0 9 0,-1 4-3 16,3-2 5-16,-3 4 0 0,0-2-10 0,0 3 3 15,0 5 2-15,0-3-18 0,0 0 3 16,-4 4-19-16,4-3 1 0,-3 2-13 0,0-2 18 16,0 0-23-16,2-3 2 0,-5 3-5 0,2-4-15 15,1 1-15-15,-1-2-8 0,1-3-41 0,-1 2-26 16,1-4-25-16,3 1-47 0,-3-4-17 0,3 0-87 15,-3-1-36-15,2-2-761 0,-2 2 75 0</inkml:trace>
  <inkml:trace contextRef="#ctx0" brushRef="#br0" timeOffset="110995.384">11109 10400 1003 0,'-1'8'276'0,"-2"1"-17"15,-1 0-21-15,0 4-10 0,1-2-13 0,0 0-26 16,-3 3-10-16,2 0-12 0,-2-2-19 16,1 2 21-16,2-3-20 0,-1-1-27 0,1 1-9 15,0-1-13-15,-1-1 5 0,1 1-21 0,0-4 1 16,0 1-6-16,3-3-17 0,-5 3-9 0,5-2-19 16,-3-2 7-16,3-3-6 0,-3 2 6 0,3-2-20 15,0 0 7-15,0 0-5 0,7-11 3 0,0 3-6 16,0 0-2-16,2-1-18 0,2-4-10 0,-1 3 12 15,0 1 9-15,1-2-14 0,-1-2-7 16,3 3 7-16,-2 3-10 0,-4-2 34 0,0 2-3 16,2 2-16-16,-1-1 1 0,-4 0-8 0,2 4 7 15,-2-3 14-15,2 2-21 0,-3 3 5 16,-3 0-13-16,0 0 8 0,11 7 7 0,-8-4-4 16,-3 4-3-16,0 0-8 0,0 1 13 0,0 1 5 15,-3-3 0-15,3 0 5 0,-3 1-17 0,3 0 17 16,0-2 0-16,0-2-7 0,0-3 7 0,3 7-10 15,-3-7 0-15,3 1-8 0,-3-1 21 0,11-5-10 16,-1 1 17-16,-3-2-10 0,6-2-20 0,1 1 5 16,-3-2 10-16,6 0-15 0,-4 2-3 0,0-1 18 15,2-1-10-15,1 3 8 0,-2 0-11 0,-1 0 26 16,-2-1 0-16,-1 5-18 0,-3 0-3 16,0 2 8-16,0-1-20 0,-7 1 10 0,10 3-13 15,-10 2 15-15,3 1 3 0,-3 2 13 0,0 0-8 16,-3 5 0-16,0-3-5 0,-1 6-10 15,-2 0 31-15,1-1-21 0,2-3 2 0,-3 3-2 16,3-3-8-16,2 0-33 0,-2-2-30 0,0-2-21 16,3 1-24-16,-3 0-42 0,6-4-62 0,0-1-49 15,-3 0-69-15,3-2-773 0,4-2 174 0,0 0 90 16</inkml:trace>
  <inkml:trace contextRef="#ctx0" brushRef="#br0" timeOffset="111470.769">11713 10428 934 0,'-7'7'276'0,"1"1"-22"0,-4 5-14 15,-1-2-9-15,4 3-29 0,-3-3-20 0,3 4-11 16,0-4-10-16,0 3 11 0,1-4-16 0,2 3 13 16,1-3-33-16,3-1-8 0,-4-2-11 0,4-2-22 15,4 1-8-15,-1-1-26 0,1-2 16 16,3-2-20-16,2-1-6 0,-1-1 3 0,2-5-31 15,3 1 5-15,1-3-18 0,0-4-23 0,0 3-2 16,2-2-26-16,-1-5 13 0,-2 1-13 0,1 2 7 16,-1-2-12-16,-3 1 18 0,1 3-26 15,-4-3 1-15,3 3 4 0,-4 3 3 0,2 0-10 16,-2 0 22-16,-5 2-4 0,5 2 10 0,-3 0 18 16,-3 3 12-16,0 1 1 0,0 0-1 0,0 0 11 15,0 14-3-15,-3-5 8 0,-3 0-7 0,5 8 6 16,-2-2 1-16,-3 1 0 0,6 2-31 15,-5-2-27-15,5-3-7 0,1 1-29 0,3-1-6 16,-1-2-74-16,0-1-34 0,4-4-22 0,3-2-758 16,-2-1 46-16,2-3 87 0</inkml:trace>
  <inkml:trace contextRef="#ctx0" brushRef="#br0" timeOffset="111855.155">12263 10360 660 0,'-10'1'243'0,"-4"3"-28"0,4-2-15 0,-3 0-29 16,-1 3-12-16,1-3 2 0,-1 0-12 0,3 2 9 16,-1-3-37-16,1 5-9 0,1-5-22 0,3 1 17 15,-1-2-12-15,-1 1-8 0,5 0 13 16,-2 2-8-16,2-1 16 0,-3 0-1 0,3-2 6 15,1 5-3-15,3-5-10 0,-3 4-8 0,3-1-18 16,0-3 0-16,3 6-10 0,0 0-2 0,0-3-11 16,-2 2 0-16,3 1 13 0,2-2-20 0,-2 3-1 15,2-1-22-15,1 1 4 0,0-1 16 16,0 3-23-16,0-1-3 0,-1-1-2 0,-2 2-3 0,4 0-4 16,-2-2 4-16,0 3-15 0,-2-2 5 15,-1 0 2-15,-3 0-7 0,0 1-13 0,0-2 3 16,-3 3-16-16,-4-3 0 0,1 0-17 0,2 1-32 15,-3-3-25-15,-3-3-25 0,0-1-3 16,2 1-3-16,-1-4-20 0,2 2-10 0,7 0-37 16,-14-9-9-16,10 0-768 0,4 0 53 0,0 1 93 15</inkml:trace>
  <inkml:trace contextRef="#ctx0" brushRef="#br0" timeOffset="112067.455">12521 10151 785 0,'-5'14'338'0,"-1"2"-28"0,2 4-31 0,-5 3 8 16,2 2-29-16,-4 2-40 0,4 5-6 0,-3 2-22 16,0 0-19-16,3 0-2 0,3-1-38 0,-2 0-52 15,2-8-36-15,1-1-43 0,-1-7-48 0,4-2-52 16,0-5-56-16,4-3-28 0,3-5-6 0,-1-3-74 15,4-6-744-15,4 0 71 0</inkml:trace>
  <inkml:trace contextRef="#ctx0" brushRef="#br0" timeOffset="112212.968">12500 10358 627 0,'-21'9'248'0,"7"-2"-25"0,-3-3-3 16,4 1-41-16,2-2-23 0,-2 1-25 0,3-2-44 15,-1-1-23-15,-2 0-34 0,3-1-45 0,-1-1-39 16,1 0-33-16,0-1-69 0,2-3-801 0</inkml:trace>
  <inkml:trace contextRef="#ctx0" brushRef="#br0" timeOffset="113134.701">13112 10218 911 0,'-14'26'343'0,"7"-1"-31"0,-3 0-23 16,-1 4-25-16,1-1-31 0,0 3 2 0,2-3-40 15,2 2-21-15,-1-5 3 0,4-4-26 0,0-2-29 16,-1-1-17-16,4-6-25 0,-3 0-39 0,6-3-29 16,-3-2-22-16,4-3-28 0,-1-3-1 0,4-1-1 15,-7 0-4-15,17-7 11 0,-7 1-8 0,-3-5-10 16,4 2 12-16,-2 0 11 0,-2-1 8 0,0 1-3 16,-3-1-8-16,-1 2 15 0,-2-3-12 15,-1 2 10-15,-1 3 11 0,-2 0-21 16,-1 0 4-16,-3-1 7 0,0 3-9 0,-2 3 3 15,1-5 31-15,1 6-26 0,-3-1 5 0,1 0-36 16,1-2 8-16,2 3-38 0,6 0 0 0,-11-2-14 16,8 1 4-16,3 1 2 0,-8-6 10 0,8 6-2 15,1-2 10-15,-1 2 15 0,10-2-13 0,-3 0 14 16,3 2 9-16,1 0 24 0,5 2 22 0,2 0-7 16,2 0 43-16,1 4 24 0,3-3 9 15,3 2 14-15,-2 1 5 0,5-3-3 0,-7 2-13 0,5-1 23 16,-4 1-12-16,0-4 7 0,-4-1-16 15,4 0-9-15,-3-4-16 0,0 2 18 0,-4-5-28 16,3 3-15-16,-6-4-1 0,3 0 6 16,-7-1 2-16,3-3-7 0,-8 3-13 0,1 1 5 15,-3 0 15-15,-2-1-28 0,-2 1 3 0,-2 0-11 16,0 4-2-16,-1-3-8 0,-6 4 16 0,3-3 2 16,-3 6 21-16,-1-2-1 0,1 2 16 0,-3 2 3 15,-1 1-1-15,1 3 8 0,1 3 8 0,-1 0-10 16,0 4 0-16,-1 0-11 0,7 2-5 0,0-1 1 15,0 2-11-15,4-3 0 0,3 1-18 0,3-3 2 16,4 3-19-16,0-4-14 0,3 2-10 16,4-6-10-16,-4 0-13 0,3-4-28 0,2 3-8 15,-2-3-25-15,1-3-15 0,0 0-57 16,3-5-39-16,-4-1-35 0,1 4-807 0,0-4 126 16</inkml:trace>
  <inkml:trace contextRef="#ctx0" brushRef="#br0" timeOffset="113882.539">14451 10143 670 0,'-10'-1'187'0,"-4"-1"0"0,1 2-8 0,-5 2-10 16,-1-1-15-16,-2 3-14 16,0 0-9-16,1 2-11 0,-4 4 24 0,3-1-22 15,1 0 6-15,2 5-5 0,-2-3-23 0,6 3 8 16,1-2-11-16,2 2 0 0,2-3-25 0,5 4 12 15,1-5-12-15,0 4 10 0,3-4-28 0,3 3-3 16,0-3-10-16,1 0 5 0,5-1-21 0,-2-1-30 16,7-1-43-16,-4 1-4 0,4-5-35 0,0 0-5 15,3-2-36-15,-3-2-28 0,6-2-18 0,-3 1-49 16,7-5-4-16,0 1-810 0,-3 0 103 0</inkml:trace>
  <inkml:trace contextRef="#ctx0" brushRef="#br0" timeOffset="114168.623">14667 10228 496 0,'-7'0'215'16,"-3"0"-20"-16,-1 3-19 0,1-1-12 0,0 0 0 15,-1 3-26-15,1-2 3 0,1 5-8 0,-2-1-15 16,4 1-8-16,-3 0-5 0,3-1-16 0,3 1-2 15,-2-4-2-15,2 4 7 0,-2-1-2 0,3-4 2 16,2 3-8-16,1-4 13 0,-3 3-22 0,3-5 7 16,0 0-13-16,0 0 10 0,0 0-10 15,0 0-20-15,20-9-6 0,-13 1 3 16,-3 2 6-16,2-3-29 0,1 2-5 0,0 0-31 16,0-3-36-16,0 3-30 0,-1-1-49 0,-2-1-49 15,2 5-20-15,2-11-61 0,-5 7-820 0,1 4 115 16</inkml:trace>
  <inkml:trace contextRef="#ctx0" brushRef="#br0" timeOffset="114547.063">14746 10273 806 0,'-4'12'286'0,"1"-3"1"0,-1 0-39 0,4-2-7 16,-3 0 0-16,2-5-16 0,1 3-7 0,0-3-32 15,0-2-6-15,-3 6-19 0,3-6-10 0,0 0-16 16,0 0-24-16,0 0-6 0,15-7 10 0,-9-1-28 16,1-1-16-16,3 1-1 0,0-3-12 0,0-2-6 15,4 0-9-15,-3-1 3 0,-1-2-10 16,4 2 2-16,-4 2-12 0,0-1 10 0,4 2 10 15,-7 3-3-15,5-1-9 0,-4 1-4 0,-1 1-4 16,-1 5 0-16,1 0 12 0,-3 2-25 0,-4 0-8 16,10 4 13-16,-6 3-3 0,-1 2-2 15,0 0-8-15,-3 1 5 0,0 3 3 0,0-2-5 16,0 3 2-16,0-3-13 0,0 1-32 0,0-1-37 16,0 0-20-16,0-2-36 0,0-2-46 0,3 0-49 15,-2-5-51-15,-1-2-36 0,6 3-793 0,-6-3 59 16,14-7 112-16</inkml:trace>
  <inkml:trace contextRef="#ctx0" brushRef="#br0" timeOffset="114878.491">15112 10076 788 0,'-15'6'230'0,"2"-3"-4"0,2 2-27 16,4-3 1-16,-2 0-3 0,5 3-23 0,-2-3 10 16,1 0-17-16,2 2 2 0,0-1-11 0,0 0-19 15,3-3 4-15,3 6-31 0,-3 1-4 0,6-5 2 16,2 5-10-16,-1 0-8 0,3 0-23 16,1-3 18-16,2 3-20 0,0 0 10 0,1-1-29 15,-1-1 3-15,-2 2 6 0,-1 0-24 0,0 1 0 16,-2-1-7-16,-2 2 2 0,1 0-8 15,-7-1-9-15,3 1-1 0,-6 1-13 0,0 1-20 16,-1 0-23-16,-2 0-20 0,-5-2-19 0,4 3-30 16,-3-2-26-16,0-2-12 0,3-4-44 0,-3 3 7 15,3-2-43-15,-3-1-28 0,6 1 15 0,-3-3-12 16,1-2-756-16,2 0 159 0</inkml:trace>
  <inkml:trace contextRef="#ctx0" brushRef="#br0" timeOffset="115271.172">15288 10216 616 0,'0'0'221'0,"5"-1"-12"0,-5 1-9 0,0 0-16 15,10 0-7-15,-10 0-21 0,10 0 11 0,-3 0-19 16,3 0-2-16,-3-2-26 0,0 0-10 0,3 2-15 15,0-1 2-15,0-1-15 0,1 0 18 0,-1-2-28 16,0 2-19-16,1-5 4 0,-4 4-1 16,2-4-18-16,-2 2-7 0,-4 1-16 0,2-3 9 15,-2 0-4-15,-3-1 3 0,0 5-8 0,-3-4-9 16,-2 0 14-16,-1 3-7 0,-1-1-8 16,1 2 3-16,-1-2-6 0,-4 4 8 0,4 1 6 15,-3 0 20-15,0 6 10 0,0-3-16 0,0 4 1 16,-1 3 5-16,-2 5-3 0,3 3 3 0,-1-2 10 15,1 2-18-15,6-2-2 0,-2 1 2 0,2 0-8 16,3-1 14-16,1-2 2 0,1-2-8 0,3 1-18 16,-1-3-7-16,1-2 4 0,2-1-37 0,1 0-19 15,-1-3-18-15,2-4-32 0,-1 0-9 0,3 0-20 16,0-2-41-16,0-5-25 0,3-2-16 0,-2 1 7 16,-1-4-754-16,0 0 43 0</inkml:trace>
  <inkml:trace contextRef="#ctx0" brushRef="#br0" timeOffset="115535.291">15453 10367 826 0,'0'9'315'0,"-3"-4"-13"0,3 0-20 16,0-1-6-16,0-4-45 0,0 3-24 0,0-3-28 16,0 0-15-16,0 0-26 0,0 0 3 0,13-10-18 15,-9 2-8-15,-1-1-20 0,4-1 7 16,0-4-25-16,0 0 10 0,3-1-33 0,1-4 25 15,-2 3-30-15,1 3-3 0,1-1-5 0,-1 2 23 16,0-1-23-16,1 3-13 0,-1 0 15 0,0 1-7 16,1 2-15-16,-1 0-14 0,0 2-17 15,-2 3 15-15,1 0-28 0,-2-3-15 0,3 5-21 16,-3 0-13-16,0 4-23 0,0-4-25 0,3 2-10 16,-3-1-32-16,0 1-30 0,0 2-30 0,-4-3-32 15,4 1-785-15,0 2 94 0</inkml:trace>
  <inkml:trace contextRef="#ctx0" brushRef="#br0" timeOffset="116031.183">15740 10317 673 0,'0'11'309'15,"0"1"-17"-15,0-1-20 0,0-4-9 0,0 2 6 16,0-2-5-16,3-3-37 0,-3 1-6 0,1 1-27 15,2-3-17-15,0-1-21 0,1 1-20 0,-4-3-8 16,10 2-13-16,-10-2-8 0,10-7-10 0,1 1-2 16,-4 1-5-16,0-2-19 0,2-4-4 0,2-1-26 15,-1 1-5-15,0-1-23 0,-2 1-26 0,1-3-5 16,-2 3-18-16,0 0-28 0,0-1-20 16,0 3-21-16,-3 0-3 0,2 1-20 0,0 0 8 15,-5 1-6-15,6 3 4 0,-7-3-4 16,3 3 11-16,-2-1 15 0,2 5 34 0,-3 0-1 15,0 0 6-15,0 0 22 0,0 0 11 0,6 7 18 16,-5-5 7-16,2 5 6 0,3-3 10 0,-2 1 12 16,3 4-4-16,0-2 17 0,0-4-2 0,2 3 25 15,2 1-30-15,-1-4-5 0,0 3 9 0,1-4-6 16,-1-2-11-16,4 2 5 0,-4-2 2 0,0 0-4 16,1 0-16-16,-1-2 10 0,0 0 3 0,-3-4 0 15,3 4-18-15,0-6 26 0,-3 2-24 0,0-2-10 16,-3 3 11-16,-1-6 0 0,0 1 12 15,-2 3-7-15,-1-2-8 0,-1 1 7 16,-2 3-20-16,0-2 8 0,0 1 18 0,-2 3-10 16,-1-2 20-16,-1 5-8 0,7 0 13 0,-17 7-7 15,7-1 4-15,0 3-27 0,-1 2-24 0,1 1 3 16,-3 3-36-16,2-1-18 0,4 0-38 0,0-2-20 16,4 3-39-16,0-5-21 0,3 0-5 0,0 0-749 15,6 1 4-15</inkml:trace>
  <inkml:trace contextRef="#ctx0" brushRef="#br0" timeOffset="116414.589">16407 10206 312 0,'-17'-4'138'0,"3"4"23"0,0 4-5 15,1 1 3-15,-1 2 0 0,1 3 7 0,3 2-22 16,-2-1-9-16,0 1 6 0,5 1-13 0,-1 1-15 15,5-3-8-15,0 1 15 0,3-2 5 0,3-5-33 16,0 2-12-16,2-3-14 0,4-3 6 0,-2-2 2 16,3-5-23-16,4-1-7 0,3-4-16 0,-3-4 3 15,2-2-6-15,-1-1-2 0,5-5 11 0,-6-1-6 16,3 0 10-16,-3 4-2 0,-4-3-28 16,1 0-1-16,-2 3 9 0,1 2-14 15,-6 1 6-15,3 0-8 0,-4 3-13 0,-2 4 11 16,-1 3 12-16,0 0-20 0,-1 6 12 0,1 1-2 15,0 0-5-15,-11 14 15 0,2-2 3 0,2 10 5 16,-3 3 0-16,-1 8-5 0,4 0-3 0,-6 12-13 16,3-6 6-16,6-4 0 0,-2-2-1 0,5-5 6 15,1 1-31-15,4-4-8 0,-1-4-18 0,4 0-12 16,3-6 0-16,-3-4-26 0,3-1-6 0,1-2-24 16,-4-3-14-16,3-3-25 0,-1-2-26 0,2-5-53 15,-4 3-705-15,0-1 52 0</inkml:trace>
  <inkml:trace contextRef="#ctx0" brushRef="#br0" timeOffset="117390.319">14550 10233 486 0,'0'0'148'15,"8"0"26"-15,-8 0-28 0,3-2-18 0,-3 2 5 16,0 0-23-16,3-3-10 0,-3 3-5 0,4-2-5 15,-4 2-24-15,3-2 1 0,-3 2-8 0,3-6-6 16,-3 6-17-16,1-3-3 0,2-1 3 16,-3 4 10-16,3-5-18 0,1 2 8 0,-4 3-15 15,3-3 9-15,-3-3-17 0,0 6 18 0,1-4-23 16,-1 4 7-16,-1-5-5 0,1 5 16 0,-7-7-21 16,4 7 13-16,-1-2 20 0,-2 0-12 0,-1 1 12 15,0-3 13-15,-3 4-7 0,0 4-3 0,0-3 0 16,-1 0-8-16,-2 0-15 0,2 5 8 15,-2-3 4-15,2 2-17 0,-3 2 5 0,1-2 13 16,-1 3-13-16,4-1 0 0,0 1-8 0,2 0 3 16,-1-1-6-16,5 2 16 0,-2-5-5 0,5 3 5 15,-2 0-7-15,3 0 4 0,0-3-4 0,3 1 19 16,1 2-17-16,-1-4 26 0,1 3-19 0,2-4 1 16,2-1 2-16,-2 0-5 0,4 2 11 15,-3-6-19-15,4 2 0 0,-1 0-7 0,0-3 12 16,0-1-7-16,4-2 8 0,-4 0-1 0,4 2-10 15,-4-3 3-15,4-1-8 0,-1-3-5 0,-3 4-12 16,-2 0-6-16,-1-1-13 0,2 3 3 0,-5 0-23 16,3 0 12-16,-7-1-2 0,0 3-10 0,0 0-16 15,0 4-14-15,-4-3-24 0,-3 2-52 0,7 1-9 16,0 0-18-16,-16 7-24 0,8-6-833 16,2 2 175-16</inkml:trace>
  <inkml:trace contextRef="#ctx0" brushRef="#br0" timeOffset="136767.137">18223 15166 227 0,'-4'-10'103'0,"0"4"-21"0,1-3 17 15,2-1-4-15,-2-5-8 0,0 0 13 0,0-3-13 16,2 1 3-16,-2-3-16 0,0-6-13 0,0-2 8 16,-1-5-20-16,-3 3-11 0,4-7 6 0,-1 1 12 15,-2-15-35-15,2 1 38 0,1-1-18 0,-1-5-8 16,-3-1 5-16,4-1-28 0,-1 1 11 0,1-1-8 15,0-2 10-15,3 0-13 0,-3 1 8 0,6-5 10 16,-6-2-13-16,3-1 3 0,3-2 0 0,-3-13-20 16,3-1 25-16,0 4-31 0,0 8 6 0,-2 4 7 15,2-16 10-15,0 15-28 0,1-14 26 0,-4 13-8 16,1-2 13-16,-1-14 0 0,0 2-5 16,3-1 5-16,-3 14-26 0,0 0 11 15,-3 1-21-15,3-1 7 0,0-16 14 0,-1 2 10 16,-3-1 0-16,4-1 2 0,0 1 0 0,-3 1-17 15,3-1 4-15,0 2-15 0,0-3 19 0,0-4 9 16,0 0-10-16,3-2 8 0,-6 1-8 0,3-2-5 16,-3 2 8-16,3 4-1 0,-1-5-9 0,1 0-6 15,-3-2-5-15,3 1-5 0,-3 1 16 0,3 1-19 16,-3 0 37-16,3 2-24 0,-3-3 11 0,2-2-1 16,-2-1-2-16,3-1 5 0,-3 1-7 0,3 2-3 15,0 0-13-15,-4-3-5 0,4 1 28 0,0-3 5 16,-1 1-7-16,-2 1 14 0,3-2-22 15,0 6 13-15,-3-2 5 0,3-2-16 16,-3 1-4-16,-1-3 4 0,4 5 16 0,-6-3-8 16,2 4-18-16,-3 1 13 0,3-1 3 0,-2 1-8 15,-1 3 5-15,1-8-13 0,2 4 13 0,-3 0-16 16,0 4-1-16,0-1 17 0,1-2-6 0,-2 2 6 16,2-3 16-16,-1-1-6 0,1-1-18 0,2-3 6 15,-4 2 4-15,5 4-4 0,-3 0-6 0,5-2 3 16,-2 0 13-16,0-1-6 0,0 3-2 0,2 2 13 15,-2-1-13-15,0 2 13 0,3 5-26 0,-4 2-5 16,0 12 5-16,4 1 6 0,-6 0 9 0,2-14 14 16,1 0-9-16,0 15 16 0,0 0 51 15,3 1-4-15,-4 3-17 0,4-2-7 16,-4 1-15-16,4 3-3 0,-3-3 3 0,3 2-3 16,0-1-2-16,3-4 4 0,-3 5 4 0,0-5-11 15,4 4-16-15,0 1 19 0,-1 3-16 0,0-2 13 16,1 3-7-16,2-1-11 0,-2 1 10 0,3-1-2 15,-1-2-13-15,-2 3 5 0,3-2 5 0,-1 3-17 16,-2 2 14-16,3 0 19 0,-4 5-26 0,1 0 15 16,2-3-12-16,-3 10 5 0,-2 5-16 0,5-2-2 15,-2-10 4-15,0-1 6 0,-1 10 6 0,1-9-1 16,2 5 5-16,-3 9-18 16,1-3 8-16,-1 2 13 0,1-1-18 0,0 0-3 15,-1 0 26-15,3 2-20 0,-2 1-9 0,-1-1 19 16,0 0-10-16,1 0-4 0,0 2 9 0,3 0-13 15,-7 5 2-15,3-3 5 0,0 3 3 0,1 3-7 16,-1-3 9-16,0 3 3 0,0 1-12 0,-2 2 9 16,6-1-14-16,-7 4 22 0,3 2 10 0,-2-1-12 15,2 1-11-15,0 0 11 0,-3 0-13 0,3 0 8 16,-3 0-16-16,3 2-15 0,-2-2 25 0,2 2-2 16,-3-2 10-16,0 1-5 0,3-1-13 0,-3 1 3 15,0-1 13-15,0 0 2 0,0 0-8 16,4 1-2-16,-4-2 8 0,-4 0-3 0,4 2 12 15,0-2-12-15,0-3-2 0,0 3-1 16,0-3-10-16,-3-1 19 0,3-2 1 0,0-2 1 16,-3 1-8-16,3-1 10 0,0-1 8 0,-1-1-13 15,-2 1 13-15,3-1 3 0,-3 0-29 0,3-1 13 16,0 0-2-16,-3 1 12 0,3 1 3 0,0-1-10 16,-4 1-8-16,4 3 10 0,-3 3-3 0,3 1 4 15,0 3 7-15,0-1-16 0,0 1 11 0,-3 1-8 16,3 1-2-16,0 1 20 0,0 2-3 0,0-3 11 15,3 0-16-15,-3 0 11 0,3-2 20 0,-3 0-18 16,1 2 3-16,2-2-21 16,0-1-7-16,0 0 7 0,0 0 18 0,-2-3-15 15,-1 1-11-15,3-2 11 0,-3-2-3 0,0 0-5 16,0-1 1-16,0 1 4 0,0-1-5 0,-3 0 3 16,3 2-8-16,-1-1 2 0,-2 4 1 0,3 0-11 15,-3 1 21-15,0 2-8 0,3 2 5 0,-3 2 8 16,3 0-15-16,-1 1-3 0,1 2-3 0,-3 0-10 15,3 3 13-15,0 0 8 0,-3 1-3 0,3 0-2 16,0 0 17-16,0 0-22 0,-4 3-4 0,4-1 4 16,0 0-29-16,0 1 13 0,0 4-10 0,0-8-15 15,0 5-21-15,-1-1-18 0,1 4-18 0,-3-5-33 16,3 5-39-16,-6-4-43 0,5 1-532 16,1 3-190-16</inkml:trace>
  <inkml:trace contextRef="#ctx0" brushRef="#br0" timeOffset="138814.902">19002 1072 747 0,'0'0'307'0,"3"-5"-15"0,-3 5-41 15,3-4-29-15,-3 4-32 0,3-1-21 0,-3 1 13 16,4-3-47-16,-4 3-7 0,0 0-5 16,0-4-18-16,0 4-5 0,0 0-8 0,0 0-10 15,-4-8-10-15,4 8 2 0,-3-2-15 0,3 2-11 16,0 0-7-16,-3-5-5 0,3 5 8 0,0 0-26 15,-3-3 5-15,3 3 15 0,0 0-10 0,0 0-5 16,0 0 10-16,0 0-2 0,-7 9 13 0,7-2 17 16,-4 3-2-16,1 3 5 0,-1 5-3 0,1 5-2 15,-1 2 0-15,1 6 8 0,-3 5-11 0,5-1-7 16,-5 2-11-16,3 1 8 0,2-1 5 16,-6-1-17-16,4 0-9 0,2-2-22 15,-5 0-19-15,3-7-40 0,-1 0-46 0,1-5-24 16,3-3-48-16,-3-5-59 0,-1-6-61 0,4-2-794 15,0-6 67-15,0 0 97 0</inkml:trace>
  <inkml:trace contextRef="#ctx0" brushRef="#br0" timeOffset="139251.128">18844 1141 885 0,'10'-4'282'16,"-3"-1"-39"-16,7-3-10 0,-4 0-23 0,4-2-21 16,0 0-17-16,3-4-24 0,0 1-17 0,3-1-26 15,-6-1-31-15,7 1-5 0,-1 0-3 0,3-2-22 16,-1 0-3-16,5 2-10 0,-6 3-3 0,-1 0-8 16,1 2 6-16,-4 2 17 0,-1 2-2 0,-2 2-5 15,-3 2-5-15,-1 2 0 0,0 3-8 16,-6 4 2-16,2 2 11 0,-6 3-3 0,0 2-7 15,-3 2 15-15,-3 1-21 0,1 1 1 0,-5 2 10 16,0-1-13-16,-1 0-16 0,1-2 24 16,-3 0-14-16,2-2 4 0,-2-1-6 0,-1-4-12 15,1 0-14-15,3-1 14 0,-1-2-1 0,1 0-12 16,0-2 2-16,2 0 5 0,-2-1-2 0,4-1 2 16,2-1-5-16,-2 1 19 0,2-1 1 0,3 1-4 15,1-4 10-15,1 6-3 0,-1-6 0 16,4 6-12-16,2-1 4 0,1 2 6 0,0-2-8 15,4 2 10-15,-2 0 16 0,1 2 2 0,1 0-21 16,-1-2 6-16,3 2-13 0,-2 0 8 0,-4-2 7 16,3 1-12-16,-3 0-24 0,4-2-32 0,-2 1-57 15,-2-1-29-15,1 1-50 0,-2-5-100 0,1 0-766 16,0 1 93-16</inkml:trace>
  <inkml:trace contextRef="#ctx0" brushRef="#br0" timeOffset="139614.906">19358 1385 857 0,'9'1'269'0,"-2"0"-21"0,3-1-51 0,1-1-7 15,2-3-24-15,1 0-25 0,0-2 12 16,3 0-35-16,-1-1-8 0,2-4-13 15,-1 1-7-15,0 0-11 0,-3-2 1 0,3-2-11 16,-7 1-23-16,1 1 10 0,-1-2-17 0,-4-1-6 16,-2 2 28-16,-4 0-15 0,0 1-17 0,-4-1-6 15,1 2 5-15,-4-1-13 0,-3 2 11 0,-1 3 9 16,-2 0-32-16,-1 4 12 0,1 1 3 0,-4 2 23 16,3 1-13-16,-3 3-5 0,0 2 3 0,0 1-3 15,3 4 21-15,-3 2-11 0,0 2-5 0,3 3-5 16,4 1-15-16,-1 1 7 0,4-1-2 15,1 0-3-15,3-2-10 0,2 3-23 0,1-3-15 16,1-2-21-16,5-3-5 0,1-1-59 16,4-2-36-16,2-2-7 0,4-3-54 0,-3-4-3 0,3-4-112 15,11-4-623-15,3-3 93 0</inkml:trace>
  <inkml:trace contextRef="#ctx0" brushRef="#br0" timeOffset="139934.879">19955 1059 488 0,'-20'10'213'16,"6"1"-11"-16,-3-1-15 0,3 0-3 0,-3 2-25 15,4-3-29-15,-5 1-7 0,2 0 3 0,1 0-34 16,2-1 3-16,3 0-21 0,-4-2 3 0,1 2 10 16,5-3-13-16,1-1-2 0,1 0-11 15,2-1 3-15,1 0-8 0,3-1 1 0,0-3-6 16,4 7 10-16,5-6-22 0,-2 1-6 15,4 0-10-15,2 1 3 0,1 0 9 0,-3 1 9 16,2 1-3-16,1 0-3 0,-1 1 3 0,1 0-2 16,-4 2 4-16,0 1-20 0,-2 3-2 0,-1-1 17 15,-4 3-23-15,0-2 21 0,0 0-8 16,-3 0-15-16,-3-1 3 0,0 2-16 0,-1-2 30 0,-2-1-27 16,-2 0-3-16,2-1-10 0,-1-2-13 0,0 1-49 15,-3-1-23-15,3-3-35 0,0-2-78 16,1-1-32-16,-8-2-121 0,10-2-632 0,1-2 107 15</inkml:trace>
  <inkml:trace contextRef="#ctx0" brushRef="#br0" timeOffset="140099.251">20044 1345 941 0,'4'12'262'0,"-1"0"-81"16,-3-3-60-16,3-1-52 0,-6-2-74 0,3 0-93 16,-3-3-71-16,-1-2-727 0</inkml:trace>
  <inkml:trace contextRef="#ctx0" brushRef="#br0" timeOffset="140542.819">19976 1076 867 0,'7'0'277'0,"0"1"-37"0,2-2-22 0,2-1-57 16,-1 0-15-16,3-1-38 0,-2-4-24 16,2 1-10-16,-1 0-20 0,1-3-3 0,1 2-7 15,-4 0-16-15,0 1 15 0,-3 1-30 0,3 1 20 16,-3 1-4-16,-1-1-14 0,-2 2 5 0,-4 2 1 15,8 0 2-15,-8 0 0 0,0 0 8 0,-5 12 7 16,2-5 11-16,0 2-8 0,-4 0 7 0,0 1 6 16,1 2-13-16,1-2 3 0,-1 2 7 15,-1-2-8-15,4-1-4 0,-1 0 17 0,-2 0 0 16,2 0 8-16,0-3-7 0,4 2-4 0,-3-2-4 16,3 0 0-16,0-2 4 0,3 2-4 0,0-1-8 15,2 0 10-15,1-1-18 0,1 1-2 0,3-1-5 16,1 1 4-16,-1-2-4 0,3 1-8 15,1 2 8-15,-1-1-3 0,2 0-11 0,-5-1-6 16,4 1 11-16,-4 1-6 0,0-1 9 0,1 0-20 16,-4 1 8-16,-1 1 0 0,1 0-11 15,-1 0 8-15,-3 0-13 0,-1-1 1 0,-2 0 22 16,-2 1-51-16,-1 0-5 0,-3 0-18 0,-1-3-23 16,0 2-15-16,-4-2-15 0,1 0-50 0,-3 1-25 15,-1-1-92-15,-2-2-15 0,1-2-735 0,5-1 92 16</inkml:trace>
  <inkml:trace contextRef="#ctx0" brushRef="#br0" timeOffset="140971.932">20464 923 1046 0,'0'25'349'16,"0"-1"-32"-16,4 0-15 0,-3-1-8 0,-1-2-38 15,3 4-20-15,-3 0-29 0,0 0-12 16,3 1-26-16,0-1-3 0,-3 1-28 0,3 1-25 0,-3-4-49 15,0-1-39-15,-3-1-63 0,3-4-23 16,0-2-73-16,0-1-60 0,0-8-75 0,0 1-773 16,0-4 103-16,0-3 110 0</inkml:trace>
  <inkml:trace contextRef="#ctx0" brushRef="#br0" timeOffset="141159.553">20622 1074 844 0,'-7'4'264'0,"0"0"-8"0,-3 1-33 15,3 0-39-15,-7 0-13 0,1 0-15 0,-4 0-33 16,3 0-41-16,-6 0-25 0,3-1-29 0,-1-2-49 16,1 1-35-16,-3-2-44 0,6 2-33 0,-3-10-26 15,0 7-767-15,7 1 99 0</inkml:trace>
  <inkml:trace contextRef="#ctx0" brushRef="#br0" timeOffset="141530.315">20885 1010 450 0,'7'-1'156'15,"-7"1"-5"-15,3-2-10 0,-3 2 15 0,0 0-18 16,0 0 13-16,-10 9 0 0,3-5-20 16,1 2-11-16,-5 0 3 0,1 3-13 0,-3 1-2 15,2 1 9-15,-2 0 1 0,1 5-10 0,-1 0-6 16,4 0-12-16,-2 2 7 0,1-1-5 0,3-1-15 16,0 1 5-16,0-1-5 0,4-1-1 0,2-4 14 15,-2 2-6-15,3-5-4 0,0 0 2 16,0-2-11-16,4 0-4 0,2-2-1 0,1-2-9 15,-3-2-14-15,-4 0-4 0,17-4-1 0,-7 1 6 16,-3-5-9-16,3 0 11 0,1-2-15 16,-1-1-15-16,-3-1-6 0,2 0 5 0,-1-2-10 15,-2 0-18-15,-2 1-12 0,2-1-14 0,-2 0-25 16,-1 1-12-16,-3 4-42 0,0-1-25 0,0 1-57 16,0 3-38-16,-3-2-23 0,3 4-755 0,-3 0 107 15,3 4 113-15</inkml:trace>
  <inkml:trace contextRef="#ctx0" brushRef="#br0" timeOffset="141851.082">20967 1212 906 0,'4'5'261'0,"-1"-1"-41"0,-3-2-20 15,3 1-19-15,-3-3-7 0,0 4-28 0,0-4 0 16,0 0-23-16,0 0 5 0,0 0-13 16,0 0 21-16,-3-14-11 0,0 8-12 0,3-2-6 15,0 1-4-15,0-2 14 0,0 0-14 0,0-2 25 16,3 1-44-16,-3-1 3 0,6 1-7 0,-5-2-14 16,5 1-15-16,2-1 8 0,-1 1-13 0,2-1 3 15,2 1-13-15,2 1-5 0,-3 0-21 16,5 1-23-16,1 0-2 0,2 2-21 0,-2-1-13 15,5 2-20-15,-3 2-3 0,2-1-35 0,0 3-24 16,-2 1-35-16,-2 1-23 0,-1 0-42 16,-6 1-178-16,2 1-579 0,-1 1 41 0</inkml:trace>
  <inkml:trace contextRef="#ctx0" brushRef="#br0" timeOffset="142705.982">19381 1407 524 0,'0'0'146'0,"0"0"-23"16,0 0-10-16,0 0-16 0,0 0 0 0,0 0-10 16,0 0-5-16,0 0-10 0,0 0 7 15,0 0-25-15,0 0 5 0,-7 0-21 0,7 0 16 16,0 0-16-16,0 0 6 0,0 0 2 0,0 0 5 15,-7 5 0-15,7-5 24 0,-3 2 9 0,0 3 16 16,3-2 7-16,0-3 1 0,0 8-26 0,0-4 5 16,0 0 2-16,3 3 19 0,-3-2-26 0,3 1 2 15,1 0-2-15,-1 2-5 0,4-2 10 16,-4 2-13-16,5-3 6 0,1 2-16 0,1-2 5 16,-2 0-3-16,5-2-7 0,0 0-15 15,-1-3-11-15,4 1 0 0,-2-1-7 0,0-1-16 16,3-2-18-16,0 0-17 0,-3-2-29 0,2 0-38 15,2 0-26-15,-5-1-51 0,1 2-74 0,-4-2-64 16,0 1-735-16,-2-1 113 0</inkml:trace>
  <inkml:trace contextRef="#ctx0" brushRef="#br0" timeOffset="147074.296">19340 2695 509 0,'0'0'189'0,"3"-4"-22"16,-3 4-9-16,3-4 1 0,-3 4-10 15,0 0-9-15,1-4 4 0,-1 4-16 0,0 0 5 16,0 0-5-16,0 0 23 0,0 0 15 0,0 0-12 16,0 0-1-16,0 15-2 0,0-8-10 0,0 4 23 15,0 0-36-15,0 3-15 0,0 1-1 0,0 2-9 16,3 3-11-16,-3-3-10 0,0 3-8 0,3-2 10 16,-3 1-17-16,0 0-8 0,0 0-8 15,0-2-20-15,0 0-26 0,0 3-51 0,0-8-39 16,0 3-43-16,-3-3-38 0,3-1-39 0,0-3-28 15,-3 0-23-15,-1-8-28 0,1 1-760 0,3-1 102 16</inkml:trace>
  <inkml:trace contextRef="#ctx0" brushRef="#br0" timeOffset="147390.664">19282 2759 880 0,'3'-7'246'0,"4"1"-16"16,0-2-28-16,0 1-12 0,3-3-24 0,1-1 3 16,-1 2-36-16,6-5-13 0,-2 0-4 0,3 1-14 15,1-1-12-15,2 1-3 0,-3 0 10 16,7 2-20-16,-3-2-11 0,6 2 1 0,-3 1-1 0,0 2-7 16,0 0 3-16,-4 2 14 0,0 1-4 15,-5 2-3-15,1 3 3 0,-1 0-13 0,-5 3-8 16,2 2-2-16,-4 2-16 0,-4 3 8 15,2 3-8-15,-6-2-2 0,-3 5-11 0,-1-1 9 16,-6 4-1-16,0-3-5 0,0 1 2 0,-4 0-9 16,0-1-9-16,0-1-4 0,-2-3-31 0,5-1-23 15,-6 1-34-15,4-2-15 0,-2 0-35 0,-1-4-34 16,2 1-72-16,1-4-51 0,-2-1-537 0,6 0-157 16,-1-2 111-16</inkml:trace>
  <inkml:trace contextRef="#ctx0" brushRef="#br0" timeOffset="147650.927">20099 2510 857 0,'10'-1'294'0,"0"-2"-15"0,4 2-15 0,-1-3-8 16,-1 1-8-16,4 1-40 16,-2-1-9-16,3-1-12 0,3 2-18 0,-3-2-13 15,1 2-20-15,3-1-21 0,-2 1-28 0,-1-1-33 16,2 2-57-16,0 0-27 0,-2 0-37 0,-1 2-71 16,0-1-62-16,-3 0-74 0,0 1-729 0,-4 0 30 15</inkml:trace>
  <inkml:trace contextRef="#ctx0" brushRef="#br0" timeOffset="147867.64">20174 2687 778 0,'0'0'345'16,"0"6"-20"-16,0-6-23 0,7 1-23 0,0 0-18 15,-7-1-30-15,13-1-19 0,-6 0-20 0,4-3-7 16,2 3-24-16,1-1-18 0,0-1-20 0,-1 1-13 15,1-2-5-15,3 0-26 0,-3 2-25 0,2 0-21 16,-2-1-25-16,0 1-51 0,0 1-27 0,-1 0-40 16,2-1-18-16,-2 1-64 0,3 1-71 15,-1-11-44-15,1 9-751 0,2-1 101 0</inkml:trace>
  <inkml:trace contextRef="#ctx0" brushRef="#br0" timeOffset="149662.99">20885 2370 747 0,'0'0'266'0,"0"0"-23"15,0 0-10-15,0 0-15 0,0 0 7 0,0 0-20 16,0 0-6-16,0 0-7 0,0 0 3 0,0 0-21 16,3 15 10-16,0-5-25 0,-6 4 2 0,6 2 13 15,-2 3-10-15,-1 0-10 0,3 4-16 0,1 1-18 16,-1 1 24-16,1-1-16 0,-1-5-18 0,0 1-3 16,1-4 11-16,-1 3-8 0,3-4 5 0,-1-3-15 15,-2 0-5-15,1-1 5 0,2-3-16 0,1-1-5 16,-1-7-15-16,5 0-5 0,-1-3-2 15,5-6-4-15,-2-4-4 0,7-1-16 0,-3-9-12 16,4-1-11-16,6-8 0 0,-2 0-2 16,-6 3-21-16,-1 5-2 0,-1 0-34 0,0 3-20 15,-4 4-13-15,1 0-41 0,-4 3-5 0,-3 0-18 16,4 2-5-16,-4 0-30 0,2 1-19 0,-2 2-23 16,1-2-23-16,-2 3-22 0,1 2-9 0,-1-1-20 15,-2 4-775-15,0-3 68 0,0 4 106 0</inkml:trace>
  <inkml:trace contextRef="#ctx0" brushRef="#br0" timeOffset="149990.849">21583 2421 506 0,'0'0'197'16,"0"0"-20"-16,-4 5 20 0,4-5-30 15,-10 7 9-15,6-2-7 0,-2 5 0 0,-1 1 0 16,-4 0 20-16,4 2-35 0,-2-1-8 0,-1 3-5 16,2 0-3-16,-2 1-2 0,3 2-14 0,1-4 1 15,1 2 10-15,-1 0-5 0,6-4-25 16,-3 1-16-16,3-4-5 0,0 3-8 0,3-3-10 15,3-2-10-15,2-2-13 0,2-1-18 0,3-4-28 16,2-1-39-16,-2-2 6 0,4-2-49 0,0-2-47 16,4-3-1-16,-4-2-75 0,0 1-69 15,-3-4-23-15,2-1-745 0,-2 0 108 0</inkml:trace>
  <inkml:trace contextRef="#ctx0" brushRef="#br0" timeOffset="150159.452">21576 2278 926 0,'10'-5'320'0,"-7"3"-23"15,1-2-41-15,5 0-23 0,-1 0-31 16,2-2-53-16,0 1-55 0,-2-2-35 0,2 1-26 16,0-2-71-16,0 2-26 0,3-2-84 0,-3 4-60 15,2-5-780-15,1 3 92 0</inkml:trace>
  <inkml:trace contextRef="#ctx0" brushRef="#br0" timeOffset="150443.965">22368 2302 790 0,'18'-4'267'0,"-5"2"-19"15,2 0-25-15,1-1-34 16,-2 0-51-16,0 2-30 0,0 0-60 0,-1 0-30 15,1 1-100-15,-1-2-84 0,1 4-789 0</inkml:trace>
  <inkml:trace contextRef="#ctx0" brushRef="#br0" timeOffset="150666.692">22167 2535 975 0,'7'0'366'0,"3"0"-54"0,4-2-23 16,-1 0-35-16,5-2-21 0,1 0-21 0,-1 1-22 15,3-1-16-15,-1 0-18 0,4 1-3 0,-3-1-45 16,6 0-16-16,-7 1-13 0,1 0-40 0,0 2-29 16,-4 0-31-16,0-1-30 0,-1 2-64 0,-1 0-41 15,-2 0-64-15,4-5-67 0,-6 4-767 0,2 1 101 16</inkml:trace>
  <inkml:trace contextRef="#ctx0" brushRef="#br0" timeOffset="153794.803">23398 1701 752 0,'0'0'210'0,"6"-3"-31"15,-6 3-7-15,4-2-9 0,-4 2-17 0,0 0-13 16,3-1-28-16,-3 1-2 0,0 0-3 0,0 0-18 16,0 0-3-16,0 0 16 0,0 0-42 15,-6 15 42-15,2-6-31 0,-6 3-8 16,0 3-17-16,0 3 7 0,-5 5 2 0,-1 2-7 16,-8 11 8-16,3 2-5 0,-2 2-3 0,-1 1 10 15,3 1-21-15,1 1 9 0,-4 3 2 0,3 0 18 16,4-1-31-16,0 3 10 0,-1-2-5 0,8-2 3 15,0-8-2-15,-1-3 1 0,5-1-19 0,2-1-1 16,1-5 0-16,0-1 9 0,3-4-27 0,3-1 16 16,1-1-16-16,-1-1 6 0,7-3-8 0,-3 1-11 15,3-2-12-15,0-1 8 0,7-3-21 16,1 1-13-16,-4-3-20 0,6-2-1 0,-3-1 11 16,0 0-12-16,0-1-6 0,0-3-39 15,0 1-53-15,0-2-41 0,-6-3-28 0,3 1-760 16,2-2 107-16</inkml:trace>
  <inkml:trace contextRef="#ctx0" brushRef="#br0" timeOffset="156905.819">23565 2077 522 0,'0'0'192'15,"6"-1"-21"-15,-6 1 8 0,0 0-30 0,0 0-11 16,0 0-10-16,0 0-10 0,0 0-6 16,1 7 9-16,-1-7-21 0,-7 9 2 0,4-1 5 15,-4 1-2-15,1-1 16 0,2 2-24 0,-7 1-20 16,5 3 30-16,-4-2-27 0,2 4-16 0,1-3 12 15,-2 0 16-15,2 1-12 0,-1-1-8 0,2 0 15 16,3 0-8-16,-1-5-7 0,1 3-8 16,3-2 2-16,0-1-22 0,0-1 9 0,3 0 1 15,1-2-13-15,2 1-20 0,2-3-14 0,2 0-20 16,-1-2-33-16,1-1-18 0,1-1-15 0,2 0-49 16,-1-2-46-16,1-3-62 0,4 0 9 0,-4-3-754 15,-2 1 19-15</inkml:trace>
  <inkml:trace contextRef="#ctx0" brushRef="#br0" timeOffset="157127.701">23572 1959 696 0,'20'-4'289'0,"-20"4"-15"0,7-3-26 0,-3 1-28 15,6 0-38-15,-6-2-8 0,6-2-61 0,-1 3-6 16,-1-1-22-16,2-1-26 0,-3 1-42 0,4 1 1 16,-1-3-20-16,-4 3-3 0,5 2-44 15,-4-2-53-15,2 2-44 0,-9 1-62 16,11 0-736-16,-1 1 117 0</inkml:trace>
  <inkml:trace contextRef="#ctx0" brushRef="#br0" timeOffset="157518.413">23989 2088 629 0,'-6'21'284'0,"2"-4"-25"0,0 1-6 0,1-3-17 16,-1 1-8-16,1-2-34 0,0 3-15 0,1-1-15 16,0 0-13-16,-1 1 0 0,0-2-38 0,0 0-47 15,2-2-22-15,-3-1-42 0,1 0-60 0,-1-1-22 16,-2 0-58-16,3-5-62 0,-1-1-12 0,1-1-39 16,3-4-727-16,0 0 157 0</inkml:trace>
  <inkml:trace contextRef="#ctx0" brushRef="#br0" timeOffset="157926.843">23835 2056 990 0,'4'-4'341'16,"2"0"-32"-16,2 0-14 0,-1-2-42 0,4 1-23 16,-3-1-9-16,3-1-27 0,-1-1-25 0,6-1-13 15,-4 2-5-15,4-2-18 0,2 0-18 16,-1 0-12-16,0 0-16 0,4 2 10 0,0 2-12 15,-2-2-21-15,2 3-8 0,-4 0-13 0,0 2-2 16,-3 2-5-16,0 0-13 0,-4 2 11 0,1 2-11 16,-5 3 5-16,-2 1-15 0,-1 0 12 0,-6 3-15 15,2 1-7-15,-8 0 10 0,1-1-6 0,-2 2 27 16,0-2 14-16,-1 1-50 0,1-2 7 16,0 0 0-16,2 0-2 0,-1-2 2 0,2 0-10 15,0-1 20-15,0-1-25 0,0-1 33 16,1-1 18-16,4 2 20 0,-3-2-7 0,5-1 5 15,0 2 0-15,0 0-8 0,5 0-13 0,-3-1 3 16,7 2 0-16,-2-2-13 0,4 3 8 0,-1-4 0 16,7 2-5-16,-3 0-11 0,5 1 6 0,-1 1-13 15,0-1 4-15,3 1-11 0,-1 0-4 0,0-2-2 16,-3 2-13-16,2-2-5 0,-3 0-23 0,-3 1-23 16,-3-3-48-16,4 0-49 0,-4 1-54 0,-3-2-41 15,1-9-87-15,-2 6-779 0,0 0 122 16,-2-2 111-16,-1 0 83 0</inkml:trace>
  <inkml:trace contextRef="#ctx0" brushRef="#br0" timeOffset="158202.753">24493 1785 908 0,'13'27'361'0,"0"2"-49"16,-3-1-7-16,4 1-41 0,-1 12-31 0,2 3-16 16,-3-6-25-16,-1-6-31 0,-4 2 1 15,0 0-27-15,0 0-14 0,-4-1-6 0,0 1-18 16,1 0-15-16,-4-7 0 0,0 0-16 0,-4-2-25 16,4-1-15-16,-3-5-8 0,0 1-16 0,-1-4-30 15,1 1-10-15,-1-2-24 0,-2-2-14 0,-2-3-24 16,2-3-26-16,-1 0-35 0,1-5-10 0,-1-1-24 15,7-1-61-15,-14-6-386 0,7 1-282 0,2-1 38 16</inkml:trace>
  <inkml:trace contextRef="#ctx0" brushRef="#br0" timeOffset="158696.101">24912 1996 811 0,'0'0'274'0,"0"0"-18"0,0 0-16 15,0 0-7-15,-3 13-2 0,0-8-21 0,-1 4-3 16,-3 1 3-16,6 2-13 0,-5 2-10 16,3 0-18-16,-1 1 2 0,1 3-4 0,0-2-16 15,0 3 10-15,3-1-28 0,0-1-10 0,0 0-3 16,3 0 0-16,0 0-4 0,0-1-22 0,1-3-9 16,2 0-3-16,1-1-13 0,1-2-41 0,-2-3-25 15,1 0-34-15,3-2-46 0,0-1-48 0,-3-2-39 16,0-4-51-16,-7 2-44 0,17-8-48 15,-13 0-781-15,2-2 110 0,1-2 121 0</inkml:trace>
  <inkml:trace contextRef="#ctx0" brushRef="#br0" timeOffset="158875.061">24888 1917 901 0,'6'-3'340'15,"2"-1"-35"-15,-1 3-32 0,0-6-14 0,5 3-36 16,0-2-24-16,-2 1-20 0,4-1-35 0,-1 0-44 16,0 1-47-16,-2-1-58 0,2 2-25 0,1 0-63 15,0-1-50-15,-4 2-74 0,4-3-24 0,-4 1-734 16,4 3 79-16</inkml:trace>
  <inkml:trace contextRef="#ctx0" brushRef="#br0" timeOffset="159431.185">25610 2088 1085 0,'0'0'353'0,"0"0"-30"0,0 0-42 15,0 0-22-15,20 1-6 0,-20-1-38 16,14-1-28-16,-1 0-36 0,-3 0-51 0,4-2-31 16,-4 1-31-16,5-1-51 0,1 2-30 0,-2-1-49 15,3-2-36-15,2 0-13 0,-7 3-51 0,2-2-20 16,-7 2-57-16,5 1-737 0,-4 1 102 15</inkml:trace>
  <inkml:trace contextRef="#ctx0" brushRef="#br0" timeOffset="159666.4">25518 2283 1005 0,'0'0'390'0,"0"0"-24"15,0 0-23-15,9 4-23 0,-5-4-26 16,-4 0-23-16,20-2-20 0,-9 2-33 0,6-2-19 0,-1 0-4 16,2-1-29-16,2 2-30 0,1-1-3 15,3-1-20-15,0 2-26 0,-4 0-23 0,4 0-34 16,0-1-30-16,-4 1-23 0,1 1-61 0,-3 0-44 16,-5 0-49-16,4 0-25 0,-3 0-103 15,3 0-58-15,-7-3-753 0,0 2 130 0,4-1 103 16</inkml:trace>
  <inkml:trace contextRef="#ctx0" brushRef="#br0" timeOffset="160574.703">26707 2030 673 0,'-7'8'284'16,"2"0"-21"-16,-7 5-7 0,2-2-23 0,-1 2-7 16,0 0-22-16,-2 1-24 0,3-1 4 0,-1 2-13 15,2-2-9-15,-1 0-16 0,2 1 5 0,1-3 7 16,4 0-7-16,0-1-23 0,0 0-7 16,3 1-22-16,3-3 4 0,3 1-29 0,1-2-18 15,4-2-20-15,2-1-46 0,1-1-36 0,0-1-33 16,5-4-19-16,-1-1-45 0,3-1-23 0,0-5-44 15,-1-1-36-15,1-1-41 0,1-3-701 16,-7 0 31-16</inkml:trace>
  <inkml:trace contextRef="#ctx0" brushRef="#br0" timeOffset="160743.159">26734 1869 949 0,'0'0'389'0,"0"0"-33"0,0 0-23 16,6-7-70-16,-6 7-55 0,4-3-50 0,0 0-58 16,0-1-51-16,-1 0-57 0,3 0-61 0,-2-2-105 15,2-1 18-15,2 1-804 0,-1 0 92 0</inkml:trace>
  <inkml:trace contextRef="#ctx0" brushRef="#br0" timeOffset="161162.68">26940 1787 1021 0,'10'0'340'0,"1"-1"-25"16,-2 1-26-16,1-1-40 0,3-2-29 0,0 1 0 16,-2-1-28-16,1 1-13 0,1-2-25 0,1 2-21 15,2-3 15-15,2 3-22 0,-1-1-27 16,3-1-6-16,-6 1-9 0,3 2-20 0,-1 0 5 15,-4-1-7-15,1 4-32 0,-2 1 6 0,-3 3 5 16,-6 1-5-16,1 2-5 0,-3 1 4 16,-3 1-19-16,-1 2 2 0,-6-1-3 0,0 2 8 15,-1-1-10-15,-6 2-8 0,1 0-2 0,1-2 4 16,-1-1-9-16,-2 1 9 0,5-3-14 0,2-1 7 16,-2-3-5-16,3 1 20 0,2-2-12 0,-1 2 12 15,2-1 31-15,-1-2 10 0,5-1-10 0,-1 0-5 16,-2-1 21-16,6 1-19 0,0-3 21 0,3 5-25 15,-3-5-6-15,7 2-5 0,1-1-5 0,-2 2 0 16,4-3-13-16,1 2 1 0,-1-2 14 16,3 0-22-16,1 2 10 0,-1-2 10 0,2 2-21 15,-2-2-17-15,0 2 5 0,2-2-6 16,-2 2-25-16,1-1-20 0,-4 1-36 0,4-1-24 16,-4 2-43-16,0-2-45 0,1 2-104 0,-1-3-810 15,-1 1 119-15,2 1 124 0,-4-1 81 0</inkml:trace>
  <inkml:trace contextRef="#ctx0" brushRef="#br0" timeOffset="161423.819">27707 1823 742 0,'-2'25'276'0,"-5"-3"1"16,4-1-21-16,-1 2-8 0,1 1-13 0,0 2-20 15,-1-1 6-15,1 2-37 0,0 1-13 0,3-2-27 16,-1 0-14-16,-3-5-7 0,1-1-5 0,3-1-36 16,0-4-39-16,0-1-61 0,-3-1-64 0,3-2-69 15,-1-6-66-15,0-2-39 0,-4-3-719 0,5 0 22 16</inkml:trace>
  <inkml:trace contextRef="#ctx0" brushRef="#br0" timeOffset="161782.18">27681 1752 924 0,'17'-2'355'0,"4"2"-30"0,-4 0-38 0,0-2 5 16,0 2-57-16,0 0-27 0,-3 0-27 15,3 0-12-15,0 0-23 0,-2 0 3 0,-2 3-19 16,0-3-25-16,-3 4-23 0,1 0-8 16,-2 1-4-16,-5 4-6 0,-4-1-8 0,-3 3 10 15,-1 0-12-15,-4 0-15 0,-8 3 4 0,-4 0-17 16,1-1 2-16,-3-1-5 0,1 1 0 0,-2-4-3 16,2 2 21-16,0-1 8 0,7-3 0 0,-3 2 7 15,4-2 21-15,0-2 40 0,2 2 11 16,1-2 36-16,3 0 26 0,1 0-6 0,1-1-15 15,5 4-16-15,0-2-14 0,5 1 4 0,1 0-38 16,1-1-26-16,6 2 3 0,1 2-33 0,6 0-21 16,-2 0-28-16,6-1-33 0,0 1-39 0,-4-1-30 15,4 2-19-15,-3 0-25 0,-1-1-33 0,1-1-36 16,-4-4-33-16,-1 4-49 0,-5-2-64 16,-1-7-87-16,-6 5-675 0,4-1 106 0,-6-1 98 15,4 1 95-15</inkml:trace>
  <inkml:trace contextRef="#ctx0" brushRef="#br0" timeOffset="163902.963">19398 3779 573 0,'0'0'230'0,"0"-4"-10"0,0 4-10 16,0 0 5-16,0 0-15 0,0 0-8 15,0 0-3-15,0 0-2 0,-6 10-8 0,6-3 1 16,-1 1 4-16,-2 2-18 0,3 5 31 0,-4 2 8 15,1 4-33-15,3 7-9 0,-1-1 1 0,-2 7-3 16,0 1-20-16,3 0-8 0,0 2-12 0,0-4 4 16,0-3-25-16,0 0-13 0,0-1-13 0,0-1-7 15,0-3-13-15,0-3-62 0,0-2-36 0,0-1-63 16,0-4-37-16,0-3-58 0,-3 0-31 0,0-4-66 16,-4-4-129-16,7 0-657 0,0-4 112 0,0 0 108 15</inkml:trace>
  <inkml:trace contextRef="#ctx0" brushRef="#br0" timeOffset="164266.528">19251 3935 865 0,'3'-4'268'0,"0"0"-22"16,-2 2-33-16,2-6-21 0,1 1 15 0,3-1-30 15,-1-1 4-15,4 0-14 0,1-4 4 0,-1 1-33 16,4-1-5-16,3 1-2 16,4-3-6-16,-2 5-14 0,3-3-1 0,2 2-23 15,3 1 2-15,4-2-7 0,3 1-5 0,0 1-8 16,0 3 3-16,3 1-13 0,-9 2 5 0,0 1-6 16,-1 3 4-16,-3 0-11 0,-1 4-2 0,-5 0 4 15,3 1-14-15,-8 3 15 0,1 2-1 0,-7 4-19 16,-1 0 4-16,-6 0 13 0,-3 4-28 0,0 3 3 15,-8 0-8-15,-2 4-13 0,-5-2 8 0,1 1 2 16,-4-1-5-16,-3-2-5 0,-10 4-10 0,7-4-18 16,0-4-23-16,0-1-18 0,3-7-48 15,0-1-14-15,0 0-40 0,4-4-13 0,-1 1-29 16,0-5-40-16,4 1-49 0,-4-10-36 16,1 8-767-16,7 1 124 0</inkml:trace>
  <inkml:trace contextRef="#ctx0" brushRef="#br0" timeOffset="165323.142">20143 3987 870 0,'0'0'294'0,"-3"1"-20"0,3-1-3 16,0 0-33-16,0 0-7 0,0 0-24 0,0 0-12 15,0 0-16-15,0 0-23 0,16-8 3 0,-5 4-24 16,-4 0 4-16,7 0-19 0,0-1-18 16,3 2-12-16,3-2-13 0,-2 2-24 15,6-3-27-15,-5 3-16 0,6 1-38 0,-2-2-33 16,-6 1-19-16,4 0-48 0,-3 1-28 0,-2 0-84 15,-9 2-101-15,4 0-662 0,-1 0 81 0,-4 2 113 16</inkml:trace>
  <inkml:trace contextRef="#ctx0" brushRef="#br0" timeOffset="165571.126">20099 4109 1139 0,'3'3'348'16,"-3"-3"-31"-16,4 4-35 0,2-4 2 0,-6 0-26 15,10-3-25-15,-2 3-41 0,-1-2-15 0,3 0-16 16,1-1-7-16,2 0-24 0,0 2-15 0,5-5-7 16,2 3-16-16,-3 2 3 0,4-4-39 0,0 3-35 15,2-2-21-15,-2 3-26 0,-1-2-56 0,0 2-33 16,-2 0-36-16,3-2-54 0,-5 3-69 15,-3-3-752-15,2 2 48 0,-5 2 103 0</inkml:trace>
  <inkml:trace contextRef="#ctx0" brushRef="#br0" timeOffset="170853.979">21152 3730 291 0,'0'0'128'0,"0"0"3"0,0 0 12 0,0 0-7 15,0 0 10-15,0 0-5 0,7 0-8 0,-7 0 18 16,0 0-16-16,0 0 6 0,0 0-13 0,0 0 0 15,0 0-5-15,0 0-26 0,0 0 8 16,0 0-10-16,0 0 0 0,0 0 25 0,0 0-28 16,0 0-2-16,0 0 22 0,0 0-9 0,3 5-27 15,-3-5-1-15,0 7 9 0,0-4 13 0,-3 4-4 16,3 1-9-16,-4 1 6 0,4 6 2 16,-3 1 0-16,0 0 5 0,3 2 13 0,-1-1-18 15,1 3-7-15,-3 1-6 0,3 0-15 0,0 0 21 16,0-2-11-16,0 3-13 0,0-2-9 0,0 1-19 15,0-3-8-15,0 0-50 0,0-2-44 0,0 1-41 16,-4-6-44-16,4 3-28 0,4-5-56 0,-4-1-71 16,0-1-784-16,3-6 112 0,1 1 101 15</inkml:trace>
  <inkml:trace contextRef="#ctx0" brushRef="#br0" timeOffset="171091.76">21664 3695 888 0,'-26'1'312'16,"8"3"-20"-16,0-1-31 0,-8 3-18 0,-2-2-10 16,-10 2-18-16,1 2-23 0,0 1-23 0,-1-2-5 15,-3 1-18-15,6 0-21 0,-5-4-20 0,6 2-8 16,-1 1-22-16,-2-2-24 0,9 0-31 0,-2 1-33 15,3-2-30-15,2 1-42 0,1-1-35 0,7 0-51 16,-3 0-47-16,2 0-514 0,5-2-205 0,0 4 77 16</inkml:trace>
  <inkml:trace contextRef="#ctx0" brushRef="#br0" timeOffset="171350.935">21552 4109 744 0,'-7'2'297'0,"-4"3"-10"0,-2-3-13 16,-8 5-5-16,-6-3-11 0,-1 2-12 16,-3 1-8-16,-6 1-28 0,3 1-21 0,-3-5-4 15,6 1-22-15,-3 3-14 0,-4-3-19 0,4 2-20 16,0 0 1-16,3-2-37 0,3 1-8 0,-2-1-38 15,2 0-51-15,5-2-25 0,-2 3-37 16,2-2-53-16,6 1-31 0,0-3-54 0,6-2-56 16,-3 2-750-16,8 2 103 0,6-4 86 0</inkml:trace>
  <inkml:trace contextRef="#ctx0" brushRef="#br0" timeOffset="172022.449">21811 3563 767 0,'0'0'285'0,"7"-4"-14"0,-3 0-33 0,0 2-5 16,2 0-34-16,1 1-14 0,-1-3-19 15,5 1 1-15,-1 3-24 0,0-6-15 0,4 4-15 16,-1 1-6-16,-1-2 3 0,1 2-20 0,0-1-8 15,-2 1 2-15,-1 2-2 0,0 1-15 0,0 2-14 16,-6 0-9-16,-1 4-8 0,-3 2 17 16,-3 1-14-16,0 0-1 0,-8 3-15 0,4 0 0 15,-6 2-7-15,-1 0 14 0,-3 1-12 0,0-3 0 16,0 1-2-16,0 1 4 0,3-5-7 0,0 0-3 16,1 1 0-16,2-4 8 0,1 0-2 0,3 1 4 15,-2-5 8-15,1 4 8 0,5-3-10 0,-1 0 4 16,4-1 4-16,-3 0-6 0,6 0 10 15,1-1-20-15,2 1 0 0,-1-2 2 0,4 1-2 16,4-2 18-16,-1-1-23 0,4 3-13 0,-2-3-8 16,0 0 3-16,0-3-8 0,2 6-28 0,-1-6-5 15,1 3-23-15,-2 0-43 0,0 0-34 16,-4 0-16-16,3 0-37 0,-3 3-60 0,0-3-45 16,-2 0-733-16,-1 0 105 0,3 0 67 0</inkml:trace>
  <inkml:trace contextRef="#ctx0" brushRef="#br0" timeOffset="172455.957">22525 3676 765 0,'-3'8'299'0,"0"0"-27"0,0 3-4 0,-1 3-19 15,-2 0-19-15,3 5-7 0,2-2-11 0,-2 1-20 16,-1 2-20-16,1 2 4 0,-1 1-20 0,4-1-20 16,-3 1-23-16,0-1-3 0,3-4 0 0,-4 0-18 15,4 1-31-15,-3 0-35 0,3-4-41 0,-3 0-57 16,3-1-25-16,0-3-57 0,-4-1-43 15,0-4-51-15,1-1-21 0,0-5-734 0,3 0 99 16,0 0 75-16</inkml:trace>
  <inkml:trace contextRef="#ctx0" brushRef="#br0" timeOffset="172930.709">22349 3751 985 0,'3'-1'307'0,"3"-3"-7"16,-2 1-24-16,-1-2-30 0,4 1-24 16,0-3-14-16,3 2-26 0,-3-4-13 15,4 2-16-15,2-3-20 0,-3 2-13 0,4 1-4 16,0-2-9-16,0 1-4 0,2 0-4 0,-1 2-9 16,4-2-6-16,-1-3-7 0,3 5-10 0,-1 0-3 15,0 0 0-15,4 2-16 0,-4-2 4 0,1 3 9 16,-3 3-10-16,2-4-12 0,-3 3-6 0,-4 1-13 15,2 1 1-15,-5-1 2 0,1 5 5 0,-5 3-13 16,-3-4 1-16,-3 4-3 0,0-1 10 0,-7 3-13 16,0 3-5-16,-6-2 5 0,-1-1 6 0,0 3-4 15,-3-2-14-15,0-1 17 0,0-2 13 16,0 3-38-16,3-5 10 0,-2 1-5 0,1 1 0 16,2-3 0-16,2 3 7 0,1-5 6 15,0 2 5-15,4 0 7 0,-2-2 1 0,2 1 12 16,2-2 11-16,-2 2 14 0,5 0-6 0,-2 0-9 15,6 3-7-15,1-4 23 0,2 5-34 0,1-2-2 16,4 2-10-16,-1 1 13 0,7-1-21 0,-3 0 3 16,7 2 10-16,-2 1-21 0,2-2 13 0,3 2-12 15,1-2-9-15,-2 0 6 0,1 0-7 0,-3 2-4 16,3-3-12-16,-4 1-5 0,-3-2-31 0,-1 1-49 16,-4-2-46-16,1-1-40 0,-6 0-16 15,3 2-28-15,-6-4-11 0,-1 2-38 0,-3-2-17 16,0-3-37-16,0 0-729 0,0 0 113 0</inkml:trace>
  <inkml:trace contextRef="#ctx0" brushRef="#br0" timeOffset="173746.516">21832 3522 409 0,'0'0'179'0,"0"0"-18"0,0 0 6 0,3-1 4 16,-3 1-25-16,0 0-5 0,0 0-13 15,0 0-15-15,0 0 27 0,0 0-37 0,0 0-11 16,0 0-8-16,0 0-2 0,0 0-5 0,0 0-5 16,0 0-21-16,0 0-7 0,0 0 2 0,0 0 0 15,0 0-8-15,-21 5 6 0,15-4-19 16,-1 0 8-16,-2 2-17 0,-2 0 4 0,1 0 1 15,0-1-14-15,-4 2 16 0,4-1-7 0,-1 1-1 16,1-2-2-16,0 2-3 0,-1-1 11 0,4-1-16 16,-3 1-10-16,0 1-44 0,0-1-28 0,6 1-51 15,-3-4-46-15,7 0-54 0,-10 0-775 16,6 1 110-16</inkml:trace>
  <inkml:trace contextRef="#ctx0" brushRef="#br0" timeOffset="175778.268">20820 3653 662 0,'0'0'218'0,"4"-2"5"16,-4 2-18-16,6-1-14 0,-6 1-11 0,7 0-14 16,-7 0-2-16,0 0-13 0,7 2-18 15,-7 2-18-15,3 0 5 0,-6 3-2 0,6 1-3 16,-6 1-10-16,3 3 11 0,0 1-9 0,-3 4-2 16,0 3 2-16,-2 3-7 0,2 4-2 0,-3 6 7 15,2 1-16-15,-2 3 1 0,2 0 4 0,-2 12-32 16,-2-8 2-16,5-2-8 0,-1-3 0 0,1-1-9 15,0 0-9-15,0-1 0 0,2 1 1 0,1-7 7 16,-3-1 2-16,3 3-14 0,0-4-27 16,0 1-4-16,0-4 0 0,0-3-29 0,0 0 0 15,-4-1-20-15,4-1-25 0,-3-1-16 16,3-3-26-16,0-3-20 0,0 2-39 0,0-5-27 16,0 0-19-16,0-3-33 0,3-1-314 0,-3-2-436 15,0-2 107-15</inkml:trace>
  <inkml:trace contextRef="#ctx0" brushRef="#br0" timeOffset="176349.837">21545 3537 286 0,'-4'-2'133'0,"4"2"-2"16,-3-4-6-16,3 4-7 0,-4-4-5 0,4 4-3 16,0-2 13-16,0 2 12 0,0 0-14 0,-3-4-14 15,3 4-15-15,0 0 16 0,0 0-8 0,0 0 15 16,0 0-3-16,-13 5 4 0,10-1-6 0,3 0-5 15,-5 0 12-15,2 1-7 0,0 3 6 0,-1 1-1 16,1 0 10-16,0 2 6 0,2 1-24 0,-2 1 1 16,3 1 2-16,-3 1-16 0,3 3 4 0,0 2-1 15,3 1-18-15,-3 4 1 0,3 3-11 0,1 5 15 16,-1 1-9-16,1 3-22 0,-1-2-9 16,4-1-8-16,-3 3-3 0,2-2 8 0,-2-4-13 15,-1 2 8-15,0-4-11 0,1-3-9 0,3-1 4 16,-7-1-12-16,3-3-21 0,-2-1-23 15,-1-2-35-15,0 1-19 0,-1-1-28 0,-2-2-10 16,-4-1-53-16,3-1-1 0,1-1-54 0,0-1-14 16,-4-2-50-16,1-3-778 0,1 1 103 0</inkml:trace>
  <inkml:trace contextRef="#ctx0" brushRef="#br0" timeOffset="180847.485">19042 5371 394 0,'0'0'146'15,"0"0"23"-15,0 0 2 0,0 0-20 0,0 0 10 16,0 0-15-16,-6 17 28 0,2-5-20 16,-2 1-13-16,-1 3-3 0,-1 5-8 15,-1 1 9-15,2 1-6 0,-4 4-5 0,4 1-21 16,-3 0 3-16,4-3-20 0,-2-1-1 0,2-1-2 15,2 2-15-15,-2-4 0 0,2 0-39 0,1-2-48 16,0-2-54-16,-1-2-36 0,4 1-90 0,0-8-45 16,4 0-789-16,-1 1 79 0</inkml:trace>
  <inkml:trace contextRef="#ctx0" brushRef="#br0" timeOffset="181065.837">19402 5312 1059 0,'0'0'338'0,"0"0"-26"0,-25 10-30 0,6-4-29 16,-6 1-9-16,-9 0-35 0,0 1-27 0,-7-1-23 16,-18 3-18-16,1 0-19 0,-3 0-42 0,3 3-14 15,-7-4-20-15,7 4-22 0,-3 0-53 0,2-1-30 16,4 2-28-16,4 1-51 0,4 1-49 0,12-8-71 15,1 5-758-15,14 0 94 0</inkml:trace>
  <inkml:trace contextRef="#ctx0" brushRef="#br0" timeOffset="181278.69">19291 5746 757 0,'-34'3'284'0,"1"-3"-28"0,-1 1-25 0,3-1-34 16,0 0 10-16,-3 3-46 0,-4 1-20 0,1 0 0 15,-4 2-18-15,3-2-39 0,1 1-22 0,6-2-16 16,3 2-46-16,1-1-49 0,6 0-25 0,5-3-34 16,1 5-63-16,5-5-65 0,1-1-754 15,8 0 86-15</inkml:trace>
  <inkml:trace contextRef="#ctx0" brushRef="#br0" timeOffset="181646.043">19319 5792 916 0,'-6'15'284'0,"5"-4"-8"16,-2-2 1-16,0-1-34 0,0-1-7 0,3-4-27 16,0-3-11-16,3 4-35 0,-3-4-14 15,0 0-16-15,16-14-23 0,-5 4-10 0,2-3-3 16,-1 0-5-16,4-2-7 0,1-3-16 0,0-5-15 16,4 5 2-16,0-3 3 0,-2 3-11 0,-1 2-7 15,-4 3 13-15,3-1 10 0,-4 5 26 0,1 0-3 16,-1 2 13-16,-2 5-6 0,-1-1-25 0,-3 3-7 15,3 4-16-15,-2 4 8 0,-2 1-3 0,1 0-8 16,-4 2-4-16,1 5-3 0,-1-2 2 16,-3-1-23-16,0 1-12 0,0 0-29 0,0-1-33 15,-3-1 1-15,3 0-27 0,0 1-30 16,-1-6-62-16,2-1-38 0,-1-1-59 0,3-2-30 16,-3-3-782-16,0 0 104 0,11-4 98 0</inkml:trace>
  <inkml:trace contextRef="#ctx0" brushRef="#br0" timeOffset="182633.936">20140 5577 591 0,'-10'-6'225'0,"2"5"0"0,2-1-20 0,-4 1-16 16,0 1-27-16,-1 0-14 0,-2 1-12 0,-2 1-21 15,-4 3 16-15,1-2-1 0,2 5-12 0,-5 1-8 16,0 3-26-16,1-1 3 0,-1 5-12 0,1-4-6 16,6 3-3-16,-3 0-7 0,7-3-26 0,0 0 21 15,2-1 10-15,2-4-10 0,5 0 0 0,2-4 0 16,-1-3 12-16,9 1 8 0,-9-1-7 0,18-11-6 16,-5 2-7-16,2-5 7 0,-2-3-12 0,8-4 5 15,3-14-11-15,0-2-2 0,-1-1-7 16,-5 0 1-16,3-3 1 0,-5 9-18 15,-6 5 3-15,1-4-14 0,-1 3-2 0,-4 4 6 16,2 1-9-16,-2 2 3 0,-5 2-2 0,2 2-11 16,0-1-2-16,-3 7-5 0,0 1 10 0,-3 3 5 15,0 0 2-15,-1 6-7 0,4 1 20 0,0 0 19 16,-17 11 1-16,7 2 1 0,3 0 13 0,0 8 20 16,0 4-18-16,-3 4-5 0,4 2-7 0,1 1 7 15,-1-2-21-15,5-1 11 0,-2-3-8 0,3-3-7 16,3-2-34-16,-2 0-20 0,5-3-26 0,-3-3-18 15,2 1-41-15,1-6-22 0,1-1 1 0,0-2-40 16,0-4-59-16,0-1 13 0,0 1-8 16,-7-3 10-16,17-5 13 0,-10 1-15 15,3-3 41-15,-4-1 17 0,5-1 19 0,-4 1 17 16,-1-1 21-16,1 0 16 0,1 0 32 0,-2 2 11 16,-2-1-8-16,2 1 28 0,-3 1 34 0,1 2 30 15,-1 1 39-15,1 1 30 0,-4 2 3 0,0 0 16 16,0 0 14-16,-4 12-4 0,1-7 15 0,3 5 7 15,-4 2-7-15,1 0-2 0,0 3 4 0,-1 1-7 16,1 0 2-16,3 1-17 0,-3-1-34 0,3 0 7 16,0-4 6-16,0 1-2 0,3-2-21 15,0-1-11-15,-2-1 9 0,5-3-3 0,0-2-13 16,2-2-11-16,-1-2-2 0,3-5-20 0,4 1 23 16,-1-3-21-16,1 0 8 0,3-4-18 15,1-2 18-15,-5 1-15 0,3-3-3 0,-1 0-5 16,-2-1 0-16,1 4 20 0,-4 2-7 0,1-2-34 15,-1 2 8-15,-4 0 8 0,1 3 2 0,1 2-7 16,-2 1 8-16,-3-2-19 0,1 5 16 0,-4 1 17 16,0 0-19-16,0 11-16 0,-3-3-1 0,2 3-32 15,-5-1-23-15,3 5-11 0,-2-1-18 0,2 0-9 16,0-2-22-16,-1 0 11 0,4-3-31 16,3 0-25-16,-2-1-3 0,2-2 3 15,5-4-11-15,-2 1 3 0,1-2 0 0,3-2 20 16,1-2 6-16,2 2 25 0,0-6 10 0,5 0-2 0,2-3 23 15,0 1 28-15,-2-3-20 0,0 1 63 16,1 0 13-16,-1-3 14 0,2 0 4 0,-3 2 21 16,-3 2-8-16,0-2-8 0,-4 2 3 0,1 0 23 15,-5 2-5-15,1 0 25 0,-4 2 21 0,-3 1 13 16,0 2-1-16,0 3 9 0,0 0 4 0,0 0 1 16,-24 12 15-16,11-3-18 0,-1 7-6 0,0-3 4 15,-3 6-3-15,0-1-24 0,3-1 11 16,1 2-10-16,0-3-15 0,1 2-1 0,3-2-5 15,5-1-2-15,-2 0 0 0,4-6-8 0,2 2-5 16,2-2 8-16,1-2-31 0,3 0-36 0,-2-3-26 16,3-4-40-16,4 0-6 0,1-2-25 15,-1 0-3-15,6-7-33 0,0 1-18 0,0-5-38 16,4 1 7-16,2-5-527 0,-2 1-212 0,0-5 102 16</inkml:trace>
  <inkml:trace contextRef="#ctx0" brushRef="#br0" timeOffset="182850.726">21005 5187 949 0,'-4'20'346'0,"1"-2"-47"0,-3-1-17 0,1 2-21 15,2 5-3-15,-4 0-35 0,4 2-31 0,-4 5-15 16,1-1-26-16,-2 1-11 0,2 2 11 0,2-1-53 15,-3-2-29-15,1-2-61 0,1-3-44 0,-1-3-41 16,3-3-33-16,0-1-85 0,3-9-43 0,0 0-791 16,3-2 80-16,0-4 101 0</inkml:trace>
  <inkml:trace contextRef="#ctx0" brushRef="#br0" timeOffset="183022.679">21036 5492 586 0,'0'0'248'0,"-18"0"-36"16,11 0-9-16,-3 0-34 0,1 0-13 0,-3-1-3 15,-1 1-25-15,-4-3-5 0,4 1-46 16,-2 0-36-16,-1 2-59 0,-2-6-43 0,5 4-29 16,-1-2-74-16,0-1-61 0,0 1-686 0</inkml:trace>
  <inkml:trace contextRef="#ctx0" brushRef="#br0" timeOffset="183350.299">21275 5445 550 0,'-11'0'179'15,"1"1"5"-15,0 0-2 0,-4 2-13 0,-2 4-10 16,1-2 7-16,-1 4-7 0,1-1-21 0,-1 1 5 16,-1 5-4-16,7-3-14 0,-1 2-5 0,0-1 6 15,2 0-16-15,2 1 0 0,0-1-10 0,6-1-8 16,-2-2 5-16,3-1-25 0,3 0-3 16,-2-2-18-16,6-2 18 0,-3 0-20 15,5-2-1-15,-2-2-4 0,4 0-21 0,-1-2-26 16,0-1-22-16,1-2-21 0,2-1-21 0,1-2-35 15,-4-2-34-15,3 1-10 0,-5-5-33 0,2 1-51 16,-3-2 7-16,2 0-12 0,-1 1 17 0,-2 1-115 16,-2-1-181-16,3 4-21 0,-1 1 110 0</inkml:trace>
  <inkml:trace contextRef="#ctx0" brushRef="#br0" timeOffset="183578.706">21303 5460 337 0,'0'11'177'0,"0"2"5"0,0-2 2 0,0 3-18 15,0-2 21-15,0 1-5 0,0-4 20 16,3 1-17-16,-3-1-4 0,0-1-2 15,0-2-17-15,3 2-4 0,-3-4-7 0,0 0-10 16,3-3-26-16,-3-1 1 0,0 0-9 0,0 0-12 16,10-8 7-16,-7 1-17 0,2 0 9 0,1-3-7 15,-2-1-12-15,3-1-4 0,-1-1-4 0,5-1-19 16,-4 0-1-16,2 1 6 0,-2-1-17 0,4 1 0 16,-1-1 20-16,0 3-33 0,4-1-12 0,-4 2-22 15,4 0-42-15,-1 2 4 0,2 1-41 0,-2 0-9 16,5 4-19-16,1-2-10 0,-1 2-69 15,-1-1-39-15,7 4-22 0,-3-1-37 0,2 5-752 16,-3-3 111-16</inkml:trace>
  <inkml:trace contextRef="#ctx0" brushRef="#br0" timeOffset="189226.295">24621 3463 401 0,'0'0'190'0,"0"0"-24"16,8-1 13-16,-8 1-20 0,3-1 2 0,-3 1-10 15,6-2-18-15,-6 2-20 0,0 0-16 0,4-3 6 16,-4 3-16-16,0-4-3 0,0 4-22 0,0-6 9 16,0 6-12-16,-7-7-13 0,1 4 5 15,2 1-17-15,-6-5 27 0,3 5-30 0,-3-4-3 16,-1 0-5-16,-2 4 21 0,-1 0-19 0,0-2 11 15,-3 2 0-15,3 2-16 0,-6 3-2 0,3 0 13 16,-4 0-3-16,5 2 8 0,-2 3 10 0,-1 1-8 16,-2 0-2-16,6 3-2 0,2 0-1 15,-4 1 0-15,6 0 18 0,1 0-17 0,-3-2-9 16,6 3-2-16,3-2 5 0,-2 0-12 0,2-3 2 16,0 2 0-16,4-2-1 0,0-1 14 0,0 1-15 15,3-1-1-15,2 0 3 0,1 0-3 0,-2-3-15 16,6 0-10-16,-1 2 15 0,-1-4-18 15,2 2 3-15,0-2-18 0,1 0-8 0,-1 0-13 16,4-1-20-16,-4 0-25 0,0-2-47 0,4 1-90 16,-7-1-48-16,3-1-737 0,1 0 95 0</inkml:trace>
  <inkml:trace contextRef="#ctx0" brushRef="#br0" timeOffset="189726.777">24861 3493 307 0,'0'0'87'0,"0"0"2"15,0 0 11-15,-7-4-21 0,2 3 11 0,5 1-5 16,-16 0-4-16,9 0 9 0,-2 5-21 0,-2-5 18 16,1 0 0-16,0 2-28 0,-4-1 13 0,4 4 5 15,-3 0-13-15,1 1 10 0,2-1-18 0,-1 3 3 16,-1 1 7-16,2-4-22 0,3 6-8 0,-1-5 12 15,2 1 9-15,4 2-21 0,-3 0 10 0,2-3-18 16,3 2 5-16,3-1 11 0,-3 0-32 0,6-3 11 16,-2 1 8-16,3-1 0 0,3-1-5 15,-3-1 14-15,3-2-6 0,1 0-4 0,-1-1 17 16,0 0-17-16,1-2-4 0,-1 0 5 16,0 1-16-16,1-2 8 0,-5 0 5 0,1-2-13 15,-1 3 6-15,-2-4-18 0,0 1 2 0,-1 3-10 16,1-6 2-16,-4 2-7 0,0 2 5 0,-1 1-3 15,-2-3-15-15,3 1-8 0,-3 3 3 0,3-4-33 16,-4 5-19-16,3-4-43 0,-2 3-20 0,0-1-34 16,3 4-25-16,-10-7-177 0,7 6-527 0</inkml:trace>
  <inkml:trace contextRef="#ctx0" brushRef="#br0" timeOffset="191485.766">24953 3471 476 0,'0'4'153'0,"-3"-2"8"0,2 2-15 0,-2 2 13 15,0 2-18-15,0-1-8 0,3 2 5 0,-4 1 0 16,4 0 6-16,-3 2-14 0,3-5-15 0,0 2-4 16,-4-1-1-16,4 0-5 0,0 1-8 0,0-4 3 15,0 2-16-15,0 0 8 0,0-1-12 0,0-2-19 16,0 0 6-16,0 0-6 0,0-4-15 16,0 0 13-16,0 0-13 0,0 0 5 0,0 0-10 15,10-10-20-15,-9 1 12 0,5 2-13 16,-2-3 3-16,2 0-5 0,-2-1 0 0,3 2 3 15,0-1-6-15,-1-1 8 0,1 2-5 0,1-2 0 16,-2 3-15-16,1-2 7 0,2 3 5 0,-1 2-12 16,-1-2 12-16,0 1 3 0,3 2-13 0,2-2-5 15,-4 4 21-15,-1-2-14 0,4 2-7 0,-4 2-2 16,4 0 4-16,-6 3 11 0,3 0-3 0,1 0 6 16,-2 2-19-16,-3-1 1 0,2 2 4 15,0 1 6-15,-4-2-1 0,-2 2-1 0,6 2-9 0,-6-1 21 16,3-2-8-16,-3 2-2 15,0 0-31-15,0 0 0 0,0-1-10 0,-3 2-31 16,3-5-21-16,-3 4-25 0,3-2-8 0,0 1-35 16,-3-3-27-16,3-4-19 0,-1 8-26 0,0-3 10 15,-5-1-233-15,6 0-507 0</inkml:trace>
  <inkml:trace contextRef="#ctx0" brushRef="#br0" timeOffset="192141.862">25395 3359 588 0,'-18'0'190'0,"0"2"-19"0,2-1-17 0,6 1-6 16,-4 1-15-16,4-1-2 0,-1-2-3 15,4 3-8-15,0 0-7 0,1-2 17 0,0 1-30 16,-2 1 13-16,8-3-13 0,-7 6-6 0,7 0 9 16,-3-3-27-16,3-3 11 0,6 13-17 0,-2-8-6 15,4 2-8-15,3 0-2 0,-3 2-3 0,7 0 3 16,-2 1 7-16,1-2-23 0,-1 0-12 16,1 0 18-16,-1-1-9 0,-3-1 9 0,1 1-19 15,-1-1 1-15,-3 0-8 0,-1 1 10 0,-2 1 3 16,-4-1-18-16,4 2 7 0,-4-2-10 0,-4-1 16 15,1 0-16-15,2 1 0 0,-5-1 14 0,3 3-14 16,-4-5-13-16,1 3 3 0,-2-1 3 0,1 2-8 16,1-4-18-16,-1 0-34 0,-1 1-14 15,-1-2-39-15,2 0 7 0,0 0-50 0,0 0-32 16,7-3-35-16,-13 0-18 0,3-3-113 16,6 0-624-16,4 3 87 0</inkml:trace>
  <inkml:trace contextRef="#ctx0" brushRef="#br0" timeOffset="192563.05">25552 3443 550 0,'0'0'230'16,"3"9"-17"-16,-6-2-26 0,3-2 10 0,0 6-39 15,-1-2-7-15,0 2-5 0,1 3-23 0,1-4 8 16,-1 2 2-16,0 0-13 0,1-2-2 0,2 1-18 16,-3 0 7-16,6-2-12 0,-5-5-8 0,5 0-15 15,1 0-1-15,0-4-12 0,-3 4 5 0,6-8-10 16,-1 1-6-16,-1 2-1 0,2-7-7 0,0 1-9 16,1-1-5-16,-1 0 7 0,0-3-5 0,4 0 3 15,-4 0 5-15,-3 0-18 0,4 0-16 16,-1 1 3-16,-4 1 13 0,1 2-18 15,0-1 3-15,-3 3 10 0,-1-2-11 0,3 3 14 16,-2-1-11-16,-1 0 5 0,0 4-2 0,-3 1 2 16,5-2-13-16,-5 2 6 0,0 0-1 0,6 7 1 15,-4-4 15-15,-1 3-13 0,0-1-8 0,-1 2 9 16,3 2-1-16,0-2 0 0,-3-1 0 0,3 3-8 16,-2-1-15-16,2-1-22 0,0-3-35 0,-3 2-32 15,5-2-14-15,-2-1-55 0,-3-3-37 0,7 1-32 16,-7-1-19-16,9-5-110 0,-5 1-616 15,3-1 104-15</inkml:trace>
  <inkml:trace contextRef="#ctx0" brushRef="#br0" timeOffset="193018.11">25913 3584 762 0,'0'5'241'0,"0"2"-13"0,4-1-21 16,-3-2-10-16,-1 0-20 0,0-4-21 0,3 3-8 15,-3-3-15-15,0 0-28 0,10-4-12 16,-3-3-17-16,-1 1-7 0,1-2 13 0,0 0-10 16,0-1-8-16,0-2 0 0,5 1-20 0,-2-2-14 15,-2 2 4-15,3 0 1 0,-4 2 11 0,2 0-23 16,-5 1 6-16,4 1 4 0,-2 3-15 0,1 1-3 16,-4-2 3-16,4 4-5 0,-7 0 0 15,10 4 0-15,-9-1-6 0,2 3 1 0,3 1 12 16,-5-2-15-16,2 1 6 0,0 1 9 0,-3 0-12 15,3-2 5-15,-2 0 5 0,2-2-3 0,1 2-2 16,-4-3 5-16,0-2-13 0,7 0 0 16,-7 0-10-16,10-2 7 0,-10 2 9 0,10-6 1 15,-3 3-9-15,-3-3-1 0,5 3 11 0,-2-5-10 16,1 2 5-16,1 1-1 0,-2-1-14 0,0-1 12 16,4 2-8-16,-3 1 8 0,-3 0-7 0,1 0 4 15,-2 3 3-15,3-3-12 0,-3 2 4 16,-4 2 8-16,7 0-2 0,-7 0-1 0,6 7-7 15,-3 1 8-15,0-5-11 0,-2 5 6 0,-1-1 7 16,0 1-5-16,0-1 2 0,0 1 1 0,0 1 7 16,0-4-7-16,0 2-6 0,0 0-28 15,4 0-15-15,-8-3-59 0,8 1-23 0,-8 1-36 16,8-5-43-16,-4-1-33 0,0 0-39 0,0 0 12 16,0 0-711-16,0 0 88 0</inkml:trace>
  <inkml:trace contextRef="#ctx0" brushRef="#br0" timeOffset="193174.938">26384 3525 806 0,'1'6'233'0,"0"0"-23"0,-1 2-26 16,0-3-10-16,3 0-10 0,-3 1-29 0,0 0-4 15,0-4-36-15,0 4-80 0,0-6-71 0,3 5-62 16,-3-5-404-16,0 0-359 0</inkml:trace>
  <inkml:trace contextRef="#ctx0" brushRef="#br0" timeOffset="193542.545">26498 3419 767 0,'4'2'259'0,"0"2"-24"0,-1-2-27 0,-3-2-34 16,3 7-8-16,2-3-28 0,-4 1-12 0,0-2-14 16,-1 4-12-16,0 0-18 0,3-4 13 0,-3 3-26 15,3 0 3-15,-1-3-16 0,-1 3 8 16,-1-6 0-16,5 9 3 0,-5-7-11 0,3 3 18 16,-3-5-33-16,7 2-5 0,-7-2 10 0,7 1-3 15,-7-1 6-15,0 0-3 0,22-7 8 0,-17 4-18 16,2-2-11-16,4 1 1 0,-2-3-13 15,-2 1 23-15,0-1-13 0,4 2-5 0,-5-1 2 16,4 3-17-16,-4-2 38 0,-1 3-13 0,2-3 0 16,-1 3 18-16,1 0-23 0,-7 2 0 15,11 0 5-15,-11 0-10 0,13 0 13 0,-8 3-26 16,0-1-5-16,-2 2-41 0,2 3-3 0,-2-2-37 16,0 0-19-16,0 2-49 0,-2-3-40 0,-1 2-39 15,3-2 10-15,-3 0-775 0,3-1 87 0,2 2 102 16</inkml:trace>
  <inkml:trace contextRef="#ctx0" brushRef="#br0" timeOffset="193893.873">26949 3400 565 0,'-6'-4'200'0,"2"4"-8"15,-6-1-3-15,10 1-4 0,-12 1-11 0,4 3-11 16,1-2-6-16,-1 2-19 0,-1 1 5 0,2 1-20 15,-1-1-28-15,2 0-1 0,2 2 1 0,-2-4-3 16,3 3-10-16,3-3 0 0,-1 1-13 0,-2-2 3 16,3-2-31-16,0 0 13 0,7 1-1 0,-7-1-4 15,0 0-11-15,16-7 6 0,-11 4-11 16,5-1 0-16,-4 2 8 0,5-1-5 0,-4 0 15 16,2 2-5-16,-2-1 1 0,1 2 9 15,2 0 5-15,-3 6 14 0,-1-2-32 0,2 4 3 16,-2 6 0-16,-3 2-7 0,-2 3 12 0,-1 3-10 15,0 4-21-15,-4 0 3 0,-2 6 11 0,-2 1-17 16,-2-4 6-16,4 3 18 0,-5-2-15 0,1-3-21 16,0 0-5-16,-1-5 18 0,1-2-18 0,-3-3-26 15,-1-2-35-15,0-5-8 0,0-4-46 16,-2-4-47-16,1-5-55 0,-3-6-49 0,-5-8-758 16,3-7 72-16,-3-10 109 0</inkml:trace>
  <inkml:trace contextRef="#ctx0" brushRef="#br0" timeOffset="194022.599">26392 3275 834 0,'-3'2'320'0,"3"-2"-46"16,0 0-75-16,0 0-58 0,0 0-79 16,0 0-88-16,0 0-120 0,-3-8-750 0</inkml:trace>
  <inkml:trace contextRef="#ctx0" brushRef="#br0" timeOffset="195037.727">27777 3355 801 0,'0'16'330'0,"-3"-2"-10"16,3-3-46-16,0-1-13 0,-1-2-28 0,-2 0-28 15,3-2-11-15,0 1-12 0,0-3-11 16,0 2-32-16,-3-1-24 0,3-2-5 0,0-3-13 16,0 6 0-16,0-6-10 0,0 0-7 0,0 0 2 15,0 0-21-15,0 0 16 0,-14-13-18 0,13 10-8 16,0-4-10-16,-4 1 15 0,5 1-30 0,0-3 4 15,-3 0-1-15,6-1-4 0,-3 2 1 0,0-6 2 16,6 4 5-16,-5-1-17 0,5 0 4 0,-2 2-7 16,6-5 15-16,-3 4-5 0,-3-1-13 0,5 1-5 15,-1 1-5-15,-1 0 8 0,-1 0-18 0,1 2 7 16,1 1 1-16,-2-2 20 0,0 2-8 16,-2 1-10-16,3-1-3 0,-4 3-7 15,5 1 18-15,-2-3-13 0,-2 2 10 0,2 2 23 16,1-1-18-16,-7 1-7 0,14 0-1 0,-8 1-2 15,1 1 11-15,1 2-1 0,2-3-13 0,0 1-2 16,1 4 5-16,2 1-10 0,4-3 0 0,-3 2-1 16,-1 0-4-16,6-1 7 0,-7 0 8 0,5-1 0 15,-4 1-5-15,1-3 5 0,-3 2-2 0,3-4-6 16,2 1 11-16,-2 0-9 0,-2-1 6 0,0-1 13 16,-1-4-18-16,2 3 8 0,-2-3-3 15,-1 0-5-15,0-2-6 0,-4 1 1 0,2-1 2 16,-5 2 3-16,3-3-20 0,-6 1 17 0,0 1 3 15,-3 2-16-15,-3-3 9 0,2 2-1 16,-6 0 5-16,3 5-5 0,-3-3 21 0,2 3 0 16,-2 3-19-16,0 0 1 0,-2 2 13 0,2 1-16 15,-2 1 18-15,-2 5 0 0,6 0-18 0,-1 2-25 16,-1 3-29-16,3-7-17 0,1 6-54 0,2-4-41 16,4 0-29-16,0-3-53 0,3 0-26 0,-2-3-166 15,8-1-509-15,-2 0 17 0</inkml:trace>
  <inkml:trace contextRef="#ctx0" brushRef="#br0" timeOffset="195406.146">28515 3296 465 0,'4'-3'169'0,"-1"-3"18"0,-3 3 0 0,-3-3 10 16,1 4 3-16,-6-2-36 0,0 2-11 0,-2 1 6 16,-3 1-8-16,-1 1 15 0,-3 4-4 0,-2-2-19 15,-1 4-5-15,-2 1-25 0,1 0 7 16,0 3-7-16,6 2-6 0,-4-3-4 0,5 1 7 15,2 2-28-15,2-5-21 0,2 3 8 0,1-1 21 16,3-2-26-16,1-2-16 0,3 1 14 0,3-5-24 16,1 1-2-16,3 0 5 0,-1-3-3 0,-6 0-7 15,18-5-5-15,-8 2 2 0,0-5-5 0,4 1-5 16,2-3-8-16,-4 1 5 0,4-5 1 16,1-1-6-16,-3 3 10 0,0-1-7 15,-4 2-5-15,3 1 0 0,-2-1-3 0,-4 6 2 16,1-3-9-16,-3 2 4 0,2 3 1 0,-3-2-16 15,-1 5 0-15,-3 0 1 0,0 0 22 0,4 13-8 16,-4-7-4-16,0 2-1 0,3 3 1 0,-3 0-6 16,3 0 8-16,0 1 3 0,0-3-1 0,-2 0-2 15,6 1-18-15,-3-3-30 0,2 0-40 0,-2-3-1 16,2-3-57-16,-6-1-33 0,17-3-26 0,-8 0-33 16,-4-5-92-16,6-6-666 0,-1-1 95 15,0-1 82-15</inkml:trace>
  <inkml:trace contextRef="#ctx0" brushRef="#br0" timeOffset="195606.724">28720 3027 903 0,'-7'25'387'0,"0"3"-50"16,1 1-27-16,-1 1-10 0,-1 6-26 0,-2 8-42 15,-2-1 4-15,1-4-39 0,4-6-31 16,3-4-20-16,-2-4-10 0,2-1-26 0,1-2-20 15,-1-6-37-15,4-4-55 0,0 1-42 0,0-4-22 16,6 0-52-16,-4-7-25 0,4-1-16 0,-2 3-64 16,-4-4-25-16,13-7-763 0,-5-1 92 15,5 0 102-15</inkml:trace>
  <inkml:trace contextRef="#ctx0" brushRef="#br0" timeOffset="196358.552">29285 3309 1044 0,'-4'25'386'0,"-2"-7"-45"15,-2 5-26-15,5-3-21 0,-4 2-28 0,2-3-41 16,-3 1-20-16,0-1-10 0,2-1-24 0,-1-2-20 15,2 0-30-15,-4-3-27 0,2 0-48 0,1-3-56 16,-1-2-36-16,0-1-13 0,0-3-41 16,0 0-43-16,7-4-52 0,0 0-9 0,-16-13-27 15,8 4-43-15,4-3-35 0,-2-3-124 0,2-1 121 16,1-2 107-16,-3 1 72 0,5-3 72 0,-3 2 32 16,1 2 22-16,0-2 35 0,3 6 10 15,-3-3 49-15,3 2 23 0,0 1 31 0,0 2 5 16,0-2 20-16,3 1 1 0,-3 3 2 0,6-2-8 15,-1 1 3-15,1 2-11 0,-2-2-2 0,5 1 3 16,-2-1-18-16,4 2-16 0,-4-1 5 0,3 2-15 16,1-2-7-16,2 4-19 0,-3-5 8 0,4 4-7 15,-1-1-1-15,3 3-4 0,-4 1-1 0,5-2-12 16,-2 2 12-16,-2 2 5 0,0 0 1 0,1 2 15 16,-4 2-11-16,0-1-22 15,1 2-6-15,-3 3 3 0,-6 1-10 0,1 1-10 16,-3 1 4-16,-3 1-14 0,-1 1 17 0,-6 0-26 15,0-3-37-15,-2 1-29 0,-7 1-41 0,2-2 2 16,0-2-53-16,-1-2-25 0,0-3-24 0,2-1-41 16,0-2-48-16,4-3-39 0,0 1-719 0,1-3 54 15,1-1 99-15</inkml:trace>
  <inkml:trace contextRef="#ctx0" brushRef="#br0" timeOffset="196667.691">29696 3156 522 0,'-8'3'215'16,"1"-1"-16"-16,0 1-14 0,-4 2 14 0,2 1-17 15,-1 0-10-15,2 0-24 0,1 3-17 0,-2-2-11 16,5 2-5-16,-3 0 18 0,3 0-25 0,1-1-3 15,0 0 10-15,2-1-10 0,1 0-8 0,1-3-13 16,-1 2-4-16,3-1-1 0,3-3-2 16,-1-1 13-16,1-1-39 0,-6 0 2 0,11-2 4 15,-2 1-21-15,-4-4-8 0,4-1-13 0,-2 2-12 16,-3 0-31-16,2-2-19 0,-1 1-14 16,-2-2-29-16,3 3-30 0,-4-3-31 0,-2 1-49 15,0-1-55-15,-2 2-19 0,-1-2-679 0,3 1 58 16</inkml:trace>
  <inkml:trace contextRef="#ctx0" brushRef="#br0" timeOffset="197102.097">29798 3180 783 0,'0'8'269'0,"0"0"-19"0,0-1-6 16,3 3-14-16,-3 2-5 0,0-3-12 0,0 0-19 16,0-1 3-16,3 1-12 0,-3-2-14 15,0 1-5-15,3-3-17 0,-2 0-16 0,2-1-5 16,0 0-13-16,3-3-18 0,-6-1-10 0,11-1-2 16,-7-3-3-16,3 1-16 0,2-2-9 0,-1-1-4 15,-1 0-12-15,3-2-5 0,-1 2 5 0,2-3-8 16,-4 2-7-16,3 2 7 0,-2-3-7 15,2 2 0-15,-1 0-9 0,-2 2 4 0,-1 0-11 16,-1 0-5-16,0 2 31 0,0-2-41 16,-5 4 0-16,7 0-3 0,-7 0 3 0,3 9 3 15,1-3-6-15,-4 0 10 0,3 2-4 0,-2 1 4 16,2 0-12-16,0-1 18 0,0 1-8 0,0 0 0 16,-2-1 8-16,5-1-8 0,-2-3-6 0,0 2 6 15,1 0-2-15,-3-4-21 0,4-1-3 0,1 1-10 16,1-2-28-16,-8 0-15 0,12-4-23 0,-8-1-26 15,3 2 0-15,-1-3-26 0,2 0-25 16,-2 0-31-16,-2-2-23 0,4 0-23 16,-3-1-20-16,1-2-49 0,-1 6-658 0,-2-4 97 15</inkml:trace>
  <inkml:trace contextRef="#ctx0" brushRef="#br0" timeOffset="197618.485">30219 3181 601 0,'9'3'207'15,"-2"-2"-38"-15,0 1-5 0,3-1-21 0,0-1-20 16,0 0-5-16,-10 0 0 0,18 0-34 0,-11-2-20 16,2 1 5-16,-2 0 13 0,1-2-10 0,0 0-18 15,-3 0 10-15,-2-1-31 0,1 0 3 0,-1 0 0 16,-3 4 15-16,3-8-18 0,-3 8 0 0,-6-9 6 16,5 6 4-16,-5-2-7 0,2 2 15 15,-5 1 21-15,4 0-18 0,-3 1 40 16,-3 2-14-16,0 1 4 0,4 3 8 0,-3 2-20 15,-4 1 0-15,4 3-3 0,3 1-13 0,-1 1 1 16,-1 1-14-16,2 0 16 0,4 0-10 0,0 0-24 16,3 0-17-16,0-4-36 0,3 1-18 0,0-2-29 15,2-2-9-15,0 0-49 0,2-1-16 0,0-6-7 16,0 0-13-16,-7 0-10 0,19-6 13 0,-11 3-16 16,2-2 18-16,1-2 16 0,-1 3 17 15,-3-3 16-15,4 1 23 0,-2 2 10 0,-2-1 5 16,0 3 8-16,2 2 46 0,-9 0 5 15,0 0 41-15,11 10 23 0,-10-3 3 0,2 3 15 16,0-1 43-16,-1 4 16 0,0-3 13 0,-2 1 15 16,3-3 2-16,-3 0 16 0,4 1 0 0,-4-2-13 15,3-2-20-15,-3 0-3 0,0-5 0 0,0 0 13 16,0 0-15-16,0 0 2 0,0 0-26 16,10-13-9-16,-8 4-4 0,0-4-14 0,1 2-9 15,0-1 9-15,1-2-19 0,3 1-2 0,-3 1 0 16,-1-1-18-16,4 1 0 0,-1 0-8 0,2 0 13 15,1 3-43-15,-2-3-19 0,0 3-22 0,4 1-29 16,-1 0-17-16,3 0-11 0,1 3-53 0,1 0-21 16,1 2-49-16,3-1-63 0,1 0-47 0,2 3-719 15,2 1 154-15,3 1 97 16</inkml:trace>
  <inkml:trace contextRef="#ctx0" brushRef="#br0" timeOffset="202214.457">19518 6410 514 0,'-11'0'128'0,"1"-1"3"0,3 2-3 16,-7-1-11-16,4 0 4 0,-3 0-4 15,-1 2 14-15,0-1-8 0,-3 3 10 0,1-1-15 16,-2 2-3-16,1 3-8 0,-7 0-9 0,0 1 6 16,0 1-1-16,-3 5-8 0,-1-2-11 0,2 6-12 15,-5-3 25-15,3-1-15 0,-6 9-28 16,4-2-3-16,6-3-10 0,3 3-16 0,0-1 19 16,1 0-6-16,3 3 1 0,7-4 4 0,3 2 1 15,-1-5-6-15,8 1-20 0,0 0 8 0,8-1-6 16,-1 1-2-16,9 1 3 0,1-5-4 0,1 0-9 15,2 1 5-15,4-6-5 0,3-1 2 0,-2-4-10 16,5 1-8-16,1-5 16 0,0-6 15 16,6-1 0-16,7-6 0 0,1-5-8 0,-1-5-2 15,-6-2 2-15,3-2 14 0,-7-4-11 0,-3-3-6 16,-3 1-4-16,-1-5-11 0,-7 2 1 0,-6 6 7 16,-1 3 8-16,-9 4-3 0,3 2-5 0,-6 3 5 15,-1-4 6-15,-5 6-19 0,-1 0-17 16,-1 4 7-16,-6-3-10 0,-2 7-21 0,-1 0-25 15,-5 6-18-15,0-2-13 0,1 4-66 0,-4 4-18 16,3-2-21-16,-6 5-38 0,3-4-484 0,1 6-248 16</inkml:trace>
  <inkml:trace contextRef="#ctx0" brushRef="#br0" timeOffset="202531.419">19282 6800 831 0,'0'18'292'0,"3"0"-31"16,0-2-12-16,1-1-19 0,3-3-10 15,-3 1-20-15,5-2-8 0,-2 3-31 0,1-5-5 16,5 0-15-16,-3-2 2 0,4 1-22 0,-1-6-11 16,2 3-23-16,-2-3 0 0,4-2-5 0,0 0-18 15,0 0-26-15,0-5-30 0,1 2-24 0,-2 1-22 16,2-5-54-16,2 1-16 0,-6 4-56 0,6-6-48 16,-6 2-62-16,0 1-335 0,2-1-410 15,-1-1 87-15</inkml:trace>
  <inkml:trace contextRef="#ctx0" brushRef="#br0" timeOffset="202870.743">19983 6626 778 0,'0'0'366'15,"0"0"-28"-15,0 0-31 0,0 0-33 0,10-6-16 16,-4 4-20-16,2 1-41 0,-1-3-5 0,6 2-23 15,-2 0-15-15,2 0-13 0,5-2-29 0,-2 3-15 16,2-1-12-16,6 2-49 0,-4 0-16 0,1 0-38 16,2-1-35-16,-6 2-52 0,0-1-34 0,0 0-37 15,-3 2-29-15,-1-1-100 0,-3 3-780 0,1-1 171 16</inkml:trace>
  <inkml:trace contextRef="#ctx0" brushRef="#br0" timeOffset="203131.566">20061 6726 1077 0,'0'0'330'0,"-4"3"-28"16,4-3-35-16,0 0-29 0,0 0-13 0,4 5-8 15,-4-5-30-15,14 0-18 0,-7 0-28 0,2-1 10 16,2 1-20-16,0 0-19 0,3 0-20 0,2 0-5 15,2 0 0-15,-2 1-10 0,5-1-10 16,-4 2-11-16,4 0-15 0,-1 0-26 0,-3 0-7 16,0-1-46-16,-3 5-31 0,3-5-21 15,-4 1-43-15,1 0-62 0,-3 3-45 0,-1-3-6 16,1 2-798-16,-2-3 53 0,1 1 103 0</inkml:trace>
  <inkml:trace contextRef="#ctx0" brushRef="#br0" timeOffset="205694.449">21149 6299 614 0,'0'0'225'0,"3"-3"-33"15,-3 3-8-15,0 0 19 0,0 0-24 0,0 0-13 16,0 0-25-16,6-3-11 0,-6 3-2 0,0 0 3 16,0 0-6-16,0 0-4 0,0 0-11 0,0 0 15 15,0 0-4-15,0 0-22 0,0 0-12 16,0 0 6-16,0 0-6 0,0 0 2 0,-3 11-10 15,3-6 14-15,-3 2-11 0,3 0 7 0,-3-1 8 16,-1 6-25-16,4-3 36 0,-4 3-14 0,1 1-14 16,-1 0-6-16,1 3-5 0,0 1 10 15,0 0-20-15,2-1 21 0,-2 5-16 0,0-4 2 16,0 0-20-16,2-1 3 0,-3 1-3 0,4 0-18 16,-3-6-5-16,0 3 8 0,3-3-26 0,-1 1-31 15,1-2-38-15,-3-1-51 0,3-1-41 0,0 0-21 16,0-4-66-16,3 0-51 0,-3-4-82 0,0 0-694 15,0 0 120-15,15-8 82 0</inkml:trace>
  <inkml:trace contextRef="#ctx0" brushRef="#br0" timeOffset="205915.01">21562 6275 778 0,'-13'2'320'16,"-8"4"-29"-16,0-5-19 0,-6 3-16 0,0 0-8 16,-1-1-13-16,-2 2-43 0,-1-5-10 15,0 4-44-15,1 1 6 0,-1-4-16 0,3 2-16 16,-2 1-30-16,2 0-38 0,0 0-19 0,-2 4-63 16,6-6-26-16,-1 4-36 0,-1-1-64 0,2 2-53 15,0-1-16-15,6 1-737 0,5 0 53 0</inkml:trace>
  <inkml:trace contextRef="#ctx0" brushRef="#br0" timeOffset="206162.378">21367 6650 806 0,'0'0'294'0,"0"0"-5"16,-20-8-35-16,6 7-8 0,0-2-11 0,-2 1-17 15,-5 0-11-15,0 2-15 0,-2 0-10 0,2 0-3 16,-3 0-23-16,3 0-15 0,-2 0-8 0,2 1-26 16,-3 2-14-16,4 0 4 0,-1-2-13 0,-3 6-15 15,3-4-28-15,1 4-28 0,2-3-36 16,2 4-20-16,-1-1-42 0,3 1-30 0,3-2-39 16,2 2-45-16,2-5-42 0,-4 3-87 0,11-4-693 15,0 2 97-15,0-4 87 0</inkml:trace>
  <inkml:trace contextRef="#ctx0" brushRef="#br0" timeOffset="206654.528">21610 6266 842 0,'4'-4'340'0,"2"1"-25"0,0 1-36 16,1-3-31-16,1 3-30 0,-1-2-11 0,3 0-15 16,3 0-20-16,-2 2-32 0,-1 0-7 0,4-3-17 15,-1 4-11-15,1 0 0 0,0 0-26 0,3 1 0 16,-4 1-7-16,2 0 2 0,-2 4 13 0,0-4-33 15,-2 1 0-15,-4 4-3 0,-1-2 3 16,-3 2-11-16,-3 3-10 0,-3 1 6 0,-3 3-3 16,-1-4-6-16,0 5-1 0,-4-3 4 0,-2 4-18 15,-1-6 13-15,1 2-17 0,3 2-1 0,-4-4-3 16,3 0 6-16,-3 0 8 0,4-2-1 0,1 0 8 16,1-2-5-16,1 1-5 0,0 1 3 15,1-3-11-15,2 2 18 0,-3-3 8 0,4 1-3 16,3 0-12-16,0 0 7 0,3 3-10 0,1-5 7 15,0 2-4-15,5 0-11 0,-5-3 3 0,6 2-10 16,1 1 7-16,-1-2-3 0,0-1-12 0,4 0 0 16,-4 3-5-16,1-3-26 0,2-1 0 15,-3 2-15-15,1-2 0 0,-1 2-39 0,0 1-9 16,0-2-35-16,-3-1-6 0,0 1-45 0,-1 1-37 16,2-1-62-16,-8-1-16 0,13 4-816 0,-6-4 118 15,0 0 99-15</inkml:trace>
  <inkml:trace contextRef="#ctx0" brushRef="#br0" timeOffset="207610.413">22249 6162 568 0,'0'0'238'0,"0"0"20"0,0 0-14 0,0 0-22 16,0 0-9-16,0 0-11 0,0 0-5 0,7 13 0 16,-4-11-15-16,-3 5-6 0,1-3-7 0,2 1 3 15,0 4-21-15,0 0 8 0,1 0-21 0,-1 0-13 16,1 3 3-16,3 0-5 0,3 2-13 0,-3 3-15 16,-1-2-11-16,5 3-4 0,2 0 12 0,1 1-28 15,0 3 5-15,0 2-23 0,3-3 0 0,3 0-8 16,-3-2-2-16,4 3-5 0,-4-6-8 0,0-3-5 15,1 1-36-15,-2 1-38 0,1-4-29 16,-6 0-35-16,2-1-29 0,-3-4-42 16,0 1-40-16,-3-2-73 0,4-4-29 0,-5-1-23 0,1-1-719 15,0-2 105-15</inkml:trace>
  <inkml:trace contextRef="#ctx0" brushRef="#br0" timeOffset="207973.755">22745 6134 716 0,'-11'2'274'15,"1"3"-23"-15,-4 0 13 0,-2 2-8 0,-5 3-11 16,1 3 6-16,-4 3-3 0,-1 2-15 0,-2-1-7 16,0 2-19-16,-4 8-2 0,3-5-11 15,5 0-17-15,-1-1-24 0,0 0-4 0,0-1-6 16,0 1-22-16,1 0-24 0,-1 0 5 0,-1 0-10 16,4 0-5-16,-2-3-12 0,3 1-1 15,2-4-15-15,1 1-29 0,0-1-27 0,3 1-18 16,0-4-29-16,1 2 11 0,3-5-49 0,2 2-23 0,-1-2-33 15,2-1-29-15,1 0-25 0,-2 0 3 16,5-2-49-16,-1 1-54 0,-2-3-18 0,5 1-4 16,-2-1-482-16,0-1-185 0,3-3 88 0</inkml:trace>
  <inkml:trace contextRef="#ctx0" brushRef="#br0" timeOffset="212910.482">22707 5800 442 0,'0'0'156'16,"0"0"-17"-16,0 0 27 0,8 0-30 0,-8 0 12 15,0 0-12-15,0 0 2 0,0 0-5 0,0 0-5 16,0 0-15-16,0 0-24 0,0 0 9 16,0 0-16-16,0 0-6 0,0 0-19 0,0 0 9 15,6 0 3-15,-6 0 6 0,0-5-6 0,0 5 5 16,-3-7-13-16,3 3 19 0,0-4 4 0,3 2-7 15,-3-2-3-15,0 0 3 0,5-1 7 0,-3 0-14 16,1-1-4-16,0 1-4 0,4-1 2 0,0-1-24 16,-3 1 7-16,3 1-1 0,4-1-21 0,-2 0 26 15,-2-1-15-15,6 3-10 0,-2-3 2 0,2 2 3 16,2 0-8-16,1 0 0 0,5 0 10 16,-4-3-18-16,6 3 8 0,-2 0 3 0,-4 0-18 15,1 0-1-15,-2 2 1 0,1-1-49 0,-3 5 16 16,0-5-22-16,-1 4 30 0,-2 0-9 15,-1-2 0-15,-3 3-2 0,4-1 5 0,-5 1 0 16,1 2 3-16,-1-3-32 0,-2 2 17 0,3 1-37 16,-3 0 13-16,-1-1-10 0,-3 2-3 0,7-4 13 15,-4 3 3-15,-3 1-3 0,3-2-28 0,-3 2 26 16,0 0 10-16,7-3-3 0,-7 3-15 0,4-1-34 16,-4 1-32-16,0 0-47 0,0 0 10 0,0 0 32 15,0 0-807-15,0 0 56 0</inkml:trace>
  <inkml:trace contextRef="#ctx0" brushRef="#br0" timeOffset="213378.123">22707 5542 716 0,'-3'1'246'0,"3"-1"-16"15,-4 4-25-15,4-1-15 0,-3 1-6 0,0 3-8 16,-1-1-9-16,1 3 4 0,0 0-15 0,-2 2 11 15,2 2-8-15,-3 0-24 0,5 3-9 0,-2-2-9 16,-3 2-7-16,2 2-10 0,1-2-5 0,-1 2-11 16,0-2-2-16,1-2 10 0,-1 3-20 0,1-6-3 15,0 2-7-15,0-4-11 0,0 0 15 0,3-1-14 16,-1 0-6-16,-2-1 0 0,3-1 23 0,0-2-18 16,0 0-7-16,3 0-14 15,-2-4-2-15,5 2 3 0,-6-2 2 0,13-2-7 16,-5 2-5-16,2-4 17 0,0 1-12 0,4 1-14 15,-4-3-1-15,3 3 1 0,1-4 9 0,0 4-3 16,0 1-8-16,-1-3 0 0,5 3-33 0,-5-1 13 16,6 1-67-16,-4 1-41 0,2 0-27 0,-3 1-45 15,3-1-68-15,-3 2-88 0,0-2-291 0,-1 0-400 16,4 0 80-16,-4 0 104 0</inkml:trace>
  <inkml:trace contextRef="#ctx0" brushRef="#br0" timeOffset="214198.786">23426 5162 842 0,'0'5'274'0,"-1"-1"-13"0,1 1-21 16,-3 1-7-16,-1-1-15 0,1 3 20 0,-1 1-26 15,1 4-2-15,0-2-15 0,-1 4-6 0,-2 3 0 16,2-1-22-16,0 1-8 0,-2-1-26 0,6 2-3 15,-4-4 3-15,4-1-10 0,-3 0-13 16,3-3-12-16,3 0 14 0,-3 1-35 0,3-4 5 16,1-4-21-16,3 0 1 0,0-3-24 0,0-1 3 15,3-4 0-15,1-1-13 0,1-1-12 0,-1-2 7 16,0 0-16-16,2-2 3 0,1 0-12 0,-4 2 2 16,3-5 8-16,-2 5 10 0,-1-2-13 15,0 2-5-15,-2 1-3 0,1 2 3 0,-5-2 0 16,2 1-10-16,2 3 0 0,-5-1 15 0,0 3-21 15,-3 1 6-15,0 0 18 0,7 7-3 0,-7-2-20 16,0 0 15-16,3 1-3 0,-2 1 3 0,-1 0 13 16,3-1 0-16,0-1-3 0,0 2-10 0,2-5 8 15,1 0-14-15,-2 1 1 0,-4-3 8 16,16-7-6-16,-5 3 8 0,-1-1-2 0,-3-2 5 16,4-1-8-16,-1-1-13 0,0 1-8 0,0-1-32 15,0 0-22-15,-3 0-17 0,4-2-15 0,-3 1-37 16,-3 1-22-16,-2-1-41 0,1 2-90 0,-1-4-41 15,-3 3 3-15,0-1-774 0,3 2 165 0,-3 0 102 16</inkml:trace>
  <inkml:trace contextRef="#ctx0" brushRef="#br0" timeOffset="214633.653">23845 4960 813 0,'8'-1'310'0,"-8"1"-28"0,6 0-13 0,-6 0-16 15,0 0-20-15,4 3-10 0,-4-3-16 16,6 5-5-16,-4-4-12 0,-2 6-14 0,1-5 26 16,-1 5-17-16,0 0-27 0,0-1 1 0,0 4-8 15,-1 0 8-15,-1 0-8 0,2 4-23 16,-3-2 10-16,0 3-10 0,3 2-10 0,-3 0-6 15,3 2 4-15,-1 1-24 0,-2-1-5 0,0 0-3 16,-2 4-15-16,2 1-2 0,0 0-1 0,-1-3-20 16,-2 0-12-16,3-1 20 0,-1-3-14 0,0-1 1 15,1-1 0-15,0-4-18 0,2 2-2 0,-2-5 15 16,0 0-21-16,0 1 8 0,3-2-5 16,0-3 13-16,0 1 10 0,0-2-5 0,0-3-1 15,6 6-4-15,-2-6 5 0,-4 0-13 0,14-2-10 16,-4-2 15-16,0 1-10 0,4-1-3 0,-1 0-7 15,1-1-3-15,0 2 10 0,3-4-7 0,-4 5-18 16,5-2-34-16,-5 1-15 0,4 2-51 16,-3 1-15-16,0-1-62 0,2 2-18 0,-1-1-28 0,-2 0-20 15,-3 1-41-15,1 2-52 0,-1-3-20 16,-4 4-773-16,1-4 64 0,-3 3 128 0,0 3 82 16</inkml:trace>
  <inkml:trace contextRef="#ctx0" brushRef="#br0" timeOffset="-209154.371">24649 6046 668 0,'0'0'174'0,"10"-3"-3"0,-10 3-28 0,4-1 9 16,-4-3-25-16,0 4-14 0,0-4-5 0,0 4-11 16,-3-8 10-16,-1 7-9 0,-3-4-14 0,-3 2 6 15,0-1 12-15,-1 2 8 0,-3 1-13 0,-3 1-7 16,1 0 2-16,-2 1-15 0,-2 1 10 15,-1 2-20-15,2 0-3 0,-7 2-6 0,6 1-6 16,0 0 6-16,3 1 12 0,-1-4-17 0,1 4-14 16,4-2 32-16,0 2-30 0,1 0 5 0,2-3 11 15,1 2-16-15,1 0 10 0,5 1 8 0,0-1-21 16,3-1 6-16,3-1-21 0,3 3 0 0,-1-2-13 16,4 2-5-16,-2 1 8 0,3-5-16 15,4 4 19-15,-1-2-11 0,2 1 8 0,-2-3-11 16,1 3-17-16,0-2-16 0,0-2-10 0,-1 3-33 15,0-4-5-15,1 3-39 0,-2-4-61 16,-3 0-24-16,4 1-50 0,-6-1-52 0,4-2-713 16,-1 1 99-16</inkml:trace>
  <inkml:trace contextRef="#ctx0" brushRef="#br0" timeOffset="-208762.381">24943 6085 501 0,'-10'0'182'0,"-1"0"0"0,-2 0-3 0,-1 1 8 15,2 1-29-15,-4 2 14 0,0 3-26 0,-2-3 2 16,5 4-33-16,-2-1 1 0,2 2-1 0,0 0-15 15,2 1 12-15,1 1-7 0,1-1-5 0,1-2-5 16,5 1-13-16,-1-2 10 0,4-2-18 16,-3 1-13-16,6 1-9 0,1-5 12 15,2 3-11-15,2-4-4 0,0-1 0 0,0-1-8 16,3-3 0-16,2 2-3 0,-1-4-7 0,0 2-8 16,-1-4-10-16,3 0-3 0,-1-1-3 0,0 1 1 15,-5-2 2-15,2 3-15 0,-4-2 26 0,1-3-39 16,-3 4-13-16,-1-2-7 0,-3 2-11 0,0 1-5 15,-3-1-28-15,-4 3 11 0,3-3-16 16,-3 0-23-16,-2 2-23 0,-2-1 10 0,4 3-28 16,-1-1-46-16,-2 2 7 0,-2-1-33 0,5 1-770 15,0 2 118-15</inkml:trace>
  <inkml:trace contextRef="#ctx0" brushRef="#br0" timeOffset="-208386.856">24983 6166 678 0,'-3'11'284'16,"6"0"-38"-16,-2-4-21 0,-1-2-13 0,0 2-12 15,3-3-18-15,-3 2-8 0,3-5-33 0,2 2 7 16,-5-3-7-16,10-1-23 0,-4-2-13 0,4-3-18 15,1-2-3-15,2 0-2 0,4-3-15 16,-3-2-3-16,4 1-18 0,-2-2 18 0,1 2-18 16,-3-3-11-16,0 6-1 0,-1 0-1 15,-2 0 0-15,-1 2 8 0,0-1 0 0,-3 2 8 16,3 3-3-16,-3-1-23 0,0 3 5 0,2 1 5 16,-4 4-7-16,-2 0 2 0,4 3-10 0,-4 2 8 15,0 1 2-15,-2 3-3 0,2-2-19 0,0 2 9 16,-3-1-2-16,4 2-18 0,-3-2-11 0,-1 1-14 15,0-2 1-15,0 1-35 0,3-2-30 0,-3-2-27 16,0 0-25-16,3-5-38 0,-3 2-33 16,0-5-73-16,7 1 19 0,-7-1-203 15,9-4-529-15,-1-1 112 0</inkml:trace>
  <inkml:trace contextRef="#ctx0" brushRef="#br0" timeOffset="-208050.626">25575 5970 529 0,'-14'-2'231'15,"-3"2"-6"-15,4-1-7 0,3 2-16 0,-1-1-31 16,1 2 6-16,0 1-16 0,-1-1-10 0,4-2-2 16,-2 1-16-16,2 0 10 0,0 1 0 15,0 3 1-15,3-3-26 0,1 3 4 0,0-1-29 16,3 1 9-16,0-2-33 0,3 3-5 0,0-2 0 15,1 4 3-15,3-2-14 0,0 2-7 0,3-1 6 16,0 1-24-16,-3-1 28 0,4-2-35 0,0 3 4 16,-6-1-4-16,3 1 4 0,-2-1 1 15,-2 1-8-15,-1 1-5 0,-3-1-1 0,0 0-7 16,-3 1 6-16,-1-1-9 0,-2 0 6 0,-2-4-6 16,4 3 16-16,-8-1-23 0,5 0-10 0,-7-2-31 15,4 2-16-15,-1-4-22 0,-2-1-26 16,3 1-26-16,-1-2-10 0,11 0-25 0,-17-4-21 15,10-2-26-15,0 3-790 0,4-4 125 0,2 1 69 16</inkml:trace>
  <inkml:trace contextRef="#ctx0" brushRef="#br0" timeOffset="-207654.126">25725 5996 739 0,'0'0'249'16,"0"0"-22"-16,4 4-14 0,-4-1-8 0,-1 3-1 16,0 1-19-16,-1 0-16 15,-1-1-26-15,3 3-10 0,0 3-13 0,0-2 29 16,0 1-29-16,3 1-15 0,-1-3-8 0,0-1-10 16,2 2-12-16,-1-3 9 0,1 1-10 0,2 1 3 15,-2-5-10-15,2-1-16 0,2-2-13 0,1-1-7 16,-2 0 7-16,0-4 14 0,4 1-22 0,-4-4-2 15,5 2 1-15,-1-5-17 0,-1 1 6 0,0 0-5 16,-2-1 23-16,2 0-34 0,0 2 22 16,-3 0-22-16,0-1 3 0,0 2 0 0,-4 2-2 15,3 1-6-15,-2-2 29 0,-1 3-21 16,1 1-15-16,-4 2 12 0,0 0-12 0,0 0 5 0,0 0-5 16,-4 13 15-16,4-6 13 0,0 0-13 15,-3 4-3-15,3-1-9 0,0 2 4 0,-3-4 6 16,3 1-16-16,0 0-18 0,3-1-22 0,-3 0-40 15,3-5-42-15,2 3-50 0,-2-2-19 0,-3-4-4 16,7 0-48-16,-7 0-724 0,10-4 69 16,-4 3 89-16</inkml:trace>
  <inkml:trace contextRef="#ctx0" brushRef="#br0" timeOffset="-207207.119">26071 6175 1028 0,'3'8'297'0,"-2"-5"-35"16,-1 3-14-16,3-5-54 0,-3 2-9 0,5 1-14 16,-5-4-15-16,0 0-20 0,12-7-21 15,-9 5 11-15,5-5-14 0,-2 0-43 0,1 1 11 16,2-2-19-16,-1 2 3 0,-1-1-28 0,0-1 5 16,4 1-3-16,-5 0-10 0,0 4 3 0,-2-2 10 15,2 2-3-15,-2 3 11 0,-1-1-23 0,-3 1 10 16,11 1-29-16,-6 3 21 0,-3 1-7 0,-2 2-8 15,3-2 2-15,0-1 5 0,0 4 6 0,-2-4-13 16,2 2 7-16,1 0-15 0,-4-2 31 16,4 1-13-16,-4-3-7 0,3 0 2 0,0 3 7 0,-3-5 11 15,0 0-26-15,15-5-5 16,-9 3 1-16,0-2 11 0,1-1-24 0,0-1 9 16,0 1-7-16,5-2 21 0,-4-1-11 0,2 1 0 15,1-1-13-15,-4 2 3 0,3 1 8 0,0-1 12 16,-3 0 0-16,0 2 6 0,0 3-24 0,0-3-2 15,0 1-3-15,-1 3 11 0,-6 0 7 0,7 3 0 16,-1 1-12-16,-5-3 17 0,3 8-17 0,-1-6 27 16,1 5 3-16,-4-1-28 0,3 1-7 0,-3-1 2 15,3 1-3-15,-3-1-18 0,3-2-4 16,-1 1-27-16,-2 1-30 0,1-3-33 16,-1 1-49-16,1-1 3 0,-1-4-29 0,0 0-28 15,0 0-17-15,0 0-206 0,0 0-513 0,0 0 58 16</inkml:trace>
  <inkml:trace contextRef="#ctx0" brushRef="#br0" timeOffset="-207049.946">26556 6138 709 0,'3'7'199'0,"-3"0"-7"15,0 0-23-15,-3 0-20 0,3-3-16 16,0-4-36-16,0 9-51 0,0-4-43 0,0-5-50 15,-3 4-47-15,3-4-42 0,0 0-53 0,0 0-697 16</inkml:trace>
  <inkml:trace contextRef="#ctx0" brushRef="#br0" timeOffset="-206347.191">26629 5950 176 0,'0'0'26'0,"6"-1"-16"16,-6 1 16-16,4-4-16 0,-4 4-26 15,0 0-7-15,0 0 13 0,0 0 10 0,0 0 8 16,0 0 10-16,3 14 15 0,-3-10 26 0,0 4 25 16,0-1 1-16,0 3 30 0,0-2 5 0,0 5 13 15,3-5 11-15,-3 2-11 0,3 1 15 0,0 0 8 16,-2-3-22-16,6 1-4 0,-5-4-4 0,0 1 2 15,1 0-8-15,3-4-25 0,-2-2-19 16,3 1-1-16,-7-1-4 0,14-2-7 0,-5-4-20 16,-2 3 15-16,1-5-18 0,2 2 0 0,0-1-11 15,0 2-2-15,0-3-10 0,0 1 16 0,-2 0-11 16,-1 3-3-16,1-2 1 0,-3 2 9 0,2 2-7 16,0 0 13-16,-7 2 0 0,7 0-21 15,-7 0 11-15,0 0-23 0,10 3-9 0,-7 2-6 16,-3-5-1-16,0 10-23 0,3-3-23 15,-3 0-13-15,2-3-9 0,-2 1-24 0,0 2 0 16,0-7-36-16,3 6-20 0,0-2-11 0,-3-4 3 16,10 0 23-16,-10 0-12 0,16 0 37 0,-8-1 4 15,2-3-14-15,4 2 59 0,-4-1 39 0,3-1 10 16,1 1 23-16,-3-1-3 0,6 0 39 0,-7-2-20 16,0 3-9-16,1-5 27 0,-1 1-11 0,-4 1 0 15,-2 1-5-15,2-2-11 16,-6-1 27-16,0 2 4 0,0 3 3 0,-3-4-21 15,3 7 47-15,-7-5 5 0,1 2-19 0,6 3 4 16,0 0 4-16,-18 3-2 0,12-1 7 0,2 1-9 16,-2-1 22-16,2 4-23 0,1-5 11 0,0 2-8 15,1 1-3-15,-1-1 1 0,3-3 1 0,2 5 1 16,-2-5-31-16,1 3 11 0,-1-3-1 0,8 4-7 16,-4-2 12-16,-4-2-20 0,10 0 13 15,-1 0-8-15,-1 1 6 0,-1 1-1 0,-1-1 11 16,1 3 4-16,4-1-22 0,-4 3 4 0,-1 2 4 15,0 0-4-15,-1 9 9 0,-5-1-6 0,3 1 0 16,-3 2-4-16,-3 5-17 0,-1 0-4 16,-3 1 7-16,0 3 3 0,-2 2-10 0,1-5-13 15,-5 1 18-15,0 1-21 0,1-4-20 0,-1-3-52 16,-4-5-7-16,3-1-20 0,0-6-29 0,-2-1-71 16,2-11-41-16,2 1-735 0,-4-5 118 15</inkml:trace>
  <inkml:trace contextRef="#ctx0" brushRef="#br0" timeOffset="-206178.445">26574 5800 767 0,'0'0'236'0,"0"0"-72"16,0 0-47-16,0 0-40 0,-7-9-61 0,4 2-68 15,3 7-29-15,-8-13-19 0,8 8-796 0</inkml:trace>
  <inkml:trace contextRef="#ctx0" brushRef="#br0" timeOffset="-204690.787">27685 5829 926 0,'-4'17'353'0,"1"-4"-38"16,-1-2-20-16,0-2-29 0,1 0-26 0,0-2-19 15,1-2-27-15,-3 2-12 0,5-3-21 0,-3 1-23 16,0-3-15-16,-1 1-8 0,4-3 0 0,-6 2-15 15,6-2-10-15,0 0-11 0,-5-7-7 0,5 1-13 16,0-1-3-16,0 0-2 0,0-1-13 16,0-1 20-16,0 3-25 0,0-5-5 0,0 2-16 15,3-2-10-15,-1 3 11 0,-2-1-24 0,3 1-5 16,-3 1-18-16,0-1 3 0,0 2 10 0,3 1-12 16,-3-2-14-16,0 1-7 0,0 3-5 15,3-2 2-15,-2 1-25 0,2-1 7 0,0 3 10 16,0-3-4-16,1 3 27 0,-1 0-14 0,4 2-11 15,-3-1 15-15,3-2 13 0,2 2 13 0,-2 1 8 16,1 1 10-16,0-1 5 0,0 3 15 0,-1-2 16 16,4-1 7-16,-2 0-17 0,2 2 30 0,0 3-13 15,-1-3-2-15,2-1 18 0,-1 1 0 0,-1 2-8 16,2-3-13-16,0 2 13 0,-1 0-18 16,0-1 0-16,2-2 18 0,1 0-10 0,-4 0 0 15,3-2-18-15,1 0 8 0,-1-1 17 0,-1 2-4 16,1-4-9-16,0 2-14 0,-2-3-9 15,2 3-9-15,-2-5 17 0,-1 4 0 0,-3 0-9 16,2-3 1-16,-4 3-2 0,2-2-2 0,-4 1 5 16,0 2-19-16,-3-2 9 0,0 1 30 0,0 4-38 15,-6-5-1-15,6 5 14 0,-11-2-3 0,4 4 5 16,-3 3 3-16,0-3-3 0,-1 5-5 0,-2 1 0 16,2 2-13-16,-5 4 0 0,1-3-15 0,2 4-46 15,0-4-16-15,5 3-7 0,-2-2-8 0,4 2-30 16,5-3-6-16,0 1-21 0,1-4 11 15,1-3 8-15,3 1 10 0,2 1 10 0,1-3 8 16,4 1 13-16,4-3 9 0,-2-1 12 16,3 2 6-16,2-3 1 0,2 0 10 0,3-3 23 15,-1 1 23-15,2 0 11 0,-4-2 17 0,4 0 8 16,0-2 2-16,-5 4-5 0,-1-4 9 0,-1 2 1 16,-3-3-4-16,-4 3 9 0,0 0 6 0,-6-3 15 15,1 3 1-15,-4-2 4 0,-4 2 5 0,0 1 6 16,-2 0-8-16,-4-1 2 0,2 3 18 0,-1 1-9 15,-5 1-1-15,0 3 0 0,3-1-13 16,-4 0 3-16,4 4 2 0,0-2-2 0,-1 2-10 16,5 2 0-16,-1-4-8 0,0 1 17 0,0 2-9 15,4-1-13-15,2-3-5 0,1 0 2 0,0-4-5 16,4 3-7-16,-4-3 2 0,11 1 2 16,-11-1 3-16,13-4-7 0,-6-1-6 0,4-2-12 15,2 1 25-15,-3-1-8 0,4-2-7 0,-4-3-8 16,4 4-5-16,-4-1 10 0,0-1-7 0,0 3 28 15,-1 0-31-15,-4-2-10 0,2 5 10 0,-4-3-6 16,4 5 24-16,-6-2-20 0,-1 4 7 0,0 0 5 16,0 0-10-16,-12 15-2 0,3-4 4 0,2 1-7 15,0 1 13-15,-3 2-1 0,6 0-12 0,-2 1 3 16,-1 0-6-16,4-3-20 0,2-1-5 16,1-1-37-16,1 1-17 0,2-3-23 0,3 0-10 15,1-5-46-15,3 1-29 0,1-5-28 16,2 0 3-16,2 0 21 0,-2-4-810 0,6 0 85 15</inkml:trace>
  <inkml:trace contextRef="#ctx0" brushRef="#br0" timeOffset="-204453.274">28551 5745 867 0,'-15'8'323'16,"1"2"2"-16,4 2-26 0,-1-2-17 15,4 1-31-15,-2 2-6 0,2-2-27 16,-1 3-23-16,1-3-16 0,1 3-23 0,3-5-13 16,1 5-7-16,-3-4-8 0,5 0-15 0,0-1-14 15,3 1-27-15,0-2-16 0,1 1-17 0,1-4-34 16,0 2-8-16,3-5-27 0,2-1-11 0,-1-1-49 16,4-1-46-16,-2-1-30 0,3-5-70 0,3 0-22 15,-3-2-47-15,3-2-698 0,1-5 28 0,-2 1 115 16</inkml:trace>
  <inkml:trace contextRef="#ctx0" brushRef="#br0" timeOffset="-204066.959">28867 5488 1256 0,'0'22'374'0,"-3"-4"-46"0,-1 1-6 0,-2 1-45 15,4-2-34-15,-6 6-5 0,3 1-41 0,-1 0-20 16,1 0-19-16,-3 3-27 0,1-2-42 0,-1-3-40 16,2 0-23-16,-1-3-39 0,4-1-10 0,-1-4-36 15,-3 0-23-15,7-2-84 16,0-6-11-16,0-1-12 0,0-1-14 0,7-1-40 16,-7-4 23-16,7 3 8 0,-7-3 20 0,15-6 10 15,-6 3 18-15,-2-3 18 0,3 0 8 0,-3-1 7 16,5 1 14-16,-2-1 32 0,1-2 29 0,-3 0 17 15,-1 2 24-15,-1-1 28 0,-2 1 7 0,5-1 37 16,-7 5-1-16,1-4 36 0,-3 1 13 0,0 4 13 16,-3-4 7-16,1 3 8 0,-4 1 16 0,1-1 4 15,-3 1-14-15,1 1 14 0,0 1-22 16,-3 0-19-16,3 0-9 0,-3 0-14 0,-4 0-17 16,4 0-13-16,-4 0 2 0,1 0-43 15,1 0-33-15,-4 0-54 0,3-1-34 0,-1-4-68 16,4 3-39-16,-15-4-8 0,16 2-785 0,7-2 107 15</inkml:trace>
  <inkml:trace contextRef="#ctx0" brushRef="#br0" timeOffset="-203849.621">28974 5713 1016 0,'3'7'327'15,"-3"1"-17"-15,3 0-33 0,-3-1-19 0,0 2-33 16,-3 2-12-16,3-1-26 0,-3-1 5 0,3 1-49 16,-1-2 5-16,-2 1-35 0,0-5-16 0,3 1-46 15,-4 2-58-15,4-3-34 0,-1 1-31 16,-2-3-40-16,3-2-65 0,0 0-33 0,0 0-752 16,0 0 32-16,0 0 109 0</inkml:trace>
  <inkml:trace contextRef="#ctx0" brushRef="#br0" timeOffset="-203426.653">29082 5852 936 0,'3'11'366'15,"-2"-1"-30"-15,3-4-27 0,-1 1-30 16,-3-1-33-16,3-3-21 0,-2 1-7 0,2-3-39 16,-3-1-12-16,7 0-50 0,-7 0-25 15,13-4-17-15,-9 0-27 0,3-2-9 0,-1-2-24 16,1 0-25-16,4-3 5 0,-3 2 0 0,0 0-13 15,-1 2 0-15,1-2 10 0,-2 0-10 0,1 2 10 16,-1-2-9-16,2 4 4 0,-2 1 15 0,-2-1 11 16,2 3 10-16,1 2 16 0,-3 0-24 0,6 0-5 15,-3 0 21-15,0 2-13 0,-1 0-3 0,5 2-2 16,-1-1 0-16,-3-2 2 0,4 3-25 16,-1-4 28-16,3 0-16 0,1 2 3 0,-4-4-2 15,4 2 5-15,1-1-1 0,-3-3 1 0,-1 1-13 16,2-3 10-16,-2 2-2 0,-1-3-6 0,0 2 0 15,2-2-12-15,-7 3 10 0,2-5-8 16,-4 4 0-16,2 1 1 0,-4-3 4 0,-1 1-7 16,-1 3 9-16,1 3 6 0,-8-5-2 0,6 3-3 15,2 2 5-15,-12 7 13 0,2-3 4 0,3 9-9 16,2-3-10-16,-3 4-6 0,0-1-7 16,4 3-6-16,1 0-2 0,0-1-13 0,3 1 3 15,0-4-57-15,3 1 19 0,0-3-19 0,1-1-17 16,4-2-27-16,0 0-19 0,-3-4-34 0,2-2-7 15,-4 2-37-15,-3-3-736 0,14-7 104 0</inkml:trace>
  <inkml:trace contextRef="#ctx0" brushRef="#br0" timeOffset="-203270.63">29118 5625 1269 0,'-8'1'376'0,"4"0"-30"0,-2 1-44 15,2 3-36-15,-2-5-41 0,2 2-56 0,4-2-66 16,-7 2-73-16,7-2-68 0,0 0-64 0,0 0-67 16,-3-11-658-16,6 6-74 0,2 0 77 0</inkml:trace>
  <inkml:trace contextRef="#ctx0" brushRef="#br0" timeOffset="-202748.887">30088 5702 1185 0,'0'18'404'0,"-2"-2"-30"0,-3-2-13 15,2 3-39-15,0 0-22 0,-2-1-29 0,2 1-25 16,0 0-21-16,-1-1-28 0,1 2-18 0,-2-1-2 15,0-2-49-15,2 2-8 0,-2 0-15 0,-1-5-33 16,3 1-70-16,-1-4-40 0,1 0-52 16,-2 0-53-16,0-2-13 0,0 0-51 0,-1-7-37 15,6 0-53-15,-4 0-583 0,4 0-98 0,-6-7 90 16</inkml:trace>
  <inkml:trace contextRef="#ctx0" brushRef="#br0" timeOffset="-202427.238">29897 5725 875 0,'0'-8'305'0,"3"4"-14"16,-3 1-32-16,0 3-8 0,8-7-3 0,-3 4-23 16,3-2-40-16,0-2-9 0,0 3 14 0,2-2-45 15,7 0-27-15,-6 1 10 0,6-3-23 16,0 1-15-16,0 0-3 0,4 0 0 0,-4 3-8 0,5-2-25 15,-3 3 12-15,1 0-2 16,1 1-20-16,-4 0-6 0,3 2-2 0,-5 0-5 16,1 2 7-16,-2 0 1 0,-1 2-3 0,-3 2-26 15,-2-2 13-15,-1 2-8 0,-1 2 3 0,-3-1-3 16,-3-1 3-16,-1 2 8 0,-4 0-31 0,1 4-3 16,-6-3-10-16,0-2-15 0,-3 2-13 0,1-2-36 15,-4-1-18-15,-1 1-10 0,0-2-33 0,0-3-34 16,5 1-48-16,-7 1 0 0,-9-4-29 0,12-1-767 15,5 1 133-15,1-3 63 0</inkml:trace>
  <inkml:trace contextRef="#ctx0" brushRef="#br0" timeOffset="-202097.423">30559 5675 501 0,'8'-3'182'0,"-5"1"-8"0,2 0-10 16,-5 2-16-16,2-2 16 0,-2 2 2 16,0-5 1-16,0 5-6 0,0 0-7 0,-13-2-14 15,13 2 9-15,-15 1-19 0,7 0 1 0,-3 1-6 16,-1 2 11-16,2 0-10 0,-2 2 4 0,-3 2-12 16,4 0 2-16,-2 2 6 0,3 0-21 0,-1 3-6 15,4-1 9-15,1 0-24 0,2-1 1 16,-2-1 7-16,2 1-8 0,4-2 3 0,4-1-7 15,-1-3 2-15,1 1-18 0,2 0 10 0,1-4-31 16,2 0-2-16,1-1 5 0,1-1-20 0,-4-3 10 16,7 1-31-16,-2-3-31 0,-1 1-22 15,-3-3-42-15,-1 0-25 0,2 2-28 0,-4-4 7 16,2 1-35-16,-4 0-27 0,0-2-19 0,-1 2-47 16,-2-1-737-16,0 0 39 0,0 2 97 0</inkml:trace>
  <inkml:trace contextRef="#ctx0" brushRef="#br0" timeOffset="-201486.817">30610 5696 865 0,'4'4'304'0,"3"-1"-17"0,-4 4-23 0,4 0-26 16,-6 1-21-16,2 1-7 0,0 0-18 0,-1 1-23 15,-2 3-8-15,1-4-12 0,-1 0 4 0,1-1-12 16,-1 0-13-16,0 1 3 0,0-2-6 0,0-2 3 15,3 1-13-15,-3 1 3 0,3-5-18 0,3 0-13 16,-2-2-8-16,-4 0-12 0,11 0-1 16,-4-2 3-16,2 0-33 0,2-5 8 0,-4 1-16 15,6-3-20-15,0 1-19 0,0-1 9 16,-1 0-8-16,-1-1-6 0,2 1-4 0,-2 1 15 16,-1-1 12-16,-1 2-12 0,1 2-8 0,-5-1-5 15,3 1 13-15,-6 3-13 0,4 0 3 0,-6 2 23 16,0 0 2-16,8 6-23 0,-5-1 3 0,-1-1 10 15,-1 3-5-15,0 0-13 0,-1 0 10 0,0 1 31 16,3-2-23-16,-3 0-2 0,3 0 2 0,-1 1 7 16,-1-3-9-16,0 0 2 0,2 0-16 0,0 1 14 15,4-3-21-15,-3 0-23 16,1 1-18-16,-5-3-8 0,11-3-7 0,-11 3 17 0,12-3-17 16,-6 2 15-16,0 1-18 0,1-5-2 15,-3 3 17-15,5 0 16 0,-4 2-3 0,2-1 11 16,-1-3 7-16,1 1 5 0,3 2-5 0,-1-2 34 15,-1 1-21-15,3 0-11 0,-1 0 22 0,0-3 1 16,4 3 4-16,-4 0 4 0,6-3 6 0,-5 0-14 16,3 1 4-16,-3-2 4 0,-1 3 6 0,0-5-1 15,1 2 16-15,-2-1-28 0,-2 1 23 16,1 0-21-16,-5-2 3 0,0-1-3 0,0 4 8 16,-4-2-13-16,-1-2 16 0,-1 5 18 0,-1-4-29 15,-3 1-8-15,0 1 14 0,-3 2 4 16,0 4 22-16,3 0-22 0,-3 0 49 0,0 2-5 15,-1 5 0-15,-2 1-5 0,2 2 0 0,1 5-5 16,3-4-10-16,-2 3 4 0,1-2-4 0,5 1-11 16,1-2-17-16,0-1-37 0,2 2-19 0,0-3-27 15,3-1-43-15,-2 0-36 0,5-5-43 16,-6-3-28-16,14-3-728 0,-7 3 44 0,0 0 72 16</inkml:trace>
  <inkml:trace contextRef="#ctx0" brushRef="#br0" timeOffset="-201246.879">31207 5882 842 0,'0'4'366'0,"1"-2"-21"0,-1-2-22 16,1 4-26-16,-1-4-26 0,0 0-12 16,7-8-24-16,-3 2-10 0,-1-1-23 0,3-1-20 15,-2-2 8-15,2 0-37 0,-2 1-30 0,5-4-3 16,-1 1-4-16,-1-1-17 0,3 1-4 0,0 1-18 15,0 0-3-15,1-1-33 0,1 3-20 0,-1 0-9 16,1 0-19-16,1 3-27 0,1-2-24 0,2 1-40 16,-1 5-9-16,3-3-31 0,-2 3-21 0,3 1-41 15,2 1-30-15,2 0-26 0,-5 3-755 0,3-1 12 16,3 1 101-16</inkml:trace>
  <inkml:trace contextRef="#ctx0" brushRef="#br0" timeOffset="-199078.72">19066 8016 596 0,'0'0'225'16,"1"-7"3"-16,-1 7-23 0,-1-6-26 0,1 6-18 16,-3-7 8-16,-3 3-20 0,2-2-27 0,-3 3-11 15,-3-4 19-15,0 2-15 0,-5 1-17 0,2 3-6 16,-8-3-5-16,2 3 5 0,-2 1-5 0,-3 4-8 16,-4 0-10-16,1 2 6 0,-1 0 1 15,-3 3-14-15,1 1 9 0,3 2-7 0,0 3 8 16,-1 1-21-16,4 0 16 0,0 2-13 0,7 1-6 15,0 0 1-15,7-2 0 0,-1 1-3 0,4-1 0 16,7-1 10-16,-3 1-25 0,7-1-1 0,6-1 11 16,3 0-12-16,1-2-6 0,3-1-6 0,4-1 12 15,-1-3-4-15,1-5-12 0,0 3-8 0,-1-5-7 16,0 0-24-16,1-1 6 0,2-1-70 16,-5 1-25-16,3-5-44 0,-1 2-33 0,0-2-43 15,-2 1-32-15,2-5-47 0,-2 2-787 16,1-1 190-16</inkml:trace>
  <inkml:trace contextRef="#ctx0" brushRef="#br0" timeOffset="-198086.537">19337 8146 422 0,'6'-3'156'0,"-2"2"-2"16,-1-1-9-16,0-2-9 0,-3 4-3 0,5-4-7 15,-5 0-1-15,0 4-5 0,-5-3 6 16,-1-1-16-16,-1 3 5 0,0-2-15 0,-4 3 13 16,1 0-19-16,-3 0-4 0,-4 0 7 0,3 2-18 15,-3 0-7-15,-4 2-13 0,4 2 5 0,-3-1-10 16,3 1-16-16,-7 3 3 0,3-1-5 0,2 3 10 15,1 0-2-15,5 0-9 0,-1-3-1 0,3 0-6 16,1 1-18-16,6 0 10 0,1-2 4 0,0-4 4 16,6 3-8-16,0-2-10 0,1 0 3 0,6-4 20 15,-3 0 8-15,3 0 3 0,-2-1-3 0,5-3-3 16,0 1-17-16,-2-3 17 0,2 3-15 16,1-3 10-16,0-1-15 0,0-1 0 15,-1 3 0-15,0-3 8 0,-2 1-24 0,-1-2 1 16,0 2 12-16,-2 1-7 0,2 2-3 0,-4-3 5 15,-2 5-5-15,3-4-5 0,-3 5-5 0,2-4 31 16,-3 3-18-16,1 1 2 0,-4 1 10 0,0 0-2 16,0 0-15-16,0 0-3 0,10 7-5 0,-10-5 12 15,0 4-7-15,4-1 13 0,-4 2-10 0,0-1 10 16,0 2-21-16,0-1-23 0,0-2-10 0,3 1-71 16,-3 0-39-16,4-5-67 0,-1 3-43 15,-3-4 141-15,7 0-948 0,2-1 152 0</inkml:trace>
  <inkml:trace contextRef="#ctx0" brushRef="#br0" timeOffset="-197865.178">19419 8293 1072 0,'-8'23'315'15,"2"-4"-23"-15,3 2-24 0,-1-3-14 0,-2-2-21 16,2 0-28-16,0 2-11 0,1 0-20 0,2-3-18 15,-2-1-18-15,0 1-4 0,3-1-27 0,0-4 3 16,-3 0-15-16,3-2-34 0,0 1-43 0,-3-1-31 16,2-2-51-16,1 1-23 0,-3-4-28 15,3 1-49-15,0-4-33 0,0 0-13 16,0 0-20-16,-7-12-796 0,7 5 117 0</inkml:trace>
  <inkml:trace contextRef="#ctx0" brushRef="#br0" timeOffset="-197418.421">19340 8271 706 0,'0'0'233'0,"0"0"-33"0,0-4-6 16,0 4 8-16,0 0-56 0,0 0 21 0,3-6 7 15,-3 6-59-15,3-3 13 0,-2-2-8 0,2 3 8 16,0 0-8-16,-3-4 1 0,5 3-6 0,-2-4-13 16,3 1 1-16,-2 0 2 0,2 0-8 0,5-2 5 15,-4 1-12-15,6-1-6 0,-2-2-4 0,-1 2-11 16,3 1-8-16,1-2 8 0,-1 2-10 15,2 1 15-15,-2 1-7 0,5-2 0 16,-2 5 2-16,-2-2-21 0,3 4 3 0,0-1-15 16,-6 2 5-16,6 0 21 0,-7 4-21 0,3 2 0 15,-5-2-11-15,2 2 9 0,-4 3 2 0,-3 2-26 16,-3-3 6-16,0 4-1 0,-6 2-2 0,-1-1 5 16,-7 3-13-16,1-2 23 0,-1 2-20 0,-6-6-23 15,2 4 2-15,-2-7-40 0,-1 3-27 0,-2-3-27 16,6-2-31-16,-4-3-10 0,3-2-57 0,2-1-20 15,-5-2-41-15,5-5-13 0,1 3-645 0,5-4-64 16,1 0 100-16</inkml:trace>
  <inkml:trace contextRef="#ctx0" brushRef="#br0" timeOffset="-197002.891">19976 8082 862 0,'0'0'241'16,"0"0"-6"-16,0 0-48 0,0 0 2 0,0 0-32 16,0 0-29-16,-17 8 10 0,10-6-15 0,-3 1 0 15,-1 2 10-15,1 1-23 0,-4 0 0 0,1 3-3 16,3 2-20-16,-1-1 0 0,-2 1-2 16,6 3-8-16,-4-4-8 0,5 5 0 0,-1-7 0 15,3 0 0-15,1 1 5 0,0-1-15 0,3-1 13 16,3-3-26-16,0 0-13 0,1-2 6 15,-4-2-11-15,10-2 5 0,1-3-5 0,-4 1-7 16,5-2 12-16,-2-2 3 0,2-2-18 0,-2-2-6 16,4 0 6-16,-4 3-2 0,3-4 4 0,-5 2-22 15,4 3 9-15,-5-2 11 0,1 2-13 0,-1-1 1 16,-1 1 14-16,1 1-5 0,-1 0 16 0,-1 4-13 16,1-2 2-16,-2 3 11 0,-1 2-5 0,-3 0-13 15,0 0 4-15,0 10 9 0,0-2-11 0,-3 0 3 16,3 4-2-16,-1 0-3 0,1 0-8 15,-3 0-5-15,6 0-29 0,-3 1 6 0,0-3-7 16,1 0-32-16,-1-1-20 0,3 0-56 0,3-3-33 16,-5-1-26-16,5-3-44 0,2 0-7 15,-8-2-1-15,16-2-800 0,-9-3 125 0,7 2 82 16</inkml:trace>
  <inkml:trace contextRef="#ctx0" brushRef="#br0" timeOffset="-196750.85">20438 8042 596 0,'-11'3'281'15,"-2"3"-9"-15,1 0-32 0,-4 2 4 0,3-2-24 16,-2 4-21-16,2 1-2 0,-1-3-10 0,-2 0-31 16,5 3-12-16,-2 1-11 0,3-1-18 15,-1-1-7-15,4 3 12 0,1-3-28 0,2-2 0 16,1 2-5-16,3-1-15 0,0-2-13 0,3 1 2 15,0-1 13-15,4-3-25 0,0 1-13 0,4-2-3 16,-2-3-2-16,2 4-29 0,3-8-35 0,-1 4-23 16,4-4-47-16,0-2-45 0,1 0-31 0,-2-2-46 15,1 4 12-15,-3-4-785 0,3-6 51 0,-3 5 89 16</inkml:trace>
  <inkml:trace contextRef="#ctx0" brushRef="#br0" timeOffset="-196605.795">20592 8146 944 0,'0'10'312'0,"-1"-4"-30"0,-3 2-8 0,4-2-46 15,-3 1-34-15,3 0-45 0,-3-4-50 0,3 4-78 16,0-4-75-16,0-3-66 0,0 0-36 0,0 5-820 16,0-5 132-16</inkml:trace>
  <inkml:trace contextRef="#ctx0" brushRef="#br0" timeOffset="-196298.233">20679 7867 691 0,'11'-11'258'0,"-4"0"-35"0,3 2-18 15,-2 1-13-15,-2 4-23 0,1-3-34 0,-1 1 1 16,-2 2-8-16,3-1-16 0,-3 3-9 0,2-3-11 15,1 2-15-15,-1 1-13 0,-2-3-5 0,3 3-8 16,-7 2 8-16,7 0-3 0,-7 0 8 0,7 3-13 16,-7 3 16-16,3-2 2 0,-3 3-15 0,0 2 17 15,0 4 6-15,0-2 13 0,0 3 7 16,-3 2 5-16,2 1-10 0,-5 6 1 0,3-2-19 16,-4 3 15-16,3 0-9 0,-3 1-3 15,4 0-31-15,-4 0-3 0,4 0-20 0,-1-1-38 16,-3-4-41-16,4-3-37 0,-1-1-45 0,1-1-56 15,3-7-60-15,0 0-793 0,3-5 62 0,-2 1 107 16</inkml:trace>
  <inkml:trace contextRef="#ctx0" brushRef="#br0" timeOffset="-196134.092">20875 8009 732 0,'-11'0'279'15,"5"0"-18"-15,6 0-26 0,-17 0-40 16,9 0-21-16,-5 0-31 0,3 0-48 0,-4 2-41 16,1-2-37-16,-1-2-42 0,4 2-70 0,-4-1-30 15,3 1-838-15,2 0 116 0</inkml:trace>
  <inkml:trace contextRef="#ctx0" brushRef="#br0" timeOffset="-195851.193">21005 7983 596 0,'0'0'264'15,"-13"3"-24"-15,8 3-12 0,-5-5-10 16,3 5-6-16,-2-3-7 0,-2 3 0 0,1 1-8 16,0 2-13-16,2-1-15 0,-2 2-8 0,1-1-23 15,1 2-5-15,5 1-7 0,-1-3-11 0,-2 1-10 16,6 0 3-16,-1-1-11 0,2-1-10 0,-1-2 15 15,0 0-25-15,6-3-10 0,-2-2 2 0,-1 5-16 16,-3-6-4-16,14-6-18 0,-7 3-36 16,2-2-6-16,-1-2-6 0,2 1-7 0,0-6-50 15,1 1-33-15,-1 0-16 0,-3-3-59 0,4 4 11 16,-2-2-21-16,-2 0-46 0,3 0 5 0,-2 0-732 16,-2 4 64-16,1 0 12 0</inkml:trace>
  <inkml:trace contextRef="#ctx0" brushRef="#br0" timeOffset="-195434.403">21094 8051 552 0,'0'7'264'16,"3"-3"-18"-16,-3 1-11 0,3 2-15 0,-3-5-30 15,3 0-14-15,-3-2-2 0,0 0-20 0,0 0 10 16,15-8-41-16,-12 3-11 0,4-2-12 0,-1-1-15 16,1 0-9-16,1-2 9 0,2-2-13 0,0 1-14 15,0 3-9-15,0-1-28 16,0-1-32-16,1 2-24 0,-1-1-17 0,-3 1-4 15,4 1-21-15,-2-1-5 0,-2 2-10 0,3 3 10 16,-2-2-18-16,2 2 11 0,0-1-3 0,1 2 15 16,-1 0-8-16,3 2 27 0,-2-1-9 0,2 1 26 15,1-1-10-15,2 1 28 0,-1 0 2 0,-2-3 6 16,4 3 33-16,-3 0 13 0,0 0 20 0,-4 0-5 16,-3 3 10-16,3-3-7 0,-3 0-1 0,0 1-7 15,-1 0-5-15,-2-1-8 0,-1 3 13 16,0 2 8-16,-3-3 18 0,4 4-24 0,-8 1 6 0,4-2 20 15,-3 2-18-15,3 2-7 16,-3 0-4-16,3-1 7 0,-1 4 6 0,1-2-12 16,0-2-5-16,1 3 0 0,-1 1-3 0,3-1 18 15,0-2-22-15,-3 2-4 0,5 1 11 0,-2-3-18 16,3 0-5-16,-5 1 2 0,2-1 6 0,-3 0-24 16,0-1 8-16,0 0-18 0,-4-1 1 0,-2 1-9 15,-2-1-35-15,-5-3-8 0,-4 1-39 0,0-2 4 16,-4-2-45-16,-3-1-50 0,1-4-65 0,-5-1-762 15,-2 0 97-15</inkml:trace>
  <inkml:trace contextRef="#ctx0" brushRef="#br0" timeOffset="-195153.344">20485 7926 1110 0,'0'0'341'0,"0"0"-42"16,21-1-22-16,-15 0-44 0,1-3-57 15,1 1-55-15,-2 2-42 0,4-4-46 0,-3 2-84 16,1 1-36-16,-2-1-67 0,0 1-63 0,-2 1-766 16,-1 0 54-16</inkml:trace>
  <inkml:trace contextRef="#ctx0" brushRef="#br0" timeOffset="-190006.32">19269 6661 276 0,'0'0'105'0,"0"0"20"16,0 0 6-16,0 0-19 0,0 0 6 0,0 0-18 15,0 0 8-15,3-2-34 0,-3 2-5 0,0 0-3 16,0 0-7-16,0 0-7 0,0 0-19 16,0 0-5-16,0 0 13 0,0 0-15 0,0 0 7 15,0 0 8-15,0 0-23 0,0 0 10 0,0 0 15 16,0 0-2-16,0 0 10 0,0 0 3 0,0 0 8 16,3-2 2-16,-3 2-5 0,0 0 7 0,0 0 3 15,0 0-20-15,0 0 10 0,0 0-13 0,0 0 15 16,0 0-17-16,0 0-14 0,0 0-9 15,0 0 7-15,0 0-2 0,0 0 4 0,0 0 1 16,0 0 0-16,-3 11-8 0,3-11-10 0,-3 7-1 16,3-7 6-16,0 2-2 0,0-2 12 0,-1 7-26 15,1-5-4-15,0-2 20 0,-3 6 15 0,3-6-15 16,0 4 13-16,0 0-1 0,-4-1-7 0,4-3-5 16,0 6 5-16,0-3-25 0,-3 2 22 15,3-5-12-15,0 6 7 0,0-2-7 0,0 2 18 16,-1-4-11-16,1-2-15 0,0 7 8 0,-3 0-6 15,3-5 6-15,0 1 7 0,0-3-12 0,0 8 10 16,0-3 5-16,0-5-11 0,0 6-2 0,0-4 3 16,0-2-8-16,0 9 8 0,3-8-8 0,-3 4 10 15,0-5 5-15,0 6-17 0,0-2 9 16,1-1-9-16,-1 3-16 0,0-4 0 0,0 3 23 16,0-5 18-16,0 7-23 0,0-4-13 0,0 0 3 15,3 2 5-15,-3-5 0 0,4 6-13 16,-4-4 10-16,3-1 1 0,-3-1-22 0,1 6 1 0,-1-6 13 15,3 2 5-15,-3-2-6 0,3 3 1 16,0 2 2-16,-3-5 0 0,0 2-10 0,0-2-20 16,4 5-34-16,-4-5-5 0,3 2-23 0,0 0-5 15,-3-2-61-15,4 5-733 0,-4-3-43 0</inkml:trace>
  <inkml:trace contextRef="#ctx0" brushRef="#br0" timeOffset="-184886.566">19439 9169 486 0,'0'0'171'16,"0"0"-32"-16,6-1 9 0,-6 1-20 0,0 0 0 15,5-1-15-15,-5 1 7 0,0 0-28 0,0 0 21 16,3-5-19-16,-3 5-14 0,3-2-1 0,-3 2-15 16,0 0 3-16,1-3-8 0,-1 3 5 15,0-6-6-15,0 6-12 0,0 0 18 0,-1-7-23 16,1 5 13-16,0 2-5 0,-6-7-6 0,1 4 3 15,-1-2 0-15,2 3 18 0,-5-1-33 0,2 0 13 16,-1 1 9-16,-2 1-37 0,1 0 15 16,-2 1-24-16,-3 0-2 0,0 1 21 0,1 0-8 15,0 1-10-15,-5 4 12 0,0 2-5 0,-4 1 11 16,1 1 0-16,-4 5 7 0,-2 0-2 0,4 3 20 16,-4 0 0-16,-4 11 8 0,0-1 0 0,7-2-13 15,3-2-3-15,1 1 8 0,2-1-10 16,-2 1-2-16,6-2-11 0,4-3 3 0,-4-1 7 15,5 2-2-15,2-3-11 0,2-1 1 0,2 1 5 16,0-2-3-16,6 0 10 0,1-1-4 0,3-3-29 16,3 2-3-16,8-3 24 0,1 2-26 0,2-5-10 15,0-1 10-15,6-3-3 0,-3-2 13 0,0-3-7 16,6 0-6-16,-2-6 1 0,6-1 4 16,-3-3-7-16,10-11 15 0,-8 4-25 0,-1-9 15 15,-5 4 5-15,3-9 8 0,-9 5 2 0,-7 1-22 16,0 1-4-16,-4-1 9 0,-3 2-3 0,0 0-8 15,-4 6-10-15,-2 0-3 0,-1 3-12 0,-1 1-21 16,-5 2-5-16,1 0-13 0,-4 6-38 0,-1 0-38 16,-1 5-34-16,-2 1-36 0,-1 1-806 15,-3 5 97-15,3-1 93 0</inkml:trace>
  <inkml:trace contextRef="#ctx0" brushRef="#br0" timeOffset="-184478.179">19196 9461 790 0,'-3'6'274'0,"-1"2"23"0,1 0-48 16,0 1-27-16,0-1 1 0,2 0-29 0,-2 2 1 15,0 0-18-15,-1 2-11 0,0-2 3 0,4 0-10 16,0 2-19-16,0-1 1 0,3-2-15 0,-2 1-4 15,3 1-6-15,-1-2-9 0,4 0-20 16,-1 0 0-16,1-2-7 0,1-1-19 0,2 1 8 16,0-1-28-16,1-3-20 0,2 2-11 0,0-3-28 15,1 0-36-15,-1 2-35 0,-2-4-42 0,3 1-38 16,0-1-46-16,-1 0-26 0,-3-1-61 0,4-3-15 16,-4 4-771-16,0-2 105 0</inkml:trace>
  <inkml:trace contextRef="#ctx0" brushRef="#br0" timeOffset="-183862.379">19481 9303 555 0,'0'0'182'0,"0"0"-29"0,0 0-4 16,0 0 4-16,0 0-12 0,0 0 5 0,0 0-21 15,0 0-15-15,0 0 3 0,0 0-26 0,-5-11-2 16,5 6-6-16,0 1-20 0,0-1-5 0,0-4 2 15,-3 2-13-15,3 1 6 0,-3-3 2 0,-1-1-7 16,1 4-14-16,-3-3-6 0,2-1-1 16,-3 1 5-16,3 3-15 0,-3-1-1 0,1 0-12 0,-1 0-12 15,-3 3-50-15,6-1-30 0,-2 3-39 16,-1-3-22-16,3 2-817 0,-3-1 94 16</inkml:trace>
  <inkml:trace contextRef="#ctx0" brushRef="#br0" timeOffset="-181306.198">19959 9187 1044 0,'10'3'340'16,"0"-3"-25"-16,0 0-36 0,0 0-33 0,4 0-23 16,-3 2-37-16,3-2-29 0,2 0-35 0,-1 0-24 15,1 0-57-15,2 1 10 0,-2-1-54 0,5 0-40 16,0-1-42-16,-1 1-53 0,1 0-108 0,-1 0 13 15,-3 0-821-15,-3-2 181 0</inkml:trace>
  <inkml:trace contextRef="#ctx0" brushRef="#br0" timeOffset="-180974.703">19993 9293 842 0,'0'0'271'0,"0"0"-10"16,0 0-28-16,-7 1 5 0,7-1-10 0,0 0 25 16,0 0-2-16,0 0 3 0,0 0 1 0,-3 5-4 15,3-5 10-15,0 0 6 0,0 0-27 16,0 0-35-16,0 0-3 0,0 0-20 15,21-5-11-15,-12 4-27 0,-2 2-3 0,3-1-21 16,4-1-7-16,0 1-16 0,3 1-31 0,4-1-25 16,2 5-25-16,-2-4-27 0,7 0-35 0,2 1-38 15,-6 2-24-15,-1-3-32 0,-2 2-19 0,0 1-33 16,-4-2-18-16,-3-1-59 0,-1 5-25 0,-2-5-116 16,-4 2-759-16,-1 1 163 0,-2-3 107 0</inkml:trace>
  <inkml:trace contextRef="#ctx0" brushRef="#br0" timeOffset="-179638.361">21165 9228 977 0,'-10'4'287'16,"-4"-3"-21"-16,-2 1-23 0,-2 0-28 0,-2 1-12 15,2-1-17-15,-5-2-14 0,6 1-11 0,-1-1-38 16,-6 1-21-16,7 2-2 0,-6-3-15 0,9 0 25 15,-6 0-51-15,6 0 5 0,-3-3-34 16,3 3-35-16,-3 0-31 0,3 0-35 0,-3-1-39 16,4 0-57-16,-1 1-35 0,1-2-28 0,1-2-774 15,-1 3 103-15</inkml:trace>
  <inkml:trace contextRef="#ctx0" brushRef="#br0" timeOffset="-174274.149">21706 9024 573 0,'0'0'223'0,"0"0"-24"0,0 0 9 0,0 0 7 16,0 0-29-16,0 0-6 0,0 0-6 15,0 0 7-15,3 3-9 0,-3-3-6 16,-3 8-7-16,0-1-3 0,2 0-2 0,-2 1-8 16,-1 2-11-16,0 0-7 0,-2 3-10 0,3-2-5 15,2 3-3-15,-2-3-13 0,0 5-5 0,0-2-5 16,2-3-25-16,-2 3-1 0,-1-2-7 0,4 2-13 15,0-3-46-15,0 4-29 0,0-4-45 0,-3 1-34 16,3-1-43-16,3-2-74 0,-3-4-54 0,4 0-814 16,0-1 122-16,-1-2 98 0</inkml:trace>
  <inkml:trace contextRef="#ctx0" brushRef="#br0" timeOffset="-174045.999">22020 8992 967 0,'-13'8'264'0,"5"-6"-29"15,-5 3-7-15,-1-4-36 0,1 2-21 0,-8 1-19 16,1-3-7-16,-5 0-9 0,-2-1-21 0,-3 0-2 16,-2 0-21-16,-5-1 13 0,3 1-36 0,-4 0 3 15,4 0-3-15,-7 1-36 0,0 0-25 16,3 3-18-16,-3-1-31 0,4 3-13 0,3-1-41 0,0 1-53 15,3 4-54-15,4-2-67 0,3 0-781 16,6 2 177-16</inkml:trace>
  <inkml:trace contextRef="#ctx0" brushRef="#br0" timeOffset="-173821.75">21863 9367 839 0,'-10'0'341'0,"-7"1"-39"0,-1-1-23 16,-2 1-21-16,-1-2-15 0,0 1-25 15,-2 0-6-15,-1-1-27 0,0 1-22 0,0 0-12 16,1-1-7-16,-1 0-32 0,-1 2-37 0,1-1-34 16,4 0-34-16,-4 1-37 0,3-1-32 15,5-1-66-15,-2 2-54 0,5-1-61 0,-1 0-796 16,1 0 100-16,5 0 96 0</inkml:trace>
  <inkml:trace contextRef="#ctx0" brushRef="#br0" timeOffset="-173078.496">21979 9325 629 0,'0'0'248'0,"0"0"-15"16,0 0-25-16,-21 0-11 0,11 1 5 0,-4-1-13 16,1 0-7-16,-1 2 0 0,1-2-34 15,-5 3 1-15,1-2-16 0,-3 0-15 0,6 1-13 16,-7-1-11-16,-2 3-9 0,6-4 7 0,-7 2-15 15,3-2-11-15,-3 0-12 0,4 0 13 0,-4 0-16 16,3 1-13-16,1-1-4 0,-1-1 6 0,0 1-14 16,1 0-18-16,0-2-13 0,6 2-16 0,-3 0-12 15,0-3-3-15,3 1-31 0,1 0-14 16,2 2-6-16,-2-2-21 0,6-1 3 0,-1 3-2 16,-1 0 12-16,2-2-15 0,1 1-13 0,6 1-2 15,0 0-19-15,0 0-25 0,-12-1-568 0,12 1-167 16</inkml:trace>
  <inkml:trace contextRef="#ctx0" brushRef="#br0" timeOffset="-172761.234">21623 9250 642 0,'0'0'215'16,"0"0"-15"-16,0 0-11 0,4 3 0 0,-4-3-25 15,0 0-15-15,0 0-16 0,0 5 5 0,0-5-5 16,0 7-2-16,0-5-16 0,0-2-8 0,0 8-9 16,0-8 2-16,0 7 7 0,0-3-20 0,0 2-2 15,-1-1-14-15,1-1-4 0,0 3-1 0,-3-3-20 16,3 2-2-16,0 1-1 0,0-1 1 0,0-2-8 15,0 1-18-15,-3-2-3 0,3 3-20 0,0-3-23 16,0-3-18-16,0 6-18 0,0-2-39 0,0-4-50 16,3 6-44-16,-3-6 0 0,0 4-817 15,0-4 92-15</inkml:trace>
  <inkml:trace contextRef="#ctx0" brushRef="#br0" timeOffset="-171586.651">22433 9240 588 0,'0'0'200'16,"0"0"-41"-16,5 0-14 0,-5 0 14 0,0 0-21 16,0 0-2-16,0 0 2 0,0 0-2 0,0 0-23 15,-11-7-1-15,4 7 1 0,-3-1 10 0,-1 1 0 16,1 0-6-16,0 0-1 0,-4 1-9 0,1 1 8 16,-1 0 21-16,0 1-31 0,-3 1-8 15,3 2-12-15,-3 0-4 0,4-1-6 0,-2 2-4 16,2 0 11-16,0 1 10 0,2 1-20 15,1-1-36-15,1 0 7 0,1 1 6 0,4 0-3 16,-2 0 21-16,3 0-29 0,3 0-23 0,3 0 1 16,0 3 12-16,1-3-15 0,2 0-13 0,2-1 20 15,-2 0-40-15,4 0-6 0,1-5-17 0,-4 6-21 16,3-4-16-16,0-2-25 0,1 3-20 0,-1-4-29 16,-1-2-25-16,2 0-36 0,-4-7-10 15,6 5-789-15,-5 0 80 0,2-3 82 0</inkml:trace>
  <inkml:trace contextRef="#ctx0" brushRef="#br0" timeOffset="-171150.946">22645 9318 637 0,'-7'-7'182'0,"1"6"-16"16,0-1-15-16,-5 0-38 0,4-3 20 0,-3 3-16 15,3 0-12-15,-3-2 13 0,0 4 5 0,0 0 2 16,-4 0-12-16,4 4 0 0,-1-1 17 0,1-1-20 16,-3 4-5-16,5 1 13 0,-2 0-21 0,0-1-5 15,3 3 21-15,0-3-28 0,3 3 17 16,-2-3-23-16,3 3 13 0,2-1-17 16,1-1-1-16,0-3-13 0,1 2 3 0,2-1-23 15,0-2 16-15,1-2-4 0,2 0-7 0,2-1-10 16,2-1 15-16,-4 0-17 0,5-5-4 0,-1 2-12 15,0-3 34-15,4 0-35 0,-4-2 1 0,0 2-2 16,1-2 2-16,-1 0-6 0,-3 0-9 0,-1 1-16 16,2 0 16-16,-2-1-19 0,-2 2 1 0,-1 3 0 15,0-3-19-15,0 3 14 0,-2 1 17 0,-1 3 19 16,0-5 4-16,0 5 11 0,0 0 7 16,0 0 14-16,0 0-14 0,-7 12 16 0,7-5-24 15,-3-2-1-15,3 3 1 0,-1-1 16 0,1 1-10 16,-3-2-5-16,6-1-8 0,-2 1-46 15,-1 2-21-15,0-2-58 0,3-1-29 0,0 0-32 16,0-3-34-16,1 2-47 0,-4-4-35 0,11-3-752 16,-11 3 56-16,13-2 91 0</inkml:trace>
  <inkml:trace contextRef="#ctx0" brushRef="#br0" timeOffset="-170771.396">22669 9533 918 0,'-6'19'277'0,"2"-4"12"0,-2-1-53 0,1-3-11 16,2-2-33-16,0-2-31 0,0 0-20 16,1-3-23-16,-3 2-39 0,5-3-25 0,-3 1-39 15,3-4-5-15,0 0 8 0,0 0-2 0,0 0-6 16,8-14-8-16,-6 7 6 0,1-2-21 0,3-1 13 16,-1-4-10-16,2-1 5 0,-1 1 2 0,1-3 24 15,3 1-16-15,-3 0 8 0,0-3 25 0,0 3-2 16,-1 1 15-16,2 1 16 0,0 3 2 0,-6 1 15 15,4-2 6-15,-2 3 17 0,3 2 3 0,-3 1-12 16,2 0-11-16,-2-1 5 0,2 4-8 16,1-2 11-16,-3 2-33 0,3-1-1 0,-1 2 6 0,1 1-6 15,0-2-28-15,0 3 3 16,0 0 15-16,2 0-7 0,-2 2-24 0,-7-2-4 16,11 1-9-16,-4 0 14 0,-4 1-19 0,3 1-2 15,-5-1-2-15,-1-2-11 0,0 4 3 0,0-4-11 16,-7 6 21-16,1-2-25 0,2-2 2 0,-3-1-6 15,-3 0 4-15,0-1-31 0,3 0-16 0,-4-1-23 16,-2 0-46-16,3-4-22 0,-4 3-35 0,4-3-55 16,-1 1-776-16,1-2 51 0,3-2 116 0</inkml:trace>
  <inkml:trace contextRef="#ctx0" brushRef="#br0" timeOffset="-170239.495">22550 8733 1277 0,'0'0'420'0,"0"0"-26"0,0-5-26 0,0 5-14 15,0 0-40-15,10-3-32 0,-6 0-18 0,2 0-19 16,-2 1-7-16,3 0-38 0,3-1 2 0,0 1-15 16,0 0-33-16,4 1-13 0,-2 0-11 0,0-2-17 15,2 2-19-15,2 2-12 0,-1-1-7 0,-2 3-29 16,1-2-3-16,-4 0-7 0,0 2-10 0,1 2-6 15,-4-1-2-15,-1 2-5 0,-3 1-3 0,-1 2-10 16,-4-1 8-16,-4 0 7 0,3 1-30 0,-4 2 4 16,-4 3 1-16,1-5 15 0,-3 2-12 0,2 1 9 15,-2-3-7-15,3 0 0 0,-1 0 13 16,1-2-1-16,3 2-4 0,-4-2-6 0,5 0 26 16,2-3 6-16,-2 3 27 0,3-2-18 15,2 0-5-15,-2 1 14 0,3 1-1 0,3-3-13 16,-2 3-7-16,5-1-11 0,-1-1-7 0,0 1-26 15,2 1 2-15,4 0-12 0,-1-2-10 0,1 0-37 16,2 3-12-16,3-2-30 0,1-1-22 0,1 1-17 16,-1 1-13-16,3-3-10 0,-3 3-10 0,1-1-52 15,2-3-33-15,-6 4-25 0,3-2-16 0,-4-3 44 16,-3 2-766-16,1 1-2 0,-4 0 120 0</inkml:trace>
  <inkml:trace contextRef="#ctx0" brushRef="#br0" timeOffset="-168494.614">23370 8887 463 0,'0'0'182'0,"1"-4"-26"15,-1 4-3-15,0 0-30 0,0 0 0 16,0 0-10-16,0 0-16 0,0 0 3 0,0 0-16 16,0 0 3-16,0 0-5 0,0 0-5 15,0 0-18-15,3-2 10 0,-3 2-10 0,0 0-5 16,0 0-11-16,0 0-12 0,0 0-8 0,0 0 2 16,0 0 14-16,0 0-16 0,0 0 10 0,0 0-5 15,0 0-23-15,0 0 26 0,0 0-18 0,0 0-18 16,0 0 15-16,0 0 3 0,0 0-6 0,0 0-1 15,0 0 4-15,0 0 3 0,0 0-16 0,0 0 13 16,0 0-10-16,0 0-5 0,0 0 18 0,0 0-10 16,0 0-11-16,3-4 5 0,-3 4 11 0,0 0-13 15,0 0 23-15,0 0-13 0,0 0-15 0,0 0 35 16,0 0-14-16,0 0-1 0,0 0 18 16,0 0-18-16,0 0 16 0,0 0-3 15,0 0-13-15,0 0 3 0,0 0 0 0,0 0 7 16,0 0 13-16,0 0-7 0,0 0-6 0,0 0 16 15,0 0-13-15,0 0 0 0,0 0 21 0,0 0-1 16,0 0 14-16,0 0 19 0,0-3-4 0,0 3 15 16,0 0-2-16,0 0 20 0,0 0-11 0,0 0-2 15,0 0-7-15,0 0 7 0,0 0-15 0,7 8 5 16,0-4 5-16,-3 2-26 0,2-1 16 0,-2 1-13 16,5 3 5-16,-1 4 5 0,5-2 3 0,0 6-13 15,2 2 0-15,-2 1 21 0,5 0-27 16,1 3-11-16,-1 0 6 0,0-3-17 0,1 2 13 15,-1 0-16-15,-1-4-7 0,-3-1 15 0,-1 0-31 16,1-4 3-16,-4 1-29 0,0-3-9 0,-2 2-32 16,1-5-53-16,-2-1-48 0,0 0-34 15,0-1-75-15,-3-1-4 0,-4-5-57 0,9-2-839 16,-9 2 174-16,7-4 113 0</inkml:trace>
  <inkml:trace contextRef="#ctx0" brushRef="#br0" timeOffset="-168191.048">23743 8875 895 0,'0'0'315'15,"-13"1"-31"-15,5 4-12 0,2-3-9 0,-4 5-14 16,-4 0-6-16,4 2-23 0,-5 1-18 0,2-1 18 15,-3 6-25-15,1-3-11 0,-5 3-2 0,6 3-3 16,-7 3-18-16,5-1 1 0,-2 3-6 0,2-4 13 16,-2 5-39-16,2-8-20 0,2 2 16 0,4 0-24 15,-5 0-12-15,2 1-26 0,3-3-29 16,-1-5-27-16,4 5-3 0,-2-5-51 0,1-2-2 16,2 3-55-16,2-6-25 0,-2 4-23 0,2-4-23 15,-2-1-33-15,4-1-31 0,-1 1-67 0,0-4-35 16,3-1-758-16,0 0 117 0,0 0 93 15</inkml:trace>
  <inkml:trace contextRef="#ctx0" brushRef="#br0" timeOffset="-167591.378">24020 9208 675 0,'0'0'213'16,"0"0"-16"-16,0 0-8 0,0 0-4 0,-13-7 1 15,5 7-4-15,-2 0-3 0,0 1-12 0,-4 0 4 16,4 3 6-16,-4-3 5 0,1 2-3 16,2 2 2-16,-2-3 4 0,2 5-14 0,-3 0-2 15,4 1-10-15,-3 2-18 0,2-2 2 0,5 1-5 16,-1 2-20-16,3-2-16 0,-3 1-2 15,4 0-5-15,0-1-23 0,3-1-3 0,0-1-10 16,3-1-24-16,0 0 11 0,3 1-15 0,-1 1-18 16,5-4 7-16,1 1-30 0,-1-3-20 0,0 4-19 15,4-6-5-15,-1 3-28 0,-3-3-28 0,4 3-8 16,-1-2-40-16,-1-2-24 0,0-2-23 0,-1 3-28 16,3-3-18-16,-4 3-71 0,1-7-763 0,-1 4 89 15,0-4 103-15</inkml:trace>
  <inkml:trace contextRef="#ctx0" brushRef="#br0" timeOffset="-166867.223">24218 8174 609 0,'0'0'212'16,"0"0"-7"-16,0 0-11 0,-10-5-12 0,6 3-8 16,4 2-12-16,-14 3 1 0,6-2 9 0,-3 3-8 15,-4-1-11-15,2 2 9 0,-4 4-4 0,0-1-2 16,-1 3-7-16,-1 2 2 0,-2-2-13 0,3 4 3 16,1 1 7-16,-3 1-25 0,-1 2 3 0,4 4-21 15,0-6-1-15,3 7-9 0,3-5-3 0,-2-1-12 16,0 4-9-16,5-4-27 0,-1 0-34 15,2-3-15-15,1 1-44 0,2-5-17 0,1 2-8 16,-2-4-34-16,2-1-15 0,3 1 3 16,-3-5-36-16,3 0-31 0,3-2-20 0,-3-2-24 15,0 0 9-15,0 0-17 0,0 0 7 0,0 0 4 16,4-16 10-16,-4 11-66 0,0-2-655 0</inkml:trace>
  <inkml:trace contextRef="#ctx0" brushRef="#br0" timeOffset="-166543.306">23756 8396 378 0,'-3'-3'190'0,"0"2"-11"0,3 1 3 16,-7-5 15-16,7 5-3 0,-4-1 29 0,4 1-3 15,0 0 3-15,-13 6-6 0,12-3 1 0,-2 2-11 16,0 2-7-16,0 1-3 0,2 2-15 0,-2-2-3 16,0 4-15-16,3 1-11 0,-3-1-4 15,3 1-16-15,0 3-18 0,0-5 5 0,-1 4-17 16,1-5-16-16,0 0 5 0,-3 1 3 0,3-5-39 15,0 2 13-15,0-1-15 0,0-1 12 0,0 3 11 16,0-6-8-16,0 2-10 0,0-2 0 0,3 1 3 16,-3-4-4-16,4 1-19 0,-4-1-1 0,0 0 3 15,16-5-10-15,-8 2-3 0,-1 0 13 16,3-2-15-16,1-1-9 0,2-2-1 0,3 4-26 16,-1-4-19-16,5 0-19 0,-6 2-14 15,6-1-35-15,-3 2-21 0,1-2-12 0,-2 1-19 0,2 0-43 16,-5 2-20-16,1-2-21 0,-1 2-36 15,1-1-12-15,-3 2-44 0,3-4 97 0,-4 1-863 16,0 1 73-16,1-1 134 0</inkml:trace>
  <inkml:trace contextRef="#ctx0" brushRef="#br0" timeOffset="-165658.634">24783 7283 847 0,'0'-6'279'0,"0"6"-8"0,0 0 0 15,0 0-20-15,0 0-23 0,0 0 0 16,0 0-18-16,0 0-8 0,0 0-25 0,0 0 7 16,0 0-5-16,0 0-25 0,-8 13-37 0,5-10 4 15,-1 4-11-15,-2 1-10 0,4 1 5 0,-6 0-13 16,5 1 13-16,-5 3-6 0,5-4-6 0,-4 7-4 16,4-4-20-16,-1 3 0 0,1 1-7 15,0 0-8-15,1 1-3 0,-1-2-8 0,0-1-9 16,3 0-34-16,0 1-44 0,0 1-28 0,0-5-35 15,3 4-16-15,0-4-54 0,-1 3-66 0,1-4-69 16,0-2-763-16,1 1 43 0,-1-2 72 16</inkml:trace>
  <inkml:trace contextRef="#ctx0" brushRef="#br0" timeOffset="-165365.601">25175 7651 831 0,'4'2'328'0,"-4"-2"-13"0,0 0-13 0,-17 5-18 16,7-2-28-16,-4-2-8 0,-3 4-22 0,-4-2-27 15,-3 1-20-15,-3-2-25 0,-1 3-18 0,-3-3 2 16,1 1-10-16,-1 2-16 0,0-3-9 0,-3 4-14 15,3-4-7-15,2 3-23 0,-3-3-8 0,4 2-33 16,2 1-23-16,-2-2-23 0,4 1-15 0,0-2-42 16,3 0-35-16,1 1-6 0,-1-1-25 15,1 0-30-15,6-1-65 0,-3 3-31 0,4-4-30 16,-1 0-752-16,5 0 99 0</inkml:trace>
  <inkml:trace contextRef="#ctx0" brushRef="#br0" timeOffset="-163850.674">24567 7957 506 0,'0'0'151'0,"0"0"-15"16,0 0-23-16,0 0-6 0,0 0-17 0,0 0 2 16,0 0-10-16,0 0 0 0,0 0 0 0,0 0-8 15,0 0 41-15,0 0-15 0,0 0-18 0,0 0 2 16,0 0 3-16,0 0 0 0,0 0-18 0,0 0 11 15,0 0-16-15,0-5 28 0,0 5-20 0,0 0 12 16,0 0 6-16,0 0-19 0,0 0-20 16,0 0-7-16,0 0-13 0,0 0 12 0,0 0 11 15,0 0-21-15,0 0-2 0,0 0 0 0,0 0-3 16,0 0 23-16,0 0-36 0,0 0 6 16,0 0 7-16,0 0-13 0,0 0-12 0,0 0 10 15,0 0-6-15,0 0 4 0,0 0 25 0,0 0 2 16,0 0-5-16,0 0-25 0,0 0 23 0,0 0-3 15,0 0 0-15,0 0 5 0,0 0-15 0,0 0 0 16,0 0 0-16,0 0 13 0,0 0-6 0,0 0-12 16,0 0-8-16,0 0-10 0,0 0 13 0,0 0-3 15,0 0-5-15,0 0-3 0,0 0 14 16,0 0-9-16,0 0 6 0,0 0-8 0,0 0 2 16,0 0-7-16,0 0 18 0,0 0-5 0,-14 0-1 15,14 0-9-15,0 0 15 0,0 0 22 0,0 0-12 16,-7 6 8-16,7-6-5 0,-3 1 20 15,0 2-13-15,1 1 13 0,-3-1 18 0,1 3-20 16,4-3-1-16,-3 2 3 0,-1 4-7 0,1-5-3 16,0 3 10-16,2 1 2 0,-2 0 1 0,3-1-3 15,-3 0-13-15,3 2-2 0,0-1 5 0,0-2 10 16,0 0-21-16,0-1-7 0,0 3 16 0,0-5-1 16,3 2-10-16,-3-2-8 0,3 3-2 0,-2-5 0 15,5 2-11-15,-2 0 1 0,-4-3-23 0,12 0 7 16,-12 0-10-16,12-6-21 0,-3 5 21 0,-1-5-8 15,-1 2-7-15,3-1 0 0,0 2 12 16,-3-4-12-16,0 2 12 0,0 1-20 16,-1-1 10-16,0 3 5 0,-4 1-12 0,4-4-6 15,-2 3 16-15,-4 2 15 0,6-1 3 0,-6 1 12 16,0 0-15-16,4 8 11 0,-4-5 30 0,3 3-18 16,-3 2 8-16,0 2 2 0,4-1-7 0,-4 4 7 15,4-5 26-15,-1 2-18 0,0-2 10 0,2 0 3 16,-3 1 5-16,4-6-8 0,-2 2-10 0,3-2 5 15,-3 1 3-15,5-3-10 0,-2-1-1 0,1-1 3 16,-2 0-18-16,1-3 3 0,3 2-8 0,-2-5-10 16,1 4-11-16,-2-4-25 0,-1 0-33 15,-2 0-1-15,4-3-24 0,-5 2-30 16,0-1-22-16,0 0-25 0,-3 1-50 0,0-1-9 16,-3-4-196-16,3 3-587 0,-3 2 52 0</inkml:trace>
  <inkml:trace contextRef="#ctx0" brushRef="#br0" timeOffset="-163434.022">25171 7908 560 0,'-9'0'243'15,"2"0"-7"-15,-4 1 4 0,1 2-7 16,0 2-10-16,-4-2-16 0,1 4 1 0,-2 1-19 15,2 2 0-15,-4 2-9 0,4 1-14 16,-1 0-15-16,0 0-2 0,7 0-24 0,-3 3 3 16,3-5-13-16,0 3-2 0,1-3-3 0,5 2-18 15,-2-4-2-15,3 3-9 0,2-4-4 0,0 1 0 16,1 0-21-16,4-3-17 0,-1 2-21 0,2-1-8 16,-1-4-25-16,4 2-9 0,-2-4-16 0,-2 1-30 15,3-2-9-15,0 0-46 0,1 0-37 0,-1-1-17 16,-1-1-41-16,2 1-31 0,-7-5-51 0,5 5-775 15,-2-5 114-15</inkml:trace>
  <inkml:trace contextRef="#ctx0" brushRef="#br0" timeOffset="-152647.391">20038 10211 529 0,'0'0'174'0,"-5"2"-15"15,5-2-8-15,0 0-25 0,0 0-9 0,0 0 4 16,0 0-16-16,-3 3-6 0,3-3-6 0,0 0 6 15,0 0-9-15,0 0 12 0,0 0 11 0,0 0-8 16,0 0 15-16,0 0-7 0,0 0 10 0,0 0-11 16,0 0-7-16,0 0 3 0,0 0-26 0,0 0-8 15,0 0 5-15,17 1-7 0,-10-1-13 0,0-1 2 16,4 1 1-16,-1-3-14 0,4 3-7 0,2 0-10 16,2-2 13-16,2 1-16 0,1-1 8 15,3 2-13-15,3 0 7 0,-3 0-14 0,6 2-14 16,1-1-10-16,0-1 3 0,-1 0-7 0,-2 4-27 15,-4-4 16-15,0 1-23 0,-4 0-20 0,-2 0-27 16,-1-1-17-16,-3 1-74 0,0 3-62 0,-4-4-40 16,-4 2-784-16,1-1 174 0</inkml:trace>
  <inkml:trace contextRef="#ctx0" brushRef="#br0" timeOffset="-152282.58">19955 10423 442 0,'-6'1'203'0,"6"-1"4"16,0 0 5-16,-7 1 14 0,7-1-14 16,0 0 21-16,0 0 0 0,-7 0 10 0,7 0-10 15,0 0 0-15,0 0-15 0,0 0-24 0,0 0-5 16,20-6-38-16,-10 5 3 0,1 0-23 16,2 1-16-16,2 0-15 0,1 0-1 0,2 0-24 15,5-1 7-15,-2 1-29 0,3 0-9 0,0 1-21 16,-1-1-28-16,1 0-39 0,0 0-30 0,-3 0-41 15,-1 1-23-15,1-1-36 0,0 1-52 0,-5-1-17 16,2-1-33-16,-2 1-771 0,-2 1 59 0,-3-1 79 16</inkml:trace>
  <inkml:trace contextRef="#ctx0" brushRef="#br0" timeOffset="-146674.339">21743 10232 391 0,'7'1'167'0,"-7"-1"-9"0,0 0-7 16,0 0-10-16,6 0-16 0,-6 0-7 0,0 0-10 16,0 0 20-16,0 0-18 0,0 0-13 0,0 0 3 15,-16-5 0-15,6 5-11 0,-4 0 3 0,-3 3 3 16,0-2-16-16,-7-1-9 0,4 0-6 0,-4-1 12 15,2 3-12-15,-2-2-23 0,1 0 23 0,-1 0-13 16,3 0-22-16,-3 2 1 0,4-1-4 16,-1-1-8-16,0 0 0 0,2 0 0 0,4 0-3 15,-1-1 13-15,2 1-20 0,1 0 7 0,2 0 11 16,1 0-3-16,0 0-15 0,3 0-1 16,0 0 14-16,7 0-29 0,-14 0-15 0,8 0-3 15,6 0-12-15,-11-2-18 0,11 2-8 0,-7 0-21 16,7 0 8-16,-6 0-43 0,6 0-44 0,0 0 13 15,0 0-36-15,-7-5-17 0,4 5-6 0,3 0-765 16</inkml:trace>
  <inkml:trace contextRef="#ctx0" brushRef="#br0" timeOffset="-145522.807">22352 9999 693 0,'0'0'205'15,"0"0"-31"-15,0 0 3 0,0 0-14 0,0 0-4 16,0 0 15-16,3-5-25 0,-3 5-19 15,0 0 1-15,0 0 2 0,0 0-5 0,0 0-13 16,0 0-7-16,3 8 7 0,-3-3-15 0,1-1 10 16,-1 2-21-16,3 1-4 0,-3 1 9 0,0 0 6 15,3 3 5-15,-3 1-8 0,4 1 3 0,-4 3-10 16,3 0-1-16,1 2 1 0,-1-1 0 16,1 3-11-16,-1-5-10 0,0 6 13 0,1-4-23 15,2-1 15-15,-2-1-5 0,0-1 23 0,-1-1-23 16,1-2-5-16,2-2 11 0,-3 0-11 0,1-1-8 15,2-1-7-15,-1 1-14 0,1-3 32 0,1-3-31 16,0 1-3-16,3-3 11 0,0-3-29 0,0 2 3 16,4-5 5-16,-4-2-3 0,4 1 3 15,0-3-17-15,-1-1 6 0,-2-1 1 0,-1 0-13 16,3-3-2-16,-5 0 20 0,1 2-8 0,-2-2 0 16,-3-1-15-16,3 2-21 0,0 1 14 0,-4-1-37 15,2 2 0-15,-3-1-20 0,1 3-13 0,0-3-12 16,1 3-24-16,0 0 3 0,2 3-13 15,-5-3-26-15,5 1-12 0,-3 1-6 0,-2-1-20 0,2 2 0 16,3 0-10-16,-2 4-36 0,0-4-10 16,-1 1-60-16,1 3-705 0,2-2 107 0</inkml:trace>
  <inkml:trace contextRef="#ctx0" brushRef="#br0" timeOffset="-144531">23152 10213 312 0,'6'-2'128'0,"-6"2"-3"16,0 0-17-16,1-3-11 0,-1 3-5 0,0 0 5 15,0 0-4-15,0 0-27 0,0 0 19 16,-7-6-11-16,7 6-3 0,-11-1-1 16,4 1-12-16,1-1-6 0,-4 2 9 0,-1-1 6 15,1 0-6-15,-3 1-5 0,2 3 13 0,-2-2-10 16,2 1 3-16,-3 2-19 0,4-3 21 0,-4 5 3 15,4-4-21-15,-4 2 3 0,4 2-8 0,0-4 15 16,3 4-5-16,-3-4 13 0,3 2-23 0,1 0 8 16,2-1-16-16,-3-2 0 0,6 5 6 0,-2-2-1 15,0-3 8-15,3 5-13 0,0-5 1 0,3 5-6 16,0-5-8-16,2 4 6 0,-2-3-21 0,4 2 13 16,-1-3 2-16,-2 0-2 0,7 4 8 0,-2-3-19 15,-2 1 6-15,0-3-13 16,4 2 0-16,-2 1-10 0,-2-2-23 0,0-2 5 15,1 1-49-15,-2 0-5 0,1-1-18 0,2 3-51 16,-9-3-13-16,12-3-28 0,-12 3-33 0,13-2-758 16,-10 0 80-16</inkml:trace>
  <inkml:trace contextRef="#ctx0" brushRef="#br0" timeOffset="-143999.377">23448 10226 319 0,'0'-2'134'16,"0"2"-29"-16,-6-6-21 0,6 6 18 0,-10-2 14 15,4-3-24-15,-5 2 5 0,1 2-7 0,0-3 7 16,-1 3-5-16,1 0 3 0,-3 0-11 0,1 1 3 16,0 0-7-16,-3 1 14 0,5-1-17 0,-3 1 0 15,-1 4-6-15,4-4 11 0,-1 6-18 0,4-3 6 16,-2 5 1-16,2-2-4 0,3 0 7 16,-3 1-18-16,7-1 13 0,-3 1 1 0,6-4-35 15,-3 3 1-15,3-1-3 0,1-2 3 16,0 0-13-16,-1 0 8 0,1 1-13 0,2-3 13 15,0-1-6-15,-2 3-17 0,4-4 5 0,1 0 7 16,-9 0 3-16,11-5-23 0,-1 3 3 0,-3-3 2 16,0 1 0-16,2-1 16 0,-1 1-14 0,-4-1 3 15,5-3 1-15,-5 5-1 0,2-4-18 0,-1 0 34 16,1 5-39-16,-2-5 10 0,-1 1-17 0,0 3 17 16,1-2 3-16,-1 3-7 0,4 0-6 0,-7-3 8 15,0 5 5-15,4-2 5 0,-4 2 0 0,0 0 8 16,0 0 5-16,3 9-21 0,0-4 6 15,-3-1 2-15,0 3 3 0,0-2-6 0,0 0 8 16,3 1 1-16,-2 1-19 0,-1-4 26 0,0 4-26 16,0-4-12-16,0 1-26 0,3-1-44 15,-3 2-97-15,0-5-38 0,0 0-3 0,10 0-791 16,-10 0 103-16</inkml:trace>
  <inkml:trace contextRef="#ctx0" brushRef="#br0" timeOffset="-143594.499">23445 10563 844 0,'-3'13'238'16,"0"-4"-38"-16,2-2-6 0,1 0-37 0,0-5-24 16,0 2 13-16,0-4-44 0,0 0-5 0,0 0-10 15,7-16 3-15,-3 7-21 0,6-5-5 0,-3-1 8 16,3-4-21-16,1-2 15 0,-4 0-27 15,3-1-3-15,1 3-8 0,-2-2 10 0,1 0-12 16,1 3-13-16,-4-3 4 0,3 4 12 0,-4 2-14 16,2 3 5-16,-1-4 19 0,-1 8-3 0,1-2-13 15,-1 2 10-15,-1 0 8 0,1 0-3 0,1 0-2 16,-1 2 13-16,-2 3-18 0,4-4-6 0,-2 5 6 16,1-2-3-16,-1 1 21 0,1 3-31 15,0 0-8-15,0 0 15 0,-7 0-4 0,14 2-13 16,-7-1 4-16,-1 3-12 0,-2-4 11 0,3 3 4 15,-4 1-5-15,3 0-7 0,-5 1 12 0,-1-3-20 16,0 5 0-16,0-4 7 0,-4 3-7 0,-2-2 10 16,-1 1 1-16,0-2-4 0,-3 1 11 0,0-2-28 15,0-2 20-15,-1 1-28 0,1-2-21 16,-3-1-33-16,2 1-33 0,-3-3-7 0,3 1-29 16,1-3-46-16,0 3-75 0,-1-5-695 15,2 1-8-15</inkml:trace>
  <inkml:trace contextRef="#ctx0" brushRef="#br0" timeOffset="-143022.846">23079 9876 860 0,'25'-1'378'0,"-15"1"-27"0,-3 0-28 15,3 0-32-15,0 0-24 0,1-1-22 0,-1 1-22 16,0 0-13-16,4 0-28 16,-1 0-34-16,1 0-2 0,-1 1-26 0,-2-1-4 15,-1 0-22-15,0 0-12 0,-3 1-10 0,1-1-29 16,-2 2 21-16,-3 2-25 0,-2-1-3 0,-1 2 12 15,-1 2-12-15,-5-1-10 0,-1 2-11 0,-1 4 5 16,-4-3-2-16,2 1 21 0,-1 0-16 0,0-1-16 16,-2-1 6-16,3 4-5 0,3-4 10 0,-3-3 5 15,2 2 18-15,2 0-8 0,3 0-2 0,-1-3 7 16,4 3-4-16,-3-1-4 0,6-2 9 0,0 2-19 16,1-1-2-16,2-1 0 0,2 2-3 15,-1-3-4-15,3 4-14 0,0-5 26 0,4 5-38 16,-1-5-21-16,1 2-5 0,-1-1-18 15,2 2-15-15,-2-3-16 0,-3 0-38 0,1 1-25 16,-1 1-21-16,0-3-67 0,-3 3-71 0,-3-2-413 16,-1 1-291-16,0 1 100 0,-3-2 79 0</inkml:trace>
  <inkml:trace contextRef="#ctx0" brushRef="#br0" timeOffset="-142623.185">22033 10633 1267 0,'0'0'424'0,"0"0"-29"0,11 8-17 0,-7-7-27 16,5-1-21-16,2 1-22 0,-1 0-1 0,4-1-21 15,6 0-2-15,1 0-28 0,6-2-28 0,0 2-15 16,8-2-26-16,6-3-8 0,3 2-36 0,14-3-2 16,7-1-26-16,4 4 8 0,3-3-23 0,2 1-18 15,7 1 2-15,-4 0-25 0,2-1-21 16,-1 5-35-16,-3-2-16 0,-6 1-25 0,-1 1-8 15,-2 2-26-15,-16-1-5 0,-5 4 0 0,-4-1-27 16,-4 0-19-16,0-1-36 0,-9 4-18 16,-1-5-27-16,-6 5-14 0,-4-5-30 0,1 4-31 15,-5-2-39-15,-2-5-38 0,-2 7-731 0,-5-3 29 16,2 3 111-16</inkml:trace>
  <inkml:trace contextRef="#ctx0" brushRef="#br0" timeOffset="-141626.678">22584 10815 760 0,'0'0'256'0,"0"0"-16"0,0 0-12 0,0 0-21 16,0 0 3-16,0 0-15 0,0 0-26 0,10 11 0 15,-9-6-8-15,2-3 8 0,4 7-15 0,-4-2-9 16,4 1-1-16,0 1-11 0,0 1-10 16,3 3-18-16,0-1-8 0,1 2 5 0,2 1-20 15,4-3-2-15,-3 4-11 0,3 1-8 0,0-2-5 16,0 0-4-16,0-2-9 0,0 2 3 0,1-1-12 15,-2 0-1-15,-1 0-8 0,-2 0-9 0,0-5-16 16,1 1-18-16,-4-1-41 0,1 0-15 16,-4 0-24-16,3-2-63 0,-4-2-118 0,2-1-2 15,-5 0-44-15,-3-3-3 0,0-1-737 0,10-1 172 16</inkml:trace>
  <inkml:trace contextRef="#ctx0" brushRef="#br0" timeOffset="-141293.793">22925 10875 793 0,'-19'1'256'16,"1"6"-21"-16,2-1 16 0,3-2-2 0,-2 4-6 15,1-1-13-15,1 2 6 0,-2 0-16 0,-1 0-21 16,2 0-22-16,1 3 2 0,-1-1-30 0,-3-2-1 16,3 6-15-16,0-5-20 0,1 0-8 15,-1 3-8-15,1-4 0 0,-2 0-15 0,2 1-13 16,3-1-7-16,-4-1-3 0,4 3-21 0,-1-5-10 16,4 0-18-16,-2 1-15 0,2 0-10 0,-1-3-29 15,-1 2-4-15,2-3-42 0,0 3-7 16,0-5-36-16,0 4-10 0,0-3-37 0,1 0-17 15,6-2-31-15,-11 4-15 0,8-4-79 0,3 0-689 16,0 0 105-16</inkml:trace>
  <inkml:trace contextRef="#ctx0" brushRef="#br0" timeOffset="-140722.544">23227 11067 619 0,'6'0'246'0,"-6"0"-31"16,0 0-23-16,5 1 0 0,-5-1-46 0,0 0-8 15,0 0-13-15,0 0 1 0,0 0-6 0,0 0 10 16,0 0-7-16,0 0-13 0,-18-4 13 16,14 1-8-16,-5 3-2 0,9 0-18 0,-14 0 25 15,7 3-23-15,0-2 1 0,-4 0-16 0,2 0 10 16,2 1-16-16,0 4 14 0,0-5-8 0,0 3 0 16,0-1 0-16,1 4-13 0,2-4-5 0,0 3 0 15,1 1-13-15,0-2 0 0,3 1-7 0,3 2-1 16,0-2 32-16,2 2-32 0,1-4-17 15,0 4 2-15,1-1-3 0,4 0 1 0,-1-4-3 16,3 5-5-16,-2-3-13 0,2-3 5 0,2 5 11 16,-2-5-14-16,4 3-9 0,-6-1 10 0,2-3-44 15,1 3-15-15,-1-3-21 0,-2 0-33 0,-1-1-20 16,-3 0-62-16,3-1-28 0,-3-1-57 0,0-2-25 16,-4 2-767-16,3-3 116 0,-2 4 99 15</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433.37708" units="1/cm"/>
          <inkml:channelProperty channel="Y" name="resolution" value="2150.06567" units="1/cm"/>
          <inkml:channelProperty channel="F" name="resolution" value="0" units="1/dev"/>
          <inkml:channelProperty channel="T" name="resolution" value="1" units="1/dev"/>
        </inkml:channelProperties>
      </inkml:inkSource>
      <inkml:timestamp xml:id="ts0" timeString="2021-08-11T18:39:39.985"/>
    </inkml:context>
    <inkml:brush xml:id="br0">
      <inkml:brushProperty name="width" value="0.05292" units="cm"/>
      <inkml:brushProperty name="height" value="0.05292" units="cm"/>
    </inkml:brush>
  </inkml:definitions>
  <inkml:trace contextRef="#ctx0" brushRef="#br0">2223 1500 760 0,'3'-6'302'15,"1"0"-36"-15,1 3-31 0,1-4-12 0,-3 4-33 16,-2-1-11-16,-1 4-13 0,6-8-7 16,-6 8 28-16,0 0 10 0,-7-3-10 0,7 3 7 15,-20 12-10-15,0 2 3 0,-15 12-23 0,-3 6-13 16,-9 12-7-16,-2 4-22 0,-2 3-4 0,3 0-15 15,1 3-11-15,2-1 7 0,4-3-14 16,7-9-21-16,2-4 0 0,2-4-3 0,7-6-17 16,5-8 5-16,5-2-6 0,2-5 1 0,1-1-6 15,3-3-7-15,4-3-3 0,3-5-3 0,0 0-7 16,16-17 0-16,-1 2 3 0,5-7-16 0,10-16 8 16,12-13 2-16,2-2 0 0,-3-5-4 0,4-1-6 15,-1 2 5-15,1-3-7 0,-5-1-24 16,-2 2-15-16,0 1-7 0,-6 3-11 0,-2 10 5 15,-7 3 3-15,2 1-20 0,-1 5 12 16,-3 9 5-16,-5 6 16 0,1 5 5 0,-6 5 28 16,1 3 10-16,0 4 23 0,-2 5-7 0,-1 3 2 15,2 7 16-15,-1 6 4 0,0 11-17 0,-2 4 0 16,1 18-3-16,-5 4-5 0,2 9 5 0,-2 2 10 16,0 3-17-16,-1-2-3 0,-3-2 0 15,0-3-8-15,1-4-5 0,2-6 21 0,0-12-13 16,0-8 4-16,-3-7 9 0,1-3-23 0,1-6-3 15,2-3 0-15,0-4-11 0,3-3 1 0,-4-2 2 16,-3-3-9-16,0 0 11 0,13-8-12 16,-12 2-2-16,1-1 5 0,-4-3-11 0,1 2 11 15,-5-2-1-15,-1 3-4 0,-4-1 20 16,-2 1-21-16,-1 0 16 0,-3 3-15 0,-3-2 12 16,3 4-12-16,-4-1-24 0,0 3-40 0,1-2-19 15,-3 2-45-15,1-1-62 0,-2 1-51 0,1 0-95 16,2 0-737-16,0-3 67 0,2-1 99 0,7 2 108 15</inkml:trace>
  <inkml:trace contextRef="#ctx0" brushRef="#br0" timeOffset="1036.367">2624 2042 1000 0,'0'9'343'15,"2"2"-20"-15,-2-2-24 0,1 0-22 0,-1-1-6 16,0 0-23-16,3-1-20 0,-3-1-18 16,0-1-33-16,0 1-21 0,0-3-8 0,0-3-20 15,4 3-7-15,-4-3-4 0,0 0-19 0,7-10-4 16,-4 3-12-16,0-2-13 0,1-3-17 0,2-1 9 15,2-2 0-15,-1 3-9 0,2-3 22 0,1 2-31 16,1-1-20-16,-1 0 18 0,0 2-10 16,1 1 2-16,-1 1 11 0,4-1 22 0,-4 2-12 15,0 3 0-15,1 1 2 0,-1 2 3 0,0 0-10 16,1 2-8-16,-4 2 0 0,3 2 12 16,-1 2-35-16,-1 1 5 0,-1 3 3 0,2-1-8 15,-5 2 5-15,4 3-21 0,-2 0-7 0,0 0-5 16,1 1-23-16,-3-2-34 0,3-1-25 0,-3-2-13 15,2 2-36-15,-2-1-22 0,5-4-60 0,2-1-41 16,-1-2-30-16,0-8-26 0,4 5-768 0,0 0 90 16,3 2 99-16</inkml:trace>
  <inkml:trace contextRef="#ctx0" brushRef="#br0" timeOffset="1415.46">3414 1944 624 0,'0'0'287'0,"-7"-5"-11"15,-1 4-30-15,1 1-8 0,-5 1-31 0,-3 2-2 16,-1 3-31-16,-2-2-10 0,-3 4-10 0,1-1-14 16,-4 3-24-16,0 2 4 0,4 0-18 0,-1 1 24 15,1 0-50-15,3 1-14 0,2 0 12 0,3-5-12 16,2 3-4-16,2-3-4 0,4-2 2 16,1-1-7-16,3-1-5 0,1-2-16 0,-1-3-5 15,9 3 10-15,-9-3-10 0,17-9 8 16,-3 3 2-16,0-5 3 0,0-1-10 0,3-3 14 0,-1 1 14 15,2-1 5-15,-5 0-5 0,2 1 18 16,1-1-21-16,-2-2-3 0,-4 4-14 0,0 1-4 16,-2 1 6-16,-1 2-8 0,2 0-7 0,-5 2 2 15,3 0 23-15,-3 4 10 0,-1 2 26 0,-3 1 13 16,0 0-8-16,3 9 18 0,-3 2-26 0,-3 5-20 16,-1 2 3-16,1 1-16 0,0 3 5 15,-2-1-13-15,2 2-20 0,0-6 5 0,3 0 13 16,0-1-46-16,3-5-31 0,-2-2-39 0,2-2-50 15,4-7-21-15,0 0-28 0,0-5-11 0,3-5-30 16,1-2-26-16,2-8-35 0,1-5-21 16,3-13-696-16,3-2 35 0,-3-1 44 0</inkml:trace>
  <inkml:trace contextRef="#ctx0" brushRef="#br0" timeOffset="1604.341">3577 1559 988 0,'-7'28'376'0,"1"1"-26"0,0-1-17 16,1 3-18-16,-2 0-31 0,1 2-15 0,2 1-31 16,-2 0-20-16,-2-2-32 0,2 0-22 0,2-5 0 15,1 0-31-15,-1-2-33 0,1-8-26 0,0-1-35 16,3-1-57-16,3-3-74 0,0-3-52 16,1-5-50-16,2 1-65 0,1-3-35 15,4-5-512-15,-1-2-188 0,3-1 98 0</inkml:trace>
  <inkml:trace contextRef="#ctx0" brushRef="#br0" timeOffset="1907.83">3779 1914 783 0,'-3'16'322'16,"3"-1"-12"-16,0-1-39 0,3-4-27 16,-3-1-22-16,3 0-20 0,-2-2-22 0,5-1-14 15,-3 0-12-15,4-3-39 0,0-2-33 0,1-1-16 16,-8 0-9-16,19-7-24 0,-5 2-13 15,-4-1 14-15,4-3-4 0,0 1-4 0,3-3-13 16,-7 2 7-16,3 0 3 0,-2 0 3 0,-1 5 25 16,-3-2-5-16,1 2 13 0,-2 4 2 0,-6 0 3 15,3 10 11-15,-6-1 14 0,-3 8 14 16,-2 1-14-16,-5 11-7 0,-1 1 0 0,-6 11 2 16,-1 3-17-16,4-2 10 0,-3 1-18 0,2-4 5 15,4-7 10-15,2-4-33 0,4-6 13 0,1-3-34 16,1-3-7-16,2-3-41 0,1-3-64 0,3-4-36 15,0-2-54-15,0-4-36 0,0 0-51 0,17-14-48 16,-6 0-727-16,1-3 51 0,5-6 99 16</inkml:trace>
  <inkml:trace contextRef="#ctx0" brushRef="#br0" timeOffset="2427.779">4223 1806 1064 0,'15'-8'341'0,"-3"1"-24"0,2-1-10 15,-3 2-30-15,2 0-24 0,1-1-25 0,-3 2-28 16,6-2-26-16,-4 1-16 0,0-1-1 0,1 4-1 15,-4-1-33-15,1 0-6 0,-4 1-30 16,-1 1-33-16,-2 2-5 0,-4 0-1 0,3 7-4 16,-3 1 7-16,-7 4-23 0,-2 1 5 0,-3 5 3 15,-1 2 5-15,-1 2-25 0,-2 1 2 0,1 3 23 16,-1-3 2-16,2 1-15 0,4-4 29 0,3 1 9 16,0 2 54-16,0-5-2 0,7 0-13 0,-3-2-3 15,6 0-22-15,1-4 30 0,0 1-44 16,5-3-27-16,1-2-19 0,1-2-53 15,0-4-36-15,6-1-36 0,-1-2-26 0,2-3-43 16,5-5-23-16,-2 0-8 0,3-2-17 0,3-3-1 16,-3-2-35-16,0 0 30 0,-4 3-5 0,-2-2 13 15,-4 1 46-15,-1 4 12 0,-2-1 34 0,-2 3 46 16,-5 1-5-16,-1 0 67 0,0 2 43 0,-3 2 33 16,-3-1 6-16,-4 1 15 0,1 3 12 0,-4 0 42 15,-5 4 17-15,2 0 11 0,-7 2 0 0,2 1-6 16,-2 0-25-16,-1 2-15 0,-3 0-19 15,4-1 4-15,-3 0-11 0,5-2-10 0,1 1-24 16,-3-3-40-16,3-1-77 0,-1-2-31 16,1-1-43-16,4-1-51 0,-1-6-77 0,3 1-766 15,4 1 98-15,4-4 89 0</inkml:trace>
  <inkml:trace contextRef="#ctx0" brushRef="#br0" timeOffset="3043.625">4568 1895 1064 0,'1'17'410'0,"-2"1"-36"0,1 0-39 15,0-4-36-15,0 0-45 0,0-1-32 0,0 1 24 16,0-3-61-16,0 1-6 0,0-3-79 0,0-2-24 16,0 1-48-16,0-3-40 0,3-1-19 15,2-3-33-15,-5-1-3 0,13-5-9 0,-6-2-14 16,7 0 36-16,-1-1-5 0,1-3 1 0,0-1 17 15,6-2 2-15,-3 1 16 0,0 0 15 16,0 2 32-16,-3 2 22 0,-1 3 15 0,-1-1 39 16,-2 3-11-16,0 1-12 0,0 1 33 0,-3 4-28 15,-1 1 3-15,-2 1 2 0,2 3-3 0,-2 0 1 16,3 2-11-16,-4 0 10 0,1-1-20 0,-1 1-2 16,-2 1 2-16,1-3-18 0,-1 0 8 0,2-1-6 15,0-1-7-15,0-1-28 0,-2-2-26 16,6 1-10-16,0-5 8 0,-7 2-18 0,16-5 30 15,-2 2-41-15,-4-3-7 0,8 1-3 16,-2-3 14-16,2 1 4 0,-1-1-10 0,4-1 17 16,0 1 6-16,2-1 3 0,-3-1-8 0,-5 2 5 15,1 1 0-15,-2-1 7 0,-1 3-7 0,-3 0-5 16,1 0 13-16,-4 2-6 0,-3-1 1 0,-1 0 2 16,-3 1 5-16,0 3-5 0,0 0 5 0,0 0-4 15,-7-4-4-15,7 4 8 0,0 0-2 0,-14 6 23 16,10-4-6-16,-2 2 11 0,2 0-5 0,1 2 22 15,3 0 9-15,-3-1 2 16,3 1 0-16,3-2 2 0,-3 1-2 0,4-1 0 16,2 1 0-16,1-1 15 0,1 0-5 0,2-3-4 15,3 1-1-15,1 0-13 0,3 1 18 0,0 1 0 16,1 0 0-16,1 1 6 0,-2 1 9 0,0 0-27 16,-2 3 9-16,-2 2-7 0,1 4-5 0,-8 2-10 15,1 2-6-15,-7 1 11 0,0 2 2 0,-3 3-20 16,-3 0-10-16,-2-2-21 0,-5 2-28 0,2-3-8 15,-3-2-13-15,1-5-40 0,-5 1-29 16,-2-5-38-16,0-3-28 0,-1-3-44 0,1-7-89 16,-1-2-745-16,-3-3 110 0,1-3 97 0</inkml:trace>
  <inkml:trace contextRef="#ctx0" brushRef="#br0" timeOffset="3176.767">4661 1846 1553 0,'0'0'443'0,"0"0"-44"0,7-5-66 0,-4 2-51 16,1 1-67-16,3-1-57 0,3-2-109 0,3-2-54 16,1-2-72-16,3-2-110 0,0-3-834 0,4 0 87 15,3-3 115-15</inkml:trace>
  <inkml:trace contextRef="#ctx0" brushRef="#br0" timeOffset="3868.117">6636 1591 1139 0,'-3'12'499'16,"3"6"-21"-16,-3 2-40 0,0 3-51 0,2 5-52 16,1 1-2-16,-6 5-59 0,3-3-16 0,-1 3-48 15,1-3-59-15,-2-4-44 0,2 0-78 0,0-5-45 16,-1-3-27-16,2-2-47 0,1-4-56 0,1-4-33 16,1-3-64-16,2-3-8 0,3-2-2 0,-6-1-21 15,14-10 18-15,-4-2 43 0,0-1 37 16,2-3 14-16,1-2 52 0,1 1 57 0,-1-1 25 15,-2 2 45-15,-1 1 47 0,0 5 39 16,-3-2 17-16,3 4 41 0,-6-1-12 0,2 1-16 16,-3 2 26-16,-2 2 15 0,-2 1 7 0,1 3 1 15,-10 0-8-15,-3 2-12 0,2 1-22 0,-5 2-9 16,-5-1-11-16,3 3-10 0,-1-2-30 0,-5 2-34 16,-1-2-34-16,1 1-60 0,4-4-44 0,-1-2-39 15,-3-1-33-15,5-2-84 0,-27-12-62 0,30 4-749 16,8-3 37-16,5 0 101 0</inkml:trace>
  <inkml:trace contextRef="#ctx0" brushRef="#br0" timeOffset="4211.508">6835 1452 1284 0,'3'29'423'0,"-2"-3"-47"0,-1 2-25 16,-1-3-24-16,1 4-37 0,-3 4-34 0,0 0-6 15,0-4-40-15,2-3-18 0,-2-5-12 0,3-1-27 16,-4-2 3-16,4-2-30 0,0-3-1 0,0-2-38 16,0-4-10-16,4-2-26 0,-1-3-18 0,4-2 47 15,-7 0-52-15,14-9-13 0,-3 0 8 16,1-2-12-16,3-3 6 0,1-3 1 16,2 2-18-16,-2-1 16 0,-1 1-3 0,1 1 17 15,-2 3 21-15,0 3 1 0,-3-1 19 0,-1 4 1 16,0 1 10-16,-1 5-21 0,-1 1-15 0,2 4 23 15,-4 3-15-15,-2 3 0 0,3 2-8 0,-3 2-10 16,-1 2-16-16,-3-2-2 0,0 4 5 0,3-4-28 16,-3-2-33-16,-3 2-29 0,6-5-17 0,-3 0-49 15,-3 0-21-15,3-4-46 0,0-2-45 0,3-1-37 16,-3-4-63-16,7-2-444 0,-7 2-294 0,7-10 75 16,3 2 92-16</inkml:trace>
  <inkml:trace contextRef="#ctx0" brushRef="#br0" timeOffset="4871.259">7259 1910 1136 0,'1'7'371'0,"1"-2"-28"0,-2-1-36 0,1 0-38 16,-1-4-21-16,0 0-33 0,0 0-12 0,0 0-24 15,0-14-33-15,0 7-13 0,3-7-39 16,-3 0-6-16,0-3-30 0,3-1-9 0,-3-1-3 15,3 2-10-15,1-1-23 0,-1-1 15 0,0 2-10 16,2 0-11-16,1 3 4 0,1-1 17 0,-3 3-20 16,2 1 7-16,1 2 3 0,0 3-8 15,0 0-10-15,-1 2-5 0,1 2 2 0,1 2-2 16,1 2 3-16,-2 0 7 0,0 3 8 0,3-1-11 16,0 1 24-16,0 3-1 0,1 1-17 0,0-1 10 15,2 2 8-15,-2 0-3 0,5 1-5 0,-2-4 10 16,0 3-10-16,3-2 0 0,0-3-6 15,0 2-1-15,0-3 4 0,0-2-10 0,-2 1 16 16,1-2-27-16,-2-2 6 0,-1-1 8 0,-2 1-16 16,2-3 3-16,-2 1 0 0,-1-1-3 0,0 0 3 15,0-2-2-15,-6 0-6 0,2 0-5 0,-2-1 0 16,-4 0-10-16,1-1-8 0,-2 0-15 0,-6 1 5 16,1 0-18-16,2-1 2 0,-6 2 14 15,2 2-11-15,-1 0 20 0,2 2-7 0,0 2 8 16,-3 2 28-16,3 4-13 0,0 1 18 0,0 4 10 15,0 3-5-15,1 1 20 0,5 4-17 16,-2 0-13-16,6-1 4 0,-2 1 6 0,5 0 6 16,1-2-4-16,0 1 3 0,3-3-7 0,4-2 12 15,-4-1 13-15,3-3-10 0,5-4-8 0,-5 1 5 16,2-4 3-16,1-2 2 0,1-1-2 0,1-4-16 16,2-1 24-16,1-2-11 0,0-3-2 0,-1-2-3 15,0-2-2-15,1 0-1 0,-7-2 6 0,3-2-6 16,-4 1 1-16,-3-1 10 0,1 0-8 15,-5 2-13-15,-5 5-2 0,2-1 12 0,-6 4-9 16,2 2 12-16,-2 1 5 0,-4 5 11 0,0 2-3 16,0 3-11-16,1 5 24 0,-4 2 0 15,-1 5-6-15,4 2-2 0,-2 2 18 0,5-3-13 16,0 1-17-16,1-1 9 0,2-1-10 0,2 1-12 16,6-2-37-16,-4-4-19 0,4-1-32 0,0-3-35 15,2-2-14-15,3-2-40 0,1 0-67 0,1-3-53 16,-1-4-694-16,5-1 35 0,-2-3 73 0</inkml:trace>
  <inkml:trace contextRef="#ctx0" brushRef="#br0" timeOffset="5113.422">8370 1828 926 0,'7'-3'346'0,"3"0"-34"16,-2 0-15-16,4-3-33 0,-1 3-29 0,6-1-7 15,-4 0-44-15,5 0-15 0,-1 2-28 0,3 0-23 16,-2-1-21-16,1 0-28 16,2 1-54-16,-3-1-33 0,-2 1-23 0,2-1-46 15,-1 0-53-15,0 0-45 0,-4 0-83 0,-1-2-782 16,1 3 170-16</inkml:trace>
  <inkml:trace contextRef="#ctx0" brushRef="#br0" timeOffset="5596.15">8798 1598 924 0,'0'9'412'0,"-3"3"-34"0,2 1-32 0,1 6-13 15,0 1-11-15,0 4-38 0,-4 2-22 0,4 1-32 16,0-2-13-16,-3 2-35 0,3-1-15 0,0-1-19 16,0-4-12-16,-3 2-19 0,3-4-24 15,-1 0-58-15,1-4-47 0,0-3-47 0,0 0-72 16,0-1-40-16,0-5-44 0,-3 1-26 0,3-5-40 16,0-2-37-16,0 0-224 0,0 0-475 15,-7-15 78-15</inkml:trace>
  <inkml:trace contextRef="#ctx0" brushRef="#br0" timeOffset="5859.224">8691 1646 1082 0,'4'-4'371'0,"-1"0"-40"16,4 1-42-16,-3-1-28 0,3-1-23 0,2-1-20 16,2-1-14-16,-1 3-27 0,3-4-31 15,5 1-21-15,-1 0-22 0,3 0-9 0,4-2-19 16,0 2-6-16,-4 3-5 0,-2-1-11 0,3 1 19 15,-5 1 2-15,-1 2 3 0,-2 2 5 16,-3 3-10-16,0 0-6 0,-3 3-7 0,-4 1 8 16,-2 3-8-16,-2 2-16 0,-2 1 11 0,-6 2-11 15,-2 1-4-15,0 1-21 0,-2-1-34 0,-7 1-27 16,2-1-29-16,1-2-33 0,-3-3-38 0,3 0-11 16,0-3-15-16,-1-3-25 0,8-2-42 0,-3-3-53 15,2-3-18-15,1-4-766 0,6 0 101 0,-2-3 86 16</inkml:trace>
  <inkml:trace contextRef="#ctx0" brushRef="#br0" timeOffset="6223.236">9050 1319 703 0,'-3'20'241'16,"-3"0"-11"-16,5-3 1 0,-3 2-1 0,1-2 11 15,0 3-1-15,0 0-14 0,2 4-14 0,1 1-15 16,-3 1 5-16,0 0-10 0,3-1-30 16,0-3-9-16,0-3-15 0,0-2-12 0,-1-2-8 15,1-2-16-15,0 0 0 0,1-3-33 0,2-2-43 16,-3-3-11-16,4-4-17 0,-4-1-3 16,13-5-16-16,-6 0-9 0,0-4-6 0,3-1-3 15,4-2 27-15,-1-2-17 0,4-1-4 0,-3 1-18 16,4-1 7-16,-5 5 11 0,1-1 8 0,-1 2-1 15,1 0 11-15,-1 5 20 0,-3-2-8 0,1 3 6 16,-1 3 2-16,-3 0 0 0,0 3 10 0,3 4-12 16,-6 2 12-16,2 0 16 0,-5 4-31 15,5-1 2-15,-3 5-12 0,-2-1 13 0,3 0-26 16,-1 2-11-16,0-2-35 0,0 0-18 0,1-2-41 16,2-2-66-16,-2-1-83 0,-4-2-53 0,11-4-714 15,-2 1 99-15</inkml:trace>
  <inkml:trace contextRef="#ctx0" brushRef="#br0" timeOffset="6571.952">9533 1553 739 0,'-24'7'261'0,"6"4"-30"0,1-2 4 0,0 2-35 16,4-1-21-16,2 1-13 0,1 2-12 0,0-1-3 15,2 1-18-15,2 0-5 0,2-3-26 16,4 1-2-16,0-3 3 0,1-2-16 0,5-1-21 16,2-2-4-16,-2-2 9 0,1-1-27 0,3-2 5 15,1-2-9-15,2-3 7 0,1-1-9 0,0-2-10 16,-1-2 0-16,1 1-2 0,2-3 10 0,-4 0-6 16,4-1-1-16,-2 2 4 0,-4 2 0 0,0-2 3 15,1 2-28-15,-5 1 2 0,1 2 18 16,0 0-25-16,-3 2-1 0,0 2 3 0,-1 3 13 15,-3 1 5-15,0 0-2 0,3 9-6 0,-3-4-7 16,0 4 2-16,0 3-18 0,0 0-20 0,3 1-3 16,-2-1-50-16,5 1-24 0,-3-2-26 0,5-1-51 15,-2-3-38-15,4 0-31 0,0-4 16 0,-2-3-31 16,5-2-717-16,-3-2 84 0</inkml:trace>
  <inkml:trace contextRef="#ctx0" brushRef="#br0" timeOffset="7063.665">9925 1470 616 0,'3'-7'192'0,"-3"4"8"0,-3-1-5 16,3 4 2-16,-7-6 2 0,4 4 6 0,3 2-5 16,-13 2 5-16,5 0-21 0,-2 3-13 0,1 1 19 15,-2 2-14-15,4 2-17 0,-3 0 0 0,2 1-1 16,2 1-27-16,-1 1-11 0,4-2-7 0,-3 2-8 16,5-1-10-16,-2 1 2 0,3 0-23 0,0 0 5 15,3-1-2-15,-2 2-28 0,2 0 5 0,0-1-16 16,0 2-5-16,0-3-10 0,-2 0-35 15,2-1-32-15,-3-2-15 0,0 0-25 16,0-1-21-16,-4-2-16 0,1-1-9 0,0-2-8 16,-4-3-21-16,7 0 0 0,-11-3-17 0,2-1-21 15,2 0 2-15,0-2 36 0,-1 1 6 0,5 1 17 16,-3-1 34-16,2 1 53 0,4 1 8 0,0 3 28 16,0-6 31-16,4 3 31 0,2 3 15 0,2-3 13 15,2 0 17-15,3 0-2 0,2 0 1 0,4-2-6 16,-1 0 20-16,3-4-35 0,2 1 12 0,1-3-35 15,-3-1 7-15,3-1 6 0,-7 0-19 0,3-1 3 16,-3 0-7-16,-3 1-4 0,-1 0 4 16,-2-1-14-16,-4 2-1 0,0-1-1 15,-1 3-16-15,-3 0 21 0,-3 1-10 0,0 3 0 16,-3 0-5-16,-3 1 0 0,-1 1 2 0,0 3 29 16,-1 2-8-16,-2 2 7 0,1 4-5 0,-2 2 24 15,-2 2-24-15,6 4-2 0,-4 1-3 0,4 4 3 16,1-4-10-16,3 4 17 0,3-3-22 0,0-2-6 15,3 0-28-15,3-2-15 0,1-5-10 0,1 0-13 16,2-5-16-16,0 0-7 0,4-2 0 0,-1-2-21 16,4-3-7-16,-3-1-39 0,6-2-21 0,0-2-81 15,1-2-781-15,0-2 90 16,0 2 97-16</inkml:trace>
  <inkml:trace contextRef="#ctx0" brushRef="#br0" timeOffset="7596.149">10985 1507 714 0,'-14'5'279'0,"-2"-5"-26"0,-2 4-23 0,-3 0-27 15,1 1 9-15,0-2-25 0,-1 1-33 0,1 1-9 16,-1-1-6-16,4 1 4 0,0 0-2 0,0-1 2 16,6-2 8-16,-1 1 23 0,1 0 8 0,4 1-21 15,3 0-17-15,4 0-9 0,0-1-20 0,0 3-2 16,4-2-11-16,3 3-9 0,3 0-14 0,3 1-2 15,2 2-21-15,-2-2 8 0,4 2-10 0,-3-2-6 16,-1 2-12-16,-2 0-15 0,2-1 4 0,-6 2-2 16,0-1-7-16,-3 0-29 0,-1 1 8 0,-3 0-36 15,-3 0-39-15,-1 0-27 0,-7 1-41 16,2-2-37-16,-1-1-30 0,2-2-33 0,-2-1-34 16,0-5-53-16,-1 0-763 0,1-2 120 15,4-2 90-15</inkml:trace>
  <inkml:trace contextRef="#ctx0" brushRef="#br0" timeOffset="7915.184">10930 1660 1123 0,'4'16'320'0,"-4"-1"-28"0,3-5-23 0,0 1-21 15,-2-3-15-15,2-3-36 0,4-2-15 16,-3 0-29-16,-4-3-17 0,10-1-26 0,-10 1-8 15,17-9-25-15,-7 0-2 0,3-1-6 0,1-1-16 16,0-2-7-16,3 1-7 0,-4-1-3 0,-2 2 2 16,3 1-10-16,-4-1 0 0,4 0 11 0,-4 3-16 15,0 0 2-15,-3 1 1 0,0 1-8 0,-1 3 13 16,-2 2 12-16,-4 1-2 0,0 0 8 0,-4 18-6 16,-2-3-2-16,-4 6 3 0,-1 8-19 15,-6 13 3-15,-3 2 3 0,-1 1 0 0,4 0-3 16,0-1-7-16,3-11 2 0,3-1-34 0,2-5-17 15,5-3-10-15,-2-4-34 0,2-3-43 0,4-2-62 16,0-4-76-16,4-6-57 0,-7-2-28 0,12-4-757 16,-2-5 109-16,4-2 111 0</inkml:trace>
  <inkml:trace contextRef="#ctx0" brushRef="#br0" timeOffset="8222.851">11389 1489 749 0,'-15'14'320'0,"2"-1"-43"15,3-3-13-15,0 0-39 0,0 0-23 16,3-1-7-16,-1-4-24 0,2 4-25 0,-1-3-3 16,4-1 13-16,-1 0-22 0,1-2-6 0,3 1-18 15,3 0-3-15,1-2-15 0,2 0 0 0,1 0-15 16,4 2-15-16,2-1 9 0,5 0-20 15,-2 1 1-15,5 1-4 0,-4-1-2 0,3 2-5 16,-2 0 3-16,-5 2-1 0,1-1-14 0,-7 3 6 16,0 1-4-16,-7 0-16 0,0 1-2 0,-7 2-20 15,0-1-4-15,-4 1-17 0,-2-3-26 0,-1 1-33 16,1-2-2-16,-2-3-26 0,2-1-31 0,0-1-8 16,-1-2-35-16,4-3-37 0,-1-3-58 0,4-2-757 15,-2-2 83-15</inkml:trace>
  <inkml:trace contextRef="#ctx0" brushRef="#br0" timeOffset="8444.255">11652 1314 1259 0,'-4'30'353'0,"-3"-4"-20"15,4 0-46-15,-4-1-14 0,0 5-37 0,0 3-21 16,-2 0-44-16,2 1-40 0,-1-1-41 16,2-4-37-16,2-4-55 0,-2-3-42 15,3-4-58-15,2-4-80 0,1-6-71 0,1-3-730 16,5-3 69-16,0-4 97 0</inkml:trace>
  <inkml:trace contextRef="#ctx0" brushRef="#br0" timeOffset="8580.792">11604 1477 709 0,'-27'7'263'0,"2"-2"-20"0,2 2-35 0,6-1-27 15,-1-1-24-15,2 0-60 0,-2-3-61 16,5 1-57-16,-1 0-45 0,1-2-75 0,2-1-737 16</inkml:trace>
  <inkml:trace contextRef="#ctx0" brushRef="#br0" timeOffset="8883.098">11922 1550 934 0,'10'-5'284'0,"4"-1"-26"16,-1 1-30-16,1-4-8 0,-1 0-35 0,-2-1-21 15,0 0-8-15,-1 0-18 0,0-3-15 0,-6 2-11 16,2 0-19-16,-3-1-12 0,-3 4 1 15,-3-2-15-15,0 1-3 0,-4 2-5 0,0-1-3 16,-3 2-12-16,0 1-1 0,-1 3 1 0,-2 2 9 16,-2 2 22-16,-1 4 1 0,2 2 17 0,-3 4-12 15,0 1-9-15,3 3-5 0,0 3 2 0,1 1 5 16,0 0-25-16,2 1-16 0,4 0 5 0,4-3-12 16,0-2-26-16,2 0-33 0,1-2-24 15,1-3-19-15,5-1-29 0,-2-2-31 0,5-4-28 16,-1-1-33-16,-1-3-72 0,2-6 8 0,3 1-747 15,1-3 91-15,0-1 88 0</inkml:trace>
  <inkml:trace contextRef="#ctx0" brushRef="#br0" timeOffset="9311.453">12069 1560 957 0,'-3'21'325'0,"3"-2"8"15,-4-2-24-15,4-2-32 0,-3-2-34 16,3-2-5-16,0-1-20 0,0 0-24 0,0-2-4 15,0-4-34-15,3 0-10 0,1-4-29 0,-4 0-12 16,13-8-18-16,-7 1 5 0,2-4-25 0,2 0-18 16,0-3-6-16,4-2-2 0,-1 0-8 0,2-1 13 15,-2 1-25-15,1 0-13 0,3 0 4 0,-3 0-1 16,-1 4 4-16,-3 1-2 0,1 1-5 16,-1 2 4-16,-3 2 11 0,3 3-5 0,-6 5-18 15,-4-2 11-15,10 8 1 0,-7 1-4 0,0 1 10 16,0 3-18-16,1 1 15 0,-4-1 1 0,4 0-9 15,-4-1 1-15,3 0 15 0,-3-2 3 16,1-3-16-16,2-1-25 0,3-3-1 0,-2-1 16 16,3-4-18-16,3-1-10 0,0-2 8 0,0-5 4 15,4 0-2-15,-1-1 13 0,-2 0 13 0,6-2-21 16,0 0 0-16,-3 0 11 0,3 2-14 0,-4 1 11 16,2-1 5-16,-2 2 5 0,0 1 16 0,-2 2-8 15,-1 2-1-15,0 1 6 0,-2 1 0 0,1 5-13 16,-5 1 8-16,-1 5-10 0,0 2 7 15,1 0-10-15,-4 4-5 0,0 0 13 0,0 2-21 16,0 1-15-16,0 0-29 0,0-1-25 16,-3-2-23-16,3-2-5 0,0-1-33 0,0-2-64 15,3-4-106-15,1-2-764 0,-1-2 107 0,-3-2 99 16</inkml:trace>
  <inkml:trace contextRef="#ctx0" brushRef="#br0" timeOffset="9635.234">12903 1363 698 0,'-10'4'292'16,"2"1"-26"-16,-1 1-17 0,-1 0-14 0,-1-1-35 16,4 2-29-16,-3-2-9 0,3 1 1 0,-3 0-14 15,3 0-21-15,0-2 5 0,1 0 8 0,2 1-8 16,0-1-15-16,1-1-16 0,3 4 5 0,0-3-25 15,3 1 3-15,1 0-14 0,3 1 1 0,0 0-10 16,3 0-1-16,4 2-17 0,-4 0-1 0,7-1-7 16,-4 2-8-16,-2 0 5 0,3-1-7 0,-4 2 5 15,0 1-8-15,0 1 0 0,-3 0-5 16,-4 2-18-16,-2-2-11 0,-1 0 4 16,-1 1-4-16,-5-2 1 0,-1 1-3 0,0-3-12 15,-3-2-11-15,-3 0-10 0,1-3-33 0,-1 0-16 16,0-1-33-16,-5-2-18 0,1-1-38 0,0-4-83 15,-4 3-764-15,2-2 61 0,4 2 97 0</inkml:trace>
  <inkml:trace contextRef="#ctx0" brushRef="#br0" timeOffset="18327.878">5998 3636 376 0,'3'-2'153'15,"-3"-2"-37"-15,3 0 17 0,-3 0-13 0,1 0-5 16,-1 4 0-16,3-6 1 0,-3 6-1 0,0-3-13 16,3 0 52-16,-3 3-44 0,0 0 0 15,3-5 8-15,-3 5 2 0,0-5 5 0,0 5 3 16,0 0-13-16,0 0 6 0,0 0 12 0,0 0-10 16,0 0 0-16,0 0-6 0,-6 17 4 0,2-8-1 15,1 3 5-15,-4 0 8 0,0 5-12 0,0 4 2 16,-2 0 0-16,2 1 2 0,-4 6-10 15,4 2 3-15,0 1-23 0,1-2 2 0,-2 1-8 16,2 1 1-16,2-3-26 0,-2-3 5 0,2 0-23 16,1 0-2-16,0-3-47 0,-2-1-38 0,2-4-28 15,0 0-77-15,-1-1-51 0,2-2-31 0,1-3-74 16,1-3-66-16,0-1-782 0,0-4 98 0,0-3 121 16</inkml:trace>
  <inkml:trace contextRef="#ctx0" brushRef="#br0" timeOffset="18906.972">5850 3676 570 0,'0'0'241'0,"0"-5"28"16,0 5-39-16,0 0 13 0,4-7 3 0,-1 4 7 16,0 1-12-16,5-4-3 0,-1 3-13 0,2-4 1 15,1 3-14-15,5-1-12 0,1-1-13 0,2 0-16 16,0 2-12-16,5-3-19 0,1 5-6 0,3-4-12 16,0 3-24-16,4 3-11 0,-3-4 7 15,2 1-14-15,-5 2-14 0,-2-2 9 16,-2 2-19-16,-4 0-7 0,0 0 2 0,-3 2-18 15,-4-1-10-15,-4 2 5 0,-2 2-2 0,-1-1-13 16,-6 3-11-16,3 1 3 0,-7-2-7 0,1 3-14 16,-5 4 1-16,-3-4 7 0,2 3-7 0,-3 0 2 15,-5 2-18-15,6-1 8 0,-4 0 0 0,2-1-7 16,-2 2 7-16,5-4 5 0,3-1 13 0,-1 1-13 16,1 1-5-16,1-2 12 0,1 0 4 0,4 1-4 15,-2-2-1-15,2 2-4 0,1 1 21 0,3-3-2 16,0 3-8-16,0-2 2 0,1 1 11 15,5 4-13-15,-2-5 5 0,2 2 13 0,5 1-11 16,-4 1-17-16,2-3 20 0,-2-1-5 0,0 1-8 16,0 0 13-16,-3-1 1 0,2 1-6 0,-3-1 2 15,1-1-7-15,0 3-5 0,-4-2 7 16,-4 2-7-16,1 0 0 0,-1-2-1 0,-2 1 4 16,-1 3-6-16,-4-3 13 0,1 0 8 0,-3 0-8 15,2-1 5-15,-3 2-10 0,0-4-26 0,4 1-23 16,-3-4-10-16,-1 2-36 0,1-3-30 0,-1 1-29 15,1-2-20-15,3-1-26 0,-2-1-17 0,0-1-58 16,4-1-29-16,-2-2-784 0,3-2 176 0,4 0 106 16</inkml:trace>
  <inkml:trace contextRef="#ctx0" brushRef="#br0" timeOffset="20107.834">6616 3934 430 0,'0'0'163'0,"0"0"-27"0,1-5-3 0,-1 5 5 16,0 0-15-16,-10-7-15 0,2 3-11 0,1 3 3 16,-3-3-23-16,-1 2 15 0,-2 0-15 0,-4 2-3 15,3-3-23-15,-3 3 13 0,0 3-3 0,-4-1 26 16,2 3-17-16,-5 0-6 0,3 4-3 16,-3 3-10-16,4-2-15 0,2 1 7 0,-3 3-17 15,5 1 12-15,1 2-7 0,3-7 15 0,5 5-5 16,0-4-7-16,0-1 9 0,6 1 1 0,1-5-9 15,0 2 11-15,4-3-5 0,3-2-5 0,0 1-2 16,0-4 12-16,3 0-5 0,4-1-8 0,-1-3 8 16,2-2 5-16,1 0-15 0,1-2-11 15,0-3-5-15,0 0 3 0,1 0 13 0,-8-1-10 16,3 1 9-16,-2 2-9 0,-1-1-1 0,0 2-12 16,-2-1-3-16,1 1-2 0,-5 0-9 0,2 1 12 15,-2 1-1-15,2 2-5 0,-4-2 20 0,1 4-22 16,0-3 22-16,0 1-10 0,-3 4 3 15,0 0-13-15,0 0 8 0,0 0 15 0,0 0-23 16,-11 17 15-16,8-7-2 0,-3 1 10 0,2 5-10 16,1-2-8-16,-1 2 3 0,1 0-1 0,0-4 1 15,3 1-3-15,0-2 3 0,0 0-3 16,0-2-5-16,3 1-23 0,1-5-5 0,2 1-36 16,4-5-21-16,-2 1-30 0,2-2-49 0,3-2-33 15,1-1-28-15,-7-4-200 0,10-2-581 0,0-4 115 16</inkml:trace>
  <inkml:trace contextRef="#ctx0" brushRef="#br0" timeOffset="20455.848">6859 3410 852 0,'4'-1'261'0,"-4"1"-8"0,3-3-22 0,-3 3-21 16,0 0-29-16,0 0-4 0,0 0 7 0,-3 13-17 15,0-4-4-15,-1 1-1 0,-3 4 4 0,3 1-12 16,-6 4 2-16,3 4 5 0,-6 3-10 0,3 2 3 16,0 2-13-16,2 2 22 0,-2-4 1 0,0 4-18 15,2 0-33-15,2 1 10 0,-1-2-3 16,4 4-20-16,-1-5-13 0,1-1-16 0,0-4-4 15,-2 1-6-15,3 0 8 0,1-6-22 0,1 0-9 16,-3 0-23-16,3-3-25 0,0-1-36 16,0-2-15-16,0-2-37 0,-3-2-35 0,3 1-18 15,0-3-25-15,0 1-37 0,0-2-30 0,0-4-44 16,0 3 16-16,0-6-34 0,-3 1-752 0,3-1 90 16,0 0 119-16</inkml:trace>
  <inkml:trace contextRef="#ctx0" brushRef="#br0" timeOffset="21055.017">7115 3963 604 0,'-3'-4'243'0,"3"4"-18"16,-7-7-30-16,-3 5 2 0,3-2-21 0,-6 1-25 15,2 2-5-15,-2 1-8 0,-2 0-2 0,2 0 0 16,-5 0-21-16,2 3-18 0,-2 2-10 15,-2 0-10-15,3 1 13 0,-4 1-14 0,1 5 9 16,3 0-34-16,0-2 5 0,6 1 3 0,-2 1-13 16,3-1 23-16,0-2-12 0,6-1-4 0,-2 0 40 15,5-1-4-15,1 0-20 0,0-3 6 0,4-2-9 16,-1 1 1-16,3-2-1 0,-6-1-2 0,15-4 3 16,-8 2 2-16,3-2-18 0,3-3-2 15,-3 1-16-15,2-1 8 0,1-2-10 0,-3 0-11 16,4 1-10-16,-4-2 29 0,0 2-19 0,1-1 1 15,-1-1 20-15,-1 2-41 0,2-1 7 0,-4 1-2 16,-3 1-5-16,5 0 3 0,-6 4 7 0,5-4-2 16,-5 2-13-16,1 2 2 0,2-1 11 15,-5 0-18-15,2 2 20 0,0-1-13 0,-3 3 16 16,3-3 10-16,-3 3-33 0,0 0 18 0,0 0 2 16,5 7-8-16,-2-3-7 0,-3 2 0 0,0 1 5 15,0 2 36-15,0 2-44 0,0 1 11 16,0 0 2-16,3 3 0 0,-3-4 3 0,3 2-13 15,-2-1 12-15,2 2 11 0,0-3-20 0,0 1-1 16,1-3-15-16,-1-1-43 0,1 2-36 0,3-3-44 16,-4-3-54-16,4 0-68 0,-7-4-32 0,14-1-777 15,-7-3 99-15,2 1 90 0</inkml:trace>
  <inkml:trace contextRef="#ctx0" brushRef="#br0" timeOffset="21411.517">7211 4071 1036 0,'3'13'366'16,"-3"-5"-28"-16,0-4-21 0,0 2-40 0,1 1-29 16,-1-5-17-16,3-1-24 0,-3-1-18 0,0 0-33 15,14-7-20-15,-8-2-8 0,4-3-28 0,-2-3-5 16,5-1-11-16,0-2-15 15,-1-1-10-15,1-2-8 0,1 1-2 0,-1 1 2 16,1 1-2-16,-4 1-11 0,3 2 13 0,-5 1-12 16,2 6 9-16,-3-5 6 0,2 5 13 0,-1 4 15 15,-1-3-6-15,-1 5-22 0,-3 2 0 0,-3 0-16 16,8 5-10-16,-1 1 11 0,-7 2 7 0,3 7-28 16,-3-4 10-16,0 4 23 0,0 0-33 0,0 1-3 15,0 2-2-15,0-2-18 0,-3-3 0 0,3 1 0 16,0-3-16-16,0 2-20 0,0-2-35 15,0-2-55-15,0-2-58 0,3 0-39 16,1-4-61-16,2 1-34 0,-6-4-10 0,14-1-739 16,-4-3 102-16,0-2 107 0</inkml:trace>
  <inkml:trace contextRef="#ctx0" brushRef="#br0" timeOffset="22282.828">7850 3803 801 0,'-13'2'266'0,"2"2"-13"16,1-3-22-16,-4 2-11 0,1 1 0 0,-1 1-26 15,0 0-17-15,-3 3-8 0,4-1-13 0,-1 2-2 16,0 1-16-16,1 4-2 0,-1-2 2 16,4 3-31-16,0 0-2 0,2 2-10 0,2-5 13 15,2 5-42-15,-2 1 3 0,6-3-2 0,0 0-6 16,0-1-17-16,6-3-21 0,-2-1-18 0,2 3-33 15,2-5-29-15,-2-3 4 0,4 2-24 0,0-2-15 16,2-3-6-16,-2-1 1 0,3-1-10 16,-3-2-1-16,1 1 13 0,0-4 19 0,1 1-9 15,-1-3 13-15,0 2 3 0,1-2 8 0,-2 1 7 16,1 1 18-16,-4-2 11 0,3 3 30 0,-2-1 33 16,1 1-17-16,1 0 22 0,1 0 14 0,-4-1 32 15,3 3-22-15,0 1 20 0,1-5-23 0,2 5 7 16,-2-1 24-16,2-3-31 0,1 2-8 15,3-2 1-15,1 2-9 0,1-4-2 0,-1 2-15 16,-2 0 2-16,2-2 8 0,-2-1-7 16,-2 2 12-16,0-2-31 0,0 1 6 0,-4-2-11 15,-3 4 5-15,3-3-7 0,-6 1 2 0,-1 0-2 16,0 0 23-16,-3 3-24 0,0-3 11 0,-3 2-18 16,-3 0 5-16,2 1-5 0,-3 1 5 0,0-1 16 15,-3 3-16-15,3 1 3 0,-7 0 4 0,4 4-4 16,-4-1-26-16,-2 3 13 0,2 3 0 0,3 2-13 15,1 1-20-15,-1 1-14 0,1 3 1 0,4-2-8 16,3 2-15-16,0-4-26 0,6 1 16 0,3-4-34 16,4 3-2-16,4-4-8 15,3-2 10-15,4 0 21 0,0-2-8 0,2-2 13 16,4-2 30-16,4-2 14 0,0-2-4 0,6-3 9 16,-6 2 33-16,4-2 12 0,-1 1 19 0,-10-2-8 15,3 0 7-15,-3-1 31 0,-3 1-28 0,-2 0-5 16,-4-1 5-16,-5 0 3 0,-7-1-8 0,1 1-3 15,-4 3 18-15,-1-4-5 0,-5 4 13 0,-4-2-10 16,-4 3 20-16,1 3 13 0,-5 1 8 0,2 1-5 16,-5 3 22-16,-3 5-4 0,3-1-14 15,-3 7 9-15,3-3-9 0,5 4-12 0,-1 2 5 16,6-1 0-16,1-4 10 0,6 1-20 16,1-4-10-16,6-1-14 0,1-6 4 0,6 1 4 15,0-6-7-15,5-3-6 0,5-5 1 0,7-5-6 16,10-9 3-16,-1-5-7 0,1-1 2 0,-3-6-8 15,-4 0 10-15,1-3-9 0,-3 0-19 0,-4 3 23 16,-1-3-7-16,-5 8-3 0,-5 5-2 0,1 1-3 16,-7 3 2-16,0 1 3 0,-1 5 6 0,-2 1-9 15,-4 3 11-15,1 4-10 0,-2 0-6 16,-3 2 16-16,-3 6-3 0,7 1 11 0,-16 8 4 16,5 3-2-16,-2 5 10 0,-2 8-7 0,2 3-8 15,3 4-3-15,-1 2-15 0,1 11-15 0,4-4-23 16,6-3-21-16,3 0-33 0,7 7-39 15,4-8-30-15,-1-7-8 0,2-7-15 0,1-1-32 16,2-6 7-16,2-5-42 0,-3-3-187 0,4-5-532 16,-1-2 25-16</inkml:trace>
  <inkml:trace contextRef="#ctx0" brushRef="#br0" timeOffset="23051.828">7324 4977 954 0,'7'-1'379'16,"2"0"0"-16,6-4-41 0,-2 2-28 0,8-2-21 16,-4 2-13-16,7-2-43 0,3 1-10 0,1 0-13 15,3 1-44-15,3 2 6 0,6-3-24 0,5 2-20 16,-1 1-5-16,17 0-13 0,-8-1-13 0,-5-1-10 15,-1 3-25-15,1-2-21 0,-7 4-13 0,3-2-56 16,-3 1-34-16,-9 1-53 0,1-2-41 0,-9 0-54 16,0 2-69-16,0-6-87 0,-3 6-771 0,0 0 108 15,2-1 123-15</inkml:trace>
  <inkml:trace contextRef="#ctx0" brushRef="#br0" timeOffset="25299.98">8705 4556 698 0,'0'0'220'0,"0"0"1"0,0 0-29 0,7 0-3 16,-7 0-12-16,0 0-3 0,0 0-18 0,0 0-15 15,0 0 2-15,0 11-7 0,0-3-11 0,-3 3 11 16,3 3-16-16,-3 3 10 0,2 2 9 0,-6 5-16 16,3 1-3-16,1 1 5 0,0 0-9 0,-1 0-12 15,1 2-4-15,-3-3 8 0,5 1-24 16,-1-1-7-16,1 0-10 0,1-5-14 15,0 2 1-15,-4-4-28 0,4-2-34 0,0 0-41 16,0-3-50-16,-3-1-47 0,3-1-82 0,0-4-23 16,0 0-41-16,-3-4-25 0,2-2-584 0,1-1-80 15,0 0 91-15</inkml:trace>
  <inkml:trace contextRef="#ctx0" brushRef="#br0" timeOffset="25635.474">8602 4593 732 0,'8'-2'273'0,"-1"-5"-29"0,2 0-22 0,1-2-17 16,4 2-18-16,0-2-10 0,3-2-24 0,0-1-12 15,1 0 5-15,5 0-23 0,-3 0 0 0,1 3-11 16,3 0 1-16,0 1-11 0,0 0 8 0,3 1-7 15,0 2 12-15,-6 3-3 0,3-1 9 0,-4 3-1 16,-2 0-12-16,3 3-1 0,-5 2 3 0,-1-2-18 16,-2 5-17-16,0-1-9 0,-6 4 1 0,-3 1-19 15,-1-1 6-15,-6 4-3 0,-1 2 8 0,-7 1-23 16,2-1 5-16,-5 1-16 0,-9 4-1 16,1-5-9-16,-2 0 3 0,1 0-16 0,2-5-30 15,-6 2-13-15,3-4-33 0,-3 0-41 16,6-3-41-16,-3 1-34 0,3-4-73 0,1-2-45 15,0-2-792-15,2 0 107 0,8 0 112 0</inkml:trace>
  <inkml:trace contextRef="#ctx0" brushRef="#br0" timeOffset="26107.682">8974 4812 857 0,'5'5'299'0,"-2"-5"-27"0,4 3-11 16,-1-1-13-16,1 1-28 0,4-2-12 0,-1 0-21 15,3-1-26-15,2 2-3 0,1-1-24 0,1-1-9 16,4-1-12-16,-1-1-6 0,1 0-4 0,-3-2-22 15,1 0 19-15,2-1-36 0,-7 0 8 0,3-2-18 16,-7-1-6-16,4 0 1 0,-7-4-6 0,0 3-17 16,-1-2 2-16,-3 1-5 0,-3-2 5 15,0 2-12-15,-3-1 9 0,-3 2-9 0,2-3 12 16,-3 3 0-16,-4-2-15 0,-1 5-3 16,1 3 0-16,0-3 11 0,-2 5 2 0,-4 2-5 15,3 2 5-15,0 3 18 0,-2 3-31 0,1 1 5 16,-1 2 8-16,2 5-2 0,1-1-8 0,2 1 5 15,1 1-8-15,6 0 10 0,-2-1 3 0,3-1-12 16,3-1-4-16,3 1 3 0,0 0-10 0,0-4 3 16,4 1-3-16,0-1-20 0,0-3-14 0,3 2-9 15,1-5-16-15,-1-1-20 0,0 2-11 0,1-5-12 16,2 0 12-16,-3 1-56 0,1-3-2 0,-1-4-42 16,3 3 19-16,-2-1-62 0,2-5-44 15,-2 5-739-15,-1-5 95 0,0 5 112 16</inkml:trace>
  <inkml:trace contextRef="#ctx0" brushRef="#br0" timeOffset="26547.598">9420 4995 657 0,'-1'5'254'0,"1"-2"-37"0,-2 3-2 0,1-4-35 15,1-2-24-15,-3 5-8 0,3-5-33 0,0 0 3 16,0 0 2-16,-11-7 6 0,5 0-6 16,2 1-2-16,1-3 30 0,-1-1-7 15,-2 0-41-15,2 2-11 0,1-6 24 0,2 1-18 16,-2-1 2-16,0 1-5 0,3 0-12 0,0-2 2 16,3 1-13-16,0 1 2 0,-2-3-14 0,6 0-4 15,0 1-12-15,2 4-2 0,1-4-6 0,5 4-33 16,1-2-5-16,5 3-13 0,-4 3-5 0,3 2-8 15,1 0-7-15,0 1-13 0,2 4-24 0,-2 0-22 16,-3 3-5-16,1-2-29 0,-1 3-43 0,-2 0-20 16,-5-2-73-16,-1 3 9 0,0-3-792 0,1 2 190 15</inkml:trace>
  <inkml:trace contextRef="#ctx0" brushRef="#br0" timeOffset="26808.017">9741 4842 908 0,'0'0'359'0,"7"1"-52"16,-7-1-26-16,10 0-12 0,0-1-21 15,1 1-38-15,-1-1-25 0,6-2-14 0,-1 2-15 16,4 0-7-16,2-1-60 0,0 2-45 0,0-2-37 16,-1-1-45-16,1 0-57 0,-2 2-56 0,2-2-33 15,-3 1-46-15,-2-1-776 0,-1-3 105 0</inkml:trace>
  <inkml:trace contextRef="#ctx0" brushRef="#br0" timeOffset="27191.503">10103 5042 1000 0,'-3'25'331'0,"0"-4"-24"0,2 0-28 15,-2-4-26-15,3-1-33 0,-3-4-10 0,3 1-46 16,-3-3-31-16,-1 1-38 0,3-2-26 0,-5-2-38 16,2-1-8-16,-2-4-36 0,-1-2-28 0,7 0-13 15,-18-9-10-15,9 1-18 0,2-3-15 0,-1-6 36 16,2-4 12-16,-1 0-13 0,4-4 19 0,0 1-6 15,3 0 29-15,3-3 17 0,0 2-2 0,0 0 15 16,4 2 11-16,0 0 40 0,0 3-12 0,3-1 38 16,3 4 3-16,-2 1 20 0,0 2-8 15,1 2 11-15,3 1-19 0,-2 2-4 0,1 2 12 16,-1 0-15-16,5 4-12 0,-5-2-1 0,1 3-8 16,-3 2 1-16,3 0-21 0,-4 0 5 15,-1 0-2-15,1 2-11 0,-2 3-2 0,-5-2 0 16,-3 2-18-16,0 0 5 0,-6 0-5 0,1 2 0 15,-5-2-3-15,0 2-10 0,1-2-5 0,-5-1-18 16,3 1 3-16,-3 2-36 0,4-5-16 0,-4-1-5 16,4 1-17-16,0-4-31 0,1-1-29 0,4-5-51 15,-1 0-45-15,2-9-37 0,4-4-726 0,4-4 96 16,5-5 98-16</inkml:trace>
  <inkml:trace contextRef="#ctx0" brushRef="#br0" timeOffset="27823.605">10428 4285 1064 0,'-7'25'374'0,"0"0"-39"15,1-1-10-15,-1-2-28 0,3 6-13 0,-6 0-35 16,6 3-27-16,-2-4-1 0,2-1-19 0,-2-2-18 16,3-3-7-16,1-3-19 0,-1-2-27 15,3-3-8-15,0 0-31 0,3-4-25 0,-1-2-29 16,4-4-25-16,1-3-13 0,3-2-26 0,4 0-7 15,-1-5-8-15,1-2-18 0,3 0 13 0,4-5-10 16,-2 4 12-16,2-1 1 0,-3 1 14 16,2 1-9-16,-2 2-3 0,-2 2 10 0,1-2 3 15,1 6-8-15,-5 0 11 0,0 2-1 0,2 0-12 16,-2 3-24-16,4 1-7 0,-3 2-23 0,0 1 13 16,-4 0-18-16,0-3-3 0,1 0 0 0,-2 2-3 15,1-3-30-15,-2 2-5 0,-1 1 8 16,0-5-1-16,-1 3 24 0,2-4-24 0,1 1 26 15,-2 0 18-15,0-2 10 0,4 0 11 0,-2-2-6 16,1 1 18-16,2 0 26 0,1-3 0 0,1 0 18 16,-1 0 10-16,0-1 5 0,2-2 5 0,-2 2 13 15,-2 1 0-15,-1-1 10 0,-1-2-2 16,-1 2-3-16,-4 0 18 0,-1 2 11 0,-3-4-9 16,-3 1 19-16,-1 2-6 0,-4-1 16 0,-5 4 15 15,-1 0 13-15,1 2-8 0,-8 1-7 16,4 3 28-16,-6 4-26 0,1 0-2 0,3 2-16 15,-2 3-3-15,3 0-12 0,2-2 18 0,6 1-18 16,-1-3-3-16,4-2-15 0,1 1 10 0,2-2-20 16,4 0-3-16,1-6 0 0,5 0-15 0,-6-1-8 15,13-5-2-15,-2 1 2 0,2-5-20 0,1 0 10 16,3-5-11-16,-2 4 6 0,4-5-5 0,-1 1 7 16,-2 2-5-16,2-1 3 0,-5 3 5 0,1-1 0 15,-4 3-6-15,0 0 9 0,1 1 10 0,-5 0 2 16,1 4-5-16,-3-1-5 15,-1 2 5-15,-3 2 10 0,0 0-10 0,-3 14 8 16,-1-4 15-16,-2 5-5 0,2 2-15 0,-2-1-3 16,2 1 3-16,-3 0-21 0,3 0-18 0,1-1-17 15,0-6-62-15,6 0-52 0,-3-3-42 0,4-1-47 16,2-6-259-16,-6 0-465 0,17-7 102 0</inkml:trace>
  <inkml:trace contextRef="#ctx0" brushRef="#br0" timeOffset="28327.647">11231 4459 775 0,'0'0'302'0,"-3"12"-15"15,-1-4-29-15,4 0-12 0,-3 2-5 0,0 2-34 16,2-2-25-16,-2 5 10 0,3-6-41 0,0 4-5 16,0-2-3-16,0 2-25 0,0-1-31 0,0-2 28 15,0 0-41-15,3 3-2 0,-3-4-16 0,0-1 11 16,0 0-65-16,0 1-9 0,-3 0-27 0,0 0-14 15,-1 1-16-15,1-1-21 0,-3-2-12 0,1 0-18 16,-2-1-18-16,4-5-18 0,-3 2-11 16,6-3 14-16,0 0 10 0,0 0-24 0,0 0 29 15,-14-9 21-15,14 9-1 0,0-6 16 16,0 6 10-16,0 0 25 0,10-5 39 0,-6 2 13 16,-1 1 33-16,-3 2 18 0,13-2 28 0,-5 1-10 15,-1 0-3-15,2-2 16 0,2 2 10 0,-1 0 0 16,0-1-5-16,1-1 2 0,-1 1-12 0,3-1 9 15,1 2-24-15,0-6-9 0,3 2 1 0,-3 1 4 16,3-5 3-16,-1 1-10 0,5 0 11 0,-3-4-19 16,-2 1 3-16,2 0-24 0,-2-1 11 15,-1 1 3-15,-5 1-11 0,0-1-4 0,0 1-9 16,-3 1 8-16,-3 1-7 0,2-2-3 0,-6 4 10 16,3-1 6-16,-6 3-19 0,0-3 21 0,-1 4 0 15,-2 3 13-15,-1 0 25 0,7 0-5 0,-20 5-5 16,13 3 5-16,-7 3-12 0,3 0 9 15,2 3-22-15,-2 0-3 0,1 2-5 0,3-1 5 16,0 1 8-16,3-6-29 0,1 3-25 0,3-4-20 16,3-1-29-16,0-4 6 0,5 2-39 0,-1-6 0 15,3 1-46-15,4-2-16 0,2-4-14 16,2 0-6-16,2-1-92 0,4-3-671 0,4-1 41 16</inkml:trace>
  <inkml:trace contextRef="#ctx0" brushRef="#br0" timeOffset="29066.793">12777 4734 732 0,'3'-5'307'16,"0"2"-8"-16,-3-1-17 0,0 0-42 16,0-1-17-16,-3 2-18 0,-1-1-5 0,-5 0-21 15,1 2-15-15,-5-1-8 0,3 1-5 0,-7 2-18 16,3 0-13-16,-7 2-7 0,1 1-19 0,0-1-4 16,-1 5-13-16,3-3 15 0,-2 3-31 0,-1 0 16 15,4 1-13-15,4 0-18 0,-1 1-5 0,4-2-5 16,0 0 0-16,3-2 23 0,0 1-34 0,6-1 6 15,1-2 2-15,0-3-12 0,0 0-24 0,11 1 3 16,-11-1 18-16,14-6-13 0,-3 1 0 16,2-2 1-16,0 0-1 0,4-2 0 0,-6-2 5 15,6-3-13-15,-4 3 6 0,2-3-16 16,-2 3 13-16,-2-3-5 0,-1 4 3 0,0-1 25 16,1 0-23-16,-2 2 0 0,-5 0-11 0,5 1 1 15,-5 2-3-15,0 2 8 0,0 0 18 0,-1 1 7 16,-3 3 6-16,0 0 5 0,0 0-3 0,6 11 3 15,-6 1-16-15,-3-2 0 0,3 5-12 0,-3-3 2 16,0 2-8-16,3 2-27 0,-1-5-14 0,1 2-30 16,0-4-44-16,1 0-58 0,2-5-75 0,3 0-64 15,-2-4-553-15,5-1-130 0,-1-5 97 0,2 0 107 16</inkml:trace>
  <inkml:trace contextRef="#ctx0" brushRef="#br0" timeOffset="29398.864">12848 4684 947 0,'-6'18'361'15,"5"-2"-16"-15,-2 0-17 0,0-8-24 0,3 0-37 16,0-2-24-16,-3-1-8 0,3 0-33 0,0-5-2 16,6 1-41-16,-6-1-21 0,7-11 16 0,0 1-24 15,3-2-25-15,0-5-20 16,3 0-14-16,-1-2-9 0,1 0-1 0,1 0-7 15,-1 1 7-15,4 2-4 0,-3-2-11 0,0-1-3 16,-1 6-17-16,1-4 10 0,-3 6 10 0,2-1-8 16,-4 5 3-16,2 1 5 0,-1 2-13 0,-3 2 16 15,1 2 23-15,-2 2-44 0,-2 2-8 0,2 6 3 16,-2-1 8-16,-1 2-5 0,1 3-11 0,-1 2 0 16,-3 2 6-16,0-2-11 0,1 0-5 0,-1-2 8 15,3-1-16-15,-3 3-12 0,-3-7-16 0,6 3-53 16,-3-4-57-16,0 0-41 0,0-2-40 15,3-3-62-15,-3-3-47 0,0 0-1 0,13-5-767 16,-5 0 68-16,-1-2 102 0</inkml:trace>
  <inkml:trace contextRef="#ctx0" brushRef="#br0" timeOffset="29779.622">13562 4546 537 0,'-6'-1'230'15,"-4"-1"-22"-15,-5 1-16 0,2-3-18 16,-4 2-31-16,3 2-12 0,-6-1-1 0,0 2 6 16,-1 0-3-16,0 0-8 0,1 4-22 0,0-1 9 15,-1 4-14-15,1 3-14 0,2-2 6 16,5 3-16-16,-1 1-13 0,4-1 29 0,3 2-29 16,4-3-2-16,-1 2-23 0,8-4-3 0,-1-1 6 15,1 0-1-15,5-3-7 0,1-1 2 0,1-4 0 16,2 0-20-16,2-5 18 0,-2-2-18 0,4 1 7 15,0-5-10-15,1 2-4 0,-2-2 6 0,2 1 9 16,-2-3-3-16,-2 3-3 0,0 0 1 16,0-2-14-16,-4 1 13 0,3 2-15 0,-2 1 3 15,-4-1 2-15,-1 3 3 0,2 0 2 0,-5 1 26 16,1 4 2-16,-4 1 13 0,0 0 3 0,0 0-8 16,0 10 5-16,-1-2 3 0,-2 4-3 0,-4 2-12 15,6 2 4-15,-2 1-7 0,0-2-3 0,3-2-10 16,-3-1-10-16,3-1-23 0,3-2-31 0,-3 0-54 15,6-4-63-15,-1-2-34 0,1-3-67 16,-6 0-71-16,17-13-743 0,-6 0 114 0,2-2 91 16</inkml:trace>
  <inkml:trace contextRef="#ctx0" brushRef="#br0" timeOffset="29976.263">13744 4345 1116 0,'-13'39'399'0,"1"-5"-10"0,2 10-41 16,-3 3-46-16,3-11-10 0,3-5-36 0,3-1-36 15,-2-5-23-15,2-3-36 0,1-4-40 0,-1-2-73 16,1-3-45-16,3-4-83 0,0-2-63 16,3-6-26-16,-3-1-48 0,0 0-16 0,17-11-786 15,-7 0 85-15,5-3 86 0</inkml:trace>
  <inkml:trace contextRef="#ctx0" brushRef="#br0" timeOffset="30258.772">13901 4538 929 0,'-4'21'338'16,"1"-4"-21"-16,3-1-25 0,-3-2-23 16,3-2-14-16,3-1 14 0,-3-3-46 15,3 1-36-15,4-3-21 0,-2-2-33 0,4-1-10 16,-2-6-10-16,3 0-29 0,4 0-12 0,-1-5 2 15,1 0-5-15,3-1-23 0,-3-3-5 0,0 4 21 16,3-2-37-16,-4 0 6 0,2 1-13 0,1 1 8 16,-5 1 2-16,-1-1 8 0,-3 5-16 0,-1-2 11 15,-1 5 5-15,-5 0 5 0,-2 10-8 0,-4 2 3 16,-4 8 15-16,-4 9-10 0,-6 7-8 0,-4 4-7 16,3-1-3-16,-2 0 2 0,2 0-17 0,6-7-23 15,-1-7-34-15,6-5-23 0,-4-1-51 0,7-4-33 16,1-1-48-16,2-6-116 15,4-5-794-15,1 2 118 0,-1-5 93 0</inkml:trace>
  <inkml:trace contextRef="#ctx0" brushRef="#br0" timeOffset="30575.108">14435 4419 926 0,'-18'10'335'15,"-3"-1"-40"-15,5 3-21 0,2-3-16 0,1-1-12 16,2 2-26-16,-3-1-33 16,4 0-16-16,1-2-2 0,1 0-18 0,1-3-30 15,4 1 4-15,-1 2-25 0,5-5-3 0,2 2-5 16,3-1-15-16,-2 0-10 0,7-2-8 0,-1 3-8 16,0 0 5-16,4 0-10 0,2-1-15 0,2 4 2 15,-5 0-5-15,5 1 6 0,-5-2 1 0,1 4-22 16,-4-1-3-16,-3 1 1 0,3 1-9 0,-10 2 21 15,0-4-23-15,0 4-2 0,-7-2 38 0,3-2-21 16,-5 1 0-16,-1-1-25 0,-1-1-21 0,-2-1-5 16,3-4-35-16,-4 1-34 0,3-1-26 0,0-3-9 15,-1-3-52-15,5 2-46 0,-4-9-41 16,7 1-776-16,1 0 57 0,3-2 117 16</inkml:trace>
  <inkml:trace contextRef="#ctx0" brushRef="#br0" timeOffset="30743.778">14544 4526 913 0,'0'19'361'0,"-1"-4"-41"0,1 0-48 16,0-4-22-16,1-1-22 0,-1-3-46 0,0 1-57 15,0-2-73-15,0-1-68 0,3-1-114 16,-3-4-98-16,7 0-479 0,-7 0-235 0</inkml:trace>
  <inkml:trace contextRef="#ctx0" brushRef="#br0" timeOffset="31023.869">14718 4462 913 0,'-6'13'351'0,"-2"-4"-34"0,5-2-25 0,-1-3-26 15,4 1-33-15,-3 0-15 0,3-1-21 0,0-4-8 16,0 7-30-16,0-6-28 0,3 3-11 0,1 0 8 16,-1-3-15-16,5 3-21 0,1-3-8 15,-2 3-12-15,4-1 2 0,-1 2-2 0,0 2-6 16,-3-4-12-16,3 4 8 0,0 0-22 0,-3 1 12 16,1 1-9-16,-5-1-15 0,0 0-7 0,-3 2-8 15,-3 1-11-15,0-2 1 0,-2 2-29 16,-4-2-48-16,2-3-13 0,-3 0-51 0,-4 0-6 15,0-3-48-15,0-3-48 0,1-4-47 0,-4-1-788 16,6-2 138-16,-3-2 74 0</inkml:trace>
  <inkml:trace contextRef="#ctx0" brushRef="#br0" timeOffset="31191.905">14519 4392 1267 0,'0'0'407'0,"11"0"-34"0,-11 0-35 0,14-4-13 15,-8 3-38-15,5-1-29 0,-4 1-20 16,3-2-40-16,1 1-45 0,-1-1-58 0,-1 2-44 16,2-3-48-16,-1 0-60 0,0 3-50 0,-2-3-39 15,-1 1-69-15,-1 0-41 0,1 0-786 0,-1 2 87 16,-1-1 93-16</inkml:trace>
  <inkml:trace contextRef="#ctx0" brushRef="#br0" timeOffset="33455.676">15983 4429 939 0,'0'0'279'16,"7"12"-5"-16,-4-10 2 0,-3 5-10 0,0-1-25 15,0 4-11-15,0-1-22 0,0 0-26 0,-3 3 2 16,3 1-31-16,-1 0 9 0,-2 1-39 0,0 2-6 16,0-1-32-16,-1 2-34 0,1-4-46 15,0 1-51-15,-2-3-59 0,2-2-61 16,0 1-47-16,0-6-53 0,-1-3-23 0,4-1-766 16,0 0 164-16</inkml:trace>
  <inkml:trace contextRef="#ctx0" brushRef="#br0" timeOffset="33623.115">15973 4379 988 0,'3'-4'322'0,"1"1"-48"16,2-1-16-16,1 3-27 0,0-4-44 0,-3 2-41 15,2-1-41-15,1 1-54 0,0 1-54 0,0-3-79 16,0 2-69-16,-1-2-153 0,1 2-646 0,-3 0 110 15</inkml:trace>
  <inkml:trace contextRef="#ctx0" brushRef="#br0" timeOffset="34127.52">16503 4131 588 0,'-4'-6'197'0,"-2"0"6"0,-2 0-22 0,2 2 11 15,-1-3-33-15,0 1 10 0,-4 3-8 0,2 1-28 16,2-1 16-16,-4 1-1 0,4 2-2 0,-3 1 5 16,0 3-2-16,-4-2 7 0,4 5-13 0,-1 2 6 15,-2 1-24-15,0 6-23 0,2-1 19 16,1 4-34-16,0 3-8 0,-1-2-7 0,-2 6-16 16,2 0-20-16,1 3-34 0,3-2-22 15,-2 4-47-15,1-6-32 0,5 0-42 0,-4 0-10 16,7 2-113-16,-3-10 6 0,3 5-828 0,0-4 172 15,3-2 83-15</inkml:trace>
  <inkml:trace contextRef="#ctx0" brushRef="#br0" timeOffset="34304.553">16417 4443 1095 0,'-13'2'343'16,"5"-2"-31"-16,1 2-22 0,-5-2-37 0,1 0-23 15,0 3-40-15,-5-3-32 0,2-3-35 16,-3 2-41-16,-3-2-18 0,2 2-41 0,-2-4-41 16,2 2-38-16,-2-5-36 0,3 3-62 0,0 0-56 15,3-5-788-15,0 4 92 0</inkml:trace>
  <inkml:trace contextRef="#ctx0" brushRef="#br0" timeOffset="35154.784">17638 4530 693 0,'3'-5'264'0,"0"-1"-26"15,-3 4-5-15,0-5-16 0,0 2 9 0,-3 0-60 16,0 0-7-16,-1 2-19 0,-6-3-9 0,0 4-13 15,0-3 2-15,-1 2 0 0,-2 2-7 0,-2 1-29 16,-1 0-2-16,2 1-10 0,-3 3 18 0,-4 1-21 16,5 2-8-16,-5 3-2 0,0 0-13 0,4 3-5 15,0-1 13-15,4 4 15 16,2-2-51-16,1-2 15 0,6 1-12 0,-2-3 4 16,6-1-9-16,0-2 7 0,3 0 18 0,1-5-8 15,-1 1-13-15,4-4-4 0,3-2-14 0,0-1 1 16,-3-1-6-16,7-3 11 0,-1-1-5 0,-3-3 4 15,4 3 9-15,-4-2 4 0,2 2-12 0,1-4-8 16,-3 1 2-16,1-1 29 0,-2 3-8 0,1-1-23 16,-3 2-10-16,1-1 12 0,-2 4-7 0,-3-2 15 15,4 1-22-15,-4 2 14 0,1 2 21 0,0 1-10 16,-4 2-5-16,0 0-6 0,0 0-2 16,3 12 8-16,-6-3 2 0,-1 4 0 15,4 0-22-15,-3 3 32 0,2 1-22 0,-2-4-16 16,3 3 0-16,0-6-23 0,0 2-36 0,0-5-2 15,3 0-60-15,1-5-9 0,-4-2-44 0,10-4-18 16,-3-2-31-16,-3-5 9 0,5 1-772 0,-1-4 98 16</inkml:trace>
  <inkml:trace contextRef="#ctx0" brushRef="#br0" timeOffset="35407.931">17808 4053 1123 0,'0'0'376'0,"0"0"-25"0,0 0-23 16,0 0-18-16,0 0-34 0,-3 14-25 0,3-6-18 15,-3 1-23-15,2 2-11 0,-5 3 1 0,3 2-26 16,-1 2-18-16,-3 5-18 0,3-2 1 0,-2 4-11 16,2 1 5-16,-2 2-33 0,2 1-3 0,-3 1-8 15,0 1 1-15,1 0-36 0,2-5 2 0,1 2-18 16,-4-6-45-16,3 1-57 0,1-4-51 0,0-5-65 15,3 1-63-15,-4-4-67 0,4-10-58 0,0 3-743 16,0-4 123-16,0 0 115 16,0 0 57-16</inkml:trace>
  <inkml:trace contextRef="#ctx0" brushRef="#br0" timeOffset="35851.453">17942 4581 1180 0,'0'11'435'16,"0"-3"-62"-16,3-3-32 0,-3 0-54 0,0-3-24 16,0-2-25-16,0 0-20 0,0 0-26 0,0 0-26 15,-3-15-10-15,3 6-20 0,0-2-26 16,0 0-13-16,3-3-7 0,-2 0-11 0,2-2-10 16,-3 3-17-16,6-4 4 0,-2 2-8 0,-1 1 1 15,4 3-5-15,0 0 9 0,0-1-17 16,0 2 10-16,-1 2 5 0,2 2-7 0,-2 1-11 15,1 0-7-15,0 2 2 0,4 2 3 0,-5-2-11 16,1 6 3-16,0-2-2 0,3-1 9 0,0 1-30 16,-3 2-7-16,0 1-6 0,6-2 10 0,-3 2-2 15,1-1-20-15,-1 0 2 0,4 1 7 0,-3-3 1 16,2 1-6-16,0 0 9 0,4-1-14 0,-3 2 23 16,3-6 1-16,-3 3-21 0,0-1 10 15,2-2-2-15,-1 2 7 0,-2-4-10 0,1 3 5 16,-1-2-7-16,-2 0-3 0,-1-2 10 15,-3 2-2-15,-1 0-3 0,-2 0 33 0,0-1-38 16,-4 1 10-16,0-2-5 0,-4 3 6 0,0-2 1 16,-2 3 16-16,-1 2 1 0,0-3-24 0,-3 6 2 15,0-1-4-15,0 3-1 0,-5 0 11 0,2 4-39 16,-1 2-27-16,1 0-34 0,3 3-26 0,-4-1-46 16,4 0-10-16,6 1-51 0,-3-3-44 0,7-1-716 15,0-2 41-15,4-1 89 0</inkml:trace>
  <inkml:trace contextRef="#ctx0" brushRef="#br0" timeOffset="36886.789">18564 4380 788 0,'3'-3'248'16,"-3"3"-17"-16,-6-5-22 0,6 5-17 0,-11-3 3 16,1 3-1-16,0 2-4 0,-4 2-16 0,0 0 0 15,-3 2-10-15,0 1-11 0,0 3-22 0,1-1-11 16,-2 5-5-16,5-4-25 0,2 1 2 0,-2 2-5 15,6-4-2-15,-1 0-6 0,2 1 0 16,3-2-17-16,2-3-6 0,1 0-2 0,0-1-11 16,0-4-14-16,0 0-4 0,0 0-7 0,18-9 15 15,-11 2-22-15,6-1-6 0,-2-2 0 0,-1 1-5 16,0-5 8-16,4 3-6 0,-4-3-10 0,0 3-2 16,1-2 23-16,-1 2-16 0,-1 3 1 15,-1 1-11-15,-2-1 10 0,-2 5-9 0,2-2 12 16,-5 3 0-16,-1 2-3 0,0 0 11 0,0 0-24 15,3 8-25-15,-3 0-15 0,-3-3 5 0,3 3-13 16,0 0-15-16,-1 2-19 0,2 1 4 0,-1-2-6 16,6 0-20-16,2-1-19 0,-1 1-1 15,5-2 9-15,0-4-2 0,4 2 23 0,-2-3 7 16,3 0-12-16,0-2 56 0,3-2-23 0,-2 0 34 16,2-2 9-16,0 1 14 0,-2-4 4 0,-1 1-4 15,0 1 17-15,-1-3 13 0,-4 1-2 16,-2-3-6-16,0 4-2 0,-3-2 31 0,-1 1-21 15,-5 2 20-15,-1-2 11 0,-1 0 10 0,-5 2 11 16,-1 2 22-16,0 5 5 0,-6-1 11 0,-2 3 2 16,2 4-2-16,-4-1-3 0,0 4-5 0,0 3-12 15,3-1-1-15,3 0-3 0,1-2 6 16,1 3-20-16,5-5-4 0,1 0-2 0,3-2-7 16,0-3-24-16,3-3 4 0,-3-1-7 0,13-4 6 15,-3-2-10-15,4-4-5 0,0-4-3 0,6-6 10 16,-2-4-7-16,-1 0-10 0,7-15-14 0,0 0-2 15,-4-3 23-15,1 1-17 0,-4-2 17 0,0 4-13 16,-3 6 5-16,-4 9-12 0,0 4 7 0,-4 4 11 16,-1-1 0-16,-2 6 2 0,0 2 20 15,-3 4-7-15,0 1-10 0,0 4 10 0,0 0 2 16,-17 22 3-16,10-7-7 0,0 4-14 0,-3 8 8 16,0 2-51-16,0-2-12 0,-1 2-21 15,7-1-24-15,1-3-25 0,0-3-15 0,3-2-38 16,3-1-1-16,1-2 31 0,3-3-18 0,3-2 31 15,0 0 26-15,1-3 14 0,-1-5 12 0,0 1 19 16,4-2 39-16,-4 1 5 0,3-4 18 0,1 0 26 16,-4 0 7-16,1-6 0 0,-1 4 6 0,0-3 17 15,-3 2-18-15,1-4 8 0,-2 1 8 0,-3 2-26 16,1 0 13-16,-4 4 21 0,3-4 15 16,-3 4 20-16,0 0 10 0,0 0-20 0,0 0 5 15,0 0 6-15,0 0 12 0,-7 12-8 16,7-6-7-16,0-2-11 0,3 1 9 0,-2 0-6 15,2-2-8-15,0 3-5 0,0-2 0 0,2 1-15 16,-2-4 13-16,4 1-13 0,-1 2-21 0,1-3 1 16,1-1 4-16,1 0-17 0,-2 0 7 0,0 0-10 15,4 0-3-15,-1 1 9 0,0-1-17 0,1 3-17 16,2 1 18-16,-3 2-5 0,4 5-13 0,-7 1 12 16,6 6-4-16,-6 6-1 0,-3 7 1 0,-1 2 2 15,-3 3-7-15,-3 2-4 0,-1-4 14 16,-3 14 2-16,-6-4-15 0,3-8 13 0,-2-5-8 15,-1 1 0-15,0-7 26 0,-1-2-26 16,1-3-3-16,-1-5-7 0,3 0 7 0,-3-5 8 16,1-2-23-16,3-6 13 0,-1-1 5 0,1-2 0 15,0-4 0-15,0-5 0 0,3-2 0 0,0-3-2 16,0-7 7-16,0 1 3 0,1-3-8 0,5-1-6 16,1 4 6-16,0 0-10 0,4-2-13 0,3 4-23 15,3-4-33-15,3 4-24 0,2 3-32 0,1 0 17 16,2 2-48-16,3 2-19 0,-1-1-25 0,7 1-38 15,1 0-791-15,2 3 94 0,1 2 129 0</inkml:trace>
  <inkml:trace contextRef="#ctx0" brushRef="#br0" timeOffset="38110.734">20324 4167 719 0,'-3'-5'281'0,"3"2"-17"0,-6-4-13 0,-2 1-39 16,1 3-15-16,-6-2-7 0,2 3-19 0,-2 1-15 15,-4 1-10-15,3 0-20 0,-7 2-11 0,2 3-8 16,-6 3-20-16,4 1 13 0,-3 0-15 16,1 3-16-16,-1 4-10 0,3-2 2 0,5 1 1 15,1-2-19-15,2 1-2 0,2-3 0 16,2 2-3-16,5-4 3 0,1-2-15 0,3-3 2 16,3 0 5-16,4-2-2 0,-1-4-8 0,5-3 0 15,2-3-2-15,2-4 4 0,1-3-4 0,5-7 4 16,0 1-12-16,5-12 13 0,-5 2-11 0,3-4-7 15,-7 5 12-15,0 4 1 0,-3 0-14 0,3 0 4 16,-7 4-11-16,1 2 2 0,-1 2 6 0,-4 2-18 16,-2-1-6-16,2 3 11 0,-4 3 0 0,1 0 3 15,0 5-11-15,-3-2 2 0,-3 2 4 0,0 4-1 16,3 2 3-16,-11 2 2 0,4 5-7 16,-3 4 8-16,-1 2-6 0,1 7 26 0,-3 2-28 15,-1 5-3-15,4 3 8 0,-1-2-16 16,1 3-4-16,3-2-14 0,1-6-2 0,3 1 13 15,3-5-23-15,3-1-5 0,3-1 2 0,1-4-23 16,3-1 5-16,4 0-15 0,3-3 16 0,4-1 4 16,3-5 13-16,3 2 13 0,1-4 1 0,2 1 1 15,-2-1 8-15,1-4 1 0,-1 2 7 0,3-4 0 16,-4 2 0-16,-2-2 10 0,2-2-5 0,-3 2 18 16,-1-3-10-16,-5 1 15 0,-1 1-15 0,-3-3 17 15,0 1 3-15,-4-3-15 0,0 2-7 16,-4 0-4-16,-3-3 19 0,-1 3 4 0,-4-2 1 15,-1 3 18-15,-3 0 17 0,-1 1-4 0,0 3 12 16,-4-1-10-16,-2 4 5 0,-1 2 18 16,-2 4-5-16,-2-1-11 0,-2 4 14 0,-1 5-14 15,0-2-2-15,-2 7 3 0,2 0 5 0,0 3-21 16,2 0-5-16,5-4-7 0,3 3-8 0,2-1-21 16,4-1-23-16,2-1-23 0,6-2-25 0,5 0-5 15,-1-4 2-15,3 2-31 0,4-4-28 0,-1-5 13 16,5 0-18-16,1-2-15 0,2-2 8 0,0-1 12 15,-1 0 5-15,7-5 29 0,-2 0-9 0,-1 1 6 16,3-3-5-16,1-3 36 0,-2 2-3 16,-2-1 23-16,0 1 23 0,0-2 21 0,-4 3-16 15,1-4 26-15,-3 1 2 0,-2 3 26 0,-1 0-7 16,-2 0-6-16,0 1 8 0,-5 2-5 16,1-3-16-16,-2 3 47 0,-4 2 30 0,1-3 10 15,-4 3 24-15,0 3-18 0,0 0-1 0,-7-4-7 16,7 4 38-16,0 0-15 0,-16 6 28 0,5-3 6 15,1 2-1-15,-3 2-5 0,1 2-10 0,-1 1-3 16,-1 0-2-16,1 3-13 0,-2 3-13 0,2-6-8 16,3 5 1-16,-1-4-8 0,2 0-11 0,-1 1-2 15,2 0-13-15,5-3-10 0,0-1-18 0,3 0-38 16,0 0-21-16,3-2-48 0,4 1-34 16,0-3-13-16,3 0-38 0,4-2-7 0,-1-2-60 15,5 0-38-15,-1 0-10 0,3-6-724 16,0 3 56-16</inkml:trace>
  <inkml:trace contextRef="#ctx0" brushRef="#br0" timeOffset="38380.27">21145 4195 706 0,'-14'1'292'0,"1"-1"-36"0,-5 4-5 0,2 1 5 0,-2 0-39 16,-2 2-12-16,6 1-21 0,-7 1-17 0,2 0-19 15,4 1 3-15,2-1-31 16,2 1 1-16,1-1-21 0,3-2 12 0,1 1-9 16,1-2-9-16,2-2-4 0,3 1-13 0,0 0 7 15,0-5-2-15,11 1-13 0,-7-1-25 0,5 0 22 16,-2-4-22-16,4 2-6 0,-4-3 0 0,3 1-17 16,1-2-24-16,-2 1-15 0,-2-2-22 0,3 0-42 15,-3-2-39-15,-3 2-4 0,-1-2-29 0,0 2-56 16,-2-2-53-16,-5-1-88 0,4 1-650 0,3 1 108 15,-3-1 71-15</inkml:trace>
  <inkml:trace contextRef="#ctx0" brushRef="#br0" timeOffset="39027.136">21169 4253 1064 0,'0'16'346'0,"0"-1"-31"0,0-4-36 16,0 0-21-16,3 0-9 0,-3-3-22 0,0 1-17 15,0-2-8-15,0-3 1 0,4 1-37 0,-1 0-10 16,-2-1-18-16,5-3-22 0,1-1-9 0,-7 0-22 16,17-4-9-16,-7 0-9 0,0-2 7 0,4-2-18 15,0 0-2-15,0-3 0 0,-1 2-21 16,5-5-7-16,-5 2 10 0,4-1-13 16,0 1 2-16,-3-1 11 0,-1 3-23 0,-3-1-5 15,1 2 2-15,-1-1-5 0,-3 4-2 0,3-2-29 16,-6 3 0-16,3 2 19 0,-4-1-16 0,0 3 10 15,-3 1-8-15,0 0-17 0,3 8 5 0,-3-2-16 16,0 3-23-16,-3-2-2 0,3 1-33 0,0 0 17 16,-3 1-25-16,6-5 0 0,-3 3-8 0,3-2-10 15,-2-3 15-15,-1-2-18 0,10 7 21 16,-10-7 5-16,10 0-15 0,-10 0 30 0,13 0 28 16,-13 0 6-16,11-3 10 0,-11 3 23 0,13-1 5 15,-13 1-3-15,12-2 36 0,-12 2 8 0,10 2 21 16,-10-2 1-16,6 4-11 0,-6-1 14 15,0 4-7-15,0 3 7 0,-3 2 4 0,-1 2-1 16,-5 2 5-16,1 5 10 0,1 0 11 0,-3 3 7 16,4 0 8-16,-2 1-10 0,1-1-8 0,1 0 5 15,2-6-12-15,-2-2-6 0,2 0 1 0,1-4-29 16,2-5-21-16,1-1 1 0,1-4-34 16,-1-2-2-16,0 0-5 0,13-16-11 0,-9 5 14 15,3-4-9-15,3-2 11 0,0-4-8 0,0-1-12 16,0 0 30-16,1 2-18 0,2-2 10 0,-2 2 1 15,2-2 27-15,-2 4-9 0,3 0 14 0,-1 1-7 16,1 1 11-16,-4 3 32 0,3 1-12 16,-2 3-3-16,-1 0 8 0,0 2 7 0,1 2 1 15,-4 1-11-15,3 4 21 0,-3 0-5 0,-7 0-14 16,7 4-19-16,-4 1 4 0,-3 2-4 0,-3-2 9 16,-1 5-15-16,-7 0 13 0,1-1-10 15,-3 1-5-15,-4 0-16 0,3-2 6 0,-6 2-21 16,2-1 2-16,2-2-30 0,1-2-31 0,2-2-25 15,-1-2-14-15,4-1-45 0,0-3-18 0,4-6-80 16,5 0-752-16,1-6 99 0,1-2 91 0</inkml:trace>
  <inkml:trace contextRef="#ctx0" brushRef="#br0" timeOffset="39551.63">21859 3846 634 0,'-3'20'282'0,"0"-2"-31"0,-1-2-21 0,3-3-5 15,-2 4-2-15,0-2-23 0,0 2-13 0,0 5-21 16,-1-4-5-16,1 1-25 0,3 2-13 0,-3-2-11 16,2 1 1-16,-2 1-18 0,3-4-11 0,0 2-5 15,-4-1-27-15,4 1-16 0,0-7-16 0,0 1-28 16,0-1-10-16,0-2-58 0,0 2-22 15,4-5-50-15,0-3-21 0,-1 1 18 16,0-3 2-16,-3-2-19 0,7 1-9 0,-7-1 49 16,0 0-13-16,0 0 31 0,20-7 3 0,-16 4 35 15,2 1 16-15,-2-2 17 0,2 2-2 0,-1-2 36 16,1 2 28-16,1-2 16 0,-1 0-4 0,1 0 27 16,-2 0-1-16,4 2 1 0,-2 0 7 0,-1-1-3 15,2 2 3-15,-4-1 11 0,5 1-14 0,-9 1 1 16,14 1-8-16,-7-1-5 0,0 2 7 0,0 2 21 15,3-4-28-15,-3 1-3 0,3 0 13 0,0-1-10 16,1 0-13-16,-1 0 5 16,3-2-8-16,1-1 3 0,-4-1 5 0,1 2-10 15,2-3-5-15,-3 1-6 0,-2-3-7 0,-1-1 8 16,-1 0-6-16,-2 0-2 0,-1-2-5 0,-3-2 0 16,-3 3 15-16,-1-3-18 0,1 1 8 0,-4 1-21 15,-4 2 11-15,4 1 0 0,-5 2-8 0,0 4 2 16,-1-2-4-16,-1 7 20 0,-2 1-5 0,1 6 7 15,-4-1-12-15,4 5 4 0,2 2-6 0,-1-5-12 16,4 8-19-16,0-5-31 0,3 0-16 0,0 0-59 16,3-1-53-16,4-4-54 0,0-2-732 15,4 1 74-15</inkml:trace>
  <inkml:trace contextRef="#ctx0" brushRef="#br0" timeOffset="39938.508">22300 4168 683 0,'-24'12'200'15,"4"0"-6"-15,0-1-27 0,2 2 9 0,1-3-20 16,3 0-43-16,1 0 5 0,0 0-24 16,2 0-12-16,1-4 8 0,6 2-11 0,1-3-15 15,3-3 21-15,0-2-44 0,0 0 2 16,14-2 8-16,0-4-10 0,-1-4 13 0,4-3 2 15,3-5-4-15,1-2 4 0,10-10 5 0,-4 1-25 16,4-3-13-16,-3 0 13 0,-1 0-5 0,-7 4 2 16,-2 3 0-16,1 1-20 0,-4-1 2 0,-5 1 8 15,0 4-20-15,-6-1 5 0,-1 6-19 0,-3 1 4 16,0 0 20-16,-4 4-19 0,-3 3 27 0,1 1 7 16,-1 3 8-16,-3 2 7 0,-1 4 21 15,1 4-15-15,0 3 5 0,-1 11-6 0,1 4-7 16,0 2 0-16,0 6 5 0,3 2-15 0,4 0-26 15,3-5-18-15,0-1-15 0,6 2-5 0,5-1-23 16,2-5-6-16,1 0-2 0,6-5-18 16,4-2-7-16,0-3-19 0,-3-4 3 0,3-1 8 15,0-1-36-15,-3-5-41 0,-1 1-62 0,0-5-314 16,-3 0-389-16</inkml:trace>
  <inkml:trace contextRef="#ctx0" brushRef="#br0" timeOffset="40610.784">21887 4252 486 0,'0'0'228'0,"0"0"10"0,0 0-34 0,0 0-1 16,0 0 7-16,0 0-41 0,0 0-6 0,0 0-9 16,0 0-24-16,0 0-9 0,20 4-3 0,-17-1-19 15,-3-3 17-15,0 4-24 0,0 0-13 16,0-4-18-16,5 4-14 0,-5 0 6 0,0-4 4 15,3 5-6-15,-3-1-8 0,0 0 9 0,3 3-14 16,0-2 18-16,-2-2-23 0,2 4 24 0,3-1-16 16,-2-1-8-16,-1 0-5 0,1 0-2 0,0 0 7 15,2 1-7-15,-2-2 7 0,2 2-10 0,-2-3-5 16,3 1-18-16,-1-1-28 0,-2 1-11 0,3-3-4 16,-1 0-34-16,2 0-41 0,-1-1-22 15,5 0-60-15,-1-2-25 0,0 1-722 0,-1-3 48 16,3 2 85-16</inkml:trace>
  <inkml:trace contextRef="#ctx0" brushRef="#br0" timeOffset="45291.476">10435 4272 476 0,'0'0'133'0,"0"0"2"0,3-4-19 0,-3 4-14 16,0 0-10-16,0 0 23 0,0 0-38 0,0 0-3 15,0 0 3-15,0 0-13 0,0 0-15 0,0 0 4 16,0 0 1-16,0 0-23 0,0 0 0 0,0 0 12 15,0 0 16-15,0 0-5 0,0 0-8 0,0 0-10 16,0 0 2-16,0 0-2 0,0 0 0 0,0 0 18 16,-10 9-3-16,6-5 2 0,1 1 32 0,-1 0-21 15,1 0 10-15,0 2 8 0,-1 2 0 0,-2 0-13 16,3 0 13-16,-2 3-26 0,-1-2 8 16,2 1-25-16,-2 3 22 0,2 1-5 15,-2-1 3-15,1 1-18 0,-1 0 5 0,2 1 11 0,1-1-1 16,0-2-15-16,3 0-13 0,-3 0 5 15,0-1 6-15,2 1-3 0,1-2-8 0,-3 0-3 16,3 2-7-16,0-3 5 0,0-1-5 0,0 2-5 16,0-2 10-16,0 2-18 0,0-2 11 0,0 1 12 15,-3 1-23-15,3 2 2 0,0-5-1 0,-4 4 4 16,3 0 3-16,-2-1 2 0,3-2 5 0,-3 1-14 16,0-1-14-16,3-1 8 0,-1 0 0 0,1-1-3 15,-3 0 6-15,3 0-8 0,0-2 2 0,-3 0 3 16,3 2 0-16,0-5 8 0,0 3-6 15,0-5-7-15,0 4 0 0,0-4 5 0,-3 5 3 16,3-5-3-16,3 3-5 0,-3 1 0 0,0-4 2 16,0 0 6-16,0 0-19 0,0 0 9 15,3 3 7-15,-3-3-6 0,0 0 19 0,0 0-10 16,0 0 4-16,0 0-7 0,0 0 3 0,7-8 7 16,-7 6-7-16,3-5 25 0,1 2-31 0,3-1-2 15,-3-4 10-15,2 1-10 0,0 1 18 0,1-4-23 16,4 3 2-16,-4-3 6 0,3 1 2 0,0 0 7 15,0-2-4-15,0 2-8 0,-3 2 2 0,4-3-7 16,-4 4 12-16,2-1 1 0,-1 1 7 0,2 0-15 16,-3 3 5-16,2-2 13 0,-4 0-10 0,2 1 4 15,2 1-9-15,-2-1-11 0,1 1 28 16,-2 1-22-16,1 2-4 0,-1-4 9 16,1 4-26-16,1-2 10 0,-2 1 2 0,4-2-7 15,-3 2 3-15,0 1-1 0,0-2 14 0,0 1-1 16,-1 2-15-16,2 0 13 0,-2-2 17 0,-6 3-4 15,10-1 2-15,-6 1 3 0,-4 0-19 0,6 0 11 16,-6 0-7-16,11 1 4 0,-10 3-4 0,-1-4-4 16,3 3 11-16,0 2 0 0,-3-3-10 0,0-2 8 15,-3 9 4-15,3-3-7 0,-3-2 0 0,2 2-5 16,-2 1 4-16,0 0 9 0,3-2 18 0,-5 2 2 16,2 2-31-16,0 0 26 0,3 1-26 0,-3 0 0 15,2-1-7-15,1 1 15 0,0-1-31 16,0 2 24-16,0 0-11 0,0 0 2 15,1-2-27-15,2 1 7 0,-3-1-31 0,3 2 9 16,0-5-47-16,-3 3-26 0,0-2-38 0,2 1-84 16,1-3-1-16,-3 3-775 0,-3 0 169 0</inkml:trace>
  <inkml:trace contextRef="#ctx0" brushRef="#br0" timeOffset="48362.903">10072 5227 191 0,'0'0'80'0,"0"0"-9"15,0 0 19-15,0 0-11 0,0 0-22 0,0 0 12 16,0 0 3-16,0 0-16 0,0 0 21 0,-9-2-1 16,9 2-12-16,-7-4 0 0,7 4-12 0,-8-3 4 15,5 2-13-15,-3-3-22 0,2 2 22 0,-2 1-7 16,2 0-8-16,-3-4 1 0,3 3 1 0,1 0 9 15,3 2-14-15,-7-3-7 0,4 1 8 16,3 2 2-16,-6-4 0 0,4 0 0 0,2 4-5 16,-3-3 5-16,3-3-5 0,0 6-2 0,0-6 7 15,0 6 11-15,3-6-14 0,-3 1-10 0,0 3 1 16,0-4 4-16,0 6-7 0,2-7 13 0,-2 3 4 16,2 0-4-16,-2 1-16 0,0 3 11 15,1-8 9-15,-1 3-24 0,3 3 17 0,-3-1-11 16,3-2 17-16,-3 2-6 0,3-3 5 0,-3 3 5 15,1-4-15-15,2 2-10 0,0 1 2 0,-3-3 5 16,3 2-7-16,-3 0 10 0,1-1-8 0,2-1 3 16,-3 5 2-16,0-4-2 0,4 2 0 0,-4-2 12 15,0 2-12-15,0-2-26 0,0 1 13 16,3 1-5-16,-3-1 0 0,0 2 13 0,0-3 12 16,1 3-20-16,2-2 5 0,-3 1-2 0,3-2-6 15,0 0 6-15,-2 2-11 0,2-4 1 0,0 1 25 16,0 0-8-16,0 4-18 0,2-5 18 15,-2 2 3-15,-3 2 3 0,3-3-24 0,1 2 16 16,-4-2-16-16,3 3-5 0,0-3 16 0,-3 2-1 16,1 1-10-16,2-1 8 0,-3 1 6 0,3 0-12 15,-3-1 1-15,3 1 23 0,-3 0-15 0,1 0-8 16,1 0 10-16,0 0-3 0,1 1-7 0,-3-2 18 16,3 1-8-16,-3 2 11 0,0-4-11 0,3 3 2 15,-3-2-17-15,1 3 5 0,2-5-5 16,-3 5 2-16,3-2 21 0,-3 4-5 0,0-5 7 15,0 0-2-15,0 5-21 0,0-5 18 0,3 3-10 16,-3 2 11-16,0-7-14 0,0 4-7 16,0 3-3-16,0-5 8 0,0 5-5 0,0-5 17 15,0 5 11-15,0-7-15 0,0 7-3 0,1-5-18 16,-1 2 5-16,3-1 10 0,-3 0-9 0,0 4 9 16,0-6 16-16,0 6-8 0,3-4-8 0,-3 0 11 15,0 4-5-15,0-4-1 0,0 4 6 0,3-4 10 16,-3 4-3-16,0-4-2 0,0 4 10 0,0 0-5 15,0 0-8-15,0-5 11 0,0 5-6 0,0 0-18 16,0 0 9-16,2-4-6 0,-2 4 0 16,0 0 10-16,0 0-18 0,0 0 21 0,0 0 5 15,0 0-5-15,0 0 2 0,0 0-7 0,0 0 2 16,0 0-10-16,6-1 8 0,-6 1 4 0,0 0 6 16,0 0-7-16,10 2 4 0,-7 1 8 15,-3-3-20-15,10 4 25 0,-6-2-31 0,0 1-15 16,-1 1 23-16,1-3-10 0,2 1 5 0,-3 2 8 15,1-3-11-15,3 2 6 0,-4-1 17 0,1 1-17 16,-1-1 12-16,0 1-12 0,1 1-1 0,-1-2-12 16,0 3 10-16,-3-4 10 0,5 3-20 0,-5 0 8 15,0-4-1-15,3 7 8 0,-3-3 5 0,0 1-10 16,0-3-2-16,0 5 4 0,0-4-7 16,-3 3 0-16,3 1 8 0,-4-3-3 0,3 2 2 15,-2 2-9-15,0-4 12 0,0 3 2 0,2 0-25 16,-2 0 16-16,0-4 7 0,0 3-13 15,2 1 3-15,-2-3 0 0,0 2 13 0,3-3-11 16,-5 1 16-16,5 0-5 0,-6 2-24 0,3-5 21 16,-1 5-17-16,1-5 7 0,-4 0-3 0,0 0 21 15,0 0 5-15,0 2-8 0,1-2-10 0,-5-1 0 16,4 0-13-16,-2 0-13 0,2 0 14 0,-4 0-19 16,4 0-7-16,-3 0-21 0,-1 0-23 0,2 0-56 15,9 0-72-15,-14 0-23 0,4 0-763 16,6 0 100-16</inkml:trace>
  <inkml:trace contextRef="#ctx0" brushRef="#br0" timeOffset="50887.134">8363 6011 665 0,'-14'1'212'0,"-2"-1"-14"0,-8 1-19 0,-4 2-5 16,-3-2-5-16,-3-1-8 0,-7 1-5 0,-3 1-20 15,6-1-16-15,-6 1-10 0,3 0 0 0,3-1-12 16,-7 0-14-16,8 1 16 0,0 3-39 0,6-5 19 16,-3 0-22-16,6 1-14 0,1-1 15 15,2 1-36-15,1-1-23 0,4 0-36 0,3 2 3 16,1-2-31-16,1 0-39 0,2 0-27 0,6 0-111 15,-4-2-22-15,8 1-736 0,3 1 96 16</inkml:trace>
  <inkml:trace contextRef="#ctx0" brushRef="#br0" timeOffset="57259.202">8722 5742 494 0,'0'0'220'16,"0"0"-10"-16,0 0-29 0,6-4 14 0,-6 4-26 16,0 0 12-16,0 0-24 0,0 0-1 15,0 0-3-15,0 0-14 0,0 0-6 0,0 0-8 16,0 0 3-16,11 5 0 0,-10 1 15 0,-1-5-2 15,3 8-13-15,-3-2-2 0,3 0-14 0,-3 4 14 16,0 4-3-16,3-3-21 0,-3 6-10 0,0 3 0 16,0-1-2-16,0 5-3 0,0 0-3 0,0 4-22 15,1-3 4-15,-1 2-22 0,3 2 4 0,-3-4 4 16,0 0-9-16,0-1-15 0,0-2 0 0,0-6-15 16,0 4-18-16,0-4-31 0,0-3-48 0,0 1-21 15,0-4-56-15,0-1-49 0,-3 1-39 0,2-7 52 16,-2 2-36-16,0-4-66 0,3-2-182 0,0 0-559 15,0 0 114-15</inkml:trace>
  <inkml:trace contextRef="#ctx0" brushRef="#br0" timeOffset="57642.689">8681 5845 744 0,'3'-3'231'0,"-2"-3"-11"15,2 2-15-15,0-2-18 0,0 0-8 0,5-1 0 16,-4 3-13-16,5-5-17 0,-2 1 2 16,4 0-8-16,-1-1 0 0,3 0-22 0,1 2 2 15,-1-2 15-15,2 1-20 0,4 2-8 0,-1-2-13 16,-1 5-10-16,7-4 0 0,-3 6-3 0,3-3-20 15,-1 3-7-15,1 1-4 0,-3 0-6 0,3 1 6 16,-4 3 1-16,1 2 2 0,-4-4-4 0,0 2-19 16,0 5 8-16,-7-4-10 0,0 5-8 15,-2-2-6-15,-5 2 12 0,-3 3-4 0,-3-5-7 0,-2 3 0 16,-5 3 0-16,-3-2 8 0,-4 2-11 16,0 0 5-16,-4-4-25 0,0 2 0 0,2 1-13 15,-5-5-18-15,3 2-30 0,-3-3-13 0,4 1-42 16,-1-4-27-16,0 2-19 0,4-3-40 0,-3-3-62 15,3 0-15-15,0 0-760 0,3 0 107 16,3-2 85-16</inkml:trace>
  <inkml:trace contextRef="#ctx0" brushRef="#br0" timeOffset="58291.149">9310 6004 366 0,'0'0'163'0,"-14"-5"-7"0,8 2-20 0,-8 0 2 15,1 2-22-15,-2 1 19 0,-1 0-7 0,-5 1-2 16,0 1-6-16,1 3 21 0,-4-2-31 0,0 3 5 15,4 1-5-15,-4 2-5 0,3 0-5 0,0 3-16 16,4 1 1-16,3-1 4 0,-2 2-7 0,6 0-15 16,2-3-16-16,-1 0 10 0,8 2-12 0,1-5 7 15,0 0-7-15,7 1-8 0,-1-2-8 0,3-3 34 16,3-1-16-16,-1-3-25 0,3-3-3 16,-1 0 0-16,4-2 2 0,-3 0 6 0,3-2-31 15,-4-5 26-15,1 3-16 0,0 0-10 0,3-2 15 16,-6-2-23-16,2 1 11 0,-3 1-26 15,0-1 0-15,-3 1-15 0,0 2-21 0,-3-3-26 16,2 3-27-16,-5 1-21 0,2-1-52 0,-3 5-61 16,0-3 16-16,-4 0-766 0,4 5 83 0</inkml:trace>
  <inkml:trace contextRef="#ctx0" brushRef="#br0" timeOffset="58662.936">9533 5882 540 0,'-11'2'207'0,"-3"0"-23"16,1 3-25-16,-1-4-23 0,4 3 15 0,-4 0-16 15,1-2 21-15,2 3-20 0,-2-1 0 0,6 2 2 16,-4-2-25-16,4 1-3 0,1 1-3 0,2-2-25 15,4 2 0-15,-3 2 8 0,6-4-16 0,1 4 5 16,2-2-5-16,4 2-10 0,-2 0-7 16,5 0-14-16,1-1 6 0,-4-2-3 0,1 2-5 15,2-1 18-15,-6 2 2 0,3-4-5 0,-3 2 3 16,0 1-20-16,0-3-3 0,-4 0-6 0,0 3 4 16,-3-2-9-16,-3 3 1 0,0-2-11 15,-1 2 8-15,-2-1-2 0,-2-2-11 0,-2 2 8 16,1 0-18-16,-2-1 5 0,1-2 0 0,-3 1-31 15,1-2-17-15,0 3-26 0,0-4-26 0,-1 0-18 16,0 2-61-16,-1-3-38 0,4 1-36 0,-1-5-26 16,1 3-763-16,3-1 85 0</inkml:trace>
  <inkml:trace contextRef="#ctx0" brushRef="#br0" timeOffset="58863.614">9635 6050 670 0,'0'7'292'0,"-3"-2"-39"0,0 1-38 16,2 1-7-16,-2 1-29 0,-1-3-18 0,4 0-28 16,-4 2-71-16,4-4-34 0,-3 3-67 0,0-4-27 15,3-2-62-15,0 0-54 0,0 0 21 16,0 0-799-16</inkml:trace>
  <inkml:trace contextRef="#ctx0" brushRef="#br0" timeOffset="59226.885">9706 5832 872 0,'7'-6'267'15,"1"1"-22"-15,-2 0-19 0,1-1-22 0,0-1-14 16,3 3-29-16,-3-3-13 0,0 1-32 15,0-1-63-15,3 3-7 0,-7-3-46 0,4 1-23 16,-3 1-23-16,2-2-38 0,-3 3-26 0,5-1-18 16,-4-2-3-16,2-1-12 0,0 2 38 0,1-3 5 15,-2 1 3-15,4 1 33 0,-5 2 15 0,2-1 19 16,1-1 27-16,0 4 44 0,-3-2 38 16,2 2-12-16,-2-2 2 0,2 4 18 0,-6 1 21 15,8-1 4-15,-8 1 8 0,0 0 1 0,4 7 9 16,-2-2 9-16,-2 1-6 0,0 4 0 0,-3-1-3 15,3 3 14-15,-3 2-11 0,-4 1 13 0,6 4 17 16,-5-1-27-16,2 6 5 0,-2-2-23 16,-1 2-24-16,0 1-4 0,0 4 2 0,0-5-18 15,1 2-7-15,-2-4-29 0,1 2-33 0,4-2-23 16,-4-3-33-16,4-2-43 0,0-2-29 0,0 0-46 16,3-7-72-16,0-4-23 0,3 1 3 0,0-5-286 15,-3 0-434-15,13-4 37 0</inkml:trace>
  <inkml:trace contextRef="#ctx0" brushRef="#br0" timeOffset="59382.946">9984 5968 629 0,'0'0'256'15,"0"0"-15"-15,0 0-19 0,0 0-14 16,-17 2-3-16,6-1-29 0,1 3-12 0,-3-3 0 16,-2 0-41-16,-1 0-13 0,-5 4-18 0,0-4-43 15,0-1-9-15,2 0-24 0,-2 0-42 0,4-5-25 16,-3 3-54-16,2 0-38 0,5-6-47 0,3 3-4 15,-1-3-653-15,4 4-60 0</inkml:trace>
  <inkml:trace contextRef="#ctx0" brushRef="#br0" timeOffset="59559.396">10096 5842 854 0,'1'8'236'0,"-1"-1"-13"15,0-1-31-15,-1 6-13 0,-2-1-18 0,0-1-10 16,-4 4-33-16,3 1-8 0,-2-2-38 0,-1-1-32 16,3 1-29-16,-6-1-39 0,6-1-72 0,1-1-59 15,-3-6-7-15,5-1-830 0,-2 3 103 0</inkml:trace>
  <inkml:trace contextRef="#ctx0" brushRef="#br0" timeOffset="60038.512">10196 6095 826 0,'3'12'266'16,"-3"-3"-22"-16,0-5-22 0,3 1-32 0,-3-5-19 16,0 0-30-16,0 0-18 0,11-9-10 0,-8 2-24 15,1-3-7-15,5-3-28 0,-5 0-3 16,4-1-10-16,1 0-3 0,-2 2-12 15,-1-4 33-15,5 1-41 0,-4 4 12 0,0-2-12 16,0 5 18-16,-1-2 8 0,2 3-11 0,1 3-2 16,-2-3 15-16,-3 6-13 0,6-2-5 0,-3 1-2 15,-1 2 12-15,-6 0-10 0,10 5-7 0,-2-4-6 16,2 0 11-16,-3 5-21 0,3-5 10 0,0 1-12 16,0 0 10-16,1 3 7 0,2-5-10 0,-3 1 8 15,5-1 5-15,-2 0-36 0,4-1 13 16,-3-1-12-16,3-2-6 0,-3 1 20 0,6-1-14 15,-3 0 9-15,0-2-12 0,1-1 10 0,-2 3 2 16,-1-4-15-16,1 2 18 0,-2-1-3 0,-4 3 6 16,-3-1-6-16,0-2-9 0,0 4 4 0,-3-3-7 15,-1 4 4-15,0 0 9 0,-3 2 4 16,0 0-17-16,0 0 23 0,0 0 5 0,-21 7-8 16,12-1 7-16,2 5 14 0,-4-1 5 0,4 4-13 15,-3-1-8-15,-1 1 8 0,5 3-5 16,-1 0-11-16,0-2 3 0,4-3-10 0,0 2-10 15,6-5-11-15,-3-1-45 0,4 0 1 0,5-5-35 16,1 1-71-16,1-7-26 0,2 1-34 0,-2 0-43 16,3-6-722-16,3 0 105 0</inkml:trace>
  <inkml:trace contextRef="#ctx0" brushRef="#br0" timeOffset="60195.066">10305 5746 813 0,'0'0'262'0,"0"0"-14"15,-7-3-64-15,7 3-53 0,0 0-78 0,0 0-96 16,0 0-123-16,17-8-758 0</inkml:trace>
  <inkml:trace contextRef="#ctx0" brushRef="#br0" timeOffset="60866.56">11792 5800 542 0,'-21'-1'231'0,"1"-3"-32"16,0 1-12-16,5-1-26 0,-1 2-17 0,1 0-21 15,2 2 4-15,-4-2-1 0,4-1-26 0,2 2 12 16,-3 1-19-16,5-1-9 0,2 1 26 0,-4 1 15 16,7-1-20-16,-2 1-5 0,3 4-13 0,3-5-5 15,-3 7-18-15,6-3-8 0,0 1 1 16,3 4 2-16,1-1-6 0,1 1 9 0,2 3-6 15,0-1 11-15,1-1-8 0,-1-1-1 0,-1 2 4 16,-1 1-6-16,2-3 6 0,-4 2-14 0,-2-1-7 16,-1 3 5-16,-3-5-15 0,0 3 5 0,-3-1-11 15,0 2-1-15,-1-2 4 0,-5-2-8 0,1 2 13 16,1-1-20-16,-3-1-23 0,0-2-10 0,-1 2-44 16,1-4-29-16,-4-1 19 0,4-2-41 0,0-1-64 15,0 0-34-15,-7-6-32 0,10 3-790 16,4-4 50-16,-1 2 104 0</inkml:trace>
  <inkml:trace contextRef="#ctx0" brushRef="#br0" timeOffset="61762.81">11782 5876 726 0,'7'2'221'15,"-1"-1"-12"-15,1 4-34 0,-1-4 9 0,5 0-31 16,-1 1-4-16,1-2-16 0,6-2-33 16,0 2-5-16,0-1-24 0,1 0 1 0,1-5 12 15,2 3-22-15,0-4 4 0,-1 1 1 16,1 1-11-16,-4-2 6 0,0-1-16 0,0 2 7 16,-4-2-9-16,-2 0-6 0,-1 1-9 0,0 3 11 15,-6-5-17-15,2 2 3 0,-2 2-3 0,-3-1-2 16,-2-1 12-16,1 0-20 0,-7 2-11 0,1 1 6 15,-1 2 12-15,0-3-9 0,-4 3-1 0,-2 4 18 16,-1 0-15-16,0 4 2 0,-3 1 3 0,1 2-15 16,5 1 17-16,-3 3-10 0,1-2 11 0,2 4-16 15,4-2 13-15,1-1-3 0,2 4 6 0,1-4-8 16,3 1 12-16,3-4-15 0,1 2-30 16,-1-2-26-16,4-2 5 0,0 0-38 0,4-3-1 15,1-1-2-15,-1-3-25 0,3 0 9 16,-4-3-35-16,7-1 11 0,-4-2 19 0,5-1-30 15,-1-2-13-15,4 0 44 0,2-1-3 0,-2 1 20 16,2-2 11-16,-2-1 31 0,3 1-27 0,7 2 22 16,-7 0-16-16,3 0 10 0,-3 2 28 0,3-2 44 15,-2 2 8-15,-1-1 15 0,-4 1 15 0,0 1 11 16,-6 3 12-16,3-2-30 0,-4 1 5 0,-2-1 4 16,-4 2-14-16,-4-3 35 0,-3 3-15 0,0-2 13 15,-6 1-3-15,-4 1 1 0,-1-1-1 0,-2 4-10 16,-2-5 13-16,-1 5 4 0,-5 0-40 15,0 3 16-15,1-1-11 0,-7 2-10 0,3 1 17 16,0 4-14-16,4-1 17 0,-1 5-7 16,0-1-1-16,4 2-7 0,3-4-13 0,4 1-4 15,0 1 9-15,7-3-5 0,-1 0-2 0,4-2-9 16,4-3 22-16,-1 2-8 0,4-5-19 0,0 2 6 16,7-4-7-16,-4-1 1 0,3 1-12 0,4-4 13 15,0-3-3-15,1 4-17 0,2-8 12 0,-3 2 5 16,4 2-10-16,-4-2 21 0,3 0-19 0,-5 1-20 15,-2 0 3-15,4-2 15 0,-4 2-3 0,-3 4-10 16,-2-2-10-16,2 3 13 0,-4 0 10 0,-2 3-8 16,-4 1 14-16,0 0-9 0,0 0-12 15,-4 13 12-15,-5 1-2 0,-5 4-3 16,0 6 11-16,-3 4-3 0,-6 10-3 0,2 4-2 16,-3 2 18-16,7 3 0 0,-4-6-11 0,7 2-2 15,4-9 11-15,0-2-14 0,3-7 3 0,3-5 13 16,4 1 0-16,0-4-6 0,4 0 6 0,0-3-8 15,2-4-23-15,4-5 6 0,1-1-14 0,2-3 0 16,5-2 11-16,-1-3-8 0,4-5-13 0,2-2 11 16,1-4-9-16,0-2 14 0,-3-2-3 0,-2 1-11 15,-8-2 1-15,-1 3-8 0,-6 1 28 0,-1-1 6 16,-6 4-4-16,-1-3 4 0,-6 2-1 0,-1 3 0 16,-2-1 6-16,-4 1-26 0,0 4 15 15,0 0-2-15,0 2-37 0,-1-1 14 16,2 2-29-16,-1 1-20 0,6 0-10 0,-3 2-44 15,4-2-7-15,4 0-49 0,2 0-819 0,1-4 115 16</inkml:trace>
  <inkml:trace contextRef="#ctx0" brushRef="#br0" timeOffset="62650.168">12667 5642 647 0,'-7'17'300'0,"4"-8"-24"16,-4 2-5-16,1 3-17 0,1 3-1 16,-1 0-20-16,2 2-10 0,1 1-21 0,0-1-7 15,3-1-19-15,0 2-4 0,3-5-1 0,-3 1-12 16,4-2-26-16,2-3 0 0,-3 1-10 0,5-3-31 16,-2-6-7-16,1 1-14 0,3-2-9 0,-2-4-6 15,5-3-20-15,-3-2-3 0,4-3-5 0,-4 0-15 16,7-5 8-16,-7 0-19 0,5-2 1 0,-5 1 22 15,3 3-32-15,-2-1 1 0,-1 2 17 0,-4 0-9 16,1 1-7-16,0 4 13 0,0 0-1 16,-3-1-12-16,2 3 13 0,-3 0-18 0,-2 3 17 15,2-2-4-15,-3 4 7 0,0 0-20 0,0 0 10 16,7 8 5-16,-7-3-20 0,3-1 15 0,-3 5-8 16,1-2 23-16,2 2-27 0,-3 3 7 15,3-3 7-15,1 0-15 0,5-1 3 0,-4 0-10 16,2 2-3-16,2-3 7 0,1 1 1 0,1-5-1 15,-1 3 1-15,4-5 2 0,-1-1 1 0,5-1 6 16,-5-1-1-16,5-3-4 0,-2-2 11 0,-1-1-17 16,4-1 22-16,-1-2-3 0,-2-2-17 15,-4 2 5-15,1 2-6 0,-4-5 11 0,2 3 3 16,-4-3-9-16,-4 3 1 0,1-1-5 0,-1 3 5 16,-3-3-3-16,-3 3-5 0,0 1 2 0,-1-1 1 15,-3 2 23-15,1 5-6 0,-2-1-14 0,-1 3 1 16,2 3 16-16,-4-1-2 0,1 5 7 15,0 4-7-15,-1 3 7 0,-2 3-7 0,3 2 2 16,2 2-8-16,-1-1 11 0,5 1 28 0,-2-2-52 16,5-2 4-16,-2-1-12 0,3-3-29 0,3-1-24 15,1 1-15-15,2-1-26 0,-2-8-10 0,5 3 15 16,-1-5-22-16,2 2-16 0,-3-5-8 16,4-2 23-16,2 1-17 0,-3-2 25 0,4-3 2 15,2-1 6-15,-4 0 10 0,4-2-10 0,1-4 12 16,-6 4 26-16,3-3 6 0,-1 3 22 0,-3 0-10 15,1 3 0-15,-5-1 18 0,1 4 30 0,-3-1 27 16,-1 4 17-16,1 1 33 0,-4 0 21 16,0 0 18-16,3 8 15 0,-3-4 3 0,0 3 20 15,3-1-18-15,-3 2 6 0,0 1-14 0,0-5 24 16,1 3-8-16,2-1-13 0,-3 0-2 0,3-3 5 16,0 0-26-16,1 0-18 0,-4-3 0 15,14-5-23-15,-4 3 3 0,-3-7-21 0,4 1 11 16,-1-5-11-16,3 2 11 0,1-4-21 0,-1 3-3 15,2-4 21-15,-2 0-25 0,4 2-11 0,-4-2 10 16,0 4-12-16,-1-2 4 0,1 4 4 0,-2 2 9 16,-1 1-5-16,-1 1-2 0,2 2-8 0,-4 3-2 15,0 1-1-15,-1 3 1 0,-3 2 0 0,2 4 2 16,1 0 5-16,-5 2-2 0,2 2 9 0,0 2 7 16,-3 1-40-16,3-3 16 0,-3 3-20 15,1 0 12-15,2 0-36 0,-3-4-14 16,3 1-11-16,-3-4-34 0,3 1-56 0,0-2-7 15,-1-2-36-15,1-5-16 0,3 1 26 0,-6-2 0 16,0 0-102-16,20-9-669 0,-12 2 78 0</inkml:trace>
  <inkml:trace contextRef="#ctx0" brushRef="#br0" timeOffset="63110.46">13894 5597 468 0,'0'0'220'0,"-13"0"8"15,5 0-26-15,-2 3 5 0,0 0-4 16,-1 3-6-16,-2-2-10 0,0 4-13 0,2-1 0 16,-2 3-16-16,-1 2-9 0,4 0 4 0,0 1-32 15,-1 0-9-15,4-1-22 0,1 5-6 0,2-7-7 16,1 1-20-16,3 1 1 0,0-1-1 0,0-1-19 16,3 1-12-16,1-5-26 0,2 1-23 0,1-2-13 15,4-1-3-15,-4 1-9 0,3-5-8 0,0 0-6 16,3 0 6-16,-2-5 7 0,3 1 11 0,-1 4 4 15,4-7 4-15,0 2-14 0,-3 1 11 0,3-4 15 16,0 0-2-16,4 0 7 0,-4-2 0 0,3 2 3 16,0-5-1-16,-2 4 1 15,-1-2-13-15,0-3 0 0,-3 3 18 0,-1-1 0 16,-3 1-5-16,1 0-6 0,-4-1 11 0,-1 1-5 16,-6 1 15-16,1 0-5 0,-2-1-8 0,-2 1 16 15,-3 0-5-15,-1 2 17 0,-1 2 8 0,-2 3 26 16,0-3 15-16,-1 3 10 0,-2 3-4 0,3 3 4 15,-4 1-7-15,1 2 2 0,-1 3-13 0,0 4 6 16,0 2-11-16,1 1-2 0,3 2-5 0,-1 0-1 16,5 2-14-16,2 0-6 0,1-3 10 0,3 0-10 15,0-1-12-15,3 1-9 0,4-1-19 0,0-3-6 16,4-2-3-16,2-3 6 16,1-2-39-16,-1 1-25 0,0-2-19 0,1-5-7 15,-3 0-56-15,6 0-44 0,-4-8-68 0,5 4-716 16,-2 0 76-16</inkml:trace>
  <inkml:trace contextRef="#ctx0" brushRef="#br0" timeOffset="66243.61">15077 5586 872 0,'0'0'274'0,"4"5"-20"0,-4-5-32 15,0 5-7-15,-4-1-12 0,4 3-11 0,-4-2-13 16,1 3-21-16,0 0-17 0,-1 2-10 0,1-1-21 16,0 3-15-16,-1-3-11 0,1 5-48 0,-4 0-36 15,3-1-69-15,1-2-49 0,-1-2-79 16,1-2-90-16,0-1-762 0,3-2 104 0</inkml:trace>
  <inkml:trace contextRef="#ctx0" brushRef="#br0" timeOffset="66414.573">15098 5488 826 0,'0'0'295'0,"10"-4"-34"0,-6 2-44 0,-1-2-76 0,3 1-44 16,1-1-56-16,0-1-71 0,1-1-55 0,1-1-51 16,4-4-27-16,-2 5-787 0</inkml:trace>
  <inkml:trace contextRef="#ctx0" brushRef="#br0" timeOffset="66663.925">15847 5252 639 0,'-5'-6'238'0,"2"2"-20"0,-4-1 2 16,1 3-7-16,-1 1-3 0,-4 1-3 0,-2 0-23 16,3 0-20-16,-10 4-8 0,2 3-7 0,1 2 7 15,-7 8-31-15,-3 4 36 0,-4 9-35 16,0 2-24-16,0 6-15 0,1-1 11 15,2 4-52-15,1 0-39 0,3-2-27 0,1 3-44 16,8-9-57-16,2-8-86 0,6-5-23 0,0-2-799 16,7-3 97-16,0-2 118 0</inkml:trace>
  <inkml:trace contextRef="#ctx0" brushRef="#br0" timeOffset="66839.073">15610 5570 1131 0,'-14'-2'340'0,"14"2"-22"16,-13 3-14-16,3 1-27 0,-4-3-39 16,1 0-26-16,-5 4-27 0,2-3-19 0,-5-1-36 15,0 2-55-15,4-3-29 0,-4 0-39 0,-2 0-40 16,6-2-44-16,-1 0-35 0,-1-4-55 0,7 3-63 16,-4-4-151-16,8 1-602 0,2-2 100 0</inkml:trace>
  <inkml:trace contextRef="#ctx0" brushRef="#br0" timeOffset="67286.637">16155 5671 657 0,'-1'6'282'16,"-3"1"-13"-16,4-5-24 0,-3 3-42 0,3-5-11 15,0 5-31-15,0-5-15 0,-3 4-8 0,3-4-7 16,0 0-19-16,0 0 8 0,14-12-22 0,-8 2-1 15,4-1-30-15,1-2-1 0,2 1-4 16,5-5-1-16,-5-1-10 0,5 2 0 0,-2-5-7 16,2 3-8-16,-2 2-8 0,-1 0-8 0,1 3 14 15,-5 1 4-15,2 2 0 0,-3 2 11 0,1 2-11 16,-1 2 3-16,-3 3 0 0,-1 2 0 0,2 0-13 16,-2 3 6-16,-2 3-16 0,-1 5 7 0,0-3-4 15,-2 3-3-15,-1 2-13 0,3 1 2 0,-6-2-12 16,6 1-15-16,-6 2-13 0,2-3-24 15,2 0-12-15,2-1-41 0,-3 0-31 0,3-4-71 16,4 0-67-16,-3-4 20 0,-1 1-112 16,4-5-648-16,3 0 88 0</inkml:trace>
  <inkml:trace contextRef="#ctx0" brushRef="#br0" timeOffset="67531.067">16681 5504 790 0,'-21'12'236'16,"4"-3"7"-16,0 2-23 0,3 0 8 0,0 3-21 16,1 0-15-16,-1 2-15 0,4-5-18 15,3 3 2-15,0-5-15 0,3 2 0 16,1-1-18-16,3-2-11 0,0 0-4 0,3-2-13 16,1-2-5-16,3-1 4 0,0-2-12 0,3-2-12 15,0-2-22-15,1-1-1 0,2-2 4 0,4-2-23 16,-6 0-5-16,3-2-28 0,-1 0-30 0,0 0-39 15,-2-4-16-15,-1 3-58 0,0-3-42 0,-3 0-42 16,-3 1-68-16,-1-1-670 0,0 3-12 0,-2-2 122 16</inkml:trace>
  <inkml:trace contextRef="#ctx0" brushRef="#br0" timeOffset="67788.205">17115 5132 760 0,'0'0'266'0,"0"0"-5"0,0 0-20 0,-8 10-3 16,5-2 7-16,0 1-24 0,-1-1-50 15,-2 7 6-15,2 0-14 0,1 6-11 0,-3 4-27 16,-2 7-2-16,4 0-21 0,-2-1 1 15,-1 2-42-15,-1-1-53 0,-1 1-31 0,-1-2-39 16,3-3-61-16,0-5-43 0,3-7-75 0,-2 0-775 16,6-6 131-16,0-2 63 0</inkml:trace>
  <inkml:trace contextRef="#ctx0" brushRef="#br0" timeOffset="67985.038">17036 5420 862 0,'-24'2'266'16,"4"1"-20"-16,2-1-23 0,-3-1-29 0,5 3-12 15,1-2-34-15,-1-2 11 0,-1 1-21 0,0-1-20 16,0-1 0-16,6 1-57 0,-6 0-33 0,4-2-17 16,3-1-9-16,-1 3-35 0,1-2-44 0,4 1-25 15,6 1-62-15,-11-8-10 0,10 7-791 0,1 1 46 16</inkml:trace>
  <inkml:trace contextRef="#ctx0" brushRef="#br0" timeOffset="69178.671">18112 5309 558 0,'-6'-5'212'0,"-4"3"-20"16,-4 0-5-16,1-1-21 0,-2 3-2 0,-4 3-13 15,1-1-13-15,-3 3 0 0,-2 1-7 0,-1 3 2 16,3 3-2-16,-3 0-24 0,4 2 8 0,-1 3-17 15,4-2 9-15,3 2 1 0,4-1-16 16,0-4 0-16,3 1-5 0,4-4-10 0,3-1 2 16,3-4-5-16,0 0 1 0,4-4-11 0,7-4-6 15,2-1-1-15,2-8-4 0,6-4-9 0,0-2-3 16,-1-3-10-16,8-7-3 0,-3-3-13 0,-7 2 21 16,-5 5-13-16,2-1 0 0,-5 1-20 15,1 0 33-15,-4 4-13 0,1 0-31 0,-4 1 16 16,-1 1-21-16,-2 4 5 0,2 0-2 0,-3 0-11 15,-2 5-2-15,-1 2 5 0,0-1-5 0,0 1 16 16,0 3-11-16,-4 4 5 0,4 1 5 0,0 0 1 16,-13 11-1-16,6-1-2 0,0 1 15 0,0 6-5 15,1 0 5-15,2-1 3 0,-2 8-21 16,5-5 8-16,-2 4 10 0,7-5-15 0,-1 5 4 16,3-3 14-16,1 1-18 0,4-3 12 0,-1-5-2 15,3 0 13-15,1-5-20 0,0 0 9 0,3-2 3 16,-3-4-10-16,3-2 0 0,0 0-5 15,3-6-6-15,-2 3 14 0,2-5-3 0,1 0 10 16,-1-4-3-16,-3 6-7 0,-3-3-10 0,-1-1 5 16,0 1 22-16,-5 3-19 0,-1-4-3 0,-1 4 12 15,-5-1-4-15,-1 1-4 0,-1 3 14 0,-2-2-3 16,-3 2-7-16,-1 3 14 0,-1 0-9 0,-2 1 2 16,0 6 5-16,-7 0-2 0,4 3-5 0,-2 1-11 15,-1 4 18-15,-1 2-2 0,6 0-18 16,-3 1-1-16,1 0 6 0,6 3-15 0,0-5-11 15,3 0-23-15,1-3-20 0,3 1-31 0,3-3-5 16,1 2-31-16,3-5-2 0,3-1-13 16,0-4-21-16,4 0 16 0,0-3 5 0,3 0-23 15,0-3 7-15,4 0 26 0,6-4-2 0,0-1 15 16,4-2 10-16,-3-2-5 0,3 1 13 0,2-1 33 16,-5 1-3-16,-5 1 14 0,1 1 4 0,-3 1 31 15,0-1-5-15,-4 1 0 0,-3 1-7 0,-1-1 27 16,0 3-7-16,-2 0 8 0,-4-1 20 0,0 2 25 15,-1-1 14-15,-2 0 4 0,-4 1 42 0,1 3 7 16,-1 1 15-16,-1-6-7 0,1 6 23 16,0 0 13-16,-11-1-16 0,2 2 23 0,-1 1-12 15,-1 2-1-15,1 4 19 0,-5-4-16 16,-1 8 8-16,-1-2-8 0,0 5-21 0,0-2-12 16,0 4-3-16,2-1-4 0,-1-1 4 0,2 1-23 15,1 0 5-15,2-4-20 0,1 1-10 0,3-1 20 16,4 1-15-16,0-5-8 0,2 0-13 0,2 1 6 15,2-5-4-15,4 3-32 0,-1-2-8 0,5-4-16 16,2 0-30-16,1 0-51 0,3-2-6 0,1-1-56 16,-2-3-12-16,5-2-65 0,-1 3 11 0,4-13-6 15,-3 7-777-15,-1-1 155 0</inkml:trace>
  <inkml:trace contextRef="#ctx0" brushRef="#br0" timeOffset="69450.159">18927 5277 632 0,'-11'1'263'0,"-2"3"-2"15,-1 0-28-15,0 2 8 0,-3 2-26 0,3 1-26 16,-3-1-30-16,0 4 5 0,0 1-8 0,4 2-36 16,-2-2 21-16,2 1-33 0,6-2 2 0,-3 1-10 15,6-5-1-15,1 1-14 0,3-1 10 16,0 0-1-16,3-4-14 0,1 0-1 0,6-2-12 15,-3-2-6-15,0-2-12 0,3-1 15 0,4-2-8 16,-1-2-20-16,1-1-11 0,0-2-30 16,0 2-18-16,2-5-28 0,-5 2-31 0,-1-3-25 15,0 3-6-15,-3-3-61 0,4 2-8 0,-5-1-41 16,-2 2-30-16,2 1-763 0,-2-2 89 0,0 3 106 16</inkml:trace>
  <inkml:trace contextRef="#ctx0" brushRef="#br0" timeOffset="70086.207">18958 5400 824 0,'3'13'292'0,"0"-1"-16"0,0-3-23 0,1-2-4 15,-1-3-45-15,0 1-6 0,1-2-17 0,-1-3-17 16,4 0-15-16,-7 0-9 0,11-3-17 16,-2-2-10-16,2-2-18 0,-4-2-3 0,3 1 8 15,1-2-42-15,2-1 9 0,-3-1-11 0,1 0 1 16,-1 2-11-16,0-4 10 0,1 4-13 0,-1 0-19 15,-1 3 4-15,-5-1-23 0,4 0-5 0,-2 1 10 16,-3 5 23-16,-2-2-25 0,-1 4 0 0,0 0-6 16,3 8 6-16,-3 1 12 0,0 3 6 15,-3-1-26-15,2 5-15 0,1 2-11 0,-3-2-15 16,0 1-10-16,3-3-28 0,0-2-14 0,0 1-24 16,0-3-37-16,0-1-33 0,3-3-5 0,-3-3-20 15,4-1 56-15,-4-2 5 0,9-1 2 16,-9 1 21-16,14-4 28 0,-7 0 0 0,0 1 29 15,3-3 7-15,0 2 10 0,1-1 21 0,-1 2 0 16,0-3 45-16,-3 2 9 0,0 0 27 0,3 2-1 16,-6 2-1-16,2 3-8 0,-5 4 16 0,2 3 35 15,-6 5-17-15,2 2 12 0,-5 5-2 0,3 3 13 16,-5 0-10-16,4 2 17 0,-2-2 0 0,2 0-12 16,-2-2-18-16,0 2-6 0,1-4 13 15,2-5-7-15,0-2-18 0,-1-2 5 0,1 0-11 16,3-5-2-16,-3-5 3 0,3-2-28 0,0 0 7 15,0 0-8-15,3-21 6 0,0 6 5 0,1-6-14 16,-1-4 1-16,5-5 0 0,1-1 3 16,1-1-6-16,1-14-12 0,-1 11 4 0,0 4 9 15,1 4-14-15,2-1 14 0,-3 3-19 0,1 3 8 16,-1 2 11-16,-3 6 1 0,4 0-6 0,-2 2-11 16,-2 2 10-16,0 2 0 0,3 1 8 0,-3 4 0 15,-3-1 0-15,2 5-5 0,1 4-6 0,-3-2 16 16,-1 5-12-16,0 1-4 0,-2 3 1 15,-1-2 2-15,0 2-7 0,0 0-8 0,-4-1 18 16,1 0-6-16,-1 1-12 0,0-4 15 0,-2 0 8 16,-1-5-23-16,1 1-8 0,-2-2-10 0,-2-4-13 15,0-3-28-15,-1-1-23 0,1 1-17 0,0-7-32 16,-1 1-46-16,2 2-18 0,2-5-4 16,0-2-828-16,0 4 129 0,3-2 68 0</inkml:trace>
  <inkml:trace contextRef="#ctx0" brushRef="#br0" timeOffset="70428.116">19669 4984 975 0,'0'9'307'0,"0"2"-31"0,-1 2-30 0,-2-1-16 15,3 1-12-15,-4 2-39 0,0-1-23 16,-2 3-15-16,-1 2-3 0,-3 1-22 0,0 3-9 16,-1 3-10-16,-3 1-5 0,1 4-22 0,0-4-4 15,2 0-12-15,-2 2 2 0,6-5 1 0,-1-4-11 16,2 1-3-16,2-3-5 0,1-5 14 0,0 1-19 15,3 0-10-15,0-3 8 0,0-1-18 0,0-1-34 16,0-1-35-16,0-1-44 0,0-1-51 0,0-1-31 16,0-2-12-16,0-3-37 0,0 0-30 15,0 0-735-15,0 0 47 0</inkml:trace>
  <inkml:trace contextRef="#ctx0" brushRef="#br0" timeOffset="72186.082">19750 5310 622 0,'0'0'204'0,"11"2"-7"16,-8-2-15-16,4 0-18 0,-7 0-31 0,17-2-2 15,-10 1-9-15,3-4 1 0,4 3-18 0,-4-3 0 16,3 0-15-16,1 0-21 16,0-3 8-16,0 1-11 0,-1 1-15 0,1-1-2 15,-4-2-5-15,3 0 4 0,-5 2-9 0,2-2-6 16,-4 1-2-16,-2 0-6 0,3-1-4 0,-3 1 7 15,-4 0-8-15,0 0-9 0,0 2 14 0,-4 2 14 16,0-2-16-16,-3 5-31 0,-2-1 13 0,2 2 0 16,-7 2-2-16,4 1 10 0,-7 5 4 0,6 0-11 15,-3 2-4-15,1 4 16 0,3 1 0 0,-4 2-8 16,4-1-2-16,3-3 2 0,-3 3 11 0,6 0-4 16,-2-1 22-16,2 0-26 0,4-3-13 15,-3 1-18-15,3-2-5 0,3-1-5 0,0-2-34 16,1 0-7-16,-1-3-33 0,4-2-1 0,3-2 1 15,-3-1-18-15,6-3 9 0,-2 2-11 16,2-4-4-16,2 2-22 0,-2-5 15 0,5 0-8 16,-2 0 46-16,2-2-5 0,2 2-25 0,0-2-3 15,1-1 38-15,-1 1-15 0,1-1-7 0,0 2 43 16,-1-3-11-16,1 3-2 0,-1 0-2 0,-3 0 17 16,0 0 37-16,0 3 1 0,-3-2-42 0,-1 4 68 15,-2-3-25-15,-1 5 0 0,-3-4 18 16,-4 3 51-16,1-2-13 0,-4 5-13 0,-4-7 13 15,4 7 11-15,-10-4 4 0,4 0 11 0,-5 3 36 16,-2 1 4-16,3 0 6 0,-5 2 3 16,2 2 1-16,-4 0 9 0,3 2 0 0,-3 1-3 15,4 1-10-15,-2 0-13 0,2 1 2 0,3 0-4 16,-1 1 4-16,5 0-7 0,-1 2-2 0,4-3 12 16,3-2-23-16,0-2-8 0,3 1-15 0,0-1 3 15,4-3 5-15,0-1 2 0,4-2 5 0,-1-4-14 16,3 1 14-16,4-4-33 0,1-6-10 15,1 3-13-15,2-6 28 0,3-1-7 0,-4-2 7 16,1-1-30-16,0-3 12 0,-1 0-10 0,-2-1 13 16,-5 2-5-16,1-2-18 0,-4 5 10 0,-3-3 8 15,0 5-5-15,-4 1-14 0,-3 1-1 0,-3 0-4 16,-4 2 14-16,3 4-11 0,-6 3-7 0,3 3 18 16,-6 4 14-16,2 4-9 0,-3 3 15 15,-2 7-7-15,-2 6-16 0,1 3 23 0,0 4-3 16,4 0-2-16,-1 2 2 0,4 2 9 0,0-1 4 15,2 1-25-15,5-3-1 0,0-2-7 16,3-3 10-16,3 0-22 0,5 0-4 0,-2-5-30 16,7-2-10-16,1-4-26 0,0-3-41 0,0-3-36 15,6-1-9-15,-3-5-37 0,3-3-809 0,1 1 116 16</inkml:trace>
  <inkml:trace contextRef="#ctx0" brushRef="#br0" timeOffset="78830.629">14370 6275 565 0,'-14'3'246'0,"4"3"-13"0,-1-5-13 16,4 2-2-16,0 1-37 0,-2-4 1 0,5 1-10 15,-3 2-4-15,3 0 1 0,-2-2-12 0,-1 1-9 16,4 0 6-16,-5 3-6 0,2-2-15 0,-1 2-15 16,0 3-16-16,-3 0-7 0,0 0 0 0,-3 1-18 15,-2 4 10-15,2 2-13 0,-5 0-15 0,2 2-26 16,-5 1 10-16,3-1-14 0,2-1 6 0,-1 0-1 16,6 0-11-16,-6 0 13 0,4 0-3 0,3-5-10 15,2 3-5-15,5-3 10 0,-1-1 15 16,4 2-19-16,4-3-19 0,-1-1-28 0,8 3 10 15,-1-2 0-15,7-2 5 0,-3 1-15 16,3-1 16-16,0 0-1 0,4-4 0 0,-5 4 16 16,5-5-21-16,-3 3-7 0,1-4-26 0,-4 2-3 15,1 0-25-15,2-1-8 0,-5-2-51 0,1 0-46 16,0 1-42-16,3-2-50 0,-7 1-768 0,4 0 107 16,-1-2 103-16</inkml:trace>
  <inkml:trace contextRef="#ctx0" brushRef="#br0" timeOffset="79734.771">14544 6417 637 0,'-4'8'279'0,"1"-4"-13"15,0 3-36-15,-1 2 11 0,1-1-23 0,0 1-19 16,-2 2 9-16,-1-1-45 0,2-2 1 0,-2 1-8 15,3 0-12-15,2-5 4 0,-2 4-20 0,0-3-20 16,-1 2-14-16,1-5-1 0,2 4-12 16,1-4-6-16,-3 1-16 0,3 1 2 0,0-4-5 15,0 0 6-15,0 0-11 0,7 0-8 0,-7 0-20 16,11-5 8-16,-2 1-15 0,1-3-1 0,1 0 3 16,2-2-23-16,-1 1 18 0,1-2-11 0,0 3 6 15,-2 2-1-15,-1-4 14 0,0 5-16 0,1-4-8 16,-2 3 6-16,-5 2 7 0,2-2 1 0,2 4 6 15,-5-2 4-15,-3 3-21 0,7 4 5 0,-4 1-8 16,-2-2 24-16,2 3-24 0,-3 2 3 16,0 1-7-16,-3-1 30 0,3 1-28 0,-1-1 12 15,1 0-7-15,0 0 0 0,0-1 21 0,0-2-8 16,0 0 4-16,0 1 9 0,1-5-5 0,2 2-24 16,3-2-2-16,-6-1 5 0,14-1 8 15,-7-2-8-15,3 3 7 0,1-8 6 0,2 4-5 16,1 0-8-16,0-5 15 0,0 2 6 0,2 1-9 15,-2 3-12-15,-3-6-15 0,2 8 10 0,-2-6 0 16,-1 6 10-16,-4-2 3 0,1 1-3 0,1 2 7 16,-2 0 1-16,1 5 15 0,-4 0-25 0,0-1 5 15,1 5-11-15,0-1-5 0,-4 0-9 0,0 0 1 16,0 0-15-16,0 0-22 0,0-3-16 0,0 3-24 16,0 0-50-16,0-2-41 0,0 2-67 15,0-8-49-15,0 4-767 0,3-1 89 0,-3-3 98 16</inkml:trace>
  <inkml:trace contextRef="#ctx0" brushRef="#br0" timeOffset="80098.611">15081 6517 883 0,'10'0'258'0,"-3"0"-25"0,3-1-18 15,0-3-31-15,0 1-4 0,1-4-32 0,2 1-12 16,-3-2-1-16,1 3-17 0,2-5-13 16,-6 0-38-16,1 4-1 0,-2-2-4 0,1-3-14 15,-4 2 9-15,0 3-4 0,1-4-7 16,-4 4-5-16,0-1 13 0,-3 0-18 0,2 2-18 16,-5 1 5-16,2-1 18 0,-5 3-3 0,-2 1-5 15,1 2 6-15,-4 1-3 0,0 4 2 0,-3 1 3 16,0 3 8-16,-4 4-13 0,5-3-13 0,-2 4 2 15,2 0-4-15,1 1 12 0,-1-1-10 0,5 1-10 16,4-2 5-16,1 2 0 0,2-7-6 0,4 1 22 16,0 0-29-16,4-2 0 0,2-1 3 0,4 0 7 15,1-1-25-15,2-4-11 0,-2 1-7 0,6 0-18 16,0-3-10-16,0-4-60 0,1 1-17 0,-2-3-61 16,2-1-24-16,-9 3-22 15,9-9-787-15,-4 1 95 0</inkml:trace>
  <inkml:trace contextRef="#ctx0" brushRef="#br0" timeOffset="80604.524">15481 6071 762 0,'0'0'277'0,"0"0"-1"0,0 0-38 0,0 0 0 15,0 0-5-15,0 0-2 0,-4 13-11 0,0-5-10 16,1 2-3-16,0 4 5 0,-1-1-9 0,1 8-11 15,-4 0-11-15,1 3 14 0,1 6-29 0,-4-1-7 16,5 3-11-16,-6-1-25 0,3 1-10 16,0-4-18-16,1-2-3 0,2-2-13 0,-2-1-20 15,2 0-51-15,0-4-42 0,0-2-53 0,1-5-36 16,0 1-43-16,0-5-28 0,3 0-52 0,0-5-25 16,0-3-21-16,3 4 26 0,-3-4-44 15,10-12-729-15,-6 5 89 0,3-2 98 0</inkml:trace>
  <inkml:trace contextRef="#ctx0" brushRef="#br0" timeOffset="80781.074">15586 6346 793 0,'0'0'235'16,"0"0"-9"-16,0 0-4 0,0 0-12 0,0 0-13 16,-24 3-20-16,17-3-18 0,-9 1-11 0,2-1-2 15,0 0-15-15,-6 0-6 0,2 0-20 16,-1 2-15-16,-2-4-21 0,0 2-31 15,1 0-43-15,-1 0-39 0,4 0-27 0,-3-1-47 16,5-3-56-16,-1-3-36 0,6 4-788 0,-1 2 58 16</inkml:trace>
  <inkml:trace contextRef="#ctx0" brushRef="#br0" timeOffset="81206.572">15703 6129 962 0,'0'13'302'0,"0"2"-13"0,-3 1-38 0,2 2 10 16,1 0-25-16,-3 0-11 0,0 4-28 0,-1-4-20 15,3 0-16-15,-2-1-18 0,0 1-10 0,0-2-7 16,3-2-16-16,-3-3-21 0,2 1-2 0,1-1-15 16,0-3-3-16,-3-1-10 0,3-3-5 0,3 2-21 15,-2-5 0-15,-1-1 3 0,9 0-13 0,-9 0 3 16,14-6-1-16,-4 2 4 0,-3-3-6 0,4 2-3 16,-1 1 8-16,0-4-7 0,-2 2-8 15,1 2-8-15,-2-1 2 0,0 3-14 16,0-3 7-16,-3 3 15 0,2 0-2 0,-6 2-11 15,7 0 11-15,-7 0 0 0,6 4 2 0,-6 2-20 16,0 1 5-16,0-1 0 0,0 0-20 0,-3 6-11 16,0-3-30-16,0 2-24 0,2 3-40 0,-2-4-11 15,0 0-10-15,3 2-28 0,-3-3 0 0,3-2-51 16,3-1-21-16,0 1-25 0,-3-7-21 0,7 2-696 16,-1 3 46-16</inkml:trace>
  <inkml:trace contextRef="#ctx0" brushRef="#br0" timeOffset="81463.255">16124 6409 519 0,'-8'-5'190'16,"8"5"-9"-16,-10-1-9 0,3 1 4 0,-3 0-40 16,3 1 2-16,-6 4 3 0,2-2-23 0,-2 2 17 15,-1 3-19-15,0 0-6 0,4 0 7 0,-4 1-32 16,4 0-1-16,0-1-20 0,2 0 0 0,-1 0 21 15,5-5-13-15,-2 3-14 0,2 1 22 0,4-6-26 16,-3 1-8-16,3-2 0 0,0 0-8 16,7 2-2-16,-7-2-26 0,0 0-2 0,19-4-41 15,-11-1-24-15,2 1-7 0,0-1-43 0,-2-2-26 16,2 3-44-16,3-4-7 0,-2 0-34 0,-1-1 34 16,-1 2-190-16,2 2-563 0</inkml:trace>
  <inkml:trace contextRef="#ctx0" brushRef="#br0" timeOffset="81846.085">16534 6350 570 0,'-10'-7'177'0,"2"6"-6"0,-2-3-4 16,-3 2-6-16,-1 2-15 0,0 0-5 15,-6 2-11-15,-1 2 11 0,-2 0-15 0,-2 2 9 16,1 2-17-16,0 3-13 0,0 2-5 0,4-1-3 15,3 2-23-15,0 1 6 0,6-4-9 16,4 3-7-16,1-5-13 0,6-1 8 0,0 0 3 16,3-5-6-16,4 2 8 0,0-4-26 0,6-1-12 15,-2-6 15-15,3-1-8 0,2-2 6 0,2-3-6 16,-2-3-20-16,5-3 10 0,-3-3 10 0,2 0 8 16,-3-4-18-16,-4 2 5 0,2-4-15 0,-2 3 2 15,-3 1-20-15,-2 3 15 0,1-2-20 16,-5 3 5-16,2 3 3 0,-3 1-14 0,-2 4 8 15,3-1-4-15,-4 7 7 0,0-3 7 0,-4 3-12 16,4 5-5-16,-7 0 22 0,7 0-14 0,-13 13 1 16,9-5 12-16,-6 4-4 0,3 5-2 0,0 4-2 15,4-3-1-15,-1 0 13 0,1 1-51 16,-1 1-10-16,4-2-15 0,0 0-39 0,4-2-23 16,0 0-59-16,2-1-44 0,1-7-20 0,-1 1-655 15,5-5-51-15</inkml:trace>
  <inkml:trace contextRef="#ctx0" brushRef="#br0" timeOffset="82430.714">17374 6309 634 0,'-21'4'254'0,"2"3"-6"0,7 0-18 16,-1 2-7-16,0-2-16 0,2 3-15 0,-2 3-15 15,2-3-8-15,1 2-28 0,3 0 0 0,1 0-19 16,2-1 1-16,0-1-20 0,4-5-6 0,0 3-5 15,4-2-7-15,-3-1-9 0,5-2-4 0,1-2-16 16,-1-1-2-16,5-1 0 0,-1 0-6 16,3-8-30-16,2 2-13 0,1-1-12 0,-1-2-29 15,4-5-28-15,-1 1-33 0,-1 1-19 0,0-4 6 16,1-3-56-16,1 3-16 0,-1 1 1 0,-2 2 1 16,2-2-9-16,-1-1 33 0,-3 1 30 0,6 1-19 15,-3 1 4-15,0 2 10 0,0-2 42 0,-2 3-9 16,1-3 29-16,1 3 39 0,0-2-19 0,0 2 34 15,-3 1 22-15,0-2 9 0,-4 1-4 16,4 1 22-16,-1 1 9 0,-3-3 3 0,-2 2 16 16,2-1-9-16,-4 3-7 0,-2 0 11 0,-1-1 30 15,1 1-8-15,-4 0-7 0,0-1 23 0,-4 4 22 16,4-2-14-16,-3 3 7 0,-1-2 7 16,1 3 11-16,-3 1 47 0,-1 0-19 0,-1 2 15 15,-1 4-10-15,-1 4-10 0,-1 1-7 0,-3 6-14 16,1 3-7-16,-1 7 0 0,-10 13-31 0,7-1-5 15,-1 1-23-15,2-2-43 0,5-8-37 0,1-1-40 16,0 3 0-16,3-5-57 0,3-6-33 0,1-1-23 16,0-2-30-16,3-3-34 0,3-2 2 0,0-5-22 15,5-3-710-15,-1 2 60 0</inkml:trace>
  <inkml:trace contextRef="#ctx0" brushRef="#br0" timeOffset="82595.172">17620 6278 650 0,'-10'1'281'0,"-4"4"-9"16,4-4-16-16,-3 2-21 0,2 1-17 0,1 0-26 15,-4 0-23-15,4-1-26 0,-3 1-13 0,-1-1-45 16,3-1-57-16,-3-1-38 0,4-1-41 16,-3-1-77-16,2-2-80 0,2-3-12 0,5 2-760 15,-3-7 86-15</inkml:trace>
  <inkml:trace contextRef="#ctx0" brushRef="#br0" timeOffset="83183.205">18342 6173 934 0,'-21'2'271'0,"4"-1"-28"15,3 1-23-15,-3-1-20 0,4 4-13 0,3-3 0 16,-4 0-26-16,4 2 16 0,-4-1-14 0,7 2 4 16,0-1-1-16,1 3-22 0,2-1-19 0,4 2 8 15,0 0-20-15,4-3-21 0,-1 3-5 0,4 0-10 16,3 4 2-16,0-2-10 16,0 0-13-16,3 0-15 0,-5-2 21 0,2 0-11 15,-3 1-13-15,-1-1-2 0,-1 1-10 0,-2-1 17 16,0-2-17-16,-6 2-3 0,0-1-5 0,-2 1 13 15,-1 0 5-15,-4-5-31 0,3 3-34 0,-7-3-22 16,1 1-28-16,-1-3-31 0,0-1-18 0,0-1-36 16,1-2-20-16,0-1-24 0,1 0-48 0,0-1-40 15,5-3-746-15,2 0 118 0,2 0 87 0</inkml:trace>
  <inkml:trace contextRef="#ctx0" brushRef="#br0" timeOffset="83502.138">18389 6249 808 0,'1'4'295'16,"-1"3"7"-16,3 0-31 0,-3-1-30 0,3-1-3 15,0 2-31-15,-2 0 8 0,3-4-46 0,2 2-3 16,-2-3-25-16,2 0-15 0,1-2-11 0,4-2-18 16,2 0 3-16,-3-3-21 0,4-2-2 0,3 2 2 15,0-3-20-15,-3-1 23 0,3-3-38 0,-4 4 9 16,2 0-4-16,-2-2-8 0,1 3-13 15,-1-1-7-15,-2 4-3 0,-4-3 0 16,-1 4-16-16,1-1 6 0,-4 2 12 0,-3 2 3 16,0 0-7-16,-3 10-1 0,-4-1 3 0,-2 4 5 15,-2 4-3-15,-3 1 1 0,0 5-1 0,-2-2-7 16,1 4 13-16,5-4-8 0,-3 0-3 0,5 0 3 16,-1-2-28-16,2-3-11 0,3 0-9 0,-2 0-22 15,6-7-47-15,-4 1-37 0,8-4-48 0,-1-2-47 16,-3-4-32-16,10 0-29 0,-10 0-748 0,18-12 114 15,-5 3 76-15</inkml:trace>
  <inkml:trace contextRef="#ctx0" brushRef="#br0" timeOffset="83978.397">18790 6321 1059 0,'-4'15'320'0,"-2"-2"-20"0,2-3-16 15,4-2-33-15,-3-2-18 0,3-2-29 0,-4 2-27 16,8-5-21-16,-4-1-7 0,0 0 2 0,0 0-39 16,13-6 1-16,-6 3-11 0,4-6-22 15,-1 0-14-15,3-3 3 0,1 0-7 0,-1-4-3 16,2 2-29-16,1 2 1 0,-2-3 7 0,0 2-4 16,0 2-11-16,-4 2 2 0,0 1-22 0,1 1 7 15,-5 4 5-15,-2 1 3 0,2 2-15 16,-6 0 12-16,7 5 3 0,-7 1-10 0,3 1-11 15,-3 2 6-15,0-2 10 0,0 3 10 0,-3-2-13 16,3 3-8-16,0-2 6 0,0-2-3 0,0 1-5 16,0-1 3-16,3-1-1 0,-3-2-7 0,7-2 3 15,-6 3-1-15,5-5 6 0,-6 0 2 0,13-6-3 16,-2 3-7-16,-4-4 5 0,3 1 8 16,1-3-18-16,-1 1 10 0,3-2-5 0,-2 1 7 15,-1 0 6-15,0 1-11 0,1-2 6 0,-1 2-6 16,-1 1 6-16,-1 0-8 0,-1 3 10 0,-4 1-5 15,4 0 5-15,-7 3 0 0,0 0-7 0,9 8 2 16,-9 0-3-16,0 0 16 0,0 1-16 0,-3 2 13 16,3 3-10-16,-3-1 23 0,3-1-28 15,0 1-5-15,-3 1 8 0,3-3-11 0,0 1 26 16,0-2-24-16,-3-3-25 0,3 1-7 0,3 0-108 16,-3-5-44-16,0-3-43 0,6 2-18 15,-6-2-547-15,0 0-198 0,14-12 107 0</inkml:trace>
  <inkml:trace contextRef="#ctx0" brushRef="#br0" timeOffset="84569.985">19268 6359 1021 0,'0'2'294'15,"0"3"-12"-15,0-5-37 0,1 2-22 16,-1-2-23-16,0 0-21 0,13-7-10 0,-7 3-21 15,2-3 3-15,-1-2-38 0,6-3-8 0,-2 1-5 16,-1 2-13-16,3-4-18 0,1 2 0 0,-1 1-10 16,1-2-5-16,-3 3-1 0,2 0-6 0,-3 2-17 15,0 3 14-15,-3-3-1 0,1 5-20 0,-2 0 8 16,1 2-5-16,-1 2-11 0,-2 1-2 0,-4 3 7 16,3 1-7-16,-3 1-5 0,0-3 15 0,0 4-21 15,0-1 9-15,0-1-4 0,0 1 1 0,0-2-3 16,0 2-13-16,0-4-4 0,0 1-32 15,0-2 18-15,0-3-14 0,5 5-9 16,-5-5 18-16,6-1-2 0,-6 1 0 0,10-6 2 16,-3 3-5-16,0-1 18 0,0 1 3 0,0-1 35 15,2 1-40-15,-1 1 17 0,2-1-10 0,-3 1-4 16,3 0 11-16,-3 2 4 0,0 0-6 0,3 0 6 16,0 0 2-16,-3 0 23 0,0 1-26 0,3 0 3 15,1 1 13-15,-1 1-18 0,0-2 12 0,4-1-17 16,-4 0 3-16,4-1 24 0,-1-2-14 0,0 0-8 15,1 1-3-15,-3-5 3 0,3 1 3 0,-4-1-4 16,3-2 1-16,-2 4 8 0,-1-6 7 0,-4 2 5 16,2 1-22-16,-2-2-14 15,-2 1 24-15,-4 0-6 0,0 1 1 0,0-1-9 16,-3 1 11-16,2 1 8 0,-5 0 0 0,-1 3-21 16,3 0 0-16,-3 1 13 0,-2 5-5 0,-2 3-3 15,1-1 8-15,-3 8 13 0,2-2-18 0,-3 6 10 16,0 1-20-16,4 1 20 0,3 0-2 0,-3 0-3 15,6 2 5-15,1-4 2 0,3-2-7 0,0 0 16 16,3 0 4-16,1-5-25 0,0 2-3 0,3-4-7 16,2 0-21-16,1-5-28 0,1-2-41 0,-1-1-33 15,8-4-49-15,-2-4-25 0,5-3-29 16,0-4-767-16,2-6 96 0</inkml:trace>
  <inkml:trace contextRef="#ctx0" brushRef="#br0" timeOffset="84748.4">20048 6095 893 0,'-7'26'317'0,"-1"-2"-51"16,2-3-25-16,3-2-44 0,-1-4-54 15,1 2-50-15,0 0-47 0,3-5-39 16,-1 1-73-16,1-6-72 0,-3-2-274 0,7-1-474 15</inkml:trace>
  <inkml:trace contextRef="#ctx0" brushRef="#br0" timeOffset="84910.851">20024 6059 693 0,'-20'8'238'0,"2"-2"-7"0,1-1-14 0,3 2-35 15,1-1-13-15,2-4-44 0,-2 5-33 0,2-7-53 16,1 3-78-16,3 1-50 0,-2-4-52 0,-2-4-18 16,7 1-788-16</inkml:trace>
  <inkml:trace contextRef="#ctx0" brushRef="#br0" timeOffset="85302.083">20192 6242 834 0,'0'0'258'0,"-1"4"-22"0,1-4-29 15,0 0-12-15,0 0 2 0,0 0-43 16,0 0-6-16,0 0-12 0,-3-19-8 0,3 10 2 16,3 0-2-16,-2-1-10 0,-1-3 10 0,0 2-15 15,3-4-24-15,0 4-12 0,0-3-11 0,-2 2 1 16,2 0-8-16,3 1 5 0,-5-1-5 0,6 1-21 16,-4 1 3-16,1 2-3 0,2-1 1 0,-2 0-8 15,2 2-8-15,-2-1 12 0,3 0-4 0,0 3-15 16,2 1 9-16,-2-2-2 0,4 3-20 0,-1 3-39 15,0-1-13-15,1 1-22 0,2 0-29 16,1 1-33-16,-4-1-21 0,3 0-51 16,-1 2-20-16,-3-1-31 0,1 0-28 0,-5 2-8 15,1-1-709-15,4-2 95 0</inkml:trace>
  <inkml:trace contextRef="#ctx0" brushRef="#br0" timeOffset="85446.909">20472 6083 668 0,'-3'9'253'0,"2"1"-18"0,-3 1-48 16,1 2-18-16,0-1-15 0,-1 0-16 15,1 1-28-15,0-1-25 0,-1-1-70 0,1-1-51 16,-1 1-97-16,0-6-36 0,1 0-788 0</inkml:trace>
  <inkml:trace contextRef="#ctx0" brushRef="#br0" timeOffset="86146.682">20513 5967 637 0,'6'0'164'15,"0"-1"-24"-15,-6 1-32 0,11-3-18 0,-4 2-11 16,3 1-18-16,-2 0-27 0,5-1 9 0,0 1-15 15,2 0 3-15,-2 0 10 0,4-1-26 0,-3 1 13 16,0 0-35-16,-1 0 20 0,1 0 17 0,-4 1 1 16,-3-1 0-16,-1 1-13 0,-1 0 15 0,-5-1-38 15,3 4 33-15,-3-4-20 0,0 0-8 16,-11 6 12-16,7-3 22 0,-2 0-9 0,-4 2 29 16,4-1 31-16,-5 1-21 0,4 2-13 0,0 2 5 15,-4-2 18-15,2 0-23 0,2 3-2 0,0-1-8 16,-1-1 5-16,2 1-7 0,0-1-4 0,5 1-24 15,-2 0 12-15,3-1 5 0,0-1 5 16,0 2-12-16,3-2-1 0,-2-2-23 0,2 0-35 16,3 2-21-16,1-6-33 0,1 0 10 0,2 0-48 15,4-1-6-15,-1-2-33 0,5-3 21 16,-2 2 20-16,2 0-8 0,2-3 18 0,0 1 41 16,1 0-38-16,-1-2 54 0,1 2-11 0,-1-2-12 15,-3 3 7-15,-2-3 26 0,1 3-3 0,-2-2 33 16,-1 1 6-16,-3 2-11 0,-2-3 37 0,-1 3-6 15,-4-1 5-15,0 0 0 0,-3 3 24 0,0 1 22 16,-3-6 28-16,-1 5-15 0,4 1 21 16,-14 0-11-16,5 1 1 0,-1 0 2 0,-1 4-16 0,1-3-2 15,-3 5-5-15,1 2 8 0,-1-2-14 16,2 2-1-16,2-1 4 0,2 0-2 16,3 0-11-16,-2-3 16 0,3 2-23 0,3-1 23 15,0 0-16-15,3-2 16 0,-3-2-15 0,7 3 9 16,-1-5-19-16,-6 0 12 0,13-5-13 0,-2 2-10 15,-1 0 21-15,0-3-14 0,4-2-9 0,-4-1-6 16,5 1 13-16,-2 0-10 0,-3-1-26 0,1 0 11 16,-1 0 0-16,-1 2 2 0,-1-1 13 0,-2 4-13 15,-2 0 25-15,-1 3-17 0,-3 1-23 0,0 0 23 16,4 8 5-16,-4 0-3 0,-4 2-10 16,1 2 3-16,3 2-3 0,-3 1 3 0,2-2-19 15,-2 0 32-15,3-1-8 0,0 0-13 16,0-5-13-16,0-2-25 0,3-1-37 0,-3-4-12 15,7-9-43-15,0 1-19 0,1-6-17 0,1-4-8 16,5 1-225-16,-3-6-531 0</inkml:trace>
  <inkml:trace contextRef="#ctx0" brushRef="#br0" timeOffset="86311.134">21148 5879 747 0,'-17'42'264'0,"4"4"-34"0,-2-1-23 16,-1 2-20-16,2-3-15 0,4-6-29 0,3-9-10 16,-3-6-48-16,6 0-21 0,-2-5-57 0,6-7-89 15,0-3-43-15,0-2-152 0,3-4-626 0,-3-2 86 16</inkml:trace>
  <inkml:trace contextRef="#ctx0" brushRef="#br0" timeOffset="88070.081">21460 5843 488 0,'-14'0'197'0,"14"0"21"0,-7 0-11 16,4 3 3-16,3-3-18 0,-7 3-10 0,4-2-16 16,3-1-2-16,-8 4-26 0,5 1-2 0,2-4-18 15,1-1-11-15,-3 6-17 0,0-5-8 0,3-1-8 16,-3 4 0-16,3-4-12 0,0 5-6 15,0-5-10-15,0 0 3 0,3 8-16 0,-3-8-18 16,3 2 11-16,1 0-21 0,3 2-10 0,-3 0 13 16,6 0 4-16,-1 0-14 0,2 1-6 0,-1-1-5 15,0 0 39-15,4 2-36 0,-4-3 7 16,4 3 8-16,-4-3-12 0,0 0-14 0,-3 1 26 16,1-3 3-16,-2 2-13 0,1 1 10 0,0-4 5 15,0 3-15-15,-1-2 10 0,-5 2-15 0,-1-3 7 16,9 2 3-16,-9-2 6 0,0 0-12 0,0 0-1 15,0 0 2-15,0 0-3 0,0 0 8 16,0 0 0-16,0 0-3 0,0 0-7 0,-10-10 10 16,4 7 0-16,-2 0 23 0,-1 5-5 0,2-4 18 15,-4 4-16-15,1 2 6 0,-3-3 12 0,-1 3-2 16,3 2-5-16,-6 1-8 0,4 1-5 0,-1 1 8 16,1-1 2-16,2 0-5 0,-3 3-3 0,4 1 11 15,1-1-11-15,1-2 9 0,1 2-19 16,1 1-8-16,2-3 16 0,4 0 8 0,0-1-16 15,3 0 0-15,-2-1 3 0,8-2 8 0,2 1-21 16,-1-1 5-16,4-3-3 0,0-1-22 0,2-2-6 16,5 1-30-16,-3-4-6 0,2 0-25 0,0-1-30 15,-3 0-24-15,1-2-61 0,2 2-44 0,-6-2-10 16,0 2-801-16,2-3 110 0</inkml:trace>
  <inkml:trace contextRef="#ctx0" brushRef="#br0" timeOffset="88390.552">21976 5917 726 0,'0'0'279'0,"-7"-7"-30"16,3 6-9-16,-6-4-12 0,4 4-23 0,-6 0-5 15,0-1-14-15,-3 2-4 0,2 0-10 0,0 3-11 16,-1 1 0-16,-3-1 0 0,-1 3-12 15,1-1-21-15,3 2-3 0,-3 3-9 0,4-2-14 16,0 3 0-16,2-1-25 0,1-1 10 0,3 0-20 16,0-1 2-16,3-1-3 0,1 2 11 0,0-2-21 15,3-3-9-15,3 1-9 0,0-3 3 16,1-1 0-16,-4-1-10 0,11 1 7 0,-5-2 0 16,1-1-10-16,-1-1 19 0,5-3-30 0,-4 0-34 15,0-1-35-15,3-1-22 0,-3 0-31 0,0-4-48 16,2 2-9-16,-1-3-55 0,-1 2-37 0,-1-3-32 15,-5 4-37-15,8-1-724 0,-5 0 95 0,3 3 89 16</inkml:trace>
  <inkml:trace contextRef="#ctx0" brushRef="#br0" timeOffset="88830.511">21904 5920 1052 0,'0'14'350'0,"0"-2"-32"0,3-1-14 0,-3-2 1 16,3-2-29-16,-3-3-2 0,4 3-28 0,-3-5-26 15,2 3-23-15,-3-5-13 0,6 1-30 0,-2-1-11 16,-4 0-22-16,10-4-11 0,1 0-8 0,-1-4-10 16,0-1-23-16,4 1-10 0,-1-1-13 0,1-3-12 15,-4 1 7-15,7 1-8 0,-6 0-18 0,2 2 16 16,-2-3 5-16,2 2-16 0,-6 5 3 0,3-4 0 16,-6 7-15-16,2-3 0 0,-2 3-8 0,-4 1-11 15,6 6 11-15,-6-3 18 0,0 4-10 16,3 0 7-16,-6 1 1 0,3 0-19 15,3 1 18-15,-3-1-7 0,0 0-10 0,1-1 17 16,-1-1-12-16,4-1 22 0,3 2-20 0,-4-4-7 16,4 1 12-16,2-4-15 0,2 0 15 0,-1-5-15 15,4 3 13-15,-4-5-8 0,4 2 18 0,0-4-16 16,2 3-2-16,-1-4-2 0,-2 1-14 0,4 1 24 16,-4 0-3-16,-2 4 13 0,-1-4-28 0,-3 2 17 15,0 2-7-15,3-2-7 0,-6 5-1 0,3 1 3 16,-7 0 2-16,0 0 11 0,6 8-8 15,-6-2 8-15,-3 0-13 0,0 7 12 0,2-5-2 16,-2 5-2-16,-3-1-1 0,5 1 4 16,-2-1-35-16,-1-2-29 0,1 1-27 0,2 1-22 15,-2-7-65-15,3 2-48 0,4-2-51 0,-1-5-24 16,-3 0-7-16,0 0-18 0,18-7-716 0,-8 2 78 16,0 1 98-16</inkml:trace>
  <inkml:trace contextRef="#ctx0" brushRef="#br0" timeOffset="89214.04">22495 6050 906 0,'-7'23'309'0,"4"-1"14"0,0-1-49 0,-1-3-11 15,-2-2-27-15,5 1-36 0,-2 0-14 16,-4-1-14-16,7-5-29 0,-3 1-2 0,-1-1-21 16,4-3-25-16,-3 0-10 0,3-4-37 0,0 1-12 15,0-5 0-15,0 0 12 0,0 0-17 0,7-14-10 16,-1 4 2-16,-2-2-8 0,0-2 0 0,2-4 1 15,1-5 20-15,0 1-29 0,0-1 1 0,0 0 0 16,2-2-1-16,-5 0 1 0,3 3-8 0,0 1 33 16,0-1-30-16,-1 4 7 0,-2 3 5 0,2 1 3 15,-1 1 8-15,1-1 0 0,-2 3-3 16,2 2 12-16,-2-3 4 0,-1 6-16 0,6-1 2 16,-7 0-2-16,4 1 11 0,-2 3-9 15,-1-1-9-15,4 1-11 0,-4 3 8 0,-3 0 20 16,11 6-23-16,-5-5-10 0,-2 6-2 0,2-3 17 15,-3 2-10-15,-2 3-5 0,3 0 28 0,-1-2-28 16,-3 1-5-16,0 2 13 0,0-2-1 0,-3 1-9 16,-1 0-1-16,0-2 3 0,1 0-7 0,-4 0-24 15,-2-4 3-15,1-2-31 0,-2 0-31 0,3-1-40 16,-3-2-29-16,-4-4-61 0,4 2-33 0,-1-10-14 16,2 6-787-16,2 0 130 0,4-2 84 0</inkml:trace>
  <inkml:trace contextRef="#ctx0" brushRef="#br0" timeOffset="89538.367">23118 5736 427 0,'-3'-4'161'16,"-5"0"-15"-16,-2 1-5 0,0-1 7 0,-4 3 1 15,1-1 20-15,-2 2 13 0,-1 3 17 0,1 1-7 16,-4 0-2-16,5 5-4 16,-3 3-14-16,-1 0-29 0,5 1-15 0,-1 3-7 15,1-3-9-15,6 1 1 0,-1 2-11 0,2-7 6 16,3 2-26-16,3 2 0 0,0-5-18 0,3 1-11 16,3-2 9-16,2-3-16 0,-1 1-13 0,6-3 8 15,-2-2-5-15,2 0 2 0,0 0-4 0,2-2-17 16,-2-3 6-16,1 2-7 0,-1-5-39 0,2 1-31 15,-6 1-20-15,1-5-44 0,-2 1-46 0,-2 2-12 16,-5-2-55-16,2-1-53 0,-6 0-189 0,3 1-536 16,3-2 98-16</inkml:trace>
  <inkml:trace contextRef="#ctx0" brushRef="#br0" timeOffset="90394.499">23179 5832 865 0,'0'10'261'0,"0"-2"-5"16,0 1-39-16,0-2-12 0,0 0-23 15,-3-3-16-15,3 3-22 0,3-3-9 0,-6 0-22 16,3-4 2-16,3 3-13 0,-3-3 6 0,0 0-21 16,10-9-3-16,-3 5-12 0,0-3-3 0,3-6 3 15,0 1-16-15,0 0-12 0,1-1-3 0,-1-2-8 16,4 0-18-16,0 2 3 0,-4-1 3 0,4 5-3 15,-4 0-3-15,0 0 3 0,1 2-3 16,-2 1-10-16,-2 4-7 0,-1 1 7 0,-6 1 0 16,8 4 3-16,-4 2-8 0,-1 2 13 0,0 2 12 15,-3 0-15-15,4 3-12 0,-4-1 4 16,0 0-7-16,0-1 3 0,0-1-3 0,0 1 2 16,3-2-10-16,-3-1-20 0,0-4-31 0,3 4-28 15,-3-2-6-15,0-6-27 0,4 8 5 0,0-7 7 16,-4-1-5-16,6 2 19 0,-6-2 6 0,7 1 14 15,-7-1 13-15,14 0-1 0,-7 3-2 0,-7-3 20 16,16 0 11-16,-8 2 10 0,2-4 10 16,0 2 2-16,1-3 14 0,2 2 20 0,0-2-16 15,1-1 16-15,-1 0 16 0,-1-2 4 16,4-2-5-16,-2 0 8 0,-4-1-20 0,3 1 12 16,-5-2-8-16,2 1-22 0,-7 0 15 0,1-3 0 15,-1 1 0-15,-3 1-13 0,0 0-3 0,-3 2 6 16,-1 0 0-16,1 1 10 0,-1 1 20 0,-5 5-12 15,9 1 30-15,-18 7-7 0,8-3 2 0,-1 8-15 16,-2 1 0-16,-1 3-6 0,4 5 1 0,0-1-5 16,-4 2 2-16,7-2 5 0,1 2 11 0,2-6-16 15,1 2-16-15,3-1-4 0,0-2 5 16,3-3-10-16,1 1-9 0,2-3-17 16,1-3-33-16,1 1-8 0,1-8-26 0,1 0 19 15,1 0-52-15,2-7-33 0,0 0-21 0,-1-4-10 16,4-3 21-16,1-2-26 0,-3-2-20 0,0 1 25 15,-1-1 41-15,-3 1 0 0,1 4 8 0,-4 1 30 16,0 4 16-16,0 2 43 0,-4 4 39 0,-3 2 33 16,4 0 31-16,-4 0 10 0,3 9 41 0,-3-2 15 15,0 5-5-15,0 1 21 0,0 0 10 16,0-1 0-16,3 4 12 0,-3-5-1 0,0 3-6 16,3-5 5-16,-2 0-8 0,-1-1-33 0,3-2-15 15,0-4-23-15,1 0 8 0,-4-2-24 0,12-4-5 16,-7-2-12-16,2-4 12 0,4-2-23 15,-1-1-12-15,2-3 2 0,0 0-5 0,1 0-23 16,0-2 2-16,1 1 1 0,0 2 7 0,0-2-13 16,-4 7-5-16,4-2 11 0,-4 3 7 0,0 2 2 15,1 4 4-15,-1 3 9 0,-4 2 1 16,1 4-29-16,1 1 5 0,-2 2 6 0,-1 0 2 16,-3 3-2-16,-2 1 2 0,3 2 18 0,-3-3-10 15,0 2-24-15,0-4-7 0,0 4-25 0,-3-4-24 16,3-3-17-16,-1-2-31 0,-2 0-8 0,3-4-8 15,0-1-27-15,0 0-29 0,0 0-31 0,2-18-5 16,0 9-734-16</inkml:trace>
  <inkml:trace contextRef="#ctx0" brushRef="#br0" timeOffset="90584.311">24208 5526 611 0,'-4'24'223'0,"-5"-2"7"0,4 1-25 16,-1 0 0-16,2 4-31 0,-5 3-26 0,2 4-7 16,-1-5-3-16,2 4-17 0,-1-2-16 0,0-1-13 15,0-5-23-15,0-5-41 0,4-2-66 16,-1-4-57-16,1-3-43 0,0-5-21 0,3-5-10 16,0-1-793-16,0 0 102 0</inkml:trace>
  <inkml:trace contextRef="#ctx0" brushRef="#br0" timeOffset="90750.955">24297 5634 675 0,'-18'12'228'0,"-1"-1"-15"0,1-2-16 16,3-3-28-16,-4 1 5 0,1 0-54 0,-1-1-38 15,1-3-31-15,-2-1-38 0,3-2-64 16,-1-2-52-16,1-1-40 0,0-1 0 15,3-2-787-15</inkml:trace>
  <inkml:trace contextRef="#ctx0" brushRef="#br0" timeOffset="91094.629">24540 5492 680 0,'0'0'226'15,"-11"4"-19"-15,1 0-23 0,3-1-12 16,-7 3-11-16,1-2-13 0,-1 3 6 0,-6 0-21 0,5 2 0 16,-4 1-15-16,-2 3 0 0,4-1 0 15,0 1-24-15,3-2 3 0,0 1 16 0,4-1 0 16,-1 0-3-16,2 2-5 0,2-3-8 0,4 0-18 16,2 0 19-16,1 2-19 0,1-4-10 0,2 0-7 15,3 2 2-15,1-2 7 0,1 0-25 16,1 0 21-16,1-4-26 0,1 3-11 0,-4-2-9 15,3 4-1-15,0-2 1 0,-2-2 22 0,-2 1-30 16,-2 3-3-16,-1 1-4 0,0-2-17 0,-6 4-4 16,0-3 5-16,-1 1 0 0,-3-2-14 0,-3 1-11 15,0 0-14-15,0-2-12 0,-1 0-16 0,-2-3-13 16,2 2-20-16,-2-3-15 0,2-3-49 0,0 0-41 16,0-4-31-16,0-1-752 0,3 1 84 15,1-5 102-15</inkml:trace>
  <inkml:trace contextRef="#ctx0" brushRef="#br0" timeOffset="91393.991">24567 5143 796 0,'13'23'263'0,"-6"-3"-9"0,4 4-34 0,2 3-21 16,-3 4-25-16,8 13 3 0,2 4-26 0,-3-1-10 15,4-1-13-15,0 4-10 0,-1 0-8 0,0 4-21 16,-3-1-7-16,0 0-5 0,-4 2 7 0,-1 2-20 16,-3 0-10-16,-5-3-3 0,-1 1 1 0,-3-11-19 15,0-6-10-15,-6-2-18 0,2-7-13 0,-6 0-35 16,-4-8-13-16,1 0-37 0,-5-9-27 0,-1-5-36 15,-2-1-23-15,0-11-62 0,-3-1-790 16,1-6 165-16</inkml:trace>
  <inkml:trace contextRef="#ctx0" brushRef="#br0" timeOffset="120677.811">5953 7468 222 0,'0'0'80'0,"0"0"-14"16,0 0 3-16,0 0-20 0,0 0-13 0,11-2 15 15,-11 2 18-15,0 0-26 0,0 0-27 0,3-4 27 16,-3 4-17-16,0 0-3 0,0 0 3 0,0 0-1 15,0 0-9-15,0 0 27 0,0 0-7 0,0 0 7 16,0 0 1-16,0 0 5 0,0 0 15 0,0 0-21 16,3-4 3-16,-3 4 13 0,0 0-10 15,0 0-8-15,0 0 17 0,0 0 4 0,0 0 7 16,0 0 0-16,0 0-2 0,0 0 12 0,0 0-12 16,0 0-9-16,-6 12 19 0,6-7 8 0,-4 2-1 15,-3 2-17-15,3 0 20 0,-5 6 7 0,2 3-27 16,-7 7 20-16,0 2-8 0,-7 13 6 15,5 1 2-15,-5 1 0 0,0 2 3 0,1 3-11 16,0-4 3-16,2 1-5 0,2 1 12 0,2-11 14 16,7-7-9-16,0-2 6 0,1 0 5 0,5-6-5 15,-1 1 5-15,4-2-13 0,2-2 10 16,2 0-15-16,4-5 6 0,1-1-29 0,6-3-11 16,0 0 11-16,4-6-18 0,6-6-15 0,7-4 20 15,1-2-7-15,6-14-24 0,3-2-27 0,7-14 4 16,-3-6-17-16,-4-3-6 0,-3-2-10 0,-4-3-15 15,-9 10-31-15,-1-4-2 0,-5 4-27 0,-2-2 1 16,-6 5 3-16,-5 7-29 0,-6 5-12 0,-3 5-39 16,-3 1-18-16,-3 4-51 0,-4 4-25 0,-5 3-738 15,2 5 44-15</inkml:trace>
  <inkml:trace contextRef="#ctx0" brushRef="#br0" timeOffset="121162.861">6278 8070 847 0,'-3'22'299'0,"-1"-7"-22"0,4-2-11 16,-3-1-15-16,-1-2 18 0,4-2-42 0,0-2-22 16,0-1-18-16,0 1-16 0,0-3-22 0,4 1-3 15,0-3-21-15,5-1 8 0,1-4-25 16,4 0-26-16,0-5-3 0,6-3-15 0,2-2 13 15,4-7-23-15,-2 2-8 0,10-7 2 0,-3-4-17 16,-4 11 2-16,-6 1 1 0,-4 2-4 0,-3 8-4 16,-4-2 12-16,1 1 1 0,-1 3 4 0,-3 2-4 15,-1 4-9-15,-6 0-7 0,8 10 8 0,-5 0-5 16,-3 0-8-16,-3 6 20 0,-2 0-35 0,2 1 7 16,-4 3-15-16,1 1 23 0,-1-2-8 15,-1 3-5-15,2-5 15 0,-1 1-22 16,4-4-8-16,-3-1-26 0,2-1-15 0,0-1-39 15,0-2-38-15,1-1-54 0,0-1-15 0,3-3-31 16,0-4-17-16,0 0-9 0,0 0 16 0,0 0-788 16,0 0 99-16,18-12 98 0</inkml:trace>
  <inkml:trace contextRef="#ctx0" brushRef="#br0" timeOffset="121754.201">6890 7635 606 0,'-21'32'223'0,"5"1"-8"16,-2 7-10-16,-3-2-19 0,5 4 1 0,1-1-18 15,2-3-7-15,2-10-4 0,5 3-25 0,-1-3-12 16,1-3-1-16,5 0-20 0,1-3 2 0,0-3-10 16,1-1 3-16,5-2-8 0,-3-2-8 0,4-3-9 15,1-2-24-15,1-3-8 0,2-4-10 16,0-2-18-16,2-2 3 0,4-6-18 0,0-2 15 15,0-4-17-15,0-3 9 0,0-3-9 0,-3-4 7 16,0-1-26-16,-4 3 5 0,-4 1 9 0,-2 1-6 16,-4 1-3-16,0 3 14 0,-4 1 1 0,1 3 9 15,-7 3 7-15,-1 2-30 0,-2 0 2 16,-5 4-36-16,2 3 5 0,-2 1-17 0,-1 1-8 16,1 3-39-16,1-2-12 0,0 4 7 0,4-1-33 15,2-3-3-15,1 4-12 0,4-4-8 0,5 2 2 16,1-5-7-16,0 3-20 0,7 2-1 0,3-4-141 15,-7 1-165-15</inkml:trace>
  <inkml:trace contextRef="#ctx0" brushRef="#br0" timeOffset="122121.241">7225 7926 284 0,'7'0'115'0,"-1"0"-10"16,-6 0-18-16,7-1 7 0,-4-3-14 15,-3 4-6-15,-3-5-5 0,3 5 5 0,-7-9 26 16,1 5-8-16,-1 1-30 0,-4-4 4 0,1 6 11 15,-4-5 10-15,1 6-10 0,-1 0 5 0,0 6 0 16,-2-2-8-16,-1 2 0 0,3 4-5 16,-3 3 11-16,4-2-19 0,1 3-15 0,2-3 5 15,4 3-7-15,-2-3 5 0,5-1 17 0,3 1-30 16,0-2 7-16,3-1-2 0,2-1-20 0,4-3 20 16,1-3 0-16,1 5-23 0,0-6 18 0,2 0-11 15,4-2-2-15,-3-3-2 0,3-2-3 0,-1 3-3 16,2-5-10-16,-1-3-2 0,-3 2-1 15,3-1 6-15,-4-4-3 0,-2 1 10 0,0 3-4 16,-2-3-6-16,-2 5 5 0,-1-2 5 0,2 4-27 16,-5-1 17-16,-2 5 2 0,-1-1 1 0,0 4 0 15,0 0-8-15,0 0 0 0,-18 14 2 0,14-6 1 16,-6 3 10-16,4 3-16 0,-1-2 0 16,3 1 11-16,-2 3-16 0,2-7-4 0,1 3-11 15,3-4-21-15,0 1-40 0,0-4-42 0,3 2-25 16,0-6-46-16,-3-1-15 0,13-1 71 0,-4-4-816 15</inkml:trace>
  <inkml:trace contextRef="#ctx0" brushRef="#br0" timeOffset="122391.322">7472 7651 765 0,'-5'26'266'0,"-2"0"-23"15,1-1-33-15,-1 0-10 0,-3 5-18 0,0 3-21 16,0 0 3-16,-2 10-36 0,-1-10-21 0,3-2 3 16,-1-2 0-16,1 2-25 0,0-4-11 0,0 1 10 15,3-4-27-15,1-2 4 0,2 1-7 0,1-5-31 16,-1-1-23-16,4 0-23 0,-4-7-28 0,4 3-18 15,-3-3-77-15,3-2-44 0,3 1-754 0,-3-6 9 16</inkml:trace>
  <inkml:trace contextRef="#ctx0" brushRef="#br0" timeOffset="123166.148">7666 7906 647 0,'6'-4'218'16,"-6"4"-34"-16,4-2 0 0,-4 2-40 0,0-4-22 15,0 4 6-15,0-4-7 0,0 4-6 0,0 0 10 16,-7-2-22-16,7 2-11 0,-10 2-10 0,2-2 0 16,2 3 0-16,-1 2-26 0,-2 2 3 15,1-2 0-15,2 3-8 0,-1-1-18 0,3 2 26 16,-2-2-5-16,2 0-3 0,-3-1 5 0,4-3-5 16,2 4 6-16,-2-4-9 0,0 2 6 0,3-3-23 15,0-2-16-15,0 0 19 0,0 0-9 16,0 0-17-16,0 0 7 0,13-6 6 0,-9 2-9 15,3-3 4-15,-1 1-1 0,2-2 6 0,-2-1-9 16,2 1 1-16,1-1 10 0,1-2-25 0,-6 3 4 16,4 0 11-16,-2-2 10 0,0 3-18 0,-2-1-5 15,-1 0-10-15,0 5 23 0,2-2 10 0,-2 0-10 16,0 2-1-16,-3 3-9 0,0 0 7 0,0 0-2 16,-6 14 7-16,1-5-4 0,-1 0-4 0,2 2-2 15,-2 3 8-15,0-3 2 0,5 3-9 16,-6-6-6-16,4 2 0 0,2 0 5 0,1 2-21 15,0-7-2-15,0 2-25 0,3 1-54 0,-2-3-3 16,6-3-56-16,-3-2-34 0,-4 0-27 0,16-6-129 16,-8 3-644-16,2-3 55 0</inkml:trace>
  <inkml:trace contextRef="#ctx0" brushRef="#br0" timeOffset="123498.067">7768 8012 801 0,'3'4'266'0,"-2"-3"-18"0,-1-1-17 16,0 0-32-16,17-5-14 0,-10 1-34 16,2-4-18-16,3 0-13 0,4-8-25 0,1 1-13 15,-3-1-13-15,7-3 10 0,0-1-12 0,1-1-9 16,-4 2-17-16,-1 3-2 0,0-1-8 0,-7 8-1 15,4-4 6-15,-7 5 10 0,3 4 16 0,-2-2-16 16,1 5-18-16,-5 1 5 0,-4 0-15 0,10 8 8 16,-6-2-1-16,-1 3-7 0,-3 1-13 15,0 1 16-15,0 4-1 0,-3 0-12 0,-1 1 12 16,1-2-4-16,2 2-11 0,-2-1 0 0,0 0-8 16,-1-4-2-16,1 3 5 0,3-5-38 0,-3 0 2 15,3-1-61-15,-3 0-70 0,3-3-25 16,0-5-35-16,3 6 14 0,0-7-821 0,-3 1 92 15</inkml:trace>
  <inkml:trace contextRef="#ctx0" brushRef="#br0" timeOffset="124489.521">8466 7767 406 0,'-15'0'164'0,"-1"0"-2"16,2 3-14-16,-2 2 6 0,-2 1-19 0,4-1 27 15,-6 4-24-15,0 3-8 0,2-2-22 0,1 6 7 16,0-3-15-16,3 0-3 0,1 4-10 0,3-1-8 16,2-2 6-16,1-1-16 0,4 1 18 0,3-1-25 15,0-1-1-15,1 0-28 0,2-1 13 16,3 0-12-16,2-2 4 0,-1-1-23 0,2 0-2 15,2-4-18-15,-1 0-5 0,3-2-44 0,-1-1 16 16,1-2-29-16,1-1-10 0,2-3 0 0,-1 0 19 16,1-2-22-16,-2-1 14 0,-1 1 9 0,-2-1 14 15,0 1 2-15,2 0 3 0,-6 2-9 16,3-2 7-16,0 1 4 0,-3 3 28 0,0-1 31 16,0 0 5-16,0 4-5 0,2-2 10 0,-2-2 1 15,1 3 9-15,-1-1 8 0,2 1-15 0,-2 1 16 16,1 0 4-16,1-1-15 0,-2 1 23 0,0 0-18 15,3-3-28-15,0 2 7 0,-3 0 1 0,4 0-13 16,-1 0 12-16,0-4-12 0,1 2 5 16,-4-1 0-16,3 0-5 0,0-1 0 0,-3 2 2 0,-1-5-5 15,1 2-5-15,0 1 16 0,-3-2-21 16,-1 0-16-16,-2-2 14 0,2 2 12 0,-3 1-2 16,-3 1 5-16,2-2-6 0,-2 1-7 0,-4 4-2 15,3-2 2-15,-2 3 18 0,6 1-18 16,-18 5 25-16,5 3-4 0,0 1 2 0,-1 0-13 15,0 5 5-15,0 3 1 0,1 0-9 0,2 0 14 16,4 0-3-16,0-1-21 0,4 1 16 0,0-2 0 16,0-3-16-16,6 2-12 0,0-4 0 0,4 1-14 15,3 1-27-15,0-3-5 0,0-5-21 16,0 2-10-16,2 0 17 0,1-4-48 0,4-2-2 16,-4 0-13-16,5 0-11 0,2-2-2 0,-2-5-15 15,6 0 10-15,3-1 23 0,-4 1-6 0,4-2 45 16,-2-1 9-16,-1 1-17 0,3 1 46 0,-3 0-26 15,-3-2 15-15,2-1 13 0,-2 2 16 16,-4-1 2-16,0 3 23 0,-4-2-5 0,-1 4 16 16,-3-1 10-16,1-2-16 0,-7 0 57 0,1 2-19 15,0-1 4-15,-4 3 17 0,-4-5 23 0,1 2-10 16,-1 2-10-16,-2 0 20 0,2 0 26 0,-5 2 5 16,1 3 7-16,-2 1-14 0,0 2 9 0,-1 2-17 15,-2 3-1-15,-1 2-17 0,4 1 12 0,0 1-17 16,-1 4 2-16,1-7-5 0,4 4 18 15,2-2-8-15,1-3-15 0,0-2 0 0,6 0-3 16,-3-1-5-16,6-4-12 0,-6-1 12 0,17-6-5 16,-3 0-7-16,0-6 1 0,6-2-19 15,1-5-8-15,-1-1 2 0,11-11-7 0,-1-2-1 16,-5-1 1-16,2 0 5 0,-3-4-11 0,0 2 4 16,-7 5-17-16,0 3-1 0,-6-2-4 0,-2 2-25 15,-1 3-7-15,-2 0 19 0,-6 4 19 0,-3 2-18 16,0 2 10-16,-5 3-25 0,-1 3 30 0,2 3 21 15,-4 7 15-15,-2 1 18 0,2 4-3 0,-6 4 21 16,0 9-16-16,-3 7 3 0,-4 13-10 16,3 6-13-16,1-1 23 0,2 3-33 0,5 1 10 15,2-1-5-15,4-5-8 0,4-6-2 0,3-3 2 16,0-3-25-16,7-2-6 0,1 2-17 0,2-9-8 16,3 3-13-16,7-7-20 0,2 1-8 15,0-3-13-15,2-6-36 0,1-3-33 0,2 2-25 16,-3-6-651-16,-1 0-48 0</inkml:trace>
  <inkml:trace contextRef="#ctx0" brushRef="#br0" timeOffset="125653.624">7673 9212 808 0,'0'0'264'0,"-4"-2"-34"0,4 2-15 0,0 0-7 15,0 0-19-15,0 0-10 0,0 0-12 0,0 0-19 16,-6-2-2-16,6 2-3 0,0 0 1 0,0 0-11 16,0 0 3-16,9-6-8 0,-2 4-8 0,4-1 10 15,-1-2-40-15,3 3 12 0,5-3-12 0,2 1-21 16,8-2-8-16,-1 0-7 0,11 2 3 16,3-1-9-16,2 2-15 0,3-1-17 0,15 1-14 15,1 2-14-15,-7 1-9 0,-5-2-7 0,-5 2-8 16,2 0-15-16,-5-3-21 0,-8 6-10 0,-3 0-23 15,-4-3-33-15,-6 2-31 0,2 3-48 0,-5-1-39 16,-2 2-763-16,-4-4 100 0,-2 4 46 0</inkml:trace>
  <inkml:trace contextRef="#ctx0" brushRef="#br0" timeOffset="129177.295">9553 8825 258 0,'0'0'102'16,"3"-3"-2"-16,-3 3-5 0,3-3 7 15,-3 3-12-15,0 0-11 0,0 0 3 0,5-2 3 16,-5 2-1-16,0 0 19 0,0 0-9 0,0 0 1 16,-11-7-11-16,7 5 9 0,-6-3-1 0,-4 4 10 15,-2-1-2-15,-2-1-26 0,-2-1 8 0,-4 4 0 16,0-1-15-16,-3 2-3 0,2-1 2 0,-5 1-10 15,2 2 6-15,1 0-16 0,3-2 0 0,0 1 15 16,0 2-27-16,4-3 4 0,-1 2-2 16,1 1-11-16,3-2 4 0,3 3 22 0,1-2-15 15,2 0-8-15,1 2 13 0,3 2-5 16,4-4-8-16,-1 5-8 0,4-1 6 0,0 0-1 16,4 0 6-16,-1-2-10 0,-3 1 17 0,3 3 0 15,1 1 1-15,-1 0-1 0,-3 3-4 0,0 2 14 16,-3 1-15-16,-4 4 16 0,0 4-13 0,-4 4 5 15,-2 2 0-15,-7 12 2 0,0-2-12 0,-1 1 2 16,-3-4-33-16,3 2-12 0,-2-3-45 0,2-1-9 16,0-5-67-16,4-5-57 0,0 0-86 0,4-11-14 15,2 4-762-15,4-2 162 0</inkml:trace>
  <inkml:trace contextRef="#ctx0" brushRef="#br0" timeOffset="129406.75">9272 9201 929 0,'0'6'307'0,"0"-6"-31"0,0 0-35 16,-13 4-29-16,5-3-15 0,-2-1-20 0,-3 3-5 16,-1-6-24-16,-5 2-28 0,1 0-17 0,-3-2 22 15,1-2-17-15,-4 2-39 0,0-4-15 0,-1 1-16 16,6 1-20-16,1-1-23 0,-2 0-18 0,3 3-13 15,0-3-13-15,3 2-43 0,4-2-39 0,-4 5-4 16,7-4-44-16,-2 3 23 0,4 2-830 16,5 0 52-16</inkml:trace>
  <inkml:trace contextRef="#ctx0" brushRef="#br0" timeOffset="129909.995">9444 9132 460 0,'0'0'174'0,"6"0"-25"15,-6 0 4-15,0 0-20 0,0 0 21 0,0 0-8 16,0 0-3-16,0 0-10 0,-14 10 11 0,8-9-3 15,2 6 4-15,-3-1-9 0,1 0-26 0,-2 4-10 16,-2 0 10-16,4 2-23 0,-1 2 0 0,-4 2-8 16,5-4 3-16,-1 3-10 0,0 0 2 0,4-3 21 15,-4 0-34-15,6-2 6 0,-2-2-8 0,0 0-5 16,3-2-1-16,0-2-7 0,0 1-5 0,3-3 5 16,-3-2-2-16,11 0-8 0,-11 0 0 0,17-8-11 15,-8 1-9-15,6-1-14 0,-2-2 1 0,2-3-1 16,1 0-4-16,1-3 2 0,0 0-16 15,0 0 19-15,-6 0-6 0,6 0-2 16,-7 5-15-16,1-4-1 0,-4 5-4 0,2 1-1 16,-2 0-7-16,-1 2-3 0,2 0 5 0,-5 3 6 15,1-1 2-15,-1 3-8 0,0-2 39 0,-3 4-19 16,0 0 29-16,0 0-31 0,-6 16 11 0,2-3-1 16,1-1 6-16,-5 3 5 0,2 3-1 0,0-1 3 15,2 0-15-15,1 0 3 0,-1-1 2 0,1-1-3 16,0-1 11-16,-2-3-31 0,5-2-18 0,0-2-21 15,0 2-25-15,1-2-20 0,3-5-29 0,2 0-48 16,-2-2-49-16,-4 0-25 0,16-6 22 16,-8 1-760-16,2-2 152 0</inkml:trace>
  <inkml:trace contextRef="#ctx0" brushRef="#br0" timeOffset="130474.135">9878 8695 627 0,'-3'13'245'0,"2"-5"-14"0,-2 1-3 15,-4 3 2-15,3 4-20 0,-6 5-5 0,-1-1 2 16,1 8 0-16,-2 0-20 0,0 4-8 0,-4 11-7 15,-1-2-8-15,6-6-16 0,1-3-5 0,-1 0-17 16,-1-3-24-16,0 2 11 0,3-4-21 0,2-2-2 16,0-1-14-16,1 0 1 0,1-6-38 15,-1-1-27-15,2-2-47 0,1-4-47 16,0 2-54-16,3-6-15 0,0-3-26 0,3-3-10 16,-3-1-15-16,0 0-41 0,16-11-31 0,-5-4 5 15,-1-2-742-15,8-4 131 0</inkml:trace>
  <inkml:trace contextRef="#ctx0" brushRef="#br0" timeOffset="130698.939">10025 8816 903 0,'0'3'328'16,"0"4"-13"-16,-4 0-34 0,1 4-25 15,2 2-20-15,-5 2-19 0,-1 0-17 0,-2 6-21 16,1-1-10-16,-5 9-23 0,1-3 5 0,0 2-33 15,1 3-13-15,-3-6-13 0,1 2-8 0,3 3-17 16,-4-4 2-16,7-7-41 0,0 2-13 0,-3-4-25 16,6 0-15-16,-2-6-42 0,2 1-35 0,1-2-42 15,3-2-25-15,3-4-35 0,-2 2-12 0,5-3-52 16,-3 0-728-16,4-2 115 0,4-1 67 0</inkml:trace>
  <inkml:trace contextRef="#ctx0" brushRef="#br0" timeOffset="131401.502">10824 8842 885 0,'8'-6'356'0,"1"-2"-10"0,1 5-39 15,5-3-33-15,-2 2-24 0,4-3-19 0,-3 1-24 16,6 3-17-16,-3-2-9 0,7 3-32 0,-3 0-14 16,3-1-2-16,-1 2-22 0,-2 1-27 0,0 1-7 15,-5-1 2-15,2 3-7 0,-5-1-13 0,-2-2-11 16,-1 2-19-16,-6 4-19 0,-1-3-5 0,-3 4-8 16,0 0-17-16,-4 1-1 0,-5 0 6 0,-2 2-5 15,1 3-1-15,-3-2 16 0,-2 4-8 16,-1-3-2-16,2 2 5 0,1 3 2 0,-2-2 8 15,5-2-8-15,0 1-10 0,-1 1 13 16,2 0 0-16,5-1 10 0,-2 1-2 0,5 1-1 16,-2-2 6-16,6-2-11 0,-2 3 8 0,5 1 16 15,1-3-24-15,-1 1 3 0,5-3 3 0,-1 2 2 16,-3-2 0-16,0 0-12 0,0-2 12 0,-1-3-5 16,-2 1-18-16,-1 0 0 0,-3 0 2 0,0 1-9 15,-6-5 4-15,2 3-9 0,-7 0-27 0,1-2-9 16,-3 1-19-16,-1-3-12 0,-3-1-23 0,3 0-11 15,-2 2-27-15,1-3-11 0,-1-3-41 0,2 2-10 16,0-2-36-16,3-1-776 0,-2-1 169 16</inkml:trace>
  <inkml:trace contextRef="#ctx0" brushRef="#br0" timeOffset="131829.658">11217 9237 982 0,'0'24'361'0,"0"-2"-18"0,-3 1-23 0,3-4-13 15,-3-2-45-15,3 1-19 0,-3 0-28 0,2-2-23 16,-2 1-8-16,3-3-23 0,-3-4-28 0,0 2-15 16,2-1-36-16,1-3-33 15,0-2-54-15,-4-3-18 0,4 0-29 0,0-3-4 16,0 0-13-16,0 0-5 0,4-17 10 0,-4 6-18 15,1-6 23-15,5 0-15 0,-3-6 15 0,1-1 10 16,2 2 3-16,1-3 3 0,-2 3 17 0,1-3-12 16,1 3 22-16,2 4 14 0,2 0 12 0,-4 3 28 15,3 3 6-15,1-2 7 0,-1 4 16 0,3 0 2 16,-2 3 5-16,5 0-2 0,-1 1-3 0,-2 3 5 16,4 2 5-16,-3 0 1 0,3 1-16 0,-4 1 0 15,2 0-6-15,-5 1 1 0,0 0-2 0,0 3-9 16,-6 2-12-16,-1-4 8 0,-3 3-16 0,-6 3 28 15,-2-1-41-15,1-1 3 16,-6 1-10-16,-1 1 2 0,0-5-10 0,0 3-2 16,-2-1 2-16,1-3-21 0,2 3-17 0,-1-5-24 15,1 1-35-15,0-2-28 0,-1-2-29 0,4 0-46 16,-1-6-50-16,4-5-4 0,1 2-805 0,5 0 140 16,2-3 64-16</inkml:trace>
  <inkml:trace contextRef="#ctx0" brushRef="#br0" timeOffset="132545.473">11696 8792 1113 0,'-3'19'369'0,"0"1"-34"0,-2-4-23 15,2-1-48-15,0 0-6 0,-1 1-27 0,-2-1-24 16,3 1-18-16,-1-5-9 0,1 1-11 0,-1-1-21 15,1-2-12-15,2 0 7 0,1-2-25 0,-3 0-8 16,3-3-18-16,3 2-23 0,-2-5 16 0,6 0-27 16,0 0 4-16,-7-1-21 0,16-2-10 0,-5-2-8 15,-1-1-3-15,3-4-17 0,1 2 4 0,0-2 4 16,3 2-11-16,-4-2 5 0,2 1 2 16,-2 1 9-16,-2 3-24 0,-4-3 8 0,2 1 26 15,-2 4-11-15,-3 1-7 0,3 0-1 16,-7 1 6-16,10 2-10 0,-4 3-1 0,-5-1 3 15,2 3 8-15,0 3-15 0,-3 3 2 0,4-2-16 16,-4 0-25-16,0 3-25 0,0 0-16 0,0-3-15 16,0 3-39-16,0-3 21 0,0-3-26 0,0 0-41 15,1 1-35-15,2-2-32 0,0-4-19 0,1 2 1 16,2-4 37-16,0 1 51 0,-6-2 12 0,18-2-27 16,-18 2 30-16,21-1 11 0,-11-3 35 0,6 2-5 15,-1 1 33-15,1-5 31 0,2 3 13 0,-1-2 18 16,0 1 33-16,1-2 16 0,1 2 22 15,-1-1 19-15,-5-2 12 0,1 3 5 0,-1-2-4 16,-2 0 6-16,-4 3-24 0,0-5 14 16,-1 6 11-16,-6-4 18 0,0 3-28 0,-3-2 7 15,-1 5 16-15,-2-5 0 0,-1 5 2 0,-4 0 18 16,1 3 8-16,0-1-10 0,-4 6-21 0,1-2 2 16,-1 4 1-16,1-1 8 0,-1 2-16 0,3 2-6 15,1-2 1-15,0 1-18 0,0-1 21 0,6-2-3 16,-2 0-11-16,6-2-19 0,-3 1 4 0,3-2-7 15,3-3-6-15,3-1-12 0,-2-1 10 16,-4-1-3-16,17-3-12 0,-7-3-13 0,3 2 17 16,-1-4-9-16,4-2 4 0,1-1-12 0,0 0-8 15,0 1 11-15,0-4-1 0,-3 5-2 0,-1-1-6 16,-2 0 6-16,-1 0-15 0,0 4 12 0,-2 0-8 16,-1-2-12-16,2 2-8 0,-5 3-5 15,-1 1 5-15,0-1 13 0,-3 3 8 0,0 0-3 16,0 0 18-16,-9 14-21 0,8-5 8 0,-5 0-41 15,2 0-28-15,1 4-28 0,0-3-18 0,-2-1-18 16,5 2-51-16,0-4-3 0,1 0-38 0,6-1-46 16,0-5-10-16,0 1-733 0,7-4 93 0,2 1 94 15</inkml:trace>
  <inkml:trace contextRef="#ctx0" brushRef="#br0" timeOffset="132809.718">12684 8902 573 0,'-3'-3'171'15,"0"-3"-2"-15,-1 5 8 0,-3-4 2 0,-3 3-20 16,0 2 7-16,2 0 3 0,-5 1 5 0,0 3-2 16,-1-2-6-16,-3 5-15 0,3-3-2 0,-3 3-16 15,3 1 13-15,1 1-3 0,-1 0-2 0,1-1-21 16,6 4-15-16,-1-3-10 0,1 0-1 0,1-1-2 16,3 2-7-16,3-2-18 0,0 0 7 0,3 1-20 15,0 0 2-15,4 0-18 0,-1-1-10 0,5 2 6 16,-1 2-4-16,-3-2-22 0,1-3 7 0,1 3-27 15,-5-3-47-15,-1 1-21 16,0 0-25-16,-6-1-17 0,-3-2-24 0,-1 1-13 16,-4 1-33-16,1-5-23 0,0 0-5 0,-1-2 5 15,-2-1 25-15,-1 0-25 0,4-4-709 0,0 1 69 16</inkml:trace>
  <inkml:trace contextRef="#ctx0" brushRef="#br0" timeOffset="133113.188">12609 9042 668 0,'21'-5'174'0,"-1"1"10"0,-3 2-25 16,0-4-8-16,0 0-16 0,0-1-2 15,1 2-7-15,-2-2-14 0,2-1-17 0,-2-3-13 16,-1-1 3-16,1 4-14 0,-5-2-12 0,2 1-3 16,-3 0 1-16,-2 0-1 0,-1-3-7 0,-1 3 2 15,-3 0-26-15,-3 5 16 0,0-3 3 0,-6 1 10 16,2 4-6-16,-2 1 21 0,-2 1 1 0,-2 1 9 15,0 2 5-15,-4 5 1 0,1 3-6 0,-4 3-2 16,3 2-8-16,0 6 5 0,1-2-5 16,3 3-17-16,-1-3-11 0,4 1 5 0,4-2-5 15,0-2-11-15,3-1-22 0,3-2-16 0,0-5 16 16,4 1-52-16,0-3-2 0,7-1-15 0,-1-4 0 16,1-2-9-16,-1-2-11 0,5-3-24 15,-1-2-18-15,3-2-46 0,4-1-54 0,-7-4-43 16,4 3-743-16,-3-3 80 0</inkml:trace>
  <inkml:trace contextRef="#ctx0" brushRef="#br0" timeOffset="133651.027">13922 8753 790 0,'0'0'326'0,"0"0"-35"15,0 0-17-15,0 0-10 0,-14-1-24 0,4 2-22 16,-1 3-39-16,-3-1-5 0,-2 2-15 0,1-3-18 16,-4 5 17-16,1-5-35 0,2 5-20 0,-2 0-19 15,1-3 3-15,0 3 0 0,4 0-13 0,2-3 1 16,1 1-1-16,0 2 5 0,2-4-25 0,5 3 5 15,0-2-21-15,3 1 21 0,3 2-13 0,0-5-5 16,5 5-5-16,2-3 2 0,0 1-9 16,1 2-9-16,-1-3-7 0,0 1 7 0,0 2-2 15,-3-4 0-15,0 4-2 0,0-5-4 0,-1 4-17 16,-2-2 23-16,-4 1-18 0,-4 0-13 16,1-1 6-16,-4 1-4 0,-3-1 6 0,-1 1-10 15,-2-3-11-15,0 3-9 0,-5-2-14 0,2 0-79 16,-2 1-5-16,1-3-23 0,0 1-21 0,3-1-20 15,0-1-13-15,0-1 36 0,4-1-46 0,0-3 10 16,7 1-491-16,0-3-275 0,3-2 75 0</inkml:trace>
  <inkml:trace contextRef="#ctx0" brushRef="#br0" timeOffset="133977.495">13922 8757 952 0,'0'13'320'15,"0"0"-23"-15,-4 4-16 0,1-1-22 0,0 0-29 16,0 1-10-16,2-1-18 0,-3-5-7 0,4 3-16 16,0-4-13-16,0 1-35 0,4-4-11 0,0 0-17 15,2-4-16-15,-2 0-8 0,5-2-15 0,2-5-13 16,0 1-17-16,2-4-1 0,1 0-5 0,2-2-10 16,2-1 0-16,0 1 0 0,1-2 2 0,-1-1-20 15,-2 2 10-15,-1 2-4 0,-5-1-1 0,1 2 20 16,-1 0-17-16,-1 5 5 0,-5 0-8 0,2 2 13 15,-6 0 0-15,-3 9-8 16,-1-1 0-16,-8 7 0 0,-3 5-12 0,-8 15 15 16,-1 5-1-16,0-1-4 0,-1 5 5 0,1-2-8 15,1 1 10-15,2-3-9 0,4-7-19 0,4-6-21 16,0-1-27-16,5-5-23 0,1-3-42 0,4-6-45 16,3 0-29-16,3-8-71 0,0 0-36 0,-3-4 20 15,18-8-28-15,-2-6-727 0,5-4 157 0</inkml:trace>
  <inkml:trace contextRef="#ctx0" brushRef="#br0" timeOffset="134321.067">14608 8751 985 0,'0'0'302'15,"-16"5"-10"-15,5-4-13 0,-2 2-28 0,-1 3 0 16,-3-2-19-16,-1 3-29 0,-1-1-11 0,1 1-18 15,1 0-8-15,-3-1-25 0,2 1-26 0,2 0 23 16,1 0-28-16,2-3-17 0,0 1-9 0,2-1 8 16,1 1-15-16,3 0-8 0,-3-1 5 0,6 1-17 15,1-1-6-15,0 1-10 0,3-1-3 0,3 2-7 16,0 0 7-16,4 0-12 0,4 1 7 0,-1 2-20 16,4-2 5-16,-1 0 5 0,0 1-21 15,1-2 6-15,-4-1 2 0,1 1-5 0,-1-1-10 16,-6-1-5-16,2 2-3 0,-2-2 18 0,-4 2-10 15,-1-1 3-15,-5-1-14 0,-1 2-2 16,-3-1 1-16,-1 0-24 0,-5 2-16 0,-1-5-20 16,0 3-17-16,3-3-11 0,-3-2-44 0,0 2 9 15,3-2-42-15,-3-2-33 0,4 0-46 0,-5-4-31 16,5-2-747-16,5-1 94 0,2 1 111 0</inkml:trace>
  <inkml:trace contextRef="#ctx0" brushRef="#br0" timeOffset="134559.765">14776 8375 803 0,'4'8'313'16,"-4"1"19"-16,0 5-45 0,0 0-13 0,0 3-16 15,-3 7-17-15,-1 1-16 0,1 6-15 0,-5 2-20 16,2 0-9-16,-4 12-35 0,-1-6 0 0,4-6-23 15,0 0-31-15,-2 1-25 0,1-4-21 0,1-1-36 16,-2-4-41-16,5-1-20 0,1-7-49 0,0-1-25 16,6-2-42-16,0-5-83 0,1-4-1 15,2-6-49-15,1 2-695 0,0-2 81 0</inkml:trace>
  <inkml:trace contextRef="#ctx0" brushRef="#br0" timeOffset="134698.311">14855 8758 821 0,'-7'-1'254'0,"-3"1"-21"0,-1 1-11 16,-2-1-9-16,0 3-26 0,-5 2-1 0,1-2-32 16,0 2-8-16,-1-3-23 0,-1 3-29 0,1-3-30 15,1 2-48-15,-3 1-42 0,5-5-53 0,2 0-59 16,-8-2-121-16,11-1-703 0,0 1 137 0</inkml:trace>
  <inkml:trace contextRef="#ctx0" brushRef="#br0" timeOffset="135405.263">14961 8790 975 0,'10'2'304'16,"0"-2"-25"-16,-2 2-25 0,2-2-26 0,0-1-24 15,4 0-17-15,-4-4-31 0,7 1-10 0,-4-3-23 16,1 0-10-16,-3-2-8 0,2 0-16 0,-2 0-14 15,-2-1 1-15,-2 2-17 0,0-1 0 0,0 0 0 16,-6 0-8-16,-1 4-7 0,-1-4-16 16,-2 4 5-16,-4 2 3 0,0 2 2 0,-3 2 8 15,-1 0-5-15,-2 5 8 0,-1 4-8 16,-3 0 8-16,-1 5-16 0,2 1 26 0,-2 4-21 16,2 3-7-16,-2 0 5 0,5-5-8 0,2 2-21 15,4 0-1-15,-2-2 1 0,2-1-12 0,4-7-31 16,-1 0-28-16,4-3-25 0,4 0-26 0,-1-1 22 15,4-5-1-15,-1 1 9 0,1-4-9 0,7 1 9 16,-4-5 13-16,7-1 8 0,0-1-2 0,0 0 12 16,3-1 3-16,-2-2 15 0,3 3 10 0,-5-2-4 15,-1 1-9-15,1 2 6 0,-2-2 13 0,-4 2 17 16,-3 1 3-16,4 3 3 16,-5-2 14-16,1 3 17 0,-4 2 25 0,-3 0-13 15,0 8 10-15,-3-2 0 0,0 3 8 0,-1 1 18 16,1 1 5-16,0 2-7 0,-1-4 9 0,3 2-7 15,-2 1-3-15,3-6 6 0,0 4-6 0,0-5-2 16,4 1-18-16,3-4-3 0,3-1-5 0,-3-2 13 16,4-1-20-16,2-4-29 0,4 3 1 0,-3-4 12 15,3-2 3-15,0 2 2 0,0-2-18 0,0-1-5 16,4 0 1-16,-1-1 7 0,0 0-8 0,-2 3-15 16,-1-2 12-16,0 3-4 0,-4-1-18 0,1 2 12 15,-4 3 3-15,4 1 0 0,-7 2-3 0,3 2 6 16,-3 1 2-16,0 3 0 0,0 1-2 15,0-3-3-15,-1 4-8 0,1-1 11 16,0 1-1-16,0-1-4 0,0 0 12 0,-1-3 10 16,2 2-9-16,-1-4 4 0,2 2-2 0,-2-3-18 15,4-1-6-15,-1-1 4 0,0-2 7 0,1 1-3 16,2-2 16-16,-3-1-8 0,4 3 8 0,-1-2-28 16,-2 1 15-16,2 3 23 0,-3 0-39 0,1 2-12 15,-1 4-5-15,-3 2-18 0,0 1-21 0,0 5-10 16,-4 4 0-16,1-1-13 0,-4 3 19 0,3 3-24 15,-3-1-23-15,3-2-13 0,-3-1-28 0,0 1-127 16,0-8-9-16,0 3-790 0,0-5 168 16,3 0 103-16</inkml:trace>
  <inkml:trace contextRef="#ctx0" brushRef="#br0" timeOffset="141000.94">7614 10601 670 0,'0'0'243'0,"0"0"-15"0,-3-7-10 15,3 7-11-15,0-2 0 0,0 2-2 0,0 0-5 16,0-6-18-16,0 6-8 0,3-5 30 0,1 2-14 15,3 0-26-15,3-4-3 16,0 4-10-16,5-4-26 0,4 1-2 0,5 1 0 16,4-1-23-16,2 0-13 0,5 1-13 0,9-1-15 15,14-1 8-15,3 1-16 0,-2 2 5 0,5-2-12 16,-6-1-9-16,1 3-6 0,-8 0-9 0,-10 1-23 16,1 1-2-16,-5-3-28 0,-6 4-13 0,-3-1-28 15,-5-2 2-15,1 2-35 0,-6 2-50 0,1-2-24 16,-4 0-37-16,1 0-56 0,-5 1-99 0,-1 1-659 15,4 0 52-15</inkml:trace>
  <inkml:trace contextRef="#ctx0" brushRef="#br0" timeOffset="145102.731">9290 10132 819 0,'0'0'307'15,"0"0"-28"-15,0 0-3 0,6 1-15 0,-6-1-23 16,1 7-28-16,-1-4-8 0,-1 5-22 0,-2-2 1 16,0 3-40-16,-1 1-5 0,-3 4-18 0,0-2-16 15,1 3-10-15,-4 1-7 0,2 2-14 0,-1-1-25 16,2 5-53-16,-4-4-70 0,1 2-26 16,3-5-63-16,1 0-64 0,2 0-31 15,4-6-822-15,0-1 164 0,1-4 95 0</inkml:trace>
  <inkml:trace contextRef="#ctx0" brushRef="#br0" timeOffset="145298.196">9690 10056 1126 0,'-31'4'322'15,"4"2"-20"-15,-1 1-33 0,1-2-10 0,-4 0-29 16,-3 4-38-16,-3-1-8 0,2 0-12 15,-6 1-31-15,3 0-19 0,-13 4-32 16,10-5-46-16,4-3-57 0,-1 3-36 0,3-2-58 16,4-4-108-16,-3-1-26 0,14-2-770 0,-3 1 89 15,12 0 108-15</inkml:trace>
  <inkml:trace contextRef="#ctx0" brushRef="#br0" timeOffset="145503.408">9481 10336 936 0,'-31'7'300'0,"4"0"-29"16,-1-5-35-16,4 4-21 0,-3-4-18 0,0 4-23 16,-3-4-13-16,2 3-10 0,-2-4-43 0,2 0-34 15,4 0-38-15,0-1-34 0,4-1-32 0,-1 0-37 16,3-5-41-16,8 5-50 0,0-5-21 0,7 2-779 15,3-2 16-15</inkml:trace>
  <inkml:trace contextRef="#ctx0" brushRef="#br0" timeOffset="145805.677">10353 9932 668 0,'-4'-6'199'0,"-5"-2"-17"15,2 1 7-15,-7 2-27 0,3-1 9 0,-6-1-35 16,1 3 7-16,-2-2-23 0,0 4 21 0,2-1-5 16,-2 3 0-16,-2 0 12 0,-3 4-17 0,1 3-6 15,-2 3-10-15,-5 1-5 0,4 5 8 0,-9 10-16 16,3 3-7-16,1 0-8 0,6 3 0 15,-1 4-18-15,2 2-7 0,9-5-32 16,-3-4-14-16,7 0-14 0,-3-1-55 0,2 2-27 16,7-9-25-16,-3 1-36 0,5-4-48 0,4-2-105 15,2-6-531-15,-1 1-175 0,7-5 109 0</inkml:trace>
  <inkml:trace contextRef="#ctx0" brushRef="#br0" timeOffset="145974.111">10001 10194 742 0,'-14'6'320'16,"0"-5"-31"-16,-3 4-30 0,0-3-42 15,-4 1 6-15,-3 2-36 0,4-3-36 0,-4-1-18 16,3 4-36-16,-3-4-41 0,1-2-20 0,2-4-72 16,1 3-38-16,3-4-51 0,-1 1-85 0,2-1-21 15,2-2-762-15,10 1 97 0</inkml:trace>
  <inkml:trace contextRef="#ctx0" brushRef="#br0" timeOffset="146713.772">10835 10117 683 0,'-7'9'251'15,"0"4"-16"-15,0-2-9 0,1 0-27 0,-1 3-17 16,-1-3-8-16,-2 3-10 0,1-3-11 0,2 2-12 15,-1-4 8-15,2 0-21 0,2 0-6 0,-2-2-19 16,2 0-11-16,1-4-5 0,-1 4-2 0,4-6-14 16,0-1-17-16,0 0-3 0,0 0 11 0,11-8-11 15,-2 1-10-15,1-3-3 0,5-5-5 0,1 2 1 16,2-3-4-16,-1-1 4 0,3-4-11 0,-5 8-3 16,4-3 1-16,-4 2-1 15,1 3 1-15,-2-1 14 0,-1 2 14 0,-2 3 2 16,0 3 0-16,1 0-7 0,-1 1 2 0,0 3 0 15,-1 0-10-15,3 1-10 0,-3 4 4 0,1 0-2 16,0 2-2-16,-2 2 0 0,-2 4-11 0,0-2 11 16,-3 3-19-16,2-3 3 0,-5 3-15 0,2-3-18 15,-3 2-2-15,0-2-42 0,-3-1-30 0,2-1-31 16,-2 3-33-16,0-3-44 0,-1-5-69 0,0 3-33 16,1-6-530-16,0 0-192 0,3-1 125 0</inkml:trace>
  <inkml:trace contextRef="#ctx0" brushRef="#br0" timeOffset="147037.21">11321 10143 670 0,'13'-1'251'16,"-3"-1"-21"-16,4 1-38 0,2-5-7 0,-1-1-16 15,-2 0-21-15,1-1-20 0,0-1-15 0,0 0-8 16,-1-1-6-16,0 0-19 0,-2-2-11 16,-4 2 0-16,-1-1 15 0,1 2-25 0,-3-3-10 15,-1 6 10-15,-3 0-26 0,-3 0 6 0,-1 2-6 16,0 0 28-16,-5 3-22 0,9 1 19 16,-18 7 9-16,8-3-8 0,0 8 7 0,-4-1 1 15,1 5-8-15,-2 0-8 0,3 7 5 0,2-3-15 16,-1-2 5-16,4 3-23 0,3-1 8 0,-2-2-5 15,3-4-24-15,3 1-20 0,0-4-38 0,3 2-49 16,3-4-33-16,1-6-21 0,4 3-61 0,2-8-3 16,0-1-798-16,5-1 43 0</inkml:trace>
  <inkml:trace contextRef="#ctx0" brushRef="#br0" timeOffset="147274.09">11925 9760 941 0,'-3'13'285'0,"-1"0"-27"0,-2 4-20 16,3 5-2-16,-1-3-32 0,-3 4-19 0,3 2-16 16,-2 0-23-16,2 0-13 0,-5 0-13 0,4 0-5 15,-2 1-20-15,1-1 0 0,2-1-37 16,-2 1-37-16,-1-1-36 0,3-5-37 0,-3-1-53 15,4-3-28-15,0 0-89 0,-1-4-65 0,-6-3-84 16,9-2-645-16,2 1 112 0</inkml:trace>
  <inkml:trace contextRef="#ctx0" brushRef="#br0" timeOffset="147434.55">11956 10056 785 0,'-27'2'238'0,"3"3"-33"16,0-1-21-16,0 2 1 0,0-4-39 0,-1 1-49 16,-1 2-36-16,-1-3-30 0,2 2-67 0,2-3-15 15,1-1-80-15,3-4-17 0,4 3-807 16</inkml:trace>
  <inkml:trace contextRef="#ctx0" brushRef="#br0" timeOffset="148609.908">12079 10001 985 0,'0'6'297'0,"-3"2"-23"0,2 0-21 16,1 1-30-16,-3 1-23 0,-3 0-14 0,3 4-6 16,2-4 1-16,-2 3-45 0,-1-3 0 15,0-1 15-15,4-1-31 0,-3 0 0 0,3-1-22 16,0-3-9-16,0 1-4 0,0-3-16 0,0-2-5 16,7 2-3-16,0-2 1 0,-7 0-4 15,10-4-11-15,0 0-17 0,-2-1-4 0,2-1 2 16,0-3-2-16,4 0-6 0,-4-1 6 0,3 2-14 15,-2-3-1-15,-1 6-1 0,0-2 23 0,-3-1-12 16,0 6-3-16,0-3 15 0,-1 3-23 0,-2-3-5 16,3 5 11-16,-7 0-1 0,4 7-7 0,-1-2 10 15,-3 2-16-15,3 3 1 0,-3-5-8 0,-3 7 7 16,3-1 16-16,3-1-8 0,-3 3-7 16,0-5 2-16,0 0-5 0,3-1-3 0,-2-2 6 15,2 1 10-15,0-1-11 0,1-2 16 0,3-2-13 16,0-1-2-16,2-2 10 0,-2 0-21 0,4-3-18 15,2-1-15-15,1 1-25 0,-3-2-16 0,2 0-20 16,1-1-1-16,-1 0-15 0,1-1-20 0,-1 2-3 16,2-2-10-16,-2 0-12 0,1 2-4 0,-1-1-43 15,-3 1-23-15,5 2 11 0,-5 0-6 16,4 1 5-16,-1-1 26 0,-3 3 46 0,4 1 10 16,-1-3-2-16,2 2 5 0,1 2 56 0,-2-2-10 15,0-1 51-15,0 3-10 0,2-2 20 16,-2 2 23-16,-3-2 49 0,2-3-10 0,1 3 20 15,-7 1-13-15,2-4 1 0,2 2-8 0,-7 2-1 16,-1-4 16-16,0 3 21 0,-3 2-13 0,-3-8 15 16,3 8-13-16,-10-3 18 0,2 0-7 0,-1 2 17 15,-1 1 8-15,-4 1 19 0,0 2 9 0,0 0-10 16,-2 2-15-16,-2 0-1 0,5 3-12 0,-5 1 0 16,2 4 0-16,2-3 0 0,3 1-13 0,1 1-13 15,0-2 6-15,6-2-8 0,1 2-19 0,0 0-6 16,3-3-24-16,3 0-39 0,0-1-24 15,1-3-27-15,6-3-20 0,-3 0-18 0,0-1-12 16,3-5-22-16,4 3 6 0,-1-5-25 16,1 1 20-16,0-4 2 0,0 2-5 0,-1-3 26 15,0 3 10-15,1 0 11 0,-4 0 30 0,1 0 28 16,-1 2 5-16,0 0 42 0,-3 5 2 0,1 1 7 16,-2 2 37-16,1 0-14 0,-4 5 16 0,0-2 13 15,1 3 10-15,-4 1 0 0,0 5 28 0,0-2 5 16,0 0-2-16,-1 3 30 0,-2-4-2 0,0 1 8 15,3 0 5-15,-3-4-16 0,3-2-13 0,0 2-12 16,-3 1-3-16,3-3-12 0,3-4-4 0,-3-1-12 16,0 0 0-16,0 0-2 0,14-13-3 0,-8 5 2 15,-2 0-12-15,3-3-3 0,2-3-10 0,2 1-3 16,-4-1-23-16,3-1-48 16,1 3-16-16,-1-4-23 0,3 0-30 0,1 1-37 15,-1 2-40-15,2-1-51 0,-2-3-3 0,1 3-768 16,3 3 89-16</inkml:trace>
  <inkml:trace contextRef="#ctx0" brushRef="#br0" timeOffset="148809.771">13231 9636 857 0,'-3'8'363'0,"-4"6"-25"0,0 2-20 16,0 3-37-16,-7 10-25 15,-3 14-13-15,0-2-35 0,0 2-16 0,0-2-21 16,0 2-7-16,-3-1-64 0,6-9-39 0,0-6-27 16,4-1-78-16,-4-4-40 0,7-4-103 0,1-3-15 15,-1-7-54-15,4-4-755 0,3-1 63 0,0-3 155 16</inkml:trace>
  <inkml:trace contextRef="#ctx0" brushRef="#br0" timeOffset="149081.85">13214 9875 985 0,'-13'10'335'0,"-2"4"-30"0,5-5-21 15,-3 0-25-15,3 0-24 0,3-2-15 0,0 0-23 16,-1-3-15-16,-1 3-28 0,5-2-14 0,-2-3-12 16,2 3-2-16,-3-1-26 0,3-2 20 0,1 4-38 15,0-5-5-15,-1 1 7 0,1 2-15 0,3-4-18 16,-3 3 6-16,3-3 4 0,-3 4-15 0,3-4-5 15,0 0-2-15,0 0-1 0,0 0-10 0,10 3 5 16,-4-3-30-16,1 1-11 0,4 0-33 0,-1 2-7 16,0-1-16-16,4-1 5 0,-1 0-28 0,-2 0-18 15,2 3-5-15,0-2-39 0,-1 3-35 16,0-2-59-16,-1-1-5 0,-1 4-784 0,0-4 93 16,1 3 91-16</inkml:trace>
  <inkml:trace contextRef="#ctx0" brushRef="#br0" timeOffset="149458.588">13860 9843 988 0,'0'8'358'0,"0"-1"-33"0,0 3-28 0,0 3-21 16,-3-2-40-16,-1 5-26 0,1 1-18 15,-3-2-31-15,1 1-74 0,-1-3-54 0,-1 1-66 16,4-4-64-16,-1-1-59 0,1-3-18 0,-1 1-62 16,4-6-360-16,0-1-403 0</inkml:trace>
  <inkml:trace contextRef="#ctx0" brushRef="#br0" timeOffset="149680.887">14007 9731 785 0,'-3'4'300'0,"3"3"-26"0,0 0-8 16,-3-3-38-16,0 6-24 0,1 1-22 15,-1-3-3-15,0 2-35 0,-1 0 17 0,1 3-28 16,0-2-25-16,3-1-1 0,-3 4-10 0,2-4-20 15,1-1-5-15,0 3 5 0,-3-3-21 0,3 1-2 16,0-2-6-16,0 1-37 0,-3 0-40 0,-1 1-4 16,0-2-62-16,-2 4-38 0,-1-3-30 0,-3-5-104 15,2 3 6-15,-5-5-806 0,3 1 125 0</inkml:trace>
  <inkml:trace contextRef="#ctx0" brushRef="#br0" timeOffset="149845.816">13823 9732 716 0,'6'-4'292'0,"1"4"-23"0,1-2-59 15,1 2 12-15,-2-2-37 0,0-4-42 0,-1 5-38 16,2-3-41-16,-1-1-59 0,2 3-2 0,2-3-57 16,-4-2-36-16,0 3-35 0,2-3-52 0,-5 2-51 15,7 1-724-15</inkml:trace>
  <inkml:trace contextRef="#ctx0" brushRef="#br0" timeOffset="150418.077">14773 9476 806 0,'-7'7'263'0,"3"2"-7"0,-3 5-28 0,-2-2-26 15,-2 9 3-15,-2-2-38 0,2 6-11 0,-6 3-8 16,1 12-12-16,1-6-16 0,-5 7-15 0,9-9 3 15,-1-4-37-15,4-6 9 16,4 1-16-16,-2-5-18 0,3-1-10 0,2-5-34 16,1 0-20-16,4-3-20 0,-1-5-3 0,1 0-8 15,6-3 31-15,-3-2-28 0,3-5 15 0,4 2 6 16,-4-3-1-16,3-5 1 0,-2 2-6 0,2 2 5 16,-2-2 6-16,-4 0-13 0,0 2 28 0,-1 0 2 15,-3-1-18-15,1 2 4 0,0 0 11 0,-4 0-4 16,-4 3-5-16,0 0 17 0,-2 1-7 0,-1 2-10 15,1-3 5-15,-5 4-8 0,1 3-41 16,-3-1-28-16,-1 0-41 0,3 2-21 0,0-1 44 16,-2-1-35-16,4 1-24 0,-2 1-763 0,4-2 47 15</inkml:trace>
  <inkml:trace contextRef="#ctx0" brushRef="#br0" timeOffset="150801.427">15149 9758 680 0,'0'0'241'0,"-18"-6"-36"15,12 5-16-15,-4 1-22 0,-4 0 1 0,0 0-11 16,0 2-6-16,-2 3-21 0,-2 0 11 0,2 0 7 16,-2 3-27-16,1 5-16 0,-3-1-3 0,6 3-12 15,-3 0-3-15,4 1-5 0,2 0-3 16,4-3-7-16,1 1-3 0,2-3-3 15,1-2-2-15,3-2-10 0,3 0-5 0,0-3-8 16,1-4 18-16,2 3-26 0,-6-3-10 0,15-6 2 16,-5-2 6-16,0-1-5 0,4 1 4 0,-1-2-12 15,1-4 0-15,0-1-7 0,3 3 1 0,-4-4-1 16,1 0 1-16,0 2 4 0,-1 3 9 0,-2 0-4 16,-1-1-21-16,0 3-3 0,-3 1 21 0,0 3-26 15,-1-2 14-15,-2 2-9 0,-1 3 11 0,-3 2-19 16,0 0 9-16,0 0-6 0,-3 17 3 0,-1-9-5 15,-2 7-3-15,2-2-15 0,-3 4-3 16,1-1-12-16,2 1-52 0,1-1-36 16,3-1-22-16,-3-4-54 0,6 1 4 0,-3-5-424 15,6-3-348-15,-2-2 102 0</inkml:trace>
  <inkml:trace contextRef="#ctx0" brushRef="#br0" timeOffset="151029.766">15361 9544 1090 0,'-7'25'335'0,"-3"-1"-25"16,6 1-23-16,-3 0-31 0,-2 7-18 0,-2-1-18 15,1-1-26-15,3 1-32 0,0-6 1 0,3 0-4 16,-2-6-39-16,2-2-22 0,1-1-39 0,0-2-67 15,0-4-13-15,2 3-53 0,1-6-54 0,0-2-59 16,0 2-64-16,1-4-63 0,2-3-695 0,-3 0 95 16</inkml:trace>
  <inkml:trace contextRef="#ctx0" brushRef="#br0" timeOffset="151429.612">15693 9773 606 0,'-11'-4'238'0,"-2"4"-30"0,-2 4-27 0,-1-3 6 16,-2 1-5-16,2 3-11 0,-5 0-30 0,0 6 8 16,1-1-11-16,0 0-23 0,2 4-10 0,5-3-21 15,0-1 14-15,2 3 7 0,4-2-23 0,0-2-13 16,4-1-3-16,0 0-4 0,-1-1-3 0,8-2-8 15,-4-1 5-15,6-3-25 16,-2-1 2-16,-4 0-2 0,20-3 15 0,-10-4-26 16,1 0 11-16,6-2 15 0,-4-2-28 0,5-2 0 15,-2 1-3-15,2-2 6 0,-5 3-11 0,1-3 0 16,-1 4 6-16,-2-3 2 0,2 4-13 0,-3 0 0 16,-2 0 18-16,-1 2-8 0,-1 0-20 0,1 5 8 15,-4-2 9-15,1 1-6 0,-4 3-12 0,0 0 19 16,0 0-8-16,-1 14 13 0,-2-5 0 0,0 2-15 15,0 1-8-15,0-1 30 0,2-1-20 0,-2 3 11 16,0-4-37-16,3 1-20 0,0-2-25 0,0-1-62 16,0 0-62-16,3-5-20 0,-3-2-33 15,7 0-778-15,-7 0 94 0</inkml:trace>
  <inkml:trace contextRef="#ctx0" brushRef="#br0" timeOffset="151750.505">15798 9876 683 0,'0'14'317'16,"-3"-3"-27"-16,3-4-1 0,-3 2-20 0,3-3-29 15,0-3-20-15,0-1-38 0,0-2 5 0,0 0-23 16,0 0-6-16,0 0-27 16,13-11-16-16,-7 2-5 0,2-2-20 0,-1-3 10 15,3 0-16-15,4-3-15 0,-4 1 11 0,3-2-24 16,1 2 10-16,-1 0-12 0,2-1-18 0,-2 4-5 15,4-1-3-15,-6 0-2 0,3 4 4 0,-1 2 4 16,-3 0-11-16,1 3-8 0,-1 0 5 0,0 5-14 16,0 0 1-16,-6 1-4 0,2 5 2 0,-2-2-5 15,-1 6 0-15,-3 1 10 0,0-2 3 0,0 5-18 16,0-1 7-16,0 1 9 0,-3-2-27 0,0 3-9 16,-1-1-4-16,4-3-40 0,-3-2-38 0,0-1-36 15,3 0-39-15,-1-3-8 0,1-3-32 16,0-2-14-16,0 0-209 0,0 0-559 15,0 0 60-15</inkml:trace>
  <inkml:trace contextRef="#ctx0" brushRef="#br0" timeOffset="152612.952">16420 9626 598 0,'-10'5'190'0,"0"0"-1"16,-4 2-15-16,1 2 6 0,-1 4-17 0,0 0-32 16,-3 2 2-16,1 3-10 0,1-1-16 15,2 4-14-15,-1-3 6 0,4-2-9 0,3 1 2 16,1-4-18-16,1 0 8 0,-1 0-36 0,6-3 6 16,0-2-12-16,0 0 1 0,3-5-10 0,1 4-31 15,3-6-36-15,0 1-5 0,-1-2 16 0,4-2-42 16,-2 1-7-16,2-5-3 0,0 3-18 0,4-3 24 15,-4 2-14-15,0-2 3 0,1-1 8 0,2 3 23 16,-2-3-16-16,-1 1-4 0,0 3 4 16,1-3 24-16,-1 4 12 0,-1-3 10 0,2 2 1 15,-1-1 28-15,0 2-3 0,1 1 33 0,-1-2-5 16,3-1-9-16,-2 1 19 0,2-1 3 0,0 1-7 16,2-2-16-16,-2 0 7 0,5-3 6 15,-5-1-26-15,5 0 6 0,2-3-11 0,-3 1 13 16,0 0-18-16,-3-1 25 0,0 3-20 0,-4-1 18 15,0-3 6-15,1 2-11 0,-5 3-3 0,-3-2 5 16,-2-2-9-16,-1 6-1 0,-1-1-10 0,-5 0 13 16,-5 0 15-16,4 3 5 0,-3 0-2 0,-1 4 12 15,-2 1 1-15,0 5-8 0,-1-3-21 16,1 4 23-16,-5 1-25 0,2 5 3 0,1-2-4 16,-1 3-27-16,1-1 7 0,6 1-40 0,-1-3-34 15,2 2-15-15,2-3-42 0,5 1-4 16,-2-3-31-16,6-1 2 0,-2 0 19 0,5-4-11 15,2 2 23-15,2-5 21 0,3 0 33 0,4 0 2 16,4-2-7-16,2-3 21 0,8 1 12 0,3-3 36 16,1 0 7-16,2 0 16 0,-2-1 3 0,-1 1 12 15,-3-2 6-15,-1 1 27 0,-5 3 6 0,-1-3-18 16,-4-1 18-16,-3 0-26 0,-4-1-5 0,-3 0-15 16,-5 3 2-16,-2-3 8 0,-6 2-5 15,-2 1 4-15,-5 3 24 0,0 0 23 0,-7 3 31 16,4 5 2-16,-5-2 19 0,1 7-29 0,-3 2 15 15,3 1-7-15,-1 0-1 0,1 3-14 0,4-1-14 16,0-3 19-16,2 3-19 0,7-4 6 16,-2-1-8-16,6-2-18 0,3-4 21 0,0-2-42 15,4-2 3-15,7-2-5 0,3-4 0 0,4-5 3 16,3-2 5-16,3-3-6 0,11-8 1 0,-4-1 5 16,0-3-3-16,0 3-31 0,-10 1 14 0,0 2-4 15,-4 1 3-15,-3-1-2 0,-4 5 0 0,-2-4 10 16,-4 4-11-16,-3 0 6 0,-1 1-13 15,-3 2-7-15,-3 2 12 0,2 3 0 0,-5 1 2 16,-1 6 4-16,-1 0 9 0,-5 6-10 0,3 6 13 16,-4 0 16-16,-2 11-14 0,-2 3-12 0,2 4 8 15,-2 13-3-15,0 4-3 0,2 2 5 0,2 2-9 16,7-3 1-16,1-6-6 0,6-5-14 0,3-7-23 16,3-3-20-16,1-2-23 0,7-3-16 15,0-4-28-15,3-3-22 0,1 1-24 0,1-8-44 16,-1 1-360-16,2-5-338 0</inkml:trace>
  <inkml:trace contextRef="#ctx0" brushRef="#br0" timeOffset="157793.447">10530 10730 494 0,'-6'-5'191'0,"3"-1"-29"0,-5 3 9 16,1-5 8-16,1 5-5 0,-4-2-28 0,2-2 11 16,-2 3-24-16,0-2-3 0,-1 4 1 15,-2-3-29-15,-1 3 6 0,-2 1-16 0,1-3 0 16,-1 3-5-16,-2 1-5 0,-1 1 0 0,1 4-5 16,-3-3-11-16,4 2-10 0,-3-1 14 15,3 4-19-15,-1-5-3 0,2 5-2 0,2-1 8 16,1-3-10-16,2 5 7 0,1-1 3 0,6 0-11 15,-2-1 1-15,2 2 7 0,4 0 0 0,1 0-13 16,5 0-2-16,4 4-2 0,4-2-11 0,3 1-3 16,3 2 3-16,0-2-13 0,1-1 13 0,3 2-7 15,-3-2 2-15,-1 0-3 0,-2-1 6 0,1 1-9 16,-4-3 4-16,-5 2-4 0,4 3 22 0,-7-3-16 16,-1-1 2-16,-3 1-15 0,-2 0 11 0,-2-1-6 15,-2 0-2-15,-3 1-6 0,2-1-4 16,-7 1-6-16,-2-1-18 0,3 1 3 0,-4-1 10 15,1-1-12-15,-2-4-8 0,2 4-19 16,-1-4-22-16,1 1-49 0,-1-2-33 0,0-1-33 16,1 0-95-16,-1 2 10 0,4-3-753 0,0-3 57 15</inkml:trace>
  <inkml:trace contextRef="#ctx0" brushRef="#br0" timeOffset="159480.729">10596 10826 650 0,'0'0'227'0,"0"0"1"0,9 7-20 0,-9-7-14 16,8 3-15-16,-5 0-25 0,1-1 2 15,2-1-2-15,-2 0-34 0,5 3 0 0,-1-2-2 16,-1 0-18-16,2-2-18 0,2 1 5 0,0 3-13 15,-1-4-10-15,4 0-15 0,-1-1-1 16,1-3-2-16,-1 4-7 0,0-4-6 0,-2 0-5 16,0 2 3-16,2-4 5 0,-2 1-11 0,-2-1 3 15,2-1-30-15,-4 0 15 0,-4-1-18 0,1 3 2 16,-1-2-2-16,-3 0 33 0,-3 0-25 0,-1 0 7 16,-2 4 0-16,-2-3-10 0,1 2 3 0,-3 0-8 15,0 3 2-15,-3 0 6 0,-1 1 2 0,0 1-3 16,1 0 3-16,-5 5 21 0,1 2-8 0,0 2-5 15,0 0 10-15,0 5-5 16,-1 0-8-16,5 1 3 0,3 1-11 0,-1 0 1 16,2-1 2-16,8 1 0 0,-2-6 18 0,3 5-10 15,3-1-8-15,1 0 10 0,2-4-17 0,5 2 2 16,-1-3-5-16,3-1 12 0,-1-1-14 0,4-1-29 16,-2-4-36-16,0-1-41 0,0 2-50 0,2-3-24 15,-2-2-44-15,3-4-55 0,0 2-638 0,-3-4-34 16</inkml:trace>
  <inkml:trace contextRef="#ctx0" brushRef="#br0" timeOffset="159985.093">11026 11052 665 0,'-10'24'276'0,"0"-2"-9"0,3-3-16 0,0-3-16 15,1 0-17-15,2 1-24 0,-4-2-15 0,2-2-23 16,-1 3-20-16,4-4 7 0,0-2-27 0,-1-1-14 16,0-2-33-16,1 0-30 0,3-4-14 0,0 3-27 15,0-6-14-15,0 0 6 0,0 0-13 0,0 0 0 16,0-24-23-16,3 10 15 15,1-4-2-15,-3 1-6 0,2-5-2 0,0-3 34 16,0 4-29-16,0-4 18 0,-2 2 3 0,2-1 7 16,3 3-7-16,-2 1 15 0,0 2-16 0,3 2 24 15,-4-2 2-15,4 2 11 0,-1 4 9 0,2-1 11 16,-1 3 3-16,2 2 28 0,1-2-3 0,1 3-8 16,-1 1 6-16,0-1-11 0,4 4 23 0,-3 1-20 15,3 2 5-15,-1 0-5 0,4 1 0 0,-4 1-16 16,-2 4 6-16,3-3-3 0,-1 1-5 0,-2 1-5 15,-4 2 10-15,2 0-18 0,-5-1-12 0,-1 0-6 16,1 0 8-16,-8 3-6 0,1-2 4 16,-4 2-8-16,1-2 9 0,-1 1 24 0,-4-1-12 15,-2-4-32-15,3 5-7 0,-4-7-24 16,3 5-14-16,-3-5-8 0,1 1-42 0,3-2-4 16,-4 1-29-16,4-2-20 0,-4-1-38 0,4 1-3 15,3-5-26-15,1 6-27 0,-2-7-27 0,5 4-759 16,-1-3 102-16</inkml:trace>
  <inkml:trace contextRef="#ctx0" brushRef="#br0" timeOffset="160424.85">11700 10832 522 0,'-15'-2'225'0,"2"2"-7"0,-7 0-39 0,0 0 0 15,-1 3 3-15,-3 0-16 0,0 3-7 0,0 2-6 16,0 0-25-16,0 1-10 0,0 0-3 0,4 5-20 16,-1-3 2-16,3 4-12 0,5-5 9 0,0 3-19 15,2-3 12-15,4-2-13 0,4 0-20 0,0 0-1 16,3-5 6-16,3 2-8 0,0-3 3 15,4-2-8-15,-7 0-10 0,15-2 0 0,-2-3 0 16,-3 3 5-16,4-5-11 0,2-2-7 16,-2 2-2-16,0-2-3 0,3 0-13 0,0-1 5 15,0-5 6-15,-6 7-9 0,6-2-4 0,-4 0 17 16,1-1-20-16,-4 2 16 0,4 0-16 0,-7 1 23 16,3 4-21-16,-3-3 3 0,0 1 0 0,-3 4 1 15,-1 1 4-15,3 1 5 0,-6 0-5 0,1 3-15 16,-1 4 8-16,-1 1-3 0,1 2 5 0,-3-1 10 15,0 4-12-15,3-3 10 0,-4 1-3 0,4 2-13 16,0-3-27-16,-3-1-50 0,3 5-45 0,0-7-52 16,0 1-33-16,3-3-66 0,1-1-8 15,-1-1-755-15,4-3 99 0</inkml:trace>
  <inkml:trace contextRef="#ctx0" brushRef="#br0" timeOffset="161020.819">11792 10976 837 0,'-3'0'296'0,"3"0"-45"0,0 6-31 0,0-6-12 15,0 0-24-15,0 0-25 0,0 0-1 0,0 0-19 16,0-18-11-16,0 11-5 0,0-1-26 0,3-1-10 16,0 0-13-16,-3-3 11 0,4 3-14 15,-1 0 3-15,0-1-22 0,1 0 4 0,3 2 0 16,-3-1-25-16,2 1 5 0,1 1-23 15,4-1-19-15,-5 0-17 0,4 5 18 0,0-1-33 16,1 2-29-16,2 1 6 0,-2-3-18 0,6 4-3 16,0 0-28-16,-3 4 28 0,7-3-13 0,2 1 8 15,-3-2 5-15,1 0 21 0,0 5 15 0,-1-4-16 16,-2 0 8-16,1-1 16 0,-5 2 10 0,0-1 7 16,-3 2-2-16,-1-3-5 0,-1 0 15 0,-1 0-10 15,-8 0 23-15,4-3-15 0,-4 3 10 0,0 0-8 16,0 0 13-16,0 0-5 0,-25-3 7 15,15 5 14-15,-4-1 4 0,1 2 11 0,-1-1 2 16,-3 1 18-16,0 4-4 0,3 0 1 16,-3 2-9-16,4 0-9 0,-1 1 9 0,3 1-9 15,2 0-1-15,-2-2 12 0,7 0 15 0,-2-2-13 16,6 1 1-16,-3-5-3 0,6 2-5 0,-3-2-13 16,0-3-3-16,9 0 1 0,-2 0-1 0,1-3 3 15,2 1-2-15,0-4-9 0,1-2-12 0,2 1 31 16,1-1-31-16,-1-2-2 0,0 3 12 0,-1-2-13 15,1 0 1-15,-2 0 9 0,-1 1 1 0,-1 0 13 16,2 2-9-16,-4 1-12 0,-1 0 5 0,-2 2 1 16,2-3-9-16,-2 5 6 0,-4 1-1 15,7 0 14-15,-7 0-1 0,0 0 3 0,-3 12-5 16,-1-4 7-16,1 5-2 0,2-2 0 16,-2-1-10-16,0 3-1 0,3-4-2 0,-3 1 13 15,3-2-28-15,3 2-5 0,-3-3-11 0,3 1-38 16,0-4-31-16,1-2-38 0,4-3-23 0,1 0-15 15,1-5-16-15,1-1-3 0,2-3-14 0,2-5 9 16,1-3-138-16,2-1-598 0</inkml:trace>
  <inkml:trace contextRef="#ctx0" brushRef="#br0" timeOffset="161632.85">12574 10557 880 0,'-10'21'274'0,"1"0"-8"15,1-3-15-15,-2 5-21 0,-3 3-30 0,-1 1-8 16,-6 12-15-16,2 2-34 0,-2 0-18 0,3-3-17 16,2-4-44-16,2-4-28 0,3-4-18 0,-1-4-31 15,5-5-41-15,0-1-18 0,5-6-63 0,2-1-52 16,2-2-23-16,3-5 8 0,1-2 7 0,-7 0 8 16,21-8-84-16,-4-1-13 0,0 0-21 0,0-4 49 15,3 2 98-15,-2-3 63 0,2 2 41 0,-6-2 36 16,-1 5 36-16,1-2-18 0,-4 1 21 0,1-2 4 15,-4 5 37-15,-1-3 4 16,-2 3 21-16,-1 2 13 0,-3-1 15 0,0 0 24 16,-3 3-9-16,-1-3 3 0,-2 4-2 0,-5 1-6 15,1-3 3-15,0 3-23 0,-4-1 5 0,0 1-18 16,0 0-17-16,-2-4 4 0,1 5-10 0,-1 0-31 16,-1-1 11-16,3 0-39 0,-3 0-40 0,3-4-9 15,0 4-33-15,1 0-32 0,0 0-30 0,-1-3 12 16,3 1-9-16,1 2-38 0,3 0 15 0,7 1 26 15,-10-5 24-15,10 5 24 0,0 0 3 0,0 0 11 16,0 0 30-16,0 0 26 0,21 7 43 16,-11-1 13-16,7-3 57 0,3 4-16 0,1-1 12 15,3-3 9-15,0 3 7 0,3-3-7 16,-3-2 2-16,0 0 0 0,0-1 5 0,-4-1-31 16,4 0 16-16,-3-1-31 0,-1-3 6 0,1 1 9 15,-4-1-20-15,0-3-20 0,-3 1-1 0,-1 2-2 16,-6-2-3-16,4-1 1 0,-5 0 17 0,-5 1-20 15,2 4-3-15,-3-3-10 0,0 0 3 0,-4 3 17 16,1 1 3-16,3 2 21 0,-14 0 10 0,4 2 7 16,0 6 1-16,-4 1 4 0,4 2-4 0,-7 5-19 15,6 5 6-15,1-3-13 0,-3 2-18 0,3 1 2 16,6-2-2-16,-3-1-2 0,6-1-1 0,1-2-20 16,0-2 18-16,5-2-31 15,1-3-28-15,1 1-21 0,0-2-7 0,4-1-20 16,-1-4-32-16,3-1-25 0,1-1-36 0,2-2-43 15,2-3-64-15,3-2-769 0,-1-1 109 0</inkml:trace>
  <inkml:trace contextRef="#ctx0" brushRef="#br0" timeOffset="162137.805">13306 10626 903 0,'0'7'381'0,"0"0"-38"16,-3 0-28-16,3 3-38 0,-3 0-42 0,-1-1-2 16,1 5-23-16,-4-3-26 0,3-1-15 0,1 3-43 15,-1-4-47-15,-2 0-58 16,2 0-60-16,-2-2-38 0,2 0-71 0,0-5-52 15,1 0-33-15,3-2-783 0,0 0 107 0,0 0 80 16</inkml:trace>
  <inkml:trace contextRef="#ctx0" brushRef="#br0" timeOffset="162500.91">13374 10650 839 0,'0'11'371'0,"0"2"-41"16,1-4 1-16,-1-1-50 0,3 0-22 0,-3-2-14 16,0-1-19-16,0 2-27 0,0-1-19 0,0-3-6 15,4 2-26-15,-4-3-10 0,0-2-20 0,0 0-10 16,7 0-16-16,-7 0 10 0,9-8-20 0,-2 0-3 16,4-1-4-16,-4 0-29 0,6-1 10 0,-2-3-2 15,2 2-3-15,0-2-13 0,-2 3 1 0,-1 1 2 16,4 1-8-16,-7 0 3 0,3 1-13 0,-3 3 0 15,3-1 23-15,-6 5 3 0,3-1-26 0,-7 1-13 16,12 2 8-16,-7 4-18 0,-2 1 5 16,1 1 13-16,-1 1-8 0,0 0-2 0,0 1 2 15,-2 2-5-15,2 0 13 0,-3-2-10 16,3 2 2-16,-3-2-2 0,0 0-8 0,3-2 2 16,-3-1-22-16,0 0-1 0,2-3-56 0,-2 3-43 15,3-2-28-15,-3-3-11 0,0-2-61 0,0 0-36 16,0 0-31-16,0 0-33 0,10-15-765 0,-4 6 112 15,-3 0 88-15</inkml:trace>
  <inkml:trace contextRef="#ctx0" brushRef="#br0" timeOffset="162788.576">13842 10301 993 0,'0'0'315'0,"5"2"-24"0,-5-2-30 16,3 5-12-16,-3-5-29 0,3 2-13 0,-3 3-12 16,0-5 2-16,0 8 0 0,0-5-3 0,-3 4 1 15,3 0-11-15,-3 2-7 0,0 0-8 0,-2 0 2 16,2 5-2-16,0-2-13 0,-1 5 11 0,1 1-34 16,-4 3 0-16,0-1-2 0,0 4-29 0,0 1-15 15,1 0 3-15,-1-1-19 0,0 1-20 0,3-1-35 16,1-4-44-16,-4-1-44 0,4-6-25 15,0 2-57-15,-1-4-43 0,4 0-33 0,0-6-57 16,4-2-48-16,-4-3 15 0,7 2-297 16,-7-2-456-16,16-8 124 0,-8 2 91 0</inkml:trace>
  <inkml:trace contextRef="#ctx0" brushRef="#br0" timeOffset="162941.462">13942 10518 844 0,'-7'-1'297'0,"7"1"-18"15,-13-1-20-15,6 1-26 0,-4 1-11 16,-2-1-27-16,0 1-21 0,-2 0-18 0,-1 4-36 0,2-4-15 16,-7 0-74-16,4 1-41 0,-3 0-31 15,6-1-51-15,-3 0-64 0,3-1-34 0,-3-1-790 16,4 1 92-16</inkml:trace>
  <inkml:trace contextRef="#ctx0" brushRef="#br0" timeOffset="163237.273">14109 10500 980 0,'4'1'276'0,"-4"-1"-4"0,0 0-34 0,0 0-28 16,-17 4-18-16,10-2-6 0,-6 1 1 16,2 3-23-16,-3 1 0 0,1 1-11 0,-1 2-12 15,0 0-5-15,0 2 7 0,1 0-17 16,3-1-21-16,-1 3 5 0,5-3 5 0,2 1-13 15,1-2 16-15,3-2-21 0,0 1 3 0,3-4-13 16,1-2-13-16,5 0 16 0,-1-3-36 0,5-1-8 16,-3-1 10-16,4-4-5 0,-3 3-10 0,6-4-18 15,-4-2 8-15,1 4-5 0,-4-4-14 0,0 3-35 16,-2-1-23-16,-1 1-18 0,-4-2-28 0,-3 2-13 16,-3 1 8-16,-4 0-46 0,-1-3-37 15,-5 6-42-15,3-4-24 0,-11 2-51 0,1-1-781 16,6 4 101-16,-7 0 86 0</inkml:trace>
  <inkml:trace contextRef="#ctx0" brushRef="#br0" timeOffset="163481.452">13238 10475 998 0,'0'0'348'16,"7"1"-38"-16,-7-1-62 0,10-1-51 0,-10 1-69 16,10 0-44-16,-6-1-12 0,2-4-36 0,-2 3-80 15,3 1-32-15,0-2-55 0,-3-2-220 0,5 3-644 16</inkml:trace>
  <inkml:trace contextRef="#ctx0" brushRef="#br0" timeOffset="164324.506">14701 10292 1080 0,'10'-2'368'0,"-3"2"-32"0,3-1-32 0,1 1-22 16,-1-3-24-16,3 2-43 0,1 1-7 0,0-2-14 15,0 2-25-15,2 0-23 0,-1 0-10 0,-2 0-19 16,1 2-12-16,-4-1-18 0,-3 2-10 16,3-2 0-16,-6 1 5 0,-1 0-18 0,0 5-5 15,-6-1-5-15,0 0-11 0,-1-1 1 0,-3 3-3 16,0-1-3-16,-2 2 3 0,-2 0-16 0,1-2-7 15,3 2 3-15,-4 0 4 0,1 0-12 16,0 0 5-16,-1-1-8 0,2 3 8 0,2-1-13 16,3-1 8-16,-2 1 5 0,2 0 3 0,3 1-1 15,1 1-7-15,0-2-8 0,1 2 8 0,6-1-3 16,-3 5 8-16,5-5-3 0,-2 3-10 0,4-2 13 16,-1 2-10-16,0-4-3 0,1 4-2 0,-1-5 2 15,-4 1 8-15,1 2-3 0,1-3-10 0,-2-1-10 16,-3 2 15-16,-3-2-10 0,0 0-8 15,0-1 3-15,-3-1 4 0,-4 2-9 0,-3 0-10 16,-1 0-1-16,-2-1-18 0,-4 1 3 0,-1-1-25 16,2 0-16-16,-2-4-15 0,-2 4-31 0,3-4-21 15,-4 3-32-15,4-4-34 0,3 1-57 0,-2-1-30 16,1-1 33-16,6-1-770 0,-1-1 31 0,3-1 107 16</inkml:trace>
  <inkml:trace contextRef="#ctx0" brushRef="#br0" timeOffset="164929.47">15743 10375 696 0,'0'0'245'0,"-13"1"-22"16,3 1-26-16,3-2-7 0,-3 3-19 0,0-1-25 15,-1-2-15-15,-2 2-16 0,2 2-18 0,1-3 0 16,0 1-10-16,-1-1-2 0,4 3 4 15,-2-1-4-15,2-2 4 0,3 4-12 0,-3-3 13 16,4 3-18-16,-1-1-3 0,1 3-3 0,3-3-9 16,3 1 1-16,-2 2-1 0,5 2-9 0,1-5 4 15,0 6 4-15,0 0-10 0,0-2-3 0,3 1 11 16,0 1 2-16,-3 0-25 0,0-1 0 0,0 3 0 16,0-3-1-16,-1 0-12 0,-2 0 16 0,-1 0-14 15,0 0 1-15,-3 0-4 0,0-1 1 16,0 1 5-16,-3 0-5 0,-3-1-10 0,2 1-5 15,-3-2-16-15,-3 0 8 0,0 1-21 0,3-3-28 16,-10 0-17-16,6-2-19 0,-3 0-28 16,4-2-17-16,-3 0-34 0,2-1-28 0,1-1-70 15,0-1-7-15,3-3-806 0,-3 1 141 0</inkml:trace>
  <inkml:trace contextRef="#ctx0" brushRef="#br0" timeOffset="165357.555">15850 10500 501 0,'10'-1'208'0,"3"1"-24"0,1-5-13 15,0 3-15-15,3 0-10 0,-3-3-15 0,6 1-8 16,-6-1-8-16,6-2-13 0,-5 3-9 0,-2-3-12 15,0 1-4-15,1 3-8 0,-4-4 0 0,1-2-12 16,-4 4-14-16,-1 1-2 0,-2-3-10 0,-1 3 18 16,-3-1-14-16,-3-1-1 0,2 4 4 0,-5-5-5 15,-1 6-2-15,-4-1-8 0,2-2-18 16,-1 3 11-16,-4 2-11 0,3 2 18 0,-3-2 7 16,4 2 4-16,-6 5-6 0,2-2-3 0,4 3-7 15,-4 1 8-15,7 0-16 0,-3 3 16 0,3-1 17 16,0 3-7-16,3-5 15 0,4 4-2 0,-3-4 0 15,3 3 2-15,3-4-3 0,1 0-4 16,-1 0 10-16,1-2-26 0,3 1 8 0,-1-5 5 16,1 3-5-16,0-4-8 0,3 2 0 0,-3-3 13 15,3 0-13-15,1-1-15 0,-1 0-3 0,-3-1-28 16,4 1-18-16,-2-1-7 0,-2-1-34 0,0 0-13 16,3 2-40-16,-6-2-44 0,2 1-13 15,-6 1-51-15,7-8-8 0,-7 6-788 0,0 2 171 16</inkml:trace>
  <inkml:trace contextRef="#ctx0" brushRef="#br0" timeOffset="165973.149">16509 10360 662 0,'-10'-2'256'0,"0"0"-18"0,0-1-10 16,-4 2-25-16,0 0 4 0,-3 1-46 16,-3 2-5-16,-1 1-12 0,4-1-14 0,-4 3-2 15,-2-1-18-15,6 4 3 0,-4-1-16 0,0 1 5 16,5 3-15-16,2-2 24 0,3 0-42 0,2 4 7 15,5-3-1-15,1-1 4 0,3-2-18 0,0 2-2 16,3-1-25-16,1-2 14 0,5-4-9 0,1 4-1 16,1-5 0-16,-1-1-2 0,4 0-8 0,0-1 1 15,3-5 1-15,-3 3-12 0,6-3 5 16,-6-1 0-16,3-2-18 0,-1 2 3 0,-1-2-3 16,-2 0-2-16,-3 2 12 0,1-2-7 0,-1 2-3 15,-4-1-3-15,2 0-9 0,-5 3-1 16,1-1 8-16,-4 1 18 0,0 2-3 0,0 3-17 15,0 0-1-15,-11 0-2 0,11 0-3 0,-14 8 16 16,5 1 5-16,-5 5-3 0,3 4 13 0,-6 1 5 16,4 6 11-16,-2 0-8 0,2 1-8 0,0 2 10 15,2 0 10-15,4-6-22 0,4-1 15 0,-3 0-18 16,6-3 23-16,0-2-29 0,0-3 4 0,6 2 2 16,1-1-29-16,3-4-1 0,1-2-9 0,-1-1-2 15,4-5 15-15,-1 0-4 0,0-2-35 16,1 0 9-16,0-2-3 0,0 1-7 0,-4-4 1 15,4 1-4-15,-7-2 8 0,3-2-6 0,-4 1 3 16,-3-2 26-16,-2-1-16 0,-2 1 5 0,-2 0 0 16,-3-2 1-16,-1 0 24 0,-3 2-22 0,-1 1-8 15,-2 1 24-15,2 3-6 0,-2-2 13 16,0 5-6-16,1 0-32 0,-1 1-36 0,-1 0-26 16,1 1-46-16,3-1-29 0,-1-1-27 0,1 2-812 15,4-1 90-15,6 0 102 0</inkml:trace>
  <inkml:trace contextRef="#ctx0" brushRef="#br0" timeOffset="166828.626">16642 10352 770 0,'-6'16'312'0,"2"-1"-30"15,1 1-1-15,0-7-25 0,3 2-5 0,0 1-13 16,0-4-18-16,0-3-7 0,0 2-14 0,3 0-37 16,0-2-9-16,-2-2-17 0,5-2-18 0,-6-1-16 15,14-2 13-15,-4-5-28 0,0 1-12 0,1-3-6 16,2-1 10-16,5-4-15 0,-5 3-5 16,5-5-23-16,-2 2 2 0,-1-3-5 0,1 3 3 15,1 0-10-15,-3 4-1 0,-3-3-2 0,-1 4-7 16,-1 1-14-16,2 1-25 0,-4 2-2 15,-1-1-6-15,-5 0 11 0,2 5 9 0,-3 1-17 16,0 0 10-16,0 0 5 0,0 0 1 0,-4 14 12 16,1-7-5-16,0-2-1 0,0 7-1 0,3-1-11 15,-3 0 5-15,3 1 21 0,3-1-21 0,0 1 3 16,0 1 2-16,1-4-10 0,5 3 28 0,2-2-12 16,-1-1-6-16,3-2-5 0,-1-4 13 0,1-1-10 15,4-2 13-15,-3 0-3 0,6-2-8 0,-2-1 0 16,-2-4 3-16,2-1 3 15,19-10-19-15,-20 6 16 0,0 1-10 0,-4 1-6 16,-1-3 8-16,-3 2-5 0,1 1-17 16,-2-3 14-16,-2 4-5 0,-5 0-14 0,2 0-7 15,-3 2 12-15,-3-1 19 0,-1 6-20 0,-2-1 13 16,-2 3 3-16,-2 3 15 0,-4 0 5 0,-2 6 0 16,5 3 7-16,-9-1 6 0,5 5-10 0,2 2 10 15,0 0-11-15,2 3 6 0,1-3-3 0,3 1-15 16,1-2-11-16,2-3 6 0,4 1-39 0,0-5-5 15,4 3-58-15,-1-4-27 0,4-5-17 0,-1 2-18 16,4-5-11-16,1-1 6 0,-1-6-23 0,3 2-8 16,2-3 10-16,-2 0 39 0,4-3-14 0,0-3 4 15,0 2-26-15,1 0 66 16,-5-3 21-16,2 5-6 0,-2 1 39 0,-3-2 1 16,1 3-19-16,-5 2 43 0,1 3 42 0,-4 0 43 15,0 2 31-15,-3 0 13 0,0 0 12 0,-6 12 31 16,3-5 11-16,2 3 2 0,-5 2 10 0,3-1 23 15,-2-1 13-15,2 3 13 0,0-4-2 0,3 0-14 16,-1 0 6-16,1-3-34 0,0 1 3 0,1-4-31 16,2-1 8-16,5 1-23 0,-2-3-8 0,-6 0-5 15,14-7-23-15,-1 0-3 0,-2-1-15 0,-1-2-5 16,4-3-10-16,-1 1-16 0,4-2-12 0,-3-1 10 16,0 3-5-16,-4-2-6 0,3 4-4 0,-2-2 2 15,-1 1 2-15,0 3 11 0,-3 4 10 0,3-3-26 16,-6 2 6-16,2 5-6 0,-2 0-4 15,-4 0 4-15,7 7 8 0,-3 0-2 16,-1 1 4-16,-3 0-12 0,0 3-2 0,3 3 7 16,-3-3 10-16,0 3 0 0,0 1-18 0,0-5-20 15,0 4-23-15,3-3-23 0,-3-1-34 0,0 3-27 16,0-4-39-16,1-5-90 0,-1 2-33 0,3-4-752 16,3 2 173-16</inkml:trace>
  <inkml:trace contextRef="#ctx0" brushRef="#br0" timeOffset="167388.935">17784 10263 877 0,'-10'3'285'0,"-3"-1"-24"16,2 4 2-16,-2-2-14 0,-1 4-32 0,4 0-17 15,-4 1-21-15,3 4-7 0,2-3-24 0,-1 3 11 16,6-1-34-16,-3-2-10 0,3 3-10 0,1-4-10 16,3 2-11-16,0 2-4 0,3-3-14 0,1 1 1 15,3 0-13-15,0-3-8 0,0-2-5 0,2 2-26 16,2-2-30-16,3 0-21 0,-4-4-33 16,4-1-26-16,-1 1-2 0,1-4-34 15,-1 2-2-15,5-7-31 0,-5 4 13 0,1-5-15 16,0 1-8-16,0-2 20 0,-4 2 21 0,3 0-5 15,-5-2 23-15,2 5 20 0,0-3 5 0,0 2 26 16,-3 2 11-16,3-4 22 0,-3 4 26 0,4-1 15 16,-2 1 28-16,1 1 6 0,-2-1 15 0,2 3-21 15,0-2 36-15,1 0-17 0,-1-4 4 0,0 5-10 16,1-5-10-16,-1 3 8 0,3-4 0 0,-2 3-8 16,-1-3-13-16,0 2 2 0,0-2 9 0,0 4-6 15,-3-5-25-15,0 1 30 0,0 0-22 16,-4 1-9-16,-2-1 6 0,2 0 10 15,-6 0 3-15,2-2 4 0,-2 2 11 0,-5 0-30 16,-1 1 17-16,-1-1 10 0,-1 3 29 0,-2 1 2 16,-1 3 13-16,0 6 7 0,-2-2-2 0,-2 5 3 15,0 4-8-15,2 0-18 0,2 2-5 0,1 3 2 16,3 2-5-16,-1-1-9 0,4-3-17 0,4 0-4 16,-1 1-8-16,5-5-39 0,5 3-27 0,-3-5-27 15,8 1-6-15,-1-6-60 0,0 1 3 0,4-6-44 16,3 0 10-16,0-2-15 0,3-3-5 15,1-4-10-15,7-5-143 0,-1 1-574 0,0-2 77 16</inkml:trace>
  <inkml:trace contextRef="#ctx0" brushRef="#br0" timeOffset="167664.706">18404 10136 501 0,'0'0'220'0,"-14"4"6"0,7 3 7 15,-7-1-3-15,4 7-10 0,0-3-10 0,-1 6 5 16,-2 0-28-16,3 2-23 0,-1-2-6 0,4-1-2 15,-3 1-7-15,4-4-3 0,1 3-21 0,2-5-12 16,0 4-16-16,0-6 11 0,6 2-11 16,-3-1-20-16,3-2-1 0,0 0-19 0,2 1 7 15,4-3-8-15,-2 0-10 0,0 2-7 16,4 0 7-16,-2-2 13 0,-2 1-31 0,0 1-13 16,1 1 3-16,-5-3-3 0,0 7-4 0,0-2-6 15,-6 0-5-15,0 5-11 0,-4-1-1 0,-1-1-9 16,-5 2-15-16,3-2-17 0,-4-1-22 0,1 1 4 15,-5-3-11-15,2-1-23 0,-2-2-21 0,1-3-12 16,0 1 0-16,0-4-34 0,0-1-14 0,-1-2 4 16,2-6-18-16,-2 3-785 0,2-3 43 0</inkml:trace>
  <inkml:trace contextRef="#ctx0" brushRef="#br0" timeOffset="169693.418">10141 11689 711 0,'-1'3'236'16,"-2"4"-11"-16,0 1-33 0,-4 2-26 16,1-1-10-16,-2 1-23 0,1 3-7 0,1 2-6 15,-4-3-15-15,2 4 3 0,-1-1-11 0,2 0-10 16,3-1-3-16,-2 1-7 0,1-2-15 0,2-2 2 15,3-1 0-15,0-2 5 0,0 0-31 0,4 0 6 16,3-2-6-16,0-4 3 0,-1-1-13 0,4-1 8 16,1-1-16-16,2-1-7 0,-1-4 5 0,4-2 23 15,1-3-31-15,0-3 6 0,0 2-1 0,-3-3-10 16,3 1 5-16,-4 0 1 0,-1 0 9 0,1-1-12 16,-4 5 7-16,2-1-15 0,-4 0 5 15,0 2-2-15,0 1-13 0,-1 1 7 0,1 3 13 16,-3-2 6-16,2 1 17 0,-2 1 0 0,-4 4 0 15,3 0-7-15,-3 0-13 0,0 9 20 0,-3-2-5 16,0 3-5-16,-1 3-5 0,1-2 5 16,-1 4-30-16,-3-1-19 0,4-1-12 0,-1-4-47 15,4 5-15-15,-3-6-71 0,3-1-83 0,3-3-19 16,1 1-782-16,-1-4 149 0</inkml:trace>
  <inkml:trace contextRef="#ctx0" brushRef="#br0" timeOffset="170005.511">10421 11882 1141 0,'-4'9'335'0,"1"-2"-25"16,0 0-21-16,3-3-25 0,-3 1-41 0,3-5-16 15,0 0-18-15,3 2-9 0,-3-2-24 16,0 0-13-16,17-11-33 0,-10 3 0 0,3 0-25 15,4-5-21-15,0 2 0 0,6-3 7 0,-3 3-7 16,7-7-15-16,-6 5-3 0,4-3 3 16,-4 6-11-16,-1-1-5 0,-3 3-7 0,-1 0 7 15,-2 0 13-15,-1 2-7 0,0 4 7 0,-3 1-3 16,-3 1-22-16,-4 0 10 0,3 7-1 0,-3-1-30 16,-6 3-23-16,1 3-20 0,-1-2-26 0,-1 5-39 15,0-3-22-15,-4 3-9 0,5-5-22 0,2-2-18 16,-2 1-23-16,6-2-62 0,0-1-56 0,0-4-130 15,0-2-572-15,13 0 83 0</inkml:trace>
  <inkml:trace contextRef="#ctx0" brushRef="#br0" timeOffset="170309.512">10999 11711 634 0,'-13'4'215'0,"-2"-2"-28"0,-1 2-5 0,-2 0-23 15,2-3-8-15,-2 5-8 0,0-2-18 0,2 1-15 16,2 0 3-16,4-3 5 0,0 1-11 0,-1 2-7 16,4-2 10-16,1 2-20 0,3-3 2 0,2 0-31 15,1-2 6-15,4 8-16 0,2-2-7 0,-2-5 17 16,3 6-10-16,0-4 6 0,-1 3 1 0,4 1 12 16,-2-3 6-16,-4 3 6 0,2 1-23 15,-2-1 0-15,-1 2-13 0,0-1 0 0,-3 0-23 16,-3 1 8-16,-1 1 2 0,1-1-10 0,-4-1 16 15,-3 4-6-15,3-6-13 0,-3 1-2 16,3 1-5-16,-4-1-3 0,2 1-20 0,2-2-10 16,-1-2-24-16,-2 2-40 0,4-3-44 0,-1 2-62 15,-1-3-109-15,-1-2-600 0,5 0-109 0,4 0 102 16</inkml:trace>
  <inkml:trace contextRef="#ctx0" brushRef="#br0" timeOffset="170824.427">10691 11686 934 0,'-17'6'302'0,"-3"0"-28"0,5 1-16 15,2-3-27-15,-4 1-21 0,7-2-26 0,0 1-2 16,-4 1-16-16,4 1-23 0,0-3 8 0,-1 3 3 15,7-4-3-15,-5 6-26 0,8-3-9 0,-2-1-19 16,0 3 8-16,3-2-18 0,0-1-5 0,6 3-8 16,-2 2-10-16,2-3-5 0,1 2 20 0,1 0-5 15,-1-1-7-15,2 2 2 0,2-3 15 16,-4 1-2-16,0 1-2 0,-1 1-19 0,1-1 6 16,-3 0-16-16,-1 5-8 0,0-5 3 0,-3 2-7 15,-3 0 2-15,-4-1 0 0,3 0-5 0,-6 3-6 16,-3 0 11-16,2-3-18 0,-2 5-10 0,-1-5 13 15,0-1-13-15,-3 2-8 0,4-2 13 16,0-2-8-16,-1 1-13 0,3-4 3 0,0 3-10 16,1-4-31-16,-3 0-31 0,3-2-30 0,3 3-31 15,-3-3-36-15,2-3-26 0,-1 2-61 0,9 1-43 16,-11-9-36-16,8 8-776 0,3-5 102 0,3 1 116 16</inkml:trace>
  <inkml:trace contextRef="#ctx0" brushRef="#br0" timeOffset="171204.427">10882 11796 524 0,'8'-3'215'0,"-8"3"-7"15,0 0-14-15,6-1 3 0,-6 1-15 0,0 0 7 16,4 0 14-16,-4 0 1 0,0 0-9 0,0 0 2 16,0 0-5-16,0 0-3 0,10 0-12 15,-10 0-11-15,0 0-7 0,3 4-18 0,0-2 10 16,-3-2-13-16,5 3-7 0,-5 1-16 0,0-4-15 16,3 4-8-16,-3 1 5 0,0-2-30 15,0 2 4-15,0-1-19 0,-3 3 9 0,3 2 0 16,-5 0 1-16,2 0 2 0,0 2-3 0,-1 0-17 15,1-2 4-15,-3 1 1 0,2 3 5 0,1-2 7 16,-2-1-12-16,-1 2-21 0,3-2 13 0,-1 0-10 16,-2-1-16-16,2-2-41 0,1 1-53 0,-1-1-46 15,0-3-37-15,1 1-45 0,0-2-26 0,-4-2-51 16,7-1-69-16,0 0-39 0,-10-6-742 0,10-2 159 16,0 1 117-16</inkml:trace>
  <inkml:trace contextRef="#ctx0" brushRef="#br0" timeOffset="171378.357">10986 11597 1023 0,'6'-1'346'0,"-2"-2"-34"0,2 2-30 15,1 0-88-15,3-1-55 0,-3-2-68 0,0 1-63 16,0-3-87-16,3 2-55 0,0-2-14 0,-3-1-305 15,0 0-446-15</inkml:trace>
  <inkml:trace contextRef="#ctx0" brushRef="#br0" timeOffset="171645.567">11078 11732 847 0,'0'17'345'0,"-3"0"-4"0,3-7-19 16,0 3-4-16,0-5-21 0,3 0-3 0,-3-3-7 15,0 1-42-15,0-1-27 0,3 0-36 0,0-5-3 16,1 4-23-16,2-4-5 0,-6 0-13 0,11-4-5 16,-1-4-28-16,0 4 0 0,1-4-31 0,2-2 8 15,0-3-10-15,-2 5-8 0,0-2-18 0,3-3 0 16,-1 3 0-16,-3 1-2 0,-2 2-21 0,1 2 13 16,-2-1 0-16,-1 1-1 0,2 4-27 0,-4-1-26 15,-4 2-43-15,9 3-26 0,-8 3-57 16,1-1-40-16,-2 0-18 0,0 5-21 0,0 1-41 15,1 1-56-15,-5-4-76 0,7 5-692 0,4-3 87 16,1 1 80-16</inkml:trace>
  <inkml:trace contextRef="#ctx0" brushRef="#br0" timeOffset="172057.37">11730 11732 662 0,'-10'-2'254'0,"-3"-2"-26"0,-1 4 17 16,-3 0-35-16,0 4-13 0,-4-1-12 0,-3 3-21 16,0 1-21-16,1 2-5 0,2 0-18 0,0-1-7 15,5 0 5-15,1-2-18 0,2 1-11 16,2-1-4-16,4 0-16 0,1-2-13 0,2-3 6 16,4-1-11-16,0 0 0 0,0 0-13 0,0 0 8 15,10-12-2-15,-3 5-19 0,4-1 4 0,-1-2-14 16,4-2 0-16,-1 2 14 0,-2 0-12 0,6 1 24 15,-4-5-7-15,1 6 1 0,0-1 4 0,0 0 12 16,-1 2 21-16,-3 2 7 0,1 1 18 16,-5 1-2-16,1 2 0 0,0 4-24 0,0 4-1 15,-3 1-4-15,-1 3-10 0,-3 4-17 0,0 2-1 16,0 2 8-16,-3 5-5 0,-1 6-10 0,-3-1-3 16,0 4 23-16,0 0-25 0,-3-1-3 15,-3 1 5-15,3-3-18 0,-1-1 6 0,-3-3-1 16,4-1-7-16,-1-5-3 0,-2-2-8 0,3-2 3 15,-4-4-33-15,4-3-3 0,-4-1-2 0,1-3-47 16,-1-3-12-16,0-2-39 0,-2-5 8 0,1 0-35 16,2-4-40-16,2-5-9 0,-2-1-75 0,6 2-38 15,-4-6-49-15,8 4-716 0,3 3 110 0</inkml:trace>
  <inkml:trace contextRef="#ctx0" brushRef="#br0" timeOffset="172616.755">12753 11376 760 0,'-11'0'266'0,"-3"4"-10"16,1-3-21-16,-1 1-30 0,1 0-15 0,-1 3-14 16,0-3-7-16,4-1 3 0,-1 4-1 0,1-2-10 15,1 2-10-15,5-2-17 0,-3 3-12 16,6-3-14-16,-2 4 2 0,6-2-13 0,2-2-5 15,1 6-5-15,-2-2-28 0,6 0 3 0,-4 2-6 16,2-2 5-16,-1 1-12 0,2 1 15 0,-2-1-23 16,-3 1 8-16,0 1-11 0,-1 0-5 0,-3 0-7 15,0 1 2-15,-3-1 0 0,-1 0-7 0,-3-1-6 16,0 0-17-16,-3-1-9 0,-1 1-17 0,1 0-23 16,-3-2-28-16,-4 0-29 0,3-2-28 15,0-3-27-15,-2-1-24 0,1-1-44 0,-1 0-58 16,1-7 2-16,2 3-793 0,2-2 108 0</inkml:trace>
  <inkml:trace contextRef="#ctx0" brushRef="#br0" timeOffset="172948.879">12736 11551 895 0,'3'5'302'0,"0"0"-12"0,1 1-32 15,-1-2-33-15,4 0-22 0,-1-3-9 0,2-1-25 16,2 0-10-16,0 0-29 0,1-3-12 0,2-2-23 16,4 1-11-16,-3-3 14 0,3-1-14 0,-3 1-15 15,3-2 16-15,0 2-21 0,-3-2 2 16,2 1-25-16,-2 0 5 0,-3 0-13 0,-1 5 1 16,0-4-1-16,0 5-20 0,-3-3 7 0,-1 4-15 15,-5-1 11-15,-1 2 9 0,0 0 6 0,4 9 2 16,-12 0-10-16,1 1 6 0,-5 4 6 0,0 3-9 15,-4 6-11-15,-1-2 1 0,3 4 14 16,-3-1-24-16,3 0 9 0,0 0 0 0,1-4-7 16,3 1-5-16,-1-3-19 0,5-4-7 0,-1-1-28 15,3-1-41-15,4-3-67 0,-3-4-41 0,6 0-81 16,-3-5-39-16,7 1-438 0,0-2-281 0,-7 1 105 16</inkml:trace>
  <inkml:trace contextRef="#ctx0" brushRef="#br0" timeOffset="173433.641">13078 11680 913 0,'3'3'274'0,"-3"-3"-10"16,3 0-41-16,-3 0-31 0,13-7-3 0,-5 4-20 15,2-3-31-15,0-2 5 0,4-4-22 0,-1 1-4 16,2-2-37-16,1 0 2 0,-3 1-13 16,5-1-10-16,-4 3 2 0,-4 0-5 0,3 1 3 15,-5 1-2-15,2 1-9 0,-3 1 14 0,-1 3 7 16,2-3-15-16,-2 3-13 0,-5 2 0 0,-1 1 7 16,0 0-12-16,3 8-8 0,-3-8 3 0,-4 11-6 15,-2-3 9-15,2 2-16 0,3-2-11 16,-2 0 9-16,0-1-4 0,0 0 12 0,2-4 1 15,1 4-4-15,0-4-1 0,0 2-2 0,0-5 5 16,4 4-10-16,-4-4 2 0,11-2-5 0,-11 2 13 16,19-4-15-16,-12 0-8 0,4 0 8 0,-1-1 10 15,3-1-3-15,1 2-5 0,0-3 3 16,0-1 0-16,-1 1-5 0,2 2 2 0,1-3-8 16,-2 2 1-16,-1-2 0 0,-3 5 4 0,1-1-2 15,-4 0-2-15,0-1-3 0,3 4-13 0,-6 0 13 16,-4 1-10-16,7 2 0 0,-4 3 4 0,-3-1 12 15,0 3-1-15,-3 2-5 0,2 0-5 0,-2 0-13 16,0-1-5-16,0 4-21 0,2-6-35 0,1 1-18 16,-4 1-44-16,1-3-18 0,3-5-71 15,3 8-83-15,1-8-465 0,-4 0-261 0,0 0 102 16</inkml:trace>
  <inkml:trace contextRef="#ctx0" brushRef="#br0" timeOffset="174065.308">13642 11589 752 0,'-1'4'325'0,"-2"4"-20"16,3-4-31-16,-3-2-29 0,3-2-27 0,0 0-18 16,0 0-31-16,0 0-6 0,16-6-19 0,-9-2-16 15,4 1-11-15,-1-3-22 0,4 2 0 16,-1-1-13-16,0-4-8 0,2 0 5 0,-2 2-17 15,1 0-8-15,-1 1 12 0,-2 1-25 0,2 0-5 16,-3 2 5-16,-2-1 7 0,2 5 1 0,-3-2-16 16,-1 4 6-16,-1-1-11 0,-5 2-13 15,9 4 6-15,-8 2-6 0,2 2-5 0,-6-1 18 16,3 3-12-16,-1 0-3 0,-2 3 7 0,0-2-10 16,0-1-5-16,1 1 1 0,-1-2 6 0,0-1 6 15,3-1-10-15,-3-2-8 0,2 2-15 0,1-1-1 16,1-4-9-16,-1-2-19 0,3 1 8 15,-3-1 8-15,0 0-28 0,14-2 5 0,-7-3-6 16,-1 2-2-16,1-4 1 0,4 0 4 0,-4 3-5 16,2-1 15-16,-2-2 6 0,4 2-5 0,-4 0 2 15,2 3 18-15,-1-3-11 0,2 2 14 0,0 1 7 16,-3-2-2-16,4 4 4 0,2 0-4 0,1 0 15 16,2 4-3-16,-1-2-12 0,4-1 13 0,-1 1-11 15,3-1 3-15,2 2-1 0,-2-3 1 16,-4 0-10-16,3 0 32 0,1-3-12 0,-4 0-2 15,0 2-3-15,-4-1 0 0,-1-2-6 16,1-1 14-16,-2 0-8 0,-1-1 7 0,-1-2-7 0,-2 2-2 16,1-1 4-16,-2-1-2 0,-3-1 2 15,-2 2 1-15,-1-1-1 0,0 0-2 0,-1 1 8 16,-2 0-11-16,-3 4 36 0,2-3 5 0,-3 6 3 16,0 0 5-16,-3 6 8 0,-1-2-18 0,-2 7-1 15,0 1 1-15,-2 4 2 0,-1-1-5 0,5 2-10 16,-2 1-10-16,2-2 2 0,4 0 16 0,-2-2-16 15,5 0-15-15,1-2-8 0,3 0-12 0,0-3-9 16,3-1-22-16,1-2-21 0,5-5-5 16,2 2-25-16,-1-4-11 0,3-1-18 0,5-1-30 15,-2-2-11-15,5-4-40 0,3-2-19 0,-7-2-81 16,4 3-646-16</inkml:trace>
  <inkml:trace contextRef="#ctx0" brushRef="#br0" timeOffset="174289.688">14776 11106 890 0,'-3'10'259'0,"0"5"-24"0,-5 5-9 0,-2 9-19 16,-7 9-33-16,0 8-10 0,-3-1-18 15,3 2-36-15,-1-6-5 0,-2 3-36 0,9-9-41 16,-2-5-20-16,6-10-37 0,0 3-45 0,1-6-79 16,6-7-60-16,3-3-821 0,0 0 125 0</inkml:trace>
  <inkml:trace contextRef="#ctx0" brushRef="#br0" timeOffset="174445.219">14817 11369 1011 0,'-13'6'291'0,"-5"-5"-24"16,-2 6-34-16,3-1-16 0,-1-3-2 16,-2-1-43-16,0 1-29 0,2-2-28 0,-2-5-51 0,0 1-33 15,-1-6-52-15,-2-4-55 0,5 3-83 16,-9-9-138-16,10 4-676 0,3-1 131 0</inkml:trace>
  <inkml:trace contextRef="#ctx0" brushRef="#br0" timeOffset="175025.57">14807 11461 1059 0,'0'6'310'15,"0"0"-16"-15,0-3-30 0,0 2-16 0,0-5-35 16,0 8-11-16,0-6-15 0,0-2-18 0,0 0-21 16,0 0-2-16,0 0-3 0,0 0 16 15,0-15-39-15,4 6-7 0,-1 1-16 16,0-4-5-16,1-3-7 0,2 0-3 0,2-1-18 16,-2-2-10-16,1 3-6 0,0-2 14 0,3 2-6 15,-3 1-13-15,-3 1-7 0,5-2-18 0,-1 4-10 16,-2 3-29-16,-2-1-48 0,2 1-41 0,1 2-33 15,1 1-44-15,-2 1-43 0,1 3-65 0,3-2-45 16,1 0-771-16,-4 2 161 0,5 2 88 0</inkml:trace>
  <inkml:trace contextRef="#ctx0" brushRef="#br0" timeOffset="175165.616">15108 11383 857 0,'-4'15'333'0,"-3"-2"-39"15,4 1-35-15,-4-6-26 0,4 2-39 0,-3-1-35 16,1-1-72-16,2-1-62 0,0-2-89 0,3-1-71 16,-7-4-67-16,7 0-756 0,0 0 103 0</inkml:trace>
  <inkml:trace contextRef="#ctx0" brushRef="#br0" timeOffset="175528.815">15180 11201 959 0,'0'0'279'0,"10"1"-53"0,-4 2-27 15,-1-2-32-15,1-1-32 0,1 2-27 0,3-2-26 16,-2 2-8-16,4-1-20 0,-1-1-16 0,3 4 1 16,-1-3-4-16,1-1-12 0,-4 1 31 0,0-1-5 15,1 1 17-15,-1-1 9 0,-4 1-6 0,1 2-13 16,1-2-7-16,-5 1-11 0,0-1 3 0,-3 4 8 15,0-5-11-15,-3 8 8 0,-3-4-2 0,-2 4-6 16,1-2 23-16,-3 2-32 0,-1 2 6 16,-2-2-12-16,3 1 6 0,-4 1 4 0,1 2-8 15,-2-1 22-15,6-3-30 0,-1 6-1 0,-1-2 27 16,4-3-2-16,0 3-7 0,4-2 7 16,0-2-21-16,3 1 3 0,3 0-13 0,0-2-5 15,4 0-12-15,0-2-29 0,4 1-2 0,-1-1-11 16,0-2-43-16,7-1-11 0,-4-1-4 0,5-1-34 15,-1-1-30-15,6 1-11 0,-2-3-13 0,3-2 6 16,0 3-29-16,3-6-166 0,1 1-509 0,-1 0 76 16</inkml:trace>
  <inkml:trace contextRef="#ctx0" brushRef="#br0" timeOffset="176028.463">15761 11310 368 0,'0'0'159'0,"0"0"20"0,-11-5 3 15,4 2-1-15,-2 2-14 0,-6 1 7 0,2 0 20 16,3 1-48-16,-7 2 18 0,3-2-26 15,0 2 1-15,1-2-17 0,-4 4 17 0,6-3-6 16,-3 3-15-16,1-1-14 0,3 3-9 0,-1-1-10 16,5-3-6-16,-1 4 16 0,0-4-21 0,4 4-15 15,-1-5 2-15,4 3-10 0,0-5-7 0,4 2-3 16,-4-2 20-16,0 0-17 0,17-8-8 0,-11 4-18 16,5-3 0-16,2 0-3 0,-3-2 5 0,4 2-2 15,-4-2 8-15,1 2-8 0,-1 3 10 0,-3-3-2 16,3 0 15-16,-3 4-16 0,0-3-22 0,-3 3 15 15,2-1-8-15,-3 3 0 0,1-2 0 16,3 0-17-16,-7 3 12 0,0 0-3 0,0 7 24 16,-3 2-29-16,-1-1 14 0,0 6-1 15,-2 1 3-15,2 2-49 0,1-4-10 0,-3 3 0 16,5-1-26-16,1-4-43 0,0 2-44 0,4-5-38 16,-1-5-13-16,4-2-10 0,-7-1 28 0,14-5 5 15,-1-4-46-15,-3-4-46 0,4-3-2 0,-1-1-131 16,2-7 38-16,1 0 5 0,-1-2 195 0,1-1 95 15,5-9 107-15,0-3 5 0,-5 8-12 0,-1 4 30 16,1 0-5-16,-2 2 13 0,-1 0-3 0,-3 3 31 16,1 6-5-16,-4 3 18 0,0-1 43 15,-4 6 8-15,0 0 26 0,0 5 2 0,-3-1 8 16,0 4 10-16,0 0-2 0,-10 15-1 0,1-1 3 16,2 4 23-16,-7 7-35 0,1 4-27 15,-2 12-2-15,-4 5-12 0,1-2-19 0,1 4-22 16,3-6-29-16,1-7-20 0,5-5-42 0,2-9-45 15,2 3-39-15,1-7-38 0,3-4-82 0,3-3-35 16,1-3-34-16,2-4-763 0,2-3 100 0,-1 0 87 16</inkml:trace>
  <inkml:trace contextRef="#ctx0" brushRef="#br0" timeOffset="176937.003">16749 11085 665 0,'0'0'223'0,"-10"-2"-26"15,2 2 10-15,-1 0-2 0,2 0-21 0,-7 2-17 16,4 3-4-16,-5-3-12 0,2 5-15 16,-3 0-3-16,1 2-15 0,-5 1 2 0,6 0-10 15,-3 3-25-15,0-1 4 0,0 1-4 0,4 0-6 16,3 0-5-16,2-1 1 0,1 0-27 0,1-2 21 15,2-1-20-15,4 0-21 0,1-3-38 0,2 2 0 16,3-5-21-16,1 5-25 0,1-4-24 0,5-2-22 16,0-1-26-16,4 1-8 0,1-1-43 0,2-2-5 15,4-1-3-15,7 2-15 0,0-2 38 0,-1-3-13 16,1 4 11-16,0-6 46 0,-4 4 12 0,1-4 8 16,-1 1 0-16,1 1 1 0,-5 0 1 0,-2-2 27 15,0 3 20-15,-2-2-8 0,-4-2 41 16,1 1-5-16,-2-1 10 0,-3 3 26 15,3-3 5-15,-8 0 12 0,1 2 34 0,-4-2-5 16,0 2 26-16,-3 0-26 0,-3-1 2 0,0 1 16 16,-4 3 2-16,-4-3 16 0,1 3-8 0,-3-1 5 15,-1 4 0-15,-3 0 0 0,-3 0-15 0,2 4 10 16,-2-1-10-16,3 3-13 0,-3-1-3 0,5 3-2 16,-5 4 10-16,6-3-2 0,0 0-26 0,4 1 18 15,0-1-6-15,7 1-1 0,0-2-11 0,0-1 15 16,6 0-13-16,3 1-17 0,-2-5-6 0,2 2 6 15,1-3-3-15,4-1 8 0,-1-1 5 0,4 0-3 16,-4-1-10-16,3-3-18 0,1 0-18 0,-4 0-46 16,3-3-15-16,-1 0-54 15,1-2-28-15,-2-1-69 0,-1-3 2 0,-1 3-760 16,2 0 69-16</inkml:trace>
  <inkml:trace contextRef="#ctx0" brushRef="#br0" timeOffset="177381.183">17131 11231 806 0,'4'1'312'16,"3"-1"-15"-16,-7 0-49 0,10-6-25 16,-3-1-8-16,4 2-31 0,-2-7-7 0,1 2-21 15,0 0-41-15,1-4 0 0,2 4-7 16,-2-4-16-16,-1 3-7 0,0 1 2 0,1 2-6 15,-4 0-14-15,0 0-3 0,-1 1-8 0,-2 5-7 16,3 1-11-16,-7 1 1 0,0 0-1 0,7 9-5 16,-7-1 6-16,-4 2-16 0,4 0-3 0,-3 5 9 15,3-4-9-15,-4 3 3 0,1-4 0 0,2 3-20 16,1-4 17-16,0 0 6 0,0-2-11 0,0-3 23 16,1 3-22-16,2-6-1 0,4-1-7 0,-7 0-3 15,10-3-10-15,-3-3 18 0,1 3-13 0,1-3 0 16,-2-1 15-16,3-1-2 0,1 4-6 15,-4-4 6-15,6 0 3 0,-2 1-11 16,-1-1-10-16,0 1 17 0,1-1-12 0,-2 4 8 16,1-3-5-16,-2 1-8 0,-1 3 2 0,-1-3 3 15,-2 5 13-15,2-1 0 0,-3 2-13 0,-3 0-16 16,5 5 11-16,-5 2 3 0,0 2-1 0,-3 0-15 16,1 5 18-16,-1 1 0 0,0 1-5 0,0-3-18 15,2 3-21-15,-2-1-37 0,0-4-22 0,0 2-43 16,3-3-48-16,0-2-60 0,0-3-53 0,3-4-799 15,0 0 164-15,-3-1 110 0</inkml:trace>
  <inkml:trace contextRef="#ctx0" brushRef="#br0" timeOffset="177776.715">17576 11383 929 0,'-7'24'317'0,"3"-5"-35"0,1-3-29 15,0-1 0-15,-1-4-20 0,1 1-53 0,3-6-17 16,-3 1-6-16,3-1-35 0,0-3-17 0,0-3-13 16,0 0-10-16,0 0-12 0,0 0-4 0,3-21-7 15,0 6-16-15,-2-3 1 0,5-4-13 0,-3 1-1 16,5-3 4-16,-5 2 2 0,4-4-3 16,0 4-3-16,-1 1 4 0,2-2-1 15,-2 0-2-15,4 5 7 0,0 0-5 0,1 1 11 16,-1 2 17-16,0-3-17 0,1 8 7 0,-1-3 8 15,0 3 13-15,4 1-24 0,-4 0 1 0,1 3 12 16,-1-1-7-16,0 6-8 0,0 0 0 0,-3 2-12 16,0 3-6-16,3 1-3 0,-3 3 6 0,0 0-5 15,-1 5-11-15,-2-2 13 0,2 4-23 0,-5-4 21 16,2 3 7-16,-3-3-25 0,-3 2-8 0,2-2 5 16,-5-2-5-16,2 4-15 0,-2-8 12 0,-5 2-15 15,-2-1-8-15,0-5-2 0,-2-1-25 16,2-2-32-16,-5-3-40 0,-2-3 2 0,3 0-33 15,-3-1-44-15,3-3 0 0,2-3-61 16,-1-2 3-16,5 2-789 0,1 0 97 0,4 4 98 16</inkml:trace>
  <inkml:trace contextRef="#ctx0" brushRef="#br0" timeOffset="178352.602">18119 10966 550 0,'-20'7'199'15,"0"-4"-22"-15,2 6-8 0,1-2-3 0,0 2-25 16,4 1 10-16,-5 3-15 0,5-4-13 0,-1 2 7 16,4 3-15-16,0 1 1 0,3-5-9 0,3 4 8 15,1-3 3-15,3-1-5 0,3 2-16 0,1-3 3 16,3-1-8-16,-1-3-5 0,1 1-13 15,4-3 18-15,-1 0-20 0,0-3 2 0,4-3-15 16,-1 0 5-16,-3 0-8 0,4-5 11 0,0 1-23 16,-3-1-6-16,-1-5 3 0,-1 4 5 0,2-3-5 15,-7 4-36-15,2-6-15 0,-2 4-18 0,-1-1-29 16,0-1-40-16,-3 2-31 0,0 0-18 16,0-5-38-16,-3 6-36 0,3 0-34 0,-3 0-4 15,-1 1-106-15,1 0-675 0,0 1 179 0</inkml:trace>
  <inkml:trace contextRef="#ctx0" brushRef="#br0" timeOffset="178680.842">18246 11115 1044 0,'-1'17'371'0,"-2"-5"-31"0,0 1-20 0,0-3-15 16,3-2-21-16,-4-2-15 0,4-2-26 0,0 1-25 15,0-5-26-15,0 2-34 0,0-2-12 0,0 0 28 16,14-9-30-16,-7 2-24 0,0-1-20 16,3-2-6-16,1-5-4 0,-1 4-18 0,0-5-8 15,4-1-3-15,2 1-12 0,-1 0-3 0,1 4 0 16,2-3 3-16,-5 1 2 0,7 2-28 16,-9 0 13-16,6 2-16 0,-7 1 13 0,4 2-4 15,-4 4-27-15,0-2 3 0,-3 4-25 0,0 2-8 16,-3 6-3-16,2-2-13 0,-6 1 1 0,0 7-11 15,0-4 5-15,0 6 14 0,-3-3-40 0,0 4-9 16,-1-2-8-16,1 1-29 0,-1-3-14 0,0-2-24 16,1 2-18-16,3-7-32 0,-3 2-119 0,3-1-12 15,3-3-257-15,-3-3-478 0,3 4 192 0</inkml:trace>
  <inkml:trace contextRef="#ctx0" brushRef="#br0" timeOffset="179236.797">18814 11023 668 0,'16'-8'225'15,"-2"0"-15"-15,-4 2-26 0,1-1-10 0,-7 4-25 16,2-3-6-16,-2 2-10 0,-1-1-2 0,0-2-6 16,-3 4-20-16,0-5-8 0,-3 6 0 0,0-3 6 15,-1 1-16-15,-6 0-3 0,2 2-9 0,-5 1-6 16,-1 2 2-16,1 0-12 0,-4 0-28 15,0 5 23-15,-4 0-13 0,1 0-3 0,-1 7-5 16,1-2 6-16,3 5-9 0,-4 1-7 16,8 1-28-16,-1 2 5 0,4-1-7 0,3-3-14 15,3 0-4-15,4 0-16 0,0-4-13 0,4 1 8 16,0-3-46-16,5-1-13 0,-2-3-8 0,4-3-5 16,-1 1 3-16,3-4 13 0,1-4 10 0,0 3 2 15,0-6-12-15,2 3 33 0,-1-4-6 0,1 1 11 16,-2 0-18-16,0-2 39 0,0 2-19 0,-1-1 29 15,-3 5 10-15,1-4 28 0,-4 5 0 0,2-3 39 16,-2 2 12-16,0-1 11 0,-3 3-26 16,-4 1 15-16,7 4 23 0,-4 0 3 0,-3 0-13 15,3 1 26-15,-3 2 7 0,0 2 1 0,-3-3-3 16,3-2-8-16,0 2 5 0,0 1 3 0,3-4-8 16,-3 2-2-16,0-2-11 0,0-3-5 15,7 1-15-15,-7-1-15 0,11-5 15 0,-2-2-16 16,-2 0-10-16,4 0 8 0,-1-2-15 0,3-1 5 15,-2-1-13-15,2-1-1 0,2 2-4 0,-2 2-5 16,1-1 0-16,2 0 4 0,-5-1 14 0,3 4-26 16,-1-2 15-16,-2 5-2 0,-1-1-13 0,-3 4-2 15,3 0 2-15,-6 6 10 0,2 1-26 16,-3 2-1-16,-2 1-4 0,-1 1-5 0,0 3 6 16,0-3-21-16,0 3-31 0,0-3-35 0,0 1-44 15,0-3-59-15,0-5-23 0,0 3-781 16,3-6 90-16,0 2 100 0</inkml:trace>
  <inkml:trace contextRef="#ctx0" brushRef="#br0" timeOffset="179425.908">19381 10851 714 0,'-7'31'289'0,"0"-5"-25"0,4 1-29 0,-3-2-33 16,-2 1-35-16,1 4-34 0,1-6-49 16,2-4-53-16,1-4-46 0,-4 0-88 0,6-3-43 15,-2-8-163-15,6 0-631 0</inkml:trace>
  <inkml:trace contextRef="#ctx0" brushRef="#br0" timeOffset="179581.379">19395 10883 511 0,'-28'9'203'15,"4"-1"-29"-15,0-2-26 0,4-2-40 0,-1 0-26 16,-3-2-47-16,4-1-83 0,3-1-42 0,-4-2-63 16,8-2-736-16</inkml:trace>
  <inkml:trace contextRef="#ctx0" brushRef="#br0" timeOffset="179929.274">19767 10757 524 0,'-14'3'182'16,"1"2"13"-16,-4-3-21 0,3 6 2 0,-3-3-9 15,3-2-16-15,-3 5-3 0,4-2 11 0,0-1-21 16,1 3 5-16,2-1-7 0,1 2 2 0,1-2-5 16,5 0-20-16,-1 2-13 0,4-3-8 15,-3 3 3-15,6-4-21 0,1 6-2 0,2-2-19 16,-1 1-2-16,4-3-2 0,1 2-8 0,1 0 0 16,-1-1-5-16,0 0-5 0,1-1-3 0,-1 1 13 15,-3-3-21-15,-1 2-10 0,-2 1-10 0,0-1-7 16,-8 1-6-16,4-1-10 0,-7 1 0 0,0-2-10 15,-2 0 7-15,-6 3-5 0,2-3-20 0,-4 1-31 16,0-4-5-16,-4 3-20 0,0-3-34 0,1-3-15 16,-1 1-16-16,-2-2-53 0,3-3-23 15,2-1-751-15,-3-1 101 0</inkml:trace>
  <inkml:trace contextRef="#ctx0" brushRef="#br0" timeOffset="180405.095">19303 10635 726 0,'3'4'210'0,"0"-2"-13"0,1 0-7 15,-4 6-6-15,3-3-33 0,0 2-15 16,-3 3-16-16,0-1-7 0,0 2-19 0,-3 3 4 16,0 3-16-16,3 0-6 0,-4 0-9 0,1 6 10 15,-1-2-6-15,-2 3-12 0,2-1-2 0,0 1-6 16,1-4 8-16,-3 4-8 0,2 0 0 0,1-5 11 16,0 1-16-16,2-1-3 0,-2-2-12 0,3 0-3 15,-4-1 0-15,4-1-5 0,-3-3 0 0,3 1 0 16,-1-3-12-16,1-1-37 0,0 0-5 0,-3-1-38 15,3-2-38-15,0-2-19 0,0 2-12 0,0-6-28 16,-3 1-9-16,3-1-9 0,0 0-246 16,0 0-532-16</inkml:trace>
  <inkml:trace contextRef="#ctx0" brushRef="#br0" timeOffset="180753.27">19155 10952 834 0,'0'0'330'0,"-3"-1"3"15,3 1-13-15,0 0-28 0,0 0-8 0,4-7-18 16,-4 7-2-16,12-3-6 0,-4 1-22 0,-1-4-26 16,0 3-1-16,6-1-14 0,-2 1-21 0,-1-3-10 15,4 4-21-15,-1-3-17 0,4 3-14 0,0-1-2 16,1-1-30-16,-2 4-6 0,2-1-36 0,-2 1-25 16,2-1-33-16,3-1-44 0,-5-1-31 0,-2 2-38 15,0 1-21-15,0-1-61 0,-4 1-56 0,0 0-29 16,1-2-55-16,-2-2-784 0,-5 3 130 15,3-1 98-15</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8-12T20:58:30.993"/>
    </inkml:context>
    <inkml:brush xml:id="br0">
      <inkml:brushProperty name="width" value="0.05292" units="cm"/>
      <inkml:brushProperty name="height" value="0.05292" units="cm"/>
    </inkml:brush>
  </inkml:definitions>
  <inkml:trace contextRef="#ctx0" brushRef="#br0">1378 948 2835 0,'0'0'574'0,"0"0"-127"15,0 0-81-15,0 0-54 0,4-7-30 0,-4 7-19 16,0 0-39-16,0 0-50 0,0 0 20 0,0 0-52 16,0 0-3-16,0 0-24 0,0 0-10 0,0 0-27 15,0 0 12-15,0 0-1 0,0 0-16 0,0 0 9 16,0 0-4-16,0 0-22 0,0 0 6 16,0 0-11-16,0 0-5 0,0 0-8 0,0 0 4 15,0 0-10-15,0 0 2 0,0 0 0 0,0 0-6 16,0 0-12-16,0 0 4 0,0 0-7 0,0 0 16 15,0 0-16-15,0 0-1 0,0 0 1 16,0 0 4-16,0 0 2 0,0 0 0 16,0 0-6-16,0 0 3 0,0 0 1 0,-7 35-13 15,7-35 7-15,-7 13 3 0,5-6-5 0,-2 2 6 16,-1-1-5-16,3 2 3 0,-1 1-4 0,-1 0-5 16,0 0 8-16,-1-1-3 0,3 2 6 0,-1 0 5 15,-1-1-8-15,2 1 7 0,0 1-10 16,-1 3 1-16,1-1-1 0,-2-2 2 0,4 2 2 15,-2 3-2-15,0-4-4 0,2 5 2 0,-1-2 7 16,1 2-2-16,-1-2 1 0,1 1-4 0,0-1 5 16,0-2-8-16,1 2 8 0,-1-2-5 0,0 0-2 15,0-1 1-15,0-1 0 0,0 0 1 16,0-1-4-16,0-12 4 0,0 21-4 0,0-21 2 16,0 16-2-16,0-16-2 0,0 13 3 15,0-13-5-15,0 12 7 0,0-12 0 0,0 0-6 16,0 13-1-16,0-13-4 0,0 0 6 0,0 0-1 15,1 13 0-15,-1-13-3 0,0 0 0 0,0 0-1 16,0 0 2-16,0 0-2 0,-1 12 2 16,1-12 2-16,0 0-4 0,0 0-3 0,0 0-3 15,0 0-7-15,0 0-3 0,0 0-15 0,0 0-11 16,0 0-22-16,0 0-20 0,0 0-28 0,0 0-21 16,-5 12-55-16,5-12-497 0,0 0-278 15,0 0-380-15,0 0-1241 0</inkml:trace>
  <inkml:trace contextRef="#ctx0" brushRef="#br0" timeOffset="687.252">1703 915 3671 0,'0'0'477'16,"0"0"-79"-16,0 0-55 0,0 0-80 0,0 0-45 15,0 0-18-15,0 0-26 16,0 0-2-16,0 0-39 0,0 0-15 0,0 0-5 15,0 0-12-15,-22 15-20 0,10-11-1 0,0-3-12 16,-3 1 1-16,-2 1-9 0,2-2 7 0,-4 0-11 16,-2-1-1-16,-3 0-21 0,1 0 8 0,-5-2-4 15,1-1 0-15,-1 1-6 0,-3-1-3 0,2-2-8 16,0-1 0-16,1 4-7 0,-3-4 5 0,2 5-1 16,0-4-2-16,-1 3-7 0,4 0 0 15,4 2 3-15,-3-1 0 0,2 2-4 0,0-1-1 16,2 2-3-16,0 0 3 0,2 0 1 0,4-1-7 15,-1 1-2-15,1-2-12 0,3 1-12 16,-1 1-15-16,2 0-30 0,11-2-18 0,-18 0-57 16,11 2-655-16,7-2-339 0,0 0-621 0</inkml:trace>
  <inkml:trace contextRef="#ctx0" brushRef="#br0" timeOffset="2239.31">1642 1347 3172 0,'10'-9'556'0,"-10"9"-136"16,0 0-72-16,0 0-69 0,0 0-35 0,0 0-47 16,0 0-7-16,0 0-54 0,0 0 3 0,0 0-28 15,0 0 19-15,0 0-28 0,0 0 11 0,0 0-22 16,0 0 2-16,0 0-7 0,0 0-15 0,0 0-7 16,0 0 1-16,7 29-10 0,-6-18-8 15,4-1-10-15,-3 3 3 0,1-2-5 0,0 3-5 16,0-2-6-16,0 2 6 0,-3 1-6 15,2-1-5-15,0 0 0 0,-1 0-3 0,-1-2-5 16,0-1 12-16,0 1-9 0,0-4-6 0,0 0-5 16,0-8 10-16,0 13-16 0,0-13 12 0,-1 8 1 15,1-8 18-15,0 0-15 0,0 0 4 0,0 0-1 16,0 0 3-16,-4-30-2 0,4 17-7 16,2-4 0-16,0 1 3 0,-1-2-6 0,2 0 6 15,0-1-3-15,-1 1 0 0,2 2-9 0,0 0 12 16,-1 0-9-16,1 1 1 0,3-1-3 0,-4 2 8 15,4 2-10-15,-1-1-1 0,-1 4-5 16,4-2-1-16,2 1-9 0,-2-1 2 0,3 4-10 16,1-2 0-16,2 3-1 0,0 0 4 0,0 0-15 15,-2 3 3-15,-2 1 0 0,3-2-15 16,-2 2-11-16,-1 0-1 0,-3 0-31 0,-8 2-25 16,16-1-64-16,-9 0-597 0,-7 1-491 0,13-1-942 15</inkml:trace>
  <inkml:trace contextRef="#ctx0" brushRef="#br0" timeOffset="2983.808">2329 1320 2859 0,'0'0'500'0,"7"-8"-163"0,-7 8-33 0,0 0-52 15,0 0-45-15,0 0-8 0,0 0-41 16,-6-11-22-16,6 11-6 0,0 0-17 0,-18-1 5 16,9 2-21-16,9-1 11 0,-21 5-25 0,10-1 8 15,-2-1-22-15,3 4 1 0,-3-1-6 0,0 3 1 16,1 1-21-16,-1 0-7 0,4 1 0 0,0-1 9 15,-1 1-8-15,3 2 4 0,1-3-7 0,1 0 0 16,2 0-19-16,0-1 15 0,2 2 2 0,-1-4-6 16,2 0 15-16,0-7-11 15,2 16-12-15,-1-10 3 0,-1-6-3 0,6 11 2 16,-3-6 1-16,-3-5 7 0,8 10-3 0,-2-9 2 16,-6-1 0-16,14 4 1 0,-14-4-12 0,15-1 15 15,-5-2-18-15,-10 3 8 0,20-6-6 0,-7-1 5 16,-2 1-6-16,-1-1-3 0,1 0-2 0,1-2-2 15,-4 0-2-15,1-2 9 0,2 2-6 0,-4-1 1 16,0 1-10-16,0-2 5 0,-1 1-9 16,-2-1 17-16,2 2-11 0,-3-1 10 0,0 2-24 15,0 1 15-15,0 1-1 0,-3 6 4 16,5-12-6-16,-5 8 14 0,0 4-16 0,5-7 11 16,-5 7-13-16,0 0 8 0,0 0-8 0,0 0 7 15,0 0 3-15,19 18-8 0,-19-18 2 0,5 16 0 16,0-9 2-16,-3 2 13 0,1 1-9 15,2 0-14-15,-5-10 7 0,7 21 2 0,-3-13 1 16,-1 2 4-16,-3-10 2 0,5 18-13 0,-3-11 4 16,-2-7 8-16,5 13-10 0,-5-13 6 0,5 10-3 15,-5-10-1-15,4 9-16 0,-4-9-7 0,0 0-24 16,11 4-13-16,-11-4-45 0,0 0-52 0,13-1-754 16,-13 1-410-16,0 0-1076 0</inkml:trace>
  <inkml:trace contextRef="#ctx0" brushRef="#br0" timeOffset="3391.423">2638 1547 2903 0,'0'0'473'0,"0"16"-126"16,0-16-98-16,0 12-16 0,0-12 34 0,0 0-12 15,2 11-53-15,-2-11-26 0,0 0-9 0,0 0-4 16,0 0-40-16,0 0-10 0,23-26-28 0,-14 14-3 16,-2-1-41-16,2-1 2 0,2-5 16 15,-1-1-16-15,0 0-8 0,0 2-5 0,0 0 5 16,-3 4-4-16,0-2 9 0,1 6 9 0,-2 0 12 15,1 3-21-15,2 0 17 0,-1 4-9 0,1 1-12 16,-9 2 0-16,17 3-3 0,-5 0-6 0,-2 4-2 16,3 1-5-16,-2 1 0 0,-1 0-1 0,1 4-6 15,-1-1 6-15,-1-2 4 0,-1-2-7 16,-2 3-16-16,1-4 16 0,-3 0-12 16,2 0 1-16,-2-1-24 0,-4-6 3 0,8 9-38 15,-8-9-20-15,0 0-25 0,11 6-39 0,-11-6-48 16,0 0-43-16,0 0-961 0,12-7-835 0</inkml:trace>
  <inkml:trace contextRef="#ctx0" brushRef="#br0" timeOffset="3939.13">3321 1178 3439 0,'-17'4'463'0,"7"-2"-97"15,2 3-74-15,-2-2-57 0,2 2-11 0,-1-1-34 16,0 1-6-16,0 1-41 0,2-2-16 16,-1 1-34-16,4 0 11 0,-3-1-22 0,7-4 10 15,-5 9-14-15,3-3-2 0,2-6-16 0,0 0-15 16,2 14-13-16,-2-14 20 0,7 8-14 0,-7-8-3 15,11 6-7-15,-4-2 0 0,0 0-4 0,3 0-1 16,0-2-7-16,-10-2 11 0,21 9-18 0,-10-4 17 16,1 0-10-16,-1-1-6 0,0 0-10 0,-1 2 7 15,1-2-2-15,-2 2 12 0,1-1-1 16,-10-5-7-16,15 11 1 0,-10-5-1 16,-5-6-12-16,7 11 10 0,-7-11-16 0,0 11 20 15,0-11-11-15,-6 13 1 0,6-13-6 0,-13 13 9 16,2-8-13-16,0 2 27 0,-1-3-15 0,-3 2-2 15,1-1 3-15,-2 2-12 0,2 0-12 0,-3 0 4 16,3 1-21-16,0-2-19 0,2-1-36 0,0-1-38 16,12-4-55-16,-14 4-865 0,9-3-643 0</inkml:trace>
  <inkml:trace contextRef="#ctx0" brushRef="#br0" timeOffset="5675.655">3543 1082 2920 0,'0'0'560'0,"0"0"-165"0,0 0-95 16,6-5-49-16,-6 5-9 0,0 0-42 0,0 0-8 15,0 0-43-15,0 0 9 0,0 0-33 0,0 0-1 16,0 0-28-16,0 0 5 0,0 0-11 16,0 0-7-16,0 0-18 0,0 0-4 0,0 0 1 15,0 0-11-15,0 0 8 0,0 0-18 0,0 0-4 16,0 0-9-16,0 0 5 0,6 18-2 0,-6-18-3 16,-2 12 2-16,2-12-12 0,-1 16 13 15,1-5-2-15,0 0-10 0,0-1-14 0,0 4 20 16,1-3-2-16,1 3-17 0,-2-2 14 0,3 2-8 15,-1-2 1-15,-1 1-5 0,1 1 7 0,1-3-2 16,-2 0-9-16,1 0 10 0,-1-1-11 0,0 0 9 16,1-2-12-16,-2-8 2 0,1 12 8 0,-1-12-5 15,2 10-1-15,-2-10 6 0,3 6-1 0,-3-6 0 16,0 0-14-16,0 0 21 0,0 0-14 0,0 0-2 16,11-16 5-16,-7 8 6 0,-1 0-12 15,1-2 16-15,0 0-1 0,2-1-11 16,0-1 7-16,2 1-12 0,1-3 5 0,1 3 2 15,1-2 0-15,0 2-4 0,1 3-4 0,-1-1 3 16,0 2-5-16,-1 0 2 0,1 1-3 0,-1 2 9 16,-1 1-5-16,0 1-3 0,-9 2 10 0,16 3-5 15,-9 1-11-15,0 3 8 0,-1 1 2 0,-2 0 2 16,0 4-7-16,-1-2 7 0,0-1 1 0,-1 2 0 16,1 0-7-16,0-4 10 0,-1 0-12 0,-2-7 2 15,3 12 12-15,-3-12-4 0,5 6 5 16,-5-6 3-16,10 2 2 0,-10-2-16 15,0 0-2-15,21-7 6 0,-11 2 3 0,1-1 4 16,-2 0-8-16,3-2 8 0,0 0-12 0,-3 1 4 16,1 0-1-16,-1 0-2 0,0 3-5 0,-1-3 14 15,1 4-14-15,-2-1 2 0,0 1 7 0,-7 3 2 16,10 0-9-16,-10 0 12 0,12 4-4 0,-12-4 3 16,9 10-2-16,-3-3-3 0,-2 2 5 0,0-2-2 15,-1 2 3-15,3 0-7 0,-4 0-4 0,3-2 5 16,-2 0-5-16,1-1 2 0,-4-6 6 0,6 11-17 15,-2-6-53-15,-4-5-27 16,10 8-63-16,-10-8-63 0,12 6-837 0,-4-6-569 0</inkml:trace>
  <inkml:trace contextRef="#ctx0" brushRef="#br0" timeOffset="5887.951">4301 1221 3814 0,'0'0'553'15,"0"0"-117"-15,2 20-110 0,0-11-52 0,-2-9-73 16,1 16-38-16,1-5-40 0,-2-11-7 16,1 19-38-16,-1-19-16 0,2 16-36 0,-2-16-14 15,1 14-46-15,-1-14-43 0,-1 12-44 0,1-12-82 16,2 10-206-16,-2-10-1228 0</inkml:trace>
  <inkml:trace contextRef="#ctx0" brushRef="#br0" timeOffset="6127.906">4251 1039 4984 0,'0'0'550'15,"0"0"-137"-15,3-12-90 0,-1 8-87 0,-2 4-63 16,4-7-64-16,-4 7-63 0,7-9-52 0,-5 5-23 16,-2 4-43-16,0 0-37 0,8-13-67 0,-8 13-43 15,7-6-770-15,-1 2-739 0</inkml:trace>
  <inkml:trace contextRef="#ctx0" brushRef="#br0" timeOffset="6467.776">4460 1041 3403 0,'-1'9'608'15,"-2"-2"-160"-15,2 1-70 0,-2 0-107 16,-1 0-52-16,1 0-50 0,3-8-11 0,-4 13-34 15,2-6-18-15,2-7-12 0,-3 11 14 0,3-11-32 16,-1 11 7-16,1-11-16 0,0 10-2 0,0-10-11 16,4 6 1-16,-4-6 7 0,7 8 0 0,0-4-20 15,-7-4 1-15,12 4-6 0,-5-3 1 16,-7-1-4-16,14 5 6 0,-7-4-12 0,0 2 4 16,-7-3-7-16,13 5 7 0,-8-2-10 0,-5-3 3 15,12 6-2-15,-8-2 3 0,-4-4-1 0,7 10-6 16,-3-4-9-16,-4-6 5 0,3 12-3 15,-2-7-9-15,-1-5 7 0,-1 15 9 0,1-15-13 16,-3 13 0-16,-1-3-8 0,0-1-4 0,1 0-13 16,-3 0-12-16,2 0-8 0,0 2-29 0,-2-3-26 15,1-1-28-15,5-7-53 0,-9 11-28 0,9-11-36 16,-1 4-904-16,1-4-663 0</inkml:trace>
  <inkml:trace contextRef="#ctx0" brushRef="#br0" timeOffset="6814.915">4821 1053 2732 0,'0'0'578'0,"-13"7"-178"0,8 0-66 15,5-7-71-15,-11 9 8 0,9-5-41 0,-4 1-36 16,6-5 20-16,-4 10-56 0,3-5-12 15,1-5-3-15,1 10-23 0,-1-10 2 0,4 9-5 16,-4-9-2-16,7 8-34 0,-3-3 2 16,-4-5-15-16,9 10-6 0,-3-5-9 0,-1 1 5 15,2 1-14-15,-1 0-3 0,-2-1-4 0,2 2 4 16,-2 0-23-16,2-2 14 0,-2 1-11 0,0 1 1 16,-1-1-13-16,-3-7 8 0,1 15-5 0,-1-15 3 15,-1 18-7-15,-2-8 15 0,-4-1-16 0,3 0 11 16,-6 2 0-16,0 1-9 0,-1-1-3 15,1-3-6-15,-2 2-15 0,0-3-9 0,2 0-17 16,0-1-20-16,0 0-27 0,0 0-27 0,10-6-48 16,-10 5-61-16,10-5-672 0,0 0-726 0</inkml:trace>
  <inkml:trace contextRef="#ctx0" brushRef="#br0" timeOffset="7007.538">5064 1213 4106 0,'3'19'579'0,"-2"-9"-130"0,-1-10-109 16,3 20-73-16,0-9-63 0,-3-11-32 0,3 18-50 16,-2-9-62-16,-1-9-34 0,2 13-63 0,-2-13-96 15,0 0-36-15,8 13-94 0,-8-13-1083 16,0 0-1242-16</inkml:trace>
  <inkml:trace contextRef="#ctx0" brushRef="#br0" timeOffset="7156.039">5075 1048 672 0</inkml:trace>
  <inkml:trace contextRef="#ctx0" brushRef="#br0" timeOffset="7475.673">5331 1012 2990 0,'-7'5'543'0,"-2"2"-87"0,-3 3-88 16,1 0-88-16,-2 0-16 0,3 4 12 0,0 3-64 16,-1 0 0-16,2 2-30 0,4-1-28 0,2 2-7 15,-2-2-11-15,7 1-9 0,-1 1-16 0,1-4-10 16,2 2-13-16,0-4 4 0,1-1-3 16,3-1-8-16,-1-4-20 0,0 0-9 0,2-3-3 15,-9-5-8-15,18 2-7 0,-18-2 0 0,21-6-3 16,-12 1-3-16,-1-2 3 0,1-1-7 0,-1-1-7 15,-1-2 5-15,-1 1 2 0,-2-4-10 16,-1 2-2-16,0-1-4 0,-3-1-14 0,1 0-14 16,-4-1-17-16,2 3-12 0,-2-3-15 0,0 5-18 15,0 0-23-15,1 0 3 0,2 10-45 0,-6-15-44 16,3 10-9-16,2 0-698 0,1 5-649 0,0 0-2190 16</inkml:trace>
  <inkml:trace contextRef="#ctx0" brushRef="#br0" timeOffset="7819.259">5484 1039 3646 0,'6'21'696'0,"-2"-3"-170"0,1 0-98 16,-1-1-87-16,-1 0-51 0,2-2-38 0,-1 2-39 16,0-3-29-16,1-1-21 0,0-1-17 0,-2-1-14 15,1 0-12-15,0 0-20 0,-4-11-4 0,9 13-13 16,-9-13-17-16,11 6-7 0,-11-6-10 0,14-1-9 15,-14 1-4-15,18-10-10 0,-7 2-3 16,0-4-9-16,3-3-3 0,-1 0-3 0,1-3 1 16,-3 3-7-16,2-2 1 0,0 1 2 15,-3 2-3-15,0 2-1 0,1 1-1 0,-3 2 4 16,2 2 0-16,0 4-4 0,-10 3 1 0,19 1-2 16,-7 5 1-16,-1 3-3 0,2 2 3 0,0 4 1 15,-2 0-2-15,2 3-1 0,-2-1-1 0,-1 1-5 16,0-3 0-16,-3 0 3 0,0-1-5 15,0 1-9-15,0-3-5 0,-1-1-18 0,0-3-18 16,-2-1-17-16,-4-7-29 0,8 10-26 0,-8-10-40 16,10 4-107-16,-10-4-612 0,10-3-361 0,-10 3-863 15</inkml:trace>
  <inkml:trace contextRef="#ctx0" brushRef="#br0" timeOffset="8739.127">6672 810 3902 0,'-2'17'581'16,"-1"-4"-132"-16,2 2-109 0,-1 3-45 0,-1 3-45 16,2 5-23-16,0-2-67 0,-2 4-14 0,1-2-32 15,-1 2-2-15,0-2-15 0,1 0-5 16,-3-1-24-16,4 0-9 0,-3-2-11 0,3-4-5 15,-2 0 0-15,0-1-2 0,0-1 0 0,2-2-8 16,-2-4-10-16,1 1 1 0,1-2-6 0,-1 0 1 16,1-3 0-16,0 2 6 0,-1-2 10 0,2-7-3 15,-3 9 7-15,3-9-3 0,0 9 0 16,0-9 3-16,0 0-13 0,7 8-1 0,-7-8-2 16,12 1-4-16,-12-1-1 0,19 0-1 0,-7-2-5 15,2 0-2-15,2 1 2 0,3-3 2 0,2 2-3 16,1 0-4-16,0-3-1 0,5 1 5 0,-4 0-5 15,0 1-3-15,-1 1 1 0,-1-1-5 16,-1 2 4-16,0-2-1 0,-3 3-6 0,-3-2 8 16,0 2-1-16,-1-1-3 0,-2-1-8 0,0 1-1 15,-11 1-24-15,17 0-10 0,-9 0-17 0,-8 0-21 16,0 0-12-16,0 0-42 0,18-2-58 16,-18 2-550-16,3-2-301 0,-3 2-484 0,4-7-2109 15</inkml:trace>
  <inkml:trace contextRef="#ctx0" brushRef="#br0" timeOffset="8967.666">7106 1162 4496 0,'3'8'518'15,"-3"-8"-110"-15,6 8-47 0,-6-8-90 16,4 13-61-16,-1-7-47 0,0 2-19 0,-2 0-18 15,1 2-16-15,-1-1-32 0,2 3 1 0,-2-3-19 16,-1-9-7-16,0 19-23 0,0-19-12 0,-1 17-22 16,-2-9-24-16,3-8-8 0,-3 13-27 0,3-13-34 15,-5 10-20-15,5-10-28 0,-5 3-121 0,5-3-744 16,0 0-463-16,0 0-1862 0</inkml:trace>
  <inkml:trace contextRef="#ctx0" brushRef="#br0" timeOffset="9188.331">7104 992 4211 0,'2'-6'693'15,"3"1"-210"-15,-5 5-121 0,5-10-40 0,0 6-89 16,-1-1-51-16,-4 5-59 0,8-9-32 0,-3 4-38 15,-5 5-44-15,5-7-37 16,-5 7-17-16,0 0-43 0,12-11-39 0,-12 11-35 16,11-4-99-16,-7 1-869 0,-4 3-737 0</inkml:trace>
  <inkml:trace contextRef="#ctx0" brushRef="#br0" timeOffset="9487.864">7268 1122 3302 0,'4'22'687'0,"-3"-4"-166"16,2-2-86-16,0-2-81 0,0-1-35 0,1-4-51 15,-1 3-42-15,1-2-48 0,-1-1-6 0,0-1-37 16,-2 1-27-16,-1-9-21 0,4 10-14 16,-1-5-9-16,-3-5-10 0,0 0-9 0,9 5-8 15,-9-5-1-15,0 0-11 0,12-11-10 0,-6 2-11 16,0 0-6-16,2-2 5 0,1-1-1 16,-1-1-5-16,1 1 6 0,0-1 1 0,0 2-4 15,-2 0 0-15,3 3 3 0,-2 1 2 0,1-1 2 16,1 6-2-16,1-1 2 0,1 2 2 0,0 2-2 15,-1 2 7-15,0-1-5 0,1 3-3 0,1 2 2 16,1 0 3-16,-1-1-8 0,-2 3 5 0,0-1 3 16,-2-1-7-16,-1 0-10 0,1 2-4 15,-2-2-13-15,-2 0-7 0,1 1-22 0,0-1-14 16,-3-1-17-16,-3-6-28 0,8 9-50 16,-8-9-54-16,0 0-11 0,4 8-819 0,-4-8-690 0</inkml:trace>
  <inkml:trace contextRef="#ctx0" brushRef="#br0" timeOffset="9859.703">7761 1189 3506 0,'18'0'562'0,"-8"0"-143"15,-10 0-85-15,20 0-59 0,-9 0-55 0,1-2-16 16,0-1-23-16,0 0-30 0,-1-1-25 0,0-1-15 15,-1-1-28-15,0 0-3 0,0-2-15 0,-3 1-1 16,0-2-14-16,0-1-1 0,0 0-11 0,-4 0-7 16,0 0 4-16,-2-1-14 0,-1-1 7 15,-3 1-8-15,1 0-7 0,-3 1-2 0,-1 0 0 16,-3 0 1-16,0 1 1 0,-2 4-21 16,0 3 10-16,2 2-5 0,-3 4-1 0,0 3 13 15,1 4-7-15,0 3 16 0,2 4-1 0,1 3 2 16,2 1-8-16,1 2 9 0,3 1 10 0,2-4-14 15,2 1 6-15,0 1-1 0,2-4-5 0,1-2 12 16,0 0-8-16,2-5 5 0,2 0-8 0,1-3 2 16,-2 0-2-16,2-5-1 0,3 0-10 0,-3-3-17 15,1 0-15-15,2-3-17 0,-2-2-29 0,3 0-21 16,-1-3-30-16,-2-4-62 0,15 2-118 16,-15 0-842-16,0-3-573 0</inkml:trace>
  <inkml:trace contextRef="#ctx0" brushRef="#br0" timeOffset="14447.508">5078 1003 2479 0,'0'0'441'0,"0"0"-68"0,0 0-99 0,0 0 56 16,0 0-132-16,0 0 30 0,0 0-79 0,0 0-15 15,0 0-16-15,0 0 15 0,0 0-65 0,0 0 14 16,0 0-14-16,0 0-17 0,0 0 18 0,0 0 8 15,0 0-29-15,0 0-5 0,-14 20-39 16,14-20 45-16,0 0-36 0,-4 7 44 0,4-7-25 16,0 0-10-16,-3 6 0 0,3-6 17 0,0 0-3 15,0 0-2-15,0 0 13 0,-4 6-4 16,4-6-23-16,0 0-7 0,0 0 6 0,0 0 39 16,0 0-31-16,0 0-12 0,0 0 9 0,0 0 9 15,0 0-45-15,0 0 40 0,0 0-26 0,0 0 3 16,7-22-2-16,-7 22 0 0,0 0 2 0,3-7 15 15,-3 7-22-15,0 0-4 0,0 0 12 0,0 0 9 16,0 0 4-16,0 0-8 0,0 0-16 0,0 0 5 16,0 0-3-16,0 0 11 0,0 0 3 0,0 0-3 15,0 0-4-15,0 0 16 0,-19 15-30 0,19-15 8 16,-3 8-10-16,3-8 32 0,-3 6-18 16,3-6 19-16,0 0-12 0,0 0 2 0,-2 8 0 15,2-8 5-15,0 0 12 0,0 0-14 16,0 0-20-16,0 0 19 0,0 0-20 0,0 0 9 15,0 0 1-15,0 0 3 0,0 0 4 0,0 0-5 16,5-24-5-16,-5 24-12 0,0 0-20 0,0 0-18 16,3-9-66-16,-3 9-5 0,0 0-65 0,0 0-1106 15,0 0-1203-15</inkml:trace>
  <inkml:trace contextRef="#ctx0" brushRef="#br0" timeOffset="20207.184">1467 2316 3086 0,'0'0'481'0,"0"0"-132"15,0 0-80-15,0 0-47 0,0 0-5 0,0-13-63 16,0 13 5-16,0 0-43 0,0 0-24 0,0 0 11 16,0 0-22-16,0 0-13 0,0 0 15 0,0 0-15 15,-16-5-21-15,16 5-18 16,0 0 22-16,-22 12-14 0,10-6 7 0,-5 3-33 16,-1 3 33-16,-7 4-17 0,1 3-3 0,-2 0 4 15,-7 10-7-15,-1-1 3 0,1 2 1 0,1-1-7 16,1 1-3-16,8-7-4 0,1-2 12 0,1-2-9 15,-1 0 1-15,3-1-4 0,0-4-7 0,4-1 3 16,-2 1 13-16,-1 1-8 0,8-6-10 0,-4-1 27 16,0 2-29-16,1-3-9 0,3-1 15 15,0-1-12-15,-1 1 24 0,1-2-13 0,3 0 0 16,7-4-3-16,-14 7-2 0,14-7-4 0,-11 4 25 16,11-4 0-16,-12 6 4 0,12-6-13 0,-7 4 10 15,7-4-7-15,0 0-1 0,0 0-1 16,-4 7 15-16,4-7-6 0,0 0-9 0,0 0-4 0,0 0 3 15,0 0-5-15,0 0 9 0,0 0-3 16,0 0-5-16,0 0-10 0,0 0 0 16,0 0-4-16,0 0 16 0,31-5-6 0,-22 2 9 15,2 0-9-15,3-2-6 0,1 3 10 0,4-3-2 16,3 1 5-16,4-1-11 0,9-2 11 0,7 1-7 16,15-2-4-16,1 1 4 0,3-1-4 0,1 2 6 15,1-2 5-15,0 1-16 0,2 1-4 0,-4-3 18 16,4 0 1-16,0-1-10 0,0 1 16 15,3 0-14-15,-1 1-8 0,-3-1 10 0,-2 1-4 16,-1 1 2-16,-6 1-16 0,-6 1 8 0,-8 3 22 16,2-1-12-16,-5 0-18 0,-4 1 14 15,0 1-6-15,-1-1 14 0,-1 0-16 0,-1 1 6 16,0-2-4-16,-1 2 4 0,0-2-2 0,-1 1 16 16,-2 0-12-16,0-3-4 0,0 1 2 0,-5 3-2 15,-2-2 14-15,1 0 24 0,-2 2-21 16,-2 0-7-16,-2-2-10 0,-1 3 4 0,-1-3-11 15,0 2-9-15,-2-2 10 0,-11 3-2 0,20-3-8 16,-20 3 18-16,16-1-6 0,-16 1 8 0,13-2-6 16,-13 2 2-16,12-3-10 0,-12 3 0 0,0 0 14 15,15-2 2-15,-15 2-9 0,10-3-5 16,-10 3-1-16,0 0 5 0,15 0-7 0,-15 0 3 16,0 0-3-16,0 0 12 0,16 0-18 15,-16 0 6-15,0 0-18 0,0 0 17 0,0 0-15 16,0 0 17-16,12-1-20 0,-12 1 10 0,0 0-5 15,0 0 6-15,0 0 14 0,0 0-11 0,0 0 1 16,0 0 3-16,0 0-3 0,0 0-4 0,0 0 7 16,0 0 6-16,0 0 0 0,0 0 10 0,0 0 5 15,0 0 5-15,0 0-30 0,0 0 22 0,0 0-17 16,0 0 41-16,0 0-55 0,0 0 6 16,0 0 21-16,0 0 7 0,0 0-18 0,0 0 16 15,0 0-14-15,0 0 5 0,0 0 17 16,0 0-11-16,0 0-13 0,0 0 5 0,0 0 8 15,0 0-2-15,0 0 9 0,-41 6 4 0,41-6-19 16,-13 1 8-16,13-1 5 0,-18-1-5 0,5 1-8 16,-1-1 27-16,0 0-30 0,-3-3 16 0,-2 0 4 15,-1 1-4-15,-3-4-16 0,-3 0 19 16,-1-2-16-16,-4-2 8 0,-1-2-11 0,-1 1 1 16,-14-4-4-16,-2-1 19 0,-1 0-5 0,-2 5 4 15,-1-5-10-15,-1 5 20 0,1 0-7 0,-1 1-4 16,8 3-6-16,7 3 9 0,-1 3-14 0,0-1 5 15,5 3-13-15,-2 0 16 0,2 2-18 0,4 0-10 16,0 2-13-16,1-2 0 0,2 4-25 16,4-4 15-16,2 0-32 0,3 2-51 0,-1 0-44 15,5-3-3-15,2 2-87 0,3 0-1713 16</inkml:trace>
  <inkml:trace contextRef="#ctx0" brushRef="#br0" timeOffset="21519.383">1575 2031 2293 0,'0'0'542'16,"-11"0"-142"-16,11 0-35 16,-14 1-121-16,14-1-5 0,-11 1-25 0,4 2 5 15,7-3-86-15,-13 2-12 0,13-2 2 0,-11 1-21 16,11-1 15-16,-9 5-24 0,9-5-2 0,-10 2-4 16,10-2-12-16,0 0 19 0,-8 2-13 0,8-2 4 15,0 0-11-15,0 0-6 0,0 0-33 0,0 0 10 16,0 0-4-16,0 0 2 0,0 0-13 0,0 0-11 15,0 0 3-15,0 0 10 0,21-17-15 0,-18 12 23 16,-3 5-27-16,5-10 3 0,-3 4 3 0,-2 6-14 16,4-8-5-16,-4 8 13 0,5-6 1 0,-5 6-5 15,5-7 8-15,-5 7-12 0,0 0 4 0,0 0 6 16,1-7-17-16,-1 7 2 0,0 0 0 16,0 0-7-16,0 0-4 0,0 0 7 15,0 0 4-15,0 0 4 0,-15 18 1 0,11-12 6 16,4-6-18-16,-3 11-2 0,3-11 5 0,-3 10 4 15,3-10 0-15,-1 9 15 0,1-9-10 0,0 0-3 16,0 9-4-16,0-9 19 0,0 0-24 0,0 0 16 16,0 0-9-16,0 0 2 0,0 0-21 0,0 0 27 15,0 0-8-15,0 0 11 0,0 0-4 0,0 0-3 16,0-28-8-16,0 28-3 0,-2-8 5 0,2 8 15 16,-2-9-5-16,2 9-29 0,-2-8-8 15,2 8-19-15,0 0-14 0,0 0-57 0,-3-6-5 16,3 6-65-16,0 0-1111 0,0 0-1131 0</inkml:trace>
  <inkml:trace contextRef="#ctx0" brushRef="#br0" timeOffset="22314.9">2165 1964 2714 0,'0'0'412'16,"0"0"-66"-16,0 0-90 0,0 0 16 0,0 0-61 16,0 0-15-16,0 0-43 0,0 0-11 0,0 0 45 15,0 0-54-15,0 0-10 0,0 0 0 0,0 0-34 16,0 0-7-16,0 0-9 0,0 0 6 15,0 0-21-15,0 0 9 0,0 0-14 0,0 0 14 16,14-27-51-16,-14 27 6 0,0 0-10 16,0 0 7-16,0 0-8 0,5-6-11 0,-5 6 8 15,0 0 8-15,0 0-1 0,0 0-2 0,0 0-8 16,0 0 0-16,0 0 5 0,0 0 11 0,0 0-16 16,0 0 3-16,0 0 2 0,0 0 9 0,0 0-16 15,0 0 12-15,0 0 11 0,-4 35 3 0,4-35 2 16,0 0 9-16,0 0-17 0,0 0-2 0,0 0 4 15,0 0 4-15,0 0-10 0,0 0 20 0,0 0-15 16,13-21 3-16,-13 21-14 0,2-9-11 16,-2 9 8-16,1-9 5 0,-1 9-5 15,0 0-4-15,-1-10-14 0,1 10 20 0,0 0-16 16,-5-7 6-16,5 7-6 0,0 0 8 0,-4-4 12 16,4 4-12-16,0 0-8 0,0 0-6 0,0 0 10 15,0 0 7-15,0 0-2 0,0 0-7 0,0 0-16 16,0 0 12-16,0 0-19 0,0 0-10 0,0 0 3 15,0 0 6-15,-6 24 2 0,6-24-18 0,0 0-14 16,0 0-44-16,0 0-47 0,0 0-40 16,10 18-51-16,-10-18-1230 0,0 0-1741 0</inkml:trace>
  <inkml:trace contextRef="#ctx0" brushRef="#br0" timeOffset="24783.224">1487 2319 2166 0,'0'0'404'15,"0"0"-88"-15,0 0-51 0,0 0-49 0,0 0 38 16,0 0-85-16,0 0 52 0,0 0-27 0,0 0-32 16,0 0-28-16,0 0 20 0,0 0-68 0,0 0 5 15,0 0 6-15,0 0-15 0,0 0-18 0,0 0 13 16,0 0-42-16,0 0 12 0,0 0-2 0,21-21 9 16,-21 21 2-16,15-3-29 0,-6-1-2 0,-9 4-5 15,14-4-1-15,-2 2-7 16,-12 2 10-16,22-5-38 0,-10 2 26 0,-2 1-22 15,-1-2 8-15,5 2 2 0,-14 2-4 0,20-5-4 16,-9 4 26-16,-11 1-20 0,19-3 20 0,-19 3-10 16,15-3 4-16,-5-1 0 0,-10 4-8 0,15-2-12 15,-15 2 24-15,15-3-18 0,-15 3 16 0,18-3-24 16,-18 3 6-16,16-4 10 0,-7 2 14 0,-9 2-22 16,17-2-18-16,-7 1 16 0,3-2 26 0,-13 3-2 15,20-3-14-15,-10 0 7 0,-10 3-8 16,17-4-33-16,-6 3 42 0,-11 1-30 15,18-5 26-15,-8 4-16 0,-10 1 2 0,16-4-14 0,-16 4 8 16,15-3 0-16,-15 3 24 0,12-3-16 16,-12 3 20-16,11-5 6 0,-11 5-10 0,11-3-6 15,-11 3-8-15,10-4-14 0,-10 4 16 0,10-5 4 16,-10 5 4-16,11-3-2 0,-11 3-6 0,12-1-8 16,-12 1 2-16,14-4-8 0,-14 4 18 0,14-3-30 15,-14 3 20-15,14-2-6 0,-14 2 18 0,11-3-24 16,-11 3-15-16,0 0-22 0,18-1-9 15,-18 1 20-15,0 0 31 0,13-1-2 0,-13 1-24 16,0 0-28-16,0 0 18 0,0 0 1 0,16 1 36 16,-16-1-3-16,0 0 12 0,0 0-9 0,0 0-10 15,8 9 17-15,-8-9 13 0,0 0-51 0,0 0 51 16,3 13-13-16,-3-13 22 0,0 0-22 16,3 12 17-16,-3-12-47 0,0 0 27 0,4 11-45 15,-4-11 53-15,5 8-8 0,-5-8 26 0,0 0-10 16,8 8-8-16,-8-8 11 0,8 5-15 15,-8-5-3-15,0 0 18 0,12 8 17 0,-12-8-1 16,10 4-39-16,-10-4-3 0,10 5-1 0,-10-5 52 16,0 0-21-16,14 4 5 0,-14-4-1 0,11 3 27 15,-11-3-46-15,0 0 8 0,16 2 25 0,-16-2-14 16,13 2-12-16,-13-2 10 0,13 4-1 0,-13-4 19 16,17 2-17-16,-17-2 28 0,20 3-25 0,-10-1-11 15,3 1 18-15,-2-1-22 0,2 1-19 0,-2 0 40 16,-11-3 0-16,21 7-18 0,-11-4-1 15,0 1 8-15,1 1-32 0,-1-2 16 16,-10-3-10-16,19 10 23 0,-12-5-7 0,1 0 21 16,-8-5-41-16,19 7 54 0,-12-3-51 0,0 1 28 15,-7-5-11-15,18 9 11 0,-11-5-11 0,-7-4-15 16,15 8-14-16,-6-3 20 0,0-1 9 0,-9-4-2 16,17 10-4-16,-7-7 10 0,-2 4 2 0,1-2-12 15,2-1 0-15,-3 1 31 0,3 1-15 0,1-1-28 16,-2 0 18-16,1 0-10 0,-1-1-10 15,0 0 16-15,1 2-8 0,-1-3 10 0,2 1 14 16,-12-4-18-16,19 8-41 0,-7-5 15 16,0 3 9-16,1-4-12 0,-1 2 7 0,1-3 8 15,0 1-16-15,3 1-1 0,-3-1-9 0,1 1 15 16,-2-1-15-16,2-1 40 0,-14-1-61 0,23 5 7 16,-13-3-38-16,-10-2 13 0,17 6-44 0,-10-3 39 15,-7-3-27-15,13 7 29 0,-13-7-42 0,8 9 60 16,-8-9-128-16,6 7 38 0,-6-7 36 15,6 8-40-15,-6-8-67 0,0 0-90 0</inkml:trace>
  <inkml:trace contextRef="#ctx0" brushRef="#br0" timeOffset="26354.662">787 2855 2531 0,'0'0'416'16,"0"0"-76"-16,0 0-126 0,0 0 32 0,0 0-66 15,4-5 14-15,-4 5-67 0,0 0-43 0,0 0 47 16,5-6-16-16,-5 6-21 0,4-6-12 0,-4 6 5 15,7-3-19-15,-7 3-25 0,0 0-3 16,4-5 9-16,-4 5 11 0,0 0-23 16,8-7 20-16,-8 7-29 0,0 0 10 0,6-3 10 15,-6 3-13-15,0 0-22 0,0 0 46 0,0 0 15 16,0 0-2-16,0 0-18 0,7-4-10 0,-7 4 6 16,0 0-2-16,0 0 21 0,0 0 4 0,0 0-8 15,0 0 14-15,0 0-28 0,0 0 12 0,6 16-8 16,-6-16 6-16,4 13-20 0,-2-5 8 0,-1 2-15 15,2 2 3-15,-1-1 4 0,0 3-17 16,1 0-14-16,-2 0 20 0,2 2-11 0,-3-3-9 16,2 1 17-16,2-2-11 0,-4 1-10 0,2-2 13 15,0-1-10-15,-1 0-16 0,1-2-18 0,-2-8-11 16,0 13-36-16,0-13-23 0,0 0-123 16,9 11-569-16,-4-9-824 0</inkml:trace>
  <inkml:trace contextRef="#ctx0" brushRef="#br0" timeOffset="27419.567">859 3335 2157 0,'-7'3'413'16,"7"-3"-3"-16,-14 11-111 0,8-5 60 0,1 1-122 15,5-7-23-15,-8 15-29 0,4-5-33 0,0-1 14 16,4-9-9-16,0 18-28 0,0-18-20 0,7 20-17 16,-4-11 9-16,1-1-6 0,2 1 13 0,-6-9-17 15,10 15-19-15,-6-10 4 0,-4-5 6 16,11 5-14-16,-11-5 17 0,0 0-2 16,16 1-35-16,-16-1-7 0,0 0 19 0,18-11-17 15,-9 4-1-15,-5 1-7 0,4-3 1 0,-2 1-15 16,-2-2 14-16,-1-1-4 0,3 0-1 0,-3 0 4 15,-1 0-18-15,0 1 3 0,1-2-8 0,-3 12-5 16,4-16 14-16,-4 16-14 0,0-16-2 0,0 10-12 16,0 6-2-16,0 0-8 0,-2-17 9 0,2 17 5 15,-2-9-6-15,2 9-7 0,0 0-2 16,-6-9-4-16,6 9 23 0,0 0-21 16,0 0 5-16,-10-2 21 0,10 2-18 0,0 0 2 0,0 0 19 15,0 0-16-15,0 0 23 0,-18 2-26 16,18-2 22-16,0 0-15 0,0 0 6 0,0 0 0 15,0 0 8-15,-16 5-3 0,16-5 7 0,0 0-19 16,0 0 14-16,-6 9-24 0,6-9 16 0,-5 9 13 16,5-9-2-16,-5 13 7 0,1-6-19 15,4-7-8-15,-5 17 12 0,-1-10 3 0,6-7-14 16,-3 13-1-16,3-13 20 0,-6 11-9 0,6-11-1 16,-5 8-9-16,5-8 18 0,0 0-24 0,0 0 34 15,0 0-27-15,0 0 2 0,0 0 12 0,0 0-8 16,0 0-2-16,0 0 4 0,0 0-2 0,0 0 12 15,0 0-13-15,0 0-14 0,27-15 21 0,-27 15 0 16,0 0 9-16,0 0-19 16,0 0-4-16,9-6 8 0,-9 6-11 0,0 0 3 15,0 0-15-15,0 0 18 0,0 0-5 0,0 0 7 16,0 0 2-16,0 0 1 0,0 0 0 0,-9 29 4 16,9-29-4-16,0 0-3 0,0 16 7 0,0-16 3 15,0 0-18-15,2 9 20 0,-2-9-9 0,0 0-5 16,0 0 12-16,0 0 4 0,0 0-20 0,0 0 33 15,0 0-41-15,0 0 15 0,0 0 4 16,27-21 4-16,-25 14 0 0,5-2-6 0,-7 9-2 16,5-16 2-16,-3 10 7 0,2-1-1 0,-1 1-15 15,-3 6 12-15,4-10-3 0,-4 10 8 0,2-8-19 16,-2 8 20-16,0 0-9 0,0 0-4 16,0 0 2-16,0 0 6 0,0 0-11 0,0 0 12 15,0 0-10-15,0 0 5 0,0 0-6 0,0 0 2 16,0 0-26-16,0 0 6 0,0 0-33 15,0 0-10-15,-31 12-37 0,31-12-81 0,0 0-33 16,0 0-1153-16,0 0-1342 0</inkml:trace>
  <inkml:trace contextRef="#ctx0" brushRef="#br0" timeOffset="28235.423">1840 2688 2714 0,'0'0'397'0,"0"0"-42"0,0 0-86 0,0 0 18 16,0 0-87-16,0 0-2 0,0 0-17 0,0 0 5 16,0 0-69-16,0 0 20 0,0 0-23 0,0 0 30 15,0 0-31-15,0 0-1 0,0 0 1 0,0 0 17 16,5 7-31-16,-5-7-2 0,0 0-14 15,0 0-5-15,0 0-14 0,-1 12 0 0,1-12-6 16,-1 12-4-16,1-12-7 0,-2 13-2 0,2-7-3 16,0 4-5-16,2-1 16 0,-2 3-14 15,1-3-17-15,0 4 1 0,1 1-11 0,1-2 9 16,-2 4-3-16,1-1 4 0,1 0 0 0,-1 0-3 16,0 1-7-16,2-3 5 0,-3 1-8 0,2-3 6 15,0 1-15-15,-2-1 12 0,1-3-12 0,1 3 14 16,-2-4-12-16,0 0 6 0,2 1-1 0,-3-8 0 15,3 14 0-15,-1-8 12 0,-2-6-19 0,2 11 5 16,-2-11-7-16,2 9 4 0,-2-9 3 16,4 9-5-16,-4-9-15 0,0 0-3 15,3 8-4-15,-3-8 4 0,0 0-6 0,1 8 2 16,-1-8-24-16,0 0-17 0,0 0-38 0,0 0-22 16,0 0-62-16,2 13-849 0,-2-13-529 0</inkml:trace>
  <inkml:trace contextRef="#ctx0" brushRef="#br0" timeOffset="29123.468">1916 3296 3006 0,'0'0'548'0,"0"0"-102"0,0 0-104 16,0 0-38-16,0 0-85 0,0 0 2 15,-14 32-32-15,14-32-58 0,-3 10-17 0,3-10-24 16,-4 11-2-16,4-11-3 0,0 0-21 0,-6 10 8 16,6-10-23-16,0 0 2 0,0 0-6 15,-2 8 15-15,2-8-26 0,0 0 11 0,0 0 6 16,0 0-6-16,0 0-15 0,0 0 14 0,0 0-5 16,0 0-1-16,12-30-10 0,-12 30 4 0,6-13-12 15,-6 13-15-15,4-13 17 0,-2 8 11 0,-2 5-18 16,1-10 9-16,-1 10-16 0,0 0 2 15,-7-12-2-15,7 12 6 0,-13-4-10 0,13 4 7 16,-14 0-4-16,14 0 2 0,-18 5-18 0,18-5 11 16,-19 9-4-16,11-3 9 0,-3 1-14 0,3-1 20 15,1 3-17-15,-1-1 11 0,1-1-9 0,3 0 10 16,4-7-5-16,-8 9 4 0,8-9 0 0,0 0 6 16,0 13-11-16,0-13 8 0,0 0-12 15,0 0 9-15,0 0 5 0,20 3-8 16,-20-3-4-16,0 0 6 0,0 0-8 0,26-10 8 15,-26 10-6-15,10-7 6 0,-10 7-9 0,11-3 8 16,-11 3-1-16,6-5-1 0,-6 5-6 0,0 0 3 16,0 0 6-16,0 0-6 0,0 0 3 0,0 0 3 15,0 0-1-15,0 0-2 0,-19-13-3 0,19 13-3 16,0 0-2-16,-17 1-2 0,17-1-3 0,0 0 12 16,0 0-8-16,-17 6 8 0,17-6-8 15,0 0-2-15,-7 8 8 0,7-8 2 16,0 0-12-16,0 0 8 0,0 0 4 0,0 0-9 15,0 0 2-15,0 0 9 0,0 0-4 0,23 16 6 16,-23-16-2-16,0 0 8 0,0 0-10 0,0 0 6 16,0 0-10-16,25-10 12 0,-25 10 2 0,0 0-9 15,9-6-7-15,-9 6 5 0,0 0-11 0,0 0-8 16,0 0-15-16,0 0-15 0,4-9-32 16,-4 9-17-16,0 0-25 0,0 0-36 0,0 0-78 15,0 0-929-15,-3-9-694 0</inkml:trace>
  <inkml:trace contextRef="#ctx0" brushRef="#br0" timeOffset="30099.166">2925 2544 2438 0,'0'0'404'0,"0"0"-80"0,5-8 24 0,-5 8-122 16,4-5 1-16,-4 5-40 0,4-6-54 0,-4 6-13 15,7-5 16-15,-7 5-24 0,6-6-5 16,-6 6-40-16,7-4 5 0,-7 4-21 0,7-4-4 15,-7 4-13-15,6-4 8 0,-6 4-16 0,7-4-5 16,-7 4-5-16,0 0 12 0,5-3-28 0,-5 3-11 16,0 0 8-16,0 0 10 0,0 0 7 0,0 0-14 15,0 0-7-15,0 0 43 0,0 0 21 0,0 0-13 16,7 14-1-16,-7-14-2 0,-1 11 23 16,1-11 3-16,0 15-21 0,0-5 18 0,1 1-11 15,1 2 13-15,-2-1-10 0,3 5 3 16,-2-2-28-16,2 4 11 0,-1-1-14 0,1 1 13 15,2-1-11-15,-1 0 12 0,-1 0-28 0,1 0 23 16,-1 0-15-16,0-1 1 0,1 1-9 0,1-3 12 16,-2-1-13-16,2-2 10 0,-1-1-23 0,-3 0 22 15,4-1-11-15,-2-1 7 0,-2-2-2 0,2 1 1 16,-3-8-13-16,5 12 7 0,-3-6-7 0,-2-6 22 16,2 8-13-16,-2-8-9 0,3 8-8 15,-3-8 2-15,0 0-5 0,5 8-3 0,-5-8 3 16,0 0-10-16,2 8 4 0,-2-8 4 15,0 0-4-15,3 7-13 0,-3-7 13 0,0 0-1 16,3 8 3-16,-3-8 8 0,3 6-8 0,-3-6 29 16,0 0-33-16,3 10 7 0,-3-10 2 0,7 8 6 15,-7-8-16-15,1 6 9 0,-1-6-21 0,0 0-32 16,0 0-51-16,0 0-49 0,3 12-1040 0,-3-12-863 16</inkml:trace>
  <inkml:trace contextRef="#ctx0" brushRef="#br0" timeOffset="31039.561">3092 3187 2913 0,'0'0'588'16,"0"0"-180"-16,0 0-69 0,0 0-62 0,0 0-48 16,0 0-34-16,0 0-43 0,0 0 1 0,-18 19-20 15,15-14-18-15,0 1-20 0,3-6-8 16,-5 10 4-16,5-10-28 0,-3 10-8 0,0-6-1 15,3-4 5-15,0 0-6 0,-1 10-14 16,1-10 13-16,0 0-14 0,0 0 6 0,0 0-28 16,0 0 6-16,0 0 7 0,0 0-5 0,0 0-4 15,22-10 16-15,-22 10-3 0,9-10-14 0,-6 4-19 16,-1 1 15-16,-2 5-7 0,7-11 0 0,-5 5-2 16,-2 6 6-16,2-8-1 0,-2 8 4 0,-4-11-21 15,1 5 18-15,-2 2-15 0,-1 0 12 0,-1 0-13 16,0 1 8-16,-3 2 0 0,10 1-10 15,-14-1-10-15,5 2 12 0,9-1-6 16,-14 4 10-16,9-1-2 0,5-3 4 0,-10 6-2 16,7-1-8-16,3-5 0 0,-7 7 6 0,7-7 2 15,-1 8 12-15,1-8-1 0,0 0-11 0,0 0 11 16,0 0 7-16,6 11-22 0,-6-11 16 0,0 0-2 16,0 0 13-16,0 0-8 0,0 0-11 0,20-11-4 15,-20 11 10-15,8-8-12 0,-3 3 24 0,-5 5-22 16,6-10 0-16,-6 10-3 0,4-9 18 0,-4 9-14 15,3-6-1-15,-3 6-9 0,0 0 7 16,0-11-1-16,0 11-9 0,0 0-1 0,0 0-8 16,-9-2 3-16,9 2 3 0,0 0 3 0,0 0 0 15,-15 12 1-15,12-6 4 0,0 2-5 16,3-8 9-16,-4 12-2 0,2-6 15 0,1 1-22 16,1-7 6-16,-3 11 12 0,3-11 8 0,-1 6-2 15,1-6 0-15,0 0 0 0,0 0 6 0,1 12-18 16,-1-12-2-16,0 0 12 0,0 0 5 0,0 0-3 15,0 0 5-15,0 0-7 0,0 0-9 16,0 0 5-16,0 0 0 0,0 0-3 0,0 0 11 16,20-12-11-16,-20 12 3 0,0 0-2 0,0 0 3 15,0 0-9-15,0 0 2 0,0 0-5 0,0 0 1 16,0 0-4-16,0 0 8 0,0 0-1 0,0 0-5 16,0 0-4-16,0 0 12 0,-20 10-9 0,20-10 11 15,0 0-20-15,-4 9-2 0,4-9-2 16,-4 5-15-16,4-5-35 0,0 0 3 0,0 0-50 15,0 0-34-15,0 0-206 0,0 0-844 0,0 0-951 16</inkml:trace>
  <inkml:trace contextRef="#ctx0" brushRef="#br0" timeOffset="32259.867">1836 3405 3126 0,'0'0'428'0,"0"0"-103"16,0 0-46-16,0 0-55 0,0 0-63 0,0 0-46 16,0 0-8-16,0 0-23 0,0 0-32 0,0 0-56 15,0 0-4-15,0 0-52 0,0 0-114 16,0 0-1903-16</inkml:trace>
  <inkml:trace contextRef="#ctx0" brushRef="#br0" timeOffset="33143.411">2514 2601 2328 0,'0'0'433'0,"0"0"-130"16,0 0-109-16,0 0 28 0,0 0-24 15,0 0-50-15,0 0-31 0,0 0-31 0,-13 20-15 16,13-20 24-16,-4 11-16 0,0-4 20 0,1 2-52 16,0 3 10-16,-1 1-24 0,1 2 35 15,-1 4-28-15,1 4-12 0,2 2 6 0,-2 1 23 16,0 3 19-16,2 6-21 0,-1 2-14 0,2 3 2 15,0 15-28-15,2 0 40 0,1 2-41 0,-2 0 25 16,2 3-13-16,3-5 14 0,-3 3-18 0,3-5-26 16,-3 1 11-16,4-4 43 0,-3-8-12 0,1-7-27 15,0-1 9-15,-1-2-2 0,1-5-12 0,-1 1 1 16,-1-6-10-16,1 1-7 0,-1-3 27 16,-3-2-10-16,4-3-31 0,-4-1 6 0,0-1-58 15,0-13 12-15,-1 18-2 0,1-18-81 0,-3 13-23 16,3-13-58-16,-4 5-23 0,4-5-2470 15</inkml:trace>
  <inkml:trace contextRef="#ctx0" brushRef="#br0" timeOffset="34299.386">1267 2851 1966 0,'0'0'318'15,"0"0"-24"-15,0 0-58 0,0 0-80 0,0 0-31 16,0 0 44-16,0 0-16 0,0 0-69 16,0 0-5-16,0 0 12 0,32 11-27 0,-32-11 34 15,6 13-45-15,0-5 55 0,-2 3-51 0,2 1 13 16,-2 3 0-16,4 5 17 0,-2 1-13 0,1 4 24 16,2 5-38-16,-2 2 31 0,-1 1 2 0,4 2-63 15,1 12 3-15,-2 0 34 0,2-1-18 16,-2-1 35-16,0-9-54 0,-2-3-3 0,2 1 12 15,-2-1-17-15,-1 0 15 0,3 1-20 0,-4-2-17 16,2 2 19-16,-3-4-1 0,2-3 14 0,-1-2-11 16,-2-1-3-16,1-1-11 0,-1-4-10 15,-2-1-1-15,2 0 8 0,-1-5-15 0,-2 1 11 16,2-3-11-16,-2-11 22 0,2 17-36 0,-2-17 29 16,4 14-29-16,-4-14 11 0,3 11-15 0,-3-11 43 15,0 0-68-15,2 8 75 0,-2-8-21 0,0 0 16 16,0 8-28-16,0-8 31 0,0 0-45 0,0 0-7 15,0 0 43-15,0 0 2 0,0 0-15 0,0 0-1 16,0 0-4-16,0 0 8 0,0 0-30 0,0 0 27 16,0 0-9-16,0 0-10 0,0 0 25 15,0 0 47-15,0 0-50 0,0 0 26 16,2 15-26-16,-2-15 29 0,0 0-48 0,0 0-43 16,0 0 20-16,0 0 8 0,0 0-26 0,0 0-16 15,0 0 0-15,0 0 22 0,0 0-33 0,0 0 23 16,0 0-46-16,0 0 61 0,0 0-14 0,0 0-33 15,0 0-63-15,0 0 105 0,0 0-44 0,0 0-50 16,0 0 11-16,0 0 11 0,0 0-366 0</inkml:trace>
  <inkml:trace contextRef="#ctx0" brushRef="#br0" timeOffset="35907.938">1497 3949 863 0,'0'0'-30'0,"0"0"-166"0</inkml:trace>
  <inkml:trace contextRef="#ctx0" brushRef="#br0" timeOffset="37483.116">1587 3910 2714 0,'0'0'427'0,"0"0"-54"0,0 0-92 0,0 0-19 16,0 0-71-16,0 0 38 0,0 0-74 0,0 0 0 16,0 0-28-16,0 0 0 0,0 0-2 0,-7 30-12 15,4-18-29-15,-1-2 21 0,1 5-39 0,-1 3 16 16,-2-1-17-16,-1 6 10 0,0 2-18 0,-4 3 11 15,2 5-22-15,-5 8-10 0,1 3-8 0,-1 2 3 16,-1-3 6-16,1 3-1 0,1 1-2 0,-4 2 4 16,4 0-8-16,-5 0 7 0,5-3 3 15,-3-3-13-15,3-7-20 0,2-6 4 0,-1-3-2 16,2 1 2-16,0-6 4 0,-1 1 8 16,2-3-15-16,2-1 7 0,-2-3-11 0,4-2 13 15,1-3-9-15,-1 0-4 0,4 0 3 0,-2-1 7 16,3-1-26-16,0-2 12 0,0-7 2 0,1 13-4 15,-1-13 12-15,3 12-6 0,-2-6-20 0,-1-6 7 16,4 10-18-16,-4-10 4 0,4 9-26 0,-4-9-6 16,3 9-36-16,-3-9-14 0,0 0-6 0,-2 15 3 15,2-15-10-15,0 0 13 0,-7 14 8 0,7-14-52 16,-7 8 17-16,7-8 16 0,-10 8-37 0,10-8-98 16,-8 7-1694-16</inkml:trace>
  <inkml:trace contextRef="#ctx0" brushRef="#br0" timeOffset="38422.551">2610 3857 1637 0,'2'11'234'0,"2"6"14"0,-1-1-61 16,0 4 135-16,1 1-115 0,2 3 22 15,2 1-112-15,0 3 18 0,4-1 21 0,-1 2 30 0,0-2-42 16,3 0-78-16,-1-1 84 0,0 0-10 16,2-1-46-16,0-1 21 0,1 1-66 0,-3-1 45 15,4-1-38-15,-4-1 41 0,0-1-49 0,1 3 28 16,0 2-14-16,-3 0-7 0,1 2 5 0,-1-2-17 16,-1 1-28-16,-2 1 19 0,1-3-27 0,-2 0 19 15,-2-2-3-15,3 1-27 0,-3 1-15 0,2-5 38 16,0 1-38-16,-2-2 16 0,0-2 6 0,1-1 1 15,1 0-1-15,0-1-10 0,-1-1-3 16,1-1 3-16,0-2-9 0,1 1 13 0,1-2 6 16,-4-1 13-16,3-1-16 0,-2 0 14 0,2-1-7 15,-4 0-44-15,2 0 37 0,-2-1 23 0,1-1-39 16,-5-5 39-16,9 12-53 0,-6-7-4 16,1-1 14-16,-4-4 17 0,7 11 3 0,-5-6 0 15,-2-5-12-15,6 8-3 0,-6-8-20 0,3 8 23 16,-3-8-40-16,0 0 39 0,3 7-56 0,-3-7 24 15,0 0-52-15,0 0 23 0,0 0-75 0,0 0 46 16,0 0-72-16,0 0-147 0,0 0-137 0</inkml:trace>
  <inkml:trace contextRef="#ctx0" brushRef="#br0" timeOffset="39146.405">872 5179 3325 0,'0'0'484'0,"0"0"-61"15,0 0-72-15,0 0-77 0,0 0-26 0,0 0-33 16,0 0-23-16,0 0 6 0,18 11-53 0,-11-9-7 16,-7-2-38-16,23 3 11 0,-9-2 0 0,7-1-14 15,6 1-13-15,5-1 0 0,12-1-18 16,19 1 2-16,7-3-18 0,4 3 7 0,5 0-29 0,18 2 1 15,7-1-5-15,5-2 5 0,4 3-15 16,-1 1-1-16,3-1-7 0,2-4-1 0,-4 1-16 16,0-1 1-16,0 1 14 0,-4-2 1 0,-5 2-13 15,-22-1 4-15,-8 2 4 0,-7 0 7 0,-5 2-7 16,-15-1 12-16,-10 1-27 0,-6-1-2 16,-6-1-14-16,-2-1 2 0,-5 1-39 0,-2 1 3 15,-3 0-10-15,-1 2-5 0,-12-3-24 0,14 4-10 16,-14-4-39-16,8 7-59 0,-5-3-960 0,-3-4-727 15</inkml:trace>
  <inkml:trace contextRef="#ctx0" brushRef="#br0" timeOffset="43143.32">1427 2027 1800 0,'0'0'440'0,"0"0"-79"15,0 0-120-15,0 0 74 0,0 0-77 0,0 0-53 16,0 0-25-16,0 0-21 0,0 0 15 0,0 0-29 16,0 0 20-16,0 0-22 0,0 0 29 0,0 0-50 15,0 0 50-15,0 0-32 0,0 0 7 0,0 0-15 16,0 0 0-16,-11-4-41 0,11 4 16 0,0 0-18 15,0 0 23-15,0 0-39 0,0 0 16 0,0 0-35 16,0 0 32-16,0 0-31 0,0 0 18 0,0 0-17 16,0 0-11-16,0 0 11 0,0 0 8 15,0 0-28-15,0 0-2 0,0 0 7 16,0 0 4-16,0 0-4 0,1 12-3 0,-1-12 3 16,0 0-10-16,0 0-6 0,0 0 9 0,0 0-8 15,0 0 6-15,0 0-12 0,0 0 16 0,0 0-8 16,0 0 15-16,10 9-19 0,-10-9 11 0,0 0 1 15,11 4-4-15,-11-4 6 0,9 4-8 0,-9-4-10 16,9 4 9-16,-9-4-3 0,9 6 4 0,-9-6-12 16,12 5 19-16,-8-2-13 0,-4-3 13 0,11 5-7 15,-4-3 2-15,-7-2-20 0,11 5 8 16,-5-2 2-16,-6-3 6 0,14 4 2 0,-9-1 0 16,-5-3-2-16,13 6 2 0,-1-3-8 15,-12-3 6-15,15 6-2 0,-3-4 8 0,-4 1-11 16,1-2 0-16,2 2 8 0,-1 0 9 0,3 0-18 15,-2 0 17-15,2-1-25 0,0 3 8 0,2 0 8 16,-2 0 1-16,5 1 0 0,-4-2 11 0,2 1-18 16,0 0 1-16,-1 0-2 0,1 0 13 0,0 1-11 15,0-1 3-15,-1 0 2 0,4 1 1 0,-4-2-8 16,2 1 1-16,2-1 1 0,-1-1 8 16,-1 1-11-16,3 1-1 0,1-3-4 0,-1 0 19 15,1 0-18-15,1 0 6 0,0-1-1 0,3 1 4 16,1-2-4-16,1 0 11 0,2-2-9 15,2 2-3-15,0-1 1 0,2 1 6 0,-2-1-11 16,-1 0 9-16,-1-1-11 0,3 1 1 0,-1-1 3 16,-2 2 0-16,1-1-1 0,-5 1 1 0,0 0 6 15,0 0-2-15,-1 1-11 0,0-1 10 0,0 0-1 16,-3 0 18-16,3 0-14 0,0 0-2 16,-1 0-9-16,0 0 12 0,1 0-5 0,1-1 2 15,0 1-1-15,2 0-3 0,1-2 2 0,-3 1 1 16,2 1-6-16,-1 0 15 0,0 0-3 0,3 1 0 15,1 1-6-15,-3 0 3 0,3-1 7 16,-2 0 8-16,-1 2-24 0,3-1 4 0,-1 0-44 16,1 1 7-16,3-3 8 0,-2 3 1 0,2-3 0 15,0 2-6-15,2-2-6 0,1 0 21 0,-1 1-14 16,6-2 19-16,1 1-2 0,-6 0 6 0,3-2-1 16,-5 1 16-16,0-1-17 0,0 4-7 15,1-2 9-15,-1-2-7 0,-1 4 0 0,-1-2 6 16,2 1 6-16,-1-1 11 0,-2 0-12 0,1 2-7 15,2-1-2-15,-3-1 0 0,2 4 2 0,-1-4 0 16,0 0 14-16,0 1-11 0,-1 0 5 0,2-2-6 16,-1 0-2-16,5-1 16 0,-3-1-11 0,5 0 7 15,5-1 0-15,0-1-4 0,10-4 6 0,-9 2-2 16,-5-1 2-16,0 1-10 0,0-1-13 16,0 2 19-16,-1-2-7 0,-1 4 9 0,1-3 11 15,0 4-9-15,-5 0-2 0,1 2 4 16,-1 1-19-16,-1-2 3 0,1 4-17 0,-2-4 23 15,-1 4-1-15,0-2 5 0,1 0-4 0,-1 0 1 16,-2 0 1-16,1-3 10 0,-2 1-10 0,2-2 6 16,0 2-4-16,-2-3-9 0,1 2-7 0,1-2 14 15,-3-1-16-15,3 1 13 0,-2-2-2 0,5 0-7 16,-6-1 13-16,-1 1 1 0,1-1-8 16,-1 0 17-16,-1-1-20 0,-2 0-2 0,-1 0 25 0,-1 0-12 15,-1 1-20-15,0 2 13 0,-3 1 2 0,0-2-10 16,0 3 26-16,-3-2-15 0,3 3 1 15,-3-1 2-15,2 0-6 0,-3 1 0 0,2 1 1 16,-1 0 0-16,3-1 8 0,0 1 8 0,1-1-16 16,1 2 8-16,1 0 13 0,-1-1-13 0,1 1 9 15,1-1-13-15,2 2-6 0,-4-1 24 16,-1-1-9-16,-1 2 1 0,0-1-17 0,-2-1 11 16,-4 1-9-16,2 0 1 0,-3 1-28 0,0-2 6 15,-10 2-29-15,11 0 0 0,-11 0-30 0,0 0-41 16,0 0-32-16,0 0-65 0,0-9-1463 0</inkml:trace>
  <inkml:trace contextRef="#ctx0" brushRef="#br0" timeOffset="44806.807">2256 1996 2081 0,'-7'-8'324'0,"7"8"-52"0,0 0-46 0,0 0-59 15,-6-7-86-15,6 7 47 0,0 0-18 0,-11-4 49 16,11 4-81-16,0 0-8 0,-8-5-14 0,8 5-13 16,0 0 6-16,0 0-44 0,-8-3 48 0,8 3-17 15,0 0 48-15,0 0-11 0,-6-3-24 16,6 3 8-16,0 0-10 0,0 0 62 0,0 0-93 15,-7-3 37-15,7 3-16 0,0 0 25 0,0 0 5 16,0 0-13-16,0 0 2 0,0 0 20 16,0 0-17-16,0 0 1 0,0 0-43 0,0 0 46 15,0 0-11-15,0 0-9 0,0 0-29 0,0 0 15 16,0 0-6-16,0 0 9 0,0 0 21 0,35 10-28 16,-22-7 23-16,4 2 9 0,0 0-7 0,1 0-2 15,1 0-3-15,4 2 11 0,0 0-1 0,1 3-11 16,1-3 15-16,-1 2 14 0,1 0-31 0,-1-1 14 15,1-1-2-15,0 4 10 0,-1-4-7 16,1 1-5-16,0 0 7 0,1-1-3 0,-1 1 2 16,1-3-20-16,2 1 1 0,2-1 1 15,2-2-17-15,8 1-6 0,-1-1 11 0,1-2 10 16,2 1-28-16,1 1 14 0,-2-2-14 0,1-1-1 16,-1 3-3-16,-1 0 2 0,-5-3-13 0,0 2 11 15,3 0-9-15,-5 1 16 0,-2-1-9 0,2 1 3 16,-4 0 1-16,0 1 5 0,-1 0-4 0,0 1-6 15,0-1-2-15,0-1 9 0,0 2-12 0,1 0 22 16,0-2-28-16,2 2 10 0,3 1 1 0,-3-3 0 16,7 4-1-16,-6-3-4 0,6 1-1 0,1-1-2 15,-1-1-3-15,1 1 4 0,1 0-15 16,-2 0 13-16,-4-1-12 0,-3-1 8 0,0-1 6 16,0-1-5-16,-5 1-12 0,1 0 13 15,-3 1-6-15,0-1 4 0,0 2-6 0,-2-2 25 16,2 1-8-16,-1-1-11 0,1 0-10 0,3 4 4 15,1-3-4-15,2 2 16 0,1-2-15 0,0 2 17 16,3-2-9-16,3 2 3 0,1 0-4 0,-4-2 9 16,0 0-18-16,4 1 23 0,-4-3-2 0,-2 2-6 15,1-1 10-15,0 0-23 0,-4 0-7 16,2 1 11-16,-1 0 6 0,0 0 7 0,-2-1 2 16,-4 2-12-16,-2 0 8 0,0 1-9 0,-1-1 10 15,0 0-1-15,-4 1-14 0,3 1 33 16,-1-3-10-16,-1 2-14 0,0 0 9 0,0-1-11 15,1 1-8-15,0-1 8 0,1 1-7 0,1-1 9 16,6 2-1-16,0-1-2 0,3 0-14 0,1-1-8 16,0 1 3-16,1-1 3 0,-1-1 11 0,2 0 20 15,-2 3-31-15,-1-1 28 0,-1-4 10 16,1 3-5-16,-3-1-26 0,-3 1-4 0,-1 0 20 16,1-2 2-16,-2-1-2 0,0 2 8 0,0-1-19 15,1-1 9-15,-3 1-12 0,1 1 16 0,1-2-7 16,2 1 10-16,-2-1 2 0,2 0-9 0,1 0-5 15,5 0-14-15,1-1 18 0,3 1-3 0,0-2-5 16,8 2-23-16,5-2 36 0,-2 0 3 16,2 1-27-16,-3-1 7 0,1 1-18 0,0-2 47 15,-1 1-6-15,-2-3 14 0,-1 2 3 0,0-4 19 16,-4 2-50-16,-2-1 17 0,1 0-26 16,-4-3 17-16,1 0 12 0,-4 1-18 0,-2-2-2 15,-1 0 22-15,2-1-11 0,-4 1 5 0,-1 1-12 16,1-2 23-16,0 0-39 0,-2 0 46 0,-3 3-54 15,-1 1 26-15,-2-2-10 0,0 3 1 0,-3 1-54 16,0 0-59-16,-5 2-26 0,-8 3-65 0,16 0-294 16,-16 0-1691-16</inkml:trace>
  <inkml:trace contextRef="#ctx0" brushRef="#br0" timeOffset="46870.292">865 3493 2315 0,'11'8'474'16,"-6"-6"-97"-16,-5-2-23 0,5 7-37 0,-5-7-17 15,8 8-95-15,-3-2-19 0,-5-6-12 0,8 8-11 16,0-2 8-16,-3-1-37 0,1 2-1 0,2-1 3 16,0 1-27-16,1 1-18 0,2 1-7 0,2-1 12 15,-2 3-12-15,3-1-6 0,2-2-22 0,2 3 15 16,0 0-14-16,2 1 3 0,-1-1-11 15,3 2 11-15,0-2-4 0,5 3 0 0,0-2-18 16,-1 1 8-16,3-1-15 0,-1 1 1 16,3-3-3-16,-1-1 4 0,1 2 9 0,0-3-28 15,3 0 7-15,1-1 0 0,-7 0 6 0,6-1-9 16,-4 0-7-16,-2-1 4 0,-1 0 3 0,6 0 4 16,-2-1-8-16,-3 0 0 0,4 0 3 0,-2-1-1 15,3 1-9-15,-2-1 3 0,0-2 3 0,5 0-4 16,-2 0 1-16,0 0 0 0,0 0 2 0,-1-1-3 15,1 2-2-15,0-2-4 0,-1 0-3 16,0 1 11-16,-1-1-11 0,1 0 4 0,-1 1 5 0,1-1 1 16,-2 3-15-16,-2-2 5 15,-1 1 0-15,-3-1 0 0,-2 0-1 0,3-1 6 16,-3 1-13-16,0 1 10 0,-1-2 2 0,2 1-6 16,0-2-4-16,1 1 6 0,4 0-10 0,2-2 8 15,2 1-6-15,1 0-2 0,8-2 0 0,-2 2-5 16,3-1-8-16,-2 1 15 0,3-1-7 0,-1 0 7 15,-4 2 2-15,2-1-5 0,-7 0 4 0,-1 2-6 16,-2-1 12-16,1 0-8 0,-8 1-3 0,3-1 6 16,-1 2 1-16,-1-2 2 0,0 1 9 15,-2 0-16-15,3 0 4 0,-1 1-6 0,5-1-4 16,1-1-1-16,3 2 5 0,1-4-8 16,7 1 4-16,2-1 8 0,1 2-12 0,-2-2-8 15,1-1 0-15,-1 1 16 0,0 0-1 0,-2-1 0 16,0-1 0-16,-3 2 13 0,-5 0-4 0,-2-1-14 15,-2-1 10-15,1 3-5 0,-2-3-9 0,2 1-3 16,-3-1 1-16,-2 0 2 0,1-1-6 0,-1 0 1 16,1 1-6-16,-1-1 5 0,2 0 5 0,3-1-8 15,-1 2-4-15,8-2 19 0,0 1 9 16,1-1-10-16,1-1-8 0,0 2 6 0,-2 1-4 16,-5 0 6-16,2-2 13 0,-4 0-1 0,-2 1-10 15,2 1 13-15,-5 0-13 0,0-1 20 16,-3 1-27-16,0 1 16 0,-1-2-12 0,-1 2 23 15,2-1-25-15,-3-1 28 0,1 0-26 0,1 1 26 16,2-2-25-16,-2 1 9 0,2-1 3 0,2-2 3 16,2 1 2-16,3-3 0 0,1 1 0 0,1 0-8 15,-1-1 10-15,2 1 1 0,-1-1-13 0,1 3 23 16,-5-1-21-16,2 2 26 0,-3 0-9 0,-1 1-4 16,0 0 11-16,-6 0 6 0,2 1-35 15,-1-1 11-15,-2 2 6 0,1-3 12 0,-2 0-21 16,-1 1 5-16,1-1-3 0,0-2 6 0,0 2-20 15,0-3 21-15,3 1 9 0,1-2-7 16,0 0-6-16,0-1 0 0,0 2-6 0,2 0 25 0,-3 0-19 16,2-1 12-16,1 2-3 0,-2-1 17 15,0 0-11-15,2 1 2 0,-3-1-20 0,-2 1 17 16,-3-1-19-16,3 2 30 0,-4 0-25 0,1 0 7 16,-2-1 1-16,3 2 3 0,-4 0-5 0,2-1 26 15,-1 0-23-15,-1 0 6 0,1-2-19 16,0 0-3-16,2 0 7 0,-3 0 3 0,2 0-10 15,-1 0 11-15,2 1 1 0,-3-1 5 0,-1 1-10 16,-1 1-1-16,0 0-2 0,0 2-3 0,-3 0 6 16,-1-1 0-16,0 4 4 0,2-3 7 0,-4 2-17 15,-5 3-21-15,9-5-22 0,-9 5 18 0,6-4-11 16,-6 4-3-16,0 0-24 0,4-5-7 16,-4 5-48-16,0 0-1 0,0 0-77 0,0 0 34 15,0 0-89-15,0 0-1493 0</inkml:trace>
  <inkml:trace contextRef="#ctx0" brushRef="#br0" timeOffset="48630.933">1952 3412 2519 0,'-3'-6'477'16,"3"6"-114"-16,0 0-44 0,0 0-59 15,0 0-92-15,0 0 9 0,0 0-63 0,0 0-6 16,3-11 11-16,-3 11-16 0,0 0-9 0,0 0-47 16,0 0 14-16,0 0-10 0,0 0-12 15,0 0-36-15,0-9 61 0,0 9-28 0,0 0-29 16,0 0-17-16,-5-5 36 0,5 5-8 0,0 0 6 16,0 0-13-16,-4-5 14 0,4 5-11 0,0 0 38 15,0 0-1-15,0 0 12 0,0 0-21 0,0 0 37 16,0 0-18-16,0 0 5 0,0 0-16 0,0 0-2 15,0 0-16-15,0 0 18 0,25 19-29 16,-16-14 20-16,2 1-10 0,1 2-3 0,0 0 6 16,4 0-1-16,-2 0-6 0,3 0-2 0,-1 1-1 15,5 0 15-15,-2 2-11 0,3-2 13 0,2 0-16 16,-2-1 1-16,4 0 10 0,-1 0-11 16,6 2 10-16,2 0-8 0,-2-1-14 0,1 2 1 15,2-1 13-15,2 0-12 0,-2 0-7 0,2 2 11 16,1-4-12-16,15 6 1 0,-1-1-4 0,-2-1 4 15,1 1 10-15,0-1-2 0,-9-2 13 16,-6-3-23-16,0 1-14 0,-3-2 16 0,2 1-2 16,0-2 5-16,-5 0-15 0,1 0 10 0,1-3-6 15,-3 2 2-15,2-3-6 0,1 3 0 0,-1-3 2 16,-1 1 8-16,4-2-12 0,-1 1 4 0,2-1-21 16,3 2 10-16,0-2 1 0,2 0 6 0,2 1-8 15,2 0 13-15,-1-1-10 0,-1 2 11 0,1-2-3 16,1 0 10-16,-2 1-18 0,-2 3 4 15,0-2-3-15,0 1-8 0,1 1-7 0,-1-2 23 16,0 1-20-16,-1 2 7 0,0 1-23 16,-2-2 9-16,0 1-10 0,-5-1 12 0,0 0 0 15,0 0 8-15,0 1 1 0,0-1-1 0,2-2 13 16,-1 2-20-16,1-2 2 0,0 1 10 0,0-1 16 16,1-1-17-16,1 2 3 0,-1-3 17 0,-1 2-15 15,-1-2 3-15,0 1-8 0,-3 0 10 0,2 0-3 16,-1-2 8-16,-5 2 8 0,0-2-1 0,0 2 6 15,-2-2-18-15,1 0-13 0,1 1 21 0,-4 0-12 16,3-1 25-16,0-2-3 0,0 1-9 0,-1 1 9 16,0 1-21-16,1-1-3 15,0 1 11-15,-2-1-5 0,2-1 5 0,0 1 11 16,-1 0 16-16,-2-1-29 0,2 1-1 0,-1-2 1 16,-2 0 17-16,1 2-17 0,1-1 6 0,-4 1-19 15,3-2 10-15,-1 2 5 0,-2-2 10 0,4 0-2 16,-3 0 7-16,1 1-32 0,1-2 26 0,0 1-14 15,-1 0 1-15,3-2-13 0,-2 0 21 0,-2 2-11 16,2-3 7-16,-2 1 3 0,0 0 3 0,-1-1-1 16,2 2 10-16,-3-2-30 0,1 1 35 0,-2-2-30 15,2 2 17-15,-3-1-4 0,1 0 0 16,-1 1-11-16,0-2 16 0,-2 1-11 16,4 0 7-16,-3 1-11 0,1-3 22 0,0 2-18 15,3-1-3-15,0 0 6 0,4-1-6 0,0 0 1 16,0-1 1-16,1 1-1 0,1 0 12 0,0-2-9 15,0 3 0-15,-2-1 6 0,0 0-14 0,-1 2 10 16,-2 2 15-16,-1-3-22 0,-1 1 11 0,3 1 16 16,-2 0-18-16,-2 0 5 0,1 0 2 0,-1 0-4 15,0 0-2-15,0 0-11 0,2 0 13 0,-2-1-2 16,4-1-11-16,-2 0 18 0,2-2-15 16,1-1-4-16,1 0 4 0,1-1-7 15,4-3 15-15,0-1-20 0,-2 0 10 0,1 0 7 16,-4 3-8-16,-2-1 6 0,0 2-3 0,-3-1-4 15,-3 3 6-15,0 0 8 0,0 1 7 0,-1 1-15 16,0 0 6-16,-5 1-12 0,2-2 20 0,-1 1-33 16,0 1 6-16,-1-3-2 0,0 2 15 0,2-3-9 15,-2 2 15-15,1-2-29 0,1 1 1 0,0-3 7 16,-3 4-13-16,0-2-17 0,0 3 24 0,1-1-23 16,0 1-28-16,-3 0-39 0,-5 7-36 0,7-14-19 15,-7 14-43-15,11-9-52 0,-13 4-1804 16</inkml:trace>
  <inkml:trace contextRef="#ctx0" brushRef="#br0" timeOffset="50323.008">3211 3206 2293 0,'0'0'365'16,"0"0"-110"-16,-10-3-27 0,10 3-16 0,0 0-45 15,0 0-4-15,-9-2 45 0,9 2-59 0,0 0-45 16,-4-2-20-16,4 2 7 0,0 0 77 0,0 0-40 15,0 0 14-15,0 0 2 0,-9-3 22 0,9 3-14 16,0 0-18-16,0 0-46 0,0 0 13 16,0 0-19-16,0 0 4 0,0 0-21 0,0 0 29 15,0 0-47-15,0 0 36 0,0 0-33 0,0 0-1 16,22 17-18-16,-13-11 7 0,2-3-8 0,-1 2 14 16,1-1-12-16,4 2-4 0,-3-2 3 0,3 1 6 15,1 1-10-15,-1 1 0 0,1-2-8 0,2 2 5 16,0 0-4-16,0 1-8 0,4 0 0 15,0 0 8-15,2 0-10 0,1 1 3 0,6 0-3 16,0 1 3-16,5-2-5 0,2 2 7 0,13 3 0 16,-1-1-2-16,-1 1-3 0,3-2 13 0,-11-2-17 15,-3 2-13-15,2-2 1 0,-2 0 12 16,14 1-5-16,-12 0 5 0,-5-1-15 0,0 0 16 16,-1-1-9-16,0 2 8 0,1-2 3 0,-1 1-14 15,2 0-1-15,1 0 0 0,-1-2-1 0,4 1 6 16,1-2-7-16,0 0 17 0,3 0-10 0,-3-1-2 15,0 0-9-15,2 0 8 0,-3 0-3 16,0-1 8-16,3 0-14 0,-3-3 2 0,1 3-4 16,1-3 23-16,-2 1-8 0,-2 0 0 0,-4 0-10 15,-1 0 12-15,-1-2-4 0,2 1 6 0,-3 0-1 16,0 0 0-16,-1 0-9 0,1 3 8 0,-3-3 18 16,2 2-23-16,0 0-3 0,1-1 2 15,0 0-5-15,-1 1 20 0,1-2-15 0,0 1-5 16,0-1 9-16,-1 0 0 0,1-2-8 0,-2 2 12 15,1-2-6-15,-5 1-2 0,2-1-3 0,2-1 11 16,-4 4-24-16,-4-2 30 0,2 0-9 0,-2-2 4 16,0 2-7-16,-2-1 4 0,-1 2-12 0,-2-1 10 15,-1 0-6-15,-1 0 14 0,3 2-18 0,-3-2 6 16,3 0-5-16,-3 1 20 0,2-1-24 0,-2 0-5 16,1 0 10-16,1 0 16 0,0-1-14 15,-2 1 10-15,1-2-10 0,2-2 8 0,-1 2-2 16,1 1-4-16,1-3-4 0,-1 1 8 15,0 1-7-15,1-1 8 0,0 1-5 0,-2 0 8 16,0 0-24-16,1 2 30 0,-1-1-4 0,0 1 8 16,-1 0-11-16,1-1 0 0,0-1-5 0,0 2 14 15,-1 0-16-15,2-1 4 0,-1 0 10 0,1 1-8 16,-2-1-10-16,2 0 12 0,-1-2-10 0,2 3 4 16,2-3 10-16,-3 1-4 0,3-2-6 0,-3 2-2 15,0-1-4-15,-1 1 16 0,-1-1-10 0,-1 1 12 16,3-2-14-16,-4 1 2 0,1-1-10 15,0 1 10-15,0-1 4 0,-1 0-2 16,-1 1-23-16,0-2 16 0,2-1 1 0,0 1 4 16,-1-3-1-16,-1 0 4 0,1 0-11 0,0-1 20 15,-2-1-22-15,1-1 24 0,0-2-22 0,1-2 20 16,1 0-26-16,-3 0 24 0,-1-1-10 0,3 1 2 16,-2 0-6-16,-1 1 26 0,1 1-28 0,-1 0 2 15,0 1-2-15,1 0 10 0,-1 1 8 0,1 1-10 16,0 0-2-16,0 1 6 0,-1 0-14 0,1 1 24 15,-2-1-15-15,1 2-6 0,1-1 7 16,-1 1 16-16,-2-1-22 0,2-1 4 0,1 1 4 16,-2 0 4-16,1-2-18 0,0 1 15 15,-2 0-8-15,3-1-1 0,-4 2-6 0,1 0 6 16,-1-1 0-16,2 1 1 0,-1 0-13 0,-1-1 30 16,1 2-16-16,1 0 4 0,-1 0-4 0,1 1 10 15,-1 0-4-15,0-1 11 0,1 1-18 0,0 0 12 16,0 0-24-16,-2 0 21 0,2 2 0 0,0-1 3 15,-1 0-16-15,-2 1 11 0,-1 0-16 0,-5 4-9 16,9-5-26-16,-9 5-3 0,0 0-9 0,0 0-23 16,0 0-26-16,0 0-30 0,1-6-551 0,-1 6-910 15</inkml:trace>
  <inkml:trace contextRef="#ctx0" brushRef="#br0" timeOffset="57190.532">610 6534 2487 0,'-7'-1'467'0,"7"1"-96"0,0 0-58 0,0 0-49 15,0 0-66-15,0 0 9 0,0 0 14 16,0 0-52-16,0 0-50 0,0 0-10 0,0 0-12 16,0 0 10-16,0 0-17 0,0 0-10 0,0 0 1 15,0 0 7-15,0 0 0 0,0 0 1 0,0 0-27 16,0 0 20-16,0 0-19 0,0 0 14 0,0 0-7 15,0 0 9-15,0 0-19 0,0 0 6 0,19-10 4 16,-19 10-21-16,12-7-6 0,-5 4-7 16,2-1-7-16,1-1 13 0,2 1-6 0,-1 0-17 15,6-1-5-15,-4 2 1 0,3-1-7 0,1-1 5 16,4 4-5-16,-1-4 2 0,-2 2-10 0,2-1 5 16,0-1-7-16,2 3-4 0,-3-3 6 0,1 1-5 15,-2 3-5-15,4-2 3 0,-4-1 7 16,0 2 0-16,-5 0-5 0,1 2 2 0,-1-3-3 15,-1 2-11-15,-3 1 7 0,2-1 4 0,-1-1 2 16,-10 2 4-16,17 0-2 0,-10-2-4 16,-7 2 4-16,15 0-4 0,-15 0 4 0,13 0-9 15,-13 0 11-15,13 0 1 0,-13 0-13 0,13 2 14 16,-13-2-18-16,11 2 20 0,-11-2 0 0,11 1-2 16,-11-1-8-16,0 0 6 0,11 1 4 0,-11-1-5 15,0 0-2-15,12 1 3 0,-12-1 0 0,0 0 8 16,0 0-13-16,11-1 2 0,-11 1-1 0,0 0-6 15,0 0 4-15,0 0-2 0,0 0 6 0,0 0 2 16,10 3-5-16,-10-3 12 0,0 0-3 16,0 0-10-16,0 0 4 0,0 0-5 15,0 0 14-15,0 0 1 0,0 0-16 0,0 0 8 16,0 0 2-16,0 0 6 0,0 0-14 0,0 0 6 16,0 0 0-16,0 0 4 0,0 0-12 0,0 0 8 15,0 0-7-15,0 0 11 0,0 0-6 0,0 0 0 16,0 0-12-16,0 0 16 0,0 0-4 0,0 0 12 15,0 0 7-15,0 0-26 0,0 0 16 0,0 0-11 16,0 0-1-16,0 0 3 0,0 0 11 0,0 0-1 16,0 0 12-16,0 0-28 0,0 0 4 15,0 0 4-15,0 0 14 0,0 0-4 16,0-11-4-16,3 4 17 0,-1-1-26 0,3-1 17 16,-1-1-8-16,1 1 12 0,2-4-20 0,-1-1 13 15,2 0-9-15,1-1 6 0,-1-2-10 0,3-1 6 16,1 1-12-16,-1 1-4 0,0-1-11 0,0 1 10 15,-2 2 2-15,0 1-13 0,3 1 8 0,-6 2 8 16,1 2 2-16,2 1-9 0,-4 3 21 0,-1-1-12 16,-4 5-4-16,11-1 10 0,-11 1 14 0,0 0 3 15,12 17-5-15,-8-6 4 0,0 7-8 16,0 5 12-16,1 4-4 0,-3 0 6 0,3 7-9 16,3-2 16-16,-2-1-5 0,1 0 5 0,-1 0-33 15,2-5 15-15,-2-2-2 0,2-1 18 16,-1-3-14-16,-1-2-1 0,0-3 6 0,-1-3-4 15,1-1-8-15,-2-1 4 0,0-4 5 0,-4-6-8 16,14 6-4-16,-14-6 8 0,0 0-8 0,22-10 9 16,-14 2-5-16,0-3-11 0,1-3 1 0,1-3 1 15,-2 2-3-15,1-4 9 0,-2 0-3 0,1 5-7 16,-2-1-10-16,-2 0 8 0,2 1-15 16,-3 1 9-16,1 3-5 0,-1 0-2 0,1 0-4 15,-3 3 10-15,1 1-11 0,-2 6 11 0,0 0-11 16,0 0 18-16,0 0-8 0,0 0 19 0,10 25-11 15,-7-9 2-15,-3 2 2 0,5 0-5 0,-2-1 2 16,3 1 14-16,-2-2-9 0,0-3 13 16,1 1-5-16,2-6 15 0,-1-1 2 0,3-3-8 15,0-1-9-15,-9-3 1 0,19-4-7 0,-6-3 15 16,0-3-2-16,7-4 5 0,-2-5-5 16,0-2-28-16,1-3 6 0,-2 1-11 0,0-4-1 15,-2 4 3-15,-1-2 3 0,-2 5-3 0,0 1 1 16,-3 1 4-16,-1 6-9 0,-2-1 6 0,1 3 8 15,-1 2-12-15,-2 2 8 0,0 3 10 0,-4 3 2 16,0 0-12-16,0 0 14 0,10 22-6 0,-7-8 0 16,-1 6 8-16,0 3 0 0,2 2-10 0,1 0 14 15,-1 3-2-15,2-2 0 0,-2-3 1 16,4-1 4-16,-1-3 15 0,-1-3-6 0,-1-1 9 16,4-2 5-16,-2-4-15 0,3 0-4 15,-1-3-2-15,0-3 0 0,0-1 6 0,-9-2-9 16,19-4-11-16,-8-1 6 0,-2 0-9 0,1-1-1 15,0-4 7-15,-1-1-8 0,0 2-8 0,0 0 1 16,-4 0 11-16,1 0-30 0,-1 2 2 0,-3 0-10 16,1 1 16-16,1 0-2 0,-4 6-8 0,5-8 3 15,-5 8 19-15,2-7-20 0,-2 7 15 0,0 0-10 16,0 0 16-16,0 0-13 0,0 0 4 0,0 0 22 16,0 0-8-16,0 0 3 0,0 0-4 15,0 0-9-15,0 0 1 0,0 0 10 16,-1-10 10-16,1 10 0 0,0 0 17 0,4-6-15 15,-4 6-3-15,0 0 0 0,8-8 8 0,-3 5-10 16,-5 3 20-16,9-8-7 0,-1 4 8 0,-1 1 3 16,2-3 5-16,0 2-18 0,3 0 2 0,-1 0-1 15,6 0 8-15,1 0-12 0,1-1 6 0,1 1-4 16,2 2 2-16,0 0-18 0,-1-1 10 0,5 3-2 16,0-2-3-16,2-1-2 0,1 2 2 0,-1 0 8 15,2 0 2-15,-5 1-18 0,0-1-9 16,2-1 14-16,-1 1-4 0,-2-1-9 0,4 2 10 15,-4-4-4-15,-1 4 0 0,-1-1-7 0,-2-2 6 16,1 0-8-16,-1 0 3 0,-3 1 0 0,1-1 5 16,-1-1-21-16,-1 0 10 0,-2 0-30 15,0 1 9-15,-1-1-3 0,1 0 21 0,-1 1-32 16,-2-2 30-16,2 1-7 0,-3 1 4 0,0 1-9 16,-2-1 18-16,-1 1-8 0,-7 2 7 0,14-4-11 15,-7 3 8-15,-7 1 5 0,10-4 7 16,-10 4-7-16,6-3 19 0,-6 3-28 0,0 0-19 15,0 0 3-15,0 0 27 0,0 0 6 0,0 0-7 16,0 0 1-16,0 0 28 0,0 0-47 0,-21-6 22 16,21 6 20-16,-7-1 9 0,7 1-9 0,0 0-12 15,-10-3-21-15,10 3 30 0,0 0-37 0,-9-1 23 16,9 1-9-16,0 0 14 0,-7-4-12 16,7 4 18-16,0 0-4 0,-5-7 18 0,5 7-8 15,-5-7 12-15,4 1-14 0,1 6 19 0,-2-13-5 16,1 5 7-16,1-1 7 0,1-1-15 15,1-1-13-15,1 0 11 0,1 0-10 0,0-2 21 16,3-2-20-16,0 2-1 0,-1 0-5 0,3 0 12 16,-1 2-7-16,0 0 9 0,1 1-21 0,-1 0 14 15,4-1-34-15,-4 6 14 0,1-2-3 0,-1 2 25 16,-1-1-13-16,0 1-4 0,-1 3-33 0,-6 2 47 16,12-3 0-16,-12 3-3 0,0 0 5 0,15 9 4 15,-11-1-20-15,0 0 13 0,0 3 7 16,-1 2-24-16,0 2 9 0,0 0 3 0,0 0 18 15,-2 2 13-15,2-2-20 0,-2 2-14 16,1-1-2-16,1-1 5 0,-2-2 0 0,1 1 12 16,-2 1-7-16,1-5-14 0,-1 3 6 0,0-2 3 15,1 0 9-15,-1-1-11 0,0-10-2 0,0 15 10 16,0-8-3-16,0-7 11 0,2 10-3 0,-2-10 6 16,0 0-3-16,0 0-20 0,0 0 14 0,0 0 0 15,18-20-2-15,-11 6 16 0,3 0-22 0,0-4-5 16,1 0-9-16,2 0 16 0,-2 0-9 0,3 1 17 15,-1-1-13-15,0 3 3 0,-2 1 14 16,1 3-16-16,-2-2-1 0,1 3-3 16,-1 1-18-16,-2 2 24 0,0 0-6 0,0 3 14 15,-3 0-10-15,-5 4 23 0,12-1-34 0,-12 1 24 16,0 0-14-16,9 14 6 0,-7-5-33 0,-2 1 43 16,0 3-26-16,0-1 7 0,0 1-5 0,0-1 5 15,-2-2 17-15,4 2 36 0,-2-12-9 0,1 16-12 16,2-10-7-16,-3-6 27 0,7 9-28 0,-2-6 10 15,-5-3-20-15,15-3 27 0,-15 3-25 0,16-6-8 16,-5-1 5-16,-1 2 5 0,3-4-4 0,-1 1 9 16,1-1 2-16,1-1-12 0,0 1-10 15,-1 1-11-15,0 1 7 0,-5-1 0 0,3 1 0 16,-1 3-3-16,-1-1 7 0,-2 4-1 16,3 0 11-16,-10 1-5 0,13 7-21 0,-6 1 10 15,-1 4-12-15,2 2 26 0,-3 6-15 0,2 1 9 16,3 1 12-16,-3-1 11 0,2 2-26 0,-1-2 11 15,2-1 23-15,-4-2-16 0,2-4 7 0,-2 1-4 16,2-1 13-16,-2-1-2 0,-2-3-15 0,1 0-10 16,-1-2 10-16,-1-1 3 0,0 0 3 0,-3-7-11 15,6 13-10-15,-3-8 4 0,-3-5 3 16,3 10 7-16,-3-10-12 0,4 7 7 0,-4-7 4 16,0 0 16-16,0 10-8 0,0-10 12 0,0 0-14 15,-2 9 10-15,2-9-7 0,0 0 16 0,-3 6-10 16,3-6 17-16,0 0-9 0,-3 6 12 15,3-6-6-15,0 0 7 0,0 0 1 0,0 0-1 16,0 0-3-16,0 0 1 0,0 0-1 0,0 0-6 16,-3 8-7-16,3-8-5 0,0 0-2 0,0 0 1 15,0 0-8-15,0 0 2 0,0 0 2 0,0 0-2 16,0 0-5-16,0 0 2 0,0 0-9 16,0 0 8-16,0 0-10 0,0 0 6 0,0 0-9 15,0 0 9-15,0 0-10 0,0 0 4 0,0 0-2 16,0 0 3-16,0 10 1 0,0-10-5 0,0 0-2 15,0 0-8-15,0 0-23 0,0 0-13 16,0 0-25-16,-11 8-25 0,11-8-26 0,0 0-31 16,0 0-66-16,0 0-13 0,0 0-897 0,0 0-640 15</inkml:trace>
  <inkml:trace contextRef="#ctx0" brushRef="#br0" timeOffset="58419.363">3782 6541 2835 0,'0'0'444'16,"0"0"-156"-16,0 0-6 0,-10-1-63 0,10 1-9 16,0 0-20-16,0 0-3 0,0 0-18 0,0 0-16 15,0 0-22-15,0 0-2 0,0 0-26 0,0 0-31 16,0 0 2-16,0 0 16 0,0 0-12 16,0 0-5-16,0 0-17 0,0 0-6 0,0 0-12 15,0 0 13-15,0 0-26 0,0 0 14 16,0 0-14-16,0 0 8 0,0 0-1 0,0 0-13 15,0 0-6-15,0 0 23 0,0 0-25 0,0 0 13 16,0 0-8-16,0 0 26 0,0 0-11 0,0 0 9 16,0 0-16-16,0 0 17 0,0 0-10 0,0 0 5 15,0 0 2-15,0 0 12 0,0 0-19 0,0 0 3 16,0 0-11-16,0 0 7 0,0 0-4 0,0 0 7 16,0 0-17-16,0 0 11 0,0 0-10 0,0 0 7 15,0 0-2-15,27-4 21 0,-27 4-19 0,11-2-10 16,-11 2 1-16,12-3-1 0,-5 1-3 0,-7 2 9 15,19-2-9-15,-10 1 3 0,3 0-2 16,-1-1 10-16,-1 2-10 0,1 0 20 0,0-2-16 16,-1-1 0-16,3 2-18 0,-2 0 9 15,1-2-2-15,1 2 8 0,2-1-2 0,1-1 4 16,4-2-5-16,0 2 5 0,7-3-4 0,1 1 5 16,8-2-3-16,2 1 1 0,18-3-9 0,8 0 3 15,22-3-4-15,6 1-2 0,1-3-6 0,6 0 6 16,6-1-8-16,1-1 0 0,4 1-4 0,0-2 1 15,2 3-1-15,-1 0 3 0,-6 2 4 0,0 1 3 16,-4 3-17-16,-6 0 6 0,-18 4-2 0,-1 0 6 16,-5 4-9-16,-1 0 16 0,1 3-13 0,-3 0-1 15,-3 0-5-15,-2 4 5 0,-3-1-5 16,-2 1-5-16,-3 3-10 0,-3-1-4 0,-8 0-2 16,-7-1 10-16,0-1-12 0,-5-1-2 0,-1 0-5 15,-3-2-7-15,-2 0-2 0,1-1-10 0,-7 2-13 16,-1-5-1-16,-3 3-29 0,-1-2 2 15,-1 0-29-15,-14-1-1 0,23 2 7 0,-13 0-117 16,-10-2-1197-16,13-2-1759 0</inkml:trace>
  <inkml:trace contextRef="#ctx0" brushRef="#br0" timeOffset="61050.504">1437 5656 2814 0,'0'0'459'0,"0"0"-140"0,0 0 9 16,0 0-94-16,0 0-50 0,0 0 24 0,6-16-30 15,-6 16-57-15,0 0 1 0,0 0-10 0,0 0-7 16,0 0 14-16,0 0-23 0,0 0-27 0,0 0 11 15,0 0-4-15,0 0 1 0,0 0-29 0,0 0 6 16,0 0 14-16,0 0-12 0,0 0 10 0,0 0 25 16,0 0-20-16,0 0 13 0,0 0-2 0,0 0 1 15,-3 38 4-15,1-25 4 0,1 5-29 16,-2-2-1-16,3 2-6 0,0 1 1 0,0 1-7 16,0-2-7-16,0 2-7 0,0-2-2 15,0 0-1-15,3-1-6 0,-3 0-7 0,1-4-4 16,-1 0-2-16,2-2-8 0,-2-11-14 0,0 19-27 15,0-19-20-15,1 16-13 0,-1-16-45 0,0 13-28 16,0-13-51-16,2 10-108 0,-2-10-877 0,2 7-771 16</inkml:trace>
  <inkml:trace contextRef="#ctx0" brushRef="#br0" timeOffset="61706.869">1333 5672 2779 0,'4'-12'537'16,"-4"12"-87"-16,7-10-95 0,-2 6-75 0,1-1-52 15,1-1-28-15,-1-1-22 0,6 0-30 0,-2 1-35 16,5 0 12-16,-2-1-16 0,3 0-28 0,1 0-4 15,0 1-16-15,-2 1 26 0,-1 2-35 0,-1-1-1 16,0 1-4-16,1 1-12 0,-3 0-4 0,-11 2 4 16,19 3-16-16,-19-3-4 0,10 6 9 0,-10-6-9 15,7 12-1-15,-7-5 5 0,0-7 4 0,-3 18-7 16,-1-9-11-16,0 2-17 0,-2 0 18 16,-1 1-33-16,-1 1 23 0,-1-1-22 0,0 2 33 15,1-3-28-15,-2 0 38 0,0-1-20 0,1-1-2 16,1 0 2-16,2-1-3 0,0-1-2 15,-2-1 16-15,3 2-6 0,-3-3 5 0,3-2-21 16,5-3 11-16,-8 10 8 0,3-8 12 0,5-2 7 16,-7 7 19-16,7-7 1 0,-5 6-6 0,5-6-10 15,0 0 13-15,0 0-13 0,0 0 15 0,0 0 4 16,0 0-11-16,15 15-6 0,-15-15 2 16,15 4 19-16,-2-1-9 0,-1-1-11 0,4 3 1 15,2-2-1-15,0 0 1 0,-1 0-9 0,3 1-3 16,-3 1-5-16,0-1-8 0,1 2-2 0,-2-1 9 15,-2-2-14-15,-1 2 14 0,-2 0-23 0,2 1 4 16,-3-2-26-16,1 1-2 0,-4 2-4 0,3-3-11 16,-10-4-34-16,14 12-30 0,-7-6-43 15,-7-6-1-15,7 12-77 0,0-6-1001 0,-1 1-822 16</inkml:trace>
  <inkml:trace contextRef="#ctx0" brushRef="#br0" timeOffset="65919.439">3006 5884 2876 0,'0'0'417'0,"0"0"-39"0,0 0-82 0,0 0-5 15,0 0-62-15,0 0-5 0,0 0-46 0,17-14 15 16,-17 14-38-16,9-7-25 0,-3 4-5 0,2-1-1 16,-1 1-24-16,1-1 25 0,3 0-53 0,-2-1 11 15,1-1-20-15,1 0-5 0,0 1 1 0,3-2-17 16,-2 1-6-16,-1-2 0 0,3 1-1 16,-1 0-6-16,0-3-4 0,-1 0-8 0,0 2-1 15,2-2 1-15,-3-2-2 0,0 1-1 0,1 0-12 16,-2-2 20-16,1 1-13 0,-1-2-4 0,0 2-1 15,0-3 5-15,-2 3-12 0,-1-1 7 0,0 0-5 16,2-2 12-16,-2 3-7 0,0-2 7 16,0 0-4-16,-1 0 4 0,1 0-3 0,-2 1 0 15,0-1-8-15,-1 2 17 0,-1 0-32 0,0 1 26 16,-2 0-24-16,-1 0 5 0,0 1 2 0,-3 1 4 16,0 0-17-16,-1 3 15 0,-3-1-2 0,-2 3 2 15,-2 3-7-15,0-1 14 0,-3 5-15 0,1-1 8 16,-4 5-6-16,0 0 6 0,-1 5-2 0,-1 1 30 15,2 2-14-15,-2 4 12 0,3-2-16 0,1 1 21 16,-1 3 1-16,2-2-1 0,3 2-10 16,2-1 1-16,0 0-9 0,1 1 6 0,5-3-6 15,0 0-2-15,3-1 12 0,2 0-6 0,1-2-13 16,2 0 14-16,5-1-16 0,-1-1-1 16,2-2-6-16,4-2 19 0,-2-2-8 0,4-1 0 15,0-1-16-15,2-2-11 0,0-3 0 0,1 0-6 16,1-1-3-16,-1-3 23 0,0-1-33 0,0 0-9 15,-3-2-22-15,1 0-15 0,-1-1-45 0,-1 1-35 16,-1 0-726-16,-1-1-817 0</inkml:trace>
  <inkml:trace contextRef="#ctx0" brushRef="#br0" timeOffset="69035.288">672 7851 2970 0,'0'0'571'16,"7"-8"-134"-16,-7 8-42 0,4-4-83 0,-4 4-37 16,5-7-51-16,-5 7-38 0,9-8-38 15,-4 3-21-15,1 0-3 0,1 0-14 0,-1-1-3 16,4-1-7-16,1 3-21 0,-1-3 8 15,4 3-29-15,0-3-4 0,4 0-6 0,2-1 13 16,0 1-32-16,3-1 3 0,2 0-3 0,0 1 7 16,-2-1-25-16,2 2 10 0,2-1-10 0,0 0 6 15,1 1 6-15,-1 0-10 0,0 0 8 0,-1 1-10 16,-1 1-8-16,-1-3 3 0,-2 4 3 0,-3-1 4 16,1 1-4-16,-3-1 10 0,-2 2-2 15,1-3-17-15,-5 4-2 0,2-1 2 0,-1-1-9 16,-2 1-1-16,0-1 14 0,1 0-11 0,-2 1-7 15,0 0 11-15,-9 2-4 0,14-4-5 0,-6 2 5 16,-8 2 5-16,13-2-18 0,-5-1 26 0,-8 3-21 16,11-2 8-16,-5 0-2 0,-6 2-8 15,10-2 4-15,-10 2 3 0,9-3-4 0,-9 3 5 16,0 0-12-16,11-2 21 0,-11 2-17 0,0 0 1 16,0 0 3-16,11 0 3 0,-11 0 10 0,0 0-9 15,0 0 13-15,0 0 5 0,0 0-7 16,10-3-8-16,-10 3-11 0,0 0 20 0,0 0-18 15,0 0 17-15,0 0-4 0,0 0 4 0,6-3-6 16,-6 3 4-16,0 0-4 0,0 0-1 0,0-10-4 16,0 10 13-16,0-11-4 0,0 11 8 0,2-14-2 15,-2 7-4-15,2-2-10 0,1-1 6 0,0 0 2 16,1-1 16-16,-2-1-10 0,4-2-12 16,-1 0 14-16,-1 1-14 0,5 0-8 0,-1 0 12 15,-2 1 4-15,2 0 8 0,-1 1-8 0,0 2 6 16,-2 3 0-16,3-1-6 0,-8 7-16 15,11-6 14-15,-11 6 4 0,13 0-8 0,-13 0 6 16,0 0-8-16,13 10 8 0,-13-10-10 0,6 20 14 16,-1-9-10-16,-2 1 2 0,-1 0 2 0,0 1-2 15,0 0 8-15,2 1-6 0,-3-2 0 0,2 1 2 16,-2-3 17-16,1 1-5 0,4-3-1 0,-4 0 7 16,4-3-16-16,-6-5 1 0,8 6 1 0,-8-6-3 15,12 0 9-15,-12 0-8 0,17-8 7 16,-9 1-4-16,2-3 1 0,2-1 0 15,-1-1-13-15,1-4 5 0,-2 3-9 0,0 2 0 16,-2-1-1-16,2 2 5 0,-2 1 18 0,-1 2-21 16,1-1 14-16,-2 2-13 0,-2 2 7 0,-4 4-4 15,9-4 9-15,-9 4-12 0,0 0 9 0,0 0 2 16,14 14 1-16,-10-6-13 0,-1 0 7 0,-1 5 2 16,0-1 9-16,1 1-14 0,1-4 15 0,-1 3 1 15,0-1-4-15,4-3 0 0,-2-1 8 0,1 0-7 16,3-4 2-16,-9-3-1 0,16 2 8 0,-16-2-11 15,19-6 23-15,-5-1-25 16,-1-2-7-16,2-1-5 0,4-1 4 0,0-2 6 16,1-2-1-16,-3 1-7 0,3-1 13 0,-3 3-13 15,0 1 0-15,-3 3-6 0,2 0 7 0,-4 0 5 16,2 2-2-16,-2 3 4 0,-3 2-12 0,1 1 6 16,-10 0-8-16,17 9 13 0,-8-2-9 0,-2 1-2 15,-1 3 12-15,-1 2-8 0,3-2-4 0,-4 2 7 16,3-2 2-16,-2 1-1 0,0-2 2 0,0 0 1 15,2-1-2-15,-3-1 2 0,1 0 10 0,2-3-10 16,-1 2 0-16,-1-5-6 0,-5-2 6 16,17 4-2-16,-8-4 2 0,-9 0-11 0,0 0 7 15,25-5 2-15,-16 3 4 0,-9 2-6 0,19-8-5 16,-11 5 2-16,-8 3 5 0,16-6-8 16,-16 6 5-16,12-4-10 0,-12 4 21 0,8-5-16 15,-8 5 3-15,0 0-14 0,14-5 17 0,-14 5-14 16,0 0 3-16,9-3 2 0,-9 3 18 0,0 0-24 15,0 0 16-15,11-4-2 0,-11 4 9 0,0 0 0 16,0 0 18-16,10-4 2 0,-10 4-12 16,0 0-14-16,0 0 0 0,13-3-7 0,-13 3 9 15,9-4-6-15,-9 4 3 0,12-4 6 0,-12 4 3 16,16-7-1-16,-8 5 0 0,2-2 2 0,1 2 10 16,3-3-13-16,-1 3 8 0,5-1-11 0,-3 0 18 15,3 1-12-15,1-1 4 0,2 1 1 16,2-1-17-16,6 1 4 0,2 1 6 0,3-3-3 15,4 2 9-15,3-1-10 0,0-1 8 0,0 2-8 16,1-1-3-16,-2 1 6 0,0 0 7 0,-6 1-6 16,-1 0 4-16,-1-1-11 0,-3 4 7 15,-5-4-14-15,0 2 1 0,-3 2-1 0,-1-2 9 16,-3 0-5-16,-1 1-7 0,-1-2 0 0,-15 1-10 16,24 0-8-16,-24 0-15 0,17 1 2 0,-17-1 3 15,17 0-5-15,-17 0 16 0,14 0-10 0,-14 0 6 16,0 0-1-16,17 1 0 0,-17-1-11 0,0 0 30 15,0 0-12-15,14 0 6 0,-14 0 9 0,0 0 11 16,0 0-1-16,0 0 0 0,16 0 9 0,-16 0 4 16,0 0 4-16,0 0 6 0,0 0-2 15,0 0 21-15,0 0-20 0,13-1-8 16,-13 1 12-16,0 0-9 0,0 0-7 0,0 0 5 16,0 0-11-16,0 0-4 0,0 0 4 0,0 0-3 15,0 0-4-15,0 0 3 0,0 0-10 0,0 0 26 16,0 0-11-16,0 0 6 0,0 0-9 0,0 0 7 15,0 0-5-15,0 0 0 0,0 0 7 0,0 0-13 16,0 0-1-16,0 0 3 0,0 0 15 0,0 0-7 16,0 0-6-16,0 0 4 0,0 0 12 0,-37 7 1 15,37-7 5-15,0 0 5 0,0 0 12 0,0 0-12 16,0 0 7-16,0 0-9 16,0 0-14-16,0 0 43 0,0 0-23 0,0 0 0 15,0 0-8-15,-12 1 7 0,12-1-19 0,0 0-6 16,0 0 7-16,0 0-9 0,0 0-6 0,0 0 6 15,0 0-9-15,0 0 6 0,0 0 0 0,-13-5 1 16,13 5 2-16,0 0-5 0,-9-6-4 0,9 6 18 16,0 0-20-16,-7-7 14 0,7 7 1 0,-4-8-6 15,4 8 0-15,-2-11 6 0,2 11 0 0,4-14-2 16,-4 14-2-16,7-15 5 0,-1 5-1 0,0 2-5 16,3-2-7-16,-1-3 6 0,0 3 1 0,1-1-7 15,1 0-11-15,-2 2 19 0,1 0-6 16,-2 1-7-16,1 1 8 0,-1 2 0 15,0-1-8-15,-1 3 13 0,0-2-11 0,-6 5 0 16,11-1 0-16,-11 1-5 0,0 0 1 0,11 13 4 16,-11-13 0-16,5 19 1 0,-4-3 5 0,-1 1 8 15,0 3-11-15,0 2 6 0,-1-3-4 0,-1 3-1 16,1-2 4-16,1 1-6 0,0-2 0 0,-2-1 8 16,2-2-2-16,0-2 1 0,0-1-1 0,-1-2 8 15,2-1-7-15,-1-2 3 0,0-8-5 0,3 10 7 16,-3-10-4-16,8 2-7 0,-8-2 2 15,0 0 6-15,15-12-6 0,-8 4 5 16,2-2-8-16,0-5 8 0,1 1-4 0,0-2 14 16,3 0-17-16,-2-1-3 0,2 2 6 0,-2-1-1 15,0 0 1-15,2 3 0 0,-2 2-4 0,0 2 8 16,-1 0-3-16,-1 2 8 0,0 0-9 0,0 3-1 16,-2 1-10-16,-7 3 22 0,13 3-22 0,-13-3 13 15,13 12-10-15,-7-4 8 0,-2 2-8 0,0 0 4 16,-1 0-3-16,1-1 13 0,2 1-9 0,-2-1 7 15,-1-1 1-15,0-1 17 0,0-1-8 16,1 1 2-16,-4-7-8 0,9 8 0 0,-1-7-1 16,-8-1 1-16,15 3 1 0,-15-3 6 0,21-4-8 15,-8 1-5-15,0-1-3 0,3 0 5 16,-1-2-13-16,-1-2 6 0,2 1-5 0,-4 1 10 16,1 0-10-16,-3 3 11 0,1-2-11 0,0 3 2 15,-3 2-1-15,-8 0-2 0,17 8 4 0,-10-1 6 16,-2 7-4-16,0 0 0 0,-1 2 7 0,-1 3-8 15,0 0-4-15,1 4 5 0,0-3-3 0,-1-1 14 16,1 0-8-16,-1-1-1 0,1-2 6 0,0 0 8 16,1 0-1-16,-1-5-5 0,0 0 2 15,0 0-5-15,0-4-2 0,1 2 8 0,-2-5-9 16,-3-4 11-16,7 6-6 0,-7-6-2 0,0 0-10 16,0 0 6-16,0 0-12 0,17-9 3 0,-17 9-9 15,5-10-1-15,-2 5-11 0,0-1 1 0,-3 6-20 16,6-11 0-16,-6 11-33 0,5-11-27 15,-5 11-47-15,7-4-725 0,-1 2-387 0,-6 2-906 16</inkml:trace>
  <inkml:trace contextRef="#ctx0" brushRef="#br0" timeOffset="69858.127">4180 7654 3795 0,'6'-5'562'15,"3"0"-141"-15,2-1-51 0,2-1-79 0,1 0-29 16,3 0-52-16,1 1-35 0,5-2-29 0,5 3-20 15,9-3-16-15,21 0-3 0,3 0-23 0,4-2-9 16,5 0-21-16,15 0-8 0,4-3-20 16,3 0 3-16,0 1-8 0,4-2 3 0,4 1 6 15,1-1-8-15,-1 2-10 0,-2 0 4 0,0 4-7 16,0 0-1-16,-5 1-3 0,-16 4 3 16,0 1-10-16,-3 0 0 0,1 2 1 0,-4 0 1 15,-1 0 0-15,-3-1 3 0,-2 1-7 0,-12 0 4 16,-6 1 0-16,-2-1-10 0,0 2 5 0,-1-4 4 15,-3 4-4-15,-3-2 6 0,-4 2-12 0,-1 0-5 16,-2-1 5-16,-1-1-11 0,-9 0-10 0,3 2 2 16,-3-1-14-16,0 2-9 0,-5-3-7 0,-1 0 0 15,0 1-35-15,-1-1 23 0,-4 2-40 16,-10-2-22-16,17 1-15 0,-17-1 5 0,15 0-37 16,-15 0 11-16,12-1-78 0,-12 1-1331 0</inkml:trace>
  <inkml:trace contextRef="#ctx0" brushRef="#br0" timeOffset="70990.731">1594 6929 3079 0,'0'0'508'16,"0"0"-88"-16,0 0-120 0,0 0-24 0,0 0-46 16,0 0-29-16,10 24-17 0,-10-17-38 0,1 1-13 15,-1-8-9-15,0 17-7 0,0-7-10 0,0-1-29 16,-1 2-3-16,1-1 14 0,0 0-27 0,0-10 0 15,0 16-1-15,1-8 8 0,-2 0-2 0,1-8-20 16,0 11-16-16,0-11 5 0,0 8 4 16,0-8-16-16,0 0-8 0,0 12 5 0,0-12-10 15,0 0 2-15,0 0 2 0,0 0 3 0,0 0 4 16,0 0 0-16,0 0-1 0,0 0-5 16,-12-23 8-16,9 16-5 0,1-1 1 0,2-2-3 15,-3 0 14-15,2 1 0 0,1-2 4 0,1 1-8 16,2-1 0-16,-1-2 2 0,3 1-6 0,1-3 5 15,2 0-9-15,3-2-5 0,2 0 2 0,1 0-7 16,5 1-1-16,3 0-2 0,2 0-11 0,0 0 1 16,3 2-4-16,-5 2-13 0,1 2 1 15,-3 1-4-15,0 1-4 0,1 2-16 0,-5 0-3 16,1 2-12-16,-3-2-19 0,0 4-29 0,-4 0-34 16,3 1-87-16,-13 1-26 0,18 1-999 0,-11 1-818 15</inkml:trace>
  <inkml:trace contextRef="#ctx0" brushRef="#br0" timeOffset="72554.311">3317 7127 3608 0,'0'0'513'0,"0"0"-97"0,0 0-39 15,0 0-104-15,0 0-38 0,0 0-50 0,0 0-9 16,0 0-32-16,0 0-22 0,25-16-27 15,-16 8-11-15,-1 0-13 0,4-2 1 0,0-1-18 16,3-4 7-16,1-1-17 0,0-1-2 0,5-2-9 16,-1-2 6-16,-1 0-15 0,0 0-8 0,1-1 5 15,-3 2 1-15,1 1-6 0,-3 0-13 0,0 3 2 16,-1-1 6-16,2 1-18 0,-5 1 7 16,-1 3-6-16,1-1 6 0,-2 0-15 0,-2 2 8 15,0 1-9-15,0 2-6 0,-3-2 8 0,-1 2-22 16,0 0 7-16,-3 8 9 0,1-11-4 0,-1 11-2 15,-4-7 2-15,4 7 14 0,-9-5 2 0,9 5-2 16,-11 0-12-16,11 0 14 0,0 0-8 0,-17 7 7 16,11-3-5-16,-2 1 22 0,2 4-14 0,2 0 25 15,-2 1-3-15,2 0 2 0,-1 1 6 0,2 1 6 16,0 0-10-16,2 3 1 0,-1-2-2 0,1 3 2 16,1 0-3-16,1-3 1 15,-1 1-10-15,2-1-2 0,2 3-10 0,-1-4 10 16,2-1-21-16,-1-1-15 0,2 1-8 0,1-3-19 15,2-2-4-15,1-1 1 0,0-3-33 0,0 0-2 16,3-2-47-16,-13 0-16 0,26-3-63 0,-13 2-1155 16,1-4-1568-16</inkml:trace>
  <inkml:trace contextRef="#ctx0" brushRef="#br0" timeOffset="75838.637">733 9183 3493 0,'9'-1'536'0,"-3"-2"-168"16,-6 3-71-16,16-3-59 0,-9 1-48 15,2 0-9-15,2-2-4 0,0 0-18 0,0 0-46 16,3 0 14-16,3-3-30 0,-2 2-4 0,9-1-16 15,0-3 5-15,3 2-9 0,7-4-10 0,20-1 2 16,1-2-21-16,-1-1-3 0,4 1-4 0,-3 0-6 16,0-2-6-16,-1 1 1 0,0 3 5 0,-5 0-11 15,-8 1-7-15,-8 5 6 0,-3 0-14 0,-3 2 4 16,-3-2-7-16,-1 2 12 0,-5 2 0 0,2-2-9 16,-5 2 18-16,-2 0-12 0,1 0-9 15,-3-1-5-15,-1 2 6 0,-1 0-8 0,1-1-7 16,-10 2-5-16,14-2-13 0,-7 0-9 0,-7 2 5 15,11-1-8-15,-11 1 6 0,0 0-2 16,9-1 4-16,-9 1 2 0,0 0 2 0,9-1 3 16,-9 1 10-16,0 0-10 0,0 0 4 0,0 0-1 15,0 0 11-15,0 0-11 0,0 0 7 0,0 0-9 16,0 0 9-16,0 0-7 0,-4-17 14 0,4 17 2 16,0 0 26-16,0-15-19 0,0 15-8 0,4-15 22 15,-1 7 3-15,-3 8-28 0,6-19 12 16,-3 11-4-16,0-2 6 0,0 0-4 0,1-1-2 15,-1 3 10-15,1-1-6 0,-3 0-27 0,3 1 33 16,-2 1-8-16,1 1 0 0,-3 6 4 0,2-11-2 16,-2 11-9-16,2-6-1 0,-2 6 20 0,0 0-5 15,0 0-3-15,0 0 2 0,0 0-8 0,0 0 8 16,0 0-8-16,3 30 11 0,-2-18-12 0,-1-1 33 16,2 0-6-16,1 0 6 0,-2 0-4 15,0-2-2-15,1 0-1 0,3 0-1 16,-2-2-9-16,-3-7 12 0,6 10-5 0,-1-5 14 15,-5-5-18-15,12 3-2 0,-12-3 0 0,15-3-2 16,-6-4-10-16,-1 2 3 0,5-4-12 0,0-2 7 16,1-2 6-16,0-2-8 0,0 1-7 0,-1 0 14 15,1 1-6-15,-4 1 3 0,-2 3-27 0,2-2 27 16,-2 2-19-16,0 3 7 0,-1-1-13 0,-1 2 10 16,-1 2-9-16,-5 3 7 0,0 0-5 0,0 0 11 15,0 0-4-15,0 0 3 0,0 0 4 16,11 23-17-16,-9-16-3 0,-2 1 27 15,1 0-4-15,1 1 1 0,-2-9 4 0,4 14 15 16,-3-9-1-16,3 1-18 0,-4-6 8 0,0 0 12 16,18 8-14-16,-18-8 18 0,0 0-13 0,28-10 9 15,-15 2-10-15,1 0 7 0,1-6-17 0,1 0 6 16,1 0 11-16,0-3-7 0,0 2 8 0,-2 0-10 16,1 0-4-16,-1 2 13 0,-3 3-13 0,-1 1 13 15,-1 3-11-15,-2 0 23 0,0-1-14 0,1 3 3 16,-9 4-4-16,0 0-7 0,17 2-6 15,-17-2 6-15,0 0-6 0,13 19 1 0,-10-10-4 16,-2 3 10-16,3-1-12 0,-1 2 14 0,2 0-4 16,-1 1-4-16,4 0 2 0,-2-1 25 15,1-2-13-15,0-3 8 0,3 3-2 0,1-2-13 16,-1-1-5-16,3 0 0 0,-3-4 1 0,1 1 19 16,2-3-16-16,-2 0-6 0,-11-2 0 0,21 1-2 15,-21-1-12-15,19-1 36 0,-19 1-18 0,19-2 1 16,-19 2 7-16,16-1 14 0,-16 1-9 15,13-1-6-15,-13 1-24 0,11-2 19 0,-11 2-8 16,0 0 2-16,16-1 1 0,-16 1-8 0,0 0 2 16,0 0-3-16,14-3 22 0,-14 3-10 0,0 0 6 15,0 0-1-15,0 0 5 0,0 0 1 0,15 0-6 16,-15 0 5-16,0 0-3 0,0 0-1 16,0 0 5-16,0 0-8 0,15-3 0 0,-13 0 12 15,-2 3-5-15,0 0 4 0,13-5-12 0,-13 5 17 16,10-4-19-16,-10 4 17 0,10-3-8 0,-2 2 7 15,-1-3-2-15,0 2 4 0,3 1-10 16,-10 1 16-16,20-4-10 0,-5 3 0 0,0 1-1 16,4-2 5-16,1-2-6 0,4 1 0 0,5 0 3 15,0 2-9-15,2-2 2 0,3-1 2 0,5 0-6 16,0-1 2-16,-1 2 2 0,0-1-3 0,-4 0 25 16,-1 1 5-16,-2 2-18 0,0-2 15 15,-1 3-15-15,-3 0 14 0,-2 0-23 0,-3 0 5 16,0 0-11-16,-2 2 14 0,-1-1-20 0,-4-1 11 15,-2 1-5-15,0 0 1 0,-1 1-10 0,-12-2-4 16,17 2-6-16,-10-1 13 0,-7-1-12 16,0 0 1-16,0 0 7 0,0 0-4 0,17 3-3 15,-17-3 1-15,0 0 0 0,0 0 2 0,0 0 11 16,0 0-12-16,0 0 2 0,0 0 2 0,0 0-6 16,0 0 1-16,0 0 6 0,0 0 12 0,0 0-13 15,0 0 9-15,0 0-9 0,0 0 6 0,0 0-5 16,0 0 0-16,0 0 8 0,-3-18 1 0,3 11-3 15,3-2 1-15,-1 1 1 0,1-2-1 0,-1-1-12 16,2-1 13-16,-1 1-3 0,1-3 10 0,3-1-5 16,-3 1-1-16,3-2 7 0,-1 1-12 15,3 0-5-15,-1 0 11 0,-1 2-6 16,2-1 2-16,-1 2-3 0,3 0-3 0,-2 1 1 16,1-1 10-16,1 4-15 0,-2-1 9 0,-1 1-12 15,2 2 7-15,0-1-1 0,-2 3 4 0,2 0-10 16,-1-1 7-16,-2 2 1 0,0 1 0 0,-7 2-11 15,0 0 12-15,17 6-17 0,-14-1 18 0,1 2-3 16,0 3-5-16,-2 0 0 0,-1 1 19 0,0 0-14 16,-1 2 9-16,2-2-8 0,-1 0 9 0,2 0-11 15,-2 0 9-15,1-1-10 0,-1-1 27 16,-1-9-19-16,3 16 3 0,-3-9 0 16,0-7 12-16,3 11-9 0,-2-4-1 0,-1-7-2 15,3 7 11-15,-3-7-14 0,0 0 2 0,10 4-8 16,-10-4 6-16,0 0 0 0,17-6 0 0,-9 1-1 15,1-2-1-15,1-1 5 0,1-1 3 0,2-3-15 16,-2 0 12-16,2-1-7 0,4-3 4 0,-1 1-11 16,2 2 6-16,0-4-11 0,-1 1 13 0,1 4-8 15,0-1 3-15,-5 3-7 0,3 0 7 0,0 2 3 16,-5 1 3-16,0 2-1 0,0 1-7 0,0 2 10 16,-4 1 3-16,-7 1-13 15,14 5 11-15,-9 0-7 0,0 2-1 0,-3 2-9 16,1 0 11-16,-1 1-10 0,-1 1 18 0,2 0-3 15,-3-1 4-15,1-2-4 0,1 0-5 0,-2-8 5 16,1 13 5-16,-1-13-5 0,3 11 13 0,-3-11 0 16,4 8-2-16,-4-8-3 0,10 3-5 0,-10-3 2 15,0 0-5-15,21-2 2 0,-21 2 7 0,17-8-7 16,-4 3 12-16,-5 2-4 0,4-2-10 0,-4 1-5 16,1 0 7-16,-9 4 1 0,15-7 3 0,-9 5-1 15,-6 2 1-15,0 0-2 0,16 4 2 16,-16-4-6-16,8 14 0 0,-4-6-6 0,-1 4 9 15,0-1-9-15,0 2 12 0,-1-3-6 0,0 4 14 16,2 0 7-16,1 0-1 0,-3-1-4 16,4-2 1-16,-3 0-1 0,-1-1 5 0,3 0-1 15,-5-10 4-15,7 17-2 0,-7-17 5 0,4 12-9 16,-4-12 6-16,4 11-7 0,-4-11-10 0,4 9 2 16,-4-9-1-16,0 0-5 0,5 10 3 0,-5-10-3 15,0 0-1-15,0 0-7 0,3 12 4 0,-3-12 2 16,0 0-2-16,0 0-2 0,0 0-2 0,0 0 12 15,0 0 0-15,0 0-7 0,0 0-1 16,0 0-5-16,0 0 6 0,0 0-6 0,0 0 4 16,0 0 1-16,0 0 2 0,0 0 0 0,0 0-1 15,0 0-2-15,0 0 0 0,-8 10 2 16,8-10-2-16,0 0-2 0,0 0 7 0,0 0 2 16,0 0-6-16,0 0-4 0,0 0 0 0,0 0 2 15,0 0 7-15,0 0-3 0,0 0-1 0,0 0 7 16,0 0 4-16,0 0-11 0,0 0 12 0,0 0 1 15,0 0-4-15,0 0-2 0,0 0 13 0,0 0-16 16,0 0 18-16,0 0-21 0,0 0 4 16,0 0-2-16,0 0 6 0,0 0-6 0,31-19 4 15,-25 17-9-15,0-3 13 0,1 1-8 0,3-1 4 16,-2 0-11-16,2-1 8 0,0 1-4 0,4-1 3 16,2 0-1-16,1-1 2 0,-3 0-1 0,4 1 7 15,1 1 3-15,-1-2-12 0,3 2 3 16,3-1-3-16,-1 0 1 0,2-1 0 0,1 1-2 15,1-1 5-15,-1 0 0 0,3 0 1 0,-1 1-1 16,6-2 7-16,0 1-10 0,1-1-2 0,1 1-2 16,-1 0-2-16,4 0 4 0,-3 0 2 15,1 0-15-15,-1 3 12 0,1-3-7 0,1 2 8 16,-1-1-8-16,1-1 2 0,0-2-1 0,3 4 3 16,-3-3 4-16,2 2-3 0,0-2-4 0,0 2 12 15,0-1-13-15,-2 2 5 0,3 0-2 0,-3 0 6 16,1 1-1-16,0 0 0 0,4 2-5 0,-2-3 2 15,0 3-10-15,2 0 8 0,0-2-3 0,2 2 6 16,0-1-1-16,2 2 7 0,15-2-10 0,-9 2-3 16,-6 0-2-16,17 1 9 0,-2-2-9 15,-8 2 4-15,8-4-1 0,-9 3 4 0,7-1 7 16,-7 2-12-16,-7-3-1 0,0 1 7 16,-1 0-2-16,17-2-3 0,-4 0 7 0,3 1-4 15,0-2 0-15,1 0-2 0,2 2 10 0,2-3-6 16,-1 0-5-16,-2 1 2 0,-1-1 2 0,-1 0 4 15,-1-1-11-15,-14 4 9 0,-5 1-9 0,-7 1 14 16,0 0-22-16,-3 1-2 0,-6 0-6 0,0 1-6 16,-3-1-15-16,-1 0-20 0,-5 1-30 0,-2 1-32 15,-14-2-28-15,28 3-52 0,-23-2-805 0,-5-1-480 16,5 1-2257-16</inkml:trace>
  <inkml:trace contextRef="#ctx0" brushRef="#br0" timeOffset="76826.2">1860 8229 2559 0,'0'0'421'0,"0"9"-71"16,0-9 3-16,-3 10-93 0,3-10-28 0,-3 9-30 15,3-9 45-15,-3 8-42 0,3-8 7 0,0 9-44 16,0-9 16-16,0 0-57 0,-4 8-29 15,4-8-12-15,0 0 2 0,0 0-20 0,0 7 1 16,0-7-17-16,0 0 18 0,0 0-21 16,0 0 0-16,0 0-5 0,0 0-5 0,0 0 10 15,0 0-7-15,0 0-20 0,0 0 21 0,0 0-2 16,-4-26-4-16,4 20 7 0,0-3 3 0,0 9 3 16,1-19-2-16,2 9-6 0,-3-2-5 0,6 1 6 15,-1-2 2-15,2-1-13 0,2 1 0 0,1-1-14 16,2-3-5-16,0 2 2 0,2 0-2 0,1 1-10 15,1 0 0-15,4 0-25 0,1 4 0 0,0-1-11 16,2 3-8-16,-1-2-4 0,1 4-11 0,-3 1-32 16,5 0-47-16,1 1-69 0,0 2 9 15,3 0-958-15,-3 2-911 0</inkml:trace>
  <inkml:trace contextRef="#ctx0" brushRef="#br0" timeOffset="77674.578">3727 8233 2688 0,'0'0'478'0,"0"0"-6"0,0 0-116 15,0 0-47-15,0 0-78 0,0 0-11 0,0 0-42 16,0 0-14-16,32-3-33 0,-22 0 16 0,4 0-57 16,2-1-24-16,2-1 16 0,1-1 10 0,1-2-35 15,-1 0 4-15,1 0-12 0,0-2-12 0,0-1-16 16,-3 0 15-16,1 0-13 0,-5 0-7 0,1-1-6 16,-4 1 5-16,0-2-12 0,-1 0 24 0,0 2-17 15,-2-2-17-15,-3 0 9 0,2 3 12 16,-2-1-2-16,-2 0-21 0,-1 0 6 15,-1 1-29-15,0-2-5 0,-1 3 24 0,-2 1-18 16,-3 1 8-16,1-1-6 0,-3 2 9 0,1 4-7 16,0 1 16-16,-4 1-6 0,11 0 12 0,-21 3-17 15,8 3 28-15,2 2-40 0,-3 1 18 0,2 0 12 16,2 3 24-16,1 1-36 0,1-1 32 0,4 2 9 16,1-3 5-16,3 4-11 0,3-1 19 0,3 2-4 15,0-3 15-15,5-1-21 0,-1 1 20 0,3 0-35 16,1-3 4-16,-2-3-23 0,4 1-1 0,-2-3-8 15,0 0-30-15,-1-3 15 0,1-2-40 0,0 0-38 16,-14 0-29-16,25-4-100 0,-12-1-1236 0</inkml:trace>
  <inkml:trace contextRef="#ctx0" brushRef="#br0" timeOffset="78906.222">5213 6650 2426 0,'0'0'564'0,"0"0"-137"0,0 0-97 0,0 0-9 15,0 0-57-15,0 0-13 0,0 0-72 16,0 0-9-16,0 0-42 0,0 0 10 0,0 0-33 16,0 0-11-16,0 0-30 0,0 0-1 0,0 0-23 15,0 0 8-15,0 0-29 0,0 0 8 0,0 0-14 16,0 0 6-16,0 0 1 0,0 0 2 0,-19 17-2 16,16-11 14-16,-2 2-23 0,-1 1 5 0,2 1 2 15,-3 1 11-15,1 3 6 0,-1 1-1 0,0 2 13 16,1-2-1-16,2 2-1 0,-2 0 8 0,2 2-11 15,1 0-11-15,1-2 5 0,-1 0 8 0,3 1-22 16,0 0-2-16,1-1 10 0,2-1 0 0,-2-1-24 16,5 0 9-16,-1-1 8 0,1-2-9 0,0 0-5 15,0-1-1-15,2-2-4 0,-2 1-6 0,1-1 10 16,-2-2-20-16,1 2 2 16,1-2-1-16,0 0 5 0,-1-1-4 0,0 0-7 15,-2-1 6-15,3 1-12 0,-7-6 6 0,10 8-14 16,-6-3-11-16,2-1-35 0,-6-4-18 0,11 5-48 15,-11-5-54-15,10 6-1198 0,-10-6-1266 0</inkml:trace>
  <inkml:trace contextRef="#ctx0" brushRef="#br0" timeOffset="79338.324">5056 7040 2996 0,'2'5'578'0,"-2"-5"-119"0,10 14-91 0,-4-5-50 15,1 0-50-15,2 0-46 0,0 3 4 16,1-2-43-16,0 0-9 0,1 1-19 0,-2 1-13 16,2-1-15-16,0 1-15 0,-1-1-29 0,-1-2-6 15,2 1-6-15,-4-2-3 0,0-2 0 0,1 0-6 16,0-2-13-16,-4 2 1 0,-4-6-12 0,11 3-1 16,-3-2-14-16,-8-1 9 0,0 0-8 0,16-4-1 15,-11 0-4-15,-5 4-4 0,8-10 3 0,-2 3 0 16,-1-1-6-16,0-1-2 0,-2 1 1 0,1-4-2 15,-1 0-2-15,1-1-3 0,-1-1-7 0,0-1-4 16,0-1 4-16,0 2-6 0,0-1-21 0,0 2-2 16,-1 0-17-16,0 2-17 0,0 1-21 0,-1 0-21 15,1 2-38-15,-2 1-32 0,0 7-56 16,0-10-944-16,0 10-628 0</inkml:trace>
  <inkml:trace contextRef="#ctx0" brushRef="#br0" timeOffset="79917.869">4842 6740 3621 0,'0'0'496'16,"0"0"-126"-16,0 0-92 0,0 0-44 0,0 0-6 16,0 0-66-16,23-8 7 0,-15 3-43 0,3-2-2 15,-1 0-24-15,2-2-2 0,2 0-18 0,0 2-4 16,1-3-29-16,0 0 14 0,2 3-36 16,1-4 9-16,3 3 14 0,-5 1-17 0,-1-1-4 15,2 1 2-15,-1 0-9 0,-1 2 6 0,-2-1-12 16,0-2 11-16,-1 3-11 0,-2 0 11 0,1-2-27 15,-2 3-12-15,0 1 5 0,-1-2-6 0,0 1-1 16,0 0-2-16,-1 1-12 0,-7 3 6 0,11-4-9 16,-3 1-2-16,-8 3 7 0,13-2 15 0,-13 2-26 15,13 0 39-15,-13 0-8 0,11 5-6 16,-6-1 21-16,0 4-9 0,0 1 6 0,0 1 14 16,-1 3 1-16,1 2-4 0,-3 2 13 0,4 4-9 15,-2-1-17-15,1 1 19 0,1 0-11 0,-1-1 11 16,-1 0-19-16,-1-3-8 0,1 0 2 0,1-3-13 15,-1 0-41-15,1-3-18 0,-1 0-76 0,2-3-42 16,0-3-1143-16,0 0-847 0</inkml:trace>
  <inkml:trace contextRef="#ctx0" brushRef="#br0" timeOffset="80566.687">5480 6940 3493 0,'-2'9'518'0,"1"-2"-103"0,-1 1-100 16,2-8-30-16,-3 12-70 0,2-6-15 0,-2-2-40 15,3-4-20-15,0 0 9 0,-4 13-33 16,4-13-10-16,0 0-9 0,0 0-16 0,0 0 12 15,0 0-18-15,0 0-9 0,17-23-12 0,-10 15-3 16,0-2-7-16,3-2 1 0,-1 1-22 0,1-1 10 16,-1 3-16-16,0-2 7 0,1 1-5 0,-1 2 1 15,0-1-15-15,-2 3 18 0,0 0-13 0,0 0 8 16,-1 0-15-16,-2 2 1 0,2 0-1 0,-6 4 2 16,8-5-4-16,-8 5 4 0,0 0-1 15,13 1 3-15,-13-1-14 0,7 8 12 0,-7-8-5 16,9 10 5-16,-5-6 4 0,1 2 7 0,-5-6 0 15,9 10 0-15,-3-4 0 0,-1-4 12 0,-5-2-5 16,16 5 0-16,-8-4-8 0,-8-1 2 0,20-2-7 16,-10-2 7-16,0-1 5 0,2 1-9 15,-2-2-1-15,1 2-3 0,0-3-5 0,-1 0 0 16,0 2 0-16,1 0 0 0,-3-2 2 0,1 4 0 16,-1-2-4-16,1-1 4 0,-9 6 0 0,11-6 2 15,-7 5-12-15,-4 1 1 0,0 0-6 16,16 5 1-16,-16-5-9 0,8 13-1 0,-3-6-3 15,-1 2-1-15,-1 0-16 0,2 0-6 0,-1 0-5 16,2 1-14-16,-3-1-12 0,3-1-13 0,-2 1-46 16,3-1-6-16,6 2-39 0,-9-2-863 0,3-1-608 15</inkml:trace>
  <inkml:trace contextRef="#ctx0" brushRef="#br0" timeOffset="81161.656">5406 7765 3403 0,'4'-5'465'0,"-4"5"-95"0,0 0-7 0,0 0-115 16,0 0-15-16,0 0-43 0,0 0 2 15,0 0-25-15,-27 14 2 0,20-9-32 0,0 2-1 16,0 1-16-16,2 1 2 0,-1 0-12 0,0 3-25 15,1-3 6-15,-1 5-6 0,5-1-20 0,-2 2-3 16,1-1-11-16,1 0-5 0,1 0-8 0,0 0 3 16,3 0-18-16,0-1 7 0,-2 1-7 0,3-2-8 15,-1 0-1-15,1 1-7 0,-1-1-9 0,1 2 3 16,-1-3-8-16,0 1-9 0,1-1 2 0,1-3-6 16,0 1-1-16,2 0-8 0,-1-3-19 0,0 2-1 15,1-3-11-15,2 0-7 0,-2 0-13 16,4-3-10-16,-3 1-17 0,3 0-2 0,-11-3-15 15,17 2 9-15,-17-2-41 0,17 2-852 0,-10 1-815 16</inkml:trace>
  <inkml:trace contextRef="#ctx0" brushRef="#br0" timeOffset="81590.576">5226 8145 2947 0,'3'16'620'0,"-3"-16"-176"16,6 9-117-16,-3-3-55 0,3 0-25 0,-1-2-25 15,4 2-49-15,-2-1-36 0,1 1-6 16,5-2-20-16,-3 3-10 0,1-3-6 0,5 2 0 16,-3-3-47-16,0 3 19 0,0-3-6 0,1 1 1 15,-2-1-9-15,-1 0 0 0,2-1 21 0,-5 0-3 16,1-1-8-16,-9-1 5 0,15 3-32 0,-8-1-7 16,-7-2 1-16,12 1-8 0,-12-1-15 0,0 0 11 15,15-4-14-15,-15 4 1 0,7-5-5 16,-2 0 0-16,-5 5 9 0,8-11 5 0,-7 3-21 15,2-1 12-15,0-2-3 0,0-1 3 0,-2 1-8 16,1-3 10-16,1 0 5 0,-2 1-4 0,0-1-17 16,1 1 19-16,-1-1-10 0,1 1 2 0,-1 2-36 15,-1 1-11-15,2 2-32 0,-2 8-35 0,1-14-63 16,0 7-914-16,-1 7-760 0</inkml:trace>
  <inkml:trace contextRef="#ctx0" brushRef="#br0" timeOffset="82074.364">5077 7883 4000 0,'0'0'487'0,"0"0"-117"16,0 0-61-16,0 0-57 0,24-11-52 0,-13 8-46 15,-1-2-18-15,3-3-15 0,-1 1-33 0,2 0-8 16,-1-3 4-16,3 2-20 0,-2-4-15 0,0 3 9 16,0-2-22-16,-1 2 6 0,1 0-1 0,-3-1 0 15,2 2-16-15,-3 1-3 0,0 0 7 0,-1 1-15 16,0 1 11-16,0-1-7 0,-1 2 2 0,2-1-1 16,-1 3-15-16,-2-1 9 0,1 1-7 15,-8 2 2-15,19 5-7 0,-12-2-2 0,4 5-1 16,0 0-25-16,-1 4 3 0,3-1-13 15,-2 1 9-15,2 1-12 0,0-1 16 0,-2-2-6 16,3 1-10-16,-3-1 5 0,-1-2-7 0,0 0-36 16,0-2-20-16,-3 1-30 0,3-3-68 0,-3 2-21 15,-1-3-1265-15,-6-3-1211 0</inkml:trace>
  <inkml:trace contextRef="#ctx0" brushRef="#br0" timeOffset="83038.18">6435 6636 2426 0,'0'0'460'0,"0"0"-135"15,0 0-3-15,0 0-29 0,0 0-68 0,12 0-54 16,-12 0-30-16,0 0-32 0,0 0-29 15,0 0-8-15,0 0-19 0,4 6 7 0,-4-6-14 16,0 0-16-16,0 0 2 0,-4 14 12 0,4-14 16 16,-8 14-14-16,4-6 4 0,0 4-2 0,-2 2 4 15,-1 3-10-15,2 4 12 0,-4 8-43 16,3 2 2-16,1 3 7 0,-2 1-2 0,5 1 32 16,1 1 19-16,1-2-11 0,1 2 8 0,2 1-39 15,3-1 7-15,1 12 13 0,3-3-11 0,0 0-16 16,-1-10 11-16,1-2 6 0,6 9-9 0,-5-8-17 15,1-2 10-15,4 7-28 0,-3-7 28 0,1-1-13 16,1-5 8-16,-2 2-8 0,0-5 8 0,-1-5-26 16,0 2 20-16,-2-5-7 0,1 4 2 0,-2-8-15 15,-2 0-22-15,0-3 2 0,1 0 27 0,-2 0-17 16,0-1-12-16,0 1-8 0,-1 0 6 0,1-1 2 16,1 2-31-16,-1-1 36 0,1 1-16 15,-2 0-9-15,2-1 17 0,-1-1-61 0,1 1 36 16,-1-1-9-16,0 0 5 0,2-1-16 15,-8-7-7-15,11 13-44 0,-5-8-65 0,-6-5-13 16,9 6-2247-16</inkml:trace>
  <inkml:trace contextRef="#ctx0" brushRef="#br0" timeOffset="83719.288">6503 7958 2688 0,'12'9'438'16,"-3"1"-71"-16,0-2-89 0,-2 0-38 16,1 1 1-16,-1-3-25 0,0 3 1 0,1-2-42 15,1 1-2-15,0-1-8 0,-2 0-43 16,1 0-16-16,2 1-12 0,-1-2-2 0,1 1-20 15,1 0-15-15,-3-3 5 0,1 1-13 0,3 0-8 16,-2 1-7-16,2-4-3 0,-1 1-13 0,0 0 12 16,-1-1-7-16,3 1-6 0,-4-2 15 0,-9-1 5 15,18 3-32-15,-10-2 13 0,-8-1-6 0,19 1-16 16,-12-1 8-16,-7 0 8 0,15 0-21 0,-15 0 30 16,14-1-4-16,-9-1-8 0,-5 2-6 0,10-7 14 15,-6 3-9-15,-1-1-16 0,2-2 11 0,-2-1-1 16,1-2 2-16,-1-1 6 0,-1-2 5 0,1 0 1 15,-2-5-9-15,0 1-4 0,1-3-3 16,-2 1-3-16,1-1 0 0,1 2-3 0,-1 0 6 16,1 1-11-16,-1 0-23 0,1 0-10 15,1 4-15-15,-1 0-29 0,1 0-46 0,-2 1-1 16,2-1-86-16,0 1-36 0,1 0-1495 0</inkml:trace>
  <inkml:trace contextRef="#ctx0" brushRef="#br0" timeOffset="84570.425">6213 6707 3070 0,'0'0'576'0,"0"0"-165"0,0 0-86 16,0 0-39-16,0 0-53 0,0 0-41 0,14-18-17 15,-9 13-40-15,3-3 8 0,-1 2-20 0,2-2-11 16,-1 0-36-16,2 0-4 0,0 0-33 15,1-3 4-15,2 2-14 0,0 0-2 0,1-1-8 16,-1 0 10-16,2 0-17 0,-2 1 7 0,0-1-15 16,1 2-5-16,-2-2-2 0,1 3 6 0,-2-1-2 15,-1 2-28-15,0 0 19 0,-1 1-4 0,-2 2-1 16,0-1 7-16,-7 4-16 0,12 0-18 0,-12 0 22 16,0 0 0-16,12 10-10 0,-9-2 30 0,0 2-22 15,-2 0 7-15,1 1 8 0,0 2-12 0,-2 1 2 16,1-1 28-16,-1 4-32 0,2 0 25 15,-1 0-22-15,-1 3 16 0,2 0 2 0,-1 0-12 16,1-1-18-16,2 4 23 0,-1-4-34 0,0 0 6 16,1-3-21-16,-1 0-37 0,2-2-57 0,-1-2-68 15,1-1-1482-15</inkml:trace>
  <inkml:trace contextRef="#ctx0" brushRef="#br0" timeOffset="92098.761">7436 6790 2876 0,'0'0'469'0,"-9"1"-118"16,9-1-40-16,0 0-86 0,0 0 2 0,0 0-49 15,0 0-12-15,0 0-12 0,0 0-6 16,-14 6-1-16,7-3-12 0,7-3-20 0,-14 6-16 15,4-3-2-15,-2-1-12 0,0 2-8 16,-3-2-2-16,0 2-34 0,0-3 24 0,-1 2-35 16,1-1 14-16,-1 0-13 0,-1-1-3 0,2 0-9 15,-1 1 4-15,2-1-30 0,-1 0-5 0,0 2-65 16,2-2-42-16,1 0-44 0,1 2-1046 0,2-1-1015 16</inkml:trace>
  <inkml:trace contextRef="#ctx0" brushRef="#br0" timeOffset="92409.8">7426 6968 3409 0,'-11'0'477'16,"-3"0"-121"-16,-1 0-93 0,0 0-41 0,-2 0-20 15,0 0-52-15,-3 0-31 0,0 2-28 0,1-1-10 16,-1 2-48-16,0 0-14 0,-1-1-44 0,2 4-63 15,0-2-44-15,1 0-177 0,2 1-1646 0</inkml:trace>
  <inkml:trace contextRef="#ctx0" brushRef="#br0" timeOffset="92818.458">7337 7164 2970 0,'0'0'531'0,"-3"11"-157"0,0-6-64 15,3-5-69-15,-1 11-52 0,1-11-39 0,-3 12-1 16,2-7-18-16,1-5 1 0,-2 10-79 0,2-10 26 15,0 11-8-15,-1-4-12 0,1-7-21 0,0 0 19 16,-2 17-43-16,2-17 0 0,0 0-58 0,-1 13-19 16,1-13 14-16,0 0-58 0,0 0-96 0,-3 9-1512 15</inkml:trace>
  <inkml:trace contextRef="#ctx0" brushRef="#br0" timeOffset="93326.75">7232 6727 3166 0,'0'0'447'15,"0"0"-71"-15,0 0-78 0,0 0-10 0,0 0-85 16,0 0-24-16,0 0-31 0,2-20-1 0,-2 20-25 15,0 0-19-15,4-15-10 0,-4 15 12 0,3-9-53 16,-3 9-4-16,0-10-12 0,0 10-41 0,1-8-23 16,-1 8-18-16,0 0-55 0,0 0-40 0,-4-15-60 15,4 15-13-15,-3-3-1735 0</inkml:trace>
  <inkml:trace contextRef="#ctx0" brushRef="#br0" timeOffset="93922.439">6838 6495 3381 0,'0'0'562'0,"0"0"-138"0,0 0-80 0,0 0-53 16,0 0-45-16,0 0-30 0,0 0-17 0,0 0-12 16,0 0-18-16,0 0 12 0,0 0-15 0,0 0-26 15,0 0-30-15,0 0-8 0,0 0-22 0,15-11-11 16,-8 8 1-16,2 1-14 0,1-1-22 16,4-1 10-16,2-1-15 0,2 2-3 0,6-4-20 15,4 2-9-15,2-1-7 0,7 0-6 0,-1 0-24 16,3-1-3-16,-2 2-11 0,-1 0 8 0,-6 0-17 15,-6 3-22-15,-1-1-32 0,-7 0-43 16,0 5-51-16,-1-1-878 0,-5 1-790 0</inkml:trace>
  <inkml:trace contextRef="#ctx0" brushRef="#br0" timeOffset="94697.921">7370 7571 3633 0,'0'0'484'0,"0"0"-109"0,0 0-54 0,12-3-71 15,-12 3-21-15,0 0-47 0,0 0-7 0,0 0-46 16,0 0-2-16,0 0-44 0,0 0 10 0,0 0-9 16,0 0 1-16,0 0-16 0,0 0 12 0,0 0-13 15,0 0 9-15,-7 30-15 0,6-22 12 0,1 1-9 16,-2 2-5-16,2-1-10 0,0 1-1 0,0 1-8 15,0-2 2-15,2 2-8 0,-2-2-11 16,0 0-32-16,0-2-10 0,0-8-32 16,1 17-15-16,-1-17-46 0,0 14-23 0,0-14-781 15,3 12-435-15,-3-12-1117 0</inkml:trace>
  <inkml:trace contextRef="#ctx0" brushRef="#br0" timeOffset="94970.006">7641 7777 2835 0,'-10'0'524'0,"-3"1"-112"0,-1-1-126 16,-1 1-1-16,-1 1-40 0,-2-1-49 0,-1 0-39 16,-2-1-25-16,0 1-17 0,1 0-27 0,-1 0-50 15,0 1-38-15,4 0-41 0,-3 0-54 0,3-1-71 16,-1 0-37-16,5 3-128 0,-3-1-2403 0</inkml:trace>
  <inkml:trace contextRef="#ctx0" brushRef="#br0" timeOffset="95285.972">7555 8001 3325 0,'0'0'531'0,"0"0"-129"15,0 0-100-15,0 0-33 0,-27 2-53 0,27-2-9 16,-19-2-62-16,11 0-8 0,-3 1-22 0,1-2 8 16,-3 2-29-16,2 0-5 0,-1 0-30 0,0-2 0 15,-1 2-29-15,-1-1 1 0,2 2-28 0,1 0-28 16,-3 0-18-16,14 0-22 0,-27 0-23 0,16 0-36 15,-1 3-29-15,0-2-1199 0,3 1-1360 16</inkml:trace>
  <inkml:trace contextRef="#ctx0" brushRef="#br0" timeOffset="95574.55">7372 8203 2695 0,'-2'7'563'16,"2"-7"-195"-16,-5 11-22 0,2-6-66 0,3-5-69 15,-4 10-19-15,4-10-47 0,-3 8-44 0,3-8 12 16,-3 7-31-16,3-7-12 0,0 0-45 0,-1 7-14 16,1-7-47-16,0 0-37 0,0 0-75 0,0 0-19 15,0 0-42-15,0 0-2379 0</inkml:trace>
  <inkml:trace contextRef="#ctx0" brushRef="#br0" timeOffset="96990.415">2053 10454 4426 0,'72'-6'610'0,"22"-2"-188"15,8-2-94-15,6 3-74 0,11-2-33 0,4-1-36 16,1 2-32-16,1 0-43 0,-2 0-61 0,1 3-4 15,3 3-6-15,-4 2-3 0,-7 0-4 0,-5 3 9 16,-10 4-14-16,-26-1-27 0,-3 3 5 16,-3-2-11-16,-8 3-2 0,-7-1-9 0,-10-3-4 15,-9 0-6-15,-5 0-8 0,-3-2-13 0,-2 0-9 16,-6-1-28-16,0 1-23 0,-3-3-28 0,-1 1-40 16,-2-4-32-16,0 5-7 0,-2-6-1144 0,-1-1-1231 15</inkml:trace>
  <inkml:trace contextRef="#ctx0" brushRef="#br0" timeOffset="99525.741">3099 8942 2743 0,'0'0'414'0,"0"0"-44"0,0 0-64 16,0 0 19-16,0 0-106 0,0 0 36 0,0-9-84 15,0 9 40-15,0 0-20 0,0 0 7 0,0 0-45 16,0 0-19-16,0 0-13 0,0 0 33 0,0 0-29 15,0 0-29-15,0 0-5 0,-3 27 5 16,1-20-5-16,2-7-6 0,-4 12 5 0,2-3 16 16,1 0-29-16,-1 1 5 0,1 1-14 0,-1 0 3 15,1 2-10-15,-1-1-7 0,2 2-1 0,0 1 4 16,0 0-22-16,0 1 2 0,0 2-6 0,0-1-4 16,-1-2-14-16,2 0-3 0,-1 0-15 0,0 1-18 15,0-4-15-15,0 3-15 0,0-2-33 0,-1-2-23 16,0 2-53-16,2-2-42 0,-1 1-701 15,0-1-394-15,1-2-967 0</inkml:trace>
  <inkml:trace contextRef="#ctx0" brushRef="#br0" timeOffset="99834.056">3460 9426 3897 0,'0'0'556'0,"0"0"-144"0,0 0-79 0,0 0-70 16,-24 11-40-16,11-9-41 0,-1 1-7 0,-2-1-30 15,-2 1-26-15,-2-2-7 0,-1 2-19 0,1-1-13 16,-4 2-4-16,2-1-15 0,-1 0 1 0,2-1-20 15,-3 1-1-15,0-1-3 0,-2 2-19 0,3-2-17 16,-2 3-13-16,1-3-23 0,2 2-10 0,-1-2-18 16,2 2-23-16,-1-2-20 0,1 1-15 0,4-2-29 15,0 0-7-15,10 0-90 0,-6-1-1001 16,2 2-1154-16</inkml:trace>
  <inkml:trace contextRef="#ctx0" brushRef="#br0" timeOffset="100181.891">3266 9754 3833 0,'0'0'509'16,"0"0"-110"-16,7-3-68 0,-7 3-80 0,0 0-44 15,0 0-25-15,0 0-23 0,0 0-8 0,0 0-20 16,0 0-10-16,-21-3-14 0,21 3-8 0,-20-1-8 16,5 1-15-16,0 1-10 0,-1-2-15 0,-3 1 11 15,-2-2-14-15,-2 2-13 0,2 0-15 16,-2 2-7-16,1-2-4 0,0 0-17 0,0 1-22 15,1-1-14-15,0 0-33 0,1 0-6 16,2 0-38-16,2-1-29 0,-2-1-79 0,2 4 8 16,2-4-1135-16,1 2-809 0</inkml:trace>
  <inkml:trace contextRef="#ctx0" brushRef="#br0" timeOffset="100961.83">3001 9986 2859 0,'0'0'544'0,"8"-3"-103"0,-8 3-116 15,7-4-68-15,-7 4-37 0,6-4-6 0,-6 4-33 16,0 0-6-16,7-3-15 0,-7 3 12 0,0 0-30 16,0 0 12-16,0 0-17 0,0 0-3 0,0 0-17 15,0 0-17-15,8 11-5 0,-8-11 4 16,0 12-18-16,0-12 10 0,0 16-31 0,0-7-3 16,0 2-12-16,0-2 13 0,1 2-21 15,1 1-3-15,-1 0-12 0,-1-1 6 0,2 1-6 16,-1-2-10-16,-1 2 1 0,2 0-17 0,-2 0-3 15,0 2-11-15,-2 0-9 0,-1-1-10 0,0 3-13 16,-2 1-19-16,-1 0 1 0,1 4-8 0,-3-3-17 16,1-2 9-16,1 1-11 0,-2-2 3 0,1-1-17 15,0-1-28-15,-1-2-25 0,2-1-33 0,2-1-34 16,0-3-1305-16</inkml:trace>
  <inkml:trace contextRef="#ctx0" brushRef="#br0" timeOffset="126829.698">951 10935 2046 0,'0'0'359'0,"0"0"-174"0,0 0 77 16,0 0-28-16,0 0-47 0,0 0-65 0,0 0 31 15,0 0-23-15,4 14-37 0,-4-14 27 0,0 0-11 16,0 0 8-16,0 0-43 0,0 0-13 0,0 15 44 15,0-15 6-15,0 0-45 0,-4 10-13 0,4-10 9 16,-3 11 35-16,3-11-19 0,-3 14-5 16,3-14 14-16,-5 15-18 0,2-5-21 15,1 0 6-15,1 2 14 0,0-1 8 0,-2 1-12 16,3 2 2-16,0 0-44 0,0-1 29 0,0 1 5 16,0 4-13-16,0-2 7 0,3 2 0 0,-2 2-28 15,0-2 18-15,1-2-11 0,1 2-8 0,-1-1 18 16,1 1 7-16,-2-3-25 0,2 1 10 15,-1-1-31-15,0-1 33 0,0-2-25 0,-2 0-8 16,3-1-21-16,-3-11 3 0,1 19-15 0,-1-19-59 16,0 13-12-16,0-13-36 0,0 0-44 0,-4 12 1 15,4-12-38-15,0 0-306 0,0 0-1885 0</inkml:trace>
  <inkml:trace contextRef="#ctx0" brushRef="#br0" timeOffset="127505.081">838 11048 2392 0,'0'0'379'0,"14"-15"16"0,-14 15-73 16,7-5-51-16,-7 5-52 0,13-5-43 0,-13 5-7 15,12-8-24-15,-6 4-26 0,3 0 10 0,-1 0-42 16,0 0 39-16,1 1-48 0,0-2-6 0,-2 2 4 16,2-2-4-16,-3 1-20 0,3-1 13 15,-1 1-33-15,-2 1 2 0,2 0-5 0,-1-3-7 16,0 5 15-16,0-3-1 0,2 0-18 0,-2-1-3 15,-1 2-6-15,3-2 16 0,-2 2-31 0,2-1 33 16,1 1-12-16,-2 1-13 0,1 0 8 0,2-2 1 16,2 3-11-16,-3-1 11 0,1 1-16 0,-2 1 10 15,2 0 10-15,-11 0 11 0,21 1-26 16,-15 2 32-16,3 1-46 0,1-1 14 0,-4 2 6 16,0 1 10-16,-2 4-16 0,-1-3 9 15,-3 1 5-15,0-8 14 0,0 17-18 0,0-9 10 16,-3 3-9-16,-1-3-8 0,-2 1 10 0,0 0 6 15,1-1-5-15,-2 0-26 0,0-1 17 0,0-2 4 16,-1 1-6-16,0 1 26 0,1-3-21 0,1 0-6 16,-1-1-7-16,-2 1-3 0,3 0 3 15,-3-2 21-15,0-1-11 0,9-1-21 0,-16 5 0 16,5-4 1-16,2 0-21 0,-1 0-2 0,10-1-29 16,-22 2-10-16,22-2-19 0,-18 1-44 0,7 0-31 15,11-1-30-15,-18 0-25 0,18 0-49 0,-14 1-454 16</inkml:trace>
  <inkml:trace contextRef="#ctx0" brushRef="#br0" timeOffset="128373.324">1573 10914 2426 0,'0'0'370'15,"0"0"-65"-15,0 0-53 0,0 0-99 16,0 0 7-16,0 0 11 0,0 0-19 0,0 0-46 15,0 0 15-15,0 0-24 0,-34 9 6 0,34-9-18 16,-18 6-3-16,9-2 3 0,2 1 12 0,-1 1-25 16,-1-1 31-16,2 1-48 0,-2 0 22 0,2 1-11 15,-2 0 19-15,4 1-36 0,1 0 12 0,0 0 9 16,-1 0-18-16,1 0-15 0,4 1 1 16,-3-2-12-16,1 3 13 0,2-10-10 0,2 14 5 15,-2-5-11-15,0-9-3 0,3 14 2 0,1-8 4 16,-1 1-6-16,-3-7-8 0,6 10 4 0,-3-4 4 15,-3-6-6-15,6 8-4 0,-2-4 1 0,-4-4-3 16,12 6 1-16,-6-3 3 0,-6-3-9 16,11 3 3-16,-11-3 2 0,0 0 2 0,23-1 4 15,-23 1-17-15,18-6 6 0,-9 2 4 16,0-2-7-16,3 0 8 0,-2-2 2 0,1 0 6 16,0 0-14-16,-1-1 11 0,1-1-13 0,-1 2 5 15,-2-1 3-15,-1 0 10 0,-1-1-26 0,-1 1 21 16,-2 0-13-16,2-1-3 0,-2 2 1 0,-3 8-8 15,5-17 2-15,-5 9 23 0,0 8-20 0,0-14 10 16,0 14 0-16,-3-11-7 0,3 11-8 16,-8-9 7-16,4 6 8 0,-2 1-7 0,6 2-6 15,0 0 16-15,-15-5-24 0,15 5 24 0,-10-4-18 16,10 4-3-16,0 0-8 0,-12-3-21 0,12 3-11 16,0 0-7-16,-9-3-22 0,9 3-43 15,0 0-63-15,0 0-104 0,-9-6-1404 0</inkml:trace>
  <inkml:trace contextRef="#ctx0" brushRef="#br0" timeOffset="128969.951">1961 10872 2559 0,'0'0'317'0,"0"0"-42"15,-29 16 18-15,29-16-84 0,-13 4-36 0,13-4 23 16,-11 4-23-16,11-4-16 0,-13 4-37 0,13-4 18 16,-11 5-16-16,11-5 6 0,-10 5-16 0,10-5-12 15,-7 7 5-15,7-7-14 0,-7 6-23 0,7-6 12 16,0 0-12-16,-6 8 10 0,6-8-33 0,0 0 8 15,0 0-6-15,0 0 18 0,10 20-40 16,-10-20 3-16,8 7-9 0,-8-7 8 0,10 7-5 16,-10-7 9-16,10 7-18 0,-10-7 26 0,10 6-29 15,-10-6 8-15,7 7 0 0,-7-7 1 0,3 11-26 16,-3-11 22-16,4 12-8 0,-4-12-1 16,2 15 3-16,-2-15 26 0,0 15-35 0,-2-7 4 15,-2-1 1-15,4 0 3 0,0-7 3 0,-6 13-1 16,3-6-17-16,-1-1 8 0,4-6-5 15,-7 12 4-15,4-9 10 0,3-3 8 0,-7 10-15 16,7-10-13-16,-8 8-4 0,8-8 23 0,-7 6-25 16,7-6-1-16,-11 5-16 0,11-5 5 0,-12 5-32 15,12-5-1-15,-10 4-33 0,10-4-15 0,-12 4-40 16,12-4-45-16,0 0 3 0,-13 0-1399 0</inkml:trace>
  <inkml:trace contextRef="#ctx0" brushRef="#br0" timeOffset="129289.415">2059 11020 2996 0,'8'3'429'0,"-8"-3"-17"15,8 3-105-15,-8-3-40 0,11 5-63 16,-11-5 26-16,8 4-68 0,-8-4-17 0,9 6-14 16,-9-6-17-16,8 5-43 0,-8-5 3 15,7 4 0-15,-7-4-4 0,5 7-15 0,-5-7 7 16,2 7-32-16,-2-7-1 0,2 11 2 0,-1-5 13 16,-1-6-23-16,-1 13 9 0,1-13-9 0,0 13 11 15,-2-6-19-15,2-7 0 0,-1 11-26 0,1-11-7 16,-1 9-15-16,1-9-14 0,-2 10-32 0,2-10-21 15,0 0-55-15,-6 10-73 0,6-10-654 16,-6 3-1319-16</inkml:trace>
  <inkml:trace contextRef="#ctx0" brushRef="#br0" timeOffset="129509.673">2186 10917 2487 0,'9'-9'493'0,"-1"2"-56"15,-2 2-171-15,-6 5-63 0,10-12-146 0,-7 6-6 16,-3 6-236-16</inkml:trace>
  <inkml:trace contextRef="#ctx0" brushRef="#br0" timeOffset="129777.776">2411 10767 3151 0,'0'0'520'0,"6"13"-85"16,-6-13-115-16,0 18-39 0,0-18-67 16,0 20-46-16,0-9-30 0,-2 1-2 15,1-2-41-15,-1 4 11 0,1-1-31 0,0 2-4 16,-1-1-25-16,1-1 29 0,-1 1-27 0,1 0-5 16,-1 2-15-16,1 0 10 0,0 0-7 0,-1-4-6 15,1 2-13-15,-1-2-36 0,1 2-9 0,-2-2-24 16,-2 0-49-16,2 0-26 0,-1 0-102 0,-2-3-644 15,1 0-1235-15</inkml:trace>
  <inkml:trace contextRef="#ctx0" brushRef="#br0" timeOffset="130017.995">2494 10946 2459 0,'0'0'461'0,"-11"1"-117"0,11-1 25 0,-11 2-116 16,11-2-22-16,-15 5-86 0,8-2-15 0,-2 0 12 16,-1 1-21-16,1-1-11 0,-3-2-15 0,0 1-58 15,0 0-37-15,-1 0-52 0,-2-1-74 16,0-1-56-16,1 9-133 0,-2-10-2504 15</inkml:trace>
  <inkml:trace contextRef="#ctx0" brushRef="#br0" timeOffset="130589.579">2699 10947 2129 0,'0'0'338'0,"0"0"19"0,9 0-185 16,-9 0 22-16,0 0-105 0,0 0 41 0,0 0-38 0,0 0 7 16,0 0 11-16,0 0-37 0,0 0 12 15,0 0-4-15,0 0-58 0,0 0 23 16,0 0-24-16,0 0-5 0,10 1 26 0,-10-1-26 15,0 0-7-15,0 0 7 0,0 0-24 0,0 0-13 16,0 0 40-16,0 0 18 0,0 0-18 0,0 0 23 16,0 0-7-16,0 0 3 0,0 0 5 0,1 9-19 15,-1-9 22-15,0 0-32 0,0 0 9 0,0 11 0 16,0-11 9-16,0 10-12 0,0-10-33 0,-1 13 12 16,-1-6-9-16,1 0 9 0,-1 3 21 15,1 1 25-15,0-1-9 0,1 1 2 0,-2-3 25 16,2 4-13-16,0-1-5 0,0-1 3 15,0-1-49-15,0-1 39 0,0 1 11 0,0-9-6 16,2 16-36-16,-1-8 59 0,-1-8-64 0,1 12 27 16,-1-12-8-16,0 11-41 0,0-11 5 0,0 9-19 15,0-9-43-15,0 0-19 0,0 0-47 0,0 0 9 16,0 0-148-16,0 0-84 0</inkml:trace>
  <inkml:trace contextRef="#ctx0" brushRef="#br0" timeOffset="130785.927">2777 10793 1844 0,'0'0'-301'16</inkml:trace>
  <inkml:trace contextRef="#ctx0" brushRef="#br0" timeOffset="131444.965">2921 11075 2743 0,'3'13'377'16,"1"-2"-31"-16,-2-3-84 0,-1-1-41 0,-1-7-43 15,3 9-37-15,-3-9-12 0,0 0 2 0,3 10-30 16,-3-10 11-16,0 0-16 0,0 0-55 16,9 1-18-16,-9-1 48 0,0 0-2 0,0 0-28 15,21-19-4-15,-13 12-1 0,-3-3-21 16,4-3 13-16,-2 1-24 0,3-1 10 0,-2 0 35 15,0-1-39-15,0 0-10 0,0 2 4 0,0-1 6 16,-1 0-10-16,-2 4-41 0,2 1-2 0,-3-2-28 16,1 2-3-16,-5 8-65 0,7-15-12 0,-4 10 10 15,-3 5-5-15,6-9-40 0,-6 9 6 16,6-9 6-16,-6 9-10 0,6-8 63 0,-6 8-29 16,0 0 1-16,10-6 36 0,-10 6-18 0,0 0-44 15,10-3 62-15,-10 3 56 0,0 0-5 0,14 0 40 16,-14 0 81-16,0 0-34 0,0 0 49 0,0 0 22 15,17 6-4-15,-17-6 47 0,0 0-79 16,13 3 45-16,-13-3-40 0,0 0 102 0,8 8-44 16,-8-8-28-16,0 0 2 0,10 9 12 15,-10-9-30-15,8 7 39 0,-8-7-39 0,10 10-40 16,-10-10-7-16,13 10 12 0,-6-5 0 0,-7-5 21 16,16 9-60-16,-6-7 37 0,-1 2-18 0,-9-4 16 15,18 1-5-15,-18-1 41 0,16 2-81 0,-16-2 35 16,19-3-17-16,-8-3 9 0,-2 3-6 0,-1-2 22 15,-8 5-59-15,14-9 12 0,-8 3-4 0,-6 6 39 16,11-13-17-16,-7 5 15 0,-4 8-3 16,3-17-34-16,-3 8 34 0,0 9-21 0,-3-19-32 15,-1 10 40-15,0 2-16 0,4 7 16 0,-8-9 0 16,8 9 33-16,0 0-22 0,0 0 44 16,-29 16-24-16,22-4 3 0,0 2-16 0,-3 5 12 15,5-1 2-15,-1 2-26 0,3-2 0 0,0 1 29 16,3-1-7-16,0 1-23 0,2-6 18 0,2 3-4 15,-1-5 0-15,1 0-18 0,2-1 2 0,1-3 12 16,0 1-10-16,-7-8-9 0,14 7-34 16,-14-7-10-16,14 3-52 0,-14-3-60 0,0 0-47 15,19-9-1502-15</inkml:trace>
  <inkml:trace contextRef="#ctx0" brushRef="#br0" timeOffset="134056.908">4369 10800 2779 0,'0'0'456'0,"0"0"-45"0,0 0-79 15,0 0-62-15,0 0-46 0,0 0-55 0,0 0-7 16,0 0-40-16,0 0 6 0,0 0-59 0,8-2-7 15,-8 2 15-15,0 0-9 0,0 0 9 0,0 0-15 16,-28-6-22-16,19 6 22 0,1 0-41 0,-3 0 31 16,-2 0-26-16,3 0-9 0,-3 1 15 0,2 2-3 15,-2-2 5-15,2 1-9 0,1 0 0 16,-3 2-15-16,3-1-1 0,2 0-15 0,-2 3 9 16,2-3 7-16,3 2-5 0,-1-1 12 15,4 2 12-15,2-6-26 0,-2 12 2 0,2-12 19 16,6 11-14-16,0-5 16 0,2 0-21 0,5 2 0 15,1-1-21-15,1 0 22 0,1-1-14 0,2-1 13 16,0 0 3-16,-2 1 7 0,-1-2-18 0,0 2 6 16,-4-1-8-16,3 1 5 0,-2 1 5 0,-4 0 5 15,2-1-5-15,-3 3 8 0,-3-3 4 0,1 2-7 16,-4 0-10-16,-1 2 13 0,0 1-26 0,-3-1 31 16,0 1-23-16,-2-1-3 0,-1 1 19 15,-2-2-2-15,1 2-1 0,0-2-3 0,-2 1 1 16,-1-2-12-16,0 0 17 0,2-1-5 0,-3 0-17 15,1-1 5-15,0-1-10 0,-1-1-11 0,2-1-26 16,-3 0 2-16,0-1-53 0,2-1-50 0,10-1-75 16,-20 0-49-16,9-1-1626 0</inkml:trace>
  <inkml:trace contextRef="#ctx0" brushRef="#br0" timeOffset="134769.731">4470 10958 1966 0,'9'-1'447'15,"-9"1"-53"-15,0 0-75 0,14 0-20 0,-14 0-46 16,11 0-29-16,-11 0-48 0,14 1 8 0,-14-1 7 16,16 0-52-16,-5 0 1 0,-11 0 1 0,17 0-50 15,-8 0 1-15,2 0-19 0,-11 0-4 16,20 0-13-16,-9 2 10 0,-1-2-12 0,3-2-29 16,-3 2 17-16,0 0 15 0,2-1-27 15,-2-1-10-15,0 0 11 0,1-1 0 0,-1 1-23 16,-1-2 5-16,2 2 14 0,-3-4 1 0,0 3-30 15,0-2 8-15,0 0 2 0,-2 1 10 0,1 0-2 16,-7 4 1-16,10-7 1 0,-4 4-10 0,-6 3-2 16,7-7-1-16,-7 7 1 0,4-7-6 0,-4 7 11 15,3-10-8-15,-3 10 8 0,0 0-17 0,-4-12 3 16,-1 8 14-16,5 4-13 0,-14-8 4 0,6 4-18 16,-1 0 19-16,-3 2-17 0,-1-1 3 0,-1 1 19 15,3 1-8-15,-2-1-6 0,0 1 17 16,3 1-11-16,-1 0 23 0,0 1-15 0,-1 2-8 15,1-1 11-15,3 2 5 0,-1 1-30 16,2 0 23-16,-1 2 6 0,0 1 7 0,4 0-27 16,-2 2 12-16,2-1-3 0,1 1-1 0,-1 0-6 15,3 1 8-15,-1 1 8 0,1-1 8 0,0 0-21 16,-1-1 11-16,2 0-19 0,0-1 13 0,0 1-10 16,0 0 2-16,0-2 3 0,0-8-2 0,0 14-6 15,0-14 29-15,2 13-16 0,-2-13-10 0,1 11 20 16,-1-11-10-16,1 9 0 0,-1-9-10 15,6 10-5-15,-3-5 20 0,-3-5-15 0,5 8 10 0,-5-8-2 16,10 7-1-16,-4-5-9 0,-6-2 9 0,17 6-10 16,-8-3 29-16,-1-2-8 0,5 2-31 15,-3-3 15-15,2 1 24 0,0 1-21 0,0-1 0 16,-1-1-10-16,2 0 17 0,0 0-25 0,-2-1 16 16,1 1-24-16,0-2 26 0,-2 2 0 0,0-1-37 15,1 1-1-15,1-4-30 0,-2 2-63 16,-10 2-42-16,21-7-56 0,-10 5-33 0,0-3-1817 15</inkml:trace>
  <inkml:trace contextRef="#ctx0" brushRef="#br0" timeOffset="135373.284">5119 10825 2859 0,'-11'0'434'0,"-3"0"-94"0,1 0-42 15,0 3-60-15,-1-2-25 0,3 3-26 16,-15 4 112-16,15-3-180 0,0 0-5 16,2 2-31-16,1 2 12 0,1-1-28 0,3 1 13 15,-1 1-26-15,4-1 22 0,1-2-37 0,0-7 17 16,4 13 0-16,0-7 6 0,5 0-23 15,-4-2 22-15,-5-4-11 0,18 4-19 0,-6-5-3 16,-2-2 18-16,4 0-3 0,-1 0-15 0,1-2-15 16,0-1 32-16,-1-1-28 0,1 0 16 0,-3 2-8 15,2-1-3-15,-5 0-15 0,1 0 24 0,0 0-29 16,0 1 5-16,-3 1 0 0,0 1 4 0,-1 0 2 16,-5 3 23-16,11-6-12 0,-11 6 19 0,0 0-6 15,0 0-3-15,8 20-8 0,-10-7 5 0,-2 4-14 16,0 5 4-16,-3 3-6 0,-2 5 8 0,4 0-11 15,-3 2 3-15,0-1 7 0,1 1-11 0,1 1 1 16,2-2-3-16,-2 0 11 0,5-3-7 16,-2-3-2-16,6 1-16 0,-2-5 12 15,4 2-4-15,-1-5-3 0,2-3 12 0,1 2-13 16,2-4 2-16,1-4-13 0,2 0 17 0,0-4-15 16,0-4-4-16,2-1 4 0,-1-1-3 0,0-4-6 15,0-1-6-15,-1-1-2 0,-1-1 12 0,-2-2-13 16,-2-1 20-16,-3 1-11 0,0-3 9 0,-2 0-13 15,-2 1 6-15,-2 0-15 0,-1-1 2 0,-2 0 12 16,-4 1 14-16,-1 1-23 0,0 1 27 0,-2 1-21 16,-2 1 21-16,1 1-15 0,-1 2 9 15,1 1-11-15,-1 0 5 0,0 1-9 0,-1 3 21 16,3-1-25-16,-1-1 16 0,1 1-25 0,2 1-2 16,1-1-34-16,-1-1-16 0,10 2-5 0,0 0-46 15,-7-5-46-15,7 5-1168 0,-3-11-1332 0</inkml:trace>
  <inkml:trace contextRef="#ctx0" brushRef="#br0" timeOffset="135785.011">5351 10899 2930 0,'-2'15'479'16,"2"1"-79"-16,-2 3-103 0,2 0-36 0,-2-1-53 16,1 0-8-16,1-3 32 0,1-3-44 0,1 1-7 15,-1-2-27-15,2-1-15 0,1-2-25 16,0-3-26-16,-4-5-22 0,13 5-10 0,-13-5 7 16,19-4-11-16,-9-1-7 0,3-4 2 0,-1 1-8 15,3-6 3-15,-2-1-18 0,1 1 11 0,-2-3-13 16,0-1 1-16,1 0-8 0,-4 5 8 15,-1-2-11-15,3 1 9 0,-4 0-4 0,0 2-6 0,1 0-3 16,-2 4 10-16,0-1-2 0,-2 3 0 16,1 1 7-16,-5 5-4 0,7-2-11 0,-7 2 1 15,0 0 4-15,8 17-4 0,-7-5 3 0,-1 2 10 16,2 3-20-16,-2 2-1 0,0-1 1 0,-2-1 13 16,2 1-8-16,0-3 4 0,0-2-18 0,0 1 1 15,2-3-3-15,-1 1-2 0,1-3-46 0,1-1 0 16,1-3-53-16,-4-5-11 0,10 4-31 15,-10-4-45-15,18-1-111 0,-9-4-1157 0,2 1-2002 16</inkml:trace>
  <inkml:trace contextRef="#ctx0" brushRef="#br0" timeOffset="136088.837">6005 10822 2157 0,'0'-8'509'16,"0"8"-205"-16,-2-11-16 0,0 5-58 0,-2 0-97 15,4 6 29-15,-10-10-43 0,4 8-49 16,-1-1 47-16,7 3-42 0,-14 0 9 0,14 0-4 16,-17 8 42-16,9-1-56 0,-3 1 36 0,2 4 29 15,-1 2-35-15,2 2 16 0,-1 3-47 0,2 1-24 16,1 0 44-16,2-1-28 0,-1-2 3 15,3 1 28-15,2-3-19 0,2-1 5 0,-2 0-8 16,4-3-31-16,0 1 5 0,0-2 7 0,2-1-1 16,1-2-13-16,3-3-15 0,-2 0-7 0,1-3-3 15,2 1-70-15,-11-2 16 0,21-7-110 0,-8 3 23 16,-5-1-90-16,2-5-1513 0</inkml:trace>
  <inkml:trace contextRef="#ctx0" brushRef="#br0" timeOffset="136473.139">6059 11081 3514 0,'1'13'453'0,"-1"-13"-92"16,3 6-83-16,-3-6-27 0,0 0-41 0,0 0-40 15,23-9-18-15,-16 1-43 0,2-2 0 0,1-3-12 16,1 1-18-16,-3-3-18 0,2-1 0 0,3-1-21 15,-5 2-7-15,2 0 5 0,1 3 5 0,-2 0-4 16,0 0 0-16,-1 2-16 0,-1 3-9 0,0-2 7 16,-1 4-12-16,0 1 7 0,2 1 1 0,-8 3 5 15,11-2-11-15,-11 2 7 0,0 0 2 0,16 10-11 16,-14-4-5-16,1 2-8 16,2-1 12-16,-3 3-12 0,1-1 0 0,2 0-3 15,-3-1 9-15,1 1-6 0,1 1-7 0,-1-1 39 16,1 0-17-16,-1 0-4 0,0-2 5 0,0 1-5 15,0-2-3-15,0 1 13 0,0 1-17 0,-3-8-10 16,6 11-8-16,-3-4 21 0,0 0-42 0,-3-7 0 16,6 15-29-16,-3-9-10 0,0 3-22 0,-1-2 1 15,1 2-9-15,0-1 11 0,-1-1-63 0,-2-7-27 16,6 12 20-16,-6-12-77 0,5 17-99 0,-3-14-2083 16</inkml:trace>
  <inkml:trace contextRef="#ctx0" brushRef="#br0" timeOffset="136845.699">6588 10841 2852 0,'0'0'501'0,"0"0"-95"0,0 0-93 16,0 0-92-16,0 0-22 0,-23-5-45 0,23 5 24 15,-22 3-77-15,10 1 0 0,1-1 7 0,-3 1 10 16,1 1-13-16,-1 4-11 0,3-3-15 0,-2 3 13 16,2 1-16-16,2 1 12 0,2 0-22 0,3 0 9 15,0 1-9-15,4-2 10 0,5 0-16 0,1 0-5 16,2 2-7-16,4-2 8 0,3 0-23 0,0-2 17 15,3-1-23-15,-2 0 6 0,2-1-14 0,0-2 19 16,-2-1-16-16,0 0 8 0,-1-1-25 0,0 0 9 16,-3-2-18-16,-2 0-3 0,1 0-25 0,-11 0-22 15,17-7-6-15,-9 4-49 0,-1-3-43 16,-7 6-13-16,10-14-995 0,-4 7-797 16</inkml:trace>
  <inkml:trace contextRef="#ctx0" brushRef="#br0" timeOffset="137353.638">6805 10885 3493 0,'16'4'485'0,"-6"-2"-176"0,-3 0-30 16,2-1-70-16,0 2 8 0,-9-3-46 0,16 3-7 15,-9-3-59-15,-7 0 19 0,17 3-37 0,-17-3-3 16,14-2-14-16,-6 0 2 0,-8 2-17 0,13-3 2 15,-8 0-11-15,-5 3-22 0,8-8 6 16,-3 3-1-16,-5 5-12 0,5-10 2 16,-5 10-7-16,1-12 6 0,-1 7-6 0,0 5 23 15,-4-12-21-15,0 4 1 0,-3 1-13 0,1 1 5 16,-1 1-4-16,0 4 19 0,-1-3 0 0,-1 2-18 16,9 2 3-16,-21 6-1 0,10 2 1 0,-2 1 16 15,0 3-14-15,2 0 15 0,-2 5-5 0,5-3 14 16,2 3-3-16,-1 3 0 0,2-4-6 0,5 2 11 15,0-2 5-15,2 0-4 0,4-2-19 0,-1 0 0 16,4-3 0-16,1-1 10 0,-2-1-11 0,2-3 1 16,3-1-6-16,-3-3-8 0,1-1 2 0,3-1-19 15,-3-3-28-15,2 0-8 0,-2-2-23 16,1 1-21-16,-3-4-34 0,3-1-18 0,-2-1-917 16,-2 1-626-16</inkml:trace>
  <inkml:trace contextRef="#ctx0" brushRef="#br0" timeOffset="138129.379">5989 10770 1760 0,'0'0'524'0,"0"0"-142"15,0 0-101-15,0 0-17 0,0 0-17 0,8 4-92 16,-8-4-40-16,0 0-17 0,0 0 48 0,0 0-50 16,0 0-20-16,6 6 58 0,-6-6-39 0,0 0-18 15,0 0 25-15,0 0-30 0,4 6-16 0,-4-6 29 16,0 0-18-16,3 8-31 0,-3-8 17 0,0 0-2 16,0 9-4-16,0-9-3 0,3 7 22 0,-3-7-25 15,1 9-6-15,-1-9 19 0,0 0-17 0,1 12-4 16,-1-12 8-16,-2 11-18 0,2-11-19 15,-6 11 17-15,3-4 0 0,-1 1-19 0,-2-1 31 16,-2 1-15-16,1 1 4 0,-2-1-6 0,0 0 27 16,0 1-27-16,0-2-10 0,1-1 3 15,-2-1-12-15,1 1 35 0,2-1-55 0,-1-2 23 16,-1 1 23-16,2-3-28 0,7-1 8 0,-13 3 3 16,13-3-21-16,-13 0-6 0,13 0-28 0,-12-2-48 15,12 2-25-15,-10-4-73 0,10 4-86 0,-8-3-1769 16</inkml:trace>
  <inkml:trace contextRef="#ctx0" brushRef="#br0" timeOffset="145789.632">7556 10814 1281 0,'0'0'143'0,"0"0"88"0,0 0-97 15,0 0 133-15,0 0 18 0,0 0 32 16,0 0-72-16,0 0 78 0,-17 17-69 0,17-17-38 16,-7 15-44-16,0-7 17 0,4 3-24 0,-1 0 10 15,-2 2-67-15,0 2 42 0,2 1-35 0,-1-2 4 16,1 1 14-16,1 0-14 0,-2-3-12 0,2 1-11 15,2-2-28-15,-2 0-6 0,2 1 0 0,-2-2-13 16,0-1 15-16,2-2-23 0,1-7-21 0,-3 15 11 16,3-15-9-16,-1 8 9 0,1-8-8 0,0 0 10 15,0 0-14-15,0 0-4 0,0 0 6 0,21-19-18 16,-11 8 18-16,2-2-15 0,1-2 9 0,1-3 11 16,0 0-16-16,2 0 13 0,-2 1-16 15,0 2 17-15,0 1-37 0,-1-1 8 0,1 5-6 16,-1 1 9-16,-2 3 12 0,-2 1-5 15,-1 3 3-15,-1 0 1 0,-7 2-13 0,14 7 18 16,-9 0-3-16,-1 3 13 0,-1 2-21 0,-2 2 1 16,1 2 11-16,-1-1 15 0,2 3-10 0,-6-4 8 15,3 1-2-15,0-3-1 0,0 2-5 0,-1-3 4 16,1-2-15-16,0-1 13 0,0-8-19 0,1 11 16 16,-1-11 1-16,0 0-1 0,0 0-9 0,21-5 15 15,-11-5-21-15,1 0 9 0,-1-3 2 0,4 0-11 16,-1-2-19-16,0-2 30 0,2 0-15 0,-3 2 6 15,2 0 14-15,-4 4-10 0,1-1-4 16,0 3 17-16,-2 1-10 0,-1 3 5 0,2 2-9 16,-3 3-7-16,-7 0 6 0,15 8 8 15,-9 1-20-15,0 2 13 0,0 4-1 0,-3 0 3 16,-1 2 4-16,0 1 6 0,-1 1-16 0,-2-3 8 16,1 2-9-16,-2 0-8 0,1-2 3 0,1-2-4 15,-1 0-11-15,-2-3-5 0,1-2-14 0,2 1-5 16,-1-3-13-16,1-7-4 0,-3 9-40 0,3-9-6 15,0 0-46-15,0 0-37 0,0 0-20 0,0 0-66 16,0 0-1430-16</inkml:trace>
  <inkml:trace contextRef="#ctx0" brushRef="#br0" timeOffset="147157.626">8171 10904 2046 0,'0'0'346'0,"0"0"5"15,0 0-140-15,0 0 16 0,0 0-27 0,0 0-54 16,0 0 23-16,0 0 3 0,-11 20 11 0,6-14-18 15,0 5-33-15,-2-2-30 0,1 2-18 16,-1 2 28-16,1 1-1 0,0 1-39 0,1-1-8 16,1 0-12-16,1-1 32 0,0-2-27 0,2 1 5 15,-1-1 6-15,2-3-16 0,0 2-7 0,0-10-25 16,3 14 6-16,0-9 14 0,-3-5 0 0,11 7-15 16,-11-7 1-16,14 0-14 0,-14 0-2 0,21-5 6 15,-11-1-4-15,-1 2 18 0,2-3-5 16,-1 1-29-16,2-2 20 0,-1-2 5 0,-3 2-21 15,2-2 15-15,-2 0 17 0,-2 1-38 0,0-1-3 16,0 0 7-16,-2-1-7 0,-1 2 5 0,-2-2 10 16,2 1-18-16,-3 1 6 0,-3 0-20 0,0 0-23 15,-1 2 31-15,-2-1-24 0,-1 1 5 16,0 1 11-16,-1 1-3 0,-1 1 10 0,2 0-28 16,-3 2 47-16,3 1-11 0,-1-1-2 0,8 2 0 15,-17-1-46-15,10 1 17 0,7 0-1 0,-13 0-4 16,13 0-20-16,-13-1 17 0,13 1 0 0,0 0-87 15,0 0-30-15,-15 0-77 0,15 0-927 0</inkml:trace>
  <inkml:trace contextRef="#ctx0" brushRef="#br0" timeOffset="147941.171">8343 10989 2095 0,'-18'15'483'15,"4"0"-13"-15,1-1-129 0,3-1-27 0,3-1-97 16,0 0 17-16,3-1-65 0,0 1 9 0,2-2-11 15,2-2-14-15,0-8-37 0,7 14-24 0,-1-9-16 16,1-2 14-16,-7-3-44 0,20 1 36 16,-6-4-25-16,1-2 8 0,2-2-26 0,3-4 7 15,-3 1-20-15,3-3 9 0,0 0-19 0,0-6 14 16,1 0-9-16,-2-1-1 0,0-3 23 0,-2-3-43 16,-2 2 31-16,-1-3-5 0,-1 1-23 15,0-2 13-15,-3 2-30 0,0 0 17 0,-3 3-3 16,1 1 31-16,-2 2-31 0,-2 2 14 0,0 1-14 15,1 3 10-15,-2 1-29 0,0 2 8 0,-1 1-11 16,-1 3 11-16,-1 7 5 0,2-9 9 0,-2 9-11 16,0 0 22-16,0 0-32 0,0 0 30 15,0 0 2-15,-18 26-3 0,13-15-14 0,0 4 25 16,0-1-10-16,-1 1 7 0,1 3-31 0,1-1 26 16,0 1-22-16,1 1 33 0,0-1-15 0,1 0 22 15,0-1-32-15,0 1 5 0,2-3-10 0,0 0 10 16,0-2-18-16,3 1 29 0,0-3-27 0,1 1 6 15,-1-2-8-15,1 1-11 0,-1-1-25 0,2-1 10 16,0-1-29-16,-2-3-26 0,-3-5-8 16,7 13-9-16,-7-13-27 0,4 10-48 0,-1-6-1697 15</inkml:trace>
  <inkml:trace contextRef="#ctx0" brushRef="#br0" timeOffset="148917.766">8764 10969 1940 0,'0'0'286'0,"0"0"-5"0,0 0-74 0,0 0-8 16,0 0-90-16,0 0 41 0,0 0-78 16,0 0 14-16,0 0 1 0,0 0-16 0,0 0 21 15,0 0-26-15,0 0-41 0,0 0 75 0,0 0-8 16,0 0-39-16,0 0-2 0,0 0-29 15,0 0-17-15,0 0 1 0,0 0 5 0,0 0 11 16,0 0 13-16,0 0 7 0,0 0-31 0,0 0 53 16,0 0-70-16,19 9 18 0,-19-9 2 0,0 0 39 15,0 0-59-15,0 0 16 0,11 2-4 0,-11-2 0 16,0 0-12-16,0 0 12 0,10 1-12 0,-10-1 25 16,0 0 7-16,0 0-1 0,0 0-56 15,10 2 37-15,-10-2-45 0,0 0 68 0,0 0 0 16,0 0-19-16,0 0-14 0,0 0 29 0,0 0-50 15,0 0 19-15,0 0-52 0,0 0 81 0,0 0-37 16,13 0 5-16,-13 0 48 0,0 0-59 0,0 0 14 16,0 0 2-16,0 0 28 0,0 0-24 0,0 0-49 15,0 0 49-15,0 0-6 0,0 0-35 0,0 0 52 16,0 0-17-16,0 0 12 0,0 0-6 0,0 0-11 16,0 0 16-16,0 0-5 0,0 0 22 0,0 0 2 15,0 0 27-15,0 0-26 0,0 0-35 16,8-3 1-16,-8 3 32 0,0 0-42 0,0 0 48 15,7-5-33-15,-7 5 8 0,6-3-28 0,-6 3 15 16,0 0 9-16,10-7 9 0,-10 7-18 0,5-7 38 16,-5 7-58-16,8-5 48 0,-8 5-15 15,4-5-4-15,-4 5-49 0,4-7 30 0,-4 7 13 16,3-8-30-16,-3 8-5 0,0 0 45 0,0-9-35 16,0 9 31-16,-4-7 0 0,4 7-16 0,-7-9 32 15,1 9-11-15,6 0 11 0,-13-4-6 0,5 4-14 16,8 0-2-16,-17 1-4 0,4 2 14 0,3 0 22 15,1 1 17-15,-2 1-29 0,3 1 43 0,-1 1-24 16,0 1 56-16,1-1-101 0,1 0 79 0,3 2-53 16,-2 0 22-16,2-1-39 0,3 2 35 0,0-3-1 15,1-7-8-15,2 19 3 0,2-12 4 0,1 2 31 16,-1-1-37-16,0-2-24 0,2 1 25 0,-2-3 37 16,3 2-51-16,-7-6-19 15,11 8 26-15,-3-6 1 0,-8-2-43 0,15 2 16 16,-15-2 0-16,14 0-4 0,-14 0-9 0,17-2-8 15,-10 0-20-15,0-1-60 0,0-1-12 0,-7 4-57 16,0 0-50-16,23-5-3100 0</inkml:trace>
  <inkml:trace contextRef="#ctx0" brushRef="#br0" timeOffset="149276.713">9030 10574 2293 0,'-4'22'514'16,"1"-1"-131"-16,0 0-67 0,2-1-70 16,-1 2-9-16,2 1-31 0,0 4-44 0,2 4-27 15,-2 4-58-15,1-1 12 0,2 1-31 0,0 1 29 16,0 2-4-16,3-4-2 0,-1 0 8 0,1-2-26 16,1-1-9-16,-1-1 0 0,-2-6-37 15,0 0 24-15,2-3-13 0,-2-2-28 0,0-3-10 16,-1-1-14-16,0-4-68 0,-2 0-47 0,-1-11-12 15,0 13-117-15,0-13-2046 0</inkml:trace>
  <inkml:trace contextRef="#ctx0" brushRef="#br0" timeOffset="150189.223">8382 11020 2371 0,'0'0'400'0,"0"0"-85"0,0 0-25 15,0 0-33-15,0 0-53 0,0 0-34 0,0 0-13 16,0 0-34-16,0 0-9 0,0 0-32 0,0 0-13 16,0 0-15-16,0 0 12 0,4 5-22 0,-4-5 18 15,0 0-24-15,0 0 24 0,0 0-26 16,0 0-5-16,0 0 16 0,0 0-6 0,0 0-48 15,0 0 22-15,0 0-20 0,0 0 32 0,0 0-23 16,0 0 30-16,0 0-34 0,0 0 25 0,8-6-22 16,-8 6-10-16,0 0 7 0,9-5 30 0,-9 5-12 15,8-4-15-15,-8 4-10 0,10-5 39 0,-3 4-28 16,0-2 10-16,0 1 4 0,-7 2-22 0,16-3 15 16,-9 0-11-16,0 2 11 0,-7 1-2 15,10-1-16-15,-10 1 5 0,11-3-41 0,-11 3 39 16,0 0-14-16,0 0 18 0,17 0 8 0,-17 0-30 15,0 0 19-15,0 0 28 0,0 0-43 0,16 0 28 16,-16 0-63-16,0 0-6 0,0 0-14 16,0 0-4-16,0 0-32 0,14-2-52 0,-14 2-1836 15</inkml:trace>
  <inkml:trace contextRef="#ctx0" brushRef="#br0" timeOffset="150928.623">8325 11025 1833 0,'0'0'296'0,"0"0"-20"0,0 0-15 15,0 0-75-15,0 0 16 0,0 0-105 0,0 0 1 16,0 0-17-16,0 0 14 0,0 0-6 0,0 0 10 16,0 0-16-16,0 0-1 0,0 0 26 0,0 0 17 15,0 0-9-15,0 0-42 0,0 0-13 0,0 0 15 16,0 0-22-16,0 0-39 16,0 0 4-16,0 0-1 0,0 0-9 0,0 0 39 15,0 0 11-15,0 0-18 0,0 0-18 0,0 0 21 16,0 0-32-16,7-7 10 0,-7 7-22 0,0 0 25 15,0 0-63-15,8-4 34 0,-8 4-44 0,0 0 17 16,10-6-9-16,-10 6 31 0,0 0-119 0,0 0-110 16,17 0-2475-16</inkml:trace>
  <inkml:trace contextRef="#ctx0" brushRef="#br0" timeOffset="159876.558">1205 12224 2413 0,'0'0'429'0,"0"0"-145"16,0 0 7-16,0 0-87 0,0 0-35 15,0 0-10-15,0 0-51 0,0 0-28 0,-5 8 11 16,5-8-12-16,0 0 0 0,0 0 3 0,0 0-31 16,0 0 5-16,0 0-21 0,0 0 1 0,0 0-2 15,0 0 13-15,0 0 9 0,0 0 10 0,0 0-22 16,0 0 43-16,0 0-34 0,0 0 19 0,0 0-32 16,0 0 20-16,0 0-13 0,0 0-34 15,0 0 35-15,0 0-8 0,0 0-19 0,0 0 17 16,0 0-11-16,-11 3 11 0,11-3 5 15,0 0-1-15,0 0-13 0,0 0 4 0,0 0-24 0,0 0 9 16,0 0 21-16,0 0 3 0,0 0-30 0,0 0 19 16,0 0-20-16,0 0 0 0,0 0-2 15,0 0 7-15,0 0 19 0,0 0-13 16,0 0-6-16,0 0 2 0,0 0-9 0,0 0 32 16,0 0-18-16,0 0 7 0,0 0-14 0,0 0 14 15,0 0-19-15,0 0 28 0,0 0-5 0,0 0 11 16,0 0-13-16,0 0 9 0,0 0-17 0,0 0 5 15,0 0-7-15,0 0 1 0,0 0 0 0,0 0 4 16,0 0-12-16,0 0 10 0,0 0-17 16,0 0 20-16,0 0-20 0,0 0-4 0,0 0 6 15,0 0 0-15,0 0-14 0,0 0 16 0,0 0-10 16,0 0 12-16,0 0-16 0,0 0 8 16,0 0-9-16,0 0 15 0,0 0-12 0,0 0 9 15,0 0-12-15,0 0 16 0,0 0-14 0,0 0 8 16,0 0-11-16,0 0 10 0,0 0 3 0,0 0-6 15,0 0-3-15,0 0 5 0,0 0-10 16,0 0 16-16,0 0-13 0,0 0-2 0,0 0 4 16,0 0-2-16,0 0 8 0,34-7 1 0,-34 7-5 15,0 0 0-15,0 0-9 0,0 0 25 0,0 0-22 16,0 0 8-16,0 0-4 0,0 0 10 0,0 0-24 16,0 0 24-16,11-3-4 0,-11 3 1 0,0 0 4 15,0 0-11-15,0 0-8 0,8 0 5 16,-8 0 6-16,0 0-3 0,0 0-3 15,0 0 9-15,0 0-9 0,0 0 16 0,14 0-9 16,-14 0 3-16,0 0-12 0,0 0 16 0,0 0-11 16,0 0 2-16,0 0-6 0,16-1 11 0,-16 1-5 15,0 0-6-15,0 0 3 0,15-1 6 0,-15 1 13 16,0 0-17-16,16-2-4 0,-16 2 8 16,14-2-1-16,-14 2-2 0,11-3 8 0,-11 3-4 15,11-2-10-15,-11 2 9 0,13-3 1 0,-13 3 6 16,0 0-7-16,16-2-3 0,-16 2-2 0,14-4 5 15,-14 4-1-15,13-2 6 0,-13 2-10 16,17-3 3-16,-11 1-4 0,-6 2 4 0,20-2 4 16,-11-1 6-16,0 0-16 0,-9 3 8 15,23-4-14-15,-10 2 11 0,0-2 3 0,0 2 0 16,1 1-3-16,0-2-2 0,0 1 0 0,-1-1-3 16,3 0 1-16,-3 1 4 0,0-1-1 0,-1 1 6 15,1 1-9-15,-13 1 8 0,25-3-10 0,-14 2 6 16,0 0 0-16,-11 1-4 0,20-2-4 0,-10 2 8 15,-10 0 15-15,21-2-4 0,-8 2-11 16,-13 0 1-16,22-1-13 0,-13 1 18 0,-9 0-6 16,27 0 0-16,-14 0-4 0,3 0 12 0,-1-1-22 15,-1 1 11-15,0 0-1 0,1 0 0 0,0 0 1 16,0 0 4-16,-2 0-8 0,3 0 15 0,-1-1-10 16,-1 1 2-16,2 0-4 0,-2 0 4 15,1 0-2-15,-2-2 11 0,1 2-6 16,0-1 2-16,2 1-12 0,-1-2 3 0,2 1 4 15,-1 1 1-15,1-1-6 0,0 1 13 0,1-1-10 16,3 1 6-16,-1-2-11 0,1 1 7 0,-1 0-9 16,2 1 9-16,-1-1-4 0,0 1 7 0,-1-1-16 15,-1 1 9-15,0 0-1 0,-2 1 8 0,1-1-7 16,-2-1-1-16,2 2 8 0,-2-1 1 16,2 0-12-16,0 0 9 0,-2 0-8 15,1 0-1-15,-2 0 10 0,4 0-2 0,-4 0-2 0,2 0 2 16,2 0-10-16,0 0 6 0,4-1-1 15,-2-1 4-15,3 2-1 0,0-1-4 0,2-1 4 16,-2 2 1-16,0-3-1 0,1 2 0 0,-2 0 2 16,-1 1-1-16,-2-1-1 0,1-1 2 15,-4 2-15-15,-1 0 9 0,-3-2 0 0,2 2 8 16,-2 0-8-16,-13 0 15 0,21 0-18 0,-21 0 6 16,20 0 2-16,-20 0 3 0,17 2-17 0,-17-2 16 15,15 0-6-15,-15 0 5 0,16 0 1 0,-16 0-5 16,15 0 1-16,-15 0 1 0,13 2 0 15,-13-2 0-15,0 0-6 0,20 0 8 0,-20 0 9 16,0 0-4-16,14 1-7 0,-14-1 5 0,0 0-13 16,0 0 1-16,17 1 3 0,-17-1-5 15,0 0 4-15,0 0 8 0,0 0-9 0,12 2 8 16,-12-2-6-16,0 0-4 0,0 0-1 0,0 0 11 16,0 0-4-16,0 0 6 0,5 8-13 0,-5-8 8 15,0 0-13-15,0 0 19 0,0 0-7 0,0 0 9 16,0 0-5-16,0 0-8 0,0 0-4 15,0 0 17-15,0 0-5 0,0 0 7 0,0 0-17 16,0 0 16-16,0 0-17 0,0 0 2 0,0 0 5 16,0 0 8-16,0 0-15 0,0 0 0 0,8 7 6 15,-8-7 3-15,0 0-4 0,0 0 4 16,0 0-5-16,0 0 14 0,0 0-11 0,0 0-2 16,0 0 6-16,0 0 12 0,0 0-19 15,0 0 3-15,0 0 8 0,0 0-8 0,0 0-3 16,0 0 8-16,0 0-8 0,0 0 19 0,0 0-9 15,0 0-3-15,0 0-11 0,0 0 9 0,0 0-5 16,0 14 3-16,0-14-3 0,0 0 5 0,0 0-4 16,0 0 1-16,0 0-4 0,0 0 11 0,0 0 8 15,0 0-5-15,0 0-14 0,0 0 14 16,0 0-20-16,0 0 13 0,0 0 0 0,0 0 13 16,0 0-19-16,0 0 6 0,0 0-10 0,0 0 19 15,0 0-6-15,0 0-3 0,0 0-5 0,0 0 1 16,0 0 4-16,0 0-2 0,0 0 11 15,0 0-7-15,0 0-13 0,0 0 13 0,0 0 2 16,0 0 8-16,0 0-14 0,0 0 7 16,0 0-5-16,0 0-1 0,0 0-3 0,0 0 4 15,0 0 4-15,0 0-11 0,0 0-7 0,0 0 21 16,0 0-13-16,0 0 10 0,0 0 0 0,0 0-4 16,0 0 1-16,0 0 1 0,0 0 0 0,0 0-2 15,0 0-9-15,0 0 9 0,0 0 4 0,0 0-4 16,0 0 5-16,0 0-7 0,0 0-15 15,0 0 17-15,3-31-7 0,-3 31 14 0,5-19-13 16,-4 9 5-16,3-1-8 0,1-1 7 0,0-1 6 16,4 1-1-16,-4-1-3 0,2-1 5 15,1 2-3-15,1-2-2 0,0 0-53 0,1 0 11 16,1 0 1-16,-1 2 10 0,0 1-7 0,1-1 55 16,-2 3-5-16,-2 0 5 0,1 0 0 0,0 2-5 15,0 1-12-15,-8 6 3 0,10-10-1 16,-10 10 7-16,11-2-9 0,-11 2 6 0,0 0-9 15,0 0 10-15,0 0-7 0,7 22 9 0,-10-9-14 16,3 4 8-16,-3 3 3 0,0 5-5 0,-3 3 9 16,4-1 5-16,-2 6-15 0,1-5 16 0,0-1-9 15,0-1 9-15,0 1-16 0,0-5 7 0,1-1-2 16,0-4 9-16,2 1-3 0,-2-4 18 16,2-2-3-16,0 1-16 0,0-2-4 15,0-11 8-15,5 15-3 0,-5-15 4 0,6 5-4 16,-6-5 10-16,0 0-15 0,0 0 2 0,28-20-6 15,-18 7 4-15,2-5 6 0,0-3-2 0,-1-3-8 16,3-2-4-16,-1 1-1 0,0-1 8 0,1 1 0 16,-1 0-2-16,-2 3-2 0,-1 3-1 0,0 1 0 15,1 2 5-15,-2 2-11 0,1 1 4 0,-1 2 7 16,-1 2 4-16,0 3-11 0,-1 0-4 16,1 4 0-16,0 0 5 0,-8 2-6 0,13 5 1 15,-5 3 8-15,-3 0 1 0,1 6-8 16,0 0 5-16,-2 2 3 0,0 0 0 0,0 2-12 15,1-1 18-15,-4 0-15 0,2-1 6 0,0-2-9 16,-2-2 7-16,1-1 2 0,-1-1 3 0,1 0-4 16,-1-1 4-16,0-2-8 0,-1-7 12 0,3 14-6 15,-3-14 1-15,2 11 2 0,-2-11 6 16,1 10-12-16,-1-10 1 0,2 9 2 0,-2-9-1 16,3 9 0-16,-3-9 8 0,3 9-14 0,-3-9 9 15,5 7-8-15,-5-7 4 0,2 8 2 0,-2-8 7 16,3 6-4-16,-3-6 18 0,0 0-2 15,0 0 1-15,3 9 2 0,-3-9-6 0,0 0 1 0,0 0 2 16,5 4-7-16,-5-4 3 0,0 0-9 0,0 0 5 16,0 0-8-16,0 0 8 0,0 0 7 15,0 0-4-15,0 0 1 0,0 0 25 16,0 0-8-16,0 0 1 0,0 0 3 0,0 0 9 16,0 0-8-16,0 0-3 0,0 0-6 0,0 0-1 15,0 0-8-15,0 0 3 0,8 3 0 0,-8-3-3 16,0 0-5-16,0 0-1 0,7 6-3 0,-7-6 4 15,0 0-10-15,0 0 7 0,0 0-5 0,0 0-5 16,0 0-4-16,0 0 8 0,7 3-6 0,-7-3 1 16,0 0 6-16,0 0-5 15,0 0-4-15,0 0 3 0,0 0-2 0,0 0-2 0,0 0 3 16,0 0 4-16,0 0-4 0,0 0 3 16,0 0-3-16,0 0 0 0,0 0 0 0,0 0 0 15,0 0 1-15,0 0-1 0,0 0 5 0,0 0-5 16,0 0 2-16,0 0-5 0,13-9-2 0,-13 9 9 15,4-5-8-15,-4 5 4 0,7-6-6 0,-7 6 2 16,7-7 0-16,-4 1 2 0,-3 6-1 16,6-7 2-16,-6 7-5 0,4-6 2 0,-4 6 1 15,4-5-2-15,-4 5 2 0,6-6 1 0,-6 6-3 16,0 0 0-16,4-5-3 0,-4 5 2 0,0 0 1 16,0 0 3-16,4-4-1 0,-4 4 1 0,0 0 2 15,0 0 0-15,0 0-4 0,0 0 4 16,5-5-2-16,-5 5 0 0,0 0 1 0,0 0 0 15,0 0-8-15,0 0 5 0,0 0 3 0,0 0-2 16,0 0-7-16,0 0 5 0,0 0 1 16,4-5-1-16,-4 5-1 0,0 0 4 0,0 0-4 15,0 0-2-15,3-9 5 0,-3 9-4 0,3-9 2 16,-3 9 1-16,3-9-1 0,-1 3 9 0,-2 6-9 16,4-10 3-16,-1 5-5 0,-3 5 12 0,4-10-6 15,1 4 6-15,-5 6-9 0,4-11 4 0,0 4-7 16,2 0 10-16,-4-2-12 0,4 0 3 15,-2 1 3-15,1-2-2 0,-1 1-1 0,2-1 5 16,-1 2-5-16,1-2 2 0,-2 2-3 16,2-3 5-16,-2 3-2 0,0 0-6 0,3 0 4 15,0-1 9-15,0-1-12 0,1 0-4 0,0 1-3 16,0-2 4-16,0 1-7 0,0 1 5 0,0 0 8 16,0 2-3-16,-1 1-1 0,-7 6 2 0,8-10-3 15,-8 10 1-15,10-9 4 0,-10 9-1 0,6-6-1 16,-6 6 13-16,0 0-2 0,0 0-8 15,0 0-1-15,0 0 3 0,11 13-4 0,-11-13 9 16,0 16 1-16,-1-6-4 0,-1 5-7 0,1-1 8 16,-1 1 2-16,1 2-6 0,-1 2 0 0,0-1 2 15,0 1 1-15,-1 1 0 0,2-1 3 0,-1-1-4 16,2 1-4-16,-1-2 7 0,1-3-2 16,0 0 4-16,0-2-1 0,1 0-5 0,2-1 8 15,0-1-2-15,0-1-3 0,-3-9 6 16,10 14-5-16,-6-8 1 0,-4-6-4 0,11 7-2 15,-5-4 1-15,-6-3 1 0,0 0-1 0,14 4 6 16,-14-4-8-16,0 0 7 0,16 1 0 0,-16-1-14 16,8-1 8-16,-8 1-1 0,0 0-6 0,0 0 11 15,0 0-12-15,16-3 14 0,-16 3-15 0,0 0 13 16,8-6-6-16,-8 6-3 0,0 0 1 0,10-10 0 16,-10 10 0-16,9-10 16 0,-4 4-8 15,0-2-6-15,-5 8-5 0,10-15 8 16,-5 8-4-16,1 0 2 0,-1 0 3 0,-5 7-8 15,9-14 2-15,-5 8 4 0,-4 6-4 0,7-9 22 16,-7 9-18-16,7-7 2 0,-7 7-2 0,0 0 4 16,6-11-8-16,-6 11 13 0,0 0-6 0,6-6 11 15,-6 6-10-15,0 0-4 0,0 0-3 0,4-7 14 16,-4 7 1-16,0 0-5 0,0 0-5 0,0 0 21 16,9-5-19-16,-9 5 3 0,0 0-8 15,0 0 5-15,13-3-6 0,-13 3 3 0,0 0 0 16,15-2 10-16,-15 2-11 0,0 0 16 15,17-1-16-15,-17 1 10 0,14 0-8 0,-14 0 8 0,17 1-9 16,-17-1 0-16,15 2-2 0,-15-2 7 0,20 1 3 16,-20-1-4-16,21 2 4 0,-9-1-5 15,0 0 4-15,1 1 2 0,1-1-12 0,3 0 6 16,-1-1-5-16,5 2 17 0,0-1-12 16,0 0 10-16,3 0-12 0,2 0 3 0,2 2-8 15,-3-3 10-15,-1 0-8 0,2 2 6 0,-2-1-5 16,0 1 7-16,-2 0-9 0,-1 0 4 0,1 0-3 15,-1 1 7-15,-1 1-8 0,1-2-1 0,-1 2 4 16,-1-2 3-16,0 2-2 0,-1 0 3 0,0-2 0 16,-2 2-3-16,-1-1-8 0,0-1 13 0,-1 0-9 15,0 1 11-15,-1-1-10 16,-1 1-3-16,0 0-11 0,-12-3-3 0,19 3-16 16,-19-3-11-16,16 2-25 0,-16-2-10 0,13 1-53 15,-13-1-52-15,11 5-801 0,-5-2-432 0,-6-3-1403 16</inkml:trace>
  <inkml:trace contextRef="#ctx0" brushRef="#br0" timeOffset="162161.163">5077 12223 2771 0,'0'0'380'0,"0"0"-65"0,0 0-58 15,0 0-53-15,0 0-31 0,0 0-25 0,0 0-29 16,0 0-27-16,1 9 9 0,-1-9-43 0,0 0 4 16,0 0 4-16,0 0 25 0,0 0-60 15,0 0 10-15,0 0-21 0,-7 3 53 0,7-3-42 16,0 0-4-16,0 0 25 0,0 0-9 0,0 0 7 16,0 0 6-16,0 0-21 0,0 0 5 0,0 0 7 15,0 0-8-15,0 0-32 0,0 0 22 0,0 0-3 16,0 0-12-16,0 0-4 0,4-28 12 0,1 20-6 15,-1 0 0-15,0 1 1 0,0 1 11 0,-1-1-31 16,1 0 11-16,0 0 4 0,-1-1 24 0,2 0-25 16,-1 0 2-16,0 2 13 0,-1-2-18 0,0 3 12 15,2-4 0-15,0 2-20 0,-1-1 14 16,0 1-42-16,-1-1 42 0,1 0-16 16,1 1 7-16,1 0-19 0,-1 0 28 0,0-1-6 15,3 0 4-15,-4 1-7 0,3 0-8 0,-2 0 1 16,0 2 4-16,-1-1-4 0,-4 6 24 0,7-8-6 15,-4 4 3-15,-3 4 3 0,7-6-1 0,-7 6 6 16,5-4 10-16,-5 4-6 0,0 0-6 0,0 0-7 16,0 0-5-16,0 0 4 0,0 0-7 0,13 12-2 15,-13-12 3-15,2 11 0 0,-2-11 6 0,0 15-8 16,1-7 13-16,-1 2-13 0,0-10 7 0,0 18 4 16,-1-7 2-16,1 0 11 0,0-1-9 0,-2 1 5 15,1-1-9-15,-2 1-9 0,0-3-4 16,0 2 4-16,2-3 1 0,1-7-20 0,-4 14 27 0,2-8-6 15,2-6 4-15,-4 10-2 16,4-10-14-16,-3 8-5 0,3-8 4 0,0 0 4 16,0 0 5-16,0 0-11 0,0 0-1 0,0 0 6 15,19-22-1-15,-14 14-21 0,5-4 19 0,0 1 6 16,-1 1-2-16,-1-4-1 0,3 3-3 0,-2 0 0 16,-1 0 0-16,2 1-11 0,-1 1 30 0,-2 1-15 15,0 2 2-15,1-2-4 0,-2 3 11 0,0-1-15 16,-2 1-9-16,-4 5 11 0,8-6-2 0,-8 6-12 15,10-1 14-15,-10 1-7 0,0 0 7 0,0 0-10 16,7 16 19-16,-5-9 3 0,-2 3-6 0,0-10 7 16,0 17-5-16,0-9-12 0,0-8 2 15,0 16 2-15,0-10 26 0,0-6-6 0,1 10 6 16,-1-10-10-16,7 5 1 0,-7-5 3 0,14-1-1 16,-14 1-19-16,19-9 12 0,-7 1-9 15,3 0-5-15,1-4 2 0,0 1-5 0,2-2 10 16,-2 1-5-16,1-1 6 0,-4 3-2 0,1-1-18 15,-1 1 14-15,-1 2-9 0,-2 0 9 0,0 1-4 16,-3 0 2-16,3 3 10 0,-3-1-10 0,-1 0-6 16,-6 5 12-16,11-1-6 0,-11 1 6 0,0 0-20 15,6 14 19-15,-8-4-11 0,-2 2 2 16,-1 1 10-16,0 2 2 0,-1 1-12 0,1-1-2 16,0 2-8-16,0-3 21 0,-2 0-13 0,3-1 2 15,1-2 10-15,-1-2-2 0,1 0 6 0,0 1-8 16,0-4-2-16,1 0 12 0,2-6 7 0,-1 11-7 15,1-11-22-15,0 0 24 0,0 0-22 16,6 11 6-16,-6-11-12 0,0 0 5 0,10 3-1 16,-10-3 18-16,0 0-18 0,11 0 22 0,-11 0-24 15,0 0 0-15,0 0 8 0,11 0-6 0,-11 0 2 16,0 0-2-16,0 0-15 0,0 0 19 0,0 0-7 16,0 0-1-16,10 2-5 0,-10-2 12 0,0 0-14 15,0 0 20-15,0 0-5 0,0 0-5 0,0 0 6 16,0 0 3-16,0 0-12 0,0 0 16 0,0 0-11 15,0 0 11-15,0 0-4 0,9 3 4 16,-9-3-9-16,0 0 11 0,0 0 0 0,0 0 0 16,0 0-2-16,0 0 7 0,0 0 2 0,0 0-18 15,0 0-7-15,0 0 7 0,0 0-4 16,0 0 22-16,0 0-18 0,0 0 22 0,0 0-17 16,0 0 17-16,0 0-20 0,0 0 17 0,0 0 0 15,0 0 0-15,0 0-21 0,0 0 18 0,0 0-3 16,0 0 13-16,0 0-1 0,0 0 1 0,0 0-4 15,15-3 15-15,-15 3-20 0,9-2 5 0,-9 2-7 16,15 0-6-16,-15 0 9 0,17 0 3 0,-3 1-2 16,2-1 19-16,2 1-25 0,6-1 8 15,1 0-14-15,7 1 14 0,6-1-5 0,5 0-10 16,4 2 2-16,20-2 5 0,2 0 1 0,4-2 11 16,1 1-10-16,3 0 7 0,-3 1 3 0,1 0-2 15,0 0-4-15,-7 1-16 0,-3 0-2 16,-10-1 0-16,-9 2-11 0,-4 1 17 0,2-1-4 15,-5-1 4-15,-5 1 6 0,-2-1-18 0,-3 0 20 16,-5 0-12-16,0 1 10 0,-4 0-2 0,0-1-8 16,-3 0 4-16,-3 1-18 0,1-1 10 0,-3 0-6 15,-1-1-10-15,0 1 5 0,-11-1 9 16,17 2-18-16,-17-2 8 0,16 1-12 0,-16-1 30 16,11 2-20-16,-11-2 11 0,14 1-1 0,-14-1-4 15,12 2 15-15,-12-2-17 0,10 2-1 0,-10-2-1 16,9 3 10-16,-9-3 14 0,9 3-2 0,-9-3 14 15,7 3-16-15,-7-3-10 0,0 0 14 16,9 2-9-16,-9-2-16 0,0 0 8 0,0 0 9 16,9 4 3-16,-9-4 0 0,0 0 3 0,0 0-2 15,9 3-5-15,-9-3-1 0,0 0 18 0,8 3-17 16,-8-3-1-16,10 2 6 0,-10-2 26 0,11 4-26 16,-11-4 31-16,13 4 1 0,-3-1-9 0,0 1-9 15,0 1-1-15,1-1-6 0,2 1 9 16,1 0-12-16,2 1 20 0,0 1-17 0,0-3 24 0,4 3-27 15,-2-1 9-15,3-1-2 0,1 0-9 16,3 0 11-16,-1-1 4 0,2-1-7 0,2-1-4 16,-4 0-5-16,0-1 11 0,0-1-3 0,-1 1-5 15,1-1-20-15,-2 1 6 0,-2-1 3 16,-2 0 11-16,-2 0-2 0,1 0 9 0,-3 2-14 16,1-4 15-16,-3 2-20 0,-1 0 17 0,-2 0-14 15,-9 0-12-15,18 4-28 0,-18-4-7 0,14 0-25 16,-14 0-11-16,9 2-32 0,-9-2 4 0,0 0-27 15,0 0-44-15,0 0-13 0,0 0-28 0,0 9-1736 16</inkml:trace>
  <inkml:trace contextRef="#ctx0" brushRef="#br0" timeOffset="163265.768">2131 12311 1981 0,'7'-6'347'0,"-7"6"-36"0,10-5-47 0,-10 5-72 15,7-7-82-15,-7 7 94 0,9-7-99 0,-9 7-11 16,0 0-24-16,9-8 47 0,-9 8-33 0,0 0-20 16,7-6-24-16,-7 6 55 0,0 0-63 15,6-7 16-15,-6 7 22 0,0 0-15 16,0 0-15-16,7-7 10 0,-7 7-41 0,0 0 53 15,4-9-19-15,-4 9 7 0,2-6 23 0,-2 6 11 16,0 0-32-16,4-9 31 0,-4 9-11 0,1-6 22 16,-1 6-33-16,0 0-5 0,0 0 9 0,2-12 10 15,-2 12-18-15,0 0-3 0,1-6-5 0,-1 6 7 16,0 0 4-16,0 0 13 0,0 0-3 0,0 0 28 16,0 0 7-16,-11-2-9 0,11 2-10 15,0 0 16-15,0 0-12 0,-13 20 9 0,10-12-2 16,-1 3-11-16,-2 0 0 0,4 4 7 0,-1 1-18 15,0 0 1-15,2 4-18 0,-1 1-7 0,2-2 3 16,0 3-6-16,0-1-1 0,2 4-13 16,-2-3-10-16,1 2 5 0,2-3-4 0,-1-2-2 15,0 0-10-15,-1 0 2 0,2-3 1 0,-1-1-2 16,-1-2-4-16,1-2-10 0,-1 1-10 0,0-3-16 16,1-1-14-16,-2-8-7 0,1 13-26 15,-1-13-10-15,0 8-24 0,0-8-17 0,0 0-47 16,0 0-706-16,0 0-436 0,0 0-1018 0</inkml:trace>
  <inkml:trace contextRef="#ctx0" brushRef="#br0" timeOffset="163644.585">2656 12659 3868 0,'-32'12'499'16,"18"-9"-37"-16,-3 1-125 0,0 0-62 0,-4 1-62 15,0-2-23-15,-4 3-33 0,2-4-20 0,-3 1-14 16,0 1-20-16,-3-1-17 0,1-2-6 0,3 0-17 16,-5 1 4-16,0-2-22 0,-1 0-7 0,2-2-12 15,1 0-4-15,0-1-10 0,0 1-9 0,1-1-10 16,0 0-6-16,3-1-8 0,3 1-14 0,-2 2-18 16,1 0-8-16,5 0-17 0,-2 1-2 0,1 1-16 15,4 0-16-15,-1 0-23 0,0 2-15 0,4 0 2 16,3 1-127-16,-2-1-1172 0,1 1-1617 15</inkml:trace>
  <inkml:trace contextRef="#ctx0" brushRef="#br0" timeOffset="164105.05">2525 13012 3592 0,'-21'2'593'16,"3"-1"-110"-16,0 1-103 0,0 0-88 0,2 0-37 15,-1-1-37-15,4-1-30 0,-5 0-24 16,-2 1-19-16,-1 1-24 0,-1 0-14 15,0 0-23-15,-1 1-8 0,-1-1-17 0,2 1 6 16,-1 0-9-16,0 1-5 0,1-1-19 0,2 0 8 16,-1 0-23-16,-1-2 1 0,4 3-26 0,0-3 0 15,-1 2-25-15,4-1-8 0,2-1-20 0,-3 0-20 16,3-2-32-16,-1 0-12 0,14 1-30 0,-14-2-172 16,6 0-856-16,8 2-690 0</inkml:trace>
  <inkml:trace contextRef="#ctx0" brushRef="#br0" timeOffset="164452.525">2186 13029 3703 0,'3'8'498'0,"-3"-8"-102"0,1 9-100 15,-1-9-51-15,0 9-30 0,0-9-1 0,2 9-45 16,-2-9-10-16,1 11-32 0,-1-11-3 0,0 10-25 16,0-10 11-16,0 0-21 0,3 20-9 0,-2-10-12 15,-1 3 19-15,2 0-27 0,-2 3 0 16,1 1 10-16,-1 2-11 0,0 0-1 0,0 3 11 16,-1 1-20-16,1 2-4 0,0 0-8 15,-2 1 7-15,2-2-9 0,-1 1-3 0,1-3 2 16,-1-1-14-16,1 1-1 0,0-3 0 0,0 0-7 15,0-1 5-15,0-5-9 0,0 1-4 0,1-3-17 16,-1 1-15-16,0-3-13 0,0-9-7 0,3 7-22 16,-3-7-4-16,0 0-29 0,0 0-19 0,0 0-47 15,18-15-703-15,-11 2-381 0,1 0-814 0</inkml:trace>
  <inkml:trace contextRef="#ctx0" brushRef="#br0" timeOffset="165509.263">6974 12101 2559 0,'0'0'505'16,"0"0"-116"-16,0 0-95 0,0 0-23 0,0 0-67 15,0 0 0-15,0 0-24 0,0 0-16 0,0 0-48 16,0 0 5-16,0 0-9 0,-7 23-15 0,7-23-14 15,0 0-6-15,-2 11-35 0,2-11 14 16,0 11-6-16,-1-6 11 0,1-5-13 0,-2 15-6 16,2-7 6-16,0 2 10 0,0 0-26 0,-1 3 39 15,0-1-20-15,-1 2-3 0,-1-1-4 0,3 0 10 16,-1 5 6-16,-2-2-8 0,3 2-13 16,-2 0-1-16,2 1 7 0,0-2 2 0,0 2-11 15,0-2 18-15,2 1-24 0,-1-2 4 0,1 0-6 16,-2-1 8-16,1-1-17 0,1-1 13 0,-1 1-4 15,1-4-5-15,-1 2-8 0,0-1 1 0,-1-1-24 16,2 0 14-16,-4 2-12 0,2-2 3 0,0 1-4 16,2 0 9-16,-4 0-27 0,2-1 12 0,-1 2-7 15,1-1 14-15,-1 0-20 0,-1-1 16 0,2 0-7 16,-1 0-6-16,1-2 6 0,0 0 5 0,0-8-20 16,0 12 0-16,0-12-34 0,-2 11-44 0,2-11-20 15,0 0-22-15,-3 6-399 0,3-6-948 16,0 0-2164-16</inkml:trace>
  <inkml:trace contextRef="#ctx0" brushRef="#br0" timeOffset="165921.164">7410 12737 3683 0,'-12'3'496'0,"-4"4"-115"16,-5-3-76-16,0 0-29 0,-3 3-43 0,-3-4-37 16,-2 1-36-16,0 0-6 0,-1-2-34 15,-1 0-18-15,0-1-11 0,-2 0-14 0,2-1-4 0,-3 1-18 16,2 1 13-16,-2-2-22 0,3 0 9 16,0 1-17-16,-1-1 2 0,0 0-14 0,3 0-8 15,-1 0 3-15,4 1-6 0,1-1-17 0,-3 1 9 16,-2 1-21-16,3 0-25 0,3-1-20 15,1 2-8-15,1 0-15 0,1-1-36 0,0 0-28 16,4 2-67-16,0-3-1005 0,5 1-764 0</inkml:trace>
  <inkml:trace contextRef="#ctx0" brushRef="#br0" timeOffset="166368.665">7056 13064 2405 0,'-21'-4'575'0,"1"2"-179"0,-2-1-32 0,1 2-75 16,1 0 1-16,-2-1-93 0,-2 2 11 0,-1 0-64 16,2 0-17-16,-3 2-14 0,-1-2 9 0,4 1-47 15,-1-1 46-15,2 1-61 0,2 1 10 16,3-2-22-16,2 1-36 0,1-1-18 16,0 1-34-16,2-2-44 0,3 1-19 0,9 0-121 15,0 0-67-15,-12-1-1852 0</inkml:trace>
  <inkml:trace contextRef="#ctx0" brushRef="#br0" timeOffset="166892.418">6845 13108 2779 0,'0'0'546'0,"0"0"-105"16,0 0-76-16,0 0-80 0,0 0-69 15,0 0 1-15,4 15-64 0,-4-15 29 0,2 7-43 16,-2-7 6-16,2 10-16 0,-2-10-3 0,0 15-24 16,0-6-11-16,0-9 4 0,2 18-3 0,-1-7-19 15,-2 0-12-15,2 1-1 0,-1 1-2 0,2 2-9 16,-2-1-1-16,1 3-5 0,-1 1 0 0,0 1 3 15,0-1 7-15,0 2-17 0,0 1 9 0,-1 4-18 16,-1 0-3-16,2 1-1 0,-1-1 1 0,-3 1 1 16,2-1-10-16,1-1 1 0,0 1 6 0,-1-4-11 15,-1-1-3-15,2 0-12 16,-1-3 7-16,2-3-3 0,-1 0-7 0,1-2-4 16,0-2-13-16,-1-1-13 0,1-9-8 0,2 14-27 15,-2-14 8-15,5 5-29 0,-5-5-10 0,0 0-34 16,0 0-15-16,14-14-29 0,-12 4-1022 0,0 2-848 15</inkml:trace>
  <inkml:trace contextRef="#ctx0" brushRef="#br0" timeOffset="169337.159">3545 11374 2590 0,'0'0'511'0,"0"0"-124"16,0 0-7-16,0 0-90 0,0 0-22 16,0 0-9-16,0 0-19 0,0 0-36 0,-13 19-13 15,10-11-5-15,-1 2-41 0,1 5-7 0,0 2-19 16,-1 0-23-16,2 2-19 0,1 1 9 0,0 2-16 15,-1 3 3-15,1-4-21 0,1 1 1 0,0 0-4 16,-2-1-9-16,4 0-4 0,-2-2-5 0,1-2-20 16,-1-2-13-16,0-2-15 0,0 0-24 0,2-1-46 15,-2-12-47-15,0 16-61 0,0-16-27 0,-2 11-1146 16,2-11-1250-16</inkml:trace>
  <inkml:trace contextRef="#ctx0" brushRef="#br0" timeOffset="169864.677">3485 11347 3038 0,'6'-4'455'0,"-6"4"-85"15,14-7-69-15,-6 4-39 0,3-1-59 16,0-1-11-16,1 1-56 0,4-2 8 0,0 2-22 16,0-1-18-16,2 1-5 0,1 0 9 0,-1 0-30 15,0 2 17-15,-3 0-16 0,-1 1-3 0,2 1-11 16,-4-2-14-16,-2 4-7 0,0-1 10 0,-10-1-10 16,13 7-4-16,-12-3-9 0,-1-4-4 0,-1 14 0 15,-3-5 1-15,-3 1-27 0,-5 1 20 0,2 0 7 16,-2 2 4-16,-2-1-25 0,-2 2 4 0,-1-3-3 15,4 1 3-15,-1-4 9 0,0 2-5 16,2-1 6-16,-1 0-11 0,4-3 2 0,-2 2-8 16,2-2-14-16,1-1 14 0,0 0 8 15,3 0 22-15,0-1 1 0,5-4 8 0,-10 6 12 16,10-6-9-16,-6 6-16 0,6-6-2 0,-5 7 7 16,5-7 0-16,-2 8-12 0,2-8 3 0,0 0 3 15,0 0-13-15,10 16 4 0,-6-10-1 0,-4-6 5 16,11 9 2-16,-3-4-6 0,3 0 5 0,-1 2-7 15,1-2-5-15,4 1-7 0,1 0 11 0,1 2-6 16,1-1-7-16,2 2 0 0,3-2-7 0,-1 2-1 16,1-1-3-16,0-2-12 0,-1 2 1 0,-4-3-22 15,0 2-10-15,-2-1-24 16,-3-3 0-16,-1 1-27 0,0-1-38 0,-2 1-21 16,-10-4-34-16,17 4 4 0,-17-4-76 0,14 6-1185 15,-8-3-1423-15</inkml:trace>
  <inkml:trace contextRef="#ctx0" brushRef="#br0" timeOffset="170688.379">5584 11430 3151 0,'-1'9'584'0,"1"-9"-155"0,0 10-56 0,0-10-94 16,3 12-32-16,-3-12-21 0,5 15-29 0,-1-7-40 15,4 2-19-15,-1-1 3 0,0 2-34 0,4-1-2 16,-1 1-21-16,1 2-16 0,2-2 1 0,0 1-7 16,2 0-1-16,-3-1 10 0,1 0-24 0,0 1 3 15,0-3-14-15,0 1-16 0,-2 1 3 16,2-1-3-16,-3 0-3 0,0-1-15 0,1 1-6 15,-1 0-13-15,-3-3 1 0,2 0-43 0,-1 0-10 16,-3 0-35-16,-5-7-22 0,12 9-43 16,-12-9-50-16,8 3-1 0,-8-3-322 0,0 0-1136 15</inkml:trace>
  <inkml:trace contextRef="#ctx0" brushRef="#br0" timeOffset="170949.071">5767 11453 3514 0,'-15'14'681'0,"0"-2"-157"0,4 1-109 16,-1-1-81-16,1-1-70 0,0 2-20 0,0 0-46 15,-1-1-38-15,1 0-34 0,0 1 0 0,-1 0-35 16,2 0-11-16,-2 0-13 0,2-4 13 0,-2 3-20 15,1 0-16-15,0-2-17 0,0 1-23 0,0-2-15 16,1 0 0-16,2-2-29 0,-2 0-17 0,2-2-22 16,-1 1-28-16,1-1-24 0,-1 0-53 15,4-1-855-15,-1 1-527 0</inkml:trace>
  <inkml:trace contextRef="#ctx0" brushRef="#br0" timeOffset="171884.952">2752 12875 3409 0,'0'0'552'0,"1"10"-121"15,-1-10-61-15,2 12-57 0,-2-12-59 0,-2 15-19 16,2-3-16-16,0 1-47 0,-1-2-21 16,1 3-13-16,-2-1-13 0,1 1-32 0,-1 0-13 15,2 2 0-15,-2 0-18 0,0 0 0 0,1 1-19 16,-2-1-11-16,1-3-19 0,0 0-16 0,0 0-27 16,1-2-13-16,-1-1-46 0,2-10-19 15,-3 18-49-15,3-18-22 0,-4 10-35 0,4-10-181 16,0 0-1121-16,0 0-1823 0</inkml:trace>
  <inkml:trace contextRef="#ctx0" brushRef="#br0" timeOffset="172400.226">2766 12844 3506 0,'13'3'512'0,"-13"-3"-153"16,0 0-47-16,0 0-72 0,0 0-35 0,12-1-34 15,-12 1-6-15,10-5-59 0,-4 4 4 0,-6 1-15 16,15-5 0-16,-5 2-34 0,2 0 8 0,1-1-8 16,3 1-11-16,1 2-7 0,-3-3-6 0,2 2 11 15,-5 1 15-15,3-1-5 0,-4 2-3 0,-1 0-8 16,-9 0-9-16,14 3 1 0,-14-3-8 0,5 8-4 15,-5-8-4-15,0 10-3 0,0-10 11 0,-7 14-11 16,2-6 6-16,-2-1-13 16,1 3-4-16,-1-2 10 0,0 0-9 0,0 0 5 15,0-3-10-15,1 2 4 0,2-1 9 0,-2 1-5 16,1-3-3-16,5-4-2 0,-6 10 5 0,3-6-9 16,3-4-3-16,0 0 6 0,3 14-4 0,-3-14 2 15,10 9-8-15,-5-6 10 0,4 3-2 0,-2-3 0 16,3 2 17-16,-2 0-12 0,1 0-9 0,-1 2 2 15,2-2-1-15,-3 2-8 0,-1 0 15 0,0 2 3 16,-2 1-6-16,-2 0-6 0,0 0-1 16,-4 1-4-16,2 1 10 0,-5-1-2 0,2 1-3 15,-3 0 1-15,1-2-7 0,-2 1-3 0,2-3 11 16,-1 1-13-16,0-1 13 0,2-4-24 16,-2 0 1-16,1 2 0 0,-3-3 3 0,8-3-8 15,-13 5-6-15,13-5-22 0,-16 3-16 0,16-3-27 16,-19 1-27-16,19-1-44 0,-22-1-32 0,9 2-26 15,3-2-1115-15,3-2-1146 0</inkml:trace>
  <inkml:trace contextRef="#ctx0" brushRef="#br0" timeOffset="172692.803">3327 12871 4061 0,'-14'25'571'0,"-2"-2"-143"0,2-2-95 16,-1 3-34-16,-3 1-31 0,2 2-75 0,-7 8-23 16,6-3-37-16,2-5-9 0,0 0-22 0,0 0-14 15,3-1-16-15,2-4-1 0,1 0-17 0,0-1-6 16,1-1-14-16,1-2 6 0,1-3-21 0,0-1-3 15,3-2-11-15,-1 0-15 0,1-4-19 16,0 2-12-16,-1-1-30 0,2-3-43 0,2-6-20 16,-5 12-41-16,5-12-752 0,0 0-557 0,0 0-1720 15</inkml:trace>
  <inkml:trace contextRef="#ctx0" brushRef="#br0" timeOffset="173112.987">3345 13235 3466 0,'10'0'506'0,"-1"-1"-130"0,3 0-75 0,0 0-77 16,-2-1 8-16,2 1-32 0,-2 0-37 0,0 1-9 15,0-1-24-15,-10 1-6 0,14-2-14 0,-14 2-1 16,14 4-16-16,-14-4 5 0,7 6-39 0,-7-6 8 16,2 11-19-16,-2-11-4 0,-5 12-3 0,1-5 10 15,-1 2-24-15,-1-1 12 0,-1 0-24 0,1 2 22 16,-2-3-14-16,-1 1-5 0,2 0-4 16,0-2 11-16,1 2-6 0,1-2 5 0,-1-1-2 15,6-5 11-15,-7 9 7 0,4-4 2 16,3-5-23-16,-4 7 11 0,4-7-10 0,0 0-1 15,3 11 1-15,-3-11-3 0,10 5-8 0,-10-5 7 16,14 5 0-16,-7-4-7 0,-7-1-3 0,16 3-10 16,-7 0 4-16,1-2-8 0,2 1-6 0,-1-1 3 15,-1 1-17-15,0-1 0 0,-1 0-20 0,-9-1-5 16,16 2-22-16,-8-1-29 0,-8-1-21 0,0 0-50 16,20 0 44-16,-12-1-935 0,-8 1-553 15</inkml:trace>
  <inkml:trace contextRef="#ctx0" brushRef="#br0" timeOffset="174132.592">7603 12750 2893 0,'0'0'466'0,"0"0"-129"16,0 0-33-16,0 0-52 0,0 0-32 15,0 0 5-15,4 23-18 0,-4-23-39 0,-2 18-10 16,2-5-18-16,-1 2-14 0,0 1-15 0,-1 2 9 16,1 0-11-16,-2-1 18 0,1 2-44 0,1-1-2 15,-3 1-22-15,3-1 0 0,-2 0-14 0,0-1-6 16,2-2 1-16,-1 1-9 0,-1-4-12 0,3-1 2 16,-1 0-28-16,-1 1-18 0,2-4-28 0,-1-1-36 15,1-7-40-15,0 0-45 0,-6 14 8 0,6-14-1215 16,-3 2-1460-16</inkml:trace>
  <inkml:trace contextRef="#ctx0" brushRef="#br0" timeOffset="174648.97">7678 12753 3172 0,'19'-6'415'0,"0"0"-181"0,-2 3 2 16,1-1-55-16,-2 0 10 0,-1 3-14 15,2-1-29-15,0-1-1 0,-4 3-3 0,1-1-19 16,-3 2-43-16,-11-1-29 0,17 5 9 15,-13-1-19-15,-4-4 5 0,0 14-10 0,0-14 33 16,-9 19-47-16,-1-7 48 0,-2 0-51 0,-3 2 7 16,1-2-8-16,-3 1 6 0,4-2-6 0,0-1-4 15,3-1-2-15,2-3 16 0,-3 2-13 0,4-2 9 16,-1-1-9-16,3 0 17 0,2 0-11 0,3-5 8 16,-3 10-8-16,3-10 9 0,0 0-14 0,11 11 9 15,-11-11-7-15,19 7-2 0,-9-4 2 0,0 0 3 16,-2 1-18-16,3-2 16 0,-2 2-21 15,0-1 16-15,0 2 14 0,-3-1-8 0,1 3 1 16,-3 0 8-16,-2 1-12 0,-1 0 1 16,-1-8-19-16,-6 20 2 0,2-10 3 0,-3 2 3 15,-3-1-18-15,2 0 16 0,-4-1-14 0,1-2 33 16,3-1-22-16,-2 1 13 0,1-1-24 0,-1-1 3 16,2 0-2-16,1-2-3 0,0 0-21 0,-2 0-13 15,9-4-15-15,-17 4-12 0,5-2-36 0,0 0-12 16,-3 0-31-16,1-2-46 0,-3 0-18 15,2 0-64-15,-4-2-1714 0</inkml:trace>
  <inkml:trace contextRef="#ctx0" brushRef="#br0" timeOffset="174984.952">7943 12938 3220 0,'-7'21'570'16,"-1"-3"-132"-16,2-2-88 0,3 0-71 0,-1-2-35 15,0 2-53-15,-1 2-22 0,1-2-29 16,-1 1-31-16,1 1-16 0,-1-2-22 0,1 0 0 16,0-1-7-16,-1 2 0 0,0-1-20 0,-1-1 1 15,1-2-12-15,-1 3 0 0,-1-2-41 0,-3 0-15 16,3-1-45-16,0 1-10 0,0-3-38 0,-2 0 0 16,2-2-54-16,3-2-53 0,-2 1-1463 0</inkml:trace>
  <inkml:trace contextRef="#ctx0" brushRef="#br0" timeOffset="175508.335">7976 13219 2578 0,'0'0'460'0,"0"0"-89"0,0 0-14 0,0 0-34 16,0 0-11-16,0 0-41 0,0 0-22 0,0 0-51 16,6-5-34-16,-6 5-15 0,8-4-51 15,-8 4 0-15,14-3-3 0,-7 1-26 0,2 0 15 16,2 0-28-16,0 1 0 0,2 1-7 0,-2-3 12 15,2 3-21-15,-2 0-8 0,-1 0-18 0,0 0 6 16,-10 0 1-16,18 1 8 0,-10 1 1 0,-8-2-4 16,11 8-2-16,-10-4-3 0,-1-4-3 0,-4 15 9 15,0-8-15-15,-2 3-5 0,-1 1 5 0,-2-1-16 16,-2 2 2-16,1-1 10 0,0-1-12 0,-1 1 19 16,3-1-9-16,-2 0-2 0,-1 0 12 15,3-1-13-15,0-2 0 0,2 0 5 0,-2 0-4 16,2 1 18-16,2-3 0 0,4-5 11 0,-4 11-18 15,2-4 17-15,2-7-17 0,2 9 0 16,-2-9-5-16,8 10 0 0,-2-6 7 0,4 0-7 16,0-1-6-16,1 0 12 0,3-1-11 0,-1 1 10 15,4-2 1-15,-2 0-10 0,2-1-2 0,0 1-8 16,0 1 2-16,-1-2-2 0,-1 1-12 0,0-1-2 16,-2 2-16-16,-1-1-23 0,-12-1-37 0,18 1-24 15,-9-1-46-15,-9 0-56 0,19 2-48 16,-19-2-1195-16,0 0-1236 0</inkml:trace>
  <inkml:trace contextRef="#ctx0" brushRef="#br0" timeOffset="179369.093">951 14432 3403 0,'0'0'553'0,"0"0"-136"15,0 0-71-15,-9 21-73 0,9-21-4 0,0 0-53 16,0 0-44-16,0 0-21 0,-5 12 7 0,5-12-23 16,0 0-16-16,-4 10-14 0,4-10-5 15,-7 12-31-15,7-12 6 0,-5 14-9 0,1-3-2 16,0-2-2-16,-2 6-11 0,2 0-6 0,-2 2-8 15,-1 4-6-15,3-1 1 0,-1 3-4 0,-2-1 9 16,2 3-9-16,1-3-4 0,-2 1-8 0,3-3-2 16,-1-1 7-16,2 0-12 0,-3-1-6 0,4-2-6 15,-2-1-2-15,0-1 2 0,1-2-22 16,0-1-15-16,2-11-39 0,-2 18-6 16,1-11-32-16,1-7-35 0,0 0-41 0,0 0-90 15,1 9-894-15,-1-9-679 0</inkml:trace>
  <inkml:trace contextRef="#ctx0" brushRef="#br0" timeOffset="180020.183">838 14464 3048 0,'32'2'485'15,"-32"-2"-91"-15,9-2-110 0,-9 2-12 0,11-6-61 16,-5 3-32-16,1-2-7 0,0-1-37 0,-2 3-6 16,4-2 1-16,-3 0-7 0,4 0-1 0,-2-1-31 15,-1 1-9-15,2 1 1 0,2-2-27 0,-1 1 7 16,0 2 7-16,0 0-23 0,1 0 2 15,0 1-15-15,3 1-3 0,-3 0-11 0,1 0 17 16,-2 2-15-16,-10-1 1 0,18 2-15 16,-8 2 15-16,-4 0-15 0,1 0 17 0,-5 4-13 15,-2-8 0-15,2 16-4 0,-5-8 10 0,0 2-8 16,0 0 2-16,-2 1-16 0,-1-2 4 0,-2 2 4 16,2-2 8-16,-4 1-1 0,1 0-1 15,-1 0 0-15,1-1-6 0,0-2-3 0,0 2 3 16,-2-1-12-16,3 1 37 0,-3-3-18 0,1-1-9 15,3 3-6-15,0-2 20 0,-2 0-15 0,9-6 9 16,-13 8-7-16,13-8 3 0,-9 6-6 0,9-6 14 16,-9 6 10-16,9-6 12 0,-7 7-8 0,7-7 8 15,-6 8-11-15,6-8 3 0,0 0-1 0,-2 13 16 16,2-13-4-16,-3 11-19 0,3-11-8 16,0 13 9-16,3-6-2 0,-3-7 1 15,4 12-6-15,0-4-5 0,2-2 7 0,0 2 1 16,3-2-11-16,3 3 11 0,2-1-9 0,-2-1-4 15,4 2 3-15,-1-2 2 0,1 1-5 0,2-2 3 16,-2 1 4-16,1 0-9 0,-2-1-3 0,0 0 7 16,-3-1 0-16,-2-1-5 0,-1-1 4 15,2 0 2-15,-2 2-12 0,-2-4-3 0,-7-1-5 16,14 6 2-16,-10-3-8 0,-4-3-14 0,9 6 0 16,-9-6 5-16,8 5-10 0,-8-5 3 0,0 0-10 15,7 5-15-15,-7-5-28 0,0 0-14 0,0 0-49 16,14 4-41-16,1-6-59 0,-15 2-952 15,12-3-799-15</inkml:trace>
  <inkml:trace contextRef="#ctx0" brushRef="#br0" timeOffset="181140.942">1580 14604 4057 0,'0'0'561'0,"0"0"-119"0,-5 4-80 0,5-4-43 16,0 0-69-16,0 0-53 0,0 0-27 16,0 0-40-16,0 0-9 0,0 0-17 0,0 0-19 15,0 0-13-15,0 0-7 0,0 0-9 0,29 11-14 16,-22-11-16-16,5 0-14 0,-12 0-17 0,27-3-13 16,-14 3-16-16,3-2-11 0,-3 1-22 0,0-2-11 15,3 1-14-15,-5-1-44 0,3 2-39 0,-3-3-46 16,5 2-68-16,-5 2-1062 0,0-1-783 15</inkml:trace>
  <inkml:trace contextRef="#ctx0" brushRef="#br0" timeOffset="181788.058">2142 14388 3205 0,'0'0'621'0,"0"0"-80"0,0 0-184 0,0 0-45 15,0 0-45-15,0 0-18 0,12 5-18 0,-12-5-38 16,0 0-54-16,0 11 23 0,0-11-32 15,-3 15-5-15,0-5-15 0,0 2-4 16,-1 0-13-16,0 5-2 0,-1-3-18 0,1 3 5 16,0 0-15-16,1 2 3 0,0 0-2 0,-1 0-8 15,1 1-20-15,1-2 1 0,-2 2-12 0,3 1-3 16,-2-3 1-16,2 1-1 0,-2-2-13 0,2 0 9 16,-1-1-7-16,1-2 2 0,-1-3-19 0,1 1-4 15,1-1-8-15,-1-3-23 0,1-8-20 16,0 12-3-16,0-12-18 0,0 0-14 0,0 0-34 15,0 0-24-15,0 0-64 0,0 0-687 0,0 0-375 16,15-17-963-16</inkml:trace>
  <inkml:trace contextRef="#ctx0" brushRef="#br0" timeOffset="182028.528">2371 14574 4106 0,'0'0'579'16,"3"15"-145"-16,-3-15-95 0,-1 15-48 0,1-15-57 15,-3 20-24-15,1-7-52 0,0-2-14 0,0 0-23 16,-1 2-24-16,0-2 1 16,0 1-29-16,0-2-7 0,0 0-13 0,0 0-14 0,0-1-9 15,2-2-21-15,1-7-13 0,-5 13-42 0,5-13-12 16,0 0-26-16,-2 9-22 0,2-9-49 15,0 0-109-15,0 0-759 0,0 0-555 0</inkml:trace>
  <inkml:trace contextRef="#ctx0" brushRef="#br0" timeOffset="182732.565">2417 14486 3339 0,'0'0'577'0,"0"0"-111"0,9-5-111 16,-9 5-78-16,0 0-82 0,10-6-51 0,-10 6-75 16,0 0-30-16,10-4-39 0,-10 4-3 0,0 0-49 15,14-6-8-15,-14 6-1 0,9-1-5 16,-9 1-1-16,14 0 27 0,-14 0-24 0,0 0 64 16,20 9 19-16,-12-3 33 0,-2 3-1 0,0 0 44 15,1 1 23-15,-3 1 33 0,2 3-10 0,0-1 11 16,-1 2 2-16,-1 1-1 0,-1-1-14 0,1 1-1 15,1-2-23-15,-3-1-4 0,2 0-12 0,-1-3-20 16,0-1-6-16,-3-9-9 0,3 17-11 0,-3-17-7 16,4 13-12-16,-4-13-2 0,3 9-8 0,-3-9-2 15,0 0-12-15,0 0 1 0,0 0-13 16,0 0 1-16,0 0-4 0,14-19 19 0,-10 13-9 16,1-2 1-16,-3 2-10 0,3-1 5 15,-1 2-8-15,-4 5 7 0,7-11-2 0,-2 7 6 16,-5 4 0-16,9-7-3 0,-5 4-2 0,-4 3-2 15,10-4 3-15,-10 4 4 0,11-1-12 0,-11 1 15 16,0 0-14-16,0 0 2 0,15 7-8 0,-15-7-1 16,0 0-6-16,7 7 20 0,-7-7-17 15,0 0 3-15,7 5-10 0,-7-5 4 0,0 0-3 16,0 0 7-16,7 5-3 0,-7-5 10 0,0 0-7 16,11 4 10-16,-11-4-8 0,13 2 6 0,-6-1 4 15,-7-1 5-15,16 4 2 0,-4-2 5 16,0-1-5-16,3 0 17 0,-1 1-13 0,5-1-3 15,-4-2 3-15,3 1 0 0,3-3-1 0,-2 2 0 16,-1-3-3-16,1-1 12 0,-1 0-14 0,-2-2 11 16,-1 3-1-16,0-3-11 0,-1-1-16 15,-3 1 16-15,-2 0 5 0,0-2-3 0,-2 1-4 16,-2 1 6-16,-1-1-10 0,-1 3 6 0,-3 5-7 16,-2-12 4-16,2 12-6 0,-7-8 9 0,2 5-10 15,-3 0 13-15,-1 2-8 0,0 1 7 0,9 0-8 16,-18 2 9-16,8 0-3 0,1 2 1 0,-1 1-8 15,1 2 10-15,2 0-6 0,-2-1 2 0,3 4-2 16,1-1-6-16,1 1 2 0,2 1-6 16,2 1-8-16,2-3 6 0,0 1-22 15,5-2 14-15,-1 2-13 0,1-5 14 0,0 2-22 16,4-1 3-16,-1-2-39 0,2 0 7 0,-12-4-47 16,25 2-41-16,-10-2-839 0,-2-2-553 0</inkml:trace>
  <inkml:trace contextRef="#ctx0" brushRef="#br0" timeOffset="183844.54">3477 14682 4007 0,'-3'13'536'0,"0"-2"-107"0,0-3-118 16,2 1-46-16,-2-3-50 0,3-6-43 15,-3 10-14-15,3-10-35 0,-1 9-20 0,1-9-10 16,0 0-17-16,-3 6 11 0,3-6-33 0,0 0 5 15,0 0-22-15,0 0 2 0,0 0-5 0,-4-25 1 16,5 16-11-16,1-2 5 0,-1 0-8 16,0 2 1-16,2-1-11 0,-1-1 24 0,2 1-24 15,-2 0 5-15,1 0-8 0,2 1 4 0,0 0-7 16,1 1 6-16,0 0 2 0,2 1-5 0,1 0-6 16,-2 1-6-16,2 1 0 0,1-1 17 0,0 1-18 15,1 2 0-15,1 1 8 0,-2-3-11 16,1 3-15-16,-1 1 6 0,0-2-1 0,0 3 6 15,-10 0-5-15,18-1 10 0,-9 2-8 0,-9-1 10 16,18 1-1-16,-9 1 10 0,2-1-13 0,-1 1 12 16,1 0-9-16,2 3 22 0,-2-4-20 0,3 3 14 15,0-2-12-15,-1-1 11 0,3 0-4 0,0 0-4 16,-1 0-10-16,-1-1 14 0,3 0-10 16,0-2 11-16,-2-1-3 0,2-2-16 0,-1-1 14 15,-2 2 4-15,-3-2-2 0,1-1 4 0,-3 2-16 16,0-1 5-16,-3 0 8 0,-1-1-2 0,0 2-2 15,-5 5 3-15,4-11-6 0,-4 11 6 16,-6-9-11-16,6 9 13 0,-10-5-14 0,3 4 9 16,-4 0-2-16,0 1 7 0,-2 2-5 0,-4 3 1 15,0-1-1-15,-1 3 12 0,-1 3-12 0,1 2 5 16,-1-1-7-16,4 2-2 0,1 1-4 0,2-3 19 16,5 4-19-16,-1-1-5 0,4 0-12 0,2-1-22 15,2-2-4-15,2 0-6 0,3 0-24 16,2-3-16-16,3-2-17 0,3-2-31 0,1 0-22 15,2-4 2-15,3-1-36 0,1-2-61 0,3-1 55 16,2-5-11-16,1 2 30 0,-1-2 66 0,3-4 29 16,1 1-84-16,-5-1-16 0,3 1 72 0,-5-2 74 15,-1 4-22-15,-2-4-4 0,1 4 112 16,-2-2-67-16,-5 2 24 0,0 2 36 0,-2-2 13 16,-1 3-41-16,-3-1 34 0,1 1 9 0,-4 1 81 15,1 1-25-15,-5 5 8 0,4-9 32 0,-4 9 26 16,1-8-23-16,-1 8 11 0,0 0-6 15,0 0 1-15,0 0-31 0,0 0 13 0,0 0-27 0,0 0-11 16,0 0-10-16,0 0-16 0,0 0-5 0,0 0 5 16,0 0-13-16,-18 15 5 0,18-15-12 15,0 0 12-15,3 10-27 0,-3-10 5 0,0 0-22 16,7 12 17-16,-3-7-14 0,-4-5 5 0,7 8-14 16,-3-4 13-16,-4-4-13 0,9 11 6 0,-5-5-7 15,0 0 6-15,-1 2-9 0,0-1 6 0,-3-7-2 16,3 16 0-16,-3-7-15 0,-2 1 8 15,0 1-9-15,-1-3 8 0,-2 1-9 0,0 1 17 16,-1-2-14-16,-1 1 11 0,1-2-16 0,-1 3-4 16,2-5 3-16,-4 2-4 0,4-2-13 0,-3 0-10 15,0-1-22-15,0 0-6 0,1-3-40 0,7-1-22 16,0 0-26-16,-22-3-956 0,18 1-683 16</inkml:trace>
  <inkml:trace contextRef="#ctx0" brushRef="#br0" timeOffset="184020.957">4386 14591 3279 0,'0'0'487'16,"-6"16"-213"-16,6-16-166 0,-3 12-139 15,2-7-2929-15</inkml:trace>
  <inkml:trace contextRef="#ctx0" brushRef="#br0" timeOffset="184452.558">4527 14326 3064 0,'10'-1'510'0,"1"-4"-101"0,2 3-140 15,1-1-38-15,-1-3-85 0,0 2 20 0,-1 1-32 16,-2-1 0-16,0 1-42 0,-2 2-31 0,-1-2 19 16,-7 3-6-16,0 0-28 0,0 0 18 0,0 0-26 15,0 0 17-15,8 10-12 0,-8-10 12 0,0 0 18 16,-10 17 27-16,5-10-36 0,0 1 14 15,-1 2-13-15,-1 2-8 0,3-1-15 0,-1 1 24 16,3 0-21-16,-1-1 6 0,0 0 3 0,0 2-8 16,2-2-14-16,2-1 8 0,2 1-10 0,1-3 0 15,2 2-5-15,1-2 2 0,3 0-11 0,1-1 3 16,1 2-1-16,0-3 6 0,-2 0-18 0,0 2 4 16,0-2-2-16,-3 0 4 0,2 2-5 15,-4 0 7-15,-2 1-7 0,0 0 5 0,-3-1-4 16,0-8 2-16,-3 16-3 0,0-8 1 0,-1 1-2 15,0-2 0-15,-1 0-9 0,0-1 4 0,-2-1 1 16,1 0-27-16,0-1-5 0,-1 0-5 16,7-4-25-16,-14 5-15 0,14-5-40 0,-14 1-62 15,14-1 0-15,-11-3-986 0,4 2-861 0</inkml:trace>
  <inkml:trace contextRef="#ctx0" brushRef="#br0" timeOffset="184716.667">4964 14262 3691 0,'-5'25'525'16,"3"0"-112"-16,-1-3-85 0,0 1-69 0,0-1-49 15,0 2-41-15,2 0-12 0,-3-1-33 0,2-3 1 16,1-1-28-16,1 0-9 0,0-1-17 0,0 0-23 16,0-3-38-16,0-1-21 0,0-1-34 15,0-2-47-15,0-3-61 0,0-8-6 0,0 0-101 16,3 14-1156-16,-3-14-1804 0</inkml:trace>
  <inkml:trace contextRef="#ctx0" brushRef="#br0" timeOffset="184901.046">5006 14326 3064 0,'-21'-1'510'0,"3"-1"-141"0,0 2-29 15,0-1-89-15,1 1-108 0,0 0-74 16,0 1-40-16,2-1-63 0,-1-1-49 0,2 1-65 15,1 0-110-15,4 0-2759 0</inkml:trace>
  <inkml:trace contextRef="#ctx0" brushRef="#br0" timeOffset="185416.452">5402 14322 3310 0,'0'0'400'0,"-20"11"-53"0,10-8-76 0,0 0-53 16,10-3-37-16,-24 4 17 0,11 0-70 0,0-1 24 15,0 2-52-15,1-1 53 0,-2 2-53 0,1 0 2 16,1 2-18-16,0 0-3 0,2 2-25 15,2-3 26-15,4 3-29 0,0 1-7 16,1-3 2-16,3 1-3 0,0-1-9 0,0-8 1 16,4 14-11-16,-2-8 0 0,-2-6-2 0,4 11 4 15,-4-11-5-15,8 7 3 0,-8-7-5 0,7 3-2 16,-7-3 0-16,0 0 3 0,12-1-16 0,-12 1 4 16,11-6-4-16,-6 1 10 0,3-1-18 0,-3-2 18 15,2-1 0-15,3-1-8 0,-3 0-4 0,2-3 9 16,-1 2-2-16,1-1 7 0,-4 3-24 0,3 1 24 15,-3-1-4-15,2 3 2 0,-4 1-22 16,1-1 0-16,-4 6-1 0,4-7 27 0,-4 7-18 16,0 0 6-16,0 0-12 0,0 0 35 0,0 0-27 15,0 0 1-15,-12 21-14 0,6-13 22 16,2 1-15-16,1 0 16 0,0-1-6 0,2 0 4 16,-2-1-8-16,1 1 1 0,2-8-2 0,0 15 5 15,0-15-26-15,5 12 2 0,-1-9-15 0,-4-3 2 16,11 2-31-16,-11-2-15 0,13-2-14 0,-13 2-10 15,14-11-46-15,-5 4 5 0,-2-1-70 0,3-5-1020 16,1 3-1131-16</inkml:trace>
  <inkml:trace contextRef="#ctx0" brushRef="#br0" timeOffset="185728.052">5525 14411 3166 0,'1'8'562'0,"2"0"-142"0,-3-8-85 16,1 12-53-16,-1-12-55 0,3 7-35 16,-3-7-43-16,0 0 2 0,4 4-46 0,-4-4-13 15,0 0 8-15,15-9-19 0,-9 0-14 0,5-2-20 16,-3-1 4-16,2 1-2 0,1-3-2 0,2 0-20 16,-2 2 5-16,1 0-10 0,-2 2 2 0,-1 0 5 15,-2 2-13-15,1 1-3 0,-1 0 5 0,-1 4-18 16,-6 3 11-16,11-3-9 0,-11 3 0 15,0 0-6-15,10 15 28 0,-8-5-9 0,0 1-18 0,-1 1 10 16,2 1 8-16,-3 1 0 0,2-1-9 16,0-1 7-16,-1 3-18 0,-1-3 20 15,2-1-20-15,-1-3 5 0,1 1-20 0,-2-9-29 16,3 13-30-16,-3-13-53 0,0 0-14 0,5 8-57 16,-5-8-56-16,0 0-1327 0</inkml:trace>
  <inkml:trace contextRef="#ctx0" brushRef="#br0" timeOffset="186027.976">5976 14298 2628 0,'-12'14'538'0,"1"0"-96"0,3 0-119 16,-1-1-59-16,2-1-24 0,-1 2-78 0,2 1-22 16,0-1-12-16,3-1-1 0,-1 0 3 0,3-1 2 15,1 0-16-15,1-2-18 0,1 1-24 16,0-1-25-16,3-1-7 0,0 0 15 0,1-2-9 16,1 0-8-16,0-1-7 0,0-2-19 15,-1-1-1-15,-6-3-29 0,15 3-12 0,-15-3-14 0,16-1-26 16,-9-2-37-16,1-2-19 0,1-2-28 15,0 0-43-15,-2-7-84 0,2 4-1674 0</inkml:trace>
  <inkml:trace contextRef="#ctx0" brushRef="#br0" timeOffset="186344.643">6227 14358 2271 0,'19'1'553'15,"-11"-1"-166"-15,2-1-92 0,0 0-30 0,0-1-93 16,-10 2-5-16,18-4 6 0,-11 1-45 16,0 1-38-16,-1-1-39 0,0 0 38 0,1-3-53 15,-7 6 41-15,4-11-2 0,-3 6-23 0,-1 5-8 16,-3-14-2-16,1 7 24 0,-3-1-27 0,-1 2 8 16,0-1-28-16,0 1 6 0,-1 2-8 0,-1 3 40 15,8 1-19-15,-15 3-10 0,7 2-2 16,-3 5-15-16,4 2 46 0,-2 4-36 0,-1 3 35 15,2-1-38-15,2 4 10 0,2-1-2 0,2-1 4 16,1-2-2-16,2 0-1 0,1 0-4 0,2-2-8 16,0-3 17-16,1 1-12 0,1-4 3 0,0-1-18 15,-2 0-38-15,2-4-25 0,0-2-52 0,-6-3-16 16,0 0-44-16,0 0-118 0,18-2-1706 16</inkml:trace>
  <inkml:trace contextRef="#ctx0" brushRef="#br0" timeOffset="187392.349">811 15354 3070 0,'0'0'588'16,"21"0"-157"-16,-21 0-67 0,6 0-39 0,-6 0-77 16,0 0-9-16,0 0-36 0,0 0-8 15,12 0-41-15,-12 0-3 0,0 0-38 0,0 0-20 16,0 0 1-16,11 2-11 0,-11-2-9 0,0 0 3 16,0 0-26-16,6 7 1 0,-6-7-8 15,5 9 12-15,-5-9-27 0,4 14 19 0,1-5-21 16,-2 3-3-16,1 3-6 0,1 1 8 0,-1 0-9 15,0 2 2-15,2-1 5 0,0 5-1 0,1-1-9 16,-3-1 2-16,2 1-7 0,-1-2 6 0,4 1 6 16,-5-1-10-16,-1-1 2 0,4-1 0 0,-3 1 0 15,2 0-5-15,-1 0 5 0,0-1-8 16,-1-2 2-16,0-1-6 0,-1 1-10 16,1-4-7-16,1-1-26 0,-3 0-6 0,1-3-30 15,1 1-9-15,-4-8-18 0,6 6-26 0,-6-6-37 16,0 0-33-16,0 0-63 0,18-3-931 0,-11-8-819 15</inkml:trace>
  <inkml:trace contextRef="#ctx0" brushRef="#br0" timeOffset="187668.849">1160 15401 3778 0,'0'0'545'0,"0"0"-114"0,0 0-77 16,0 0-36-16,0 0-34 0,-16 17-44 0,7-10-35 16,0 5-31-16,-5 2-30 0,-1 1-10 0,-1 3-20 15,0 3-9-15,-6-1-16 0,3 2-24 0,-2 0-7 16,-2 1-2-16,1 0-4 0,-1-2-12 0,3-1-5 16,-5 1-8-16,5-3-11 0,0 0-4 0,2-4-8 15,-3-2-15-15,6 0-3 0,-1-2-15 16,3-3-3-16,4-1-17 0,-3 0-9 0,3-3-18 15,9-3-6-15,-14 3-40 0,14-3-25 0,-8 0-285 16,8 0-648-16,0 0-602 0</inkml:trace>
  <inkml:trace contextRef="#ctx0" brushRef="#br0" timeOffset="188112.088">1437 15597 4100 0,'0'0'641'0,"0"0"-205"16,0 0-105-16,0 0-47 0,0 0-54 0,0 0-39 15,0 0-29-15,42-3-39 0,-42 3-18 16,27-1-15-16,-10 0 15 0,3 0-34 0,3-1-5 16,-2 1-24-16,3 0-7 0,1 1-9 0,4-1-8 15,0-1-12-15,-6 2-11 0,4 0-24 0,-6 0-9 16,0 0-18-16,0-1-29 0,-6 1-53 0,4 5-53 16,-3-6-783-16,-1 1-435 0,0-3-1470 15</inkml:trace>
  <inkml:trace contextRef="#ctx0" brushRef="#br0" timeOffset="190575.875">2217 15350 2859 0,'0'0'466'0,"0"0"-113"16,0 0-9-16,0 0-63 0,0 0-9 0,0 0-34 15,-8 13-29-15,8-13 10 0,-5 12-42 0,1-5-12 16,0 2-27-16,0 1-7 0,-2 4-25 15,-1 1 0-15,1-1-3 0,0 3-16 0,0 0 4 16,-1 2-5-16,1-1-15 0,-1 1-4 0,0-1-22 16,3-1-2-16,-1 0-3 0,-1-1 9 0,4 0-11 15,-3-4-4-15,2 0-8 0,-2-3 4 16,2 2-13-16,1-1 2 0,0-3-8 0,-1-2 3 16,3-5-1-16,-4 10 3 0,4-10-11 0,-4 6 4 15,4-6-4-15,0 0-5 0,0 0 6 0,0 0-2 16,0 0 5-16,0-21 4 0,0 21-6 15,7-20-5-15,-3 8 5 0,4-3-5 0,2-1 1 16,0 0-1-16,2-2 6 0,-1 0-5 0,0 1-9 16,0 1 5-16,1-2-6 0,-2 5 15 0,-2-1-2 15,2 0-7-15,-1 3 4 0,-1-2-2 0,0 2-2 16,0 3-1-16,-2-1 6 0,1 0-1 0,-1 2-4 16,1 0 15-16,-1 1-18 0,1-1 4 0,1 2-10 15,0-1 6-15,-1 1 1 0,2 2-14 16,0-1 1-16,3 1-10 0,0 1-15 15,2 0-11-15,2 0-20 0,1 1 12 0,-1 1-11 16,-1 1 0-16,-1 1-13 0,2-2-4 0,-3 3-7 16,-13-3-19-16,23 4-38 0,-13-2-44 0,-10-2-2 15,16 5-27-15,-10-1-140 0,-6-4-1482 0</inkml:trace>
  <inkml:trace contextRef="#ctx0" brushRef="#br0" timeOffset="191117.477">2609 15481 3621 0,'7'5'457'0,"0"0"-63"16,2-1-104-16,2 0-41 0,-3-1-62 0,2-1-15 15,1-1-28-15,-1 0-15 0,-10-1-40 16,21 0 31-16,-9-1-45 0,0-2-9 0,0 0-5 16,-2-1-3-16,2-2-24 0,-2 0 29 0,0 1-27 15,0 2-13-15,-1-4-1 0,-2 1 7 0,-2 1-23 16,0-1 9-16,-5 6 3 0,7-12 7 0,-5 6-29 15,-2 6 25-15,-1-11-14 0,-2 4-2 0,-2 3-6 16,-1-1 28-16,-3 0-21 0,2 1-2 0,-2 2 2 16,0 0 4-16,0 1-1 0,9 1 4 15,-21 4-17-15,10-1 17 0,-3-1-13 0,1 5 27 16,-2 0-33-16,2 2 6 0,0 1-6 0,1 0 24 16,0 1-18-16,2 0 10 0,0 3-13 0,2-2 12 15,-1 0-11-15,3 0 21 0,0 1-21 0,1-4 6 16,4 1-14-16,0-1 5 0,1-1 1 15,0 2 9-15,0-10-6 0,4 14 10 0,-1-7-1 16,0-1 7-16,-3-6-17 0,11 11 2 0,-6-6 4 16,0-1-10-16,-5-4 10 0,13 7 6 0,-4-5-10 15,-2-1 7-15,-7-1-16 0,19 2-1 0,-9-2-34 16,0 0-24-16,1-1-13 0,2-1-7 0,-1 0-51 16,4-2-28-16,9 1-97 0,-10-3-1077 15,1 1-1439-15</inkml:trace>
  <inkml:trace contextRef="#ctx0" brushRef="#br0" timeOffset="191596.51">3266 15409 2190 0,'-6'-10'487'0,"6"10"-100"0,-8-3-42 15,8 3-83-15,-14-1-13 0,5 1-112 0,1 0 54 16,-5 2-66-16,0 1 18 0,-1 1-76 0,-1 0 22 16,-2 1 17-16,0 4 5 0,0-2-51 0,0 2-2 15,0 0 2-15,1 3-5 0,2-1-22 0,3 2 17 16,-2-1-25-16,5-1 13 0,-1 1-27 0,3-4 54 16,1 3-16-16,4-3 9 0,-1-1-35 15,2-7 39-15,0 11-56 0,0-11 41 0,5 9-5 16,-5-9 2-16,11 4-7 0,-11-4 0 0,12-1-8 15,-12 1 29-15,19-7-28 0,-9 2-6 16,0-1-3-16,2-1-13 0,0-2 2 0,-1 1 1 16,-1 0 9-16,0-2-2 0,1 0-33 0,-1 0 30 15,-3 1-17-15,0 1 9 0,1 0-17 0,-2 3 13 16,0-2 7-16,-2 3 0 0,0-2 5 0,-4 6-10 16,9-8-7-16,-9 8 7 0,0 0-5 15,0 0 10-15,0 0 17 0,0 0-7 0,0 0-15 0,0 0 4 16,-19 25 11-16,15-18-3 0,0 2-12 15,-1-1 13-15,2 0-13 0,1 0 5 0,1-1-8 16,1-7 1-16,1 13 11 0,-1-13-10 0,8 12 15 16,-2-8-33-16,1 1 5 0,3-2-15 15,1-2-28-15,1 1-19 0,2-2-29 0,-1-2-29 16,-13 2-57-16,26-4-26 0,-13 3-79 0,4-5-1579 16</inkml:trace>
  <inkml:trace contextRef="#ctx0" brushRef="#br0" timeOffset="191900.847">3469 15379 3064 0,'-12'8'456'0,"1"1"-79"15,1 1-157-15,0 0 45 0,4-1-55 0,2 2-27 16,0-2-33-16,1 3-30 0,0-1 1 0,4 2-22 16,-1-2-7-16,2 1-17 0,1-3 17 0,2 1-21 15,0 0-12-15,2-2 8 0,1 1-5 0,-1-2-18 16,0 0 5-16,2-1-35 0,-1-1 7 16,2-2 3-16,-1 0-1 0,0-1-3 15,-9-2-17-15,19-1 7 0,-10 0-49 0,2-2 0 16,0 0-36-16,1-4-31 0,0 0-41 0,-1-2-51 15,3-3-360-15,1-2-1521 0</inkml:trace>
  <inkml:trace contextRef="#ctx0" brushRef="#br0" timeOffset="192140.373">3916 15198 3633 0,'-8'23'504'15,"1"0"-140"-15,-2 1-52 0,5-1-50 0,-3 1-45 16,-2 6-41-16,0 0-22 0,2 0-29 16,-2-2-22-16,2-3-18 0,-1-2-24 0,2 0-33 15,0-7-18-15,2-2-61 0,0 0-51 0,1-5-72 16,3-9-27-16,-2 12-1311 0,2-12-2436 0</inkml:trace>
  <inkml:trace contextRef="#ctx0" brushRef="#br0" timeOffset="192352.887">3963 15316 3205 0,'-21'0'466'0,"3"0"-148"0,2 0-39 16,-1 2-51-16,4-2-30 0,-1 0-24 0,0 0-23 16,1 2 0-16,-2-2-77 0,0 0 18 0,0 1-61 15,1 1 1-15,14-2-25 0,-26 1-14 0,14 2-83 16,2-2-49-16,10-1-39 16,-21 4-1-16,16-2-1968 0</inkml:trace>
  <inkml:trace contextRef="#ctx0" brushRef="#br0" timeOffset="192859.784">4238 15281 2519 0,'-12'1'435'0,"2"3"-73"15,0-2-78-15,-1 1-16 0,2 3-36 0,1 1 0 16,-2 0-36-16,3 0-30 0,1 3-31 0,0 0-7 16,1 2-25-16,1-3-48 0,1 2 39 15,1-1-38-15,1-1 25 0,1 1-11 0,0-10-12 16,1 14-18-16,1-7 2 0,-2-7-19 15,7 10 16-15,-7-10 9 0,10 4-30 0,-10-4-12 0,11-1 11 16,-11 1 17-16,15-4-8 0,-6-2-21 16,0 1 15-16,-1-1-15 0,2 0 9 0,-3-1-6 15,3 0 4-15,0-1 4 0,-2 1-11 0,-1 0 19 16,3 0-14-16,-3 0-17 0,-1 1 14 0,0 0-7 16,-1 1 17-16,1 0-4 0,-6 5-18 0,8-7 7 15,-3 4-15-15,-5 3 8 0,0 0 13 16,0 0-6-16,0 0 4 0,0 0-14 0,0 0 5 15,0 0-7-15,0 0 13 0,0 0-3 0,0 0 10 16,0 0 3-16,-3 23 0 0,3-23 5 0,0 0 0 16,1 10 3-16,-1-10-1 0,0 0-15 0,4 8 18 15,-4-8-28-15,0 0 13 0,9 5-44 0,-9-5 8 16,0 0-37-16,15-4-18 0,-15 4-47 16,0 0-25-16,12-12-28 0,-12 12-121 0,8-9-1514 15</inkml:trace>
  <inkml:trace contextRef="#ctx0" brushRef="#br0" timeOffset="193212.808">4438 15379 2990 0,'0'5'511'16,"0"-5"-103"-16,1 13-49 0,-1-13-93 15,2 9-59-15,-2-9-39 0,0 0-10 0,4 6-23 16,-4-6-17-16,0 0-35 0,0 0 10 0,18-11-6 16,-12 5-19-16,3-2-7 0,2-2-46 0,-3-1 30 15,2 2-17-15,3-3 10 0,-3 3-16 0,-2 0 11 16,2 0-2-16,-1 3 0 0,-2-1 0 0,0 2-6 16,1 1-4-16,1-1 6 0,-2 2-5 0,-7 3-17 15,14-2 4-15,-14 2-1 0,10 2-11 0,-10-2 6 16,8 11 0-16,-3-5 29 0,0 1-29 15,-1 1 16-15,-1 3 12 0,-1-3-29 0,0 2-7 16,0-2 8-16,-1 0-6 0,-1-8-6 0,3 12-20 16,-3-12 20-16,2 10-42 0,-2-10 7 15,1 9-26-15,-1-9-49 0,0 0-28 0,0 0-7 16,0 0-89-16,0 0-1470 0</inkml:trace>
  <inkml:trace contextRef="#ctx0" brushRef="#br0" timeOffset="193588.091">4986 15193 2446 0,'0'0'524'0,"-21"15"-99"0,14-9-110 0,0 0-69 16,-3 1 14-16,0 2-99 0,0 2-19 16,-4-1 11-16,1 1-76 0,-2 3 19 0,1-1-32 15,-2 0 49-15,3-1-68 0,1-1 14 0,-1 0 13 16,3 1-11-16,1-3 0 0,0 1-7 0,2-1-25 16,1-3 17-16,2 2-9 0,-1 0-11 0,4-4 2 15,-3 3-1-15,4-7-9 0,0 10-2 16,0-10 7-16,7 8-10 0,-7-8-5 0,8 5 10 15,-8-5 5-15,12 3 9 0,-12-3-34 0,12 0 13 16,-12 0-8-16,13 0 25 0,-13 0-3 0,13-2-14 16,-13 2-30-16,13-3-24 0,-8 1-35 15,1-1-40-15,1-2-15 0,-7 5-22 0,10-10-37 16,-4 5-240-16,-1-5-1952 0</inkml:trace>
  <inkml:trace contextRef="#ctx0" brushRef="#br0" timeOffset="194044.727">5071 15280 2761 0,'0'0'411'0,"7"3"-144"16,-7-3-28-16,9 3-20 0,-9-3-10 0,0 0-73 15,14 1-5-15,-14-1-21 0,11 0 8 0,-11 0-70 16,13-3-8-16,-13 3 41 0,12-3-30 0,-6 1 45 16,-6 2-49-16,13-6 3 0,-6 3 15 0,-7 3-32 15,10-4 7-15,-10 4-19 0,8-4 15 16,-8 4-29-16,6-4 25 0,-6 4-28 16,7-4 33-16,-7 4-34 0,0 0 25 0,0 0-35 15,0 0 23-15,-4-13-32 0,4 13 30 0,-9-5-21 16,4 2 7-16,5 3 7 0,-12-4 6 0,4 3-7 15,8 1 11-15,-16 1-21 0,6 3-5 0,1 0 16 16,-1 1-1-16,-2 4 7 0,0-1 21 0,3 3-34 16,-1 0 35-16,-1 1-31 0,2 2-4 0,2 0-4 15,2 1 27-15,-2-1-5 0,3-2 16 0,1-1-6 16,1 2-6-16,2-3-1 0,0 1-5 16,2-3-11-16,1 2-5 0,-1-1 4 15,1-2 8-15,3 0-9 0,-6-7 20 0,8 7-32 0,-2-3 13 16,0 0 5-16,-6-4-16 0,16 3-20 15,-16-3-6-15,16 0-40 0,-16 0-23 0,15-1-41 16,-15 1-19-16,13-6-56 0,-5 2-1699 0</inkml:trace>
  <inkml:trace contextRef="#ctx0" brushRef="#br0" timeOffset="195004.528">4292 15250 1424 0,'0'0'436'0,"0"0"-130"0,0 0-5 0,-4 6-190 16,4-6 125-16,0 0-80 15,0 0-31-15,0 0-54 0,0 0-26 0,0 0 8 16,0 0 72-16,0 0-70 0,0 0 88 0,-4 5-77 16,4-5-9-16,0 0-27 0,0 0 8 0,0 0-57 15,0 0 69-15,-7 4-15 0,7-4 30 0,0 0-31 16,0 0 74-16,0 0-22 0,0 0-18 0,0 0 1 15,0 0-11-15,0 0-17 0,0 0 21 0,0 0-29 16,-8 5-5-16,8-5 13 0,0 0 19 0,0 0-51 16,0 0 48-16,0 0-26 0,0 0-9 0,0 0-14 15,0 0 9-15,0 0-26 0,0 0 31 0,0 0-11 16,0 0 27-16,0 0-46 0,0 0 45 0,0 0 4 16,16 10-10-16,-16-10-42 15,0 0-1-15,0 0 20 0,0 0-19 0,0 0 30 16,3 6-12-16,-3-6-33 0,0 0 37 0,0 0-14 15,0 0 3-15,0 0 18 0,0 0 18 0,0 0-59 16,0 0 20-16,0 0 18 0,0 0-27 0,0 0 9 16,0 0 34-16,0 0-44 0,0 0 6 0,0 0 7 15,-14-16 15-15,14 16 2 0,-10-4-14 0,10 4-18 16,-11-1 34-16,11 1-31 0,-12-2 27 0,12 2-22 16,-11-1 27-16,11 1-5 0,-8-1 12 0,8 1-100 15,0 0-19-15,-8-3-116 0,8 3-12 16,0 0-2603-16</inkml:trace>
  <inkml:trace contextRef="#ctx0" brushRef="#br0" timeOffset="197088.12">6102 15232 1760 0,'0'0'383'16,"0"0"25"-16,-6 2-22 0,6-2-7 0,0 0-95 16,0 0-47-16,0 0 36 0,-6 5-96 0,6-5 19 15,0 0-38-15,0 0 9 0,0 0-23 0,0 0-17 16,0 0-15-16,0 0 10 0,0 0-6 0,0 0-47 16,0 0 24-16,0 0 8 0,0 0-49 15,0 0 10-15,28-3-16 0,-28 3 2 16,0 0 7-16,15-3 1 0,-15 3-16 0,12-1 4 15,-12 1-15-15,14-1 0 0,-6-1-12 0,3 2 13 16,-1-1-21-16,0 1-2 0,2-1-19 0,1 1 3 16,-1 0-24-16,3-1 0 0,-4 1-20 0,3 0-7 15,-2-1-19-15,-2 1-11 0,-10 0-79 0,0 0-58 16,27 0-112-16,-21 0-1538 0</inkml:trace>
  <inkml:trace contextRef="#ctx0" brushRef="#br0" timeOffset="197460.578">6089 15307 2930 0,'0'0'528'0,"0"0"-95"0,0 0-56 15,0 0-88-15,0 0-46 16,0 0-66-16,-5 6 1 0,5-6 7 0,0 0-41 16,0 0 5-16,0 0-19 0,0 0-22 0,0 0-19 15,0 0-15-15,0 0 12 0,20 7-41 0,-20-7 18 16,17-2-23-16,-17 2-4 0,20-3 5 0,-7 2 10 15,0 0-18-15,2 0 2 0,-4 0-17 0,3-1 4 16,-4 2-4-16,0 0-8 0,1 0-20 0,-11 0 2 16,18 2-14-16,-18-2-12 0,15 0-26 0,-8 1-21 15,-7-1-36-15,0 0-74 0,0 0-24 0,19 1-1187 16,-19-1-1532-16</inkml:trace>
  <inkml:trace contextRef="#ctx0" brushRef="#br0" timeOffset="198588.562">6860 15101 1966 0,'0'0'305'0,"0"0"101"15,0 0-93-15,0 0-39 0,0 0-45 16,8-3-19-16,-8 3-22 0,0 0-11 0,0 0-76 16,0 0 43-16,0 0-46 0,0 0 19 15,0 0-27-15,0 0 19 0,0 0-36 0,0 0 20 16,0 0-9-16,0 0-8 0,0 0-3 0,0 0 10 16,-15 18-17-16,10-13-12 0,-1 2 4 0,1-1-6 15,-4 3 21-15,-1 2-2 0,0 0-15 0,-1 0 21 16,0 1-12-16,-1 1 1 0,2 1 0 0,-1 0-16 15,1 0 14-15,2 0-27 0,-2 0 7 0,3-2 6 16,0 1-13-16,2-2 9 0,1-2 8 0,3 2-26 16,-1-2 7-16,2-9-1 0,5 14-1 0,-1-10-2 15,3 1-14-15,3-2-2 0,1-3-7 0,2-1 8 16,2-3 7-16,1-1-5 0,1 0-2 16,0-3 3-16,16-8-11 15,-17 8-5-15,0 0-3 0,-2 0-2 0,-1 0 1 16,1-1-2-16,-3 3 2 0,-2 0 2 0,0-1-25 15,-1 2 10-15,-1 1 3 0,-1 1-3 0,-6 3 10 16,8-4 4-16,-8 4-6 0,0 0 4 0,0 0-4 16,0 0 8-16,4 16-2 0,-4-16 14 0,0 18-18 15,-1-8 8-15,2 3 0 0,-1-3-4 0,3 0-8 16,0 0 18-16,1 0-6 0,0 0 0 0,4-3-6 16,0-2 6-16,0 1-6 0,1-3 5 0,0-1-6 15,-9-2 3-15,18 0-4 0,-7-2 1 0,2-1-10 16,0-4 13-16,0 0-2 0,0-1 0 15,1-3 4-15,-2 1-10 0,-2 1 5 0,-1-4-11 16,-3 2-23-16,0-1 12 0,-3 0-6 16,0-1-16-16,-3 1-13 0,-2-1-1 0,-1 0 1 15,0 3-19-15,-2-2-46 0,-1 3-9 0,-1 3-48 16,0 1-62-16,1 0-1414 0</inkml:trace>
  <inkml:trace contextRef="#ctx0" brushRef="#br0" timeOffset="199207.925">7528 14902 3064 0,'7'14'574'16,"-7"-14"-117"-16,-7 20-99 0,4-6-46 0,-4 6-48 15,0 3-18-15,0 0-51 0,-2 9-7 0,1-1-24 16,1 1-3-16,-2 0-41 0,-1 1 27 15,2 0-42-15,-1 0-8 0,1-3-29 0,1-1 8 16,1-3-13-16,0-2-2 0,2-3-14 0,0-2 7 16,-1-3-10-16,2-1-7 0,-2-4-5 15,4 0-2-15,-2-1-1 0,3-3 0 0,0-7-8 16,7 8 8-16,-7-8-9 0,14 0 0 0,-14 0-2 16,22-7-5-16,-8 2-5 0,0 0 8 0,1 0-10 15,2-2 14-15,0 3-8 0,-1-1-8 0,2-1-3 16,0 4 9-16,0-1-4 0,-2 1 1 0,1 2-6 15,2 0 9-15,2 2-19 0,-3 0-1 0,2-1-9 16,-1 1-3-16,-1 2-16 0,-4-3 10 16,0 0-24-16,-1 1-25 0,-13-2-30 0,18 0-22 15,-18 0-63-15,13 0-790 0,-13 0-396 16</inkml:trace>
  <inkml:trace contextRef="#ctx0" brushRef="#br0" timeOffset="211888.558">742 16280 1389 0,'0'0'186'0,"0"0"39"16,0 0-192-16,0 0 21 0,0 0 115 0,0 0 68 16,0 0-71-16,0 0-138 0,0 0 36 15,0 0-84-15,0 0 98 0,0 0 38 0,0 0-70 16,0 0 18-16,0 0-40 0,0 0 30 0,0 0 13 15,0 0-25-15,0 0 71 0,0 0-122 0,-9-21 24 16,9 21 34-16,0 0-49 0,0 0 36 0,0 0-72 16,-4-7 125-16,4 7-66 0,0 0 56 15,0 0-21-15,0 0 64 0,0 0 8 0,0 0 58 16,-14-3-45-16,14 3-44 0,0 0 2 16,0 0 50-16,-9 2-52 0,9-2 53 0,0 0-19 15,0 0-4-15,0 0-1 0,-7 10-1 0,7-10-14 16,-4 9-17-16,1-4-17 0,3-5 20 0,-4 17 4 15,3-7-27-15,-5 3 0 0,4 3 3 0,-2 2 1 16,-1 3-6-16,-1 1-9 0,0 1 3 0,0 2-24 16,1-2 24-16,-1 0-28 0,2-1 2 0,-4 2-10 15,2-1 1-15,-1-1-8 0,2-3-2 16,1-3-3-16,0 2-10 0,-1-3-4 16,2-1 4-16,-1-1-32 0,2-4-29 0,0 0-35 15,0-3-13-15,2-6-25 0,0 0-23 0,0 0-51 16,0 0-37-16,0 0-1227 0,0 0-1435 0</inkml:trace>
  <inkml:trace contextRef="#ctx0" brushRef="#br0" timeOffset="212543.72">564 16266 3258 0,'0'0'508'0,"0"0"-99"16,14-10-79-16,-14 10-57 0,11-2-74 15,-11 2-21-15,14-5-20 0,-14 5-22 0,22-3-27 16,-8 0 11-16,1 1-37 0,8 1 0 0,-5-2-5 15,2 2 1-15,-2-1-7 0,-1 1 5 0,0 1-15 16,-4-1-17-16,3 1 6 0,-1 0-5 0,-15 0-6 16,25 2-1-16,-13 1-4 0,-1 0 1 15,-11-3-8-15,17 6-1 0,-10-3-21 16,-7-3 9-16,5 10 6 0,-5-10-8 0,0 0 15 16,-2 18-23-16,2-18-5 0,-10 13 15 0,4-6-9 15,1 0 3-15,-3 0-9 0,1-1 9 0,-1 0-16 16,-2 1 16-16,3-3-8 0,7-4 5 0,-14 11 10 15,8-6 0-15,6-5-22 0,-11 8 14 0,11-8 0 16,-7 7 17-16,7-7-25 0,-9 7 5 16,9-7-5-16,-5 7 3 0,5-7-1 0,0 0 3 15,-6 9-2-15,6-9 6 0,0 0-6 0,4 16 1 16,-4-16-2-16,6 12-1 0,-1-5-4 16,-5-7 3-16,16 14-4 0,-9-6 1 0,3-2 5 15,0 2 13-15,-1-1-22 0,1-1 12 0,-2 1-6 16,-1-2 1-16,-1 3 4 0,1-1 7 15,-3-1-16-15,1 1 1 0,-3 1-1 0,-2-8 10 16,-2 17 1-16,2-17-10 0,-5 21-9 0,1-11 16 16,-1 1-10-16,-1-2 14 0,1 1-12 0,-1-1 1 15,1 0 3-15,-2-2 11 0,1 1-17 0,1-1 20 16,5-7-17-16,-12 13-3 0,4-8-3 0,1-2 6 16,-1 3-1-16,-4-1-8 0,5-1-5 15,-4 1 8-15,1-2-17 0,10-3-5 16,-23 6 2-16,13-3-5 0,1-1-8 0,9-2-10 15,-18 4-9-15,18-4-11 0,-15 1-38 0,15-1-25 16,-19 0-56-16,11-1-649 0,-1-1-802 0</inkml:trace>
  <inkml:trace contextRef="#ctx0" brushRef="#br0" timeOffset="213239.781">1290 16466 3316 0,'0'0'517'0,"0"0"-43"0,0 0-113 0,0 0-22 16,0 0-81-16,0 0-25 0,0 0-47 0,0 0-20 15,0 0-35-15,0 0-12 0,36-7-26 0,-24 5-5 16,3 0-5-16,0-1-12 0,2 2-26 16,1-1-13-16,-1-1-9 0,4 2 5 0,-2-1-38 15,0 0 1-15,-3 1-13 0,4-2-18 16,-2 2-30-16,-5-2 5 0,5 2-25 0,-5-1-5 16,4-1-48-16,-4-1-32 0,2 3-32 0,1-3-404 15,0 3-1243-15</inkml:trace>
  <inkml:trace contextRef="#ctx0" brushRef="#br0" timeOffset="-210444.316">2260 16140 2384 0,'0'0'412'0,"0"0"-67"0,0 0-77 0,0 0-24 16,0 0-41-16,14 2-65 0,-14-2-5 0,0 0-8 16,0 0-10-16,0 0-29 0,0 0-2 0,0 0 3 15,0 0-34-15,0 0-23 0,0 0 0 16,0 0-10-16,0 0 31 0,0 0-30 0,0 0-1 16,0 0-12-16,0 0 0 0,0 0 13 0,0 0 7 15,0 0-25-15,0 0 32 0,0 0-15 0,0 0 10 16,0 0-10-16,0 0 11 0,0 0-43 15,0 0 16-15,0 0 23 0,-31 1-13 0,31-1-25 0,-13 2 48 16,13-2-27-16,-13 1 20 0,13-1-19 16,-11 3 10-16,2-2-28 0,9-1 10 0,-11 1-31 15,11-1 39-15,-10 0 13 0,10 0-9 0,-9 3 20 16,9-3-18-16,0 0-10 0,-13 0-7 16,13 0 14-16,0 0-14 0,-12 2 0 0,12-2-3 15,-12 2-1-15,12-2 19 0,-12 3 7 0,5-1-24 16,-1 2-16-16,1-2 29 0,0 2-4 0,-1-1 30 15,0 1-7-15,1-2 18 0,1 2-15 0,6-4-7 16,-10 4-29-16,10-4 15 0,-11 5-6 0,7-3 26 16,4-2 0-16,-7 4 13 0,7-4-28 0,0 0 16 15,-7 5-13-15,7-5-5 0,0 0-15 0,0 0 30 16,0 0-16-16,0 0 8 0,18 7-5 16,-8-5 11-16,0-1-8 0,0 1-10 15,1 0 1-15,0 0 20 0,-1-1-26 0,0 2 19 16,-2 0-9-16,-8-3 19 0,16 3-16 0,-7-1-2 15,-2 1-14-15,-7-3 6 0,11 4 20 0,-5 1-6 16,-6-5-29-16,8 6 10 0,-8-6 9 0,6 7-2 16,-6-7-13-16,2 7 6 0,-2-7-6 0,2 9 16 15,-2-9-1-15,0 0 10 0,-4 9-13 0,4-9-11 16,-6 7 12-16,0-3-15 0,6-4 0 0,-8 5 19 16,8-5 6-16,-11 4 1 0,5-3-14 15,-2 1-7-15,-1-1-14 0,9-1 18 0,-16 4-39 16,5-3 18-16,1 1-17 0,2-1 14 15,-2 0-22-15,0 0-43 0,10-1 8 0,-17 2-26 16,9-2-22-16,8 0-50 0,0 0-9 0,-17-2-117 16,17 2-1635-16</inkml:trace>
  <inkml:trace contextRef="#ctx0" brushRef="#br0" timeOffset="-209728.293">2441 16030 3244 0,'0'0'479'0,"0"0"-92"0,0 0-62 15,0 0-53-15,0 0-54 0,0 0-28 0,0 0-30 16,0 0-52-16,0 0-11 0,0 0-4 16,0 0 0-16,0 0-7 0,0 0-21 15,0 0-3-15,0 0 1 0,0 0 1 0,0 0-14 16,0 0-16-16,0 0 5 0,0 0 2 0,0 0 2 15,0 0 8-15,0 0-3 0,0 0-9 0,12 11-11 16,-12-11 8-16,0 0-1 0,-1 11 17 0,1-11-10 16,-2 16 2-16,-2-4-6 0,0 0 2 0,0 2-1 15,1 2-1-15,-1-4-2 0,1 4-8 0,-1 0 6 16,-3-1 16-16,5 1-13 0,-2 0-10 16,1-2-13-16,0 0 10 0,2-1-5 15,-2-3-1-15,2 1-5 0,-1 0-7 0,1-4 21 16,-1 1-13-16,1-1-12 0,1-7-1 0,-3 12-9 15,3-12 9-15,0 7-11 0,0-7 6 0,0 0-1 16,0 0 3-16,0 0-2 0,0 0 4 0,0 0-8 16,0 0 20-16,21-14-21 0,-16 9 6 0,2 1-1 15,-2 0 8-15,0-1-8 0,-5 5 8 0,12-11-11 16,-3 7 7-16,-1-1-2 0,-2 2 4 0,5-3-4 16,-2 2 7-16,-1 0-11 0,1 1 5 15,-1 0-2-15,-1 0-1 0,0 1 7 0,-1 0-1 16,-6 2-3-16,15-4 13 0,-9 3-12 0,-6 1 4 15,10-2-7-15,-10 2 8 0,0 0-9 16,14 3 0-16,-14-3 1 0,6 5 0 0,-6-5 9 16,0 0-9-16,3 10 0 0,-3-10 3 0,0 0-1 15,-3 16 2-15,3-16-4 0,-2 11 2 0,1-6 10 16,1-5-1-16,-3 13-9 0,2-7 2 0,1-6-8 16,0 9 0-16,0-9-8 0,-2 9-10 0,2-9-8 15,0 0-40-15,0 0-31 0,0 0-20 16,0 0-18-16,7 6-63 0,-7-6-837 0,0 0-546 15</inkml:trace>
  <inkml:trace contextRef="#ctx0" brushRef="#br0" timeOffset="-209085.03">2774 16220 2695 0,'0'0'569'15,"0"0"-167"-15,0 0-68 0,0 0-41 0,0 0-49 16,0 0-32-16,0 0-36 0,0 0-8 15,0 0-42-15,0 0 12 0,0 0-56 0,0 0 9 16,0 0-17-16,0 0-7 0,0 0-8 0,0 0-3 16,0 0-17-16,0 0 5 0,0 0-10 0,0 0 5 15,0 0-16-15,0 0 21 0,-8 23-19 0,5-17 10 16,3-6-14-16,-8 7 33 0,5-1-26 0,0 0-7 16,3-6-7-16,-3 13 38 0,2-7-18 0,1-6 2 15,0 12-3-15,0-12 3 0,2 12-11 16,-2-12 0-16,3 11-11 0,-3-11 8 0,7 9-4 15,-7-9-6-15,10 5 6 0,-10-5 13 0,10 4-18 16,-10-4-11-16,14 1 10 0,-14-1-5 16,16-3 3-16,-9 1 5 0,3-2-6 0,0 2-5 15,-3-3 1-15,4 0 2 0,-4 1-7 0,2-3 2 16,-2 3 4-16,2-2-2 0,0 0-16 0,-2 0 24 16,-1 1-3-16,2-2-8 0,-2 4-2 0,-1-2 10 15,1 0-17-15,0 1 12 0,1 1 4 0,-7 3 0 16,7-6 7-16,-3 2-3 0,-4 4-19 15,6-5 9-15,-6 5-9 0,0 0 8 0,7-4-6 16,-7 4 14-16,0 0-4 0,0 0-3 0,0 0-5 16,0 0-3-16,0 0 4 0,0 0 6 0,0 0-6 15,0 0 13-15,-7 22-13 0,7-22 7 0,-4 8 4 16,4-8-5-16,0 0-15 0,-3 9 15 16,3-9-4-16,0 0 5 0,0 0-10 0,0 9-11 15,0-9-13-15,0 0-6 0,0 0-5 0,8 6 2 16,-8-6-13-16,0 0-19 0,17 0-31 0,-17 0-26 15,0 0-42-15,14-4-342 0,-14 4-946 16,11-3-1486-16</inkml:trace>
  <inkml:trace contextRef="#ctx0" brushRef="#br0" timeOffset="-208636.439">3137 16227 3111 0,'0'0'547'15,"-2"14"-74"-15,0-4-145 0,-1-2-41 0,2 1-61 16,1-2-14-16,0-7-43 0,-4 16-24 0,2-10-15 16,1 1-9-16,1-7-13 0,-3 11-10 0,3-11-9 15,0 7-27-15,0-7-8 0,0 0 2 16,0 0-8-16,0 0-2 0,10 7-11 15,-10-7-7-15,0 0-1 0,16-11-2 0,-9 6-6 0,-7 5-1 16,16-12-10-16,-7 7 13 0,0-1-17 0,0-1 17 16,0 1-17-16,-2 1 10 0,1-1-3 15,1 1-1-15,-9 5-10 0,13-7 10 0,-8 2 5 16,-5 5-2-16,13-6-13 0,-13 6 8 0,10-5-10 16,-10 5 8-16,9-4-1 0,-9 4 7 0,0 0 5 15,12-2-4-15,-12 2-5 0,0 0-8 16,0 0 4-16,0 0 9 0,14 13-6 0,-12-9-2 15,-2-4-1-15,3 10-8 0,-3-10 17 0,1 13 12 16,2-8-20-16,-3-5 2 0,2 10-1 0,-2-10-6 16,2 9 0-16,-2-9 10 0,1 8-14 0,-1-8-2 15,3 7-21-15,-3-7-3 0,0 0-25 0,0 0-6 16,0 0-23-16,0 0-27 0,0 0-32 16,27-6-20-16,-18 2-292 0,-4 0-919 0,2-2-1306 15</inkml:trace>
  <inkml:trace contextRef="#ctx0" brushRef="#br0" timeOffset="-208409.052">3586 16030 3561 0,'0'0'511'16,"0"0"-115"-16,0 0-77 0,-5 26-43 0,3-16-47 15,-1 0-47-15,0 2-13 0,0 1-45 0,0 3 7 16,-1 0-51-16,1 1 15 0,-2 0-31 0,0 2 6 16,4-1-23-16,-2 0-4 0,0-2-35 0,0 1-9 15,0-2-37-15,2-3-16 0,0-2-63 0,1-10-26 16,0 14-550-16,0-14-900 0</inkml:trace>
  <inkml:trace contextRef="#ctx0" brushRef="#br0" timeOffset="-208200.549">3723 16196 3972 0,'0'0'529'16,"0"0"-133"-16,0 0-88 0,0 0-72 0,0 0-38 16,-45 9-31-16,29-9-18 0,-1 0-31 0,-3-1-19 15,-1 1-51-15,-2-2-7 0,3 0-25 16,-2-1 4-16,1-1-22 0,1 2-19 0,0-2-16 15,2 1-14-15,4 1-37 0,1 0-9 0,4 1-42 16,9 1-63-16,-8-4-1116 0,8 4-1191 0</inkml:trace>
  <inkml:trace contextRef="#ctx0" brushRef="#br0" timeOffset="-207429.139">4444 16091 3095 0,'0'0'472'0,"0"0"-112"0,0 0-86 15,0 0-49-15,0 0 34 0,0 0-99 0,0 0 17 16,0 0-51-16,-34 5-13 0,22-2-24 0,-2-1-10 15,1 1-28-15,-3 1 3 0,-2 0-3 0,2 2 7 16,0 1-20-16,-1-1 13 0,1 3 9 0,0-2 8 16,3 3-20-16,-3 0 20 0,5 2-30 15,1-1-3-15,0 1 2 0,3-1-6 0,3-1-28 16,-1 0 30-16,4 0-16 0,1 1 8 0,0-11-7 16,6 16 8-16,-2-11-6 0,3 2 1 15,0-2-15-15,3 0 18 0,0-1-26 0,-1 0 11 16,3-4-14-16,-2 1 32 0,4-2-43 0,-4 0 40 15,3-1-9-15,-2 1-17 0,-1-2 11 0,2 1-9 16,-1-2-14-16,-1 0-22 0,-2 1-29 0,2-2-5 16,-2-3-50-16,1 0-44 0,-2 3-70 0,4-6-1263 15,-2 0-2000-15</inkml:trace>
  <inkml:trace contextRef="#ctx0" brushRef="#br0" timeOffset="-206880.304">4706 15847 2903 0,'-21'18'550'0,"17"-13"-117"0,0 1-67 15,1 1-26-15,-1 1-91 0,-2 1-27 0,3 2-41 16,-1-2 4-16,1 4-35 0,-1-1-19 0,2 1-22 16,-2 1-4-16,1 1-7 0,0-1-14 0,-2 3-8 15,2-2-19-15,0-1-6 0,2-2-2 0,-2 1 0 16,2-3-14-16,-1-1 4 0,1-1-5 16,-1-1-10-16,1 0-4 0,1-7-5 0,0 12 6 15,0-12-5-15,0 8 1 0,0-8 1 16,0 0-14-16,10 3-6 0,-10-3 10 0,0 0-8 15,25-11 2-15,-12 3 5 0,1 2 6 0,-1-1-8 16,1-1-5-16,-1 1-5 0,-2 2 12 0,-1 1 11 16,0-1-9-16,-3 2-20 0,3-2 24 0,-3 3-10 15,-7 2 6-15,10-4-2 0,-10 4 4 0,11-3-15 16,-11 3 12-16,0 0-5 0,0 0-3 0,11 8-14 16,-11-8 10-16,3 7 11 0,-3-7-5 0,2 10 4 15,-2-10 1-15,3 13-11 16,-3-13 4-16,1 11 2 0,2-5-2 0,-3-6 9 15,4 12-1-15,-4-12-6 0,3 9-6 0,-3-9-13 16,5 9-17-16,-5-9-15 0,6 9-8 0,-6-9-37 16,0 0-8-16,10 7-42 0,-10-7 2 0,11 4-18 15,-11-4-58-15,0 0-16 0,16 2-12 0,-16-2-46 16,0 0-111-16,21 0 120 0,-21 0-105 0,16-3-5 16,-16 3 1-16,19-1 80 0,-9-2-93 0,3 2-13 15,-2-2-145-15</inkml:trace>
  <inkml:trace contextRef="#ctx0" brushRef="#br0" timeOffset="-206425.132">5225 16056 2876 0,'0'0'555'0,"-31"3"-172"0,21-1-43 0,2 0-68 16,-2 1-49-16,-3-1-43 0,3 2-29 16,-1 0-35-16,-2 1 7 0,2-2-29 0,-2 2-4 15,2 2-13-15,1-2-1 0,-1 2-14 0,2 0 4 16,1 0-18-16,0 0 14 0,0 0-4 16,4 0 19-16,1-1-15 0,3-6 6 0,-4 10-21 15,4-10 17-15,0 8-22 0,0-8 14 0,0 0-23 16,0 0-11-16,14 6 13 0,-14-6-5 0,14-1-6 15,-14 1 8-15,14-6-16 0,-4 2 4 0,-1-1-4 16,-1 0-6-16,2 0-2 0,-2 0 10 0,0 0-10 16,0-1 13-16,0 0-13 0,-2 1 5 0,0 0-9 15,1-2 7-15,-3 4 18 0,-4 3-20 16,10-6-18-16,-6 2 12 0,-4 4 3 0,6-6-1 16,-6 6-5-16,0 0 2 0,0 0-2 0,0 0 10 15,0 0-15-15,0 0 11 0,3 18-4 0,-3-18 0 16,-6 15-2-16,3-8 2 0,2 0 1 15,-2 0 16-15,1 1-11 0,2-8 1 0,-1 11-10 16,1-11-1-16,0 11-25 0,0-11-12 0,3 8-29 16,-3-8-13-16,0 0-26 0,0 0-29 0,18 2-42 15,-18-2-972-15,17-6-731 0</inkml:trace>
  <inkml:trace contextRef="#ctx0" brushRef="#br0" timeOffset="-206144.171">5289 16216 3520 0,'0'0'452'15,"0"0"-86"-15,0 0-36 0,0 0-66 0,0 0-70 16,0 0-17-16,0 0-31 0,15-20-6 0,-10 12-43 16,0 0 0-16,-1 0-30 0,1-1-1 0,-1 0-17 15,0 1 20-15,1-1-14 0,-1 2-3 0,1-1 7 16,1 1 0-16,-2 1-21 0,-1 1 12 0,1 0-3 15,-4 5-18-15,13-10-10 0,-7 7 1 16,-1 0-6-16,1 0 2 0,1 0 2 0,3 1 0 16,-10 2-22-16,16-3 0 0,-8 1-16 0,3 2 6 15,-2 0-22-15,-9 0-6 0,17 2-30 0,-17-2-19 16,14 0-30-16,-14 0-20 0,0 0-45 16,21 0-284-16,-21 0-1098 0</inkml:trace>
  <inkml:trace contextRef="#ctx0" brushRef="#br0" timeOffset="-205633.09">5810 16106 2531 0,'0'0'345'16,"0"0"-16"-16,0 0-81 0,0 0 22 0,-29-6-55 15,20 5-22-15,-1 1-11 0,10 0 10 0,-22 2-56 16,10 1 47-16,-1 0-82 0,1 2 10 0,-2 1-32 16,0 1 8-16,1 2 7 0,3-1-1 0,0 0-24 15,2-1-3-15,2 2 11 0,2-2-7 16,-2 0-14-16,5-1 17 0,1-6-23 0,-2 10 3 16,2-10-9-16,0 0 15 0,9 10-21 0,-9-10-4 15,10 1-17-15,-10-1-2 0,0 0-5 0,15-3 11 16,-15 3-4-16,14-7-1 0,-5 2 5 0,-3-1 0 15,3 1-14-15,-2-1 2 0,1-1-4 0,-1 1 8 16,1 0-11-16,-1 0 23 0,-1 1-34 16,1-2 27-16,-1 2-23 0,0 1 10 0,-1 0-10 15,-5 4 34-15,10-5-27 0,-10 5 9 0,8-4-9 16,-8 4 12-16,0 0-10 0,0 0 0 0,0 0 0 16,0 0 11-16,9 14-10 0,-9-14 1 15,0 0-2-15,-11 21 30 0,5-11-14 0,0 1 13 16,0-3-23-16,-3 3 7 0,0 0 10 0,2-1 10 15,-2 0 1-15,1-1-8 0,1 0-15 0,0 2 7 16,0-3 0-16,-1-1 5 0,0 0-15 0,1 1 2 16,-1-1-7-16,-1-2 2 0,1 1-11 0,-1-1-3 15,1-2-14-15,-3-1-5 0,2-2-17 0,-1 0 4 16,10 0-29-16,-20-3 9 0,10 1-36 16,-1-2-19-16,3-1-53 0,-1 1-34 0,3-3-1051 15,0 1-857-15</inkml:trace>
  <inkml:trace contextRef="#ctx0" brushRef="#br0" timeOffset="-205420.918">5892 16115 3554 0,'0'10'457'16,"0"-10"-145"-16,2 8-25 0,-2-8-52 0,0 0-51 16,1 12-40-16,-1-12-56 0,0 0-70 0,0 0-25 15,0 0-67-15,-7 11-76 0,7-11-1654 0</inkml:trace>
  <inkml:trace contextRef="#ctx0" brushRef="#br0" timeOffset="-205052.601">5976 16111 3533 0,'0'7'485'0,"0"-7"-96"15,3 13-69-15,-3-13-55 0,0 11-62 0,0-11-1 16,1 10-51-16,-1-10-24 0,1 7-44 0,-1-7 9 15,0 0-13-15,0 0-7 0,10 4-11 0,-10-4 4 16,0 0-20-16,19-12 1 0,-12 6 2 0,4-1-13 16,-1-1-8-16,0-2-4 0,2 2-3 0,-2 0 1 15,-1 0-6-15,2 0 11 0,-2 2-11 0,-2 1 7 16,2 0-8-16,-3 1-7 0,1 2-3 16,-7 2 13-16,12-3-9 0,-12 3 7 15,0 0-8-15,14 3-1 0,-14-3-16 0,5 7 20 16,-5-7-13-16,5 10 23 0,-2-4-30 0,-3-6 10 15,3 13 4-15,-3-13 0 0,1 10-16 0,-1-10-1 16,1 10-33-16,-1-10-13 0,0 0-24 0,0 10-8 16,0-10-41-16,0 0-19 0,0 0-19 0,0 0-1067 15,0 0-982-15</inkml:trace>
  <inkml:trace contextRef="#ctx0" brushRef="#br0" timeOffset="-204644.192">6330 16030 2180 0,'-21'4'410'0,"21"-4"-20"0,-12 4-121 0,12-4-46 16,-10 7-4-16,10-7-19 0,-7 7-19 0,7-7-95 15,-5 9 43-15,5-9 4 0,0 0-7 16,0 11-35-16,0-11-21 0,0 0 10 0,0 0-2 15,7 8 6-15,-7-8-26 0,0 0-46 0,10 3 14 16,-10-3 1-16,0 0-3 0,0 0 6 16,17-1-22-16,-17 1 53 0,0 0-19 0,0 0-27 15,15-1-8-15,-15 1 37 0,0 0-27 0,12 1 7 16,-12-1-5-16,9 6-12 0,-9-6-1 0,7 9 11 16,-3-2-13-16,1-2 15 0,-2 4 4 0,0 0 6 15,-1 1-5-15,-1 0-10 0,-2 1-18 16,-1 3-2-16,-1-4 18 0,-2 4 16 0,1 1-22 15,-2 0 22-15,-1-1-34 0,0 1 37 0,-2 0-10 16,2-1 0-16,-1 1-30 0,-1-3 9 0,-1 0 15 16,2-1-13-16,-2 0 19 0,-1-1-1 0,1-3 1 15,0-1-30-15,-3-2-14 0,3-1-34 16,10-3 15-16,-24-3-57 0,13-1-38 0,-4-3-69 16,6-2-291-16,-4-1-1812 0</inkml:trace>
  <inkml:trace contextRef="#ctx0" brushRef="#br0" timeOffset="-204440.619">6053 15897 3028 0,'0'0'526'0,"12"-4"-189"0,-12 4-150 16,10-5-60-16,-10 5-74 0,8-6-73 0,-8 6-161 16,0 0 44-16,6-7-31 0</inkml:trace>
  <inkml:trace contextRef="#ctx0" brushRef="#br0" timeOffset="-203552.977">3023 16612 3151 0,'0'0'507'16,"0"0"-114"-16,0 0-77 0,0 0-91 0,-37 6-9 16,26-2-44-16,-3-2-26 0,1 1-18 0,-2 0-2 15,2 0-57-15,-4 1 24 0,4 0-34 0,1 0 24 16,-1-2-20-16,3 0-4 0,-1 1 1 15,1 1-13-15,2-2 5 0,3 1-1 0,5-3-23 16,-9 6 28-16,9-6-19 0,0 10-4 0,0-10-8 16,10 14-4-16,-3-7-19 0,3 1 14 0,4 2-9 15,1-2 2-15,0 3-7 0,-2-1 14 16,0 0 2-16,1 0-3 0,-3-1-6 0,0 2 4 16,-1 0 4-16,-4-2-2 0,-2 2-25 0,-1 0 20 15,-2 0-15-15,-1-11 17 0,-5 21-10 0,0-10 7 16,1 0-5-16,-3-2 15 0,-1-1-23 15,-1 2 0-15,-1-5 1 0,2 2 3 0,-4-2-19 16,1 0 7-16,0-2-19 0,0 0-19 0,11-3-20 16,-27 0-38-16,15-1-65 0,-2-1-39 0,6-1-86 15,-4-2-1324-15</inkml:trace>
  <inkml:trace contextRef="#ctx0" brushRef="#br0" timeOffset="-203132.441">3217 16729 2947 0,'5'12'363'15,"-5"-12"74"-15,0 0-177 0,0 0-9 0,-12 25-26 16,6-16-1-16,0 2-63 0,0 1-3 15,0 1-21-15,0-1-15 0,2 2-40 16,-1-3 28-16,1 0 2 0,3 0-15 0,-2-2-27 16,3-9-13-16,0 14 11 0,0-14-20 0,0 0-14 15,10 13 4-15,-10-13 5 0,0 0-20 0,24-4 3 16,-24 4-7-16,24-12-7 0,-10 4 17 0,-1-1-6 16,1 1-6-16,-3-1 3 0,2 0-1 0,-2 0-6 15,-1 1-10-15,0 0 17 0,-2 3-2 0,1 0 4 16,-3-1 15-16,-6 6-3 0,12-8-17 15,-12 8 10-15,10-6 8 0,-10 6-1 0,0 0-16 16,9-4 4-16,-9 4-1 0,0 0-11 0,0 0 7 16,0 0 6-16,0 0-4 0,7 23-19 0,-7-23 0 15,-2 18 0-15,2-18 5 0,-1 18-20 0,1-18-5 16,0 14-13-16,0-14-17 0,3 12-51 0,-3-12-33 16,7 6-84-16,-7-6-35 0,11 0-1106 15,-11 0-1313-15</inkml:trace>
  <inkml:trace contextRef="#ctx0" brushRef="#br0" timeOffset="-202756.696">3710 16681 3190 0,'-14'5'443'0,"-1"-1"-115"0,3-2-88 15,2 1-49-15,10-3 0 0,-18 4-37 0,11-2-13 16,7-2-27-16,-16 4-13 0,16-4-14 0,-13 4-8 16,13-4-2-16,-11 8-3 0,11-8-10 0,-11 7 14 15,7-1-2-15,4-6-18 0,-6 11 8 0,6-11-7 16,-3 13-8-16,3-13-15 0,1 14 3 0,-1-14 10 16,5 15-16-16,-1-6-8 0,0 0-13 0,3-2 1 15,-1 2 21-15,-1-2-5 0,-5-7-17 16,11 13-6-16,-6-7 2 0,-5-6 13 0,10 12-21 15,-10-12 16-15,7 7-29 0,-7-7 43 16,4 8-45-16,-4-8 15 0,0 0-9 0,0 15 34 0,0-15-29 16,0 0 23-16,-7 14-18 0,7-14 15 15,-8 9-20-15,8-9 4 0,-13 9 4 0,7-6-10 16,6-3-26-16,-14 10 13 0,6-7-19 0,8-3-19 16,-12 5-22-16,12-5-45 0,-13 3-71 0,7 3-32 15,0-6-1355-15</inkml:trace>
  <inkml:trace contextRef="#ctx0" brushRef="#br0" timeOffset="-202416.83">3983 16724 2796 0,'0'0'543'0,"0"0"-123"0,-23 21-118 16,15-17-25-16,8-4-90 0,-17 7 4 0,7-2-47 15,0 0-12-15,1-1 17 0,-2 3-36 0,3-1-21 16,-1-1-9-16,2 3-16 0,-1-3 22 0,1 1-35 16,7-6 30-16,-9 13-32 0,5-6 0 15,4-7 0-15,-6 11-12 0,6-11-1 0,0 14-6 16,0-14 8-16,0 0-24 0,4 14 1 15,-4-14 8-15,12 7-16 0,-12-7 11 0,11 7-16 16,-11-7 15-16,17 2-16 0,-17-2-4 0,20 0-9 16,-20 0 2-16,18-1-35 0,-5-1 3 0,-2-3-67 15,1 1-31-15,0 4-54 0,-2-5-1215 0,3 1-1653 16</inkml:trace>
  <inkml:trace contextRef="#ctx0" brushRef="#br0" timeOffset="-202000.493">4189 16743 3527 0,'0'0'416'15,"0"0"-97"-15,14 5-62 0,-14-5-27 0,0 0-50 16,17 0-1-16,-17 0-28 0,0 0-21 15,17-2-42-15,-10 1 11 0,-7 1-17 0,12-5-2 16,-7 2-12-16,-5 3-8 0,11-4-7 0,-5 2 11 16,-6 2-36-16,6-6 15 0,-6 6-11 0,3-5 6 15,-3 5-4-15,0 0-10 0,-6-12-6 0,6 12 2 16,-12-6-20-16,3 2 28 0,-1 2-22 16,0-1 21-16,-4 2-20 0,4 1 9 0,-3 1-8 15,1 1-1-15,0 1 13 0,0 3-8 0,2-2 1 16,0 4 6-16,0 1-2 0,1 3 2 0,4 0 8 15,0 2 9-15,1-2-18 0,4 3 16 16,1-3-5-16,1 1-8 0,1-3 4 0,1 2 5 16,2-1-10-16,-1-1 5 0,4-2-7 0,-1-1 5 15,1 1-11-15,-1-3 20 0,-8-5-34 0,19 7-5 16,-9-7-8-16,-10 0-14 0,16 0-38 0,-16 0-13 16,16-7-31-16,-6 1-30 0,-3-1-18 15,3-1-72-15,1-2-1011 0,-4-2-873 0</inkml:trace>
  <inkml:trace contextRef="#ctx0" brushRef="#br0" timeOffset="-201760.223">4425 16896 3431 0,'-1'17'569'16,"1"0"-162"-16,0-5-31 0,0 1-111 0,1-1-34 15,0-2-42-15,1 0-39 0,-1 1-1 0,1-1-3 16,-1-1-37-16,-1-9-38 16,2 15-6-16,-1-7-19 0,-1-8-27 0,1 12-30 15,-1-12-43-15,0 0 4 0,0 0-59 0,2 14 5 16,-2-14-59-16,0 0-21 0,0 0-24 0,0 0-24 16,0 0-204-16,-3-31-1646 0</inkml:trace>
  <inkml:trace contextRef="#ctx0" brushRef="#br0" timeOffset="-201493.108">4456 16732 2886 0,'6'-8'503'0,"-6"8"-43"0,4-7-145 0,-4 7-29 16,7-6-90-16,-7 6-10 0,10-6-31 0,-6 2-27 16,3-1-9-16,2 1-20 0,1-1-20 0,0 0 5 15,0 0 3-15,2 1-25 0,1 1-17 0,0-1 12 16,5 1 2-16,-5 1-10 0,2 0-4 0,0 0 10 15,-3 3-27-15,1 0 23 0,-3 2-23 0,-3 1-14 16,-7-4 5-16,6 9 1 0,-6-2 11 0,0-7-1 16,-8 15 6-16,0-6-14 0,0 1 14 15,-4-1-22-15,-2 1-10 0,3-2 3 0,-2 0-1 16,2-2-6-16,1 0 4 0,0-2-14 0,-1-1-17 16,1 1-9-16,1 1-36 0,0-4-10 0,1 0-44 15,8-1-48-15,0 0-34 0,-7-9-118 16,7 9-1446-16</inkml:trace>
  <inkml:trace contextRef="#ctx0" brushRef="#br0" timeOffset="-201144.85">5010 16325 3172 0,'0'0'524'16,"6"9"-99"-16,-6-9-120 0,0 11-24 0,0-11-63 15,-6 20 2-15,2-6-36 0,-1 0-5 0,-1 2-21 16,-1 6-11-16,0-1-23 0,-2 2 12 0,1 1-30 15,1-1-17-15,-2 4-21 0,1-2 15 0,2-1-29 16,0 0 1-16,2-3-7 0,0-2-4 0,1 0-11 16,1-2 0-16,1 0-5 0,0-3-17 0,2-1-25 15,-1-3-24-15,0-1-19 0,1 0-19 16,-1-9-47-16,5 12-62 0,-5-12-61 16,4 9-978-16,-4-9-1019 0</inkml:trace>
  <inkml:trace contextRef="#ctx0" brushRef="#br0" timeOffset="-200931.89">4975 16622 3425 0,'0'0'502'0,"-11"0"-126"16,11 0-64-16,-10 0-62 0,10 0-52 0,-16 0-31 15,8-2-57-15,-1 2-18 0,-2 0-34 16,1-2-20-16,-3 2-42 0,-2-1-8 0,15 1-51 16,-30 0-42-16,17 0-117 0,-3 5-11 0,6-5-1787 15</inkml:trace>
  <inkml:trace contextRef="#ctx0" brushRef="#br0" timeOffset="-200397.038">5321 16608 2180 0,'0'0'526'16,"0"0"-146"-16,0 0-27 0,0 0-109 0,-14-13 0 16,14 13-76-16,-13-3 11 0,8 3-27 0,5 0 32 15,-17 3-53-15,17-3 6 0,-16 6-4 16,7-1-25-16,0 1-36 0,-1 0 9 16,3 3-9-16,-3-1 6 0,2 4-8 0,0-2-4 15,-1 1-29-15,3 2 17 0,0-1-22 0,1-1 17 16,0-2-35-16,4 0 34 0,-2 0 15 0,-1-2-13 15,4-7-26-15,0 11-6 0,0-11-5 0,0 0 5 16,7 9 5-16,-7-9-2 0,10 0-6 0,-10 0-6 16,14-7 14-16,-6 2-3 0,1-1-6 0,0-1-5 15,0 1-1-15,0 1 16 0,-1-2-10 0,0-1 0 16,0 0 9-16,-3 1-15 0,1 1-14 0,-2 1 22 16,2-1-26-16,-2 3 19 0,-4 3-3 15,9-9-11-15,-9 9 12 0,4-5-7 16,-4 5 8-16,0 0 1 0,0 0-5 0,0 0-8 15,0 0-8-15,0 0 15 0,0 0-2 0,-6 24 4 16,2-15-7-16,1-1 7 0,1 1 2 0,0 0-1 16,1-2-8-16,1-7 13 0,0 16-4 0,0-9-7 15,0-7-7-15,3 11-23 0,-3-11-61 0,8 7 20 16,-8-7-41-16,0 0-71 0,0 0-4 0,18-6-1234 16,-8 2-1930-16</inkml:trace>
  <inkml:trace contextRef="#ctx0" brushRef="#br0" timeOffset="-200060.392">5429 16806 3626 0,'0'0'501'0,"3"6"-136"0,-3-6-62 0,0 0-69 16,14-1-33-16,-14 1-44 0,11-10-24 0,-4 4-14 15,1-3-6-15,1-2-27 0,1 2-16 0,2-2-2 16,-1-1-3-16,-3 1-20 0,3 1 13 0,-1 0-18 16,-1 3 8-16,-1 0-19 0,1 1 7 0,-2 1 1 15,1 0 0-15,0 3-8 0,-8 2 0 0,12 0-14 16,-12 0 7-16,7 8-4 0,-7-8 4 0,6 16-6 16,-5-9 2-16,-1 2 7 0,3 2-6 15,-3 0-6-15,0 1-9 0,0-4-4 16,-3 0 4-16,3-8 3 0,3 17 1 0,-3-11-6 15,0-6-14-15,0 13-22 0,0-13-28 0,-3 9-27 16,3-9-4-16,0 0-36 0,0 0-40 0,0 0-24 16,0 0 15-16,0 0-105 0,21-6-1248 0</inkml:trace>
  <inkml:trace contextRef="#ctx0" brushRef="#br0" timeOffset="-199731.918">5948 16607 2350 0,'0'0'526'0,"-11"0"-138"0,11 0-52 16,-12 6-80-16,3-2-55 0,-1 2-20 0,1 1-27 15,-3 1 0-15,1 2-15 0,-2 1-29 0,2 2 27 16,1 0-36-16,-1 0-15 0,2 1 7 15,2-1-33-15,1 3 21 0,1-2-18 16,2-2 5-16,2-2-6 0,1 1-4 0,1 0-2 16,2 1 2-16,-2-3-13 0,3 2 5 0,-1-2 6 15,2-2-20-15,-1 1-9 0,0-4 9 0,0 3-13 16,-4-7 18-16,11 6-14 0,-11-6-2 0,10 2-14 16,-10-2-6-16,13-1-34 0,-13 1-8 0,17-5-14 15,-10 0-10-15,0-1 5 0,2-2-49 0,-1 1-25 16,-1 0-89-16,-7 7-13 0,14-11-1523 0</inkml:trace>
  <inkml:trace contextRef="#ctx0" brushRef="#br0" timeOffset="-199332.484">6100 16690 2688 0,'14'1'423'0,"-14"-1"-41"0,12-1-80 15,-12 1-40-15,14-3-51 0,-6 1-35 0,-8 2-23 16,13-5-56-16,-6 0 12 0,1 2-39 0,-2-2 9 16,-2 0-17-16,3 0-4 0,-2-1-22 0,-1 0-6 15,-1-1-2-15,-3 7-3 0,4-15-29 0,-4 8 19 16,0-1-8-16,0 8 25 0,-6-13-8 15,4 6 0-15,-3 1-4 0,0 1 11 0,5 5-8 16,-10-4 1-16,10 4 21 0,-19 7-3 0,11-1-10 16,-1 3 10-16,-3 2 7 0,3 3-9 0,-3 3-6 15,3 1-21-15,0 0-16 0,4 0 12 16,0-2 8-16,2 2 3 0,1-1 9 0,2-2-10 16,0 0-27-16,4-1 27 0,0-1-16 0,2 0 39 15,0-1-18-15,1-4-22 0,2 0 15 0,0-3-17 16,1-3-8-16,-1 0-1 0,-9-2-29 0,19-1 13 15,-10-1-48-15,1-1-51 0,-5 0-67 16,-5 3-6-16,12-2-1609 0</inkml:trace>
  <inkml:trace contextRef="#ctx0" brushRef="#br0" timeOffset="-198440.475">4445 16935 2081 0,'0'0'269'15,"-1"8"9"-15,1-8-30 0,0 0-13 0,-5 6-53 16,5-6 18-16,0 0-72 0,-4 9 22 0,4-9-30 16,-6 5 0-16,6-5 17 0,-4 4-17 0,4-4-25 15,-4 5-23-15,4-5 9 0,0 0 4 0,0 0-45 16,-6 5 21-16,6-5-6 0,0 0-4 16,0 0-14-16,0 0 50 0,-5 5-27 0,5-5-4 15,0 0-11-15,0 0 3 0,0 0-5 0,0 0-11 16,0 0-39-16,0 0 35 0,-5 5-31 0,5-5 17 15,0 0-1-15,0 0 15 0,0 0-1 0,0 0 3 16,0 0-17-16,0 0 8 0,0 0-2 16,0 0 11-16,0 0-10 0,0 0-11 0,-8-12 17 15,8 12 10-15,0 0 0 0,5-13-7 0,-5 13 2 16,5-13-10-16,-4 7 17 0,2 0-15 0,-3 6-14 16,3-13-12-16,-2 7 11 0,2-1 18 0,-3 7-17 15,3-14 38-15,0 8-28 0,-2-3-7 0,2 2 7 16,-3 7-6-16,6-16-29 0,-4 8 2 15,3-1-32-15,-2-1-8 0,1 1-22 0,1-2-35 16,0 1 3-16,-1 0-25 0,0 0-77 0,-1 0 7 16,0 1-25-16,1 1-1992 0</inkml:trace>
  <inkml:trace contextRef="#ctx0" brushRef="#br0" timeOffset="-197188.414">7443 16240 3048 0,'-13'12'513'0,"5"-2"-91"0,-2 1-53 16,2-2-53-16,0 0-67 0,4-1-18 15,-2-1-33-15,2 0-16 0,1 0-15 0,-1-2-15 16,1 2-39-16,3-7 5 0,-1 9-38 0,1-9 6 16,0 0-20-16,14 2-5 0,-14-2-5 0,19-6 5 15,-8 1-19-15,0-2 4 0,3 0-8 0,-1 1-10 16,-2-1-8-16,2-1 13 0,-5 1-12 0,2 0 8 16,0 2-7-16,-1 0 7 0,-2 0-7 0,0 1 11 15,0 1-2-15,-7 3 10 0,8-5-13 0,-8 5 1 16,0 0-5-16,0 0-4 0,0 0 0 0,7 12 7 15,-8-2-11-15,0 2 0 0,-4 0-4 16,4 1 5-16,-2 3-13 0,2-2 3 16,1-1-6-16,1 1 3 0,0-2 15 0,5 0-10 15,0-3-5-15,1-2 2 0,4-2-3 0,-1 0 6 16,4-5-2-16,-1 0-7 0,1-4 7 0,3-1 6 16,1-1-19-16,-1-2 1 0,2-1 6 0,-1-2 2 15,-1-1-2-15,0 0-5 0,-3 2-4 0,-2-3 8 16,-1 3-18-16,-4 1 3 0,-2 0-14 0,0-2-8 15,-2 1-23-15,-2 0 5 0,1 0-10 0,-2 10-4 16,-6-22-26-16,1 11-16 0,-2-2-33 0,3 3-29 16,-4 0-898-16,4 1-607 0</inkml:trace>
  <inkml:trace contextRef="#ctx0" brushRef="#br0" timeOffset="-196748.881">8393 15972 3501 0,'-29'10'466'0,"3"1"-91"0,2 1-71 15,1 0-36-15,-2 4-23 0,2 3-47 0,0 4-13 16,1-2-32-16,3 3-1 0,2 2-11 0,5 0-12 15,-1 2-26-15,6-3-6 0,3-1-2 16,1-3 19-16,4-1-18 0,3-2-20 0,4-1-10 16,3 1-6-16,2-4-17 0,1-4 0 0,1-2-7 15,1-3 1-15,1-1-9 0,0-2-11 0,0-2-17 16,-1-3-20-16,0 0-11 0,1 2-33 0,-1-6-7 16,-4 2-32-16,0 0-29 0,-4-2-19 0,-1-1-46 15,2 1-22-15,-5-2-1067 0,0 0-878 0</inkml:trace>
  <inkml:trace contextRef="#ctx0" brushRef="#br0" timeOffset="-195369.109">7338 16268 1956 0,'0'0'315'0,"0"0"146"16,-1 10-171-16,1-10-68 0,0 0-71 0,0 0 2 15,0 0 14-15,0 0-7 0,0 0-6 0,3 8-39 16,-3-8 9-16,0 0 0 0,0 0 0 0,0 0-22 15,0 0 17-15,0 0 25 16,0 0-61-16,0 0-36 0,0 0 28 0,0 0-13 16,1 10-51-16,-1-10 42 0,0 0-42 0,0 0 41 15,0 0-4-15,0 0-25 0,0 0 7 0,0 0 23 16,3 8-50-16,-3-8 10 0,0 0 6 0,0 0 9 16,0 0 8-16,0 0-8 0,0 0-20 0,0 0 4 15,0 0 3-15,0 0-5 0,0 0-14 0,0 0 35 16,0 0-28-16,0 0 20 0,0 0-28 0,0 0 51 15,0 0-37-15,0 0 25 0,0 0-34 16,0 0 31-16,0 0-11 0,0 0 8 0,0 0 2 0,0 0-3 16,3 8-11-16,-3-8 7 0,0 0-7 15,0 0-8-15,0 0-18 0,0 0 2 16,0 0 5-16,0 0 9 0,0 0-17 0,0 0 0 16,0 0 6-16,0 0 10 0,0 0-10 0,0 0 13 15,-20-12 5-15,20 12-26 0,0 0 26 0,-6-4-5 16,6 4-5-16,0 0 17 0,0 0-15 0,0 0 13 15,-8-3 18-15,8 3-13 0,0 0 2 0,0 0-10 16,0 0 5-16,0 0 6 0,-4-5-14 0,4 5-10 16,0 0 3-16,0 0-10 0,-5-6 5 0,5 6 5 15,0 0-12-15,-4-7 14 0,4 7-12 0,-4-3 14 16,4 3 3-16,-4-8 0 0,4 8 0 16,-2-6 2-16,2 6-9 0,0 0 18 0,-1-9 6 15,1 9-24-15,0 0-16 0,3-13 17 16,-3 13-10-16,5-9 15 0,-2 4-22 0,-3 5 4 15,6-9-2-15,-3 5-12 0,-3 4 3 0,4-7-6 16,-4 7-9-16,0 0 7 0,4-9-1 0,-4 9 5 16,1-6 5-16,-1 6-9 0,0 0 11 0,0 0 2 15,0 0 8-15,3-8-5 0,-3 8 2 0,0 0 0 16,0 0-4-16,0 0-1 0,0 0-3 0,0 0 10 16,2-7 12-16,-2 7 12 0,0 0 5 0,0 0-10 15,0 0-31-15,0 0 13 0,7-4 13 0,-7 4-13 16,0 0 5-16,0 0 23 0,0 0 2 15,0 0-4-15,8-1-11 0,-8 1-7 16,0 0-6-16,0 0 11 0,0 0 4 0,0 0-7 16,0 0-8-16,0 0-14 0,0 0 7 0,0 0-5 15,0 0 20-15,11-2-23 0,-11 2-26 0,0 0 32 16,0 0-23-16,0 0 21 0,0 0-10 0,0 0 9 16,0 0-13-16,0 0 9 0,0 0-20 0,0 0-18 15,0 0-56-15,0 0-4 0,0 0-85 0,0 0-1631 16</inkml:trace>
  <inkml:trace contextRef="#ctx0" brushRef="#br0" timeOffset="-183996.736">1508 17498 1714 0,'0'0'381'0,"0"0"-105"16,0 0 0-16,0 0-37 0,0 0-46 0,0 0 15 15,0 0 32-15,0 0-39 0,0 0-9 0,0 0-17 16,0 0-54-16,0 0-34 0,0 0 45 16,0 0 8-16,0 0-47 0,0 0-12 0,0 0 11 15,0 0-19-15,-16 19 0 0,16-19 29 0,-7 10-7 16,3-5-4-16,0 3-3 0,-3 0-22 16,2 0-3-16,-2 2-3 0,0-2 4 0,-1 5 15 15,2-2-16-15,-4 2-8 0,1 0 1 0,0 1-9 16,-1 3 2-16,0 0 5 0,-1-3 13 0,1 4-3 15,-1-2-28-15,2 0-2 0,-2-1 7 16,4-1-14-16,-3-2 2 0,2 1-1 0,-1 0 12 16,3-3-25-16,-1-3 12 0,3 3-6 0,-1-2-9 15,-2-1-14-15,5-3-10 0,-3 2-17 0,5-6-17 16,-6 8 9-16,6-8-9 0,-2 6-3 0,2-6-23 16,0 0-36-16,0 0-22 0,0 0 18 0,0 0-60 15,0 0-51-15,0 0-1320 16</inkml:trace>
  <inkml:trace contextRef="#ctx0" brushRef="#br0" timeOffset="-183180.344">1429 17562 2119 0,'9'-7'412'0,"-9"7"-40"0,0 0-94 0,0 0-92 16,0 0 14-16,0 0 28 0,0 0-34 0,0 0-4 15,0 0 4-15,0 0-84 0,0 0 44 0,0 0 0 16,0 0 4-16,0 0-14 0,0 0-42 0,0 0-1 15,0 0 9-15,0 0-20 0,0 0-1 0,0 0-25 16,0 0-6-16,0 0-13 0,0 0 20 16,0 0-11-16,0 0-17 0,0 0 5 0,0 0-16 15,0 0 7-15,0 0-5 0,0 0-11 0,0 0 10 16,0 0-13-16,0 0 3 0,0 0-9 0,0 0 9 16,0 0 8-16,15 15 4 0,-15-15-2 15,0 0 3-15,1 18-10 0,-1-18 9 0,-1 17 6 16,1-17-12-16,-3 24 3 0,0-12 10 15,3 2-13-15,-4-2 11 0,4 2 4 0,0 0-6 16,-2-1 2-16,2-1-5 0,-1 0-9 0,1-12 8 16,0 23-6-16,0-13 5 0,0-10-20 0,1 18 5 15,-1-18 8-15,2 13-12 0,-2-13-10 0,0 12 11 16,0-12-14-16,4 8 10 0,-4-8-3 0,0 0 0 16,13 7-9-16,-13-7 16 0,14 0-24 15,-14 0 12-15,0 0 3 0,29-8-3 0,-16 2-4 16,3 1 7-16,-2-3-6 0,2-1 5 15,2-2-5-15,2-2-1 0,-5 1-5 0,4-1 13 16,-1-1-2-16,-1 1 8 0,1 0-18 0,-2 1 6 16,0-2-4-16,0 1 14 0,0 0-8 0,-5 2 3 15,3 0-20-15,-2 2 12 0,-1-2-6 16,-1 0 7-16,0 4-14 0,-3 0 13 0,1 0-9 16,-2 1 4-16,-6 6-8 0,7-8 13 0,-7 8-1 15,9-9-1-15,-9 9-10 0,0 0 34 0,0 0-2 16,0 0-15-16,0 0 12 0,0 0-4 0,0 0-9 15,0 0 22-15,0 0-9 0,-12 41 24 16,6-30-35-16,1 3 6 0,-2-2 5 0,1 3 10 16,0-1-10-16,-1 0 2 0,0 2-4 15,0-1 4-15,2 0-5 0,-1 0 8 0,0 0 6 16,-2-2-8-16,4 0-5 0,-1-2-2 0,1-1 11 16,1 1-7-16,0-3-11 0,3-8-17 0,-5 14-6 15,5-14-10-15,-3 10-20 0,3-10-2 0,-6 9-12 16,6-9-6-16,0 0-14 0,-5 9-18 15,5-9-14-15,0 0-4 0,-9 5-39 0,9-5 46 16,0 0-21-16,-9 4-53 0,9-4 17 0,0 0-21 16,0 0-25-16,0 0-61 0,0 0 44 0,0 0-164 15</inkml:trace>
  <inkml:trace contextRef="#ctx0" brushRef="#br0" timeOffset="-182664.893">2004 17565 2980 0,'0'0'492'0,"0"0"-48"0,-3 30-77 0,0-21-113 16,0 0-4-16,-1 2-50 0,2 1-10 0,0 0-31 16,-4 3 3-16,2-2-21 0,2 2-11 0,-2-1-13 15,1 1-25-15,1-2-16 0,-1 3 8 0,1-2-10 16,1 0-27-16,-1 0 6 0,2-1-5 0,0-1-10 15,-1 1 6-15,2-4 6 0,-2 0-30 16,1-1 2-16,0-8 3 0,1 14-13 0,-1-14 5 16,5 10-13-16,-5-10 20 0,10 4-11 15,-3-2 5-15,-7-2-13 0,24-4 5 0,-6-1-3 16,2-2 15-16,3-3-16 0,-1-1-6 0,5-2 3 16,1-2 1-16,-2-4-6 0,1 1-2 0,7-9 6 15,-6 6 5-15,-4 1 6 0,-2 0-3 0,-2 1-4 16,-1 4-1-16,-1 0 0 0,-4 0-10 15,0 3 3-15,-4 1-21 0,2-1-11 0,-5 2 5 16,4 1-19-16,-5 2-8 0,-1 2-33 0,-5 5-7 16,10-11 0-16,-10 11-19 0,4-12-50 0,-4 12 15 15,3-9-70-15,-3 9 20 0,0 0-204 16,4-13-1331-16</inkml:trace>
  <inkml:trace contextRef="#ctx0" brushRef="#br0" timeOffset="-182105.163">2654 17467 3012 0,'0'0'515'16,"0"0"-86"-16,-3 14-57 0,3-14-68 0,-7 15-27 16,3-5-74-16,-4 4 1 15,0 1-52-15,0 4-8 0,-4-1-24 0,1 1-2 16,-2-1-36-16,2 3 0 0,-3 3-25 0,3-6 4 15,-2 1-11-15,2-2 9 0,-2 1-12 0,2-2-7 16,2-2-21-16,0-1 11 0,0-3-15 0,3-1-7 16,0-1 4-16,2 0-24 0,0-4 0 0,4-4 9 15,-5 7-9-15,5-7 14 0,0 0-4 0,0 0 4 16,0 0-11-16,25-16 9 0,-11 8-16 16,2-6 2-16,2-1-1 0,-1-4 13 0,6 0-2 15,-1-1-1-15,-2-1 10 0,0 1-5 0,-4 4 4 16,-1 0-4-16,0 4-11 0,-3-1 28 0,-4 3-8 15,1 2 23-15,-1 1 0 0,-2 0 16 0,-2 5-20 16,-4 2 14-16,9-2-10 0,-9 2 0 16,0 0 0-16,4 13-5 0,-6-1-6 0,1-1-9 15,-3 3-3-15,-1 2 5 0,3 1 4 0,-3 0-11 16,0-1 3-16,0 2-3 0,1-3-7 16,2-1 4-16,-1-1-15 0,1-1 24 0,2-1-26 15,0-3-12-15,3 1-8 0,1-3 0 0,3-1-9 16,-7-5 10-16,16 6 2 0,-8-5 19 0,4 0-22 15,-12-1 6-15,14 1 9 0,-6 1-5 0,-8-2-21 16,11 0 16-16,-11 0-2 0,9 1 2 0,-9-1-4 16,0 0 21-16,0 0 5 0,0 0-1 0,0 0-1 15,-30 7 11-15,19-6-10 0,-6 1 11 16,1-2-1-16,0 0-12 0,0-2 11 16,-1 1-7-16,1 0-11 0,-2-3 3 0,2 1-13 15,1-1-22-15,2-3-23 0,1-2-23 0,2 1-36 16,1-5-49-16,4 1-23 0,3-2-160 0,2 0-1491 15</inkml:trace>
  <inkml:trace contextRef="#ctx0" brushRef="#br0" timeOffset="-181084.209">2766 17811 3101 0,'0'0'432'0,"0"0"-97"0,4 5-59 16,-4-5-23-16,0 0-4 0,0 0-50 0,0 0 4 15,0 0-46-15,0 0-9 0,0 0-15 0,0 0 5 16,0 0-32-16,0 0 5 0,-2 11-28 0,2-11 25 15,-4 9-40-15,4-9 20 0,-6 10-12 0,3-5-4 16,3-5-6-16,-5 12-12 0,2-5 2 0,1 0-3 16,-1 1-9-16,1-1-7 0,-1 2 10 0,2-2-4 15,1-7-7-15,0 15-1 0,0-6-8 16,0-1 3-16,0-8-22 0,4 16 8 16,-1-9-10-16,0 0 2 0,0 0-6 0,0 1-4 15,-3-8-8-15,5 12-8 0,-2-6-7 0,-3-6-18 16,4 8-14-16,-4-8-6 0,0 0-14 0,4 8-6 15,-4-8-24-15,0 0-35 0,0 0-29 0,0 0-951 16,0 0-792-16</inkml:trace>
  <inkml:trace contextRef="#ctx0" brushRef="#br0" timeOffset="-180616.26">2455 17806 2761 0,'0'0'450'0,"-5"5"-100"0,5-5-48 0,-5 6-65 16,5-6 20-16,0 0-54 0,-4 10-22 0,4-10-25 15,-5 9 3-15,3-4-56 0,2-5 17 0,-8 12-12 16,6-7 19-16,-5 3-29 0,2 0-15 0,0 1-3 16,-1 0-30-16,-3 3-18 0,1-3 11 15,0 2 4-15,-2 1-8 0,4-1-11 0,-4 0 7 16,3 0-25-16,-1 0-2 0,0-3-13 16,2 1-13-16,-1 0 3 0,2-3-36 0,1 1-51 15,0-3-42-15,4-4-40 0,0 0-24 0,0 0-87 16,0 0-1624-16</inkml:trace>
  <inkml:trace contextRef="#ctx0" brushRef="#br0" timeOffset="-179812.252">3675 17736 3220 0,'-7'2'418'0,"7"-2"-89"0,-9 3-58 0,9-3-68 16,-11 0-7-16,11 0-30 0,0 0-9 0,-23 1-28 16,12 2-27-16,11-3-10 0,-23 2-18 0,11 0-2 15,-1 2 5-15,-4 1-13 0,1-2-3 16,1 3-21-16,-1 0-1 0,1 2 18 0,-1-2-11 16,1 3-2-16,2-1-1 0,0-1-11 0,2 1 12 15,2 0-11-15,1 0-2 0,2-1-12 0,2 0 17 16,1 0-2-16,3-7 9 0,-1 11-18 15,1-11-6-15,5 10-1 0,1-5-4 0,-6-5-1 16,17 5-1-16,-6-4-11 0,2 1 9 0,0-4 5 16,1 2 11-16,1-2-26 0,4-1 14 0,-4-1-6 15,5-1-1-15,-4 1 8 0,1-1 8 0,-3-1-11 16,3 1-5-16,-3-1-11 0,0-1 14 16,-3-1-15-16,2 1 4 0,-5 0-8 0,1-1 11 15,-3 0-10-15,-2 1-3 0,0-1-5 0,-1 2 5 16,-3 6 7-16,0-12 10 0,0 12-32 0,-5-12 7 15,0 7-8-15,1-2 7 0,4 7-28 0,-9-9 4 16,9 9-17-16,-8-8-30 0,3 2-28 16,5 6-50-16,-6-8-1123 0,4 2-1171 0</inkml:trace>
  <inkml:trace contextRef="#ctx0" brushRef="#br0" timeOffset="-179472.7">3817 17841 2980 0,'0'0'540'0,"0"0"-117"0,0 0-104 0,2 7-35 16,-2-7-73-16,0 0-11 0,0 0-45 0,0 0-13 15,0 0-16-15,8-19-4 0,-5 12-20 0,-3 7-2 16,8-13 27-16,-3 8-16 0,-1-3-31 0,0 0-12 16,2 2 4-16,1 0-5 0,1 0 1 0,-2 1-22 15,3-1-1-15,2 1-2 0,-1 0 10 0,0 2-21 16,4-2-13-16,-3 2-22 0,2 1-17 16,2-1 6-16,0 1-36 0,0 0-4 0,2-1-41 15,1-1 9-15,1 1-32 0,-2-1-4 16,2 1-20-16,0-1-29 0,1-1-5 0,-1-1-49 15,1 1-642-15,3 1-1840 0</inkml:trace>
  <inkml:trace contextRef="#ctx0" brushRef="#br0" timeOffset="-178905.168">4732 17665 3064 0,'-18'5'442'0,"3"1"-122"16,-2-1-57-16,6 1-45 0,-2-2 3 0,3 2-42 15,2 0-26-15,-2-1-2 0,0 2-7 0,2 0-34 16,-1 1 1-16,2-1-23 0,0 1-4 0,3 0 17 16,-2-3-6-16,3 3-26 0,2-2 2 0,1-6-23 15,-3 13 3-15,3-13-7 0,6 11-2 16,-3-4 6-16,-3-7-10 0,10 8-14 15,-3-3 10-15,2-1-3 0,1-1-7 0,0 1-8 16,3-1 1-16,0-2 5 0,1 0-9 0,-1-1-6 16,-1 0-5-16,4 0-28 0,-3-1-32 0,1-1-33 15,-2-1-20-15,4 0-3 0,-2-1-45 0,1-3-32 16,0 1-30-16,2-1-64 0,-3 0-1555 0</inkml:trace>
  <inkml:trace contextRef="#ctx0" brushRef="#br0" timeOffset="-178500.387">5047 17699 3157 0,'-9'12'489'0,"3"-1"-57"0,0-1-124 0,2 0-88 15,-1 1-26-15,1-1-42 0,0 0-8 0,1 0-38 16,-2 0 21-16,2 0-21 0,1-5-13 0,-1 3-5 15,3-8-20-15,-2 11-45 0,2-11 19 16,0 0-5-16,5 9 8 0,-5-9-32 0,11 1 5 16,-11-1 18-16,0 0-7 0,23-7-1 0,-12 3-25 15,-2 1-1-15,2-1 3 0,0 0 6 0,1 0 22 16,-2 1-23-16,2-2 5 0,-2-1-8 16,0 2 8-16,0-1-15 0,-3 3 0 0,0-2-2 15,-1 1 19-15,-6 3-12 0,14-7 5 0,-10 5-6 16,-4 2-4-16,10-4 8 0,-10 4 6 0,8-5 3 15,-8 5 9-15,0 0-5 0,8-2 10 0,-8 2-9 16,0 0 10-16,0 0-7 0,0 0-6 16,0 0-19-16,1 18 27 0,-1-18-4 0,-1 10 14 15,1-10-8-15,0 0-8 0,1 14 3 0,-1-14-20 16,0 8 0-16,0-8 2 0,0 0-30 0,3 11-21 16,-3-11-21-16,0 0-47 0,10 2-41 0,-10-2-77 15,0 0-1024-15,20-9-1111 0</inkml:trace>
  <inkml:trace contextRef="#ctx0" brushRef="#br0" timeOffset="-177637.452">5385 17849 3070 0,'0'0'530'0,"3"9"-147"0,-3-9-88 16,0 0-21-16,0 0-69 0,0 0-22 0,7 1-27 16,-7-1-4-16,0 0-41 0,0 0-29 15,12-14-3-15,-9 9-8 0,-3 5-11 0,6-10 12 16,-3 3-14-16,-3 7 8 0,4-11-29 0,-1 7 1 16,-3 4 16-16,4-10 7 0,-1 5-20 0,-3 5 27 15,5-10-30-15,-2 4-4 0,2 1 0 0,-5 5-2 16,10-10-6-16,-3 4 3 0,1-1-21 0,-1 1 3 15,3 0-15-15,0 0-18 0,0-1-30 0,1 2-24 16,2-3-18-16,0 3-10 0,-2-2-2 0,2 5-45 16,-3-3-9-16,0 3-7 0,-10 2-25 15,16-5-9-15,-16 5-20 0,13-3-21 0,-13 3-5 16,0 0-21-16,16 1 31 0,-16-1-3 16,0 0 47-16,0 0-77 0,0 0 113 0,7 10-150 15,-7-10-12-15,0 0 47 0,0 0-190 0,-5 20 359 16,5-20-289-16,-4 14 489 0,0-5-73 0,2 0 14 15,0 1 162-15,-1 0 114 0,0-2 127 0,2 2-155 16,-1-1 29-16,2 0 12 0,0-9-29 0,3 16 34 16,0-9-31-16,-3-7-50 0,1 14-14 15,1-7-27-15,-2-7-55 0,2 11-1 0,-2-11-35 16,2 9-14-16,-2-9 2 0,4 7-19 0,-4-7-19 16,0 0-5-16,9 1-14 0,-9-1-15 0,0 0-4 15,12-7 8-15,-12 7-31 0,9-8 29 0,-6 1-30 16,2 1 2-16,-2 1-6 0,3 0 16 15,-6 5-26-15,8-11 14 0,-3 7-24 0,-1 0 41 16,-4 4-26-16,7-8 9 0,-3 4-12 0,-4 4 32 16,10-7-6-16,-10 7-18 0,9-6 12 0,-5 3-7 15,-4 3-11-15,8-5 42 0,-8 5-39 16,10-3 2-16,-10 3-22 0,9-3 2 0,-9 3 10 16,8-1 21-16,-8 1-8 0,0 0-20 0,18 1 15 15,-18-1 2-15,13 4-14 0,-3-2 9 0,0 1 3 16,0-1 8-16,2 2-1 0,0-1-19 0,-1-1 9 15,3 0 3-15,-1 2-3 0,0-3 11 16,0 0-23-16,-1 0 28 0,4-1-19 0,-3-1 22 16,2-1-16-16,-4-2 10 0,2 2-10 0,-3-2-8 15,1 1-10-15,-1-1 8 0,0-1 7 0,-1 0 0 16,0-1-17-16,-3 2 8 0,-2-3-19 16,1 3 0-16,-5 4 6 0,4-10 3 0,-3 5-14 15,-1 5 23-15,-3-11-15 0,3 11 28 0,-4-7-14 16,-2 4 11-16,6 3 15 0,-9-3 10 0,9 3-13 15,-14 3 11-15,5 0 28 0,-2 2-37 0,-1 3 6 16,2 2-3-16,-2 0-7 0,0 1 7 0,2 2-4 16,1 0 4-16,2 0-24 0,1-1 4 0,2 0 12 15,-1-3-20-15,1 1-25 0,4-2 26 0,0-8-35 16,3 11-35-16,-3-11-28 0,6 6-29 16,-6-6-24-16,14 4-113 0,-14-4-1678 15</inkml:trace>
  <inkml:trace contextRef="#ctx0" brushRef="#br0" timeOffset="-177296.597">6086 17906 3135 0,'-3'9'503'0,"1"-2"-101"0,2-7-75 15,-2 10-128-15,2-10 13 0,0 0-38 16,0 0-37-16,0 0-28 0,17-1-24 0,-17 1 2 15,18-11-25-15,-5 2 8 0,0-1-24 0,2 0-9 16,2-1-15-16,3-3 10 0,0 2 0 0,1-2-25 16,5-3 22-16,-5 5-15 0,1-1 26 0,-2 3-18 15,1 2 17-15,-5 1-25 0,1 1 16 0,-2 0-15 16,-2 3-1-16,0 1 23 0,-4 1-1 0,0 1-21 16,-9 0 13-16,12 7-5 0,-10 0-13 0,2 0 13 15,-4-7-14-15,2 17 8 0,-2-5 13 0,-2-1-9 16,-2-1-16-16,4 0-1 0,-2 0-11 15,0-1 5-15,2-2 4 0,0-7-53 0,-3 11-12 16,3-11-24-16,0 0-25 0,0 0-20 0,0 0-23 16,0 0-17-16,0 0-4 0,30-14 26 15,-20 3-161-15,14-6-235 0,-10-1-2529 0</inkml:trace>
  <inkml:trace contextRef="#ctx0" brushRef="#br0" timeOffset="-177133.139">6783 17490 2852 0,'-6'23'543'0,"2"4"-112"15,0-5-99-15,-2 2-40 0,-1 1-84 16,3 1-21-16,-2-1-68 0,2 1-8 0,-2-2-60 16,3-5-39-16,-2-2-28 0,3 0-149 0,0-6-85 15,2-2-1622-15</inkml:trace>
  <inkml:trace contextRef="#ctx0" brushRef="#br0" timeOffset="-176955.739">6808 17731 3353 0,'-19'7'413'0,"-1"-2"-69"15,0-2-97-15,-1-2-44 0,2-2-26 0,-2-2-90 16,-3-3-43-16,0-1-23 0,1-3-89 15,-3-4-26-15,2-2-67 0,4-4-48 16,11 4-130-16,-3-3-3569 0</inkml:trace>
  <inkml:trace contextRef="#ctx0" brushRef="#br0" timeOffset="-176380.281">7652 17336 3425 0,'0'0'491'16,"-8"7"-124"-16,3-2-26 0,0 2-64 0,-2-1-1 16,0 2-31-16,0 2-34 0,-1-2-50 0,3 2 3 15,-1 2-19-15,-1 1-9 0,2 0-25 16,-3-1 1-16,4 2-19 0,-3 0-11 0,0 2-15 15,3-2-1-15,-2 1-12 0,2 2 0 0,0 1-9 16,-1-3-10-16,0 3 3 0,2 0 8 0,-1-2-25 16,-1 0 13-16,3 1-16 0,-3-2-1 0,1 0-3 15,0-3 9-15,0-1-25 0,1 1-10 16,0-2-19-16,-1-2-20 0,1 0-23 0,3-8-21 16,-7 12-37-16,7-12-28 0,-7 4-98 0,7-4-807 15,0 0-533-15</inkml:trace>
  <inkml:trace contextRef="#ctx0" brushRef="#br0" timeOffset="-176148.557">7689 17595 3961 0,'4'8'502'0,"-4"-8"-116"0,0 0-72 0,4 16-51 15,-5-11-85-15,1-5-7 0,-3 17-30 0,2-10-17 16,-2 3-30-16,0-2-3 0,-2-1-21 0,0 2-10 16,2 0-32-16,-1-2-3 0,0 1-22 0,-1-1-12 15,1 0-29-15,4-7-27 0,-11 10-30 0,11-10-42 16,-8 6-68-16,3-4-1079 0,5-2-1010 16</inkml:trace>
  <inkml:trace contextRef="#ctx0" brushRef="#br0" timeOffset="-175564.372">7791 17612 3101 0,'1'11'557'0,"-1"-1"-105"16,1 2-61-16,1-2-19 0,-2 1-86 0,1-3-19 16,1 1-75-16,-2-9-32 0,1 15-22 0,1-7 5 15,-2-8-44-15,1 11 2 0,-1-11-32 0,2 10-18 16,-2-10-7-16,0 0 3 0,5 8-19 0,-5-8 12 16,0 0-23-16,0 0 8 0,0 0-2 0,26-15-4 15,-18 10-12-15,0-2 13 0,1 2-5 0,1-1-7 16,-2 0 8-16,1 0-6 0,-1 0 3 0,1 1 3 15,-4 1 3-15,1 1 4 0,-6 3-16 16,12-4-7-16,-12 4 12 0,9-2 1 0,-9 2-3 16,0 0 10-16,12 1-29 0,-12-1 11 15,4 8-7-15,-4-8 8 0,3 7 3 0,-3-7-4 16,0 0-8-16,1 11 10 0,-1-11-1 0,0 0 8 16,3 8-17-16,-3-8 21 0,0 0-6 0,0 0-9 15,5 7-4-15,-5-7 7 0,0 0-2 0,0 0 4 16,15-2-11-16,-15 2 22 0,14-5-19 0,-7 2 8 15,1 0 1-15,2-1-7 0,0 0-3 0,0-1 6 16,1 1-17-16,1 0 17 0,-1 0-9 0,-1-2 9 16,0 3-5-16,-2 1 11 0,-1 1-6 15,-7 1-7-15,14-5-5 0,-8 4 15 0,-6 1-7 16,0 0 1-16,13 4-11 0,-13-4 9 16,3 8 4-16,-3-8 3 0,0 13-13 0,0-4 8 15,0-9-4-15,-3 20 5 0,1-10-3 0,2-2 5 16,0 0-2-16,0-8 7 0,-1 14 0 0,0-9-9 15,1-5-37-15,-2 10-15 0,2-10-14 0,0 0-21 16,-1 7-12-16,1-7-35 0,0 0-37 0,0 0-116 16,0 0-994-16,10-20-956 0</inkml:trace>
  <inkml:trace contextRef="#ctx0" brushRef="#br0" timeOffset="-175387.421">8295 17672 3325 0,'0'0'385'0,"-1"15"-88"15,0-9-36-15,1-6-42 0,-3 13-38 0,3-13-71 16,-2 10-64-16,-1-6-57 0,3-4-37 0,0 0-99 16,0 0-85-16,0 0-2256 0</inkml:trace>
  <inkml:trace contextRef="#ctx0" brushRef="#br0" timeOffset="-175033.206">8455 17398 2157 0,'3'-6'374'0,"1"0"-91"0,-4 6-27 0,6-13-200 16,-6 13-16-16,4-14-49 0,-3 7 33 0,-1 7-64 16,5-12 65-16,-5 12-10 0,1-11 53 0,-1 11 8 15,4-9 57-15,-4 9 42 0,3-7-13 0,-3 7-66 16,0 0 81-16,0 0 38 0,0 0-54 16,0 0 19-16,0 0 9 0,0 0-35 15,14 19-39-15,-12-11 12 0,-1 0 4 0,-1 3-30 16,-1 2 25-16,-1 0-48 0,1 3 21 0,-1 0-18 15,-2 0-3-15,1 4-21 0,0-3 20 0,-1 3-45 16,0-2 23-16,1 1-3 0,0-1-5 0,1-1-20 16,-3-2-3-16,4-1-5 0,-1-2-24 0,1-2-31 15,0 1-21-15,-2-2-57 0,3-9-69 0,-3 15-40 16,3-15-1204-16,0 0-1747 0</inkml:trace>
  <inkml:trace contextRef="#ctx0" brushRef="#br0" timeOffset="-174828.284">8530 17491 3444 0,'0'0'512'15,"-18"2"-91"-15,9 1-82 0,0-2-88 16,-2 1-55-16,1 0-23 0,0-2-70 0,-2 2-34 15,2-2-41-15,-3 0-40 0,1-2-48 0,-1 0-28 16,0 1-93-16,0-1-1526 0</inkml:trace>
  <inkml:trace contextRef="#ctx0" brushRef="#br0" timeOffset="-174612.779">8312 17433 3095 0,'0'0'393'0,"0"0"-98"0,0 0-140 15,7-9-64-15,-7 9-14 0,0 0-132 16,0 0-80-16,0 0-110 0</inkml:trace>
  <inkml:trace contextRef="#ctx0" brushRef="#br0" timeOffset="-174224.5">7697 17445 3580 0,'-4'6'481'0,"4"-6"-83"0,0 0-108 16,0 0-37-16,0 0-50 0,0 0-32 0,0 0-41 16,0 0 7-16,0 0-28 0,0 0-11 15,0 0-35-15,0 0 15 0,0 0-15 0,0 0-11 16,0 0-5-16,0 0-9 0,0 0-13 0,0 0 13 16,0 0-24-16,0 0 6 0,0 0 0 0,0 0-13 15,0 0-27-15,0 0 9 0,0 0-32 16,0 0-1-16,0 0-55 0,0 0-36 0,0 0-1087 15,0 0-842-15</inkml:trace>
  <inkml:trace contextRef="#ctx0" brushRef="#br0" timeOffset="-153793.082">8983 777 1389 0,'0'0'371'15,"0"0"-124"-15,0 0-28 0,0 0-61 0,0 0 153 16,0 0-16-16,0 0-174 0,0 0 32 0,0 0-36 15,0 0-45-15,0 0-5 0,-8 19 34 0,8-19 13 16,0 13-23-16,-1-8-15 0,1-5 0 0,0 15-10 16,0-5 11-16,0-3-34 0,0 2 21 0,0-1 1 15,1 3-96-15,-1 0 56 0,3 1-29 16,-3 0 118-16,1 0-104 0,1 1 12 0,0-2 8 16,-2 3 3-16,2 0-33 0,-1 3 18 0,2-1-45 15,-1 0 60-15,1 1-24 0,-2 1 0 16,2-1 26-16,0 3-29 0,0-2 6 0,-1 2 2 15,2-1 26-15,1 4-18 0,0 0-17 0,0 1-15 16,2 0 37-16,-1 1-23 0,2-1 26 0,0 5-30 16,2 0 27-16,1-1 2 0,-1 1-1 0,2-1-2 15,0 1-18-15,0 1 4 0,0 0 12 16,4 11-11-16,-1 1 61 0,1-1-74 0,-4-6-3 16,3 6 6-16,-2-5 4 0,-2-4-2 0,-1 0 0 15,-1 2 2-15,4 11 1 0,-4-8 14 0,0-3 5 16,0 0-32-16,0-2-17 0,-2 3 30 0,2 0-31 15,-1 1 8-15,2 7 26 0,0-4 5 0,-3-6-28 16,1 2 15-16,1 13 9 0,1 0 10 16,-2-10-13-16,-2-1-40 0,-1-1 46 0,5 10-18 15,-3-6-9-15,2 7 0 0,-3-7 39 0,-2-4-20 16,5 12-17-16,-4-5 17 0,2 5-21 16,0 1 48-16,-3-6-24 0,1 7 13 0,-1-7-46 15,0 8 53-15,-1-7-60 0,0-5 12 0,-2 0 29 16,0-1-4-16,1-1 2 0,-2-1-2 0,1 1-30 15,1 0 34-15,-1 1-3 0,3-1-20 0,-1 1-3 16,1-1 27-16,0 1-9 0,2 13 23 0,0-1-55 16,0 1 55-16,3 0-40 0,-3 2-10 0,0-2 36 15,1 0-5-15,0 0 34 0,1 2-30 0,-1 1 11 16,2 1-44-16,-3-1 8 16,2-1 35-16,-1 2-65 0,0 0 41 0,0 2-16 15,2-1 19-15,-2-3 19 0,0 1-26 0,0-1-2 16,3-1 28-16,-3 0-8 0,1-4 1 0,1 1-2 15,2 0-24-15,1-1 28 0,-2 1-21 0,2 0-26 16,-3 0 44-16,1 2-8 0,-1-1 9 0,0 4-12 16,-2 0 7-16,3-1-10 0,-3 2 24 0,-1-1-39 15,-1 3 51-15,0 1-55 0,1 0 55 0,-1-2-47 16,-3 1 17-16,3-1 29 0,-1 1-18 0,-1-1-24 16,1 0 17-16,-1-1-11 0,0 1-17 15,2-5 7-15,-2 0 7 0,3-1-2 16,-3-10 14-16,-2-5-20 0,2 2 37 0,1-1-11 15,-1 2-15-15,-1 0-36 0,2-1 47 0,-2 2-7 16,3 14 11-16,-2-1 26 0,-1 1-45 0,0 3-6 16,-1-3 14-16,1 2-12 0,-1-3 5 0,-1-7 4 15,0-4-15-15,0-1 29 0,-1 14 11 0,1-8-34 16,0-6 9-16,0 0 6 0,-2-1 4 0,2 2 9 16,0-1-13-16,2 0 8 0,-1 0 46 15,1-1-64-15,-2 2-22 0,2 12 19 0,1-9 10 16,-1-5-7-16,2 14 14 0,-2-1 0 0,0-7-18 15,-1-6 0-15,-1 15-10 0,2-1 2 0,-4-8 26 16,2-3-28-16,0 13 25 0,-1 0-1 16,-2-2 18-16,3 2-38 0,-1-11 13 0,-1-4-15 15,-2 0 9-15,4-1 3 0,0-1 31 0,2 3-12 16,-2-4 2-16,0 1-21 0,0 0-12 0,0-3 24 16,0 1-1-16,2 1-20 0,-2 0 13 0,2-1 10 15,-1 0-21-15,0-1 28 0,2 3-11 16,-1-1 2-16,1 2-5 0,0-2-19 0,-1 2 30 15,3-1-3-15,-2-2-20 0,1 0 9 0,1 1-16 16,-2-2 24-16,-2 2 5 0,2-2-13 0,0 1 10 16,0-2-45-16,-2 1 50 0,1-1-12 0,-1 0 0 15,1-5-24-15,-2 3 21 0,-2 2-19 0,2 0 52 16,0 3-42-16,-1-2 19 0,-1 2 5 16,0 0 0-16,0 1-36 0,-2 0 24 0,1 0-10 15,0 0 17-15,-2 1 1 0,2-3 14 0,-1 4-18 16,1-4-8-16,-1 2-18 0,1-2 17 15,-2-1-17-15,4 1 30 0,-1-1-31 0,0 1 38 16,0-2-37-16,-2 1 32 0,1 0-25 0,1 3 35 16,0-2-13-16,-1 0 1 0,0 0-1 0,1 0-3 15,0 1-18-15,1-2 17 0,-2 1 8 0,0 0 4 16,0-1-44-16,-1 1 55 0,1-1-35 0,0 2 9 16,1-2 12-16,-1 1-27 0,0-1 18 0,-1 1 2 15,-1 2-47-15,0 0 57 0,1-1-22 0,-3 10 7 16,-1 2 0-16,4-8-5 0,0-6 2 15,-2 0 11-15,2 0 21 0,1-1-29 16,2 0-10-16,-2 0 25 0,2-6-42 0,1 1 8 16,1 1 19-16,-1 0 0 0,3-1-23 0,0 0 35 15,0 2-16-15,3 0 11 0,-1 1 5 0,0-1 8 16,1 0-44-16,0-1 6 0,0 1 18 0,0-1 10 16,0 1 22-16,0 1 5 0,-3 2-45 0,-1-1 39 15,-2 2-14-15,0-1-1 0,0 1-6 0,-1 1-10 16,0-1 16-16,-2 1 5 0,0 0-14 15,0-3-3-15,2 1-19 0,-2 0 5 0,0-6-6 16,1 1 16-16,2 0-10 0,0-2-1 0,0 0 18 16,0 0-3-16,2 0 11 0,-2 1 6 15,1 0-21-15,-1 0 4 0,2 2 0 0,-2-1 17 16,1 2-21-16,-1 1-29 0,0-3 3 0,0 3 26 16,-1 4-17-16,-1-1 27 0,1 1 6 0,-1-2-35 15,-1 2 19-15,0 1 7 0,0-2-14 0,-1-1 7 16,1 1 3-16,1 1 9 0,-1-2-38 0,0 0 44 15,1 0 15-15,0 1-29 0,-1-1-26 16,-1 1 54-16,3 1-25 0,-2 0-3 0,0-1-1 16,0 2-27-16,-1-1-1 0,1 1 2 0,0-1 37 15,1 0-14-15,-3 0-28 0,1 1 20 0,1 1 8 16,1-2-33-16,0 1 48 0,-1 0-23 16,0-1-30-16,2 1 62 0,0 0-32 0,-1-2-8 15,2 1 40-15,0-1-17 0,0 2-19 0,-1-2 0 16,1 2 12-16,1-1 20 0,-1-2-23 0,0 1-9 15,0-5 43-15,2 0-24 0,-4 0 15 0,2 0-8 16,0-1-10-16,-1 2-30 0,-1-4 22 16,2 3-13-16,0 0 8 0,0 0 9 0,0-3 0 15,0 2 0-15,0-2 4 0,0 1-15 0,2 1 3 16,-1-2 23-16,1 1-45 0,0-2 42 0,0 4-1 16,1-3-19-16,0 1 13 0,-1-1 5 0,1-1-32 15,3 0 44-15,-3-1-22 0,1 1 26 16,0-1-26-16,-1-2-7 0,1 0 4 0,-1-3-1 15,1 1 15-15,2-2-4 0,-2 0-4 0,-1-2 2 16,0-1-1-16,0 1 32 0,0 1-48 16,-1-1 5-16,0-2-19 0,-1 1 31 0,-1-1-27 15,0-1 29-15,-1-1-14 0,-1 1 10 0,2 2-22 16,-2-2 19-16,0 2-41 0,-1 1 55 0,2-3-5 16,-2 3 2-16,0-1 0 0,0-1-3 0,0 3-54 15,-1-2 43-15,3 2-28 0,0-1 16 0,-2 1 15 16,1 1 4-16,1 0-8 0,1 1-4 0,-2 1-24 15,2-1 29-15,0-1-5 0,2 0 39 16,-2 1-4-16,1-1-42 0,1 0 10 0,-2-1-13 16,1 0 29-16,-1-1-19 0,2-2-12 15,-2 1 33-15,0 1-29 0,0-2 4 0,0 0 16 16,-3 0 0-16,3 2 3 0,-3 0-2 0,0-1-53 16,2 1 45-16,-2-2-23 0,0 1 44 0,1-1-3 15,0-1-4-15,2 0-37 0,-2-1 8 0,1 1-29 16,1 0 47-16,-2-1-30 0,4 0 42 0,-4-1-20 15,2 0-14-15,-2-1 27 0,2 1-13 0,0-1 21 16,-2-1-26-16,1 2 29 0,-1-1-3 0,0 0-34 16,-1 1 72-16,1 0-59 0,-1 0 24 15,1 0-24-15,-1 1 8 0,-2 0 11 0,4 0 2 16,-4 1-9-16,2 1 4 0,0 0-5 16,0 0 2-16,-1 0-17 0,1 2 27 0,-1 0-15 15,1 0 13-15,-2 2-21 0,2 0 28 0,-2 0-9 16,2 1 37-16,-1 1-75 0,0 1 34 0,-2 0-7 15,2 0 0-15,0-2-15 0,1-1 35 0,0 1-32 16,2-1 19-16,-1-2-35 0,1 2 49 0,-1 1-32 16,2-2 54-16,0-1-28 0,2 3-30 0,-2-1 30 15,1 0-15-15,1-1 5 0,-1 0-2 16,-1 0-16-16,2-1 18 0,-2 3-5 0,1-4 5 16,0 3-50-16,-1-2 73 0,0 1-39 0,0-1 11 15,0 0-9-15,0 2 26 0,-1-1-22 0,1 1 2 16,-1-1 3-16,-2 0 11 0,1 0-7 15,1 2-4-15,-2-1 16 0,0 0-12 0,2 0-31 16,-2 1 27-16,1-2-20 0,0 3 28 0,0-3-4 16,1 2-1-16,-1 1 2 0,0-2 2 0,0 0 1 15,1 1-3-15,0 1-15 0,-1 4 10 0,1-4 10 16,-1 3-15-16,-1-4 0 0,2 4 18 0,-1 1-6 16,0 0 20-16,-1 0-8 0,1-2-26 0,-1 1 14 15,1 0-18-15,-2 0-19 0,2 0 52 16,-1 1-37-16,3-1 30 0,-2 1-10 15,2 0-2-15,-3 1-26 0,1 1 46 0,1 0-26 0,-1 2 13 16,1 1-28-16,0-3 6 0,-1 0-15 0,1-1 50 16,-1 1-38-16,1-4-5 0,-1-1 9 15,-1-2-73-15,2-1-92 0,-1-2-131 0,0 0-2617 16</inkml:trace>
  <inkml:trace contextRef="#ctx0" brushRef="#br0" timeOffset="-144532.598">9938 759 2559 0,'8'-6'447'15,"-8"6"-72"-15,0 0-103 0,0 0-5 0,0 0-98 16,0 0 4-16,0 0-9 0,0 0-21 0,0 0-35 15,9-5 10-15,-9 5-48 0,0 0-6 0,0 0-1 16,0 0-2-16,0 0-32 0,0 0 15 0,0 0-4 16,0 0-4-16,0 0 16 0,-13 24-10 0,13-24 2 15,-4 6-10-15,4-6 27 0,-5 9-22 0,5-9 7 16,-4 10 4-16,3-3 4 0,0 1 8 0,1 1 4 16,-2 4-32-16,1 1 24 15,1 4 3-15,-2 1-31 0,2 2 26 0,0 0-20 16,0 5 8-16,-1 1-22 0,1-1 5 0,0-1 11 15,0-3-22-15,0 1 13 0,1-2 2 0,-1-1-13 16,0 0-2-16,-1-2 6 0,1 0-15 0,-2-2 4 16,1-2-18-16,-2 0-17 0,2-1-25 0,-1-2-14 15,-1 0-21-15,0-1-34 0,3-10-1 0,-8 10-59 16,8-10-114-16,-8 4-1299 0</inkml:trace>
  <inkml:trace contextRef="#ctx0" brushRef="#br0" timeOffset="-144225.447">10031 722 3196 0,'-18'5'487'0,"2"-1"-170"0,1 1-24 0,2-1-61 15,-1 0-20-15,1 0-35 0,-2 0-31 0,-1 1-26 16,0 1-4-16,1-2-32 0,-4 1-19 0,2-1 8 16,-2 2-6-16,0 1-3 0,1-2-23 0,-2-2-15 15,-4 4-12-15,6-2-34 0,-5-1-19 0,2 0-41 16,1-2-50-16,-1 2-48 0,3-3-57 15,-1 2-1632-15</inkml:trace>
  <inkml:trace contextRef="#ctx0" brushRef="#br0" timeOffset="-142544.971">10147 1074 2467 0,'0'0'446'0,"0"0"-124"0,0 0-3 15,0 0-59-15,0 0-41 0,0 0-73 16,0 0 17-16,0 0-28 0,0 0-25 0,0 0-29 16,0 0-17-16,0 0 33 0,0 0 3 0,3 24-22 15,-3-24 23-15,1 14-14 0,-1-14-23 16,3 15 17-16,-2-7-22 0,1 1-7 0,1-1-5 16,-2 2 1-16,0-3-5 0,-1-7 26 0,3 15-17 15,-1-8-6-15,-2-7-24 0,3 11 6 0,-2-4 4 16,-1-7-18-16,3 8 0 0,-3-8 10 0,0 0-11 15,1 10 13-15,-1-10-18 0,0 0-3 0,0 0-7 16,0 0 14-16,0 0-22 0,0 0 20 0,0 0-7 16,0 0 18-16,0 0-19 0,-10-20 16 0,10 20-13 15,-3-12 5-15,2 6-12 0,0-1 17 0,1 7 10 16,1-15-10-16,-1 8 21 0,0 7-13 16,3-15 4-16,0 7-19 0,0 1-4 15,1-2 8-15,1 0-12 0,0 0-2 0,0 0 4 16,2 0 10-16,-1-2-19 0,5 2-2 0,-1-3-15 15,2 3 15-15,0-1-16 0,0 0-6 0,2 3-1 16,-3 0 17-16,0 0-36 0,1 2 18 0,-2 1-27 16,0 0-27-16,-10 4-6 0,15-4-50 0,-15 4-21 15,13 1-12-15,-13-1-99 0,11 4-1665 0</inkml:trace>
  <inkml:trace contextRef="#ctx0" brushRef="#br0" timeOffset="-141817.507">10646 1020 2578 0,'0'0'376'16,"-13"1"-43"-16,13-1-87 0,-11 5 42 0,2-1-115 15,-2 1 38-15,1-1-74 0,-1 5-16 0,-2-1-47 16,0 2 4-16,-1-2-4 0,2 3-17 0,-1-1 38 16,2 1-32-16,-1 0 17 0,1 0 8 0,2 2-64 15,1-1 32-15,4-1 1 0,-2 1-5 0,5-1 0 16,-1 0-6-16,2-11 5 0,3 16-22 0,-3-16-7 16,6 14 25-16,-2-8 3 0,2-4-23 0,-6-2 19 15,11 1-8-15,-11-1 3 0,15-3-28 16,-9-1-4-16,3-2 3 0,-1-1 5 15,1-3 5-15,-1-1-8 0,1-1 11 0,-1 0-3 16,-1-1-9-16,-1-1-15 0,0 1-6 0,-2 3 11 16,3 0 7-16,-3 0-15 0,0 2 10 0,-1 0 11 15,1 2-18-15,-4 6-1 0,5-12-11 0,-3 9 14 16,-2 3-10-16,6-5 10 0,-6 5 8 0,0 0-3 16,0 0 11-16,0 0-13 0,0 0 26 0,6 23-21 15,-6-14 26-15,0 1-21 0,0 1 7 0,0 0 13 16,1 1-12-16,-1-1-7 0,1-1 16 0,-1-10-18 15,0 16 3-15,2-9-25 16,-2-7-29-16,3 11-44 0,-3-11-41 0,0 0-100 16,7 4-1152-16,-7-4-1641 0</inkml:trace>
  <inkml:trace contextRef="#ctx0" brushRef="#br0" timeOffset="-141497.178">10808 1236 2732 0,'0'0'473'0,"0"0"-124"16,-1-29-40-16,1 17-66 0,0-2-26 0,1-4-57 15,1 0-28-15,-1-3-23 0,4 2 35 0,-3 0-55 16,3 1 2-16,1 3 13 0,0 1 3 0,1 2-37 15,2 1 59-15,2 2-29 0,-2 3-4 16,1 2-32-16,3 3 7 0,-2 1-19 0,0 5 36 16,2 1-29-16,-2 4 9 0,3 1-18 0,-3 3 4 15,1 3-10-15,-1-3-14 0,-2 2-3 0,-2-3 2 16,0 0-7-16,-2-1-24 0,1-2-18 0,-3 0-4 16,1-2-33-16,-1-1-23 0,-3-7-38 0,0 0-22 15,0 0-41-15,0 0-97 0,11 2-1339 16</inkml:trace>
  <inkml:trace contextRef="#ctx0" brushRef="#br0" timeOffset="-140989.013">11312 848 2725 0,'0'0'548'16,"-27"15"-118"-16,18-9-93 0,-1-1-99 0,-1 2-20 15,-2 1-65-15,2-1 27 0,0-1-52 0,1 1 20 16,1-2-51-16,-2 2 28 0,4-2-20 0,0-1 21 16,3 2-18-16,-2-2 32 0,6-4-19 15,-8 5-14-15,8-5-4 0,-3 6-20 0,3-6-8 16,0 0-8-16,0 0-17 0,12 11 8 0,-12-11-18 15,13 4-1-15,-6 0 2 0,3-1-2 0,-1 2-9 16,2 1-12-16,0-1-6 0,-2 1 1 16,1 0-1-16,-3 3 1 0,1-2-3 0,-1 3-1 15,0-1-10-15,-1 0 5 0,-4 0 2 0,3 3-10 16,-4-2-10-16,-2-1-3 0,-2 0-3 0,1-1-8 16,0 2-2-16,-4-2-13 0,-1 0-26 15,0-1 5-15,-1 0-51 0,-1-2-23 0,1 3-34 16,-1-4-940-16,0-1-965 0</inkml:trace>
  <inkml:trace contextRef="#ctx0" brushRef="#br0" timeOffset="-140664.548">11556 548 2405 0,'-15'7'575'0,"3"0"-116"0,2 1-77 16,3 0-72-16,0 2 27 0,0 0-73 0,2 4-12 15,-1 1-56-15,2 3-2 0,-1 0-20 0,2 5-32 16,2 0-13-16,0 4-3 0,2 0-31 0,-1 4 11 15,4 2-23-15,-1 2-17 0,1 0 5 0,2 0-14 16,-3 0-18-16,1-1-17 0,3 0-20 0,-4-3-20 16,0-3-29-16,0-2-23 0,-3-5-53 0,0 0-38 15,-2-3-13-15,1-4-68 0,1-3-1157 0,-2-3-1557 16</inkml:trace>
  <inkml:trace contextRef="#ctx0" brushRef="#br0" timeOffset="-140457.165">11590 1003 3466 0,'-17'-1'472'0,"17"1"-107"0,-14 1-67 16,14-1-86-16,-16 0-14 15,8-1-68-15,-3 0-17 0,-1-2-21 0,2 1-9 16,-1-2-35-16,1 1-7 0,-1-1-41 0,1 1-28 15,10 3-11-15,-20-6-53 0,12 3-44 0,8 3-15 16,-16-1-130-16,9 2-1852 0</inkml:trace>
  <inkml:trace contextRef="#ctx0" brushRef="#br0" timeOffset="-139753.367">11895 972 2714 0,'-7'-6'458'15,"7"6"-69"-15,-6-1-101 0,6 1-31 0,0 0-80 16,-18 1 23-16,18-1-28 0,-14 4-52 15,6 0-27-15,-4 2 19 0,4-1-47 0,-1 2 38 16,0 1-24-16,-1 2-31 0,1 1-3 0,0-1 15 16,0 4 21-16,5 0-24 0,-2-1-13 0,3 2-9 15,1-1 7-15,2-2 9 0,-2 2-29 0,4-1 18 16,1-2-14-16,0 0 23 0,4-3-19 0,2 0 13 16,1-1 7-16,0-1-40 0,1-3 8 15,2-1 5-15,-3-2-2 0,1-1-14 0,3-2 4 16,-5 0-2-16,3-4 13 0,-2-1-7 15,1 0 5-15,-5-3-18 0,2 0-10 0,-1-2 28 0,-2 1-25 16,-1-2 14-16,-2 1-16 0,0 1 31 16,-2-1-31-16,-2 0 11 0,0 1-30 0,-1 1 4 15,-1 1 1-15,-2 1-8 0,1-2-2 0,-2 4-8 16,0-1-12-16,-1 3 11 0,1 0-3 0,-1 3-21 16,8 2-39-16,-15 0 17 0,15 0-29 0,-19 7-54 15,9 7-128-15,2-11-1570 0</inkml:trace>
  <inkml:trace contextRef="#ctx0" brushRef="#br0" timeOffset="-139389.396">12150 1216 3205 0,'0'0'403'0,"4"10"-62"0,-4-10-52 15,0 0-98-15,4 11-10 0,-4-11 4 0,0 0-35 16,0 0 17-16,0 0-42 0,0 0 5 0,0 0-23 16,0 0 14-16,-18-20-15 0,16 12 6 0,-3-4-20 15,2 0-11-15,0 1-16 0,1 0 7 0,0 0-16 16,0-1 10-16,2-1-3 0,0 2-13 15,0 1-8-15,2-1 14 0,2 1-21 16,-2-1-4-16,0 2-4 0,3-2 2 0,1 2-6 16,-1 1-1-16,2-1-22 0,0 1-13 0,0 0-11 15,1 2-3-15,1-2-8 0,0 4-7 0,-2-3-19 16,1 4-31-16,-8 3-3 0,14-8-58 0,-14 8-49 16,12-5-19-16,-8 4-1124 0,-4 1-1331 0</inkml:trace>
  <inkml:trace contextRef="#ctx0" brushRef="#br0" timeOffset="-138880.864">12328 1196 3048 0,'0'0'560'0,"3"10"-179"16,-3-10 3-16,2 6-179 0,-2-6 25 0,0 0-51 15,0 0-18-15,0 0-20 0,0 0-1 0,0 0-23 16,0 0-18-16,10-25-40 0,-6 15 6 16,-2-3-9-16,1-4-2 0,3 2-11 0,-1-1 16 15,2 0-13-15,-3-1-14 0,2 2-15 0,1 3 17 16,0 0-17-16,0 2 0 0,-2 2 1 16,1 2-1-16,-1 1 29 0,-5 5-19 0,13 0-9 0,-13 0 5 15,11 9-1-15,-8 2-1 0,1-1-14 16,2 1-3-16,-2 0 13 0,0 0-12 0,0 1-10 15,-2-4 5-15,1 3 2 0,1-4 3 0,-4-7 1 16,2 11-4-16,-2-11 19 0,4 7-10 0,-4-7 5 16,0 0 3-16,0 0-21 0,0 0 8 15,17-18-2-15,-13 8 2 0,0 0 4 0,3-4-7 16,0 0-6-16,-2 0 6 0,1 1 4 0,1-1-3 16,-1 0-12-16,4 1 12 0,-4 0 0 0,1 2 12 15,0 2 0-15,2 0 8 0,-4 2-3 16,3 0-7-16,-1 4-1 0,-1 2-2 0,-6 1 0 15,16 4-9-15,-7 4-2 0,-2 2 19 0,2 2-19 16,-2 4 6-16,-1-1-6 0,1 0 10 0,0 1-8 16,0-1 2-16,-3-1 9 0,3-1-2 0,-5-1-9 15,2-2-9-15,0 0-21 0,0-3 4 16,-2 0-35-16,-2-7-14 0,7 12-44 0,-7-12-41 16,0 0-14-16,0 0-19 0,0 0-20 0,0 0-58 15,0 0-1215-15</inkml:trace>
  <inkml:trace contextRef="#ctx0" brushRef="#br0" timeOffset="-138497.149">12830 1036 2628 0,'0'0'436'0,"14"-1"-75"0,-6-3-27 0,2 3-60 15,-2-2-49-15,1-1-33 0,-2 0-45 0,4-3 31 16,0 2-64-16,1-4-8 0,-1 1-38 0,-4-1 24 16,1 0-31-16,2-1 12 0,-5 0-46 0,1 0 44 15,0 3-32-15,-1-2 15 0,-3 0-16 0,-2 9-4 16,3-14-30-16,-3 7 16 16,-5 1-7-16,1 0-1 0,-1 0-9 0,-4 2 0 15,-2 2-9-15,2 0 17 0,-4 2-13 0,1 2 14 16,-1 2-22-16,-1 2 14 0,1 2 25 0,4 0 7 15,-5 4-1-15,6-1 1 0,1 4 23 0,0 1 1 16,2 1-9-16,1 0 3 0,4-1-21 0,2 2 2 16,3-2 7-16,-3-1-11 0,3 0-7 0,1-3-7 15,1 0 1-15,1-2-1 0,2-1-24 0,-1-2-14 16,-1-2-15-16,2-2-24 0,-10-3-59 0,16 3-28 16,-16-3-34-16,18-6 0 15,-9 1-58-15,-1-2 1 0,2 5-234 0,-3-9-1830 16</inkml:trace>
  <inkml:trace contextRef="#ctx0" brushRef="#br0" timeOffset="-138264.925">13078 1157 3293 0,'4'13'473'0,"-4"-13"-122"0,2 6 15 16,-2-6-71-16,0 0-25 0,0 0-22 0,0 0-46 15,0 0-16-15,0 0-43 0,6-29-18 16,-5 18-15-16,1-5-17 0,2-2-3 0,-2 1-7 15,0-3-11-15,4-1-6 0,0-1-14 0,-1 2 10 16,3 0-16-16,-3 3-10 0,4-3-3 0,0 3-14 16,0 1-4-16,3-1-15 0,0 1 3 15,-1 4-26-15,3 0-20 0,-1 2-3 0,1-2-23 16,0 2-22-16,2 1-40 0,-1-1-33 0,1 3-15 16,-1 0-26-16,2 2-1135 0,-2-1-1312 0</inkml:trace>
  <inkml:trace contextRef="#ctx0" brushRef="#br0" timeOffset="-134313.13">10999 2505 3064 0,'0'0'389'0,"0"0"-114"16,0 0-9-16,0 0-106 0,0 0 14 0,0 0-15 16,0 0-9-16,0 0-33 0,9 16 30 0,-6-7-41 15,-2 0-27-15,0 4-10 0,2 2 13 0,-1 3-10 16,0 0 31-16,0 4-35 0,1 4 16 0,0 3-17 15,-1 0 3-15,0 5-15 0,1 3 0 0,0 3-11 16,2 12 14-16,1 2-13 0,-2 1 3 16,2 1-17-16,-3 0 8 0,1-3 0 0,0 1 1 15,0-2-25-15,0-1 8 0,1 2 0 0,-3-2-2 16,2 2-10-16,0-1 18 0,-3 2-5 0,2 1-10 16,-2 1-12-16,1-1 10 0,-2 2-7 15,0-3 11-15,0-7-27 0,3-7 17 0,-3-2 4 16,1 3 10-16,2-4-22 0,-2-1 17 0,-1-1-7 15,1-6-14-15,2 5 8 0,-1-7 6 0,1 1-1 16,-2-2 1-16,3 0 0 0,-1-1-6 0,0 0 2 16,1-2 5-16,-1 1-18 0,1-6 20 0,-2 2-7 15,0-1 4-15,1 0-8 0,-1-2 6 16,1-1-14-16,-3 0 16 0,3-3-4 0,-3 0 8 16,1-1-12-16,0 0 2 0,-1-3 2 0,2-1 4 15,-1 1-10-15,-1-9 0 0,0 14-6 16,2-8 10-16,-2-6-6 0,0 9 8 0,0-9-9 15,1 10 18-15,-1-10-3 0,0 0-11 0,0 11-8 16,0-11 23-16,0 0-16 0,0 10 2 0,0-10 12 16,0 0 4-16,0 0-7 0,4 8 7 0,-4-8-8 15,0 0 9-15,0 0-13 0,0 0 17 0,0 0-6 16,1 9 8-16,-1-9-16 0,0 0 11 0,0 0-14 16,0 0-3-16,0 0-1 0,6 5 20 0,-6-5-23 15,0 0 10-15,0 0 2 0,0 0-7 0,10 4 15 16,-10-4-2-16,0 0-12 15,10 1-1-15,-10-1 5 0,11 2-7 0,-11-2-5 16,13 1 7-16,-13-1 1 0,17-1 2 0,-9-1-3 16,1 1-4-16,3 1-5 0,1-2 7 0,0 0-1 15,1 1 13-15,4-2-24 0,-2 2 18 0,4-1-18 16,0-1 26-16,2 1-24 0,-2-1 10 0,4 0-2 16,3 0-12-16,1 0-15 0,3 1 15 0,-2-1 11 15,3 2-5-15,1 0-6 0,-2 0 4 0,1 0-4 16,2-2 1-16,0 2 5 0,0 0-3 15,0-1 11-15,8-1-4 0,-1 0 6 0,-1 1-23 16,2-1-17-16,2 0 31 0,-2 0-4 0,0-1 3 16,1 0 2-16,2 1-4 0,-4-3-4 15,2 1 8-15,-1-1-10 0,1 1 0 0,-3 0 3 16,0-1-7-16,-1 1 13 0,1-1 3 0,-4 1 0 16,2-2 6-16,-2 2-4 0,0 1-6 0,0-1-18 15,0-2 20-15,0 1 1 0,0 0 0 0,0 1-9 16,0-1 18-16,-6 2-8 0,1-1-4 0,2 1-8 15,-1-1 1-15,-1 3-5 0,1-1 16 0,1 2-8 16,-1-2 19-16,3 2 2 0,4-1-18 16,-1 2-2-16,-4-1 8 0,2 2-19 0,0-2 18 15,-3 1-11-15,3 0 6 0,-2 0 9 0,-1 0 5 16,2-1-14-16,-4 0 9 0,1-1-12 16,-1 2 0-16,0-1 10 0,1-1-2 0,-1 0-4 15,-5 0-1-15,3 0 0 0,-3 0 6 0,-2 1 3 16,1 1 5-16,0 0-2 0,-3 0-3 0,0 0-11 15,1 0 26-15,-7 0-13 0,2 0 3 0,-5 0-10 16,3 0 0-16,-5 1-21 0,1-1 10 0,-3 2-14 16,-9-2 16-16,13 4 14 0,-13-4 0 0,9 4-10 15,-9-4-3-15,3 6 4 0,-3-6-12 16,0 0 6-16,2 11-11 0,-2-11 14 0,4 6-11 16,-4-6-4-16,0 0 5 0,0 0 17 0,0 0-10 15,0 11-15-15,0-11 30 0,0 0-14 16,0 0 9-16,0 0-9 0,0 0 36 0,0 0-9 15,0 0-26-15,2 6 10 0,-2-6-16 0,0 0 13 16,0 0-10-16,0 0 4 0,0 0 4 0,0 0-9 16,0 0 11-16,0 0-9 0,-4-35 10 0,2 27 3 15,0 0-2-15,2-4 4 0,-1 1-14 0,1-1 17 16,-4 0 6-16,1-3-33 0,1-3 39 16,0 1-9-16,0-4-3 0,2-3-12 0,-1-4 18 15,1-2-3-15,0-6 1 0,0-1-14 0,-2-1-8 16,4-1 12-16,-2 0-14 0,0 0 20 0,-2-1-6 15,2-1-18-15,-2 1 27 0,0 1-3 0,0 2-6 16,0 1-5-16,-3 0 25 0,1 0-11 0,-3 3 3 16,0-2-36-16,1 2 56 0,-1 0-40 15,1-1 25-15,-2 0-23 0,1-1 35 0,-1-1-40 16,1 2 14-16,2-1 3 0,0-1 6 0,-1 1-7 16,2 0 7-16,2 0-20 0,1 1 11 15,-1 4-24-15,0 1 33 0,4-1-12 0,-2 3 1 16,2 1 16-16,-1-2-11 0,1 3-24 0,2 0 19 15,0 2-13-15,-1 0 6 0,1 0 9 0,-2 1-2 16,5 2-2-16,-4-1 1 0,-1 1-9 0,0 0 24 16,2 3-39-16,-1-3 13 0,-2 0 11 0,0 0 6 15,-1-1 9-15,2 0-30 0,-2 0-3 0,0-1 11 16,0 1-11-16,0 1-3 0,-2 0 36 0,0 2-6 16,1-1-12-16,-1 1 18 0,0 0-6 15,0 5 3-15,-2-2 9 0,4 4-41 16,-2-1 7-16,-1 1 12 0,1 2 4 0,-1-1-6 15,1 0-6-15,0 1 18 0,2 2-28 0,-2-2 28 16,1 2-24-16,-3-1 14 0,2 1 8 0,2 0-10 16,-2-2-4-16,2 9 4 0,-2-16 2 0,2 8 20 15,0 8-25-15,0-16 22 0,0 16-13 0,-2-15-10 16,2 15 22-16,0-16-14 0,0 16-24 0,0-13 17 16,0 13-14-16,0-14 40 0,0 14-34 0,0-9 30 15,0 9 10-15,0 0-23 0,0-14 9 16,0 14-6-16,0 0 1 0,0-9-8 0,0 9-2 15,0 0 2-15,-7-9-31 0,7 9 32 16,0 0-13-16,-10-5 18 0,10 5-21 0,-8-3 13 16,1 0 23-16,1 3-21 0,6 0-13 0,-19-3 4 15,8 2-4-15,-1 1 34 0,-3-1-13 0,-1 1 19 16,-1-2-27-16,-4 2 23 0,1-2-19 0,-4 1 8 16,-6-1 5-16,5 2-30 0,-6-2 13 0,2 1 41 15,-3 1-15-15,3-1-15 0,-2 0-21 0,-1 2 36 16,1 1-34-16,-1 0 16 0,-4 2 10 0,3 0 12 15,-4 0-16-15,1 0 2 0,1 2-6 16,-1 0-16-16,0-1-8 0,0 0 52 16,5 0-28-16,2-1 9 0,-8 2 10 0,5-2-1 0,-1 1-24 15,1-1 9-15,1 2-7 0,-5-1-8 16,5 0 16-16,0-2 10 0,1 1-5 0,-1 0-18 16,3-1 9-16,-1-2 8 0,0 2-8 0,2-1 5 15,-4-1-13-15,4 1 13 0,-1 0-20 0,-2-1 15 16,3 2-1-16,0-2 13 0,-4 1-29 0,3-1 39 15,-3 3-25-15,1 0 8 0,1 0-11 0,0 1 36 16,-2-2-31-16,-1 1 4 0,3 0-4 0,0 1 6 16,-2-1 11-16,1-1-16 0,-3 1-41 15,4-1 42-15,-3 0-9 0,0 0-1 0,1 0 6 16,0-2 11-16,0 0-17 0,1-1 22 0,3 0-25 16,2 0 6-16,1 0-29 0,0 0 34 15,0-2-5-15,1-1 8 0,2 0 0 0,-2-1 2 16,2 0 4-16,2 0-4 0,-1-1-12 0,-1 0 11 15,-1-3-16-15,2 3 19 0,2 0-29 0,0 1 26 16,-1 1-18-16,2 0 21 0,1 2 8 0,0-1-17 16,-1 2 10-16,0 2-13 0,4-1 16 0,-4 3-3 15,3-1-11-15,-3 2 21 0,4-3-2 16,-1 4-11-16,0-2-18 0,4-2 21 0,-1 3-18 16,2-3 10-16,1 0-18 0,1 1-12 0,7-3-19 15,-14 2 12-15,8 1-16 0,6-3 16 16,-11 3-7-16,11-3 20 0,-10 1-12 0,10-1 18 15,-11 3 11-15,6 0 17 0,-2 0-41 0,7-3 11 16,-14 6-9-16,8-4 19 0,-1 2-7 0,2 0 3 16,-5-1-24-16,4 2-12 0,6-5-30 0,-13 5 24 15,7-3-31-15,6-2 6 0,-9 5 16 0,9-5-18 16,-9 4 0-16,9-4 22 0,-7 3 2 0,7-3 29 16,-7 4-39-16,7-4 33 0,-5 4-15 15,5-4 12-15,-6 3-7 0,6-3 62 0,-6 5-42 16,6-5 24-16,-4 7 5 0,4-7-50 0,-8 4 29 15,8-4 13-15,-6 6-4 0,6-6-6 16,-4 5 1-16,4-5-11 0,0 0-57 0,0 0-16 16,0 0-53-16,-10 6-40 0,10-6-2745 0</inkml:trace>
  <inkml:trace contextRef="#ctx0" brushRef="#br0" timeOffset="-130845.506">12008 3032 2046 0,'0'0'493'0,"0"0"-85"0,0 0-97 15,0 0 5-15,0 0-88 0,0 0-41 0,0 0-12 16,0 0-36-16,0 0-1 0,0 0-42 16,0 0-9-16,0 0 0 0,0 0-36 0,0 0 40 15,0 0-27-15,0 21 18 0,0-13-6 0,0 2-10 16,-2 1 2-16,0 2 19 0,2 2-39 0,-1 2 11 15,-1 2-4-15,2 4 7 0,0 1-20 0,0-3 18 16,0 4-1-16,0 2-2 0,0-2-12 0,0 1-1 16,-1 2 0-16,1-1-10 0,0 1 6 0,0 0 1 15,0 1-16-15,1 0 18 0,-1-1-28 16,0 3 2-16,0-1 9 0,0 0 0 0,0-1-6 16,0 0-8-16,0 0 2 0,0-2-7 0,0 0-1 15,0-1-6-15,-1-5 7 0,1-1-2 0,0-1 6 16,1-5 14-16,-2 0 0 0,2-2-2 15,-1 0-26-15,-1-4 21 0,1-8-9 0,3 11 14 16,-3-11-16-16,0 0 6 0,0 0-7 0,7 3 20 16,-7-3-11-16,0 0 9 0,0 0-15 0,11-13 9 15,-11 13-22-15,6-7 6 0,-6 7-8 0,4-6 10 16,-4 6-4-16,4-6 10 0,-4 6-6 0,5-6-4 16,-5 6 12-16,0 0-1 0,6-5 12 0,-6 5-13 15,0 0-12-15,4-4 14 0,-4 4-4 0,0 0 1 16,8-3-16-16,-8 3 11 0,7-4-7 15,-7 4 2-15,12-2 6 0,-5 1-3 0,4-2-11 16,0 3 1-16,4-1-10 0,2-1 4 0,2 1 7 16,2-1 0-16,-1-1 10 0,4 1-10 0,0-1-4 15,4 0-6-15,-2 0 13 0,1 1-2 16,2-3-13-16,-2 3 9 0,0-1 4 0,0 0-7 16,2 1 26-16,-6 0-16 0,1 0-1 0,3-1-10 15,-2 1 3-15,-2 1-2 0,6-2-13 0,-2 0 3 16,-1 1-6-16,3-1-9 0,-1 1 8 0,0-2-6 15,2 1-10-15,-1 0 23 0,0 1-36 0,-1-3 22 16,1 2-32-16,-2-1 41 0,0 1-34 16,-1-1 29-16,-3 1 9 0,-3 0-7 0,-2 0 11 15,2-1 9-15,-3 1-26 0,-4 2 34 0,-1 0-40 16,2 0 43-16,-5 0-34 0,1 0 22 0,-3-1-5 16,-7 2-5-16,15 0 40 0,-15 0-18 0,11 3-29 15,-11-3 25-15,0 0-12 0,11 2-8 16,-11-2-14-16,0 0 7 0,7 4-29 0,-7-4 38 15,0 0-32-15,6 4 46 0,-6-4-8 0,0 0 12 16,0 0-9-16,0 0-11 0,8 4 17 0,-8-4 3 16,0 0-24-16,0 0 31 0,0 0-17 0,0 0-11 15,0 0 11-15,0 0 21 0,0 0-28 0,0 0 31 16,0 0-20-16,0 0-1 0,0 0 6 0,0 0 10 16,0 0-34-16,0 0 32 0,0 0-36 15,0 0 6-15,0 0 20 0,-14-22 22 0,12 14-4 16,-3-1-30-16,1-5 34 0,-2-1-3 0,3-4-20 15,-2-4 37-15,1-3-43 0,1-6 18 0,1-3 29 16,-2-2-14-16,4-3 6 0,-2-12 21 0,0 7-18 16,2 8 14-16,0-2-16 0,-2 3-28 15,1 2-9-15,1 4 24 0,-2 1-35 0,0 1 28 16,0 2 1-16,-1 2 0 0,0 4-14 0,1 1-6 16,0 0-2-16,-2 1 8 0,0 3 29 0,1-2-6 15,-3 2-19-15,2 0-8 0,-2 1-15 0,2 1 19 16,-3-1-1-16,3 4-17 0,-3-3 22 15,0 3-1-15,0 0-10 0,1 0 0 0,-3 1-22 16,-1 0 10-16,2 2 0 0,-1-2 31 0,-3 2-24 16,1 0 38-16,-4 0 9 0,-3 1-16 0,-3 1 31 15,0 2-22-15,-6 0 4 0,-3 1 13 0,-1 1-14 16,-3 4 41-16,-5-1-25 0,-1 0-2 0,2 3 4 16,-2 1 11-16,-3-1 0 0,3 0-29 15,-13 6-15-15,11-5-15 0,4 2 0 0,-1 0-15 16,3-1-14-16,3-1-27 0,1 2-41 15,4-1-57-15,3 0-64 0,7-2-1779 0</inkml:trace>
  <inkml:trace contextRef="#ctx0" brushRef="#br0" timeOffset="-129844.958">12278 3222 2647 0,'0'0'473'16,"0"0"-176"-16,0 0-11 0,0 0-62 0,6 24 24 16,-6-24-85-16,0 17 24 0,-2-5-54 0,-2-2-16 15,4 1-39-15,-1-1-10 0,-2 1-5 0,-1 2 28 16,4-4-40-16,-2 3 21 0,0-3-40 0,0 0 41 16,0-1-43-16,0 0 30 0,2-8-27 0,-1 14-4 15,-1-10 8-15,2-4-5 0,0 11-16 0,0-11 51 16,-2 8-29-16,2-8 15 0,-2 8 24 15,2-8-25-15,0 0-13 0,0 0 11 0,2 9-3 16,-2-9 9-16,0 0-21 0,0 0 23 0,9 4-20 16,-9-4-14-16,0 0-3 0,18 0 4 0,-18 0-8 15,15-2 12-15,-5 2-25 0,1-2 12 0,2 1-12 16,5-1 7-16,0 1 0 0,2 0-13 0,7-2 7 16,0 0-3-16,3 2-7 0,1 0 16 15,1 0-19-15,-1 0 12 0,1-1-8 0,1 1-7 16,-2-1 12-16,-6 2 4 0,-2-2-14 0,1 2 3 15,-4 0 1-15,-3-1-4 0,-2 2-18 0,-1-2 12 16,-1 1-24-16,-2 0 6 0,-2 0 3 0,-9 0-4 16,13 0 12-16,-13 0-5 0,0 0 0 15,12 3-1-15,-12-3-13 0,0 0 5 0,0 0 9 16,0 0 8-16,0 0-30 0,0 0 33 0,0 0 2 16,0 0-27-16,0 0 12 0,2-14 32 0,-2 5-12 15,3-2 6-15,1-3 15 0,0-4-10 0,3 0-2 16,-1-4 0-16,4 2-22 0,-6-3 30 15,5-1-22-15,-2 4 20 0,0 0 2 0,-2 1-19 16,-1 2-6-16,0-1 11 0,-1 1-3 0,-1 2 26 16,0 1-40-16,-2 1 14 0,-2 1 3 0,-3 1 3 15,1 2-17-15,-3 0 13 0,-2 3 7 0,-2-2 34 16,0 5-29-16,-3-1 3 0,-1 1 13 0,-3 3-15 16,-1 0-3-16,-3 3 12 0,-1-1-41 15,-2 3 17-15,-2 2-18 0,0-2-17 0,3 1-30 16,-1-1 15-16,1 1-19 0,3-2-16 15,-1 0-99-15,2 1-59 0,1-2-1950 0</inkml:trace>
  <inkml:trace contextRef="#ctx0" brushRef="#br0" timeOffset="-129360.581">12460 3085 2017 0,'-19'3'502'0,"9"-2"-169"0,10-1-13 0,-17 4-125 16,7-2-14-16,10-2 6 0,-17 5-66 0,6-3-5 15,11-2-81-15,-16 7-2 0,5-3-51 0,1 0-48 16,2 1-119-16,-1 0 40 0</inkml:trace>
  <inkml:trace contextRef="#ctx0" brushRef="#br0" timeOffset="-128508.754">12134 2931 2046 0,'0'0'421'0,"0"0"-36"0,0 0-173 0,0 0 26 16,6-4-13-16,-6 4-17 0,0 0-75 0,4-6 21 15,-4 6-70-15,8-5 15 0,-8 5-52 0,6-6 58 16,-1 2-76-16,-5 4 38 0,8-8-33 16,-3 4 4-16,-5 4 15 0,8-8-25 0,-8 8 7 15,6-4-8-15,-6 4-27 0,5-4 0 0,-5 4 9 16,0 0-37-16,0 0-3 0,0 0 71 0,0 0-4 16,0 0-3-16,0 0-28 0,0 0 25 0,0 0 16 15,-30 10-13-15,20-7-25 0,-2 1 16 0,2-1 12 16,-3-1-24-16,0 3 4 0,1-3 4 0,-4 1 15 15,3-1 45-15,-2 2-85 0,1-1 31 0,0-1-37 16,1 2 11-16,0-3-15 0,1 1 37 0,1 0-6 16,3-1-9-16,-2 0-11 0,10-1 51 0,-13 4-47 15,13-4 43-15,-10 1-64 0,10-1 7 16,0 0 24-16,-6 4 1 0,6-4-25 16,0 0-1-16,0 0 26 0,0 0 32 0,0 0-47 15,0 0 29-15,0 0-36 0,0 0 33 0,0 0-47 16,16 11 32-16,-16-11-21 0,0 0 28 0,2 8-18 15,-2-8-10-15,0 0-7 0,0 12 24 0,0-12-20 16,0 11 45-16,0-11-21 0,-2 15 0 0,2-8-3 16,-2 0 7-16,0 2-43 0,1 0 46 0,-1 0-25 15,1 2 22-15,-1-1-25 0,0 1-11 0,0-1 28 16,2 0-10-16,-2 0-4 0,2-1-29 0,0-9-34 16,0 15-50-16,0-15-77 0,2 14-71 0,-2-7-2597 15</inkml:trace>
  <inkml:trace contextRef="#ctx0" brushRef="#br0" timeOffset="-127329.632">12578 3044 2413 0,'0'0'394'16,"0"0"-115"-16,0 0 11 0,0 0-28 0,0 0-44 15,-34 11-30-15,34-11-57 0,-11 6-9 0,11-6-3 16,-13 8-48-16,2-3 25 0,2-2-55 0,-2 2 54 16,1-1-27-16,0-1-14 0,1 2-27 0,-3-3 34 15,12-2-33-15,-18 7 10 0,7-4-11 0,2 0 23 16,9-3 12-16,-20 3-26 0,10-2-26 16,10-1 29-16,-17 3 10 0,17-3-12 0,-16 4-29 15,7-2 6-15,9-2 3 0,-18 5 15 16,10-2-15-16,8-3-7 0,-15 3-10 0,15-3 36 15,-13 5-30-15,4-2 13 0,9-3-22 0,-13 5 38 16,13-5-13-16,-9 5 6 0,9-5-16 0,0 0 19 16,-14 4-8-16,14-4 8 0,0 0-25 0,-9 4 35 15,9-4-19-15,0 0 10 0,-7 4-15 0,7-4 3 16,0 0-7-16,0 0 12 0,-4 9-6 0,4-9-13 16,0 0-3-16,-2 14 7 0,2-14-7 0,-4 13 18 15,4-13-33-15,-4 13 22 0,3-5-8 0,1-8-2 16,-3 14-12-16,3-14-7 0,-4 12-31 15,4-12 8-15,-2 14-47 0,2-14-44 16,-4 11-36-16,3-7-1231 0,1-4-2151 0</inkml:trace>
  <inkml:trace contextRef="#ctx0" brushRef="#br0" timeOffset="-121412.728">10325 1995 2046 0,'0'0'505'15,"0"0"-136"-15,0 0-99 0,0 0 20 0,0 0-55 16,0 0-34-16,0 0-28 0,0 0 0 0,0 0-83 15,0 0 21-15,37 3-37 0,-37-3 7 0,14 0-41 16,-14 0 48-16,16-2-18 0,-5 0 7 16,-1 0-33-16,4-1 6 0,-3 2-23 0,2-1 19 15,2-1-50-15,0 1 23 0,1-2-12 16,2 2-3-16,-2-2 3 0,4 0 1 0,-4 0-13 16,2 1 21-16,-2 2-6 0,-1-2 9 0,-1 0-15 15,2 2 21-15,-3 1-36 0,1-1 18 0,-2 0-14 16,1 1 3-16,-2 0 19 0,-1 0-37 0,0 0 40 15,1 0 11-15,-11 0-15 0,19 1-14 0,-9-1-4 16,-2 1 18-16,-8-1-28 0,16 1 11 0,-16-1-26 16,17 2 40-16,-9-1-15 0,-8-1 19 0,16 4-26 15,-8-4 25-15,1 4-25 0,-1-1 22 0,1 1 0 16,1 1-15-16,-2-1 1 0,2 1 35 0,-1-2-22 16,-1 4 14-16,2-2-3 0,-2 1 17 15,1-2-49-15,-2 3 11 0,1-2 0 16,-1 0 11-16,1 0 19 0,-3 0 6 0,2 0-36 15,-3 1 23-15,-4-6-27 0,11 8 21 0,-7-4-17 16,-4-4-11-16,10 7 11 0,-6-2-2 0,-4-5 8 16,7 9 4-16,-4-4-53 0,-3-5 66 0,8 12-29 15,-3-7-1-15,0 2 11 0,-1 3-24 0,0-3 30 16,1 2 0-16,-1 0-20 0,0-2 23 0,2 1-1 16,1 1 15-16,-4-2-11 0,1 0 0 0,1-1-25 15,-1 1 18-15,-4-7-18 0,5 13-1 0,1-8 16 16,-3 3-6-16,-1-2 6 0,-2-6 10 0,6 15-6 15,-3-10 0-15,0 2 4 16,0 0-16-16,-3-7-10 0,5 14 20 0,-2-7-8 16,1 1 6-16,-1-1-28 0,-3-7 38 0,4 12-2 15,-1-6-6-15,2 0 2 0,-2 2-16 0,-3-8 12 16,5 13-22-16,2-6 22 0,-4-2 14 0,-3-5-18 16,7 11 19-16,-3-6-21 0,-1 1 6 0,-3-6-8 15,7 11-5-15,-4-4 1 0,2 1 12 0,-3 1-30 16,2 1 18-16,-1 0-4 0,1 1 14 0,-1-2 18 15,0 2-20-15,1-1 7 0,-1 2-3 0,1-1-21 16,-3-1 13-16,2 1-14 0,2-2 18 16,-2 1 8-16,-1-1-1 0,3-2-3 0,-2 1 18 15,1-1-14-15,-4-7 1 0,5 13 25 16,-2-7-53-16,-3-6 8 0,4 12 18 0,-1-7-22 16,-1 2 20-16,0 2-10 0,3-1 8 0,-4 0-22 15,2 1-2-15,-1 0 11 0,-1 1 2 0,3 0 6 16,-1 0 0-16,-2 1-25 0,2-2 19 0,-2-2 10 15,-1-7 10-15,3 16-8 0,0-11 9 0,-3-5-17 16,3 13 2-16,-3-13-16 0,3 8 7 0,-3-8 15 16,3 8-14-16,-3-8-6 0,1 9 39 0,-1-9-13 15,0 0 7-15,6 8-22 0,-6-8 14 0,2 6-11 16,-2-6-15-16,0 0 1 0,5 8 26 0,-5-8 0 16,0 0-3-16,5 7-7 0,-5-7-8 15,0 0 12-15,0 0 0 0,5 7-8 16,-5-7 11-16,0 0-24 0,0 0 30 0,4 5-7 15,-4-5 4-15,0 0-35 0,7 7 19 0,-7-7 4 16,0 0-8-16,5 6-17 0,-5-6 38 0,3 7-32 16,-3-7 29-16,0 0-32 0,6 6 38 0,-6-6-35 15,0 0 22-15,6 9-9 0,-6-9 36 0,5 7-20 16,-3-2-1-16,-2-5-24 0,7 9 21 0,-2-4-16 16,-5-5 17-16,5 10 5 0,0-5 9 0,0 0-15 15,-5-5 20-15,8 10-14 0,-2-5-7 16,-2-1-22-16,-4-4 2 0,9 11 0 0,-5-6 25 15,1 0-22-15,-5-5 18 0,10 8 32 0,-4-2-27 16,-6-6-8-16,7 8-12 0,-3-2-17 16,-4-6 26-16,9 8-23 0,-9-8 25 0,7 8-13 15,-3-5 14-15,-4-3 3 0,7 8 6 0,-7-8-12 16,6 7 14-16,-6-7-38 0,8 6 7 0,-8-6 19 16,6 6 11-16,-1-2-22 0,-5-4 14 0,6 5-20 15,-6-5 30-15,9 7-26 0,-4-3 34 0,-5-4-35 16,12 6 1-16,-8-4-7 0,-4-2 32 0,11 6-16 15,-4-2 23-15,-7-4-30 0,9 5 20 16,-9-5-26-16,10 3-2 0,-10-3 5 0,9 5-4 0,-9-5 34 16,8 5-20-16,-8-5-23 0,7 5 31 15,-7-5-6-15,8 5 15 0,-8-5 10 0,7 5-23 16,-7-5 8-16,7 4-16 0,-7-4-15 16,0 0 27-16,7 5-1 0,-7-5-13 0,6 3-11 15,-6-3 7-15,7 5 30 0,-7-5-14 0,0 0-8 16,11 3 2-16,-11-3-11 0,9 4 20 0,-9-4-23 15,7 3 7-15,-7-3 15 0,10 3-6 0,-10-3 3 16,8 4 3-16,-8-4 0 0,0 0 6 0,11 4-6 16,-11-4-6-16,8 3-21 0,-8-3 34 0,8 4-1 15,-8-4-1-15,9 3-19 0,-9-3 11 0,11 3 0 16,-11-3 5-16,8 3-16 0,-8-3-1 16,10 2-1-16,-10-2 14 0,6 3 2 0,-6-3 0 15,10 2-22-15,-10-2 26 0,0 0-1 0,10 2-3 16,-10-2 9-16,0 0-3 0,8 4-22 15,-8-4 5-15,0 0-1 0,10 2-6 0,-10-2-22 16,0 0 41-16,9 1-34 0,-9-1 29 0,0 0-8 16,10 3 12-16,-10-3-18 0,0 0 18 0,11 2-34 15,-11-2 44-15,0 0-28 0,14 1 14 0,-14-1-2 16,9 0 18-16,-9 0-18 0,0 0-18 0,13 0-16 16,-13 0 34-16,0 0 2 0,12 0 2 0,-12 0-4 15,0 0 6-15,11 0-12 0,-11 0 2 0,0 0-8 16,11-1 32-16,-11 1-24 0,0 0-8 0,12-1 12 15,-12 1 8-15,0 0-4 0,12-1 2 16,-12 1-16-16,0 0 26 0,12-3-6 0,-12 3-6 16,0 0-40-16,11 0 24 0,-11 0-7 15,0 0 32-15,10 0-1 0,-10 0 20 0,0 0-44 16,11 3 20-16,-11-3-20 0,0 0 6 0,13 0 12 16,-13 0-2-16,0 0-18 0,16 1 8 0,-16-1 6 15,8 0 10-15,-8 0-4 0,0 0-2 0,14 1-2 16,-14-1 26-16,0 0-24 0,12 1 8 0,-12-1-30 15,0 0 32-15,14 1-32 0,-14-1 30 0,11 0-14 16,-11 0-10-16,12 2 8 0,-12-2 20 16,12 0-16-16,-12 0 16 0,11 0-32 0,-11 0 12 15,0 0-8-15,13 1-4 0,-13-1 4 0,12 1 8 16,-12-1 24-16,0 0 4 0,13 2-26 0,-13-2-12 16,0 0 14-16,14 1-36 0,-14-1 22 15,8 1-5-15,-8-1 7 0,0 0 24 0,14 2-31 16,-14-2 26-16,7 1-40 0,-7-1 16 0,0 0 21 15,11 5 9-15,-11-5-39 0,7 3 9 0,-7-3 17 16,9 3 7-16,-9-3-41 0,9 3 48 0,-9-3-24 16,8 3 20-16,-8-3-10 0,0 0 3 0,10 5-27 15,-10-5 48-15,6 5-74 0,-6-5 43 16,8 5-17-16,-8-5 13 0,6 4 22 0,-6-4-15 16,5 5-3-16,-5-5 0 0,0 0 14 0,6 8-24 15,-6-8 3-15,4 9 32 0,-4-9-25 0,2 10 14 16,-2-10-14-16,2 11 20 0,-2-11-8 15,0 9-5-15,0-9-15 0,-2 11 23 0,2-11-23 16,-2 11 15-16,2-11-3 0,0 8 10 0,0-8-4 16,0 9 21-16,0-9-33 0,0 0-23 0,-2 11 7 15,2-11 10-15,-4 7 8 0,4-7 22 0,-4 5-26 16,4-5 39-16,-5 7-31 0,0-3-1 0,5-4 8 16,-11 6-47-16,2-1 40 0,-1-2 13 0,-1 1-20 15,1-1 2-15,-1 0 1 0,-3 0 43 16,3 0-29-16,-2-1 7 0,-1 1-3 0,1-1-4 15,-1 2 4-15,1-1 7 0,1-1-9 0,1-1-9 16,0 2 14-16,-1-1-14 0,2 1 34 0,0-2-34 16,-1 2-4-16,2-2 32 0,0 1-41 15,0-1 46-15,0 0-50 0,9-1 14 0,-13 2-27 16,4 0 30-16,9-2 20 0,-12 2 7 0,12-2-24 16,-13 0-3-16,13 0-7 0,-12 1 37 0,12-1-73 15,-10 3 54-15,10-3-11 0,-7 1 23 0,7-1-31 16,0 0 12-16,-10 1 16 0,10-1 3 0,0 0-11 15,0 0 19-15,0 0-12 0,0 0 3 16,0 0-10-16,0 0-6 0,0 0 4 0,0 0 8 16,0 0-18-16,0 0 26 0,32-6-30 0,-22 5 10 15,-1 0-12-15,-1-3 24 0,4 2-42 0,-3 1 39 16,0 0-15-16,2-2 24 0,-11 3-18 0,13-2 4 16,-6 0 5-16,-7 2-25 0,14-1 16 15,-7 0 0-15,-7 1-8 0,13-2-16 0,-13 2 3 16,15-3 27-16,-6 1-28 0,-9 2 10 0,14-3-9 15,-5 1 27-15,-1 0-52 0,1 1 22 0,1 0 20 16,-10 1 2-16,17-1-20 0,-7-1 22 0,-2 1-12 16,-8 1-16-16,16-1 20 0,-8 1-2 0,-8 0-6 15,14 0-5-15,-14 0-11 0,11 0 15 16,-11 0 9-16,11-2-11 0,-11 2-1 0,0 0-5 0,13 0 6 16,-13 0-21-16,0 0-10 0,13 4 17 15,-13-4 12-15,7 4 12 0,-7-4-1 0,4 5 18 16,-4-5-28-16,5 5 14 0,-5-5-3 0,0 0 10 15,4 9-39-15,-4-9 21 0,2 7-17 16,-2-7 31-16,0 0-28 0,-5 12 50 0,5-12-7 16,-6 7-32-16,2-3-18 0,-3 0 23 0,7-4 18 15,-14 10-13-15,5-6-29 0,1 2 40 0,-2-4-22 16,1 1 18-16,1 1-27 0,-2-1 38 0,2-3-14 16,-1 4-4-16,9-4-42 0,-15 2 36 0,15-2 25 15,-13 3-15-15,13-3-5 0,-8 1 25 16,8-1-54-16,0 0 60 0,0 0 5 0,0 0-28 15,0 0 1-15,0 0-4 0,0 0 0 0,0 0 3 16,0 0-32-16,18-19 58 0,-7 14-36 0,0 0 21 16,-2 0 12-16,2-1 11 0,-1 0-26 15,2-1-8-15,0 3-24 0,-5-4 46 0,2 2-47 16,2-1 30-16,-2 1-30 0,-1 0 10 0,-1 0-2 16,0-1 47-16,0 0-47 0,0 4-15 0,-1-4 10 15,-3 2-11-15,2-1 7 0,-1 0 9 0,1 1-10 16,-5 5-14-16,8-9 2 0,-6 3 12 0,1 1-13 15,-3 5-10-15,2-12 4 0,-2 12 5 0,2-10-17 16,-2 10 19-16,-3-9-36 0,3 9 63 16,-6-8-23-16,2 5 23 0,-2 0-33 0,-1 0 24 15,-1 1-44-15,8 2 51 0,-19-3-37 0,7 3 48 16,-1 0 4-16,1 0 17 0,-3 0 17 0,2 2-13 16,-2-2-50-16,2 1 83 0,-2-1-49 0,0 0 0 15,2 1-3-15,-2-1-2 0,1 0-8 16,3 0 22-16,0 0 9 0,-1-1 2 0,1 1-8 15,-2-1 7-15,6 1-33 0,-4 0 14 0,1-2 13 16,-1 2-30-16,1-2 39 0,1 2-1 0,-3 0-30 16,0 2 22-16,0-2-22 0,0 3 39 0,1-2-39 15,-2 0 16-15,4 2 5 0,-2-1 4 0,1 0-25 16,0 0 33-16,3 0-29 0,7-2 37 16,-12 3-46-16,12-3 28 0,-7 2 13 0,7-2 23 15,0 0-25-15,0 0 5 0,0 0-18 0,0 0 8 16,0 0-17-16,0 0 6 0,34-2-4 0,-22 1 11 15,-1-1-25-15,-2 2-4 0,2-1 33 0,-2 0-15 16,-9 1-28-16,17 0 7 0,-9 0-7 16,-8 0 14-16,15 5 0 0,-15-5 17 0,7 6-17 15,-7-6 0-15,2 8-32 0,-2-8 29 0,0 0-15 16,-7 15 4-16,3-8-16 0,-3-2 20 0,1 1 6 16,-3-2 15-16,1 1-15 0,2-2 8 0,-2 0-15 15,2 1 29-15,-2-2-29 0,8-2 8 16,-9 7-23-16,9-7 36 0,-9 4 6 0,9-4 13 15,-7 5-11-15,7-5 28 0,0 0-14 0,-3 6-1 16,3-6-24-16,0 0 10 0,0 0-23 0,0 0 12 16,0 0-16-16,0 0 20 0,10 12 10 0,-10-12-2 15,0 0-8-15,0 0 14 0,9 2-24 0,-9-2 23 16,0 0-27-16,8 3 8 0,-8-3 3 16,0 0-1-16,12 2-29 0,-12-2-1 0,7 5 45 15,-7-5-12-15,9 3-26 0,-9-3 32 0,9 4-45 16,-9-4 15-16,9 5-11 0,-9-5-5 0,3 5 20 15,-3-5-6-15,0 0 3 0,1 9 52 0,-1-9-41 16,0 0-10-16,0 0 5 0,-8 12 5 16,8-12-1-16,-10 5-21 0,10-5 4 0,-8 5 25 15,8-5 6-15,-10 4-24 0,10-4 18 0,-9 2-12 16,9-2-2-16,-11 3-1 0,11-3 18 0,-7 3 7 16,7-3-10-16,-6 3-8 0,6-3 15 0,0 0-11 15,-9 2 18-15,9-2-18 0,0 0-7 16,-8 4-22-16,8-4 8 0,0 0 21 0,-6 6-4 15,6-6-6-15,-7 2 28 0,7-2-1 0,0 0-31 16,-7 4 3-16,7-4 8 0,0 0-11 0,0 0-2 16,-8 4 16-16,8-4-17 0,0 0 27 0,0 0-32 15,0 0 41-15,0 0-35 0,-7 3 21 0,7-3-10 16,0 0 17-16,0 0-34 0,0 0 29 16,0 0-33-16,0 0 38 0,0 0-31 0,0 0 48 15,0 0-10-15,0 0-8 0,-7 4-25 0,7-4 21 16,0 0 3-16,0 0-39 0,0 0-1 0,0 0 53 15,0 0-20-15,0 0-17 0,0 0 40 0,0 0 11 16,0 0-37-16,0 0-23 0,0 0 23 16,0 0 4-16,0 0-8 0,0 0 18 0,0 0 9 15,0 0-23-15,0 0-26 0,0 0 5 0,0 0-12 16,0 0 40-16,0 0 3 0,-7 5-32 0,7-5 11 16,0 0 37-16,0 0-26 0,0 0 30 0,0 0-37 15,0 0 21-15,-4 5-32 0,4-5-11 0,0 0 29 16,0 0 21-16,0 0-51 0,0 0 23 15,0 0-16-15,-3 8 62 0,3-8-44 0,0 0 13 16,-2 7-27-16,2-7 30 0,0 0-18 0,-4 8 22 16,4-8 6-16,0 0-2 0,-6 7 11 0,6-7-2 15,-5 4-17-15,5-4 0 0,-6 4-40 16,6-4 33-16,0 0-19 0,-6 5 8 0,6-5-19 16,0 0 26-16,-7 5-29 0,7-5 3 0,0 0 0 15,0 0-8-15,-6 2 22 0,6-2-16 0,0 0-30 16,0 0 35-16,0 0 26 0,0 0 5 0,-6 5-24 15,6-5 24-15,0 0-19 0,0 0 37 0,0 0-21 16,0 0 15-16,0 0-28 0,0 0 4 16,-6 4 27-16,6-4 29 0,0 0-60 0,0 0 31 15,0 0-11-15,0 0 17 0,0 0-44 0,0 0 45 16,0 0-26-16,0 0-11 0,0 0 7 0,0 0 36 16,0 0-31-16,0 0-24 0,0 0 0 0,0 0 28 15,0 0-9-15,0 0-27 0,0 0 11 16,0 10-26-16,0-10 15 0,0 0 62 0,0 0-58 15,0 0 43-15,0 0-1 0,6 12-38 0,-6-12 14 16,0 0 10-16,0 0-2 0,2 9-11 0,-2-9 1 16,0 0-16-16,0 0 6 0,0 0 22 0,0 0-29 15,4 8 67-15,-4-8-27 0,0 0-16 16,0 0-31-16,0 0 54 0,0 0-28 0,0 0-13 16,0 0 1-16,0 0 14 0,0 0-9 0,0 0 35 15,0 10-18-15,0-10 7 0,0 0-44 0,0 0 24 16,0 0-31-16,0 0 39 0,0 0-18 0,-4 7 18 15,4-7 41-15,0 0-25 0,0 0-4 0,0 0 4 16,-2 9-16-16,2-9 7 0,0 0-14 16,-6 5-1-16,6-5 11 0,0 0 6 0,0 0-21 15,0 0 32-15,-2 6-10 0,2-6-13 0,0 0 11 16,0 0-8-16,0 0 0 0,0 0 23 0,-5 6-38 16,5-6 2-16,0 0-5 0,0 0 33 0,-3 7 8 15,3-7-30-15,0 0-6 0,0 0-2 0,-3 6 23 16,3-6 19-16,0 0-65 0,0 0 38 15,0 0 8-15,-4 5-5 0,4-5-18 0,0 0 27 16,0 0-9-16,-4 6 4 0,4-6-7 0,0 0-3 16,-2 9 6-16,2-9 17 0,0 0-20 0,-1 9-7 15,1-9 29-15,0 0-2 0,0 0-20 0,1 12 14 16,-1-12-24-16,0 0 10 16,2 9 7-16,-2-9-18 0,0 0 8 0,0 0 6 15,4 7 4-15,-4-7-14 0,0 0-20 0,0 0 34 16,0 0-17-16,2 9 32 0,-2-9-41 0,0 0 35 15,0 0-25-15,2 9 26 0,-2-9-10 0,0 0 8 16,2 8-8-16,-2-8-10 0,0 0-35 0,4 11 53 16,-4-11-4-16,3 8-18 0,-3-8 7 15,2 11-7-15,-2-11-13 0,2 10 35 0,-2-10-10 16,4 11 2-16,-1-6 3 0,-3-5-13 0,3 12-8 16,-3-12 18-16,4 10-3 0,-4-10 4 0,7 9-4 15,-7-9 11-15,2 9-30 0,-2-9 49 0,4 10-8 16,-4-10-19-16,2 12-18 0,0-5-15 15,-2-7 30-15,4 15-11 0,0-7 17 0,-3 2 1 16,0-1 11-16,0 1-44 0,1-1 34 0,-1 1 2 16,2-1-21-16,-3 2 3 0,2-2-32 0,0-1 24 15,-2-8 24-15,2 18 9 0,-2-8-13 16,1-3-23-16,-1-7 4 0,2 15-19 0,-1-6 11 16,-1-1 7-16,0-8-22 0,3 17 46 0,-3-10-17 15,0-7 25-15,0 16-16 0,0-8 7 0,0 0 0 16,0-8 12-16,-3 17-19 0,3-10 3 0,-1 2-33 15,1 0 26-15,-2-1 19 0,2-8-4 0,-1 18-8 16,1-9 19-16,0 0 4 0,0-9-34 16,-2 16 18-16,2-8-3 0,0-8-11 0,2 13 7 15,-2-13-39-15,0 13 53 0,0-13-3 0,0 9 4 16,0-9-40-16,1 11 60 0,-1-11-9 0,0 0-41 16,0 11-2-16,0-11 20 0,0 0-13 0,2 7 6 15,-2-7 1-15,0 0-4 0,0 0 13 0,0 0 9 16,0 12-6-16,0-12 1 0,0 0-34 15,0 0 31-15,-2 8-31 0,2-8 26 0,0 0-25 16,0 0 40-16,-3 11-17 0,3-11 0 0,-2 6-11 16,2-6-3-16,-2 7 7 0,2-7-7 0,-6 8-13 15,6-8 44-15,-3 7-28 0,3-7 45 0,0 0-47 16,-4 7 29-16,4-7-14 0,0 0-2 16,-5 5 13-16,5-5-20 0,0 0-20 0,0 0 36 15,-3 8-39-15,3-8 46 0,0 0-6 0,0 0-23 16,-1 10 14-16,1-10-10 0,-1 8 12 0,1-8-1 15,-2 9-38-15,2-9 29 0,-2 12 4 0,2-6-2 16,0-6-17-16,-3 13 30 0,2-6-30 16,0 1 21-16,1-8-20 0,-3 15-1 0,2-8-2 15,1 1 36-15,0-8-19 0,-2 15 21 0,2-8-29 16,0-7-1-16,0 14 16 0,0-7-24 0,0-7 10 16,0 14 14-16,0-14-37 0,2 14 34 0,-1-8-4 15,-1-6 23-15,0 14-7 0,0-14-12 0,0 14 6 16,0-8-18-16,0-6-7 0,0 16 21 15,1-8-42-15,-2-1 62 0,1-7-26 0,1 15-3 16,-1-6 6-16,0-9-23 0,0 15 10 0,0-8 16 16,0-7-2-16,0 17 13 0,0-10-8 0,2 1 4 15,-2-8 10-15,0 12-13 0,0-12-16 0,0 12 19 16,0-12-13-16,1 15-3 0,-1-9-1 16,0-6 11-16,0 13-20 0,0-5 7 0,0-8-11 15,1 15 23-15,2-7 11 0,-3-8-15 0,0 16 12 16,0-9-14-16,0 2-3 0,0-9 13 0,0 16-27 15,0-7 34-15,0-9-21 0,0 12 1 0,0-4 20 16,0-8 2-16,0 11-23 0,0-11 1 16,0 10-13-16,0-10 39 0,0 9-21 0,0-9 2 15,0 0-39-15,0 11 54 0,0-11-16 0,2 8-15 16,-2-8 18-16,0 0 0 0,0 12-22 0,0-12 12 16,0 9-8-16,0-9 5 0,2 11-3 0,-2-11 10 15,1 10-9-15,-1-10 12 0,3 10 23 16,-3-10-13-16,1 9-7 0,-1-9 4 0,0 0-7 15,0 10-16-15,0-10 30 0,0 0-21 0,0 0 1 16,5 7 3-16,-5-7-39 0,0 0 20 0,0 0-31 16,0 0 10-16,0 0-46 0,0 0 29 0,0 0-17 15,0 0-42-15,0 0-81 0,0 0-142 0,0 0-2124 16</inkml:trace>
  <inkml:trace contextRef="#ctx0" brushRef="#br0" timeOffset="-120964.864">12041 4867 2551 0,'0'0'569'0,"0"0"-264"16,-14 15-39-16,6-12-26 0,-3 0-17 0,0 0-64 15,-3 1 11-15,-3 0 10 0,-2-1-30 0,-3 0-11 16,2 1-9-16,-1-1-46 0,1 1 22 0,0 0-15 16,-2 0-28-16,3-1 13 0,1 1-11 15,0 0-10-15,3-1-17 0,-1 1 9 0,3-1 2 16,3-1-44-16,-1 1 34 0,2-1 5 0,0-1-28 16,1 2 19-16,8-3-14 0,-13 3 5 0,13-3-10 15,-12 3-39-15,12-3 25 0,-10 1-34 0,10-1-4 16,-6 3-16-16,6-3-21 0,0 0-40 15,0 0-57-15,0 0-30 0,0 0-112 0,-12 5-1795 16</inkml:trace>
  <inkml:trace contextRef="#ctx0" brushRef="#br0" timeOffset="-120141.288">11839 5017 2328 0,'0'0'422'0,"0"0"-144"0,0 0 19 16,0 0-55-16,0 0-38 0,0 0-84 0,0 0 11 15,0 0-22-15,0 0 34 0,0 0-79 0,0 0 33 16,0 0-4-16,0 0-29 0,0 0-24 16,0 0 25-16,14 1-38 0,-14-1 3 0,0 0 24 15,0 0-5-15,0 0 8 0,0 0-42 0,0 0 16 16,0 0-14-16,0 0 25 0,0 0-16 0,0 0-35 15,0 0 18-15,0 0-59 0,0 0 35 0,0 0-13 16,0 0 21-16,0 0-9 0,0 0-27 0,0 0 43 16,0 0-26-16,0 0-59 0,0 0 26 15,0 0-20-15,0 0 8 0,0 0-23 0,0 0 14 16,0 0 1-16,0 0-2 0,0 0-3 0,0 0-7 16,0 0-28-16,0 0 2 0,0 0 24 0,0 0-22 15,0 0 63-15,0 0-3 0,0 0 21 16,0 0-57-16,0 0-26 0,0 0 4 0,0 0 41 15,0 0-11-15,0 0 83 0,0 0 10 0,0 0 32 16,0 0 30-16,0 0 28 0,0 0-4 0,0 0 19 16,0 0-40-16,0 0-33 0,0 0 43 0,0 0 17 15,0 0 60-15,0 0-19 0,0 0-35 0,0 0 6 16,0 0-19-16,0 0-23 0,0 0-5 16,0 0-35-16,0 0-14 0,0 0 28 0,0 0 34 15,0 0-63-15,0 0 21 0,0 0-8 0,0 0-4 16,0 0-14-16,0 0 6 0,0 0-15 0,0 0 13 15,0 0 17-15,0 0 23 0,0 0-56 0,0 0 19 16,0 0-10-16,4 6 14 0,-4-6 7 16,0 0-18-16,0 0-15 0,3 8 18 0,-3-8-15 15,0 0 19-15,0 0-23 0,0 0 23 0,2 11-7 16,-2-11 5-16,0 0-5 0,-2 10-5 0,2-10-26 16,-1 9 35-16,1-9 13 0,-2 13 24 0,2-13-24 15,0 13 23-15,-1-6-17 0,1-7-9 0,1 15 12 16,-1-8 13-16,0-7-51 0,2 14 21 15,-1-7-19-15,3 1 15 0,-4-8 2 0,2 11 2 16,1-5 15-16,-3-6-6 0,4 9-27 0,-4-9 0 16,2 7-11-16,-2-7-6 0,0 0-14 0,3 9 10 15,-3-9-33-15,0 0 35 0,0 0-36 16,0 0 2-16,0 0-46 0,0 0-48 0,0 0-35 16,0 0-38-16,0 0-3 0,0 0-2413 0</inkml:trace>
  <inkml:trace contextRef="#ctx0" brushRef="#br0" timeOffset="-119453.182">11911 5227 2046 0,'0'0'367'16,"0"0"-74"-16,0 0-29 0,0 0-29 0,0 0-81 15,0 0 7-15,0 0-73 0,9-20 75 16,-9 20-108-16,0 0 91 0,0 0-46 0,5-4-28 16,-5 4 32-16,0 0-45 0,0 0-3 15,8-4 22-15,-8 4-42 0,8-4 21 0,-8 4-22 0,6-4-12 16,-6 4-32-16,0 0 58 0,13-12-32 16,-13 12 19-16,10-7-10 0,-10 7 4 0,6-8-9 15,-6 8-8-15,7-5-1 0,-7 5-8 0,0 0-30 16,6-7 36-16,-6 7-48 0,0 0 42 0,0 0 4 15,8-6 5-15,-8 6-10 0,0 0-6 0,3-4 32 16,-3 4-12-16,0 0-34 0,0 0 47 0,0 0-22 16,0 0 12-16,0 0-20 0,0 0 37 0,0 0-26 15,-11-8 24-15,11 8-27 0,-10-2 16 16,10 2 4-16,-13-1 6 0,3 2-7 0,10-1 35 16,-20 3-55-16,6-2 37 0,1 0 9 0,0 2-13 15,-1-1-38-15,0 1 50 0,-1-1-36 16,-2 3 8-16,4-3-20 0,-1 3-8 0,1-3-9 15,1 0-28-15,-2 1-35 0,5-1-18 0,-5 1-98 16,14-3 20-16,-17 3-47 0,12-2-2087 0</inkml:trace>
  <inkml:trace contextRef="#ctx0" brushRef="#br0" timeOffset="-119148.73">12006 5088 2384 0,'0'0'440'0,"8"-3"-113"15,-8 3-39-15,0 0-61 0,0 0-91 16,0 0-18-16,0 0-9 0,0 0-43 0,0 0 50 16,0 0-79-16,-31-3 57 0,31 3 5 0,0 0-35 15,0 0 14-15,-17 0-64 0,17 0-51 0,0 0 5 16,-13-1-28-16,13 1-89 0,0 0-6 16,-14 6-93-16</inkml:trace>
  <inkml:trace contextRef="#ctx0" brushRef="#br0" timeOffset="-111932.97">14342 1782 1099 0,'0'0'233'15,"0"0"-3"-15,0 0-107 0,0 0 36 0,0 0-22 16,0 0-23-16,0 0-19 0,0 0 56 0,0 0-151 15,0 0 64-15,0 0-106 0,0 0 117 0,0 0 145 16,0 0-164-16,0 0 1 0,0 0-39 0,0 0-11 16,0 0-53-16,0 0 155 0,0 0-82 0,0 0 17 15,0 0-11-15,-30 16-26 0,30-16 134 0,0 0-56 16,0 0-8-16,0 0-71 0,-9 4 74 16,9-4-44-16,0 0 49 0,0 0-64 15,0 0 52-15,0 0-9 0,0 0-36 0,0 0 9 16,-6 7 19-16,6-7-37 0,0 0-2 0,0 0 21 15,0 0-34-15,-9 5 27 0,9-5-66 0,0 0 35 16,0 0 16-16,-9 8 26 0,9-8-24 0,0 0-30 16,-12 6 17-16,12-6 65 0,-4 7-42 0,4-7-17 15,-9 7 46-15,9-7-36 0,-7 10 11 0,0-3 5 16,7-7-26-16,-11 12-43 0,5-6 74 16,2 0 7-16,4-6-49 0,-10 11 0 0,3-7 50 15,7-4-41-15,-7 11-9 0,1-7 10 16,6-4 31-16,-12 12-2 0,6-9 19 0,6-3-52 15,-11 9 21-15,6-4-27 0,5-5 15 0,-16 9 7 16,8-5 19-16,1 0 31 0,-3 0-93 0,10-4 2 16,-19 7 47-16,9-4-2 0,1 1 0 0,-1 0-38 15,0 0 24-15,-1-1 15 0,-2 1 12 0,1 0-9 16,-1 0 24-16,-1-1-30 0,1 1-32 16,-1 1 5-16,1-1 6 0,2 0 18 0,-1-1 23 15,1 1-52-15,0-1 20 0,0 0-19 0,0 1 38 16,2 0-62-16,9-4 34 0,-19 7-3 0,11-4 8 15,8-3-4-15,-16 6 12 0,11-3 7 0,5-3-3 16,-13 6-20-16,13-6 27 0,-14 7 0 0,14-7-12 16,-9 10-8-16,3-5 20 0,6-5-8 15,-12 10 14-15,8-3-36 0,4-7 39 0,-9 11-50 16,3-5 71-16,6-6-7 0,-10 13-30 0,8-9-2 16,-5 5-14-16,7-9-26 0,-6 11 40 15,6-11-12-15,-7 8-6 0,7-8 20 0,-5 8-22 16,5-8-26-16,0 0 5 0,-5 10-2 0,5-10 28 15,-4 8-10-15,4-8 28 0,0 0-24 0,-4 9 23 16,4-9-16-16,-5 8-10 0,5-8-12 0,-4 9 7 16,4-9-7-16,-4 11 33 0,4-11-15 0,-6 11 21 15,6-11-4-15,-6 12-14 0,2-5 14 16,4-7 1-16,-5 11-18 0,-1-6 17 0,4 1-1 16,-4-1-12-16,6-5 23 0,-6 11-20 0,1-7 2 15,1 0-12-15,0 0-7 0,4-4 27 16,-7 10-37-16,7-10 23 0,-7 7 1 0,4-3 9 15,3-4-20-15,-6 6 24 0,6-6-17 0,-5 8 6 16,5-8 9-16,-4 7-4 0,4-7-1 0,-6 8-20 16,6-8-13-16,-3 6 14 0,3-6 28 0,-7 7 0 15,7-7-25-15,-6 7-7 0,6-7 19 0,-5 7 4 16,5-7-10-16,-8 6-14 0,8-6 8 0,-5 5 16 16,0-1-6-16,5-4-4 0,-7 7-14 0,7-7 5 15,-6 5 18-15,1 0-9 16,5-5-29-16,-11 7 43 0,8-3-22 0,-3 1 25 15,6-5-5-15,-9 8-4 0,3-5-41 0,6-3 46 16,-12 7-22-16,7-4 1 0,1 1-18 0,4-4 56 16,-11 7-13-16,6-3-30 0,0 0 5 0,5-4 25 15,-10 6-20-15,5-2 3 0,5-4-10 0,-8 6 33 16,2-2-33-16,6-4 43 0,-8 6-60 0,8-6 50 16,-7 6-40-16,3-3 2 0,4-3 1 0,-10 6 24 15,10-6-29-15,-7 6 19 0,7-6 0 0,-8 6-10 16,6-2 37-16,2-4-18 0,-9 7-26 15,4-2 46-15,5-5-29 0,-7 7-8 0,7-7 4 16,-7 6 14-16,1-3 6 0,6-3-13 16,-4 9-22-16,4-9 21 0,-8 7 6 0,8-7-18 15,-4 6-3-15,4-6 16 0,-5 7-16 0,5-7 26 16,-4 9-32-16,4-9 15 0,-2 7 8 0,2-7-8 16,-4 7-3-16,4-7-2 0,0 0 18 0,-3 9 4 15,3-9-15-15,-2 5 12 0,2-5-27 0,0 0 11 16,-3 10 19-16,3-10 10 0,-2 7-27 0,2-7 14 15,0 0-27-15,-2 9 15 0,2-9 8 16,0 0 17-16,-2 10-27 0,2-10 4 0,0 0 0 16,0 9 0-16,0-9 17 0,0 0-27 0,0 10-9 15,0-10 25-15,0 0-35 0,-3 12 45 16,3-12-20-16,0 0 15 0,-2 10-28 0,2-10 11 16,0 0-7-16,-6 14 6 0,6-14-7 0,-2 9 7 15,2-9 7-15,0 0-10 0,-3 11 18 0,3-11 7 16,0 0-17-16,0 0-5 0,-4 11 7 0,4-11 24 15,0 0-11-15,0 0-30 0,-5 9 4 0,5-9 39 16,0 0-35-16,0 0-6 0,-3 10 26 16,3-10-22-16,0 0-12 0,0 0 14 0,-4 11 15 15,4-11 11-15,0 0-17 0,-6 9-4 0,6-9-19 16,0 0 20-16,-5 11-14 0,5-11 10 0,0 0 7 16,-6 9 0-16,6-9-13 0,0 0 29 0,-5 10-16 15,5-10 14-15,-7 6-18 0,7-6 22 0,0 0-12 16,0 0-6-16,-7 10-4 0,7-10-2 15,0 0-25-15,-4 6 28 0,4-6-18 0,0 0 36 16,0 0-9-16,-7 9-6 0,7-9-6 0,0 0 12 16,0 0 18-16,-6 11-24 0,6-11-17 15,0 0 30-15,-8 8-9 0,8-8-18 0,-6 7 0 16,6-7 34-16,-6 8-36 0,6-8 19 0,-5 7-20 16,5-7 17-16,-7 9-3 0,7-9 6 0,-7 5-24 15,7-5 19-15,0 0-2 0,-9 10-7 0,9-10-31 16,-6 6 20-16,6-6-13 0,0 0 23 0,-10 7-13 15,10-7-13-15,0 0 23 0,-9 5 20 16,9-5-39-16,0 0 17 0,-10 6 7 0,10-6-2 16,0 0-1-16,-9 6 26 0,9-6 14 15,0 0-42-15,-8 6-32 0,8-6 31 0,0 0 8 16,-10 7 32-16,10-7-12 0,-9 4-17 0,9-4 10 16,-8 3-25-16,8-3 23 0,-11 6 6 0,11-6-29 15,0 0 48-15,-12 6-33 0,12-6 13 0,0 0-11 16,-10 3-2-16,10-3 2 0,0 0-25 0,-11 4 24 15,11-4 1-15,0 0 18 0,-9 5-30 0,9-5 30 16,0 0-40-16,0 0 14 0,-14 4 11 0,14-4 11 16,0 0-29-16,0 0 13 0,-11 4 33 0,11-4-23 15,0 0 13-15,0 0-10 0,-14 4-16 16,14-4-35-16,0 0 58 0,-11 2-15 0,11-2 0 16,0 0 10-16,-11 5-10 0,11-5 15 15,0 0-15-15,-14 3 0 0,14-3-15 0,0 0-6 16,-12 3 17-16,12-3 1 0,0 0 18 0,-9 4-12 15,9-4 18-15,0 0-1 0,0 0-28 0,-14 4-8 16,14-4 12-16,0 0 4 0,0 0 0 0,0 0 0 16,-9 4 32-16,9-4-41 0,0 0 21 0,0 0 3 15,0 0 10-15,0 0-25 0,-9 3-8 0,9-3-16 16,0 0 36-16,0 0 0 0,0 0-4 0,-14 6 7 16,14-6 53-16,0 0-68 0,0 0-22 15,-6 6-5-15,6-6 37 0,-3 5-39 0,3-5 44 16,0 0 8-16,0 0-20 0,-4 5-10 15,4-5 33-15,0 0-57 0,0 0 40 0,0 0-9 16,-7 4 27-16,7-4-63 0,0 0 72 0,0 0-45 16,-5 7 18-16,5-7 8 0,0 0 2 0,-4 4-31 15,4-4-12-15,0 0 12 0,-4 7 8 0,4-7-33 16,0 0 37-16,-3 6 22 0,3-6-37 0,0 0 22 16,0 0 8-16,-4 8-15 0,4-8-12 0,0 0 17 15,0 0 7-15,0 0 7 0,0 0-5 16,0 8-11-16,0-8-3 0,0 0 16 0,0 0-13 15,0 0-15-15,0 0 38 0,0 0-36 0,0 0 13 16,0 0-10-16,5 10 7 0,-5-10 4 0,0 0 18 16,0 0-27-16,0 0 28 0,4 6-9 15,-4-6 18-15,0 0-39 0,0 0 18 0,0 0-26 16,0 0 26-16,4 5-7 0,-4-5 13 0,0 0 1 16,0 0-11-16,0 0-28 0,7 6 7 0,-7-6-8 15,0 0 33-15,0 0-22 0,10 2 54 0,-10-2-50 16,0 0 25-16,0 0-15 0,0 0 18 15,0 0-52-15,0 0 49 0,24 0-16 0,-24 0-4 16,0 0 2-16,0 0 2 0,18-2-26 0,-18 2 24 16,11-3 11-16,-11 3-25 0,12-3-8 0,-12 3 19 15,0 0-15-15,17-2 32 0,-17 2-3 16,14-1-1-16,-14 1-17 0,0 0 36 0,17-2-36 16,-17 2 17-16,12-2-2 0,-12 2 1 0,0 0-33 15,15-1 24-15,-15 1 4 0,14 0 3 0,-14 0-11 16,0 0 19-16,20-1-37 0,-20 1 46 0,14 0-31 15,-7 0 36-15,-7 0-16 0,16-2-17 0,-16 2 11 16,15 0-7-16,-9 0-7 0,-6 0 7 16,14-1-9-16,-14 1 15 0,11-1-23 0,-11 1 13 15,14-1-12-15,-14 1 16 0,9-1 2 0,-9 1-12 16,0 0 18-16,11 0-1 0,-11 0-22 0,0 0 39 16,9 0-33-16,-9 0 25 0,0 0-26 0,11-3 28 15,-11 3-18-15,0 0-11 0,0 0-7 0,11 0 43 16,-11 0-25-16,0 0 13 0,0 0-30 15,10-1 21-15,-10 1 0 0,0 0-19 0,0 0-9 16,0 0-1-16,0 0 1 0,11 0-5 0,-11 0 8 16,0 0 24-16,0 0-17 0,0 0 6 15,0 0-3-15,0 0 41 0,0 0-70 0,0 0 40 16,0 0-9-16,0 0-12 0,0 0 2 0,0 0-4 16,0 0 35-16,-31-10-12 0,31 10 8 0,-12-2 14 15,12 2-34-15,-14 0-22 0,14 0 58 0,-20-1-21 16,20 1-18-16,-24 4-4 0,12-2-4 0,-1 1 31 15,-3 1-35-15,1 0 24 0,-4-1-42 16,6 0 50-16,-5 1-45 0,3-1 11 0,1 1-2 0,-1-1 18 16,1-1-3-16,3 2 40 0,-3-2-19 15,3 1 18-15,-2-2-18 0,1 1-13 16,-1 1-20-16,-1-1 59 0,5-1-26 0,-2 3 16 16,2-3-54-16,0 0 48 0,9-1-18 0,-16 1-5 15,9 2-8-15,7-3-12 0,-15 2 44 0,15-2 8 16,-9 4-32-16,5-2 49 0,4-2-70 0,-10 6 45 15,10-6-32-15,-4 8 52 0,4-8-48 0,0 10 63 16,0-10-79-16,0 12 53 0,0-12-37 0,4 10 9 16,0-4 41-16,2-1-3 0,0 2-15 0,1-3-5 15,2 1 8-15,0-1-27 0,2-1 23 0,-11-3-16 16,25 6-10-16,-12-5 4 0,1-1-31 16,1 0 51-16,2-1-39 0,-2-3 7 15,1 3-4-15,-3-1 26 0,3 0-17 0,-3-2 0 16,0 1-28-16,-3 1 23 0,1-1 15 0,-11 3 26 15,16-3-41-15,-16 3 22 0,15-3 1 0,-15 3 12 16,14-3-43-16,-14 3 18 0,9-1-6 0,-9 1 11 16,0 0-24-16,13-1 31 0,-13 1 6 0,0 0-21 15,0 0 3-15,16 0 15 0,-16 0-59 0,0 0 16 16,0 0 1-16,0 0 40 0,0 0-13 0,0 0-20 16,0 0 9-16,0 0-14 0,0 0 52 15,0 0-11-15,0 0-49 0,0 0 43 16,0 0-10-16,-29 16 5 0,20-13 5 0,-3 1 0 15,12-4-15-15,-19 4-1 0,5-3 2 0,5 4 21 16,-3-3-51-16,4-2 56 0,-1 3-46 0,2-2 41 16,-4 0-7-16,11-1-5 0,-13 2 22 0,13-2 17 15,-7 4-15-15,7-4 55 0,0 0-87 0,-5 5 32 16,5-5 15-16,0 0-18 0,0 0 11 0,22 12-22 16,-13-8-25-16,3 2 40 0,1-3-7 0,1 4 28 15,1-2-5-15,1 1 6 0,-3-1-31 16,-1-2-20-16,1 3 33 0,0-3-4 0,1 1-33 15,-3-2 33-15,-1 1-50 0,1 0 22 0,-2-2-22 16,2 0 50-16,-11-1-22 0,15 2 19 16,-15-2-29-16,14 1-11 0,-14-1 7 0,12 0 4 15,-12 0-33-15,12 0 33 0,-12 0-23 0,0 0 23 16,0 0-39-16,0 0 58 0,0 0-27 0,0 0 8 16,0 0-12-16,0 0-11 0,0 0 10 0,0 0 40 15,0 0-68-15,0 0 40 0,-44-4-12 0,30 4 20 16,1-1-15-16,-3 1 26 0,1-2-7 0,-2 2-24 15,2 0-4-15,-3-1 35 0,3 1-30 16,-2-1 35-16,4 1-36 0,-3-2 48 0,1 1-12 16,1-1-24-16,1 1-13 0,2-1 2 0,-3 1-39 15,3-1 62-15,2 0-13 0,-3 1 44 16,4-1-11-16,1 1-4 0,-3 0-20 0,10 1 16 16,-13 0-52-16,5-1 56 0,8 1-48 0,-14-1 48 15,7 1-53-15,7 0 54 0,-16 1-5 0,16-1-20 16,-17 0-4-16,10 1-1 0,7-1-10 0,-14 1 59 15,5 0-52-15,9-1 28 0,-16 0 5 0,16 0 2 16,-13 2-10-16,13-2-6 0,-9 0-3 16,9 0-20-16,0 0 47 0,-14-2-31 0,14 2-26 15,-4-2 33-15,4 2-3 0,0 0-12 0,0 0 16 16,0 0-12-16,-7-3-24 0,7 3 52 0,0 0-40 16,0 0 52-16,0 0-36 0,0 0 0 0,0 0-36 15,0 0 28-15,0 0 4 0,0 0 1 16,0 0 6-16,0 0 5 0,0 0 32 0,0 0-48 15,0 0 19-15,0 0-6 0,0 0-18 0,0 0-18 16,0 0 59-16,0 0-36 0,0 0 4 0,0 0 36 16,0 0-4-16,0 0-38 0,0 0-28 15,0 0 23-15,0 0 15 0,0 0 53 0,0 0-40 16,0 0-9-16,18 13-16 0,-18-13 12 0,0 0 8 16,0 0-16-16,0 0 28 0,0 0 7 0,0 0-27 15,0 0 26-15,0 0-38 0,9 3 32 0,-9-3 28 16,0 0-20-16,0 0-42 0,0 0 7 0,0 0-19 15,0 0 16-15,0 0-21 0,0 0 53 16,0 0-32-16,11 1 29 0,-11-1-9 0,0 0-32 16,0 0 3-16,0 0 38 0,0 0 14 0,0 0-40 15,14 1 7-15,-14-1 3 0,0 0 9 16,0 0-12-16,9 3-15 0,-9-3 8 0,0 0-16 16,9 1 34-16,-9-1-11 0,0 0-4 0,16 3 13 15,-16-3-18-15,7 1 18 0,-7-1 12 0,11 2-58 16,-11-2 37-16,12 1-34 0,-12-1 26 0,10 3 13 15,-10-3 24-15,11 3-51 0,-11-3 49 0,10 2-44 16,-4 2 37-16,-6-4-23 0,0 0 13 0,15 6-25 16,-12-3 3-16,-3-3 32 0,10 3-9 0,-10-3-15 15,0 0 8-15,13 5-8 0,-13-5 27 0,0 0-20 16,13 7 1-16,-13-7 4 16,9 3-16-16,-9-3 1 0,0 0-7 0,13 7 14 15,-13-7-19-15,12 3 2 0,-12-3 7 0,11 2-2 16,-11-2 9-16,11 5 3 0,-11-5 34 0,0 0-50 15,20 2 16-15,-20-2 0 0,11 4 27 0,-11-4-30 16,0 0-2-16,14 2 24 0,-14-2-14 0,0 0-14 16,11 4 28-16,-11-4-19 0,0 0-15 0,0 0 30 15,14 5 18-15,-14-5-52 0,0 0 31 0,9 5-5 16,-9-5-26-16,0 0 28 0,11 6 5 0,-11-6-18 16,9 6 48-16,-9-6-88 0,11 6 48 15,-11-6-22-15,0 0 18 0,13 5-8 0,-13-5 27 16,10 4-26-16,-10-4 17 0,0 0-13 15,13 3 6-15,-13-3-13 0,0 0-28 0,12 5 12 16,-12-5 11-16,0 0 18 0,9 4 28 0,-9-4-46 16,0 0 42-16,0 0-54 0,10 4 42 0,-10-4-30 15,0 0 3-15,0 0-14 0,12 2 14 0,-12-2 1 16,0 0 38-16,9 2-46 0,-9-2 19 0,0 0 0 16,9 1 15-16,-9-1-20 0,0 0 29 0,0 0-9 15,11 3-20-15,-11-3 10 0,0 0-1 16,11 1-20-16,-11-1 23 0,0 0-7 0,0 0-10 15,0 0 20-15,11 1 10 0,-11-1-43 0,0 0 38 16,0 0 9-16,0 0-21 0,0 0-18 16,0 0-19-16,10 2 41 0,-10-2 1 0,0 0 14 15,0 0-18-15,0 0-15 0,0 0 48 0,0 0-55 16,0 0 10-16,7 3-18 0,-7-3 11 0,0 0 8 16,0 0 10-16,0 0-26 0,0 0 31 0,0 0-13 15,0 0 44-15,0 0-73 0,0 0 19 0,0 0 7 16,0 0 23-16,0 0 0 0,0 0 12 15,0 0-20-15,0 0-19 0,0 0-17 0,10 2 41 16,-10-2 14-16,0 0-35 0,0 0 6 0,0 0-1 16,0 0-3-16,0 0 33 0,0 0-45 0,0 0 26 15,0 0-14-15,0 0 34 0,0 0-47 0,0 0 10 16,0 0-36-16,0 0 61 0,0 0-30 16,3 6 19-16,-3-6-39 0,0 0 46 0,0 0-26 15,0 0 22-15,0 0-19 0,0 0 12 0,0 0-3 16,0 0 11-16,0 0-8 0,0 0-8 0,8 4 16 15,-8-4 14-15,0 0-9 0,0 0 18 0,8 3-31 16,-8-3 0-16,0 0-16 0,0 0-2 16,0 0-10-16,8 6 28 0,-8-6-24 0,0 0 36 15,0 0-24-15,7 4 1 0,-7-4 18 0,0 0 24 16,6 4-11-16,-6-4 22 0,0 0-84 0,0 0 10 16,8 6 41-16,-8-6-21 0,0 0-28 0,0 0 24 15,4 4 13-15,-4-4 11 0,0 0-21 0,0 0 21 16,0 0-21-16,5 8 26 0,-5-8-34 15,0 0 34-15,0 0 7 0,0 0-9 0,0 10-47 16,0-10 69-16,0 0-37 0,0 0 4 0,0 0 0 16,2 8 28-16,-2-8-60 0,0 0 40 15,0 0-5-15,0 0 18 0,2 11-21 0,-2-11 15 16,0 0-3-16,0 0-7 0,0 0-37 0,0 0 11 16,0 0 10-16,0 0 22 0,2 10 10 0,-2-10-21 15,0 0-24-15,0 0 4 0,0 0 43 0,0 0-13 16,0 0-20-16,0 0 15 0,0 0-41 0,2 14 56 15,-2-14-40-15,0 0 40 0,0 0-24 16,0 0 4-16,0 0-16 0,0 0 29 0,3 10 26 16,-3-10-35-16,0 0 4 0,0 0 4 0,0 0-4 15,0 0-13-15,0 0 20 0,0 0-22 16,0 0 7-16,0 0 4 0,0 0-19 0,0 0 30 16,2 11-27-16,-2-11 27 0,0 0-50 0,0 0 35 15,0 0-7-15,0 0-4 0,0 0-10 0,0 0 29 16,0 0-8-16,0 0 3 0,0 0 22 0,0 0 13 15,0 0-65-15,0 0 1 0,0 0 16 0,0 0 7 16,0 0 23-16,0 0 4 0,0 0-20 0,0 0-24 16,0 0 8-16,4 11-1 0,-4-11 6 0,0 0 3 15,0 0 15-15,0 0 17 0,0 0 0 0,0 0-24 16,0 0-1-16,0 0-3 0,0 0-3 16,5 10 16-16,-5-10 9 0,0 0-26 15,0 0 8-15,0 0-36 0,0 0 2 0,3 10 60 16,-3-10-25-16,0 0 0 0,0 0-50 0,0 0 27 15,0 0 25-15,2 12 17 0,-2-12-44 0,0 0 20 16,0 0 0-16,2 13-24 0,-2-13-4 0,0 0 33 16,2 10-30-16,-2-10 69 0,0 0-40 0,0 0 4 15,4 13-3-15,-4-13-2 0,0 0 1 0,5 10-11 16,-5-10-29-16,2 8 72 0,-2-8-36 0,6 8 3 16,-6-8 12-16,4 6 25 0,-4-6-48 15,6 8 24-15,-6-8-56 0,5 8 52 16,-5-8 3-16,6 9-15 0,-6-9 17 0,4 8-37 15,-1-2 13-15,-3-6 22 0,7 10-7 0,-5-4-11 16,-2-6 28-16,7 13-8 0,-5-7-25 0,-2-6 11 16,6 11-22-16,-6-6 26 0,0-5 2 0,5 11 6 15,-3-5-34-15,-2-6 23 0,5 12 4 0,-3-6-16 16,-2-6-1-16,3 12 21 0,-3-12-24 0,2 12 36 16,0-5-43-16,-2-7 26 0,0 14 20 0,2-6-20 15,0-1 12-15,-2-7-41 0,2 16 22 16,-2-7-16-16,0 0 1 0,0-9-7 0,0 17 22 15,0-6 7-15,1-1-11 0,-1 1 11 16,0-1-10-16,0-1 26 0,0 1-31 0,0 0 1 0,0 1-8 16,0 0 25-16,0-3 7 0,0 2 0 15,-1 0-34-15,1 2 20 0,-2-3-6 0,0 0-21 16,2 0 31-16,-2 0-22 0,2-1 15 0,0 3 0 16,2-1-3-16,-2-10 6 0,0 19 5 0,0-10-1 15,0 3 10-15,0-1-3 0,2 0-25 0,-2-11 3 16,0 22 20-16,2-11-19 0,-2 0 10 0,-2 0 1 15,2 1-19-15,0 1 37 0,0-13-26 16,2 23 20-16,-4-11-42 0,4 0 26 0,-2-3-20 16,0-1 54-16,1 2-34 0,-1 0 8 0,0-10-13 15,2 15 14-15,-2-9 6 0,0-6-8 0,4 13 31 16,-4-7-28-16,0-6 1 0,4 11-8 0,-4-11-13 16,4 12 13-16,-2-7 23 0,-2-5 13 15,4 11-46-15,-2-4 22 0,-2-7 17 0,5 10-15 16,-3-4-20-16,-2-6-11 0,4 13 41 0,-2-7-9 15,-2-6-25-15,5 12 17 0,-5-12-20 0,5 10 20 16,-5-10-31-16,0 9 15 0,0-9-12 16,6 9 40-16,-6-9-2 0,1 9-9 0,-1-9-26 15,2 9 8-15,-2-9-6 0,2 8 54 0,-2-8-62 16,2 11 28-16,-2-11 10 0,2 12-4 0,0-6-9 16,-2-6-10-16,3 13 19 0,-1-6-6 0,0 1-7 15,-2-8 10-15,2 12-10 0,0-5 20 0,-2-7-40 16,6 11 27-16,-6-11-1 0,2 10-6 15,-2-10 4-15,4 9-27 0,-4-9 5 0,0 5 22 16,0-5-58-16,0 0 7 0,0 0-20 0,0 0-76 16,0 0-18-16,0 0-56 0,-4 13-1682 15</inkml:trace>
  <inkml:trace contextRef="#ctx0" brushRef="#br0" timeOffset="-111649.326">13666 4692 2095 0,'0'0'444'0,"6"4"-90"0,-6-4-66 16,0 0-88-16,0 0-1 0,0 0-27 0,-22 6-22 15,13-6-19-15,9 0-6 0,-27-5-31 0,11 3-18 16,-2-2-41-16,-2 0 13 0,2 1 9 0,-2-1-6 16,4 1-10-16,-2 0 28 0,2 1-9 0,3 2-22 15,-2 0-8-15,1 3-25 16,3 1-48-16,-3-1-70 0,3 2-58 0,2 1-79 16,-1 3-2795-16</inkml:trace>
  <inkml:trace contextRef="#ctx0" brushRef="#br0" timeOffset="-110733.289">13482 4841 2371 0,'0'0'408'0,"-17"2"-15"16,17-2-121-16,-8 2-6 0,8-2-15 0,0 0-37 15,-13 2-26-15,13-2 27 0,0 0-52 0,-8 2 28 16,8-2-44-16,0 0-17 0,0 0-16 0,0 0 12 16,0 0-33-16,0 0 8 0,-11-2-26 15,11 2-4-15,0 0-13 0,0 0-19 0,0 0 12 16,0 0-10-16,0 0-26 0,0 0 14 0,0 0-27 16,0 0 23-16,0 0-34 0,0 0-4 0,0 0-18 15,0 0-20-15,0 0-18 0,0 0-29 16,0 0-83-16,-8 2-53 0,8-2-1327 0</inkml:trace>
  <inkml:trace contextRef="#ctx0" brushRef="#br0" timeOffset="-110568.844">13572 5000 3166 0,'0'14'549'15,"0"-14"-186"-15,-5 11-78 0,5-11-123 0,-8 10-63 16,8-10-68-16,-15 5-37 0,15-5-74 0,-20 0-36 16,11-2-2088-16</inkml:trace>
  <inkml:trace contextRef="#ctx0" brushRef="#br0" timeOffset="-109321.193">11784 1767 2531 0,'0'0'432'0,"0"0"-65"0,0 0-76 15,0 0-49-15,0 0-33 0,0 0-33 0,0 0-47 16,0 0-10-16,0 0 26 0,0 0-29 0,0 0 8 15,0 0-18-15,0 0 3 0,-13 25-10 16,9-15-26-16,-2 1 35 0,0 2 0 0,1 3-3 16,-4 1-4-16,2 1-35 0,0 1-25 0,0 1 24 15,0-4-22-15,1 0 35 0,1-1-24 0,-1 0-10 16,0 1 13-16,2-5-2 0,-1 0-23 16,0 0-12-16,2-1 3 0,-1-1 6 0,1 0-14 15,0-4 7-15,2 2-9 0,1-7-6 0,-4 11-18 16,1-6 8-16,3-5-12 0,-4 9 9 0,4-9-39 15,0 0-16-15,-5 13 3 0,5-13-7 0,-5 8-14 16,5-8-32-16,-6 10-82 0,6-10-28 0,2 10-1322 16</inkml:trace>
  <inkml:trace contextRef="#ctx0" brushRef="#br0" timeOffset="-108933.102">11692 1867 2590 0,'0'0'489'0,"14"13"-115"0,-9-6-87 16,-1 2 17-16,1 3-74 0,2 0-17 0,-1 1-20 15,1 2-13-15,3-1-4 0,-3 0-21 0,1-1-26 16,1 1 12-16,-1-1-29 0,1-3 5 0,-1-1 10 16,-3 0-17-16,0-1-5 0,3 0-5 0,-5-5-19 15,-3-3 7-15,12 6-25 0,-12-6-8 0,12-3-6 16,-3-3-3-16,-3-2-3 0,3-5-4 0,1 0-13 16,-1-6-1-16,1-1 7 0,1-1-6 0,-1-1 8 15,-1 0-9-15,0 0-9 0,0 0 0 16,-2 3-9-16,1-2 6 0,-2 5-14 15,1 3 2-15,-3-1-11 0,2 4-8 0,-3 0-36 16,0 1-28-16,-3 9-32 0,8-13-7 0,-8 13-35 16,0-9-59-16,0 9-59 0,0 0-1072 0,0 0-1280 15</inkml:trace>
  <inkml:trace contextRef="#ctx0" brushRef="#br0" timeOffset="-108681.228">12060 1977 3064 0,'0'8'484'16,"0"1"-76"-16,0 2-106 0,-5 0-8 0,4 0-84 15,-1 1-27-15,0 1-42 0,0 1-11 0,0-2-19 16,-2-1 7-16,2 3-17 0,0-3-2 0,-1 2-26 15,3-2-10-15,-4-1-19 0,3 1-28 16,-1-3-30-16,1 0-7 0,1-8-33 0,0 0-59 16,-6 16-28-16,6-16-17 0,0 0-100 0,0 0-1634 15</inkml:trace>
  <inkml:trace contextRef="#ctx0" brushRef="#br0" timeOffset="-108389.192">12232 1792 3316 0,'0'0'563'0,"3"-5"-180"0,-3 5-111 16,0 0-121-16,4-7-58 0,-4 7-84 0,0 0-50 16,0 0-76-16,0 0-29 0,0 0-2242 0</inkml:trace>
  <inkml:trace contextRef="#ctx0" brushRef="#br0" timeOffset="-107237.114">12489 1780 2761 0,'0'0'541'0,"0"0"-230"0,0 0-27 16,0 0-27-16,0 0-44 0,0 0-52 0,0 0 8 15,0 0-34-15,0 0-10 0,0-9-29 0,0 9-4 16,0 0-28-16,0 0 16 0,0 0-23 0,0 0-10 16,7-8-5-16,-7 8 9 0,0 0-13 15,0 0-14-15,0 0 13 0,4-6-6 0,-4 6-2 16,0 0 4-16,0 0-1 0,0 0-19 0,0 0 22 15,6-5-26-15,-6 5-20 0,0 0 13 16,0 0 15-16,3-7-9 0,-3 7 3 0,0 0-19 16,4-8 3-16,-4 8 5 0,0 0 11 0,0 0 8 15,4-5 11-15,-4 5-11 0,0 0-3 0,0 0 21 16,0 0-23-16,0 0 9 0,0 0 3 0,0 0 7 16,0 0-13-16,0 0 7 0,0 0-10 0,0 0 10 15,0 0-3-15,4 21 5 0,-5-10 0 0,1 2-4 16,-5 2 9-16,3 3 2 0,-2-1-3 0,1 2 15 15,1-2-6-15,-2 2 0 0,2-1-8 16,-1-1-4-16,1-1-12 0,0-1 0 16,-3-3 11-16,5 1-7 0,-4-1-8 0,3-1 1 15,-1-4-21-15,0 3-9 0,0-3-25 0,2-7-12 16,-2 11-3-16,-2-6-1 0,4-5-25 0,0 0-11 16,-9 10-35-16,9-10-6 0,0 0-13 0,-12 2-28 15,12-2-20-15,0 0-13 0,0 0-133 0,0 0 5 16,-13-10-49-16,9 7-2447 0</inkml:trace>
  <inkml:trace contextRef="#ctx0" brushRef="#br0" timeOffset="-106897.051">12556 1903 3101 0,'5'16'486'0,"1"-4"-95"0,0-1-101 15,-1-1-42-15,0-2-45 0,-2 1-21 0,3-2-23 16,-2-1-3-16,-4-6-9 0,7 10-12 0,-5-4 10 16,-2-6-30-16,10 3-29 0,-10-3 2 0,0 0-14 15,15-6-7-15,-7-2-6 0,0-1-4 16,1-5 11-16,0-2-17 0,2-4-6 0,-2 1-4 15,2-2 1-15,-3 0-12 0,2 0-2 0,-1 1 4 16,-3 1-9-16,2 3 4 0,-3 1-4 0,-1 2-19 16,0 1-31-16,0 2-6 0,-2 1-16 15,-1 0 13-15,-1 9-26 0,0-11-17 0,0 11-24 16,0 0-29-16,-7-10-36 0,7 10-64 0,-8 0-1133 16,8 0-1443-16</inkml:trace>
  <inkml:trace contextRef="#ctx0" brushRef="#br0" timeOffset="-106485.489">12857 1906 2876 0,'0'0'513'15,"20"0"-143"-15,-20 0-46 0,18 2-59 0,-7-1-47 16,-11-1-35-16,16 1-31 0,-16-1-17 16,16 4-52-16,-10 2 3 0,-6-6-6 0,8 11-15 15,-8-11-26-15,0 14 17 0,0-14-17 0,-6 15 13 16,2-6-18-16,4-9 8 0,-11 14-15 16,7-8 5-16,-3 1-19 0,0-1 7 0,2-1 3 15,1 0-1-15,-3 0-13 0,7-5 25 0,-9 9 5 16,7-5 33-16,2-4 18 0,-5 8 1 0,5-8-25 15,-2 10 18-15,2-10-25 0,0 0 3 0,12 12-13 16,-12-12-5-16,15 6-4 0,-15-6-4 0,17 6 9 16,-5-5-17-16,-1 2-2 0,-11-3 0 15,25 2-13-15,-9 0 11 0,-3-2-6 0,-13 0-2 16,25 1-11-16,-14-1 7 0,-11 0-17 0,19 1-4 16,-19-1-21-16,15 1-23 0,-15-1-12 0,12 3-26 15,-12-3-12-15,0 0-39 0,0 0-53 16,4 15-63-16,-4-15-1146 0,0 0-1354 0</inkml:trace>
  <inkml:trace contextRef="#ctx0" brushRef="#br0" timeOffset="-105608.923">12257 1964 2842 0,'0'0'445'0,"0"0"-119"0,0 0-53 15,0 0-70-15,0 0 31 0,0 0-52 0,0 0 20 16,0 0-72-16,0 0-7 0,0 0-1 0,0 0-2 16,0 0-26-16,0 0-10 0,0 0-38 0,0 0 46 15,0 0-37-15,0 0 11 0,0 0-13 0,0 0 22 16,0 0-20-16,0 0-6 0,0 0-9 15,0 0-19-15,0 0 2 0,0 0 13 0,0 0-3 16,0 0-16-16,0 0 11 0,0 0-11 0,0 0-3 16,0 0 1-16,0 0-13 0,0 0 25 0,0 0-44 15,0 0 28-15,0 0-15 0,0 0-7 16,0 0 0-16,0 0 5 0,0 0-11 0,0 0 6 16,0 0 0-16,0 0-5 0,0 0-26 0,0 0 3 15,-2 25-15-15,2-25-21 0,0 0-34 0,0 0-40 16,-6 12-47-16,6-12-98 0,0 0-1688 0</inkml:trace>
  <inkml:trace contextRef="#ctx0" brushRef="#br0" timeOffset="-91713.744">11344 2648 1524 0,'0'0'248'0,"0"0"-187"15,0 0 20-15,0 0-39 0,0 0 121 0,0 0-33 16,0 0-16-16,0 0-51 0,0 0 18 0,0 0 13 16,0 0-144-16,0 0 18 0,0 0 12 0,0 0 20 15,0 0-32-15,0 0 72 0,0 0-28 16,0 0 59-16,0 0-71 0,0 0 87 0,0 0-21 15,0 0-20-15,0 0-85 0,0 0-16 0,0 0 139 16,0 0-84-16,0 0 17 0,0 0-63 0,0 0 103 16,0 0-40-16,0 0-62 0,0 0 80 0,0 0-25 15,0 0 103-15,0 0-164 0,0 0 112 0,0 0-54 16,0 0-68-16,0 0 27 0,0 0 129 0,0 0-53 16,0 0 26-16,0 0 49 0,0 0-19 0,0 0-38 15,0 0 59-15,-23 2 36 0,23-2-40 16,0 0-17-16,0 0-8 0,0 0 34 0,0 0-16 15,0 0 6-15,0 0-19 0,0 0-55 0,13-15 7 16,-8 11 5-16,-5 4 18 0,8-6-30 16,-1 3-28-16,0 0 28 0,-7 3-35 0,9-9 73 15,-4 8-32-15,-5 1 27 0,11-4-68 0,-11 4 11 16,0 0 12-16,0 0-5 0,0 0-6 0,8 14-9 16,-8-14-25-16,-5 12 37 0,5-12-13 0,-7 17-2 15,2-9 7-15,0 0 33 0,-3 1-41 0,2 0 8 16,-1-2-21-16,-1 2 33 0,-1-1-28 0,4-1 4 15,-1 0 16-15,-1-1 13 0,1 0-22 0,1-2 30 16,0 1 5-16,1 0 15 0,4-5-33 16,-6 7 35-16,6-7-40 0,-5 6 18 0,5-6-37 15,0 0 43-15,0 0-43 0,0 0 54 0,0 0-42 16,0 0 16-16,20 3-30 0,-20-3 24 16,14-2-14-16,-14 2 6 0,15-3-9 0,-8 2-5 15,-7 1 3-15,14-3 10 0,-6 2 1 0,-8 1 11 16,11 0-23-16,-11 0 13 0,12 3 0 0,-12-3-3 15,6 4-12-15,-6-4 3 0,4 8-9 0,-4-8 44 16,3 9-23-16,-3-9-13 0,0 10-10 0,0-10 5 16,-4 12 17-16,4-12-12 0,-1 7-15 0,1-7 13 15,-3 7-9-15,3-7 15 0,-3 8-15 0,3-8 27 16,0 0-4-16,-2 7 3 0,2-7-3 16,0 0 3-16,0 0-14 0,0 0 5 0,0 0-5 15,6 8 13-15,-6-8 1 0,0 0-6 16,15-2-25-16,-15 2 36 0,0 0-16 0,19-3 6 15,-19 3-17-15,11-2 3 0,-11 2-12 0,10-1 28 16,-10 1-25-16,0 0 11 0,13-1-25 0,-13 1 19 16,0 0 10-16,0 0-15 0,7 7-1 0,-7-7 18 15,0 0-23-15,-3 12 17 0,3-12-31 0,0 0 31 16,-5 15-14-16,3-9 32 0,2-6-11 0,-4 9 5 16,4-9-15-16,-2 7 3 0,2-7 17 0,-4 6-20 15,4-6 14-15,0 0 11 0,-3 8-10 0,3-8 14 16,0 0 7-16,0 0-7 0,9 10-20 0,-9-10 14 15,7 3 1-15,-7-3-8 16,10 1-24-16,-10-1 29 0,11 2-8 0,-11-2-4 16,12 2-9-16,-12-2 6 0,9 2 4 0,-9-2-17 15,9 4 15-15,-9-4-5 0,7 6-13 0,-7-6 16 16,3 10-16-16,-2-2 13 0,-1-8 8 0,-1 12-11 16,1-12-12-16,-2 14 23 0,1-8-19 0,1-6 6 15,-2 11-18-15,0-5-19 0,2-6 7 0,-5 9 2 16,5-9-27-16,-4 8 9 0,4-8-47 0,-7 7-12 15,7-7-48-15,0 0-99 0,-9 9-82 0,4-5-1989 16</inkml:trace>
  <inkml:trace contextRef="#ctx0" brushRef="#br0" timeOffset="-90217.397">13178 2610 1930 0,'0'0'310'0,"0"0"51"0,5-1-103 0,-5 1 9 15,0 0-91-15,0 0-12 0,0 0-38 0,0 0 22 16,0 0-13-16,0 0-32 0,0 0 19 0,13 13-78 16,-13-13 50-16,7 9-13 0,-7-9-33 0,5 10 26 15,1-5-19-15,-2 2 55 0,1 0-44 0,2-1 3 16,-3 1-2-16,3-2-15 0,-3 2 40 0,3 1-42 16,0-3 23-16,-2 0-43 0,-5-5 20 15,11 10-14-15,-7-6-4 0,-4-4 24 0,9 6-12 16,-9-6-47-16,9 3 23 0,-9-3 3 15,0 0-33-15,11 0 1 0,-11 0 1 0,0 0 18 16,7-10-23-16,-5 4 26 0,-2 6-15 0,0-14 11 16,2 7-16-16,-2 7 24 0,-2-14-13 0,0 6-18 15,0 1-3-15,2 7 1 0,0-12 1 0,-3 7 6 16,3 5 22-16,0-12-6 0,0 12-27 0,0-8 40 16,0 8-51-16,0 0 31 0,-4-6 18 0,4 6-1 15,0 0 9-15,0 0 11 0,0 0-14 16,0 0-11-16,13 19 15 0,-8-11-14 0,2-1-20 15,-3 1 14-15,1-4 9 0,-1 3-10 0,-4-7 4 16,10 10 14-16,-8-7-8 0,-2-3 12 0,6 8-38 16,-6-8 4-16,0 0 4 0,9 3-20 15,-9-3 6-15,0 0 4 0,0 0-10 0,4-19 5 16,-4 10-2-16,0-1 36 0,0-2-34 0,0 0 7 16,0 0 6-16,0-2-8 0,0 2 5 0,0-2-18 15,0 1 8-15,0-1 10 0,0 4 3 0,0-2 4 16,3 1-2-16,-3 1 8 0,0 3 14 0,2-1-3 15,-2 8-5-15,5-13-12 0,-5 13 7 16,4-7 19-16,-4 7-23 0,7-3 20 0,-7 3-1 0,0 0 4 16,0 0-34-16,18 13 28 0,-13-7-30 15,-1 1 4-15,2 1 6 0,1-1 50 0,-3 1-38 16,2-1 13-16,0 0 2 0,-1 1-27 0,1-1 21 16,1-1-13-16,-2-2-25 0,-5-4 11 15,11 10-4-15,-7-7-17 0,-4-3-18 0,11 5 33 16,-3-2-24-16,-8-3-38 0,10 2-17 0,-10-2-66 15,0 0-61-15,0 0-49 0,13-5-1370 0</inkml:trace>
  <inkml:trace contextRef="#ctx0" brushRef="#br0" timeOffset="-88929.545">11589 2610 2578 0,'0'0'392'0,"0"0"-32"0,0 0-90 0,0 0-33 16,0 0-63-16,0 0 26 0,0 0-4 0,0 0-37 16,0 0-53-16,0 0 9 0,0 0-24 0,0 0 18 15,0 0 5-15,0 0-17 0,0 0-20 0,-6 29 22 16,6-22-32-16,0-7 20 0,-2 13-39 0,2-13 19 16,0 11 17-16,0-11-28 0,0 11 2 15,0-11 1-15,2 8 9 0,-2-8-30 16,0 0-7-16,0 14 5 0,0-14-16 0,0 7 4 15,0-7-17-15,0 0 3 0,0 0 0 0,2 9 8 16,-2-9-15-16,0 0 6 0,0 0-9 0,0 0 17 16,0 0-11-16,0 0 31 0,0 0-30 0,0 0 9 15,0 0-3-15,0 0 12 0,0 0-19 0,0-33 16 16,0 25-11-16,1 0 17 0,2-3-11 0,0 0-2 16,2 0-1-16,-4 1 16 0,4-1-8 0,0 0-4 15,-2 1-1-15,3-2 6 0,1 1-19 0,0-1 2 16,2 2-8-16,-1-2-8 0,4 2 12 15,-4 1-6-15,3 0-36 0,-1 2 6 16,1 2-16-16,0-2-11 0,-1 3-24 0,0-1-1 16,0 3-48-16,-10 2-6 0,20 0-54 0,-14 1-1173 15,-6-1-1567-15</inkml:trace>
  <inkml:trace contextRef="#ctx0" brushRef="#br0" timeOffset="-87909.077">13041 2473 2180 0,'3'12'534'0,"-3"-12"-258"0,4 9 21 0,-4-9-83 16,2 8-32-16,-2-8 37 0,3 8-60 0,-3-8 8 15,0 0-43-15,6 9-26 0,-6-9-5 0,0 0 1 16,0 0-46-16,4 7 13 0,-4-7-45 0,0 0 0 16,0 0 14-16,0 0 7 0,0 0-14 0,0 0 6 15,0 0-12-15,0 0 9 0,0 0-41 16,0 0 35-16,0 0 12 0,0 0-29 0,0 0 12 16,-13-20 9-16,13 20-7 0,0-8 22 0,0 8-35 15,-4-11 10-15,4 11 15 0,-2-10-10 0,2 5-15 16,0 5 35-16,0-12-32 0,0 12 36 15,2-10-40-15,2 4 39 0,-4 6-42 0,3-12 4 16,1 6-19-16,0 1 12 0,0-2-18 0,1 3-7 16,-5 4-40-16,10-10 25 0,-4 6-14 0,-1-1-19 15,3 1-36-15,-8 4-7 0,16-9-44 0,-16 9-48 16,13-5-29-16,-5 4-2054 0</inkml:trace>
  <inkml:trace contextRef="#ctx0" brushRef="#br0" timeOffset="-80908.749">12131 3506 706 0,'0'0'177'0,"0"0"-177"0,0 0 337 16,0 0-441-16,0 0 377 0,0 0-151 15,0 0 34-15,0 0-63 0,0 0 154 0,0 0-88 16,0 0-112-16,0 0-34 0,0 0-248 0,0 0 363 15,0 0-57-15,0 0 102 0,0 0-123 0,0 0 16 16,0 0-38-16,0 0 66 0,0 0 11 0,0 0-22 16,0 0-158-16,0 0 0 0,0 0 45 0,0 0 49 15,0 0-57-15,0 0-126 0,0 0 31 16,0 0-3-16,0 0-150 0</inkml:trace>
  <inkml:trace contextRef="#ctx0" brushRef="#br0" timeOffset="-79697.195">12130 3182 1458 0,'0'0'413'0,"0"0"66"0,1-11-209 15,-1 11-94-15,0 0-42 0,0 0 31 0,7-10-34 16,-7 10 38-16,4-9-44 0,-4 9-24 0,0 0 18 16,8-11-50-16,-4 7 89 0,-4 4-57 0,6-6-5 15,-1 1 14-15,-5 5-42 0,6-7 16 0,-1 1-42 16,-5 6 18-16,9-6 4 0,-4 2-24 16,1 1-4-16,-6 3 23 0,11-7 9 0,-5 2-47 15,1 2 8-15,-1-1 19 0,1 1-4 0,1 0-4 16,-8 3-6-16,14-6-19 0,-7 1 12 15,1 2 21-15,-1-1-48 0,0 2 14 0,-7 2-3 16,14-5 22-16,-7 1-26 0,0 2 4 0,-7 2-8 16,13-6 22-16,-7 4-21 0,-6 2 10 0,14-4-14 15,-8 3-11-15,-6 1 1 0,11-3 38 0,-11 3 7 16,10-1-35-16,-10 1 31 0,8-1-11 0,-8 1-3 16,0 0-30-16,14 0 6 0,-14 0 34 0,0 0-34 15,12 2 31-15,-12-2-5 0,8 4-19 0,-8-4 0 16,11 4 17-16,-11-4 22 0,10 8-7 15,-6-4-35-15,-4-4 26 0,9 9-27 0,-5-2 14 16,2-1 14-16,-2 1-32 0,0-1 26 16,1 0 0-16,-1 1 10 0,0-1 18 0,1 1-34 15,-5-7 14-15,9 10-37 0,-7-5-4 0,-2-5-6 16,5 9 21-16,-5-9 11 0,4 10-5 0,-4-10-6 16,5 8 0-16,-5-8 7 0,4 6 1 0,-4-6-10 15,2 9 2-15,-2-9-25 0,0 0 17 0,2 11-7 16,-2-11 2-16,0 0-21 0,-4 12-6 0,4-12-30 15,-2 10-3-15,-1-6-18 0,3-4-51 0,-6 10-7 16,6-10-41-16,-7 9-31 0,7-9-83 0,-2 8-83 16</inkml:trace>
  <inkml:trace contextRef="#ctx0" brushRef="#br0" timeOffset="-79189.504">12404 3212 2732 0,'0'0'434'15,"0"0"-107"-15,0 0-117 0,0 0 3 0,0 23-51 16,0-23-18-16,0 11-24 0,0-11 30 0,2 16-64 16,0-7 43-16,-2 0-33 0,0-1-10 0,0-8 9 15,0 18-38-15,2-11 10 0,-2-7-23 16,0 17-5-16,2-11 14 0,-2-6 8 0,0 13-22 15,0-13-9-15,0 11-1 0,0-11-16 0,0 9 12 16,0-9-15-16,2 8 16 0,-2-8 5 0,0 0 3 16,0 0 19-16,0 10-5 0,0-10-7 15,0 0-2-15,0 0 13 0,0 0-19 0,0 0 3 16,0 0 4-16,0 0 5 0,0 0-16 0,21-6-4 16,-21 6 6-16,7-7-5 0,-1 2-15 0,1 2 11 15,2-2-6-15,-4 1 10 0,3 0-12 0,1 0 6 16,0 0-9-16,0-2-11 0,0 3-5 15,-1-1-26-15,2 2 13 0,-1-2-4 0,-3 2-8 16,2-3-28-16,-8 5-22 0,0 0-87 0,11-6-6 16,-11 6-59-16,6-2-1298 0</inkml:trace>
  <inkml:trace contextRef="#ctx0" brushRef="#br0" timeOffset="-76806.076">12298 2743 2105 0,'0'0'485'0,"0"0"-95"0,0 0-68 0,0 0-11 16,0 0-56-16,0 0-40 0,0 0-36 0,0 0-6 16,0 0-62-16,0 0 15 0,0 0-41 15,0 0 36-15,0 0-22 0,0 0 20 0,0 0-35 16,0 0 21-16,0 0-16 0,0 0 5 0,0 0-38 15,0 0 15-15,0 0-44 0,0 0 20 0,0 0-24 16,0 0 12-16,22-7-13 0,-17 1 21 0,-1-3-38 16,3 0 31-16,-2 0-3 0,1 0 1 0,-2-2-15 15,1 0 4-15,-1-1-10 0,-1 2 5 0,1-2-10 16,1 1 7-16,-1 0-30 0,-1 0 27 0,-2 0-6 16,2-1-1-16,-1 2-3 0,0 0 1 15,-2 1-26-15,0 9 23 0,0-14-39 0,0 8 5 16,0 6 7-16,-4-10 3 0,4 10-16 15,-4-7 21-15,4 7-12 0,-9-6 11 0,9 6-5 16,-10 2 14-16,10-2-19 0,-11 2 13 0,11-2 19 16,-13 7 2-16,6-3-16 0,7-4 18 0,-11 6-9 15,7-2 18-15,-1-1-4 0,5-3 13 0,-9 10-17 16,6-6 17-16,-1 3-13 0,4-7 20 0,-6 11-14 16,6-5 10-16,0-6-24 0,0 13 27 0,0-13-12 15,4 14 9-15,0-7-25 0,-2-1 12 0,6 0-17 16,-4 0 16-16,2-1-10 0,1 0-1 0,-1 0-9 15,-6-5-9-15,15 5-10 0,-9-2 9 16,1-1-37-16,-7-2-19 0,14 3-25 16,-14-3-11-16,0 0-11 0,0 0-13 0,17 6-100 15,-17-6-1398-15</inkml:trace>
  <inkml:trace contextRef="#ctx0" brushRef="#br0" timeOffset="-68317.274">11933 2983 2143 0,'0'0'388'15,"0"0"-95"-15,0 0-6 0,0 0-149 0,0 0 52 16,0 0-96-16,0 0 56 0,0 0-55 0,0 0 13 16,0 0-63-16,0 0 46 0,0 0-45 0,0 0-14 15,0 0 37-15,0 0-22 0,0 0-31 16,0 0 20-16,0 0-36 0,0 0 29 0,0 0-3 16,0 0-11-16,0 0 10 0,0 0-15 0,0 0 52 15,0 0-20-15,0 0-42 0,0 0 57 16,0 0-72-16,0 0 6 0,0 0 15 0,0 0 6 15,0 0-6-15,0 0 57 0,0 0-45 0,0 0 35 16,0 0-58-16,0 0 49 0,0 0-74 0,0 0 30 16,0 0 25-16,0 0-11 0,0 0-3 0,0 0 40 15,0 0-13-15,0 0 3 0,0 0-33 0,0 10 36 16,0-10-1-16,0 0 7 0,0 0-33 0,0 0-10 16,0 0-26-16,0 0 26 0,0 0 8 0,0 0 9 15,0 0-2-15,0 0-8 0,0 0-17 16,0 0 22-16,0 0-38 0,14 5 48 0,-14-5-15 0,0 0 16 15,6 3-26-15,-6-3 3 0,0 0 0 16,8 6 14-16,-8-6 8 0,9 6-12 16,-9-6-42-16,4 8 36 0,-4-8-11 0,9 6-7 15,-9-6 28-15,7 6-13 0,0-2 5 0,-7-4-3 16,4 7-6-16,-4-7 22 0,7 6-32 0,-7-6 10 16,6 6-8-16,-6-6-10 0,7 7 8 0,-7-7 26 15,4 9-40-15,-4-9 24 0,3 8-26 0,-3-8 5 16,5 6-18-16,-5-6 24 0,0 0-42 0,0 0-13 15,2 13-6-15,-2-13 17 0,0 0-16 16,0 0-19-16,0 0-38 0,0 0-30 0,0 0-34 0,0 14-49 16,0-14-3125-16</inkml:trace>
  <inkml:trace contextRef="#ctx0" brushRef="#br0" timeOffset="-62566.057">13857 2671 2046 0,'0'0'282'16,"0"0"10"-16,0 0-43 0,0 0-39 0,0 0-69 16,0 0-8-16,6-8-14 0,-6 8 22 0,0 0-19 15,0 0-43-15,4-8-44 0,-4 8 65 0,0 0-88 16,0-7 45-16,0 7-18 0,0 0-35 0,0 0 18 16,-10-9 16-16,10 9 26 0,-12-2-74 0,3 1 63 15,9 1-13-15,-17 1-30 0,4 0-1 0,1 2 52 16,-2 2-8-16,0 0-53 15,-2 1 43-15,3 1-15 0,-2 2 34 0,1-1-27 0,3 0 6 16,-3 1-10-16,6-2 39 0,-1-2-35 0,-1 2 56 16,3 1-63-16,1-3-4 0,0 1 8 15,1-1-4-15,5-5 15 0,-2 7-6 0,2-7 13 16,0 0-3-16,0 0-14 0,7 11-8 0,-7-11-14 16,10 1 13-16,-10-1 11 0,0 0-30 0,17-4 28 15,-17 4 2-15,15-5-66 0,-9 2 71 0,2-1-13 16,0-3 7-16,1 1-32 0,-2 0-8 0,0 0-4 15,2-3 33-15,-1 2-23 0,-1 0-9 0,0-2-5 16,0-1 47-16,-2 0-37 0,-1 2 24 0,3-3-1 16,0 1 4-16,-3 0-20 0,1 2-3 15,-1-2-9-15,0 5 21 0,0-2 4 16,-4 7 12-16,8-7-12 0,-3 4 2 0,-5 3 0 16,0 0 3-16,17 8-6 0,-11-1 16 0,2 4-31 15,0 2 26-15,-1 3-26 0,0-3 29 0,2 2 9 16,0 2-33-16,0-3 6 0,1 0 4 0,-4 0 4 15,2-1-16-15,-3-4 5 0,2-1-8 0,-2 1-39 16,1-3-3-16,-6-6-50 0,7 7-40 0,-7-7-75 16,7 3-658-16,-7-3-1993 0</inkml:trace>
  <inkml:trace contextRef="#ctx0" brushRef="#br0" timeOffset="-61422.263">14778 2477 2639 0,'-1'29'527'0,"-3"0"-93"0,4-1-132 16,-2 2-29-16,2 7-100 0,-2 3 22 15,4 13-19-15,-2 4 2 0,2 0-39 0,-2 4-2 16,3 0-21-16,-2 1 1 0,-1-1-17 15,3-2-21-15,-3-4-1 0,1 0 11 0,0-10-14 16,1-6 17-16,0 1-30 0,0-3-2 0,1 0-3 16,-1-2-9-16,-1-7-3 0,2-1 9 0,0-2-19 15,-3-3 13-15,1-2-10 0,0-1-8 0,2-3 7 16,-3-2 6-16,2-3-9 0,-2 0 7 0,0-11-16 16,4 18 8-16,-4-18-5 0,3 12-3 0,-2-7 4 15,-1-5-11-15,5 9-4 0,-5-9-1 0,8 4-3 16,-8-4 6-16,13 4-1 0,-13-4-1 0,15 0-2 15,-5 0 1-15,0-2-11 0,7 1 4 0,-1-1 0 16,5 0 3-16,5-3-4 0,6 1-1 16,6-2 0-16,3 1 8 0,20-2-2 15,-3-1-24-15,5 0 2 0,1-3 13 0,0 3-20 16,2-1 4-16,3 0-12 0,0 1 4 0,2-4-13 16,2 2 12-16,-3 1-2 0,-1 1-1 0,-5 0 2 15,-3 1 1-15,-14 2-4 0,-7 1 1 0,-6 0-5 16,-4 1 28-16,-2 1-20 0,-6-1 6 0,-1 1-12 15,-5 0-10-15,0 0-17 0,-3 1 7 0,-3-1-15 16,-2 1 19-16,-1-2-16 0,-7 3 28 0,8-3-30 16,-8 3 33-16,0 0 0 0,0 0 11 0,0 0-27 15,-10-15 28-15,10 15-33 0,-8-12 33 16,4 2 8-16,1-3 5 0,2-3-11 0,-2-5 9 16,3-5 8-16,-2-5-5 0,4-8-2 15,1 0 21-15,1-16-19 0,0-1 14 0,3-2-9 16,-1 0 2-16,-1-4-15 0,1 0 1 0,0-3 0 15,1-2 36-15,-3 2-31 0,-1 1 10 0,0 1-19 16,-3 3 12-16,-3 4-7 0,-1 1-12 0,-2 5 29 16,1 12 8-16,-4 7-11 0,0 1-8 0,-5 5 7 15,-1 1-10-15,-8 4 10 0,-2 6 7 0,-5 2 2 16,-4 3-20-16,-1 6 4 0,-6 1 19 0,-2 4-23 16,-16 5 30-16,0 2-21 0,-2 2 5 0,0 0-2 15,0 1 1-15,2-3-4 0,-1 0 2 0,2-2-16 16,10-3 33-16,7-4-24 0,-1 0 28 15,1-2-7-15,3-1-7 0,-2-2-7 0,1 0 23 16,-1 2-17-16,3-2-8 0,1 2-19 16,2 1 3-16,3 2-23 0,-4 2-30 0,3 1-50 15,-1 4 8-15,6 2-231 0,-1 2-1326 0</inkml:trace>
  <inkml:trace contextRef="#ctx0" brushRef="#br0" timeOffset="-60689.917">15155 2438 2824 0,'-9'22'571'0,"9"-10"-117"0,-3 4-98 0,0 2-56 16,-1 4-18-16,0 3-58 0,1 0-65 15,0 2-9-15,2-1-35 0,-3 0 12 0,4-1-8 16,-2 0 0-16,2-2-21 0,0-3-23 15,2 0-4-15,-2-3-9 0,2 1-8 0,0-6 11 0,1 1-6 16,1-2 2-16,3-4-21 0,0-2-13 0,3-1-10 16,-1-4-2-16,-9 0-3 0,23-6-20 15,-11-1 0-15,1-4-9 0,1 1 11 0,0-1 16 16,-4-1-26-16,1 0 9 0,-4 2-14 0,-1 1 9 16,-2-1-1-16,-3 1-5 0,-1 3-5 0,0 6 29 15,-4-11-8-15,-2 8 2 0,-1 1-16 16,7 2 16-16,-18 0-25 0,6 4 25 0,-1 0-19 15,1-1 6-15,-3 4-22 0,2-2-13 0,-2 0-9 16,3 1-11-16,2-2-32 0,-1 0-15 0,11-4-59 16,-17 5-36-16,10-7-1410 0</inkml:trace>
  <inkml:trace contextRef="#ctx0" brushRef="#br0" timeOffset="-59393.529">17460 2559 3554 0,'-6'34'524'16,"2"-5"-125"-16,-1 0-39 0,-1 1-96 0,-1 3-42 15,-1 1-47-15,-1-1 19 0,-3 14-67 0,1 0-1 16,-3-2-25-16,3-2-13 0,1-5-18 0,0-7 6 16,3-1-5-16,0-5 1 0,1-2-21 0,1-2 7 15,0-3-4-15,1-3-17 0,0-1-5 0,1-1 20 16,1-3-10-16,-1 0 7 0,2-2-6 0,0-1 1 16,1-7-12-16,1 13-4 0,-1-13 5 0,3 12-4 15,-3-12-13-15,6 10 3 0,-2-7-6 0,2 3 7 16,0-1-6-16,3 0 3 0,0 0-12 0,1-1 14 15,2 1-5-15,1-3-3 16,-1 4-1-16,4-1-8 0,1 0 0 0,2-1 9 16,-1 1-22-16,4 0 14 0,0-3-11 0,6 1-4 15,2-2 4-15,2-1 7 0,1-1-16 0,3-2 8 16,4 0-15-16,-2-3 3 0,3 0-3 0,-1-1 6 16,-2 0-2-16,-3-3-3 0,-1 3 0 0,-6 1 13 15,-1 1-2-15,-4 0 2 0,-6 1-9 0,1 1 10 16,-2 0-30-16,-2 0 8 0,-3 1-7 0,0 0 11 15,-3-1-10-15,-8 3 3 0,12-1 5 0,-12 1 0 16,8-4-8-16,-8 4 16 0,6-3-10 0,-6 3 20 16,5-4-11-16,-5 4 14 0,5-9-2 0,0 3 1 15,-1-3 2-15,2-1-9 0,0-3-2 16,0-2 26-16,3-2-18 0,-1-2 6 0,2-3-2 16,-1-1 8-16,1-5-19 0,1-3 19 15,-3-1-15-15,4-13 13 0,-1-1-24 0,-4-3 21 16,0-2-9-16,-3-2 8 0,1 2-5 0,0-1 3 15,-2 8-8-15,-2 5 25 0,-1 0-22 0,0 2 5 16,0-1-18-16,2 2 18 0,-2 5-12 0,0 1 6 16,-2 1-5-16,1 2 4 0,-2 2-6 0,-1 6 14 15,1-1-15-15,-4 6-10 0,-3 1-2 0,-4 3 23 16,-2 3-17-16,-6 5 16 0,-4 3 17 0,-5 3-23 16,-21 4 5-16,-3 3 36 0,-2-2-25 0,1-2 22 15,7-2 2-15,7 2 2 0,1-2-8 16,-2-2 10-16,0 3-7 0,1-2-1 15,-1 0-11-15,2 1-2 0,3 0-3 0,1 0 24 16,1 0-29-16,0 2 16 0,7-3-26 0,2 3 2 16,1 0-29-16,-1 1 5 0,5 0-19 0,-1 2-16 15,3 0-21-15,2 2-3 0,1 1-29 0,3-1 5 16,2 1-12-16,1-2-45 0,3 1-39 0,2 0-162 16,0-2-462-16,2-2-1217 0</inkml:trace>
  <inkml:trace contextRef="#ctx0" brushRef="#br0" timeOffset="-59106.277">17190 2507 1966 0,'0'0'418'0,"0"0"-41"0,0 0-148 16,20-6-78-16,-20 6-13 0,10-3 41 15,-10 3-136-15,0 0 94 0,14-5-40 0,-14 5-6 16,0 0-42-16,10-5-27 0,-10 5-56 0,0 0 20 16,0 0 2-16,8-3-42 0,-8 3 92 0,0 0-22 15,0 0-106-15,0 0 133 0,0 0-123 0,0 0 160 16,0 0-92-16,0 0 24 0,0 0 47 0,0 0 35 15,0 0 20-15,0 0-2 0,0 0-13 0,0 0 10 16,17 13-18-16,-17-13-13 0,3 11-27 0,-3-11-2 16,3 13 12-16,0-3 2 0,-3-10-4 0,2 23 13 15,0-9 7-15,-1 3-37 0,1 0 8 16,-2 3-10-16,-2 0 0 0,2-1-19 16,0 2-21-16,-1-2 25 0,1 0 11 0,-2-1-18 15,2-4-9-15,0 2-5 0,-1-3-28 0,1 0-62 16,0-13-33-16,-1 17-60 0,1-9-365 0,0-8-2451 15</inkml:trace>
  <inkml:trace contextRef="#ctx0" brushRef="#br0" timeOffset="-58669.733">17636 2612 2750 0,'-11'10'523'0,"1"0"-130"0,0-3-65 0,2 2-48 16,1 0-44-16,1-3-30 0,1 2-21 0,0 1 3 16,0 0-36-16,2 0 0 0,0 2-25 0,3-11-8 15,-1 18-17-15,2-8-7 0,-1-10-2 0,4 19-11 16,3-11 2-16,-1 1-30 0,1-1-3 0,2-2-1 15,0 1-10-15,3-3-20 0,1-1-7 0,1-1-7 16,-2 1-18-16,2-3-15 0,-1 1 3 0,-13-1-10 16,27 2-26-16,-18-2-12 0,-9 0-58 0,16-2-68 15,-16 2-56-15,10 0-1326 16</inkml:trace>
  <inkml:trace contextRef="#ctx0" brushRef="#br0" timeOffset="-55549.537">14986 2233 1743 0,'0'0'328'0,"0"0"-58"0,0 0-60 15,0 0 0-15,0 0-95 0,0 0 5 0,0 0-46 16,0 0-18-16,0 0 29 0,0 0 20 0,0 0 32 15,0 0-23-15,0 0 10 0,0 0-56 0,0 0-6 16,0 0 14-16,0 0-35 0,0 0 21 16,0 0-22-16,0 0 3 0,0 0 11 15,0 0-43-15,0 0-38 0,0 0 43 0,0 0 32 16,0 0-22-16,-22 22-21 0,22-22 66 0,-14 4-45 16,14-4 18-16,-17 5-63 0,4 0 63 0,2-2-34 15,-1 2 75-15,-2-1-79 0,0 2 27 0,-1 0 20 16,-1-1 10-16,2-1-80 0,1 1 51 0,2-2-15 15,1 1-15-15,0-1-13 0,10-3 35 0,-14 6-13 16,14-6 4-16,-13 3 26 0,13-3-10 0,0 0-12 16,-11 4 23-16,11-4-15 0,0 0 22 0,0 0-31 15,0 0 15-15,0 0-23 0,0 0 14 16,0 0-14-16,0 0 25 0,0 0-40 0,0 0-4 16,0 0 7-16,0 0 29 0,4 18-25 15,-4-18-4-15,3 12 17 0,-3-12-10 0,0 18 5 16,-3-7 10-16,3 1-22 0,0-12-11 0,-2 24 7 15,2-12-6-15,0-1 1 0,0 1 57 0,-1 0-45 16,1 1-3-16,0-13-61 0,0 21 31 0,-1-11-67 16,1-10 30-16,-2 16-75 0,2-16-12 0,-1 16-78 15,-1-8-55-15,-3-4-3337 0</inkml:trace>
  <inkml:trace contextRef="#ctx0" brushRef="#br0" timeOffset="-39150.152">10690 6013 2226 0,'0'0'305'0,"0"0"-75"0,0 0-61 15,0 0 73-15,0 0-38 0,0 0-26 0,0 0-22 16,0 0 9-16,0 0-68 0,4-4 3 0,-4 4 3 16,0 0-4-16,0 0-60 15,0 0 5-15,0 0 43 0,0 0 21 0,0 0-2 16,0 0-18-16,0 0 15 0,0 0-27 0,0 0 10 16,0 0 4-16,0 0-21 0,-3 27 13 0,2-20-45 15,1 2 31-15,-2 1 10 0,2 3-15 0,-1 0 9 16,1-1 12-16,0 6-15 0,0 0 11 0,1 0-9 15,-1 3-5-15,2 0-13 0,-1-1 3 0,1 2-19 16,-1-1 4-16,0 4 4 0,1-6-8 0,1 3-1 16,-2-4 0-16,3 2-9 0,-2-4-10 0,-1 3-30 15,0-6-18-15,-1 1-27 0,0-1-31 0,0-13-29 16,-2 22-41-16,3-12-109 0,-2-2-1215 16,-1-2-1917-16</inkml:trace>
  <inkml:trace contextRef="#ctx0" brushRef="#br0" timeOffset="-38697.086">10684 6113 2658 0,'0'-7'523'0,"0"7"-104"0,1-7-63 15,-1 7-29-15,2-9-64 0,-2 9-26 0,6-12-36 16,-1 6-19-16,1 0-2 0,1-1-20 0,-1-2-21 16,2 1-28-16,2 0-12 0,1-1-4 15,1-1 4-15,0 2-24 0,1 0-13 0,2-1-3 16,0 2-3-16,0-1-6 0,1 1-3 0,1 0-20 15,0 3 14-15,1-1-9 0,-1 2 4 16,1-1-15-16,-3 1-1 0,-1 1-9 0,-1 0 17 16,-2 4-15-16,-1-1 2 0,-3 3 7 0,-2 1-5 15,2 2-5-15,-4 2-3 0,-3 1 0 0,0 2 14 16,-3 0-20-16,-2 1 11 0,-1 2-7 0,-1 0-5 16,-2 1 12-16,-3 0-2 0,0-1-9 0,0-2 12 15,-4 1-18-15,3-3 13 0,-1-1-3 0,2 1-9 16,-4-3-13-16,2 1-16 0,0-3 7 0,1 0-29 15,3-1-22-15,-2-3-13 0,0-1-38 16,12-1-26-16,-18 0-16 0,8-1-827 0,1 1-778 16</inkml:trace>
  <inkml:trace contextRef="#ctx0" brushRef="#br0" timeOffset="-37654.381">11310 5876 2467 0,'0'0'571'0,"0"0"-206"0,0 0-58 0,0 0-68 15,0 0-30-15,0 0-29 0,0 0-35 0,0 0-36 16,0 0 10-16,0 0-22 0,0 0 9 0,0 0-40 16,0 0-5-16,0 0-9 0,0 0 10 0,0 0-22 15,0 0 26-15,0 0-22 0,0 0 34 0,-26 10-43 16,20-6 2-16,-1 1-2 0,-2 2 31 0,1 1-25 16,-2 2 13-16,0-1-7 0,0 3 2 0,0 0-4 15,2 1-1-15,-1 0-4 0,-1 3-5 0,3-2-9 16,0 0 13-16,1 1-22 0,0-1 22 0,1-1-7 15,3-1-3-15,0-1 1 0,1 0 0 16,1-3-9-16,0-8 0 0,5 14 4 0,-2-9-13 16,-3-5 6-16,15 5 0 0,-7-5-5 0,-8 0-4 15,22-3-4-15,-12-2-3 0,5-1 6 0,-3-1-1 16,1-1 10-16,2 1 5 0,-6-3-4 0,5 1-4 16,-4-1-18-16,0 0 13 0,-1-1 26 0,0 0-27 15,-3 0-8-15,-1 1 2 0,1-1-8 16,-6 1 8-16,4 1-14 0,-3-3-3 0,-1 3 17 15,-1 0-2-15,1 1-8 0,-4 1 8 0,1 0-23 16,-1 1 0-16,0 1 2 0,-2 1 2 0,0 0-18 16,-2-1 14-16,2 2-23 0,6 3 14 0,-13-4-28 15,8 4-3-15,5 0-18 0,0 0-13 0,-21-3-50 16,21 3-3-16,0 0-47 0,-17 3-1346 16</inkml:trace>
  <inkml:trace contextRef="#ctx0" brushRef="#br0" timeOffset="-37037.368">11570 5802 2426 0,'0'0'467'0,"-22"23"-102"0,13-16-82 0,-3 2 2 16,1 0-82-16,-3 2-16 0,3-2-71 0,-2 0-4 15,-1 2-22-15,3-2 34 0,-3-1-33 0,3 1 38 16,2-3-82-16,3 0 57 0,-5 1 19 0,5-2-21 15,1-2 24-15,5-3-10 0,-7 7-11 0,7-7-22 16,0 9-15-16,0-9 13 0,0 0-33 0,0 0 29 16,18 4-36-16,-18-4 9 0,18-1-18 0,-5 1-7 15,1-2-2-15,1 1 8 0,-2-1-5 16,3 1-8-16,-2 1-4 0,-3-2 9 0,0 2-14 16,1 2-2-16,-3-1 2 0,-9-1-11 0,14 4 12 15,-6 0-10-15,-8-4 6 0,3 11-16 16,-3-3-8-16,0-8 20 0,-5 16-11 0,0-6 12 15,0 0-19-15,1-1 25 0,-2 2-9 0,1-2 9 16,-3-1 2-16,2 1-2 0,-1 0-6 0,1-1 4 16,-2-1-23-16,2 0-16 0,0-1-33 0,1-2-26 15,-1 0-20-15,6-4-27 0,0 0-58 0,0 0-89 16,-11 1-1481-16</inkml:trace>
  <inkml:trace contextRef="#ctx0" brushRef="#br0" timeOffset="-36838.15">11696 6018 3548 0,'2'9'520'0,"0"0"-120"15,-2-9-90-15,0 18-55 0,0-7-83 0,0-3-20 16,0 2-74-16,-2-1-15 0,2-9-65 0,-2 14-30 15,2-14-58-15,-4 10-12 0,4-10-788 0,-3 4-1632 16</inkml:trace>
  <inkml:trace contextRef="#ctx0" brushRef="#br0" timeOffset="-36613.351">11785 5706 2570 0,'0'0'323'0,"7"-11"-286"0,-7 11-64 16,4-9-162-16,1 5-638 0</inkml:trace>
  <inkml:trace contextRef="#ctx0" brushRef="#br0" timeOffset="-36333.822">11891 5668 2876 0,'0'0'434'0,"0"13"-66"0,0-13-63 16,0 18-26-16,2-8-54 0,-2 1-66 0,0-11 24 15,2 26-28-15,-2-11-13 0,2 2 4 0,-1 1-15 16,2 1-22-16,1 1 16 0,-1-1-26 0,1 3-2 16,2 1-35-16,-3-1 6 0,1-1-4 0,0-2-15 15,0-2-5-15,1 2 3 0,-2-1-17 0,-1 0-24 16,0-1-33-16,0-1-20 0,-2-3-33 0,1 0-29 15,-2-2-62-15,1-11-25 0,-2 20-94 0,0-15-1473 16</inkml:trace>
  <inkml:trace contextRef="#ctx0" brushRef="#br0" timeOffset="-36089.636">12051 5884 2930 0,'0'0'429'0,"-13"-8"-36"0,13 8-151 16,-15 3-14-16,15-3-30 0,-19 6-49 16,7-3-21-16,3 0-12 0,-4-1 0 0,-1 1-26 15,1 0-37-15,-1-2 30 0,1 1-22 0,-2 0 2 16,2 1-33-16,0-1-43 0,0 0-60 0,1-1 5 15,12-1-27-15,-24 1-40 0,24-1-127 0,-18-1-935 16</inkml:trace>
  <inkml:trace contextRef="#ctx0" brushRef="#br0" timeOffset="-35157.619">12239 5963 2835 0,'0'0'467'0,"-3"9"-34"15,3-9-139-15,-3 12 15 0,2-5-55 0,-1 1-55 16,2 0-30-16,-2 2-21 0,0 0-33 0,1 1 29 16,-1 1-47-16,1-1 9 0,1-1-45 15,-3 2-26-15,3-3-41 0,0-9-47 0,-7 18-99 16,3-13-51-16,1 0-1624 0</inkml:trace>
  <inkml:trace contextRef="#ctx0" brushRef="#br0" timeOffset="-34498.169">12441 6146 3696 0,'7'11'623'0,"-5"-3"-167"16,2-2-109-16,-4-6-89 0,4 6-41 0,-4-6-28 15,0 0-59-15,0 0-19 0,0 0-35 0,4-24-12 16,-2 14-31-16,0-4-8 0,-2 1-13 16,3-3-1-16,-1-1-14 0,2-1 2 0,-2 0 1 15,0 0-12-15,0 4 3 0,1 1 2 0,-1 1 3 16,3-1 10-16,-3 2-15 0,3 4 12 0,-3 0-6 16,4 1 3-16,-6 6-16 0,7-4 7 0,-7 4 9 15,12 1 13-15,-12-1-6 0,9 7 1 0,-1-3 0 16,-1 3 4-16,2-1-7 0,-2 0 8 0,2 2 5 15,1-3-16-15,-2 1 9 0,3-1 1 16,-1-2-4-16,2 0 1 0,-1 0-7 0,2-2 7 16,-1-2-13-16,2-2 12 0,-1-1-5 0,0-2 8 15,1 1-5-15,2-6 0 0,-4 4-6 16,7-6 3-16,-3 1-7 0,-2-4-7 0,1 3 11 16,-3-3 1-16,-1 4 10 0,-2-3-8 0,0 3-12 15,-5 0 4-15,0 1-12 0,-4 0 13 0,0 2-16 16,-4 3 1-16,0 1-2 0,-3 1 21 0,1 3-7 15,6 1 3-15,-21 4-3 0,8 3-5 0,-1 2 17 16,3 1-2-16,-5 5-17 0,3 0 28 0,2 1-1 16,1-1 3-16,2 1-2 0,4-2-1 0,-1 1 4 15,5-3-4-15,0 0 14 0,4-2-8 0,1-1-26 16,4-2-12-16,2-2-38 0,0-1 3 16,2-4-32-16,-13 0-23 0,35-2-25 0,-18-3-46 15,1-1-19-15,2 0-102 0,1-4-1563 16</inkml:trace>
  <inkml:trace contextRef="#ctx0" brushRef="#br0" timeOffset="-33889.849">13697 5691 3541 0,'-29'9'466'0,"19"-7"-87"16,1 2-76-16,-3 0-71 0,0-1-57 0,1 2-17 16,0 0-32-16,-1 0 6 0,1-1-34 0,2 0 13 15,0 0-7-15,0-1-10 0,5 0 3 0,4-3-1 16,-13 7-4-16,10-3-1 0,3-4-17 0,-1 8 1 16,1-8-17-16,0 0 3 0,10 13-10 0,-5-6 1 15,1-1-9-15,1 0-7 0,0 1-4 16,2 1-3-16,-3 1 1 0,1-1 4 15,-1 3-10-15,0 1 2 0,-4-1-4 0,2 1 2 16,-4 1-4-16,0-1-1 0,-2 1-6 0,-2 2 0 16,1 0-5-16,-4-1 4 0,0-1-2 0,-1-2-9 15,1 0-14-15,-3-1-12 0,0-2-16 0,1-3-3 16,-3 0-43-16,12-5 5 0,-19 2-46 0,19-2-18 16,-19 0-42-16,13-4-890 0,1-1-743 0</inkml:trace>
  <inkml:trace contextRef="#ctx0" brushRef="#br0" timeOffset="-33001.687">13775 5796 3172 0,'14'-1'474'0,"-14"1"-63"0,22-3-105 0,-8 2-23 15,-1 0-43-15,3-1-33 0,-3-1-56 0,1-1-6 16,-1 0-14-16,1 0-12 0,0-2-40 0,-4 1 11 16,2-1-8-16,-3-1-4 0,0 0-22 0,2 0-11 15,-4-1-4-15,0 1-1 0,-1-1-2 0,-4-1-10 16,2 2-16-16,-4 7 5 0,-1-12-8 16,-4 6 10-16,0 1-19 0,1 2 15 15,-4 0-13-15,-2 2 16 0,10 1-7 0,-20 2 15 16,6 2-28-16,3 1 14 0,-4 3 12 0,1 2-1 15,3-1 4-15,-3 4 0 0,4 4-7 0,-1-1 0 16,1 2 2-16,3-1-8 0,1-2 3 0,4 1 0 16,0-3-1-16,2 1 5 0,2-1-1 0,2-2-3 15,3-2-17-15,-1-3-14 0,2 0 2 0,0-2-22 16,-8-4-6-16,23-1-18 0,-23 1-7 0,24-9 2 16,-10 0-41-16,-1-1 38 0,3-1-23 0,0-3-7 15,0-2-13-15,1 1 27 0,-1-1 4 16,5-3-48-16,-6 1 20 0,5 0 37 15,-2-1-24-15,-2 2 16 0,1 3-5 0,0-1-6 16,0 0 35-16,1 4-3 0,-1-2 40 0,-4 3 4 16,0 1 27-16,-1 3-15 0,-1-1-15 0,0 3 30 15,-2-1-2-15,-3 2 29 0,-6 3-45 0,7-2 40 16,-7 2 0-16,0 0 15 0,0 0-34 0,0 0 10 16,0 0-3-16,-25 9 3 0,12-5 7 0,-2-1 9 15,1 1-14-15,-3 0 23 0,0-1-24 0,-3 2 10 16,4 0-5-16,-4 0 0 0,3 1 13 0,1-2 33 15,0 4-26-15,2 0 23 0,1 0-6 0,1 2-5 16,2 2 3-16,5-4-8 0,1 3-8 16,2-1-20-16,2-2-12 0,1 0 25 15,4-1-16-15,2-2 8 0,3 0-16 0,0-1 7 16,3-5-18-16,1 1 3 0,1-3 3 0,2-1 2 16,-2 0-4-16,3-2-5 0,0-1-12 0,-2-2 0 15,3 0 8-15,0-2-10 0,-3 3 0 0,-1-2-7 16,-2 2 10-16,-1 0-4 0,-1 2-18 0,-3 0 2 15,0 1-8-15,-2 2-3 0,-6 3 15 0,0 0 7 16,0 0 1-16,0 0-4 0,3 19 10 0,-6-3-5 16,-3 6-4-16,-2 2 16 0,0 6 1 0,-1 2 9 15,3 3-12-15,-2-1 18 0,4 3 0 0,2 0 11 16,0 1 8-16,2-4-14 16,0 2-16-16,2-7-5 0,2-2 13 0,3-2 3 15,-2-2-9-15,3-3 17 0,-1-7-4 0,3-1-6 16,1-5-18-16,2-2 6 0,-1-3-14 0,1-5 4 15,1-1-4-15,-1-2 4 0,5-3-8 0,-5-2 6 16,-2-1-8-16,5-2 2 0,-7 0-9 0,0-1 23 16,-2 0-20-16,-2 2 18 0,-4-2-9 0,-2 1 1 15,-4 1 0-15,-4 0-18 0,0 2 7 0,-4 3 6 16,-1-1-4-16,-1 5-10 0,-4 0-9 0,2 3-18 16,-2 1-29-16,-1 2-18 0,0 0-34 15,0 0-75-15,4 5-3 0,3-5-1408 0</inkml:trace>
  <inkml:trace contextRef="#ctx0" brushRef="#br0" timeOffset="-32406.21">14485 5746 3279 0,'0'0'547'16,"2"19"-99"-16,2-13-98 0,-4-6-96 16,6 10-57-16,-6-10-31 0,9 7-10 15,-9-7-29-15,13 2-14 0,-13-2-14 0,0 0-2 16,24-9-37-16,-17 3-3 0,3-1-21 0,-1 0 10 16,-3-2-11-16,6-1-16 0,-1-3-7 0,-3 2 5 15,2-1 2-15,-3-1-3 0,1 2-22 0,-2 1 22 16,-1 3-30-16,1-2 6 0,-2 3-6 0,-2 1 5 15,-2 5 0-15,6-10-2 0,-6 10 6 0,0 0 8 16,0 0-20-16,0 0 17 0,0 0-14 0,0 0 8 16,0 0 4-16,0 0 21 0,0 0-2 0,0 0-4 15,0 0 1-15,0 0-4 0,0 0-10 16,13 28-12-16,-7-21 7 0,-6-7 10 16,15 11 4-16,-4-6-1 0,0-1-23 0,1-1 30 15,0 1-23-15,1-1 4 0,0-1-1 0,-1-1 5 16,1-2 8-16,0-1-4 0,0 1-14 0,-2-5 17 15,3 1-11-15,-2-2 22 0,1-3-12 0,-4 0-18 16,2-1 3-16,-1 1 10 0,-3-4-13 0,0 1 15 16,-1 0-12-16,-3 1-4 0,1 0-7 0,-4 1-2 15,0-1 11-15,-4 2 11 0,-2 2-26 0,1-1 31 16,-1 3-5-16,6 6-8 0,-16-7 11 0,16 7-6 16,-18 2 6-16,18-2-11 15,-20 11 11-15,9-2 15 0,4 3 1 0,-2 1 6 16,2 2-3-16,1 0 0 0,2 2 9 0,1 2-10 15,2 1-23-15,0-1 19 0,2 0-15 0,2-1 32 16,2 0-23-16,0-2-6 0,1-2-21 0,1-1 1 16,0-3-33-16,1-2-23 0,-1-3-17 0,-7-5-8 15,17 2-55-15,-17-2 6 0,16-9-60 0,-9 2-39 16,3-3 10-16,0-2-109 0,-2 2-602 0</inkml:trace>
  <inkml:trace contextRef="#ctx0" brushRef="#br0" timeOffset="-32122.162">15006 5711 3166 0,'4'17'467'16,"2"-2"-49"-16,-2-2-83 0,0-2-66 15,1-3-46-15,0-1-12 0,0 1-15 0,-2-5-36 16,-3-3-35-16,11 6-26 0,-11-6-24 0,0 0-2 16,16-9-19-16,-7 1 2 0,-2-1-10 0,2-2 15 15,-1-1-24-15,3-4 4 0,1-2-24 0,-3 1 0 16,3-1-5-16,1 0 6 0,-1 1-15 0,-2 3 27 15,0 2-27-15,1 2 8 0,-2 0-9 0,0 6 10 16,-2 1 5-16,2 5-17 0,-9-2-17 16,15 7 3-16,-7 1-2 0,0 2 22 0,1 1-16 15,-2 1 16-15,-1 1 5 0,1-1-6 16,-2 2-14-16,0 1-19 0,-2-3-10 0,-1 0-12 16,1-1-28-16,-3-11 11 0,2 18-50 0,-2-18-50 15,3 11-27-15,-3-11-11 0,0 0-26 0,1 7-1731 16</inkml:trace>
  <inkml:trace contextRef="#ctx0" brushRef="#br0" timeOffset="-31613.857">15482 5552 2750 0,'-9'13'440'0,"3"-2"-69"16,3-1-88-16,0 0-10 0,2 0-58 0,1-1-42 15,0-9-37-15,1 14 26 0,4-3-68 0,-3-4 35 16,3 0-69-16,1 2 38 0,-2-2-17 0,2-2-2 16,-6-5 3-16,10 7-31 0,-4-3 2 0,-6-4-13 15,14 2-34-15,-14-2-6 0,13 0 7 16,-13 0 26-16,15-4-58 0,-7-1 25 0,0 2 16 15,2-2-22-15,-2 0 15 0,2 0-7 0,0-2-23 16,0 3 27-16,-1-1-41 0,2-2 35 16,0 1 14-16,-1 0 5 0,3-2-19 0,-1 1 2 15,0-2-47-15,0 2 23 0,-2-2 38 0,0 0-10 16,3 0 6-16,-6 1-34 0,0-2 4 0,1 2 18 16,-2 0-16-16,-2-2 38 0,1-1-38 0,-4 1 8 15,-1 2 14-15,-1-2-28 0,-4 1 18 0,0 1 10 16,-1 1-18-16,-2 0 22 0,1 3-23 0,-3 1 20 15,1 2 7-15,1 1 36 0,8 0-3 0,-17 8-20 16,6 0-12-16,3 2 2 0,0 3-2 16,1 1-6-16,0 2 8 0,3 0-14 0,1 2 20 15,1-1 14-15,2-2-14 0,3 3 2 0,0-1-23 16,3-1 9-16,1-2-3 0,0-1-8 0,-1-1-19 16,1-5 3-16,2 3-15 0,0-5 11 15,-1 1-58-15,1-5-12 0,-9-1-48 0,17 2-67 16,-17-2-45-16,20-6-1776 0</inkml:trace>
  <inkml:trace contextRef="#ctx0" brushRef="#br0" timeOffset="-30826.299">16119 5484 3141 0,'1'11'542'0,"-1"3"-67"0,4 2-128 0,-1 0-57 16,-2 2-56-16,2 0-40 0,0 0-20 0,-2-1-25 16,2-1-29-16,-1 1 11 0,-1-5-35 0,1-2-11 15,-1 0-12-15,2 1-9 0,-3-11-5 0,1 12 4 16,-1-12-5-16,3 4-6 0,-3-4-18 16,0 0 10-16,0 0-25 0,18-20 13 0,-12 7-12 15,1-1-4-15,3-5 4 0,-2 1 3 0,1-2-12 16,1 4 9-16,0-2-26 0,-3 2 18 0,1 4-8 15,1-1 14-15,-1 1-9 0,-1 3 14 0,2 2-3 16,-2 2-14-16,0 3-1 0,-7 2 11 16,18 3-7-16,-11 4 3 0,2 0-10 0,-2 4 12 15,3 2-15-15,-5-1 9 0,1 2 1 0,1 0-14 16,-2-3 0-16,0-1 3 0,-1 0 5 0,0-1 11 16,1-2-3-16,-2 0-13 0,-3-7 11 15,7 10-6-15,-7-10-8 0,8 3 12 0,-8-3-12 16,0 0 5-16,0 0 3 0,20-11-1 0,-14 4-4 0,2-2 2 15,1-2 0-15,1-1 10 0,1-1-23 16,-1 0 11-16,0 1-5 0,1 0-4 0,-1 1 10 16,0 1 11-16,-1 3-13 0,0-1 8 0,0 5 12 15,-2 0-17-15,-7 3-8 0,15 4-1 16,-15-4 7-16,13 12 2 0,-6-4 2 0,-2 1-5 16,1 2 4-16,0-1 1 0,0-1-7 0,-2 2 3 15,1-2-15-15,-2 2-14 0,1-2-6 0,-1-2-13 16,0 2-11-16,1-3-1 0,-4-6-21 0,6 11 0 15,-6-11-64-15,7 8-42 0,-7-8-29 0,0 0-77 16,0 0-8-16,16-2-652 0,-16 2-2384 16</inkml:trace>
  <inkml:trace contextRef="#ctx0" brushRef="#br0" timeOffset="-30506.369">16998 5429 2869 0,'0'0'484'16,"0"0"-71"-16,-30-3-111 0,30 3-22 0,-17 6-22 15,9 0-86-15,-1 1 34 0,-1 2-56 0,0 3 15 16,3-1-42-16,0 2-31 0,0-1-11 16,0 1 10-16,4-2-10 0,2 1-4 0,-1-3-2 15,2 0-8-15,0-9-4 0,3 15-26 16,0-8-3-16,1-1 11 0,-4-6-7 0,13 4-2 15,-13-4-11-15,14-3 10 0,-14 3-9 0,16-10 3 16,-9 2-14-16,0 0 23 0,-1-4-30 0,-1 3 10 16,-1-4-13-16,-1 1-1 0,-1-1-13 0,-4 1 7 15,1 1-8-15,-2 0-3 0,-3-2-40 0,-2 1 2 16,1 3-24-16,0 1 13 0,-2 0-43 0,-1 1-10 16,3 1 1-16,0 2-21 0,7 4-29 0,-12-6-126 15,6 6-1346-15</inkml:trace>
  <inkml:trace contextRef="#ctx0" brushRef="#br0" timeOffset="-29761.815">17282 5366 2903 0,'-13'0'376'0,"-1"-1"-2"16,0 1-78-16,0 1-40 0,-1 0-41 0,2 3 2 16,0 1-33-16,0 1 17 0,0 3-39 0,3 2-10 15,2 2-20-15,0 0-11 0,5 4-18 0,1-1-9 16,2-1-20-16,3 1-7 0,1-1-6 0,3 0 10 15,0-2-20-15,0-2 6 0,2-4-15 0,1 1 3 16,-2-2-6-16,1-3 0 0,2-2-26 0,-11-1 17 16,19-8-13-16,-7-1 8 0,-2-3-4 0,1-4-3 15,2-3-1-15,-3 0 14 0,0-2-7 16,0-1-18-16,0-5-6 0,-2 0 14 0,0 2 1 16,-2 1-15-16,-2 0 2 0,-1 1-14 15,2-2 3-15,-4 5-11 0,0 2-6 0,-1 1 28 16,0 2-26-16,-1 2-2 0,0 2 3 0,-1 1 8 15,-1 4-9-15,0 2 19 0,3 4-14 0,0 0 9 16,-11 1 1-16,11-1 18 0,-10 14-13 0,6-6 14 16,1 4-10-16,0 0 13 0,0 5-3 0,1-1 9 15,0 1-14-15,1 1-5 0,1 1-7 0,0 0 15 16,1-2-14-16,1 2 4 0,2-2 0 0,-1-1 11 16,4 1-1-16,0-2 10 0,3 0-9 0,-2-2 1 15,2-1-18-15,3 0 8 16,-2-2-13-16,3-3 20 0,-2 0-3 0,1-2-11 15,0-3 1-15,-1 0-4 0,2-2-2 0,-3-2-5 16,2 0-2-16,-2-1-7 0,1 0 0 0,-2-3 4 16,-1 1-1-16,-2-2-1 0,1 0-6 0,-4-1-11 15,1 1 12-15,-3-1 8 0,-2 8-15 0,-2-16-3 16,0 8 19-16,-2 1 15 0,-1 0-18 0,-1 0 21 16,1 1-24-16,-1 2 21 0,-2 1 13 0,8 3 12 15,-13 2-17-15,13-2 12 0,-15 12 3 0,7-1 14 16,3 3 7-16,-1 2-6 0,3 0 0 0,-1 2-3 15,2 0 0-15,2 0-12 0,2 0-9 16,-1-2 7-16,2-1-9 0,1 0 14 0,1-1-31 16,0-3 23-16,0-1-9 0,3-1 18 15,-2-3-16-15,1-1 9 0,0-1-25 0,-7-4-3 16,14 1-20-16,-14-1-7 0,14-8-19 0,-7 0-24 16,2-4-51-16,-2 0-36 0,1-5-1184 0,1-4-1049 15</inkml:trace>
  <inkml:trace contextRef="#ctx0" brushRef="#br0" timeOffset="-29529.589">17632 5191 3249 0,'-7'34'541'0,"2"0"-126"15,2-2-83-15,3-2-45 0,-2 5-66 0,4 0-29 16,-1-2-42-16,2 0-9 0,3-6-47 0,-1-2 2 16,2 0-14-16,-1-5-20 0,3 2-19 0,-2-3-13 15,1-4-38-15,-2-2-38 0,-1-1-77 16,7-2-83-16,-7-5-1289 0,-1-1-1801 0</inkml:trace>
  <inkml:trace contextRef="#ctx0" brushRef="#br0" timeOffset="-24289.53">14380 7225 3244 0,'0'0'434'0,"0"0"-101"0,0 0-70 16,0 0-21-16,0 0-31 0,0 0-29 16,0 0-46-16,0 0 6 0,0 0-24 0,0 0 32 15,0 0-32-15,0 0-20 0,0 0-17 0,0 0 27 16,0 0-26-16,0 0 5 0,0 0-13 0,0 0 2 16,0 0-14-16,0 0-4 0,0 0-10 0,0 0-7 15,0 0 4-15,0 0-2 0,0 0-13 0,0 0 9 16,0 0-8-16,0 0-4 0,0 0-7 0,0 0 12 15,0 0-15-15,0 0 16 0,0 0-2 0,0 0 13 16,0 0-11-16,0 0-2 0,0 0 2 0,0 0 7 16,0 0-17-16,0 0 6 0,0 0-14 0,0 0 2 15,24-1-1-15,-24 1 0 0,18 1-5 16,-8-2 0-16,3 1 1 0,3 0 4 0,0 0-10 16,1 0 4-16,3 0-8 0,1 0 8 15,3 0-6-15,2-3 8 0,-2 2-14 0,0-1 3 16,1 1-5-16,0 1 7 0,4-2-10 0,-2 1 4 15,-3 1-4-15,-1-2 5 0,2 1-5 0,2-1 9 16,-2 1-13-16,-3-3 8 0,3 3-12 0,-2-1 9 16,-1-1-3-16,-2 0 4 0,1 1 2 0,-1-1-4 15,-5-1-2-15,4 2 4 0,-5 1-3 0,0-2-4 16,-1 2-5-16,0-1 6 0,-1-1-5 0,0 1 9 16,0 1-1-16,-2-2-6 0,-1 2-3 0,2 0 6 15,-11 1 0-15,16-2 6 0,-9 2-3 0,-7 0 7 16,14-5-11-16,-14 5 14 0,11 0 0 15,-11 0 6-15,10 0-18 0,-10 0 8 16,10-2-4-16,-10 2 4 0,0 0-6 0,11-3 8 16,-11 3-5-16,0 0 13 0,10-2-5 0,-10 2-12 15,0 0 0-15,10-1 8 0,-10 1-16 0,0 0 19 16,7-1-7-16,-7 1 8 0,0 0-5 0,0 0 13 16,10-3-16-16,-10 3 1 0,0 0 4 0,0 0-5 15,0 0-10-15,0 0 3 0,0 0-1 0,10-1 8 16,-10 1 3-16,0 0-15 0,0 0 7 0,0 0 16 15,0 0-12-15,0 0 7 0,0 0-10 0,0 0 2 16,0 0-2-16,0 0 22 0,7-1-15 16,-7 1 13-16,0 0-11 0,0 0-7 0,0 0 17 15,0 0-1-15,0 0-15 0,0 0 5 16,0 0-8-16,0 0 6 0,0 0 1 0,0 0 4 16,10-2-6-16,-10 2 11 0,0 0-5 0,0 0-7 15,0 0 8-15,0 0 3 0,0 0-14 0,0 0 1 16,0 0 6-16,0 0 2 0,0 0-4 0,0 0 6 15,-6 20-6-15,6-20 5 0,-4 12-11 0,2-2 14 16,-2 0-5-16,1-1 2 0,-2 4-9 0,4-1 10 16,-2 1-13-16,0 2 10 0,0 0-6 0,-1 2 24 15,1 0-18-15,0-3 7 0,-1 2 2 0,2 0-5 16,-3 0-12-16,2 1 10 0,-1 0-5 16,2-5 10-16,-1 2-7 0,1-2 8 0,0 0-1 15,1-3-5-15,-2 1 2 0,1-3-1 16,1 1-10-16,-1 1 9 0,2-9-16 0,-2 12 5 15,-1-5 7-15,3-7 8 0,-1 8-12 0,1-8 15 16,-3 8-16-16,3-8 19 0,0 0-8 0,0 0-8 16,0 10-6-16,0-10 12 0,0 0-4 0,0 0 12 15,0 8-13-15,0-8 12 0,0 0-6 0,0 0 2 16,0 0-8-16,0 0 10 0,0 0 1 0,0 0-3 16,-2 10-5-16,2-10 4 0,0 0-1 0,0 0 6 15,0 0-18-15,0 0 14 0,0 0-7 0,0 0 9 16,0 0 1-16,0 0-2 0,0 0 0 0,0 0 6 15,0 0-13-15,0 0 13 0,10 3-3 16,-10-3 0-16,0 0-10 0,0 0-1 0,0 0 10 16,0 0 10-16,0 0-18 0,0 0 16 15,0 0-11-15,0 0-5 0,0 0 11 0,0 0-1 16,14-2-14-16,-14 2 20 0,0 0-14 0,0 0 1 16,0 0 0-16,16-1 0 0,-16 1-3 0,10-1 12 15,-10 1-11-15,16 0 2 0,-7-3-4 0,3 2 2 16,0 1-2-16,2-1 19 0,1 0-19 0,1-1 2 15,-1-1 5-15,4 3-2 0,1-1-5 0,-4 1 1 16,1 0-6-16,0 0 8 0,0 0-5 16,-2 0 1-16,4 0-4 0,-5 1 1 0,1-1 4 15,-2 2 15-15,1-2-14 0,-1 1 3 0,-2 1-8 16,0-1 1-16,-2 0-10 0,-9-1 17 0,18 1 0 16,-11 2-2-16,-7-3-2 0,16 3 6 0,-11-2 2 15,-5-1-14-15,11 4-6 0,-11-4 7 16,10 6 3-16,-10-6-3 0,8 7 3 0,-8-7-1 15,4 8-7-15,-4-8 9 0,1 12 1 0,-1-12 1 16,-1 10-7-16,1-10 2 0,-4 13-3 0,0-6 4 16,0 0 0-16,-1 2 6 0,-2-1-10 0,0 0 9 15,0 0-4-15,-4 2 5 0,2-2 6 0,0 1-11 16,0-1 1-16,0 0-3 0,1 0-2 0,1-2 0 16,-3 1 6-16,3 0 7 0,-1-1-9 15,3 0 8-15,-4-3-5 0,4 2 7 0,-1-1-11 16,0 0 1-16,6-4-1 0,-11 7 4 0,11-7 5 15,-8 3-3-15,8-3 1 0,-9 4 1 0,9-4 13 16,-6 3-8-16,6-3-7 0,-6 4 6 16,6-4-7-16,0 0 12 0,-8 4-1 0,8-4 4 15,0 0-8-15,0 0 13 0,-5 3-12 0,5-3 10 16,0 0-3-16,0 0-3 0,0 0-3 0,0 0 9 16,0 0-15-16,0 0 7 0,0 0-12 0,0 0 12 15,0 0-7-15,0 0 3 0,0 0-3 0,0 0 14 16,0 0-9-16,0 0-8 0,0 0 2 15,17 8-1-15,-17-8-2 0,0 0 6 0,11 0-5 16,-11 0 2-16,0 0-3 0,14 0 1 0,-14 0-2 16,13 0 6-16,-13 0-5 0,14 4 3 0,-4-2-6 15,-3 0 14-15,-7-2-11 0,19 4 2 0,-10 0-2 16,1-2 7-16,-1 2-6 0,0-1 6 16,0 1-10-16,-2-1 5 0,-7-3-9 0,14 5 7 15,-8-3-3-15,-6-2 1 0,8 9-6 0,-8-9 5 16,6 7 2-16,-4 0-6 0,-2-7 2 0,-2 12-3 15,2-12-3-15,-6 12 7 0,2-5-3 16,-2 1 14-16,1-2-15 0,-6 2 5 0,2-1-3 16,-2 0 0-16,-3 1 6 0,-1 0-1 0,1-3-6 15,0 3 9-15,0-3-6 0,1 0 4 0,1 1-1 16,0-3 2-16,2 1-1 0,1 1 3 0,0-2-2 16,2 0-9-16,0 0 3 0,-1 0 6 0,8-3-9 15,-10 3 6-15,4 0-1 0,6-3 2 0,-7 3 0 16,7-3 5-16,-8 4 4 0,8-4 13 0,-9 3-9 15,9-3-6-15,0 0 2 0,-4 7 1 16,4-7 2-16,0 0-6 0,0 0-2 0,0 0 2 16,0 0-1-16,8 12 6 0,-8-12-7 0,13 6 6 15,-6-4-10-15,-7-2 13 0,20 8-12 0,-9-3 6 16,2-1-8-16,2 1 5 0,1 0-4 16,-1 1 7-16,1-1-8 0,-1 2-1 0,1-2 2 15,0 2 5-15,-4-2-10 0,1 0 7 0,-2 2-4 16,-2-1-2-16,1-1-6 0,-2 1 9 0,-3 2-10 15,2-2 11-15,-2 2-10 0,-1-1 10 0,-1-1-9 16,0 1 2-16,-3-7 6 0,0 13 5 0,0-13-10 16,-1 14 9-16,-1-8-2 0,-1 1 1 0,-1-2 4 15,0 2-7-15,-2-1-7 0,1 1 3 16,-3-3-4-16,0 3 6 0,0-2 2 0,-1-2-1 16,0 3-4-16,-2-3 7 0,4 1 3 0,-3-2-3 15,2-1-5-15,-1 3 5 0,9-4-6 16,-13 3 6-16,5-2-3 0,8-1 3 0,-10 4-4 15,10-4 2-15,-9 1 1 0,9-1-2 0,-8 3 9 16,8-3-6-16,-8 2-3 0,8-2 4 0,-9 3-6 16,9-3 12-16,0 0-12 0,-11 4-3 0,11-4 8 15,-11 4-3-15,11-4 2 0,-10 1 5 0,10-1-10 16,-9 4 8-16,9-4-4 0,-8 3-2 0,8-3 5 16,-7 2 4-16,7-2-5 0,0 0 3 0,-9 3 15 15,9-3-9-15,0 0-6 0,0 0 7 16,0 0-6-16,0 0-7 0,0 0 1 0,0 0 10 15,0 0-2-15,0 0 0 0,0 0-7 0,0 0 2 16,0 0 7-16,16 10 0 0,-16-10-13 16,0 0 8-16,0 0-9 0,0 0 9 0,8 4-10 15,-8-4 11-15,0 0-8 0,0 0 4 0,0 0-4 16,0 0 6-16,0 0 3 0,0 0-4 0,0 0-2 16,0 0 5-16,0 0-10 0,9 2 5 0,-9-2-1 15,0 0 2-15,0 0-5 0,0 0 8 0,0 0 4 16,0 0-1-16,0 0-10 0,0 0 9 0,0 0-7 15,0 0-3-15,0 0 7 0,0 0-3 0,0 0 0 16,0 0-2-16,0 0 4 0,0 0 2 0,0 0-7 16,0 0 1-16,0 0-1 0,0 0 4 15,0 0-7-15,0 0 10 0,0 0-8 16,0 0-2-16,0 0 6 0,0 0-4 0,0 0 13 16,0 0-6-16,0 0-5 0,0 0 6 0,0 0-10 15,0 0 9-15,0 0-9 0,0 0 9 0,-27 3-2 16,27-3 2-16,-13-1-4 0,13 1 5 0,-14 0 0 15,14 0-2-15,-13 0-6 0,13 0 3 0,-11 0-3 16,11 0 20-16,0 0-15 0,-13 0 3 0,13 0-6 16,0 0 18-16,-10 1-8 0,10-1-14 0,0 0 3 15,0 0 7-15,-11 0-3 0,11 0 1 0,0 0-9 16,-11 0 8-16,11 0-2 0,-13-1 9 0,13 1 0 16,-12 0-10-16,4 0-2 0,8 0-1 15,-15 0 4-15,8-2 3 0,7 2 2 0,-13 0 6 16,13 0-13-16,-11-1 7 0,11 1-7 15,-9 0 25-15,9 0-25 0,-8-1 8 0,8 1-1 16,0 0 9-16,0 0-14 0,-10 0 5 0,10 0 6 16,0 0-6-16,0 0-4 0,0 0 4 0,0 0 1 15,0 0 2-15,0 0-7 0,0 0 10 0,0 0-12 16,0 0 2-16,0 0 3 0,0 0 3 0,0 0-7 16,0 0 3-16,0 0 2 0,0 0 1 0,0 0-4 15,0 0 3-15,0 0-10 0,27 6 4 0,-27-6 3 16,0 0 1-16,0 0-2 0,0 0 5 0,0 0-3 15,0 0 8-15,0 0-9 16,0 0-2-16,0 0-5 0,0 0 7 0,0 0-2 16,0 0 2-16,0 0 5 0,0 0 1 0,0 0-7 15,0 0 2-15,0 0 0 0,0 0 6 0,0 0-10 16,7 4 2-16,-7-4-3 0,0 0 3 0,0 0 2 16,-2 11-1-16,2-11-4 0,0 0-5 0,-5 15 11 15,5-15 2-15,0 15-6 0,-1-6 7 0,1-1-8 16,0 2 6-16,0 0-3 0,0 1-1 0,0 2 6 15,1-1 0-15,-1 0-10 0,5 2 16 0,-3-2-4 16,1 4-15-16,-2-3 6 0,2 0 2 0,-3-1-1 16,3 0 3-16,-2-1-1 0,1 0 9 0,-1-1-9 15,-1-2 5-15,0-8-9 16,3 16 0-16,-3-11-4 0,0-5 5 0,3 12-7 16,-3-12 1-16,0 9 0 0,0-9 8 0,0 9-2 15,0-9-6-15,0 0 6 0,0 9 5 0,0-9-13 16,0 0 5-16,0 0-4 0,0 11 2 0,0-11 2 15,0 0 3-15,0 0-5 0,3 8 9 0,-3-8-6 16,0 0 11-16,5 8-10 0,-5-8 13 0,0 0-16 16,4 9 7-16,-4-9-8 0,0 0 12 0,5 7-13 15,-5-7-2-15,0 0 6 0,4 6 0 0,-4-6 1 16,0 0 6-16,3 8-11 0,-3-8 8 0,0 0-5 16,3 7 2-16,-3-7 1 0,0 0 0 0,0 0-3 15,2 10 8-15,-2-10 6 0,0 0-12 16,2 8-1-16,-2-8 5 0,0 0-7 15,0 0 16-15,0 0-15 0,0 0-1 0,1 10-8 16,-1-10 6-16,0 0-8 0,0 0 14 0,0 0-4 16,-14 4 3-16,7-4-3 0,7 0 2 0,-26 1-9 15,10-1 7-15,-4 2 1 0,-1 1 3 0,-6-1-1 16,-2 2-2-16,0-1 2 0,-1 2 12 0,-5 2-21 16,-1-1 15-16,1 3-10 0,0-1 14 0,-3 0-10 15,4 2 3-15,0 0-11 0,1 0 9 0,1 1-4 16,1-3 11-16,0 2-4 0,4-2 4 0,0-1-11 15,4 1 4-15,-1-2 8 0,3-1-6 0,2 0 3 16,1-1-9-16,1-1 12 0,2 1-12 16,1-2-23-16,1 1-20 0,2 0-26 15,-1-2-25-15,12-1-41 0,-15 2-56 0,7-2-871 16,8 0-482-16</inkml:trace>
  <inkml:trace contextRef="#ctx0" brushRef="#br0" timeOffset="-21041.775">16957 7009 3376 0,'-26'2'473'15,"4"1"-29"-15,-1-1-150 0,4-1-57 0,1 2-16 16,-3-1-29-16,3 0-46 0,-3-1 27 0,-1 1-37 0,0-1-1 15,0 2-38-15,0 0-2 0,0-1-4 16,1 1-27-16,0-1-15 0,1 0 2 16,1 0-6-16,0 0 2 0,4 0-11 0,-1-1-5 15,1 2-2-15,-1-2 1 0,3 1-6 0,-2-2 2 16,2 1-15-16,0 2 14 0,-1-2-10 0,3 1-5 16,0-1-8-16,2 2 26 0,-1-2-21 0,10-1 5 15,-15 2 0-15,8-2-8 0,7 0 10 0,-12 2 13 16,12-2-11-16,-11 3-2 0,11-3-4 0,-4 3 13 15,4-3-16-15,0 0 15 0,0 0-17 0,-2 8 4 16,2-8-2-16,0 0 22 0,0 0-32 16,0 0 12-16,9 16-4 0,-9-16 7 0,4 7-4 15,-4-7 1-15,0 0-12 0,6 8 9 0,-6-8-6 16,0 0-2-16,4 9 7 0,-4-9-1 16,0 0-6-16,4 8-6 0,-4-8 8 0,0 0 0 15,3 6-2-15,-3-6 4 0,0 0-5 0,3 7 6 16,-3-7 2-16,0 0-5 0,3 12-5 0,-3-12 6 15,1 9-2-15,-1-9-5 0,3 12-2 0,0-4 9 16,-2-1-5-16,-1-7 16 0,1 23-12 0,1-9 10 16,-1-1-12-16,-1 1 10 0,0 5-8 0,2-3-1 15,-1 0 7-15,1 1-1 0,-1-1-10 16,-1-1 3-16,1 1-2 0,-1-4 7 0,2 2-6 16,-1-3 4-16,-1 2-4 0,2-3 5 0,-2 0-9 15,1-2 15-15,-1-8-5 0,0 14 2 0,0-14 5 16,0 12 2-16,0-12-5 0,2 11-3 15,-2-11-8-15,0 8 13 0,0-8-22 0,0 0 17 16,1 10-8-16,-1-10 3 0,0 0-8 0,0 0 13 16,1 9-7-16,-1-9 2 0,0 0 1 0,0 0-5 15,0 0 0-15,3 9 21 0,-3-9-18 0,0 0 8 16,0 0-15-16,0 0 12 0,0 0-1 0,3 6 2 16,-3-6-4-16,0 0-1 0,0 0-10 0,0 0 5 15,0 0-9-15,0 0 5 0,0 0 0 0,0 0 2 16,0 0-9-16,0 0 9 0,0 0 3 0,0 0 5 15,0 0-13-15,0 0 23 0,0 0-27 16,0 0 15-16,0 0-4 0,0 0 5 0,-4 9-3 16,4-9 8-16,0 0-13 0,0 0 14 0,-13-1-5 15,13 1-2-15,0 0-13 0,-18-1 9 16,11-1-6-16,7 2 18 0,-16-1-14 0,6 0 4 16,2 0 4-16,8 1-1 0,-19 0 8 0,11-2-9 15,-1 2-8-15,-2 0 10 0,11 0-7 0,-17 2 3 16,8-1-1-16,9-1 17 0,-16 1-15 0,9 0-1 15,7-1 2-15,-14 3-4 0,8-2 2 16,6-1 4-16,-12 4-9 0,7-2 20 0,5-2-11 0,-10 5 10 16,10-5-10-16,0 0 11 0,-6 6-15 15,6-6 8-15,0 0-4 0,0 0 5 0,2 10-10 16,-2-10 5-16,0 0 3 0,14 9-5 0,-9-6 4 16,5 1 8-16,-1-1-13 0,2 2 6 0,1-1 8 15,0 1-5-15,1-2-14 0,-2 1 18 16,3-2-17-16,-2 3 9 0,0-2-7 0,0-1 13 15,-1 1-25-15,-3-1 20 0,1 0-11 0,-9-2 12 16,13 3-4-16,-13-3 0 0,12 2-14 0,-12-2 5 16,10 3 9-16,-10-3-2 0,9 2-4 0,-9-2-2 15,0 0-6-15,0 0 18 0,10 3-20 0,-10-3 14 16,0 0-3-16,0 0 6 0,0 0-18 0,0 0 10 16,0 0 1-16,0 0 10 0,-37 2-19 15,29 0 15-15,-1-1 2 0,-1 1 4 0,-3-1-3 16,2 4-3-16,-2-3-7 0,1 3 8 0,0-1 7 15,0 0 3-15,2 0-15 0,0 2 4 0,-1-1 2 16,1-1 5-16,1 0 0 0,-1 1-7 16,2-1-11-16,2-1 10 0,0 2-1 0,0-3 14 15,0 3-12-15,6-5 2 0,-9 6-2 0,5-4 18 16,4-2-9-16,-7 5 19 0,7-5-25 0,-6 6 9 16,6-6-10-16,-4 6 14 0,4-6-8 0,0 0-1 15,0 10 5-15,0-10-5 0,0 0-10 16,7 9 14-16,-7-9-5 0,10 7 4 0,-3-3-2 15,0-2-3-15,3 2-8 0,1-1 3 0,1 0-5 16,0-1 10-16,1 0-1 0,0-1 10 0,-2 1-5 16,2-1-12-16,-1 2 0 0,0-2 3 0,-1 0-10 15,0-1 10-15,-11 0 0 0,18 2 3 0,-9 0-3 16,-9-2 5-16,15 1-3 0,-15-1 1 16,11 2-18-16,-11-2 12 0,11 1-10 0,-11-1 1 15,0 0 8-15,11 0 1 0,-11 0-9 0,0 0 12 16,0 0-5-16,13 1-7 0,-13-1-3 0,0 0 6 15,0 0-6-15,9 3 4 0,-9-3 11 0,0 0-5 16,0 0 2-16,0 0-6 0,0 0 2 16,0 0 12-16,0 0-17 0,-27 6 5 0,20-3 3 15,-2-1 8-15,-1 1-6 0,0 1 5 0,0-2-8 16,-2-1 1-16,2 4-3 0,-3-4 14 0,2 2-12 16,1 1 3-16,-3-2-1 0,2 1-4 0,2 1 8 15,-2-2 5-15,3 1 3 0,-1-1-2 0,-1 0 11 16,3 1-10-16,0 0-20 0,7-3 7 15,-13 5 6-15,7-2 7 0,-2 0-5 0,8-3 6 16,-8 7-2-16,8-7-10 0,-9 4 15 0,9-4-20 16,-9 7 8-16,9-7 21 0,-8 5-21 0,6-1 6 15,2-4-3-15,0 0 6 0,-5 7-9 16,5-7 6-16,0 0-6 0,0 0 13 0,0 0-9 0,10 15 6 16,-10-15-3-16,14 3 1 0,-8 1-8 15,-6-4 6-15,17 5-14 0,-9-5 8 0,2 4-8 16,-3-2 19-16,-7-2-11 0,17 1 11 0,-11 2-11 15,-6-3 12-15,13 3-7 0,-13-3 2 0,14 2-15 16,-14-2 8-16,11 2-4 0,-11-2 0 0,10 3 4 16,-10-3 1-16,10 0 4 0,-10 0-5 15,0 0-5-15,11 2 0 0,-11-2 5 0,0 0 2 16,10 1-2-16,-10-1 18 0,0 0-23 0,0 0 15 16,0 0-18-16,10 2 13 0,-10-2-4 0,0 0-7 15,0 0-7-15,0 0 5 0,0 0-3 0,-17 13 15 16,11-10-9-16,-1 1 5 0,0 0-3 0,-2 0 3 15,0 1-11-15,0 0 11 0,-2-1-9 16,3 1 2-16,-1-2 2 0,-2 3 15 0,4-3-14 16,-2 1 4-16,1 1 2 0,0-2 2 0,0 0-10 15,3 1 8-15,5-4-10 0,-13 6 13 0,6-3-4 16,7-3 3-16,-10 8 3 0,6-6 9 0,4-2-16 16,-9 6 8-16,4-4-8 0,5-2 9 0,-7 5-1 15,7-5-5-15,-6 6-3 0,6-6 2 16,-4 8 6-16,4-8 9 0,-2 7-14 0,2-7 7 15,0 0-3-15,-3 9-3 0,3-9 6 0,0 0-2 16,0 0-10-16,2 12 12 0,-2-12-12 0,0 0 11 16,3 11-15-16,-3-11 14 0,0 0-2 15,4 7 3-15,-4-7-3 0,6 5-6 0,-6-5 3 16,5 6-3-16,-5-6-5 0,8 4 15 0,-8-4-12 16,9 4 11-16,-9-4-12 0,9 4 6 0,-9-4-3 15,12 3 6-15,-12-3 0 0,10 2-6 0,-10-2 0 16,12 2-6-16,-12-2 5 0,12 4 2 0,-12-4-1 15,12 3 0-15,-12-3 0 0,11 2-3 0,-11-2 7 16,14 1 7-16,-14-1-12 0,13 3 7 16,-13-3-8-16,14 1-4 0,-14-1 1 0,13 1 5 15,-13-1-3-15,16 0 8 0,-7 0-5 0,-9 0 2 16,17 0-1-16,-9 0 1 0,-8 0-7 16,15 0 8-16,-15 0-11 0,15 0 1 0,-15 0 9 15,12 0 3-15,-12 0-9 0,11 0 8 0,-11 0-2 16,10-1 6-16,-10 1-11 0,0 0-4 0,10 0 7 15,-10 0 0-15,0 0-1 0,0 0 4 0,14 0-5 16,-14 0 9-16,0 0-12 0,0 0 13 0,10 0-2 16,-10 0-3-16,0 0-5 0,0 0 2 0,0 0-6 15,0 0 8-15,0 0-2 0,0 0-3 0,18 0 7 16,-18 0-2-16,0 0-11 0,0 0 4 16,0 0-1-16,0 0 5 0,8-1-7 0,-8 1 19 15,0 0-17-15,0 0-2 0,0 0 2 0,0 0 9 16,0 0 0-16,2 9-3 0,-2-9-14 15,0 0 17-15,0 0-3 0,-7 18 0 0,7-18-4 16,-2 13 10-16,1-7-3 0,-2 3 0 0,2-2-1 16,-1 3-2-16,1 1 4 0,0-1 1 0,-1 1-11 15,1 1 1-15,-1 0 0 0,2 1 8 0,0-1-9 16,0 3 6-16,-1-3 3 0,-1 2 2 0,1-1-7 16,-2 0 21-16,2 1-17 0,-2-2-3 0,0 0-3 15,0 2-1-15,2-2 7 0,-3 0-1 0,1 1 1 16,0-2 5-16,0-1-4 0,0 1 19 15,0-1-33-15,2 0 8 0,0 0-7 0,-2-1 6 16,3-2 5-16,-3 1 2 0,3-8-3 16,-2 14 2-16,1-8-2 0,1-6 2 0,-1 11 5 15,1-11-8-15,-3 10-9 0,3-10 10 0,-1 8 2 16,1-8 0-16,-2 6-6 0,2-6 4 0,-3 8-3 16,3-8 3-16,0 0-1 0,-1 8 5 0,1-8-7 15,-1 8 10-15,1-8-9 0,0 0 2 0,-3 8 0 16,3-8-2-16,0 0 2 0,0 0 2 0,0 8-7 15,0-8 13-15,0 0-11 0,0 0 0 0,0 0 0 16,0 0 4-16,-3 8 1 0,3-8 13 0,0 0-3 16,0 0-2-16,0 0 0 0,0 0 3 0,19-2 3 15,-19 2-8-15,23-6 0 0,-6 2-3 16,0 0-5-16,4-2-3 0,5-1 6 0,2 1 14 16,6 0-16-16,1-3-2 0,5 5 2 15,1-1 2-15,1 2-7 0,3 0 7 0,-1 2-9 16,0-2 16-16,0 3-20 0,1 0-2 0,-1 1 3 15,-3 1 1-15,-3 2-5 0,2-1 4 0,-8-1-5 16,-1 2-10-16,-1-1-1 0,-6 1-1 0,-3-1-10 16,0 1-10-16,-2-2-21 0,-4 0-18 0,-2 0-40 15,-13-2-28-15,17 4-71 0,-13-4-892 0,-4 0-752 16</inkml:trace>
  <inkml:trace contextRef="#ctx0" brushRef="#br0" timeOffset="-13542.445">15518 9053 2551 0,'0'0'403'0,"0"0"-55"16,0 0-58-16,0 0-3 0,5-6-77 0,-5 6 53 15,0 0-40-15,0 0-20 0,0 0-44 16,0 0-55-16,0 0-4 0,0 0 11 0,0 0-27 15,0 0 41-15,0 0-22 0,0 0-4 0,0 0-13 16,0 0-4-16,0 0-18 0,0 0 14 0,0 0-5 16,0 0-9-16,0 0-4 0,0 0 11 0,0 0-22 15,-4 29 16-15,3-17 3 0,-1 0 5 0,2 2-21 16,-1 4 9-16,-1-1-11 0,2 2 4 16,0 1-5-16,-1-1-4 0,1-1-1 0,0 1 4 15,-2 0-12-15,2-1 4 0,0-4-13 0,0 1 1 16,2-1-7-16,-2-1 8 0,0-1-2 0,-2-1-5 15,2 1-14-15,0-3-11 0,0-2-10 0,0-7-1 16,-1 13-24-16,1-6 5 0,0-7-22 0,-4 7-1 16,4-7-15-16,0 0-19 0,0 0-32 15,0 0-34-15,0 0-25 0,0 0-679 0,0 0-706 16</inkml:trace>
  <inkml:trace contextRef="#ctx0" brushRef="#br0" timeOffset="-13097.498">15710 9144 2479 0,'0'0'407'0,"0"0"-121"0,0 0 14 0,0 0-94 16,0 0-16-16,0 0 25 0,0 0-50 0,0 0 16 15,0 0-58-15,0 0-7 0,0 0 11 0,9-2-5 16,-9 2-44-16,0 0 16 0,0 0-20 0,0 0 0 16,0 0-19-16,0 0 12 0,0 0 0 0,1-9 3 15,-1 9-30-15,0 0 21 0,0 0-7 0,0 0 13 16,0 0-24-16,0 0-18 0,0 0-8 16,1-9-12-16,-1 9 0 0,0 0 26 15,0 0-20-15,0 0 8 0,0 0-24 0,0 0-2 16,0 0-42-16,0 0-6 0,0 0-85 0,0 0-68 15,0 0-90-15,0 0-1673 0</inkml:trace>
  <inkml:trace contextRef="#ctx0" brushRef="#br0" timeOffset="-12637.679">15692 9384 2876 0,'0'0'483'0,"0"0"-71"16,0 0-100-16,0 0-28 0,0 0-45 16,0 0-16-16,0 0-38 0,0 0-12 0,0 0-47 15,0 0 12-15,0 0-27 0,0 0-7 0,0 0-23 16,0 0-3-16,0 0-3 0,0 0 11 0,0 0-38 16,0 0 2-16,0 0-24 0,0 0 22 0,0 0-9 15,0 0 8-15,0 0-25 0,0 0 2 0,0 0-2 16,0 0-2-16,0 0-5 0,0 0 15 0,0 0-26 15,0 0 13-15,0 0 12 0,0 0-21 0,0 0 13 16,0 0-15-16,0 0-6 0,0 0 12 16,0 0-18-16,0 0 6 0,0 0-12 0,0 0 10 15,0 0-10-15,0 0 14 0,0 0-34 0,0 0-1 16,0 0-27-16,0 0-14 0,0 0-27 0,0 0-37 16,0 0-24-16,0 0-397 0,0 0-1185 15</inkml:trace>
  <inkml:trace contextRef="#ctx0" brushRef="#br0" timeOffset="-12154.049">15971 9022 2519 0,'0'0'529'0,"0"0"-111"15,0 0-35-15,0 0-132 0,-16 23 22 0,11-15-28 16,2 0-47-16,1 3 0 0,-1-1-28 0,0 1-31 16,0 2-7-16,0 1-8 0,2 0-19 0,-2 3-11 15,2 0-15-15,1 2-4 0,-2 0 2 0,2-3-10 16,2 5-6-16,-1-4-26 0,1 1 9 0,-1 1-12 15,0-3 10-15,1-3-24 0,-1 1 14 0,2-1-10 16,-2-2 12-16,2 0-15 0,-3-2-17 0,3 0-29 16,-3-9-34-16,0 15-14 0,0-8-19 0,0-7-42 15,0 0 17-15,-4 17-23 0,4-17-113 16,-6 11-12-16,5-7-874 0,1-4-2587 16</inkml:trace>
  <inkml:trace contextRef="#ctx0" brushRef="#br0" timeOffset="-6202.433">15050 6552 2970 0,'0'0'469'15,"0"0"-106"-15,0 0-28 0,0 0-71 0,0 0-10 16,0 0-41-16,0 0 8 0,0 0-42 0,-8 27-2 16,8-27-43-16,0 12 14 0,0-4-31 0,-2 1 2 15,2 1-23-15,0 0-5 0,-1 3-13 0,2-2-11 16,-1 0-4-16,0 2-4 0,-1-1-20 0,1 0 0 15,0-2-22-15,0 1-17 0,-2-3-46 0,2-8-41 16,-3 17-74-16,3-11-852 0,0-6-734 0</inkml:trace>
  <inkml:trace contextRef="#ctx0" brushRef="#br0" timeOffset="-5933.494">15344 6412 3249 0,'-9'3'595'0,"-2"0"-152"0,-3 1-120 0,-2-1-29 16,-2 1-50-16,-2 2-48 0,0-3-38 15,-5 4-21-15,0-2-32 0,-2 1 8 0,0 1-15 16,3-2-13-16,-3 3-10 0,0 0 10 0,2 1-35 15,-6 0-1-15,5 0-27 0,1 1-7 16,0-2-23-16,2 3-1 0,0-1-46 0,2 0-39 16,0 0-62-16,4 3-8 0,1-5-1190 0,1 0-929 15</inkml:trace>
  <inkml:trace contextRef="#ctx0" brushRef="#br0" timeOffset="-5690.02">15293 6715 3038 0,'0'0'503'0,"0"0"-83"16,-26 7-74-16,14-4-66 0,-1 0-59 0,-2-2-10 15,-1 3-53-15,-2-1-39 0,-2 1-9 0,2-2 14 16,-3 2-47-16,2 0 17 0,-2 0-23 0,-2 1-2 15,3 0-17-15,0-2-8 0,-1 1-29 0,1 1-15 16,-1-2-30-16,0 2-35 0,4-1-71 0,-2-2-49 16,3 1-48-16,2 0-1537 0</inkml:trace>
  <inkml:trace contextRef="#ctx0" brushRef="#br0" timeOffset="-4849.938">15491 6610 2578 0,'-12'2'434'0,"0"3"20"16,0-2-217-16,0 1 38 0,0 0-52 0,1 2-17 15,-3 0-12-15,1 1-46 0,1-1-29 16,3 1 12-16,-1-1-29 0,-1 0-19 0,4 0-8 16,0 1 29-16,3-2-18 0,2 1-1 0,2-6-18 15,-1 11-8-15,1-11 8 0,5 9-11 0,-5-9-14 16,10 6 14-16,-10-6-34 0,14 1 20 0,-5-1-9 16,-9 0 5-16,20-5-10 0,-10 0 9 0,0-2-6 15,1-2 1-15,-1-2-9 0,0-2 7 0,2-1-18 16,-2-4 4-16,0 0-13 0,1-2-8 15,-2 0 0-15,-1-1 12 0,2 1-28 0,-3-1 14 16,0 2-2-16,-1 0 7 0,-2 1-24 0,2 3 10 16,-5 1-1-16,2 1-2 0,-2 2-16 0,-1 2 16 15,-1 1-1-15,-2 4 2 0,-1-3-2 0,4 7 23 16,-7-6-9-16,7 6-1 0,-10-1-14 16,10 1 16-16,0 0 5 0,-15 7 13 0,9-3-8 15,0 6 21-15,2-2-24 0,-1 2 16 0,3 1 17 16,0 0 4-16,2 3-17 0,0 0 23 0,3 3-31 15,0-3 19-15,0 2-27 0,3-1 17 0,-1 0 0 16,4-1-3-16,-2-1-11 0,3-2 10 0,-2-1-2 16,3 1-1-16,1-3-1 0,-1-1 0 0,2-1 0 15,0-3-5-15,-2 0-10 0,0 1 8 0,0-4 7 16,2 0-19-16,-1-1-7 0,0-3-1 16,0 1 8-16,-1-1-7 0,2 0 3 0,-3-3-1 15,0 1 3-15,-1-1 12 0,0 1-15 16,-3 0 12-16,1-2-11 0,-2 2 24 0,-3 0-42 15,-2 6 14-15,4-13-6 0,-4 13 18 0,-4-11-20 16,2 6 3-16,2 5 3 0,-8-5 16 0,2 2-15 16,6 3 26-16,-11 0-10 0,11 0-1 0,0 0 0 15,-14 7 10-15,9-2-6 0,1 0 18 0,0 0-13 16,1 4 11-16,0-2-10 0,3 2-5 0,0 0-19 16,0-9 9-16,4 19-8 0,-1-10 0 0,2 2-28 15,-1-2-8-15,0-3-39 0,3 1-16 0,-7-7-33 16,11 9-6-16,-11-9-27 0,16 6-40 0,-6-6-391 15,0 0-1342-15</inkml:trace>
  <inkml:trace contextRef="#ctx0" brushRef="#br0" timeOffset="-4445.607">15936 6527 2996 0,'-7'4'393'15,"-1"1"8"-15,0 0-91 0,8-5-53 0,-13 9-17 16,5-5-59-16,1 2-30 0,7-6-24 0,-11 7-13 16,11-7 12-16,-10 8-12 0,10-8 6 0,-6 5-40 15,6-5-4-15,0 0 1 0,-1 5-9 16,1-5-23-16,0 0-16 0,0 0-2 16,0 0 11-16,0 0 1 0,0 0-4 0,0 0-20 15,0 0 15-15,24-14-19 0,-20 10 6 0,0-1 0 16,-4 5-1-16,9-10-6 0,-6 5 12 0,-3 5-28 15,8-9 6-15,-8 9-18 0,3-7 34 0,-3 7-32 16,3-8 13-16,-3 8-14 0,0 0 8 0,0-10-10 16,0 10 17-16,0 0-6 0,0 0 23 0,0 0 7 15,0 0 6-15,0 0-9 0,0 0 4 0,0 0-2 16,0 0 5-16,6 28-7 0,-4-20 13 0,4-3-27 16,-2 3 32-16,3-2-34 0,-1-1 18 0,0 1-7 15,1-2-5-15,0-1-5 0,-7-3 0 16,15 4 6-16,-7-3-24 0,-8-1-13 15,15-1-21-15,-8-1-14 0,-7 2 5 0,14-7-37 16,-4 1-5-16,-3-1-38 0,-1 1-77 0,2-3-497 16,2-1-1118-16</inkml:trace>
  <inkml:trace contextRef="#ctx0" brushRef="#br0" timeOffset="-4177.657">16135 6288 3359 0,'2'23'504'0,"-2"-3"-129"0,3-1-88 0,-2 1-63 15,1-2-24-15,2 1-30 0,0 3-24 0,1 1-54 16,0 0 9-16,2-1-29 0,0-1 20 0,3-1-24 15,-2-2 0-15,-1-2-4 0,2-2-12 0,-1 0-13 16,1-3-23-16,-1 1-32 0,0-6-11 0,0 1-70 16,-1-2-11-16,-7-5-71 0,11 6-89 0,-5-4-1478 15</inkml:trace>
  <inkml:trace contextRef="#ctx0" brushRef="#br0" timeOffset="-3222.034">14894 7567 2937 0,'-5'1'596'0,"5"-1"-100"16,0 0-62-16,0 0-110 0,0 0-32 0,0 0-55 16,0 0-11-16,0 0-41 0,0 0-41 0,0 0-14 15,0 0-14-15,0 0-15 0,0 0-4 0,0 0-29 16,0 0-18-16,0 0-3 0,0 0 7 15,0 0-17-15,0 0 8 0,0 0-14 0,0 0 3 16,0 0 3-16,0 0-4 0,0 0-10 16,0 0-11-16,14-16 1 0,-14 16-5 0,0 0 3 15,0 0-3-15,0 0-4 0,0 0 7 0,0 0-6 16,0 0 13-16,0 0-7 0,0 0-9 0,0 0-4 16,0 0 9-16,0 0-1 0,0 0 5 0,0 0-13 15,0 0 1-15,0 0-1 0,0 0 10 0,-6 24-5 16,6-24 1-16,0 0-4 0,-3 7 9 0,3-7-2 15,0 0 2-15,0 0-11 0,0 0 19 0,0 0-12 16,0 0 4-16,0 0-2 0,0 0-2 16,0 0-2-16,0 0 5 0,12-19-7 0,-12 19 3 15,3-7-4-15,-3 7 2 0,3-5-9 0,-3 5-1 16,0 0-7-16,0 0 12 0,4-8-2 0,-4 8-1 16,0 0-8-16,0 0 5 0,0 0 0 15,0 0 7-15,0 0-19 0,0 0-4 0,0 0-28 16,0 0-20-16,-19 23-28 0,19-23-37 0,-8 7-43 15,6-5-915-15,2-2-604 0</inkml:trace>
  <inkml:trace contextRef="#ctx0" brushRef="#br0" timeOffset="-2169.987">16593 7368 2628 0,'0'0'451'16,"0"0"18"-16,0 0-149 0,0 0-24 0,0 0-53 15,0 0-35-15,0 0-32 0,0 0-3 0,0 0-44 16,0 0 26-16,0 0-29 0,0 0-30 0,0 0-4 16,0 0-26-16,0 0-8 0,0 0 19 0,0 0-29 15,0 0 7-15,0 0-10 0,0 0-1 0,0 0-13 16,0 0 5-16,0 0-14 0,0 0 29 0,0 0-23 16,23 2 7-16,-23-2-17 0,0 0 6 0,0 0-4 15,6-4-8-15,-6 4-15 0,0 0 22 0,0 0-15 16,0 0 5-16,0 0-2 0,0 0 24 0,2-8-22 15,-2 8 8-15,0 0-10 0,0 0 11 0,0 0-2 16,0 0-3-16,0 0-15 16,0 0 15-16,0 0-18 0,0 0-1 0,0 0 0 15,0 0 18-15,0 0-14 0,0 0 9 0,0 0-9 16,0 0 4-16,0 0-4 0,0 0 14 0,0 0-8 16,0 0 11-16,0 0-26 0,0 0 15 0,0 0 1 15,0 0 11-15,0 0-22 0,0 0 0 0,8-2 8 16,-8 2-6-16,0 0 10 0,4-6-4 0,-4 6 4 15,0 0-12-15,0 0 4 0,0 0 2 0,0 0-2 16,0 0-6-16,0 0-11 0,0 0-8 0,0 0-14 16,0 0 6-16,0 0-38 0,0 0-23 0,0 0-58 15,0 0-13-15,-31 15-990 0,28-13-1084 16</inkml:trace>
  <inkml:trace contextRef="#ctx0" brushRef="#br0" timeOffset="2306.393">15113 9738 2970 0,'0'0'411'15,"0"0"-40"-15,0 0-123 0,0 0 10 0,0 0-66 16,0 0-41-16,0 0-25 0,0 0 12 0,0 0-11 16,0 0-30-16,0 0 16 0,0 0-12 15,0 0-30-15,0 0 23 0,0 0-34 0,0 0 28 16,0 0-18-16,0 0 22 0,0 0-20 0,0 0-11 15,0 0-4-15,0 0 4 0,0 0-19 16,0 0 28-16,0 0-44 0,0 0 11 0,0 0 0 16,0 0-14-16,0 0-1 0,0 0 2 0,0 0-5 15,0 0 16-15,0 0-7 0,0 0-9 0,0 0-1 16,3 18 7-16,-3-18-1 0,-4 9 8 0,4-9-2 16,-4 11 10-16,4-3-15 0,-3 0 3 0,2-1-8 15,-1 2 6-15,1 1-14 0,-1-2 8 0,1 1-11 16,1 0 5-16,-2 0-2 0,2-9 0 0,-2 14-6 15,2-8-8-15,0-6-35 0,0 10-22 0,0-10-29 16,0 0-61-16,0 0-302 0,0 0-800 16,0 0-925-16</inkml:trace>
  <inkml:trace contextRef="#ctx0" brushRef="#br0" timeOffset="2509.7">15148 9564 2920 0,'13'-8'573'0,"-13"8"-229"0,6-7-92 0,-6 7-150 15,9-6-51-15,-9 6-108 16,0 0-71-16,10-3-3604 0</inkml:trace>
  <inkml:trace contextRef="#ctx0" brushRef="#br0" timeOffset="2909.936">15546 9608 2143 0,'-14'-16'466'15,"14"16"-121"-15,-7-4-79 0,7 4-6 0,-9-6-62 16,3 5-32-16,-2-2-32 0,1 0 19 0,-1 2 19 15,-1-1-68-15,-1 0-34 0,0 2 36 0,10 0-26 16,-19 0-2-16,7 0 41 0,2 2 13 0,-2 1-61 16,2 1 39-16,0 1-31 0,-1 3 5 0,2-1 9 15,-1 4-4-15,0-2-6 0,2 3-24 0,2 0-1 16,0 1 24-16,0-1-35 0,3 1 14 0,1-1-17 16,-1-1 5-16,2 2 4 0,0-2-12 15,-1 1-26-15,2-2 4 0,-1 1-25 0,1 1 0 16,0-1-16-16,-3 0-59 0,3 0-17 0,0-11-88 15,-3 18-48-15,2-8-454 0,-1-4-1511 16</inkml:trace>
  <inkml:trace contextRef="#ctx0" brushRef="#br0" timeOffset="3174.102">15386 9786 3501 0,'0'0'499'16,"0"0"-132"-16,0 0-49 0,0 0-86 0,0 0-23 15,0 0-36-15,-15-10-21 0,10 7-20 16,5 3-14-16,-11-6-47 0,7 2 17 0,4 4-29 16,-8-7 5-16,3 4-7 0,5 3-4 0,-10-6-14 15,3 2-9-15,2 1 1 0,-2 1 13 0,7 2-27 16,-13-4 9-16,5 3-13 0,8 1 9 0,-15-1-14 15,15 1-3-15,-15-1-52 0,15 1-14 16,-17-2-53-16,17 2-57 0,-17-1-1118 0,13-1-986 16</inkml:trace>
  <inkml:trace contextRef="#ctx0" brushRef="#br0" timeOffset="3742.079">15316 9808 2869 0,'-2'12'470'15,"2"-12"-143"-15,0 0-10 0,-3 13-68 0,3-13-31 16,-1 7-39-16,1-7-13 0,-1 10-40 0,1-10 9 15,-2 10-53-15,2-10-8 0,-1 8-11 0,1-8 32 16,0 8-16-16,0-8-30 0,0 9-1 16,0-9-24-16,-3 9-15 0,3-9 16 15,-2 6-25-15,2-6-13 0,0 0 11 0,-1 10-14 16,1-10-15-16,0 0-9 0,-1 7-1 0,1-7-37 16,0 0-40-16,0 0-35 0,0 0-50 0,0 0-128 15,0 8-2230-15</inkml:trace>
  <inkml:trace contextRef="#ctx0" brushRef="#br0" timeOffset="4698.34">15822 9769 2824 0,'0'13'585'0,"0"-13"-150"16,1 18-84-16,-1-5-50 0,0 0-27 0,1 3-60 15,-1 0-32-15,2 2-12 0,-1 1-29 0,1 0-23 16,-1 0-18-16,-1-1-12 0,2 1 10 0,-2-1-24 15,1 0-13-15,-1-5-6 0,-1 2 1 0,1-2-42 16,0-2-21-16,-2 0-32 0,2-11-29 16,-4 17-35-16,4-17-52 0,-7 10-50 15,7-10-32-15,-7-3-1584 0</inkml:trace>
  <inkml:trace contextRef="#ctx0" brushRef="#br0" timeOffset="5005.391">15813 9804 3120 0,'6'-5'538'16,"-2"-1"-128"-16,0-1-86 0,3 0-98 0,-1 0-20 0,1-2-50 16,0 2-17-16,2-2-31 0,-1 1 22 15,5 1-42-15,-2-1 13 0,2 2-16 0,1-2-12 16,-1 2-21-16,1 1 11 0,-3 3 4 15,2-2-13-15,-2 1-11 0,-1 2 3 0,0 1-16 16,-10 0 11-16,13 4-14 0,-9 1 8 0,-4-5-18 16,3 12 13-16,-3-3-10 0,-3 1-1 0,-1 1-17 15,-3 0 14-15,1 1-9 0,-5 0 10 0,2-1-6 16,-1-2 13-16,-1 2-30 0,0-3-1 0,2 0-10 16,-2-2-10-16,0-1-37 0,1-2-17 0,-3 1-28 15,13-4-48-15,-19 2-69 0,19-2-18 0,-16 0-1543 16</inkml:trace>
  <inkml:trace contextRef="#ctx0" brushRef="#br0" timeOffset="5786.419">16179 9667 3181 0,'0'0'547'15,"9"-3"-154"-15,-9 3-79 0,0 0-47 0,0 0-9 16,0 0-45-16,0 0-27 0,0 0-9 0,0 0-12 16,0 0-47-16,0 0-8 0,-10 25-17 0,9-19 8 15,1-6-27-15,-5 13 10 0,2-7-10 0,3-6-12 16,-1 14 7-16,1-8-21 0,0-6-7 15,4 13-9-15,-2-7-8 0,-2-6 11 0,8 8-13 16,-1-5 3-16,-7-3-20 0,11 4 14 0,-11-4-11 16,16-4 9-16,-8 0-9 0,2 0-8 0,-1-3 4 15,1-2 2-15,0 1-14 0,1-2 12 0,-1-2-16 16,0 2 13-16,-3 2-9 0,3-3 0 0,-5 0 7 16,1 2 6-16,0 4-17 0,-6 5 5 15,8-12-6-15,-8 12-1 0,9-7 7 0,-9 7-4 16,7-6 3-16,-7 6 8 0,0 0-8 0,0 0 17 15,0 0-10-15,0 0-5 0,5 19 0 0,-5-9 5 16,0-2-10-16,2 2 14 0,-1 0 1 0,-1 0 11 16,3 0-1-16,-3-10-3 0,3 14-10 15,-2-5-29-15,-1-9-27 0,0 0-4 0,11 12-24 16,-11-12-33-16,0 0-23 0,0 0 7 0,15-3-16 16,-15 3-3-16,0 0-19 0,14-11 7 0,-14 11-23 15,11-11 12-15,-4 4-30 0,2 2 69 16,-2-3 14-16,0 2 37 0,1-1 10 0,2 1 11 15,-1-1 10-15,1 2 53 0,-1-2 25 0,1 3 3 16,-1-3 20-16,2 1 36 0,-1 1 19 0,0 0-1 16,1-2-14-16,-1 1 16 0,0 0-39 0,1-1 22 15,-1 0-11-15,0 1 6 0,1 0-8 0,-4 0 3 16,1-1-29-16,-1 1 8 0,-2 0-22 0,1 1 3 16,-6 5-18-16,4-10 1 0,-4 10 1 0,-1-9 20 15,1 9-17-15,-6-6 13 0,6 6-6 0,-13-4-6 16,13 4 5-16,-15 0 11 0,5 2-10 15,10-2 6-15,-20 4-11 0,10 1 30 16,0 2-31-16,2-1 19 0,1 1 9 0,-2 1-4 16,2 0-7-16,2 3 1 0,0-3-8 0,1 1-11 15,-1 0 18-15,2-2-2 0,3-7-19 0,0 14 10 16,0-8-16-16,0-6 1 0,4 11-4 0,-4-11-2 16,8 9-6-16,-2-5-2 0,0 0-20 0,-6-4 4 15,10 4-6-15,-10-4-4 0,11 3-21 0,-11-3 7 16,8 3-47-16,-8-3-21 0,0 0-27 0,0 0 11 15,9 7-38-15,-9-7-12 0,3 5-200 0,-3-5-1345 16</inkml:trace>
  <inkml:trace contextRef="#ctx0" brushRef="#br0" timeOffset="6513.22">16199 9718 3190 0,'0'0'545'0,"0"0"-149"16,0 0-55-16,0 0-76 0,0 0-53 0,27 0-20 15,-27 0-37-15,16-3-41 0,-7 1-16 16,0-1-21-16,1 0-2 0,1-1 3 0,-11 4-10 15,19-8-27-15,-10 3 17 0,0 0-26 0,-9 5 12 16,13-10-9-16,-8 5-22 0,-5 5-1 0,10-9 1 16,-10 9-8-16,4-8 7 0,-4 8 3 0,0 0-6 15,0 0-9-15,0 0 29 0,-7-16-19 0,0 14 5 16,7 2-14-16,-13 0 7 0,13 0 13 16,-19 5 3-16,9-1-14 0,0 2 25 0,0 2-3 15,-1 1 9-15,-1 2 0 0,3 1 5 0,-1 2-6 16,1 4-4-16,2-2-2 0,-1 3-3 0,3-2 4 15,2 1 3-15,2 0-1 0,1-3-1 0,1 2-10 16,2-2 11-16,0-3-15 0,2 2 5 16,1-4-6-16,1-2-3 0,2-1-4 0,0 0 1 15,0-2-2-15,0-1-12 0,-1-4 4 0,-8 0 3 16,20-1-16-16,-11-3-3 0,2 2-18 0,-3-4-14 16,2 2-23-16,-1-3 5 0,-1 0-22 0,-1-1-23 15,-1-1-23-15,-2 2-19 0,2-1-51 0,1 0-272 16,-2 0-1020-16,0 1-1929 0</inkml:trace>
  <inkml:trace contextRef="#ctx0" brushRef="#br0" timeOffset="6918.062">16547 9713 3120 0,'-2'9'538'16,"1"-3"-101"-16,0 1-88 0,-1 1-74 0,2-8-30 16,0 10-7-16,0-10-53 0,0 8-20 0,0-8-19 15,0 0-11-15,0 0-21 0,3 9 10 0,-3-9-40 16,0 0 11-16,0 0-41 0,0 0 21 0,0 0-31 15,12-23-3-15,-10 14 4 0,1-1-6 0,-2 0-7 16,1-1-5-16,-2-3 8 0,0 3-8 16,0-2-15-16,1 2 2 0,-1-2-4 0,0 2 12 15,2 1-12-15,-2 1 6 0,2 0-9 16,1-2 5-16,0 3-4 0,0 0 0 0,1-1 0 0,2 3 2 16,-1 0-12-16,1 1 2 0,-6 5-10 15,12-8 2-15,-4 6-21 0,-1-1-8 0,1 2-1 16,-8 1 5-16,20-2-38 0,-10 2 11 0,-1 0-33 15,2 0-7-15,-11 0-28 0,0 0-37 0,27 7-59 16,-20-4-1134-16,0-2-1194 0</inkml:trace>
  <inkml:trace contextRef="#ctx0" brushRef="#br0" timeOffset="7205.485">16832 9657 3554 0,'0'0'674'0,"13"1"-186"0,-13-1-108 0,11 0-58 15,-11 0-54-15,16 0-61 0,-8-1-27 0,5 0-40 16,-2-1-13-16,2 1-19 0,1-2-11 0,0 2-30 15,2 0 3-15,2-2-9 0,-2 1-22 16,2 1-30-16,-1-1 1 0,0 1-8 0,-3 0-23 16,1 0-25-16,-1-1-22 0,-14 2-34 15,19 0-41-15,-19 0-35 0,13 4-952 0,-13-4-736 16</inkml:trace>
  <inkml:trace contextRef="#ctx0" brushRef="#br0" timeOffset="7969.886">15316 10379 1714 0,'0'0'405'0,"0"0"-5"0,0 0-95 16,0 0-18-16,3-5-111 0,-3 5 85 16,0 0-62-16,0 0-3 0,0 0-39 0,0 0 26 15,0 0-22-15,0 0 5 0,0 0-14 0,0 0 11 16,0 0 34-16,0 0-20 0,0 0-6 0,0 0-2 16,0 0-11-16,-13 20-15 0,13-20-29 0,-3 13 8 15,1-6-18-15,2 2-11 0,0-9-4 0,0 17-21 16,2-7-6-16,-2 0-7 0,0 0 2 0,4 0-16 15,-2-2-9-15,-1 0 10 0,-1-8-12 0,3 11-1 16,-3-11 0-16,3 8-8 0,-3-8-20 16,9 3-7-16,-9-3 4 0,0 0 6 0,22-8-3 15,-14 2-7-15,5-1-7 0,0-4 13 0,-1 1-11 16,0-1-3-16,2 0-1 0,-4 0 2 16,1-2 1-16,-1 2 0 0,0 0-2 0,-2 2 9 15,1 0-15-15,-4 0 6 0,2 2-5 0,-1 1 6 16,-2-1 2-16,1 4-9 0,-5 3 8 0,8-8 15 15,-8 8-6-15,0 0-1 0,0 0-5 0,0 0-3 16,0 0-1-16,0 0 8 0,6 22-5 0,-6-22 8 16,1 12-23-16,-1-3 10 0,2-2-27 0,-2-7-3 15,2 14-19-15,1-8-15 0,-3-6-46 0,0 0-43 16,7 13-40-16,-7-13-52 0,10 3-1316 0</inkml:trace>
  <inkml:trace contextRef="#ctx0" brushRef="#br0" timeOffset="8273.432">15633 10467 3325 0,'3'12'584'0,"-3"-12"-130"0,4 9-115 0,-4-9-74 16,4 8-45-16,-4-8-50 0,7 2-35 0,-7-2-9 15,0 0-37-15,0 0-2 0,18-10-21 0,-14 5 1 16,1 0-18-16,2-1-3 0,0-1 3 0,0 0-12 15,-2 2-13-15,0 0 4 0,-1 0-23 0,-4 5 37 16,8-7-17-16,-2 4 0 0,-6 3-9 0,7-4 6 16,-7 4-7-16,0 0 9 0,0 0-7 15,0 0-8-15,13 9-5 0,-13-9 13 0,3 10-13 16,-3-10-1-16,4 10 11 0,-4-10-8 0,2 12-6 16,-2-12 7-16,5 9-5 0,-5-9-7 0,3 9-3 15,-3-9-41-15,2 6-25 0,-2-6-28 16,0 0-81-16,0 0-27 0,0 0 0 0,0 0-477 15,0 0-1563-15</inkml:trace>
  <inkml:trace contextRef="#ctx0" brushRef="#br0" timeOffset="8421.515">15908 10483 2947 0,'0'0'541'0,"1"14"-127"0,-1-14-121 15,2 10-111-15,-2-10-100 0,-2 7-58 0,2-7-63 16,0 0-53-16,0 0-38 0,0 0-172 0</inkml:trace>
  <inkml:trace contextRef="#ctx0" brushRef="#br0" timeOffset="8690.125">16100 10211 2852 0,'0'0'654'0,"4"-7"-188"0,-4 7-56 0,5-4-98 15,-5 4-22-15,0 0-33 0,0 0-28 0,0 0-56 16,0 0-16-16,0 0-28 0,0 0 15 0,2 20-29 16,-2-9-17-16,0-11-3 0,-2 22-10 0,2-10 10 15,-2 1-17-15,1 2-24 0,1 2 4 16,0-1-11-16,-2 2-9 0,1-1 0 0,1 2-8 15,0-1-30-15,0-3-5 0,0-2-30 0,0 1-10 16,-2-4-19-16,2 0-27 0,0-10-51 0,0 0-30 16,5 16-328-16,-5-16-767 0,7 2-1325 15</inkml:trace>
  <inkml:trace contextRef="#ctx0" brushRef="#br0" timeOffset="8841.634">16220 10339 3868 0,'-14'1'484'0,"14"-1"-117"0,-20 3-84 16,8-2-58-16,0 2-34 0,-3-2-57 0,-1 1-20 15,-1-1-79-15,0 2-26 0,0-2-68 16,0 1-36-16,2-1-108 0,1-1-1440 0</inkml:trace>
  <inkml:trace contextRef="#ctx0" brushRef="#br0" timeOffset="9045.505">15840 10372 3886 0,'0'0'683'0,"0"0"-211"16,0 0-124-16,0 0-86 0,0 0-75 15,0 0-29-15,0 0-48 0,26-12-28 16,-22 9-47-16,-4 3-30 0,0 0-24 0,14-11-23 15,-14 11-15-15,4-7-34 0,-4 7-38 0,0 0-17 16,0 0-3-16,0 0-809 0,0 0-1364 0</inkml:trace>
  <inkml:trace contextRef="#ctx0" brushRef="#br0" timeOffset="12537.819">16838 7007 2166 0,'0'0'529'0,"0"0"-123"16,0 0-76-16,0 0 10 0,0 0-78 0,0 0-12 15,0 0-14-15,0 0-28 0,0 0-34 0,0 0-19 16,0 0 1-16,0 0-24 0,0 0-6 0,0 0-23 15,0 0 8-15,0 0-63 0,27 5 31 16,-27-5-19-16,0 0-9 0,17 4-8 0,-11-3 11 16,-6-1-14-16,19 1 7 0,-7 1-9 0,2-1-8 15,0 2-1-15,3-1-14 0,1-1-10 0,2 0 11 16,1 2-10-16,3 0 10 0,-1-1-11 0,1 0 3 16,3 1-21-16,-3-1 18 0,2 1-14 15,-3 0 2-15,1-1-31 0,-3 3 5 0,1-2-31 16,0-1 22-16,-2 1-22 0,-3 0-50 0,1 0-9 0,-5-1-18 15,0 0-26-15,-13-2-74 0,20 9-89 16,-12-7-1831-16</inkml:trace>
  <inkml:trace contextRef="#ctx0" brushRef="#br0" timeOffset="27601.852">11111 7394 1981 0,'0'0'347'16,"0"0"-124"-16,0 0 68 0,0 0-47 0,0 0-119 15,0 0 9-15,0 0-48 0,0 0 70 0,0 0-33 16,0 0-19-16,0 0-2 0,0 0 0 0,3-4-20 16,-3 4-24-16,0 0-21 0,0 0 75 0,0 0-87 15,0 0 0-15,0 0 10 0,0 0 14 0,0 0-55 16,0 0 63-16,0 0-62 0,0 0 46 0,0 0-17 15,0 0 34-15,0 0-39 0,0 0 10 0,0 0 2 16,0 0-9-16,0 0 16 0,0 0-22 16,0 0 48-16,0 0-44 0,0 0-37 0,0 0 71 15,0 0-31-15,0 0 13 0,0 0-4 0,0 0 10 16,0 0-1-16,0 0-22 0,0 0 40 0,-17 14-27 16,17-14-15-16,0 0 1 0,0 0 4 15,0 0 30-15,0 0-4 0,0 0-5 0,0 0-7 16,0 0 7-16,0 0 0 0,0 0 23 0,0 0-51 15,0 0 34-15,0 0-2 0,0 0 2 0,0 0-4 16,0 0 11-16,0 0-25 0,0 0 30 0,0 0-30 16,0 0-3-16,0 0-7 0,0 0-1 0,0 0-4 15,0 0 19-15,0 0-11 0,0 0 0 0,0 0-26 16,0 0 26-16,17 9-10 0,-17-9-11 16,0 0 10-16,0 0 7 0,11 1-23 0,-11-1 15 15,0 0-10-15,11 1 2 0,-11-1 6 0,0 0-4 16,9 3-12-16,-9-3 17 0,0 0-9 0,0 0 12 15,11 0-11-15,-11 0 1 0,0 0 3 0,0 0-7 16,0 0-3-16,11 0 6 0,-11 0-10 0,0 0 16 16,0 0-7-16,0 0-4 0,0 0 2 0,9 3 0 15,-9-3-21-15,0 0 15 0,0 0-20 16,0 0 15-16,0 0-3 0,0 0-12 0,0 0 0 16,0 0 1-16,0 0 6 0,0 0 2 0,0 0 7 15,0 0-12-15,0 0 29 0,0 0-22 0,0 0-3 16,0 0 26-16,0 0-16 0,0 0 11 0,0 0-14 15,0 0 4-15,0 0-21 0,0 0 35 16,0 0-25-16,0 0 23 0,11 0-20 0,-11 0 28 16,0 0-21-16,0 0 18 0,0 0-30 0,0 0 17 15,0 0-7-15,0 0 2 0,0 0-8 0,0 0 2 16,0 0 2-16,0 0 14 0,0 0-11 0,0 0 4 16,0 0 0-16,0 0 0 0,0 0-9 0,0 0 25 15,0 0-5-15,0 0-6 0,0 0-3 0,0 0-3 16,0 0-8-16,0 0-2 0,0 0 36 0,0 0-20 15,0 0 16-15,0 0-16 0,0 0-9 0,0 0 15 16,0 0-3-16,0 0 12 0,0 0 2 16,0 0-6-16,0 0-30 0,0 0 32 15,0 0-28-15,0 0-4 0,0 0 19 0,0 0 7 16,0 0-12-16,0 0 0 0,0 0-6 0,0 0 27 16,0 0-6-16,0 0 23 0,0 0-35 0,0 0 9 15,0 0 1-15,0 0-5 0,0 0-6 0,0 0 11 16,0 0 8-16,11-3 4 0,-11 3-17 0,0 0 2 15,0 0-23-15,0 0 26 0,0 0-6 0,9 0 6 16,-9 0-5-16,0 0-3 0,0 0 5 0,0 0 10 16,0 0-20-16,0 0 5 0,0 0-5 0,0 0 15 15,0 0-7-15,0 0-6 0,0 0 6 16,0 0 7-16,0 0 0 0,0 0-15 0,0 0 13 16,10-3 2-16,-10 3-18 0,0 0-10 0,0 0 3 15,0 0 13-15,0 0-16 0,0 0 23 0,0 0 8 16,0 0-6-16,11 0-4 0,-11 0 2 0,0 0 13 15,0 0-5-15,9-1 6 0,-9 1-14 16,0 0-11-16,0 0 3 0,0 0 6 0,0 0-3 16,13 0-18-16,-13 0 7 0,0 0-1 0,0 0 12 15,0 0-3-15,11 0 16 0,-11 0-13 0,0 0 0 16,10-1-23-16,-10 1 25 0,0 0 14 0,8-3-19 16,-8 3 3-16,0 0 10 0,11 0-20 0,-11 0-5 15,0 0 2-15,10-1 16 0,-10 1-16 0,0 0 0 16,10-2 23-16,-10 2 8 0,0 0-20 15,13-1 9-15,-13 1-25 0,0 0 16 0,11 0 7 16,-11 0-5-16,0 0-18 0,9-2 20 0,-9 2-17 16,0 0 18-16,0 0-3 0,11 0 12 0,-11 0-1 15,0 0 4-15,0 0-28 0,0 0 11 0,11-1-21 16,-11 1 33-16,0 0-23 0,0 0 23 0,0 0-15 16,0 0 13-16,0 0-13 0,0 0 2 0,12 1-4 15,-12-1 22-15,0 0-25 0,0 0 2 0,0 0 11 16,0 0-3-16,0 0-19 0,0 0 1 15,0 0 4-15,0 0 23 0,0 0-21 16,0 0 10-16,0 0-15 0,0 0 15 0,0 0-3 16,0 0 10-16,0 0-13 0,0 0 37 0,0 0-26 15,0 0 11-15,0 0-4 0,0 0-10 0,0 0-8 16,0 0 8-16,0 0 0 0,0 0 11 0,0 0-17 16,0 0 4-16,0 0-17 0,0 0 14 0,0 0-3 15,0 0 35-15,0 0-44 0,12 0 34 0,-12 0-29 16,0 0 12-16,0 0-2 0,0 0-16 0,0 0 21 15,0 0-6-15,0 0-19 0,0 0 30 0,0 0-22 16,0 0 31-16,0 0-10 0,0 0 10 0,0 0-22 16,0 0 21-16,0 0-37 0,0 0 26 0,0 0-5 15,0 0 0-15,0 0 5 0,0 0-13 0,0 0-3 16,0 0 17-16,0 0-1 0,0 0 5 16,0 0-10-16,0 0 14 0,0 0-19 15,0 0 1-15,0 0-13 0,0 0 0 0,0 0 9 16,0 0 11-16,0 0-28 0,10-2 22 0,-10 2-16 15,0 0 32-15,0 0-9 0,0 0 6 0,0 0 10 16,0 0-23-16,0 0 16 0,0 0-8 0,9-3-5 16,-9 3-2-16,0 0-27 0,0 0 20 0,0 0 0 15,0 0-4-15,0 0-1 0,0 0 31 0,0 0-17 16,0 0 3-16,0 0 4 0,0 0 13 0,0 0-34 16,12 0 33-16,-12 0-26 0,0 0 7 15,0 0 0-15,0 0-14 0,0 0-3 0,0 0 20 16,0 0-14-16,0 0 25 0,9-3-17 0,-9 3 13 15,0 0 4-15,0 0 0 0,0 0-8 0,0 0-17 16,0 0 2-16,0 0 4 0,0 0 8 0,0 0 5 16,0 0-8-16,0 0 17 0,0 0-31 0,14 1 30 15,-14-1-13-15,0 0-1 0,0 0 7 0,0 0 9 16,0 0-16-16,10-1-14 0,-10 1-7 16,0 0 16-16,0 0 13 0,0 0-15 0,0 0-21 15,0 0 1-15,0 0-3 0,9-1 33 0,-9 1-16 16,0 0 33-16,0 0-35 0,0 0 32 0,0 0-47 15,0 0 3-15,0 0 10 0,0 0 13 16,0 0 4-16,0 0 10 0,0 0-7 0,0 0-18 16,0 0 13-16,0 0-4 0,7 7 4 0,-7-7 15 15,0 0-21-15,0 0 3 0,0 0 6 0,0 0-12 16,0 0 13-16,0 0-13 0,6 5 5 0,-6-5-3 16,0 0-5-16,0 0 29 0,0 0-20 0,0 0-17 15,0 0 14-15,3 10 26 0,-3-10-11 0,0 0-14 16,0 0-10-16,0 0 32 0,0 0-34 0,0 0 23 15,0 0-9-15,2 8-3 0,-2-8-17 0,0 0 43 16,0 0-8-16,0 0-9 0,0 0 19 0,0 0-5 16,0 0-3-16,0 0-5 0,0 0-14 15,0 0-4-15,0 0-13 0,0 0 22 0,0 0-13 16,0 0 28-16,0 0-17 0,0 0 7 0,0 0-14 16,0 0 4-16,0 0-10 0,0 0 39 15,0 0-22-15,0 0 27 0,0 0-40 0,0 0 24 16,0 0-24-16,0 0 5 0,0 0-14 0,0 0 24 15,0 0-28-15,0 0 53 0,0 0-32 0,0 0 9 16,0 0-12-16,0 0 17 0,5-21-4 0,-5 21 0 16,4-10-7-16,-2 4 26 0,-2 6-23 0,2-12 8 15,-2 12-25-15,3-11 19 0,-2 4-16 0,2 1 3 16,-3 6 0-16,5-13 16 0,-5 7-22 0,2-2 45 16,-2 8-20-16,1-12-11 0,-1 6 8 0,0 6 6 15,1-14-39-15,-1 14 33 0,0-12-22 0,0 12 33 16,2-11-13-16,-2 11 8 0,1-12-6 15,-1 12 13-15,0-12-17 0,2 6 14 0,-2 6 22 16,4-11-17-16,-4 11-12 0,0-9-17 16,0 9 1-16,3-8-2 0,-3 8 2 0,1-8 20 15,-1 8-10-15,3-5 10 0,-3 5-22 0,0 0 2 16,4-8 10-16,-4 8 10 0,0 0-10 0,0 0 23 16,2-7-15-16,-2 7-10 0,0 0-8 0,0 0 20 15,0 0-23-15,0 0 23 0,5-6-5 0,-5 6-15 16,0 0 2-16,0 0 8 0,0 0-7 0,0 0-1 15,0 0 8-15,0 0 11 0,5-6-24 0,-5 6 13 16,0 0-2-16,0 0 8 0,0 0-18 16,0 0 3-16,0 0 4 0,0 0 4 0,0 0-8 15,0 0 13-15,0 0-23 0,0 0 36 0,0 0-17 16,0 0-21-16,0 0 14 0,0 0-10 0,0 0 20 16,0 0-24-16,0 0 19 0,0 0 10 0,0 0-21 15,0 0 22-15,0 0-36 0,5-5 25 0,-5 5-3 16,0 0 13-16,0 0 4 0,0 0-11 15,0 0 2-15,0 0-6 0,0 0-12 0,0 0 10 16,0 0 5-16,0 0-10 0,0 0 1 0,0 0 7 16,0 0-14-16,0 0 14 0,0 0 11 0,0 0-6 15,0 0-22-15,0 0 15 0,0 0 2 0,0 0-6 16,0 0-14-16,0 0 6 0,0 0-10 16,0 0 26-16,0 0 13 0,0 0-20 0,0 0-1 15,0 0 0-15,0 0-13 0,0 0 38 0,0 0-25 16,0 0 6-16,0 0-16 0,0 0 5 0,8 16-6 15,-8-16-9-15,2 8 30 0,-2-8-22 0,3 12 5 16,-3-12 7-16,4 12 6 0,-1-7 2 0,-3-5 8 16,4 14 23-16,-1-8-44 0,0 0 30 0,-3-6-14 15,7 12 1-15,-7-6-16 0,3 1-3 0,-3-7-3 16,6 12 4-16,-1-5 9 0,-4-1 9 0,-1-6-6 16,8 15 17-16,-6-6-17 0,1-2-1 0,2 2-9 15,-2 0 18-15,1-1-15 0,1 3 4 16,0-3-10-16,-3 1 10 0,1 0-8 0,1-2 13 15,-2 2-12-15,-2-9 17 0,6 12-28 16,-4-6 17-16,1-1 10 0,-3-5-17 0,6 10 8 16,-6-10 13-16,4 9-16 0,-4-9 6 0,4 5-17 15,-4-5 6-15,0 0 0 0,4 8 3 0,-4-8 5 16,0 0 10-16,0 0-7 0,0 0-1 0,0 0-4 16,0 0 16-16,0 0-4 0,0 0-12 0,0 0 2 15,0 0 5-15,0 0-15 0,9-15 10 0,-9 15-9 16,0 0 9-16,-1-12-13 0,1 12 13 0,0-9-3 15,0 9 1-15,0-15 4 0,1 7 3 16,-1-3-5-16,2 1 8 0,0 0-16 0,-2-2-25 0,0 3 53 16,3-1-17-16,-2-1 5 0,1 0 2 15,2 2-18-15,-4 1 6 0,2-3 19 0,0 1-2 16,1-2-25-16,-1 3 23 0,0-1-11 0,2 1 1 16,-2-2 19-16,0 2-40 0,2 0-12 15,-3 1 16-15,0 1 3 0,1 0 9 0,-2 7-8 16,3-12 2-16,-2 5-10 0,-1 7 3 0,3-11 7 15,-3 11 5-15,1-8-22 0,-1 8 14 0,2-8 6 16,-2 8-6-16,0 0-15 0,3-8 14 0,-3 8-3 16,0 0 6-16,2-9-4 0,-2 9 10 0,0 0-2 15,1-8 1-15,-1 8-9 0,0 0 24 0,0 0-11 16,0 0-11-16,0 0 0 0,2-7 30 16,-2 7-10-16,0 0-1 0,0 0 22 0,0 0-25 0,0 0-3 15,0 0 15-15,0 0-25 0,0 0 23 16,0 0-35-16,0 0 62 0,0 0-39 0,0 0-21 15,0 0 11-15,0 0 11 0,11 18-8 0,-11-18-1 16,0 0-5-16,0 12 8 0,0-12-5 0,3 8 14 16,-3-8 3-16,2 7-10 0,-2-7 0 0,4 8 16 15,-4-8-40-15,4 10 37 0,-4-10-31 16,3 10 26-16,0-4-16 0,0 0 2 0,-3-6 8 16,4 15 12-16,2-8-16 0,-4 3 4 0,3-2-9 15,-1 2 22-15,0 0-6 0,0 1 14 16,0 1 3-16,2-1-13 0,-2 0-18 0,-1-3 23 0,0 1-34 15,2 0 16-15,-3-1 13 0,1-1-10 16,0 0-11-16,-3-7 16 0,8 10 0 0,-6-4 17 16,-2-6-7-16,4 7-8 0,-4-7-10 0,3 8 5 15,-3-8 5-15,0 0 0 0,4 9-5 0,-4-9-8 16,0 0 6-16,3 6 11 0,-3-6-11 0,0 0 11 16,0 0-18-16,0 0 18 0,4 7-16 0,-4-7 4 15,0 0-16-15,0 0 18 0,0 0-4 0,0 0 5 16,6 5 6-16,-6-5-19 0,0 0 5 0,0 0 6 15,0 0-3-15,0 0 0 0,0 0-8 0,0 0 24 16,0 0-7-16,0 0 0 0,0 0-9 16,0 0-9-16,0 0-6 0,0 0 18 15,0 0-8-15,0 0-7 0,8-18 12 0,-4 12 7 16,-4 6-24-16,2-12 19 0,-1 5 1 0,2-4-6 16,0 3-8-16,-1-2 6 0,1 0-3 0,-1 0 10 15,0-1-9-15,3 1 2 0,-3-1 1 0,0 2-7 16,0 0-12-16,1 0 5 0,1-1-2 0,-4 3 17 15,3 0-27-15,-2-1 32 0,-1 8-46 0,5-13 35 16,-3 6 4-16,-2 7-5 0,0-11-21 0,2 6 37 16,-2 5-14-16,4-10 5 0,-4 10-11 0,0-10 20 15,0 10-18-15,1-9 12 0,-1 9 0 0,5-7 4 16,-5 7-24-16,0 0 15 0,2-7 2 0,-2 7-5 16,0 0-6-16,2-9 33 0,-2 9-19 15,0 0-5-15,0 0-9 0,0 0 25 0,0 0-26 16,0 0 10-16,0 0-4 0,0 0 29 0,0 0-14 15,0 0 8-15,0 0 8 0,0 0 8 0,0 0-30 16,0 0 9-16,7 21-21 0,-7-21 7 16,1 11-15-16,-1-11 10 0,0 17-18 0,0-6 31 15,0 1 5-15,3 0-2 0,-3 2-6 0,2 1 14 16,-2 0-9-16,3 1 1 0,-2 1-4 0,3-1-4 16,0-2 7-16,-2-1-16 0,0-1 11 0,0 1 0 15,1-2-17-15,-1-1 12 0,0 0 16 0,0-2 6 16,-2-8-17-16,2 14-6 0,0-8 3 0,-2-6 6 15,5 8-6-15,-5-8 26 0,5 4-35 16,-5-4 6-16,0 0-7 0,0 0-9 0,7 7 19 16,-7-7 3-16,0 0-3 0,0 0 6 0,10 0 5 15,-10 0-8-15,0 0 0 0,0 0 11 0,0 0-33 16,0 0 31-16,0 0 2 0,0 0 5 0,17-3-30 16,-17 3 1-16,0 0-1 0,0 0 14 0,7-5-18 15,-7 5 10-15,0 0-1 0,4-6 0 0,-4 6-10 16,0 0 27-16,4-9-10 0,-4 9 19 15,2-5-32-15,-2 5-2 0,0 0 8 16,2-9 9-16,-2 9-5 0,3-7 5 0,-3 7-32 16,0 0 37-16,5-9-14 0,-5 9 22 0,2-7-11 15,-2 7-4-15,0 0-17 0,3-7 13 0,-3 7-3 16,0 0 18-16,4-6-35 0,-4 6 23 0,0 0-16 16,0 0 31-16,6-9-33 0,-6 9 7 0,0 0-14 15,0 0 34-15,0 0 10 0,0-8-16 0,0 8-8 16,0 0 0-16,0 0 2 0,0 0 2 0,0 0-2 15,0 0 6-15,0-10-4 0,0 10 2 0,0 0 12 16,0 0-8-16,0 0-8 0,0 0 22 0,0 0-10 16,0 0 4-16,0 0-18 0,0 0 22 0,0 0-28 15,-4-7 14-15,4 7-8 0,0 0 16 0,0 0-8 16,0 0 25-16,0 0 6 0,0 0 10 0,0 0-8 16,0 0-1-16,0 0 7 0,0 0-10 15,0 0-18-15,0 0 8 0,0 0 9 16,0 0-2-16,0 0 25 0,0 0 6 0,0 0-21 15,0 0 36-15,0 0-1 0,0 0 19 0,0 0-28 16,0 0 10-16,0 0-18 0,0 0 11 0,8-3-8 16,-8 3-1-16,0 0-14 0,13-1 0 0,-13 1-11 15,11-3 16-15,-3 2-13 0,-8 1-5 0,19-3-8 16,-6 2 3-16,1 1-2 0,3-3 1 0,4 0-1 16,1 2-9-16,0-2-5 0,5 0-2 0,2 2 0 15,0-1-7-15,0 0 4 0,3 0-8 16,-1 0-1-16,1 1 3 0,-1 1-5 0,-1-2 10 0,1 0-7 15,-6 1-12-15,-2 0 3 0,-2 0 8 16,0 0-7-16,-3 2 3 0,-3-2-26 0,0-1-1 16,-2 1-10-16,-1 0-28 0,-1 0 1 0,-3 1 14 15,-8 0-11-15,14 0-13 0,-14 0-16 0,0 0-22 16,0 0-45-16,0 0-41 0,0 0-67 16,0 0-1359-16</inkml:trace>
  <inkml:trace contextRef="#ctx0" brushRef="#br0" timeOffset="29181.648">11081 7410 1817 0,'0'0'373'15,"0"0"-4"-15,0 0-149 0,0 0 29 0,4 3-87 16,-4-3-42-16,0 0-5 0,0 0 47 15,0 0-14-15,0 0-20 0,0 0-71 0,0 0 34 16,9 2-45-16,-9-2 34 0,0 0-16 0,0 0 3 16,0 0-3-16,0 0-23 0,0 0-7 0,0 0 36 15,0 0-28-15,0 0-1 0,0 0 5 0,0 0-23 16,0 0 20-16,0 0-13 0,-17 10-5 0,17-10 2 16,-14 3 22-16,4-2-20 0,1-1-1 0,-3 4 26 15,-1-3 4-15,-1 0-16 0,0 0-8 0,-2 2 14 16,3-2-32-16,-3 2 38 0,1-1-4 0,-1 2-14 15,-2-1-20-15,5-1-1 0,0 3-26 16,0-3-17-16,0 1-64 0,2-2-46 0,-3 1-73 16,5 5-17-16,1-7-2252 0</inkml:trace>
  <inkml:trace contextRef="#ctx0" brushRef="#br0" timeOffset="38737.944">12626 7348 1116 0,'0'0'238'0,"0"0"45"0,0 0-206 0,0 0 149 16,0 0 47-16,0 0-171 0,0 0 82 0,0 0-55 15,0 0 39-15,0 0-34 16,0 0-84-16,0 0-8 0,0 0 22 0,0 0 31 15,0 0 11-15,0 0-17 0,0 0-21 0,0 0 21 16,0 0-22-16,0 0 4 0,0 0 5 0,0 0-57 16,0 0 5-16,0 0 30 0,0 0-30 0,0 0 57 15,0 0-12-15,0 0 2 0,0 0-54 0,0 0 35 16,0 0 12-16,0 0-18 0,0 0-17 0,0 0-13 16,0 0 13-16,0 0 11 0,0 0 4 0,22-21-20 15,-22 21-39-15,0 0 33 0,0 0-18 0,0 0 19 16,4-13 10-16,-4 13-5 0,0 0-6 0,3-10 8 15,-3 10 29-15,0 0-11 0,4-11-1 16,-4 11-27-16,0 0 27 0,3-12-51 16,-3 12 3-16,0 0 48 0,4-10-11 0,-4 10 1 15,4-7-45-15,-4 7 56 0,0 0-27 0,0 0 14 16,5-11-44-16,-5 11 21 0,0-4 4 0,0 4 3 16,0 0-22-16,3-8 19 0,-3 8-20 0,0 0 1 15,0 0 30-15,6-8-16 0,-6 8-34 0,2-6 34 16,-2 6-7-16,2-6 44 0,-2 6-41 0,5-4 12 15,-5 4-15-15,4-8 31 0,-4 8-28 0,4-6 23 16,-4 6-22-16,8-8 18 0,-8 8-15 0,6-7 26 16,-3 3-18-16,-3 4-8 0,8-7 21 0,-6 2-14 15,-2 5-46-15,8-6 25 0,-3 3 29 16,-5 3-5-16,8-7-6 0,-8 7 18 0,4-6-16 16,-4 6-2-16,9-5-22 0,-9 5 11 15,5-4-20-15,-5 4 29 0,0 0-9 0,0 0-9 16,12 0-6-16,-12 0 26 0,0 0-5 0,8 8-6 15,-8-8 0-15,6 8 0 0,-6-8 14 0,8 10-10 16,-8-10-22-16,4 14 16 0,-4-14-2 0,3 17 17 16,-1-11 9-16,-2-6-16 0,2 20-12 0,0-9 15 15,-2-11-16-15,0 18 14 0,-2-6-3 0,2-1 9 16,0-11-13-16,-2 20 24 0,2-10-11 0,0-10 21 16,-3 15-38-16,3-15 17 0,-2 14 4 15,2-14-13-15,-4 13-15 0,4-13 5 0,0 9-4 16,0-9 37-16,0 0-25 0,-2 10 18 15,2-10-30-15,0 0 37 0,0 0-54 0,0 0 46 16,0 0-9-16,0 0 35 0,0 0-35 0,0 0-4 16,0 0-38-16,7-32 26 0,-7 32-19 0,8-17 50 15,-4 7-13-15,-1 1-6 0,4-1-8 0,-4 0 2 16,3-1-20-16,0 1 18 0,-1 2 11 0,-1-2-2 16,3 2 7-16,-2 0-20 0,1-4-22 0,-1 3 48 15,1 2-20-15,-1-1 22 0,2 0-14 0,0 0 18 16,-1 1-38-16,-6 7 24 0,11-9 0 0,-5 3 9 15,-6 6-64-15,12-8 33 0,-12 8-18 16,13-3 44-16,-13 3-40 0,12-3 52 0,-12 3-38 16,0 0 14-16,0 0-2 0,20 7 8 15,-20-7-30-15,10 9 14 0,-10-9 16 0,6 11-14 16,-6-11 4-16,4 11-8 0,-4-11 24 0,1 11-4 16,-1-11-44-16,4 10 32 0,-4-10-12 0,0 0 24 15,0 0-2-15,0 14-4 0,0-14 12 0,0 0-14 16,0 0-26-16,0 0 54 0,0 0-14 0,0 0-22 15,0 0 8-15,0 0 2 0,0 0-22 0,23-28 32 16,-17 19-1-16,1-2-5 0,2 0-4 0,-2 0 9 16,1-1-12-16,2 0 12 0,-1 0-30 15,0 2 30-15,-1-4-30 0,2 5 5 16,1-1-8-16,-3 0 9 0,2 2 22 0,-3 1-23 16,1 0 16-16,-1 4 0 0,-2 0-33 0,-5 3 36 15,13-1-18-15,-13 1 9 0,11 7-6 0,-11-7 12 16,10 14-2-16,-6-5 7 0,-2 1 5 0,-2 1-26 15,3 1 1-15,-1 0 12 0,0-1-14 0,-2-1-3 16,0-10 28-16,2 23-12 0,0-14-4 0,-2-9 16 16,2 16-20-16,-2-16 15 0,0 15 7 0,0-15-22 15,1 14 18-15,-1-14-24 0,2 9 30 0,-2-9-1 16,0 0-19-16,2 15 17 0,-2-15-30 0,0 0 38 16,0 11-29-16,0-11 18 0,0 0-5 15,0 0-7-15,3 14-19 0,-3-14 38 0,0 0-26 16,0 0 10-16,-3 13 6 0,3-13-21 15,0 0 4-15,0 0 34 0,0 0-32 0,0 12 12 16,0-12-4-16,0 0-7 0,0 0 17 0,0 0-6 16,0 0-21-16,0 0 30 0,0 0-13 0,0 12 16 15,0-12-38-15,0 0 34 0,0 0-17 0,0 0 18 16,0 0-7-16,0 0-14 0,0 0-8 0,0 0 17 16,0 0-9-16,0 0 29 0,0 0-31 0,0 0 34 15,-2 8-18-15,2-8 6 0,0 0-3 0,0 0-11 16,0 0 9-16,0 0-9 0,0 0-6 15,0 0 9-15,0 0-9 0,0 0 15 16,0 0 5-16,0 0-6 0,0 0-5 0,0 0 21 16,0 0-20-16,0 0 12 0,0 0-27 0,0 0 25 15,0 0-4-15,0 0-4 0,0 0 7 0,0 0 3 16,0 0 16-16,0 0-1 0,0 0-29 0,0 0 19 16,0 0-29-16,0 0 26 0,0 0-10 0,0 0-3 15,0 0 5-15,0 0 10 0,0 0 0 0,0 0-20 16,0 0 17-16,0 0 12 0,0 0-34 0,0 0 18 15,0 0-26-15,0 0 38 0,0 0-30 0,0 0 22 16,0 0 0-16,0 0-4 0,0 0 16 16,0 0-50-16,0 0 16 0,0 0 14 0,0 0 5 15,0 0 1-15,0 0-21 0,0 0 34 0,0 0-5 16,0 0-7-16,0 0 8 0,0 0-13 16,0 0 7-16,0 0-10 0,0 0 10 0,0 0-18 15,0 0 8-15,0 0-5 0,0 0-6 0,0 0 29 16,0 0-26-16,0 0 11 0,0 0-16 0,0 0 7 15,0 0 5-15,0 0-9 0,0 0 8 0,0 0-4 16,0 0 7-16,0 0 3 0,0 0-14 0,0 0 10 16,0 0-12-16,0 0 12 0,0 0-14 0,0 0 6 15,0 0 0-15,0 0 0 0,0 0 17 0,0 0-15 16,0 0 8-16,0 0 8 0,0 0-24 16,0 0 15-16,0 0-9 0,0 0 5 15,0 0-3-15,0 0 2 0,0 0 8 0,0 0 1 16,0 0-31-16,0 0 11 0,0 0-1 0,0 0 2 15,0 0 12-15,0 0 6 0,0 0-18 0,0 0 10 16,0 0-8-16,0 0 4 0,0 0 2 0,0 0-4 16,0 0-2-16,18-3 6 0,-18 3-12 0,0 0 10 15,0 0 0-15,0 0 6 0,0 0-22 0,0 0 32 16,0 0-10-16,0 0 10 0,0 0-14 0,0 0-2 16,0 0-12-16,0 0 10 0,0 0 4 0,0 0 16 15,0 0-22-15,0 0 8 0,0 0 2 0,0 0 20 16,0 0-15-16,0 0-1 0,0 0-21 15,0 0 18-15,0 0-14 0,0 0 8 0,0 0-8 16,0 0 10-16,0 0 9 0,11-4 2 16,-11 4-22-16,0 0 20 0,0 0-30 0,0 0 12 15,0 0 10-15,0 0-10 0,10-1-1 0,-10 1 14 16,0 0-14-16,10-1 22 0,-10 1-27 0,0 0 9 16,13 0 1-16,-13 0 7 0,12-1-24 0,-12 1 17 15,13-2 6-15,-13 2-6 0,14 0 6 0,-5 0 8 16,-9 0-16-16,17 0 4 0,-9-1-3 0,-8 1 3 15,17 1 3-15,-5-1 3 0,-1 0-6 0,-2-1 0 16,-9 1 17-16,20 1-15 0,-9 1-17 16,1-4 15-16,-3 2 0 0,4 0-4 0,-1 0 0 15,1-1 2-15,1 1 2 0,-1-1 2 0,-1 1 6 16,1 0-18-16,-2 0 12 0,1 0-12 16,1 0 4-16,1 0 4 0,-2 1 2 0,1-1-6 15,0 0 8-15,0 0-6 0,1 0 10 0,-1 0-10 16,0 0-6-16,-1 0 8 0,0 0 0 0,-12 0-2 15,27-1 2-15,-14 1-6 0,-13 0 15 0,21-2-2 16,-11 2-7-16,-10 0 8 0,24-1-6 0,-14 1-6 16,-10 0 4-16,21 1 15 0,-21-1-24 0,21 0 9 15,-12-1 4-15,2 2 0 0,-2-1 10 16,-9 0-22-16,20 2 8 0,-8-2 2 0,-4-2-8 16,4 2 8-16,-3-1-4 0,0 0 11 0,-9 1-10 15,18-3 2-15,-9 3-6 0,2-1 3 16,-11 1 2-16,14-1 8 0,-6 1-20 0,-8 0 17 15,16-1-8-15,-16 1 5 0,15 0 10 0,-8-2 3 16,-7 2-8-16,14-1-23 0,-14 1 16 0,15-2-10 16,-7 2 10-16,-8 0 6 0,17-2-4 0,-7 1 2 15,-1-2-2-15,-1 2 2 0,3 0-10 0,-11 1 10 16,16-2-10-16,-7 0 14 0,1 1-8 0,-10 1 4 16,15-3 9-16,-7 2-18 0,-8 1-1 0,15-1 20 15,-6 1-18-15,-9 0 10 0,15-1-10 16,-15 1 8-16,14-1-2 0,-14 1-4 0,16-3 0 15,-9 3 12-15,-7 0-6 0,14 0-8 0,-14 0-14 16,15 0 20-16,-7 0-13 0,-8 0 17 16,14 0-8-16,-14 0 4 0,15 0-15 0,-15 0 11 15,12 0-21-15,-12 0 19 0,11 3-42 0,-11-3-15 16,0 0-12-16,0 0-16 0,11 0-10 0,-11 0-43 16,0 0-13-16,0 0-43 0,0 0-68 0,0 0-1013 15</inkml:trace>
  <inkml:trace contextRef="#ctx0" brushRef="#br0" timeOffset="49193.822">13593 7327 2157 0,'0'0'374'0,"0"0"-81"0,0 0-22 0,0 0-93 15,0 0 15-15,0 0-72 0,0 0 32 0,0 0-37 16,0 0 22-16,0 0-32 0,0 0 5 0,0 0-25 16,0 0 52-16,0 0-39 0,0 0 44 0,0 0-88 15,0 0 8-15,10-3 28 0,-10 3-5 0,0 0-17 16,0 0-5-16,0 0 8 0,0 0-5 16,0 0-26-16,0 0 27 0,0 0-47 0,0 0 17 15,0 0 18-15,0 0 18 0,0 0-52 0,0 0 18 16,0 0-20-16,0 0 51 0,9 21-25 15,-9-12 5-15,2 4-32 0,-2 1 27 0,0 4-10 16,2 1 11-16,0 2-6 0,-2 4 0 0,2 0-7 16,-2 2 0-16,2 0-4 0,0-1-9 0,-1 1-2 15,1-1 12-15,-2-1-6 0,3-1 9 0,-1-2-25 16,-2-3 9-16,2 0-5 0,0-1 1 0,-1-2 10 16,-1-2-12-16,2-1-7 0,-2-2 8 0,0 0-11 15,0-1 13-15,2-2-17 0,-2-8 8 0,0 11-6 16,0-11 6-16,0 13-25 15,0-13-2-15,0 9-9 0,0-9 10 0,0 0-21 0,0 9 0 16,0-9-28-16,0 0-6 0,0 0-34 0,0 0 1 16,0 0-46-16,0 0-20 0,0 0-191 15,0 0-1350-15</inkml:trace>
  <inkml:trace contextRef="#ctx0" brushRef="#br0" timeOffset="51309.438">14024 7840 2487 0,'-19'3'476'0,"0"1"-50"0,-3 2-92 16,5-5-46-16,-2 3-37 0,-1 1-8 0,-4 0-24 16,-3-2-39-16,-1 3-36 0,-3-1-22 0,-5 1 0 15,-2-1-4-15,4 1-26 0,-2-1 1 0,0 1-19 16,5-1 6-16,-5 1-4 0,5-2-3 16,3 2-44-16,-1-3 2 0,2-1-1 0,0 4-17 15,5-3 8-15,0-2-3 0,1 3-2 0,4-3 1 16,0 1-12-16,2 1 25 0,-1-3-30 0,5 2 19 15,-1-1-23-15,12-1 31 0,-19 4-12 16,19-4-4-16,-16 0-3 0,16 0 5 0,-13 2 6 0,13-2-7 16,-12 1-11-16,12-1 2 0,0 0-3 15,-11 3 5-15,11-3 6 0,0 0-9 0,0 0 7 16,0 0 9-16,0 0-14 0,-13 2 1 0,13-2-5 16,0 0 0-16,0 0-16 0,0 0 12 0,0 0-5 15,0 0 0-15,0 0-10 0,0 0 8 16,0 0-37-16,0 0 16 0,0 0 2 0,0 0 6 15,0 0-38-15,0 0 36 0,0 0-7 0,0 0 12 16,-17-1 19-16,17 1-16 0,0 0-6 0,0 0 2 16,0 0 20-16,0 0-1 0,0 0-18 0,0 0 18 15,0 0-27-15,0 0 16 0,0 0-6 16,0 0 15-16,0 0 16 0,0 0-8 0,0 0-9 16,0 0 26-16,0 0-18 0,0 0-10 0,0 0-17 15,0 0 19-15,0 0-14 0,0 0 15 0,0 0 10 16,0 0 2-16,0 0-5 0,0 0 9 0,0 0-5 15,0 0 5-15,0 0-25 0,0 0 5 16,0 0 9-16,0 0 0 0,0 0-22 0,0 0 33 16,0 0 9-16,0 0 0 0,0 0-29 0,0 0 15 15,0 0 2-15,0 0-2 0,0 0-15 0,0 0 32 16,0 0-13-16,0 0 13 0,0 0-16 0,0 0 2 16,0 0-15-16,-2 12 12 0,2-12 2 0,0 0 4 15,0 0-5-15,2 19 8 0,-2-19-12 0,1 10 26 16,-1-10-32-16,0 13 1 0,0-13-1 0,0 12 11 15,0-12-13-15,2 16-3 0,-2-16 10 16,2 15 19-16,-2-15-6 0,2 16-12 0,-2-6 12 16,0-10-2-16,2 17-26 0,-2-17 31 15,3 15-18-15,-3-15 21 0,0 14-19 0,0-14 15 16,2 11-26-16,-2-11 21 0,0 0-19 0,0 14 21 16,0-14-9-16,0 0 6 0,0 0-5 0,3 13-12 15,-3-13 28-15,0 0-16 0,0 0 2 0,2 11 6 16,-2-11-28-16,0 0 21 0,0 0-9 0,0 0 17 15,0 0-15-15,0 0 18 0,2 11-15 0,-2-11-30 16,0 0 34-16,0 0 3 0,0 0-3 16,0 0-7-16,0 0 3 0,0 0 6 0,0 0-16 15,0 0 14-15,0 0-2 0,0 0-3 16,0 0-7-16,11 2 8 0,-11-2-15 0,0 0 7 16,0 0-7-16,16-5 21 0,-16 5-1 0,11-3-10 15,-11 3-1-15,9-3 6 0,-9 3-35 0,11-2 18 16,-11 2 5-16,11-3-2 0,-11 3 9 0,7-2 10 15,-7 2-2-15,0 0-1 0,12-1-14 0,-12 1 12 16,0 0 1-16,8-1-4 0,-8 1-9 0,0 0-6 16,0 0 19-16,0 0-8 0,0 0-9 0,0 0-6 15,0 0 4-15,0 0 7 0,0 0 8 16,0 0-8-16,0 0 6 0,0 0-1 0,-20 22 18 16,11-18-12-16,-2 0-8 0,0 3 10 15,-3-1-15-15,0 0 12 0,1 2-4 0,0-3 7 16,-3 1-31-16,1 1 29 0,1-2-8 0,3 1-3 15,-1-3-12-15,3 2 27 0,1 1-27 0,8-6 15 16,-17 5-3-16,11-1 28 0,6-4 6 0,-9 5 2 16,9-5-10-16,0 0 7 0,0 0-20 0,0 0 17 15,0 0-9-15,0 0 8 0,18 9-8 0,-6-9 10 16,-1 0-20-16,3 0 1 0,1-2-7 0,1 2 15 16,-1-1-19-16,1 0 14 0,-1 1 7 0,-1 0-4 15,0-1-1-15,-4 1-13 0,2 0 16 16,-3 0-3-16,-9 0-17 0,18 0-10 15,-11 0 2-15,-7 0 4 0,11 1-12 0,-11-1 28 16,0 0 4-16,8 6-4 0,-8-6-4 0,0 0 8 16,0 0-29-16,0 0 18 0,-13 16 3 0,3-11-5 15,2 1-4-15,-1 0 1 0,1 0-1 0,-1-1 18 16,-1 2-9-16,0-1 0 0,3 0-2 0,-3 0 12 16,2 1-22-16,1-2 12 0,7-5 2 0,-14 8 11 15,14-8-12-15,-9 7-1 0,9-7 0 0,-8 7-9 16,8-7 6-16,-5 8 18 0,5-8-4 0,0 0-11 15,0 5 12-15,0-5 0 0,0 0-14 0,0 0 4 16,16 7-6-16,-16-7-4 16,13 2 11-16,-13-2 2 0,13 1-8 0,-6-1 22 15,-7 0-14-15,14 3-8 0,-14-3-8 0,13 3 6 16,-13-3-5-16,12 5 6 0,-8-3 2 0,-4-2-4 16,9 8 6-16,-5-3 24 0,-4-5-28 0,5 10-1 15,-3-4 1-15,-2-6 8 0,0 14-16 0,0-7 9 16,0-7-20-16,0 15 35 0,0-7-10 0,-2-1-8 15,0 1 12-15,-1-1-3 0,3 1-3 0,-4 0 0 16,4-8 0-16,-2 11 5 0,2-11 4 0,-4 9-6 16,4-9 6-16,-3 9-14 0,3-9-2 15,-2 8-12-15,2-8 7 0,0 0 9 0,-5 7-3 16,5-7 15-16,0 0-16 0,-4 7-1 16,4-7-6-16,0 0 12 0,0 0-28 0,0 0 16 15,0 0 18-15,-1 6 1 0,1-6 0 0,0 0 3 16,0 0-14-16,0 0 1 0,0 0-5 0,0 0 10 15,0 0 0-15,0 0 3 0,0 0-13 0,0 0 20 16,0 0-30-16,-6 6 42 0,6-6-24 0,0 0 4 16,0 0-4-16,0 0 4 0,0 0-7 0,0 0 4 15,0 0 7-15,0 7 10 0,0-7-7 16,0 0-21-16,0 0-6 0,0 0 26 0,-4 11-43 16,4-11 48-16,0 0 1 0,0 0 7 0,-3 14-29 15,3-14 18-15,-6 10-12 0,6-10 16 0,-5 13-31 16,5-13 25-16,-5 13-11 0,5-13 8 0,-4 12-1 15,0-5 21-15,4-7-34 0,-5 11 15 16,5-11-25-16,-2 9 12 0,2-9-11 0,-7 9 23 16,7-9 1-16,-2 9 16 0,2-9 0 0,0 0 10 15,0 0-15-15,-5 9 23 0,5-9-19 0,0 0-3 16,0 0 14-16,0 0 3 0,0 0-2 0,0 0 4 16,0 0-6-16,0 0-8 0,23 4-10 15,-23-4-7-15,11-4-4 0,-11 4 8 0,16-2-8 16,-8 0 24-16,2 0-28 0,1 0 15 0,0 1-12 15,3 0 12-15,-1 0-22 0,3-1 5 0,2 0 0 16,4-1 7-16,1 1 6 0,4-2 5 0,4 1-10 16,-3 1-8-16,5-2-8 0,-1 2 15 15,6-1-10-15,2-1 11 0,0 1-15 0,-1-1 8 16,1-1-7-16,-2 1 20 0,3-1-24 0,-10 2 4 16,1 0 10-16,-3-1-4 0,-3 1-8 0,-1 1 14 15,-4 1-2-15,-1-1 8 0,-3 0-22 16,-4 0-11-16,2 0-32 0,-4 1 8 0,-2 1-9 15,-9 0 8-15,13-2-21 0,-13 2-11 0,0 0-22 16,0 0-17-16,0 0-29 0,0 0-17 0,0 0-20 16,0 0-141-16,-20-12-1659 0</inkml:trace>
  <inkml:trace contextRef="#ctx0" brushRef="#br0" timeOffset="62757.003">13980 7857 2714 0,'0'-7'458'15,"0"7"-103"-15,0 0-45 0,0 0-79 0,0 0-47 16,0 0-29-16,0 0-2 0,0 0-11 0,0 0-3 16,0 0-43-16,0 0 3 0,0 0-13 0,0 0-6 15,0 0-10-15,0 0 11 0,0 0-45 16,0 0 1-16,0 0-8 0,0 0 8 0,0 0-17 16,13 19 4-16,-13-19-4 0,0 8 0 0,0-8 5 15,0 11 25-15,0-11-38 0,0 13 17 0,0-13-29 16,0 14 26-16,0-14-23 0,-2 16 23 0,2-16-10 15,-3 15 7-15,2-5-12 0,1-10-8 0,-3 15 19 16,3-15 18-16,-4 15-36 0,4-7 4 0,0-8-20 16,-4 14 16-16,4-14-18 0,-2 12 17 15,2-12-3-15,-5 11 21 0,5-11-16 0,0 0 14 16,-3 13-24-16,3-13 26 0,0 0-29 0,0 0 5 16,0 14-2-16,0-14 21 0,0 0-8 0,0 0 8 15,-4 8-14-15,4-8 21 0,0 0 26 0,0 0-17 16,0 0 15-16,0 0-20 0,0 0 6 15,0 0-12-15,0 0-11 0,0 0 6 0,0 0-3 16,0 0 8-16,7 8-18 0,-7-8 17 0,0 0-20 16,0 0 16-16,0 0-16 0,0 0 17 0,22-10-14 15,-15 7-1-15,-7 3 2 0,13-5 1 0,-4 0-10 16,-2 0 16-16,4 2-17 0,0-1 3 16,1 0 6-16,-1 1 10 0,0-2-7 0,1 3-6 15,-1 1 0-15,-3-2 11 0,-8 3-30 0,17-2 21 16,-11 2-15-16,-6 0 14 0,0 0 6 0,17 5 2 15,-17-5-11-15,4 9 8 0,-4-3-12 0,0-6 2 16,-2 12-6-16,0-4 10 0,-4 0-8 0,2 1 19 16,-3-2-20-16,1 3 14 0,1-2-5 0,-2-3 4 15,2 2-4-15,-3 0 4 0,3-2 7 0,-1 2 2 16,0-3-39-16,2 2 15 0,-2-2-4 16,6-4 35-16,-7 8-19 0,3-4 19 0,4-4-28 15,-3 4 14-15,3-4-4 0,-7 6 1 0,7-6-12 16,0 0 18-16,0 0-20 0,0 8 15 15,0-8-8-15,0 0 2 0,0 0-9 0,0 0 22 16,0 0-5-16,14 7-8 0,-14-7 4 0,7 3-2 16,-7-3-11-16,10 3 22 0,-10-3-13 0,10 1 0 15,-10-1 0-15,11 2 21 0,-11-2-28 0,0 0 7 16,14 1 4-16,-14-1 9 0,9 3-22 0,-9-3 22 16,10 3-13-16,-10-3 4 0,0 0 1 0,7 5 1 15,-7-5-15-15,0 0 19 0,4 7-23 0,-4-7 24 16,0 0-11-16,0 0 4 0,-10 14-2 0,5-10 28 15,-1 0-21-15,-1-1-5 0,0 1-22 16,-2 1 12-16,3 0-7 0,-3-1 21 0,1 1-11 16,0-3 5-16,3 2-8 0,5-4 10 15,-11 6-8-15,4-3 4 0,7-3 12 0,-9 4-12 16,9-4-4-16,-8 6 14 0,8-6-10 0,-7 3-2 16,7-3 4-16,0 0-2 0,-5 6 4 0,5-6 13 15,0 0-21-15,0 0 3 0,0 0 14 0,0 0 0 16,0 0-26-16,0 0 11 0,0 0-5 0,0 0 13 15,0 0 2-15,0 9-3 0,0-9-7 0,0 0 4 16,0 0-7-16,0 0 7 0,0 0 8 0,0 0-3 16,0 0-14-16,0 0 16 0,0 0-7 0,0 0 0 15,0 0-3-15,0 0 13 0,0 0-13 0,0 0 12 16,0 0 1-16,0 0-5 0,0 0-10 16,0 0 0-16,0 0 6 0,0 0-13 15,0 0-6-15,0 0 20 0,0 0-4 0,0 0-9 16,0 0-4-16,0 0 25 0,0 0-18 0,0 0 26 15,-9 4-12-15,9-4 1 0,0 0-16 0,-9 1 7 16,9-1 6-16,0 0-10 0,-10 2 1 0,10-2-1 16,0 0-1-16,-10 4 11 0,10-4-4 0,0 0 20 15,-9 1-29-15,9-1 20 0,0 0-13 0,0 0 9 16,-7 1-12-16,7-1 3 0,0 0 2 0,0 0-4 16,0 0 6-16,0 0 22 0,0 0-39 0,0 0 27 15,0 0-13-15,0 0 1 0,0 0 0 0,0 0 15 16,0 0-33-16,0 0 33 0,0 0-19 15,0 0 11-15,0 0-3 0,0 0 0 0,0 0 7 16,0 0 14-16,0 0-33 0,0 0 14 16,0 0-2-16,0 0-8 0,0 0 2 0,0 0 4 15,0 0-8-15,0 0 16 0,0 0-8 0,0 0 7 16,0 0-9-16,0 0-3 0,0 0-7 0,0 0 12 16,9 19-19-16,-9-19 13 0,2 16-4 0,0-6 12 15,-1 4 4-15,0-3 5 0,0 5-26 0,3 0 11 16,-4 2 6-16,5 0 22 0,-2-1-30 0,-2 1 5 15,2-2 2-15,-1-1 13 0,-2-1-22 0,4-1 0 16,-3-2-5-16,1 1 30 0,-2-2-30 0,2-2 16 16,-2-8-7-16,4 14-9 0,-4-5 11 15,0-9-10-15,0 10-20 0,0-10 17 0,0 0 2 16,0 12-10-16,0-12-18 0,0 0-12 0,0 8 13 16,0-8-26-16,0 0-17 0,0 0-23 15,0 0-21-15,0 0-17 0,-13 8-49 0,13-8-400 16,0 0-1409-16</inkml:trace>
  <inkml:trace contextRef="#ctx0" brushRef="#br0" timeOffset="65448.96">13578 8748 1940 0,'0'0'444'16,"0"0"-114"-16,0 0-32 0,0 0-90 16,0 0 16-16,0 0-55 0,0 0 55 0,0 0-50 15,0 0 10-15,0 0-56 0,0 0 26 0,0 0-7 16,0 0-30-16,0 0-9 0,-6 26 7 16,6-26-53-16,-3 15 20 0,1-5-24 0,2 1 24 15,-3-1-3-15,1 3 0 0,-1-1-44 0,-1 3 22 16,0-1 3-16,0 1-33 0,-1 2 6 0,-1-3 0 15,0 0-9-15,2 1 13 0,0-3-11 0,1-1 3 16,-1 0-15-16,0-1 16 0,1-3-35 0,-2 3-1 16,3-5-50-16,-2 2-4 0,4-7-8 0,-7 10-71 15,7-10-15-15,-4 8-1459 0</inkml:trace>
  <inkml:trace contextRef="#ctx0" brushRef="#br0" timeOffset="66745.757">12028 9290 2095 0,'0'0'404'16,"0"0"-27"-16,13-3-102 0,-13 3-1 0,11-3-99 16,-11 3 3-16,14-2-81 0,-14 2 39 0,15-4-58 15,-3 2 49-15,0-2-20 0,1 2-53 16,5-1 28-16,0-3 19 0,2 2-32 0,0-2-4 15,3 0-10-15,-1 0 12 0,1 0-26 16,0-1-12-16,-1 3 17 0,-2 0-6 0,2-1 7 16,-4 2-13-16,2 0 2 0,-1 0 20 0,-2-1-28 15,2 3 18-15,1-1-31 0,-5 0 19 0,3 0-48 16,0-1 32-16,-2 2 2 0,1-1-9 0,2 0 2 16,1 0-13-16,0 0-3 0,0-3 36 0,3 1-35 15,-1 1 8-15,3-2 24 0,-2-1-34 0,1 1 4 16,1-1 30-16,-1 1-20 0,-3 0 9 15,-1 1-19-15,0 2 26 0,3-3-10 0,-3 3-3 16,-2-2-17-16,2 2 26 0,1-1-6 0,-4 1 16 0,-3 0-15 16,2 1 1-16,0-1 3 0,-3 1 10 15,1 0-23-15,-1-1 16 0,0 1-24 0,1-2 11 16,-1 2 15-16,-1-1-2 0,1-1-4 0,1 1-20 16,-1-1 5-16,2-1 9 0,-1 1-3 15,4 0-8-15,-2-2-17 0,2 1 14 0,-3 1-6 16,4 0 0-16,-2-1 18 0,-1 1-9 0,2 0-3 15,0 0 14-15,-1 1-14 0,-2 0-9 0,0 0 18 16,1 1 2-16,-1 0-14 0,-1 0 14 0,3 1-19 16,-5-2 5-16,4 1-5 0,-2 0 2 0,1 0 17 15,1 1-16-15,-3-3 16 0,1 3-8 0,1-1-15 16,0-1 12-16,0 2-8 0,1-2 22 16,-1 0-1-16,1 1-26 0,0-1 13 0,4 0-14 15,0 2 25-15,-4-2 11 0,2 1-24 0,0 0 7 16,2 0-10-16,-4-1 7 0,0 1-2 0,-1 1-19 15,-1 0 25-15,1 0-9 0,-1 0 0 0,1 0 14 16,-1 1-9-16,-3-1-2 0,0 0 4 0,1 0-13 16,-1 0 28-16,0 2-15 0,-11-2-4 15,20 0 0-15,-8 0 0 0,-1 1 7 0,2-2-20 16,1 1-4-16,-1-2 6 0,3 2 20 0,-1-1-7 16,0 0 9-16,-2-1-13 0,5 2 16 0,-5 0-28 15,5 0 10-15,-3 0 10 0,0 0-6 0,0 2 0 16,1-2 0-16,-3 1 6 0,4 0 0 15,-3 1-1-15,0-2 3 0,-1 1-5 0,0-1-9 16,-1 1 15-16,1-1-4 0,-1 0-24 0,1 1 14 16,-4-1-7-16,5 2 20 0,-14-2-13 0,20 0 16 15,-9 0-22-15,-1 0 6 0,0-2 13 0,-10 2 5 16,20 0-7-16,-12 0 0 0,3-1-4 0,-11 1-4 16,18-1 2-16,-9 1 12 0,0-1-22 0,-9 1 20 15,15-2 7-15,-5 2-1 0,-1-1-11 0,-9 1-5 16,14-1 16-16,-14 1-16 0,14-3-23 15,-7 3 16-15,-7 0-3 0,14-2 8 16,-7 1-3-16,-7 1-9 0,13-4 9 0,-7 2 15 16,-6 2-23-16,14-3 4 0,-7 2 2 0,-7 1-13 15,12-3 12-15,-12 3-14 0,11-2-18 0,-11 2 20 16,9-3-23-16,-9 3-7 0,8-2-26 0,-8 2-12 16,0 0-32-16,0 0-44 0,0 0-44 0,0 0-23 15,0 0-47-15,0-13-2642 0</inkml:trace>
  <inkml:trace contextRef="#ctx0" brushRef="#br0" timeOffset="68492.771">12603 8618 2081 0,'-32'14'450'0,"5"-1"-112"0,0 3 51 15,-9 11-106-15,-1-1-10 0,1 4-30 0,-2 3-7 16,4 7-57-16,-9 8-5 0,7 8-20 16,2 6-14-16,6 0 25 0,1 4-22 15,5 2-32-15,5 3-2 0,3 4-1 0,4 3-30 16,1 3-9-16,4 2 14 0,0-1-18 0,5-13 19 15,0 1-30-15,0-2 6 0,0 0-17 0,3-6 15 16,-3 2-19-16,2-4-7 0,-2-3 1 0,1-4-10 16,-1-8-1-16,0-9 2 0,-1-6-3 0,1-3 9 15,-2-1-12-15,2-5-19 0,-3-2-20 0,3-1-22 16,-2-3 15-16,-1-4-32 0,0-3-20 0,3-8-15 16,0 0-29-16,0 0-47 0,0 0-98 15,-16-15-1313-15</inkml:trace>
  <inkml:trace contextRef="#ctx0" brushRef="#br0" timeOffset="69025.25">12044 8603 3723 0,'8'4'505'16,"-8"-4"-155"-16,14 3-42 0,-14-3-56 0,15-2-20 16,-1 1-66-16,0-3-10 0,4 0-26 15,1-1-7-15,6 0-44 0,2-1 5 0,1-2-20 16,8 1 3-16,0-1-16 0,4-2-5 0,12 0 3 15,-7 3-7-15,-5-1-3 0,-2 2-7 0,-4 1-10 16,-3 2 6-16,-4 2-17 0,-4-1 6 0,-1 4-3 16,-2-2-1-16,-4 4-7 0,-1 1 16 0,-2 3-13 15,-5 3 3-15,-2 1-12 0,-1 3 27 0,-2 2-29 16,-3 0 16-16,-5 2-19 0,1 3 21 0,-3 2-4 16,1 0-3-16,-1-1-2 0,-3 1-12 15,1 4-15-15,1-4-10 0,-2-1-23 16,3 0-4-16,1 0-50 0,-1-3-30 0,3 8-61 15,-1-12-965-15,3 1-921 0</inkml:trace>
  <inkml:trace contextRef="#ctx0" brushRef="#br0" timeOffset="70817.272">10578 10948 2628 0,'0'0'467'16,"0"0"-48"-16,0 0-96 0,0 0-50 0,0 0-6 16,0 0-66-16,0 0-17 0,0 0-65 0,0 0 14 15,0 0-13-15,0 0 7 0,0 0-52 0,0 0 5 16,0 0-19-16,0 0 2 0,0 0-2 0,0 0-4 15,0 0-34-15,-1 25 14 0,1-25-3 0,-2 15 0 16,1-5 2-16,-2 0-1 0,2 2-11 0,-4 1 17 16,2-2-31-16,1 2-2 0,-1-1 25 0,0 0-18 15,-1 1-20-15,-2-2 31 0,2-1-13 0,1 0 2 16,2-2-6-16,-2 0 1 0,3-8 7 0,-3 10 0 16,3-10-12-16,-3 7 23 0,3-7-5 0,0 0-7 15,0 0-6-15,0 0 6 0,0 0-9 16,9-23-7-16,-4 11 2 0,1-3 5 0,4 3 5 15,-3-3 1-15,2 2 3 0,2-1-13 16,-3 1-31-16,1-2 20 0,2 4 3 0,-3 0-9 16,1 3-19-16,0-2 43 0,-1 4-27 0,-1 1 14 15,-1 2 6-15,-1 0-1 0,-5 3-4 0,0 0 2 16,0 0 2-16,17 12 19 0,-15-4-32 0,-1 3 20 16,-1 0-16-16,0 2 10 0,-1-2-1 0,1 1 8 15,0-2-22-15,0-2 21 0,0-8 3 0,0 14-15 16,0-8 6-16,0-6 18 0,0 0-8 0,5 7 6 15,-5-7-9-15,0 0-7 0,0 0-1 0,24-17 7 16,-14 9 0-16,0-2 7 0,1 0-5 0,2-2-10 16,1 2 9-16,-1-1-8 0,4-2-11 15,-4 3 20-15,2-1-26 0,-1 1-1 0,-4 4 21 16,3-1-3-16,-2 0 7 0,-1 5 2 0,-1 1-5 16,-9 1 9-16,12 3 0 0,-6 5-4 0,-2-1 2 15,-1 4-5-15,-2 2-18 0,-1 2-3 16,-1 3 17-16,1 1 1 0,-3-3-16 0,1 1 13 15,0 1-11-15,1-6 8 0,-1 2-15 0,2-2 5 16,-1-1-13-16,1-3-9 0,0 0-40 0,0-8-51 16,0 0-47-16,0 0-37 0,8 11-18 0,-8-11-1424 15</inkml:trace>
  <inkml:trace contextRef="#ctx0" brushRef="#br0" timeOffset="71440.694">11286 10991 2789 0,'-14'-10'383'0,"7"10"-83"0,7 0-44 15,-15-1-6-15,5 2-27 0,-2 2-27 0,-2 1-47 16,1-1 2-16,-2 3-48 0,-1 1 11 0,0 0-33 16,0 4 13-16,-3 0-42 15,4 2 23-15,-2-1-19 0,6 0-1 0,-2 1 11 16,3 1 11-16,3-3-27 0,-1 4 9 0,5-4 11 16,0-1-7-16,3-1-28 0,0-9 10 0,5 14-15 15,-5-14 38-15,9 6-36 0,-2-5-2 0,-7-1-9 16,16-2 22-16,-4-3-25 0,-2-1 10 0,3-1-14 15,0 0 25-15,-1-2-25 0,1-1 6 0,-3 0-11 16,1 0 9-16,-1 0-8 0,0 0 1 0,-3 1 1 16,3 0 4-16,-3 3-23 0,-3-3 18 0,2 2-15 15,-2 0 8-15,4 1-10 0,-5 1 15 16,2 0-13-16,-5 5 33 0,7-5-13 0,-7 5-3 16,0 0 2-16,0 0-1 0,0 0-8 0,6 19 9 15,-6-10-11-15,-2 1 11 0,1 4-12 0,-1-3-1 16,1 2 9-16,1-2 3 0,-2 0-3 0,2-3 0 15,0 1-10-15,0-9 10 0,3 14-11 16,0-9-31-16,-3-5-36 0,10 7-26 0,-10-7-32 16,0 0-31-16,18-3-19 0,-18 3-120 0,23-11-1233 15</inkml:trace>
  <inkml:trace contextRef="#ctx0" brushRef="#br0" timeOffset="71828.626">11473 10943 2930 0,'-19'8'423'0,"4"1"-61"15,2-1-70-15,0 0-31 0,-1 1-79 0,3 2 9 16,-2 0-70-16,3 0-2 0,0 1-1 16,2-1-42-16,0-2 8 0,3-1 16 0,1 2-30 15,4-10-2-15,-6 12 3 0,6-12-3 0,0 0-7 16,0 0-4-16,0 0-19 0,12 13 0 0,-12-13 4 15,0 0-1-15,0 0-7 0,0 0-15 0,31-15-4 16,-24 10 15-16,3 0-25 0,-10 5 34 16,15-10-21-16,-9 6 18 0,-6 4 4 0,14-6-18 15,-14 6 13-15,11-4 3 0,-11 4-8 0,13 2 8 16,-13-2-18-16,10 7 22 0,-7-2-32 0,0 6 7 16,2-1 1-16,-5 3 6 0,2 0-12 0,-1 2-1 15,-2 0 6-15,1 1 2 0,-2 2 8 0,-2-1-8 16,1 1-15-16,-1 1 4 0,-2-1-2 15,-2 1 24-15,1 0-22 0,1-2 2 0,-1-3-2 16,1 1-6-16,-3-1 0 0,0 0 4 0,0-3-28 16,-3-1-18-16,2 0-15 0,1-3-59 0,1-4-34 15,0 2-14-15,0-5-1067 0,8 0-875 0</inkml:trace>
  <inkml:trace contextRef="#ctx0" brushRef="#br0" timeOffset="72220.785">11660 11019 3012 0,'1'7'575'0,"-1"-7"-201"15,1 15-32-15,0-9-88 0,-1-6-16 0,2 11-49 16,-2-2-18-16,0-9-23 0,1 8-12 15,-1-8-8-15,0 0-26 0,2 10 1 0,-2-10-20 16,0 0-27-16,0 0 9 0,0 0-12 0,0 0 18 16,22-13-27-16,-14 6-6 0,-1 0 5 0,1-2-4 15,2-1-17-15,0 1 20 0,0-1-34 0,2 1 18 16,-2 1-3-16,1 2 17 0,-3 0-1 0,0 0-3 16,1 2-8-16,-1 2-12 0,0-1-9 15,-8 3 22-15,13 3-12 0,-13-3-7 0,12 9 3 16,-8-3 2-16,0 3-13 0,-1-1 13 0,0 3-5 15,0-2 3-15,0 2-13 0,-1-2 11 0,-2 4-2 16,4-5-2-16,-3-1-7 0,-1-7 7 16,4 14-25-16,-4-14-13 0,2 10-36 0,-2-10 0 15,0 0-34-15,0 0-1 0,0 0-30 0,0 0-25 16,0 0-20-16,0 0-162 0,0 0-1101 0,0 0-1775 16</inkml:trace>
  <inkml:trace contextRef="#ctx0" brushRef="#br0" timeOffset="72517.897">11938 11048 2920 0,'18'-2'447'0,"-6"0"-24"0,-12 2-118 16,21-3-18-16,-9-2-77 0,1 3-7 0,3-3-34 15,-4 1-21-15,1 1-41 0,0-2-17 0,1-4-16 16,-1 4-6-16,-2-4 15 0,-1 0-1 16,3 0-49-16,-2 1 22 0,-4-2-18 0,1 1 16 15,-2 1-6-15,0-2-36 0,-3 1 18 0,1 1-20 16,-4-2 6-16,0 10-4 0,-6-15-8 0,1 10 10 15,-1 0-8-15,-1 1 8 0,0 2-5 0,-2 1-6 16,9 1 11-16,-14 3 13 0,5 2-11 0,1 0 11 16,1 4 12-16,2 1-8 0,-2 0-6 0,2 1-1 15,1 2 6-15,4-2-9 0,-4 1-20 16,4 0 9-16,2-2 1 0,0 0 1 0,1-2-11 16,-3-8 7-16,8 13-32 0,-8-13-9 0,14 3-28 15,-14-3-17-15,20-9-17 0,-9 0-11 0,1-1-41 16,0-3-22-16,3 1-109 0,-1-6-1414 15</inkml:trace>
  <inkml:trace contextRef="#ctx0" brushRef="#br0" timeOffset="72698.131">12351 10983 2796 0,'1'32'613'0,"0"-3"-178"0,-1-1-78 16,3-4-117-16,-3 0-49 0,0-3-74 0,0-4-29 16,0 1-44-16,0-3-32 0,2-6-159 0,-2-9-65 15,4 10-25-15,-4-10-2243 0</inkml:trace>
  <inkml:trace contextRef="#ctx0" brushRef="#br0" timeOffset="72857.695">12380 11008 2963 0,'-14'9'481'0,"-1"-3"-147"0,2-3-23 0,0 1-132 16,0-4-61-16,-1 1-78 0,14-1-99 0,-26-6-40 16,14 3-21-16,-2-4-1757 0</inkml:trace>
  <inkml:trace contextRef="#ctx0" brushRef="#br0" timeOffset="73092.801">12509 10965 2779 0,'14'11'551'0,"-10"-7"-146"15,0 1-68-15,-1 2-86 0,-3-7-49 0,8 11-20 16,-6-4-40-16,-2 1 23 0,0-8-57 0,-2 13-43 16,0-3-43-16,-2-2-12 0,4-8-31 0,-11 15-4 15,3-9-76-15,0 2-19 0,-1-3-41 16,2 1-52-16,7-6-46 0,-14 8-2079 0</inkml:trace>
  <inkml:trace contextRef="#ctx0" brushRef="#br0" timeOffset="73413.741">12374 10767 3095 0,'0'0'425'15,"3"-9"-77"-15,-3 9-89 0,6-5-67 0,-6 5-19 16,6-6-78-16,-6 6-27 0,3-6-77 0,-3 6-40 15,0 0-43-15,0 0-50 0,0 0 1 0,0 0-74 16,0 0-697-16</inkml:trace>
  <inkml:trace contextRef="#ctx0" brushRef="#br0" timeOffset="74781.619">12670 10939 2363 0,'0'0'489'0,"0"0"-2"16,0 0-111-16,0 0-62 0,0 0-91 15,0 0-22-15,0 0-8 0,0 0-36 0,0 0-31 16,31-10 1-16,-23 7-35 0,1 1 19 0,1-2 17 16,2 1-57-16,-1 0 7 0,2-3-38 15,1 2-15-15,-3 0 23 0,3 2-7 0,-3-2-15 16,0 2-10-16,-1-1 19 0,-2 2-2 0,-8 1-36 16,11-2 19-16,-11 2 7 0,0 0-7 0,8 11 1 15,-8-11-10-15,0 0 7 0,-12 18-6 0,6-9 7 16,-1 2-15-16,-2 1 9 0,-1-1 11 0,-1 1 1 15,3 1-21-15,-4 1 7 0,4-3-14 0,-1 1 25 16,1-1-11-16,2 0 6 0,3-3 0 0,-1 0 19 16,4 2-5-16,-2-3 3 0,2-7-16 15,4 11 10-15,1-5-10 0,3-1 7 0,2-2 3 16,-1-2 5-16,5 2-8 0,-3-2 3 0,2 1 19 16,3-4-24-16,-1 4-4 0,-1-2-6 15,-1 0-3-15,1-2 5 0,-1 2-17 0,-2 0-7 16,-11 0-20-16,19-1-38 0,-19 1-56 0,18-1-24 15,-18 1-53-15,6-5-22 0,-6 5-1348 0</inkml:trace>
  <inkml:trace contextRef="#ctx0" brushRef="#br0" timeOffset="74945.075">12967 10983 3367 0,'0'0'564'0,"-25"21"-138"15,14-17-106-15,-3 2-76 0,-3-3-76 0,0 0-23 16,-4 0-56-16,2 0-62 0,-3-1-41 0,2-1-33 16,-1-2-1-16,1-1-64 0,2 1-88 0,3 1-44 15,3-1-521-15</inkml:trace>
  <inkml:trace contextRef="#ctx0" brushRef="#br0" timeOffset="75149.388">13072 10992 2903 0,'3'8'555'15,"0"0"-111"-15,-1 1-114 0,-2-9-85 0,2 14-76 16,-2-6-91-16,0-8-70 0,-5 12-116 0,5-12-81 15,-7 7-420-15</inkml:trace>
  <inkml:trace contextRef="#ctx0" brushRef="#br0" timeOffset="75841.522">13228 11024 2695 0,'0'0'525'16,"0"7"-212"-16,0-7 33 0,0 0-125 0,0 0 11 15,0 0-77-15,0 0 35 0,4-23-59 16,-2 13-10-16,1 0-17 0,1-2-36 0,0 1 1 16,3-1-12-16,0 0-19 0,0-1 6 0,-1 2-13 15,1 2 16-15,2-1 21 0,0 3-21 0,0 0 13 16,0 2-4-16,0 1-43 0,-2 3 37 0,-7 1-27 15,17 5 29-15,-7 0-27 0,-3 3 2 0,1 3-13 16,-3-3 35-16,4 3-12 0,-4 0-18 0,1-1 6 16,-2 0-1-16,1-2-7 0,-1 1-17 15,2-1 6-15,-4-2-12 0,-2-6-22 0,8 10-5 16,-5-5-39-16,-3-5-10 0,0 0-51 0,0 0-4 16,0 0-35-16,0 0 9 0,24-7-33 0,-15 0 22 15,0-2 20-15,3 0-8 0,1 0-6 16,-1-2-45-16,1-1 34 0,5 0 54 0,-3-1 58 15,-1 3-30-15,1-1 85 0,-4 2 32 0,1 2-8 16,-1-1 33-16,-2 1-57 0,0 3 123 0,-4-1-50 16,-1 2-27-16,-4 3 47 0,0 0-15 0,0 0-32 15,0 0 89-15,0 0-50 0,0 0 5 0,0 0 11 16,-29 8 7-16,20-4-4 0,1 2 41 0,-2-2-58 16,3 1 5-16,1 0-5 0,-3-2-14 15,4 2-35-15,5-5 50 0,-9 7-19 0,5-4 6 16,4-3-29-16,0 0 33 0,0 0-17 0,0 0 14 15,0 0-14-15,0 0-38 0,0 0 21 0,22-11 15 16,-15 5-30-16,0 0 12 0,1 0-30 16,0-3 14-16,2 4 7 0,-3-1-5 0,2 0 21 15,-4 0 0-15,4 2-40 0,-9 4 27 0,9-5-15 16,-9 5 10-16,0 0 0 0,0 0-3 0,16 12-13 16,-16-3-3-16,2 1 18 0,0 3 6 0,-4 2-30 15,2 3 19-15,-2-1-8 0,2 2 13 0,-2 0-10 16,1-1 5-16,-1 2 5 0,2-2 2 0,-3 2-10 15,3-3 27-15,-2 1-18 0,0-1 3 0,0-2 0 16,-3 2 4-16,1-2 2 0,-2-1-21 16,-4-1-20-16,-1 0 1 0,0-3-24 0,-5 0-3 15,1-4-32-15,-6-2-48 0,1-4-65 0,0-3 21 16,-3 0-82-16,-2-6-1580 0</inkml:trace>
  <inkml:trace contextRef="#ctx0" brushRef="#br0" timeOffset="76009.958">13105 10780 3608 0,'4'-4'577'0,"-4"4"-165"16,9-7-136-16,-5 3-89 0,-4 4-60 15,8-8-105-15,-8 8-29 0,6-11-87 16,-6 11-121-16,6-10-1765 0</inkml:trace>
  <inkml:trace contextRef="#ctx0" brushRef="#br0" timeOffset="81877.495">10892 11641 2725 0,'0'0'416'15,"5"-5"-132"-15,-5 5-51 0,0 0-12 16,0 0 6-16,0 0-71 0,0 0 26 0,0 0-60 16,0 0 6-16,0 0-9 0,0 0-23 0,-31 13-21 15,20-9 30-15,-2 0-24 0,-1 0-17 0,-3 2-19 16,2-2 22-16,-2 0-7 0,0 0-17 0,1 0 4 15,-1-1-15-15,2 3-2 0,-1-4 13 0,3 2-26 16,1-2 4-16,-1 1-9 0,0 1-3 16,2-1 9-16,11-3-4 0,-20 7 15 0,10-3-1 15,3-1-14-15,7-3 26 0,-13 9-2 0,8-3 5 16,-2 2-8-16,4-2 6 0,-1 1-8 0,1 4 20 16,1-2-13-16,2 0 3 0,0 1 7 0,3 0-11 15,0 0 16-15,2 1-23 0,-1-2 3 0,4 1 0 16,-2 0-12-16,1-3-4 0,0 2-7 15,3-2 5-15,-3-1-3 0,1 0-1 0,0-1-2 16,1 0 5-16,0-1 4 0,-1-1-8 0,3 0 0 16,-2-2 10-16,-9-1-27 0,17 1 7 0,-7 0 11 15,0-1-13-15,-10 0-1 0,19-2 1 16,-8 1-26-16,-1-2 11 0,1 0-15 0,-3-1-16 16,2 0-24-16,-2 0-17 0,-8 4-42 0,15-12-37 15,-10 6-68-15,1-3 2 0,-6 9-96 0,11-11-1539 16</inkml:trace>
  <inkml:trace contextRef="#ctx0" brushRef="#br0" timeOffset="82213.539">10861 11750 2930 0,'5'-2'386'0,"-5"2"8"0,13-5-104 0,-7 3-42 16,-6 2-9-16,12-5-46 0,-12 5-44 0,10-2-11 16,-10 2 3-16,8-1-12 0,-8 1 1 0,0 0-17 15,12 0-23-15,-12 0-9 0,0 0 0 0,6 8-7 16,-6-8-18-16,1 12-7 0,-1-12-8 0,-3 16-15 16,1-6 10-16,-1 0 1 0,-2 1-4 0,1 3 10 15,0-4-10-15,0 5 10 0,0-4 8 16,-1 3-17-16,1 0-10 0,0-3-17 15,-2 0 8-15,2 0 5 0,0 0-16 0,2-1 9 0,-1-1 1 16,1-3 13-16,-1 1-20 0,3-7-19 0,-3 11-18 16,3-11-24-16,-3 9-8 0,3-9-8 15,-1 6-48-15,1-6-44 0,0 0-31 0,0 0-23 16,0 0-623-16,0 0-1531 0</inkml:trace>
  <inkml:trace contextRef="#ctx0" brushRef="#br0" timeOffset="82565.065">11286 11619 3287 0,'0'0'503'16,"0"0"-145"-16,6 14-47 0,-6-14-46 0,-6 14-22 16,4-7-33-16,0 3-17 0,-2 0-21 0,2 0-24 15,-1 2-32-15,1 2 7 16,0 1-33-16,-2-1 8 0,2 2-12 0,1-2-1 15,0 0-37-15,-1-1 8 0,1 0-10 0,1 0-14 16,-3-1-26-16,2 1-18 0,-1-3-31 0,1 0-23 16,1-10-64-16,-3 16-58 0,2-8-1058 0,1-2-756 15</inkml:trace>
  <inkml:trace contextRef="#ctx0" brushRef="#br0" timeOffset="82793.693">11341 11758 3802 0,'0'0'550'15,"3"-5"-127"-15,-3 5-112 0,0 0-68 16,0 0-42-16,0 0-36 0,-15-5-35 0,7 3-10 16,-3 0-24-16,0 0-17 0,-2-1-25 0,-1 2-8 15,0-2-18-15,-2 1-12 0,2-1-14 0,-3 2-11 16,3 0-14-16,-3-1-11 0,3 2-13 0,-1-1-20 15,2 2-36-15,13-1 6 0,-26 2-31 0,18 0-26 16,-2 0-1286-16,10-2-1528 0</inkml:trace>
  <inkml:trace contextRef="#ctx0" brushRef="#br0" timeOffset="83093.7">11551 11586 3541 0,'-2'14'542'0,"2"-14"-172"16,-1 15-48-16,1-7-68 0,-2 3-29 0,1-2-44 15,1 2 0-15,-2-1-61 0,2 1-12 0,-4-1-5 16,3 3-16-16,1-2-11 0,-3 2 2 0,0-2-18 16,2 0-3-16,-1 2-26 0,2-3-38 0,-2 1-21 15,-1-3-25-15,3-8-37 0,-5 15-64 16,4-5-53-16,-1-6-1131 0,2-4-1165 0</inkml:trace>
  <inkml:trace contextRef="#ctx0" brushRef="#br0" timeOffset="83577.641">11616 11600 3978 0,'14'-6'466'0,"-2"0"-97"0,0 1-93 15,-1 0 11-15,0 0-115 0,-1 0-22 16,4 1-17-16,-3-1-12 0,3 1-36 0,-3-1 15 15,3 2-28-15,-1-1 0 0,0 0-10 0,-1 0 3 16,-1 2 9-16,-3 1-11 0,2-1-30 0,-10 2 9 16,11 2-10-16,-11-2-3 0,0 0-5 0,2 12 5 15,-2-12-14-15,-10 13 13 0,3-5-11 0,-3 2 7 16,-2-1-11-16,-1 0 2 0,2 1-13 16,-1-2 15-16,-2 2-13 0,4-3 10 0,0 0-11 15,0 0 8-15,1-1-12 0,3-1 9 0,-4 1-7 16,5-1-1-16,0-1-3 0,5-4 6 0,-7 7-3 15,7-7 20-15,0 0-28 0,0 0 22 0,10 13-14 16,-10-13 12-16,19 5-6 0,-8-2-4 16,1-1-5-16,1-1 3 0,0 1-2 0,1 1 1 15,-4-2 1-15,1 2 4 0,1-1-5 0,-3 2 4 16,-9-4-2-16,12 8 5 0,-8-2-6 0,-3 0-4 16,-1-6-7-16,-3 15 17 0,-1-6-6 0,-5 0 6 15,1-1-10-15,0 1 4 0,-2 0 6 0,-1-2 0 16,-1 2-6-16,1-4 11 0,1 0-19 15,-1 1-3-15,1 1-9 0,-3-4-5 0,3 1-3 16,-1-2-6-16,1 1-22 0,1-1 9 0,-1-2-26 16,10 0-28-16,-19 0-28 0,19 0-8 0,-18-2-39 15,11 2-364-15,-1-3-954 0,0 3-1738 0</inkml:trace>
  <inkml:trace contextRef="#ctx0" brushRef="#br0" timeOffset="87356.819">12542 11632 2119 0,'0'0'440'0,"0"0"-79"0,0 0-85 16,0 0-41-16,0 0-40 0,0 0-55 0,0 0 10 16,0 0-48-16,0 0 38 0,0 0-40 0,0 0-30 15,0 0-6-15,0 0 31 0,0 0-63 0,0 0-23 16,0 0 15-16,0 0 11 0,0 0 7 0,0 0-8 16,0 0-8-16,-33 0 9 0,33 0-2 0,-14 3-3 15,5 0 7-15,0 1-32 0,0 0-21 0,1 1 63 16,-2 3-3-16,1-2 1 0,3 2-17 0,-1-1 2 15,0 1-4-15,0 0 1 0,1 0 6 0,1-1-37 16,3-1 63-16,-2 2-16 0,4-8-22 0,0 13-14 16,0-13 18-16,0 0 14 15,6 12-47-15,-6-12 32 0,11 4-24 0,-4-3 10 16,-7-1-10-16,16-1 4 0,-5-2-4 0,1 1 23 16,1-1-15-16,-2-2 1 0,1-1 5 0,0 1-7 15,0 0-14-15,-1 1-1 0,0-3 16 0,-1 1 1 16,-2-1-18-16,1 0 45 0,-2-1-46 0,1 1 23 15,-4 0-13-15,0-1 6 0,0-1-29 0,-3 2 27 16,-1 7-27-16,0-14 16 0,-1 6 1 0,-1 3-1 16,2 5-14-16,-4-11 38 0,-1 6-43 0,5 5 39 15,-9-5-13-15,4 4-20 0,5 1-14 0,-13 0 3 16,13 0-44-16,0 0-50 0,-25 4-55 16,25-4-82-16,-12 4-476 0</inkml:trace>
  <inkml:trace contextRef="#ctx0" brushRef="#br0" timeOffset="87704.935">12803 11251 2157 0,'0'0'444'0,"-14"7"41"0,8 2-113 0,-3 2-35 15,2 5-43-15,-2 4-26 0,2 1-38 0,1 4-26 16,-1 0-43-16,0 1-20 0,2 5-11 0,-1 0-48 15,0-1 2-15,1-4-9 0,1 2-31 0,0-2 39 16,0 0-29-16,-2-1-30 0,3-2-18 16,-1 0-21-16,0-4-12 0,1-3-76 15,1 1-40-15,2-7-39 0,0-2-94 0,0-1-1760 16</inkml:trace>
  <inkml:trace contextRef="#ctx0" brushRef="#br0" timeOffset="87885.881">12736 11592 3287 0,'-10'2'436'0,"-1"0"-115"0,3-1-58 16,-2-1-54-16,-1-1-128 0,0 1-10 15,-1-2-71-15,4 1 9 0,8 1-126 0,-17-4-76 16,17 4-79-16,-12-5-3186 0</inkml:trace>
  <inkml:trace contextRef="#ctx0" brushRef="#br0" timeOffset="88117.117">12900 11551 2893 0,'-3'17'587'0,"2"-2"-124"0,0-1-109 0,-1 3-73 15,0-5-68-15,-3 5-20 0,3-2-29 0,-1 0-27 16,-1 1-33-16,2-2-44 0,0-2-64 0,-1 1 14 16,-1-3-59-16,4-10-41 0,0 12-107 0,0-12-109 15,0 0-915-15</inkml:trace>
  <inkml:trace contextRef="#ctx0" brushRef="#br0" timeOffset="88281.563">12927 11638 2306 0,'-10'1'518'0,"-1"-2"-201"0,0 1-33 16,-1-2-101-16,-1 1-95 0,0-1-101 0,0 1-70 15,1-2-108-15,1 0 2 0,2 3-564 0</inkml:trace>
  <inkml:trace contextRef="#ctx0" brushRef="#br0" timeOffset="88857.119">13183 11624 2071 0,'13'-6'367'0,"-2"2"-62"16,-4-3-111-16,0 1 41 0,0 2-26 0,-3 0-84 15,-4 4-10-15,5-9 78 0,-5 9-80 0,2-8-22 16,-2 8-20-16,0 0 25 0,-11-9-43 0,4 6 16 16,0 0-38-16,7 3 23 0,-18-1 22 0,9 2 16 15,-2 2-23-15,-1 2 4 0,1 0-26 0,-2 3 17 16,1 1 4-16,4 0-9 15,-3 2-19-15,3 3 25 0,4-1-14 0,0-1-6 16,2 2-2-16,2-4-15 0,2 1-13 0,2 0 26 16,0-2-17-16,0 0-20 0,4-6-25 0,-3 2-6 15,-5-5-37-15,18 3 2 0,-18-3-38 0,13-2-8 16,-4-2-19-16,-9 4 17 0,18-9-7 0,-12 3 53 16,1 1-31-16,0-1 1 0,0-1 25 0,-2 3-25 15,1-3 11-15,0 3 0 0,-3-2 94 0,2 1 57 16,-5 5 12-16,7-6 11 0,-7 6 73 0,0 0-19 15,0 0-19-15,0 0 35 0,10 11-56 0,-10-11 2 16,3 11 34-16,-3-3-19 0,0-8-5 16,2 13-13-16,-2-13 0 0,2 11 2 0,-2-11-17 15,0 6 0-15,0-6-39 0,0 0 6 16,0 0-1-16,0 0-21 0,27-13-25 0,-21 6 16 16,6-3-2-16,-1 0-4 0,0-3-31 0,1 2 42 15,5-3-27-15,0 2 6 0,1-1-14 0,-3 1 4 16,3 4-7-16,-4 0 6 0,0 1 12 0,-1 5 15 15,0 1-37-15,1 2 14 0,-3 4-4 0,-3 2 14 16,2 3-15-16,-3 2 10 0,-3 3-11 0,0 0 21 16,-2 1-14-16,0-1-7 0,-1 0 8 0,-1-1 5 15,0-3-16-15,0 1-25 0,3-4-2 0,-3-8-30 16,2 14-29-16,-2-14-15 0,0 0-28 16,0 0-80-16,19-2-86 0,-19 2-1497 0</inkml:trace>
  <inkml:trace contextRef="#ctx0" brushRef="#br0" timeOffset="90805.36">14020 11579 3302 0,'0'0'519'0,"0"0"-145"0,0 0-92 0,0 0-18 16,0 0-65-16,0 0 13 0,0 0-35 0,-2 32-4 16,0-24-24-16,0 2-17 0,0 2-10 0,-1-2-13 15,1 3-33-15,0-3-1 0,0 0-12 16,-2 0 4-16,0-1-19 0,2 2 17 0,0-3-29 15,-1-1-10-15,3-7-36 0,-4 13-10 0,4-13-9 16,-6 8-37-16,6-8-40 0,0 0-49 0,-9 1-977 16,9-1-808-16</inkml:trace>
  <inkml:trace contextRef="#ctx0" brushRef="#br0" timeOffset="91493.47">14209 11573 1991 0,'-14'9'508'0,"2"1"-94"0,0-2-83 16,5 2 17-16,-1-1-107 0,0 2-30 0,1 2-27 15,1-1-30-15,1 2-20 0,-1-1-9 0,6-2-4 16,-5 0-10-16,5-1-20 0,0-10 31 0,0 11-38 16,0-11 0-16,0 0-11 0,12 8-7 15,-12-8-30-15,13-5 3 0,-2 0 5 0,-2-3-10 16,2 0 11-16,-1-2-14 0,3-1-14 0,-2 0 7 16,1 1-1-16,-1-1 14 0,-1 0-48 0,2-2 40 15,-3 4-49-15,1-3 48 0,1 1 1 0,-5 1-10 16,2 0 6-16,0 3-28 0,-4-3 1 15,1 4-9-15,-1 0 24 0,-1 0-7 0,-3 6-20 16,1-9 25-16,-1 9 3 0,0 0 16 0,-8-5-39 16,8 5 4-16,-12 0 8 0,12 0-11 0,0 0-3 15,-19 6-3-15,12-3 19 0,-3 0 28 0,4 0-3 16,-1 2 15-16,1 1-4 0,0 0 7 16,0 4-3-16,3-2-8 0,-1 2 7 0,4 0 15 15,-2 1-16-15,2 2-2 0,2-1-17 0,-2 1 13 16,3 0-3-16,-2 2 3 0,0 0-4 0,1-1-3 15,2 3 2-15,-2-3-7 0,-2 1 1 0,0-1-9 16,0 1 9-16,-4 2-5 0,0 0-9 16,-1-1 0-16,-1 1-14 0,-3 0 13 0,1-5-6 15,-2 3-9-15,-1-2-18 0,-1-3-20 0,1-1-10 16,-1-4-3-16,1-1-31 0,0-2-3 0,11-2-41 16,-22-1-17-16,11-3-20 0,1 0-54 0,4 0-253 15,1-3-1394-15</inkml:trace>
  <inkml:trace contextRef="#ctx0" brushRef="#br0" timeOffset="91928.327">14405 11667 3367 0,'0'0'560'0,"-1"9"-174"0,1-9-70 16,0 0-77-16,0 10 1 0,0-10-35 0,0 0-63 16,0 0 4-16,0 0-20 0,0 0-20 15,0 0-39-15,27-18 6 0,-19 8-17 0,0-1-1 16,3-3-2-16,0 2-16 0,-1-1 12 0,2 1-15 15,-2-2-1-15,1 3-8 0,-1-1-1 0,0 2-12 16,-3 3-8-16,2 0 14 0,1 2-1 0,-4 1-5 16,-6 4-6-16,11 0-10 0,-11 0 7 0,11 9 2 15,-8 0 0-15,1 0 1 0,-1 2 4 16,0-1-8-16,-3-10 11 0,1 23-5 0,-1-12 6 16,0 2-10-16,0-13 4 0,0 18-10 0,2-9 2 15,-2-9 11-15,0 13-7 0,0-13-3 0,0 13-15 16,0-13-39-16,0 0 5 0,0 0-32 15,0 0 4-15,0 0-34 0,0 0-6 0,0 0-39 16,0 0-35-16,0 0-19 0,0 0-49 0,0 0-274 16,0 0-1897-16</inkml:trace>
  <inkml:trace contextRef="#ctx0" brushRef="#br0" timeOffset="92292.66">14786 11491 2539 0,'-6'5'415'0,"-1"-1"-16"0,-1 4-152 16,-2-2-3-16,4 3-31 0,0 0 8 0,0 1-40 16,-1 1-39-16,3 0-2 0,1-2 16 15,1 0-31-15,2-2 8 0,0-7-5 0,0 14-18 16,0-14-11-16,7 8-6 0,-7-8-50 16,12 3 21-16,-12-3-29 0,13-3 1 0,-13 3-5 15,16-8 0-15,-8 2 10 0,-1-2-9 0,0 1-19 16,-1-3 3-16,-1-1-40 0,0 3-19 0,-3-2-28 15,0-1-47-15,-2 0-47 0,0 11 9 0,0-21-60 16,0 13-1-16,4-1-784 0</inkml:trace>
  <inkml:trace contextRef="#ctx0" brushRef="#br0" timeOffset="93140.533">14876 11541 2570 0,'0'0'531'16,"0"9"-131"-16,0-9-87 0,0 0-76 0,0 0-66 15,0 0 8-15,0 0-28 0,0 0-1 0,0 0-57 16,0 0 16-16,0 0-26 0,0 0 5 0,17-18-37 16,-11 9 28-16,-1 0-32 0,1 2 14 0,0-2-30 15,0 0-16-15,0 0 2 0,0 1-10 16,-1 0-37-16,1-2 17 0,-1 3-42 0,0-1 11 15,-1 2-6-15,-1-1 14 0,-3 7-47 0,6-9 33 16,-3 6-12-16,-3 3 34 0,6-9-23 0,-6 9 19 16,4-4-9-16,-4 4-2 0,0 0 48 0,12 2-21 15,-12-2-6-15,11 5 31 0,-11-5-43 16,18 6-5-16,-9-2-19 0,2 0 66 0,1-1-20 16,1 0 35-16,1-1-11 0,-1 1-4 0,1-1 20 15,-1-1-16-15,2-1-33 0,-1 2 47 0,-1-2-13 16,1-2 7-16,-3 1-23 0,1 0 36 0,-1-2-53 15,0 1 32-15,-2-2 14 0,-2-1-10 0,0 0-7 16,-3 0-22-16,-4 5-25 0,2-11 54 0,-2 11-24 16,-6-11 5-16,2 6 3 0,-4 0 37 15,-1 1-53-15,0 2 3 0,1 2 72 0,8 0-35 16,-21 1-16-16,13 4 36 0,-3 1-55 0,1 4 29 16,1 0 27-16,3 3-10 0,-4-1-8 0,7 2-2 15,-1 0-13-15,0-2-15 0,4 0-31 16,0 0-5-16,4-1-12 0,0-1-57 0,3-1 36 15,3-3-86-15,0 0 4 0,4-2-7 0,2 0 37 16,2-4-31-16,-1 0 3 0,4-1-32 0,2-3-11 16,0-1-14-16,0-2 111 0,0-1-123 0,-2 0 87 15,-1-1 81-15,-2 1-70 0,-3-1 22 0,-1 1 28 16,-3-1-32-16,-4 0-10 0,0 0 18 0,-4 1 39 16,-3 1 43-16,0 7 64 0,-10-11 72 15,1 10 172-15,1 2-80 0,8-1 77 0,-25 10-39 16,13 0-10-16,0 1-40 0,2 2-14 0,0 0 17 15,1 1-23-15,4 0-15 0,2-1-18 0,3-2 0 16,0-1-37-16,0-10 36 0,6 15-46 0,-2-11-7 16,3-1-62-16,-7-3 57 0,14 0-45 15,-14 0 21-15,18-10-29 0,-6 2 8 0,-1-4-4 16,2-3-9-16,-2-1-2 0,3-3-4 0,-3-1-29 16,1-1 16-16,0 0-6 0,-3-1 14 0,-1 0-22 15,2 1 17-15,-4-1-1 0,0 1 6 0,-4 3-17 16,0 1 6-16,-2 2-47 0,-3 2 44 15,2 1-9-15,-5 3-17 0,1 2 16 0,-1 3 8 16,0 2-28-16,6 2 33 0,-15 6-18 0,9 1 7 16,-4 6-16-16,1 5 3 0,4 6 3 0,0 1 20 15,0 3-2-15,4 2-2 0,1 0 19 0,1 0-10 16,3-1-5-16,0-3 1 0,2-1-9 0,0-3 11 16,2-2-22-16,0-5-27 0,0-2-20 15,0-2 9-15,1-4-30 0,-1-4 15 0,-8-3-114 16,14 1-5-16,-14-1-60 0,13-4-1039 15</inkml:trace>
  <inkml:trace contextRef="#ctx0" brushRef="#br0" timeOffset="93580.771">14168 11439 2903 0,'0'0'541'0,"-8"7"-117"0,8-7-81 0,-6 5-29 16,6-5-10-16,-6 6-58 0,6-6-62 16,-4 4-8-16,4-4-47 0,0 0-9 15,-5 6 2-15,5-6-12 0,0 0-20 0,0 0-15 16,0 0-6-16,0 0 6 0,0 0-16 0,0 0-15 15,0 0-10-15,11-21-8 0,-11 21-7 0,5-10 9 16,-5 10-15-16,5-6 7 0,-5 6-28 0,4-6-2 16,-4 6-17-16,0 0-4 0,0-7-44 0,0 7-33 15,0 0-64-15,0 0-32 0,-6-8-569 0,6 8-1223 16</inkml:trace>
  <inkml:trace contextRef="#ctx0" brushRef="#br0" timeOffset="95017.876">11330 12862 2628 0,'0'0'513'0,"0"0"-134"0,0 0-43 15,0 0-71-15,4-5-29 0,-4 5 13 0,0 0-23 16,0 0-29-16,0 0-24 0,0 0-1 15,0 0-38-15,0 0-18 0,16 14 9 0,-14-10-5 16,4 4-16-16,-1 2-4 0,2 0-18 0,0 2 2 16,2 2-2-16,4 3-1 0,-3-1-9 0,4 4-4 15,0-1 2-15,3 4-13 0,2 1-12 0,-1 0 1 16,0 0-10-16,2-2-8 0,2-1-1 0,-3-1 4 16,-2-4-6-16,0 0-15 0,0 0-9 0,-3-2-33 15,-3-5-28-15,-2 1-52 0,-1-2-60 16,-2-2-41-16,-6-6-54 0,10 6-1071 0,-10-6-835 15</inkml:trace>
  <inkml:trace contextRef="#ctx0" brushRef="#br0" timeOffset="95253.06">11611 12912 4510 0,'-7'23'562'0,"0"-1"-136"0,-1-1-93 15,0-2-74-15,-3 1-48 0,0 1-44 0,0 0-26 16,-5 0-27-16,2 2-11 0,-4-2-14 16,1-2-30-16,0-2-2 0,-3 1-27 0,2-3-8 15,-1-1-12-15,1-2-6 0,-1 1-16 0,1-2-12 16,-2 0-6-16,5-1 4 0,-1-2-31 0,2 0-5 16,1 1-18-16,3-2-1 0,2-3-24 0,0 0-45 15,8-4-120-15,-5 6-851 0,5-6-656 0</inkml:trace>
  <inkml:trace contextRef="#ctx0" brushRef="#br0" timeOffset="95650.033">12115 13090 3488 0,'0'0'676'0,"0"0"-146"16,0 0-145-16,0 0-71 0,14 1-58 0,-14-1-45 15,11-2-37-15,-4 1-22 0,3 0-26 0,1-2-23 16,2-1-16-16,1 2-5 0,3-2-26 0,1 2 6 16,5-2-16-16,-4 0 0 0,2 2-10 0,-2-1-18 15,2 1-29-15,-5 0-23 0,1 1-46 0,-4 1-25 16,2-1-45-16,-15 1-25 0,27-2-132 0,-16 2-1033 15,-1 0-847-15</inkml:trace>
  <inkml:trace contextRef="#ctx0" brushRef="#br0" timeOffset="102889.528">11598 6611 2426 0,'0'0'477'0,"0"0"-223"0,0 0 14 16,0 0-15-16,0 0-29 0,0 0-65 0,0 0-9 15,0 0-54-15,0 0 8 0,-1 31-23 0,1-31 10 16,0 17-33-16,-3-8 28 0,1 1-35 0,2 2 36 16,-2-2-20-16,2 3 8 0,-1-3-10 0,1 2-15 15,0-1 5-15,-2 0-27 0,1 0 21 16,1-1-14-16,-1 2 9 0,-1-2 3 0,2 1-40 16,-4 0 22-16,2 0-35 0,1 0 6 0,-2-1-34 15,0 3-19-15,1-3-43 0,-3 2-12 0,1-1-51 16,1-2-26-16,-1 0-146 0,1-2-2269 0</inkml:trace>
  <inkml:trace contextRef="#ctx0" brushRef="#br0" timeOffset="103449.489">11518 6662 2852 0,'0'0'435'0,"0"0"-31"0,1-16-101 0,2 12-39 16,0 0-26-16,-3 4-27 0,7-11-61 0,0 5-5 15,-1 0-13-15,1 0 6 0,2 0-66 0,3-3 19 16,1 1-24-16,4 1 1 0,-1-1-16 0,2 0 10 15,-1 1-28-15,2 1 6 0,-3 1-12 0,0 0 5 16,0 1-2-16,-3 2-7 0,-3 2 0 0,1 2-11 16,-1 0 18-16,-1 5 3 15,-5-2-32-15,-4-5 13 0,7 12-15 0,-6-4 8 16,-1-8-16-16,0 15 26 0,-2-5-18 0,-4-2 13 16,2 0 0-16,-2-1-6 0,1 1-7 0,-3 0 18 15,0-1-34-15,0-1 34 0,-1 0-15 0,0 0 11 16,1 0-6-16,-2-3-2 0,3 2-8 0,-3-1 15 15,2 2-21-15,1-3 25 0,1 0 5 0,6-3 6 16,-13 6 4-16,9-4 23 0,4-2 3 0,-7 6 5 16,7-6-7-16,-4 4-11 0,4-4-7 0,0 0 13 15,0 0-22-15,0 0 2 0,9 15 14 0,-4-10-11 16,4 0-22-16,-1-2 10 16,2 2-10-16,1 0-3 0,3 1 4 0,-1 2 1 15,1-3-9-15,3 2 15 0,-3-2-11 0,3 3 6 16,-3-1-11-16,2 1 3 0,2-1-9 0,-2 1 9 15,-1-2-10-15,2 2 1 0,-4-1 2 0,1-1-3 16,-1 1-22-16,-3-2-11 0,-1 1-44 0,1-3-21 16,-5 2 0-16,-5-5-14 0,0 0-31 0,12 9-29 15,-12-9-1034-15,6 1-768 0</inkml:trace>
  <inkml:trace contextRef="#ctx0" brushRef="#br0" timeOffset="104229.093">12758 6573 3381 0,'0'0'494'0,"0"0"-72"15,0 0-95-15,0 0-22 0,6-1-86 0,-6 1-17 16,0 0-12-16,0 0-40 0,0 0-34 16,0 0-17-16,0 0-16 0,15 18-4 0,-11-12-9 15,0 2 0-15,1 3-11 0,4 0-10 0,-3 1-2 16,1 3 8-16,4 3-18 0,-1 1 11 0,3 1-18 15,-2-1 1-15,1 2-1 0,1-3 6 0,-1 2-6 16,2-2 6-16,1-1-17 0,0 0 4 16,-1-4-11-16,-3 1 8 0,0-5-13 0,1 1-6 15,0-3-29-15,-3-1-16 0,1-3-26 0,-10-3-8 16,17 1-31-16,-17-1-27 0,14-6-61 0,-7-1-412 16,-1 0-903-16,-1-3-1869 0</inkml:trace>
  <inkml:trace contextRef="#ctx0" brushRef="#br0" timeOffset="104633.349">13005 6493 2779 0,'0'0'470'15,"-11"4"-61"-15,11-4-56 0,-7 7-71 0,0 0 12 0,0 0-60 16,-1 2-26-16,1 4-42 0,-5-1 15 15,2 4-29-15,-3 2-2 0,-1-1-42 0,0 3 6 16,0-2-21-16,-3 4 3 0,1 1-9 16,-2 1-31-16,2-1-22 0,-1-3 8 0,3 0-5 15,1-2 3-15,-2 0-10 0,3-2 3 0,2-2-37 16,1-1 4-16,0-3-13 0,3-1-14 0,-2-1-8 16,2-1-9-16,-1 0 0 0,5 0-12 0,-2-3-32 15,-1 2-5-15,5-6-40 0,0 0-9 0,-13 12-79 16,11-8-1266-16</inkml:trace>
  <inkml:trace contextRef="#ctx0" brushRef="#br0" timeOffset="109717.387">12831 12967 2590 0,'0'0'489'0,"0"17"-124"0,0-7-31 15,0 3-83-15,-1-3-12 0,-1 5-30 0,2 0-6 16,-3 0-34-16,1 2-16 0,0 0-36 0,2-5-20 15,-2 2 14-15,1-3-51 0,-1 0 21 16,0-1-7-16,2-2-19 0,-2 1 14 0,2-9-19 16,-2 8-14-16,2-8 20 0,0 0 2 0,0 0-19 15,0 0-20-15,0 0 9 0,0 0 3 0,0-32 2 16,2 18-8-16,0-4 10 0,2 1 4 0,-1-2-17 16,-1 2-1-16,3-2-5 0,2 1 1 15,-3 2-13-15,2 0 5 0,1 1 3 0,0 1 1 16,2 1-3-16,2 2 1 0,-4 0 3 0,7 1-10 15,-4 1-2-15,3 3-15 0,-1 0 20 16,1 4-12-16,2-3-9 0,-2 4 10 0,3 0-8 0,-3 0-31 16,1 1 29-16,-1 0-14 0,-1 0 1 15,-1 1-53-15,-11-1-20 0,15 0-34 0,-15 0-32 16,0 0-32-16,20 1-64 0,-15-2-1590 0</inkml:trace>
  <inkml:trace contextRef="#ctx0" brushRef="#br0" timeOffset="110497.366">13216 12997 2350 0,'0'0'421'15,"18"1"-154"-15,-7-1-26 0,-4-1-67 0,5 0 44 16,-1-1-40-16,-1-1-5 0,0 1-89 0,-3 0 52 16,4-1-46-16,-5-1-6 0,-6 4-37 15,14-5 42-15,-7 2-72 0,-3-2 29 0,2 2-32 16,-6 3 51-16,4-11-27 0,-4 5-21 0,0 6-17 16,-6-12 16-16,2 7 19 0,-3 0 22 0,-3 2-77 15,-2 0 48-15,1 1-40 0,-2 4 60 0,-1 1-17 16,-1 0-3-16,-2 5-4 0,4 0 37 15,-5 5-27-15,0 0-1 0,2 2-4 0,0 0 28 16,3 0-36-16,2 3 14 0,-1-1-10 0,1 0-12 16,3-2-16-16,4-1 13 0,0 0-10 0,4-2 0 15,0-1 14-15,0-1 6 0,6 0-7 0,-2-2-13 16,2-2 24-16,1-2-27 0,0-1-24 16,-7-3-14-16,20 1 1 0,-9-2 56 0,3-2-47 15,-3 0 6-15,5-2-21 0,-1-1 25 0,-1-2-19 16,2-1-12-16,0 0-1 0,1-1 6 0,-1 0-16 15,2-2 31-15,0 0-30 0,1 0 46 0,-4 0-44 16,3 0 18-16,-1 1-11 0,-2 1 27 16,-2 0 17-16,-1 2-10 0,0 0-22 0,-3 1 9 15,3 1 19-15,-5 1-2 0,-1-1 1 0,1 1-14 16,-3-1 0-16,-4 6 62 0,4-8-59 0,-4 8 25 16,0 0-39-16,0 0 63 0,-8-8-18 0,8 8-2 15,-11 0 26-15,11 0-3 0,-16 1 30 0,16-1-16 16,-18 6-32-16,8-4 26 0,0 3-39 15,1 2 22-15,-3 0-18 0,1 3 56 0,2 0-34 16,0 1 41-16,0 1-45 0,3 0 7 0,1 1-38 16,1-2 31-16,0 0 6 0,2-2 12 0,2-1-20 15,0-8 9-15,4 13-46 0,-4-13 45 16,6 6-1-16,-6-6-14 0,13 0-41 0,-13 0 24 16,19-4 16-16,-9 0 12 0,-1-2 3 0,3 0-19 15,1-1-11-15,-3 1 34 0,1-3-16 0,-1 2 5 16,-2 0-8-16,1-1-20 0,-1 2 19 0,-1-1-14 15,2 2 26-15,-4-2-16 0,-1 4-13 0,-4 3 5 16,7-8 13-16,-7 8-23 0,0 0-12 16,0 0 39-16,0 0-37 0,0 0 30 0,0 0 0 15,-11 28 5-15,6-20-20 0,-2 2 20 0,3 0-5 16,-3 1-33-16,3-2 13 0,2 0 15 0,-1-2-71 16,1-2-29-16,2-5-20 0,0 0-37 0,0 0-51 15,0 0-102-15,18 9-492 0</inkml:trace>
  <inkml:trace contextRef="#ctx0" brushRef="#br0" timeOffset="110781.095">13695 12932 2677 0,'-16'8'513'0,"1"2"-155"16,1 0 32-16,5 1-123 0,-5 0-37 16,7 1-41-16,-4 2-18 0,3 0-21 0,0 2-13 15,2-3-53-15,3 2 29 0,3-1-29 0,0-1-12 16,3-2 5-16,3 0-6 0,0-2-11 16,2 0 7-16,-1-3-33 0,4 1-3 0,1-3-3 15,1-3 16-15,1 1-22 0,1-4 4 0,-1 1-37 16,-1-2-4-16,5-3-43 0,-2 2-9 0,-1-4-44 15,-3 0-4-15,4-1-46 0,-5-3-1430 0</inkml:trace>
  <inkml:trace contextRef="#ctx0" brushRef="#br0" timeOffset="110989.088">13969 12909 3493 0,'-5'26'409'0,"3"-3"-33"0,-1-2-97 15,1-2-61-15,-2-1-26 0,4 0-25 0,-2-1-49 16,0 1-24-16,2-4-70 0,0 0-11 0,0-2-46 16,0-12-49-16,0 18-20 0,0-18-171 0,6 7-1683 15</inkml:trace>
  <inkml:trace contextRef="#ctx0" brushRef="#br0" timeOffset="111165.515">14018 12966 3205 0,'0'0'403'15,"-17"1"-62"-15,17-1-95 0,-23 0 0 0,9-1-81 16,1 0-22-16,0-2-63 0,-2 1-56 0,1 0-82 15,-1-3 20-15,2 2-118 0,-1 1-350 0,1-2-2490 16</inkml:trace>
  <inkml:trace contextRef="#ctx0" brushRef="#br0" timeOffset="111628.485">14418 12893 2271 0,'2'-4'536'0,"-2"4"-162"0,0 0-54 16,0 0 12-16,-19-1-59 0,6 2-27 0,-1 1-73 15,-3 1-4-15,0 0-31 0,-2 0 14 0,-1 2-43 16,0 0 17-16,2 0-18 0,2 3-9 0,-2-2-41 15,3 2-2-15,1-1-1 0,1 0 21 0,1 1-20 16,6-1-8-16,-1 1-4 0,3 0-1 0,2-2-15 16,2-6 1-16,2 12 4 0,-2-12-4 0,6 7-4 15,-6-7 6-15,13 5-28 0,-5-5 16 16,-8 0-9-16,17 0 10 0,-5-3-16 0,-3-1 13 16,2 0-10-16,0 1 8 0,-2-1-15 0,0-1 5 15,-1 0 2-15,0-2 2 0,0 1-4 0,-3-3 2 16,1 2-17-16,-1-1 17 0,0-1-28 0,-3 3 17 15,-2 6-10-15,2-13 14 0,-2 13-8 16,1-10 17-16,-1 10-21 0,0 0 0 0,0 0 7 16,0 0 5-16,0 0-6 0,0 0 1 0,-15 18 16 15,14-11 6-15,-2 0-17 0,1 2 26 0,0 0-20 16,2-9-18-16,0 15 4 0,0-7 28 16,0-8-37-16,2 11-17 0,-2-11-40 0,0 0-21 15,0 0-40-15,0 0-26 0,14 3-283 0,-14-3-1315 16</inkml:trace>
  <inkml:trace contextRef="#ctx0" brushRef="#br0" timeOffset="111917.638">14455 13019 2937 0,'0'0'502'16,"17"-7"-146"-16,-9 0-56 0,-1-1-117 0,3-2 2 15,-1-3-38-15,1-1-41 0,-2 1-19 0,2-2 19 16,-3 0-43-16,2 2-6 0,0 0-4 0,0 2 6 16,-2 2-27-16,1 0-10 0,-2 1-8 0,3 4 0 15,-5 0 28-15,-4 4-15 0,12-2 4 0,-12 2 3 16,0 0-2-16,11 16 5 0,-7-7-12 16,0 0 1-16,-1 2-19 0,-1 0-1 15,2 1 10-15,-1 0-4 0,-1-2 4 0,-1 2-14 16,1-3-20-16,0 0 30 0,-2 0-44 0,0-9-21 15,2 15-25-15,-2-15-6 0,0 0-73 0,0 15-29 16,0-15-77-16,2 5-1033 0</inkml:trace>
  <inkml:trace contextRef="#ctx0" brushRef="#br0" timeOffset="112221.431">14859 12825 2467 0,'-10'10'463'0,"2"1"-135"0,0-2-93 16,2 1-37-16,-1-1-33 0,5 1 57 0,-2-1-99 15,1 1-11-15,3-10-9 0,-4 19-14 16,4-11 3-16,0-8-52 0,2 16 50 0,0-11-42 15,2 3 22-15,-4-8-55 0,9 12 34 0,-2-9-13 16,-2 1-32-16,-5-4-4 0,16 4 23 0,-7-3-43 16,-9-1 13-16,15 0 11 0,-15 0-32 15,18 0-33-15,-11-1-29 0,-7 1-51 0,0 0-5 16,19-3-40-16,-19 3-43 0,13-4-56 0,-9 3-308 16</inkml:trace>
  <inkml:trace contextRef="#ctx0" brushRef="#br0" timeOffset="112628.807">15136 12871 2046 0,'10'-5'421'0,"1"3"-156"0,-2-3-7 0,2 1-22 15,-2-1-73-15,-2 2-86 0,0-4 103 0,1 2-60 16,-5 0-18-16,1 0-61 0,-4 5 11 0,0 0-19 16,-4-13 79-16,4 13-70 0,-11-8 1 0,1 5 18 15,-2 2 10-15,0 1 35 16,1 0-63-16,-1 1-5 0,-2 3 44 0,3 1-37 0,-3 4 25 15,2 1-28-15,1 1 38 0,-1 3 12 16,4 3-68-16,1-3 8 0,1 2 24 0,3 0-33 16,0-1 43-16,3-1-22 0,5-1 2 0,-2 0-14 15,1-3-11-15,6-1-14 0,0 0 34 0,4-2-41 16,2-2 0-16,-2-3-34 0,0-1 20 0,0 0-17 16,1-2-40-16,1 0-51 0,-5-1 13 0,1-1-82 15,-12 3-25-15,15-8-26 0,-8 4-1045 16</inkml:trace>
  <inkml:trace contextRef="#ctx0" brushRef="#br0" timeOffset="114237.48">16203 12779 1491 0,'0'0'298'0,"0"0"-80"16,0 0 46-16,0 0-89 0,2-12-31 0,-2 12-57 15,0 0 60-15,0 0 35 0,0 0-22 0,0 0-24 16,1-12 55-16,-1 12-31 0,0 0 20 0,0 0-52 16,0-5 6-16,0 5 29 0,0 0-5 0,0 0-31 15,0 0 27-15,0 0-43 0,0 0 21 0,0 0-16 16,5-7-2-16,-5 7-25 0,0 0 11 16,0 0 11-16,0 0-33 0,0 0 2 0,0 0 15 15,0 0-29-15,0 0 2 0,0 0-3 0,0 0-4 16,0 0 5-16,0 0-7 0,0 0-23 15,0 0-1-15,0 0-10 0,0 0 8 0,-5 26-4 16,5-26-14-16,-4 14 5 0,2-7 2 0,0 1 0 16,-1-1 8-16,0 0-20 0,0 2 20 0,0-3-20 15,3-6-12-15,-5 12 8 0,3-7 9 0,2-5-9 16,-4 9 10-16,4-9 0 0,-1 9-7 0,1-9-14 16,0 0 10-16,1 10-8 0,-1-10 13 0,0 0 1 15,7 6-6-15,-7-6-7 0,8 4 10 0,-8-4-4 16,10 1 4-16,-10-1-8 0,13-1 6 15,-13 1-2-15,17-8-6 0,-7 1-3 0,0 2 8 16,-2-3 10-16,2 0-19 0,0-1-13 16,-1 0-7-16,-1 0 6 0,1 2 8 0,-1-2-4 15,-2 3 8-15,-1-1-1 0,0 1-1 0,0 1 0 16,1 0 2-16,-6 5-9 0,6-5 8 0,-6 5-6 16,0 0 18-16,0 0-12 0,0 0 15 0,0 0-18 15,14 13 12-15,-13-6 6 0,2 1 9 0,-3-8-9 16,3 15 13-16,1-10 4 0,0 2 8 15,-4-7-15-15,9 8-2 0,-9-8 0 0,13 1 0 0,-13-1-12 16,18-8 18-16,-8 4-20 0,2-5 21 16,0 0-21-16,-1-1 0 0,2 0-13 0,-2 0 3 15,-1-1-20-15,0-1-8 0,-3 1-24 16,-3 1 7-16,1 2-18 0,-2-3-8 0,-3 11-26 16,0-16-42-16,0 16-10 0,-5-14-552 0,1 7-1130 15</inkml:trace>
  <inkml:trace contextRef="#ctx0" brushRef="#br0" timeOffset="115573.004">16812 12533 1667 0,'0'0'324'16,"0"0"-75"-16,0-11-76 0,0 11 53 0,0 0 4 15,0 0 2-15,2-7-60 0,-2 7 56 0,0 0-46 16,0 0-70-16,0 0 24 0,0 0-16 16,0 0 20-16,0 0-12 0,0 0-3 0,0 0-12 15,0 0 10-15,0 0 5 0,0 0-58 0,0 0 4 16,0 0 10-16,0 0-24 0,-3 25-1 0,2-12 38 16,-4 3-29-16,-1 0-1 0,0 2-15 15,2 4 29-15,-4 0-28 0,0 2-2 0,0-2-4 16,0 1 18-16,1 0-32 0,0 0 4 0,-3-1 17 15,3-1-9-15,0-2-23 0,0-2 1 0,0 0-3 16,2-2-4-16,0-1 22 0,1-3-11 0,0-1-14 16,-1-2 13-16,2 1-21 0,0-1 27 0,0-2-10 15,3-6 8-15,-2 9 7 0,2-9 17 0,0 0-25 16,0 0-3-16,0 0-15 0,11 6 4 16,-11-6-4-16,0 0 6 0,20-4 4 0,-10 1 4 15,0 0-19-15,1-1 15 0,3 1-11 0,-1-1 2 16,4 1-8-16,-3 1 9 0,6 1-8 15,-1-2 1-15,2 2-8 0,-2 0 2 0,4 0-16 16,-3-1-8-16,1 2-7 0,0 2-13 0,-4-2-26 16,0 0 5-16,-3 0-61 0,0 0-28 0,-14 0-38 15,23 4-88-15,-13-5-1397 0</inkml:trace>
  <inkml:trace contextRef="#ctx0" brushRef="#br0" timeOffset="116728.708">11409 12201 2743 0,'0'0'515'0,"-4"13"-135"0,3-5-80 0,-2 2-16 16,1 1-19-16,-3 0-36 0,0 2-5 0,2 5-38 15,-5-2-27-15,4 5-3 0,-3 0-12 0,1 1-37 16,2 0-13-16,-1-1-1 0,0-2 6 16,1-2-40-16,0 1 12 0,-1-1-19 0,2-2 1 15,1-2-27-15,-3-1-17 0,4-2-39 0,-1-1-21 16,-3 0-38-16,5-9-19 0,-7 10-40 0,7-10-50 16,0 0-43-16,-7 0-1439 0</inkml:trace>
  <inkml:trace contextRef="#ctx0" brushRef="#br0" timeOffset="117205.124">11386 12196 2990 0,'8'-5'530'0,"0"0"-78"16,3-1-127-16,-2 0-76 0,4-2-20 0,-1 1-40 15,3-2-34-15,-2 2-6 0,3-2-37 0,0 0 4 16,1 3-39-16,4-3-11 0,-4 3-1 0,2 0-17 16,-3 1 8-16,0 0 15 0,-5 1-15 0,2 0-15 15,-4 3 15-15,-9 1-19 0,12 4-8 16,-12-4 0-16,0 10-3 0,0-10-5 0,-10 18-7 16,2-5-5-16,-2 1 6 0,-4 1 18 0,-1-1-34 15,0 2 18-15,-1-1-4 0,0-1-6 16,0-1-11-16,-1 0 11 0,3-2 4 0,0-1 6 15,1-2-10-15,2 2 2 0,1-4-5 0,4 0 0 16,-4-1-4-16,2 1 3 0,2-2-6 0,0 0 10 16,6-4 5-16,-8 7 16 0,6-3 1 0,2-4 3 15,-5 8-6-15,5-8-10 0,0 0 2 0,0 9 2 16,0-9 9-16,0 0-13 0,7 12 3 0,-7-12 19 16,7 7-24-16,-3-3 5 0,-4-4-5 0,11 8 22 15,-5-3-16-15,2 1-12 0,-2-1-6 16,1 0 8-16,3 1-14 0,-1 0 14 0,1-1-7 15,4 0 11-15,-3-1-16 0,6 3-6 16,-1-3-3-16,3 1 3 0,-3-1-24 0,-2-1 3 16,0-1-39-16,0-1-8 0,-2 2-50 0,-12-3-27 15,18 0-72-15,-10 7-53 0,-8-7-1200 0,12-2-1565 16</inkml:trace>
  <inkml:trace contextRef="#ctx0" brushRef="#br0" timeOffset="117496.604">12025 12310 3302 0,'10'2'618'0,"-10"-2"-165"0,9 3-99 16,-9-3-59-16,14 2-42 0,-7 0-67 0,-7-2-29 16,21 2-19-16,-7-2-4 0,-1 1-33 0,1-1-16 15,1 0 9-15,3 1-5 0,-2-1-51 16,2 1-12-16,0-1-21 0,2 0-14 0,-3 1-26 16,0-1-21-16,1 0-52 0,-5 0-19 0,2-1-72 15,1 1-118-15,-1 0-1365 0</inkml:trace>
  <inkml:trace contextRef="#ctx0" brushRef="#br0" timeOffset="118260.939">12722 12419 3151 0,'0'0'475'0,"2"16"-129"16,-2-10-25-16,0-6-68 0,0 17-53 0,0-10-42 15,0-7 10-15,0 14-45 0,0-14-5 0,2 10-21 16,-2-10-5-16,0 0-30 0,0 0 28 0,0 0-40 16,0 0 4-16,0 0-9 0,0 0 12 0,10-25-12 15,-8 14-3-15,1-1-13 0,1 0 27 0,0-2-24 16,0 0 19-16,3 2-28 0,-3 0-12 15,2 1 0-15,2 0 5 0,-3 2-13 0,4-2 13 16,0 3 1-16,-2 0 3 0,3 0-2 16,0 2 9-16,1 1-23 0,0 1 12 0,3-1-16 15,-3 2 4-15,2 0-10 0,3 1-12 0,0-1-11 16,-3 2-6-16,0 0-8 0,-1 0-10 0,1-1-20 16,-1 1-13-16,-12 1-3 0,17 1-22 0,-17-1-31 15,0 0-25-15,19 2-23 0,-19-2-16 0,0 0-60 16,13 5-164-16,-9-4-663 0</inkml:trace>
  <inkml:trace contextRef="#ctx0" brushRef="#br0" timeOffset="118604.75">13103 12357 2620 0,'8'3'552'0,"3"1"-116"15,-2-1-83-15,2 2-72 0,0-3-46 0,3-1-71 16,-1 1 16-16,0-1-49 0,1-1 18 0,-1-1-34 15,1-1 9-15,0 0-42 0,-3-2 8 0,2-1-11 16,-4 1-19-16,3-1 1 0,-3 0-17 0,-1-2-11 16,1 0 16-16,-1 0-11 0,-4 0-3 0,0-3-22 15,-2 3 10-15,1 0-2 0,-3 7-3 0,-3-15-3 16,1 7-2-16,-2 0-8 0,-3 2 16 0,0 0-2 16,-2 2-11-16,1 1-16 0,-6 2 18 15,5 1-20-15,-2 1 15 0,-1 2-5 0,1 4-5 16,-2 0 2-16,1 2 11 0,1 2-18 15,0 2 23-15,2 4-4 0,0 1-4 0,0 0 3 16,4 0-21-16,1-2 10 0,-1 0 16 0,3-2-13 16,2 0 14-16,0-2-19 0,2 0 8 0,-2-3-8 15,3 0-47-15,1-3-8 0,-4-6-21 0,7 6-11 16,-7-6-15-16,0 0-42 0,0 0-40 0,27-11-52 16,-16 3-60-16,2-1-520 0</inkml:trace>
  <inkml:trace contextRef="#ctx0" brushRef="#br0" timeOffset="118981.07">13553 12184 3425 0,'-17'10'401'16,"3"-3"-52"-16,1 1-104 0,3-2 12 0,-1 0-74 15,4-2-14-15,-4 1-39 0,4 0 0 0,-2-1-39 16,5 0 13-16,-4 0-42 0,8-4 20 0,-12 4 6 15,12-4 27-15,-7 7-27 0,7-7 7 16,-2 6-25-16,2-6-25 0,0 0 2 0,0 0 6 16,11 16-5-16,-7-12-13 0,6 0-2 0,-2 1 1 15,1 0-17-15,0 0 6 0,1-1-2 16,-2 0 12-16,1 1-22 0,0 1 17 0,-2 0-24 16,-2 0 8-16,-1-1-6 0,0 3 2 0,-4-8-8 15,0 13 9-15,0-13-1 0,-4 13 5 0,2-7-16 16,0 0 14-16,-3-1-3 0,1 2 9 0,4-7-29 15,-8 10 16-15,4-7 2 0,4-3-2 0,-9 7-4 16,9-7 9-16,-6 7 2 0,1-4-5 16,5-3-25-16,-9 3 4 0,9-3-6 0,-11 4 15 15,11-4-38-15,-11 5 2 0,11-5-33 0,-14 5 14 16,14-5-37-16,-15 6-34 0,15-6-12 0,-12 4-80 16,7-4-1142-16,5 0-1220 0</inkml:trace>
  <inkml:trace contextRef="#ctx0" brushRef="#br0" timeOffset="119249.176">13742 12314 3480 0,'0'0'451'0,"2"11"-75"0,-2-11-59 0,-2 13-48 16,4-5-69-16,-2-8-4 0,-2 13-46 15,2-7-10-15,0-6-24 0,0 14-8 0,-1-6-21 16,0-1 1-16,1-7-34 0,-3 13-27 16,1-8-32-16,2-5-17 0,0 0-42 0,-6 16-20 15,6-16-93-15,-2 4-422 0,2-4-1222 0</inkml:trace>
  <inkml:trace contextRef="#ctx0" brushRef="#br0" timeOffset="119725.373">13794 12222 3141 0,'0'0'439'16,"0"0"-128"-16,4-8-27 0,-4 8-102 0,4-5-23 16,-4 5-38-16,0 0-17 0,17-8-29 0,-17 8-26 15,13-5-17-15,-3 2 8 0,2 0-37 0,-1 1 21 16,1-1-4-16,-1 1 7 0,0-1-16 0,1 1 30 16,-2 1-29-16,-3-1 39 0,-7 2-18 0,18 0-5 15,-18 0-6-15,7 4 21 0,-7-4-30 16,0 0 45-16,4 9-24 0,-4-9 8 0,0 0-15 0,-8 15 24 15,5-9-10-15,-1-1-11 16,-1 2 7-16,0-1 2 0,1-1 3 0,0 2 8 16,1-2-14-16,3-5 15 0,-6 10-2 0,4-4 23 15,2-6-33-15,-4 12 20 0,4-6-32 0,0-6 22 16,4 11-23-16,-4-11 20 0,9 12-19 0,-3-6 10 16,4-2-23-16,-1 2 31 0,1-1-33 0,2 1-2 15,3-1-4-15,-1 0 5 0,-3 0 15 0,0 0-7 16,1-2-17-16,-1 3 11 0,-2-1-7 0,-3 2 4 15,-1-2-16-15,-5-5 15 0,2 11-3 16,-2-11-2-16,-7 12-6 0,3-8 10 0,4-4-6 0,-15 8-10 16,3-5-1-16,3 0-5 15,9-3-20-15,-27-1-5 0,16-1-38 0,-3 0-6 16,1-1-26-16,-2-3-47 0,3 2-23 0,1-5-689 16,-1 0-1196-16</inkml:trace>
  <inkml:trace contextRef="#ctx0" brushRef="#br0" timeOffset="119968.563">14175 12005 3048 0,'6'6'526'0,"-2"5"-151"0,0-1-41 15,0 2-74-15,-1 4-28 0,-1 2-23 0,0 1-45 16,0 0-13-16,0 5-21 0,0-3-31 0,-2 1-17 16,0 0-2-16,0 0-14 0,-2 1-30 0,0-2-11 15,2-3-50-15,-2 0-49 0,0-4-34 0,2-2-57 16,-2-4-57-16,2-8-34 0,0 9-1335 0</inkml:trace>
  <inkml:trace contextRef="#ctx0" brushRef="#br0" timeOffset="120150.534">14303 12164 3339 0,'-9'1'444'0,"-1"-1"-79"16,-1 1-106-16,-1 0-29 0,1-1-35 0,-1 4-8 15,1-3-36-15,0 0-49 0,-3 1-61 16,14-2-21-16,-23 3-57 0,13-2-29 0,10-1-56 15,-19 4-1619-15</inkml:trace>
  <inkml:trace contextRef="#ctx0" brushRef="#br0" timeOffset="120608.845">14535 12178 2859 0,'0'0'494'0,"-25"10"-119"0,18-7-35 15,-3 3-60-15,0-2-50 0,-1 4 0 16,0 0-46-16,1 2-13 0,-2-1-49 0,2 2 22 16,1 0-43-16,0 0-3 0,5-1-16 0,-1-3 11 15,0 3-25-15,1-2 26 0,4-1-37 0,0-7 2 16,0 13-17-16,0-13-7 0,4 8 2 0,-4-8 18 15,8 3-24-15,-8-3 0 0,13-1-24 16,-13 1 2-16,14-6 8 0,-4 1 11 0,0-2-16 16,-1 0 10-16,0-1-18 0,1 0 4 0,1 0 2 15,-3 2 3-15,0-1-24 0,-1 0 15 0,1 1 3 16,0 0 3-16,-3 1-14 0,1 0-6 0,-6 5-7 16,6-7 11-16,-6 7-11 0,3-4 23 0,-3 4-18 15,0 0 12-15,0 0 0 0,0 0-13 0,0 0-8 16,0 0 25-16,0 0-8 0,0 0 1 15,-6 25 12-15,6-25 0 0,-1 12-3 0,-1-4 13 16,2-8-5-16,2 13-5 0,-1-6-7 16,-1-7 6-16,6 12-6 0,-1-7 15 0,-5-5-19 15,7 9-8-15,-3-5-21 0,-4-4-14 0,0 0-37 16,9 7-1-16,-9-7-45 0,0 0 19 0,0 0-48 16,0 0-61-16,24-12-507 0,-21 6-1259 0</inkml:trace>
  <inkml:trace contextRef="#ctx0" brushRef="#br0" timeOffset="120973.148">14694 12164 2771 0,'0'0'545'16,"0"0"-121"-16,0 0-47 0,5 25-59 0,-5-14-42 16,2 1-50-16,-1 1-55 0,0 1-7 0,4 0-24 15,-2 0 10-15,-1-1-31 0,1 0 8 0,0-2-16 16,-1 0-16-16,0-1-16 0,1-1 0 0,-1-2-19 15,-2-7-8-15,4 13-2 0,-4-13-9 0,8 5-20 16,-8-5 6-16,0 0-23 0,15-6 27 0,-8 1-23 16,0-3 8-16,1 0-20 0,-1-3 8 0,3-1 0 15,0 0 6-15,-3-1-4 0,2 2 1 0,-2 0 4 16,0 3-7-16,0 0 6 16,-1 0 4-16,-1 2-30 0,1 1 24 0,-1 0-8 15,-5 5 9-15,9-5-10 0,-9 5 1 0,0 0 0 16,0 0 5-16,13 11 5 0,-9-5-2 0,-4-6-8 15,7 12 13-15,-6-5-13 0,1-1 12 0,-2-6-12 16,5 14 0-16,-3-8 7 0,-2-6 2 0,4 12-12 16,-3-5 17-16,-1-7-28 0,3 9 1 0,-3-9-26 15,3 8-14-15,-3-8-20 0,0 0-3 0,0 0-45 16,5 13-5-16,-5-13-71 0,6 2-422 0,-6-2-1027 16</inkml:trace>
  <inkml:trace contextRef="#ctx0" brushRef="#br0" timeOffset="121285.365">15156 12182 2056 0,'0'0'451'0,"3"-4"-144"0,-3 4-42 15,0 0-14-15,0 0-33 0,0 0-83 16,0 0-16-16,0 0 68 0,-20 0-45 0,20 0 24 15,-13 6-81-15,6-2 1 0,0 1 24 0,-1 0 6 16,0 1-27-16,3 1 21 0,-1 3-54 0,2-2 40 16,0 3-40-16,1 0-5 0,3 0 24 15,0 2-23-15,4-2 5 0,-1 1 6 0,3-1-23 16,1 1 1-16,0-3-13 0,4 1-6 0,-2-2 18 16,2-2-9-16,0-1-41 0,1-2 37 0,0 0-21 15,2-2 15-15,-1-2-23 0,0 0-19 16,-2-1-37-16,-1-1-14 0,0 1-8 0,1-4-27 15,-11 6-64-15,16-7-54 0,-9 1-327 0,-3 1-2361 16</inkml:trace>
  <inkml:trace contextRef="#ctx0" brushRef="#br0" timeOffset="122153.458">15280 12184 2166 0,'0'0'424'0,"13"4"-84"0,-13-4-80 0,13 2-33 16,-5-1-31-16,3 1-19 0,-1-1-29 0,-10-1-14 16,20 0-27-16,-11 0-12 0,1-1-6 15,1-1-23-15,-1 1-8 0,0-3-29 0,1 1 15 16,-3-2 11-16,1-1 27 0,-2-1-55 0,1 1 11 16,-1-2-25-16,-1 1 7 0,-1-2 14 0,0 1-34 15,-2-2 44-15,0 3-64 0,-3 7 40 16,-4-16-33-16,-1 7 46 0,1 2-37 0,-3 0 8 15,-2 0 17-15,0 2 10 0,0 1-44 0,-1 3 26 16,0 2 2-16,0 3 20 0,-1 1-4 0,0 4 22 16,-1 2 20-16,4 2-30 0,-2 0 34 15,3 2-53-15,0 0-15 0,4 0 6 0,0 1 22 16,2-3-18-16,2-1 23 0,2-1-21 0,3-1-11 16,-2 0 9-16,5-3-48 0,0 0 25 0,0-1-15 15,1-3 21-15,2 1-8 0,0-1-19 0,-2-2-5 16,-10-1-35-16,21 2-11 0,-21-2-84 0,20 0-43 15,-20 0-35-15,15-1-1563 0</inkml:trace>
  <inkml:trace contextRef="#ctx0" brushRef="#br0" timeOffset="126233.238">10790 14113 2446 0,'0'0'457'0,"0"0"-30"0,0 0-91 0,0 0-19 16,0 0-72-16,0 0-47 0,0 0-58 0,0 0 26 16,0 0-38-16,0 0-4 0,0 0-19 0,0 0 15 15,0 0-30-15,0 0 23 0,0 0-23 0,18 15 18 16,-18-15-34-16,-1 11 11 0,1-11-2 0,-3 14-3 16,2-4 2-16,-2 0-3 0,1 1-5 0,1 3 0 15,-3 3 2-15,1-2-12 0,-1 3-14 16,0 5 5-16,-1 1-3 0,0 0-6 15,-1 2-8-15,-1-1-3 0,1 0-6 0,-1-1 3 0,1-1-4 16,1 0-4-16,-2-1 0 0,1-2-7 0,1-4-13 16,0-1 0-16,1-1-4 0,0-2-15 15,1-3-32-15,0-1-22 0,0 0-22 0,1-4 3 16,2-4-40-16,0 0-19 0,0 0-28 0,0 0-22 16,0 0-20-16,0 0-339 0,5-28-1361 0</inkml:trace>
  <inkml:trace contextRef="#ctx0" brushRef="#br0" timeOffset="126748.98">10762 14201 2590 0,'7'-3'567'0,"-7"3"-86"0,0 0-130 0,0 0-37 16,0 0-89-16,11-1-16 0,-11 1-21 0,0 0-8 15,10 7-51-15,-10-7-19 0,6 12-5 0,-4-4-6 16,3 2 16-16,-4 3-20 0,2-2-26 0,-2 2 9 16,2 0 13-16,-1 1-9 0,-1 0-19 15,1 0-7-15,-1-1-12 0,2-2 14 0,-2 2-10 16,2-3 1-16,1 0-3 0,-3-3-8 0,4 1-12 16,-1-1 17-16,-4-7-20 0,12 8-17 0,-4-6-6 15,-8-2 0-15,18-2 8 0,-8-3-4 16,1 0 3-16,2-3 1 0,0 0-8 0,-2-3 4 15,1 3-8-15,1-1 4 0,-4-2-6 0,0 3 10 16,0-2-6-16,2-1 2 0,-3 1-4 0,2-1 6 16,-1 1-11-16,-1-2-1 0,0 2 6 0,1-1-13 15,-1 0 9-15,-1-1-1 0,2 1-3 0,-2 2 6 16,-2-2 2-16,1 3 2 0,-3 1-2 0,3-1 4 16,-2 3 10-16,-4 5-12 0,5-9 0 15,-2 5-6-15,-3 4 12 0,0 0 12 0,0 0-8 16,0 0 15-16,0 0-15 0,15 20 7 0,-14-7-8 15,-1 2 1-15,0 3-4 0,0 4 9 0,-1 5-4 16,1 0 6-16,1-1-5 0,-1-1-3 0,0 0 11 16,0-3 2-16,1-1-15 0,-1 1 13 15,0-1-15-15,0-3-10 0,-1 0-4 0,1 0-8 16,1-4-20-16,-1-1-16 0,0 0-5 0,2-3-39 16,-2-3-29-16,0-7 5 0,0 0-35 0,1 15-28 15,-1-15-42-15,0 0-1255 0,9 1-2598 0</inkml:trace>
  <inkml:trace contextRef="#ctx0" brushRef="#br0" timeOffset="127765.64">11285 14263 2384 0,'0'0'529'0,"0"0"-97"16,0 0-86-16,0 0-30 0,0 0-45 0,0 0-30 16,1-8-33-16,-1 8-18 0,0 0-28 15,0 0 7-15,0 0-18 0,0 0-8 0,0 0-36 16,0 0-4-16,0 0 0 0,0 0-3 15,10 25-18-15,-10-16-2 0,3 3-6 0,0 0 12 16,-2 5-34-16,2 0 4 0,-2 0-1 0,2 1 3 16,0 0-8-16,-1 2 7 0,2 1-22 0,-4 1 7 15,2-3-3-15,-2 2-3 0,0-1 5 0,2 0 0 16,-1-3-13-16,1 3 23 0,-1-5-14 0,1-2-2 16,-1-2 3-16,0 1 1 0,2-3-12 0,0-1 1 15,3-2 2-15,-6-6-5 0,12 3-11 0,-12-3 4 16,19-5-6-16,-7-3 4 0,-2-2-4 0,3-3 0 15,4-4-2-15,-3-4-1 0,3-3 0 0,-1-1 7 16,-2-1 0-16,-1 0-9 0,1 2 3 16,-1-1-8-16,-1 4-3 0,-2 0-4 15,2 3-1-15,-1 0 3 0,-2 3-15 0,-1 1 8 16,0 1-11-16,-1 2-1 0,-1 2-17 0,0 0 3 16,-1 1-16-16,-2 2-13 0,1 1-22 0,-4 5-5 15,7-10-15-15,-7 10-23 0,0 0-25 0,0 0-26 16,0-10-282-16,0 10-824 0,0 0-1343 0</inkml:trace>
  <inkml:trace contextRef="#ctx0" brushRef="#br0" timeOffset="128528.39">11866 14251 3671 0,'-9'24'498'15,"1"-1"-80"-15,-2 1-88 0,1-3-70 16,-3 4-31-16,1 1-52 0,-2 0-33 0,0 0-19 0,0-6-25 16,2 1-18-16,1-3 4 0,-1 0-15 15,4-4-5-15,-2-1-26 0,2-4-16 0,1 0-11 16,1-2-13-16,1 0-2 0,-1-3-7 0,5-4 3 16,0 0 6-16,0 0-2 0,0 0 12 0,7-26 4 15,6 7-2-15,0-7-3 0,2-2 6 0,9-11-2 16,-3-1-18-16,1 1 12 0,0 3 7 0,-5 4-7 15,-4 5-3-15,1 1-17 0,-3 8 30 16,0-3-29-16,0 2 9 0,-2 2-7 0,-3 3 12 16,1 3 9-16,0 1-6 0,0 1 8 0,-3 1 28 15,0 3-16-15,-4 5 2 0,7-2-7 0,-7 2-1 16,0 0-11-16,8 16 9 0,-4-3-3 0,-4 4 0 16,2 5-6-16,-1 4 1 0,0 2 6 15,2 0 3-15,1 2-19 0,-2-2 4 0,2-2-8 16,1-1 5-16,2-3-11 0,-2 1 5 0,3-8-8 15,-3-1 6-15,3-2-34 0,-2-3 8 0,1-2-12 16,1-1 23-16,-2-5-8 0,-6-1 10 0,16 1-12 16,-16-1 20-16,10-4-11 0,-10 4 1 0,8-4 5 15,-8 4-8-15,0 0-8 0,0-9 9 16,0 9 12-16,0 0 1 0,-15-7 12 0,6 5-5 16,-2 1-14-16,0-2 22 0,-2 1-17 0,-2 1 19 15,0 1-5-15,-1 0-8 0,-2 0-5 0,2-2-12 16,-2 1-35-16,3 0-46 0,-2-1-52 15,2-1-26-15,1 2-65 0,3-5-1452 0</inkml:trace>
  <inkml:trace contextRef="#ctx0" brushRef="#br0" timeOffset="129236.519">12931 14221 2970 0,'-4'17'557'0,"0"-2"-128"15,1-2-66-15,-2 0-50 0,3-2-64 0,-2 1-41 16,1-2 8-16,1-2-53 0,0-2 14 16,0 2-53-16,2-8 7 0,0 11-32 0,0-11-3 15,-3 8-26-15,3-8 10 0,0 0-15 0,0 0-11 16,0 0-3-16,11 4-6 0,-11-4-13 0,0 0 6 16,0 0-13-16,21-10 6 0,-14 6-14 0,1 1 9 15,0-1-9-15,0 1 6 0,3 0-3 0,-4-1-12 16,5 3 11-16,-4-1-12 0,-8 2-10 0,21-1 10 15,-14 1-9-15,-7 0 7 0,18 1-10 0,-10 1 16 16,-8-2-8-16,16 1 1 0,-9 1-2 16,-7-2-1-16,13 4-18 0,-6-3-3 0,-7-1-12 15,10 6 1-15,-10-6-19 0,10 1-12 0,-10-1-26 16,7 3-13-16,-7-3 1 0,0 0-42 16,0 0-21-16,0 0-70 0,0 0 22 0,20 2-1448 15</inkml:trace>
  <inkml:trace contextRef="#ctx0" brushRef="#br0" timeOffset="129489.39">13277 14266 3006 0,'0'9'586'0,"-2"-1"-149"0,2 0-109 16,-3 3-44-16,3-1-52 0,-2 0-57 0,0-1 4 15,2 0-56-15,-2-1-3 0,2-8-17 0,0 15-22 16,0-9-23-16,0-6-26 0,-2 13-60 0,2-13-51 16,-2 7-66-16,2-7-14 0,0 0-81 0,0 0-1702 15</inkml:trace>
  <inkml:trace contextRef="#ctx0" brushRef="#br0" timeOffset="130097.473">13310 14116 2996 0,'7'-3'380'0,"-7"3"-103"16,0 0-39-16,10-4 19 0,-10 4-86 16,10 0-46-16,-10 0 0 0,0 0-31 0,17 5 43 15,-13-1-48-15,3 1 2 0,1 0-4 16,-3 3 41-16,4-1-7 0,-2 3-2 0,-1 0-2 16,-1 1-11-16,-1 2 22 0,3 1-28 0,-4 1-3 15,1-1-26-15,-4-1 12 0,2-1-27 0,0-1 1 16,1-2 3-16,-3 0-10 0,2-2-22 0,-2-7-5 15,2 12-19-15,-2-12 2 0,0 0 15 0,0 0-9 16,0 0-12-16,0 0 20 0,0 0-16 0,18-15 16 16,-13 7 0-16,3-2-14 0,-1 3-2 0,5-3 6 15,-2 0-14-15,-1 0 8 0,3 1 2 0,-5 1 3 16,4 1 3-16,-2 2 15 0,0 1-22 16,-1-1-1-16,0 3-8 0,-8 2 14 15,13 0-18-15,-13 0 19 0,11 7 5 0,-7 0-7 16,2 1-7-16,-6 1 8 0,4 3-8 0,-4 0 4 15,2 0 7-15,-2-1 0 0,0 0-17 0,0-3 11 16,2 0-5-16,-2-8 7 0,2 14-13 0,-2-14-1 16,1 8 7-16,-1-8-4 0,0 0 2 0,0 0 3 15,13-1-6-15,-13 1 15 0,16-11-5 0,-10 4-12 16,3-3 3-16,1 2-3 0,0-2 5 0,-1 0-4 16,5 1-3-16,-3-1 23 0,-2 2-12 0,3-2-6 15,-1 5 9-15,-3-1-17 16,0 0-14-16,-2 3 26 0,-1-2-4 0,-5 5 4 15,10-1-9-15,-10 1 7 0,0 0-15 0,10 8 19 16,-10-8-19-16,3 11 10 0,-3-11-3 0,0 15 8 16,1-6 2-16,-1-9-7 0,0 15-12 0,-1-8-6 15,1-7-15-15,1 11-30 0,-1-11-41 0,0 0-17 16,0 0-68-16,0 0-24 0,3 10-1214 0,-3-10-1511 16</inkml:trace>
  <inkml:trace contextRef="#ctx0" brushRef="#br0" timeOffset="130269.526">13966 14320 2814 0,'0'8'511'0,"0"-8"-203"0,3 12-115 16,-3-12-81-16,0 0-119 0,-5 13-75 0,5-13-219 15</inkml:trace>
  <inkml:trace contextRef="#ctx0" brushRef="#br0" timeOffset="130609.095">14058 13955 2467 0,'5'-4'436'0,"-2"-1"-75"15,-3 5-124-15,10-9-15 0,-5 4-48 0,-5 5-49 16,8-9-3-16,-8 9-4 0,6-7-32 0,-2 4-5 16,-4 3-23-16,0 0 24 0,7-5-14 0,-7 5 19 15,0 0 21-15,0 0-11 0,0 0 37 0,0 0-6 16,10 13-14-16,-9-4 22 15,1 1-21-15,1 2 10 0,-1 2 0 0,0 2-2 16,0 0 2-16,1 5-19 0,-3 0-9 0,2 5-9 16,0 1-21-16,0 1-1 0,-2-1-9 0,2 2-4 15,-4-3-18-15,2 0 2 0,0-5-38 0,0-1-38 16,-2-1-20-16,0-1-38 0,0-5-48 0,-1-2-21 16,-1-3-74-16,4-8-1136 0,0 0-1317 0</inkml:trace>
  <inkml:trace contextRef="#ctx0" brushRef="#br0" timeOffset="130781.173">14223 14158 3809 0,'-19'7'478'0,"2"1"-116"0,-2-3-102 0,1 0-80 15,-1-1-53-15,0-1-34 0,0 0-58 0,-2-2-35 16,-2 0-17-16,1 1-49 0,2-4-40 0,-1 1-57 15,-1 0-42-15,4 2-54 0,0-2-2313 0</inkml:trace>
  <inkml:trace contextRef="#ctx0" brushRef="#br0" timeOffset="131034.341">13846 14065 2876 0,'0'0'305'15,"0"0"-184"-15,0 0-107 0,0 0-134 0,-14-2-783 16</inkml:trace>
  <inkml:trace contextRef="#ctx0" brushRef="#br0" timeOffset="131489.178">13182 14114 3287 0,'11'-13'515'0,"-11"13"-122"16,0 0-96-16,8-4-40 0,-8 4-74 0,4-6-29 16,-4 6-10-16,0 0-15 0,3-7-47 0,-3 7 1 15,0 0-31-15,4-6 9 0,-4 6-49 0,0 0 29 16,0 0-62-16,0 0 1 0,0 0-38 0,0 0-3 16,0 0-47-16,0 0 6 0,0 0-66 0,-19-1-1575 15</inkml:trace>
  <inkml:trace contextRef="#ctx0" brushRef="#br0" timeOffset="131944.655">12946 13958 2658 0,'0'0'499'0,"0"0"-69"0,0 0-131 15,0 0-10-15,-11 25-38 0,9-19-53 16,2-6 10-16,-2 16-38 0,2-6-13 0,-2 1-11 16,2 2-10-16,-2-1-7 0,2 2-15 0,0 1-20 15,0-1-1-15,0 5-24 0,0-4-3 0,-2 4-5 16,0-1-5-16,-1 0-7 0,0 0-21 0,1 0 13 15,0-1-9-15,2-5-10 0,-3 3-18 0,1-4-13 16,0 1-22-16,2-4-35 0,-4 1-4 16,-1-1-49-16,3-3-33 0,2-5-61 0,0 0-14 15,-11 7-1224-15</inkml:trace>
  <inkml:trace contextRef="#ctx0" brushRef="#br0" timeOffset="138064.985">10848 15437 2559 0,'0'0'505'0,"0"0"-216"0,0 0 16 16,0 0-7-16,2-15-63 0,-2 15 27 0,0 0-83 15,0 0 10-15,0 0-46 0,0 0 15 0,0 0-28 16,0 0-42-16,0 0 11 0,0 0-2 0,0 0-21 16,0 0-2-16,0 0 1 0,0 0-11 0,11-7-10 15,-11 7-11-15,0 0-10 0,0 0 21 16,0 0-23-16,7-4 19 0,-7 4-20 0,0 0-9 16,5-5-9-16,-5 5 14 0,0 0-21 0,0 0 31 15,-1-10-36-15,1 10 24 0,-10-5-9 0,3 3 3 16,-3 1 9-16,-3 1 9 0,-1 1 12 0,-3 3-3 15,-1 2 13-15,-4 1 2 0,-1 2-21 16,0 1 8-16,-4 5-16 0,1-1 6 0,-1 2-1 16,4 2 0-16,-3 0-6 0,0 1 0 0,3 1 5 15,1 0-2-15,3 2-15 0,1 0 11 0,5 2-4 16,2-2 0-16,4-3-10 0,1 2-1 0,3-1 3 16,3-3 2-16,2 0-1 0,2-3-7 0,2-1-7 15,2 0 3-15,3-2-2 0,1-2 8 0,0-2-9 16,4-1 1-16,1 1-5 0,0-4 4 0,1-1-1 15,-2-2-6-15,2 0-11 0,0 0-16 16,1-1-29-16,-1-1-19 0,-2 0-30 0,1-4-55 16,-3 1-685-16,1-1-433 0,1-1-1269 15</inkml:trace>
  <inkml:trace contextRef="#ctx0" brushRef="#br0" timeOffset="139141.347">11145 15659 2647 0,'0'0'510'16,"3"-9"-106"-16,-3 9-116 0,0 0-16 0,3-4-70 16,-3 4 32-16,0 0-29 0,0 0-50 0,0 0-50 15,1-9-1-15,-1 9-28 0,0 0 11 0,0 0-13 16,-7-8 2-16,7 8-25 0,-9-4 17 16,2 1-41-16,0-1 21 0,0 2 5 0,-3 1 2 15,0-2-21-15,-1 2 35 0,1-1-39 0,-1 1 28 16,-2 2-25-16,1 1 13 0,-1 0-17 0,1 1 15 15,0 3-13-15,0 1 16 0,0 0-16 0,0 2 20 16,1 1-25-16,2-1-19 0,0 6 0 0,2-5 21 16,1 5-19-16,0-4 21 0,4 0-21 0,0-1 21 15,2 0-9-15,0 1-3 0,2-2-1 16,-1 0-9-16,4 0 0 0,0-1 12 0,0 0-6 16,3-3 20-16,-1 1-7 0,2-1-8 0,1-3 4 15,-1-1 20-15,3-2-25 0,0 1-5 0,1-3-11 16,0-1 7-16,2-3-14 0,-1 0 30 15,0-2-18-15,2 1 5 0,-2-4-5 0,-2 2-5 16,0-1 5-16,-1 0 9 0,0 1-14 0,-2-1 1 16,-3 2-5-16,-2 0-7 0,3 1-6 0,-4 0 17 15,-2 0-22-15,-1 8 11 0,0-12-19 0,0 12-4 16,-4-12-27-16,1 9 9 0,3 3-15 0,-7-8 13 16,3 4-14-16,4 4 6 0,0 0-26 0,-14-7-28 15,14 7-13-15,-13-5 9 0,13 5-37 16,-10-6-70-16,4 5-1216 0,2-3-1951 0</inkml:trace>
  <inkml:trace contextRef="#ctx0" brushRef="#br0" timeOffset="139961.445">11299 15616 2639 0,'0'0'587'0,"0"0"-205"0,0 0-47 16,0 0-73-16,-2 14-32 0,2-14-19 0,0 0-20 16,-7 15-26-16,3-6-15 0,0-1-50 0,1 2 28 15,0-1 16-15,0-1-5 0,1 4-27 0,0-4-3 16,-1 3-20-16,0-2 14 0,2-1-26 0,-2-2 4 16,2 2-14-16,1-8-17 0,-4 11 7 0,4-11-3 15,-2 10-7-15,2-10-3 0,0 0-7 0,0 0 10 16,0 0-16-16,0 0-6 0,0 0-11 15,21-14 2-15,-12 7-3 0,-2-1 2 0,1-1-1 16,0 2-5-16,-1-2 3 0,2 2 3 16,-1-2 3-16,-1 1-3 0,1 1-16 0,0 1 19 15,1-1-15-15,-3 3 13 0,1-1-3 0,-3 1-5 16,-4 4 2-16,11-6-1 0,-5 5-9 0,-6 1 19 16,0 0-9-16,0 0-1 0,18 5-17 0,-18-5 25 15,3 11-19-15,-3-11-1 0,2 9 0 0,-2-9 0 16,2 9 9-16,-2-9-1 0,2 7-5 0,-2-7 3 15,0 0-3-15,4 9 4 0,-4-9-7 0,0 0 9 16,0 0-12-16,0 0 12 0,14-13-1 0,-7 6-2 16,-1 2 0-16,1-2-1 0,-1-2 4 0,3 2-9 15,-1 0 1-15,0 0 4 16,-1 1-4-16,2 0 10 0,-2 1-7 0,0 0 3 16,1 1-5-16,-2 1 1 0,-6 3-2 0,0 0 7 15,16 3 1-15,-16-3-1 0,5 7-4 0,-5-7-2 16,3 15-2-16,-1-7 0 0,-2 1 3 0,0-9 6 15,0 18-3-15,0-10 4 0,0-8-2 0,0 14 1 16,0-5-11-16,0-9 0 0,0 11-20 0,0-11-14 16,-2 10-24-16,2-10-7 0,0 0-17 0,0 0-10 15,3 7-42-15,-3-7-25 0,0 0-32 0,0 0-962 16,0 0-909-16</inkml:trace>
  <inkml:trace contextRef="#ctx0" brushRef="#br0" timeOffset="140445.432">11750 15600 3444 0,'2'8'539'0,"-2"-8"-96"0,0 19-99 16,0-8-39-16,2 1-64 0,-1 1-43 0,-1 0-2 15,2 0-35-15,-1 0-28 0,2 0-27 0,-3 1-4 16,0-2-21-16,0 2-12 0,0-1-2 0,0 0 0 15,0-1-28-15,0-1 6 0,0 1-28 0,-3-2-5 16,0-2-52-16,3 0-17 0,0-8-22 0,-5 13-22 16,2-10-19-16,3-3-51 0,0 0-70 0,0 0-1221 15,0 0-1580-15</inkml:trace>
  <inkml:trace contextRef="#ctx0" brushRef="#br0" timeOffset="140736.569">11736 15562 3226 0,'14'-8'502'0,"-1"2"-141"16,-2-2-87-16,1 2-5 0,1 1-41 0,-4-2-55 16,5 1-36-16,-3 2 6 0,3-2-59 0,3 1 5 15,-3 1-23-15,-1 0 25 0,1 2 13 0,-3 0 4 16,-11 2-13-16,20 0 6 0,-11 4-29 15,-3 0-4-15,-1 3-5 0,-1-2-13 0,-4-5 1 16,1 16-18-16,-2-7 12 0,-3 2-18 16,-3-2-9-16,1 1 14 0,-4 1-14 0,1-2 11 15,-3 3-15-15,1-3-10 0,1-1-7 0,-1-1-20 16,1-1-6-16,0-1-15 0,0-3-5 0,2-1-53 16,8-1-65-16,0 0-28 0,-20-5-1176 0,18-1-1018 15</inkml:trace>
  <inkml:trace contextRef="#ctx0" brushRef="#br0" timeOffset="141077.298">12100 15213 3172 0,'0'0'551'0,"3"14"-95"0,-3-14-78 16,2 14-82-16,-2-4-15 0,1 2-45 0,-1 1-30 15,1 2-21-15,1 1-11 0,2 2-28 0,-4 2-18 16,2 1-5-16,-1-1-9 0,1 1-11 0,0 1-8 16,-2-2-18-16,1 1-9 0,-1 1-3 15,0-2-14-15,0-1-7 0,2-2-3 0,-4-3-4 16,2 0-5-16,0-3-8 0,2 1-13 15,-2-4-5-15,0 1-30 0,0-9-25 0,0 14-11 16,0-14-21-16,-2 7-4 0,2-7-34 0,0 0-4 16,0 0-38-16,0 0-21 0,0 0-30 0,0 0-20 15,0 0-34-15,0 0-462 0,0 0-1637 0</inkml:trace>
  <inkml:trace contextRef="#ctx0" brushRef="#br0" timeOffset="141241.379">12220 15559 3431 0,'0'0'507'0,"6"7"-88"16,-6-7-57-16,4 11-45 0,-1-5-64 0,-3-6-34 15,6 11-29-15,-6-4-33 0,5-1-13 0,-5-6-16 16,3 11-27-16,-3-11-49 0,3 9-42 0,-3-9-71 16,3 7-39-16,-3-7-46 0,0 0-101 0,0 0-1251 15,0 0-1444-15</inkml:trace>
  <inkml:trace contextRef="#ctx0" brushRef="#br0" timeOffset="141393.402">12268 15406 1914 0,'7'-9'67'15</inkml:trace>
  <inkml:trace contextRef="#ctx0" brushRef="#br0" timeOffset="141668.993">12540 15431 2732 0,'0'0'440'0,"0"0"-58"0,0 0-122 15,0 0-23-15,0 0-40 0,0 0-29 16,-38-2-18-16,31 3 33 0,7-1-18 0,-16 4 17 16,12 1-30-16,-5 0-24 0,3 3-2 0,-2-1-21 15,0 3-8-15,1 2-7 0,2-1-32 0,1 2 19 16,1-2-13-16,3-1-6 0,-2 2 8 0,4-1-4 16,1 1-4-16,-1-4-2 0,0 1-21 0,3 0 6 15,0-2-27-15,1 0 10 0,1-2-29 0,4-3-3 16,-2 1-17-16,-9-3-10 0,18 0-35 0,-9-3-12 15,0 1-51-15,-9 2-18 0,22-10-24 16,-11 2-42-16,5-1-193 0,-3 0-1413 0</inkml:trace>
  <inkml:trace contextRef="#ctx0" brushRef="#br0" timeOffset="142076.632">12770 15412 3070 0,'-19'6'471'0,"4"-2"-85"0,1 4-61 16,5-4-94-16,-3 2-7 0,4 2-63 0,-1-1 19 15,2 1 6-15,0 1-44 0,1 0-22 0,3 1-19 16,-1 0-29-16,4-2 11 0,0-1-38 16,0-7 15-16,4 14-1 0,-1-8-10 15,3-3 0-15,-6-3-4 0,14 4-11 0,-5-2 7 16,-9-2-25-16,20-5 6 0,-11 2-10 0,2-2 8 15,-1-2 4-15,2 0-15 0,0 0-1 0,-1-3 11 16,-2 1-13-16,3-1 5 0,-4 0-8 0,-1 1 8 16,0 1-13-16,0 1 13 0,-3-1-11 0,1 2 1 15,-1 1-7-15,-1-1 12 0,-3 6 6 0,4-8-8 16,-4 8-8-16,0 0-9 0,0 0-3 0,0 0 25 16,0 0-5-16,0 0 10 0,0 0-4 0,-3 32-3 15,2-24 19-15,1 3-22 16,0-1 3-16,0-2 9 0,0-8-3 0,4 20 6 15,-4-13 2-15,0 0-3 0,0-7-4 0,4 13 4 16,-4-13-10-16,7 8-8 0,-7-8-40 0,7 6-4 16,-7-6-47-16,0 0 2 0,0 0-20 0,0 0-38 15,20-15-77-15,-13 10-89 0,0-8-1398 0</inkml:trace>
  <inkml:trace contextRef="#ctx0" brushRef="#br0" timeOffset="142297.887">13091 15270 3626 0,'-3'29'553'0,"-1"-3"-114"0,2 1-97 0,-2-2-72 15,1-1-51-15,0 1-23 0,1 3-44 0,-2-4-22 16,3 0-25-16,-1-4-22 0,0-3-40 0,-2-1-17 15,4-2-31-15,0-2-30 0,0-12-63 0,0 13-58 16,0-13-63-16,0 0-106 0,6 2-1400 0</inkml:trace>
  <inkml:trace contextRef="#ctx0" brushRef="#br0" timeOffset="142476.294">13196 15416 2996 0,'-7'4'492'0,"7"-4"-78"16,-17 4-131-16,7-2 15 0,10-2-87 0,-19 5-8 16,9-5-44-16,10 0-20 0,-20 1-35 0,8-1-10 15,-1-1-26-15,0 1-21 0,-1-1-35 0,1 0-64 16,-3 1-33-16,3-3-64 0,-1 7-90 16,1-3-1786-16</inkml:trace>
  <inkml:trace contextRef="#ctx0" brushRef="#br0" timeOffset="142676.623">13252 15393 3166 0,'7'12'605'15,"-4"-8"-148"-15,1 3-119 0,-2 2-36 0,0 2-55 16,0-2-42-16,-2 1-61 0,3 1-17 15,-3-2-17-15,0-9-53 0,0 17-40 0,0-9-45 16,-3-1-53-16,3-7-61 0,-6 13-103 16,4-10-1568-16</inkml:trace>
  <inkml:trace contextRef="#ctx0" brushRef="#br0" timeOffset="143348.475">13356 15477 3101 0,'0'0'557'0,"6"10"-132"0,-6-10-97 0,7 9-54 16,-5-4-66-16,-2-5-38 0,4 6 4 16,-4-6-58-16,0 0 1 0,12 0-25 0,-12 0-9 15,11-8-33-15,-4-2 13 0,2 1-18 0,0-5 9 16,2 2-13-16,1-4-2 0,1 1 0 0,-2 3-4 15,1 0-14-15,-2 0 3 0,-1 2-4 0,3 1 16 16,-3 3-14-16,-1 0-1 0,0 1 21 0,0 1-42 16,-8 4 23-16,13 3-2 0,-13-3-3 15,10 9-4-15,-7 0-10 0,1 0 5 0,0 1-15 16,0 2 23-16,-1-2-9 0,-1 3-1 0,2-3-26 16,1 1 6-16,-2 0-6 0,1 0-14 15,-2-3-33-15,3 1-3 0,-5-9-23 0,8 13-19 16,-1-8-72-16,-7-5-10 0,14 6-1 0,-14-6 3 15,17 2-29-15,-17-2 38 0,21-1-17 0,-7-1-46 16,-1-1 6-16,3 0 58 0,-3-1 41 0,2-2 25 16,4 0 48-16,-3 0 87 0,-1-1 6 0,-1 2 13 15,-3-1 1-15,0 1-10 0,-1-1 33 0,-2-1-8 16,-3 2-43-16,-5 5 64 0,8-14-29 16,-8 7-47-16,0 1 62 0,0 6 85 0,-6-9-2 15,-1 5-7-15,7 4-22 0,-10-3 24 0,10 3-21 16,-15 3 25-16,9 1-48 0,-1 2 3 0,-2-1-10 15,4 0-13-15,-1 2 1 0,2-1 18 0,4-6-35 16,-7 8 16-16,7-8-12 0,0 7-24 16,0-7 6-16,0 0-13 0,0 0 6 0,11 7-10 15,-11-7-10-15,0 0 18 0,20-8-20 0,-13 5 17 16,2 0-21-16,-1-2 10 0,2-1-18 0,-1 3 9 16,2-2 1-16,-2 2 13 0,0-1-6 0,-3 1 13 15,1 1-11-15,-7 2-10 0,0 0-11 16,18 12 6-16,-15-4-7 0,1 7 9 0,-2 1-12 15,0 3 21-15,-2 2-6 0,-2 4-12 0,2 1 23 16,-4 3-3-16,1 2-4 0,-3 0-14 0,1-4 7 16,-2 0 4-16,1-4-6 0,-3-1-1 0,0-2 1 15,0-2-24-15,-2-4-31 0,0-2-21 0,-5-3-16 16,0-7-75-16,0-2-112 0,-1-5-1213 16,-2-6-1193-16</inkml:trace>
  <inkml:trace contextRef="#ctx0" brushRef="#br0" timeOffset="143489.245">13324 15251 3293 0,'-5'-7'497'0,"5"7"-338"0,0-12-222 0,0 12-157 15</inkml:trace>
  <inkml:trace contextRef="#ctx0" brushRef="#br0" timeOffset="144097.21">14719 15042 3244 0,'0'0'434'0,"-6"-16"-94"16,-2 6-39-16,2 1-92 0,-1 0-26 0,-4 1-34 16,1 1 32-16,0-1-31 0,0 3 9 0,-1 0-35 15,0 2 24-15,0 1 5 0,-1 2-6 0,1 3-15 16,-1 4-12-16,-2 2-13 0,1 2 6 15,0 7-15-15,1 3-15 0,0 5-3 0,1 2-10 16,2 3-6-16,-5 14-11 0,3 1-7 0,3 3-3 16,0-8-16-16,4-7 1 0,-3 2-21 0,3-2-25 15,0-3-20-15,-1-7-24 0,2 0-44 16,-3-6-28-16,5-5-35 0,1-4-839 0,1-2-660 16</inkml:trace>
  <inkml:trace contextRef="#ctx0" brushRef="#br0" timeOffset="144292.572">14543 15327 3691 0,'-17'5'453'0,"3"-3"-81"0,1 0-88 15,-1-1-43-15,3-1-30 0,-2-1-47 0,-1-1-60 16,1 2-41-16,-1-1-45 0,1 0-28 0,-1 0-33 15,-1-2-31-15,2 2-47 0,1-2-52 0,-1 2-23 16,13 1-42-16,-18-2-2202 0</inkml:trace>
  <inkml:trace contextRef="#ctx0" brushRef="#br0" timeOffset="144988.873">14937 15311 3038 0,'0'0'476'0,"0"0"-99"0,0 0-99 0,0 0-46 15,0 0-46-15,-34 9-41 0,20-9-12 0,1 1-34 16,0 1 23-16,-3-1-10 0,3 0-7 15,-1 3-2-15,1 0-13 0,-3 1-10 16,2 1 13-16,2 2-13 0,0 1-16 0,3 2 7 16,-1-2 5-16,4 2-20 0,-1-2-5 0,3 3-1 15,2-3 5-15,0-1-4 0,1 1-13 0,1 0-6 16,0-9 15-16,4 13-16 0,1-9 0 0,-5-4-6 16,11 3 6-16,-11-3-19 0,17-2 16 0,-9-2-12 15,4-3 2-15,0-1-15 0,0-1 11 0,2-3-6 16,-1 1 0-16,1-3-12 0,-1 4 6 0,-1-1-12 15,1-1 1-15,-3 2 0 0,-3 2 9 0,1-1-9 16,-1 1-8-16,-2 0-6 0,-2 3 13 16,1 0 10-16,-4 5 6 0,0 0-8 0,0 0 2 15,0 0 18-15,0 0-32 0,-13 19 21 16,9-9-14-16,-1 3 18 0,0-2-4 0,1 2-3 16,2-1 0-16,1 1 0 0,-1-4 22 0,2 0-21 15,0 0-16-15,0-9-41 0,3 15-9 0,-3-15-31 16,6 6-17-16,-6-6-22 0,0 0-6 0,22-2-18 15,-22 2 1-15,20-9-19 0,-10 2-1 0,4 0-10 16,-3-2 59-16,4-2-46 0,0 3 18 0,1-5-33 16,1 2 22-16,-4 0 30 0,1 2 16 0,-1 1 0 15,-1 0 61-15,-2 0-39 0,-2 0-11 0,-2 3 16 16,1-2 19-16,-4 2 72 0,-3 5 54 16,0 0 112-16,-2-11-97 0,2 11 60 15,0 0 22-15,-15-4-12 0,15 4 62 0,-10 2-38 16,10-2 20-16,-10 4 2 0,10-4-19 0,-11 6-31 15,7-3-9-15,4-3-27 0,-9 8 16 0,6-3-24 16,3-5 0-16,-6 11-12 0,3-5-4 0,3-6-13 16,0 11 1-16,0-11-19 0,-2 10 8 0,2-10-24 15,0 11-17-15,0-11-26 0,0 0 9 0,2 12-29 16,-2-12-22-16,8 5-31 0,-8-5 3 0,0 0-65 16,0 0-41-16,19-3-63 0,-7 0-421 0,-5-2-1910 15</inkml:trace>
  <inkml:trace contextRef="#ctx0" brushRef="#br0" timeOffset="145232.531">15390 15012 3403 0,'2'25'591'0,"-1"-3"-188"16,-1 0-68-16,0-1-53 0,2-2-62 16,-2 7-28-16,1-1-27 0,-1-2-20 0,-1 2-31 15,1 2-14-15,-2-2-36 0,1-4-27 0,-1 0-44 16,0-2-44-16,-1 0-5 0,-1-3-43 0,0-1-70 16,1-3-45-16,1 1-57 0,-2-6-1588 0</inkml:trace>
  <inkml:trace contextRef="#ctx0" brushRef="#br0" timeOffset="145432.849">15444 15258 3166 0,'-11'0'492'0,"1"0"-93"0,-5 0-83 15,-1 0-71-15,-1-1-122 0,-3 1-23 0,-1-1-52 16,0-1-80-16,1 0-55 0,0 0-51 0,1-1-2 16,3 0-257-16,0 1-3492 0</inkml:trace>
  <inkml:trace contextRef="#ctx0" brushRef="#br0" timeOffset="145817.62">15768 15190 2859 0,'0'0'361'0,"0"0"-61"0,0 0-42 0,0 0-42 16,0 0-46-16,0 0-2 0,0 0-37 0,-23 14-19 15,13-10-24-15,2 1 3 0,-3-2 15 16,2 2-29-16,-1 2 19 0,1-1 12 0,-1 1-22 16,4 1 7-16,-3 0-30 0,2 1 3 0,2 0-9 15,2 2-1-15,0-2-2 0,0 1 1 0,3-3-5 16,0-7-2-16,0 15 2 0,3-9 7 0,-3-6-40 16,4 11 12-16,2-6 9 0,-6-5-25 0,10 2 25 15,-10-2 0-15,0 0-18 0,15-8-5 0,-7 3 21 16,-2-1-6-16,0-1-1 0,0 2-17 15,-1-2-10-15,0-1-21 0,-1 2 10 0,0 2-24 16,0-3-9-16,-4 7-4 0,5-12-51 0,-5 12-6 16,0 0-43-16,0 0-75 0,-5-17-740 0,2 13-1755 15</inkml:trace>
  <inkml:trace contextRef="#ctx0" brushRef="#br0" timeOffset="146373.609">15795 15323 3120 0,'0'0'533'0,"0"0"-157"15,0 0-67-15,0 0-64 0,17-15-37 0,-12 8-39 0,1-1-3 16,0-2-65-16,-2 0 29 0,3-2-36 15,3 0-9-15,-3-1 12 0,0 2-38 0,0-1-4 16,1 3-8-16,-2-2-35 0,0 2-10 0,-2 1-47 16,2 2 0-16,-2-2-36 0,0 2 2 15,-4 6-38-15,7-10 16 0,-7 10-30 0,7-9-22 16,-7 9-14-16,10-6-6 0,-10 6-24 0,17-6 1 16,-5 2 31-16,-1 1-10 0,2 1 41 0,1-1 63 15,-2-1-29-15,3 2 55 0,-1-1-21 0,-1 0 40 16,0-1 12-16,0 0 67 0,-3 1 13 0,1 0 28 15,-2 2-63-15,-2-2 31 0,-7 3-4 0,13-7 51 16,-13 7-58-16,5-3 46 0,-5 3-7 0,0 0 20 16,0 0 5-16,0 0 54 0,0 0-23 15,0 0-43-15,-22-2 35 0,22 2-49 16,-12 8-20-16,7-4 50 0,-1 2-12 0,2 3-12 16,0 0-8-16,2 0 6 0,0 1-24 0,0 1 3 15,4-1-39-15,-2 1 28 0,1 1-14 0,2-1 2 16,1-2-21-16,0 2 11 0,3 2-9 0,0-1 8 15,2-1-3-15,-2 1-21 0,1-2 18 0,1 1-9 16,-1-1-14-16,-2-1 4 0,2 1 1 0,-2-2-8 16,-2 1 12-16,-1 3-7 0,-1-2-26 0,-4 1 4 15,-1-1 4-15,1-1 7 0,-4 0-6 0,-1 0 3 16,-3-2-24-16,-1-1 14 16,-3-1-54-16,-1-2-17 0,-1-2-42 0,-2-1-1 15,-3-1-57-15,-1 0-85 0,-1-5-1485 0</inkml:trace>
  <inkml:trace contextRef="#ctx0" brushRef="#br0" timeOffset="152172.979">10798 16427 3095 0,'0'0'531'0,"0"0"-135"0,0 0-61 0,19-10-60 16,-19 10-29-16,0 0-23 0,0 0-21 0,0 0-35 16,11-2-61-16,-11 2 4 0,0 0-27 0,0 0 0 15,0 0-19-15,0 0 19 0,7-2-31 16,-7 2 9-16,0 0-29 0,0 0 6 0,0 0-16 16,0-8 13-16,0 8 0 0,0 0-5 0,0 0-6 15,-8-12 8-15,8 12-23 0,-9-6 12 16,5 2-15-16,-2 1-2 0,-1 2 13 0,7 1-3 15,-14-4 3-15,6 4 1 0,8 0-10 0,-18 2 28 16,8 1-40-16,-1 0 18 0,-1 2-10 0,1 3 12 16,-1 0-5-16,0 0-11 0,0 2 15 0,0-1-6 15,2 2 0-15,0 1-1 0,-1-3-8 0,2 1 11 16,0 0-13-16,2-1 11 0,0 0-5 0,3-2 11 16,0 1-13-16,0 0 7 0,2-2-9 0,2-6 9 15,0 12-18-15,0-12 26 0,7 10-32 0,-1-6 17 16,-6-4-7-16,17 5 21 0,-9-4-5 15,5-1-17-15,0-1 5 0,0-1-11 16,2 0 20-16,-1 1-11 0,5-3 3 0,-4 0 1 16,1-1 15-16,-3-1-8 0,2 1-10 0,-5-2 6 15,1 4-8-15,-2-6 6 0,-1 2 2 0,-2 0-3 16,2-4-6-16,-4 2 16 0,-1-2-6 0,0 1 0 16,-3 1-10-16,0 0-11 0,-1-1 5 0,-1 2 9 15,-1-2-9-15,-1 2 7 0,-3 0-8 0,2 2-22 16,-3 0 2-16,1 2-5 0,-1-1-27 0,1 3-2 15,7 2-33-15,-13-3-46 0,13 3-37 16,-10-3-151-16,10 3-1044 0,-5-1-1367 16</inkml:trace>
  <inkml:trace contextRef="#ctx0" brushRef="#br0" timeOffset="152912.522">11190 16195 2789 0,'0'0'407'16,"0"0"-36"-16,0 0-129 0,0 0 0 0,0 0-55 15,0 0-28-15,0 0 1 0,0 0-32 0,0-7 0 16,0 7-27-16,0 0-16 0,0 0-9 0,0 0 4 16,-7-6-26-16,7 6-2 0,0 0 10 15,-10-3-26-15,4 1 15 0,6 2-16 0,-9-2 4 16,9 2-15-16,-13-2 8 0,13 2 13 0,-14 0-8 16,14 0-8-16,-13 2 24 0,6-1-13 0,0 3 24 15,-4-2-15-15,2 3 7 0,-1 1 7 0,0 1-5 16,2 0-3-16,-1 2-3 0,-1 2 7 15,2 0 15-15,1 2-20 0,1 2-3 0,1-1-7 16,-1 1 24-16,2 1-27 0,1-2 15 0,2 3-9 16,-1-2-7-16,1 3-11 0,1-3 4 0,-2 0-17 15,2-2 27-15,2 2-21 0,-2 1-3 16,0-3-4-16,0 2-3 0,-2-1-30 0,2 0 0 16,-3 3-19-16,2-6 4 0,-1 3-23 0,0-2 6 15,0-1-20-15,-3 0 2 0,3-2-21 0,0-1-11 16,-1 0-12-16,3-8 2 0,-3 10-15 0,3-10 21 15,0 0-34-15,0 0-64 0,0 0-105 0,0 0-1366 16</inkml:trace>
  <inkml:trace contextRef="#ctx0" brushRef="#br0" timeOffset="153224.492">11148 16412 3395 0,'0'0'491'0,"0"0"-135"16,7-3-64-16,-7 3-56 0,0 0-49 0,0 0-6 15,0 0-27-15,0 0-20 0,0 0-12 0,0 0-25 16,0 0-12-16,0 0-4 0,-24-7 3 0,14 7-6 15,0 0-2-15,-3 0-17 0,0 2-12 0,1-2 2 16,-4 0-1-16,2 1-19 0,-1 0 7 16,2-1-13-16,-1 1 14 0,1-1-22 0,2 0-19 15,1 0-7-15,0 0-21 0,10 0-9 16,-16-2-19-16,16 2-67 0,-10-6-25 0,9 2-1086 16,1 4-869-16</inkml:trace>
  <inkml:trace contextRef="#ctx0" brushRef="#br0" timeOffset="153856.664">11453 16272 2007 0,'0'0'406'0,"7"-5"50"0,-7 5-99 0,6-4-22 15,-6 4-106-15,7-4 32 0,-7 4-50 0,5-4-5 16,-5 4-56-16,7-6 15 0,-7 6-62 0,6-8 22 16,-3 4-35-16,-3 4 21 0,8-10-20 15,-5 5-14-15,-3 5-12 0,4-10 14 0,-4 10-33 16,0-10-6-16,0 10-7 0,-2-10 5 0,2 10 11 16,-10-8 13-16,6 5-7 0,-4 2 17 0,8 1-23 15,-16 0 24-15,6 1-19 0,-3 2 21 0,-3 3-29 16,1 0 18-16,-1 2 1 0,-2 3 7 0,-2 1-13 15,2 2 3-15,1 1-12 0,-3 4 4 0,4 2 2 16,-1 1-9-16,3 2-6 0,2 2-11 16,3-2 8-16,2 0-1 0,-1 0-10 0,4 1-3 15,2-3-29-15,-1-1-1 0,2 0-24 0,2-3-23 16,2 0-35-16,-1-3-43 0,6-3-54 16,-3-3-273-16,3-3-758 0,2-2-840 0</inkml:trace>
  <inkml:trace contextRef="#ctx0" brushRef="#br0" timeOffset="154037.06">11422 16468 3902 0,'0'0'490'16,"-21"14"-136"-16,14-12-52 0,-1 1-65 0,8-3-61 15,-23 3-33-15,11-2 0 0,-2-1-63 0,-2-1 15 16,1-1-52-16,-5 0-22 0,3-1-44 0,0 1-24 15,0-4-66-15,3 3-45 0,0-1-1255 16,3-1-1361-16</inkml:trace>
  <inkml:trace contextRef="#ctx0" brushRef="#br0" timeOffset="154337.07">11487 16445 3653 0,'0'0'675'15,"10"1"-195"-15,-10-1-61 0,0 0-106 16,14-3-70-16,-14 3-56 0,11-3-20 0,-2 0-31 15,1-1-26-15,0 1 3 0,0-3-44 0,3 0-11 16,2 1-28-16,2 0-11 0,-2 1 0 0,4-1-28 16,-1-1-14-16,-1 1-7 0,0 1-17 0,-4 2-23 15,1 0-27-15,-3 1-84 0,-11 1-54 16,20-2-1101-16,-12 4-1101 0</inkml:trace>
  <inkml:trace contextRef="#ctx0" brushRef="#br0" timeOffset="154773.422">11924 16499 3141 0,'1'8'587'0,"-1"1"-194"16,0-9-79-16,-1 14-55 0,1-8-49 0,0-6-54 15,0 10-7-15,0-10-12 0,0 0-28 0,1 11-8 16,-1-11-24-16,0 0-24 0,0 0 8 16,0 0-5-16,0 0 7 0,0 0-36 0,0 0 20 15,16-20-1-15,-9 10-8 0,1-2-11 0,-1 1 17 16,4-3-12-16,0 1-18 0,1 1-5 0,-1 1 17 16,-2-1-16-16,2 1 4 0,-2 2-5 0,-2 0 19 15,0 3-4-15,0 0-11 0,-3 1-6 0,2 1 9 16,-6 4-1-16,9-4-4 0,-9 4 6 0,0 0-2 15,0 0-20-15,9 11 17 0,-9-11-10 0,3 9-6 16,-3-9 15-16,2 12 3 0,-2-12 1 0,0 11-7 16,2-4 1-16,-2-7 9 15,2 13-7-15,1-7-3 0,-3-6 16 0,5 13 7 16,-1-9-16-16,0 3 3 0,-4-7-3 0,7 10 4 16,-2-6-3-16,-5-4-7 0,7 9-7 0,-7-9-8 15,8 5-11-15,-8-5-19 0,6 6-30 0,-6-6-27 16,0 0-38-16,0 0-47 0,0 0-29 0,16 5-67 15,-16-5-1303-15</inkml:trace>
  <inkml:trace contextRef="#ctx0" brushRef="#br0" timeOffset="155112.288">12417 16329 2601 0,'-9'-4'395'0,"9"4"-24"0,-11 0-60 0,11 0-11 16,-17 4-56-16,11-2-50 0,-5 3 19 0,4 0-29 16,-2 1-10-16,1 2-32 0,0 0-37 15,-1 4 14-15,5-4-40 0,-3 4-13 16,1-2 19-16,1 0 1 0,2-1-17 0,1 1 4 15,-2-1 2-15,4 0-19 0,0-9-2 0,0 13 12 16,0-13-16-16,6 7 8 0,-6-7-8 0,10 0-16 16,-10 0-8-16,15-6 4 0,-9 1-15 0,4-1 0 15,-1 0-21-15,0-2 17 0,2-1-35 0,-4 1-4 16,2 0-20-16,-3-2-30 0,-1 1-35 0,0-1-38 16,-3 2-60-16,-2 8 5 0,7-21-320 0,-7 13-1480 15</inkml:trace>
  <inkml:trace contextRef="#ctx0" brushRef="#br0" timeOffset="155609.41">12506 16366 3064 0,'0'9'582'0,"0"-9"-145"0,0 13-67 0,0-13-48 16,0 12-95-16,0-12-31 0,2 8-18 0,-2-8-34 15,0 0-15-15,3 7-29 0,-3-7 1 16,0 0-22-16,0 0-12 0,22-16 4 0,-13 7-28 16,3-1 7-16,-1 0-13 0,2-2-9 0,1 3-5 15,-1-3-1-15,1 2-6 0,1 0 17 16,-1 1-7-16,-1 1-7 0,1 0 11 0,-5 2 1 16,0 1-8-16,-1-1-7 0,2 4-7 0,-3 2-2 15,-7 0-3-15,0 0 7 0,13 7-4 0,-13-7-3 16,5 12-10-16,-5-4 15 0,0-8-4 0,0 17-1 15,0-9 8-15,0 1-4 0,0-9-4 0,0 16 9 16,2-10 4-16,-2-6-9 0,3 12-10 16,-3-12 12-16,4 7-12 0,-4-7 13 0,10 4 1 15,-10-4-14-15,0 0 2 0,23-7 2 0,-14 2-2 16,1 0-4-16,0-1 0 0,2-1-1 0,0-2 12 16,0 1-3-16,-1 1-4 0,1-1 0 0,-1 2-6 15,-2 0 10-15,-2 1-8 0,0 1 4 16,1-1 6-16,-3 1-10 0,-5 4 0 0,10-4 10 0,-10 4-4 15,0 0-6-15,0 0-2 0,0 0 5 16,6 17 1-16,-6-17 11 0,-2 13-4 0,2-13 12 16,-2 16-17-16,0-9 7 0,1 0-16 15,1-7-14-15,-2 15-2 0,2-15-21 0,0 10-10 16,0-10-30-16,0 0-53 0,0 0-34 0,0 0-72 16,0 0-28-16,0 0-749 0,0 0-1568 0</inkml:trace>
  <inkml:trace contextRef="#ctx0" brushRef="#br0" timeOffset="155757.538">13068 16377 3135 0,'0'0'445'0,"2"14"-176"15,-2-14-29-15,0 10-165 0,0-10-122 0,0 0-98 16,-7 8-1308-16</inkml:trace>
  <inkml:trace contextRef="#ctx0" brushRef="#br0" timeOffset="156272.827">13142 16254 3480 0,'9'2'476'0,"-9"-2"-139"16,0 0-43-16,7 5-65 0,-7-5-19 0,0 0-77 15,11 3 13-15,-11-3-35 0,7 6-13 0,-7-6-15 16,7 3-2-16,-7-3-27 0,8 5 39 0,-8-5-91 16,8 5 15-16,-8-5-9 0,8 5 2 0,-8-5 4 15,5 5-6-15,-5-5 6 0,6 6 4 16,-6-6-26-16,0 0 5 0,5 7-9 0,-5-7 35 15,0 0-28-15,7 3 10 0,-7-3-5 0,0 0 0 16,0 0-16-16,4 7 24 0,-4-7-23 0,0 0 22 16,0 0-17-16,0 0 25 0,0 0-7 0,0 0 19 15,18-5-7-15,-18 5-15 0,7-5-18 16,-7 5 21-16,9-6 2 0,-2 2-7 0,-3-1 0 16,2 0-1-16,0-3 1 0,0 2 4 0,-1-3-7 15,1 1 16-15,-1 0-6 0,1-1-5 0,2 2-15 16,-4-1 7-16,2 2-12 0,-3 0 12 0,1 1-17 15,2 0 25-15,-6 5-13 0,8-6 8 0,-8 6-10 16,9-3 2-16,-9 3 13 0,0 0 6 0,0 0-14 16,18 10 1-16,-14-6 9 0,-4-4 4 15,7 11-14-15,-3-5 18 0,1 1-2 0,-1 0 0 16,1 1-13-16,0 1 8 0,-1-2-16 0,-2 0 10 16,3 0 4-16,-1-1-9 0,0 0 8 0,-4-6 52 15,6 10-26-15,-6-10-37 0,6 8-56 16,-6-8-27-16,0 0-35 0,0 0-21 0,0 0-21 15,9 1-1336-15</inkml:trace>
  <inkml:trace contextRef="#ctx0" brushRef="#br0" timeOffset="156517.617">13710 16200 2609 0,'-31'-12'526'0,"24"12"-141"0,-4 2-42 0,11-2-52 16,-22 3-63-16,8 1-32 0,3 0 1 0,0 1-27 15,1 1-26-15,1 0-14 0,1 1-5 0,1 0-20 16,2 1 2-16,3-1-47 0,0 1 25 0,2-8-8 16,2 12-5-16,-2-12-6 0,10 10-9 0,-6-6-6 15,-4-4-2-15,13 2 7 0,-13-2-18 16,18-1-5-16,-18 1 19 0,15-7-30 0,-5 4 19 15</inkml:trace>
  <inkml:trace contextRef="#ctx0" brushRef="#br0" timeOffset="158888.817">13742 16030 2479 0,'0'0'491'0,"0"0"-145"0,0 0-54 16,0 0-56-16,0 0-36 0,0 0 8 0,13 27-74 15,-13-27-1-15,3 13 20 0,-1-3-38 0,0 1 19 16,0-1-36-16,0 4 2 0,-1 0-56 0,1 0 23 16,0 4-32-16,0 0 59 0,0-2-12 0,2 0-11 15,0 0-19-15,-2-2-4 0,-2 0-9 16,2-2-6-16,0-1-16 0,1-1 12 16,-2 1-23-16,-1-3-15 0,0-8-2 0,1 13-42 15,-1-13-34-15,-1 9 7 0,1-9-57 0,0 0-35 16,0 0-75-16,0 0-400 0,0 0-2530 0</inkml:trace>
  <inkml:trace contextRef="#ctx0" brushRef="#br0" timeOffset="159441.058">13109 16137 3264 0,'0'0'483'0,"0"0"-141"15,0 0-45-15,0 0-73 0,0 0-5 0,0 0-53 16,0 0-27-16,4-8-50 0,-4 8-13 0,0 0-29 16,0 0-53-16,0 0-93 0,0 0-34 0,11-2-1711 15</inkml:trace>
  <inkml:trace contextRef="#ctx0" brushRef="#br0" timeOffset="160196.895">14342 15933 3541 0,'0'0'492'0,"0"0"-90"0,4 13-105 16,-4-13-34-16,-4 13-17 0,2-2-69 0,-1 0-12 15,-2 1-12-15,5 1-34 0,-4 3-24 0,-1-2 4 16,1 2-10-16,0-1 1 0,-1 1-32 15,3-2 7-15,-3 0-33 0,3-2 10 16,-1 1-7-16,2-3-19 0,-2 0-40 0,1 0-17 16,0-4-20-16,2-6-71 0,-3 11-54 0,3-11-71 15,0 7-1190-15,0-7-1513 0</inkml:trace>
  <inkml:trace contextRef="#ctx0" brushRef="#br0" timeOffset="160409.186">14384 16023 3244 0,'-8'4'508'16,"-3"-1"-96"-16,-1-1-84 0,1 2-45 16,-3-2-91-16,1 1-21 0,-3-2-50 0,2 1 9 15,-1-1-23-15,-1 1-18 0,0 0-37 0,1-1 1 16,1-1-39-16,1 1-47 0,-2-1-28 0,15 0-7 15,-27 0-68-15,12 0-107 0,6 0-898 0,-2 1-2835 16</inkml:trace>
  <inkml:trace contextRef="#ctx0" brushRef="#br0" timeOffset="160821.722">14456 16067 2913 0,'-9'12'559'0,"5"-7"-145"16,0 3-58-16,-3 0-41 0,4-1-48 0,-4 1-72 16,5-1-37-16,-3 0-2 0,1 0-38 0,2-1-7 15,2-6-15-15,-2 12-10 0,2-12-5 0,4 12-11 16,2-6 5-16,-6-6-21 0,14 5 6 0,-7-3-21 15,-7-2 0-15,18 0-15 0,-18 0 6 0,23-6-7 16,-9 2 12-16,-1-2-29 0,-2 0 15 0,3 0-25 16,-2-2 12-16,0-1 2 0,-1 2 3 15,-2 2-18-15,1-2 16 0,-2 1-13 0,-1 2 25 16,-1 0-23-16,-6 4 3 0,10-8 3 16,-5 6-4-16,-5 2 7 0,8-5 1 0,-8 5 3 15,0 0-13-15,0 0 9 0,0 0 15 0,0 0-32 16,0 0 8-16,0 0 8 0,0 0 3 0,0 0-3 15,7 20-4-15,-7-20 10 0,0 0-9 0,2 16-18 16,-2-16-3-16,0 0-38 0,4 10-28 0,-4-10-44 16,0 0-34-16,9 4-65 0,-9-4-16 0,0 0-54 15,0 0-1439-15</inkml:trace>
  <inkml:trace contextRef="#ctx0" brushRef="#br0" timeOffset="161048.732">14744 16175 2954 0,'0'0'579'0,"5"9"-134"0,-5-9-60 16,4 9-51-16,-4-9-74 0,4 7-40 0,-4-7-47 15,0 0-21-15,0 0-23 0,0 0-13 0,14-1-32 16,-14 1 1-16,9-9-13 0,-3 1-11 0,-1 2-12 16,1-3-1-16,1 0-12 0,-4 1-5 0,4 0 4 15,-3-1-10-15,0 1-18 0,2 1 14 0,-2 1-10 16,-2 0-18-16,-2 6-30 15,7-10-13-15,-4 5-68 0,-3 5 6 0,0 0-38 16,3-11-45-16,-3 11-7 0,5-7-220 0,-5 7-1627 16</inkml:trace>
  <inkml:trace contextRef="#ctx0" brushRef="#br0" timeOffset="161400.544">14930 16162 3264 0,'0'0'432'0,"1"10"-84"15,-1-10-64-15,0 0-43 0,0 0-32 0,0 0-30 16,0 0-35-16,0 0-18 0,19-11-37 0,-13 4-12 16,0 2 14-16,1-4-39 0,1 2 22 0,1-1-26 15,-2 1 17-15,2-3 4 0,-1 3-23 0,0 1-32 16,0-1 24-16,-1 1-9 0,-3 1 7 0,1 1-5 15,1-1-13-15,-6 5 12 0,8-6 9 0,-8 6-17 16,10-4-7-16,-10 4-17 0,0 0 17 0,0 0 3 16,0 0 1-16,11 10-19 0,-11-10 33 0,4 9-29 15,-4-9-4-15,0 14 6 16,2-8-5-16,-2-6 4 0,4 14-10 0,-3-7 14 16,2 0-2-16,-3-7 5 0,3 11-10 0,-3-11-8 15,4 10 12-15,-4-10-27 0,3 8-20 0,-3-8-62 16,0 0-3-16,0 0-32 0,0 0-63 0,0 0-56 15,20-2-430-15,-20 2-1622 0</inkml:trace>
  <inkml:trace contextRef="#ctx0" brushRef="#br0" timeOffset="161705.19">15314 15983 2714 0,'0'0'521'16,"-11"6"-118"-16,11-6-80 0,-7 7-6 0,4-3-94 16,3-4-22-16,-5 7-62 0,5-7 15 0,0 0-30 15,5 13 11-15,-5-13-36 0,7 10-17 0,-4-6-9 16,5 1 8-16,0 1-33 0,1 0 22 0,0 0-54 16,-2-1 44-16,3 1-12 0,-3 1-5 15,0-1-17-15,-1 0 3 0,-2-1-13 0,-4-5 12 16,8 12-31-16,-6-7 14 0,-2-5 9 0,0 11-5 15,0-11 6-15,-10 10-14 0,4-6-7 0,-4 2 10 16,-1-1-23-16,0-1-1 0,-2-2-14 0,-3 1-13 16,2-3-46-16,0 0 16 0,-2 0-54 15,0 0-38-15,3-4-46 0,-1 4-61 0,3-4-1757 16</inkml:trace>
  <inkml:trace contextRef="#ctx0" brushRef="#br0" timeOffset="162552.747">15677 15920 3783 0,'3'9'475'0,"0"-1"-87"0,-1 0-85 16,-2-8-43-16,3 14-53 0,-3-7-38 0,0-7-38 15,1 14 0-15,-1-14-18 0,0 13-17 0,1-7 6 16,-1-6-15-16,0 8-15 0,0-8 23 16,0 0-37-16,0 15-2 0,0-15-13 0,0 0 6 15,0 8-14-15,0-8 0 0,0 0-10 0,0 0 3 16,0 0 5-16,0 0 2 0,0 0-16 0,0 0 12 16,0 0-12-16,0 0 4 0,0 0 1 0,-4-29 0 15,4 23-6-15,0 6 22 0,3-15-19 16,-2 7-7-16,5-1-10 0,-3 1 15 0,-1-2-13 15,3 1-11-15,-1 0 2 0,2 0-3 0,2 0-11 16,-2 2-3-16,1-2-25 0,-1 2 22 0,2 0-19 16,0 0 4-16,-2 0-15 0,3 0 14 0,-2 3 0 15,1-1 5-15,-2 1-5 0,2 0 18 0,-3 1-10 16,-5 3 20-16,18-4-28 0,-11 4 15 0,-7 0-4 16,17 0 20-16,-17 0-2 0,17 3-8 15,-6-2 6-15,0 0-4 0,1 1 6 0,0-1-3 16,1 0-7-16,0 1 9 0,0-2-4 0,0 0 7 15,0 0-1-15,0 0 11 0,1-2 5 0,-4 1 12 16,0 1-15-16,-10 0-2 0,17-1-4 16,-17 1 8-16,12 0-8 0,-12 0-6 0,0 0 8 15,0 0 8-15,0 0-6 0,0 0 11 0,0 0-16 16,0 0 16-16,-33 14-21 0,22-11 18 0,-3 1-20 16,2 0 8-16,-1 2 8 0,-1-2 4 0,2 3-1 15,-2-1-5-15,1 3 0 0,3-1 18 0,0 3-22 16,1-2 4-16,4-1 4 0,2 3-2 15,0-1 6-15,2-3 2 0,1-7-2 0,2 15 2 16,-2-15 5-16,6 10 8 0,-2-6-25 0,-4-4 15 16,12 2 4-16</inkml:trace>
  <inkml:trace contextRef="#ctx0" brushRef="#br0" timeOffset="163794.006">16128 15905 672 0,'0'0'161'0,"0"0"10"0,0 0-171 0,0 0-141 16,0 0-209-16,0 0 350 0</inkml:trace>
  <inkml:trace contextRef="#ctx0" brushRef="#br0" timeOffset="164537.463">16128 15905 577 0,'0'0'95'15,"0"0"66"-15,0 0-8 0,0 0 1 16,0 0 60-16,0 0-214 0,0 0 49 0,0 0 110 16,0 0 39-16,0 0-44 0,0 0-12 0,-32 15 73 15,32-15-73-15,0 0-36 0,-7 6 33 0,7-6-36 16,0 0 49-16,0 0 5 0,0 0-55 0,-7 7 65 15,7-7-139-15,0 0 36 0,0 0-64 16,0 0 35-16,0 0-48 0,0 0 13 0,0 0 19 16,0 0 29-16,0 0-62 0,-17-10 1 0,17 10-22 15,0 0 70-15,0 0-35 0,0 0-21 0,-7-6 21 16,7 6 42-16,0 0-112 0,0 0 119 0,0 0-62 16,0 0 60-16,0 0-54 0,0 0-12 0,-9-4-2 15,9 4 102-15,0 0-88 0,0 0 40 0,0 0-7 16,0 0-6-16,-7-7-45 0,7 7 63 15,0 0-51-15,0 0 51 0,-4-7-51 0,4 7 58 16,0 0 35-16,0-4 39 0,0 4-49 0,0 0-53 16,0 0 83-16,0 0-83 0,0 0 8 15,0 0-12-15,0 0 22 0,0 0 14 0,0-9-66 16,0 9 58-16,0 0-15 0,0 0-17 0,0 0-13 16,0 0 40-16,4-10-32 0,-4 10-4 0,0 0 0 15,4-8-16-15,-4 8 6 0,0 0 26 0,6-9-22 16,-6 9-4-16,0 0 32 0,4-5 7 0,-4 5-45 15,0 0 47-15,7-4-31 0,-7 4 4 0,0 0 11 16,6-5-5-16,-6 5-1 0,0 0-18 16,0 0 14-16,0 0 5 0,0 0-16 0,0 0 16 15,0 0 14-15,0 0 4 0,0 0-19 16,0 23 15-16,0-23-52 0,-2 15 32 0,1-9 25 16,0 2 27-16,-1 0-47 0,2-8 62 0,0 15-59 15,0-7 76-15,0 1-34 0,0-9 15 0,2 15-12 16,0-8-2-16,-2-7-5 0,3 14 3 0,-1-6-6 15,-2-8 1-15,3 11-31 0,0-6 26 0,-3-5-36 16,1 10 10-16,-1-10 14 0,1 8-3 0,-1-8-25 16,0 0 1-16,0 12-8 0,0-12 1 0,-1 7-1 15,1-7 11-15,-1 8-10 0,1-8 13 0,0 0-13 16,-2 9 19-16,2-9-8 0,0 0 1 16,-3 7 27-16,3-7-38 0,0 0-22 15,-1 8 7-15,1-8 24 0,0 0-7 0,0 0-13 16,-3 6 17-16,3-6-28 0,0 0 3 0,0 0-6 15,0 0 14-15,0 0-30 0,0 0 7 0,0 0 26 16,0 0-12-16,0 0-14 0,0 0 65 0,0 0-51 16,0 0 22-16,0 0-44 0,0 0 22 0,-18-7 22 15,18 7-8-15,-10-4 23 0,3 2 4 0,7 2-16 16,-19-2-6-16,9 1 10 0,-2-3-14 0,0 4-39 16,1-2 49-16,-3 1-37 0,1-3 31 0,-1 2-19 15,1 0-10-15,1 0 32 0,0 0-52 16,-9-2-46-16,13 1-3 15,8 3-36-15,-15-3 15 0,15 3-71 0,-9-5-20 16,9 5-183-16</inkml:trace>
  <inkml:trace contextRef="#ctx0" brushRef="#br0" timeOffset="165048.588">16357 15722 2203 0,'-17'23'455'16,"12"-14"-143"-16,-1 0-3 0,0 3-27 0,1 2-10 16,-1-1-98-16,-1-2 51 0,4 1-41 0,-1-1 18 15,0 0-33-15,1 0-4 0,0 1-31 0,0-1-1 16,0-1-32-16,2 1-18 0,-1 0-12 16,0-1 22-16,-1 0-27 0,2 2 2 0,-1-2-37 15,1 1 9-15,1-1-18 0,0 0 25 16,-2 3-28-16,1-3 16 0,-2 3-40 0,2-2 8 15,-2 0-46-15,-1 0-15 0,1 0-16 0,-2-2-40 16,0-1-58-16,5-8-19 0,-7 16-113 0,3-13-1764 16</inkml:trace>
  <inkml:trace contextRef="#ctx0" brushRef="#br0" timeOffset="165316.902">16444 15900 3196 0,'0'0'495'0,"0"0"-125"16,-23-1-89-16,23 1 1 0,-17 3-74 0,7-1-7 16,-1-1-29-16,-1-1-37 0,-2 1-36 0,0-1-2 15,0 2-9-15,-2-2-14 0,1 0-40 0,1-2 20 16,-3 2-43-16,3 0-11 0,0 0-11 0,1-1 3 15,0 1-66-15,3 0 13 0,0 0-3 16,2 0 3-16,8 0-35 0,-17 0 20 0,17 0-72 16,0 0-39-16,-18 1-49 0,18-1-128 0,-6 3-2603 15</inkml:trace>
  <inkml:trace contextRef="#ctx0" brushRef="#br0" timeOffset="165604.445">16493 15899 2869 0,'0'0'556'0,"8"6"-160"15,-8-6-100-15,5 6-31 0,-5-6-46 0,0 0-25 16,1 15-40-16,-1-15-10 0,-1 12-32 0,1-12-18 16,-2 14-17-16,1-7 8 0,-1 1-28 0,2-8 20 15,-2 15-33-15,-3-1-86 16,1-9-21-16,4-5-30 0,-4 14-59 0,4-14-29 16,-6 7-186-16,6-7-1936 0</inkml:trace>
  <inkml:trace contextRef="#ctx0" brushRef="#br0" timeOffset="166112.755">16564 15826 3028 0,'4'-8'411'15,"-4"8"-159"-15,3-5-16 0,-3 5-63 0,0 0 1 16,6-5-41-16,-6 5-12 0,0 0-3 0,8-4-18 16,-8 4-33-16,7-2-7 0,-7 2-12 0,0 0-9 15,16 0-27-15,-16 0 27 0,14 0-21 0,-14 0-18 16,14 0 31-16,-6 0-2 0,-8 0-13 16,17 0 1-16,-17 0 20 0,13 0-26 0,-5 0-8 15,-8 0-6-15,10 0 20 0,-10 0-13 0,0 0 35 16,10 2-21-16,-10-2-18 0,0 0 17 0,0 0-3 15,0 0 20-15,-11 18-62 0,5-11 46 16,-1-3-8-16,-3 2 17 0,2 1-21 0,2 1 41 16,-1-1-18-16,-1-1 41 0,2 0-16 0,0 2 1 15,1-1-23-15,2 0 1 0,0-2 5 0,0 3 14 16,3-8-14-16,-1 12 18 0,1-12-22 0,5 11 11 16,0-6-24-16,-5-5 7 0,14 7-15 0,-6-4 10 15,5-2-5-15,-3 1 6 0,-10-2-21 0,24-3 11 16,-11 2 2-16,-1-3 15 0,-2 1-31 0,3-2 17 15,-5 1-10-15,1 0 4 0,-2-1-11 16,0-1-14-16,-7 6 17 0,6-12-3 0,-5 5 9 16,-1-1-24-16,0 8 18 0,-4-17-3 15,1 6-31-15,-1 2 14 0,0 0-5 0,-1 0-17 16,0 3 11-16,-1-1 7 0,0 3-30 0,-2 1-10 16,8 3-63-16,-14-4-34 0,14 4-142 0,-14-1-1381 15</inkml:trace>
  <inkml:trace contextRef="#ctx0" brushRef="#br0" timeOffset="190796.862">10684 17225 2017 0,'0'0'490'0,"0"0"-84"0,0 0-114 0,0 0-53 15,0 0-5-15,0 0-10 0,23 15-20 0,-23-15-32 16,-3 12-6-16,3-12-4 0,-7 22-19 16,4-5-24-16,-1 0 0 0,-2 4-17 0,0 2 0 15,1 0 3-15,-1 3 9 0,-1 4-26 0,3-3-10 16,-2 3-5-16,3-2-12 0,-1 3-8 0,0-5 9 16,1 2 13-16,2-2-10 0,-1-2-21 15,2 1-12-15,-1-4-4 0,1-1 11 0,0-1-18 16,0-1 10-16,0-5-12 0,0 0 11 0,0-1-55 15,0 0-6-15,0-4-36 0,0 0-56 0,0-8-37 16,0 0-31-16,-4 16-22 0,1-15-1360 0</inkml:trace>
  <inkml:trace contextRef="#ctx0" brushRef="#br0" timeOffset="191244.495">10534 17424 3048 0,'0'0'493'0,"0"0"-143"0,0 0-19 0,0 0-100 15,0 0 5-15,21-11-44 0,-14 7-37 0,1 0-28 16,-1-3 9-16,2 2-42 0,1-1-7 0,2-1-5 15,2 0 10-15,0 0 3 0,1 0-19 16,1 2-3-16,2-2-3 0,2 2 2 16,-3 0-6-16,4 1-22 0,-2 2-6 0,2-2 8 15,-1 2 19-15,-2 1-9 0,-1 0-19 0,0 1 2 16,-1 1 4-16,-3 0-15 0,2 3 2 0,-2-1 1 16,-1 1-10-16,-2 0 2 0,-1 2 10 0,-1 0-20 15,-5 0 6-15,-3-6-2 0,5 15-6 0,-7-7 0 16,-1 2 3-16,-1-2-7 0,-3 2 10 0,1 0-8 15,-2 0 3-15,-4-2-6 0,2 2 4 0,-2 1-8 16,-2-3 1-16,1 0-5 0,-4 0 19 0,3 0-19 16,-2-1 2-16,1 0-15 0,-1-3 25 15,0 0-37-15,1 0 8 0,1-3-20 16,-2 2 4-16,2-3-26 0,0 0 9 0,0 0-14 16,2-1-13-16,-3-2-27 0,2 0-25 0,1 3-44 15,2-2-1039-15,0-1-1082 0</inkml:trace>
  <inkml:trace contextRef="#ctx0" brushRef="#br0" timeOffset="192872.449">11179 17055 1914 0,'0'0'427'0,"0"0"-91"15,0 0-43-15,0 0-52 0,0 0-43 0,0 0 1 16,0 0-72-16,0 0 6 0,0 0-7 16,0 0-42-16,0 0 29 0,0 0 15 0,0 0-31 15,0 0-12-15,0 0 15 0,0 0-43 0,-9 24 26 16,8-16-33-16,-5 3 84 0,4 4-52 0,-3 3 0 16,1 0-1-16,0 5-21 0,-1 1-25 0,1 0 40 15,0 1-9-15,-2-1-2 0,4 0-22 0,-1 0 31 16,-2 0-61-16,3 0 28 0,-1-4-11 0,1-1 3 15,1-3-14-15,-1 1 29 0,1-3-16 0,0-3-6 16,1 0-6-16,0-1 14 0,0-2-1 0,0-8-22 16,1 12 17-16,-1-12-2 0,6 3-22 15,-6-3 22-15,0 0-2 0,0 0 2 0,22-11 7 16,-16 3-27-16,1 1 3 0,0-1 4 16,4-2-10-16,-2 1-2 0,-2-1-16 0,2 3 38 15,-1-2-22-15,0 2 4 0,1 0-11 0,-2 2 2 16,1 0 15-16,1-1 11 0,-2 2-33 0,3 2 24 15,-10 2-4-15,15-3-7 0,-6 3 7 0,-9 0-4 16,14 4 6-16,-5 1 2 0,-2 2-14 0,2-2 14 16,-4 3-20-16,0 0 8 0,0 2-4 0,-1 0 18 15,0-1-10-15,-1 2 1 0,-3-2-14 16,3 2-3-16,-3-1-31 0,0-10-5 0,0 14-24 16,-3-7-32-16,3-7-52 0,0 0-59 0,-4 15-60 15,4-15-307-15,0 0-1833 0</inkml:trace>
  <inkml:trace contextRef="#ctx0" brushRef="#br0" timeOffset="193632.343">11662 17331 2143 0,'-2'-11'295'0,"2"11"-75"0,-8-9 42 0,4 6-56 16,4 3-68-16,-10-4 131 0,3 2-50 0,7 2-51 15,-17 3-48-15,7 1 25 0,3 2-37 0,-7 2 19 16,1 2-22-16,1 3 16 0,-1 0-30 0,-3 1 50 16,6 0-82-16,-1 0-4 0,1-2 13 0,3-1-20 15,0 0 7-15,1-3-9 0,-2 0-1 0,5-1 34 16,0-2-32-16,3-5 8 0,-4 7 8 0,4-7-21 15,0 0-36-15,0 0 33 0,0 0-14 16,0 0 10-16,0 0-5 0,27-16 2 0,-20 8-41 16,1 0 38-16,-1 1-7 0,2-2-4 15,-3 0-24-15,1 1 37 0,1 0-20 0,-2 1-3 16,0-1-11-16,-1 1 20 0,0 2-11 0,0 1-1 16,-5 4 14-16,6-7 7 0,-6 7 4 0,0 0 1 15,0 0-15-15,0 0 7 0,11 11-11 0,-11-11 24 16,0 20-21-16,0-9 3 0,-2 1-9 0,-2-1-9 15,3 2-9-15,-2-2 11 0,2 0-10 16,-1 0-2-16,2-4-40 0,0-7-4 0,3 10-57 16,-3-10-28-16,0 0-1 0,0 0-9 0,0 0-13 15,33-10 0-15,-20 0-36 0,3-1-46 0,1-3 36 16,4-1 11-16,-1-4 22 0,2 1-87 16,-1 0 67-16,0 0 128 0,-2-1-63 0,-1 4-77 15,-3 0 75-15,2 1 64 0,-1 0 42 0,-5 4-14 16,0 1 64-16,3-1-24 0,-7 3 100 0,1 1 51 15,-1 0-17-15,-2 1 15 0,-1 1-4 16,-4 4 31-16,0 0-69 0,7-4 98 0,-7 4-98 16,0 0 38-16,0 0-68 0,0 0 33 0,0 0-12 15,0 0-24-15,-23 11 7 0,23-11-16 0,-10 5-6 16,10-5 23-16,-8 5-26 0,8-5 21 0,-7 4-27 16,7-4 0-16,-6 4 21 0,6-4-14 0,0 0 31 15,-5 7-28-15,5-7-12 0,0 0-2 16,3 11-14-16,-3-11 15 0,8 9-12 0,-2-2-2 15,0 0-8-15,1-1 0 0,-1 1 8 0,-1 2-14 16,2-1 10-16,-1 1-18 0,-3 2 10 16,1 0-8-16,-2 0-6 0,-2 1 11 0,-2-1 3 15,0 1 4-15,-2 0-22 0,-1 0-6 0,-5 1 11 16,4-1-5-16,-2-1-8 0,-1-1 20 0,1-3-12 16,-1 0-11-16,-1-1-25 0,2-1-11 0,-3-1-49 15,1-1-11-15,10-3-23 0,-19 1-69 0,19-1-62 16,-15-5-1617-16</inkml:trace>
  <inkml:trace contextRef="#ctx0" brushRef="#br0" timeOffset="194096.075">12031 17349 2688 0,'15'5'538'0,"-7"-5"-126"0,-8 0-119 15,19 0-49-15,-8-2-46 0,-2 1-34 0,3-2-55 16,-2 0 32-16,2-2-47 0,-1 0 2 0,-2 0 13 15,2-2-43-15,1 0-23 0,-4 0 14 0,2 0 0 16,-3 1 1-16,1-2-28 0,-2 1 22 0,2-2 1 16,-5 2-53-16,0 0 10 0,0 1 2 15,-1-1 16-15,-2 7-10 0,2-13-12 0,-2 13-3 16,-5-10 9-16,5 10 7 0,-5-7-22 0,5 7 12 16,-11-2-7-16,11 2 23 0,-14 6-17 0,7-1 4 15,-3 3-4-15,2 1 7 0,-1 1-17 0,0 2 8 16,1 0 11-16,2 3-8 0,1-3-4 15,1 1 26-15,0-3-27 0,0 2 21 0,3-1-39 16,1-1 36-16,0-3-11 0,0-7-8 0,7 15 7 16,-3-10 13-16,5 0-32 0,-3-3-12 15,-6-2-22-15,17 4-28 0,-6-5-14 0,-11 1-58 16,22-5-56-16,-10 1-40 0,2 0-60 0,-3-3-1877 16</inkml:trace>
  <inkml:trace contextRef="#ctx0" brushRef="#br0" timeOffset="194344.261">12486 17309 3353 0,'0'0'491'0,"14"2"-103"0,-14-2-51 0,13-2-61 16,-13 2-65-16,18-1-40 0,-9-1-39 0,-2 1-11 16,4 0-28-16,0-1-15 0,-11 2-31 0,19-3-18 15,-10 2-49-15,-9 1-50 16,16-1-31-16,-16 1-76 0,13-2-60 0,-5 0-1592 16</inkml:trace>
  <inkml:trace contextRef="#ctx0" brushRef="#br0" timeOffset="194732.473">13142 16888 2539 0,'-14'-6'415'0,"1"3"-82"0,-1-1-53 16,3 3-3-16,-1 1-38 0,12 0-29 0,-21 3 7 15,8 1-11-15,1 0-5 0,1 1-10 0,-1 2-34 16,-1 2 4-16,0 0-41 0,1 1-27 16,-1 2 17-16,1 0-32 0,2 2 8 0,-1 3-16 15,-1-1 1-15,3 1-17 0,-2 3 3 0,2 1-10 16,0-1 0-16,2 4-13 0,1-2 5 0,-4 4-5 15,6-2-6-15,-1 3-7 0,1-4 6 16,0 2-5-16,0-1-4 0,1-2-9 0,-2-4 2 0,3 2-29 16,-1-4 22-16,-1-2-32 0,0 0-7 15,2-2-11-15,0-2-32 0,-1-1-5 0,1-4 14 16,2-5-31-16,0 0 19 0,-8 11-56 0,8-11-40 16,0 0-45-16,0 0-203 0,0 0-1386 0</inkml:trace>
  <inkml:trace contextRef="#ctx0" brushRef="#br0" timeOffset="195320.736">12787 17391 2590 0,'0'0'545'0,"12"1"-174"0,-12-1-68 0,0 0-61 16,11 0-31-16,-11 0 10 0,0 0-49 0,15-1-57 15,-15 1-7-15,10-1 9 0,-10 1-4 0,13-2-48 16,-13 2 23-16,16-1 8 0,-9 1-27 0,-7 0-18 15,15 0 0-15,-15 0-6 0,14 0 13 0,-14 0-20 16,13 1 9-16,-13-1-2 0,12 4-23 16,-6-3 20-16,-6-1-12 0,13 6-11 0,-8 0 23 15,0-2 5-15,-1 6-1 0,-2-4-26 0,-1 4-12 16,1 1 4-16,-4-1 3 0,1 3-8 0,-1-2 3 16,-2 0 4-16,-2 3 11 0,2-3-22 0,-2 2 32 15,-1-1-35-15,3-2 4 0,-3 0-11 16,0-1 34-16,3 1-16 0,-1-3 14 0,-2 1-23 15,1-2 6-15,-1-1-4 0,-2 0 5 0,0-1-25 16,0-2-5-16,0-2-28 0,-4 0 2 0,-1-2-39 16,3-2-14-16,-2-3-50 0,-1-1-76 0,3 2-133 15,-1-4-1411-15</inkml:trace>
  <inkml:trace contextRef="#ctx0" brushRef="#br0" timeOffset="195855.965">13160 17101 3070 0,'-5'19'491'0,"1"-3"-80"0,2 0-90 16,-2 2-39-16,2-2-36 0,1 2-19 0,-1 0-56 15,0 2-3-15,2 0-15 0,-2 0-24 0,2-1-31 16,0 0 4-16,0-1-21 0,0-1 15 0,0-2-32 15,0-3 10-15,2 1-14 0,0-4 0 0,-2-1-21 16,0-8-1-16,3 12-11 0,3-7 13 16,-6-5-10-16,0 0 6 0,13-4-16 0,-13 4 3 15,16-10-14-15,-7 3 7 0,0-5-12 0,0 2 3 16,0-2-1-16,-2 1-6 0,4 2 6 0,-4 0 16 16,-1 0-16-16,1 3-10 0,3-1 1 0,-6 3 3 15,2 0 5-15,-6 4-1 0,7-6-6 0,-7 6 0 16,0 0 0-16,0 0 17 0,14 14-13 0,-14-6 21 15,0-8-23-15,4 16 6 0,-4-5 0 0,3-2 11 16,-1 1-13-16,0 1 3 0,0-1-7 16,-2 0-5-16,0-1-2 0,0-9 5 0,4 15 9 15,-4-7-11-15,0-8-26 0,3 11-39 0,-3-11-18 16,0 0-18-16,4 5-32 0,-4-5-9 16,0 0-33-16,0 0-282 0,12-18-1096 0</inkml:trace>
  <inkml:trace contextRef="#ctx0" brushRef="#br0" timeOffset="196028.379">13511 17354 2628 0,'4'5'544'0,"-4"3"-155"0,0-8-64 0,2 10-111 16,-2-10-103-16,0 11-90 0,0-11-48 15,0 0-95-15,-6 11-59 0,6-11-2838 0</inkml:trace>
  <inkml:trace contextRef="#ctx0" brushRef="#br0" timeOffset="196220.731">13551 17108 2190 0,'6'-12'309'0,"-6"12"-102"0,5-13-152 16,-5 13-158-16,5-11-88 0,-5 11-336 0,5-10-1041 16</inkml:trace>
  <inkml:trace contextRef="#ctx0" brushRef="#br0" timeOffset="196680.669">13949 16911 2499 0,'0'0'481'0,"0"0"-94"15,0 0-83-15,-7-15-26 0,7 15-36 0,-7-5-32 16,0 2-33-16,7 3-9 0,-13-1-25 0,13 1-21 16,-16 3 1-16,7 0-16 0,0 2-15 0,-1 2-7 15,2-1 17-15,-3 3-10 0,-1 2-14 0,1 1-19 16,3 3-8-16,-2-3 15 0,4 5-19 0,-3 2 8 16,2 0-22-16,3 2 7 0,-3 0-3 0,2 0 12 15,3-1-9-15,2 1-10 0,0-3-7 0,-2 1 5 16,2-2 1-16,0 1-11 0,-2 0-29 15,1-2 1-15,1-3-25 0,-2 1-20 0,0-2-43 16,0 0-23-16,0-2-50 0,2-10-32 0,-3 12-332 16,2-8-1211-16</inkml:trace>
  <inkml:trace contextRef="#ctx0" brushRef="#br0" timeOffset="196951.93">13884 17156 2930 0,'0'0'487'0,"0"0"-145"16,0 0-50-16,0 0-11 0,0 0-76 0,-25 3-26 15,25-3-22-15,-11 3-4 0,11-3-24 0,-16 3-16 16,7-2-22-16,0-1-1 0,-3 1 1 0,2 1-19 15,-3-2-24-15,1 1 2 0,1-1-4 0,-3 0-5 16,3 2 6-16,-1-1-20 0,1-1-32 0,2 1-11 16,9-1-31-16,-18 1-38 0,12-1-60 0,6 0-35 15,0 0-8-15,-21 0-540 0,17-1-1905 0</inkml:trace>
  <inkml:trace contextRef="#ctx0" brushRef="#br0" timeOffset="197600.733">14124 17090 2609 0,'-5'12'492'0,"5"-5"-79"16,-3 4-94-16,1 0-8 0,-2 1-54 0,4 3-52 15,-4 1-20-15,2 3 8 0,1 0-48 0,-3 4-20 16,2 0-33-16,-2 1 3 0,2 0 4 0,0 0-29 16,0-5-20-16,0 2 11 0,2-1-15 0,0-2 12 15,0 1-28-15,0-4-9 0,0-1-37 0,0 0-6 16,0-3-60-16,0-11-67 0,0 16-65 0,0-16-13 16,0 7-1012-16</inkml:trace>
  <inkml:trace contextRef="#ctx0" brushRef="#br0" timeOffset="197804.049">14150 17293 2639 0,'-19'0'551'0,"19"0"-133"0,-23 0-48 16,14-1-90-16,9 1-37 0,-23 0-67 15,13 0-50-15,10 0-72 0,-21-2-25 0,12 0-55 16,9 2-59-16,-20-5-35 0,13 2-67 0,7 3-86 16,-11-7-2782-16</inkml:trace>
  <inkml:trace contextRef="#ctx0" brushRef="#br0" timeOffset="198044.796">14340 17305 2963 0,'0'0'396'0,"2"14"-84"15,-2-8-81-15,0-6-2 0,0 16-41 0,0-8 12 16,-3 1-90-16,1-1 15 0,-3-2-38 0,3 1-39 15,0 0-23-15,2-7-30 0,0 0-63 0,-7 15-76 16,7-15-25-16,-6 7-259 0,6-7-3430 0</inkml:trace>
  <inkml:trace contextRef="#ctx0" brushRef="#br0" timeOffset="198491.708">14418 17170 1817 0,'2'13'312'0,"-2"-13"5"16,0 18-154-16,2-8 70 0,0 1 45 0,-1 2-105 15,3-2 61-15,-2 1-51 0,-1 0-14 0,3-2 24 16,-1 1-37-16,0-1 32 0,0-2-70 0,-1 2 33 16,0-4 5-16,-2-6-68 0,6 12 36 0,-6-12-32 15,6 6-18-15,-6-6-21 0,9 2 15 0,-9-2 2 16,0 0-31-16,15-13 2 0,-7 5 11 16,-2 0 1-16,2 0-11 0,-1-2-4 15,1-1-12-15,0 3-17 0,-1-1-1 0,1 1-22 16,0 0 33-16,-2 1-12 0,-1 1-7 0,2 1 11 15,-3 1 6-15,-4 4-28 0,11-2 5 0,-11 2-3 16,0 0 4-16,12 7 14 0,-12-7-4 0,4 11-14 16,-2-3 13-16,0 1 9 0,0-2-6 0,-2-7 4 15,1 18 5-15,0-9-18 0,1 0 2 0,2 2-20 16,-4-5 15-16,0-6-15 0,4 16-50 0,-4-16-23 16,4 14-35-16,-4-14-42 0,5 10 47 0,-1-3-229 15,-4-7-1790-15</inkml:trace>
  <inkml:trace contextRef="#ctx0" brushRef="#br0" timeOffset="198916.2">14788 17261 1956 0,'-6'4'436'0,"2"0"-14"0,4-4-150 0,-9 5-28 16,9-5 13-16,-6 6-35 16,6-6-59-16,0 0 9 0,-4 3-23 0,4-3-26 15,0 0 7-15,0 0-21 0,0 0-27 0,0 0-11 16,0 0-1-16,14-18-39 0,-14 18 12 0,8-7-8 16,-8 7 26-16,7-4-30 0,-7 4 12 0,6-6 1 15,-6 6-15-15,0 0-8 0,10-2 35 0,-10 2-25 16,0 0-11-16,0 0 10 0,0 0-7 0,7 10-12 15,-7-10 20-15,4 13-4 0,-1-3-8 0,-3 1-13 16,2 1 16-16,-2 3-8 0,2 0 4 0,0 1 10 16,-2 3-1-16,0 0-11 0,0 0 5 0,0 0-6 15,0 2 3-15,0 0 8 16,-4-1 11-16,4 0-28 0,-3-2 2 0,0 0-20 0,-2-1 22 16,1-1 7-16,0 1-7 0,-3-3 4 15,3-1 14-15,-2-2-35 0,-1-1 4 0,-2-1-7 16,0 0-5-16,0-5 4 0,-1-1-15 0,0-3-54 15,-1-3 28-15,-5-1-52 0,1-5-72 0,-2-2-38 16,0-4-150-16,1 0-1829 0</inkml:trace>
  <inkml:trace contextRef="#ctx0" brushRef="#br0" timeOffset="199108.544">14391 17048 3111 0,'0'0'422'0,"-1"-11"-39"0,1 11-120 16,0 0-13-16,0 0-133 0,5-17-26 0,-5 17-122 16,2-9-50-16,8 3-372 0,-8-2-2891 0</inkml:trace>
  <inkml:trace contextRef="#ctx0" brushRef="#br0" timeOffset="199931.985">15433 17008 2714 0,'0'0'602'16,"0"0"-140"-16,7-6-109 0,-7 6-40 0,4-4-20 16,-4 4-85-16,0 0-27 0,0 0-28 0,0 0-22 15,0 0-7-15,0 0-13 0,0 0-15 16,3 27-18-16,-6-15 16 0,2 2-19 0,0 2 10 16,1 3-21-16,0 1 15 0,0 1-21 0,2 4 7 15,2 0 0-15,1 0-7 0,-1 0-20 16,3-1 6-16,2-2-10 0,0 0 0 0,0-4-13 15,2 0-8-15,0-1-13 0,-1-4-7 0,-1-2-35 16,1-2-15-16,-2-4-54 0,-8-5-28 0,15 2-345 16,-6-5-850-16,0-3-1092 0</inkml:trace>
  <inkml:trace contextRef="#ctx0" brushRef="#br0" timeOffset="200172.679">15573 17115 2807 0,'-17'10'472'0,"1"3"-93"0,1 1-99 16,2 0-43-16,-4 2-55 0,3 1 21 0,-3 4 28 15,3-1-15-15,0-2-43 0,1 3-9 0,0-3-44 16,2 0-1-16,1-1-36 0,0-2 9 0,2-1-28 15,2-1-34-15,-1-4-85 0,0 1-26 0,1 0-73 16,4-5-253-16,-1-1-1395 0</inkml:trace>
  <inkml:trace contextRef="#ctx0" brushRef="#br0" timeOffset="200571.812">16035 17012 3095 0,'-20'3'492'0,"2"0"-101"0,2 1-76 0,0-2-74 15,3 1-26-15,0 0-47 0,-3-1 11 0,5 2-59 16,-3-2 40-16,1 2-59 0,2-1 11 0,0 0-43 16,1 0 22-16,-1 1-4 0,2-1-20 0,2 0 6 15,0 1-3-15,0-1-13 0,7-3-7 0,-10 7 6 16,6 0-11-16,1-2-22 0,0 1 23 16,3-6-18-16,-4 16 2 0,4-5-17 0,0 0 20 15,0 1-22-15,0 3 11 0,1 1-9 16,-1 2 2-16,0 2 1 0,0 0 0 0,1-1-12 15,-1 0 14-15,-1 2-11 0,0-3-3 0,-1 2-2 16,-2-3 8-16,1-1-22 0,1-1-3 0,-3 0-23 16,2-3-24-16,0-4-47 0,3-8-29 0,-5 13-60 15,3-11-1046-15,2-2-896 0</inkml:trace>
  <inkml:trace contextRef="#ctx0" brushRef="#br0" timeOffset="200752.066">15878 17216 3480 0,'-22'0'422'0,"10"0"-66"0,12 0-104 16,-20 0-5-16,9 0-52 0,11 0-13 0,-20 0-24 16,9 0-70-16,11 0-39 0,-18-1-29 15,18 1-47-15,-16 0-59 0,16 0-63 0,-11-3-1545 16</inkml:trace>
  <inkml:trace contextRef="#ctx0" brushRef="#br0" timeOffset="201327.422">16111 17167 3070 0,'-8'21'538'0,"-1"-1"-146"0,1-3-89 0,2 0-46 15,1-3-52-15,-1 0 2 0,0 1-90 0,2-4 28 16,0 1-9-16,1-1-22 0,0-3-25 0,0 1-2 16,2-2-17-16,1-7 0 0,0 12-4 0,0-12-8 15,0 0-6-15,0 0 4 0,0 0-44 16,0 0-15-16,24-19-14 0,-15 6-8 0,1-1 2 15,1-4-1-15,-1-3-15 0,0 2 5 16,1-1 7-16,-1 0 27 0,0 2-44 0,-2 2 11 16,-1 2-1-16,-1 2 14 0,0 2 17 0,-2 1-14 15,1 0 11-15,-2 3 3 0,-3 6-5 0,4-5-5 16,-4 5-7-16,0 0 20 0,0 0 0 0,0 0 24 16,-3 29-45-16,2-18 12 0,0 0-3 0,-1 1 39 15,2 0-1-15,2-1 9 0,-1-1-18 0,0-1 8 16,-1-9 15-16,8 13 1 0,-4-11-30 15,-4-2 15-15,15 0-4 0,-15 0 4 0,17-9-13 16,-4 1-13-16,-2-1 18 0,1-2-15 16,0-1-14-16,0 1 14 0,3-3-16 0,-2-1 16 15,-2 3-6-15,3-2 3 0,-4 3 3 0,3-2-8 16,-5 3-6-16,1 2-13 0,-3 1 17 0,2 1 4 16,-2 0 1-16,-6 6 14 0,0 0-6 0,13-1-4 15,-13 1-15-15,0 0 6 0,1 19 7 0,-2-7 12 16,-1 4-6-16,1 2 18 0,-1-1-4 0,-1 4-17 15,2-2-26-15,0 2 40 0,1 0-24 16,0-3 12-16,0 1-8 0,1-5 1 0,0-1-1 16,1 0 1-16,-1-1-43 0,-1-12-39 0,6 14-58 15,-6-14-43-15,10 5-55 0,-10-5-1579 0</inkml:trace>
  <inkml:trace contextRef="#ctx0" brushRef="#br0" timeOffset="201564.618">16647 17273 2920 0,'1'17'581'0,"-1"-3"-173"0,0-1-65 0,0-1-94 16,0-3 4-16,0 0-70 0,2-1-15 15,-2-8-46-15,0 15 4 0,0-15-63 0,-2 13 1 16,2-6-36-16,0-7-22 0,0 0-36 0,-5 18-42 16,5-18-81-16,-6 9-77 0,2-7-1594 15</inkml:trace>
  <inkml:trace contextRef="#ctx0" brushRef="#br0" timeOffset="202031.819">16561 17095 3172 0,'6'-7'454'0,"1"1"-86"0,-2-2-88 16,5 2-71-16,-1 0-20 0,1-2-20 0,2-1-58 16,0 0 12-16,0 2-35 0,2-2 8 0,1 2-26 15,0 0 0-15,-1-1-11 0,3 3 1 0,-3 0-14 16,3 2 8-16,-4-1-3 0,1 2-13 0,-2-2-7 15,0 4 6-15,-3 0-18 0,1 5 25 0,-5-2-20 16,-5-3 0-16,11 10-17 0,-8-2 0 0,-3-1 17 16,0-7 4-16,0 16-12 0,-3-8 2 0,-1 1-26 15,-3-1 23-15,2 1-20 0,-3-2 8 0,0 0 10 16,0 0-13-16,-1-1 20 0,0 0-12 0,1-1 4 16,0 0 0-16,1-1-9 15,1-1 7-15,0 1-1 0,-1 0-6 0,7-4 16 16,-8 4 10-16,8-4 0 0,-6 5 16 0,6-5-3 15,-4 8 3-15,4-8-6 0,0 12-4 0,0-12-9 16,1 13-9-16,-1-13 1 0,6 14 5 0,-2-5-13 16,2 1 10-16,1 0-2 0,0 2-8 0,0 0-14 15,2 1 14-15,3 0-8 0,-2 1 4 0,0-2 4 16,5 3 8-16,0-1-9 0,2 0 3 0,-5-3 3 16,2-1-15-16,-1 0-6 0,0-2 3 0,-2 2-9 15,-2-5-17-15,0 2-25 16,-3-3-18-16,0-1-31 0,-6-3 10 0,0 0-57 15,0 0-7-15,0 0-70 0,0 0-410 0,0 0-1376 16</inkml:trace>
  <inkml:trace contextRef="#ctx0" brushRef="#br0" timeOffset="202435.952">16550 17015 2761 0,'0'0'396'0,"0"0"27"0,0 0-112 15,0 0-48-15,0 0-50 0,0 0 3 0,0 0-37 16,0 0-16-16,0 0-6 0,0 0-62 16,17 21-11-16,-17-21 12 0,0 12-47 0,0-4 25 15,0-8-20-15,0 16 7 0,-2-5-11 0,2 1-14 16,-1-1-1-16,-1 1 12 0,2 2-27 0,0 1 30 16,0-1-31-16,0 0 13 0,2 1 0 15,-1-1-13-15,1-1-7 0,-1 1 22 0,0-2-29 16,2 1 13-16,0-2 0 0,0 1 14 0,0-3-30 15,1 1 9-15,-1 0-14 0,-1-2 15 0,0-1-32 16,-2-7-9-16,3 13-46 0,-3-13-25 0,0 0-25 16,0 0-1-16,3 13-101 0,-3-13-1333 0</inkml:trace>
  <inkml:trace contextRef="#ctx0" brushRef="#br0" timeOffset="-210209.661">18820 17227 833 0,'-5'-22'171'0,"3"2"-292"0,-1 0 150 16,-2 1 45-16,1 0-177 0,3 0 132 16,-3-7-159-16,1 2 161 0,0-3-83 0,-1-6 52 15,-1 1 0-15,0-3 72 0,-1-1 7 0,-1-13-354 16,1 0 471-16,-2-2-89 0,1 2-88 0,-1-1 480 15,-1 1-363-15,3 8-219 0,0 6 30 0,-2-14-109 16,1 9 162-16,-1-7-15 0,2 7 245 0,-1 3-545 16,3 0 354-16,-2-10-54 15,-1-2 113-15,1-2-27 0,-1 1 225 0,3-2-267 16,0 1-137-16,0-1 139 0,-2 2-13 0,1-2 29 16,3 0-94-16,-4 1-46 0,3-1 137 0,1 1-226 15,0 7 161-15,1 5 96 0,-2-14 9 0,3 8-84 16,-2-9 0-16,1 8-84 0,1 4 97 0,0-13-46 15,0 2 169-15,1 8-239 0,-1 3 236 0,0 3-90 16,0-1-43-16,0-2-30 0,2 1 153 16,-2-12-169-16,0 6-44 0,0-7 121 0,0-1 28 15,0-2 44-15,-2-2-206 0,2 2 149 0,0-2-139 16,0 4 356-16,-1 1-147 0,0-2-116 0,-1 3-132 16,1-4 209-16,-1 4-154 0,1-1 7 15,-1-2 86-15,1 0 22 0,-2-3-92 0,-1 0 166 16,1-1-197-16,-1 1 3 0,1 2 110 15,-1 1 53-15,0-1 77 0,1 0-1 0,-2 0-157 16,3 2 27-16,-5-2-172 0,3 1 131 0,-1-2-76 16,1-2 65-16,0-1 25 0,-1 0 25 0,0 1 65 15,-1-1-66-15,2 1-97 0,0 0 198 0,-3 0-79 16,2 2 22-16,-3-1-113 0,1-2 103 0,1 0-58 16,-2-1 31-16,1-1-18 0,-2 0 85 0,1 2-65 15,-2-1-25-15,1 2 12 0,-1 1 32 16,3-1 244-16,-1 1-61 0,1 2-70 15,-2-1 17-15,2-2-98 0,-1 2 48 0,2-3-42 16,0 0-30-16,1 2 13 0,-1-1 2 0,2 1-12 16,-2 1 38-16,1 0-59 0,0 1-10 0,1 1-6 15,0-1 17-15,1 0-19 0,0 0-8 0,3-1 3 16,-5-1 12-16,3 2-40 0,1-1 18 0,-1 2-5 16,0 2 37-16,0 0-13 0,1 1 21 0,-1 0-64 15,1 7 0-15,1 6 30 0,0-1 0 16,-2-16 18-16,2 3-24 0,0-2 18 0,0 0-27 15,2 1-3-15,-1 0 6 0,2 2-21 0,0 0 27 16,0 1-9-16,1 2 42 0,1-1-37 16,-2 10-34-16,5-9 17 0,-3 1-3 0,1 7 10 15,2-6-32-15,-2 0 41 0,2-2 16 0,0-2-2 16,0 1-27-16,-1 1 4 0,2 1-5 0,-2 1 16 16,-1 7 7-16,0 4-26 0,1-10 55 0,1 7-24 15,-3 6-33-15,2-1 21 0,-3-1 12 16,2 1-60-16,0 0 33 0,0 0 24 0,-1-2-21 15,5-9-3-15,-4 5 9 0,-2 4-9 0,4-10-6 16,-1 7 1-16,-2 5 23 0,0-1 20 0,0 1-34 16,0 0-14-16,1-1 34 0,2 2-39 0,-2 0 28 15,-2 0-4-15,2 2 29 0,0-3-2 0,2 3-39 16,-2-3-27-16,-1 1 49 0,1 0-20 16,1 0 20-16,-1-1-34 0,1 0 44 0,-2-1-16 15,0-2-4-15,2-9 18 0,-2 6 5 16,-1 4 9-16,1 0-14 0,-2-1-18 0,0 2 0 15,-1 0-18-15,0-3 1 0,-1 2 11 0,1-1-6 16,-2 0 12-16,-2-1-6 0,1 1 15 0,-1-1 23 16,1 0-26-16,0-13-6 0,-2 1-29 0,0 0 67 15,-2-1-44-15,3 7 34 0,-1 5-10 0,0 1-27 16,0 0-10-16,2 1 15 0,-3-12-1 0,1 7 24 16,1 5-33-16,0-1 28 0,-1-13 18 15,0 9-60-15,-1-10 33 0,1 0-10 0,-3 1 19 16,2-1 3-16,0 0-52 0,1 3 25 15,-1-1 6-15,1 6 31 0,0 8-40 0,-1-14-9 16,-3 8 25-16,3 8-38 0,1-4 44 0,-5-11-15 16,4 10-6-16,0 2 21 0,-1 2-33 0,0-2 30 15,-2-10-12-15,1 5 30 0,1-7-10 0,-2 0 30 16,1 1-44-16,-1 1-23 0,3 6-18 0,-1 4 79 16,1 1-38-16,-3-10 8 0,3 4-8 0,0 6 4 15,-1 0-22-15,1 1 1 0,-2-2 22 16,1 2 4-16,-2-11-18 0,1 5 21 0,2 6-15 15,0-1 3-15,-1-16 0 0,-3 3 12 0,4-1-15 16,-3 1 25-16,1 0-22 0,2 0 9 16,-2 8-23-16,4 3 19 0,-4-13-24 0,1 2 10 15,1 0 6-15,-2 0-3 0,1 0 21 0,-3-1-7 16,3 0-4-16,0-2-8 0,-1 2-10 0,0 0 20 16,-2 2-6-16,4 7-6 0,-1 5 47 0,2-1-41 15,-1 1-4-15,-2 0 13 0,4 2 8 16,-4-1-31-16,3-2 6 0,2 2-10 0,-1 1 18 15,1-1-14-15,-2-2 5 0,3 1-3 0,0-1-8 16,-1 1 11-16,1-1 0 0,-2 2 36 0,2-1-7 16,2 2-34-16,-1-1 22 0,1 1-31 0,-1 2 5 15,0 4 33-15,1-2-12 0,1 4 43 16,-2-3-51-16,1 2 2 0,2-1 11 0,-3 0-34 0,0 1 21 16,1-2 5-16,-1-4 14 0,1-1 3 15,-1-2-22-15,-1-1 2 0,0-3 11 0,2-12-25 16,-1 6 20-16,-2-4-12 0,2 5 27 15,-1 8-4-15,-1-2-14 0,-1 0 5 0,2 0 13 16,-1-1-18-16,-1 3 3 0,2-2-6 0,0 2-11 16,0-1 28-16,0 2-14 0,0 1 22 0,0 0-41 15,3 0 19-15,-1 3-8 0,-1 4 39 0,2-4-40 16,-2 3 40-16,2 1-36 0,-1 2 10 0,0 0-19 16,3-1-11-16,0 2 38 0,-2 0-9 0,1 0-21 15,1-1 22-15,-1 2-19 0,0 0 31 0,0 0-31 16,2 0 33-16,-2 0 12 0,0 0-58 0,1 3 18 15,-3-2 26-15,4 2 6 16,-1-1-32-16,-3 4-17 0,4 0 21 0,-3 0-3 16,-1 0 25-16,0 0-21 0,1 1-15 0,0-1-12 15,-2 1 36-15,2-1-10 0,-2 2 5 0,1-1-9 16,1 0 46-16,-2-1-51 0,1 0 28 0,1-1-5 16,0-2 4-16,-1 1-21 0,-1-4 34 0,1 1-35 15,-1-2 18-15,-1 5-32 0,3 0 37 0,-3 0-19 16,1 1 41-16,1 1-11 0,1 2-3 0,-2-2-27 15,0 4-3-15,1 4 24 0,-1-3-2 0,1 3-6 16,-1-2-41-16,2 2 36 0,-1 2 27 0,0-1-9 16,-1 0-8-16,2 4-18 0,-1-2 35 15,-2 8-1-15,2-13-1 0,-2 13-40 16,2-10 8-16,-2 10 20 0,1-9-8 0,-1 9-13 16,3-6-6-16,-3 6-1 0,0 0 20 0,0 0-1 15,0 0 11-15,0 0-39 0,0 0 45 0,0 0-73 16,0 0 58-16,0 0-29 0,0 0-14 0,0 0-37 15,0 0 1-15,0 0-7 0,0 0-9 0,-14 25-114 16,11-19-1214-16</inkml:trace>
  <inkml:trace contextRef="#ctx0" brushRef="#br0" timeOffset="-202117.181">19384 833 1981 0,'0'0'325'0,"0"0"-22"0,0 0-141 16,0 0-3-16,0 0-19 0,0 0-20 0,0 0 15 15,0 0-21-15,0 0-60 0,0 0-33 0,0 0 45 16,0 0 37-16,0 0-46 0,0 0 12 0,0 0-45 16,0 0 29-16,0 0-19 0,-22-6 35 0,22 6-80 15,0 0 66-15,-16 2 18 0,16-2-31 0,0 0-21 16,-18 6 38-16,18-6-4 0,-15 5-45 0,6-3-6 15,-2 2 72-15,1-1-20 16,0 1-22-16,-2 2-14 0,0-2 16 0,-1 3 2 16,0-1-3-16,0 2-40 0,-3-1 42 0,3 2 36 15,0 1-59-15,0 0 24 0,-3 0 4 0,5 1 12 16,-1 1 15-16,0 0-19 0,0 0 5 0,2 2-18 16,-1 0 15-16,1 2 3 0,2-2-16 0,0 1 24 15,2 1-23-15,0 0 8 0,2-1-2 0,1 1-6 16,0-1 1-16,2-1-15 0,-1-1 10 0,4 1 13 15,-1-2-22-15,2 1 26 0,0-4-23 0,3 1 1 16,-1 0 9-16,2-1 1 0,4 0-29 16,2 0-15-16,3-3 17 0,-2 0 7 0,4-4-18 15,-1 0-1-15,2-2 2 0,-1 0-8 0,2-2-1 16,0 0 14-16,-2 0-6 0,0-1 18 0,-2 1-25 16,-2-1 8-16,-1 1-47 0,-1-2-18 15,-2 2-47-15,-10 2-40 0,19-5-46 0,-19 5-70 16,10-3-1636-16</inkml:trace>
  <inkml:trace contextRef="#ctx0" brushRef="#br0" timeOffset="-201748.882">19191 1196 3095 0,'14'-4'576'0,"-6"1"-186"0,-1 1-94 16,1-3-16-16,2 0-68 0,0-2-62 0,1 0-37 15,3-1 9-15,1 0-20 0,-1-2-6 0,0 3-20 16,1-1-14-16,-2 1-4 0,0 2-11 16,-3 0 8-16,1 0-13 0,0 1 3 0,-1 2-10 15,-1 0-11-15,-1 1-2 0,-8 1 12 0,17 1-26 16,-10 3 7-16,-1 2 0 0,2 2-2 0,-4 1 8 15,1 2-19-15,-1 0 16 0,-2 3 4 0,-1 0 1 16,0 1-19-16,1 0 9 0,-4 5-1 0,2-3-21 16,-1 0 4-16,0 1 10 0,-1-1 4 15,1 1-14-15,-1-2 18 0,-1-3 4 0,2-1-13 16,-2 1-14-16,0-3 13 0,2 1-50 0,-2-3 18 16,-1-1-16-16,4-7-41 0,-6 11-55 0,6-11-58 15,-3 9-197-15,3-9-1502 0</inkml:trace>
  <inkml:trace contextRef="#ctx0" brushRef="#br0" timeOffset="-201265.331">19611 1146 2647 0,'9'-2'479'0,"-9"2"-147"16,15-5-7-16,-6 2-13 0,1-2-94 0,2 1-44 15,-2-2-6-15,3 0-74 0,1 0 10 0,-1-2-17 16,1 2 36-16,-3-2-23 0,-1 2-36 15,3-3 8-15,-5 3-21 0,0-1-18 16,0 0-6-16,-3 0 8 0,1-1-3 0,-3 2-11 16,-2-1-11-16,-1 7 16 0,-1-9-18 0,1 9 23 15,-9-9 6-15,1 5-43 0,0 2 24 0,-4 0-22 16,-2 1 19-16,1 4-11 0,-2-1 2 0,-1 3-4 16,0 3 7-16,1-1-5 0,0 2 1 0,3 4 7 15,-2 0-6-15,2 3 25 0,3 1-2 0,0-1-21 16,4 1 24-16,1 0-7 0,2 0 5 0,2-2-6 15,2 2 9-15,1 1 1 0,2-3-11 16,1 0-15-16,1-1 20 0,1-2-26 0,2-1 14 16,0-1 4-16,-1-3-20 0,-1-1 8 15,3-2 1-15,-1-2-28 0,0 0-20 0,-10-2-2 16,20-4-1-16,-10 0-47 0,-10 4-36 0,18-10-55 16,-9 3-54-16,0-1-189 0,-3-1-1738 0</inkml:trace>
  <inkml:trace contextRef="#ctx0" brushRef="#br0" timeOffset="-200929.507">19900 1206 3095 0,'5'10'459'0,"-5"-10"-150"0,3 6 7 0,-3-6-94 16,0 0-40-16,0 0-46 0,0 0 2 0,0 0-28 15,0 0 2-15,0 0-11 0,4-28-27 0,-4 16-5 16,2 0-3-16,0-3-10 0,3 1-5 16,-2 0-33-16,1-1 16 0,0 4-20 0,3-1 19 15,-3 1-27-15,2 3 30 0,0 0-19 0,1 3 19 16,1 0 4-16,-1 4-1 0,-7 1-14 0,0 0 12 16,23 9 13-16,-15-2-23 0,1 3-8 0,-2 2 4 15,4 0-5-15,-4 2 7 0,2-2 6 0,-2 0-9 16,-3-1 5-16,3-1-22 0,-4-1 10 0,1-2 0 15,0 1-25-15,-1-3-17 0,-3-5 27 16,0 0-49-16,6 16-15 0,-6-16-20 16,0 0-43-16,0 0-44 0,0 0-25 0,0 0-112 15,3 4-1598-15</inkml:trace>
  <inkml:trace contextRef="#ctx0" brushRef="#br0" timeOffset="-200537.619">20227 1092 2954 0,'0'0'405'0,"12"-3"-68"16,-6-1-72-16,-6 4-72 0,12-8-40 0,-5 2 8 15,0 0-42-15,-1 0 1 0,2-3-40 0,-3 1 1 16,0 0-35-16,1-3 42 0,0 1-15 0,-1 0-19 15,-1-1-10-15,-1 1-5 0,2 0-35 0,-4 0 24 16,-1 0 11-16,0 0-9 0,-3 3 1 0,2-1 5 16,-4 2-6-16,-1 0-18 0,0 3-22 15,-3 3 20-15,9 0-26 0,-16 1 36 0,7 5-20 16,-1-1 42-16,0 6-42 0,0-2 38 16,3 4-30-16,0 2 26 0,0 2-12 0,0-1 20 15,3 0-21-15,-1 0 36 0,3 1-37 0,0-3 6 16,2 1 16-16,2-1-3 0,-2-2-34 0,2-1 25 15,3-1-11-15,-1 0 5 0,3-3 3 0,-1-1-7 16,1 0-17-16,0-2 2 0,0-1 8 0,-7-3-18 16,15 4-29-16,-7-4 0 0,-8 0-39 0,13-3-46 15,-13 3-61-15,12-7-22 0,-12 7-54 16,8-13-1614-16</inkml:trace>
  <inkml:trace contextRef="#ctx0" brushRef="#br0" timeOffset="-199909.263">20417 1157 3264 0,'0'0'446'0,"0"0"-78"0,0 0-127 16,0 0-26-16,0 0-52 0,7-18 13 0,-7 9-54 15,0-2-2-15,0-1-33 0,0 1 16 0,1 0-41 16,1-2 10-16,-1 1-19 0,1 2 19 15,1-1-29-15,1-1 10 0,0 4-18 0,0-1-7 0,2 0-4 16,0 2 7-16,1 0-15 0,2 2 3 16,0 0-24-16,1 1 16 0,1 2-5 0,0 0-4 15,2 0-16-15,0 1 20 16,14 2-62-16,-13-1 40 0,3 0-41 0,-1 2 33 16,0-1-30-16,0-1 4 0,2 0 18 0,-3 1 10 15,0-1-51-15,-1 0 48 0,2-1 4 0,-4 0-5 16,-12 1 13-16,23 0-4 0,-13-2-7 0,-10 2 4 15,17 2-10-15,-17-2 15 0,13-2-24 0,-13 2 32 16,8 0-11-16,-8 0-21 0,0 0-9 0,0 0 60 16,0 0-16-16,0 0 8 0,-31-1-13 0,17 2 32 15,1 2-37-15,-1-1 54 0,0 3-66 16,-2 0 55-16,3 3-18 0,0 0 17 16,3 1-28-16,0 3 0 0,1 0-21 0,1 1 50 15,2-1-29-15,0 0 28 0,3 0-28 0,2-1 36 16,0-1-16-16,1-2-7 0,0 0 22 0,0-8-3 15,2 14-34-15,-2-14 28 0,6 10-10 0,-6-10 20 16,9 4-3-16,-9-4-31 0,12-1 2 0,-12 1-1 16,13-7 10-16,-6 1 17 0,3-2-16 0,-3 0-2 15,2-2 4-15,-1-1-2 0,0-1-23 16,0 1-6-16,-3 0-1 0,1 2 26 0,-2 0 8 16,3 2-6-16,-4 0-26 0,1 2 19 0,-4 5-32 15,0 0 49-15,0 0-42 0,0 0 30 0,15 19-6 16,-11-9-8-16,0 3-24 0,-1 2 24 15,-1 0-4-15,1 0 14 0,2-2-4 0,-2 0 6 16,1-2 0-16,0-1-4 0,1 0-14 0,-2-4 26 16,0 2-16-16,-3-8 37 0,0 0-84 0,10 8 17 15,-10-8-73-15,0 0-32 0,0 0-100 16,20-17-382-16,-19 7-2205 0</inkml:trace>
  <inkml:trace contextRef="#ctx0" brushRef="#br0" timeOffset="-199505.628">21056 1062 3172 0,'0'24'420'0,"0"-4"-96"0,-2-3-96 0,1-1-30 16,-1-4-57-16,0 0 0 0,0-3-68 0,1 0-24 15,0-1-8-15,1-8-37 0,-2 9-4 0,2-9-45 16,0 0-12-16,0 0-22 0,0 0 26 0,0 0 12 16,0 0-12-16,0 0-3 0,18-21-19 0,-12 11 30 15,0-2-26-15,1 1-1 0,1-1 65 0,-2 1-30 16,1 2-6-16,-1-2 43 0,-1 2-57 16,1 2 35-16,-2-1 27 0,0 2 12 15,-1 1-23-15,-3 5-5 0,7-10-29 0,-7 10 13 16,3-10 27-16,-3 10 0 0,0 0 40 0,-3-10-58 15,3 10-11-15,-8-5 36 0,8 5 4 0,-10-4 73 16,4 1-34-16,-2 2 16 0,8 1 49 0,-14-2 25 16,6 1-30-16,-1 0-5 0,-1 1-25 0,0-2 8 15,-3 2 4-15,3 0-17 0,-4 2-15 0,1-1-16 16,-1 0-13-16,0 0 10 0,1 0-27 0,-2 0-40 16,2 1-75-16,-2-1-91 0,3 3-83 0,0-4-2297 15</inkml:trace>
  <inkml:trace contextRef="#ctx0" brushRef="#br0" timeOffset="-199078.098">21401 914 2531 0,'5'-1'497'0,"-5"1"-122"0,9-3-63 16,-9 3-84-16,0 0-27 0,0 0-38 0,0 0 26 16,0 0-39-16,0 0-1 0,-16 17-35 0,4-9 18 15,0 1-28-15,-1-1-12 0,1 2-20 16,0 0 22-16,2 2-11 0,1 0 7 0,0 2-23 15,3 0 13-15,2 1-31 0,1 0 15 0,3-1-14 16,0 0 9-16,2-1-13 0,2-2 12 0,-1 0-12 16,3-2 3-16,-1 0-14 0,3-3 4 0,1-2-18 15,-2-2-1-15,2-2 5 0,-9 0-1 0,18-3-7 16,-9-2 3-16,-1-2-18 0,3-3 22 16,-4 0-18-16,2-2 2 0,-1-1 7 0,-3-1-4 15,-3 1-3-15,1 1-4 0,-3-1-4 16,-1 0-8-16,-2 3 0 0,-1-1-11 0,-4 1-7 15,0 4-13-15,0 1-30 0,-3 2-25 0,11 3-17 16,-20 0-64-16,10 1-370 0,-1 3-1044 0</inkml:trace>
  <inkml:trace contextRef="#ctx0" brushRef="#br0" timeOffset="-198497.323">21529 1068 2371 0,'0'0'471'0,"8"10"-93"16,-4-5-71-16,-4-5-8 0,8 11-57 0,-5-7-13 15,1 1-30-15,-4-5 32 0,9 9-65 16,-5-4-30-16,-4-5-17 0,11 9-15 0,-8-4-10 16,-3-5-14-16,9 8-20 0,-5-5 16 0,-4-3-26 15,6 8 24-15,-6-8-16 0,8 5 9 0,-8-5-31 16,0 0 1-16,7 7 8 0,-7-7-22 16,0 0-7-16,0 0 7 0,4 5-28 0,-4-5 28 15,0 0-13-15,0 0 17 0,0 0-17 0,0 0 10 16,0 0-20-16,0 0 13 0,0 0-18 0,0 0 14 15,0 0 1-15,0 0 7 0,0 0-17 0,0 0 14 16,0 0-11-16,0 0 4 0,0 0-1 0,0 0 2 16,0 0-20-16,0 0 15 0,0 0 1 0,-6-23 22 15,6 23-31-15,-2-8 7 0,2 8 4 0,-2-10 3 16,2 4-5-16,0 6-2 0,2-17 13 16,-2 9-11-16,2-2-8 0,0-2 15 15,1 1-6-15,1 0-5 0,-1-1-5 0,1 3-6 16,3-1 6-16,0-1 26 0,0 0-24 0,-1 2 7 15,4 0-8-15,-3 0 11 0,3 0-11 0,1 0-8 16,2 1 14-16,-2 1 3 0,2 1-12 0,-2 2 9 16,1-1-16-16,0 2 5 0,1-2 21 0,-1 3-7 15,1 1-13-15,-1 1 20 0,0-2-24 16,-3 2 8-16,-9 0-34 0,18 2 14 0,-9 0-36 16,-4 3 1-16,-5-5-38 0,13 7-8 0,-13-7-26 15,6 9-35-15,-2-6-501 0,-4-3-1327 0</inkml:trace>
  <inkml:trace contextRef="#ctx0" brushRef="#br0" timeOffset="-197842.186">21124 842 2371 0,'0'0'257'0,"0"0"-26"0,4-5-94 16,-4 5 102-16,0 0-65 0,0 0-16 0,0 0-54 15,0 0 8-15,0 0-74 0,0 0 16 16,0 0-50-16,0 0 84 0,0 0-26 15,0 0 19-15,0 0-81 0,-14 18 59 0,10-11-6 16,1 1 22-16,-1 1-53 0,1 2 32 0,1 1 23 16,-1 0-44-16,2 1 18 0,-1 0 52 0,1 0-33 15,0 1-23-15,1 1 2 0,0-1-11 0,-2 0-14 16,4 0-3-16,-2-1 25 0,1 1 2 0,-1-2-2 16,1-1-9-16,1 1-37 0,-1-1 30 0,1-1 18 15,-1 0-19-15,-1-10-36 0,0 15 17 0,2-7-35 16,-2-8-1-16,-2 12-43 0,2-12-12 15,-1 12-83-15,1-12-66 0,-5 10-959 0</inkml:trace>
  <inkml:trace contextRef="#ctx0" brushRef="#br0" timeOffset="-195505.538">19248 1289 2405 0,'0'0'430'0,"0"0"-179"0,0 0 8 0,0 0-4 16,0 0-29-16,0 0-63 0,0 0 39 0,0 0-45 15,0 0-28-15,0 0 12 0,9-5-40 0,-9 5-45 16,0 0-18-16,0 0 42 0,0 0-9 15,0 0 6-15,0 0-17 0,0 0-16 0,0 0 6 16,0 0-58-16,0 0 33 0,0 0 7 0,0 0-8 16,0 0-3-16,0 0-5 0,8-3-1 0,-8 3 24 15,0 0-24-15,0 0 43 0,0 0 8 16,0 0-24-16,0 0 1 0,0 0 2 0,0 0-10 16,0 0-6-16,0 0-9 0,0 0 17 0,0 0-25 0,0 0 30 15,0 0-12-15,0 0-3 0,13 1-13 16,-13-1 7-16,0 0-13 0,0 0 0 0,11-1-8 15,-11 1 39-15,11-1 4 0,-11 1-20 0,12-3 1 16,-12 3-5-16,11-3-14 0,-3 1 12 16,-8 2-25-16,15-3 21 0,-8 1-4 0,-7 2 4 15,14-4-11-15,-9 3 5 0,-5 1-1 0,12-5-5 16,-12 5-2-16,11-2-14 0,-11 2-29 0,7-4-21 16,-7 4-39-16,7-3-33 0,-7 3-79 0,0 0-72 15,0 0-1500-15</inkml:trace>
  <inkml:trace contextRef="#ctx0" brushRef="#br0" timeOffset="-192105.843">19228 1960 2392 0,'0'0'422'0,"-39"7"-31"16,31-5-116-16,1-1-40 0,7-1-7 0,-18 3-2 15,7 1-13-15,-2-1-29 0,2 0-56 0,-3 1 35 16,-1 0-43-16,0 1-4 0,-1 0-22 0,1 0-9 15,-1 1 0-15,1-1-10 0,1 1-21 0,-2 1 0 16,3-2-24-16,0-1-3 0,1 2-12 16,2 0 6-16,1-2-15 0,0 1 33 0,2-1-1 15,1 1 27-15,0-2-10 0,2 2 12 0,4-5-5 16,-6 8-21-16,6-8-3 0,0 0-1 16,0 0-6-16,13 13 3 0,-6-11-13 0,2 0 9 15,2 2-9-15,0-1 9 0,-11-3-14 0,30 7 0 16,-16-2 3-16,3 0 16 0,-3 0-5 0,3 1-2 15,-4-1-18-15,2 1 9 0,-3-1 0 0,-1 2-3 16,-3-1-16-16,1 0 17 0,-2 0-17 0,0 2 13 16,-4-1-4-16,0-2-4 0,-3-5 5 0,-2 12 6 15,-1-5-4-15,-1-1-6 0,-4 1-2 0,1-1 11 16,-2 1-19-16,-2-2-2 0,1 0-5 16,-1 1-7-16,-2-3-24 0,2 1-2 0,-2 0-11 15,0-2-24-15,0-1-25 0,1 2-37 16,-1-2-37-16,13-1-11 0,-20 1-1345 0,12-2-1863 15</inkml:trace>
  <inkml:trace contextRef="#ctx0" brushRef="#br0" timeOffset="-191694.234">19395 1894 3226 0,'-7'16'576'16,"-1"2"-199"-16,2-1-22 0,0-2-102 0,2-2-4 15,-1 2-51-15,0 0-16 0,1 3-40 0,1-2 1 16,0 0-22-16,0 1-3 0,2 0-34 0,-1 1 19 15,2-1-42-15,0 0 5 0,0 1-40 0,0-3-26 16,0 0-60-16,0-1-52 0,2 1-96 0,-2-1-1051 16,1-6-977-16</inkml:trace>
  <inkml:trace contextRef="#ctx0" brushRef="#br0" timeOffset="-191461.483">19505 2095 3157 0,'-10'5'384'0,"-1"0"-23"16,-4 0-109-16,-3 1-29 0,0-1-40 0,-2-1-75 16,0-1-14-16,-1 1-35 0,-1 0 29 0,0-1-48 15,3 0 10-15,-2 1-20 0,2-2-3 16,4 1 3-16,0-1-30 0,3 2-11 15,0-1-50-15,12-3 14 0,-16 6-75 0,16-6-108 16,-8 5-759-16</inkml:trace>
  <inkml:trace contextRef="#ctx0" brushRef="#br0" timeOffset="-190729.779">19599 2096 3293 0,'0'0'497'0,"14"2"-92"0,-14-2-117 0,12 0-25 15,-12 0-60-15,19 0-14 0,-11-2-48 0,2 2 6 16,3-1-17-16,0 0-32 0,-1-4-16 0,0 3-12 15,0-2 0-15,0 1-1 0,-1-1-38 0,0-1 12 16,-1 0 2-16,0-1 6 0,-3 1-29 0,1-2 8 16,-2 1 6-16,-2 1-19 0,-1-1-14 15,-3 6 13-15,2-10-23 0,-2 10 14 0,-5-9-2 16,5 9-12-16,-12-6 2 0,2 5-9 16,1 1 24-16,9 0-13 0,-22 4 3 0,10-3 14 15,1 5-19-15,-3 0 12 0,3 2-3 0,-2 0 19 16,3 4-11-16,1-2-8 0,0 3-4 0,3 1-11 15,0-1-28-15,5-3 17 0,0 3-16 0,1-1-19 16,2-3-16-16,-2-9-39 0,12 15-1 0,-4-11-25 16,-8-4-1-16,19 4-4 0,-5-4-2 0,-14 0 61 15,28-4-26-15,-11 1-29 0,3-2 21 0,-2-2 47 16,3 0-12-16,2-1 44 0,-2-2-2 16,-1 1 29-16,-3 1 24 0,1 0 29 0,-2-2 7 15,-2 3 5-15,-2-1 1 0,0 2-3 16,-2-1-14-16,-2 2 7 0,-2-2-12 0,-2 3 19 15,-4 4-5-15,2-8-19 0,-2 8 9 0,0 0-20 16,0 0 5-16,-13-6 26 0,13 6 14 0,-14 3 1 16,14-3-14-16,-16 11 18 0,6-7-27 0,2 3 10 15,1 0-13-15,-2 0 3 0,1-1-21 0,2 1 22 16,0-2-20-16,2 0 7 0,0 1-13 0,4-6 38 16,-8 7-18-16,8-7-6 0,-3 5-9 0,3-5 13 15,0 0-18-15,0 0 5 0,0 0-9 0,0 0 6 16,17-22 0-16,-10 15 2 0,-2-2-10 0,1-1 10 15,2 1 2-15,0 0-7 0,-3 0 0 16,2 0 6-16,0 2-26 0,-3-2 14 0,2 2-24 16,-1 2 15-16,-1-1-21 0,-4 6 17 15,7-5 12-15,-7 5-6 0,0 0 10 0,0 0 3 16,0 0-1-16,10 22-12 0,-9-12-15 0,-1-10 20 16,1 20 0-16,1-8-7 0,-1-1 2 0,-1-11-3 15,3 18-17-15,-3-18-11 0,4 15-26 0,-1-8-34 16,-3-7-76-16,8 7-40 0,-8-7-148 0,16 1-1615 15</inkml:trace>
  <inkml:trace contextRef="#ctx0" brushRef="#br0" timeOffset="-190266.093">20138 2031 3293 0,'-4'11'390'0,"0"0"-29"0,1-2-86 0,-1 0-42 16,4-9-58-16,-3 11-5 0,3-11-38 0,0 0-2 16,2 14-17-16,-2-14-9 0,0 0-25 0,0 0-6 15,0 0-4-15,18-2-35 0,-18 2 21 0,13-13 15 16,-5 5-15-16,0-3 0 0,0 0-8 0,0-2-10 15,0 1-9-15,0-4-7 16,-1 1-9-16,-2-3 18 0,2 1-22 0,-1-4 16 16,-2 4-11-16,1-2-6 0,-4 1-7 0,2-3-7 15,-3 3-20-15,0 0-5 0,-2 2-7 0,1 0 6 16,0 2-3-16,-2 3-2 0,0 0 9 0,0 2 18 16,0 3-5-16,3 6 13 0,-7-6 6 0,7 6 5 15,0 0 6-15,0 0 13 0,-4 21-3 0,5-9 20 16,1 2 13-16,2 2 8 0,-1 2-14 0,1-1 4 15,0 2-21-15,2 2-6 0,0 0 4 16,-2-5 3-16,3 3-11 0,0 0 11 0,-1-2-10 16,-1-1 3-16,1-1 7 0,1-3-13 15,-1 1-14-15,-2-3-18 0,2-1-8 0,-1-2-7 16,2-1-27-16,-7-6-26 0,10 7-53 0,-10-7-7 16,0 0-73-16,14 0-170 0,-14 0-1261 0</inkml:trace>
  <inkml:trace contextRef="#ctx0" brushRef="#br0" timeOffset="-189881.491">20469 1995 3226 0,'0'0'427'0,"3"15"-62"15,-3-15-131-15,1 12-23 0,1-7-11 0,-2-5-3 16,3 10-38-16,-3-10-33 0,8 5-3 0,-8-5-21 16,13 0-23-16,-13 0-20 0,14-5-9 0,-4 1-1 15,1-1 22-15,-1-1-31 0,0 0-6 0,4 0 8 16,-2-3-11-16,1 2-4 0,-1-1 7 0,1 2-4 16,-2-1 1-16,-3 1 10 0,1 2-2 0,2 0 7 15,-4 1-2-15,-7 3-11 0,12 1-7 16,-12-1-11-16,12 12 1 0,-8-3 2 15,-2 4-15-15,1 2 10 0,-5 4-4 0,1 2 7 16,-2 2-1-16,-1 2 5 0,-2 0-4 0,-1 0 3 16,-1 2-19-16,1-3 9 0,-1 0 0 0,-1-4 8 15,0 1 0-15,1 0-9 0,-3-2-8 0,-1-2-11 16,1-1-19-16,1-1-8 0,0-3-27 0,-2-2-17 16,1 0-24-16,1-5-68 0,0-1-41 0,2-2-1255 15,8-2-1872-15</inkml:trace>
  <inkml:trace contextRef="#ctx0" brushRef="#br0" timeOffset="-189445.436">21128 1960 3316 0,'0'0'745'0,"0"0"-200"0,0 0-72 16,0 0-101-16,0 0-67 0,0 0-60 0,0 0-43 15,0 0-30-15,0 0-21 0,22-4-33 0,-22 4-11 16,12-3-39-16,-12 3-18 0,15-1-33 0,-6 0-21 15,-9 1-29-15,19 0-18 0,-6-1-34 16,0-1-18-16,1 2-59 0,9-4-89 0,-5 1-890 16,2-2-795-16</inkml:trace>
  <inkml:trace contextRef="#ctx0" brushRef="#br0" timeOffset="-189106.298">21563 1737 3151 0,'-13'8'482'0,"0"-1"-97"0,2 0-71 0,1 0-45 15,1 0-38-15,0 0-37 0,1 0-15 0,-3 2-51 16,1 1 7-16,2-3-47 0,1 2 7 0,-1-3-5 16,2 1 2-16,1-1-9 0,0-1-3 15,1 0-9-15,4-5-1 0,-4 9-23 0,4-9 6 16,0 10-10-16,0-10-2 0,0 0-2 0,11 12 5 15,-4-7-23-15,0 0-2 0,5 1-7 0,-2-1 6 16,1 2-8-16,3 0 8 0,-1-1-6 0,1 2 12 16,-1-1-27-16,-1 1 13 0,1-1-6 0,-4 0 2 15,0 2-6-15,-2-2 4 0,-1 0 2 0,-2 1-10 16,-1-1 6-16,-3-7 11 0,-1 12-26 0,-3-6 1 16,-1-1 10-16,-3 1-13 0,-2-2-27 15,-3 0-29-15,-1-2-16 0,-2-1-40 16,0-1-64-16,3-1-81 0,-5-3-1189 0,3-1-1541 15</inkml:trace>
  <inkml:trace contextRef="#ctx0" brushRef="#br0" timeOffset="-188878.055">21747 1720 3826 0,'4'17'609'0,"-1"1"-135"16,-1 0-122-16,-1 0-85 0,2 0-46 0,-2-1-18 15,2 2-43-15,-2 0-22 0,1 0-26 0,-2 3-14 16,3-2-46-16,-2-1-11 0,0-1-43 0,-1 0-9 16,0-4-45-16,2-2-13 0,-1-2-51 0,-1 5-69 15,2-10-1003-15,-2-5-700 0</inkml:trace>
  <inkml:trace contextRef="#ctx0" brushRef="#br0" timeOffset="-188697.076">21859 1885 3520 0,'0'0'586'0,"-14"2"-155"0,6-1-100 16,8-1-61-16,-14 3-32 0,6 0-56 0,-1-2-45 15,1 0-57-15,-3 3-36 0,-1-2-52 0,2 2-34 16,-2-1-46-16,12-3-97 0,-17 5-1350 0,9 0-2101 16</inkml:trace>
  <inkml:trace contextRef="#ctx0" brushRef="#br0" timeOffset="-188261.496">22122 1909 2920 0,'0'0'511'0,"0"0"-152"15,0 0-77-15,0 0-41 0,-33 3-20 0,22 1-36 16,-2-1-26-16,2-1-30 0,-1 2-21 0,-2 1 11 16,4 0-26-16,-1 1 31 0,0 1-45 0,2 0 22 15,2 0-14-15,-3 1-8 0,3-1 0 16,3 1-20-16,1 1 15 0,0-3-21 0,2 1 5 15,1-7-8-15,0 0-23 0,6 16-6 16,-2-13 0-16,-4-3-3 0,11 2 5 0,-11-2-6 16,14-2-4-16,-7-2-6 0,2-1-9 0,-1 0 10 15,1-1 14-15,-2-2-13 0,3-2 8 0,-2 0-9 16,1-1-18-16,-4 1 24 0,1 1-33 0,1-3 9 16,-3 2 1-16,1 0-8 0,-3 0 8 0,1 0 0 15,0 2-15-15,-1 1 2 0,-2 7 6 0,2-11 7 16,-2 11-7-16,3-7 11 0,-3 7-20 0,0 0 27 15,0 0-11-15,0 0 14 0,0 0-1 0,0 0 26 16,8 31-16-16,-5-23 4 0,-1 0 6 16,1 3-4-16,0-2 7 0,-1-1-12 0,1-1 4 15,-3-7 4-15,5 12-10 0,-3-6-11 16,-2-6-27-16,6 9-21 0,-6-9-31 0,0 0-52 16,7 3-42-16,-7-3-45 0,0 0-354 0,11-12-1286 15</inkml:trace>
  <inkml:trace contextRef="#ctx0" brushRef="#br0" timeOffset="-188025.684">22332 1663 3752 0,'0'18'510'0,"0"-1"-140"15,0-1-88-15,0 1-44 0,0 2-37 0,2 0-40 16,-2-1-17-16,0 2-13 0,1 1-22 0,-2-1-19 16,1 1-11-16,0-1-19 0,-2 1-43 0,1-3-23 15,-1 0-22-15,1-2-18 0,1-1-25 0,-2-3-14 16,1 0-54-16,1-12-84 0,-1 16-31 0,1-11-1490 16</inkml:trace>
  <inkml:trace contextRef="#ctx0" brushRef="#br0" timeOffset="-187812.403">22445 1846 3181 0,'-12'-1'529'0,"12"1"-108"0,-15 1-75 16,7 1-99-16,8-2 21 0,-21 2-101 0,9-1 20 15,0 1-69-15,-1 1-12 0,-2 0-31 0,0 0-66 16,0-1-32-16,-1 1-96 16,1 0-70-16,2-1-101 0,-1-1-1679 0</inkml:trace>
  <inkml:trace contextRef="#ctx0" brushRef="#br0" timeOffset="-187406.624">22483 1869 3220 0,'0'0'508'0,"10"1"-82"0,-10-1-103 16,13 0-38-16,-13 0-48 0,11 0-45 0,-11 0 4 16,16-1-43-16,-16 1-15 0,15 0-22 15,-6 0-44-15,-9 0-3 0,20-3 5 0,-9 0-5 16,3 0-24-16,-2 2 8 0,1-5-13 0,-1 3-8 15,-1-2 4-15,0-1-12 0,-1 0 2 0,-1 1 0 16,2 0-11-16,-4-1 0 0,2 1-1 0,-1 2-14 16,-4-3-8-16,1 1 2 0,-5 5-13 0,3-10 8 15,-3 10 9-15,0 0 4 0,-8-16-17 0,0 11 9 16,0 1-5-16,0 1 8 0,0 0 7 16,-2 2-18-16,10 1-11 0,-14 1 9 0,7 2 35 15,-1 3-19-15,2 1 8 0,2 2 12 0,1 3-18 16,1 1 9-16,2 1 2 0,2 0-9 0,1 2 0 15,2-3-5-15,1 1-8 0,4-1 14 16,-2-3-19-16,-1-1-7 0,4-3 23 0,-2 0-22 16,2 0-13-16,0-2-3 0,0-1-18 0,-1-3 7 15,-1 1-39-15,-9-1 5 0,0 0-27 0,22-4-46 16,-22 4-54-16,14-5-137 0,-10 1-1542 0</inkml:trace>
  <inkml:trace contextRef="#ctx0" brushRef="#br0" timeOffset="-186689.907">21833 1867 2570 0,'0'0'500'0,"0"0"-117"16,7-3-96-16,-7 3-33 0,0 0-53 0,0 0-29 15,0 0-43-15,0 0-7 0,0 0-16 0,6-4 7 16,-6 4-1-16,0 0-5 0,0 0 14 0,0 0-9 15,0 0-4-15,0 0-13 0,0 0-17 0,0 0-5 16,8-3-24-16,-8 3 6 0,0 0-19 16,0 0 12-16,0 0 0 0,0 0-16 15,0 0-19-15,0 0 8 0,0 0 2 0,0 0 0 16,0 0-3-16,-31 6 1 0,22-3-9 0,1-2 3 16,0 2-7-16,-2 0-2 0,0-1-6 0,0 1 25 15,-1 0-8-15,2-2-8 0,1 2 1 0,-1-2 9 16,0 1 2-16,9-2-25 0,-15 3 10 0,15-3-10 15,-12 1-6-15,6 1 3 0,6-2-14 0,-8 2-3 16,8-2-35-16,-9 2-16 0,9-2-51 0,0 0-38 16,-13 2-52-16,13-2-1417 0</inkml:trace>
  <inkml:trace contextRef="#ctx0" brushRef="#br0" timeOffset="-180629.907">19119 3036 3258 0,'-11'5'445'16,"3"-1"-87"-16,0 1-42 0,3 0-96 16,-2 0 24-16,-2-1-49 0,2 2-1 0,-1 1-71 15,-2 1 22-15,1 0-27 0,-1 0-4 16,-2 1-25-16,2 1 14 0,-2 1-42 0,1 1 2 15,0-2-11-15,-1 4 0 0,1-3-7 0,0 4 17 16,2-3-24-16,-2 2 3 0,3-2-4 0,-1 2 2 16,2-2 5-16,0 2 2 0,4 1-18 0,0-2 17 15,1-2-27-15,3 1 7 0,2 1 4 0,3 1 6 16,3-2-19-16,3-1 6 0,6 1 6 0,-1-1-11 16,6-3-8-16,1 0 3 0,4-5-9 0,-1 2 0 15,4-5 3-15,3-2 11 0,2-3-11 0,1-2 4 16,-1-3 0-16,13-7 6 0,-5-1-14 15,-3-4 8-15,-2-2-17 0,-3-2 14 0,-9 4 1 16,-6 1-10-16,-1 1-1 0,-3-3 8 0,-6 5 3 16,-1-3-4-16,-3 1 1 0,-3 2 3 15,-1-1-6-15,-2 0-2 0,-2 1-7 0,-1 0-2 16,-2 0 6-16,-3 1 12 0,2 1-1 0,-4 2-9 16,-1 2-12-16,-2-1 19 0,-3 4-4 0,-1 3-4 15,-2-1-14-15,-1 4 15 0,-4 2-11 0,2-2 4 16,-2 4-7-16,-1 1 12 0,0 0-3 0,-1 2 6 15,3-1-7-15,-1 2 3 0,-1 1 1 0,1 0 3 16,4 0-6-16,3 2-3 0,-2-2 18 0,3 1-6 16,1 0-6-16,0-2 1 0,2 1-5 0,2-1-6 15,1 1-27-15,0-1 7 0,2 0-21 16,1-1 2-16,0 0-5 0,0-1-24 0,6-3-35 16,0 0-10-16,-9 8-37 0,9-8-20 15,0 0-380-15,0 0-1064 0</inkml:trace>
  <inkml:trace contextRef="#ctx0" brushRef="#br0" timeOffset="-180046.559">19550 3080 2732 0,'0'0'503'0,"-5"3"-100"0,5-3-80 0,0 0-42 16,-10 5-55-16,10-5-17 0,0 0-26 0,-7 5 13 15,7-5-15-15,0 0-8 0,-6 3 2 0,6-3-16 16,0 0-8-16,0 0-17 0,0 0-19 0,0 0-20 16,0 0-17-16,0 0-7 0,30-3-11 0,-16 1-2 15,4-1-13-15,3 1 16 0,1 1-21 16,6-2 1-16,2-1-4 0,4 2-12 16,0 1-1-16,6-3-9 0,0 2-6 0,-2-1 6 15,-5 1-5-15,-1 0-1 0,0 1-2 0,-3 1 0 16,-3-1 4-16,-2 1-4 0,-1 1-6 0,-2 0-4 15,0-1 3-15,-3 1 0 0,-2 0-19 0,-1-1 4 16,-1 0-17-16,-1 2-14 0,-3-1-30 0,0-1-15 16,-10 0-49-16,15 0 13 0,-15 0-32 0,0 0-30 15,0 0-52-15,17-1-1249 0,-12-2-1793 0</inkml:trace>
  <inkml:trace contextRef="#ctx0" brushRef="#br0" timeOffset="-179598.19">20301 2681 3190 0,'0'0'525'0,"0"0"-71"0,0 0-77 16,-13 24-91-16,9-15-25 0,-1 3-8 0,0 1-43 15,1 3-34-15,0 1-3 0,-1 2-14 0,2 3-10 16,-1 2-26-16,1 1-3 0,-1 4 2 0,3 5-31 16,0 1 2-16,-1 1-16 0,2 3-9 15,-1-3-5-15,1 2-16 0,0-3 2 0,0-5-7 16,0-1-5-16,0-1-8 0,1-2 0 0,-1-3-12 16,0-3-7-16,0-1-5 0,2-2-14 15,-2-3-14-15,1-2-7 0,-1 0-17 0,0-4-23 16,0-8-46-16,0 0-35 0,1 14-29 0,-1-14-786 15,0 0-455-15,0 0-1323 0</inkml:trace>
  <inkml:trace contextRef="#ctx0" brushRef="#br0" timeOffset="-174562.432">21466 2530 3488 0,'0'0'468'0,"0"0"-105"0,0 0-36 0,0 0-92 16,0 0-30-16,0 0-43 0,4-7 6 16,-4 7-60-16,0 0 7 0,0 0-13 0,0 0-5 15,0 0-30-15,0 0 19 0,0 0-21 0,0 0 3 16,-10-10-8-16,10 10-7 0,-11 0-20 0,11 0 9 16,-16-1-3-16,6 1 8 0,-4 1-26 0,3 0 14 15,-3 1-5-15,0 1 0 0,0-1-22 0,-2 2 25 16,1 1-17-16,-1 1 10 0,-1 1-24 0,3-2 21 15,0 4-5-15,-1-2 6 0,4 2-11 16,-3 1 7-16,4 0-10 0,-2-2 17 0,4 1-3 16,0 1 4-16,1-2 2 0,0 1 0 0,3-1 1 15,-1 0 12-15,4-1-29 0,-1 0 7 0,2-7-6 16,0 13 11-16,0-13-12 0,5 11 3 16,-1-6-5-16,-4-5 5 0,10 7-6 0,-5-3 8 15,-5-4-12-15,15 3 4 0,-7-3 4 0,-8 0-8 16,18 0-1-16,-9-1 13 0,2-2-14 0,1 2-6 15,-3-2-9-15,1 1-8 0,0 0-8 0,-3-1-13 16,3 1-18-16,-10 2-33 0,14-5-53 0,-5 4-413 16,-9 1-604-16,17-1-632 0</inkml:trace>
  <inkml:trace contextRef="#ctx0" brushRef="#br0" timeOffset="-174058.219">21765 2541 2913 0,'0'0'389'0,"6"-5"-53"0,-6 5-111 0,0 0-16 16,0 0-43-16,0 0-12 0,0 0-50 0,-17-8 6 16,17 8-70-16,-20 3 55 0,6-1-33 0,3 2 13 15,-3 0-32-15,-2 3-15 0,1-2 49 0,-1 2-47 16,1 0 10-16,0 1 37 0,0 0-31 0,2 0-4 15,2-1 17-15,0 2 4 0,2-2 15 0,3 2 7 16,1-2-9-16,-1 0 9 0,5 1 35 0,1-8-36 16,1 12-43-16,-1-12 11 0,13 10-19 15,-5-7-1-15,3-1-1 0,2-2 10 0,-1 0-12 16,2-2 17-16,-1-1-12 0,3-2 6 16,-1 0-11-16,0-1 2 0,-2 0-12 0,1-2 4 15,-3 1-11-15,-1-1 7 0,-2-1-2 0,1 2-1 16,-2-1-8-16,-1-1 8 0,0 1-22 0,-1-1 0 15,-4 0-16-15,1 2-12 0,-1-1-3 0,-1 8-6 16,-1-13-32-16,1 13-6 0,-3-12-24 0,2 6-16 16,1 6-57-16,0 0-48 0,-9-10-21 0,6 8-1491 15</inkml:trace>
  <inkml:trace contextRef="#ctx0" brushRef="#br0" timeOffset="-173702.223">21893 2603 2893 0,'0'0'613'16,"1"9"-170"-16,-1-9-95 0,3 8-85 0,-3-8-23 15,0 0-63-15,0 0-32 0,0 0-8 0,0 0-16 16,0 0-17-16,0 0-24 0,0 0 14 0,0 0-22 15,8-24-27-15,-6 16-3 0,2 0-7 16,1-1 11-16,0 0-17 0,-1 0 14 0,2 1 6 16,0 0 8-16,-2 2-35 0,3 1 24 15,-3 0-32-15,-4 5 4 0,11-4-18 0,-11 4 19 16,13 3-7-16,-13-3 9 0,10 8-12 0,-6 1 22 16,0 0-18-16,2 1 18 0,-2 1-7 0,0 0-15 15,1-1 10-15,-3 0 5 0,3-1-8 0,-2 0-18 16,0 0 7-16,-1-3-5 0,1 0 1 0,-3-6-26 15,7 9-39-15,-7-9-35 0,6 5-37 0,-6-5-40 16,0 0-34-16,0 0-521 0,17-12-1367 0</inkml:trace>
  <inkml:trace contextRef="#ctx0" brushRef="#br0" timeOffset="-173366.404">22263 2403 3417 0,'-15'10'469'0,"3"-2"-87"16,2-1-81-16,-1-2-62 0,4 1-25 0,-2 0-45 15,2-3-24-15,-1 1-13 0,2 0-42 16,6-4 1-16,-10 6-2 0,6-4 4 0,4-2-13 16,-7 7-5-16,7-7-7 0,0 0-7 0,0 0-6 15,0 0 12-15,13 15-20 0,-6-12 1 0,1 2-3 16,2-1-5-16,0-1-9 0,1 2 7 15,3 1 2-15,-1 1-5 0,-2-1-12 0,1 1 5 16,-1 2 0-16,-1-2 1 0,-3 2-14 0,-1 0 8 16,-2 1-5-16,-1 0 2 0,-2 2-7 0,-2-1 1 15,-1-1-2-15,0-1 7 0,-3 1-15 0,0 0 2 16,-1-2 12-16,-2-1 0 0,0 1-34 16,0-2-1-16,-1-2-35 0,0 0 17 0,0-2-48 15,9-2-8-15,0 0-43 0,-22-4-35 0,16-1-931 16,3-1-627-16</inkml:trace>
  <inkml:trace contextRef="#ctx0" brushRef="#br0" timeOffset="-173142.701">22556 2316 3658 0,'0'12'661'0,"0"4"-159"0,0 2-111 16,1 3-73-16,-1 1-59 0,3 4-44 0,-2-1-19 16,2 1-41-16,-2 1-28 0,1-1-16 0,-1-1-31 15,1 1-32-15,-1-5-35 0,0-1-11 16,-1-1-33-16,2-5-19 0,-2-1-56 0,0-3-35 16,6-2-97-16,-6-8-925 0,2 7-709 0</inkml:trace>
  <inkml:trace contextRef="#ctx0" brushRef="#br0" timeOffset="-172966.301">22684 2483 3574 0,'-8'4'580'0,"2"2"-137"16,-3-1-88-16,1-1-77 0,-3 1-53 0,-1-2-49 15,-2 0-46-15,2 1-66 0,-4-2-13 0,2-1-56 16,0 0-16-16,0-1-46 0,-1 0-45 15,1-1-53-15,14 1-52 0,-17 1-1389 0</inkml:trace>
  <inkml:trace contextRef="#ctx0" brushRef="#br0" timeOffset="-172554.373">22893 2453 3293 0,'0'0'490'15,"12"-2"-104"-15,-12 2-96 0,7-3-42 0,-7 3-41 16,0 0 13-16,0 0-49 16,0 0-31-16,0 0-27 0,0 0-13 0,0 0-11 15,0 0 24-15,-39 8-28 0,27-4 10 0,-1 5-20 16,-1-2 10-16,3 2-33 0,-2 2 32 0,-1-1-45 16,4 3 15-16,-4-2-17 0,4 2 17 0,1-3-23 15,1 1 11-15,1 0-15 0,1-1 5 0,2-1-15 16,3-3 11-16,1-6-9 0,0 10 4 0,0-10-11 15,0 0 11-15,7 7-9 0,-7-7-4 0,0 0-7 16,0 0 9-16,18-11-1 0,-11 5-9 0,-1-3 5 16,0 0-1-16,0-1 6 0,0 0-11 15,1-1-7-15,-1-1 9 0,0 3-8 0,-1 0 0 16,1 0 3-16,-2-1 6 0,0 3-6 16,1-1 14-16,-3 1-19 0,3 2 14 0,-5 5-14 15,5-8 12-15,-5 8-6 0,0 0-1 0,0 0-3 16,0 0 8-16,0 0-6 0,11 21 1 0,-11-11-6 15,2 1 18-15,-1-1-15 0,1-1 10 0,-1 1-22 16,2 0-3-16,-1-3-8 0,-2-7-3 0,1 11-48 16,-1-11-45-16,0 0-60 0,7 5-490 0,-7-5-703 15,0 0-1293-15</inkml:trace>
  <inkml:trace contextRef="#ctx0" brushRef="#br0" timeOffset="-172250.23">22968 2635 3759 0,'2'13'709'0,"-1"-2"-220"0,0-4-79 0,1-1-123 16,-2-6-51-16,1 10-36 0,-1-10-24 0,0 0-50 15,0 0-34-15,0 0-7 0,0 0-15 0,0 0-12 16,19-20-6-16,-17 10-24 0,4-1 6 16,0-2-21-16,1-1 17 0,1 1-14 0,1-1 6 15,-1 0-4-15,1 1 14 0,2 1-28 0,-1 1 7 16,-1 2 6-16,0 2-1 0,0 0-4 0,1 3 6 15,-2 1 0-15,-8 3-5 0,17 6-2 0,-10 2-4 16,0 2-4-16,0 2 8 0,0 1 2 16,-1 1-2-16,0-1-8 0,-1 2-3 0,0-1 1 15,-3-1-8-15,1-2-11 0,2 1 1 0,-4-4-14 16,2 0-17-16,0-1-22 0,-3-7-11 0,0 0-10 16,0 0-13-16,0 0-38 0,0 0-10 15,18-16-45-15,-12 2-969 0,1-2-680 0</inkml:trace>
  <inkml:trace contextRef="#ctx0" brushRef="#br0" timeOffset="-172090.733">23392 2343 4044 0,'0'26'493'0,"2"-1"-109"15,-2 1-114-15,0-2-22 0,0-2-59 0,0 5-36 16,-2-4-53-16,2-1-36 0,0-3-59 0,0-1-18 15,-1-5-74-15,1-1-65 0,1-5-1253 0,-1-7-1377 16</inkml:trace>
  <inkml:trace contextRef="#ctx0" brushRef="#br0" timeOffset="-171910.159">23464 2462 4100 0,'-15'7'497'0,"1"-3"-127"0,2 0-32 16,-2-1-81-16,3 0-56 0,-2-1-40 0,2 0-23 16,-1-2-54-16,-1 1-10 0,-2-2-49 0,1 0-33 15,1-2-29-15,-2 1-26 0,2-2-40 0,2 4-71 16,-3-4-1143-16,5 0-1036 0</inkml:trace>
  <inkml:trace contextRef="#ctx0" brushRef="#br0" timeOffset="-170759.233">24285 2595 3190 0,'0'0'520'0,"-8"8"-141"15,5-4-86-15,3-4-88 0,-8 7-35 16,8-7-10-16,-6 5-24 0,6-5 16 0,0 0-48 15,0 0-7-15,0 0-13 0,-14-9 11 0,14 9-31 16,-3-10 8-16,0 3-18 0,3 0 7 0,0-2-7 16,-1 2-20-16,1-3-3 0,0 10 13 15,1-16-29-15,1 4 20 0,-2 3-13 0,1 2 2 16,1-2-7-16,-1 0 8 0,3 2-16 0,0-1 10 16,-1 0 4-16,1 0-11 0,2 1-12 0,0 0 18 15,0 2-18-15,3-2 7 0,1 2-12 0,-3 0 17 16,5 0-5-16,-2 1-2 0,0 2 3 0,1-1 1 15,-1 0-16-15,0 2 10 0,-1 0-3 16,0-1 2-16,-9 2-9 0,15 2-8 0,-15-2-2 16,14 1 9-16,-14-1-16 0,11 4 12 0,-6-1 3 15,-5-3-12-15,11 5 4 0,-5-2 20 0,-6-3-3 16,13 8 14-16,-5-6 2 0,-1 3-2 16,0-3-20-16,4 1 24 0,-2-1-24 0,3-1 19 15,-1 0 5-15,0 0 1 0,-1-1-3 0,3 0 0 16,-1-1 1-16,0-1 17 0,-1 0-15 0,0 0-2 15,-2 0-4-15,1-1 4 0,-3 0-15 0,-7 3 13 16,14-5-2-16,-8 2-9 0,-6 3-4 0,11-7 20 16,-8 4-28-16,-3 3 12 0,3-7 0 15,-3 7 1-15,0 0-14 0,0 0 5 0,-12-6-11 16,12 6 36-16,-11 0-12 0,11 0-13 0,-17 7 10 16,6 0-2-16,-1 2-2 0,3 0-2 0,-4 3 0 15,3 0 6-15,1 1 4 0,0 0 2 0,2 1-8 16,-1-1 10-16,3-3-6 0,1 1-10 15,-1 0 12-15,1-3 2 0,3-2-10 0,1-6-2 16,0 0-10-16,0 0 16 0,5 10-8 0,-5-10 6 16,0 0-16-16,0 0 4 0,23-19 2 0,-16 12 12 15,1-2-1-15,2-2-5 0,-1 1-5 0,2-3 21 16,-5 4-8-16,1 0-18 0,0 0 8 16,-1 0 4-16,1 2-14 0,-2-1 16 0,0 4-2 15,-1-3 2-15,0 3-24 0,-4 4 2 0,4-6 14 16,-4 6-8-16,0 0 2 0,0 0 16 0,0 0-22 15,0 0 18-15,-4 35 4 0,1-23 12 16,2 3-18-16,-1 2 6 0,2-4-18 0,-1 1 16 16,1-1 10-16,0-3 2 0,1 2-28 0,1-3 24 15,2-2-22-15,-1-1-2 0,-3-6-22 0,0 0 2 16,15 0-25-16,-15 0-10 0,15-16-24 0,-6 5-31 16,1-3-54-16,-3-3-15 0,9 1-214 0,-6-4-1333 15</inkml:trace>
  <inkml:trace contextRef="#ctx0" brushRef="#br0" timeOffset="-170522.59">24831 2237 4319 0,'-1'19'578'0,"-1"0"-172"16,0 0-114-16,-1-1-56 0,0 6-51 15,1 0-25-15,1 3-26 0,1-1-11 0,-4 0-24 16,2-1-5-16,1 2-16 0,-1-6-27 0,0-1-10 16,2-1-1-16,0 0-17 0,2-3-12 0,0-2-11 15,-1-2-11-15,3-1-30 0,-2-1-26 0,2-2-22 16,-4-8-29-16,9 10-19 0,-3-8-266 0,-6-2-826 16,15 0-840-16</inkml:trace>
  <inkml:trace contextRef="#ctx0" brushRef="#br0" timeOffset="-169434.829">24363 2517 2609 0,'0'0'413'0,"0"0"-76"16,0 0-58-16,-10-1-31 0,10 1-34 0,0 0-1 15,0 0-25-15,0 0 38 0,0 0-60 0,0 0-37 16,0 0-13-16,0 0 21 0,0 0-29 0,0 0-5 15,0 0-25-15,0 0-9 0,0 0 2 0,0 0 11 16,0 0-43-16,0 0 5 0,0 0-10 0,0 0-8 16,0 0-18-16,0 0 28 0,0 0-10 0,0 0 4 15,0 0-5-15,0 0 7 0,0 0 19 16,-9-3-28-16,9 3 3 0,0 0-15 0,0 0 5 16,0 0 10-16,0 0-13 0,19-10 8 15,-19 10-8-15,8-7-2 0,-4 2 9 0,3 1 3 16,-7 4-16-16,7-9 0 0,-4 6-11 0,-3 3 5 15,4-8 6-15,-4 8 8 0,1-7-19 0,-1 7 10 16,0 0-8-16,0 0 12 0,-7-12-10 0,7 12-10 16,-7-2-5-16,7 2 12 0,-12 0-1 0,12 0 7 15,0 0 5-15,-18 6 7 0,11-1-11 0,0 0 13 16,0 2-4-16,2 1 16 0,-1 1-9 0,2 1 2 16,-2 0-13-16,3 1 12 0,0 0-21 0,3 0 22 15,0 1-5-15,3-3 8 0,2 1-8 0,0 0-14 16,2-3-15-16,0 0 14 15,2-1-19-15,0-1 3 0,2-3-7 0,-3 0-3 16,3-2-28-16,-11 0 13 0,19-4-30 0,-8-1-29 16,-1-1-46-16,0 3-45 0,0-5-1115 0,-2 1-970 15</inkml:trace>
  <inkml:trace contextRef="#ctx0" brushRef="#br0" timeOffset="-168354.629">23992 2443 2996 0,'0'0'625'16,"0"0"-151"-16,1 12-101 0,-1-12-58 0,-1 14-62 16,1-6-17-16,0 3-53 0,0 2-5 0,0-1-42 15,0 2 19-15,-2-2-50 0,1 0-5 16,1 0-13-16,0 0-10 0,-2-2-10 0,2-1-8 16,-1-2-5-16,1-7-17 0,0 12-3 0,0-12 4 15,-2 9-8-15,2-9 5 0,0 0-5 0,0 0 0 16,0 0 0-16,0 0-7 0,0 0-1 15,0 0 3-15,0 0-2 0,-2-27 7 0,4 15-25 16,0 2 7-16,1-3-3 0,0 3 2 0,1-2-4 16,3 0 4-16,0-1-6 0,0 1-4 0,2-1 13 15,1 2-4-15,1 0-10 0,2 0-3 0,2 1-10 16,2-2-12-16,3 2-22 0,2 0 6 0,0 2-26 16,3-1 6-16,-4 0-13 0,-4 4-14 15,3-1 0-15,-2 1-10 0,-2 0-5 0,1 1-5 16,-3 1-81-16,-1 0 21 0,-1 3-58 0,0-1-1371 15</inkml:trace>
  <inkml:trace contextRef="#ctx0" brushRef="#br0" timeOffset="-167758.622">25437 2400 3395 0,'-4'10'612'0,"1"5"-114"0,2 1-110 15,0 2-83-15,-1 1-33 0,2 1-26 0,-2-1-51 16,2 2-35-16,0 1-24 0,-3-1-15 0,3-1-24 16,-2-1-13-16,2 0-3 0,-1-1-18 15,0 0-39-15,-1-4-32 0,-1-1-19 0,3-1-23 16,-4-1-7-16,0-4-34 0,4-7-28 0,-10 7-24 16,10-7-33-16,0 0-58 0,0 0 41 0,-20-22-826 15,14 7-1446-15</inkml:trace>
  <inkml:trace contextRef="#ctx0" brushRef="#br0" timeOffset="-167475.293">25320 2400 3723 0,'0'0'493'0,"10"-7"-126"0,-2 2-57 16,-1 2-55-16,-1-4-67 0,3 1-10 15,-2 0-26-15,3 0-18 0,-2-1-23 0,6-1-18 16,-5 1-7-16,2 1-4 0,3-1-20 0,-2 2-1 15,0-1-1-15,0 2 0 0,-1 1-11 0,0 1-3 16,0 0-12-16,-3 1-2 0,-8 1 2 0,17 4-15 16,-11 0 14-16,-1 5-9 0,-1-1 8 0,-4 1-16 15,0 3 5-15,0-3-23 0,-2 3 6 16,-1-1 6-16,0 0 0 0,-2-1 4 0,1-1-14 16,-1 2-14-16,1-2-3 0,-4-1-23 0,4 0-7 15,-3-1-33-15,1-1-4 0,-2-3-42 0,2-1-9 16,6-2-24-16,0 0-30 0,-17 3-51 15,17-3-1225-15,-8-4-2117 0</inkml:trace>
  <inkml:trace contextRef="#ctx0" brushRef="#br0" timeOffset="-167111.169">25873 2348 3157 0,'0'0'481'16,"6"-4"-136"-16,-6 4-31 0,0 0-59 0,0 0-42 15,0 0-18-15,-19-5-43 0,19 5 15 0,-17 5-53 16,7-3 23-16,1 3-18 0,-3 0 18 0,1 2-12 16,-3 2-14-16,5 1 4 0,-2 2-24 15,0 0-18-15,4 1 16 0,-2-1-21 0,5 2 8 16,2-3-22-16,-3 0 11 0,4-1-7 0,1-1 23 15,0-9-39-15,6 15 6 0,-2-9-13 0,1-3 3 16,-5-3-2-16,17 2 3 0,-9-4-8 0,-8 2-2 16,23-5-2-16,-11 0-8 0,-1-2-6 0,1-1 18 15,1-1-23-15,-2-1 10 0,-1 1-18 0,0 0-3 16,-1-2-7-16,-1 1-16 0,-2 3-19 16,-4-3 0-16,1 3-21 0,-1 0-5 0,-2 7-13 15,-5-16-31-15,1 8-19 0,4 8-35 16,-12-12-477-16,5 5-693 0,1 4-1158 0</inkml:trace>
  <inkml:trace contextRef="#ctx0" brushRef="#br0" timeOffset="-166455.095">26014 2289 3759 0,'0'0'524'15,"3"12"-122"-15,1-4-65 0,-4-1-56 0,2 3-22 16,2 0-58-16,-4 0-14 0,0 1-48 0,2-1 0 16,-2-1-35-16,0-9-1 0,1 18-28 0,-1-11 5 15,2 1-13-15,-2-8-1 0,2 11-3 0,-2-11-15 16,0 10-4-16,0-10-2 0,6 6-13 0,-6-6 0 16,0 0-8-16,12 0 6 0,-12 0 2 0,0 0-12 15,13-8-7-15,-5 5 4 0,-2-2-4 0,1-2-2 16,-1 3 7-16,1-3-12 0,1 3 5 15,-2 0-2-15,-1-2-3 0,-5 6 3 16,8-6-4-16,-8 6 4 0,10-5-17 0,-10 5 7 16,0 0-3-16,0 0 12 0,11 9-10 0,-11-9-2 15,6 14-1-15,-3-5 8 0,1-2-12 0,1 2 17 16,-1-1-9-16,1 0 14 0,-1-1-16 0,0 1 8 16,-4-8-13-16,7 8 15 0,-2-2-12 0,-5-6-12 15,9 3-17-15,-9-3 8 0,9 0-19 0,-9 0 18 16,0 0-27-16,16-9 13 0,-12 5-9 0,0 0 6 15,1-1-1-15,-5 5 21 0,7-12-6 16,-3 6-1-16,3 0-12 0,-2 1 23 0,-1-1-12 16,0 0 6-16,1 2 5 0,1 0 1 0,-1 0 6 15,-5 4 0-15,11-9-2 0,-6 7 11 16,3-2-10-16,0 2 28 0,-8 2-24 0,15-4 23 16,-8 2 0-16,2-1 14 0,0 1-10 0,0 1-7 15,-9 1-4-15,14-6 29 0,-5 3-20 0,-3 2 27 16,1-2-20-16,2 0 2 0,-4 0-24 0,-5 3 16 15,10-6-18-15,-10 6 18 0,7-9-8 0,-5 4 6 16,-2 5-1-16,0-11-1 0,0 11-3 16,-8-10 1-16,5 6-9 0,-3 0 10 0,6 4-5 15,-11-3-4-15,11 3 1 0,-14 0 4 0,14 0 18 16,-13 8 7-16,3-1-16 0,6 2 8 0,-3 4 2 16,1 0 6-16,1 2-10 0,0 0 3 0,1 2-2 15,1-2-14-15,1 1-5 0,2-4-5 16,-2 2-28-16,2-2 8 0,2-1-32 0,-2-3-15 15,0-8-30-15,0 0-36 0,3 15-14 0,-3-15-73 16,0 0-78-16,11 2-838 0,-11-2-1094 0</inkml:trace>
  <inkml:trace contextRef="#ctx0" brushRef="#br0" timeOffset="-166182.375">26450 2582 3353 0,'0'0'563'0,"4"11"-122"0,-4-11-71 0,3 5-41 15,-3-5-65-15,0 0-56 0,8 4-24 0,-8-4-22 16,0 0-20-16,0 0-26 0,10-16-14 16,-8 8-7-16,0 1-26 0,0-2-13 15,-1-1-4-15,3 1-14 0,-2-2-4 0,2 1 2 16,-4 1 2-16,3-1-8 0,-1 2 4 0,0-1-11 16,5 0 7-16,-5 2-17 0,3-3 14 0,1 3-14 15,-1 0 11-15,1 0 4 0,2 1-17 0,-2 0 0 16,1 0-11-16,2 1-18 0,2-1-6 0,-2 3-4 15,5-1-18-15,-3 2-32 0,2-1 3 0,3 1-34 16,-3 1 18-16,3 0-55 0,-2 0-12 0,4-3-33 16,-3 3-75-16,10 0-271 0,-9 0-1319 15</inkml:trace>
  <inkml:trace contextRef="#ctx0" brushRef="#br0" timeOffset="-164390.527">27222 2210 3472 0,'0'0'484'16,"0"0"-108"-16,5-5-45 0,-5 5-42 0,0 0-39 16,0 0-30-16,0 0-32 0,0 0-40 0,4-5-6 15,-4 5-5-15,0 0-2 0,0 0-8 0,0 0-15 16,0 0-11-16,0 0-3 0,0 0-3 16,0 0-21-16,0 0-17 0,5 17 1 0,-5-17-9 15,2 19 7-15,1-7-4 0,-3 3-2 0,0 3-2 16,0 2 3-16,2 1-7 0,0 3-11 15,-2 0-3-15,3 0 0 0,-2 1-7 0,0-6 3 16,1 2-6-16,-2-2 4 0,2 1-9 0,-2-4-2 16,0 2 2-16,0-2-13 0,0-4-10 0,-2 3-4 15,2-3-16-15,-2 1-6 0,1-3-14 0,0 0-10 16,-2-2-23-16,-1-1-19 0,4-7-37 0,-7 10-19 16,7-10-717-16,0 0-475 0,0 0-1078 0</inkml:trace>
  <inkml:trace contextRef="#ctx0" brushRef="#br0" timeOffset="-163915.089">27141 2262 3646 0,'0'0'549'16,"3"-11"-126"-16,-3 11-54 0,7-7-91 0,-7 7-31 15,7-11-67-15,-1 4-12 0,0 0-29 0,4-2-18 16,-3 0-7-16,2-1-9 0,1 0-13 0,0 0-7 15,1-1-21-15,3 1-5 0,-3-1-1 0,0 3-10 16,5-2-13-16,-3 1 0 0,1 0-4 0,3 2 3 16,0-1-5-16,0 3-1 0,5-1-2 0,-1 2 2 15,-3 2-11-15,4 1 2 0,-1 2 5 16,-2 0-14-16,-2 2 4 0,0 0-3 0,-3 4-3 16,-1 2-5-16,-1 0-3 0,-3 2 3 0,-5 3 4 15,-4-1 3-15,0 1-6 0,-4 2 8 16,1 0-13-16,-5-1 3 0,-4 3 1 0,1-2-4 15,-3-1-1-15,-1-2 9 0,-1 1-11 0,3-5 13 16,-3 2-3-16,0-4-12 0,-2-2 0 0,1 1-9 16,-2-1-20-16,1-1-16 0,0-2-11 0,0-1-23 15,3 1-40-15,-1-2-26 0,0 1-44 0,2-1-674 16,1 1-752-16</inkml:trace>
  <inkml:trace contextRef="#ctx0" brushRef="#br0" timeOffset="-157875.178">21341 3253 1074 0,'0'0'315'0,"0"0"-49"15,0 0-34-15,0 0 0 0,0 0-111 0,0 0 2 16,0 0 92-16,0 0-4 0,0 0-229 0,0 0 123 15,0 0-18-15,0 0 36 0,0 0-98 16,0 0 90-16,0 0-54 0,0 0 47 16,0 0-72-16,0 0-42 0,0 0 6 0,0 0 28 15,0 0 7-15,0 0 10 0,0 0-90 0,0 0 105 16,0 0-54-16,0 0 14 0,0 0 6 0,0 0 0 16,0 0 26-16,0 0 53 0,0 0-67 0,-5 31 68 15,5-31-61-15,0 0 51 0,0 0 5 0,0 0-32 16,0 0-10-16,0 0 60 0,0 0-19 0,0 0-1 15,0 0-37-15,0 0 7 0,0 0 30 0,0 0 5 16,0 0-24-16,0 0 6 0,0 0-21 0,0 0 14 16,0 0-29-16,0 0 28 0,0 0-39 15,0 0 27-15,0 0-28 0,0 0-10 0,0 0-3 16,0 0 29-16,0 0-33 0,0 0 16 0,0 0 12 16,0 0-12-16,0 0-21 0,0 0 23 15,0 0-20-15,0 0 10 0,0 0-2 0,0 0-11 16,0 0-8-16,0 0-1 0,0 0 1 0,0 0 10 15,0 0 15-15,0 0 3 0,0 0-27 0,-17-8 26 16,7 10-13-16,1 2-10 0,-2 1 0 0,1 1 7 16,0 0-5-16,-2 1 5 0,2 0 5 0,0 2 2 15,-2 0-5-15,2-1 13 0,2 3 11 16,-2-2-12-16,3-2-16 0,0 2 12 0,1-2-16 16,-1 0 32-16,3 0-20 0,0 2 8 0,1-3-15 15,0 0 11-15,3-6-16 0,-4 11 6 16,4-11 4-16,0 10-10 0,0-10 3 0,1 8-2 0,-1-8 1 15,6 9-6-15,-6-9-4 0,10 6 22 16,-2-4-22-16,-8-2-3 0,16 5 0 0,-7-4 7 16,3 1-4-16,-1 1 0 0,2-2-5 0,0 0 16 15,0 1-8-15,-1 0-13 0,0-1 0 0,0-1 7 16,0 1-11-16,-2-1-5 0,1 2-7 0,-11-2-20 16,18 0-10-16,-18 0-31 0,17 0-52 15,-17 0-70-15,16-2-901 0,-8 0-678 0</inkml:trace>
  <inkml:trace contextRef="#ctx0" brushRef="#br0" timeOffset="-157450.858">21683 3257 2732 0,'0'0'458'0,"0"0"-134"15,0 0-43-15,0 0-87 0,-10-14 22 0,6 10-24 16,4 4 12-16,-14 0-40 0,14 0 11 0,-18 4-29 16,7-1 29-16,-2 4-56 0,-3 1 35 15,2 1-49-15,0 2 28 0,-2 2-29 0,1 0-20 16,2 1 0-16,-2 1-11 0,2 0-16 0,1 0 13 15,1-3-28-15,1 3 8 0,2-3-9 0,-1-1 1 16,5-1-3-16,0-1-5 0,1-1-4 0,2 0-3 16,1-8 20-16,4 10-29 0,-4-10 5 15,12 5-1-15,-12-5-21 0,19-2 25 0,-7-1-21 16,-1-1 8-16,3-2-8 0,1-2 18 0,-2 0-7 16,2-2-11-16,-2 1-10 0,1-1 8 0,-4 0-3 15,0-1-6-15,1 1 14 0,-1-1-3 0,-4 2-22 16,0-1-3-16,-3 0-19 0,1 1-1 0,-3-1-20 15,-1 3-12-15,0 7-26 0,-5-16-17 16,2 7-45-16,3 9-22 0,-7-12-1032 0,4 7-1101 16</inkml:trace>
  <inkml:trace contextRef="#ctx0" brushRef="#br0" timeOffset="-157110.832">21740 3443 3554 0,'-3'19'529'16,"0"-4"-162"-16,0-4-80 0,0 0-32 0,3-4-56 15,-2-1-23-15,2-6 9 0,-1 9-33 0,1-9-23 16,0 0-20-16,0 0-7 0,0 0-14 0,0 0-13 16,0 0-14-16,18-20 3 0,-11 10-2 0,0-1-4 15,1-2-18-15,2-1 0 0,-1 2-9 16,0-3-2-16,0 1-5 0,1-3-13 0,0 2 4 15,-2 2 0-15,1-1 1 0,0 4-1 0,-3-1-6 16,1 4 12-16,1-1-12 0,-3 3 5 0,1 2-9 16,-6 3 7-16,13 1-12 0,-13-1 9 0,11 12-4 15,-5-3 3-15,0 3 0 0,0 1 0 0,-2 2-3 16,1 0-3-16,-1 0-1 0,-1-2 13 16,0 1-19-16,1-1-16 0,-3-1-1 0,2-2-27 15,-2 1-20-15,1-3-20 0,-2-8-22 0,0 0-82 16,6 14-26-16,-6-14-1051 0,8-1-1062 0</inkml:trace>
  <inkml:trace contextRef="#ctx0" brushRef="#br0" timeOffset="-156714.788">22061 3249 3111 0,'-9'7'547'0,"9"-7"-165"0,-5 5-30 0,5-5-72 16,-5 3-35-16,5-3-61 0,0 0-17 15,-8 7-23-15,8-7 20 0,0 0-48 0,-4 4-8 16,4-4 0-16,0 0-25 0,0 0 10 0,0 0-33 16,0 0 0-16,0 0-16 0,0 0 16 0,0 0-21 15,0 0 12-15,11 14-16 0,-11-14 12 0,0 0-9 16,7 7-5-16,-3-3-6 0,-4-4 2 0,6 7-27 15,-2-2 7-15,-4-5-4 0,10 10 12 0,-6-5-2 16,1 2 7-16,-1 0-4 0,0 1-18 0,2-1-6 16,-1 1 8-16,1 2 4 0,-2-3-10 15,1 1 15-15,-1-1 1 0,-1 3-3 16,1-4-4-16,-4-6-14 0,4 12-1 0,-3-5 6 16,-1-7-3-16,2 12 2 0,-2-12 14 0,-2 9-38 15,2-9 16-15,-4 9-5 0,4-9 5 0,-5 7-30 16,5-7-29-16,-9 4-23 0,9-4 6 0,0 0-15 15,-17 2-51-15,17-2-58 0,0 0-31 0,-17-6-1304 16</inkml:trace>
  <inkml:trace contextRef="#ctx0" brushRef="#br0" timeOffset="-156403.756">22369 3060 3054 0,'7'-1'507'0,"-7"1"-112"0,0 0-44 0,0 0-83 16,3 13 2-16,-3-13-33 0,0 14-10 0,0-4-8 15,-2 3-3-15,1 0-52 0,-2 1-3 16,2 3-21-16,1 2-20 0,-2 0-18 15,2 0-3-15,2 1-13 0,-2 0 2 0,0-1-22 16,1-1 8-16,-1 2-26 0,3-1-6 0,-3 0-6 16,1-2 1-16,-1 1-24 0,0-3-21 0,0 0-15 15,-1-1-20-15,-2-2-33 0,0-2-18 0,3-10-40 16,-1 16-20-16,0-14-844 0,1-2-514 0,0 0-2094 16</inkml:trace>
  <inkml:trace contextRef="#ctx0" brushRef="#br0" timeOffset="-156234.921">22468 3259 3778 0,'0'0'505'16,"-26"3"-133"-16,17-1-90 0,-4 1-21 0,-3-1-70 16,1 0-28-16,-2-1-66 0,-2 1-10 0,-2-1-45 15,0 0-48-15,3-1-43 0,-4 1-23 0,7-2-45 16,-2 1-18-16,5 0-355 0,0 1-1318 0</inkml:trace>
  <inkml:trace contextRef="#ctx0" brushRef="#br0" timeOffset="-155815.153">22623 3246 2157 0,'12'-1'374'0,"-12"1"-12"0,14-4 3 16,-14 4-75-16,10-3-43 0,-10 3-20 0,0 0-74 15,0 0 14-15,12-2 7 0,-12 2-5 0,0 0-13 16,0 0-2-16,0 0 17 0,0 0-41 16,0 0-14-16,0 0 2 0,-21 17-9 0,14-11 8 15,0-1-35-15,-2 2 2 0,1-2-23 0,1 1 23 16,-1 1-27-16,0 0 14 0,-1 0-37 0,2 0 3 16,1-1 12-16,-3 0-13 0,4 2-12 0,-1-3 9 15,0-1-6-15,6-4 6 0,-5 11-13 16,2-6 14-16,3-5-14 0,0 0 7 0,0 9 0 15,0-9 8-15,0 0-19 0,0 0 6 0,0 0 6 16,17-1-7-16,-17 1-14 0,14-7 26 0,-7 1-21 16,0 0 7-16,2-2-12 0,-1 2 8 0,-1-2-4 15,2 0 3-15,-2 3-14 0,0-2 5 16,-1 1-12-16,-1-1 4 0,1 3-2 0,-1 0 5 16,-5 4-11-16,7-7 5 0,-7 7-11 0,5-4 2 15,-5 4 0-15,0 0-4 0,0 0 10 0,0 0 9 16,0 0 0-16,-5 29 7 0,4-22-7 0,0 0 2 15,-1 2-6-15,2-9-1 0,-1 16-9 0,1-9-15 16,0-7-16-16,0 0-44 0,0 0-64 16,7 18-143-16,-4-17-895 0,-3-1-736 0</inkml:trace>
  <inkml:trace contextRef="#ctx0" brushRef="#br0" timeOffset="-155487.6">22794 3413 3902 0,'0'0'575'0,"6"8"-174"0,-6-8-67 15,10 3-62-15,-10-3-55 0,0 0-52 0,17-8 6 16,-11 1-46-16,2-2-23 0,0-2-27 16,0-1-10-16,0 1-7 0,0-2 2 0,1 1-19 15,0-1 1-15,0 2 13 0,0 0-15 16,-2 1-20-16,0 2-3 0,1 1-5 0,-1 0 6 15,-1 2-5-15,0 0 3 0,-6 5-6 0,11-1 5 16,-11 1-5-16,9 9 5 0,-7 0-13 0,1 1 2 16,0 0 3-16,-1 2-1 0,0 0 3 0,1 0-5 15,-1 0-5-15,2-1 6 0,-1 0 10 0,-2-1-2 16,2-2-8-16,0-1 3 0,-3-7-21 0,3 13 0 16,1-10-27-16,-4-3-16 0,0 0-22 0,0 0-3 15,0 0-47-15,15-16-5 0,-12 5-20 0,1-5-61 16,4 0-437-16,-3-1-903 0</inkml:trace>
  <inkml:trace contextRef="#ctx0" brushRef="#br0" timeOffset="-155322.981">23162 3127 3506 0,'3'19'516'15,"-2"-2"-118"-15,2 1-81 0,-1 0-55 0,-1-3-56 16,0 2-44-16,3 1-15 0,-2 0-12 0,-2 1-54 15,3 0-22-15,-3 0-45 0,0 1-45 16,0-2-78-16,-2-2-36 0,2 2-125 0,0-4-1539 16</inkml:trace>
  <inkml:trace contextRef="#ctx0" brushRef="#br0" timeOffset="-155122.659">23234 3311 3048 0,'-10'-1'532'0,"-1"0"-134"0,-2-1-48 16,2 2-72-16,-2 0-89 0,-1-1-20 16,2 1-51-16,-1 0-55 0,1 0-49 0,-2 1-14 15,14-1-51-15,-23 2-35 0,12-2-112 0,3 2-1572 16</inkml:trace>
  <inkml:trace contextRef="#ctx0" brushRef="#br0" timeOffset="-154299.219">24120 3216 3120 0,'0'0'608'16,"0"0"-178"-16,0 0-87 0,0 0-79 0,0 0-3 15,0 0-35-15,0 0-33 0,0 0-10 16,-7 23-14-16,6-16-14 0,1 4-21 0,-2 1 0 15,4 0-14-15,-2 1-29 0,1-1 0 0,2 1-16 16,0 3-6-16,1-2-5 0,0 0-3 0,3-1-3 16,-2-2 5-16,-1-2-20 0,2 2 0 0,-2-1-8 15,-1-2-5-15,3 1-1 0,-3-4-6 0,2 1 0 16,-5-6-1-16,8 6 2 0,-8-6-7 16,10-1-8-16,-10 1 1 0,14-11-1 0,-7 3 2 15,3-4-3-15,-1-2-2 0,-2-2 4 0,3-2-3 16,1-1-8-16,-3 2 1 0,1-1-4 0,-2 3 6 15,1 1-27-15,-1 1 7 0,1 0-9 0,-3 3 1 16,0 2-19-16,1 0-6 0,-1 0-26 0,-2 2-2 16,-3 6-43-16,5-10-39 0,-5 10-34 15,6-7-29-15,-6 7-1007 0,6-5-786 0</inkml:trace>
  <inkml:trace contextRef="#ctx0" brushRef="#br0" timeOffset="-153950.955">24674 3196 3079 0,'6'-2'422'0,"-6"2"-37"16,0 0-76-16,0 0-54 0,0 0-16 0,0 0-75 15,0 0 9-15,-26 8-58 0,18-4 43 0,-3 2-28 16,1 3-7-16,-4 1-24 0,2 2-1 0,-3 1 0 15,1 2-8-15,0 1 2 0,1 0-31 16,2 2 7-16,1-3-17 0,4-1-6 0,-1-1 16 16,3-1-12-16,1-2 18 0,-1-1-3 0,4-9-10 15,0 13-4-15,0-13-7 0,7 7-8 0,-7-7-5 16,13-1 0-16,-13 1-2 0,18-8 1 0,-9-1-2 16,2 0-14-16,1-1-1 0,0-3-2 0,0 1 6 15,-2-1-10-15,-1 0-9 0,-1 1-13 0,2 0-19 16,-4 1-13-16,-2 1-5 0,-1 0-11 15,1 1-5-15,-4-1-25 0,0 1-27 0,0 9-42 16,-7-19-71-16,4 8-730 0,-1 3-996 0</inkml:trace>
  <inkml:trace contextRef="#ctx0" brushRef="#br0" timeOffset="-153366.897">24813 2970 3671 0,'0'0'524'0,"-2"40"-104"0,2-29-95 0,-1 3-31 16,1 2-26-16,-2 3-54 0,0-1-32 0,2 4-24 16,-1-1-28-16,1 4-4 0,-2 1-40 0,2-3 0 15,0-2-25-15,0-1 3 0,0 1-5 0,0-2-13 16,0 0-9-16,0-3-9 0,0 1-15 0,0-4-28 16,-2 0-28-16,2-1-18 0,0-2-16 0,0-2-9 15,0-8-64-15,0 0-57 0,0 16 9 0,0-16-1160 16,0 0-1222-16</inkml:trace>
  <inkml:trace contextRef="#ctx0" brushRef="#br0" timeOffset="-153111.374">25077 3074 3172 0,'-4'11'599'16,"1"0"-96"-16,0 4-114 0,2 1-95 15,-1 1-56-15,-2 0-53 0,1 2 11 0,2-3-49 16,-1 4-13-16,0-1-5 0,2-1-26 16,0 1-22-16,0-2-6 0,2 1-40 0,0 0-18 15,-2-5-24-15,1 1-35 0,1-3-32 0,-2-11-41 16,1 18-73-16,3-11-82 0,-4-7-1342 0</inkml:trace>
  <inkml:trace contextRef="#ctx0" brushRef="#br0" timeOffset="-152894.879">25142 3225 3389 0,'0'0'474'0,"-8"-12"-89"0,3 10-76 16,5 2-96-16,-13-5 4 0,3 2-70 0,2 1 4 16,-1 0-43-16,-3-1-11 0,2 3-17 0,0-1 19 15,-1 1-64-15,2 0-38 0,-2 1-12 0,-1-1-38 16,2 3-13-16,10-3-66 0,-21 3-84 0,12 1-26 16,2-1-1772-16</inkml:trace>
  <inkml:trace contextRef="#ctx0" brushRef="#br0" timeOffset="-152080.03">25376 3196 3403 0,'0'0'476'0,"0"0"-87"0,0 0-111 15,0 0-33-15,0 0-49 0,0 0 4 0,0 0-58 16,-23 15-10-16,13-10-31 0,1-1 15 0,0 1-19 16,-1 1 14-16,2 0-29 0,-2 1 17 0,1-1-17 15,-1 3-6-15,3-2-17 0,-4 2-18 0,3-2 3 16,3 2-1-16,0-1-1 0,3-2 26 16,-2 0-21-16,4-6-7 0,-2 10 3 0,2-10 9 15,0 0-20-15,8 9 9 0,-8-9-19 0,13 0-5 16,-13 0-2-16,16-5 8 0,-5 2-13 0,-2-2 8 15,3-1-9-15,-2 0 2 0,2-3-1 16,1 2-4-16,-4 0-7 0,-2 1 1 0,3 1-4 16,0-2 9-16,-4 3-3 0,-1 0 4 0,0-1-17 15,-5 5 1-15,11-6 4 0,-11 6 3 0,7-2-2 16,-7 2 2-16,0 0-5 0,0 0 10 0,4 14-9 16,-4-5 14-16,0 1-4 0,0 1-3 0,2 1-2 15,-2-1 13-15,0-2-17 0,1 2 1 0,2-2-3 16,0 1-5-16,2-2-19 0,-1-1-18 15,1-2-14-15,-5-5-8 0,11 6-21 0,-11-6 10 16,16-3-25-16,-8 0 0 0,1-3 5 0,1 0 0 16,1-2 4-16,0-2-10 0,3 1-2 15,-1-2 8-15,3-2 27 0,-1 0 14 0,1 0-18 16,-1-1 18-16,-2 3 17 0,-2 1 11 0,1 0-12 16,-4 1 46-16,-2 3-39 0,-4-1 29 0,0 1 20 15,-2 6 22-15,0 0-10 0,-8-12 23 0,2 10 12 16,6 2 25-16,-16-2 2 0,16 2 9 0,-14 3-2 15,6-1-2-15,8-2 7 0,-15 4 1 0,11-3-14 16,4-1-2-16,-14 4-6 0,14-4-2 16,-10 2-21-16,10-2 12 0,-5 2-29 0,5-2 32 15,0 0-33-15,0 0 9 0,0 0-9 0,0 0-3 16,0 0 2-16,0 0-18 0,0 0-12 16,0 0 10-16,0 0-3 0,11-21 15 0,-7 18-19 15,-4 3 4-15,10-7 9 0,-6 4-5 0,-4 3-20 16,11-5 6-16,-6 4 4 0,-5 1-6 0,11-3 7 15,-11 3 9-15,0 0-23 0,11 8 11 0,-11-8 3 16,6 13 5-16,-3-4-17 0,-1 6 6 0,-2 0-1 16,2 3 2-16,-2 1 2 0,0 2 8 0,0 4-16 15,0-3 20-15,-2 3-7 0,2 1-1 0,-2-1 2 16,0 0 6-16,2 0-3 0,-2-5 0 0,0 2-4 16,-1-4 5-16,1 0 1 15,0-1-11-15,-4-2-9 0,2 0 11 0,-3-1-17 16,3-5-1-16,-2-2-24 0,-1-2-7 0,-1-4-17 15,8-1-9-15,0 0-32 0,-27-12-2 0,16 1-45 16,3 0-21-16,-1-7-967 0,2 2-704 0</inkml:trace>
  <inkml:trace contextRef="#ctx0" brushRef="#br0" timeOffset="-151779.28">25734 3293 3389 0,'15'-4'479'0,"-1"1"-131"0,1-2-48 0,-4-1-75 16,1-2-26-16,-1 1-31 0,1-3-17 0,-1 1-40 16,-1-1 9-16,2 1-40 0,-5 0 8 0,1 2-16 15,-3-3-16-15,1 3-1 0,-5 0-3 0,2 1-21 16,-3 6 8-16,2-14-11 0,-2 14 0 0,-6-9 4 16,0 7 27-16,-1 0-23 0,7 2 13 0,-13 2 4 15,4 2 9-15,0 1 3 0,0 2 6 0,0 4-25 16,2 2 6-16,1 3-14 0,1 1 3 15,1 0-9-15,1 1-14 0,2-1 4 0,2 0 3 16,2-1-13-16,1 0 23 0,-1-3-28 0,3 1 8 16,3-3-15-16,0-2-5 0,0-3-12 15,-2 0-13-15,4-4-10 0,-2-1-26 0,-9-1-33 16,17-6-26-16,-5 2-34 0,-1-4-948 0,1-2-658 16</inkml:trace>
  <inkml:trace contextRef="#ctx0" brushRef="#br0" timeOffset="-150859.958">26358 3188 4044 0,'0'0'502'15,"2"12"-91"-15,0-5-109 0,-2-7-55 16,0 19-17-16,0-9-42 0,2 0-36 0,-2 1-19 15,0-1-27-15,0 0-14 0,-2 1-21 0,2 0-1 16,0-1-8-16,-2-3-8 0,2-7-5 0,0 15-11 16,-2-9-3-16,2-6-12 0,0 9 9 0,0-9-13 15,0 0 1-15,0 0-3 0,0 0-1 0,0 0 0 16,0 0 1-16,13-25-5 0,-5 13-6 16,-2-2 2-16,3-1-2 0,-3 1-3 0,6-1 2 15,-3 2-5-15,-1 0 5 0,1 0-3 0,1 3 3 16,-2 2-2-16,-1 0 10 0,1 0-13 15,0 4-6-15,-3 0 8 0,1 1-7 0,-6 3 7 16,0 0-7-16,16 7 7 0,-13 0-1 0,1 1 4 16,0 3-1-16,-2-1-4 0,1 2 1 0,1 0 1 15,-4-1-5-15,4-1 6 0,-4-1-8 0,4 1 11 16,0-4-4-16,-4-6 4 0,6 11-9 0,-6-11 3 16,9 4-12-16,-9-4 6 0,12-2 0 0,-12 2-4 15,17-8 1-15,-8 0 6 0,-1 2-16 16,2-3 19-16,1 0-13 0,-1 1 10 0,-1-1 1 15,4 0-3-15,-2 1 4 0,0 0-1 0,-2 0-2 16,-1 1 8-16,2 2-11 0,-3 0-3 16,-1 1 5-16,2 2-1 0,-8 2-4 0,0 0-4 15,13 2-1-15,-13-2 9 0,7 12-1 0,-5-5-1 16,3 3-17-16,-3 0 5 0,0 0-7 0,1 2 0 16,1-3-11-16,-2 1-3 0,2-1-11 0,-1-2-13 15,3 2-34-15,2-2-22 0,-8-7-50 0,10 7-45 16,-10-7-28-16,14 4-1222 0,-5-6-1903 0</inkml:trace>
  <inkml:trace contextRef="#ctx0" brushRef="#br0" timeOffset="-150083.146">27053 3144 2779 0,'-12'0'494'15,"12"0"-84"-15,-11 1-42 0,11-1-96 0,-14 4-61 16,7-2-4-16,-2 2-34 0,-2 1-27 0,2 1-19 16,0 3-1-16,-3-2-29 0,4 0-17 0,1 5 9 15,0-4-19-15,0 0-1 0,3 0 21 16,-1-1-22-16,3 0-9 0,0 0-24 16,2-7 9-16,2 13-17 0,-2-13 13 0,7 5-21 15,-7-5 10-15,11 2 2 0,-11-2-3 0,14-6 0 16,-6-1-12-16,0 0-7 0,1-1 9 0,1-2 9 15,0-1-9-15,1 0-7 0,-2-1-3 0,-1 0 3 16,0 1 0-16,-2 2-6 0,-1 2-5 0,1-2-3 16,-1 4 7-16,0-1-19 0,-1 1 18 0,-4 5-2 15,7-9-1-15,-7 9-17 0,4-5 30 0,-4 5-30 16,0 0 32-16,0 0-20 0,0 0 10 0,0 0 8 16,4 23-10-16,-2-16 26 0,1 3-14 0,-1 0 2 15,3-1-13-15,-2 0 0 0,1 0 0 16,0-2-10-16,1-1-7 0,1 0-16 15,1-1-17-15,-7-5-24 0,13 5-27 0,-6-3-41 16,-7-2 22-16,17 0-40 0,-17 0-20 0,19-4 26 16,-9 0-32-16,2 0-29 0,-1-1 56 0,4-1-12 15,3 0-1-15,-3-2-18 0,2 1 51 0,-3-1 50 16,3 0 75-16,-2 0-134 0,-1 2 77 0,-1 0 30 16,-2-1-5-16,-2 2-55 0,-2 0 67 0,-2 0-22 15,-5 5 109-15,1-10 23 0,-1 10 4 0,-8-9 37 16,3 7 16-16,-6 0 9 0,0-1 6 15,2 3-30-15,-2 0 10 0,0 0 20 0,-2 3 9 16,3-1-22-16,-1 2 33 0,1 0-67 16,-1 0 13-16,3 2-15 0,1 0 2 0,-1-1-18 15,4 1 4-15,0 1-14 0,4-7-7 0,-2 10-7 16,2-10-4-16,0 0 0 0,6 11-28 0,-6-11 3 16,10 6-4-16,-10-6 4 0,11 0-5 0,-11 0-4 15,17-3-2-15,-7-1-1 0,-2 1-4 0,1-2 0 16,1 0 0-16,-1 0-12 0,0-1 1 0,0 2-17 15,-2 0 17-15,1 0 8 0,-3 2-6 0,-5 2 0 16,12-1-4-16,-12 1 3 0,0 0-4 16,6 13-16-16,-4-4 8 0,-2 5 10 0,-2 4-4 15,2 0 0-15,-2 3 11 0,-1-1 0 0,1 4 1 16,-3 0 15-16,3 0-9 0,-2-1-13 16,1 0 15-16,-3 0-10 0,2-5 2 0,1 2 4 15,-4-2 1-15,3-2-7 0,-3-3-11 0,-2 1-21 16,0-4-6-16,0-1-17 0,2-4-25 0,-3-3-13 15,-2-2-38-15,12 0-40 0,-22-8-46 0,16 0-73 16,-4-4-1175-16,3-2-1543 0</inkml:trace>
  <inkml:trace contextRef="#ctx0" brushRef="#br0" timeOffset="-149731.269">27499 3232 3548 0,'2'11'643'16,"-2"-3"-171"-16,0-8-121 0,2 11-62 0,-2-11-58 15,2 8-24-15,-2-8-16 0,0 0-34 0,0 0-18 16,7 2-22-16,-7-2-24 0,0 0-11 16,12-13-20-16,-4 4 11 0,-3 0-28 0,3-4 10 15,2 2-21-15,-1-3-1 0,2 0 1 0,1 2-1 16,-1-1 1-16,3 1 1 0,-2 1-12 0,-1 0 7 15,2 1-1-15,-3 1 10 0,-1 3-15 0,1 1-3 16,-2 1-7-16,-1 4 4 0,-7 0-13 0,18 10 10 16,-11-2-7-16,-1 5 17 0,0 1-19 15,-3 1 3-15,2 1 0 0,0 0-3 0,-1 1 3 16,0-2-1-16,-1-1 6 0,-1-2-10 16,0-1-10-16,0-1-2 0,2-1-13 0,-1-1-18 15,-3-8-28-15,3 10-9 0,-3-10-32 0,0 0-17 16,0 0-42-16,0 0-754 0,0 0-442 0,0 0-1123 15</inkml:trace>
  <inkml:trace contextRef="#ctx0" brushRef="#br0" timeOffset="-149258.853">27898 3059 3920 0,'0'0'567'0,"5"10"-137"0,0-5-88 15,-5-5-81-15,6 11-25 0,-1-5-50 0,-2-1-20 16,-3-5-37-16,6 14-19 0,-2-8-11 16,-4-6-13-16,6 11-19 0,-3-5-19 0,-3-6-13 15,4 12-20-15,-4-12-12 0,4 11-15 0,-4-11-29 16,-3 13 3-16,3-13-26 0,-3 11-17 0,1-6-25 16,2-5-52-16,0 0-43 0,-8 14-26 0,5-12-1232 15,3-2-1536-15</inkml:trace>
  <inkml:trace contextRef="#ctx0" brushRef="#br0" timeOffset="-149062.518">27894 2848 3875 0,'3'-11'569'15,"-1"6"-145"-15,-2 5-87 0,6-7-107 0,-6 7-98 16,2-8-54-16,-2 8-86 0,2-7-93 0,-2 7-85 16,5-12-157-16,0 9-1751 0</inkml:trace>
  <inkml:trace contextRef="#ctx0" brushRef="#br0" timeOffset="-148819.339">28067 2771 3554 0,'0'20'651'15,"2"-1"-132"-15,0-3-124 0,-2 2-56 0,4-2-74 16,-3 5-61-16,2-1-21 0,-1 5-20 16,0 1-42-16,0 0-6 0,2-1-25 0,-1 2-12 15,-1-2-7-15,0-2-6 0,5 1-13 0,-3-2 3 16,-1-3-15-16,1-2-6 0,-1-1-10 0,0-1-9 15,0-3-26-15,0-1-17 0,0 1-31 0,-2-3-39 16,-1-1-53-16,0-8-53 0,2 7-85 16,-2-7-924-16,0 0-616 0</inkml:trace>
  <inkml:trace contextRef="#ctx0" brushRef="#br0" timeOffset="-148615.02">28159 3001 3747 0,'0'0'495'0,"-13"1"-82"15,4-1-91-15,9 0-76 0,0 0-57 0,-27 3-6 16,13-2-26-16,14-1-54 0,-19 3-18 16,8-2-24-16,11-1-6 0,-19 1-57 15,10 0-41-15,9-1 0 0,-13 2-46 0,13-2-80 16,-10 6-1193-16,10-6-1126 0</inkml:trace>
  <inkml:trace contextRef="#ctx0" brushRef="#br0" timeOffset="-147667.076">28267 3025 3956 0,'3'6'531'0,"0"0"-101"15,-3-6-82-15,3 18-83 0,-1-9-32 16,1 2-49-16,-1-1-19 0,1 1-29 0,0-1-11 16,2 0-22-16,-2 0-18 0,-2-3-11 0,2 3 4 15,1-4-3-15,-1 0-30 0,-3-6 2 0,6 7-6 16,-6-7-16-16,11 4 4 0,-11-4-5 0,0 0-13 16,18-6 9-16,-9 1-7 0,-1-1 6 0,-1 0-9 15,3-4-9-15,1 1 11 0,-1-1-14 16,0 1 13-16,-1 0-13 0,-2 0 2 0,0 2 2 15,-1-1-3-15,0 2-6 0,-2 1 3 0,3 0-7 16,-7 5 5-16,4-7-3 0,-4 7 5 0,7-4 1 16,-7 4-2-16,0 0-1 0,0 0 14 15,0 0-14-15,0 0 14 0,0 0-17 0,6 21 1 16,-6-21-12-16,0 12 3 0,3-4-23 0,-3-8 6 16,3 13-12-16,-3-13-17 0,5 8-25 15,-5-8-17-15,7 7-29 0,-7-7-10 0,11 5 4 16,-11-5-26-16,19 0-11 0,-19 0 24 0,20-2-3 15,-9-1 5-15,5 1 19 0,-3 0 30 0,0-2 18 16,4-1 7-16,-3 0-11 0,2-2 15 0,-2 1 27 16,0 0 13-16,-3 0-13 0,0 1-2 0,-2-1-2 15,-3-1 47-15,-6 7-11 0,7-12 14 0,-7 12-14 16,0-13 33-16,0 13-15 0,-7-9 63 0,7 9-33 16,-12-10 71-16,4 7-7 0,0 0 41 15,-1 3 17-15,9 0 11 0,-17 7-47 16,9-1 8-16,-2 4-20 0,-2 1-9 0,4 2-3 15,1 0 14-15,0 1-44 0,-1 0 13 0,6-2-22 16,-2-1 14-16,2 0-15 0,2-4 9 0,0-7-14 16,3 13-3-16,-3-13-12 0,9 4 8 0,-9-4-7 15,0 0-9-15,21-11-15 0,-13 4 6 0,5-3-5 16,-3-1 4-16,2-3-6 0,-3-1 7 0,4-3 9 16,-1-1-20-16,0-1-11 0,1-4 7 0,-4 1 2 15,1-4-8-15,-1-1-6 0,2 1-13 16,-8 3 4-16,1 1-12 0,-2 1-12 15,-2 3 12-15,-2 1 5 0,1 6-2 0,-2 1 6 16,0 2 6-16,-1 5-2 0,4 4 25 0,-10 0-15 16,10 0 23-16,-10 14-13 0,9-4 33 0,-2 4-15 15,0 1-2-15,1 4-12 0,2 0 20 0,2 0-20 16,-1 1 11-16,2 0-6 0,0-2 2 0,3 0-11 16,-2 0 11-16,2-1-12 0,2-4 14 0,-1 1-18 15,2-2 6-15,0-1-12 0,3-2 2 0,-1-1-6 16,2-3 8-16,0-1-4 0,0-1 4 15,2-1-16-15,0-2 3 0,-1 0-2 0,1-3 18 16,2 1-19-16,-3-3 29 0,0 1-18 16,-3-2 13-16,2 1-16 0,-5-1 1 0,-2-2-7 15,-2 1 8-15,-2-2-2 0,-1 0 0 0,-4 0-2 16,1 1 5-16,-4-2-1 0,-1 3-2 0,1 1-1 16,-2 1 14-16,-1 3 0 0,9 2 15 0,-13 2-8 15,5 3 8-15,2 3 5 0,2 2 1 0,0 4-20 16,1 2 19-16,1 2-6 0,4 3-4 0,1 2 4 15,1-1-4-15,2 0 14 0,-1-2-16 16,5-1-25-16,0-2 11 0,-1-3-11 0,0-2-1 16,0-3-34-16,0-2-25 0,0-1-19 0,-2-3-19 15,-7-3-62-15,17-1-33 0,-17 1-995 0,17-5-875 16</inkml:trace>
  <inkml:trace contextRef="#ctx0" brushRef="#br0" timeOffset="-145155.918">29505 2855 3101 0,'0'0'440'0,"0"0"-106"0,0 0-65 15,0 0-61-15,0 0 0 0,0 0-79 0,0 0 35 16,0 0-57-16,0 0 15 0,0 0-31 0,0 0 19 16,0 0-19-16,0 0-33 0,0 0 18 0,0 0 11 15,0 0 2-15,10 17 10 0,-10-9-16 0,3 3 14 16,1 1-1-16,-1 6 7 0,0 0-8 0,1 5 8 15,0 2-28-15,2 1 4 0,1 6-1 16,1-2-15-16,0 0-5 0,0-2 11 0,-1-4-5 16,3-1 3-16,-3-2-11 0,-1-3 10 0,0-2-8 15,-1-2-5-15,1-3-4 0,-2-1-10 16,2-3-1-16,-1-2-10 0,-5-5 0 0,14 0 4 16,-14 0-9-16,17-11-10 0,-6 1 3 0,0-2 0 15,1-6-14-15,1-1 4 0,0 1-6 0,-1-2-1 16,3-4-4-16,-4 2-5 0,2 3-1 0,-2-2 0 15,0 4-8-15,-1-1 4 0,0 1 5 0,0 2-11 16,0 1 0-16,-2 2-5 0,2-2-17 16,1 3-12-16,-1-2-6 0,-1 4-17 0,3-3-17 15,-1 1-35-15,-3 0-17 0,2 2-34 0,-2 2-29 16,8-3-116-16,-11 4-1033 0,1 1-927 0</inkml:trace>
  <inkml:trace contextRef="#ctx0" brushRef="#br0" timeOffset="-142603.859">23720 3838 3064 0,'0'0'510'0,"0"0"-84"0,0 0-88 0,0 0-58 16,0 0-20-16,0 0-30 0,0 0-35 0,0 0-21 15,7-7-14-15,-7 7-41 0,0 0-9 16,0 0-16-16,0 0-17 0,9-5 10 0,-9 5-23 15,0 0 5-15,0 0-31 0,4-5 14 0,-4 5-14 16,0 0 4-16,0 0-7 0,0 0-6 0,4-5-4 16,-4 5 3-16,0 0-11 0,0 0 6 0,0 0 3 15,0 0 10-15,0 0-9 0,0 0-3 0,0 0-12 16,0 0 8-16,0 0-8 0,0 0 9 0,0 0-9 16,0 0 3-16,0 0 5 0,0 0 4 0,5 18-6 15,-5-18 5-15,0 0-3 0,-2 11 4 16,2-11 3-16,0 0-8 0,0 0-3 0,0 14 0 15,0-14-8-15,-1 8 3 0,1-8 4 0,0 10-2 16,0-10-3-16,0 11-2 0,0-11 3 0,1 13 7 16,-1-5-19-16,0-8 6 0,0 15 1 15,0-15 1-15,2 13 3 0,-2-4-1 0,0 0-1 16,0-9 3-16,2 16-7 0,-2-7 11 0,2-1-5 16,-1 0-5-16,-1-8-2 0,2 16 15 0,-1-10-15 15,-1-6 6-15,4 11-2 0,-4-11 3 0,3 7-10 16,-3-7 3-16,0 0 1 0,0 0 3 0,0 0-7 15,17-14-2-15,-13 6-4 0,3 0 10 0,-3-2-8 16,2 1 9-16,0 1-5 0,0-3-3 16,-1 2-1-16,1 2 6 0,-1-3-8 0,1 3 5 15,-2-1-3-15,-1 3 1 0,2-1 3 0,-5 6 0 16,8-7-2-16,-8 7-1 0,5-8 1 0,-5 8 9 16,6-5-10-16,-6 5 6 0,0 0-12 15,0 0 12-15,0 0-7 0,15 10 5 0,-15-10-11 16,5 13 10-16,-2-5-7 0,-2 1 0 0,3 1 9 15,-1 0-1-15,0 0-2 0,1-1 0 0,1-2-2 16,0 1 11-16,1-2 0 0,-2 0 2 0,-4-6-10 16,13 1 7-16,-13-1-6 0,17-1 9 0,-9-5-6 15,2 1-1-15,0-1-5 0,1-3 3 16,0 0-5-16,0-1-3 0,0-1-13 0,0 3-6 16,-2-3-9-16,-2 2-5 0,0 1-26 0,-1 0 2 15,0-1-21-15,2 2 7 0,-4 0-38 0,-4 7-8 16,9-15-57-16,0 11-158 0,-5-1-847 0,1 0-900 15</inkml:trace>
  <inkml:trace contextRef="#ctx0" brushRef="#br0" timeOffset="-142431.443">24230 3967 3488 0,'3'19'443'0,"-6"-3"-112"16,3-5-106-16,-1 2-32 0,0-3-90 0,-1 0-103 16,2-10-86-16,-7 15-59 0,7-15-165 15,-3 10-2712-15</inkml:trace>
  <inkml:trace contextRef="#ctx0" brushRef="#br0" timeOffset="-142064.065">24324 3719 2350 0,'0'0'201'15,"3"-10"-174"-15,-3 10-54 0,4-13 7 0,-4 13-85 16,3-11 117-16,-3 11-122 0,3-10 22 0,-3 10-106 15,2-11 8-15,-2 11 170 0,5-8-56 0,-5 8 133 16,0 0-23-16,8-11 137 0,-8 11 94 0,4-8-85 16,-4 8 96-16,0 0-37 0,9-6-1 0,-9 6-18 15,0 0 3-15,0 0-56 0,0 0 53 0,0 0-47 16,9 15 23-16,-9-15-55 0,0 18 44 16,0-6-23-16,-2 1 17 0,1 1-13 0,1 4-14 15,-2-1-21-15,1 1 6 0,-2 1-15 16,3-1-13-16,-2 1-29 0,2 0-5 0,0 0-25 15,0 0-1-15,0 0 0 0,-2-1-8 0,2 1-32 16,0-2-41-16,-2 0-28 0,1-1-49 0,-2-3-66 16,1-1-53-16,1-2-1211 0,1-4-1480 0</inkml:trace>
  <inkml:trace contextRef="#ctx0" brushRef="#br0" timeOffset="-141875.69">24485 3835 3956 0,'0'0'554'15,"0"0"-115"-15,-7 14-109 0,7-14-61 0,-12 7-85 16,3-4-30-16,-3 0-62 0,-3 1-21 0,1-2-56 16,-3-1-38-16,-3-1-35 0,-1 0-20 0,0-2-52 15,1 1-66-15,-2-3-1266 0,4-1-2283 0</inkml:trace>
  <inkml:trace contextRef="#ctx0" brushRef="#br0" timeOffset="-141476.352">24515 3717 3302 0,'3'9'512'0,"-3"1"-23"0,1 0-124 15,-1 4-56-15,0-2-67 0,0 2-16 0,-1 0-34 16,1 2-12-16,-2-1-32 0,2-1-5 0,0 0-23 16,2-1-5-16,-1 0-14 0,-1-2-3 0,1-1-14 15,1 0-6-15,1-1-15 0,1-3-12 0,1-1 0 16,-5-5 3-16,11 5-25 0,-11-5 3 0,12 0-18 16,-12 0 18-16,20-6-18 0,-12 0-1 15,4-1-8-15,-3-2 5 0,3 1-3 0,-1-1 1 16,0 1-12-16,-2 1 8 0,2 1-16 15,-5 0 24-15,1 1-6 0,-1 1 2 0,0 0-3 16,-6 4-5-16,10-5 0 0,-10 5 9 0,0 0-5 16,0 0 2-16,12 10-5 0,-8-3-1 0,-4 1 4 15,2 2 0-15,-1 0 3 0,-1 1-4 0,0 1-1 16,0 0 4-16,3-1 3 0,-3-1-5 0,0 0-6 16,1-1 6-16,-1-9-3 0,0 16-1 0,0-10-17 15,0-6-23-15,3 10-22 0,-3-10-20 0,0 0-39 16,0 0-18-16,0 0-30 0,0 0-517 15,0 0-650-15,17-18-1347 0</inkml:trace>
  <inkml:trace contextRef="#ctx0" brushRef="#br0" timeOffset="-141310.904">24815 3986 3961 0,'2'9'492'0,"-2"-9"-104"0,0 14-84 15,0-14-66-15,1 10-65 0,-1-10-66 16,2 8-84-16,-2-8-38 0,0 0-38 0,0 0-47 16,0 0-89-16,0 0 8 0,0 0-1688 0</inkml:trace>
  <inkml:trace contextRef="#ctx0" brushRef="#br0" timeOffset="-140927.493">24902 3876 4078 0,'5'5'559'0,"0"0"-136"0,1 1-80 15,-1 1-62-15,1-1-49 0,1 2-31 0,-3 0-41 16,3 0-26-16,-4-1-17 0,1-1-18 16,2 1 1-16,-2-1-43 0,-4-6 5 0,6 7-14 15,-6-7-7-15,5 7-2 0,-5-7-6 0,6 5-14 16,-6-5-2-16,0 0 1 0,0 0-3 0,16-8-6 15,-12 2 3-15,-4 6-6 0,9-14-2 0,-5 8-5 16,1-2 5-16,2 1-2 0,-1 0 11 0,1 1-14 16,-4 0 7-16,1 2-6 0,2 1 3 0,-6 3-6 15,12-6 11-15,-12 6-10 0,9 2 6 0,-9-2 5 16,10 8 6-16,-4 0-18 0,-4 0 2 16,1 3 4-16,1 0 1 0,0 0-2 0,-2-2-3 15,1 1 0-15,-2 0 8 0,2-3-9 16,2 1 7-16,-5-8-5 0,2 15 3 0,1-9-7 15,-3-6-8-15,4 9-19 0,-4-9-17 0,4 6-14 16,-4-6-3-16,0 0-28 0,0 0-5 0,0 0-46 16,0 0 3-16,25-3-12 0,-25 3-26 0,9-7-26 15,-1 1-1016-15,-3 0-902 0</inkml:trace>
  <inkml:trace contextRef="#ctx0" brushRef="#br0" timeOffset="-140439.768">24937 3725 4179 0,'25'-7'493'0,"-25"7"-112"15,0 0-94-15,0 0-44 0,0 0-40 16,8-4-42-16,-8 4-30 0,0 0-44 0,0 0-27 15,4-7-19-15,-4 7-30 0,0 0-22 0,1-7-46 16,-1 7 10-16,0 0-56 0,0 0-29 0,0 0-32 16,0 0-37-16,-19-7-4 0,13 9-1494 0</inkml:trace>
  <inkml:trace contextRef="#ctx0" brushRef="#br0" timeOffset="-139683.447">24157 3751 3101 0,'0'0'479'0,"0"0"-87"0,0 0-102 0,-3 8-42 16,3-8-34-16,0 0-13 0,0 0-21 0,0 0-17 16,0 0-42-16,0 0 8 0,0 0-19 0,0 0-6 15,0 0-14-15,0 0-4 0,-1 8-11 0,1-8 15 16,0 0-8-16,0 0 0 0,0 0 6 0,0 0-19 15,0 0-3-15,0 0 8 16,0 0-26-16,0 0-7 0,0 0-5 0,0 0 2 0,0 0-8 16,0 0 3-16,0 0-5 0,0 0-12 15,0 0 4-15,0 0 0 0,0 0-12 0,17 2 2 16,-17-2 2-16,0 0-12 0,0 0 4 0,0 0 0 16,0 0 0-16,0 0 2 0,0 0-2 0,0 0-1 15,0 0 0-15,0 0-8 0,0 0 7 0,1 11 3 16,-1-11-10-16,0 0-5 0,0 0-2 0,0 0-11 15,0 0 3-15,0 0-25 0,0 0-14 0,0 0-24 16,0 0-13-16,0 0-11 0,0 0-32 0,0 0-20 16,0 0-68-16,0 0-140 0,13-16-1207 0</inkml:trace>
  <inkml:trace contextRef="#ctx0" brushRef="#br0" timeOffset="-138259.384">25673 3893 3244 0,'0'0'565'15,"0"14"-116"-15,-2-5-89 0,-1 1-57 0,3 2-58 0,-3 2-22 16,2-2-45-16,-1 1-13 0,1 0-40 15,1-1 1-15,-2-2-20 0,0 0-7 0,0-1-23 16,1-2-4-16,1-7-16 0,-2 14 2 0,2-14-17 16,0 9 2-16,0-9-2 0,0 0-4 0,0 0-3 15,0 0-14-15,0 0 3 0,9-24-1 0,-6 14-1 16,1 0-8-16,1-1 2 0,-2 0 1 0,0 1-6 16,2-1 11-16,-1 0-6 0,-1 3 0 15,1-2-4-15,0 2-5 0,2 0 2 0,0 0 2 16,-1 0-4-16,1 1 8 0,1 1-18 0,2-1 13 15,-3 1-9-15,1 1 12 0,2 0-8 0,-2 2 3 16,4-3-17-16,-4 2 15 0,4 1-8 16,1 1-4-16,-1-1-1 0,3 0 3 0,-2 2-7 15,2 0-9-15,-3 0-1 0,2 0 3 0,-1 1-17 16,-1 0-3-16,1 0-18 0,-12 0-22 0,15-3-36 16,-15 3-48-16,13 0-58 0,-13 0-43 0,16-3-1164 15,-13 1-1464-15</inkml:trace>
  <inkml:trace contextRef="#ctx0" brushRef="#br0" timeOffset="-137524.276">26075 3876 3425 0,'6'3'542'0,"-6"-3"-102"0,14 3-153 15,-14-3-14-15,14 3-67 0,-6-2 14 0,-8-1-73 16,19-1-9-16,-8 0-19 0,-3-1-45 16,2 1 0-16,-10 1-10 0,17-5-14 0,-8 1 1 15,-1 0 9-15,0-1-10 0,-3 2-9 0,1-2-3 16,-6 5-5-16,8-9-14 0,-4 5-4 0,-4 4-2 16,0-10 8-16,0 10-6 0,0 0-7 0,-4-10 2 15,-2 6 3-15,6 4-1 0,-13-2-16 16,5 2 16-16,8 0-14 0,-17 5 4 0,9-1 8 15,-3 2-4-15,-1 1 7 0,1 4-8 0,1 0-7 16,-1 1 4-16,3 3-10 0,1-1 20 0,-2 2-2 16,6-1 2-16,-3-1-6 0,2-1 4 0,3-3-8 15,1 2-11-15,0-5-14 0,0-7-16 16,5 14-53-16,-1-9 19 0,-4-5-3 0,12 4 14 16,-3-4-5-16,-9 0-7 0,17-6-8 0,-5 1 14 15,1-3-25-15,3 1 25 0,-2-3 1 0,-1-1 5 16,5 0 1-16,-2-2 23 0,1 2 3 0,0-2 9 15,-4 2-16-15,1 1 42 0,-5 1-28 16,1 0 26-16,0 1 4 0,-3 2-15 0,-1 0 17 16,0 1 5-16,-3 2 35 0,-3 3-18 0,7-9 9 15,-7 9 15-15,0 0 19 0,0 0-24 0,0 0 34 16,0 0-17-16,0 0-4 0,-23 12 13 0,15-4-11 16,2-1 11-16,0 1-10 0,0 1-13 15,1 0-10-15,1 0 4 0,-4 0-15 0,6-1 18 16,-2 2-31-16,1-4 16 0,1 0 11 0,2-6 1 15,-2 9-17-15,2-9-1 0,0 0-20 0,0 0 18 16,0 0-8-16,13 5 4 0,-13-5 0 0,0 0-3 16,19-18-7-16,-13 10-7 0,1 0-2 0,2-1 5 15,-4 0-4-15,5-2 0 0,-5 3 3 0,3-1 0 16,-2 1 6-16,0 0-1 0,-1 1-7 0,-1 1 13 16,0 1-16-16,0-1-2 0,-4 6-7 15,6-8 14-15,-6 8 0 0,0 0 6 0,0 0-5 16,0 0 1-16,0 0 8 0,0 0-22 15,5 19 1-15,-5-9 5 0,0 1-1 0,2 2 4 16,0-2 2-16,-2 1 9 0,4-1-9 0,-1 1 2 16,1-2 5-16,3-1-17 0,-2-1-16 0,1-1-6 15,1-1-43-15,2-3-19 0,-9-3-7 0,15 2-51 16,-15-2-32-16,19-5-24 0,-8 0-41 0,-2-1-823 16,5-3-1743-16</inkml:trace>
  <inkml:trace contextRef="#ctx0" brushRef="#br0" timeOffset="-137256.223">26628 3826 3028 0,'-8'8'598'0,"2"-4"-206"0,1 3-58 15,1-2-80-15,4-5-52 0,-9 7-8 0,7-3-5 16,2-4-40-16,-3 7-12 0,3-7-13 0,0 9-24 15,0-9-29-15,0 0 4 0,8 14-9 16,0-9 2-16,-1 1-5 0,1-1-14 0,0 0-5 16,1-1 1-16,-1 1-34 0,2 0 14 15,-1 0-6-15,-1-1-6 0,1-2-11 0,1 1 10 16,-2-1-6-16,-8-2-32 0,17 0-30 0,-17 0-22 16,11-4-39-16,-3 0-14 0,-8 4-45 0,16-16-65 15,-7 7-9-15,-2-4-1592 0</inkml:trace>
  <inkml:trace contextRef="#ctx0" brushRef="#br0" timeOffset="-137040.283">26924 3611 4205 0,'-1'10'511'16,"1"3"-89"-16,1-1-96 0,-1 3-74 0,0 3-33 15,0-1-42-15,0 3-25 0,0 0-26 0,-1 0-7 16,1 1-42-16,0 1-28 0,-2-3-35 0,0 1-3 16,2-1-34-16,0-2-26 0,-2-5-39 0,0 1-18 15,2-13-59-15,0 13-20 0,0-13-40 0,6 2-335 16,-6-2-1260-16</inkml:trace>
  <inkml:trace contextRef="#ctx0" brushRef="#br0" timeOffset="-136863.882">27030 3738 3126 0,'0'0'557'0,"-19"4"-189"15,8-3-27-15,-1 2-87 0,-3-3-51 0,-1 4-23 16,3-2-4-16,-3 1-52 0,1-2-37 0,-1 2-1 16,0-2-42-16,0 1-5 0,3-1-54 0,-1 0-27 15,-1 1-47-15,4-1-37 0,-1 0 15 0,12-1-92 16,-9 4-419-16,5 0-2264 0</inkml:trace>
  <inkml:trace contextRef="#ctx0" brushRef="#br0" timeOffset="-136656.424">27135 3821 3389 0,'0'8'640'15,"2"0"-173"-15,0 4-98 0,-2 0-75 0,0 1-37 16,0 0-51-16,-2 0-36 0,0 0-30 16,2 1-45-16,-3-1-41 0,-1-1-32 0,2-3-27 15,-2 1-24-15,1-2-47 0,3-8-62 0,-11 9-57 16,11-9-36-16,-9 2-592 0,9-2-1702 0</inkml:trace>
  <inkml:trace contextRef="#ctx0" brushRef="#br0" timeOffset="-136140.401">27236 3880 3381 0,'5'16'516'0,"-5"-3"-126"0,4-1-9 0,-4-2-100 16,3 0-53-16,-2-2-18 0,-1-8-41 0,3 12-18 15,-1-6-17-15,-2-6-28 0,4 10-9 0,-4-10-14 16,7 4-13-16,-7-4-22 0,0 0-12 15,0 0-9-15,20-13-14 0,-15 6 0 0,1-2-18 16,-1-1 1-16,4-1-2 0,-2-1-1 0,0 0-6 16,-1-2 7-16,4 3 6 0,-4 0-5 0,1 1-9 15,-3 0 4-15,3 2 10 0,-4 0 2 0,3 2-2 16,-3-1-5-16,-3 7 12 0,8-9 5 0,-6 6-8 16,-2 3-22-16,7-5 18 0,-7 5-16 15,0 0 11-15,12 0 5 0,-12 0-11 0,0 0 6 16,17 7 10-16,-8-2 2 0,0-1 4 0,0 0-31 15,1 1 17-15,1-1-1 0,2-2 27 0,-1 0-42 16,1 0 18-16,1-1-2 0,-1 0 10 16,-2-2 5-16,3 1-6 0,-2-3-15 0,-2 1 12 15,1 0-10-15,-2-1 7 0,1 1 4 0,-2-2-1 16,-1 0-10-16,-3-1 7 0,-4 5-12 0,4-10 19 16,-4 10-26-16,-2-11 9 0,2 11 19 0,-6-11-17 15,1 6 16-15,-1 0-16 0,1 2 8 0,5 3 0 16,-13-3 28-16,13 3-10 0,-11 6-16 15,4 0 20-15,0 1-8 0,2 2 19 0,1 2-14 16,2 1 1-16,0 1-9 0,1 1 6 0,-1 0-5 16,2 0-4-16,2-2-14 0,1 1 12 0,-1-1-16 15,2-2 0-15,1-1-42 0,-1-2-20 0,3-2-43 16,-7-5-7-16,13 4-36 0,-4-5-16 16,-9 1 3-16,21-8 10 0,-10 5-154 0,5-5-1654 15</inkml:trace>
  <inkml:trace contextRef="#ctx0" brushRef="#br0" timeOffset="-135651.552">28067 3675 3821 0,'23'11'623'0,"-23"-11"-107"15,0 13-93-15,2-6-96 0,-2 4-51 0,0 2-18 16,0 0-56-16,0 3-30 0,0 1-23 0,0 0-24 15,-2 3-26-15,2 1-8 0,-1-2-12 0,-1 2-6 16,2-3-21-16,0 0-1 0,-2-3-12 0,2 0-10 16,0-3-15-16,0-1-17 0,0-2-22 0,0 0-20 15,-2-2-8-15,2-7-28 0,-2 8-34 0,2-8-15 16,0 0-24-16,0 0-155 0,0 0-711 0,-5-19-631 16</inkml:trace>
  <inkml:trace contextRef="#ctx0" brushRef="#br0" timeOffset="-135372.447">28060 3702 3972 0,'11'-3'524'0,"-11"3"-119"0,10-6-97 0,-4 4-33 16,-6 2-73-16,16-6-36 0,-9 3-27 0,3-2-7 15,0 2-26-15,2-2-14 0,1 2-11 16,3 0 3-16,-2 2-17 0,1 1-2 15,0 0-6-15,0 0 0 0,-1 2-9 0,0 1 1 16,-2 1-14-16,-2 2 2 0,-2 2-10 0,-2 0 1 16,-2 0-6-16,-4 2 3 0,0-2-11 0,-1 4-3 15,-4-2-8-15,-1 1 9 0,-4 0-23 0,1 0-17 16,0-3-20-16,-5 1-10 0,3-4-19 0,-2 2-24 16,2-3-17-16,0 0-8 0,-2-3-46 0,13-1-31 15,-17 0-6-15,17 0-49 0,-13-1-1255 0,8-1-1936 16</inkml:trace>
  <inkml:trace contextRef="#ctx0" brushRef="#br0" timeOffset="-135032.397">28554 3671 2814 0,'0'0'525'15,"9"0"-149"-15,-9 0-73 0,0 0-43 0,0 0-13 16,0 0-83-16,0 0 15 0,0 0-40 0,-18 16-12 15,10-11-27-15,1 2 19 0,-2-1-56 0,2 0 35 16,0 1-29-16,-2 2 2 0,3-1 11 0,-1-1-10 16,1 2 10-16,1 0-27 0,0 0-17 15,2 1 1-15,2-2 6 0,0 0-6 16,1-8 1-16,0 15 17 0,0-15 10 0,2 11-5 16,1-6 6-16,-3-5-20 0,7 5-22 0,-7-5 6 15,11 3-4-15,-11-3 1 0,0 0-16 0,20-9 10 16,-13 3-12-16,0 0 5 0,1-1-19 0,0-3-17 15,-2 3 7-15,1 0 5 0,-2 0-11 0,1-1-10 16,-1 2-7-16,0-2-2 0,-2 1 7 0,-2 2-17 16,-1 5-10-16,2-12 12 0,-2 12-27 0,-2-11 22 15,2 11-31-15,-7-7-24 0,7 7-28 0,-15-2-58 16,15 2 2-16,-14 1-1445 0</inkml:trace>
  <inkml:trace contextRef="#ctx0" brushRef="#br0" timeOffset="-134383.534">28714 3693 3466 0,'0'0'606'16,"3"12"-126"-16,-3-6-123 0,0-6-36 0,2 14-59 15,0-7-36-15,-1 0-28 0,-1-7-21 16,3 14-25-16,0-7-14 0,-3-7-23 0,4 11-17 16,-1-6-6-16,1 1-8 0,-4-6-14 0,6 9-11 15,1-7-12-15,-7-2 1 0,11 6-6 0,-11-6-11 16,12 1-6-16,-12-1-4 0,16-1-10 0,-10-2 7 16,4 0-10-16,0-1 5 0,-2 2-5 0,-1-1-5 15,-7 3 1-15,16-7 14 0,-10 5-25 16,-1-2-2-16,-5 4 1 0,12-5 6 0,-12 5-12 15,9-4-7-15,-9 4-4 0,9-3 3 0,-9 3 12 16,6-2 2-16,-6 2-18 0,0 0 13 0,0 0-6 16,0 0 7-16,0 0 0 0,9 9 9 0,-9-9-6 15,0 0 3-15,6 6 0 0,-6-6-3 0,0 0 4 16,6 7 2-16,-6-7-1 0,8 1-1 16,-8-1 5-16,0 0-6 0,14-1 0 0,-14 1-2 15,10-3-13-15,-10 3 4 0,10-4-5 0,-10 4 1 16,11-4 1-16,-5 0-11 0,0 1 7 0,-6 3-3 15,10-6 3-15,-3 2 2 0,-2-1-1 16,1 1 8-16,-6 4 2 0,13-7 2 0,-5 4 11 16,2 0-7-16,-1-1 3 0,2 1-4 0,-2 0 1 15,2 1 3-15,0-1 2 0,-1 0 2 0,0 2-5 16,0-2 10-16,-3 1 1 0,-7 2-8 0,13-4-11 16,-9 2 11-16,-4 2-13 0,9-6 19 0,-9 6-8 15,5-7 11-15,-5 7-14 0,0-7 8 0,0 7-2 16,0 0-11-16,-11-12 2 0,5 9 9 15,6 3-5-15,-13-1 9 0,13 1 11 0,-14 3 19 16,14-3-2-16,-14 9-7 0,7-2-5 16,-1 3 8-16,2-1-2 0,0 2 0 0,0-1-6 15,2 0-12-15,1 1-2 0,0-2-22 0,0 2-13 16,3-3-8-16,-1 1-31 0,1-9-47 0,4 11-65 16,-4-11-27-16,0 0-2 0,13 10-100 0,-8-10-1224 15,-5 0-1644-15</inkml:trace>
  <inkml:trace contextRef="#ctx0" brushRef="#br0" timeOffset="-134180.489">29188 3829 3264 0,'0'0'611'0,"3"12"-129"0,-3-12-112 16,2 9-15-16,-2-9-54 0,0 0-47 0,1 11-47 16,-1-11-32-16,0 0-36 0,0 0-9 0,10 0-26 15,-10 0 6-15,0 0-37 0,13-10-9 0,-9 5-6 16,0-1 0-16,2 0-21 0,0-2-8 0,0-2-11 15,0 1-6-15,1-3-24 0,1 1-16 0,0-2-13 16,0 1-27-16,1-2-18 0,0-1-16 0,0 2-24 16,1-1-74-16,-1 2-41 0,3-3-1048 15,0 2-1063-15</inkml:trace>
  <inkml:trace contextRef="#ctx0" brushRef="#br0" timeOffset="-133699.898">29778 3391 2706 0,'0'0'543'16,"0"0"-52"-16,0 0-36 0,0 0-107 0,0 0-34 16,0 0-30-16,-15 18-32 0,12-10-17 15,0 3-11-15,0 4-36 0,0-1-8 0,0 4-19 16,3 0-20-16,-1 1-24 0,1 1-11 0,0 1-14 16,0 1-11-16,0-2-19 0,0 1-6 0,0-1-3 15,0 0-9-15,0-2-20 0,1-1-5 0,-1-2-19 16,2-3-8-16,-2 0-31 0,0-3-31 15,0 1-28-15,0-10-11 0,-2 13-27 0,2-13-21 16,0 0-59-16,0 0-32 0,0 0-1026 0,0 0-852 16</inkml:trace>
  <inkml:trace contextRef="#ctx0" brushRef="#br0" timeOffset="-133511.961">29918 3611 3735 0,'5'6'588'0,"-5"-6"-79"16,3 10-125-16,-3-10-42 0,3 11-69 0,-1-4-40 16,-2-7-49-16,1 16-21 0,0-9-26 0,-1 4-25 15,2-2-27-15,-2-9-27 0,0 18-15 0,0-11-32 16,0-7-24-16,-2 16-24 0,1-11-33 0,-3-1-27 16,4-4-55-16,0 0-32 0,0 0-904 15,-10 3-595-15</inkml:trace>
  <inkml:trace contextRef="#ctx0" brushRef="#br0" timeOffset="-132980.299">30003 3559 3480 0,'0'0'538'15,"6"-4"-149"-15,-6 4-77 0,0 0-71 0,9-2-17 16,-9 2-51-16,0 0-22 0,7 10-47 0,-7-10 16 15,5 13-21-15,-3-3-30 0,0 0 9 0,-1 1 11 16,2 0-10-16,-1 1 3 16,2-1-9-16,-2 1 16 0,0-2-9 0,1 1 3 15,0-3-7-15,-1 1 2 0,-2-9-8 0,3 14-5 16,0-8-11-16,-3-6 2 0,6 8-19 0,-2-3 2 16,-4-5-6-16,0 0 2 0,16-2-12 0,-16 2 9 15,12-5-16-15,-3 0 6 0,-1 0-4 0,1-2-6 16,-1 0 2-16,2 0 2 0,-1 1-10 0,1-2 8 15,-2 3-7-15,0-1 3 0,1 1-7 0,1 1 6 16,-3 1 8-16,-2 0-9 0,-5 3-7 16,12 0 3-16,-12 0-4 0,10 6 4 0,-10-6-8 15,4 11-2-15,-3-3 9 0,-1-8 9 0,2 14-21 16,-2-14 9-16,1 11-6 0,-1-4 6 0,0-7-6 16,3 9 3-16,-3-9 3 0,0 0 5 15,3 9-10-15,-3-9 7 0,0 0 4 0,10 0-11 16,-10 0-1-16,0 0 7 0,18-10-5 0,-12 6 7 15,1-1-8-15,1-1 3 0,1 1 3 0,-1-1 5 16,2 0-7-16,-3-1 13 0,2 2-10 16,-2 0-6-16,1 2 3 0,-1-1 5 0,-7 4-7 15,10-5-1-15,-10 5-2 0,0 0 9 0,13 6-16 16,-13-6-3-16,4 13-8 0,-3-5 2 0,1 1-9 16,-2 0-1-16,0-9-12 0,1 16-14 0,-1-9-23 15,0-7-14-15,0 0-31 0,-1 18-18 16,1-18-6-16,0 0-38 0,0 5-187 0,0-5-880 15,0 0-936-15</inkml:trace>
  <inkml:trace contextRef="#ctx0" brushRef="#br0" timeOffset="-132811.644">30503 3637 3514 0,'3'9'630'16,"-3"0"-164"-16,3-1-119 0,-1 1-32 0,0 0-75 15,-2-9-54-15,3 15-40 0,-3-9-38 0,0-6-74 16,-2 12-14-16,2-12-99 0,0 0-10 0,0 0-86 16,-5 10-1160-16,5-10-1261 0</inkml:trace>
  <inkml:trace contextRef="#ctx0" brushRef="#br0" timeOffset="-132483.044">30568 3421 3600 0,'3'-7'444'0,"-3"7"-96"16,4-12-116-16,-1 6-43 0,-2-1-45 16,2 0 0-16,0 0-29 0,-3 7-8 0,4-14-47 15,-1 9 18-15,0-1-21 0,-3 6 8 0,5-9-36 16,-2 4 22-16,-3 5-24 0,8-8 32 0,-8 8-19 15,5-6 23-15,-5 6 4 0,7-5-23 0,-7 5 15 16,9-1 12-16,-9 1-18 0,0 0 17 0,0 0-9 16,12 9-4-16,-7-2-1 0,-2 4-2 0,1 1 2 15,0 2 3-15,-1 3-11 0,0 2 7 0,-1 1-12 16,1 0 1-16,0 4 1 0,0 2-11 16,-2-2-13-16,-2 0 0 0,2-4-16 15,-2 2-18-15,1-1-30 0,-1-1-23 0,-4-3-41 16,2-3-30-16,-1 1-51 0,1-5-861 0,-1-3-636 0</inkml:trace>
  <inkml:trace contextRef="#ctx0" brushRef="#br0" timeOffset="-132307.704">30697 3555 3006 0,'-11'1'447'0,"11"-1"-91"0,-25 1-65 16,11 1-123-16,1-1-25 0,0 0-17 0,13-1-48 16,-23 0-78-16,12 0-96 0,11 0-145 15,-18-1-2323-15</inkml:trace>
  <inkml:trace contextRef="#ctx0" brushRef="#br0" timeOffset="-131940.409">30903 3400 3863 0,'10'5'514'16,"-10"-5"-121"-16,0 0-70 0,0 0-46 0,0 0-52 15,-14 17-45-15,10-11-10 0,-1 0-34 0,3-1-4 16,-3 2-30-16,5-7-6 0,-8 16-11 0,2-7-9 15,3 0-15-15,3-9 4 0,-4 16 2 0,3-5-19 16,1-11 6-16,0 17-4 0,0-17-15 0,1 17 3 16,2-8-10-16,-3-9-4 0,7 16 6 15,0-7-3-15,-1-2-12 0,-1 0 4 0,-5-7-8 16,12 13 5-16,-12-13-3 0,9 9-6 0,-9-9-6 16,8 7-8-16,-8-7 2 0,5 7 1 0,-5-7-9 15,0 0 13-15,0 13-12 0,0-13 2 16,0 0-5-16,-14 14 4 0,6-9-8 0,-1 1-3 15,-1-1-14-15,-1 1-1 0,0-1-8 0,-2-2-6 16,-2 0-25-16,-1 0-22 0,-4 0-44 16,0 6-28-16,2-9-864 0,1-1-519 0</inkml:trace>
  <inkml:trace contextRef="#ctx0" brushRef="#br0" timeOffset="-131483.059">29967 3461 3978 0,'0'0'556'0,"0"0"-158"0,0 0-71 16,0 0-62-16,0 0-77 0,0 0-2 0,0 0-40 16,0 0-18-16,0 0-36 0,0 0-2 0,-5 10-11 15,5-10 0-15,0 0-20 0,0 0-4 0,0 0-21 16,0 0-5-16,0 0-5 0,0 0-14 16,0 0-20-16,0 0-3 0,0 0-23 0,0 0-5 15,0 0-27-15,-7-19-19 0,7 19-26 0,-6-6-33 16,6 6-12-16,-6-5-1036 0,2 1-938 0</inkml:trace>
  <inkml:trace contextRef="#ctx0" brushRef="#br0" timeOffset="-130512.713">25279 4276 3493 0,'0'0'547'0,"0"0"-134"0,-20-7-104 15,8 9-49-15,-2 1-55 0,-2 2-22 0,-4 1-51 16,-1 1 4-16,-3 3-20 0,-1-2-2 0,-4 4-21 16,0 2 6-16,0 0-27 0,3 0 0 0,-1 3-11 15,2 1 5-15,2 0 5 0,0 1 9 0,2 1-18 16,4 0 6-16,1-3-11 0,4 1-1 16,2 1 7-16,1-4-5 0,6 0-13 0,1-1-4 15,4-3-9-15,3 0 4 0,6-2-10 0,3-3 4 16,4-3-14-16,2-1 8 0,4-4-5 0,5 0-2 15,5-5-8-15,1-3 0 0,-1-3-1 0,11-5 4 16,-10 1-7-16,-6 2 0 0,-3-1 5 0,-3 0-1 16,-5 2-8-16,0 0-2 0,-9 1-13 15,0-1 1-15,0 1-23 0,-6 0 1 0,-1 1-16 16,-4 1-11-16,1-1-12 0,-3-1-28 0,-3-2-30 16,2 2-31-16,3 1-375 0,-5-1-719 0,-1 4-1212 15</inkml:trace>
  <inkml:trace contextRef="#ctx0" brushRef="#br0" timeOffset="-130240.586">25116 4445 3048 0,'-3'7'623'0,"3"-7"-167"0,-3 16-106 16,1-4-70-16,1-2-35 0,1 2-20 16,-1 0-23-16,1 1-40 0,1 0-21 0,0-1-2 15,1-2-22-15,-1 2 1 0,4-2-21 0,-3-2-7 16,1 0-14-16,1 1-3 0,0-5-17 0,1 2-24 16,-5-6-9-16,10 8-28 0,-10-8-41 0,12 2-23 15,-12-2-25-15,0 0-42 0,20-8-76 0,-20 8-16 16,14-4-1313-16,-7-2-2104 0</inkml:trace>
  <inkml:trace contextRef="#ctx0" brushRef="#br0" timeOffset="-129740.691">25374 4581 3809 0,'-2'16'465'0,"0"-8"-98"16,-1-1-91-16,1 0-59 0,1 1-7 0,1-8-36 15,-1 11-14-15,1-11-27 0,-3 9-33 0,3-9-2 16,0 0-17-16,0 9-13 0,0-9-10 0,0 0 0 16,0 0-33-16,0 0 30 0,0 0-28 0,21-20 7 15,-13 14-16-15,-2-2 23 0,3 0-15 0,-1 1 4 16,-2 0-16-16,2 0 8 0,-2 1-6 15,1 1 5-15,-3 2-10 0,-4 3 17 16,12-7-15-16,-8 4 5 0,-4 3-2 0,0 0 4 16,0 0-15-16,0 0 20 0,0 0-15 0,13 12-6 15,-13-12 0-15,1 9-1 0,-1-9-6 0,0 0 10 16,0 12-7-16,0-12-4 0,0 0 4 0,0 0-7 16,4 8-3-16,-4-8 8 0,0 0-9 0,0 0 11 15,0 0-14-15,18-18 7 0,-11 12-2 0,-2 0 6 16,4-2 6-16,-3 0 4 0,1 3-1 0,2-2 13 15,-2 0-8-15,2 0 13 0,-4 3-12 0,1 0 10 16,-6 4 10-16,8-6-13 0,-2 3 1 0,-6 3 7 16,0 0-11-16,13 1 1 0,-13-1-1 15,0 0 8-15,7 14-12 0,-7-7-7 16,0-7 2-16,3 17 2 0,-3-10-16 0,1 2 2 16,-1 0-10-16,0-9 4 0,4 14-39 0,-4-8 2 15,0-6-41-15,0 0-52 0,4 7-46 0,-4-7-13 16,0 0-959-16,0 0-632 0</inkml:trace>
  <inkml:trace contextRef="#ctx0" brushRef="#br0" timeOffset="-129579.748">25757 4592 3809 0,'0'14'539'0,"-1"-3"-146"0,1-2-81 15,-2-3-113-15,2-6-35 0,-1 11-131 0,1-11-53 16,0 0-73-16,0 0-84 0,-9 4-1593 0</inkml:trace>
  <inkml:trace contextRef="#ctx0" brushRef="#br0" timeOffset="-129244.58">25843 4643 4407 0,'5'7'497'0,"-5"-7"-105"0,7 5-97 0,-7-5-64 15,0 0-54-15,0 0-21 0,0 0-43 0,15-10-2 16,-10 2-36-16,-1 0-15 0,0-2-11 0,4 1 2 16,-1-2-19-16,1-1 1 0,1 1 2 0,0-1-10 15,2 1 15-15,-4 0-13 0,3 3 13 0,0 0 0 16,-3 0 0-16,3 3 3 0,-2 1-4 0,3 1-5 15,-4 2 6-15,-7 1-5 0,16 2-1 16,-8 3-12-16,-1 1-6 0,1 2 1 0,-4 2 3 16,2 0 0-16,-1 3-7 0,-1 2 4 15,0-2 0-15,0 0-5 0,0-1-4 0,-4-2 7 16,4 2-7-16,-2-3 6 0,-1 0-17 0,-1-9-12 16,4 11-21-16,-4-11-15 0,2 8-22 0,-2-8-10 15,0 0-39-15,0 0-32 0,0 0-658 0,0 0-432 16,0 0-847-16</inkml:trace>
  <inkml:trace contextRef="#ctx0" brushRef="#br0" timeOffset="-129075.643">25875 4352 3778 0,'16'-6'423'16,"-16"6"-204"-16,0 0-180 0,22-1-106 0,-17-1-2492 16</inkml:trace>
  <inkml:trace contextRef="#ctx0" brushRef="#br0" timeOffset="-128724.421">26622 4584 4083 0,'4'9'572'0,"0"3"-89"16,0 4-119-16,-2 1-74 0,1 2-45 15,1 1-37-15,-4 0-34 0,2 1-32 0,0 1-12 16,-2-1-25-16,-2 0-12 0,-2 3-8 0,-1 0-19 16,-1-2-13-16,-6 0-14 0,3-1-10 0,-4-3-29 15,1 1-12-15,-3-2-29 0,1-4-23 0,1-4-34 16,1-4-27-16,1-4-19 0,11-1-59 0,-20-6 6 15,13-2-1013-15,3-2-762 0</inkml:trace>
  <inkml:trace contextRef="#ctx0" brushRef="#br0" timeOffset="-128276.403">27275 4288 3196 0,'0'0'457'15,"0"0"-81"-15,-3-9-102 0,3 9-58 0,-11-7 2 16,2 4-46-16,0 1-14 0,-5-1-34 0,-1 3-2 15,-1 2-17-15,-2 1 5 0,-4 3-26 0,-1 3 16 16,2 0-9-16,-3 8 1 0,1 0-1 0,-1 2 7 16,3 4-20-16,6 3 10 0,-1-2 1 0,5 4-7 15,4-4-5-15,5-2 7 0,0-1 3 0,4 0-8 16,5-1-6-16,3-3-6 0,4-2-16 0,-1-5-7 16,2-1-4-16,2-3 4 0,4-5-12 0,-1-2-7 15,-2-2-1-15,7-4-2 0,-3-3 1 0,0-2-7 16,3-5 4-16,-2 1-9 0,-1-2-6 15,-2-2-5-15,0-2 0 0,-9 3-9 16,3 0-13-16,-5 0-2 0,0-1-2 0,-2 1-13 16,-4 0-11-16,-3 2 1 0,0 0-19 0,-3 3 11 15,-4 1-13-15,0 4-10 0,0 0-9 0,-6 6-7 16,4-1-39-16,-6 4-59 0,0 0-32 0,-2 5-998 16,1 3-1056-16</inkml:trace>
  <inkml:trace contextRef="#ctx0" brushRef="#br0" timeOffset="-127976.187">27131 4455 4216 0,'0'0'530'0,"0"0"-142"0,6 5-77 0,-6-5-70 15,0 0-46-15,4 6-22 0,-4-6-34 0,3 9-13 16,-3-9-18-16,2 11 0 0,-2-4-27 0,0-7-15 16,3 16-7-16,-1-8-8 0,0 2-2 0,1-1-1 15,1 1-2-15,0-1-4 0,1-1-7 0,1 1 9 16,3 0-17-16,-2-3-17 0,2-1-16 16,-1 0-12-16,4 0-20 0,-3-5-16 0,-9 0-29 15,20-3-2-15,-11-1-22 0,2-1-15 0,-1-3-54 16,-1 0-28-16,2-3-33 0,-4 3-119 0,2-4-1207 15,-1 1-2275-15</inkml:trace>
  <inkml:trace contextRef="#ctx0" brushRef="#br0" timeOffset="-127512.6">27449 4445 3381 0,'0'8'652'0,"0"-8"-189"15,2 19-91-15,-2-7-53 0,2-1-67 0,-1 0-40 16,2 1-44-16,1-1-19 0,-2-2-7 0,0 0-29 16,1 0-2-16,-1-3-22 0,-2-6-10 15,6 10-16-15,-2-5-21 0,-4-5-12 0,10 2 2 16,-10-2-22-16,0 0-3 0,18-8 2 0,-12 3 3 16,2-1-14-16,2-1-3 0,-3 0 5 0,0-1-9 15,2 1 2-15,-2 1 9 0,1-1 9 0,-3 2-6 16,2 2-2-16,-7 3-1 0,9-8 5 15,-9 8-12-15,7 0-4 0,-7 0 13 0,0 0-8 16,8 10 8-16,-8-10-6 0,0 13 0 0,0-13 6 16,5 10-15-16,-5-10 20 0,1 10 0 0,-1-10-4 15,2 7 24-15,-2-7-9 0,0 0-8 0,0 0 0 16,6 7-9-16,-6-7 6 0,0 0-1 0,0 0-4 16,21-10 4-16,-13 4-3 0,-1 0 3 15,2 0-9-15,1 1 14 0,-2-2-15 0,1 2 22 16,2-2-19-16,-1 2 11 0,-2-1-3 0,1 2-12 15,2-1 0-15,-4 3-7 0,-7 2-4 16,15-4 6-16,-7 4-3 0,-8 0 5 0,13 9-14 16,-9-2 13-16,4 2-21 0,-4 2 3 0,1-1-15 15,-1 4 8-15,2-3-18 0,-2 3 13 0,-1-3-29 16,-1 0-12-16,3 0-12 0,-3-3-39 0,-2-8-49 16,5 11-35-16,-5-11-28 0,7 4-1256 15,-7-4-2557-15</inkml:trace>
  <inkml:trace contextRef="#ctx0" brushRef="#br0" timeOffset="-127052.656">28087 4396 3172 0,'-32'11'415'0,"26"-8"-86"16,0 1-50-16,-2-1-39 0,1 2-20 0,-1 0-30 15,-1 0-28-15,1 0-64 0,0-2 24 0,0 3-22 16,1-2-15-16,2-1-7 0,-2 1-4 16,7-4-28-16,-6 7 30 0,6-7-39 0,-5 8 29 15,5-8-22-15,-4 8-15 0,4-8 9 16,0 0-3-16,2 10-10 0,-2-10 16 0,0 0-26 16,7 7 3-16,-7-7-8 0,0 0 2 0,11 2-9 15,-11-2 5-15,0 0-2 0,17-8 14 0,-12 4-27 16,1-1 11-16,1-2 12 0,0-1 1 0,-2 1-23 15,3-1 13-15,-5-1 10 0,4 1-17 0,-2-1-3 16,-1 1-3-16,1 2-9 0,-2 0 8 0,-3 6 14 16,5-10-1-16,-5 10-2 0,5-4 10 0,-5 4-18 15,0 0 20-15,0 0-2 0,0 0 5 0,0 0-1 16,0 26 1-16,0-17 10 0,1 2 0 16,-1 0-13-16,1 0 10 0,-1-2-9 15,2 2 18-15,0-1 5 0,3 0-5 0,-1-1 7 16,1-2-10-16,-1 1-3 0,0-2-10 0,1-1-13 15,-5-5 6-15,12 7 3 0,-3-6-8 0,-9-1-9 16,13 0 1-16,-13 0-30 0,18-6-33 0,-10 3-4 16,0-2-24-16,-1-2-33 0,-1-1-63 0,0-1-26 15,11-3-30-15,-11 3-1306 0</inkml:trace>
  <inkml:trace contextRef="#ctx0" brushRef="#br0" timeOffset="-126776.838">28276 4262 3683 0,'0'0'591'0,"0"0"-154"15,0 0-73-15,19 13-69 0,-15-6-49 0,2 2-10 16,1 2-66-16,2-1-34 0,-2 3-13 15,1-1-19-15,2 3-5 0,1-3-17 0,-1 5-9 16,2-2-19-16,2 1 10 0,-3 1-23 16,2 0-3-16,0-1 0 0,0 1-3 0,-1-3-13 15,1 2-22-15,-2-6-19 0,0 2-19 0,-3-5-33 16,3-2-43-16,-11-5-55 0,18 2-775 0,-6-5-501 16,-1-2-1638-16</inkml:trace>
  <inkml:trace contextRef="#ctx0" brushRef="#br0" timeOffset="-126624.114">28425 4481 3633 0,'-22'21'521'16,"3"-4"-138"-16,0 1-107 0,-1-3-90 15,1-1-96-15,-2-1-83 0,0-4-92 0,0 0-1745 16</inkml:trace>
  <inkml:trace contextRef="#ctx0" brushRef="#br0" timeOffset="-125252.705">28368 4467 2143 0,'0'0'336'0,"0"0"-1"15,0 0-29-15,0 0-110 0,0 0 21 16,0 0-3-16,0 0-82 0,0 0-22 0,0 0-21 16,0 0-30-16,0 0-21 0,0 0 19 0,0 0-2 15,0 0-29-15,0 0 38 0,0 0 31 0,11 7 2 16,-11-7 2-16,0 0-35 0,0 0 17 15,0 0-41-15,0 0 16 0,0 0-20 0,0 0 6 16,14 0 4-16,-14 0 0 0,0 0-29 0,0 0 28 16,11 0 9-16,-11 0-15 0,0 0-8 0,13 0 0 15,-13 0 2-15,0 0 12 0,11-2-13 0,-11 2-6 16,0 0-3-16,12-1-1 0,-12 1-22 16,0 0 15-16,11 0-21 0,-11 0 22 0,0 0-6 15,7-4 14-15,-7 4-20 0,7-4 18 0,-7 4-20 16,6-3 19-16,-6 3-21 0,9-7 27 0,-4 3-42 15,-5 4 19-15,7-9-10 0,-3 4 12 0,0-1 0 16,2 1-18-16,-3-2 27 0,2 1-15 0,0 1-6 16,-1-2 30-16,3 0-36 0,-2 2 24 15,1-1-7-15,0 1-5 0,-6 5 10 0,8-9 7 16,-2 5-6-16,1 1-4 0,-1-1-10 0,-1 0-12 16,-5 4-27-16,9-6 3 0,-9 6-34 15,11-6-63-15,-11 6-89 0,7-4-1819 0</inkml:trace>
  <inkml:trace contextRef="#ctx0" brushRef="#br0" timeOffset="-74501.78">19008 5771 940 0,'0'0'19'0,"0"0"-165"16,0 0 61-16,0 0 118 0,0 0 305 0,0 0-406 15,0 0-80-15,0 0-7 0,-17 10 367 0,17-10-166 16,0 0 164-16,0 0-52 0,0 0 112 0,0 0-94 15,0 0 70-15,0 0-163 0,0 0 129 0,0 0-14 16,0 0 42-16,0 0-56 0,0 0-27 0,0 0-66 16,0 0 43-16,0 0-26 0,0 0-13 0,0 0 10 15,0 0-62-15,0 0 27 0,0 0 13 16,0 0-46-16,0 0 15 0,35-10 32 0,-35 10-17 16,13-3-39-16,-13 3 30 0,15-1 29 0,-15 1-11 15,17-2-62-15,-17 2 31 0,20-2 11 0,-7 1-4 16,-13 1 0-16,22 1-17 0,-9-1-12 15,1 2-32-15,-1-2-22 0,2 2 25 0,-2-1 34 16,3 1-1-16,-1-1-59 0,2 0 41 0,-1 0 0 16,1-1 13-16,-1 2-13 0,5-1 22 0,-2-1-9 15,1 1 16-15,1 0-51 0,0-1 21 0,-1 1-16 16,3-1 43-16,-2 0-14 0,2-1-1 0,-1 0-24 16,1 1 16-16,-2-1 6 0,1 1 21 0,-1-1-46 15,1-1 22-15,-3 2-10 0,0-1-10 16,2 0 5-16,0 0 0 0,-2-1 5 0,2 2 15 15,-2-1-27-15,0 0 25 0,1-2-36 0,-1 2 61 16,2 0-51-16,-3-1 1 0,4-1 14 0,-1 0-24 16,1 0 22-16,0 3 18 0,0-3-10 0,1 3 9 15,0-2-17-15,0 0 34 0,1 2 6 0,0 0-45 16,0-1-11-16,1 2 38 0,0-1-43 16,0 0 42-16,2 2-26 0,3-2 14 0,1 0-28 15,0 1-15-15,0-1 65 0,2 0-3 0,-2 1-10 16,1-2 27-16,1 1-22 0,1-1-17 0,-2-1-1 15,-2 1-2-15,3-1-16 0,-2-2 29 0,0 0-11 16,0-1 7-16,0 1 7 0,-1-1-11 16,-1-2-9-16,1 2-8 0,-2-2 11 0,0 0 14 15,1 0-42-15,3-1 29 0,-5 1-8 0,1-1 0 16,0 0-4-16,5 0 17 0,0 0-16 0,0 1 20 16,1-1-14-16,-1 2-6 0,2 0-18 0,1-1 42 15,0 2-25-15,-5 1 24 0,6-1-33 0,-1-1 17 16,-4 1-4-16,3 1 13 0,-3 0 18 0,4-1-17 15,0 0 18-15,2 0-47 0,-3-1 24 16,-4 2-32-16,2 0 23 0,-2 0 16 0,1 1-22 16,1-1 2-16,2-1 8 0,1 0 0 0,-2 2-27 15,3-2 38-15,2 1-21 0,-2-1 10 0,1 1-17 16,1 0 48-16,1-1-61 0,-3 2 30 16,2-1-21-16,1-2 11 0,-1 2-4 0,1-3 3 15,-2 2 24-15,3-3-17 0,-3 4 0 0,0-3-4 16,2 2-9-16,-3-1 20 0,1 0-7 0,-1 1 4 15,0 0-2-15,0-1-4 0,0 2 4 0,0 0 4 16,1-1-18-16,4 1 45 0,-2 1-27 0,1-1 10 16,1 0-19-16,1-1 9 0,-2 3-15 0,3-2-1 15,-2 1-3-15,2 1 7 0,-2-1 6 0,0 1 13 16,1 0-30-16,-2 0 27 0,-1-1 13 0,1 1 12 16,-2 0 9-16,1-1-42 0,-2 1-8 15,-1 0-4-15,1 0-20 0,-3 2 36 0,8-3-22 16,-1 3 20-16,1-2-2 0,0 2 2 0,1-1 24 15,0 0-16-15,1 1-12 0,-1-2 12 16,3 1-6-16,-3-1 37 0,4 2-55 0,-3 0 22 16,1 0-26-16,-2-1 19 0,1 1 10 0,-1 0 20 15,1-1-37-15,-2 1 40 0,1 1-45 0,0-1 27 16,1 1 0-16,0-1-4 0,-1 0-8 0,0 2-6 16,-2-1 22-16,2-1-15 0,0 2 1 0,-2-1 12 15,3-1-29-15,-1 0 23 0,4 0-16 0,-4 0-7 16,3-1 20-16,-3 1 9 0,3 0-11 15,-3-2-7-15,2 1 4 0,1-1 21 0,-1 1-18 0,15 0 2 16,-9 0 2-16,-4 0 1 0,-2 0-9 0,0-1-3 16,1 2 1-16,0 0-11 15,-2-1 18-15,0 0-22 0,0 1-2 0,0 0 14 16,-1 0-8-16,-3-2 18 0,2 2-22 0,-3-1 31 16,0 0-2-16,1-2-17 0,1 2 9 0,-3-1-14 15,4 1 1-15,-1-2 8 0,-2 0-8 0,6 2 8 16,-2-4 1-16,1 1 19 0,-2 2-19 0,15-4 11 15,-10 0-9-15,-4 3-4 0,-1-2-3 0,2 1 15 16,0 0-25-16,0 1 2 0,-3-1-12 0,2 0 22 16,-2 2-7-16,0-2 8 0,2 1-11 0,-2 0 8 15,3 0 10-15,0 1 6 0,-3-1-21 0,4 0-11 16,-2 1 19-16,1 1-1 0,0 0 9 16,2 0-1-16,0-1 18 0,-1 2-28 0,0-1 10 15,0 0 1-15,-2 1-6 0,4 0-21 16,-6 0 9-16,3 0-6 0,-2 0 0 0,1-2 16 15,1 2-3-15,0 0-6 0,1-1 17 0,-1-1-6 16,1 0 0-16,0 0-18 0,-1 0 21 0,0 0-21 16,-1-1 5-16,1 1 1 0,0 2 7 0,-2-2 10 15,1 1-18-15,-1-1 21 0,0 0-3 0,-5 0-25 16,1 2 15-16,-3 0-8 0,5-1 1 0,-6 1 12 16,1-1-29-16,6 1 37 0,-5-1-26 0,4-1 13 15,1 2-5-15,0 0 10 0,0-1 6 0,0 1 9 16,-1-1-15-16,-6 0-5 0,6 0-2 15,-1-1 25-15,-6 1-33 0,-2-2-1 0,8 1 19 16,-6 1-3-16,7-2-18 0,-6 1 26 0,3 0 3 16,0 0-6-16,2-1-20 0,-8 2 12 15,2 0-4-15,0-1-1 0,-1 0-2 0,1 1 10 16,1 1-10-16,-1-3-3 0,0 3-10 0,2-1 21 16,-2 1-16-16,0 0 41 0,0 0-25 0,0 0 10 15,2-2-34-15,-1 2 21 0,-1 2 16 0,1-2-14 16,2 0-12-16,-3 0 10 0,3 0-8 0,-3 1 31 15,0-1-28-15,1 0 13 0,-1 0-8 0,-2 1-13 16,1-1 0-16,-1 2-2 0,1-2 7 16,-2 1 26-16,1-1-21 0,1 2 14 0,1-2-24 15,-2 1 23-15,2 0-18 0,0 0 8 0,0 0 8 16,-1-1-5-16,-1 1 12 0,2 2-7 0,-3-3-6 16,0 1-2-16,0 1 13 0,0-1-3 0,-1 0-10 15,-3 1 16-15,3-2-11 0,-1 1-5 16,1-1-3-16,0 0 1 0,-1 0-34 0,1 1 38 15,-4 0-12-15,3-1 8 0,-2 0-6 0,0 0 5 16,2 1-17-16,-2-1 25 0,-2 0 16 0,1 0-16 16,3 1-16-16,-3-1 6 0,4-1-2 0,-3 1-6 15,3-1 10-15,-2 3 1 0,-1-2 7 0,2 0-10 16,-3 0 2-16,1 0-2 0,0 0 0 16,-2 0 7-16,2 0-9 0,0 0 25 0,-2 0-31 15,-1 0 33-15,2 2-9 0,-1-2-14 0,-1-2 8 16,0 2 8-16,-1 0-13 0,1 0 8 0,0-1-6 15,-2 2-12-15,0-1 5 0,0-1 13 0,-1 2-14 16,-3-1 9-16,0 0-16 0,-1 0 26 0,0-1-13 16,-3 1 28-16,1 0-43 0,0 0 28 0,-1 0-8 15,-4 0-8-15,0-1-15 0,-10 1-10 0,16 1-11 16,-7-2-6-16,-9 1-37 0,14 0 20 0,-14 0-61 16,11 0 5-16,-11 0-32 0,0 0-41 0,0 0-9 15,9-7-29-15,-9 7-2124 0</inkml:trace>
  <inkml:trace contextRef="#ctx0" brushRef="#br0" timeOffset="-73038.216">19115 6175 3172 0,'6'-5'474'0,"-6"5"-113"16,0 0-90-16,0 0 17 0,0 0-89 0,0 0 13 15,0 0-77-15,4-5 5 0,-4 5 1 0,0 0-10 16,0 0-51-16,0 0 0 0,0 0-6 16,0 0-15-16,0 0-21 0,0 0 20 0,0 0-6 15,0 0-3-15,0 0-7 0,0 0 8 0,0 0-12 16,0 23 11-16,-3-12-1 0,0 0-21 0,2 2 20 16,-2 4-11-16,-1 0-2 0,0 3-19 0,-1 3-7 15,1 0 7-15,0 1 8 0,0 0-5 0,-1 0 0 16,0-2-5-16,-1 1 6 0,2-4 7 0,0-3-21 15,-1-1 5-15,2-1 0 0,-1-1 5 0,1-2-2 16,2-1-16-16,-3 1 6 0,3-3 11 0,-1-2 6 16,2-6-1-16,-3 13 1 0,3-13 12 0,-1 9-5 15,1-9 5-15,0 7-15 0,0-7 7 16,0 0 4-16,0 0 2 0,11 4-4 16,-11-4 1-16,0 0-2 0,17-2-4 0,-17 2 11 15,17-5-5-15,-7 2-6 0,1 2 1 0,3 0-3 16,-1 0-6-16,2-2 1 0,1 2 5 0,1-1-12 15,2 0 5-15,-1 0-1 0,1 0-6 0,-1 1-1 16,-2-1-2-16,-1 1-8 0,0 0-3 0,-2 1-12 16,1-1-14-16,-3 1-24 0,-2-2-17 0,-9 2-30 15,18-1-18-15,-18 1-52 0,13-1-41 0,-2 1-198 16,-11 0-976-16,12-1-1018 0</inkml:trace>
  <inkml:trace contextRef="#ctx0" brushRef="#br0" timeOffset="-72582.594">19683 6354 2725 0,'0'0'465'0,"3"-9"-114"0,-3 9-1 0,0 0-87 16,-6-10-1-16,6 10-32 0,-11-6-3 16,1 5-55-16,0 2-8 0,-1 1-53 15,-4 1 18-15,2 1-22 0,-6 1 8 0,4 2-28 16,-2 0 10-16,1 1-23 0,-3 2 1 0,0 1-6 16,4 1-4-16,-2-1-24 0,1 1 17 0,2-2-9 15,3 1-1-15,1-1-13 0,0-2 8 0,3 0-3 16,1-1 10-16,2 1-4 0,4-8-12 0,-2 10-6 15,2-10 6-15,0 0-14 0,15 4 9 0,-15-4-15 16,22-4 9-16,-7-1-8 0,0-4 9 0,5 1-17 16,-2-2 16-16,2-1-16 0,-3 1 20 0,-2 1-14 15,-2-1-3-15,1 1-4 0,-2 1 4 0,-4 0-2 16,0 3-8-16,0-3-2 0,-4 2 4 16,0-3 0-16,-1 3-7 0,-3 6 3 15,-1-13 4-15,-1 6-5 0,-2 3 6 0,-2-3-23 16,0 3 5-16,-3 0-18 0,0 2-4 0,-2 1-5 15,-2-1-9-15,13 2-44 0,-24-1-25 0,11 1-64 16,5 0-193-16,-3 0-929 0,11 0-1007 0</inkml:trace>
  <inkml:trace contextRef="#ctx0" brushRef="#br0" timeOffset="-72037.657">19977 6307 2893 0,'0'0'516'0,"0"0"-197"15,0 0 10-15,0 0-112 0,-25 8 1 0,12-5-64 16,-1 2 13-16,-3 0-51 0,0 3 0 0,0-1 19 15,0 0-6-15,-3 4-28 0,5-4-3 0,-4 3-11 16,4 0 13-16,-2-2-32 16,4 2 7-16,-1-1-29 0,3-1-1 0,-2 0-1 15,5-1 23-15,0-2-21 0,3 1 23 0,-2-3-31 16,7-3 13-16,-4 9-7 0,4-9-13 0,-2 7-5 16,2-7 4-16,0 0-15 0,0 0 10 0,20 2-11 15,-20-2 15-15,17-6-13 0,-7 1-2 0,0-2-4 16,1 0 14-16,2-3-22 0,-3 1 14 0,-2-1-18 15,5 0-2-15,-3 2 4 0,1-2 8 0,-3-1-2 16,1 2 7-16,-2 1-5 0,1-2-5 0,-2 3-12 16,0 2 7-16,1-4-8 0,-1 3 7 0,-1 1-3 15,1 0 17-15,-2 1-11 0,-4 4 18 0,7-7-14 16,-7 7-4-16,0 0-10 16,4-3 11-16,-4 3-18 0,0 0 12 0,0 0 6 15,0 0-6-15,-4 29 3 0,3-18 6 0,-2-1-2 16,3 1 5-16,-2 0-7 0,1 1-3 0,0-4 6 15,1-8 9-15,1 18-6 0,0-10 3 0,1 0-7 16,-2-8 6-16,6 13-12 0,-4-9 12 0,4 1-16 16,-6-5-15-16,11 5-22 0,-11-5-13 0,0 0-27 15,19-2-14-15,-19 2-31 0,14-5-49 0,-8 1-294 16,-1-1-1036-16,1 0-2364 0</inkml:trace>
  <inkml:trace contextRef="#ctx0" brushRef="#br0" timeOffset="-71358.872">20314 6262 2570 0,'-30'9'254'0,"30"-9"-8"16,-21 6 87-16,12 0-90 0,-5 1 8 0,3 0-91 15,-3 2 70-15,-2 3-54 0,1 1-10 0,3-1-41 16,2 1 2-16,-2-1-1 0,2 1-25 16,1 1 7-16,0-3-19 0,1 1 55 0,3-2-73 15,0 0 13-15,3-2-22 0,2-8 4 16,-3 13-4-16,3-13-15 0,0 0 15 0,8 7-10 15,-8-7-1-15,0 0-16 0,21-13 5 0,-11 3-18 16,0-2-5-16,3-6-10 0,0 0 10 0,4-5-6 16,-3-2 1-16,3-1-3 0,-4 0 10 0,2-1-1 15,-2 2-6-15,0-2-8 0,-2 1-4 0,-1 3 10 16,-2-1-12-16,2 2-10 0,-3 1 15 0,-1-1-11 16,0 0 20-16,-1 4-21 0,-1 3 4 0,1-1-10 15,-4 4 12-15,2 1-9 0,-3 0 10 0,1 4-10 16,-1 7 20-16,-1-10-18 15,1 10 5-15,0 0-25 0,0 0 17 0,0 0 4 16,-20 25 18-16,16-10-9 0,0 2 10 0,1 5-6 16,-2 2 11-16,3 3-8 0,-2 2 15 0,2 1-7 15,2-2 0-15,2 1-7 0,0-1 6 0,2-2-11 16,2-1 28-16,1-3-15 0,2-2 17 0,2-2-27 16,0-3 5-16,2-3-11 0,1-3 2 0,4-1-13 15,0-2-15-15,0-5 1 0,0 0-36 0,-1-1-42 16,-1-2-42-16,1-1-37 0,-3 3-87 0,1-9-1370 15</inkml:trace>
  <inkml:trace contextRef="#ctx0" brushRef="#br0" timeOffset="-70242.122">19411 7525 3235 0,'-22'19'621'0,"1"-2"-184"16,0-1-84-16,-3 0-39 0,1 0-65 0,-2 3-61 16,-1-4-43-16,1 1-18 0,0 0-10 0,3-5-22 15,2 2 0-15,1-1-7 0,2-2-14 0,1-1-3 16,3-1-19-16,2-1 16 0,0 0-12 0,2-3 15 16,1 1-9-16,1-1-2 0,4 1-3 0,3-5-8 15,0 0-13-15,0 0-1 0,11 13-6 0,-11-13 18 16,20 3-1-16,-3 0-27 0,0 0-13 15,6-1 5-15,1 0-6 0,2 1 8 16,3 0-7-16,0-2 5 0,0 3-2 0,0-2 1 16,-2 0-3-16,2 1 10 0,-4 0-15 0,-1 1 1 15,-3-1-1-15,-2-1 4 0,0 3-5 0,-4-4-2 16,-1 0 8-16,-2 2-1 0,1-3-9 0,-3 3-24 16,-10-3-12-16,14 3-5 0,-8 0-9 0,-6-3-7 15,7 4-78-15,-7-4-24 0,0 0-70 0,0 0-41 16,0 0-1103-16,0 0-950 0</inkml:trace>
  <inkml:trace contextRef="#ctx0" brushRef="#br0" timeOffset="-69809.7">19190 7754 2920 0,'0'0'552'0,"0"0"-133"0,0 0-17 16,0 0-85-16,0 0-10 0,0 0-44 0,0 0-27 15,0 0-48-15,0 0-23 0,0 0-23 16,0 0-4-16,0 0-5 0,0 0-27 0,25 6-6 15,-25-6-10-15,20 0-5 0,-7-1-4 16,1 0-28-16,4-1-2 0,5 0-3 0,5 0-7 16,3-3-4-16,9 0-14 0,16-2 0 0,2-1 8 15,0 2-16-15,2-1 6 0,-3 0-6 0,-7 2 1 16,8 1-7-16,-11-1 2 0,-3 3-3 0,-5 1 2 16,1 0-4-16,-4-2-2 0,-2 3-3 0,0-1 1 15,-1 0-9-15,-2 0 1 0,0-1 2 0,-1-1-8 16,-2 3-10-16,-4-3-2 0,-3 3-3 0,0-1 6 15,-5 1-16-15,1-3-16 0,-4 3-26 0,1-1-30 16,-6 1-15-16,-8 0 15 0,14-2-1 16,-14 2-18-16,0 0-53 0,6-7-140 0,-6 7-1106 15,0 0-1901-15</inkml:trace>
  <inkml:trace contextRef="#ctx0" brushRef="#br0" timeOffset="-69446.247">20266 7302 3345 0,'-3'9'534'16,"0"1"-116"-16,0 3-66 0,0 2-64 0,2 1-30 15,-1 1-50-15,4 4-7 0,-2 0-30 0,3 6-30 16,-1-1-16-16,3 7-11 0,1 2-12 0,-1 2-12 16,3 10-10-16,-2-6-12 0,0-4-8 0,2 10-6 15,-2-6-8-15,0-8-6 0,-1 0-12 0,1 0 0 16,-2-7-10-16,2-1 9 0,1-3-22 0,-1 0-14 15,-2-4-13-15,0-1 19 0,-1-5-44 16,0 1-16-16,0-3-54 0,-3-10-11 0,3 15-34 16,-2-12-936-16,-1-3-790 0</inkml:trace>
  <inkml:trace contextRef="#ctx0" brushRef="#br0" timeOffset="-46727.83">20883 6801 2315 0,'0'0'464'0,"0"0"-77"16,0 0-144-16,0 0 14 0,8-2-79 0,-8 2 50 15,0 0-95-15,0 0-19 0,0 0-36 0,0 0 50 16,0 0-66-16,0 0-8 0,0 0 2 0,0 0-34 16,0 0 24-16,0 0-11 0,6-6 2 0,-6 6 43 15,0 0-33-15,0 0-19 0,0 0 16 16,0 0-1-16,0 0-33 0,0 0 39 0,0 0-53 15,0 0 18-15,0 0-7 0,0 0 18 16,0 0-28-16,-15 18 17 0,12-11 11 0,-1 3 20 16,-1 0-45-16,-1 3 14 0,0-2 7 0,0 3 12 15,1 0-3-15,-1 0-2 0,2 2-16 0,-3-1 1 16,4 1 10-16,-1-2 3 0,1-2-29 0,0 1 9 16,1-2 4-16,2 0 14 0,-1-1-30 0,1-1 44 15,0 0 2-15,0-9-6 0,4 14-22 0,1-8 17 16,-1-1-20-16,-4-5-5 0,11 6 7 0,-2-5-5 15,-9-1-3-15,15-1 20 0,-5-2-8 16,1-2-19-16,1-1 15 0,0-1 7 0,1-2-21 16,0-1 14-16,-2-1-19 0,1-2 5 0,-1 1-12 15,-1 0 30-15,-2-3-4 0,2 1 1 0,0 0-1 16,-1-1-2-16,-1 0-12 0,-1 0 25 0,-1 1 5 16,-1 0-10-16,0-1-20 0,-1 4-21 15,0 0-32-15,-3 1-4 0,1 0-29 0,-1 1 5 16,1 1-45-16,-2 8-5 0,0-15-38 0,0 15-56 15,0-13-36-15,-2 8-1283 0</inkml:trace>
  <inkml:trace contextRef="#ctx0" brushRef="#br0" timeOffset="-46182.951">21278 6817 2859 0,'-9'4'405'0,"-1"2"-142"0,2-3-24 15,-1 1-67-15,0 0 0 0,3-2-4 0,-1 3 4 16,7-5-65-16,-12 6-6 0,7-5-35 0,5-1 5 15,-10 6-6-15,10-6 15 0,-6 4 13 0,6-4 12 16,0 0-48-16,0 11 13 0,0-11-32 0,0 0 18 16,12 11-18-16,-6-9-13 0,-6-2 11 15,16 5 18-15,-9-3-68 0,3 1 50 0,-3 0-24 16,-7-3 12-16,14 3 10 0,-5-1-14 0,-9-2-20 16,10 7 27-16,-6-3-20 0,-4-4 16 0,6 8-33 15,-6-8 25-15,1 11 9 0,-1-11-16 0,-3 12 1 16,0-4 22-16,-1-2-6 0,0 1-8 15,-2 0-20-15,-1-2-5 0,3 2-12 0,-3-1 18 16,1 1 21-16,0-3-47 0,-2 2-20 0,2-1-23 16,1-2-54-16,5-3-43 0,-12 7-40 0,12-7-338 15,-8 4-1990-15</inkml:trace>
  <inkml:trace contextRef="#ctx0" brushRef="#br0" timeOffset="-45402.913">21408 6925 2677 0,'0'0'519'0,"0"14"-135"0,0-8-89 16,0-6-43-16,0 9-16 0,0-9-71 15,0 0-13-15,4 11-37 0,-4-11 11 0,8 3-6 16,-8-3-13-16,0 0-43 0,0 0-1 0,23-10 8 16,-13 5-20-16,-3-2 10 0,2 1-13 0,-1 0 4 15,0-1 6-15,0 2-46 0,-3-1-1 16,1 1 10-16,0 1 3 0,-6 4-1 0,9-7-3 16,-4 3-20-16,-5 4 9 0,7-5 2 0,-7 5-26 15,6-5-5-15,-6 5 44 0,0 0-24 0,8-2 13 16,-8 2-1-16,0 0-17 0,0 0 12 0,7 12 2 15,-7-12 2-15,4 13-2 0,-1-5-20 0,1 0 43 16,2 1-37-16,-1-2 22 0,3 3-9 0,-1-3 6 16,0 0-28-16,0-1-8 0,3 0 0 15,-2 0-4-15,2-3-30 0,1 2 3 0,-11-5-43 16,20 4-13-16,-9-3-35 0,-11-1-27 16,20-4-11-16,-7 2-29 0,-3-3 16 0,2-1 26 15,0 1-33-15,-2-1-76 0,1 0-6 0,0-2 38 16,-2 3 90-16,2-1 117 0,-2-1-38 0,-1 2-142 15,-1 0 75-15,-7 5 118 0,13-9-71 0,-13 9-45 16,10-6 80-16,-10 6 103 0,6-7 44 0,-6 7-38 16,0 0 63-16,0 0-2 0,3-8-1 0,-3 8 116 15,0 0-33-15,0 0 14 0,0 0 4 16,0 0-39-16,0 0-48 0,0 0 30 0,-26 15-58 16,22-11 37-16,4-4-39 0,-9 7-22 0,6-3-11 15,3-4-5-15,-5 7 3 0,5-7 12 0,-6 3 18 16,6-3-22-16,-4 7 1 0,4-7-31 15,0 0 5-15,0 0-18 0,0 0 12 0,0 0 8 16,0 0-6-16,0 0-49 0,0 0 28 0,0 0 33 16,0 0-31-16,0 0 5 0,17-18-49 0,-17 18 72 15,7-8-36-15,-3 6-8 0,-4 2-14 0,7-9 31 16,-7 9-20-16,6-7 13 0,-6 7-28 0,5-8 9 16,-5 8-8-16,3-6 13 0,-3 6-3 0,0 0 4 15,0 0 3-15,0 0 7 0,0 0-27 16,0 0 27-16,0 0-14 0,0 0 27 0,-4 35-55 15,3-24 66-15,1 2-27 0,-2-1 7 0,2 0-35 16,0-2 48-16,2 2 9 0,-1-2 27 0,2-3-33 16,-3-7 2-16,7 10-26 0,-3-6-6 15,-4-4-40-15,13 1 13 0,-13-1-68 0,13-6-4 16,-7 0-65-16,2-3 20 0,-1 0-40 0,0-1-123 16,5-2-585-16</inkml:trace>
  <inkml:trace contextRef="#ctx0" brushRef="#br0" timeOffset="-45143.061">22003 6678 3048 0,'0'12'500'0,"-1"1"-146"0,1 2-61 15,0 0-62-15,0 2-42 0,0 3-34 0,0 0-21 16,1 1-2-16,-1 1-30 0,0-2-13 0,0 2 13 16,0-1-28-16,0 0 7 0,0-2-31 0,-1-1-8 15,1 2-35-15,0-8-7 0,-2 1-49 0,2-1 1 16,0-3-35-16,0-1-41 0,0-8-66 0,0 0-6 16,0 0-3-16,0 0-27 0,7 13-264 15</inkml:trace>
  <inkml:trace contextRef="#ctx0" brushRef="#br0" timeOffset="-44635.018">22130 6873 2835 0,'0'0'400'16,"0"0"-94"-16,0 0-45 0,6 16-56 0,-6-16 10 15,0 10-51-15,0-10-13 0,-2 12-47 16,2-12 12-16,0 14-28 0,0-14 19 0,2 13-48 15,-1-7 35-15,-1-6-22 0,3 12 16 0,-3-12-26 16,3 11-9-16,-2-4-23 0,-1-7 11 16,3 8-31-16,-3-8 25 0,4 7-17 0,-4-7-4 15,5 7-6-15,-5-7 20 0,0 0-7 0,5 7-11 16,-5-7 5-16,0 0 8 0,6 6-25 0,-6-6 14 16,0 0-27-16,0 0 20 0,11-2 11 0,-11 2-5 15,0 0-2-15,13-5 20 0,-13 5-20 0,7-3-9 16,-7 3-3-16,8-6-9 0,-8 6 10 0,10-4-4 15,-4 1-7-15,-6 3 11 0,8-4 4 0,-8 4 5 16,6-4-31-16,-6 4 33 0,7-3 3 16,-7 3-12-16,0 0 11 0,10-4 13 0,-10 4-13 15,0 0-14-15,0 0-14 0,6-3 23 16,-6 3-15-16,0 0 21 0,0 0-21 0,0 0 0 16,0 0 9-16,0 0-8 0,0 0-1 0,0 0-3 15,7-6-2-15,-7 6 8 0,0 0-15 0,0 0 17 16,0 0-7-16,0 0 16 0,0 0-28 0,0 0 17 15,0 0 2-15,0 0-2 0,0 0-9 0,0 0 21 16,0 0-18-16,0 0 16 0,0 0-26 0,0 0 18 16,0 0 4-16,0 0 12 0,0 0-26 0,0 0 4 15,0 0 20-15,0 0-20 0,0 0 10 0,0 0 0 16,0 0-22-16,0 0-13 0,0 0-67 0,0 0-38 16,0 0-43-16,0 0-121 15,0 0-339-15,0 0-3296 0</inkml:trace>
  <inkml:trace contextRef="#ctx0" brushRef="#br0" timeOffset="-44227.961">22208 6661 2725 0,'0'0'370'15,"0"0"-7"-15,-7 15-50 0,7-15-101 0,0 12 16 16,-2-5-57-16,2-7-16 0,-1 18-12 0,-1-9 18 15,1 3-30-15,1 2-24 0,-2-2 12 0,1 1-12 16,0 3-32-16,1 1-16 0,0 0-8 16,0 0-5-16,0 1-3 0,0-1-18 15,2-1-5-15,0 0 22 0,-1-3-22 0,1 0 12 16,1-1-14-16,-2-3 4 0,2 4-13 0,0-5 13 16,-2 2-3-16,2-3-2 0,-1 1-4 0,-2-8 6 15,2 12-2-15,-2-12-31 0,3 10-29 0,-3-10-30 16,3 8-49-16,-3-8-32 0,0 0-22 0,0 0 6 15,0 0-35-15,0 0-803 0</inkml:trace>
  <inkml:trace contextRef="#ctx0" brushRef="#br0" timeOffset="-43791.709">22319 6933 2807 0,'0'0'480'0,"0"0"-141"15,9 2-79-15,-9-2-63 0,0 0-38 0,6 6 58 16,-6-6-47-16,4 11-16 0,-4-11-44 0,3 9 8 16,1-2-40-16,-4-7-8 0,4 10 5 15,-1-4-4-15,-3-6-19 0,8 8 7 0,-3-4-34 16,-5-4 20-16,11 5 15 0,-5-3-36 15,-6-2 7-15,14 0 5 0,-14 0-28 0,21-3 25 16,-11-1-36-16,4-2 26 0,-1-1-43 0,1-1 40 16,-3 1-17-16,-1 0 0 0,0 0-15 0,-2 2 30 15,1-1-18-15,-2 2 6 0,1-1 1 0,-2 1 2 16,-6 4 0-16,9-4-18 0,-9 4-2 0,0 0 37 16,5 13-26-16,-5-13 34 0,-4 23 2 0,-2-6-17 15,-1 4 14-15,-1 1-18 0,-3 6 1 16,0 0-3-16,0-2-13 0,0 3 22 0,1-3-22 15,2-2 20-15,1-3-12 0,1 1 15 0,2-3 5 16,-1-2-13-16,1-1 2 0,0-1-4 16,3-4-31-16,-2 0 4 0,0-2-35 0,3-9-31 15,-3 12-46-15,3-12-28 0,0 0-32 0,-6 6-51 16,6-6-290-16,0 0-1901 0</inkml:trace>
  <inkml:trace contextRef="#ctx0" brushRef="#br0" timeOffset="-42539.885">23129 6844 2761 0,'5'8'474'0,"-5"-8"-88"0,1 10-87 0,-1-10-8 16,2 14-67-16,-1-5-10 0,-1-9-39 0,0 16 0 16,0-6-36-16,0-1-12 0,0 1-25 0,0 1-11 15,1-1 7-15,-1-10-30 0,0 14-2 0,0-5-12 16,0-9-12-16,0 11 13 0,0-11-27 0,0 8 19 15,0-8-21-15,0 0 5 0,0 0 2 0,0 0-20 16,0 0 2-16,0 0 5 0,0 0 4 0,0 0-4 16,16-25-6-16,-13 17 18 0,1 0-26 0,-1-1 16 15,1-1-1-15,-1 2-5 0,2 0 3 0,-2 0-13 16,0 1 5-16,1 1 14 0,-4 6-21 16,6-10 2-16,-2 5-2 0,1 0 0 15,3 2 1-15,-2-2 19 0,2 1-22 0,1 0 8 16,2 1 0-16,-1-1 2 0,1 2-18 0,3-1-3 15,0 1-19-15,3 0 8 0,0 1 0 0,0-2 6 16,0 2-6-16,-3 0-1 0,-1-1-4 0,1 1-3 16,-2 1-46-16,-12 0-34 0,18-1-32 0,-18 1-8 15,0 0-2-15,16-1 7 0,-16 1-10 0,0 0-65 16,0 0-46-16,8-3-924 0</inkml:trace>
  <inkml:trace contextRef="#ctx0" brushRef="#br0" timeOffset="-41547.225">23419 6859 2007 0,'0'0'286'0,"0"0"-48"16,0 0 20-16,0 0-117 0,0 0-23 16,0 0 24-16,0 0 27 0,0 0-8 0,0 0-55 15,0 0 15-15,0 0 11 0,0 0 50 0,0 0-85 16,0 0 38-16,0 0-51 0,0 0 31 16,-34 1-32-16,26 1 61 0,-2 1-60 0,-1-1 2 15,1 2-15-15,-2 0-36 0,0-1 3 0,0 4-8 16,-2-2-11-16,1 2 14 0,1 0 0 0,-1 1-15 15,0 0 21-15,1-1-7 0,0 2-1 0,2 0 30 16,-1 0-23-16,3-1-35 0,-1 4 30 0,2-3 19 16,-1-2-17-16,2 2 11 0,2-2-20 0,-1 2 19 15,2-3-9-15,1 0 16 0,2-6-3 0,1 12-15 16,-1-12 5-16,4 10 4 0,2-5-22 16,-6-5 11-16,17 6-29 0,-7-5 28 0,3 1-18 15,2-2 23-15,1-2-31 0,-1 1 28 0,0-2 2 16,1 2-1-16,-1-1 4 0,0 1-12 15,-4-2-7-15,3 2 11 0,-2-2-21 0,-1 2-6 16,-1-1 6-16,-2 1-9 0,1-1 7 0,1 1-6 16,-10 1-34-16,13-4 7 0,-8 2-26 0,-5 2-58 15,13-7-21-15,-13 7-52 0,8-6-82 0,-3 2-1366 16</inkml:trace>
  <inkml:trace contextRef="#ctx0" brushRef="#br0" timeOffset="-41175.817">23730 6829 2920 0,'0'0'581'15,"0"0"-238"-15,0 0 14 0,0 0-99 0,0 0-62 16,-20-7-38-16,20 7-7 0,-14 3-48 0,14-3 10 15,-13 4-25-15,6-2 7 0,-2 2-19 0,2 2 33 16,-2 2-45-16,2-3 16 0,-1 3-16 0,0 1 16 16,3-1-40-16,-1 2 31 0,2-2-32 15,-1 1 37-15,1 0-49 0,2-1 22 0,0 0-8 16,2-8 17-16,-3 13-22 0,3-13 25 0,2 9-20 16,-2-9-9-16,0 0 7 0,9 6-5 15,-9-6 2-15,0 0-1 0,0 0-11 0,23-13 6 16,-15 8-15-16,0 0 7 0,-1-2-12 0,0-1 7 15,1 2-7-15,-2-2 6 0,0 2-14 0,-2 1 1 16,-1-1-21-16,-3 6 2 0,5-13-23 0,-3 7-12 16,-2-1-21-16,0 7-5 0,0 0-53 0,-3-19-18 15,3 19-61-15,-1-10-1054 0,-1 6-935 0</inkml:trace>
  <inkml:trace contextRef="#ctx0" brushRef="#br0" timeOffset="-40847.168">23783 6889 3409 0,'2'11'574'15,"-2"-2"-150"-15,0-1-74 0,0-8-62 0,0 14-58 16,0-14-47-16,0 12-29 0,0-12-22 0,0 9-2 16,0-9-26-16,0 0-4 0,0 0-28 0,9 2 3 15,-9-2-14-15,0 0-18 0,15-18-8 16,-8 9 12-16,2 0-14 0,1-2-13 0,-2 1 4 15,5-1 6-15,-3 1-16 0,0 1 15 0,1 1-14 16,-3 1 2-16,0 0-3 0,-1 1 2 0,1 1-6 16,-2 1 12-16,-6 4-8 0,8-2 8 0,-8 2-4 15,0 0 7-15,12 10-14 0,-8-4 4 16,-4-6-22-16,4 18 12 0,-3-7-10 0,1 1-9 16,-1 0 0-16,1 0 3 0,-1-1-21 0,2-1 2 15,-2-1-23-15,2-3-24 0,-3-6-41 0,11 8-9 16,-11-8-27-16,0 0-11 0,25-8 20 0,-11 1-50 15,-3-1-175-15,3-2-437 0,-1-3-1372 0</inkml:trace>
  <inkml:trace contextRef="#ctx0" brushRef="#br0" timeOffset="-40539.913">24273 6709 2487 0,'0'0'483'0,"7"-6"-151"0,-7 6-42 0,5-4 15 16,-5 4-38-16,0 0-11 0,0 0-30 0,0 0-64 15,0 0 49-15,0 0-57 0,0 0-18 16,0 0-19-16,-25 14 9 0,21-11-35 0,-3 1 2 15,3 1-23-15,4-5 14 0,-10 9-14 0,5-5-14 16,1-1-8-16,4-3 12 0,-10 8-35 0,6-5 23 16,4-3-16-16,-6 5 3 0,6-5 2 0,0 0-2 15,-5 7 0-15,5-7 9 0,0 0-17 0,0 0 5 16,0 0 6-16,5 13 5 0,-5-13-33 16,9 8 17-16,-3-4-14 0,2 0-4 0,1 2-5 15,-2 1 9-15,2-2-4 0,0 1 13 0,-1-1-9 16,0 3-2-16,0 0-9 0,-4-1-2 0,0 0 7 15,-1 2-4-15,-1 1 6 0,-1-3-16 0,-1-7-7 16,-3 17 14-16,0-10 3 0,2 1-15 16,-3-1-19-16,-1-1 3 0,-1 0-21 0,0-1 2 15,6-5-29-15,-12 4-30 0,12-4-27 0,0 0-78 16,-19-5-783-16,15-1-836 0</inkml:trace>
  <inkml:trace contextRef="#ctx0" brushRef="#br0" timeOffset="-40299.726">24476 6670 3417 0,'4'8'601'0,"-3"4"-160"0,-1 2-76 15,1 0-84-15,-1 6-29 0,0-1-81 0,0 2-4 16,-1 3-29-16,1 2-19 0,0-3-17 0,-1 1-10 15,-1-3-20-15,2 0-2 0,0 0-22 0,0-5 1 16,0 0-15-16,0-2-9 0,2-2-13 16,-1-1-26-16,1-4-40 0,-2-7-33 0,8 6-38 15,-8-6-19-15,0 0-31 0,22-10-168 0,-16 1-1199 16</inkml:trace>
  <inkml:trace contextRef="#ctx0" brushRef="#br0" timeOffset="-40135.001">24621 6807 3157 0,'0'0'430'0,"0"0"-101"0,-16 0-50 15,16 0-63-15,-15 6-26 0,8-4-45 0,-4 0-26 16,1 2 0-16,-2-3-17 0,1 0-47 16,-3 3-48-16,14-4-36 0,-27 1-45 0,14-1-134 15,1-1-77-15,-1 1-1760 0</inkml:trace>
  <inkml:trace contextRef="#ctx0" brushRef="#br0" timeOffset="-39532.055">24731 6875 2119 0,'0'0'451'0,"0"0"-145"16,0 0 14-16,0 0-77 0,0 0-49 0,-20 15-56 16,12-14 58-16,0 1-32 0,1 2-43 0,-1 1 38 15,1-1-18-15,-2 1-16 0,2 0-2 0,-1 0-37 16,1 1 0-16,1 1 17 0,2-2 6 0,-2 1-41 16,3 1-15-16,3-7-1 0,-4 10 17 15,4-10-34-15,0 9 24 0,0-9-12 0,0 0-4 16,10 6-37-16,-10-6 27 0,0 0 2 0,17-1-9 15,-17 1-18-15,11-5 4 0,-4 1-10 0,2-2 13 16,-3-1-10-16,2 2 12 0,-1-3 3 16,0 2-12-16,0 0-33 0,-1-1 34 0,1 2-15 15,-3 0-6-15,2 0 10 0,-6 5 19 0,10-7 2 16,-7 4-22-16,-3 3 15 0,9-4 4 0,-9 4-35 16,0 0 52-16,0 0-19 0,12 11 2 0,-9-4-27 15,-3-7 13-15,3 14 17 0,-1-6 10 0,-2-8-26 16,4 13-11-16,-2-6 8 0,-2-7 16 15,4 11-3-15,-4-11 8 0,4 10-1 0,-4-10 9 16,6 3-27-16,-6-3 29 0,10 0-39 0,-10 0 30 16,14-3-6-16,-8-4-16 0,4 0-13 0,1-1 20 15,0-1-17-15,0-1 23 0,3-1-16 0,-3 1 6 16,1 0-22-16,0 3 19 0,-2-2 1 0,1 1-13 16,-2 3 12-16,-3-1-5 0,3 1 8 15,-2 1 10-15,-2 0-19 0,-5 4-14 0,0 0 5 16,0 0 12-16,13 8 6 0,-13-8 7 0,5 11 3 15,-4-5-11-15,2 1-12 0,-3-7 18 0,3 16-14 16,-1-8-9-16,-2-1 7 0,0-7 16 16,3 12-5-16,-3-12-1 0,4 10-2 0,-4-10 0 15,6 5-43-15,-6-5-15 0,0 0-39 0,0 0-30 16,0 0-40-16,20-14-44 0,-15 6-25 0,-2-3-1745 16</inkml:trace>
  <inkml:trace contextRef="#ctx0" brushRef="#br0" timeOffset="-39375.609">25219 6975 3310 0,'-2'24'400'0,"-1"-5"-190"0,2-3-69 15,-2-4-85-15,3-2-184 0,0-10-5 0,-2 11-222 16</inkml:trace>
  <inkml:trace contextRef="#ctx0" brushRef="#br0" timeOffset="-39206.628">25305 6900 2852 0,'-17'0'493'0,"4"-1"-180"0,-2-1-10 15,1-3-164-15,0 2-7 0,-1-2-116 0,-3-2-53 16,2-2-96-16,0 1-14 0,1 0-698 0</inkml:trace>
  <inkml:trace contextRef="#ctx0" brushRef="#br0" timeOffset="-37847.023">25976 6706 3264 0,'0'0'483'15,"7"-6"-99"-15,-7 6-71 0,0 0-77 0,0 0-63 16,0 0 22-16,0 0-48 0,0 0-6 0,0 0-19 16,2 20 15-16,-2-20-14 0,0 13-22 0,0-13-22 15,2 18-7-15,-4-5-2 0,2 1-15 0,-2 4-6 16,2 1 0-16,2 1-1 0,-4 2-1 0,4-4-7 16,-2 2-4-16,2-3 7 0,-2 1-27 0,2-4 5 15,-2 0 11-15,1-2-32 0,1 0-16 0,0-3-29 16,0 0-16-16,-2-9-45 0,0 0-47 0,0 18-44 15,0-18-94-15,0 7-1360 0</inkml:trace>
  <inkml:trace contextRef="#ctx0" brushRef="#br0" timeOffset="-37491.768">25983 6759 3196 0,'9'-9'519'0,"1"1"-117"0,0 1-69 15,-1 0-64-15,-1 0-11 0,3 0-83 16,-3-1 2-16,5-1-29 0,-1 1-15 0,-1-2-31 16,2 3-1-16,3 0-28 0,-3-1 29 0,3 1-28 15,-2 0 17-15,1 2-32 0,-2 0 13 0,2 0-5 16,-5 2-1-16,2 1-9 0,-12 2-9 0,18-2 2 15,-18 2-2-15,15 4-6 0,-15-4-7 0,10 13-12 16,-10-4 14-16,0 0-24 0,0-9 13 0,-3 23-11 16,-1-9 15-16,-3 2-17 0,0-3-2 0,-2 1-2 15,1-1 9-15,-2 0-1 0,-1-2-13 16,0 1-4-16,0-2 5 0,-1 1-16 0,1-4-5 16,2-2-10-16,-2 0-3 0,1 1-15 0,-1-4-27 15,1 1-21-15,10-3-21 0,-19 0-56 16,11 0-486-16,8 0-750 0,-9-3-1215 0</inkml:trace>
  <inkml:trace contextRef="#ctx0" brushRef="#br0" timeOffset="-36896.287">26688 6567 3310 0,'0'0'516'16,"-11"19"-120"-16,6-10-66 0,-3-1-69 0,1 4-26 15,-1 1-39-15,-2 1-60 0,-1 3 8 16,1 0-29-16,1 2-5 0,1 0 12 0,3 1-12 16,-2 0-10-16,2 1-11 0,3-1-14 0,2 0 9 15,0-1-23-15,2 0-7 0,0 1-20 0,1-3 10 16,4-1-15-16,0-1 17 0,-1-1-16 16,3-3 7-16,-5-1-22 0,4-2-5 0,1-2-24 15,-5-2-1-15,-4-4-8 0,0 0 8 0,14 0 0 16,-14 0 0-16,0 0-16 0,0 0 18 0,-8-20-7 15,0 11 4-15,-3 0-12 0,-1 0-8 0,-3 0 21 16,-1 1 7-16,3-1-9 0,-4 3 7 0,4-3 12 16,-1 4-8-16,3 1-13 0,-2 0 2 15,2-1-7-15,2 2 29 0,2 0 3 0,-1 1 28 16,2-1-8-16,6 3 11 0,-13-5-7 0,9 4 24 16,4 1-28-16,-7-5 3 0,7 5-2 0,0 0-2 15,-7-5 1-15,7 5 2 0,0 0-7 0,0 0-2 16,0 0-12-16,14-11 7 0,-8 9-10 15,3-3 11-15,1 2-9 0,-1-1 14 0,4 1-9 16,3-3-3-16,-1 1-1 0,1 0 3 0,-1 1-6 16,2 0 3-16,0-1-21 0,1-1-4 0,1 3-26 15,-2-2 4-15,2 1-12 0,0-1-7 0,-3 1-32 16,-1 0-13-16,0 2-29 0,-2 0-27 16,1-1-56-16,-1 2-1053 0,1-1-898 0</inkml:trace>
  <inkml:trace contextRef="#ctx0" brushRef="#br0" timeOffset="-36419.897">27306 6606 3111 0,'0'0'463'0,"8"-6"-94"16,-8 6-84-16,5-5-41 0,-5 5-58 16,0 0-57-16,0 0 5 0,0 0 17 0,0 0-28 15,0 0-15-15,-25 2-18 0,12 4 3 0,-1 0-3 16,-3 2 5-16,-4 2-17 0,0 1-19 0,0 1 28 15,3 3-9-15,-2-1-17 0,3 2 11 0,-3 4-13 16,5 1 10-16,-1-3-15 0,5 3-19 16,2-1 4-16,2 0 16 0,2-2-14 0,5 0 7 15,0-2-10-15,5-2 2 0,4 0-10 0,2-3 8 16,0-2-13-16,5-4 5 0,2-2-16 0,-2-3 1 16,2-2-5-16,2-3 32 0,3-4-24 0,-1 1 13 15,1-5-12-15,-3 0 14 0,-2 0-15 16,-1-2-8-16,0 0-6 0,-2 0-4 0,-3-1-9 15,-1 0 9-15,-5 0-2 0,2 2-9 0,-4-1-16 16,-4 0 9-16,0 3-17 0,-3 1 0 0,-2 0-20 16,-1 0-10-16,-5 3-21 0,0 0-8 0,-1 5-36 15,-3 0-31-15,1 3-21 0,3 3-317 0,-5-1-1019 16</inkml:trace>
  <inkml:trace contextRef="#ctx0" brushRef="#br0" timeOffset="-36059.649">27189 6775 2876 0,'0'0'483'0,"0"0"-102"0,0 0-53 0,0 0-48 16,0 0-85-16,0 0-11 0,0 0-22 0,0 0 12 16,0 0-10-16,0 0-2 0,0 0-11 0,0 0 1 15,0 0-27-15,0 10 3 0,0-10-11 0,2 8 12 16,-2-8-40-16,5 13 8 0,-1-6-16 0,0 1-5 16,0 0-17-16,4 1-10 0,-1 1 7 15,1 0-3-15,6-1-18 0,-5 1 0 0,4-1-8 16,3 1 2-16,-3 0-2 0,4-2-8 0,-2 0-3 15,3-1-10-15,0-2-5 0,-3 0-4 0,-1-3-15 16,0 1-21-16,-1-1-11 0,-1-2-26 16,-12 0-49-16,17-3-42 0,-7 0-62 0,-2-2-895 15,-1 0-727-15</inkml:trace>
  <inkml:trace contextRef="#ctx0" brushRef="#br0" timeOffset="-32059.66">26140 6825 1140 0,'0'0'214'0,"0"0"-57"0,0 0 121 0,0 0-21 16,0 0-113-16,0 0-72 0,0 0-28 0,0 0 0 15,4 8-10-15,-4-8 8 0,0 0 110 0,0 0-121 16,0 0 7-16,0 0-19 0,0 0 21 16,0 0-40-16,0 0 55 0,0 0-2 0,0 0-25 15,0 0-109-15,0 0 109 0,0 0-3 16,0 0-4-16,0 0-14 0,0 0 20 0,0 0 34 16,0 0-61-16,0 0 17 0,0 0 26 0,0 0-43 15,0 0 38-15,0 0-12 0,0 0 6 0,0 0-17 16,0 0-5-16,0 0-42 0,0 0 32 0,-14 13 7 15,14-13-23-15,0 0 57 0,-8 5-98 0,8-5 89 16,-5 1-23-16,5-1 22 0,-6 5-22 0,6-5-49 16,-7 2 56-16,7-2-7 0,0 0 28 0,-12 3 17 15,12-3-7-15,-6 5-56 0,6-5 18 0,-7 3-62 16,7-3 38-16,-11 3 6 0,11-3 86 16,-7 5-42-16,7-5 2 0,-9 6-51 0,5-4 43 15,4-2-7-15,-10 5 28 0,4-3-9 0,6-2-19 16,-11 6 25-16,11-6 26 0,-7 4-81 15,7-4 37-15,-12 3-37 0,12-3-5 0,-6 3-20 16,6-3 27-16,-9 2-35 0,9-2 48 0,0 0-33 16,-11 1-66-16,11-1 13 0,0 0-100 0,0 0-9 15,0 0-61-15</inkml:trace>
  <inkml:trace contextRef="#ctx0" brushRef="#br0" timeOffset="-30788.148">25985 6970 1235 0,'0'0'432'0,"0"0"-299"0,0 0-73 0,7 16 87 15,-7-16-11-15,0 0 36 0,0 0-103 0,0 0 6 16,0 0 5-16,0 0 47 0,0 0-116 0,0 0 108 15,0 15-39-15,0-15-36 0,0 0-34 0,2 6 146 16,-2-6-204-16,0 0 48 0,0 0 16 0,0 0 71 16,0 13-108-16,0-13 136 0,0 0-139 0,2 8 106 15,-2-8-45-15,0 0-65 0,0 11 36 0,0-11-8 16,0 0 20-16,0 0 31 0,0 17-23 0,0-13 51 16,0-4-47-16,0 0 61 0,0 12-80 15,0-12-13-15,0 0-5 0,0 12 42 0,0-12-42 16,0 0 30-16,0 9-25 0,0-9 5 0,0 0 15 15,0 0 5-15,0 9-50 0,0-9-12 16,0 0-42-16,0 0 40 0,0 9 65 0,0-9-8 16,0 0-23-16,0 0 71 0,0 0-81 0,0 0 43 15,0 0 29-15,0 0-89 0,-2 9 51 0,2-9-14 16,0 0 32-16,0 0-6 0,0 0-19 0,0 0 2 16,0 0-40-16,0 0 87 0,0 0-103 0,0 0-57 15,0 0 79-15,2 9 52 0,-2-9 31 0,0 0-46 16,0 0 37-16,0 0-47 0,0 0-7 15,0 0-19-15,0 0 31 0,0 0 14 0,0 0-22 16,0 0-4-16,0 0-70 0,0 0 70 16,0 0-118-16,0 0-12 0,0 0 22 0,0 0-35 15,0 0 14-15,0 0 59 0,0 0-19 0,0 0 14 16,0 0-65-16,0 0-97 0,0 0-5 0</inkml:trace>
  <inkml:trace contextRef="#ctx0" brushRef="#br0" timeOffset="-29376.449">25976 7124 1491 0,'0'0'353'0,"0"0"-78"0,0 0-145 0,0 0-95 16,0 0 188-16,0 0-110 0,0 0-27 0,0 0-49 15,0 0 16-15,0 0 54 0,0 0-90 0,0 0-17 16,0 0 0-16,0 0 27 0,0 0 112 0,0 0-99 15,0 0 92-15,0 0-126 0,0 0 83 0,0 0-11 16,0 0-92-16,0 0 22 16,0 0-2-16,0 0 35 0,0 0-7 0,0 0-87 15,0 0 148-15,22 1-10 0,-22-1 10 0,0 0-108 16,0 0 69-16,9 3-68 0,-9-3 31 0,0 0 66 16,0 0-46-16,9 5-10 0,-9-5 69 0,0 0-76 15,0 0 5-15,0 0-72 0,5 3 69 0,-5-3-20 16,0 0 52-16,0 0-25 0,0 0-4 0,0 0 9 15,0 0 1-15,0 0-57 0,0 0 66 0,0 0-23 16,8 4-1-16,-8-4-38 0,0 0 16 0,0 0 35 16,0 0 0-16,0 0 18 0,0 0-26 0,0 0-27 15,0 0-42-15,0 0-12 0,0 0 29 16,0 0 45-16,0 0-9 0,0 0 8 16,0 0 34-16,0 0-47 0,0 0-21 0,0 0 15 15,-8-20-10-15,8 20-9 0,-7-4-11 0,7 4 11 16,0 0 34-16,-4-6-40 0,4 6 54 0,0 0-58 15,-7-7 33-15,7 7-27 0,0 0 36 0,-3-2-3 16,3 2-59-16,0 0 24 0,0 0 40 0,0 0 15 16,-4-6-40-16,4 6 26 0,0 0-16 0,0 0 33 15,0 0 16-15,0 0-34 0,0 0 32 0,0 0-23 16,-2-9 23-16,2 9-38 0,0 0 8 0,0 0-25 16,0 0 16-16,2-8-16 0,-2 8 13 15,0 0 30-15,0 0-30 0,0 0-5 0,0 0 40 16,0 0-62-16,2-10 79 0,-2 10-105 15,0 0 48-15,0 0 8 0,0 0-62 0,0 0 73 16,0 0-6-16,0 0-17 0,0 0 4 0,0 0 23 16,2-7 11-16,-2 7-39 0,0 0-7 0,0 0-10 15,0 0 47-15,0 0-6 0,2-8-10 0,-2 8-18 16,0 0-4-16,0 0-5 0,1-8 5 0,-1 8-10 16,0 0 19-16,0 0-41 0,0 0 3 0,0 0-39 15,0 0-20-15,0 0-32 0,0 0-84 0</inkml:trace>
  <inkml:trace contextRef="#ctx0" brushRef="#br0" timeOffset="-25831.749">20288 7372 1140 0,'0'0'178'0,"0"0"141"0,0 0-156 0,0 0 18 16,0 0-57-16,0 0-26 0,0 0-17 0,0 0-37 16,0 0-1-16,-11-11 73 0,11 11-72 0,0 0 83 15,0 0-79-15,0 0-11 0,0 0-1 16,0 0-109-16,4-15 128 0,-4 15-84 0,0 0 111 15,0 0-54-15,0 0-28 0,0 0 88 0,0 0-28 16,0 0-70-16,1-11 109 0,-1 11-52 0,0 0 23 16,0 0-2-16,0 0-53 0,0 0 45 0,0 0-60 15,0 0 86-15,0 0-23 0,0 0-24 0,0 0-46 16,0 0 95-16,0 0-25 0,0 0-24 16,0 0-34-16,0 0 46 0,0 0-8 0,0 0-19 15,0 0 22-15,0 0 24 0,0 0-8 0,0 0 27 16,2 31-14-16,-2-31-18 0,0 0-31 0,3 11-1 15,-3-11 5-15,1 8 34 0,-1-8 0 0,0 0 5 16,3 10-19-16,-3-10 14 0,0 0-33 0,4 8 46 16,-4-8-47-16,3 6 11 0,-3-6-36 15,0 0 3-15,3 9 0 0,-3-9 17 0,3 7-1 16,-3-7-8-16,1 10-8 0,-1-10 20 0,0 11-32 16,0-11 8-16,0 13-8 0,0-6 15 0,0-7-6 15,-1 13-17-15,-1-3-12 0,2-3 48 0,0-7-20 16,-1 14 16-16,0-6-12 0,1-8 7 15,1 15-20-15,-1-15 33 0,0 13-24 0,0-6 8 16,0-7-21-16,0 12 48 0,0-12-27 0,0 11 17 16,0-11-36-16,3 13 25 0,-3-13-6 0,0 10-16 15,0-10-8-15,3 10-2 0,-3-10 14 0,1 12-8 16,-1-12 4-16,2 10 13 0,-2-10 1 0,4 10-6 16,-4-10 6-16,1 11-20 0,-1-11 17 0,1 8-11 15,-1-8-29-15,2 10 44 0,-2-10-25 16,1 8 6-16,-1-8 4 0,2 8-11 0,-2-8 3 15,1 12 58-15,-1-12-46 0,2 9 29 0,-2-9-17 16,1 10-8-16,-1-10-30 0,1 12 52 0,-1-12-49 16,2 11 56-16,-2-11-36 0,3 11-20 15,-3-11 20-15,3 10 29 0,-3-10-45 0,1 10 38 16,-1-10-26-16,1 10 21 0,-1-10-7 0,3 9-18 16,-3-9 18-16,3 11 0 0,-3-11-24 0,1 10 43 15,-1-10-68-15,2 10 42 0,-2-10 0 0,1 11-21 16,-1-11 9-16,0 8 2 0,0-8 13 0,2 9-11 15,-2-9 5-15,0 0 66 0,2 9-63 0,-2-9 30 16,3 7-34-16,-3-7-1 0,0 0-23 16,3 9 16-16,-3-9-2 0,0 0 14 0,3 9-3 15,-3-9 10-15,0 0 7 0,4 9-25 0,-4-9-11 16,3 6 10-16,-3-6-3 0,3 8 27 0,-3-8-31 16,1 8 26-16,-1-8-7 0,3 10-7 15,-3-10 7-15,1 10 3 0,-1-10 21 0,2 8-10 16,-2-8-14-16,0 10-7 0,0-10-24 0,1 9 28 15,-1-9-21-15,0 0 2 0,2 11-6 0,-2-11 36 16,0 0-4-16,2 10 9 0,-2-10 29 0,0 0-42 16,3 10-8-16,-3-10 4 0,0 0-1 0,2 9-2 15,-2-9-16-15,0 0 28 0,1 10-5 0,-1-10 15 16,0 8-35-16,0-8 62 0,2 10-37 16,-2-10-2-16,0 0-18 0,0 14 0 0,0-14-20 15,1 9 18-15,-1-9-2 0,0 9 23 0,0-9 8 16,2 10-24-16,-2-10 1 0,0 0 26 15,0 12-40-15,0-12 38 0,1 10-16 0,-1-10-18 16,0 0 9-16,1 10 17 0,-1-10 23 0,0 0-21 16,2 8 1-16,-2-8-28 0,0 0-8 0,0 0 40 15,0 0-12-15,0 0-4 0,0 10 29 0,0-10-25 16,0 0-28-16,0 0 39 0,0 0-11 0,0 0-8 16,0 0 0-16,0 0 13 0,0 0-23 0,0 11 10 15,0-11-15-15,0 0 27 0,0 0-21 0,0 0 17 16,0 0-24-16,0 0 24 0,0 0-5 0,0 0-44 15,0 0-42-15,0 0-36 0,0 0-49 16,0 0-39-16,0 0 9 0,0 0-316 16</inkml:trace>
  <inkml:trace contextRef="#ctx0" brushRef="#br0" timeOffset="-24372.469">21187 7524 3012 0,'0'0'529'0,"0"0"-132"15,0 0-124-15,6-5-34 0,-6 5-48 0,0 0-3 16,0 0-68-16,0 0 24 0,0 0-50 0,0 0 22 16,0 0-30-16,0 0-5 0,-12-12-37 0,12 12 15 15,-12 0-35-15,5 0 22 0,7 0-18 16,-16 0 48-16,6 3-42 0,2-2 7 0,-2 1-22 16,0 0 19-16,0 1-12 0,0 0 6 0,-1 1 7 15,1 0-9-15,0 1-12 0,0-1 27 0,0-1-11 16,3 1-10-16,0 0 2 0,-1 1 3 0,2-1-8 15,0 0 17-15,6-4-22 0,-8 9 17 0,5-4-18 16,3-5 19-16,-3 9-15 0,3-9 6 0,0 10-10 16,0-10 4-16,6 8 6 0,-6-8-9 15,10 10-14-15,-4-6 11 0,3 1-8 0,0 2 5 16,-1-2-12-16,1 1 20 0,2-1-12 0,-4 2-4 16,2-1 0-16,0 1 6 0,0-1-6 0,-2 1 2 15,-1 1-10-15,0 1 18 0,0-2-8 0,0 0-4 16,-2 3-4-16,1-3 12 0,-2 0-5 0,-2 2 1 15,-1-9-4-15,1 14-4 0,-1-6-6 16,0-8 20-16,0 14-17 0,-1-8 11 0,1-6-18 16,-4 12 14-16,1-5 0 0,-1-2 10 0,-1-1-16 15,0 3-2-15,-4-2 2 0,4-1-2 0,-4 0-6 16,2 0-2-16,-3 2-10 0,2-2 3 0,8-4-20 16,-20 8-20-16,10-6-23 0,1 0-19 15,9-2-36-15,-19 5 10 0,10-3-45 0,2-2-1213 16,7 0-1540-16</inkml:trace>
  <inkml:trace contextRef="#ctx0" brushRef="#br0" timeOffset="-23779.949">21454 7693 2284 0,'0'0'374'0,"0"0"-102"0,0 0-51 16,0 0-70-16,0 0 19 0,0 0 4 0,0 0-25 15,0 0-42-15,-22 9-15 0,15-5-8 16,-2-1-67-16,2 3 25 0,-1-1-4 0,-1 1 55 16,-1-1-68-16,3 3 34 0,-1-2 48 0,0 2-41 15,2-1-4-15,0 1 40 0,0 1-54 0,2-1 23 16,1 1-58-16,0 0 11 0,3-3 17 15,0-6 2-15,2 15 5 0,-2-15-6 0,5 11-25 16,0-4-17-16,-5-7 5 0,10 7-1 0,-2-5 11 16,-8-2 18-16,16 2-37 0,-16-2 49 0,16-2-13 15,-7 0-18-15,1-2-21 0,0 1 29 0,-2 0-30 16,1-3 26-16,-2 1 4 0,3 1-1 0,-3-3-8 16,-1 1 1-16,1 2 10 0,-3-2 13 0,3-2-53 15,-4 1-8-15,0 2 20 0,1-5 25 16,-1 3-31-16,-2-1 10 0,1 1 17 0,-1 0-17 15,-1 7-7-15,-1-16 7 0,-1 10-24 0,1 0 14 16,-4-1 20-16,5 7-27 0,-11-6-1 0,4 3 36 16,-1 0-31-16,-1 1 19 0,-2 2-23 15,11 0 30-15,-22 3-47 0,11 0-2 0,0-1-69 16,-1 0 14-16,12-2-80 0,-18 4 2 0,18-4-203 16,-14 1-2653-16</inkml:trace>
  <inkml:trace contextRef="#ctx0" brushRef="#br0" timeOffset="-22783.696">21614 7730 2459 0,'0'0'410'0,"3"8"-44"0,-3-8-53 0,0 0-71 15,3 8-60-15,-3-8-6 0,0 0-56 0,3 8 9 16,-3-8-30-16,0 0 2 0,0 0-43 15,4 6 14-15,-4-6-24 0,0 0 26 0,0 0-19 16,0 0-2-16,0 0-11 0,0 0-8 0,18-9-11 16,-12 3 33-16,0-1-23 0,-1 0 17 0,4 0-29 15,-2-1-3-15,-2 0 31 0,3 1-53 16,0 1 4-16,-1 0 26 0,-1 0-35 0,1 0 5 16,-3 0 21-16,3 2-3 0,-7 4 3 0,7-9 0 15,-3 5-7-15,-4 4 20 0,7-3-9 0,-7 3 12 16,0 0-23-16,0 0-3 0,12 10 21 0,-12-10-18 15,2 14 12-15,-2-5-4 0,2 0-24 0,-1 1 39 16,-1 1-36-16,2 0 22 0,-1-1-1 16,1-1 6-16,-1 0 8 0,-1-9 6 0,3 14-12 0,-3-7-6 15,0-7-4-15,3 10 32 0,-3-10-53 16,4 6 18-16,-4-6-13 0,0 0 31 0,14-2-19 16,-14 2 5-16,13-10-6 0,-6 3 4 0,1-1-7 15,-1-1 16-15,0 1-34 0,1 0 7 16,-3-1 14-16,2 2-4 0,-1 0-2 0,0 0 0 15,-2 2-7-15,2 1 17 0,-6 4-20 0,8-6 10 16,-8 6 6-16,7-2-6 0,-7 2-26 0,0 0 16 16,0 0 2-16,10 10 29 0,-10-10-18 0,3 8-6 15,-3-8-25-15,4 12 13 0,-4-12 15 0,4 10 0 16,-4-10-30-16,1 9 14 0,-1-9-32 0,3 7 23 16,-3-7-54-16,0 0 20 0,0 0-41 15,3 9-2-15,-3-9-27 0,0 0-33 0,0 0 7 16,0 0-5-16,0 0-30 0,0 0 2 0,0 0 2 15,0 0 48-15,0 0-35 0,12-23 1 16,-12 23 14-16,0 0 46 0,7-7 45 0,-7 7-58 16,0 0-102-16,11-5 84 0,-11 5 9 0,10-2 20 15,-10 2 13-15,11 1 96 0,-11-1 35 0,17 1 16 16,-17-1-31-16,18 1 57 0,-9 1-13 0,2-1 17 16,0-1 19-16,-1 1 4 0,-10-1-40 0,22-1 13 15,-11 0-16-15,0-1-35 0,0 0 40 16,1-1 24-16,-3 0-54 0,2-3-48 0,-3 4 43 0,-1-3-7 15,-1-1-17-15,1 2 28 0,-3-1-16 16,-4 5 4-16,6-8 40 0,-6 8-51 0,1-10-12 16,-1 10 61-16,0 0-43 0,-5-14-1 15,0 11-2-15,5 3 19 0,-11-7-57 0,5 4 67 16,6 3-50-16,-12 0 70 0,12 0-1 0,-16 5 71 16,11 1-57-16,-3 1 30 0,1 2-55 0,0 1 37 15,2 1-34-15,0 2 12 0,1-1-3 0,1 0-5 16,2 1 3-16,-1 0 6 0,4-1-9 0,-2-1-20 15,3 0 4-15,0 1 2 0,1-2-30 0,0-1 29 16,2-1-31-16,1-1 23 0,0-3-13 16,0 3-12-16,2-3-15 0,-1-1-15 0,-8-3-39 15,15 0 38-15,-15 0-73 0,17-7-8 0,-8 3-15 16,-1-3-83-16,1-1-82 0,1-1-205 0</inkml:trace>
  <inkml:trace contextRef="#ctx0" brushRef="#br0" timeOffset="-22544.749">22393 7683 3038 0,'-3'24'406'0,"0"0"-84"0,2-2-55 16,-1-4-62-16,1 0-32 0,0 1-41 0,1-2 14 16,0-2-35-16,0-1-25 0,0 1-15 0,0-2-51 15,0-2-40-15,0-11-88 0,1 14-86 0,-1-14-35 16,0 0-146-16</inkml:trace>
  <inkml:trace contextRef="#ctx0" brushRef="#br0" timeOffset="-22315.879">22488 7683 2842 0,'-7'3'474'0,"-2"1"-87"0,-1-1-90 16,0 0-55-16,2 2-64 0,-3-4-38 0,-1 3-11 15,1-3-15-15,-2-1 0 0,2 1-47 0,-2 0-3 16,0-1-19-16,2-1-45 0,-3 1-30 0,3-1 3 15,-2 1-17-15,0-1-44 0,2-2 25 0,11 3-51 16,-21-2-44-16,12 2-48 0,9 0 22 16,-15-2-46-16,15 2-171 0,-7-1-701 15</inkml:trace>
  <inkml:trace contextRef="#ctx0" brushRef="#br0" timeOffset="-22084.657">22553 7674 2743 0,'4'4'544'0,"1"4"-84"0,0-1-112 16,-1 2-51-16,-1 0-43 0,0 0-63 0,-2 0-21 15,2 1-43-15,-3 2 0 0,1-4-35 0,1 2-4 16,-2-10 1-16,1 16-28 0,-2-7-28 0,1-1-20 15,-3-2-32-15,3-6-32 0,-6 12-55 0,6-12-35 16,-5 6-74-16,5-6-17 0,0 0-1983 0</inkml:trace>
  <inkml:trace contextRef="#ctx0" brushRef="#br0" timeOffset="-21203.754">22677 7544 2203 0,'0'0'444'0,"2"13"-69"0,-1-6-95 0,-1-7-28 16,0 19-96-16,0-7 2 0,0 0-43 0,-1 1 2 15,1 1 11-15,0-2-14 0,1 1 16 0,2-1 44 16,-2 0-50-16,0-2 3 0,1-1-10 0,-1 0-9 15,-1-9-28-15,3 15-21 0,0-9-15 16,-3-6 8-16,3 10-3 0,-3-10 19 16,7 2-28-16,-7-2-6 0,0 0 9 0,0 0-6 15,18-12-41-15,-13 6 13 0,0-1-14 0,1-1 1 16,1-1 4-16,-3 0 13 0,2 1-13 0,-1 1 2 16,1-1-13-16,-1 3 20 0,0-1-3 0,-5 6 5 15,6-6-20-15,-6 6 24 0,7-2-32 0,-7 2 13 16,0 0-7-16,0 0 28 0,11 16-31 0,-9-9 26 15,0 1-12-15,1 0 20 0,-2 1-40 0,2-1 26 16,-1 0 20-16,-2-8-9 0,3 14-2 0,-2-8 5 16,-1-6 14-16,3 10-32 0,-3-10 2 15,3 9 4-15,-3-9-16 0,4 5 8 0,-4-5 0 16,0 0 5-16,0 0 6 0,0 0-11 16,18-12 9-16,-15 7-20 0,3-1-3 0,-2 0 14 15,0 0-23-15,3-1 31 0,-4 1-16 0,-3 6 8 16,9-10-12-16,-5 7 18 0,-4 3-6 0,6-8-17 15,-6 8-3-15,5-6 5 0,-5 6-17 0,7-3 36 16,-7 3-23-16,0 0 34 0,0 0-20 0,0 0 25 16,0 0-3-16,14 10-25 0,-14-10 1 0,5 10 31 15,-5-10-44-15,4 8 23 0,-4-8-15 0,4 8 27 16,-4-8-12-16,3 7 11 0,-3-7 6 0,0 0 0 16,4 8-11-16,-4-8-7 0,0 0-15 15,7 6-2-15,-7-6 6 0,0 0 7 0,10 4 2 16,-10-4 13-16,10 2-9 0,-10-2 5 0,10 3-13 15,-4 1-10-15,-6-4 6 0,15 3 10 16,-6 2-28-16,1-1 18 0,1 0 5 0,-3-2 23 16,4 3-25-16,-1-4-7 0,-1 2-21 0,1 0 25 15,-1-3-1-15,-10 0-9 0,18 0-1 0,-8-2 7 16,-1 0-11-16,-1-1 9 0,1-2-14 0,-1 0 12 16,-1 0 10-16,-3-2 4 0,1-1-43 0,-4 0 39 15,-1 8-11-15,3-15 1 0,-4 6 9 0,-2 0 14 16,-3 1-39-16,0-1-2 0,1 1-1 15,-4 0 43-15,2 2-32 0,-1 2 20 0,0 2 18 16,0 2 0-16,8 0 6 0,-15 7 0 16,7 2-6-16,-1 0-7 0,2 3-22 0,-1 1 39 15,4 1-20-15,0 2 35 0,0 0-36 0,1-3 42 16,3 1-11-16,2-2-8 0,-1 1-12 0,3-2 39 16,0-2-44-16,3 0-1 0,0-2-4 0,5 0 23 15,-2-3-18-15,1-3-7 0,3-1-17 0,-1 0 19 16,1-4-25-16,1 0 17 0,1 0-13 0,-2-3-7 15,-1 0-3-15,1 0-23 0,-3 0-50 0,-1 1-17 16,-3-1-76-16,0 0-25 0,-2 1-1965 16</inkml:trace>
  <inkml:trace contextRef="#ctx0" brushRef="#br0" timeOffset="-20644.125">23385 7595 2531 0,'-4'5'362'0,"4"-5"-50"15,-7 8-64-15,4-3-48 0,-1-1-70 16,4-4 48-16,-5 8-50 0,5-8 35 16,-3 7-73-16,3-7 40 0,-2 9-15 0,2-9 9 15,0 0-40-15,4 13 7 0,-4-13-20 0,6 7-6 16,-1-3-27-16,-5-4 43 0,10 6-42 0,-4-2-3 16,2-1 13-16,-8-3 9 0,12 8-52 0,-6-4 9 15,-1 1-15-15,3-1 15 0,0 3-15 0,-3-2 24 16,0 1-18-16,-1 1 2 0,1 1-2 0,-2 0-3 15,0 1 13-15,-3 0-9 0,1 0-1 0,-1-9-9 16,0 16 3-16,-1-9 13 0,0 1 6 0,-2 0-9 16,0-3-29-16,3-5 9 0,-10 10-19 15,5-6 10-15,5-4-8 0,-15 6 10 0,6-6-33 16,-1-3 1-16,-2 1-21 0,-5 0-47 16,1-5-1-16,-2-1 14 0,-3 1-92 0,1-3-2334 15</inkml:trace>
  <inkml:trace contextRef="#ctx0" brushRef="#br0" timeOffset="-19728.313">22352 7732 513 0,'0'0'-141'16,"0"0"255"-16,0 0-114 0,0 0-42 15,0 0 175-15,0 0 153 0,0 0-75 16,0 0 83-16,0 0-25 0,8 6 24 0,-8-6-33 15,0 0-166-15,0 0 121 0,0 0-144 0,0 0 130 16,0 0-35-16,0 0 17 0,0 0-113 0,0 0 70 16,0 0-89-16,0 0 48 0,0 0-38 0,5 2-10 15,-5-2-10-15,0 0 41 0,0 0-62 0,0 0 54 16,0 0-81-16,0 0 38 0,0 0-1 0,0 0-14 16,0 0-4-16,0 0-35 0,0 0 30 0,0 0 49 15,0 0-4-15,0 0-17 0,0 0 4 0,0 0-35 16,0 0 7-16,0 0-11 0,0 0 17 15,0 0 48-15,0 0-55 0,0 0 58 0,0 0-48 16,0 0 85-16,0 0-33 0,0 0-5 16,0 0-20-16,-9-21 25 0,9 21-46 0,3-12 49 15,-3 4-34-15,3-2 5 0,0-1 19 0,0 2-36 16,-2-1 14-16,3-2-54 0,0 3 46 0,-1-1 12 16,0 1-63-16,0-1 28 0,-2 2 7 0,1 0-19 15,-1 0-7-15,1 0 36 0,-2 8-78 0,0 0 2 16,0-18-12-16,0 18-5 0,-5-11-54 0,5 11-6 15,-5-12-135-15,0 7-820 0</inkml:trace>
  <inkml:trace contextRef="#ctx0" brushRef="#br0" timeOffset="-14512.975">23986 7628 2190 0,'0'0'419'0,"0"0"-193"16,0 0 25-16,0 0 44 0,0 0-43 16,0 0-102-16,0 0 56 0,0 0-47 0,0 0 6 15,0 0-25-15,0 0-10 0,0 0-2 0,0 0 6 16,0 0-50-16,0 0 40 0,0 0-29 0,0 0 9 16,0 0-12-16,0 0-30 0,0 0 6 0,0 0-6 15,4 19 6-15,-4-19 6 0,0 17-31 0,2-7 3 16,-1 1 23-16,0 0 0 0,1 1-19 0,-1 0 1 15,2 0 27-15,0 1-50 0,-1-2-2 16,3 1 6-16,-2-1-7 0,1-2 25 0,-1 1-29 16,0-1 18-16,0-4-15 0,-1 2 7 0,-2-7-20 15,5 12 14-15,-5-12-19 0,8 8-6 0,-8-8 5 16,7 3 7-16,-7-3 0 0,0 0 1 16,19-7 5-16,-11 3-4 0,0-3-8 0,4-5-2 15,-1 1 6-15,0-2-6 0,1-1 2 0,3-6-3 16,-2 4-16-16,1-2 19 0,-1 0-10 0,-1 2 1 15,0 0-6-15,-4 3 1 0,4-1-8 0,-5 2 2 16,1 1-9-16,-2 0 2 0,1 4-6 0,-2 0 8 16,0-2-18-16,1 5-11 0,-4-2-22 15,-2 6-16-15,11-6-17 0,-11 6-6 0,6-5 1 16,-6 5-3-16,0 0-41 0,0 0 7 0,0 0-32 16,0 0-40-16,16 0-8 0,-16 0-17 0,0 0-18 15,12 5-273-15</inkml:trace>
  <inkml:trace contextRef="#ctx0" brushRef="#br0" timeOffset="-14108.352">24522 7628 1991 0,'10'-2'359'0,"-10"2"-119"0,0 0 90 0,0 0-109 16,0 0-60-16,0 0-46 0,0 0 55 0,0 0-47 16,0 0 16-16,-34 9-27 0,24-5 16 15,0 2 11-15,-2 1-39 0,0 1 16 0,-1 1-14 16,0 0-30-16,0 3 7 0,0 0-39 0,0 0 23 16,1 0-18-16,1 1 24 0,3 0-51 0,0-1 45 15,4-2-2-15,-1 0-16 0,2 0-20 0,2-1 8 16,1-1-12-16,0-8 33 0,5 13-51 0,1-11 32 15,-6-2-18-15,13 5 23 0,-5-5 28 0,-8 0-33 16,21-4-16-16,-10 1 14 0,-1-1-40 16,0-1 14-16,2-1-7 0,-1 0 24 0,-1-1 2 15,-2-1-4-15,2 1-5 0,-2-3 5 0,-3 2-28 16,2-1 24-16,-1-1-9 0,-2 1 6 0,0-1-22 16,-1 1 26-16,-2 0-29 0,1 0-11 15,-2 1-2-15,0 8-36 0,0-15-26 0,-2 8 3 16,1 0-69-16,1 7-25 0,-3-12-60 0,3 7-241 15,0 5-2706-15</inkml:trace>
  <inkml:trace contextRef="#ctx0" brushRef="#br0" timeOffset="-13684.772">24713 7365 2570 0,'-2'10'541'15,"-4"0"-132"-15,2 4-103 0,1 1-32 0,-4 0-36 16,4 1-7-16,0 0-43 0,0 1-16 0,1 2-8 16,1 0-34-16,-1 0-3 0,2 0-19 0,0-2-8 15,2 2-19-15,-2-1 3 0,1-1-7 0,1-1-11 16,1-3-10-16,-1 1-13 0,-1-1-9 0,1-3 7 15,-2 0-12-15,1 0-25 0,1-2-21 0,-2-8-23 16,1 12-18-16,-1-12-26 0,0 11-38 0,0-11-41 16,0 0-16-16,0 0-51 0,0 0-256 15,0 0-1858-15</inkml:trace>
  <inkml:trace contextRef="#ctx0" brushRef="#br0" timeOffset="-13400.186">24939 7368 2559 0,'-5'17'536'0,"3"-6"-18"0,-1 2-170 0,0-1-77 0,0 3-11 15,0 1-28-15,1 2-63 0,0-2 1 16,1 4-38-16,-2-1 9 0,1 1-26 0,-1 0-18 16,3 1-17-16,0-1-10 0,-2-1-7 0,2 1-5 15,0-1-17-15,-2-2-20 0,2 0 3 0,-1-4-39 16,1 0-39-16,-2-2-41 0,0 0-67 0,2-11-18 16,-2 15-14-16,1-8-1747 0</inkml:trace>
  <inkml:trace contextRef="#ctx0" brushRef="#br0" timeOffset="-13144.066">24990 7652 2531 0,'-5'-5'449'0,"5"5"-84"15,-8-3-84-15,8 3-81 0,-10-3 31 0,10 3-56 16,-11-3-15-16,5 1-18 0,6 2-66 0,-13-1 25 16,5 0 1-16,8 1-11 0,-13-2-50 0,13 2-9 15,-16 2 39-15,9-2-52 0,-2 0 19 0,9 0-71 16,-18 1-20-16,18-1-45 0,-18 0-40 16,18 0 1-16,-18-1-59 0,18 1-63 0,-15-3-3020 15</inkml:trace>
  <inkml:trace contextRef="#ctx0" brushRef="#br0" timeOffset="-12224.251">25205 7630 2413 0,'0'0'463'0,"0"0"-167"15,0 0-59-15,0 0-20 0,0 0-22 16,-22 13 2-16,12-10-20 0,2 2-59 0,-1-2 13 16,-3 1-23-16,0-1-31 0,2 3 21 0,-1-2-4 15,2 2-22-15,-2-1-16 0,0-1 2 0,4 1 2 16,-2 0 14-16,2 0-24 0,0 1 13 0,2-4-8 15,5-2 6-15,-6 11 20 0,4-6-24 0,2-5-1 16,0 0-8-16,0 0-27 0,5 15 6 16,-5-15-18-16,8 2 12 0,-8-2-7 0,14 0 20 15,-14 0-16-15,15-2-27 0,-15 2 3 0,14-4-5 16,-5 0 4-16,-3 1 22 0,3-1-6 0,-4 0-7 16,-5 4 24-16,12-7-18 0,-8 2 3 0,2 2 1 15,-1-2-29-15,-5 5-9 0,7-11 4 16,-4 5 17-16,1 0-21 0,-4 6 43 0,6-8-12 15,-6 8 4-15,4-7-1 0,-4 7 18 0,6-6-29 16,-6 6 23-16,0 0-49 0,0 0 33 0,0 0-13 16,0 0 26-16,0 0-20 0,0 0 23 0,11 18-31 15,-9-11 24-15,-2-7-15 0,4 13-21 0,-3-6 10 16,2-1-25-16,-3-6-2 0,8 14-22 0,-3-10-42 16,-5-4-25-16,13 6-27 0,-13-6-15 15,16 3 1-15,-16-3-48 0,20-5 3 0,-7 1-27 16,-2 0 60-16,5-2-14 0,-2-1-37 0,0 0-141 15,3 0 68-15,-4-2-95 0,3 1 175 16,-2 4-101-16,0-5 327 0,-4 3 15 0,2 1 75 16,-5 0 52-16,2 0-165 0,-1 1 95 0,-3 0-63 15,-5 4 125-15,4-6 39 0,-4 6 10 0,0 0-109 16,0 0 145-16,-11-8-62 0,11 8 27 0,-11 2 13 16,11-2 32-16,-13 2-21 0,13-2-36 0,-19 5-25 15,13-1-42-15,-4 0-21 0,1 1 28 0,1-2-15 16,-1 3-35-16,0-2 3 0,4 0 11 0,5-4-18 15,-8 7 17-15,8-7-5 0,-5 6-10 16,5-6-31-16,0 0 26 0,0 0-22 0,0 0-3 16,0 0-9-16,0 0 15 0,0 0-7 0,0 0 18 15,29-17-19-15,-20 11-8 0,0-2 2 16,-2 1-14-16,2 2-5 0,-2-1 9 0,1 1-8 16,-3 0 4-16,2 1 5 0,-1 0-11 0,1 0 19 15,-7 4-3-15,6-4-15 0,-6 4 6 0,0 0-3 16,0 0-6-16,0 0-6 0,14 12 21 0,-14-4-18 15,0-8 3-15,-2 22 3 0,2-9 40 0,-1 2-34 16,0 2 19-16,-2 3-28 0,1-2 9 16,0 0 30-16,-1 1-7 0,0 1-18 0,0-2 5 15,-3 0-4-15,3 1 10 0,-1-1-12 0,2-1 13 16,-5 0-13-16,4-2 0 0,-3-1-21 0,2-4 13 16,-1-1-23-16,0 3 10 0,-2-4-17 0,3-1-2 15,-3-3-18-15,7-4-13 0,-16 4-30 16,16-4-27-16,-13-1-10 0,13 1-6 0,-18-13-54 15,11 5 4-15,1-1-84 0,-1-4-2045 0</inkml:trace>
  <inkml:trace contextRef="#ctx0" brushRef="#br0" timeOffset="-11860.482">25632 7686 2886 0,'0'0'481'0,"16"0"-177"15,-16 0 25-15,14-1-124 0,-3 0-43 0,-5-1-33 16,3-2 38-16,2 0-55 0,-3-2 2 0,0 1-36 16,1 0 27-16,-3-1-25 0,2-1-27 0,-3 1-14 15,-1-1 22-15,0 3-22 0,-4 4 20 0,2-12-27 16,-2 12 10-16,-4-9-39 0,4 9 37 15,-8-7-30-15,8 7 16 0,-11-1-3 0,11 1 35 16,0 0 0-16,-17 10 3 0,10-2 8 0,0 3-8 16,0 0-10-16,1 3-25 0,2 0-6 15,-2 1 6-15,3-1 6 0,1 1-11 0,2-1 12 16,0-1-8-16,2 0-21 0,-2-1 13 0,3-1-8 16,3-1-13-16,-2 0-1 0,5-1-16 0,-1-3-13 15,2 0-15-15,-1-2 8 0,3 1-44 0,-3-5-54 16,-9 0-38-16,22 0-51 0,-9 0-348 0,-4 0-1736 15</inkml:trace>
  <inkml:trace contextRef="#ctx0" brushRef="#br0" timeOffset="-10664.978">26057 7701 3561 0,'0'0'603'0,"8"6"-135"16,-8-6-105-16,0 0-97 0,0 0-35 15,8 4-45-15,-8-4-23 0,0 0-31 0,0 0-19 16,6 4-23-16,-6-4-7 0,0 0 5 0,0 0-18 15,13-3-31-15,-13 3-4 0,12-1-20 0,-12 1-7 16,14-3-13-16,-6 2-6 0,-8 1-25 0,18 0-7 16,-9 0-42-16,-9 0 3 0,18 0-32 15,-18 0 8-15,18 0-47 0,-18 0 10 0,16 1 14 16,-16-1-23-16,16 1-20 0,-16-1-6 0,18 2 45 16,-18-2 10-16,18 0 28 0,-18 0-1 0,17 0-10 15,-17 0 31-15,19-2 5 0,-8 1-14 0,-11 1 3 16,20-1 40-16,-9 1 51 0,3-1 76 15,-1-3-31-15,-2 3 13 0,-1-1-35 0,3 1 80 16,-2-2-38-16,-1 1 8 0,0-1 17 0,-3-1-15 16,-7 4 8-16,14-2-9 0,-8 0-41 0,-6 2 19 15,9-5-34-15,-9 5 25 0,2-6-16 0,-2 6 24 16,0 0-15-16,0 0 2 0,-6-11-6 0,6 11 19 16,-9-2-27-16,9 2 28 0,-12 1-13 15,12-1 6-15,-15 8 0 0,6-5 7 0,2 4-14 16,-2 0 16-16,2 0-20 0,-1 3 5 0,0-2-30 15,2 2 31-15,-1 0-13 0,1-1 2 0,2-1 4 16,1 0 8-16,3-2-13 0,0-6-2 0,0 0 2 16,0 0 2-16,7 11-28 0,-7-11 8 15,0 0-2-15,23-12 5 0,-13 2-19 0,3-1 5 16,2-3 9-16,0-3-3 0,1 0-2 0,1-3 4 16,2-3-15-16,-4 2 0 0,3-2-6 0,-5 3 1 15,-1 1-7-15,-1-2-1 0,1 2 5 0,-3 1 17 16,-1 1-25-16,-3 2 14 0,2-1-18 0,-5 4-16 15,1 1 14-15,-1 1-9 0,-2 3-2 16,0 7 13-16,-2-11-5 0,2 11 17 0,-8-1 1 16,8 1-7-16,0 0 4 0,-13 12 14 0,6-3-19 15,1-1 32-15,1 3-27 0,2 1 14 0,-1 4-1 16,2-5 11-16,0 3-4 0,2-2-9 16,0 2 1-16,2-3 12 0,2 2-16 0,1-2 8 15,4 0-10-15,0 0 12 0,2-4-20 0,-1-1 14 16,5 0 1-16,-1-1-2 0,-1-4-11 0,3 1 14 15,-3 0 0-15,5-4-2 0,-5 1-10 0,6-1 24 16,-2-3-14-16,-1 0-12 0,-3 0 14 0,1 0-2 16,-3 1-11-16,-2-2-4 0,1 1 1 15,-2 1 2-15,-1-2 2 0,-3 2 0 0,-4 4-6 16,2-11 14-16,-2 11 4 0,0 0-23 0,-10-11-4 16,5 9 7-16,5 2 4 0,-14-2 18 0,14 2-2 15,-17 4-4-15,7 1 2 0,1 1 13 0,-1 5-7 16,3 0 3-16,-1 0-13 0,2 5 8 15,0-2 4-15,3 3 4 0,-1 0-24 0,4-2 30 16,0-2-29-16,0 1 4 0,2 0-19 0,2-2 10 16,-3-1-42-16,5-1 9 0,1 0-29 0,0-5-3 15,0 1-43-15,-7-6-9 0,17 1-45 0,-17-1-31 16,20-7-1254-16,-11 2-1518 0</inkml:trace>
  <inkml:trace contextRef="#ctx0" brushRef="#br0" timeOffset="-10248.545">26910 7985 3244 0,'0'13'427'0,"0"-3"-109"0,0-3-29 16,0-7-71-16,1 11-25 0,-1-11-41 0,0 9-29 15,0-9-27-15,0 0-11 0,0 0-21 16,0 0-1-16,0 0-19 0,0 0-7 0,10-28-20 15,-5 14 10-15,-1-5-21 0,1 1 17 0,2-3-17 16,-1-2-3-16,-1 4-12 0,-1 0 34 0,4 1-12 16,-4 2 19-16,0 1-32 0,-1 1 38 0,1 2-2 15,0 2-2-15,0 0 20 0,-1 0-49 16,2 2 7-16,2 0-6 0,-1 0 11 0,0 1 8 16,-1-1-10-16,2 2 22 0,-2-1-51 0,-1 2 34 15,3 0-9-15,-1 1 5 0,-6 4 1 0,10-7-1 16,-4 6-13-16,-6 1-9 0,9-2 15 0,-9 2 25 15,0 0-17-15,18 5-22 0,-13-1 15 0,-5-4-8 16,4 12-2-16,-4-12-5 0,3 13 21 0,-6-5-13 16,3 1-6-16,-4 0 11 0,-1-1-16 15,-2 1 11-15,2-1-9 0,-3-1-14 0,1-2 13 16,-4 1-5-16,2-1 14 0,0-3-12 0,0-2-45 16,-2 0-20-16,11 0-49 0,-20-2-11 15,12-4-33-15,0 1-19 0,1-1 10 0,7 6-88 16,-11-14-962-16</inkml:trace>
  <inkml:trace contextRef="#ctx0" brushRef="#br0" timeOffset="-9612.689">27151 7693 2937 0,'0'0'393'16,"15"5"-45"-16,-8-2-70 0,0-1-65 15,-7-2-50-15,16 5 10 0,-8-4-60 0,2 2-7 16,1-1-14-16,-11-2-22 0,20 1 4 0,-11-2 7 16,-9 1-26-16,21-2-6 0,-13-1-28 0,1 1 25 15,3 1-24-15,-3-4 19 0,-1 2-31 0,-1-2 10 16,-7 5 15-16,14-7-25 0,-10 4 16 0,1-2 1 16,-5 5-14-16,2-8-3 0,-2 8-7 0,0-9 9 15,0 9-18-15,-5-7 6 0,5 7 23 0,-8-5-23 16,3 3 12-16,5 2-2 0,0 0-6 0,-18 5 18 15,11 0-16-15,1 2 16 0,-2 3 39 16,2-1-55-16,2 1-6 0,-3 0 30 16,3 4-49-16,2 1 31 0,-2-2-24 0,4 0 37 15,0-1-40-15,0 0-3 0,4-2 15 0,-2-1 3 16,2-1-45-16,0-3 1 0,-4-5-42 0,9 7-11 16,-1-4 5-16,-8-3 0 0,0 0 7 0,19-9-26 15,-10 3-9-15,0 0 37 0,-4 2-34 0,1-3 4 16,1 0-11-16,-1 1 70 0,-1 1-36 0,0-2 0 15,0 0 21-15,-5 7 2 0,8-8 1 0,-8 8 19 16,4-5 54-16,-4 5 20 0,0 0-9 16,0 0 61-16,0 0-13 0,5 17 76 0,-5-17-87 15,5 11 86-15,-3-4-19 0,-2-7 23 0,5 12-32 16,-1-7-5-16,-4-5-38 0,6 9 3 16,-3-6-19-16,-3-3-3 0,13 3 6 0,-13-3 19 15,13-5-43-15,-4 2-16 0,1-4-6 0,-3 1 18 16,6-3-22-16,-1-1 22 0,0 1-39 0,0-2 32 15,0 1-12-15,-2 1 21 0,2 1-43 0,-1 1 30 16,-2 2-26-16,0-1 30 0,-2 4-22 0,-7 2 18 16,11 1-18-16,-11-1 16 0,11 11-6 0,-8-4 19 15,1 2-2-15,-2 1-17 0,2 1-10 0,-3 0 0 16,1 0 11-16,0-1 34 0,0 0-57 0,2-1 32 16,-4-9-16-16,3 14 18 0,0-8-53 15,-3-6-34-15,2 9-81 0,-2-9-8 16,0 0-61-16,0 0 18 0,0 0-52 0,15-1-2193 15</inkml:trace>
  <inkml:trace contextRef="#ctx0" brushRef="#br0" timeOffset="-9124.801">27808 7611 2479 0,'-20'10'373'0,"7"1"-44"16,-1 3-93-16,4-1-27 0,1 2-2 0,2 0-33 15,-1 2-6-15,4-2-15 0,0 2 2 0,4-3-28 16,0-1-10-16,2-1-31 0,0-1-2 0,5-3 33 15,0-1-38-15,2-2-9 0,0-4 4 0,4-2-15 16,-2-4-28-16,5-2 25 0,-2-4-29 16,4-4 18-16,1-3-39 0,0-4 45 15,0-1-35-15,-2-1-8 0,-2-2-10 0,1-2 16 16,-3-1-14-16,-1-1 8 0,-3 0-28 0,1-2 40 16,-2 2-12-16,-1 1-8 0,-3 4-30 0,-1 1 8 15,0 5-6-15,0 2 12 0,-3 2-3 0,0 2-12 16,0 4 23-16,-3 2 16 0,3 7-8 0,-6-7 11 15,6 7-24-15,0 0 9 0,-15 11 14 0,10-2 19 16,-4 3-39-16,5 4 18 0,-3 1 1 0,2 5 23 16,-2 2-42-16,2-2 26 0,2 3 12 0,-2 0-10 15,3 1 7-15,2 0-22 16,-2-5-9-16,2 0 12 0,0-3-28 0,2 0 20 16,2-3-32-16,-3-3-10 0,4-2-104 0,0-3-31 15,-5-7-37-15,14 11 18 0,-14-11-57 0,15 3-223 16,-5-5-2683-16</inkml:trace>
  <inkml:trace contextRef="#ctx0" brushRef="#br0" timeOffset="-8393.545">28202 7579 2903 0,'0'0'492'0,"-27"12"-109"0,20-5-128 16,-3 1 15-16,0 0-63 0,-1 2-10 0,3-2-55 15,-1 1-14-15,-1 1-23 0,4-2 8 16,-2 0-47-16,2-1 13 0,-1 1-43 0,3-1 33 16,0-1 10-16,0 0-12 0,4-6-15 0,-4 10 21 15,4-10-42-15,-1 9 11 0,1-9 0 0,0 0 13 16,10 6-33-16,-10-6 5 0,0 0-4 0,0 0-3 16,17-11-15-16,-10 5 26 0,0 3-16 15,-2-4 5-15,2 1-15 0,-3-1 8 0,3 2-24 16,-2-2 24-16,0-2-13 0,-3 3 2 0,1 0-14 15,0-2 22-15,-3 8-3 0,5-11 3 0,-4 5-20 16,-1 6 24-16,1-11-18 0,-1 11 4 16,0 0-8-16,0-8-6 0,0 8 9 0,0 0 17 15,0 0-12-15,0 0 22 0,0 0-29 0,-7 26-1 16,4-17 8-16,2 1 17 0,1 1-12 0,-2-1 10 16,2-1-10-16,0 0 13 0,0 0-24 15,0-9 32-15,3 17-29 0,-2-11 10 0,-1-6-2 16,4 11 10-16,-4-11-21 0,8 6 23 0,-8-6-17 15,11 0 4-15,-11 0-13 0,0 0 3 0,17-13-11 16,-9 6 5-16,0-1-14 0,-2-3-6 0,1 3-29 16,-2-2 5-16,-1 2-36 0,2-1 25 0,-2 1-16 15,0 1-2-15,-4 7-2 0,6-12 13 16,-4 7-10-16,-2 5 14 0,4-5-12 0,-4 5 55 16,0 0 5-16,0 0 19 0,0 0 10 0,0 0 32 15,0 0-4-15,0 0 26 0,3 21-22 16,-3-21 17-16,4 11-5 0,-4-11 15 0,3 11-12 15,-3-11 2-15,3 9-6 0,-3-9 31 0,4 8-37 16,-4-8-1-16,6 5 2 0,-6-5-6 0,0 0-16 16,11 0 10-16,-11 0-16 0,11-6 20 0,-5 1-22 15,1-2 9-15,-1-1-12 0,5-2 19 0,-3 1-31 16,0-2 16-16,3 1-16 0,-4 1 8 0,0 2-10 16,0-1 17-16,-1 1-15 0,3-1 23 0,-4 3-9 15,0 1-3-15,-5 4-12 0,8-8 7 16,-8 8 1-16,8-3 6 0,-8 3-24 15,0 0 25-15,0 0-28 0,8 12 21 0,-8-12-16 16,0 12 16-16,2-5-5 0,-2-7-2 0,0 15 11 16,1-6-7-16,1 0 5 0,-2-9 2 0,1 17-15 15,1-10 11-15,-1 1-1 0,-1-8 1 0,2 11-27 16,-2-11-13-16,2 8-27 0,-2-8-15 0,0 0-58 16,0 0-30-16,0 0-58 0,0 0-1227 0,0 0-1955 15</inkml:trace>
  <inkml:trace contextRef="#ctx0" brushRef="#br0" timeOffset="-8177.273">28588 7545 2570 0,'0'23'550'15,"-1"-2"-169"-15,1-1-68 0,0 0-38 0,-2 2-41 16,1-2-74-16,1 2 3 0,-2-1-63 0,1 0 3 16,1-2-71-16,-4 1 1 0,2-4-106 0,2-3-61 15,-3-1-57-15,2-1-198 0,-1-5-3066 0</inkml:trace>
  <inkml:trace contextRef="#ctx0" brushRef="#br0" timeOffset="-7964.991">28663 7607 2835 0,'0'0'409'0,"-17"4"-66"0,5-2-67 0,0 0-50 16,-1-1-63-16,0 0-14 0,-2 1 19 0,0-1-10 15,-1-1-69-15,-1 1 20 0,1 0-35 16,-1-1-25-16,2 2-30 0,-1-2-45 15,2 1-38-15,1-1-20 0,-2 0-55 0,15 0-40 16,-26 1-73-16,16 1-1065 0</inkml:trace>
  <inkml:trace contextRef="#ctx0" brushRef="#br0" timeOffset="-7056.563">27765 7585 2507 0,'0'0'440'0,"0"0"-129"0,0 0-130 0,10 5-20 16,-10-5 48-16,0 0-29 0,0 0-32 15,0 0-27-15,0 0 13 0,11 3 17 0,-11-3-36 16,0 0-8-16,10 3-4 0,-10-3-22 0,0 0-8 16,9 3-9-16,-9-3 13 0,0 0-42 0,0 0 15 15,11 1-2-15,-11-1 6 0,0 0-15 0,0 0 13 16,14-2-35-16,-14 2 17 0,6-2-20 16,-6 2 8-16,8-4-14 0,-8 4 2 0,0 0 0 15,10-2 25-15,-10 2-25 0,9-4-1 0,-9 4-22 16,11-1 23-16,-11 1-13 0,10-2 36 0,-10 2-27 15,10 0 9-15,-10 0-2 0,11-1-6 0,-11 1 10 16,9 1 0-16,-9-1-25 0,12 0-12 16,-12 0-10-16,0 0 7 0,0 0-60 0,0 0-24 15,19 3-82-15,-19-3-1489 0</inkml:trace>
  <inkml:trace contextRef="#ctx0" brushRef="#br0" timeOffset="-5720.991">28572 7632 1760 0,'0'0'272'0,"0"0"46"0,0 0-48 0,0 0 13 16,0 0-60-16,0 0 4 0,0 0-60 0,0 0-49 16,0 0 27-16,0 0 10 0,0 0-64 0,0 0 24 15,0 0-54-15,0 0 2 0,0 0 17 0,-6-8 16 16,6 8-63-16,0 0 36 0,0 0-18 0,0-11 1 16,0 11-24-16,-3-7 11 0,3 7 2 0,-2-8-20 15,2 8-29-15,0 0 46 0,-4-12-14 16,4 12-32-16,-4-4-3 0,4 4 30 0,-3-7 17 15,3 7-36-15,0 0 10 0,0-8 5 0,0 8 1 16,0-8-4-16,0 8-4 0,0 0 8 16,0 0-21-16,5-18 10 0,-5 18-10 0,5-8 57 15,-5 8-45-15,3-11 13 0,-3 11-28 0,0 0 4 16,6-9-11-16,-6 9 42 0,0 0-35 0,3-9 8 16,-3 9-12-16,0 0 27 0,0 0-22 0,3-11 2 15,-3 11 29-15,0 0-5 0,0 0-50 0,2-10 31 16,-2 10-7-16,0 0-40 0,0 0-20 15,0 0 6-15,-2-13-44 0,2 13-7 0,0 0-2132 16</inkml:trace>
  <inkml:trace contextRef="#ctx0" brushRef="#br0" timeOffset="-4948.469">28555 7616 1760 0,'0'0'369'15,"0"0"-93"-15,8 0-80 0,-8 0 55 0,0 0-75 16,0 0-14-16,0 0-88 0,0 0 71 0,0 0 46 15,11-1-39-15,-11 1-71 0,0 0 35 0,0 0-21 16,0 0-18-16,0 0-3 0,10-1-1 16,-10 1-18-16,0 0 29 0,0 0-47 0,10-3 38 15,-10 3-34-15,0 0 0 0,8-3 4 0,-8 3 41 16,10-2-64-16,-10 2 61 0,8 0-42 0,-8 0 10 16,12-5-55-16,-12 5 24 0,12-1-13 0,-4 0 21 15,-8 1 6-15,15-3-3 0,-9 2-9 0,-6 1 23 16,14-2-45-16,-14 2 29 0,12-1-29 15,-12 1 7-15,0 0 4 0,15-1-4 0,-15 1-61 16,0 0-29-16,0 0-49 0,0 0-46 16,0 0-36-16,12 5-2245 0</inkml:trace>
  <inkml:trace contextRef="#ctx0" brushRef="#br0" timeOffset="-93.329">21937 8300 2771 0,'0'0'449'0,"0"0"27"0,0 0-115 16,0 0-21-16,0 0-105 0,0 0 1 0,0 0-37 15,0 0-43-15,0 0-3 0,0 0-11 0,0 0-32 16,0 0-20-16,16-11-16 0,-7 8-6 0,2 0-12 16,3-2-2-16,1 3-20 0,4 0 16 0,4-3-23 15,4 3 16-15,1-1-26 0,0 0 2 0,5 2-5 16,-2-1-4-16,0 2-1 0,-3-1-9 0,-2 1 4 15,-4 0 2-15,-1 0-2 0,-5 0 1 16,1 1-10-16,-4 0-5 0,-2 1 20 0,-7 2-5 16,-4-4-8-16,3 10 1 0,-3-10 4 0,-11 17 9 15,1-8-8-15,-2 3-6 0,-4 0-8 0,-2 3 2 16,-1-1 13-16,-1 1 15 0,-1 1-22 0,-3 1 6 16,4-2-3-16,-1 0 16 0,-2 3-3 15,3-4-20-15,3-1-4 0,-1 2 9 0,1-3-2 16,3 2 10-16,1-4-8 0,1 1-2 0,0-1 4 15,4 1 4-15,-1-6 1 0,2 2-5 0,0 0 4 16,0 1 12-16,0-1-12 0,1-1 8 0,2 0-15 16,0-1 3-16,0 1-4 0,4-6 6 0,-6 8 7 15,6-8 7-15,-6 9-12 0,6-9 22 0,0 0-21 16,6 9 17-16,-6-9-21 0,13 5 10 0,-3-3 2 16,5-2-13-16,-1 0-11 0,5 0 7 15,2-1 6-15,-1 0 0 0,2-2-4 0,1 1-10 16,-5 1-37-16,2-2 12 0,-6 1-30 0,2 0-27 15,-5 0-46-15,2 0-42 0,-6-2-23 0,-7 4-18 16,10-5-1395-16</inkml:trace>
  <inkml:trace contextRef="#ctx0" brushRef="#br0" timeOffset="622.538">22577 8340 2658 0,'0'0'453'0,"0"0"-120"0,0 0-67 16,0 0-67-16,0 0 67 0,5-3-109 0,-5 3 63 16,0 0-48-16,0 0-39 0,0 0-13 0,0 0-1 15,0 0 8-15,0 0-37 0,0 0-16 16,0 0 23-16,0 0-5 0,0 0 10 0,0 0-13 16,0 0 10-16,0 0 0 0,0 0 0 0,0 0-8 15,0 0 4-15,0 0-13 0,0 0 3 0,-10 30-2 16,5-18-1-16,-1 3-17 0,-2 0 2 0,2 2-1 15,-1 2 2-15,0 3-17 0,0-2-2 16,1 1-13-16,2-4 7 0,0 0-3 0,1 1 1 16,0-1-15-16,0 0 3 0,-1-1-8 0,1-6 1 15,0 2-14-15,2-2 4 0,0-1-17 0,1-2-1 16,-2 1-32-16,2-8-3 0,-3 13-26 0,2-7 6 16,1-6-26-16,-6 10-13 0,3-6-24 0,3-4-10 15,0 0-27-15,-14 9-25 0,10-7-937 0,4-2-697 16</inkml:trace>
  <inkml:trace contextRef="#ctx0" brushRef="#br0" timeOffset="978.829">22799 8331 2990 0,'0'0'530'16,"0"0"-164"-16,0 0-30 0,0 0-62 0,0 0-59 15,0 0-25-15,0 0 2 0,8 17-37 0,-7-9-4 16,-1-8-32-16,0 20 17 0,0-7-7 0,-1 0-22 15,-2 5 7-15,2 1-12 0,0 1-17 0,-1 0-19 16,1 4-6-16,-2-1-2 0,0-3-16 0,2 2 5 16,-2-2-13-16,1-2 13 0,1-2-23 0,-2 2 6 15,2-4-20-15,-1-2-9 0,-1-1-31 0,2 1-44 16,-2-2-9-16,1-3-23 0,2-7-44 0,0 0-18 16,0 0-42-16,-9 7-31 0,9-7-1410 0</inkml:trace>
  <inkml:trace contextRef="#ctx0" brushRef="#br0" timeOffset="1330.479">22784 8414 3151 0,'6'-5'470'0,"-6"5"-62"0,6-6-130 0,-6 6-48 15,8-5-43-15,-2 0 10 0,0 0-85 0,1-1-7 16,1 0 1-16,0 1-17 0,1-1-10 0,1 0-11 16,4 0 10-16,-1-1-26 0,4 1 7 15,-3 1-10-15,3 0-9 0,0 0 13 0,3 1-37 16,-3 2 23-16,0 0 22 0,-3 1 5 0,3 1-13 16,-4 1 16-16,-1 2-29 0,-2 1 17 0,-3 2-12 15,-1 1-1-15,-4 1-6 0,-2 3 6 16,-2-2-10-16,-5 3-9 0,0 3-21 0,-2-1 10 15,-2-1-4-15,-2 0 11 0,2 0-20 0,-2-1 5 16,0-2 8-16,-1 0-4 0,1 0-30 0,1-3 0 16,-2 0-29-16,4 0-9 0,-3-3-18 0,2-1 0 15,1 0-27-15,10-3-75 0,-19 1-15 0,19-1-26 16,-15 0-1497-16</inkml:trace>
  <inkml:trace contextRef="#ctx0" brushRef="#br0" timeOffset="3362.532">21935 8442 2315 0,'0'0'373'0,"0"0"-81"0,0 0-23 0,0 0-25 16,-7 4-34-16,7-4 14 0,0 0-56 15,0 0 24-15,0 0-20 0,-4 7-7 0,4-7-24 16,0 0-2-16,0 0-17 0,0 0 4 0,0 0-19 16,0 0 4-16,0 0-30 0,0 0-14 0,0 0-2 15,0 0-26-15,0 0-3 0,17 8-8 0,-17-8 16 16,11 0-30-16,-11 0 11 0,14 0 12 0,-14 0 4 15,18 0-22-15,-8 2-14 0,4-2 22 0,-1 0-9 16,0 1 6-16,4-1-35 0,-3 0 34 0,3 0-10 16,0 0-13-16,-1 0 11 0,0 0-9 0,0-1-15 15,1 1-23-15,-3 0 2 0,1 0-25 16,0 0-8-16,-1 0 14 0,-1-2-68 16,-3 2 0-16,1-1-33 0,-1 1-51 0,-10 0-9 15,14 1-330-15,-14-1-2617 0</inkml:trace>
  <inkml:trace contextRef="#ctx0" brushRef="#br0" timeOffset="9278.338">24759 8676 2017 0,'0'0'354'0,"0"0"-30"0,-4-4-126 0,4 4 10 15,0 0-65-15,0 0 22 0,0 0-68 0,0 0 35 16,0 0-60-16,0 0-11 0,0 0 1 0,0 0 14 16,0 0-69-16,0 0 66 0,0 0-11 0,0 0 14 15,0 0-76-15,0 0 42 0,0 0-20 16,0 0-12-16,0 0 17 0,-9-2-60 0,9 2 7 16,0 0 26-16,0 0 42 0,0 0-31 0,0 0 19 15,0 0-14-15,0 0-36 0,0 0 65 0,0 0-19 16,0 0 3-16,0 0-35 0,0 0 50 0,0 0-19 15,0 0-10-15,0 0-21 0,0 0 49 0,0 0-14 16,0 0-11-16,0 0-27 0,0 0 24 16,0 0-6-16,0 0 9 0,0 0-45 0,0 0 45 15,0 0-27-15,0 0 27 0,0 0-15 0,0 0 17 16,0 0-3-16,0 0-25 0,0 0-15 0,0 0 49 16,0 0-21-16,0 0 27 0,0 0-72 0,0 0 52 15,0 0-16-15,0 0 50 0,0 0-46 0,0 0 20 16,0 0-40-16,-5-5 32 0,5 5-4 0,0 0 59 15,0 0-72-15,0 0 1 0,0 0-31 16,0 0 57-16,0 0-14 0,0 0 22 0,0 0-38 16,0 0 33-16,0 0-28 0,0 0 6 0,0 0-6 15,0 0 35-15,0 0-45 0,0 0 5 16,0 0-3-16,0 0 40 0,0 0-34 0,0 0 13 16,0 0-24-16,0 0 32 0,0 0-53 0,0 0 42 15,0 0 3-15,0 0-5 0,0 0-11 0,0 0 8 16,0 0-12-16,0 0 7 0,0 0-3 0,0 0 49 15,0 0-57-15,0 0 32 0,0 0-3 0,0 0 22 16,0 0-3-16,0 0-20 0,0 0-28 0,0 0 61 16,0 0-27-16,0 0-13 0,0 0 31 0,0 0-9 15,0 0-4-15,0 0-7 0,0 0 18 0,0 0-34 16,0 0-16-16,0 0 23 0,0 0 5 16,0 0-15-16,0 0 21 0,0 0-14 0,0 0-18 15,0 0 24-15,0 0-13 0,0 0 22 0,0 0-35 16,0 0 6-16,0 0-10 0,0 0 28 15,0 0-16-15,5-14 23 0,-5 14-44 0,0 0 39 16,4-9-3-16,-4 9-17 0,2-7 6 0,-2 7 27 16,3-8-5-16,-3 8 34 0,0 0-85 0,0 0 47 15,1-7-2-15,-1 7-27 0,0 0-6 0,0 0 21 16,0 0-9-16,3-7 13 0,-3 7 15 0,0 0 3 16,0 0-15-16,0 0-7 0,0 0-7 0,0 0-5 15,2-7 12-15,-2 7 30 0,0 0-30 0,0 0 0 16,0 0 8-16,0 0 6 0,0 0-7 0,0 0 4 15,0 0-7-15,0 0 21 0,0 0-8 16,0 0 12-16,0 0 15 0,0 0 7 0,0 0-11 16,0 0 6-16,0 0 9 0,-13 21 26 15,11-13-6-15,0 4 10 0,-1-1-42 0,1 3 15 16,1 3-3-16,-2 0 18 0,3-1-29 0,-1 1 16 16,-1 1-16-16,2-1 2 0,-1 1-5 0,1-3 5 15,0 0-13-15,0 0-6 0,0-3 0 0,0 2-3 16,-2-3-16-16,2 0-15 0,-1-1-49 0,0-2-33 15,1-8-42-15,-5 15-14 0,2-11-1150 0,3-4-979 16</inkml:trace>
  <inkml:trace contextRef="#ctx0" brushRef="#br0" timeOffset="9682.749">24669 8707 2601 0,'0'0'485'0,"8"-12"-65"0,-8 12-77 0,6-8-28 15,-1 4-68-15,-5 4-48 0,10-11-31 16,-4 4 18-16,1 0-38 0,3 1-6 0,-2 1-7 15,2-2-6-15,6 1-25 0,-2 1-10 0,3-2-32 16,0 3 10-16,1-1-11 0,3 2 9 0,-2-1-40 16,4 1 5-16,-2 0-12 0,-3 1 11 0,4-1-8 15,-5 2 5-15,-2 0 2 0,-1 1 6 0,0-1-23 16,-4 1 16-16,1 0-7 0,-11 0-2 0,13 6-11 16,-12-1 8-16,-1-5-18 0,0 0 17 15,-5 19-15-15,-2-12 3 0,-2 1 5 0,0 2 1 16,-2 0-19-16,-3-1 24 0,-1 1-12 0,-1-1 1 15,1 0-18-15,-4 3 1 0,2-5-30 0,-1 4-16 16,1-3-24-16,1-1 14 0,0-1-54 0,0 0-4 16,2-1-28-16,4-1-190 0,-3 0-1278 15</inkml:trace>
  <inkml:trace contextRef="#ctx0" brushRef="#br0" timeOffset="11738.278">25353 8421 2658 0,'0'0'396'15,"0"0"-41"-15,0 0-86 0,0 0-9 0,0 0-50 16,0 0 9-16,0 0-58 0,-17 16 8 0,7-9-71 16,0 2 28-16,-1 1-25 0,-5 3 3 0,2 1-32 15,-2 3-5-15,-1 0-9 0,-1 3 18 0,2 1-20 16,-2 1-9-16,1 1-13 0,3-1-3 0,0-3-13 16,3 2 25-16,-1-1 10 0,1-1-4 0,4 2-18 15,-2-5-3-15,3 0-20 0,-1 1 26 0,2-3-48 16,1 1 33-16,0-3-5 0,1 0-4 0,1-1-1 15,2 1 1-15,-2-2-5 0,2-1-3 0,0-1 17 16,0-8-24-16,2 17 5 0,0-10-14 0,1-1 2 16,-3-6 4-16,8 11-6 0,-3-5 14 15,2-3-14-15,-1 1-13 0,-6-4-6 0,13 6-1 16,-4-5-29-16,-9-1 15 0,15 3-23 16,-7-2-33-16,-8-1-10 0,0 0-67 0,23-1-30 15,-23 1-17-15,19-4-2133 0</inkml:trace>
  <inkml:trace contextRef="#ctx0" brushRef="#br0" timeOffset="14230.849">25365 8584 2639 0,'0'0'409'0,"9"-3"-32"0,-9 3-67 0,0 0-23 0,7-4-26 16,-7 4-72-16,0 0 28 0,0 0-25 15,0 0-44-15,13 0-4 0,-13 0-8 0,0 0-42 16,0 0 11-16,5 12-16 0,-5-12 9 0,0 12-35 16,0-12 12-16,0 16-24 0,0-7 25 0,0 2-9 15,0 0-13-15,-2 1-3 0,2 0-7 0,0 0 0 16,0-1-5-16,0 2-8 0,2-2 22 0,-2 1-19 16,0-4-4-16,2 1 1 0,-2-9-1 0,2 13-7 15,-1-5 14-15,-1-8-6 0,6 8-4 0,-6-8 5 16,9 5-10-16,-9-5-13 0,14 0 11 0,-14 0-10 15,22-8 20-15,-13 2-19 0,4-2 5 0,1-1 5 16,-1 0-9-16,1-2-4 0,-3 0 4 0,0 1-9 16,1-1-4-16,-3 1-14 15,1 0 3-15,-2 1-16 0,-2 0-6 0,1 2-13 16,-1 1-9-16,-2-2-41 0,1 1-22 0,-2 0-27 16,-3 7-72-16,7-12-185 0,-7 8-1184 0,4-2-2070 15</inkml:trace>
  <inkml:trace contextRef="#ctx0" brushRef="#br0" timeOffset="14678.947">25703 8407 3330 0,'0'0'479'0,"8"10"-93"16,-4-3-44-16,1 1-92 15,1 2-35-15,-2-2-37 0,6 3-25 0,-3 0-9 16,2 4-32-16,0-3-3 0,2 1-21 0,0 3-3 16,1 1 9-16,1 1-19 0,-1 0-12 0,-3-1-1 15,1 0-11-15,-3 0 6 0,0 0-15 0,-2 0-6 16,-1 1-2-16,-2-1-11 0,0 1 17 0,-2 1-34 16,-2-1 10-16,0-2 6 0,-2 2 0 0,-1-1-8 15,-4-2 2-15,2 1-5 0,-1-3 3 0,1 1-12 16,-3-3-1-16,-1 1-18 0,1-2-6 0,0-1-7 15,3-3-4-15,-3-1-22 0,2-1-9 0,-1 0-9 16,1-1-23-16,-1-1-30 0,9-2-67 16,0 0-43-16,-21 1-1324 0</inkml:trace>
  <inkml:trace contextRef="#ctx0" brushRef="#br0" timeOffset="15150.017">26144 8614 3809 0,'0'0'494'0,"0"0"-108"0,0 0-73 0,0 0-56 16,0 0-39-16,0 0-52 0,0 0-23 0,30-11-16 15,-20 8-24-15,5-2-11 0,0 2-12 0,1-1-7 16,4-1-5-16,-2 3 10 0,2-3-73 0,0 3 10 16,1-2-4-16,2 2-9 0,-4 1 0 15,1-1-6-15,-1 1-22 0,-2 0 2 0,-3-1-21 16,-1 2-18-16,-2-1-33 0,-1 1-44 0,-10 0-82 15,0 0-9-15,17 1-1411 0,-17-1-2197 0</inkml:trace>
  <inkml:trace contextRef="#ctx0" brushRef="#br0" timeOffset="16002.721">26149 8758 3249 0,'-5'3'434'0,"5"-3"-39"15,0 0-116-15,0 0-7 0,0 0-69 0,0 0 10 16,0 0-67-16,-6 4-8 0,6-4-41 16,0 0 35-16,0 0-12 0,0 0 19 0,0 0-48 15,0 0 12-15,0 0-4 0,0 0 0 0,0 0 4 16,0 0-7-16,0 0-13 0,0 0 2 0,0 0-14 15,0 0-4-15,0 0-12 0,0 0 0 0,0 0-14 16,27-8-4-16,-18 4-5 0,0 2-2 0,2 0-1 16,0 0-12-16,4-1 4 0,0 1-1 15,2-2-12-15,1 3 0 0,3-2-13 0,-2 1 8 16,0 2-7-16,1-1-8 0,-4-1 1 0,2 0-7 16,-5 2-3-16,-2 0-18 0,1 0-36 0,-12 0-6 15,15 4-50-15,-15-4-40 0,14 2-199 0,-14-2-902 16,6 5-719-16</inkml:trace>
  <inkml:trace contextRef="#ctx0" brushRef="#br0" timeOffset="17337.84">27166 8576 2180 0,'11'-1'467'0,"-11"1"-86"0,0 0-79 16,12 0 6-16,-12 0-44 0,9-1-35 0,-9 1-12 16,0 0-28-16,0 0-54 0,12-2 14 0,-12 2-21 15,0 0-17-15,0 0-30 0,11-2 12 0,-11 2-28 16,0 0 10-16,0 0-14 0,6-2-10 0,-6 2-17 16,0 0 35-16,0 0-42 0,0 0 17 0,0 0-41 15,-13-12 26-15,13 12-3 0,-21-2 0 0,11 1-23 16,-7 1 31-16,4 0-29 0,-5 0 31 15,1 3-22-15,-4-2 0 0,0 3-2 0,2 2-12 16,-4 1 22-16,2 0-1 0,-1 1 9 0,2 1-2 16,0 1-3-16,-1 0-2 0,8-1-2 0,-2 4 3 15,3-1 15-15,1 0-22 16,-3 11-2-16,10-13 4 0,4-1-21 0,0-1 13 16,4 0-4-16,6-1 3 0,-4-2-3 0,5-1 26 15,-1-2-27-15,3-2 1 0,0-1-4 0,3 0 6 16,-3-2-21-16,6-1 24 0,-4-3-15 0,3 0 8 15,0 0-12-15,-4-4 20 0,4 1-14 0,-3-3 16 16,-1 1-6-16,2-2-7 0,-6 1-8 0,0 2 12 16,1-1-8-16,-3 2 4 0,2-1-6 15,-1 1 4-15,-2 1-9 0,-1 2 13 0,-1 0-4 16,0 1 12-16,1 1-15 0,-1-2 14 0,-5 7-4 16,6-7 4-16,-6 7-15 0,6-1 13 0,-6 1-27 15,0 0 27-15,0 0-5 0,6 17 2 0,-4-8-3 16,-2 0 1-16,0 3 3 0,2 0 2 0,-2-1-3 15,0 3-1-15,0-3-4 0,2 2-9 16,-2-3-7-16,2 2 8 0,-1-2-4 0,3 0 20 16,-2-1-7-16,3-1-28 0,-1-1 3 0,-4-7-4 15,10 9-40-15,-6-6-29 0,-4-3-35 0,13 2-57 16,-13-2-18-16,20-5-68 0,-13-1-1603 0</inkml:trace>
  <inkml:trace contextRef="#ctx0" brushRef="#br0" timeOffset="18729.964">27570 8481 3316 0,'0'0'462'15,"0"0"-109"-15,0 0-16 0,0 0-64 0,0 0-54 16,0 0-71-16,0 0-4 0,0 0-20 15,0 0 2-15,0 0-16 0,0 0-10 0,16 22-23 16,-15-15 0-16,-1-7-3 0,2 14-8 0,2-4 4 16,-4 1-17-16,4 0-8 0,-3 2 13 0,3 0-2 15,0-2-10-15,2 0-11 0,-2 0 17 0,0 0-23 16,3 0 13-16,-5 0-8 0,2-2-7 0,1-1 16 16,0-1-4-16,0-2-1 0,-5-5-11 0,10 10-9 15,-4-8 5-15,-6-2 10 0,15 0-8 16,-15 0-8-16,24-8 1 0,-13 1-8 15,4-2 3-15,-2 0-1 0,0-4 1 0,3 1 2 0,-3-2-10 16,1 0-2-16,-3 0-6 0,-1 1 0 0,0 0-10 16,-3 0-3-16,1 1-3 0,-1-1-17 15,0 2 1-15,-2 3-15 0,-1-2-3 0,0 2-28 16,-1 2-1-16,-3 6-13 0,4-11-16 0,-4 11-27 16,0 0-3-16,0 0-61 0,0 0-101 0,3-3-1342 15</inkml:trace>
  <inkml:trace contextRef="#ctx0" brushRef="#br0" timeOffset="19273.758">28031 8264 3740 0,'0'0'522'0,"14"-5"-152"0,-7 3-93 0,1-1-41 16,3 0-18-16,-2 0-39 0,1 0-14 0,3 1-28 16,-2 1-21-16,1-2-22 0,2 2-2 0,-4-1-20 15,3 2 0-15,-1 0-12 0,-12 0 9 0,17 3-12 16,-11 1-11-16,-6-4-9 0,8 8 0 0,-6 0-10 16,-2-8 9-16,-6 17-9 0,2-7-6 0,-3 0 8 15,-2 1-5-15,0 1-20 0,-1-1 8 16,2-1-4-16,-1 0-3 0,3-2 7 0,-3 1 0 15,4-2-4-15,-1 1 4 0,2-2-4 0,-2 0 11 16,4 0-12-16,0 1-2 0,2-7 1 0,-2 13-4 16,2-13 12-16,4 12 10 0,-2-5-27 15,5-1 14-15,-1 0-8 0,1 2 10 0,3-2-10 16,0 0 3-16,-2 0-6 0,5 1 6 0,-3-1-5 16,1-1-1-16,2 0-15 0,-3 1 4 0,-1-2-11 15,3 0-14-15,-4 0-12 0,-1-2-4 0,-7-2-13 16,16 5-28-16,-10-4-35 0,-6-1-13 0,15 2-135 15,-15-2-909-15,11 0-894 0</inkml:trace>
  <inkml:trace contextRef="#ctx0" brushRef="#br0" timeOffset="20045.784">28750 8301 3493 0,'0'0'536'0,"0"0"-154"0,0 0-52 0,0 0-42 15,0 0-76-15,0 0-4 0,-7 25-26 0,6-17-10 16,-3 3-23-16,2 1 7 0,-2 5-20 0,3-2-18 16,-4 4-30-16,4 2-6 0,-2 3-5 0,0 2-11 15,1 1-4-15,0-2-1 0,1 0-17 0,1 2 0 16,-2-2-5-16,2-6-15 0,0 3-18 15,2-3-19-15,-2-2-35 0,0-3-18 16,0-3-35-16,0-11-36 0,7 14-65 0,-6-12-873 16,-1-2-567-16</inkml:trace>
  <inkml:trace contextRef="#ctx0" brushRef="#br0" timeOffset="20261.79">28937 8459 3802 0,'0'0'642'0,"0"0"-189"0,-2 12-96 0,2-12-77 16,0 0-56-16,-18 8-32 0,10-5-22 0,-5 0-51 15,0-1-13-15,-1-1-22 0,0-1-25 16,-1 0-5-16,-1 1-6 0,-1-1-28 0,0-1-1 16,0 1-15-16,3 0-6 0,-2 1-24 0,2-1-14 15,2 1-29-15,-1-1 6 0,3 2-31 0,10-2 3 16,-17 0-62-16,17 0-201 0,-7-2-1035 0,7 2-1174 15</inkml:trace>
  <inkml:trace contextRef="#ctx0" brushRef="#br0" timeOffset="21094.368">29452 8402 2413 0,'0'0'456'0,"0"0"-81"0,0 0-52 15,0 0-27-15,-29 4-91 0,19-2-35 0,-1 1 27 16,-2 1-40-16,-2 1-30 0,-1 1 19 0,1 1-27 16,-2 2-31-16,2-1 17 0,0 1-30 15,1-1 19-15,1 1-41 0,2-1 22 0,2 0-1 16,0-1-12-16,3 0-1 0,0-1-14 16,3 1 4-16,0-1 2 0,3-6-4 0,0 10 2 15,0-10-18-15,0 0 8 0,10 10-28 0,-10-10 15 16,13 3-11-16,-13-3-4 0,14 0-9 0,-14 0 11 15,18-6-8-15,-8 2 20 0,1-1-10 0,0-2-4 16,0 0-5-16,0-2-1 0,1 0-5 0,-4 2 15 16,1-2-15-16,-1 1 3 0,-1 1-5 0,0 1 4 15,-1 0 5-15,0-1 5 0,0 2-16 16,-1 2-1-16,-5 3-7 0,7-8 16 0,-3 5-11 16,-4 3 13-16,0 0-17 0,7-6 9 0,-7 6-3 15,0 0 3-15,0 0-3 0,0 0 3 0,0 0 0 16,0 0 15-16,0 0-30 0,0 0 6 15,0 0-12-15,0 0 26 0,0 0-19 0,0 0 21 16,0 0-2-16,0 0-15 0,0 0 10 0,0 0-7 16,0 0 12-16,13 1-5 0,-13-1-21 0,0 0 7 15,0 0-47-15,0 0-15 0,0 0-20 0,0 0-58 16,0 0 22-16,0 0-73 0,0 0-257 0,0 0-1599 16</inkml:trace>
  <inkml:trace contextRef="#ctx0" brushRef="#br0" timeOffset="21757.732">29299 8133 3574 0,'0'0'409'0,"10"13"-19"0,-10-13-100 0,1 10-32 16,-1-10-50-16,-1 12-8 0,1-12-43 0,-2 15-6 16,1-3-32-16,-1-1-4 0,-3 2-13 0,2 1-16 15,-1 1 4-15,-1 1 0 0,1 3-10 0,-2 0-5 16,1 3-17-16,-1-1 0 0,2-3-9 16,1 1 15-16,0-3-15 0,1 1 4 0,2-3-9 15,-2-1 5-15,2-1-13 0,0 1 11 0,2-3-17 16,-1 1-1-16,0-3-9 0,1 2 5 15,-2-10-7-15,6 13 7 0,-4-7-11 0,1 0 6 16,-3-6-10-16,8 8 10 0,-2-5-3 0,-6-3-3 16,9 7-14-16,-9-7 15 0,10 5-9 0,-10-5 6 15,14 2-8-15,-14-2 4 0,13 0-2 0,-13 0 2 16,15-3-10-16,-8 0 5 0,2-1-3 0,0 0 6 16,0-3-4-16,0-1-2 0,2 1-2 0,-3-3 5 15,2 0-1-15,-1-1-9 0,0-2-7 16,0 2 7-16,-2 0 0 0,1 2 4 15,-2-1 0-15,-2 1-3 0,2 0-15 0,-3 1 12 0,0 0-6 16,-2 2 10-16,-1 6-8 0,2-10 9 16,-2 10-17-16,0 0 19 0,-5-11-9 0,1 7 14 15,4 4-10-15,-11-3 0 0,2 1 8 0,9 2-5 16,-17 2-5-16,9-1-1 0,-2 0-5 0,0 1-2 16,3 1-20-16,-4-1-7 0,2 3-20 0,-1-2 4 15,2 0-45-15,1-1-8 0,7-2-34 0,0 0-10 16,-17 4-405-16,10-3-812 0,7-1-1610 0</inkml:trace>
  <inkml:trace contextRef="#ctx0" brushRef="#br0" timeOffset="22586.22">29664 8275 3409 0,'0'0'511'0,"12"15"-153"16,-11-7-21-16,1 1-84 0,-1 0-2 0,1 4-37 15,1 2-29-15,0 1-43 0,1 0 9 0,-1 2-22 16,1-3-13-16,0 3-7 0,2-1-1 0,-1-1-10 16,0-1-19-16,-1-1-9 0,2 0-2 0,-2-5-4 15,0 3 2-15,0-3 2 0,0 0-8 0,1-2-12 16,-1-2-2-16,-4-5-8 0,10 7-4 0,-10-7-7 16,13 0 3-16,-13 0-6 0,11-5 2 0,-1-1-8 15,-2-2 3-15,2-2-2 0,0-3-1 0,1 1-4 16,-1-2 5-16,3-2-11 0,-5 4 0 15,2-2 0-15,0 1 5 0,0 0-12 16,-1 1-7-16,-2 0-9 0,2 3-9 0,-1 0-12 16,-3 1-5-16,2 0-23 0,2-1-23 0,-4 1-21 15,1 1-24-15,0-1-49 0,0 0 36 0,-1 2-28 16,2 0-471-16,-1 2-835 0,0 0-2139 0</inkml:trace>
  <inkml:trace contextRef="#ctx0" brushRef="#br0" timeOffset="22993.958">30477 8125 3367 0,'0'0'459'0,"-2"14"-33"0,2-14-63 0,-3 18-110 16,3-7-13-16,-3 2-59 0,2-2-9 0,-1 3-15 16,0 2-34-16,0 2-28 0,-1 0 1 0,2 0-27 15,-2 1 14-15,0 0-18 0,2 0 2 0,-2 1-17 16,1-3 1-16,1 1-18 0,-3 0-40 16,3-5-37-16,-1 0-10 0,1-2-42 0,-1-1-70 15,2-10-42-15,0 14-1071 0,0-14-1457 16</inkml:trace>
  <inkml:trace contextRef="#ctx0" brushRef="#br0" timeOffset="23218.563">30613 8307 3520 0,'0'0'558'0,"-15"2"-120"0,2 0-94 15,2 0-75-15,-3 0-52 0,-1-2-29 0,0 1-30 16,-1 0-37-16,0 1-2 0,0-2-45 0,-2 1-7 16,2-2-30-16,-4-1-6 0,1 1-14 15,3 0-22-15,-2 0-31 0,3 0-8 0,-2-1-43 16,3 0-42-16,0 1-53 0,1 0-16 0,3 5-52 16,1-6-1538-16</inkml:trace>
  <inkml:trace contextRef="#ctx0" brushRef="#br0" timeOffset="24634.48">31157 8190 2487 0,'13'0'503'0,"-13"0"-183"0,0 0-69 0,0 0 56 15,9-1-97-15,-9 1-20 0,0 0-8 0,0 0-31 16,0 0 2-16,0 0-21 0,0 0-31 0,0 0-2 16,10-1-33-16,-10 1-6 0,0 0 7 15,0 0 7-15,0 0-11 0,0 0 13 0,-33 0 17 16,21 2-15-16,0 0-18 0,-3 2 17 0,2-1-20 16,-4 2 28-16,3 2-28 0,-2 0 22 0,3-1-23 15,1 3 7-15,-2 0-15 0,2 0 2 0,1 1 0 16,1 3-12-16,2-3-13 0,0 2 15 15,2 0-20-15,1 0 28 0,4-2-3 0,2 2-9 16,1-3-4-16,4 0-4 0,2 1-4 0,3-1-10 16,4-1 2-16,1-2 0 0,1 0 3 0,0 1 0 15,1-4 5-15,0 2 2 0,0-2-19 16,-2 1 1-16,0 0-19 0,-3-2-4 0,1 2-10 16,-2-3 3-16,-1 2-31 0,-3-3-2 0,-8 0-41 15,16 4-22-15,-16-4-29 0,0 0-48 0,0 0-32 16,21 0 15-16,-21 0-1347 0,6-6-2294 0</inkml:trace>
  <inkml:trace contextRef="#ctx0" brushRef="#br0" timeOffset="26141.442">31052 9179 3070 0,'0'0'436'0,"-5"-7"-98"0,5 7-7 16,0 0-109-16,-4-7-36 0,4 7 6 16,-3-7-58-16,3 7 20 0,-3-10-51 0,0 5 23 15,1-3-35-15,-1 0 6 0,-1 0-19 16,1-1-5-16,-1-1-14 0,1 0 14 0,-1 1-25 15,1-2 17-15,1 1 6 0,-2-1-17 0,2 1-1 16,0 2-7-16,-1-1-22 0,2 1 17 0,-1 2-11 16,2 6 34-16,-1-13-37 0,1 13 23 0,0-10-22 15,0 10 4-15,1-10-26 0,-1 10 21 0,7-10-23 16,-4 6 21-16,3 0-7 0,-1-2 1 0,3 3-4 16,1-2-7-16,-2 1-14 0,2 0-4 15,-2 2-16-15,1 0-2 0,-8 2-32 0,12-6-20 16,-12 6-44-16,8-5-23 0,-8 5-28 0,6-1-307 15,-6 1-1089-15</inkml:trace>
  <inkml:trace contextRef="#ctx0" brushRef="#br0" timeOffset="26550.267">30854 8897 3376 0,'0'0'544'0,"0"0"-107"0,0 0-114 16,0 0-71-16,0 0-29 0,0 0-28 16,0 0-11-16,0 0-23 0,0 0-34 0,0 0-2 15,0 0-1-15,0 0-42 0,0 0-17 16,21-12-2-16,-16 9-16 0,4-2 0 0,0 2-3 15,0-2-1-15,3 0-17 0,-2 1 6 0,2-2-17 16,1 2 16-16,2-2-4 0,1 0 0 0,1 1-3 16,-1-2-9-16,0 3-1 0,-3 1 4 0,1-1-9 15,-4 0 21-15,0 3-26 0,1-1 8 0,-2 0-12 16,0 2-12-16,-9 0 7 0,12 1 12 0,-12-1-4 16,7 6 1-16,-7-6-20 0,4 9 14 0,-2-2 0 15,-2-7 6-15,1 16-6 0,1-7 7 0,-2 2 10 16,1 0-17-16,-1 1-16 15,2-1 18-15,1 0-21 0,-2 0 1 0,2 0-15 16,1-1-24-16,-1-1-31 0,-3-9-29 0,5 17-53 16,-2-10-955-16,0 0-676 0</inkml:trace>
  <inkml:trace contextRef="#ctx0" brushRef="#br0" timeOffset="27221.546">30985 9345 2601 0,'0'0'427'0,"0"0"-162"0,0 0 16 0,-16-6-77 16,16 6-10-16,-11-2-35 0,4 2 42 0,7 0-61 15,-18 0 34-15,9 0-29 0,9 0-22 0,-21 3-38 16,11 0 31-16,2-1 3 0,-2 2-7 0,-1 0-9 16,2 1-12-16,-1 0-13 0,2 0 2 0,1 1-6 15,1-1-5-15,2 1-15 0,-1 1 16 0,1-1-13 16,4-6-8-16,-2 12-8 0,2-12-3 0,1 12 7 15,-1-12-3-15,10 10 1 0,-5-5-15 0,3 0 0 16,0-2-2-16,3 2-17 0,-1-1 12 16,0 0-15-16,3-2 4 0,-3 2-16 15,-2-1-21-15,2-2 10 0,-1 1-33 0,-9-2-29 16,12 2 5-16,-12-2-85 0,0 0 1 0,20 3-85 16,-20-3-32-16,14 1-1484 0</inkml:trace>
  <inkml:trace contextRef="#ctx0" brushRef="#br0" timeOffset="27897.824">31235 9390 2032 0,'0'0'588'0,"-14"3"-186"16,4-1-65-16,2 2-70 0,-2 1 23 0,0 1-134 16,-1-1 50-16,1 2-83 0,1 0 33 0,0 1-19 15,1-1-10-15,3 0-11 0,-1 2 3 0,3-2 2 16,-1 0-33-16,4-7-7 0,0 13-5 16,0-13-2-16,10 7 3 0,-5-3-13 0,-5-4 11 15,15 2-20-15,-6-2-5 0,-9 0-17 0,20-2-2 16,-8-2 10-16,-1 0-8 0,0-1-10 15,0 1 0-15,0-3-8 0,-3 1 3 0,2-2-30 16,-3 2 14-16,-1-1-35 0,-2 0-11 0,-3 0-17 16,1-1 0-16,-2 8-41 0,-3-15 12 0,1 5-51 15,-2 3 8-15,-2-2-46 0,1 0-17 0,0 2-26 16,-1 0 75-16,6 7-9 0,-9-10-20 0,9 10-35 16,-7-8 41-16,4 5-22 0,3 3 30 15,0 0 39-15,-1-6 14 0,1 6 13 0,0 0 87 16,0 0-101-16,0 0 47 0,18-1-28 0,-18 1 91 15,16 0 7-15,-16 0 29 0,15 1 53 0,-6-1 81 16,-9 0 12-16,15 3-39 0,-8-1 23 0,-7-2-38 16,14 4 26-16,-8 0-12 0,-6-4-13 15,9 10 13-15,-6-4-8 0,2 1-14 0,-4 1 20 16,2 2-5-16,-1-1-36 0,0 1 25 0,0-2-36 16,-1-1 11-16,-1-7-32 0,3 15-2 0,-1-9-7 15,-2-6 6-15,2 10 9 0,-2-10-13 0,6 7 12 16,-6-7-10-16,0 0-12 0,14 0-9 15,-14 0-21-15,10-7 30 0,-3 1-33 0,1-2 0 16,0 1 10-16,2-3-21 0,0 2 9 0,1-2 5 16,-1 0-13-16,-2 0 12 0,2 2-6 0,-1 0 15 15,-2 1-16-15,1 2-10 0,-1-1-2 0,-1 3 9 16,0-1-9-16,-6 4-3 0,12-3 8 16,-12 3-18-16,0 0-6 0,11 10 10 0,-6-3 0 15,-2 0-7-15,1 1-6 0,-1 2-20 0,0 0-16 16,-1-1-28-16,0 0 8 0,0-2-42 0,-2-7-48 15,0 0-72-15,9 16-561 0,-3-15-1751 0</inkml:trace>
  <inkml:trace contextRef="#ctx0" brushRef="#br0" timeOffset="28233.928">31713 9189 3249 0,'-11'8'429'16,"4"-1"-67"-16,1-1-95 0,0-3-40 0,6-3-24 15,-5 7-23-15,5-7-34 0,-6 5 7 0,6-5-6 16,0 0-36-16,0 0-27 0,0 0 16 0,8 13-14 16,-8-13 1-16,10 7-49 0,-2-3 6 15,3 0-12-15,-1 3 24 0,3-3-8 0,0 2-7 16,2 0-28-16,0 1 16 0,-2 2-15 0,2-2 5 15,-2 2-2-15,-3 0 26 0,0 0-23 0,-1 3-4 16,-5-3-7-16,0 1 1 0,-1-2-2 16,-3 1-6-16,0-9 1 0,-3 18 8 0,-1-11-7 15,0 1 9-15,-2-1-11 0,-1-1-2 0,7-6-22 16,-17 9-13-16,10-6-24 0,7-3-14 0,-19 1-21 16,19-1-48-16,-20-5-85 0,14-1-1151 0,0-2-1340 15</inkml:trace>
  <inkml:trace contextRef="#ctx0" brushRef="#br0" timeOffset="28445.287">31991 9060 3287 0,'2'12'576'0,"-1"1"-142"0,1 3-94 15,-2 3-88-15,0 1-55 0,1 0-31 0,-1 2-15 16,0-1-30-16,2-2-2 0,-2 2-30 0,0-1-32 16,0 0-24-16,-2-3-30 0,2 1-67 0,-1-4-28 15,-2 2-71-15,4-7-1325 0,2-3-2044 0</inkml:trace>
  <inkml:trace contextRef="#ctx0" brushRef="#br0" timeOffset="28629.458">32085 9194 3395 0,'-13'4'491'16,"-1"-2"-176"-16,-4 4-24 0,1-4-64 0,-3 0-29 16,1-1-55-16,0 1-40 0,0-2-54 0,4 1-42 15,-2-2-39-15,1 1-10 0,1-2-62 0,3 1 12 16,2 1-720-16,2 0-2294 0</inkml:trace>
  <inkml:trace contextRef="#ctx0" brushRef="#br0" timeOffset="29062.258">32138 9261 2438 0,'-11'11'397'0,"3"-4"-60"0,2 1-65 0,2-2-20 16,2 1-80-16,2-7-11 16,-2 11-11-16,2-11-42 0,7 11-32 0,-3-7-13 15,-4-4 48-15,11 8-16 0,-4-7-11 0,2 2-9 16,-9-3-37-16,18 0 47 0,-8-1-67 0,0-3 22 15,1 0-40-15,0-3 73 0,1 0-51 0,-2-1 23 16,1-2-31-16,-4-2-28 0,2 1 3 0,-2 0 29 16,0 2-11-16,-2 0 22 0,-2 1-18 0,3 0-7 15,-3 3 13-15,-3 5-17 0,7-6-10 0,-7 6 10 16,0 0 3-16,0 0 33 0,0 0-18 0,10 20 20 16,-9-10-11-16,0-1 14 0,1 1-7 0,-1-1 18 15,2 3-23-15,-1-2 6 0,-1-1-27 16,2-1 24-16,-2-1-20 0,-1-7 16 15,5 13-22-15,-2-8-3 0,-3-5-42 0,5 5-27 16,-5-5-51-16,0 0 14 0,0 0-22 0,0 0-72 16,16-17 19-16,-12 8-19 0,-4 9-175 0,9-16-520 15,-3 5-1353-15</inkml:trace>
  <inkml:trace contextRef="#ctx0" brushRef="#br0" timeOffset="29305.388">32425 9267 2628 0,'3'7'498'0,"-1"1"-83"16,-1 0-88-16,-1-8-31 0,4 14-40 0,-2-8-21 15,-2-6-41-15,3 9-32 0,-3-9-28 16,3 7-31-16,-3-7-11 0,0 0-20 16,0 0 0-16,0 0-10 0,0 0-11 0,19-11-3 15,-14 4-7-15,0-2-6 0,2 0 7 0,-1 1 1 16,-1-2-16-16,3 1-8 0,-3 0-14 0,2 2 12 16,0 0-5-16,-1 0 10 0,0 3-17 0,1 0 6 15,-7 4 5-15,12-1-14 0,-12 1-2 0,12 5 21 16,-6 0-16-16,-1 1 3 0,1 3-6 0,-4-1 16 15,3 0-15-15,-1-1 7 0,-1 2-23 0,0-1-13 16,-3-8-28-16,3 12-31 0,-2-5-39 0,-1-7-47 16,0 0-76-16,0 0 6 0,4 7-1728 0</inkml:trace>
  <inkml:trace contextRef="#ctx0" brushRef="#br0" timeOffset="29794.007">32671 9524 2937 0,'-3'14'439'0,"2"-5"-100"16,1-9-127-16,-3 13-88 0,3-13-38 16,0 0-44-16,0 0-77 0,0 0-20 0,0 0-16 15,0 0-68-15,0 0-12 0,-8-29-16 16,9 16 37-16,3-1 52 0,-2-2-26 0,1 0 36 15,-1 0-2-15,1-2-35 0,-1 2-25 0,1 4 113 16,-2-3-92-16,-1 4 130 0,1-1-67 0,1 1 100 16,-2 11-19-16,1-17 131 0,-1 17-26 0,2-15 65 15,-1 8-50-15,-1 7 36 0,2-12-18 0,-2 5 72 16,0 7-106-16,3-13 40 0,-2 7-52 0,-1 6 50 16,4-14-64-16,-3 8 0 0,2 0-14 15,1-2 13-15,-1 2-26 0,3-1 0 0,-2 1-7 16,2-3-10-16,1 5-1 0,0-3-25 0,0 2-4 15,0-1 1-15,1 0-17 0,0 1 17 0,-1 1 0 16,0 1-7-16,-7 3-8 0,12-6-6 0,-6 5-2 16,-6 1 14-16,13 0-36 0,-13 0 29 15,0 0-2-15,14 9-9 0,-11-4-16 0,0 3 18 16,0-1 1-16,-2 3 4 0,0-2 8 0,1 3-33 16,-2-2 18-16,-2-1-15 0,2 2 14 15,-1-2-9-15,0-1-8 0,1-7 10 0,-6 15-5 16,2-8-8-16,-1-1 16 0,-1 1-8 0,-3-3-15 15,2 0-8-15,-3-2-21 0,-1 0-6 0,11-2-19 16,-23 0-66-16,12-2-52 0,-2-1 6 0,-1-1-1273 16</inkml:trace>
  <inkml:trace contextRef="#ctx0" brushRef="#br0" timeOffset="31009.999">32304 9170 2071 0,'0'0'460'0,"0"0"-78"0,0 0-114 16,0 0-10-16,0 0-59 0,0 0-35 0,0 0-46 15,0 0-5-15,0 0-19 0,0 0-20 0,0 0-27 16,0 0 12-16,0 0-18 0,0 0-7 0,0 0 0 16,0 0-30-16,0 0-32 0,0 0 43 0,0 0-25 15,0 0 42-15,0 0-32 0,0 0 15 0,0 0-9 16,0 0-30-16,0 0 14 0,0 0 10 0,0 0 25 15,0 0-3-15,0 0 11 0,0 0-33 0,0 0-19 16,0 0 25-16,0 0-54 0,0 0 57 0,0 0-27 16,0 0 27-16,-3 6-67 0,3-6 73 15,0 0-44-15,0 0 43 0,0 0-53 0,0 0 74 16,0 0-60-16,0 0 15 0,0 0 0 0,0 0 14 16,0 0 2-16,0 0-47 0,0 0 2 0,0 0 13 15,0 0 10-15,0 0 32 0,0 0-6 16,0 0-14-16,0 0-29 0,0 0 13 0,0 0 4 15,0 0 48-15,0 0 5 0,0 0-17 0,0 0-36 16,10 12 2-16,-10-12 14 0,0 0 34 0,0 0-28 16,6 6 13-16,-6-6-38 0,0 0 25 0,0 0-38 15,4 6 32-15,-4-6-20 0,0 0 20 0,0 0-37 16,5 7 47-16,-5-7 6 0,0 0 35 0,0 0-35 16,0 0 54-16,3 7-70 0,-3-7 68 15,0 0-73-15,0 0 23 0,0 0 16 0,0 0-1 16,0 0-42-16,0 0 50 0,0 0-50 0,0 0 50 15,0 0-14-15,0 0-4 0,0 0 30 0,0 0-9 16,-28-11-35-16,21 9 40 0,-3-1 2 0,0 0-10 16,0 0-25-16,-1 0 40 0,0 2-25 0,-1 0 8 15,1 1 7-15,1 0 38 0,0 1-58 16,-1 0 38-16,2 0-11 0,-1 3 25 0,2-1-39 16,1 0 17-16,0 1-9 0,1 2 1 0,6-6-18 15,-9 7 7-15,6-4-20 0,3-3 13 0,-5 9-93 16,5-9-22-16,0 0-105 0,-1 9-1416 0</inkml:trace>
  <inkml:trace contextRef="#ctx0" brushRef="#br0" timeOffset="31597.621">32817 9095 1772 0,'0'0'512'0,"0"0"-108"16,0 0-138-16,0 0 24 0,0 0-7 0,0 0-70 15,0 0-22-15,0 0-5 0,0 0-10 0,-23 23 3 16,16-10 17-16,0-1-40 0,0 3-43 16,0 1-2-16,-2 2-25 0,0 1 21 0,2 2-19 15,1-2 1-15,-1 2-17 0,0 0 14 0,1 0-23 16,2 0 8-16,0-2-3 0,-1-1-15 15,1 0-24-15,1 0 14 0,-2-2-19 0,1 0 12 16,-1 2-8-16,1-4 0 0,0 1-13 0,-1-3 10 16,1-1-28-16,-1 1 3 0,1-2-7 0,-1 0-10 15,0-2-14-15,-1 0-35 0,0-1-28 0,6-7-6 16,-10 9-44-16,10-9-24 0,-10 4-74 16,10-4-104-16,-7 0-1818 0</inkml:trace>
  <inkml:trace contextRef="#ctx0" brushRef="#br0" timeOffset="31890.089">32920 9276 2743 0,'-7'6'447'0,"-1"-1"-110"0,-1 0-50 16,1-2-23-16,-5 2-80 0,2-1 17 0,-2 0-18 15,-3-1-34-15,1 0-19 0,1 0-19 0,-1-2-32 16,0 0 25-16,1 0-34 0,0 1 15 0,0-2-49 16,0 0 22-16,2 0-24 0,-1-2 26 15,1 1-15-15,2 1-7 0,-2-1-73 16,1 1-33-16,11 0-58 0,-22-3-38 0,13 3-86 15,-1-1-1740-15</inkml:trace>
  <inkml:trace contextRef="#ctx0" brushRef="#br0" timeOffset="32610.083">30889 9753 2609 0,'0'0'563'0,"0"0"-135"0,0 0-101 0,6-5-38 16,-6 5-46-16,0 0-47 0,0 0-43 0,0 0 3 15,0 0-48-15,0 0-25 0,0 0 23 0,-6 27-17 16,3-17 12-16,-1 2-6 0,1-1 8 0,0 4-22 15,-2-2-3-15,2 2-26 0,-1-2 17 16,1 2-17-16,1-1-19 0,1-1 7 0,-1-1 4 16,0 1-19-16,2-2 17 0,-2 0-10 0,2 1-20 15,0-2-1-15,0 0 10 0,2-1-18 0,-2-9-8 16,0 17-27-16,0-9-15 0,0-8-32 16,0 13-47-16,0-13-57 0,0 0-41 0,-3 14-28 15,3-14-1329-15</inkml:trace>
  <inkml:trace contextRef="#ctx0" brushRef="#br0" timeOffset="33090.085">30854 9783 2714 0,'0'0'565'16,"0"0"-116"-16,5-4-116 0,-5 4-87 15,0 0-25-15,0 0-17 0,9-4-27 0,-9 4-45 16,11-5 4-16,-5 3-10 0,-6 2-23 0,14-7-23 16,-3 4-10-16,-2-1-19 0,2 1-9 0,2 0 1 15,-2-1 9-15,3 2-15 0,-1-1-1 0,-2 0-9 16,2 2 32-16,-2 0-30 0,-1 0-3 0,0 1-11 16,-10 0 16-16,14 1-13 0,-14-1 14 0,13 5-19 15,-9-2-2-15,-4-3 6 0,3 8 0 0,-3-8-17 16,0 0 5-16,-7 18-14 0,0-12 21 0,0 1 2 15,1-2 5-15,-3 2 0 0,0-2-5 16,-1 1-5-16,0 0-9 0,0-2-7 16,0 0 10-16,0 1 9 0,-1-3-24 0,1 1-9 15,1 0-26-15,1-2-20 0,8-1-24 0,-17 1-63 16,8-1-29-16,9 0-48 0,-11-1-329 0,11 1-1657 16</inkml:trace>
  <inkml:trace contextRef="#ctx0" brushRef="#br0" timeOffset="34233.744">31381 9811 2350 0,'-27'-8'474'16,"27"8"-54"-16,-13 3-84 0,13-3-48 16,-14 5-46-16,7 1-20 0,0 0-44 0,0 0-47 15,0 1 36-15,1 2-54 0,2 0 2 0,0 1-39 16,2 0 39-16,1-2-33 0,1 0 27 0,0-8-13 15,3 16-3-15,0-11-10 0,-3-5 5 0,7 11-22 16,-2-8-15-16,-5-3 1 0,14 3 2 0,-14-3-26 16,16-3 14-16,-5 0-23 0,-1-1 15 0,0-3-3 15,1 2 0-15,-2-3 6 0,-1-1-10 0,0 2-27 16,0-1 16-16,-1-1-32 0,-3 1 3 0,-1 0 1 16,0-1 21-16,-2 2-20 0,1-2 0 0,-2 9-22 15,0-14 12-15,-2 8-17 0,2 6-31 16,-7-9 4-16,4 6 3 0,3 3-18 0,-5-7-3 15,5 7 3-15,-8-2-25 0,8 2-13 16,-8-2 4-16,8 2-46 0,0 0-25 0,0 0-49 16,0 0 3-16,-15-3 20 0,15 3 25 0,0 0 16 15,0 0-197-15,0 0-13 0,-3-9-5 0,3 9 109 16,0 0-327-16,0 0 436 0,0 0 249 0,13-13-164 16,-13 13 25-16,10-6-81 0,-4 3 199 0,0 0 155 15,-6 3 42-15,13-4-184 0,-7 3 149 0,-6 1 94 16,14-3-64-16,-14 3-59 0,10-1 41 0,-10 1 18 15,9-1 7-15,-9 1-81 0,0 0-13 0,13 5-76 16,-13-5 56-16,6 9 3 0,-3-3-17 16,-3-6-7-16,3 13 25 0,-2-5-23 15,0 0 4-15,2 2-42 0,0-3 37 0,-2 3-41 16,2-2 5-16,-3-8 0 0,4 15-5 0,-1-9-20 16,0 0-9-16,-3-6-11 0,4 11 15 0,-4-11-24 15,10 4 17-15,-10-4-12 0,9 1-11 0,-9-1-10 16,0 0-3-16,18-7-17 0,-8 3 13 0,-2-2-13 15,1-2 11-15,2 3 2 0,-1-3 4 0,-1 2-7 16,2-1-1-16,-3 3-5 0,1-3 6 0,-2 2-3 16,1 1 1-16,-8 4 2 0,12-2-8 0,-12 2 13 15,11 0-11-15,-11 0 0 0,0 0 0 0,13 11-8 16,-10-6 8-16,-3-5-6 0,4 13 10 0,-1-6 0 16,-2 1-16-16,-1-8 2 0,3 13 0 15,-2-7 2-15,-1-6 16 0,5 12-22 0,-1-7 24 16,-4-5-8-16,7 6 16 0,-7-6-20 15,8 2-2-15,-8-2-25 0,0 0 0 0,19-7 0 16,-12 2-8-16,0-1-28 0,0 1-27 0,0-3 7 16,0 1-6-16,-1 1-21 0,-1-3-30 0,1 1-38 15,0 0 11-15,-6 8-32 0,8-12-13 0,-8 12-28 16,9-10 38-16,-9 10-25 0,8-7 0 0,-8 7 17 16,8-4-84-16,-8 4-46 0,0 0 105 0,15 0 83 15,-15 0 73-15,12 4-27 0,-12-4 65 16,15 4 32-16,-7-3 78 0,3 1-16 0,-1 1 30 15,0-2 9-15,3 2 54 0,-3-2-42 0,0 1 31 16,2 0-22-16,-2-1-11 0,0-1-27 0,1-1 44 16,1 1-34-16,-2-3-19 0,2-1 58 0,-2 2-68 15,0-3 9-15,-1 1-10 0,-1-1-28 16,-1 0 15-16,2 0-69 0,-4 1 25 0,1-3 10 16,-3 2 14-16,-3 5-5 0,4-10-4 0,-4 10-53 15,-1-9 57-15,1 9 33 0,0 0 37 0,-9-7-17 16,9 7 10-16,-12 3-2 0,12-3 10 0,-19 10 1 15,7-2 12-15,0-1-30 0,-1 3 6 0,1 2-17 16,0-1 2-16,2 1-11 0,-1 1 21 0,3-1-24 16,0 1 3-16,2-2 1 0,1 1-16 0,3-3-9 15,-1 1-3-15,3-1 5 0,0-1-29 16,0-8-38-16,1 12-25 0,-1-12-47 0,6 7-47 16,-6-7-43-16,0 0 34 0,15 2-24 0,-15-2-593 15,16-5-3245-15</inkml:trace>
  <inkml:trace contextRef="#ctx0" brushRef="#br0" timeOffset="34477.92">32065 9975 2954 0,'0'0'594'16,"0"0"-186"-16,9 1-86 0,-9-1-57 0,0 0-21 15,14-11-71-15,-10 4-4 0,2 0-33 0,1-1-12 16,0-1-17-16,0-1-2 0,-2 0-20 0,4 0-24 15,-2 0-8-15,0 0 4 0,2 0-21 16,1 0 6-16,-1 0-12 0,1 0 19 0,0 1-23 16,1 0 7-16,2 2-11 0,1-1-7 0,-1 3-15 15,0-2 7-15,2 2-35 0,1 0 12 0,-2 2-38 16,0 1 5-16,2 0-55 0,-4-1-39 0,4 2-16 16,-3 1-72-16,-13 0-35 0,22 4-1620 15</inkml:trace>
  <inkml:trace contextRef="#ctx0" brushRef="#br0" timeOffset="35505.589">29030 9454 2551 0,'0'0'403'0,"0"0"-55"0,0 0 28 0,0 0-93 15,-14-11 18-15,14 11-67 0,-4-10-41 0,2 2-17 16,1 1-15-16,0-3-35 0,1-3-6 16,-2 1-29-16,2-3 7 0,0-3-23 0,-2 0 1 15,4-1-10-15,0 0-12 0,-2-1 3 0,1 3 1 16,0-1-24-16,1 1 4 0,-1 3-12 0,2 0 5 15,-2 2-1-15,4-3 10 0,2 2 0 0,-3 2-3 16,2-1-19-16,1 0 6 0,2 1-13 0,3 0 16 16,-1-1-2-16,5 2 4 0,-1-1-6 0,5-2-2 15,1 4 12-15,-4-2-33 0,2 0 0 16,-2 2-2-16,0 2 2 0,-3 0 2 0,0-1 3 16,-3 2 1-16,-1 0-11 0,1 1-18 0,-2 1-4 15,-2 1-18-15,-1-1-66 0,1 1-40 16,-7 3-38-16,0 0-85 0,11-10-1360 0</inkml:trace>
  <inkml:trace contextRef="#ctx0" brushRef="#br0" timeOffset="35910.415">29184 8843 2658 0,'-8'2'514'15,"8"-2"-106"-15,0 0-32 0,0 0-58 0,0 0 5 16,0 0-75-16,0 0 12 0,0 0-45 0,0 0 5 16,0 0-56-16,0 0-30 0,0 0-9 0,0 0-15 15,0 0-18-15,0 0-5 0,28-8-20 0,-15 4-3 16,-2 0-14-16,2 1 1 0,4-1-13 15,1-1 5-15,1 1-7 0,-1-2-6 0,-1 0-12 16,1 2 10-16,-2 0-12 0,-1 1 5 0,-2 0-15 16,0 0 6-16,-3 1-5 0,-2-1 3 0,-8 3-2 15,14 0 0-15,-14 0-4 0,0 0 18 0,9 6-15 16,-9-6 6-16,0 0-11 0,-4 18 1 16,-1-10-4-16,1 1 4 0,1 3-2 0,-4 1 10 15,2 0-17-15,-1 1 12 0,2 1-20 0,-1-2 4 16,2 2-12-16,2-1-17 0,0 0-6 0,1-1-18 15,0-2-39-15,0-11-29 0,2 20-57 16,1-13-953-16,0 0-855 0</inkml:trace>
  <inkml:trace contextRef="#ctx0" brushRef="#br0" timeOffset="38030.003">28281 9728 2203 0,'0'0'540'0,"13"0"-188"15,-13 0-3-15,0 0-90 0,0 0-24 0,0 0-36 16,0 0 6-16,0 0-88 0,0 0 39 0,11 1-34 16,-11-1 14-16,0 0-45 0,0 0-14 0,0 0-29 15,0 0-8-15,0 0 18 0,0 0-15 16,0 0 16-16,0 0 2 0,0 0-37 16,0 0-28-16,-24-9 21 0,24 9 14 0,-18 2-17 15,8-2 9-15,-1 3-8 0,-1 0 29 0,-3 1-34 16,5-1 12-16,-4 1 5 0,1 2 4 0,1 2-7 15,-1-1-13-15,1 1 13 0,0 0 11 0,2 0-12 16,1 0 19-16,2 0-22 0,0-1-3 0,0 1 16 16,3 0-9-16,-1 1-7 0,1-1-7 0,3 0 1 15,1 0 10-15,0-8 0 0,4 12-23 0,-2-5 22 16,2 0-7-16,1-1-13 0,1 0 23 0,2-1-13 16,0-1 16-16,0 0-24 0,1-3 15 0,-1 4-17 15,1-3 21-15,0 0-24 0,-9-2 3 16,18 2-15-16,-9-2-15 0,-9 0-31 15,16-1-28-15,-9-2-64 0,-7 3-21 0,13-4-52 16,-7 1-1464-16</inkml:trace>
  <inkml:trace contextRef="#ctx0" brushRef="#br0" timeOffset="38449.515">28507 9770 2284 0,'-11'3'422'16,"0"-1"-8"-16,-3 2-90 0,3 1 3 0,-2 0-91 15,1 1-11-15,1 2-46 0,1-1-12 0,-1-2 1 16,1 4-65-16,4-2 5 0,-2 0-5 16,4 0 10-16,-1 1-25 0,3-1-16 0,2-7 11 15,0 14-31-15,0-14-12 0,7 10 0 0,-3-5 7 16,3-1-14-16,-7-4 10 0,12 5-2 0,-4-5-1 16,-8 0 27-16,14-3-12 0,-14 3-7 15,18-5-25-15,-11 0 2 0,2 1 1 0,-3-3-26 16,0 1 10-16,-1-2 8 0,3-1-2 0,-4 1-5 15,0-1 2-15,-1 0 7 0,0 1-11 0,-1 1 1 16,-1-2-27-16,-1 9-15 0,2-12 7 0,-2 12-3 16,0-10-18-16,0 10-16 0,-3-6-9 0,3 6-120 15,0 0-83-15,0 0-154 0,-6-5-1712 16</inkml:trace>
  <inkml:trace contextRef="#ctx0" brushRef="#br0" timeOffset="38801.045">28658 9900 3111 0,'0'0'395'0,"0"0"-15"16,0 0-160-16,0 0-29 0,19-15-16 0,-13 8-1 15,0-1-25-15,2-2-15 0,0 0-44 0,-2 0 13 16,4-1-23-16,-2 0 14 0,-1 3-16 16,2-1-7-16,-1 2 2 0,-2-1-18 0,2 4-4 15,1-3 15-15,-2 4-9 0,-2 0-12 0,-5 3-1 16,12 0 13-16,-12 0-10 0,10 7 1 0,-10-7-27 16,7 13 11-16,-3-5-14 0,-3 1 4 0,4-1 0 15,-2 1 4-15,-2 1 0 0,2-4-19 16,0 2-2-16,-3-8-10 0,5 13 10 0,-2-8-14 15,-3-5-11-15,6 9-20 0,-6-9-42 0,5 4-41 16,-5-4-32-16,0 0-35 0,0 0-22 0,0 0 31 16,24-13-306-16,-17 8-1941 0</inkml:trace>
  <inkml:trace contextRef="#ctx0" brushRef="#br0" timeOffset="39109.453">29017 9735 2578 0,'-5'3'492'0,"5"-3"-145"0,-6 4-61 15,6-4-103-15,0 0 14 0,-10 3-38 0,10-3 15 16,0 0-62-16,-7 4 54 0,7-4-39 0,0 0 12 16,0 0-43-16,0 0 35 0,0 0-50 0,0 0 1 15,5 14-26-15,-5-14-7 0,8 6-14 16,-8-6 17-16,8 6-15 0,-3-2 12 0,-5-4-19 15,8 7 4-15,-2-3 6 0,-6-4-16 16,7 9-33-16,-4-4 25 0,-3-5-16 0,4 10 15 16,-4-10 10-16,0 10-22 0,0-10 2 0,-3 10 6 15,3-10-14-15,-6 10 22 0,4-5-35 0,2-5 16 16,-10 8-19-16,5-5-3 0,5-3-38 0,-11 1-18 16,11-1-57-16,0 0-57 0,-19-3-35 0,19 3-305 15,-8-5-2127-15</inkml:trace>
  <inkml:trace contextRef="#ctx0" brushRef="#br0" timeOffset="39340.996">29183 9644 3181 0,'1'9'590'15,"1"-1"-203"-15,0 3-53 0,0 1-77 0,1-1-14 16,0 4-72-16,-2-3-7 0,0 1-17 0,2 2-32 16,-1-1-23-16,-1 0-4 0,2-2-38 15,-1 1-22-15,-1-1-53 0,1-2-19 0,-2-1-59 16,0-9-74-16,0 0-67 0,5 19-386 0,-5-15-1938 16</inkml:trace>
  <inkml:trace contextRef="#ctx0" brushRef="#br0" timeOffset="39553.61">29293 9758 3330 0,'0'0'507'0,"0"0"-106"0,-13-4-114 16,13 4-47-16,-15 0-60 0,6 0 1 0,-1 2-28 15,-2-2-49-15,-1 0-26 0,-1 1-11 16,1-1-37-16,0 0-9 0,-1 0-70 0,14 0-13 15,-24-1-13-15,16 1-22 0,8 0-51 0,-17-2 56 16,17 2-24-16,-9-3-37 0,9 3 12 0,0 0-33 16,0 0 5-16,0 0-297 0,0 0-408 0</inkml:trace>
  <inkml:trace contextRef="#ctx0" brushRef="#br0" timeOffset="40146.666">29510 9718 2859 0,'-29'10'558'16,"24"-7"-131"-16,5-3-123 0,-10 3-51 0,2 1-36 16,2 1-22-16,6-5-24 0,-10 10-33 0,5-5-19 15,2 1 16-15,1 0-66 0,2-6 26 0,-7 13 2 16,5-8-4-16,2-5-26 0,2 12-20 0,-2-12 12 15,1 10-12-15,-1-10 4 0,6 8-3 0,-6-8-30 16,4 6 15-16,-4-6-13 0,0 0 4 0,11 2-1 16,-11-2-2-16,0 0 11 0,0 0-15 0,17-7-2 15,-17 7-1-15,7-6-16 0,-2 3 24 0,-5 3-13 16,7-9 4-16,-3 5-4 0,-4 4-5 0,10-9 11 16,-6 5-11-16,-4 4 1 15,7-8 1-15,-4 5-12 0,-3 3 21 0,6-5-11 16,-6 5 7-16,0 0-3 0,9-3-10 0,-9 3-13 15,0 0 18-15,0 0-3 0,10 11 6 0,-10-11-10 16,6 8 6-16,-6-8 0 0,6 9 6 0,-6-9-14 16,5 7 6-16,-5-7-6 0,7 7-3 0,-7-7-17 15,7 4 9-15,-7-4-21 0,10 3 31 0,-10-3-26 16,0 0 12-16,17-4-4 0,-10 1 12 0,1 0-4 16,-8 3 12-16,13-9-18 0,-5 6 24 0,-1-3-1 15,0 3-11-15,-2-1-16 0,-5 4 35 16,9-6-13-16,-5 2 5 0,-4 4-13 15,9-5 21-15,-9 5-20 0,8-4 21 0,-8 4-20 16,0 0 17-16,7-4-7 0,-7 4 7 0,0 0 2 16,0 0 12-16,0 0-20 0,0 0-3 0,0 0 17 15,9 12-11-15,-9-12 4 0,3 7 4 0,-3-7-8 16,4 9 4-16,-4-9 0 0,5 8 5 0,-5-8-3 16,4 7-5-16,-4-7-15 0,5 8 25 0,-5-8-10 15,4 6 8-15,-4-6-40 0,0 0-28 0,4 6-36 16,-4-6-32-16,0 0-14 0,0 0-98 15,0 0-1249-15,0 0-1959 0</inkml:trace>
  <inkml:trace contextRef="#ctx0" brushRef="#br0" timeOffset="40353.289">29899 9561 3249 0,'0'0'577'16,"0"0"-155"-16,-2 33-78 0,-1-17-99 0,1 3-15 15,-2 3-78-15,2 3 22 0,0 3-59 0,-1-1-5 16,0-1-50-16,1-2 3 0,0-1-57 16,-2-4-55-16,2-3-52 0,1-4-55 0,0-3-1406 15</inkml:trace>
  <inkml:trace contextRef="#ctx0" brushRef="#br0" timeOffset="40553.611">29946 9704 3472 0,'-7'7'484'0,"-1"0"-73"0,-5 1-120 0,0 1-9 15,-1-1-84-15,-3-2 0 0,0 1-79 0,2-3 9 16,-4 0-30-16,1-3-52 0,1 1-37 0,1-2 13 15,-3-3-22-15,-1 0-17 0,3 2-38 16,-3-3-21-16,3-1-14 0,-3 3-14 16,1-2-51-16,0 3-665 0,1 0-1691 0</inkml:trace>
  <inkml:trace contextRef="#ctx0" brushRef="#br0" timeOffset="41165.439">28507 10214 2750 0,'-7'-4'470'0,"0"0"-44"0,-1-2-152 0,0 3-9 16,-1-1-58-16,-1 1 16 0,1 2-30 15,0 1-29-15,9 0 5 0,-20 4 13 0,11 0-37 16,-2-1 11-16,2 5-17 0,0-1-12 0,0 2-34 16,1 2 8-16,0 0-20 0,1 1-1 0,0-2-15 15,3 1-11-15,0-2 11 0,-1 0-12 0,3 0-7 16,-1-2-9-16,1-1 12 0,2-6-11 16,-1 11-18-16,1-11 1 0,1 12-5 0,-1-12 0 15,5 8-12-15,-5-8-3 0,10 8-2 0,-5-6 4 16,-5-2-6-16,16 4-12 0,-8-3-13 0,1 1-9 15,2-1-40-15,-11-1 7 0,21 0-42 0,-7-1-24 16,-14 1-29-16,30-2-1031 0,-16 1-804 16</inkml:trace>
  <inkml:trace contextRef="#ctx0" brushRef="#br0" timeOffset="41833.403">28694 10276 3376 0,'-5'16'438'0,"-1"-4"-51"0,1-2-51 15,3 0-95-15,0-1-5 0,2-2-34 0,0-7-35 16,0 14-20-16,0-14-6 0,3 11-18 16,0-6-17-16,-3-5-38 0,11 5 26 0,-11-5-27 15,14 0 1-15,-14 0-15 0,21-3 14 0,-11-2-29 16,-1-2 3-16,5 1 1 0,0-2-10 0,-1-2-14 15,-2 0 4-15,-1 1-12 0,0-1 15 0,0 0-15 16,-3 2 13-16,1 0-5 0,-2 2-4 0,0 0-8 16,-2 1 7-16,-4 5-19 0,7-7 16 15,-4 3-6-15,-3 4 3 0,0 0-7 0,0 0 5 16,0 0 3-16,0 0-6 0,0 0-1 0,0 0 16 16,0 0-25-16,-7 28 12 0,7-21-2 0,-3 1 12 15,3-8-3-15,0 14-9 0,0-7 1 0,0-7 17 16,1 13-16-16,-1-13 8 0,3 12-17 15,-1-7 3-15,-2-5-14 0,4 8-11 0,-4-8-29 16,0 0 3-16,8 3-31 0,-8-3-3 0,0 0-36 16,0 0-15-16,0 0-31 0,16-22 5 0,-13 17-35 15,0-1-167-15,1 1-78 0,-4 5-26 0,0 0 165 16,8-13-5-16,-8 13 154 0,7-7 150 0,-7 7 37 16,0 0 43-16,10-3-5 0,-10 3 71 15,0 0-26-15,0 0 7 0,0 0-36 0,14 7 62 16,-14-7-30-16,3 7 21 0,-3-7 14 0,1 12-12 15,-1-12-27-15,0 15 23 0,0-6-26 0,0-9 16 16,2 14-8-16,-2-5 0 0,0-9-16 0,0 14 17 16,1-6-15-16,-1-8 12 0,2 9-21 15,-2-9-16-15,4 10-5 0,-4-10 2 0,4 8-16 16,-4-8-3-16,0 0-9 0,13-1 0 0,-13 1-5 16,8-10-12-16,-2 5-7 0,-2-5 3 0,1 1-15 15,1-2 9-15,-2-2-7 0,1 2 6 0,-2-2-6 16,0 2 11-16,-1 0-14 0,1 1-5 15,0 2-5-15,1-2 6 0,-2 3-7 0,-1 0 13 16,-1 7-10-16,4-12 6 0,-1 8-11 0,-3 4 2 16,6-10-13-16,-6 10 0 0,6-6-30 0,-6 6 0 15,6-4-31-15,-6 4-23 0,9-1-45 16,-9 1-12-16,0 0-866 0,14 1-668 0</inkml:trace>
  <inkml:trace contextRef="#ctx0" brushRef="#br0" timeOffset="42441.366">29145 10410 2771 0,'0'0'574'15,"0"0"-160"-15,0 0-78 0,0 0-54 0,0 0-41 16,0 0-46-16,18-16-48 0,-15 10-11 0,-2-2-16 15,4 0-13-15,-2-1-33 0,-1 1 3 16,2-1 11-16,-1-1-22 0,1 2-19 0,-1 0-12 16,0-1 7-16,1 4 0 0,1-2 5 0,-1 1 7 15,-4 6-12-15,8-10-24 0,-3 5 10 16,-1 1-10-16,-4 4 8 0,7-6-16 0,-1 3-10 16,-6 3-15-16,9-5 7 0,-9 5-28 0,9-2 3 15,-9 2-19-15,10-2 9 0,-10 2-4 0,11 0 13 16,-11 0 3-16,11 0 9 0,-11 0-13 0,12 2 3 15,-12-2-26-15,12 2 13 0,-12-2 7 0,10 4 42 16,-10-4-32-16,12 4 24 0,-5-2-15 16,-7-2 13-16,13 5-14 0,-8-1 34 0,1 0-14 15,-6-4 12-15,13 7-9 0,-6-4 23 0,0 1-24 16,2-2 34-16,-9-2 3 0,15 4-9 16,-7-1-32-16,-8-3-4 0,19 2-10 0,-11-2 16 15,-8 0-9-15,20-1 9 0,-12 0-16 0,1-2 16 16,1 0 37-16,-2 0-27 0,-1 0-14 0,2-1 10 15,-4 0-12-15,1-1-2 0,-2 0-13 0,-4 5 42 16,5-13-31-16,-5 6 4 0,0 7 6 0,-6-17-9 16,2 9-3-16,-2-1 6 0,-2 1 0 0,2 2 12 15,-1-1 0-15,1 5 4 0,-3 1 10 0,9 1 1 16,-18 3-11-16,10 3-16 0,-3 1 15 0,3 1 24 16,0 4-39-16,-2 2 53 0,3-1-27 15,1 2-3-15,-2 17-15 16,5-18 16-16,3-1-18 0,-2 0 15 0,4-1-22 15,-1 0 25-15,2-1-29 0,0-2 11 0,1-1-15 16,-1 0-14-16,2-3-8 0,-5-5-43 0,9 5-1 16,-9-5-70-16,0 0-7 0,0 0-18 0,0 0-58 15,20-14-160-15,-17 7-2483 0</inkml:trace>
  <inkml:trace contextRef="#ctx0" brushRef="#br0" timeOffset="42752.758">29536 10375 3196 0,'0'0'430'0,"2"9"-95"15,-2-9-74-15,3 6-20 0,-3-6-55 0,0 0-35 16,0 0-11-16,11 2-17 0,-11-2-20 0,0 0-28 16,14-16 7-16,-7 9-22 0,3-4-14 0,0 1-11 15,1 0 9-15,2-2-6 0,-3 3 17 0,1-1-28 16,3 1 11-16,-4 1-41 0,0 2 50 0,0 1-45 15,-2 1 9-15,1 3-2 0,-9 1 6 0,14 2-4 16,-14-2 9-16,10 10 15 16,-6-2-26-16,1 1-14 0,-3 1 7 0,2 1-15 15,-1 0 18-15,-1 0-10 0,-1 0 7 0,0-1 7 16,1-3-9-16,-1 0 8 0,-1-7-6 0,3 15-10 16,-3-15-11-16,3 9-34 0,-3-9-13 0,6 5-32 15,-6-5-15-15,0 0-65 0,0 0-2 0,0 0-43 16,19-16-91-16,-14 6-2295 0</inkml:trace>
  <inkml:trace contextRef="#ctx0" brushRef="#br0" timeOffset="42937.634">29943 10293 3608 0,'-2'24'449'15,"0"-2"-47"-15,1-3-120 0,-1 1-21 0,-1-1-72 16,2-2-30-16,-2 0-45 0,2 1-38 0,-1-4-19 16,1-3-63-16,-1-1-105 0,2-10-19 0,0 12-1442 15</inkml:trace>
  <inkml:trace contextRef="#ctx0" brushRef="#br0" timeOffset="43125.009">30018 10343 2937 0,'-21'5'502'0,"4"-2"-120"0,0 0-76 0,0-3-22 16,3 0-108-16,-3 0-26 0,0 0-46 0,-1 0 4 16,-2-3-43-16,0 1-34 0,-1-1-54 0,1-1-27 15,0-2-62-15,-1 3-37 0,3 0-75 0,2 1-84 16,-1-3-3038-16</inkml:trace>
  <inkml:trace contextRef="#ctx0" brushRef="#br0" timeOffset="44177.784">26243 9607 2947 0,'0'0'567'0,"0"0"-103"0,-8 1-123 0,8-1-23 16,0 0-98-16,0 0-5 0,0 0-53 0,0 0-3 16,0 0-28-16,0 0-31 0,19-18-12 0,-12 12-8 15,2 0-1-15,0-4-13 0,3 2-4 0,1-2-12 16,5-2-15-16,2-1-13 0,0 1 9 16,7-2 55-16,3-2-25 0,1 1 5 0,9-6-16 15,-6 5 8-15,-5 0-25 0,2 0 14 0,-3 1-9 16,1-2-17-16,-2 1 0 0,-2 2 14 0,-6 1-28 15,-2 2-3-15,-2 2-26 0,-1 0-19 0,-1 1-25 16,-1 0 5-16,-4 1-53 0,1 0-23 0,-3 2-52 16,2-2-1021-16,-4 1-1155 0</inkml:trace>
  <inkml:trace contextRef="#ctx0" brushRef="#br0" timeOffset="44509.658">26781 9153 4007 0,'0'0'503'0,"0"0"-132"16,0 0-68-16,0 0-38 0,0 0-24 0,0 0-31 16,0 0-39-16,0 0-24 0,0 0-20 15,0 0-16-15,19 3-12 0,-19-3-14 0,16-5-2 16,-5 3-14-16,0 0-13 0,1 0-3 0,-1 0-8 15,3 1 2-15,-4-1 3 0,-3 2-8 0,-7 0-6 16,18 2-5-16,-9-1 1 0,-4 4-2 16,1 1-3-16,-6-6-8 0,5 16-5 0,-2-5 4 15,-3 1 3-15,-1 1-12 0,-1-1 1 0,-3 2-3 16,1 1 9-16,1 1-17 0,-1-3-1 0,0 3-7 16,2-2-4-16,0-2-5 0,1 2-2 0,-1-1-23 15,2-1-18-15,0-12-35 0,3 21-38 0,1-10-47 16,0-1-715-16,1-1-433 0,1-3-974 15</inkml:trace>
  <inkml:trace contextRef="#ctx0" brushRef="#br0" timeOffset="46005.553">25033 9883 2578 0,'0'0'434'0,"0"0"-107"16,0 0-20-16,0 0-62 0,6-7-30 0,-6 7-110 16,0 0 16-16,0 0-18 0,0 0 14 0,0 0-37 15,-11-11-15-15,11 11 0 16,-10-5 38-16,4 3-31 0,6 2-7 0,-15-4 5 16,5 3 13-16,1 1-29 0,-2 0 2 0,-2 1 2 15,0 2 6-15,0 0-39 0,0 1 59 0,0 1-52 16,-1 1 7-16,1 1-9 0,-1 0 24 0,3 1-30 15,-2-1 13-15,4-1-22 0,-1 2 16 0,2-1-8 16,1 1 4-16,0-2-18 0,3 2 18 0,2-2 0 16,-2-1 7-16,4-5-17 0,-3 14 6 0,3-14-23 15,3 11 28-15,-3-11-10 0,6 9-13 0,-2-4 10 16,3-2 1-16,-7-3 1 0,14 6-12 0,-7-4 0 16,2-2-8-16,-9 0-57 0,17 2-7 15,-9-2-7-15,-8 0-44 0,18-2-72 0,-18 2 5 16,20-2-394-16,-9-1-1712 0</inkml:trace>
  <inkml:trace contextRef="#ctx0" brushRef="#br0" timeOffset="46340.821">25250 9890 2590 0,'0'0'530'16,"-17"-4"-102"-16,17 4-113 0,0 0-24 0,-19 7-78 15,8-3-37-15,3 0-30 0,-3 2-3 0,0 0-23 16,1-1-5-16,3 1-60 0,-5-1 28 0,2 1-13 16,1 1 12-16,0-1-13 0,0 0 3 0,2 0-52 15,0 1 26-15,1-1-9 0,1-1-7 0,5-5 5 16,-5 8-20-16,5-8 27 0,-2 7-16 0,2-7-6 15,0 0 24-15,0 0-16 0,0 0 10 0,0 0-27 16,16 5 15-16,-16-5 8 0,0 0-32 0,13-9 24 16,-13 9-5-16,7-6-16 0,-7 6-13 15,8-7-56-15,-8 7 22 0,6-7-45 0,-6 7-45 16,0-9-5-16,0 9-61 0,0 0-56 16,2-13-1687-16</inkml:trace>
  <inkml:trace contextRef="#ctx0" brushRef="#br0" timeOffset="46653.568">25242 9928 3273 0,'0'0'385'0,"5"6"-54"0,-5-6-42 16,4 6-30-16,-4-6-72 0,0 0-30 15,6 7-36-15,-6-7-27 0,0 0-10 0,0 0-10 16,0 0-15-16,0 0 38 0,0 0-33 15,19-9-26-15,-13 3-8 0,1-2-2 0,-1 1-1 16,4 0 15-16,-4 1-10 0,0 0 15 0,1 0-13 16,-1 0 27-16,2 3-5 0,-5-2 15 0,-3 5-5 15,10-6-13-15,-10 6-2 0,0 0-3 0,0 0-30 16,0 0 9-16,9 13 2 0,-9-13-7 0,-2 18 14 16,0-8-11-16,-1 1-12 0,1 0 4 0,0 2-19 15,0-3-5-15,2 2-14 0,-2-1-8 0,0-4-12 16,2 0-37-16,0-7-75 0,0 0-30 0,0 0-57 15,0 0-35-15,20 2-531 0,-20-2-1774 16</inkml:trace>
  <inkml:trace contextRef="#ctx0" brushRef="#br0" timeOffset="46921.034">25573 9811 2706 0,'0'0'558'0,"-17"17"-196"0,13-12-32 0,-4 1-81 15,2 0-19-15,-1 2-36 0,1-1-10 0,1 0-33 16,-2-1-14-16,4 0 6 0,-1 0-17 0,2 1-4 16,2-7-7-16,-6 9-53 0,6-9 5 15,-1 10-6-15,1-10-1 0,3 11-9 0,-3-11-9 16,7 9-1-16,-3-6 2 0,3 2-26 16,-7-5 16-16,9 9 0 0,-3-4-16 0,-2 0 11 15,1 2-2-15,-3 0-17 0,2 0 12 0,-4-7-5 16,0 14 4-16,0-6-29 0,-4 1 18 0,2-1-29 15,-3 0 9-15,-1 0-50 0,0 0-3 0,-1-2-25 16,-1-3-25-16,8-3-63 0,-15 6-57 0,15-6-45 16,-13-1-1545-16</inkml:trace>
  <inkml:trace contextRef="#ctx0" brushRef="#br0" timeOffset="47129.342">25668 9786 3514 0,'0'20'515'0,"0"-8"-103"0,0 1-83 0,0 0-58 16,0 1-60-16,0 1-18 0,0 2-47 0,0 1-42 16,0-2-10-16,0 2-39 0,0-4-33 0,0-1-38 15,3-1-51-15,-3-1-35 0,0-11-115 16,11 16-172-16,-9-11-1607 0</inkml:trace>
  <inkml:trace contextRef="#ctx0" brushRef="#br0" timeOffset="47289.327">25774 9920 3244 0,'0'0'479'0,"0"0"-119"16,-30 11-76-16,22-10-41 0,-2 1-66 15,-1 0-107-15,-2 0-46 0,-1-1-97 0,-1-1-33 16,1 1-68-16,-1 3-51 0,1-4-2782 0</inkml:trace>
  <inkml:trace contextRef="#ctx0" brushRef="#br0" timeOffset="47928.884">26041 9917 2893 0,'0'0'483'0,"0"0"-156"0,0 0-58 15,0 0-66-15,0 0 23 0,-20-7-75 0,20 7-14 16,-19 3-5-16,9-2 4 0,-1 2-37 0,-1 0-3 16,-1 0-14-16,3 2 17 0,-1 0-26 0,1 0 11 15,3 0-12-15,-3 1-12 0,0 1-24 0,5-2 27 16,-1 2-26-16,2-2-9 0,4-5 27 15,-2 10-15-15,2-10 1 0,0 0 13 0,0 0-26 16,10 9 0-16,-10-9-19 0,0 0 28 0,17-3-20 16,-17 3 8-16,16-7-13 0,-7 1-10 0,0 2 17 15,0-1-7-15,0-1 5 0,0 2-11 16,-2 0 6-16,2-1-12 0,-2 1 7 0,1 0-5 16,-3 0 7-16,-5 4-2 0,11-5-7 0,-6 2 27 15,-5 3-18-15,0 0-13 0,0 0 6 0,0 0 3 16,0 0-1-16,0 0 8 0,8 11-28 0,-8-11 13 15,0 0-1-15,-2 15-14 0,2-15-21 0,0 0-1 16,-2 13-20-16,2-13-8 0,0 0-14 0,0 8-16 16,0-8-10-16,0 0-5 0,0 0-12 15,0 0 12-15,0 0 12 0,0 0-11 0,0 0 51 16,23-10 21-16,-23 10 47 0,7-2 22 0,-7 2-18 16,10-2 75-16,-10 2-46 0,0 0 17 15,14 3-13-15,-14-3 13 0,7 5-18 0,-7-5 18 16,9 7-15-16,-9-7 7 0,4 8 5 0,-4-8-4 15,6 8-24-15,-6-8 28 0,6 7-27 0,-6-7 17 16,6 5-3-16,-6-5-18 0,0 0 1 0,7 4-1 16,-7-4-8-16,0 0 6 0,14-1-11 0,-14 1-5 15,0 0 8-15,13-8 4 0,-8 6-7 0,-5 2 3 16,11-7-11-16,-7 3 2 0,-4 4-21 16,12-3 20-16,-8 1-3 0,-4 2 8 0,9-5 1 15,-9 5 8-15,0 0-10 0,13-2 5 0,-13 2 0 16,0 0-4-16,0 0-23 0,9 9 13 15,-9-9-15-15,3 10 5 0,-3-10-7 0,1 11-16 16,-1-11-32-16,4 7 10 0,-4-7-51 0,0 0-32 16,0 0-69-16,9 8-90 0,-9-8-1642 0</inkml:trace>
  <inkml:trace contextRef="#ctx0" brushRef="#br0" timeOffset="48261.977">26360 9932 2980 0,'-2'24'492'0,"0"-2"-85"0,0-3-117 0,2-5-33 16,0-1-68-16,2-2-58 0,-2-2-107 0,2-3-105 16,-2-6-2-16,6 6-36 0,-6-6-81 0,0 0 13 15,0 0-4-15,27-24-52 0,-18 10 2 0,1 0-264 16,-1 0 243-16,1 0 9 0,2-1-135 0,-1 2 466 15,-2 0-68-15,-3 1 88 0,2 3 49 0,-2 1 62 16,-1-1 28-16,1 2 102 0,-4 1-65 16,-2 6 27-16,3-8 22 0,-3 8-59 0,0 0-36 15,0 0-56-15,0 0-20 0,0 0 28 16,-22 7-64-16,12-2-2 0,1 1-16 0,-3-1-10 16,0 0-37-16,-3-1 23 0,0 2-59 0,0-1 18 15,-3-1-18-15,3-3-41 0,-4 0-41 0,6-1-34 16,-5 0-73-16,1-2-72 0,2 1-124 0,0-1-2150 15</inkml:trace>
  <inkml:trace contextRef="#ctx0" brushRef="#br0" timeOffset="48689.545">24983 10430 3279 0,'0'0'431'0,"0"0"-80"15,0 0-80-15,0 0-34 0,2 18-19 0,-2-18-53 16,0 0-38-16,0 10 6 0,0-10-60 0,0 0-49 16,0 11-37-16,0-11-78 0,0 0-85 15,0 0-66-15,-2 12-2161 0</inkml:trace>
  <inkml:trace contextRef="#ctx0" brushRef="#br0" timeOffset="49241.483">25158 10367 3891 0,'5'9'476'0,"-1"-4"-102"0,-4-5-82 15,2 12-29-15,-2-12-82 0,2 11-9 0,-2-11-15 16,0 11 5-16,0-11-54 0,0 10 2 0,0-10-51 15,0 9-5-15,0-9-25 0,0 0 20 0,0 0-24 16,-2 9 19-16,2-9-17 0,0 0-8 0,0 0 1 16,0 0 0-16,0 0-8 0,0 0-5 0,0 0-5 15,0 0 14-15,0 0-10 0,0 0 9 0,0 0-6 16,0 0 6-16,0 0-2 0,0 0-13 16,0 0-1-16,0 0 10 0,0 0-5 0,0 0-1 15,0 0-1-15,0 15 6 0,-2-9-7 16,-2 0 18-16,4-6-18 0,-4 10 7 0,4-10-14 0,-3 9 15 15,3-9-5-15,-2 7 1 0,2-7-3 16,0 0 17-16,0 0-24 0,0 0 10 0,0 0-6 16,0 0 13-16,0 0-10 0,22-6-2 0,-22 6-7 15,14-7 12-15,-8 2-5 0,1 0 4 0,3 0-4 16,0-2 7-16,0 3-2 0,-1-3-3 0,0 4 1 16,-1-2 8-16,-2 1-11 0,2 1 10 0,-8 3-3 15,9-5-1-15,-9 5-9 0,11-2 12 0,-11 2-1 16,9-3-1-16,-9 3-1 0,0 0 8 15,0 0-16-15,13 4 16 0,-13-4-16 0,5 6-5 16,-5-6 9-16,4 7 8 0,-4-7-2 0,6 6 10 16,-6-6-10-16,6 6 4 0,-6-6-6 15,0 0 10-15,5 7-18 0,-5-7 2 0,0 0-1 16,6 8-6-16,-6-8-13 0,0 0-13 0,2 6-12 16,-2-6-14-16,0 0-41 0,0 0-17 0,0 0-58 15,0 0-20-15,-15 6-995 0,15-6-764 0</inkml:trace>
  <inkml:trace contextRef="#ctx0" brushRef="#br0" timeOffset="49949.289">24956 10308 3567 0,'0'0'444'0,"0"0"-142"0,0 0-143 15,0 0-106-15,0 0-134 0,0 0-70 0,0 0-3156 16</inkml:trace>
  <inkml:trace contextRef="#ctx0" brushRef="#br0" timeOffset="50468.537">25330 10420 2835 0,'0'0'475'16,"0"0"-127"-16,0 0-45 0,11 3-120 16,-11-3 25-16,0 0-35 0,0 0-18 0,0 0 6 15,0 0 9-15,10 2-52 0,-10-2 18 0,0 0-38 16,0 0-12-16,0 0-7 0,0 0 3 0,0 0-26 15,0 0 8-15,0 0-19 0,0 0 11 0,9 3-30 16,-9-3 20-16,0 0-4 0,0 0-11 0,0 0 4 16,0 0-6-16,12-11 2 0,-12 11 4 0,6-7-26 15,-1 5 13-15,1-2 1 0,0 0-9 16,0 0-6-16,-6 4 14 0,11-6 3 0,-6 4 3 16,-5 2-4-16,11-5 0 0,-11 5-8 0,11-3 8 15,-11 3 4-15,9-2-3 0,-9 2-4 0,9 0 10 16,-9 0-13-16,0 0-4 0,11 6-4 0,-11-6 2 15,4 8-6-15,-4-8-2 0,1 9 14 0,-1-9-5 16,0 14 8-16,0-5-9 0,0-9-4 0,0 16 5 16,0-8 0-16,0-8 4 0,-1 15-19 15,1-9 4-15,0-6 8 0,1 11-10 0,-1-11-40 16,0 9-19-16,0-9-69 0,0 0-59 0,4 8-966 16,-4-8-913-16</inkml:trace>
  <inkml:trace contextRef="#ctx0" brushRef="#br0" timeOffset="51013.291">25624 10414 3079 0,'0'0'587'0,"2"16"-164"0,-2-7-68 0,0 2-83 16,0 0-8-16,0 2-42 0,0-2-41 16,0 2-40-16,1 0 4 0,-1 0-31 0,0-1-2 15,0 1-29-15,1-2 6 0,-1 1-19 0,-1-3-14 16,1 1-37-16,-1-2-11 0,-1 0-35 0,2-8 1 16,-3 12-29-16,1-7-8 0,2-5-57 0,-6 4-28 15,6-4-5-15,0 0-63 0,0 0-1 0,0 0 29 16,-15-23 5-16,13 15 27 0,-2-3-2 0,2 0-4 15,1 0-80-15,-1 0 97 0,2 0 21 16,0-1 77-16,0 2-40 0,0 0 112 0,0 1 25 16,0 1 5-16,0-1 21 0,0 9 48 0,2-15 1 15,-1 7 0-15,-1 8-1 0,2-12 21 0,-2 12-25 16,2-10-35-16,-2 10 7 0,2-10 4 0,0 5-12 16,0-1 21-16,-2 6-27 0,7-11 15 15,0 4-9-15,0 0 1 0,0 0-25 0,2 1 37 16,2-1-38-16,2-1 3 0,-1 1 11 0,1-1-5 15,3 2-21-15,-3 0 29 0,0 1-38 0,-1 1 18 16,1 0-8-16,-1-1-3 0,-3 3-14 0,-2-1 15 16,1 2-9-16,-8 1-7 0,14-3 2 0,-14 3 1 15,0 0 1-15,0 0-10 0,2 13 10 16,-2-13-26-16,0 0 2 0,-14 18 2 0,8-12-4 16,-1 1-1-16,-3 1-14 0,2-1-13 0,-1 1-18 15,-1-2-29-15,3 0-10 0,-3 1-38 0,1-3-41 16,9-4-42-16,-16 7-28 0,8-7-1347 0,8 0-2055 15</inkml:trace>
  <inkml:trace contextRef="#ctx0" brushRef="#br0" timeOffset="51849.48">25870 10373 3710 0,'14'3'448'0,"-3"-1"-78"0,-4 0-77 16,2-1-58-16,-9-1-37 0,18 3-17 15,-9-2-40-15,-9-1-1 0,24 0-37 0,-15-1 20 16,3-2-46-16,1 2-7 0,-2-1-15 0,3-2 4 16,-3 0-12-16,1-1 7 0,-2 0-19 0,-1 0 7 15,1-1-12-15,-2 0-16 0,-1 1 1 0,-3-3-1 16,3 2-4-16,-4 0 4 0,0-1 3 0,-3 7 0 15,0-11-5-15,0 11 8 0,-6-7-7 16,6 7 2-16,-9-5-5 0,3 3-2 0,6 2-1 16,-13 3 6-16,13-3-14 0,-17 10 12 0,11-5-8 15,-4 2 16-15,2 1-15 0,-1 2 9 0,2 3-3 16,-2-2-2-16,4 1-1 0,1-1-3 16,0 1 6-16,1-2-3 0,1 0-10 0,2 2 17 15,0-4-12-15,0 2-13 0,0-10-10 0,5 15-6 16,-1-10-16-16,2 1-8 0,-6-6-16 0,14 5-14 15,-5-5-17-15,-9 0 11 0,0 0-22 0,30-5 0 16,-17-1-10-16,1 1 13 0,3-1 18 0,-3-2 3 16,1 2-47-16,1-2 37 0,0 1-2 15,2-1 21-15,-5 1-14 0,3-2 43 0,-1 3-13 16,-1-1 21-16,2 1-20 0,-4 1 75 0,-2 0-21 16,-1 0 37-16,3 0-39 0,-3 1 2 0,-5 2-7 15,6 0 17-15,-10 2 2 0,6-5 36 0,-6 5 7 16,0 0 27-16,0 0-1 0,0 0 25 0,0 0-41 15,-16-9 16-15,16 9-5 0,0 0-4 16,-21 2-28-16,21-2 24 0,-17 4-20 0,6 0 28 16,2-1-43-16,0 1 12 0,0-1-11 0,-1 1-2 15,2 0 10-15,3 2-4 0,-1-3 6 0,2 2 6 16,4-5-17-16,-8 10 1 0,8-10-3 0,0 9 3 16,0-9-8-16,0 0-18 0,5 11 6 15,-5-11-5-15,7 6 0 0,-7-6 8 0,9 3-10 16,-9-3 23-16,14 1-27 0,-14-1 19 0,10-4-21 15,-10 4 7-15,14-4-10 0,-7 1 22 0,0-2-15 16,-1-1 5-16,1-2 2 0,-1 1 8 0,2-3-18 16,-2 0 15-16,1 1-12 0,-3-2-7 15,1 1-6-15,2-3 15 0,-3 1-13 0,1 2 13 16,-3-2-19-16,2 3 30 0,-2-2-38 0,0 4 34 16,-1 0-20-16,-1 7 6 0,0 0-10 0,-3-13 21 15,3 13-1-15,0 0 4 0,0 0 5 0,0 0-1 16,-19 16 9-16,13-6-2 0,2 2-12 15,-2 0-5-15,1 1-2 0,-1 0 19 0,2 0-9 16,3-2 6-16,-2 1-9 0,1-1 0 0,2-1-5 16,0-2 7-16,0-8-15 0,6 17 8 0,-2-11-28 15,0 0-5-15,1-2-11 0,-5-4-12 0,12 3-34 16,-12-3-33-16,0 0-23 0,23-3-1 0,-16-2-55 16,5 1-1112-16,-4-2-1583 0</inkml:trace>
  <inkml:trace contextRef="#ctx0" brushRef="#br0" timeOffset="52229.602">26468 10319 2796 0,'0'0'424'0,"-12"3"-90"16,4-1-51-16,3 2-3 0,-4 1-59 0,4 0-34 15,1 0-35-15,-2 2-21 0,1 1-7 0,3-2-8 16,0 2-30-16,2-8 3 0,-3 12-33 0,3-12 5 16,0 13-2-16,0-13 12 0,7 7 1 0,-7-7-23 15,7 6 3-15,-7-6 0 0,6 3-20 16,-6-3-1-16,11 0-17 0,-11 0 20 0,0 0-2 16,16-5-18-16,-9 4 5 0,-7 1-11 0,10-6-3 15,-4 4-8-15,-6 2-9 0,9-6 14 0,-3 3 8 16,-6 3 7-16,7-7-20 0,0 2 8 0,-4 1 3 15,-3 4-3-15,6-6 4 0,-6 6-2 0,6-5-12 16,-6 5 5-16,0 0-11 0,0 0 20 16,0 0 1-16,0 0 16 0,0 0-26 0,0 0 5 15,0 0 2-15,0 0-17 0,0 23 2 0,0-23-36 16,0 0 2-16,-2 14-61 0,2-14-42 0,0 0-51 16,0 0-46-16,0 0-73 0,-4 4-1991 15</inkml:trace>
  <inkml:trace contextRef="#ctx0" brushRef="#br0" timeOffset="52545.344">26576 10393 2980 0,'0'14'478'0,"0"-14"-68"0,2 10-99 0,-2-10-55 15,6 6-33-15,-6-6-40 0,12 2 5 0,-12-2-47 16,0 0-26-16,20-7-26 0,-14 2-41 15,4-1 22-15,1-1-38 0,-2-1 23 0,2-1-18 16,0 1 18-16,0 0-34 0,1-2-3 0,-3 3 16 16,-1 0-6-16,0 2-22 0,-1-2 16 0,-1 4-11 15,1-1 30-15,-7 4-38 0,11-2 13 0,-11 2 6 16,0 0-17-16,0 0-8 0,11 12 16 0,-9-4-2 16,-2 0-11-16,0-8-3 0,3 18 11 0,-1-8-16 15,0 0 32-15,-2 0-12 0,2-1 4 0,0-2-24 16,-2-7 31-16,4 15-28 0,-2-10-33 15,-2-5-40-15,4 8-28 0,-4-8-40 0,0 0-23 16,0 0-38-16,0 0 26 0,0 0-94 16,27-13-1984-16</inkml:trace>
  <inkml:trace contextRef="#ctx0" brushRef="#br0" timeOffset="53045.414">26996 10275 2639 0,'-29'4'512'0,"29"-4"-109"0,-10 5-8 0,10-5-92 15,-6 8-59-15,3-3-16 0,3-5-20 0,-8 10-61 16,8-4-46-16,-5 1-6 0,0 1-20 16,5-8-9-16,0 14 8 0,0-8-6 0,0-6-2 15,3 13 5-15,-3-13-19 0,7 13-21 0,-5-8 16 16,2 0-10-16,-4-5-28 0,11 8-14 0,-6-6-30 15,-5-2 12-15,14 5-18 0,-8-3 4 0,-6-2 5 16,14 3 12-16,-14-3-27 0,9 1 17 0,-9-1-7 16,11 2 35-16,-11-2-14 0,12 1 0 0,-12-1-24 15,8 3 30-15,-8-3-25 0,11 2 29 0,-11-2-17 16,0 0 0-16,16-2 36 0,-16 2-22 0,11-3-18 16,-4 0 3-16,0 1 28 0,2-2 5 15,-2 1-32-15,1-4 44 0,2 2-25 0,-4 0 14 16,3-1 7-16,-2 1 0 0,2 0-21 15,-4-1-9-15,1 0-10 0,-1 1 42 0,-3-2-42 16,-2 7 6-16,6-13 1 0,-6 6 19 0,0 7-21 16,-2-13 16-16,0 6-18 0,2 7 20 0,-7-9 20 15,1 7 40-15,6 2-26 0,-14 0 1 0,14 0-6 16,-13 9 24-16,4-2-21 0,-1 2 19 0,4 3-36 16,-1 1 12-16,-1 0-17 0,3-1 4 0,0-1 15 15,5 1-5-15,0 0-4 0,0-2-18 0,2 2 1 16,1-3 8-16,2 0 4 0,1 0 7 15,0-3-73-15,1-1 17 0,0-3-33 0,-7-2-46 16,14 1-18-16,-14-1-103 0,20-4-379 0,-11-3-1977 16</inkml:trace>
  <inkml:trace contextRef="#ctx0" brushRef="#br0" timeOffset="70016.241">18478 11284 1524 0,'0'0'276'0,"0"0"-30"16,0 0-79-16,0 0 12 0,0 0-179 0,7 0 178 16,-7 0 13-16,0 0-76 0,0 0-54 0,0 0 88 15,0 0-94-15,0 0 24 0,0 0 46 16,0 0-67-16,0 0 27 0,0 0 27 0,0 0-21 16,0 0-67-16,0 0 39 0,0 0-51 0,7 4-7 15,-7-4 44-15,0 0-37 0,0 0 52 0,11 1-28 16,-11-1-9-16,0 0 1 0,0 0 18 0,14-1-20 15,-14 1-3-15,11-2-40 0,-11 2 92 0,10-1-34 16,-10 1 6-16,13-1-16 0,-5 0-31 0,-8 1 55 16,16 0-30-16,-7 0-2 0,-9 0 17 15,19 0-7-15,-7 0 0 0,0 0-38 0,1 0 14 16,3 0-22-16,-2 0 26 0,3 0 34 0,-2 0-12 16,2-2 2-16,0 2-15 0,4 2 18 15,1-2-15-15,-1 0-42 0,0 0 9 0,2 0 25 16,1-2-4-16,-2 2-18 0,1-1 14 0,1 1 12 15,1-1-21-15,-2 0-5 0,3-1 24 0,-2 1-33 16,1 0 9-16,3-1 2 0,-3 0 16 0,0 1 15 16,3-1-82-16,0-1 67 0,2 0 4 0,-2 0 45 15,0-1-44-15,4 0-39 0,-3 0 53 0,7-1-43 16,-1-2 55-16,3-1-44 0,-3 0 28 16,1-2-7-16,2 3-14 0,-3-1-27 0,1-2 23 15,2 1-18-15,-4 0 19 0,2 1 4 0,0-1 8 16,-1 0-8-16,-2-1-8 0,1 1 32 0,-2 0-25 15,3 2-7-15,-5 1-12 0,2-1 5 16,1-1 34-16,1 0-47 0,-2 0 32 0,1-1-12 16,1 1-4-16,0 1 8 0,1 0 9 0,-1 1-18 15,4 0-15-15,-1 0 20 0,0 2-3 0,2-2-17 16,0 1 31-16,0 0-22 0,-2-1-14 0,1 2 14 16,-2 0 11-16,-4 0-20 0,6-1 4 0,-7 2 24 15,6-2-32-15,-6-1 7 0,0 3 30 0,2-1-37 16,2-2 56-16,-4 2-48 0,0 1 68 15,0-2-96-15,2 2 56 0,-2-1-58 0,1 0 56 16,5 1-7-16,0-2 41 0,-1-1-44 0,0 2 5 16,1 0 8-16,0-1-23 0,-3-1 28 15,3 0-31-15,0 0 26 0,-1 0 15 0,-5 2-17 16,0 1-15-16,6-3 12 0,-8 3-23 0,2-1 18 16,1 0 1-16,-1 1-32 0,0 0 0 0,-2 1 41 15,2-1-10-15,1 0 13 0,-1 0-16 0,0 0 4 16,0 1-12-16,1 0 1 0,1 0 7 0,-1 1-33 15,1 0 29-15,3-2 28 0,3 2 4 0,-5-2-15 16,5 2-2-16,2-2 4 0,-8 2 9 0,1-1-56 16,1 1 49-16,-3-1-62 0,2 1 50 15,0-2 15-15,0 2-9 0,0-1 1 0,0 1 13 16,-3 0 5-16,3-1-50 0,-1 1-7 16,-2 0 16-16,1 0-1 0,-1 1 20 0,0 0-44 15,-1 0 44-15,1 0 0 0,0 1-29 0,2-1 31 16,-2 1 8-16,0-1-36 0,1 3-3 0,0-3-4 15,2 1 66-15,-2 0-53 0,1 0 55 0,1 0-74 16,-2 0 54-16,1 1-26 0,-1 0 11 0,1-2-20 16,-2 3 36-16,1-3-28 0,-1 2 39 0,3-1-48 15,-4 2 33-15,-2-3-27 0,2 1 11 0,0 2-24 16,-5-2 5-16,3 0 15 0,0 2-17 0,-2-3-1 16,2 2 8-16,-3-2 31 0,3 3 11 15,-2-3 10-15,0 0-54 0,-1 1 5 16,2-1-16-16,0 0 50 0,4-1-27 0,-1 1-12 15,-1-2 20-15,0 1-8 0,2 1 19 0,-2-1-58 16,1 0 24-16,-1 1-1 0,2-3 32 0,0 3-21 16,0-1 22-16,-1 0-29 0,1 0 39 0,-2-1-35 15,1 1 4-15,1 1 1 0,-1 0-5 0,-4 0-9 16,3 0 17-16,-2 0 8 0,-1 0-3 0,1 0 7 16,-1-3 3-16,-2 6-3 0,1-3-9 0,1 0-30 15,-1 0 12-15,2 0-26 0,-2 0 69 0,1 0-15 16,4 0 14-16,-4 0 8 0,4 0 3 15,-2 0-27-15,-1 0 0 0,-2 1-22 16,2-1-16-16,2 0 24 0,-5 0 6 0,1 0 9 16,2 0-5-16,0 0-36 0,-2 0 24 0,6 2 2 15,-5-2 6-15,0 0 5 0,-1 0 3 0,2 0-33 16,4 0 18-16,-6 1-4 0,2-1 11 0,0 0-48 16,2 1 28-16,-3 0 9 0,3 1 21 0,-4-1-6 15,0 0-19-15,1-1 24 0,-1 1-7 0,1 0-25 16,-2-1 28-16,5 2-8 0,0 1 0 0,-4-1 7 15,3-1-2-15,3 1 5 0,-4 1-20 0,0-1 25 16,-3-1 0-16,5 1 17 0,-1 0-29 16,1 0-45-16,-2 0 34 0,0-2 16 15,0 3-11-15,-2-2-2 0,-1-1 28 0,-1 1-26 16,1 1 13-16,-1-2-10 0,-1 1-10 0,1-1-33 16,-1 2 54-16,1-1-34 0,-3-1 43 0,2 0-25 15,-5 3-10-15,0-3 30 0,2 0-22 0,-2 0-9 16,3-3 44-16,-1 3-53 0,-2 0 85 0,1 0-57 15,-2-1-14-15,6 1-1 0,-1 0 17 0,-2-2-2 16,2 2-6-16,2 0-22 0,-4-1 10 0,4 1 18 16,0-3 37-16,-3 2-40 0,4-1 34 0,-1 1-29 15,0 0 5-15,-1-1-20 0,2 1 2 16,1-2 26-16,-2 2-33 0,2 0 12 16,-1-2-1-16,1 1-11 0,0 1 42 0,4-1-27 15,-4 0 7-15,-3 1-4 0,5 1-6 0,-2-1-16 16,1 1-8-16,-1-1 34 0,0 1-27 0,-1 0 25 15,1-2 0-15,0 1-2 0,-2 1-19 0,2 0 16 16,1-1 3-16,-3 1-25 0,3 0 6 0,-1-1 47 16,1 1-31-16,-3 0 20 0,2-1-13 0,2 1-27 15,0 0 20-15,-2 0-10 0,5 0-2 0,-1-2-8 16,-2 2 35-16,1 0 5 0,5 0 0 0,-7 0 2 16,3 0-13-16,0 2 6 0,2-4-27 15,-1 2 12-15,-1 0 27 0,4 0-49 0,-7 0 25 16,1 0 20-16,0 0-27 0,0 0 11 15,2 0-14-15,1 0-23 0,-6 0 21 0,2 2 26 16,-1-4-14-16,2 2-18 0,-2 0 10 0,2 0 25 16,-3 0-23-16,6 2 3 0,-3-2-20 0,0 0 28 15,1 1-16-15,5-1-14 0,-4 0 74 0,4 0-48 16,-4 0-8-16,3 0-3 0,-6 0-13 0,5 0 13 16,-1 0 34-16,0-1-57 0,1 1 57 0,0 0-47 15,-1-2 57-15,1 2-54 0,0-1 34 16,-3 0-17-16,3 1 5 0,-5 0-44 0,0 0 44 15,-1 0-5-15,1 0-20 0,-3 0 28 0,4 0 19 16,-2 0-38-16,-1 1 14 0,0-1-6 16,2 1 11-16,-1-1-25 0,-1 0 37 0,0 2-31 15,2-2 22-15,-1 0-11 0,2 0 23 0,0 0-20 16,1 0 12-16,-1-2-59 0,-3 2 66 0,6-2-49 16,0 1 39-16,-2-1-39 0,0 1 27 0,0-2 15 15,0 2 4-15,1-1-60 0,-5 1 21 0,4-2-3 16,-5 0 54-16,5 1-51 0,-5 1 52 0,2 0-32 15,-1 0 34-15,-1-1-31 0,2 0-3 16,-1 1 16-16,1-1-16 0,-1 1 15 0,1 1 18 16,-1-2-33-16,1 1-7 0,0 0-16 0,1 0 16 15,-2 1-16-15,0-2 19 0,1 2-18 0,1-1 44 16,1 0-37-16,1 0 27 0,-1-1-5 16,3 2 27-16,-5-1-48 0,5 1-17 0,-3-1 11 0,1 1 47 15,2-1-30-15,-5 0 3 0,5-1-27 16,-2 2 39-16,-1-1-28 0,-3 0 1 0,1 0 27 15,1 1-9-15,-1-2-26 0,0 2 35 0,4-2-9 16,-5 0 17-16,0 1 14 0,0-1-3 0,1 2-31 16,-2-3-5-16,1 2 1 0,-1-2 13 15,1 2-59-15,-3-1 73 0,3 0-49 0,1-2 43 16,-2 0-51-16,1 1 58 0,0-1-36 0,0 2 20 16,0-2-28-16,3 3 40 0,0-3-6 0,-2 2-14 15,2-2-7-15,1 3 4 0,-1-2 22 0,-3 1-35 16,2 1 6-16,-3-1 32 0,-1 1-56 15,2 0 22-15,-2-1 36 0,1 1 2 0,-2 1-18 16,2-1 2-16,-1 1-10 0,-1 0-10 0,0-1 2 16,1 0 11-16,-2 1 9 0,3-1-12 0,-4-1-19 15,1 2 19-15,1-1 15 0,0 0-8 16,-2 1-34-16,2 0 17 0,0-1 17 0,-4 1-7 16,0 0-4-16,3 0 8 0,-2 0-15 0,1 0 15 15,-4 0 15-15,2 0-8 0,-1-2-26 0,1 2 27 16,-1 0-43-16,0 2 45 0,-1-2-31 15,1 0 46-15,-1 0-51 0,0-2 15 0,-1 2-5 0,3-1-3 16,-2 1 22-16,1 0-11 0,-1 0 31 16,0-2-1-16,-1 2-38 0,3-1 9 0,-3 1-23 0,0-1 41 15,1 1-38-15,0-1 53 0,-1 1-33 16,2 0 18-16,-2-2 11 0,1 2-30 0,0-1-3 16,0 1 37-16,-1-1-37 0,1 1 0 0,-1 0-24 15,-2 0 4-15,4 0 24 0,-3-1 18 0,1 1-19 16,0 0 57-16,-2 1-75 0,1-1 58 0,2 0-24 15,-2 0-24-15,0 1 12 0,1-1 0 16,-1 1-7-16,0 1 21 0,0-1-38 0,-3-1 41 16,2 1-24-16,1-1 21 0,-3 0-28 0,2 1 33 15,-12-1-24-15,22 2-16 0,-12-1 18 0,1 1-9 16,1-2-7-16,-1 1 31 0,-11-1-9 0,22 1 42 16,-11-1-60-16,0 0 18 0,1 1-25 15,-2-1 41-15,-10 0-38 0,21 0 15 0,-11 0 4 16,3 0-10-16,-13 0-14 0,18 0-10 0,-7-1 34 15,-2 1 12-15,1 0 7 0,-10 0 8 0,18-1-20 16,-9 1 0-16,-9 0-33 0,14 0 26 0,-14 0-8 16,15 0-3-16,-15 0-9 0,13 0 47 0,-13 0-34 15,13-1 21-15,-13 1 6 0,10 0 13 0,-10 0-26 16,0 0-17-16,12 1-13 0,-12-1-18 16,0 0-14-16,0 0 17 0,13 0-2 0,-13 0 24 15,0 0-54-15,0 0 45 0,0 0-34 0,0 0-36 16,0 0-19-16,0 0-39 0,0 0 12 15,0 0-3-15,0 0-225 0</inkml:trace>
  <inkml:trace contextRef="#ctx0" brushRef="#br0" timeOffset="77456.075">19280 11648 2487 0,'0'0'433'0,"0"0"-196"16,0 0 31-16,8-4-47 0,-8 4-58 15,0 0-23-15,0 0-11 0,0 0-76 0,0 0 54 16,3-6 7-16,-3 6-7 0,0 0-38 0,0 0-5 16,0 0 29-16,0 0-16 0,0-9-10 0,0 9 5 15,0 0-41-15,0 0 21 0,0 0-49 0,-11-7-3 16,11 7 5-16,-8-3 14 0,2 1 45 0,6 2-43 16,-12-2 21-16,12 2-7 0,-15-1-10 0,7-2 14 15,8 3-22-15,-17 3 21 0,8-3-7 16,-3 3-4-16,0-2-3 0,1 2-5 0,0-1 4 15,-1 0 16-15,0 2-8 0,1 0 11 0,-1-1-24 16,0 3 40-16,2-2-38 0,-3-1-1 16,4 2-2-16,-1 0 27 0,-1 0-16 0,3-1-11 15,1 0-8-15,-1 0-9 0,0-1 11 0,8-3 17 16,-10 6-14-16,6-3 0 0,4-3-14 0,-6 5 27 16,6-5 0-16,-5 4 7 0,5-4-18 0,0 0-10 15,0 8-19-15,0-8 28 0,0 0-28 0,7 10 13 16,-7-10 5-16,11 9-7 0,-4-4-12 0,3 0 30 15,-3 0-10-15,3 0-1 0,3 0 2 0,-3-1-7 16,1 1-7-16,2 1 12 0,-1-1 2 0,2 0 6 16,-4 0-26-16,2 0 26 0,3 2 0 0,-3-2 10 15,0-1-8-15,-2 1 1 0,2 0-16 16,-1 0-5-16,-3 1 5 0,-1-2-11 16,2 1-12-16,-5 0 23 0,0 1-10 0,-4-6 18 15,3 9-11-15,-3-9-2 0,0 11 8 0,0-11-13 16,-7 11-3-16,0-7 0 0,-1 0 10 0,-1 1 1 15,-1 1-6-15,-3-3 13 0,2 1-5 0,-3-1 3 16,1 0 4-16,-2 0 6 0,2-2-15 0,-1 0 17 16,0 0-17-16,-1-1-19 0,0 0-23 0,1 0-10 15,0-1-20-15,1 1-23 0,-2 0-53 0,2-1-27 16,4 1-103-16,-2 0-1771 0</inkml:trace>
  <inkml:trace contextRef="#ctx0" brushRef="#br0" timeOffset="79012.939">19450 11597 3101 0,'0'0'525'0,"0"0"-162"0,0 0-94 0,0 0-44 15,0 0 11-15,0 0-74 0,0 0 20 16,0 0-47-16,0 0 0 0,0 0-23 0,0 0 7 16,0 0-14-16,0 0-16 0,0 0-9 0,0 0 22 15,0 0-38-15,0 0-4 0,0 0-7 0,0 0-3 16,0 0-10-16,0 0-2 0,0 0-10 16,0 0 4-16,0 0-3 0,-4 28 10 0,4-19 3 15,-1 1-7-15,-1 1-1 0,1 2 4 0,-1 1-7 16,1 0 8-16,1-1-11 0,-2 1 14 0,2 1-18 15,-1 1 10-15,0-1-13 0,-1-2 8 0,2-1-5 16,0-1 8-16,0-2-12 0,-1 0 12 0,1-9-18 16,0 15 11-16,0-15-21 0,0 10 15 0,0-10-13 15,0 0 0-15,4 6 0 0,-4-6 10 0,0 0-9 16,0 0-2-16,17-13-7 0,-12 5-1 16,1 0-6-16,3-1 9 0,-1 1-14 0,1-2 14 15,-1 0-15-15,1 0 9 0,-1 3 0 0,1 0 4 16,-1 0 1-16,-1 0-1 0,3 1-7 15,-1 3 5-15,-1-2 3 0,0 2-1 0,-1 2-7 16,2-1 13-16,-9 2-10 0,15 3 3 0,-15-3-4 16,15 8 9-16,-8-3-13 0,0-1 9 0,-3 4-2 15,2-1 10-15,-3 1-11 0,1-1 2 0,-1 1-4 16,-3-8 14-16,4 13-2 0,-3-6-7 0,-1-7 2 16,2 13-1-16,-1-8-24 0,-1-5-3 0,3 10-23 15,-3-10-8-15,0 0-13 0,0 11-12 0,0-11-38 16,0 0-27-16,0 0-81 0,0 0-1029 15,0 0-927-15</inkml:trace>
  <inkml:trace contextRef="#ctx0" brushRef="#br0" timeOffset="79456.901">19847 11714 2859 0,'0'0'558'15,"0"0"-166"-15,0 0-84 0,0 0-48 0,0 0-27 16,0 0-43-16,0 0-33 0,-5 20-35 16,-1-12 18-16,2 0-39 0,-1 3 1 0,1 0-16 15,1 0 16-15,-1 0-26 0,1 0 16 0,3 0-8 16,0-1 1-16,2 0-21 0,3 0 1 0,-2-5-17 15,4 1 7-15,0-4-11 0,2 0 6 0,-9-2-22 16,18-1 5-16,-8-2-13 0,1-3 9 0,1 1-31 16,-2-2 33-16,1-2-20 0,0 0 4 0,-1-2-11 15,3 0 14-15,-5 0-26 0,1-1 8 0,1 3 0 16,-5-1 2-16,1 1 4 0,-2 2-4 16,-1 0-12-16,0-1 20 0,2 3-12 0,-5 5 0 15,3-7 8-15,-3 7 3 0,0 0 9 0,0 0-9 16,0 0-21-16,0 0 28 15,0 0-16-15,-8 22 10 0,7-14-6 0,1 1 4 16,0-9-2-16,1 18 6 0,1-11-7 0,-2-7 9 16,5 13-33-16,-4-7-5 0,-1-6-40 0,0 0-34 15,10 11-31-15,-10-11 12 0,0 0-58 0,0 0-113 16,18-7-1170-16,-18 7-1729 0</inkml:trace>
  <inkml:trace contextRef="#ctx0" brushRef="#br0" timeOffset="79772.15">20131 11854 3514 0,'0'10'592'0,"2"-5"-115"0,-2-5-131 0,4 9-63 16,-4-9-40-16,0 0-49 0,0 0-35 0,14-3-17 16,-14 3-46-16,14-14 2 0,-7 4-26 0,2 0-22 15,1-2-4-15,0-2-4 0,0-2-11 0,2 0-5 16,0 0-14-16,-2-1 19 0,1 2-19 0,-1 4 18 15,-3 1-24-15,1-1 22 0,-1 4-1 0,-1 0-4 16,0 3-19-16,-6 4 8 0,8-1 6 16,-8 1 8-16,0 0-9 0,10 19-1 0,-9-8-5 15,-1 1 9-15,0 3-4 0,0-1-4 0,-1 2-7 16,1-2 6-16,-2 2-2 0,2-2 6 0,0-1-8 16,0-2 8-16,0-1-5 0,-1-2-5 0,1-8-20 15,1 10-24-15,-1-10-25 0,0 0 8 16,0 0-30-16,0 0-11 0,20-19-60 0,-11 5-1 15,-2 2-50-15,3-7-1080 0,1-2-1282 0</inkml:trace>
  <inkml:trace contextRef="#ctx0" brushRef="#br0" timeOffset="79992.733">20567 11458 3190 0,'0'9'588'16,"-2"-1"-175"-16,1 2-85 0,1 3-52 0,-3-1-38 16,1 4-80-16,-3 1 18 0,4 0-45 0,-4 1-13 15,1 3-24-15,1 2-21 0,-2-1-4 0,0 2-16 16,-1-1-6-16,1 0-34 0,1-1-10 0,0-3-19 16,-1 0-25-16,2-1-13 0,2-3-47 0,-2-5-33 15,2-1-39-15,1-9-78 0,3 13-1645 0</inkml:trace>
  <inkml:trace contextRef="#ctx0" brushRef="#br0" timeOffset="80185.088">20724 11621 3064 0,'0'0'594'0,"0"0"-163"0,-32 7-79 16,21-3-74-16,-3-1-68 0,0 4-34 0,-4-3-27 15,-2 0-40-15,1 1-27 0,0-1-57 0,-2 1-21 16,1-4-29-16,0 2-41 0,1 0-25 16,0-1-28-16,2-2-97 0,3 1-123 15,-2-2-2223-15</inkml:trace>
  <inkml:trace contextRef="#ctx0" brushRef="#br0" timeOffset="80892.808">20933 11559 3264 0,'-19'5'402'0,"5"-1"-79"0,0 2-34 0,4-2-42 15,0 0-31-15,-1-1-28 0,4 1-21 0,-2 0-26 16,1 1-21-16,0 0 15 0,0-1-32 0,3-1 18 16,-1 1-34-16,6-4 15 0,-10 8-29 0,9-4 13 15,1-4-18-15,-3 8 4 0,3-8-15 0,0 0-1 16,9 13-15-16,-3-10 1 0,2 1-4 0,2 1-6 15,2 0-7-15,-2-2 2 0,2 1 0 0,-1-1-1 16,-1-1-25-16,0 2 5 0,-1 0 4 0,-2 0 8 16,1 0-16-16,-8-4 12 0,11 7-7 0,-8-3 7 15,-3-4-12-15,2 14 15 0,-2-14-17 16,-6 15 2-16,0-6-6 0,-1-1 12 0,-2 1-12 16,0 0 18-16,-4-1-23 0,-1 1 4 15,-1-1-19-15,-1-1 0 0,1-1-25 0,-3 0-4 16,2 0-42-16,0 0-9 0,1-5-45 0,3 1-116 15,0 0-1080-15,4-1-1025 0</inkml:trace>
  <inkml:trace contextRef="#ctx0" brushRef="#br0" timeOffset="84356.041">19976 12410 3095 0,'0'0'601'16,"0"0"-133"-16,7-2-145 0,-7 2-23 0,0 0-95 15,0 0 5-15,0 0-45 0,7-3-12 0,-7 3-13 16,0 0-6-16,0 0-9 0,0 0 18 0,0 0-17 16,0 0-10-16,0 0-16 0,7 10 0 0,-7-10-18 15,0 19 1-15,2-3-1 0,-2 1-5 0,1 7 4 16,3 4-15-16,-3 6-5 0,1 1-5 0,1 2-15 15,0 0 3-15,-1 1-1 0,1-1-10 0,0-1-7 16,-1-1 5-16,2-2 1 0,-1-3-17 16,-2-3 3-16,1-2-7 0,1-1-11 0,-1-5-1 15,-1 2-13-15,1-7-10 0,-1 0-24 0,1-2-10 16,1-2-20-16,-3-3-10 0,0-7-41 16,0 0-21-16,0 0-36 0,2 7-779 0,-2-7-511 15,0 0-1689-15</inkml:trace>
  <inkml:trace contextRef="#ctx0" brushRef="#br0" timeOffset="84771.974">20592 13019 3166 0,'0'0'574'0,"-21"11"-82"15,11-8-149-15,-4-2 14 0,1 0-80 0,-7 2-18 16,2-2-56-16,-3 1-19 0,-3 1-7 0,-4-1-18 16,-2 0-35-16,-1 1-16 0,-9 0-15 15,0 1-2-15,0 0-21 0,-3-1-13 0,-2 1-5 16,3-1-1-16,-2-1-8 0,-1 1 9 0,1-1-23 16,1 2 3-16,1-2-23 0,2 3 3 0,-1-1-22 15,5 2-10-15,5-5-16 0,1 3-10 0,2-1-25 16,6-1-15-16,1 0-28 0,3-2-21 15,5 0-38-15,3 0-906 0,5-2-624 0</inkml:trace>
  <inkml:trace contextRef="#ctx0" brushRef="#br0" timeOffset="85176.034">20312 13244 3244 0,'-24'3'653'0,"3"-2"-212"0,-1 1-60 0,0-2-71 16,4 0-54-16,-5 1-71 0,3-1 3 15,-4 0-49-15,2 0-7 0,-2 2-21 0,0-2-24 16,-5 1-7-16,4 0-13 0,-3 1-5 0,0 0-15 15,-1-1-28-15,1 1-29 0,3 0-20 0,-1 2-17 16,2-3-40-16,1 2-38 0,2-2-13 0,6 0-313 16,1 0-1096-16,4 1-2214 0</inkml:trace>
  <inkml:trace contextRef="#ctx0" brushRef="#br0" timeOffset="85496.839">19874 13303 3646 0,'0'0'502'0,"11"1"-107"16,-11-1-93-16,0 0-35 0,6 6-56 16,-6-6-16-16,0 0-50 0,1 11 11 0,-1-11-20 15,0 9-10-15,0-9-12 0,0 13-1 0,2-6-9 16,-2-7-7-16,0 19-16 0,0-6 13 0,1 1-20 15,1 2-1-15,1 4-13 0,-2-1-2 0,2 6-8 16,-2 0-1-16,2 2-1 0,1 0-6 16,-1 1-20-16,-2 1 2 0,2-3-5 0,-1 0 4 15,-2 1-6-15,0 0-7 0,-2-2-7 0,2 0-10 16,-3-2-10-16,1-4-13 0,-1 0-16 0,-3 0-16 16,3-2-10-16,1-6-2 0,-3 0-26 0,2-5-18 15,3-6-37-15,0 0-26 0,-1 8-910 0,1-8-534 16</inkml:trace>
  <inkml:trace contextRef="#ctx0" brushRef="#br0" timeOffset="88279.984">19924 14589 2240 0,'0'0'549'0,"0"0"-80"16,0 0-94-16,0 0-41 0,0 0-73 0,0 0-21 0,0 0-19 16,0 0-21-16,0 0-26 0,0 0-10 15,0 0-34-15,0 0 5 0,0 0-20 0,0 0 5 16,0 0-25-16,1 30 2 0,-2-20-20 0,-1 1-4 16,-1 3-10-16,0 2 2 0,2 3-8 0,-2 0 6 15,-1 5-16-15,1-1 4 0,0 3 0 0,2-2-3 16,0 1-17-16,-1-5 10 0,1 1-4 0,1 0 2 15,0 0-8-15,0-3 1 0,0-2-11 0,0-1-3 16,1-2 7-16,-1 0-7 0,0-3 3 0,2 0 5 16,-4-2-6-16,2 2-19 0,0-10-12 15,0 13 1-15,0-13-2 0,0 11 1 0,0-11-2 16,0 0 8-16,0 7-14 0,0-7 14 16,0 0-8-16,0 0 9 0,0 0-8 0,0 0 1 15,0 0-9-15,0 0 14 0,0 0 1 0,0 0-9 16,0 0 5-16,0 0 0 0,0 0-4 0,0 0 17 15,0 0-12-15,2-28 12 0,2 22 0 0,3-1-12 16,0 0 3-16,1 2 1 0,1-4-3 0,3 1 0 16,1 0-2-16,4-1-2 0,0 3 16 0,2 0-5 15,-2-1-5-15,4 4 14 0,0 0-18 0,-2-1-1 16,0 3 8-16,-2 1-3 0,-1-1 1 0,-1 1 6 16,-2 0-2-16,-2 2 3 0,-2 2-1 0,-1-1-4 15,-4 3-9-15,-4-6 11 16,5 10-3-16,-5-10 4 0,-3 14-14 0,-1-6 17 15,-1 0-27-15,0 2 23 0,-5-2-8 0,1 2 14 16,-1-1-4-16,-1-1 2 0,1 1-8 0,-1 0 15 16,0-3-32-16,2 1 21 0,2-1 0 0,-3 0-2 15,3-1-7-15,0-1 26 0,0 0-13 0,1 0 17 16,6-4-21-16,-11 6 0 0,5-3-4 0,6-3 6 16,-7 5-2-16,7-5 2 0,-6 6-10 0,6-6 14 15,-6 7 2-15,6-7-1 0,-3 7 3 0,3-7-1 16,-2 10-4-16,2-10 5 0,2 11-8 0,-2-11 0 15,6 11 8-15,-1-6 5 0,1 0-15 0,1 2 10 16,1-1-7-16,2 1-3 0,0-2-7 16,2 0 18-16,1 2-21 0,0 0 7 15,-2-1-6-15,1 0 7 0,-2-1-7 0,1 0 15 16,-1 0-5-16,-1 1 3 0,-1 0 3 0,-3 1 11 16,0 0-21-16,-1 2-4 0,-3-2-3 0,-1 2 12 15,0-9 2-15,-4 18-8 0,1-6 8 0,-2-2 3 16,-2 0-16-16,0 2 5 0,-2-1 1 0,-1-1 3 15,-1 1 3-15,0-2-5 0,-2 0-5 0,3-2 14 16,-1 1-1-16,0-1 9 0,0-1-17 0,0-2 2 16,0 2-15-16,2-2 15 0,-1-1-5 0,1 1 3 15,2 0-2-15,1-1 11 0,6-3-10 0,-13 4 12 16,6-1-16-16,7-3 23 0,-11 5-10 16,5-4-3-16,6-1-8 0,-12 4 3 15,6-2-6-15,6-2 3 0,-9 4 1 0,9-4 10 16,-8 3-4-16,8-3 3 0,-10 4-9 0,10-4 10 15,0 0-15-15,-9 2 16 0,9-2-16 0,0 0 9 16,-8 3 2-16,8-3-6 0,0 0 2 0,0 0 8 16,-7 2-3-16,7-2-4 0,0 0-10 0,0 0 26 15,0 0-3-15,0 0-17 0,0 0 10 0,-10 3-3 16,10-3-7-16,0 0 6 0,0 0-1 0,0 0 2 16,0 0 2-16,0 0 3 0,0 0-14 0,0 0 7 15,0 0-4-15,0 0 11 0,0 0-3 0,20 8-11 16,-20-8 0-16,11 3 24 0,-11-3-11 0,14 4 8 15,-8-2-18-15,-6-2 1 16,11 3-1-16,-11-3 10 0,14 4-14 0,-14-4-2 16,12 3 1-16,-7 1 11 0,-5-4-1 0,11 5 8 15,-11-5-14-15,10 6 7 0,-4-3-4 0,0 4-10 16,2-2 10-16,-2 1-5 0,-2 1 12 0,3-1-5 16,-1 0-2-16,2-1 11 0,-2 2-2 0,1-1-3 15,-1-2 5-15,-2 2-8 0,-4-6-6 0,10 8 9 16,-6-2-10-16,-4-6-1 0,7 9 7 0,-4-4-5 15,-3-5 7-15,6 11-2 0,-6-11-2 16,1 10 21-16,-1-10-24 0,0 13 10 0,0-13-15 16,-4 14 8-16,1-8 2 0,2 1 0 0,-4 0 2 15,1-2 1-15,0 2-4 0,-4 1 11 0,2-2-8 16,-1 0 2-16,-1 1-12 0,-1-2 12 16,3-1-9-16,-1 0 6 0,1-1-13 0,-1 3 12 15,7-6 0-15,-12 4-4 0,6 0-1 0,0-3 0 16,6-1-1-16,-9 6 6 0,9-6 0 0,-9 5-1 15,9-5-12-15,-6 3 20 0,6-3-14 0,0 0 1 16,-8 5 0-16,8-5 25 0,0 0-19 0,-9 2 9 16,9-2-9-16,0 0-11 0,-8 3 11 0,8-3 5 15,0 0-14-15,0 0 8 0,-7 4 1 16,7-4 5-16,0 0-12 0,0 0 12 0,-8 3-10 0,8-3 10 16,0 0-10-16,0 0-3 0,-8 3 12 15,8-3 2-15,0 0-3 0,0 0 4 0,0 0-4 16,0 0 4-16,0 0-14 0,-8 1 3 15,8-1 0-15,0 0 4 0,0 0-17 0,0 0 14 16,0 0-1-16,0 0 4 0,-10 0-3 0,10 0 3 16,0 0-6-16,0 0 15 0,0 0-14 0,0 0 16 15,0 0-17-15,-9 2 1 0,9-2-4 0,0 0 1 16,0 0-9-16,0 0 21 0,0 0 5 0,0 0-9 16,0 0-2-16,0 0 8 0,0 0-12 0,0 0 3 15,0 0-9-15,0 0 7 0,0 0-5 0,0 0 20 16,0 0-6-16,0 0-1 0,0 0-10 0,0 0 25 15,0 0-23-15,-10 1-3 0,10-1 7 16,0 0-3-16,0 0 2 0,0 0 11 0,0 0-16 16,0 0 25-16,0 0-16 0,0 0 6 0,0 0-6 15,0 0 2-15,0 0-7 0,0 0 6 16,0 0-7-16,0 0 9 0,0 0-5 0,0 0 17 16,0 0-9-16,0 0-1 0,0 0-14 0,0 0 14 15,0 0-6-15,0 0-4 0,27 7 10 0,-27-7-11 16,6 6-3-16,-6-6-4 0,4 11 16 0,-1-3-13 15,-2 0 6-15,-2 5 4 0,1-2-14 0,-3 5 25 16,0 2-13-16,1 2 2 0,-1 0-4 0,0 4 11 16,1 2-11-16,0 0 4 0,2 2-7 15,-2 2-2-15,2 1 9 0,3 3-1 0,-2 2-6 16,4 1-4-16,-2 0 22 0,2-2-5 0,2 1-9 16,0-1 14-16,-2-2-6 0,2-4-1 0,-2-2-5 15,1-4 10-15,-1 0-27 0,-2-6 14 16,2 0-38-16,-3-2-27 0,1-4-28 0,-1-1-30 15,-1-3-19-15,-1-7-29 0,0 0-49 0,-4 11-1246 16,4-11-1302-16</inkml:trace>
  <inkml:trace contextRef="#ctx0" brushRef="#br0" timeOffset="98392.519">19477 13273 1817 0,'0'0'326'15,"0"0"-43"-15,0 0-108 0,0 0 127 0,-4 10-110 16,4-10-23-16,0 0-88 0,0 0 13 16,0 0-6-16,0 0 31 0,0 0-69 0,0 0 37 15,0 0-87-15,0 0 26 0,0 0 9 0,0 0 52 16,0 0-46-16,0 0-2 0,0 0 45 0,0 0 6 15,0 0-43-15,0 0 34 0,0 0-27 0,0 0-20 16,0 0 6-16,0 0 79 0,11 7-69 0,-11-7-5 16,0 0 16-16,0 0-20 0,0 0 2 15,0 0 10-15,0 0-28 0,0 0 34 0,0 0-29 16,0 0-2-16,0 0-16 0,0 0 7 0,0 0-31 16,10 1 51-16,-10-1-25 0,0 0 24 0,0 0-31 15,0 0 15-15,13 2-1 0,-13-2-28 0,0 0 14 16,12 1 33-16,-12-1-23 0,0 0 15 15,10 0 3-15,-10 0-11 0,0 0-22 0,0 0 20 16,0 0-5-16,13 2 26 0,-13-2-31 0,0 0 50 16,0 0-39-16,11 1 1 0,-11-1-26 0,0 0 30 15,0 0-20-15,0 0 6 0,13 1-28 0,-13-1 20 16,0 0-2-16,10 2 14 0,-10-2 13 0,0 0-8 16,0 0-14-16,14 0 1 0,-14 0 7 15,0 0-2-15,13 0-21 0,-13 0-9 0,0 0 19 16,11 0 9-16,-11 0-6 0,9 1-7 0,-9-1 0 15,0 0 6-15,13 0-15 0,-13 0 18 0,9 3-22 16,-9-3 5-16,0 0 3 0,13 1 18 16,-13-1-33-16,12 2 27 0,-12-2-5 0,10 2 7 15,-10-2-12-15,0 0 6 0,16 1-1 0,-16-1-13 16,0 0 2-16,11 0 27 0,-11 0-29 0,0 0 24 16,10 2-9-16,-10-2-1 0,0 0 0 0,0 0 14 15,13 0-23-15,-13 0 21 0,0 0-51 0,0 0 43 16,10 2-4-16,-10-2 0 0,0 0 11 0,0 0-17 15,10 2-6-15,-10-2 7 0,0 0 4 0,0 0 4 16,12 0-6-16,-12 0 18 0,0 0-27 16,13 0 26-16,-13 0-43 0,9 2 38 0,-9-2-18 15,0 0-2-15,14-2 2 0,-14 2 3 0,8 0-12 16,-8 0 12-16,0 0-2 0,13 0 1 0,-13 0-5 16,0 0 15-16,0 0-6 0,11 0 9 15,-11 0-38-15,0 0 37 0,9-1-8 0,-9 1 19 16,0 0-32-16,0 0 31 0,0 0-15 0,15-1 12 15,-15 1-18-15,0 0-12 0,0 0 12 0,10-2 1 16,-10 2-13-16,0 0 15 0,10 0-12 0,-10 0 24 16,0 0-24-16,11-3 26 0,-11 3-16 0,7-2 4 15,-7 2 13-15,9-4-9 0,-9 4 12 16,7-2-31-16,-7 2 8 0,0 0 14 0,11-1-39 16,-11 1 28-16,0 0-2 0,10-3 8 0,-10 3-8 15,0 0 10-15,0 0-12 0,13-1 25 16,-13 1-55-16,0 0 38 0,7-5-16 0,-7 5 22 15,7-2 5-15,-7 2-5 0,0 0-8 0,10-4 0 16,-10 4-6-16,10-2 27 0,-10 2-26 0,0 0 1 16,11-4 8-16,-11 4 5 0,0 0-7 0,13-1 1 15,-6 0-12-15,-7 1-2 0,11 0-1 0,-11 0 32 16,12-2-32-16,-12 2 39 0,11-1-54 0,-11 1 31 16,10 0-19-16,-10 0 11 0,10-1-8 0,-10 1 18 15,9-1 0-15,-9 1-18 0,0 0 16 0,12-3 13 16,-12 3-22-16,0 0 14 0,10 0-36 15,-10 0 12-15,0 0-1 0,11 3 38 0,-11-3-34 16,0 0 27-16,11 0-15 0,-11 0 33 16,0 0-48-16,13 1 24 0,-13-1-16 0,0 0 11 15,13 2-16-15,-13-2 20 0,10 0-20 0,-10 0 12 16,0 0 19-16,15 0-13 0,-15 0-10 0,10 0 25 16,-10 0-30-16,13 0 22 0,-13 0-17 0,0 0-11 15,14 2 7-15,-14-2 16 0,11-2-16 0,-11 2 16 16,12 0-14-16,-12 0 18 0,10 0-8 0,-10 0-22 15,11-1 9-15,-11 1 26 0,11 0 2 0,-11 0 7 16,0 0-35-16,14 1 9 0,-14-1 37 0,11 0-33 16,-11 0-30-16,0 0 2 0,15 0-26 15,-15 0 38-15,11-1-22 0,-11 1 43 0,11-1-26 16,-11 1-15-16,13-1 8 0,-13 1 8 0,16-1-23 16,-9-1 23-16,-7 2-26 0,14-1 2 15,-14 1 3-15,14-3 26 0,-7 3-5 0,-7 0-21 16,10-1-28-16,-10 1 12 0,0 0-45 0,0 0 2 15,0 0-198-15,23 0-1968 0</inkml:trace>
  <inkml:trace contextRef="#ctx0" brushRef="#br0" timeOffset="103467.925">21973 12734 2405 0,'0'0'532'0,"0"0"-139"0,0 0 5 16,0 0-97-16,0 0 33 0,0 0-105 16,0 0-34-16,0 0-33 0,0 0 4 0,0 0-6 15,7 25-17-15,-5-17-25 0,-1 3 12 0,-1 1-13 16,1 2 0-16,2 3-34 0,-3 0 5 0,2 0-6 15,-1 1-23-15,1 0-1 0,-2 0-11 0,1 0 5 16,0-1 6-16,-1 1-21 0,2-3-3 0,-2-2 2 16,0 1-21-16,1-1-9 0,-1-1-8 15,0 0-11-15,0-2-29 0,0-1-41 0,-1 0 7 16,-1-1-34-16,2-8-41 0,0 0-43 0,-2 13-101 16,2-13-1287-16</inkml:trace>
  <inkml:trace contextRef="#ctx0" brushRef="#br0" timeOffset="104103.778">21918 12794 2996 0,'0'0'657'0,"0"0"-204"16,0 0-100-16,0 0-37 0,0 0-55 0,13-10-25 16,-13 10-38-16,10-5-37 0,-2 3 16 0,-1-1-43 15,2 0-7-15,2-1-24 0,0 1-5 0,1-1-23 16,2 2 1-16,-1-1-21 0,0-1 14 0,5 3-28 15,0-2 4-15,0-1-14 0,4 1-5 0,-1 1 2 16,-3 1 1-16,-1-1-5 0,-1 1-1 0,-1 0 13 16,-3 2-12-16,0-1-11 0,-3 4 2 15,-4-1-10-15,-5-3 1 0,2 13 0 0,-5-3 9 16,-3 0-10-16,-2 1 1 0,-5 2-3 0,0 1 8 16,-2 2-8-16,-2 0 3 0,0-1-7 15,0 0 7-15,0 0-6 0,3-1 9 0,-2-2-5 16,3-2-5-16,2 0 5 0,3-2 3 0,-1-1-11 15,2-2 9-15,0 2-2 0,2-2 12 0,0 0-18 16,5-5 2-16,-3 10 1 0,3-10 9 0,0 0-6 16,9 11 4-16,1-7-14 0,0-1 11 0,2 0-1 15,2 1 1-15,-1-3-4 0,3 1 0 0,-2 0 3 16,0 1 5-16,0-2 0 0,-1 4 0 0,0-4-4 16,-1 2 4-16,-1 4-6 0,0-2 0 15,-3 1-5-15,-2 1 4 0,1 2-10 0,-3 0 5 16,-3 0 2-16,-1 2 0 0,0-2-6 15,-3 1 11-15,-1-1-4 0,-1 2 7 0,-1-1-14 16,-2 1 19-16,-3-1-17 0,2 0 11 0,-3-1-8 16,1-1 6-16,-4 1-6 0,0-2 3 0,-1 0-15 15,0-3 6-15,-1 2-13 0,-1-2-10 0,1-2-18 16,0 1-5-16,0-3-21 0,1 0-7 0,1 0-39 16,-2-3-30-16,4 6-70 0,0-7-930 0,3 0-752 15</inkml:trace>
  <inkml:trace contextRef="#ctx0" brushRef="#br0" timeOffset="106088.305">21830 15079 2970 0,'0'0'425'0,"0"0"-42"16,0 0-121-16,0 0-24 0,0 0-48 16,0 0 0-16,0 0-27 0,-1 26 0 0,1-26-13 15,-2 18-5-15,1-7-18 0,1 1-3 16,-1 0-23-16,1 3 0 0,-2 1-27 0,1 2-20 15,1 2 5-15,0-1-2 0,0 1-4 0,1 0-20 16,-1-1 8-16,0 1-10 0,0 0-15 0,0 0 16 16,0-2 4-16,0 0 3 0,0-3-42 0,0 1 3 15,-1-3-15-15,-2 3-33 0,0-2-45 0,-2-2-29 16,0 0-46-16,0-4-24 0,-3 3-35 0,2-4-1496 16</inkml:trace>
  <inkml:trace contextRef="#ctx0" brushRef="#br0" timeOffset="106676.4">21703 15162 3249 0,'0'0'637'15,"7"3"-220"-15,-7-3-43 0,0 0-99 0,18-3-32 16,-10 0-51-16,0-1-23 0,4 0-50 0,-1-2 3 16,3-1-29-16,0 0-18 0,-1 1 1 0,5-3 6 15,-2 2-81-15,5-1 4 0,-4 1-10 0,1 1 19 16,0 2-6-16,-3-1 1 0,0 2-4 0,-3 1 17 16,0 1-32-16,0 1 24 0,-2 0 0 15,-10 0 15-15,16 6-10 0,-10-4 10 0,-6-2-9 16,7 10-7-16,-5-3-8 0,-2-7-12 15,-3 16 11-15,0-7 3 0,-3 0-18 0,-1 1 20 16,2-1-9-16,-4 0 4 0,2 1-6 0,-3 0 8 16,0-1-16-16,3-1 23 0,0-1-31 0,-1 1 16 15,1-4 6-15,1 3 9 0,2-2-23 0,4-5 12 16,-8 10 2-16,3-6-8 0,5-4 15 0,-4 10-11 16,2-5-7-16,2-5 5 0,0 11 4 0,0-11 22 15,2 13-37-15,-2-13 24 0,4 14-18 0,1-8 16 16,0 4 0-16,-1-1 3 0,2 0-18 15,-2 1 10-15,3 0-17 0,1-2 17 0,0 3-4 16,0 0 7-16,2-2-9 0,-3 0 19 0,2-1-6 16,-2 0 3-16,-2 1-16 0,4-5 14 15,-5 4-13-15,0-3 1 0,-4-5-13 0,9 10 3 16,-6-5-7-16,-3-5 15 0,4 11 4 0,-4-11-15 16,0 0 0-16,-6 12 8 0,2-8-1 0,4-4-3 15,-10 7 1-15,3-3 10 0,-1-1-9 0,-2-1-4 16,1 1 0-16,-2-1 1 0,1 0 0 15,0 0-12-15,-3-1-31 0,3 1 16 0,0-2-31 0,-1 3 10 16,1-2-39-16,2-1-41 0,8 0-16 16,0 0-48-16,-21-1-206 0,15 1-1678 0</inkml:trace>
  <inkml:trace contextRef="#ctx0" brushRef="#br0" timeOffset="111951.703">25183 12610 2392 0,'0'0'358'0,"0"0"-86"16,0 0 8-16,0 0-55 0,9-2-24 0,-9 2-2 15,0 0-48-15,0 0 3 0,0 0-44 16,4-4-51-16,-4 4 3 0,0 0 27 0,4-4-40 16,-4 4 13-16,0 0-1 0,0 0-23 0,3-9 29 15,-3 9-23-15,0 0-8 0,0 0-24 0,0 0 19 16,-6-13-6-16,6 13 0 0,-7-4-13 0,7 4 7 15,-8-3 8-15,2 1-1 0,6 2 17 16,-15-2-31-16,6 2 24 0,9 0-36 0,-21 2 25 16,8 0-15-16,-1 1-17 0,1 2 39 0,-5 1-10 15,1 2 4-15,-2 0-19 0,0 5 45 0,0-2-9 16,0 3-31-16,-1 2-18 0,3 0 35 0,-3 3-33 16,4-1 25-16,4 1-11 0,-1 0 25 0,-1 0-33 15,4 0 40-15,3 1-22 0,1-2 29 0,3-1-22 16,-2-1-20-16,5-2-28 0,3 1 15 15,1 1-9-15,3-4 23 0,2-1-16 0,2-1 20 16,2 0 3-16,-1-3-7 0,4-2-10 0,1-1 11 16,1-1-16-16,-3-1 20 0,3-4-1 0,1 2-7 15,1-5-8-15,3-2 3 0,2-2 12 16,1 0 3-16,0-6 2 0,0 1-11 0,1-5 0 16,-2 0 14-16,-1-2 0 0,6-9-9 0,-8 3-8 15,-6 2-8-15,2-2-2 0,-5 0 14 0,-7 3-25 16,6-3 29-16,-7 2-8 0,-1 2-6 0,-4 4-8 15,-2 2 9-15,-3-1-2 0,-1 4 2 0,-6 2 2 16,2 0-3-16,-4 4-1 0,2 2-1 0,-3 0-27 16,-1 3-9-16,1 2-9 0,-2 1-37 15,-3 4-34-15,1-1-43 0,0 4-48 0,2 1-45 16,-4 1-2147-16</inkml:trace>
  <inkml:trace contextRef="#ctx0" brushRef="#br0" timeOffset="112384.531">25018 12743 2996 0,'3'7'484'0,"-3"-7"-67"0,0 0-82 16,5 8-62-16,-5-8-37 0,0 0-13 0,3 7-39 15,-3-7-27-15,6 7-13 0,-6-7-4 0,7 6-19 16,-7-6-23-16,8 7-20 0,-8-7-4 15,7 9-15-15,-4-3 3 0,1-2-20 0,1 4 5 16,-1-1-17-16,0 2 9 0,-1 0-4 0,2 1-5 16,1 1-19-16,-2 3 17 0,3-1-24 0,-3 2 15 15,3-3-4-15,-1 4 2 0,2-3 10 0,-1 1 4 16,1-2-14-16,2 3 12 0,-4-3-19 16,3-2 2-16,-3 0-18 0,5-1 10 0,-3-2-38 15,3 0-33-15,0-3 0 0,-1 1-39 0,0-4-61 16,-10-1-19-16,21-1-38 0,-11-4-832 0,1 2-1464 15</inkml:trace>
  <inkml:trace contextRef="#ctx0" brushRef="#br0" timeOffset="112847.438">25675 12719 3095 0,'0'0'608'0,"14"-2"-174"0,-1 1-94 0,0 0-60 16,1-2-45-16,6 0-50 0,-1 1-39 0,2-1-1 15,-1 0-79-15,3 2-5 0,0-1-38 0,-1 0-10 16,-2 0-37-16,-4 1-21 0,0 1-78 0,-3 0-72 16,1 7-54-16,-3-7-1843 0</inkml:trace>
  <inkml:trace contextRef="#ctx0" brushRef="#br0" timeOffset="113120.058">25636 12864 3856 0,'10'7'536'0,"-10"-7"-120"0,0 0-90 0,11 3-63 16,-11-3-29-16,11 1-79 0,-11-1-12 16,20-1-16-16,-6 1-16 0,-1 0-26 0,1-1 3 15,4 0-1-15,0 1-22 0,0-1-6 0,0 1-24 16,2 0-22-16,2 1 6 0,-1-1-28 0,-2 1-8 16,2-1-33-16,-5 1-1 0,-1 0-17 0,-1 1-50 15,-1-2-34-15,-13 0-59 0,21 2-292 0,-14 1-1170 16</inkml:trace>
  <inkml:trace contextRef="#ctx0" brushRef="#br0" timeOffset="115543.465">26454 12573 2990 0,'5'-6'577'0,"-5"6"-155"0,0 0-38 16,0 0-77-16,0 0-47 0,0 0-48 0,0 0-7 16,0 0-48-16,0 0-8 0,0 0-29 0,0 0 8 15,0 0-15-15,0 0-8 0,0 0-6 0,0 0-8 16,0 0-18-16,0 0 9 0,0 0-16 0,9 18-7 16,-4-9-11-16,-3 1 3 0,2 1-8 0,-1 3 10 15,1 1-17-15,2 1 1 0,-3 2-3 16,4 0-7-16,-1 1-1 0,1 1-5 0,0-1-9 15,-1-2 11-15,0-3 2 0,0 1-1 0,0-1 2 16,-1 0 3-16,1-4-2 0,-3 0-8 16,2-1 0-16,-1-2 0 0,1 0-2 0,-5-7 2 15,8 7-5-15,-8-7-5 0,12-1-2 0,-12 1 10 16,15-13 0-16,-4 2-11 0,-1-2 1 0,1-4 1 16,0-2-8-16,3-5 11 0,-1 1-8 0,1-4-2 15,-3 1-4-15,3 2 4 0,-3 3-8 0,-1 1-11 16,0 0-8-16,-3 5-7 0,-1 1-12 15,1 1 2-15,-3 2-28 0,0 2 4 0,2 2-40 16,-6 7-22-16,6-12-31 0,-6 12-20 0,4-6-837 16,-4 6-510-16</inkml:trace>
  <inkml:trace contextRef="#ctx0" brushRef="#br0" timeOffset="116111.595">26944 12360 3723 0,'7'-1'596'0,"-7"1"-158"15,14-2-80-15,-4 0-93 0,-1 1-29 0,3 0-52 16,1-1-26-16,0 1-26 0,1 1-2 0,-1 0-25 15,1 0-28-15,-1 0 1 0,1-2-23 0,-3 2 6 16,-2 0-8-16,3 0-4 0,-12 0-11 0,15 2 0 16,-15-2-13-16,12 4 4 0,-12-4-8 15,0 7-8-15,0-7 11 0,-8 14-16 0,2-6 2 16,-3 2 3-16,-3 1-2 0,-1 0-10 0,0 2 15 16,1-3-12-16,-1 2 10 0,2 0-10 0,0-1 1 15,0 0 3-15,1-1 1 0,3-1 3 0,-1 0 10 16,3-2-3-16,1 1 4 0,1-1-13 15,3-7 4-15,3 13 3 0,-3-13-4 0,9 10-8 16,-3-5 3-16,1-2 3 0,5-1 2 0,-1 3-5 16,1-3-3-16,0 1 0 0,-1-1 5 0,1 1-10 15,1-1-4-15,-4-1-6 0,3 2-7 0,-1-1-2 16,-3-1-19-16,-8-1-31 0,16 6-10 16,-9-3-25-16,-7-3-27 0,0 0-25 0,13 7-147 15,-7-6-829-15,-6-1-637 0</inkml:trace>
  <inkml:trace contextRef="#ctx0" brushRef="#br0" timeOffset="118180.116">19138 12685 3190 0,'0'0'576'0,"0"0"-147"0,0 0-105 16,15 11-6-16,-15-11-88 0,3 7-14 0,-3-7-67 15,1 11 29-15,-1-11-36 0,-2 18-23 0,-1-6-22 16,0 3-16-16,-1 1-15 0,-3 3-14 15,1 1-15-15,0 0-23 0,-1 1-16 0,1-1-30 16,0-2-25-16,0-1-21 0,0 0-21 16,2-4-29-16,1 0-70 0,0 3-39 0,2-7-1558 15</inkml:trace>
  <inkml:trace contextRef="#ctx0" brushRef="#br0" timeOffset="118403.666">19279 12823 4022 0,'0'0'575'0,"0"0"-139"0,0 0-95 15,0 0-70-15,0 0-54 0,0 0-42 16,0 0-33-16,-20 17-40 0,13-14-17 16,-1-2-11-16,-5 1-18 0,0-1-12 0,0-1-19 15,-2 0-10-15,-2 0-5 0,0 0-20 0,-4 1-19 16,1-1-24-16,-3 2-16 0,2-1 0 0,0 2-43 15,-2 1-30-15,-2 0-56 0,7 0-56 0,-4 4-1349 16,1 0-1615-16</inkml:trace>
  <inkml:trace contextRef="#ctx0" brushRef="#br0" timeOffset="118911.985">18818 13625 3658 0,'0'0'625'16,"0"0"-189"-16,0 0-59 0,0 0-86 15,0 0-39-15,0 0-41 0,0 0-34 0,0 0-25 16,0 0-30-16,28-3-12 0,-17 2-12 0,1-2-21 16,1 0-11-16,2 1-25 0,4 1 5 15,0-2-16-15,4 1-7 0,-3-1-26 0,1 2-2 16,0 0-5-16,-1-1-19 0,-3 2-19 0,-3-3-23 15,0 3-35-15,-2-2-24 0,-1 0-65 0,-11 2-24 16,17-3-71-16,-13 2-1248 0,-4 1-2460 0</inkml:trace>
  <inkml:trace contextRef="#ctx0" brushRef="#br0" timeOffset="119335.409">18930 13141 3592 0,'0'0'603'0,"0"0"-188"16,0 0-53-16,0 0-118 0,0 0 4 0,0 19-46 16,0-19-30-16,5 14-32 0,-2-6-12 15,2-1-27-15,-1 2-7 0,0 0-20 0,2-1 1 16,-2 0-3-16,0-1-1 0,-1 0-9 0,1-1-10 16,-4-6-6-16,6 11 2 0,-3-7-8 15,-3-4-4-15,8 8 0 0,-8-8-9 0,7 6-4 16,-7-6-6-16,10 2 4 0,-10-2-7 0,0 0-5 15,18-5 5-15,-10 0-8 0,0 0 2 0,-2 0-7 16,2-1 11-16,-1-1-16 0,0 0 9 0,2 1-9 16,-1 0-6-16,-2-2-19 0,1 2-7 0,2-1-14 15,-1 3-39-15,1-3-1 0,-9 7-42 0,12-12-69 16,-1 7-8-16,-3-2-1050 0,0 3-909 0</inkml:trace>
  <inkml:trace contextRef="#ctx0" brushRef="#br0" timeOffset="120692.277">27424 12419 2157 0,'0'0'531'0,"0"0"-149"0,0 0-27 0,0 0-89 16,0 0 21-16,0 0-43 0,0 0-40 0,0 0-29 16,0 0-19-16,0 0-16 0,0 0 8 0,0 0-34 15,0 0 2-15,0 0-32 0,0 0 37 0,0 0-28 16,5 28 26-16,-5-21-33 0,0-7-14 16,-2 18 2-16,-1-6-5 0,1 2 9 0,2 3 9 15,-2 2-4-15,0 2-9 0,2 3-4 0,-2 2 5 16,1 1-21-16,-1 0-2 0,2-1-9 0,0 1 7 15,-2-1-18-15,2-5 2 0,0 0-8 0,-2-1-10 16,2-1 1-16,0-1-24 0,-2-4-38 0,0-1-10 16,2-2-51-16,-5-2-34 0,5-9-47 15,-7 10-87-15,7-10-1090 0,0 0-1161 0</inkml:trace>
  <inkml:trace contextRef="#ctx0" brushRef="#br0" timeOffset="121215.942">27366 12562 4022 0,'13'3'524'16,"-13"-3"-141"-16,12-1-89 0,-1-1-53 0,-4 0-47 15,4-3-25-15,0 0-41 0,2-2-21 0,0 1-19 16,0-2-9-16,0 1-22 0,5-3-3 0,-3 3-4 15,2-1-17-15,3 0 2 0,0-1-2 0,-2 3-4 16,-3-1 4-16,1 2-4 0,-5 2 1 0,1-1 2 16,-3 2-12-16,-1 0-3 0,-8 2 0 15,0 0-6-15,0 0 10 0,7 8-5 0,-7-8-5 16,0 0-3-16,-18 18-1 0,8-11 3 0,-2 0-1 16,1 2-6-16,-1-1-5 0,3 0 2 0,-1 0 2 15,3-2 2-15,-3 2 7 0,4-2-43 16,-1 0 15-16,1 1 5 0,1-2-9 0,2 2 3 15,1-1 4-15,2-6 3 0,0 13 6 0,0-13-5 16,0 13 14-16,5-6-5 0,0 0 8 0,-1 0-18 16,3 0 24-16,-3 1-13 0,5-2-9 0,-4 1 16 15,4 1 5-15,-1-1-12 0,-1 2 7 0,1-1-3 16,0 0-1-16,-3 0 1 0,1-1 0 0,0 2 10 16,0-1-25-16,-1 0 6 0,-1 0 8 15,-2 1-8-15,-2-9 3 0,4 13 0 0,-4-6-6 16,0-7-7-16,-2 16 10 0,-2-9-13 0,3 1 8 15,-5 1-10-15,2-2 24 0,0 0-17 0,-2-1 16 16,2 0-12-16,-3 0 7 0,1-1 6 16,-2 1 6-16,2-3 21 0,-1-1-24 0,-2 1-11 15,0-2 4-15,-2 2-13 0,0-3-27 0,1 0-33 16,-2 0-15-16,12 0-70 0,-30 0-347 0,19-2-819 16,-1 2-1363-16</inkml:trace>
  <inkml:trace contextRef="#ctx0" brushRef="#br0" timeOffset="122219.401">25322 14789 3196 0,'-15'-14'470'0,"6"9"-96"0,-3 1-101 15,-1 0-29-15,-3 1-36 16,-5 1-21-16,2 0-53 0,-4 1 28 0,-2 1-66 16,0 0 18-16,2 3-16 0,-4 1 15 0,2 1-10 15,1 0 4-15,3 5 2 0,-2 1-4 0,3 3-19 16,-1 4 3-16,6-2-17 0,2 5 7 0,1-3-14 16,4 4-5-16,3-1-11 0,3-3 11 0,2 0-16 15,2 1-5-15,1-3-3 0,5 0-5 0,-1-2-3 16,4-1 3-16,0-3-19 0,2 0 8 0,2-4-10 15,0-3 9-15,1 0-13 0,-1-3 8 0,4-4 6 16,0-1-6-16,-1-3-10 0,0 0-10 0,0-3 1 16,-2 0-10-16,-3-1-9 0,-3 1-15 15,-3-1-12-15,-3 0-21 0,0 1-25 16,-3-1-9-16,-2 0-31 0,-3 2-22 0,2-1-60 16,-5 1-1016-16,1 2-856 0</inkml:trace>
  <inkml:trace contextRef="#ctx0" brushRef="#br0" timeOffset="122456.017">25113 14950 3783 0,'4'10'510'0,"-3"0"-135"0,2 3-36 0,-3-1-102 16,1 4-46-16,2 0-35 0,-3 0-15 0,2 1-23 15,0 2 2-15,0-5-14 0,1 2-24 0,1-2-15 16,0 1 1-16,2-2-22 0,2-2-12 0,1 0-17 16,2-2-7-16,3-3-10 0,-4-1-40 0,4 0 3 15,-1-4-27-15,2 0-75 0,-15-1-11 0,26-3-45 16,-8 1-532-16,-1-4-1242 0</inkml:trace>
  <inkml:trace contextRef="#ctx0" brushRef="#br0" timeOffset="122696.209">25765 14863 3506 0,'18'-1'538'0,"-10"-2"-105"0,4 2-94 0,-1-3-69 16,1 4-91-16,1-4-28 0,0 1-37 0,3 1-40 16,-1-2-56-16,-1 1-30 0,0 1-40 15,0-1-32-15,-1 1-122 0,5 2-40 0,-11 0-1839 16</inkml:trace>
  <inkml:trace contextRef="#ctx0" brushRef="#br0" timeOffset="122947.384">25720 14974 4110 0,'9'4'539'0,"-9"-4"-140"0,11 4-44 0,-11-4-115 15,11 2-9-15,-11-2-43 0,14 2-43 0,-14-2-29 16,15 1-6-16,-6-1-33 0,-9 0 3 0,23-1-18 15,-9 1-3-15,-1 0 0 0,-2 0-20 16,5 0-30-16,-1 0 6 0,1 0-7 0,-2 0-3 16,4 0-20-16,-5 0-7 0,1 0-25 0,-5 0-17 15,-9 0-59-15,31 1-56 0,-25 0-871 0,-6-1-568 16</inkml:trace>
  <inkml:trace contextRef="#ctx0" brushRef="#br0" timeOffset="123511.378">26400 14637 3574 0,'0'10'574'0,"5"1"-121"0,-3 4-90 15,5 3-62-15,-5 0-52 0,3 4-65 16,1 1-13-16,-1 2-11 0,-1 0-19 0,3 0-25 15,-2-3 13-15,-1 0-38 0,1-3 17 0,1-3-13 16,-4-1-10-16,4-2-1 0,-2-3-4 0,0-1-15 16,3-4-17-16,-1-2-5 0,-6-3-1 0,19-6-13 15,-6-3 1-15,3-5-2 0,-1-2-2 0,4-7-9 16,3-1-9-16,4-7-8 0,-1-2-9 0,-4 5-6 16,-6 4-12-16,1 2-15 0,-3 2-14 0,-1 3-22 15,-1 3-5-15,-4 1-27 0,4 1-39 0,-6 5-48 16,3 0-671-16,-3 1-648 0,1 3-1956 15</inkml:trace>
  <inkml:trace contextRef="#ctx0" brushRef="#br0" timeOffset="123896.087">26913 14516 3126 0,'10'-2'565'0,"0"1"-161"15,3-2-107-15,-2 1-71 0,3-1-23 16,-1 1-22-16,1-1-49 0,-3 1-5 0,2-1-25 16,-3 2 12-16,-2 0-39 0,1-2 36 0,-9 3-44 15,12 0-11-15,-12 0-11 0,0 0 19 0,2 10-43 16,-2-10-8-16,0 0 16 0,-18 19 1 0,9-11-2 15,0 1 0-15,-3 0-21 0,2 3 26 0,-2-3-5 16,3 0-3-16,0-1 3 0,1-1 16 0,2 1 8 16,0 1-1-16,2-1 8 0,-1 0-11 0,3-2 1 15,2-6-5-15,0 12-7 0,0-12 0 0,9 13 3 16,-1-8-14-16,2 1 8 0,-1-2-11 0,2 0 2 16,1 2-14-16,1-3 1 15,-1-1-7-15,1 4-7 0,0-5-5 0,0 5-25 16,-4-5-8-16,3 5-29 0,-1-4-27 0,-11-2-45 15,15 3-55-15,-1-2-382 0,-7 2-1029 0</inkml:trace>
  <inkml:trace contextRef="#ctx0" brushRef="#br0" timeOffset="124119.858">27391 14687 3703 0,'-3'22'625'16,"-1"-3"-145"-16,2 0-118 0,-1-2-55 0,0 1-89 15,0 0-18-15,1-2-31 0,-2 2-24 0,3-2-37 16,-1 0-10-16,-3-3-21 0,3 0-14 0,2-3-42 16,-2-1-40-16,0-4-20 0,2-5-27 0,0 9-31 15,0-9-45-15,0 0-47 0,0 0-1027 0,0 0-757 16</inkml:trace>
  <inkml:trace contextRef="#ctx0" brushRef="#br0" timeOffset="124567.397">27371 14574 4367 0,'9'-1'537'0,"0"0"-138"0,5 1-78 16,-1-1-45-16,1 0-70 0,0-1-26 15,5 0-45-15,-1 1-16 0,2 0-24 0,1 0-10 16,-2-2-13-16,2 2-5 0,1 1-19 0,-4 0 3 16,0 0-18-16,-3 0 6 0,-1 0-14 0,-2 1-8 15,-4 2-9-15,-8-3 11 0,10 5-12 0,-10-5 2 16,-2 11-7-16,2-11 0 0,-15 12 6 0,4-3-6 16,-5 1-5-16,1-1 9 0,-1 0 2 15,-1 0-7-15,3-1-4 0,1 1 8 0,-1-1-3 16,1-1 1-16,4-1 5 0,-1 1 10 15,3 0-13-15,-1-1 4 0,4 0-2 0,-1 0 7 16,5-6-9-16,0 11 6 0,0-11 3 0,5 10-7 16,1-2-3-16,2-5 3 0,2 2-1 0,2-1 3 15,2 2-5-15,1-1 2 0,-2-1 5 0,-2 1-13 16,2 0-4-16,-2 0 18 0,1 1-16 0,-5 1 2 16,-1-1-4-16,2 2-4 0,-8 1-4 0,0-1 5 15,0-8-15-15,-6 17 10 0,0-8 2 16,1 1-1-16,-5-3 0 0,2 1 10 15,-1 1-14-15,-1-2 1 0,-2-1-2 0,1 0-4 16,0-1-9-16,1-2-5 0,0 1-6 0,-1-2 2 16,-1-1-28-16,3 1-2 0,0-2-36 0,9 0-5 15,-22-2-60-15,15-1-828 0,-5 1-578 0</inkml:trace>
  <inkml:trace contextRef="#ctx0" brushRef="#br0" timeOffset="125183.435">27415 14510 3120 0,'0'0'373'16,"0"0"-17"-16,0 0-105 0,0 0-3 0,-10 31-50 15,10-31-3-15,-5 7-58 0,5-7 11 0,-2 7-36 16,2-7 9-16,-7 8-13 0,7-8-24 0,0 0-1 16,-5 11-16-16,5-11-14 0,-4 8 3 15,4-8-30-15,0 0 19 0,-2 14-26 0,2-14-16 16,0 0 5-16,-1 12-13 0,1-12-12 0,0 0 11 15,-1 13-10-15,1-13-35 0,0 0-28 0,-2 15-2 16,2-15-11-16,-3 11 8 0,3-11-28 16,-4 11-15-16,4-11 34 0,-5 14-77 0,5-7-651 15,-5-2-2277-15</inkml:trace>
  <inkml:trace contextRef="#ctx0" brushRef="#br0" timeOffset="133431.246">26318 14864 1898 0,'0'0'373'0,"0"0"51"16,0 0-129-16,0 0-104 0,0 0 9 0,0 0-14 15,0 0-25-15,0 0-14 0,0 0-39 0,0 0-40 16,0 0 35-16,0 0-19 0,0 0 20 0,0 0-60 16,0 0 23-16,0 0 8 0,0 0-2 0,0 0-16 15,0 0-4-15,0 0-32 0,0 0-7 16,0 0-6-16,0 0 21 0,0 0 1 0,0 0-19 16,0 0 10-16,0 0 15 0,-3-6-44 15,3 6 44-15,-11 1-41 0,11-1 30 0,-11 2 3 16,11-2-1-16,-16 1-24 0,9 0 21 0,7-1-21 15,-18 1 12-15,9 0 19 0,1 0-34 0,8-1-10 16,-17 3 43-16,8-2-78 0,9-1 18 0,-15 1-62 16,15-1-45-16,-16 0-56 0,16 0-59 0,-15 2-2785 15</inkml:trace>
  <inkml:trace contextRef="#ctx0" brushRef="#br0" timeOffset="139011.107">25210 14930 1140 0,'0'0'318'15,"0"0"-121"-15,0 0 78 0,0 0-265 0,0 0 121 16,0 0-12-16,0 0 32 0,0 0-100 16,0 0 96-16,0 0-127 0,0 0 135 0,0 0-108 15,0 0-12-15,7 3-7 0,-7-3 111 0,0 0-54 16,0 0 39-16,0 0-3 0,0 0-33 0,0 0-60 16,0 0 69-16,0 0-62 0,0 0 16 0,0 0-22 15,0 0 33-15,0 0 7 0,0 0-19 0,0 0-50 16,15-8-24-16,-15 8 5 0,0 0-5 0,4-3 36 15,-4 3 43-15,0 0-55 0,8-6 95 0,-8 6-117 16,0 0 44-16,6-5-33 0,-6 5 0 16,5-4-1-16,-5 4 24 0,6-3 40 0,-6 3-36 15,7-7-21-15,-7 7 16 0,8-6-63 0,-2 2 98 16,-6 4-80-16,6-8 16 0,-1 5 43 16,-5 3 20-16,6-10-57 0,2 7 1 0,-4-2 11 15,1 1 11-15,-5 4 18 0,9-9 4 0,-5 4 7 16,-4 5-30-16,10-7-3 0,-6 4 20 0,-4 3-12 15,8-9 12-15,-1 4-20 0,-2 3 18 0,-5 2-50 16,9-9 39-16,-7 5-14 0,-2 4-21 0,7-9 11 16,-3 4 4-16,-4 5-26 0,5-9 32 0,-5 9 55 15,5-9-68-15,-5 9 3 0,4-8-1 0,-4 8 7 16,0-7-7-16,0 7 22 0,0 0-60 16,-4-10 21-16,4 10 50 0,0 0-90 0,0 0 92 15,-12-6-53-15,12 6 0 0,0 0-64 0,-13-4-11 16,13 4-15-16,-14 2-21 0,14-2-66 15,-13 2-212-15</inkml:trace>
  <inkml:trace contextRef="#ctx0" brushRef="#br0" timeOffset="143595.591">25176 12564 1004 0,'0'0'95'16,"0"0"-120"-16,0 0 354 0,0 0-221 0,0 0-57 15,0 0-122-15,0 0 4 0,0 0 205 0,0 0-63 16,0 0-88-16,0 0-68 0,0 0 144 16,0 0-32-16,0 0 92 0,0 0-23 0,0 0-116 15,0 0 32-15,0 0 64 0,0 0-29 0,0 0 115 16,0 0-218-16,0 0 3 0,0 0 88 16,0 0 46-16,0 0-122 0,-7 14 37 0,7-14 83 15,0 0-47-15,0 0-85 0,0 0 129 0,-4 4-58 16,4-4 68-16,0 0-145 0,0 0 55 0,0 0 21 15,0 0 21-15,0 0-29 0,0 0 100 0,0 0-62 16,0 0 47-16,0 0-98 0,0 0 108 0,0 0-28 16,0 0-36-16,0 0-1 0,0 0 80 0,0 0-114 15,0 0 53-15,0 0-84 0,0 0 98 0,0 0-38 16,0 0-8-16,0 0 44 0,0 0-2 0,0 0-17 16,0 0-29-16,0 0 16 0,0 0-42 15,0 0-28-15,0 0 56 0,0 0-62 0,0 0 68 16,0 0-28-16,30-5 73 0,-30 5-86 0,8-2 52 15,-8 2-13-15,0 0-25 0,14-3-7 16,-8 2-39-16,-6 1 103 0,13-4-133 0,-13 4 56 16,12-2 31-16,-12 2-43 0,12 0 107 0,-12 0-63 15,13-1-7-15,-13 1-12 0,11-2-7 0,-11 2-132 16,0 0 93-16,0 0-90 0,15 0-8 0,-15 0 8 16,0 0-25-16,0 0-2278 0</inkml:trace>
  <inkml:trace contextRef="#ctx0" brushRef="#br0" timeOffset="150575.976">27470 12912 1157 0,'0'0'287'0,"0"0"-125"0,0 0-8 0,0 0 93 16,0 0-173-16,0 0 11 0,0 0-61 16,0 0 26-16,0 0-19 0,0 0 4 0,0 0 166 15,0 0-149-15,0 0-21 0,0 0 26 0,0 0-46 16,0 0-3-16,0 0-54 0,0 0 84 16,0 0-38-16,0 0 8 0,0 0-16 0,0 0 27 15,0 0 10-15,-27 0 36 0,27 0-29 0,0 0 26 16,0 0-107-16,-12 0 73 0,12 0-101 0,0 0 83 15,0 0-56-15,0 0 82 0,-11-2 27 0,11 2-29 16,0 0-41-16,0 0 101 0,0 0 63 0,0 0-42 16,0 0-139-16,0 0 33 0,-9 0 96 0,9 0-41 15,0 0-14-15,0 0 111 16,0 0-103-16,0 0-33 0,0 0-17 16,0 0-21-16,0 0 1 0,0 0-8 0,0 0 84 15,0 0-34-15,0 0 25 0,18-14-48 0,-18 14 17 16,7-3 41-16,-7 3-29 0,9-4-2 0,-9 4-46 15,9-2 12-15,-9 2 58 0,11-2-82 0,-11 2 63 16,9 0-21-16,-9 0-25 0,11-1 7 0,-11 1-22 16,0 0 40-16,14 0-7 0,-14 0-11 0,0 0 11 15,11 1 44-15,-11-1-61 0,0 0-16 16,0 0 81-16,0 0-32 0,14 0-33 0,-14 0 23 16,0 0-44-16,0 0 37 0,0 0-31 0,0 0 28 15,9 2-7-15,-9-2 20 0,0 0-57 0,0 0 58 16,0 0-21-16,0 0-42 0,0 0 14 15,0 0 50-15,0 0-5 0,0 0-24 0,0 0-20 16,0 0 1-16,0 0 9 0,-23 9 21 0,23-9-8 16,-9 2-3-16,9-2-37 0,-13 3 44 0,6-1-87 15,7-2-25-15,0 0-45 0,-22 4-23 16,14-3-1227-16</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8-12T22:03:39.625"/>
    </inkml:context>
    <inkml:brush xml:id="br0">
      <inkml:brushProperty name="width" value="0.05292" units="cm"/>
      <inkml:brushProperty name="height" value="0.05292" units="cm"/>
    </inkml:brush>
  </inkml:definitions>
  <inkml:trace contextRef="#ctx0" brushRef="#br0">1003 813 3527 0,'0'0'480'0,"0"0"-95"16,0-12-80-16,0 12-18 0,0 0-80 0,0 0-24 16,0 0-27-16,0 0-11 0,0-12-28 0,0 12-4 15,0 0-55-15,0 0 28 0,0 0-20 0,0 0 3 16,-3-11-14-16,3 11-13 0,0 0-2 0,0 0 10 16,0 0-2-16,0 0 6 0,0 0-11 15,0 0-4-15,0 0-6 0,-9-6-16 0,9 6 1 16,0 0 25-16,0 0-18 0,0 0 13 0,0 0-7 15,-16 4 8-15,16-4 3 0,0 0 9 0,-11 13 5 16,11-13 8-16,-9 14-5 0,7-4 4 0,0 4-6 16,0 4 7-16,-1 2-7 0,2 4-6 15,0 0-3-15,2 3-7 0,-1-1-9 0,-1 2 3 16,1-2-6-16,0-1-3 0,0-4-7 16,0 0-8-16,0-1 1 0,0 1 10 0,0-2-10 15,0 3 0-15,0-6-4 0,0 0 2 0,0-3-9 16,1 1-3-16,-1-3-14 0,0-11-9 0,-1 23-22 15,1-15-10-15,0-8-16 0,0 14-17 0,0-14-31 16,-2 10-12-16,2-10-63 0,3 9-563 0,-3-9-281 16,0 0-449-16</inkml:trace>
  <inkml:trace contextRef="#ctx0" brushRef="#br0" timeOffset="424.043">861 910 3389 0,'0'0'611'0,"4"-13"-124"15,0 7-121-15,-4 6-32 0,5-13-80 16,-3 6-46-16,-2 7-49 0,10-15-15 15,-6 7-10-15,3-1-25 0,-3 1-14 0,2-2-14 16,0 2-10-16,2-1-7 0,1 0-7 0,-2-1 6 16,5-1-17-16,0 2-16 0,0 0 9 0,0 0-11 15,-1 2 1-15,0 0 10 0,0 1-16 0,0 1-5 16,3 2 21-16,-3 1-7 0,-11 2 9 16,21-2-8-16,-21 2-3 0,20 4 2 0,-12 1-2 15,-1 2 3-15,-7-7 1 0,11 17-2 0,-6-3-5 16,-2 0-2-16,-2 0-3 0,0 0-5 0,-2 1 6 15,1 3-8-15,-3 0 1 0,-1-2-3 0,2 2 0 16,-3-2-3-16,2 0 2 0,-2-1-1 0,-1-1-4 16,-1-1-8-16,1 0-7 0,0-4-15 15,0 0-6-15,-3-2-20 0,5-1-3 16,4-6-27-16,-16 9-32 0,11-5-47 0,5-4-84 16,-12 3-600-16,12-3-321 0,0 0-691 0</inkml:trace>
  <inkml:trace contextRef="#ctx0" brushRef="#br0" timeOffset="971.997">1215 1112 3621 0,'0'0'543'16,"0"0"-124"-16,19 0-85 0,-19 0-78 15,14-3-36-15,-14 3-34 0,15-4-18 0,-5 1-46 16,1-1-15-16,1 1-14 0,-3-1 0 0,3-1-10 16,-3 1-27-16,0-1-6 0,0 0-9 15,0-1-2-15,-1 0 10 0,-8 6-23 0,12-10 2 16,-7 5-18-16,-5 5 9 0,7-11-2 0,-7 11-9 16,3-13 0-16,-3 13 10 0,1-11-6 0,-1 11 14 15,0 0-18-15,-7-14 11 0,7 14-12 0,-7-5 2 16,7 5-7-16,-13-2 1 0,13 2-5 15,-16 1 27-15,16-1-25 0,-18 5 6 16,7 0-12-16,1 0 10 0,-1 2-1 0,1-3 4 16,-2 2-10-16,3 2 12 0,0-2-9 0,-1 0 5 15,2 3-2-15,2-1-1 0,-1 0 19 0,3 1-13 16,-2 1 1-16,2 0 6 0,4 1-5 0,0-11 5 16,0 21-4-16,0-10 4 0,0-11 6 15,7 18-5-15,-3-8-21 0,-1-1-1 0,3-1-23 16,-6-8-24-16,11 12-27 0,-3-9-51 0,1 8-116 15,-1-9-746-15,-8-2-460 0,23-2-1683 0</inkml:trace>
  <inkml:trace contextRef="#ctx0" brushRef="#br0" timeOffset="1272.229">1573 1264 4216 0,'4'13'491'16,"0"-4"-109"-16,-2-1-82 0,-2-8-73 0,4 12-32 16,-4-12-41-16,0 0-4 0,0 0-31 0,0 0-17 15,0 0-19-15,0 0-4 0,0 0-18 0,0 0 6 16,0 0-20-16,0 0 0 0,-19-29-7 0,15 19-1 16,0 0 8-16,0 0-10 0,-2-1-8 15,2 1-1-15,0-2 2 0,1 1-1 0,-1 2-11 16,2-3 5-16,1 2-6 0,1 10 1 15,2-22 3-15,-1 11-9 0,4-1 2 0,1 0 4 16,1-1-22-16,2 1-11 0,2 0-24 0,7 0-8 16,-1 0-37-16,2 3-23 0,3-1-53 15,1 2-48-15,2 3-86 0,-1 0-776 0,1 0-570 16</inkml:trace>
  <inkml:trace contextRef="#ctx0" brushRef="#br0" timeOffset="1624.212">2010 1117 4297 0,'0'0'632'0,"0"0"-162"15,0 0-120-15,0 0-65 0,0 0-58 0,0 0-40 16,26-21-34-16,-17 16-24 0,0 0-35 0,2 0-24 15,0 1-25-15,2 0-42 0,-1 2-24 0,2-2-44 16,-2 0-77-16,3 4-76 0,-2 0-732 16,1 0-469-16,3 2-1197 0</inkml:trace>
  <inkml:trace contextRef="#ctx0" brushRef="#br0" timeOffset="2316.089">2462 901 2859 0,'0'0'607'0,"0"0"-157"16,0 0-73-16,0 0-52 0,0 0-42 16,-9 25-36-16,5-16-28 0,0 3-10 0,0 3-38 15,-1 0-13-15,3 2-1 0,-1 1-24 0,1 0-11 16,1-2-10-16,1 4 18 0,1-3-36 15,1 0-8-15,1-4-16 0,-2 1 9 0,3-1-7 16,-1-3-6-16,1-1-9 0,3-4-6 0,-7-5-1 16,13 8-14-16,-13-8-6 0,17-2-4 0,-6-4 1 15,1-3-8-15,2-6 1 0,-1-3-3 0,0-2 2 16,2-2-6-16,-1-4 4 0,-4 0-8 0,1 5-4 16,-1 0 1-16,-2 0 1 0,0 1-2 0,-3 3 4 15,2 1-7-15,-3 1-2 0,1 2 2 16,-2-2-1-16,-1 3-1 0,3 3 12 0,-2 1-18 15,-3 8 3-15,2-16-3 0,-2 16 9 16,5-10-8-16,-5 10 1 0,0 0-1 0,0 0 7 16,0 0-11-16,0 0 6 0,11 20-1 0,-8-9 2 15,-1 0-2-15,0 3 3 0,1 0-4 0,-2-1 7 16,1 0-17-16,1-2-14 0,-1 3-17 0,0-5-17 16,3 2-30-16,-5-11-41 0,6 14-71 0,0-11-353 15,-6-3-513-15,11 1-372 0,-11-1-2270 0</inkml:trace>
  <inkml:trace contextRef="#ctx0" brushRef="#br0" timeOffset="2644.106">2883 1028 3983 0,'3'17'694'0,"0"-2"-194"0,-1-3-107 15,1-3-84-15,-3-9-64 0,3 15-29 0,-3-15-44 16,2 10-38-16,-2-10-10 0,0 0-20 15,0 0-23-15,0 0 2 0,0 0-11 0,0 0-13 16,0 0-9-16,15-34-6 0,-11 19 5 0,2 0-16 16,1 0-6-16,-1-2-4 0,2 1-2 0,-2-1-3 15,2 3-1-15,1-1-3 0,1 3-1 0,-2-1 0 16,2 3-3-16,0 2 0 0,-2 3-1 16,2 0-2-16,-10 5 1 0,17-3-3 0,-17 3 7 15,19 6-4-15,-10 1 3 0,0 0-8 16,1 2 4-16,-2 0-2 0,-1-1-1 0,-1 2 5 15,0-1-8-15,0 1 1 0,0-1-3 0,-1-1 0 16,-5-8-8-16,5 13-24 0,-5-13-1 0,5 12-34 16,-5-12-13-16,0 0-31 0,0 0-59 0,1 8-533 15,-1-8-198-15,0 0-467 0,0 0-1205 0</inkml:trace>
  <inkml:trace contextRef="#ctx0" brushRef="#br0" timeOffset="2796.594">3272 1059 3902 0,'3'13'681'0,"0"0"-185"0,-2-2-120 0,3 0-101 15,-4-11-53-15,3 17-79 0,-3-17-54 0,0 17-57 16,0-17-74-16,-3 12-56 0,3-12-97 16,0 9-967-16,0-9-698 0</inkml:trace>
  <inkml:trace contextRef="#ctx0" brushRef="#br0" timeOffset="3131.475">3388 671 3226 0,'4'-8'533'0,"-4"8"-91"16,7-11-127-16,-7 11-15 0,10-10-105 0,-10 10-8 15,4-7-39-15,-4 7-8 0,6-9-47 0,-6 9-6 16,5-6-17-16,-5 6-9 0,0 0-3 0,6-10 6 16,-6 10 0-16,6-2 4 0,-6 2-16 0,0 0 27 15,0 0-13-15,0 0 29 0,0 0-5 16,0 0 1-16,12 18 8 0,-10-8-8 16,-1 4-7-16,-1-2 6 0,2 6-8 0,-1 3-4 15,1 4-14-15,-1 0 9 0,0 2-5 0,-1 0-21 16,0 2-4-16,2 0-3 0,-2-1-5 0,0 0-4 15,0-3-11-15,1 2-5 0,-2-1-18 0,1-4-16 16,0-2-26-16,1 0-26 0,-2-3-32 0,-1-4-40 16,5-2-98-16,-3-4-542 0,0-7-286 0,0 0-507 15</inkml:trace>
  <inkml:trace contextRef="#ctx0" brushRef="#br0" timeOffset="3308.876">3579 885 4185 0,'0'0'539'0,"0"0"-129"0,0 0-93 0,-16 18-56 15,16-18-51-15,-20 6-43 0,9-5-24 0,-2 1-17 16,0-1-51-16,13-1-20 0,-26 2-37 16,10 0-51-16,3-2-55 0,0 0-68 0,2 0-871 15,1-2-460-15</inkml:trace>
  <inkml:trace contextRef="#ctx0" brushRef="#br0" timeOffset="3883.929">4324 834 3226 0,'-18'8'545'0,"0"3"-168"16,4-2-66-16,0-2-59 0,1-2-31 0,-2 2-24 0,2 1-27 15,1-3-57-15,1-1 5 0,1 1-15 16,0-1-6-16,2 1-21 0,1-2 13 0,1 2 2 16,6-5 12-16,-6 7-27 0,6-7 3 0,0 0-26 15,0 0 19-15,18 15-6 0,-9-9 5 0,3-1-22 16,1 1-1-16,2 1-2 0,-2-1 5 16,1 0-2-16,-3 2-7 0,2 0-5 0,-5-2 5 15,1 3-10-15,-2-1-2 0,-3 1-16 0,0 2 4 16,-4 0 1-16,-4 1 6 0,0 0-13 0,-3 1-4 15,-3-1-5-15,-3-2-11 0,0 0-25 0,-5 1-9 16,2-2-15-16,-2-1-42 0,1-3-27 16,-1-2-42-16,4-1-64 0,2-2-131 0,0 0-894 15,-1-3-683-15</inkml:trace>
  <inkml:trace contextRef="#ctx0" brushRef="#br0" timeOffset="4259.852">4463 842 3506 0,'0'20'611'0,"-1"-9"-136"15,1 2-87-15,-2 1-69 0,0 1-62 0,0 4-35 16,2-6-35-16,-1 3-15 0,1-3-10 0,-2 0-17 16,4-2-18-16,-1 1-14 15,2-4-15-15,0-2-20 0,-3-6-7 0,11 5-13 16,-1-5-9-16,-10 0-7 0,19-9-10 0,-7 0 2 15,-1-1-11-15,1-2-8 0,2-2 1 0,-3-1-1 16,3-2-9-16,-1 2-6 0,-1-2-2 0,-1 0 2 16,-3 0 4-16,1 5-3 0,-2 0-4 0,0 2 1 15,-2 0-2-15,0 3 0 0,-1 3 4 0,-4 4 7 16,0 0-2-16,0 0 5 0,0 0 6 0,3 32 5 16,-5-12 0-16,-2 6-2 0,-2 7 1 0,-1 2 7 15,-1 0-15-15,1-1 2 16,1 1-1-16,-1-2-2 0,1-1 0 0,-2-4-5 0,4-3 0 15,-2-1-4-15,3-5-22 0,-1-2-14 16,1-2-25-16,0-1-12 0,2-4-24 0,1-10-30 16,-4 12-57-16,4-12-89 0,0 0-694 0,8 3-413 15,-8-3-1292-15</inkml:trace>
  <inkml:trace contextRef="#ctx0" brushRef="#br0" timeOffset="4619.649">4993 737 2930 0,'-14'8'473'0,"0"-2"-67"0,3 2-78 0,1-1-30 15,0 0-31-15,3 1-9 0,0 1-41 0,0-2-20 16,1 1-9-16,2 1-12 0,1 0-3 15,2 0-28-15,1-9-6 0,3 14-17 0,1-8-41 16,-4-6 3-16,12 10-5 0,-3-6-9 0,0-1-12 16,3-2 1-16,-2 1-11 0,0 0-2 0,0 0-6 15,-10-2 6-15,15 3-22 0,-7-1 2 0,-8-2-8 16,12 6 3-16,-8 1-8 0,-2-1 1 0,-2 6 13 16,0-3-22-16,-3 4 6 0,-1 0 3 15,-1 2-7-15,-3-1 2 0,1 0 1 0,-2-2-5 16,-2 2 7-16,3-3-10 0,-1-1-12 0,1 1-5 15,-1-3-14-15,4-1-23 0,-1 1-19 16,0-3-39-16,6-5-80 0,-8 2-125 0,8-2-712 16,0 0-522-16</inkml:trace>
  <inkml:trace contextRef="#ctx0" brushRef="#br0" timeOffset="4860.165">5208 599 4158 0,'0'0'620'16,"7"21"-161"-16,-4-7-92 0,3 2-73 0,-4 1-51 16,1 3-37-16,0 3-29 0,0 3-26 0,0 0-22 15,0 2-26-15,-2 1-20 0,2-1-10 0,0-1-17 16,-2 0-14-16,3-2-31 0,-1-3-25 0,0-1-29 15,-2-5-28-15,1-3-61 0,-1-2-134 0,4-3-611 16,-3-3-400-16,-2-5-736 0</inkml:trace>
  <inkml:trace contextRef="#ctx0" brushRef="#br0" timeOffset="5039.641">5379 842 3613 0,'0'0'645'0,"-12"-7"-187"16,12 7-85-16,-13 0-73 0,13 0-82 0,-21 2-33 16,8 1-25-16,-4-2-36 0,1 0-30 0,1 2-52 15,-4-1-9-15,1 0-49 0,-3 1-16 16,4 0-48-16,1-2-28 0,2 3-63 0,2-2-1004 16,0-1-949-16</inkml:trace>
  <inkml:trace contextRef="#ctx0" brushRef="#br0" timeOffset="5451.976">5426 827 3802 0,'7'4'580'0,"3"-2"-138"0,0 0-114 0,1 0-51 15,3 0-37-15,2-1-49 0,-1-1-29 16,1 1-26-16,2-2-14 0,-1 0-31 0,0-1-6 16,1-2-11-16,-2-1-3 0,-1 0-20 0,1 1-3 15,-3-2-9-15,-3 0-6 0,-2 0 1 0,2 0-6 16,-1-2-5-16,-2 2-10 0,-3-2-3 0,-1 1-1 16,0 0 4-16,-3 7-13 0,0-15 11 0,-3 4-4 15,1 2-2-15,-3 1-1 0,-1 1 1 0,-3 1 3 16,0 3-2-16,-3-1-15 0,2 4 2 15,-2 5 1-15,-1 1 12 0,-1 3-3 0,1 3-3 16,-1 4 8-16,3 2-2 0,-1 2-4 16,1 2 10-16,4 0 2 0,0 0 2 0,1 1-2 15,2-4 6-15,0 1-7 0,3-3 8 0,-1 0-16 16,4-2 1-16,-2-1 9 0,1-1-6 0,3-1-12 16,0 0-4-16,0-3-27 0,4-1-20 0,-3-1-39 15,5-2-20-15,-10-5-56 0,14 2-23 0,-5-4-339 16,-9 2-701-16,22-5-885 0</inkml:trace>
  <inkml:trace contextRef="#ctx0" brushRef="#br0" timeOffset="5948.217">5830 894 3671 0,'3'16'581'0,"-1"-2"-178"15,0-1-101-15,-2-2-82 0,1-3-14 16,1-1-43-16,-2-7-8 0,1 10-37 0,-1-10-5 16,0 0-5-16,3 8-28 0,-3-8-18 0,0 0 4 15,0 0-2-15,17-19-16 0,-10 9 3 0,2-1-6 16,-2-3-10-16,1 0-8 0,1 1 0 0,-2-2 0 16,0 2 4-16,0 1-14 0,1-1 5 0,-2 5-2 15,0-2 13-15,1 4-14 0,-7 6 12 0,11-7-23 16,-11 7 4-16,0 0 3 0,0 0-6 15,20 21 15-15,-17-10-13 0,1 6-4 16,0-3-1-16,0 1-2 0,-1-3 4 0,0 1 10 16,0-5 12-16,0 2 8 0,-3-10-4 0,8 15-5 15,-1-11-4-15,-3-1 3 0,-4-3-12 0,0 0 2 16,21-6 0-16,-13 0 1 0,2-3-8 0,0-1 0 16,-1-3-6-16,1 1-1 0,0-1 4 0,3-5-1 15,-2 1-1-15,1-1-6 0,0 1 0 0,0 2 5 16,-2 2-10-16,-1 0 15 0,1 4-18 0,-1 1 6 15,1 1 2-15,-3 4 7 0,0 3-7 16,-7 0 8-16,20 14-3 0,-12-1-8 16,2 4 0-16,0 3 4 0,0-1-4 0,-3 5 5 15,3-4 1-15,-3 2-6 0,1-2-1 0,-2-4 4 16,0-1-3-16,1-2 2 0,-2-2 1 0,0-1-13 16,-1-1-16-16,2-2-30 0,-2 0-22 0,1-4-23 15,-5-3-32-15,0 0-44 0,16 9-44 0,-16-9-803 16,15-8-522-16</inkml:trace>
  <inkml:trace contextRef="#ctx0" brushRef="#br0" timeOffset="16943.956">1064 2060 2539 0,'0'0'441'0,"6"-7"-40"15,-6 7-86-15,0 0-91 16,0 0 10-16,0 0-95 0,0 0-6 0,0 0-7 15,0 0-77-15,0 0 82 0,0 0-50 0,0 0 7 16,0 0-12-16,0 0-17 0,0 0-20 0,0 0 38 16,0 0-20-16,0 0 2 0,0 0-18 0,0 0 26 15,0 0-21-15,0 0-4 0,0 0-10 16,0 0 12-16,0 0 7 0,0 0-5 0,0 0 21 16,0 0-15-16,0 0 5 0,0 28 16 0,0-28-19 15,-2 17 10-15,0-5-36 0,1 0 18 0,1-1-16 16,-1 4 15-16,1-1-16 0,-4 2 33 0,2 2-29 15,0 0 0-15,0 0 4 16,0 2-15-16,1-1 1 0,-2-1 8 0,2 0-14 16,-1 0-7-16,0 1 2 0,0-3 8 0,1-3-6 15,-1 1-6-15,2-1 10 0,-1-1-12 0,-2-2-10 16,3-10-4-16,0 17-10 0,0-17-12 0,-3 14-19 16,3-14-16-16,0 11-57 0,0-11-48 15,-2 11-18-15,2-11-43 0,-2 8-401 0,2-8-984 16</inkml:trace>
  <inkml:trace contextRef="#ctx0" brushRef="#br0" timeOffset="17643.999">989 2133 2990 0,'0'0'543'15,"0"0"-149"-15,0 0-47 0,7-6-69 0,-7 6-47 16,0 0 15-16,0 0-77 0,0 0-21 0,9-7 8 16,-9 7-25-16,0 0-20 0,0 0-14 15,8-7-14-15,-8 7-11 0,0 0-14 0,0 0 5 16,9-4-10-16,-9 4-7 0,0 0-12 0,0 0-10 16,0 0 7-16,0 0 9 0,7-7-30 0,-7 7 20 15,0 0-15-15,0 0 23 0,0 0-24 0,0 0 7 16,0 0-14-16,0 0 8 0,0 0 4 15,9-6-13-15,-9 6 18 0,0 0-3 0,0 0 17 16,0 0-2-16,0 0-13 0,0 0 8 0,0 0-8 16,0 0 0-16,14 14 2 0,-14-14-13 15,8 18 0-15,0-7 9 0,-1 3-2 0,-1 2 15 16,4 1-8-16,1 2 9 0,0-1-18 0,2 2 17 16,-4-1 0-16,4 1-7 0,1-1-5 15,-1 1 8-15,-1-3-6 0,1 1-10 0,-2-1 6 16,3-2 5-16,-5-2-7 0,1-1 4 0,-2-3-11 15,-1 0 5-15,-1-2 1 0,1 0-5 0,-7-7-1 16,12 6-2-16,-12-6-6 0,0 0 11 0,19-7-11 16,-9 0 9-16,-3-2-7 0,1-3-2 15,1-2 2-15,-2-1-2 0,2-5 10 0,-1 1-6 16,-1-1-5-16,1-3-3 0,-2 0-2 16,0 1 2-16,-1-2 2 0,0 1 0 0,1 1 3 15,-3 2 1-15,-1 0-2 0,3 1 5 0,-2 0-6 16,2 2-4-16,-3-1-4 0,1 0 6 0,1 4-5 15,2-1-10-15,-2 1-14 0,-2-1-1 16,2 4-3-16,2 1-11 0,-3 0-6 0,-3 10-18 16,8-16-31-16,-5 9-25 0,-3 7-25 0,0 0-62 15,3-10-720-15,-3 10-370 0,0 0-1037 0</inkml:trace>
  <inkml:trace contextRef="#ctx0" brushRef="#br0" timeOffset="18271.893">1741 2252 2240 0,'0'0'437'0,"0"0"-102"0,0 0-103 0,0 0-32 16,0 0-36-16,0 0 11 0,0 0-31 0,0 0-14 16,-22-13-29-16,22 13-7 0,-14 0-14 0,14 0 29 15,0 0-31-15,-19 5 18 16,12-3-22-16,-2 0 20 0,2 3-17 0,0 2 0 16,1-1 8-16,0 3 8 0,-2-1-24 0,4 4 32 15,-1-1-33-15,3 0 24 0,-1 2-39 0,2 0 5 16,1-1-19-16,-2 0 15 0,2-1-19 0,0 0-3 15,0 1-4-15,3-3 6 0,0 2-12 0,-3-2-3 16,6-3-7-16,-2 1 12 0,-4-7 0 0,11 5 10 16,-5-3-25-16,-6-2 6 0,17-5-15 15,-7 1 10-15,1-4-2 0,-1 0 13 0,2-4-14 16,-1 1 6-16,-4 0-21 0,4-2 31 0,-3-1-10 16,-2 1-5-16,1-1 14 0,-4 2-25 0,0 0-8 15,-1 0 38-15,1 0-30 0,-3 1-7 0,0 3 0 16,-5-2 12-16,4 2-7 0,1 8 1 15,-6-13-6-15,6 13 12 0,-9-8 9 16,9 8 3-16,-11-4-27 0,11 4 4 0,-16 0-24 16,16 0-14-16,-14 1-12 0,14-1-28 0,-14 7-56 15,14-7 14-15,-13 2-65 0,10 5-189 0,3-7-1287 16</inkml:trace>
  <inkml:trace contextRef="#ctx0" brushRef="#br0" timeOffset="19219.234">1946 2259 2639 0,'0'0'425'15,"3"7"-72"-15,-3-7-99 0,0 0 2 0,4 6-88 16,-4-6 60-16,4 8-64 0,-4-8-33 0,3 8 0 16,-3-8-35-16,1 13-1 0,1-7 6 15,-2-6-16-15,3 15-9 0,-3-9-3 0,0-6-32 16,1 15-13-16,-1-8 8 0,0-7 16 0,1 12 0 15,-1-12-22-15,0 11 26 0,0-11-19 0,0 9-11 16,0-9-8-16,0 0-3 0,0 13 20 16,0-13 0-16,0 0-30 0,2 8 29 0,-2-8-20 15,0 0 8-15,0 0 11 0,0 0-8 16,0 0-10-16,1 9 4 0,-1-9-6 0,0 0 13 16,0 0-18-16,0 0 23 0,0 0-16 0,0 0 5 15,0 0-20-15,0 0 30 0,0 0-17 0,2 9 6 16,-2-9-8-16,0 0-2 0,0 0 10 0,0 0-12 15,0 0-7-15,0 0 17 0,0 0-17 0,0 0-3 16,0 0 3-16,0 0 15 0,0 0-10 0,0 0 4 16,0 0-4-16,0 0-3 0,0 0-2 15,0 0 10-15,0 0-8 0,0 0 9 16,0 0-13-16,0 0 4 0,0 0-4 0,-5-25 2 16,5 25 17-16,0 0-1 0,-1-9-12 0,1 9-2 15,0-9 1-15,0 9-1 0,1-9-2 0,-1 9 15 16,3-12-21-16,-1 6 10 0,-2 6-2 0,4-15 5 15,0 7 9-15,-1 0 2 0,2-2-20 16,1 1 4-16,-1-1 2 0,2 1-10 0,0-3 14 16,1 2-14-16,1 0-8 0,-2 1 13 0,1-1-2 15,0 1 14-15,1 0-19 0,0 3 12 0,0-1-8 16,-1 1-6-16,-1 1 4 0,1-1 8 0,2 3-2 16,-1-2-5-16,-4 2 3 0,-5 3-9 0,16-5-8 15,-11 4 2-15,-5 1-21 0,0 0-26 16,18-2 13-16,-18 2-84 0,0 0-68 15,16 5-48-15,-16-5-1179 0,9 6-1651 0</inkml:trace>
  <inkml:trace contextRef="#ctx0" brushRef="#br0" timeOffset="20147.626">2342 2396 3220 0,'-2'17'483'15,"-1"-2"-129"-15,2 0-83 0,0-6-33 16,-1-1-67-16,1 1 13 0,1-9-52 0,-2 11 2 16,2-11-38-16,0 8 1 0,0-8-9 0,0 0 6 15,0 0-32-15,0 0 6 0,0 0-11 0,0 0 16 16,19-22-24-16,-13 12-1 0,2-2-27 0,-1-1 12 15,2-1-5-15,0 2 3 0,-2-2-4 0,2 1 0 16,-3 2 4-16,1 1 14 0,-2 1-19 16,2 4-2-16,-2-3 14 0,-5 8 9 0,10-8-23 15,-10 8 9-15,12 0-23 0,-12 0 16 16,0 0 1-16,13 16 2 0,-7-9-21 0,-1 2 14 16,-2-1-10-16,-3-8 0 0,10 18-10 0,-7-10 18 15,-3-8-8-15,5 10 3 0,-5-10 8 0,8 6-11 16,-8-6 0-16,0 0 2 0,0 0-14 15,28-14 16-15,-16 4-15 0,-2-3 5 0,0 1-2 16,4-3 14-16,-2 0-5 0,2-2-15 0,-1 2 5 16,-3 0-3-16,2 3 3 0,-2 1 11 0,1 1-11 15,-4 3 12-15,2 0-6 0,-2 4-2 0,-7 3 3 16,14-1 1-16,-14 1-7 0,13 12-3 0,-9-4 8 16,0 2-6-16,0 3 13 0,-1 0-1 0,-3 1-20 15,2 0-19-15,-2 1-18 0,0-2-7 16,0-13 6-16,1 20 5 0,-1-11-26 15,0-9-29-15,2 13-26 0,-2-13-61 0,7 7-5 16,-7-7-10-16,0 0-65 0,0 0-30 0,28-8 72 16,-18 3-81-16,2 1-58 0,4-2 51 0,1-1-20 15,-1 1 61-15,0 0 15 0,2-1 107 0,0 0-36 16,0 1 127-16,-1-2 34 0,1 1 8 16,-2 0 83-16,0 0 12 0,-2 1 26 0,-2 1 13 15,0 0-23-15,-1 0 7 0,0 1 17 0,-2-1 52 16,-9 5-82-16,16-6 24 0,-10 2-33 0,-6 4 62 15,12-7-68-15,-12 7 47 0,7-7-45 16,-7 7-19-16,4-9-9 0,-4 9 24 0,0 0-56 16,0 0 78-16,0 0-5 0,-11-13 2 0,11 13 27 15,-13 1-29-15,13-1-16 0,-20 12 17 16,10 0-9-16,-1 0 1 0,0 3-19 0,-3 2 1 16,4 0-17-16,0 1-2 0,-1-2-3 0,4-2-15 15,0-1 14-15,2-3 13 0,-1 1-29 0,2-3 2 16,0 0-4-16,4-8-10 0,0 7 18 0,0-7-20 15,0 0 5-15,0 0-2 0,0 0-8 0,30-15 11 16,-19 6-7-16,-1-3 9 0,2 0 1 16,1-4-24-16,0-1 1 0,0 2 14 0,-2-1-21 15,-1-1-1-15,0 4 7 0,-3 0 8 0,-1 2-20 16,0 3 10-16,0-2-13 0,-3 3 16 0,-3 7-15 16,0 0 5-16,9-4 7 0,-9 4 12 15,0 0-15-15,3 28 13 0,-5-15-9 0,1 6 20 16,-1 0-17-16,1 2 6 0,-2 0 3 0,2-4-9 15,-1 1 7-15,2-3-4 0,0-2-3 0,2-2 2 16,0-2-12-16,1-4-5 0,-3-5-27 16,13 4 7-16,-13-4-22 0,18-10-57 0,-6-1-11 15,-1-1-90-15,6-3-157 0,-3-3-1081 0,2-5-1750 16</inkml:trace>
  <inkml:trace contextRef="#ctx0" brushRef="#br0" timeOffset="20424.222">3427 1823 3875 0,'-4'23'477'0,"0"-2"-118"0,-2 0-51 0,0 0-73 15,1 1-19-15,-1 3-37 0,2 0-28 0,0 1-14 16,1 2-5-16,0-1-29 0,0-1-9 0,2 2-21 15,-2 0-5-15,3-2-7 0,1 0-7 0,-1 0 0 16,0-4 1-16,0 0-11 16,2 3-21-16,-1-6 8 0,-1 3-3 0,3-2-6 15,-3-2-2-15,0-1-12 0,1-1-27 0,-1 0-28 16,-1-4-35-16,-1 0-20 0,0-3-32 0,2-9-39 16,-2 8-277-16,2-8-744 0,-7 2-834 0</inkml:trace>
  <inkml:trace contextRef="#ctx0" brushRef="#br0" timeOffset="20627.104">3549 2245 3902 0,'4'17'490'0,"-1"1"-87"0,1-2-86 15,-1 0-46-15,-2-1-47 0,2 3-28 0,-1-3-49 16,-1 2-7-16,0 0-23 0,1-4-20 0,-1 0-13 15,1-1-8-15,-2 0-18 0,0-1-29 16,0-3-31-16,0-8-29 0,-2 14-37 0,2-14-46 16,0 0-64-16,-4 6-891 0,4-6-653 0</inkml:trace>
  <inkml:trace contextRef="#ctx0" brushRef="#br0" timeOffset="20811.483">3558 2169 2601 0,'3'-10'453'0,"-3"10"-118"0,0 0-252 0,6-13-54 16,-6 13-77-16,0 0-95 0,4-10 29 0,-4 10-206 15,0 0-69-15,0 0-366 0</inkml:trace>
  <inkml:trace contextRef="#ctx0" brushRef="#br0" timeOffset="21256.34">3632 2101 2487 0,'0'0'535'16,"9"-3"-140"-16,-9 3-10 0,11 0-43 0,-11 0-51 15,0 0-63-15,14 0 6 0,-14 0-52 0,13 0-9 16,-5 0-36-16,-8 0 4 0,16-2-40 0,-6 1-2 15,-2 0-21-15,4-1-12 0,-1-1 0 0,2 2-2 16,-1-1 18-16,2 1-31 0,1-2-26 16,-1 2 16-16,-2 0-10 0,2-1-13 0,-1 1 3 15,-3 0 3-15,1 0-13 0,-11 1 13 0,16 2-5 16,-10 1-16-16,-6-3 1 0,8 9 9 16,-7 0-18-16,-1-9 8 0,-2 16 7 0,-4-4-8 15,1 1 13-15,-3 3 0 0,0 2-5 0,-2 2-2 16,2-3 7-16,-1 4-11 0,2-2 4 0,0-2 4 15,1-1-7-15,2-1 4 0,0 1-7 0,1 0-6 16,1-3 4-16,2-1 8 0,2 0 6 0,-1-1-12 16,2-1 16-16,0 0-10 0,3-1-16 15,1-3 6-15,0 1 2 0,1-1 4 0,2-2-4 16,0-1 6-16,1 0 4 0,-1-2-15 0,3 1-2 16,-3-2 1-16,1-1 4 0,2 1 12 0,-2-2-10 15,2-2 10-15,-2 0-8 0,1 1-9 16,0-1-14-16,0-1-17 0,-1 1-9 0,0-2-16 15,-1 0-29-15,1 1-22 0,-2-3-35 0,-1 1-24 16,1-1-14-16,-1 0-19 0,-1 0-37 0,1 0-94 16,-3 1-380-16,2-2-205 0,-1 2-572 0</inkml:trace>
  <inkml:trace contextRef="#ctx0" brushRef="#br0" timeOffset="21407.828">4167 2255 1702 0,'0'0'524'0,"0"0"-55"0,-8-7-44 16,8 7-101-16,-11-2-72 0,0 2 13 0,-1-1-51 15,-3 0-32-15,-1 0-38 0,-3 1 23 0,-4 0-22 16,0-2-29-16,-1 2-9 0,-1 0-28 0,1 2-14 16,0 0-43-16,0-1-37 0,0 1-27 15,3 1-74-15,1-1-24 0,0 2-25 16,6-1 1-16,3 1-252 0,2 1-2571 0</inkml:trace>
  <inkml:trace contextRef="#ctx0" brushRef="#br0" timeOffset="21959.99">4217 2235 2519 0,'0'0'401'0,"19"0"-34"16,-11-2-106-16,4 2-26 0,1-1-29 0,2-1 6 16,0-1-106-16,-1 1 22 0,-1 0 38 15,3-1-95-15,-2 0 32 0,-1-2-29 0,-1 0 6 0,2 1-17 16,-1-1-14-16,0 0-4 0,-2-1-12 0,-1 0 18 15,1-2-37-15,1 1 32 0,-4 0-42 16,2-1 47-16,-4-1-33 0,1 0 2 0,-1 1 1 16,-2-1 5-16,-3 2 1 0,1-2-18 15,-2 0-16-15,0 9 37 0,-5-14-37 0,1 8-3 16,0 1 4-16,-2 1 29 0,-1 2-36 0,-3 2 32 16,10 0-5-16,-21 3 5 0,8 1 27 0,0 2-26 15,0 1 4-15,0 1 19 0,3 2-20 0,-3 2 39 16,3 1-36-16,-1 0 11 0,4 2-5 0,0-2 18 15,2 3-29-15,4-3 13 0,0 0-4 0,-1 0 1 16,5-2 3-16,0 2-14 0,0-1-10 16,2 0 11-16,1-3-2 0,2 1-11 0,-2-1 14 15,1-1 9-15,0-1-9 0,2 0-3 16,-1-1-28-16,-1-1 32 0,1 0-25 0,1-1 19 16,-2-2-39-16,2 2 15 0,-9-4-19 0,17 2-11 15,-10-1-9-15,-7-1-7 0,17 0-43 0,-6-1-24 16,-11 1-58-16,23-7-32 0,-12 5-148 0,1-2-1407 15</inkml:trace>
  <inkml:trace contextRef="#ctx0" brushRef="#br0" timeOffset="25724.095">6787 1496 2714 0,'0'0'506'0,"0"0"-80"0,0-9-89 0,0 9-42 16,0 0-63-16,2-7-23 0,-2 7-3 0,0 0 10 16,0 0-65-16,1-8-11 0,-1 8-2 0,0 0-16 15,0 0-45-15,0 0 30 0,0 0-23 16,0 0-10-16,3-8-15 0,-3 8 1 0,0 0-9 15,0 0-5-15,0 0-16 0,0 0 7 16,0 0-9-16,0 0 0 0,-22 18-1 0,15-9-12 16,-1 0 5-16,0 3 11 0,-3 2 1 0,0 4-10 15,-1 0-7-15,-5 6 3 0,2 0-2 0,-1 1 5 16,3 0-14-16,-2-1 16 0,3-5-1 0,1 0 2 16,-2 0-2-16,6-4-3 0,-2-2-6 0,2-1 1 15,0-4-11-15,2 1 5 0,0-1-14 0,2-4 12 16,3-4-15-16,0 0-9 0,0 0 2 0,0 0-2 15,0 0-31-15,0 0 4 0,9-32 4 16,-5 18 4-16,3-2 9 0,0 2-4 0,0-4-3 16,1 0 6-16,1-2-8 0,-2 2 20 15,2-3-5-15,1 2 9 0,0-1-2 0,0 1 1 16,-2-2-4-16,2 2 16 0,-2 0-9 0,1 3 13 16,-1 2-4-16,-1 0 17 0,1 0-10 0,0 2 31 15,2 1-10-15,-5 1 8 0,1 1-8 0,1 0 16 16,-1 2-13-16,2-1 1 0,-1 1-12 0,-1 1 14 15,1 1-20-15,3-1 10 0,-4 3 4 0,-1-1 2 16,-5 4-6-16,12-4 9 0,-12 4-2 0,14 3-1 16,-14-3-12-16,14 12 10 0,-8-1 0 0,5 3 0 15,-1 4 2-15,-1 2 3 0,0 2 6 16,3 4-3-16,-2 2-21 0,1 0 6 16,2-1-3-16,-2-1 9 0,-3-2-6 0,1-1-8 15,-2-4-6-15,3 1 6 0,-5-4-17 0,2-3-2 16,-2-1-23-16,-1-3-7 0,-1-5-17 0,-3-4 9 15,8 4-13-15,-8-4 6 0,0 0-1 0,0 0-7 16,7-14 15-16,-7 14-15 0,-1-9 8 0,1 9 24 16,-6-10-27-16,2 4 31 0,-3 1-5 0,3 2-4 15,4 3 3-15,-12-7 18 0,5 5 3 0,-1 1 13 16,1-2-10-16,0 2 11 0,7 1-4 0,-19-1 10 16,11 1 1-16,-1-2 6 0,0 1 0 0,-3 1 1 15,2-1-31-15,-2 1 8 0,2-3-14 16,-2 2-5-16,-2 0-39 0,1-1-33 15,1-1-25-15,-1 0-38 0,2 0-767 0,0 2-775 16</inkml:trace>
  <inkml:trace contextRef="#ctx0" brushRef="#br0" timeOffset="26163.634">7265 1498 2842 0,'0'0'407'0,"0"0"-56"0,0 0-88 16,0 0-43-16,0 0-25 0,0 0-32 0,-30 9-7 15,22-4 12-15,-1 0-55 0,1 1 23 0,-2 2-68 16,-1 2 34-16,2 0-11 0,-1 1-16 16,-1-1-19-16,2 4 18 0,1-3 2 0,2 2-4 15,-2 0-25-15,4-1 14 0,-1-1-22 0,2 0 8 16,2 1-28-16,0-3 26 0,2 0-18 0,-1-9 36 15,6 15-25-15,-2-8 10 0,3-3-12 16,-1 2-14-16,-6-6-18 0,14 4 13 0,-3-2-8 16,-11-2 1-16,19 0-15 0,-8-3-1 0,0 2-14 15,-1-3-9-15,1 1-31 0,-2 1-25 0,-1 0-39 16,-8 2-26-16,16-7-73 0,-2 4-286 0,-8-1-1386 16</inkml:trace>
  <inkml:trace contextRef="#ctx0" brushRef="#br0" timeOffset="26459.477">7524 1412 3330 0,'-2'8'561'15,"1"3"-110"-15,-2 0-99 0,1 2-44 0,2-1-35 16,0 2-34-16,0 1-61 0,-1 1-29 0,1 2-22 16,3 0-17-16,-3 0-18 0,3 1-8 0,-2-1-34 15,1 2-37-15,-1-1-46 0,2-1-19 0,-2-1-77 16,-1-2-34-16,4 2-79 0,-1-9-1104 0,0-4-1274 15</inkml:trace>
  <inkml:trace contextRef="#ctx0" brushRef="#br0" timeOffset="26687.887">7678 1523 3353 0,'0'0'549'0,"-15"4"-128"0,8-3-64 0,-4 2-92 16,1 0-33-16,-1-2-39 0,-5 2-55 0,3 0-24 16,0 0-13-16,-5 1-32 0,2 0-28 0,0 0-8 15,-1 0-15-15,0 2-16 0,3-2-38 0,-3 1-8 16,6 0-18-16,-2-1-28 0,2 0-8 16,2 2-13-16,1-3 10 0,8-3-41 0,-11 6-68 15,11-6-638-15,-2 4-1641 0</inkml:trace>
  <inkml:trace contextRef="#ctx0" brushRef="#br0" timeOffset="27019.541">7706 1538 2531 0,'11'1'459'0,"-11"-1"-104"0,0 0-29 15,3 12-54-15,-3-12 13 0,4 11-26 0,-4-3-5 16,0-8-18-16,3 17-22 0,0-8-35 0,-2 1-1 15,2 1-48-15,0-1-14 0,1 1-10 0,2-1-2 16,-4-1-30-16,4-2 6 0,0 2-20 0,1-4 2 16,0 1-27-16,-7-6 1 0,14 3-10 15,-5-3 12-15,-9 0-20 0,17-5-1 0,-9 1-11 16,2-2 2-16,1 0-12 0,-1-3 10 0,-1 2 1 16,2-1-14-16,-4 0 9 0,3-1-4 0,-3 1-12 15,1 1 2-15,-2 0 1 0,0 1 9 0,-2 1 10 16,-4 5-10-16,10-7-12 0,-6 3 3 15,-4 4 1-15,0 0 16 0,0 0-18 0,0 0 14 16,16 14-23-16,-13-6-2 0,0 1-41 0,2 1-18 16,-2 0-7-16,1 0-35 0,0-2-23 0,-4-8-28 15,10 12-45-15,0-7-227 0,-4-2-1174 16</inkml:trace>
  <inkml:trace contextRef="#ctx0" brushRef="#br0" timeOffset="27387.242">8244 1567 2980 0,'-1'-7'478'0,"1"7"-73"16,0 0-99-16,0 0-7 0,-20 0-56 0,20 0-2 15,-18 10-48-15,9-3-18 0,-1 2-31 0,2 1 4 16,-5 0-39-16,5 3 3 0,-2-2-23 0,0 0 21 16,4-2-30-16,-1 1-4 0,3-3-20 0,-3 1 17 15,3-2-19-15,1-1 4 0,3-5-25 0,0 0 7 16,0 0 2-16,0 0-14 0,0 0 3 15,0 0-20-15,0 0-5 0,0 0-6 16,24-17 15-16,-18 8-11 0,1 1-3 0,1-2-2 16,-1-1-9-16,0 1 18 0,-1-1-12 0,2 1-2 15,-4-1-3-15,2 3-6 0,-1-1-4 0,-1 3 1 16,-1 0 0-16,-3 6 5 0,3-8-6 0,-3 8 3 16,0 0-2-16,0 0 12 0,0 0 0 0,0 0 10 15,-5 33-4-15,4-21 2 0,1 3-8 0,0-1 18 16,1 4 1-16,2-2-4 0,0 0 11 0,2-3 4 15,0 1-19-15,2-5 1 0,0-1-14 16,3-3 22-16,-2-2-34 0,2-4-9 16,-10 1-35-16,21-6-22 0,-9-1-43 0,2-1-37 15,-3-3-948-15,2-3-579 0</inkml:trace>
  <inkml:trace contextRef="#ctx0" brushRef="#br0" timeOffset="27639.821">8438 1432 4328 0,'0'28'521'0,"1"-3"-133"0,1-3-61 15,-1-1-78-15,1-1-43 0,-1 2-39 0,1-3-28 16,0 2-20-16,1-1-14 0,1 0-7 0,-1-1-18 15,0-3-31-15,1 1-6 0,1-2-14 16,-1 0-15-16,0-3-20 0,0 3-6 0,3-5-33 16,-4 1-22-16,0-2-32 0,1 0-30 0,2 0-130 15,-2 0-759-15,-1-3-556 0</inkml:trace>
  <inkml:trace contextRef="#ctx0" brushRef="#br0" timeOffset="28564.054">8377 1307 2479 0,'0'0'373'0,"0"0"-105"16,7 14-12-16,-7-14-11 0,0 0-76 0,3 7 8 15,-3-7-44-15,0 0-42 0,2 10-14 0,-2-10 37 16,1 10-52-16,-1-10 28 0,4 14-18 0,-1-7 2 15,0 1-13-15,0 1-7 0,-1 0 24 0,3 2-11 16,-1 0-8-16,0 4 35 0,2-1-28 0,-3 2-20 16,1-2 8-16,0 1-14 0,-1 3-12 15,0-2 8-15,0 0-6 0,-2-1-17 0,2-2 13 16,0-1 19-16,-2 1-38 0,2-2-7 16,-2-2-43-16,1 2 12 0,-1-4-35 0,-1-7-19 15,2 16-69-15,0-7-98 0,-2-9-1708 0</inkml:trace>
  <inkml:trace contextRef="#ctx0" brushRef="#br0" timeOffset="33663.289">6387 2148 1991 0,'0'0'414'16,"0"0"-191"-16,0 0 86 0,0 0-126 0,0 0 22 16,0 0-113-16,0 0 58 0,0 0-7 0,0 0-39 15,0 0 9-15,0 0 4 0,2-9-66 16,-2 9 39-16,0 0-27 0,0 0 12 0,0 0-12 16,0 0 56-16,0 0 0 0,0 0 3 0,0 0 0 15,0 0-18-15,0 0-4 0,0 0 1 0,0 0 1 16,0 0 41-16,0 0 6 0,0 0 5 0,0 0 1 15,0 0-7-15,0 0-7 0,6-3-5 0,-6 3 13 16,0 0-21-16,15 0 7 0,-15 0-29 0,18 0 6 16,-7-1-12-16,6 2-4 0,2-2-9 0,5 1-10 15,1 0-13-15,8 0-2 0,9-3-13 16,2 1-4-16,19-3-12 0,4-1-2 0,7-3-6 16,17-3-1-16,9-1-7 0,2-2-8 0,6-2 4 15,-1 1-8-15,-1 0-7 0,-1 1-7 16,-3 1-2-16,1 3-3 0,0-1-5 0,-5 3-4 15,-5 0-4-15,-22 3-2 0,-2-1-6 0,-3 2-1 16,-5 2-11-16,-16 1-1 0,-8 0 1 0,-6 1-9 16,-5-1 3-16,-3 1-19 0,-1 0-6 0,-5 1-21 15,-2-1-25-15,-2 0-11 0,-4 1-16 0,-9 0-12 16,0 0-30-16,16 0-46 0,-16 0-705 0,0 0-969 16</inkml:trace>
  <inkml:trace contextRef="#ctx0" brushRef="#br0" timeOffset="34515.282">6782 2417 2446 0,'0'0'524'0,"0"0"-105"0,0 0-30 16,0 0-40-16,0 0-113 0,0 0 38 0,0 0-58 16,0 0-9-16,0 0-26 0,0 0-35 15,0 0-5-15,0 0-6 0,0 0-26 0,0 0-2 16,0 0-26-16,0 0-9 0,-3 19 4 0,1-11-5 16,1 0 7-16,1 0 4 0,-2 4 8 0,2 1-27 15,0 0 2-15,0 1-17 0,0 0-11 0,2 1-6 16,-1 1 7-16,-1-2-12 0,0 0 2 0,2-1-4 15,-1-1-4-15,1 1-14 0,-1-1-6 0,-1-1-21 16,1-2-6-16,-1-1-19 0,0-8-29 0,0 17-22 16,0-10-21-16,0-7-25 0,0 0-56 0,-2 18-54 15,0-14-982-15,2-4-1016 0</inkml:trace>
  <inkml:trace contextRef="#ctx0" brushRef="#br0" timeOffset="35091.458">6739 2481 3006 0,'0'0'527'0,"3"-8"-77"0,0 4-105 0,-3 4 4 0,5-12-66 16,0 6-27-16,1-1-50 0,0 0-16 15,3 0-10-15,-1 0-27 0,2 0-36 16,0 1-7-16,3-2-25 0,2 2 1 0,1-2-12 16,-1 2-9-16,3 0-5 0,0 0-9 0,-1 2-4 15,-5 0-10-15,3 2-12 0,-3-1 5 0,1 2-4 16,-2 0 5-16,-2 2-9 0,-9-1 1 0,14 4-3 16,-9 0-20-16,-5-4 5 0,5 13 5 0,-5-5-7 15,0-8-3-15,-5 16 2 0,-1-7 6 0,-2 2-2 16,0-1 8-16,-2 0-19 0,0 1 13 0,-1-1-4 15,-2-1-3-15,3 1 9 0,0-2-9 16,1 1-1-16,0-4 8 0,2 2-3 16,-2-1-5-16,4-1-2 0,-2 1 5 0,3-2 7 15,4-4 0-15,-6 8-5 0,6-8-1 0,0 0-1 16,6 13 5-16,-6-13-2 0,11 8 0 0,-1-2 1 16,0-1-5-16,1-1 0 0,6 1-1 0,-3 0-1 15,3-2 5-15,-4 2 1 0,1-2 2 0,-3 1-11 16,0-1 5-16,-1 1-4 0,-1-1 2 0,0 1-4 15,-1 1 0-15,-3-2-7 0,-5-3 9 0,8 11 7 16,-6-5-13-16,0 3 11 0,-2-9-1 0,-2 12 3 16,0-3 2-16,-1-2-5 0,-2 0-1 0,1 1-5 15,0-1 2-15,-3 0-5 16,0 0-1-16,7-7 4 0,-16 10-1 0,5-4-2 16,1-2-4-16,-1 1-10 0,-2-1-9 0,0-1-18 15,-1 1-18-15,1-1-25 0,-3 1 0 0,1-2-30 16,2 1-20-16,-2-1-39 0,2 0-39 0,-1 3-4 15,1-4-1161-15,4 0-1358 0</inkml:trace>
  <inkml:trace contextRef="#ctx0" brushRef="#br0" timeOffset="35615.319">7399 2545 2688 0,'0'0'532'0,"0"0"-152"0,0 0-13 0,0 0-106 15,0 0-30-15,-28 15-72 0,18-11-2 16,-3 3-35-16,1 0 3 0,-1 1-6 0,-1 1 5 15,1-1-30-15,-1 3-14 0,3 0 17 0,-1 0-21 16,1-1-19-16,1 1 12 0,3 1 18 16,1-4-9-16,2 2-16 0,1 1-5 0,2-3-25 15,-1 0 9-15,2-8-4 0,2 13 3 0,-2-13-17 16,7 9 7-16,-7-9-3 0,8 2-6 0,-8-2 1 16,0 0 11-16,19-6-18 0,-11 0 0 0,1-1-9 15,-2-2 24-15,1-1 3 0,2-3-8 0,-1 1-7 16,-1-3-6-16,0 3-6 0,0-3-3 15,-1 2-6-15,0 0-1 0,0 1 15 0,0-1-4 16,-3 3-14-16,0 0 22 0,1 3-21 0,-2 0 11 16,-1 2 8-16,-2 5-3 0,7-8-4 0,-7 8 4 15,0 0-3-15,0 0 9 0,7 16-3 16,-5-7 6-16,-2 3-13 0,1-1 7 0,-1 2-2 16,2 0 0-16,-1-1 9 0,0-1-9 0,1 2-9 15,-1-3 10-15,2 1-3 0,0-1 2 0,1-1-29 16,3 0 11-16,-1-2-20 0,0-1-20 0,2-1-21 15,0-1-49-15,-8-4-38 0,18 3-17 16,-18-3-40-16,28-6-197 0,-18 2-1061 0,2-3-2121 16</inkml:trace>
  <inkml:trace contextRef="#ctx0" brushRef="#br0" timeOffset="35979.632">7801 2416 2620 0,'-19'9'475'0,"1"-2"-90"0,1 0-56 16,1 2-120-16,3-4 41 0,-1 2-77 0,2 2-27 16,-1-2-9-16,3-1-8 0,1-1-10 0,1 1 21 15,0-1-15-15,1 0-18 0,2 1-10 0,5-6 2 16,-3 10-29-16,3-10 12 0,2 9-2 0,-2-9-14 15,7 10-1-15,-1-4-3 0,-1-2-18 0,5 0 16 16,-1 3-21-16,1-3 8 0,4 3 1 0,0-2-10 16,0 2-2-16,0-1 8 0,1 2-14 15,-2-1-10-15,3 0 1 0,-5 2 6 16,2-2-4-16,-3 0-7 0,-3 3-6 0,-1-2-4 16,-4 1 2-16,0 2 8 0,-2-2-16 0,0-9 8 15,-6 18-8-15,0-9 6 0,-1-2-16 0,-2 1 8 16,-4 0-20-16,-1-2-29 0,0 1-26 0,1-5-12 15,-3 1-31-15,2-3-53 0,-1-2-17 0,2 1-390 16,-1-1-1125-16</inkml:trace>
  <inkml:trace contextRef="#ctx0" brushRef="#br0" timeOffset="36375.759">7925 2576 3079 0,'11'-3'435'0,"2"1"-74"0,1 0-31 0,-1-3-76 16,4 1-19-16,-3-3-69 0,0 2-31 15,2-4-8-15,-4 2-47 0,2-2 21 0,-2 0-34 16,0 1-19-16,-2-3 26 0,-2 1-20 15,-3-2 12-15,1 2 0 0,-4 0-32 0,-2 1 3 16,-1-2-28-16,-3 1 30 0,-2 1-28 0,1 2 17 16,-3 1-9-16,0 1-3 0,-3 3-8 0,1 2 8 15,0 4-13-15,-3 0 21 0,0 4-6 0,2 3 48 16,0 1-32-16,2 3 24 0,4 1-3 0,-2 6-15 16,3-3-4-16,2-1 15 0,2 2-34 0,3-3 11 15,1 1-8-15,3 2 1 0,2-2 5 0,2-2-18 16,2-2-1-16,-1-4-3 0,5 1-8 0,-1-3-13 15,2-3-23-15,-1-2-5 0,-1-1-23 16,-1-1-42-16,1-2-59 0,-3-2-31 16,2 3-60-16,-3-6-1238 0,-2 1-1865 0</inkml:trace>
  <inkml:trace contextRef="#ctx0" brushRef="#br0" timeOffset="39126.998">8983 1957 3646 0,'0'0'555'0,"0"0"-132"0,0 0-36 0,0 0-58 15,0 0-53-15,0 0-45 0,0 0-38 16,0 0-36-16,0 0-7 0,0 0-23 0,0 0-11 15,0 0-22-15,0 0-4 0,0 0-7 0,0 0-3 16,0 0-18-16,0 0-6 0,0 0-4 0,0 0-6 16,0 0-5-16,0 0-5 0,0 0-10 0,0 0 5 15,33-9-8-15,-20 7 3 0,5-2-10 16,1-1 1-16,6 0-3 0,2 0-4 0,7-1-2 16,3 1-6-16,2-1-4 0,1 1-3 0,-1 0 4 15,0 0-1-15,-6 2-4 0,0-1-2 0,-4 2-6 16,-1-1 1-16,-3 2-8 0,-2-1-6 0,-2 0-6 15,-4 1-8-15,-2 0-24 0,-2 0-24 16,-1 1-20-16,-4 0-12 0,-8 0-11 0,0 0-29 16,13 5-292-16,-13-5-663 0,0 0-575 0</inkml:trace>
  <inkml:trace contextRef="#ctx0" brushRef="#br0" timeOffset="39503.476">9091 2138 3310 0,'-6'4'511'0,"6"-4"-58"0,-7 9-98 16,7-9-44-16,-7 6-21 0,7-6-14 0,-7 5-19 15,7-5-42-15,-4 5-17 0,4-5 3 0,0 0-17 16,-6 6-25-16,6-6-27 0,0 0-21 16,0 0-11-16,0 0-11 0,26 0-11 0,-15-1-8 15,4-1-14-15,6-2-7 0,4-2-2 0,3 2-7 16,2-1-8-16,7-1-6 0,-1-2-1 0,1 3-1 16,-2 0 0-16,-5 0-3 0,0 2-3 15,-4-2-7-15,-1 3 2 0,-3 0-4 0,-2-1-1 16,-1 1 0-16,-3 0-4 0,0 1-10 0,-2 0-11 15,-1 0-17-15,-2 1-3 0,-1 0-24 0,-10 0-17 16,18 0-25-16,-18 0-19 0,14 0-36 0,-14 0-21 16,11 3-617-16,-11-3-292 0,12-1-618 0</inkml:trace>
  <inkml:trace contextRef="#ctx0" brushRef="#br0" timeOffset="42567.755">10263 1709 2903 0,'0'0'506'0,"0"0"-66"0,0 0-158 16,0 0-16-16,0 0-39 0,0 0 6 0,0 0-42 16,0 0 15-16,0 0-44 0,0 0 13 0,0 0-30 15,0 0-15-15,0 0-5 0,0 0-8 0,0 21-22 16,0-21 12-16,-1 20-23 0,-1-7-12 0,1 4 6 15,-2 1-2-15,1 3-14 0,-1 1-19 16,1 1-6-16,-1 1 0 0,1 0 1 0,1 1 3 16,-1-3-9-16,0-3 13 0,2 1-22 15,0-2-2-15,0-1 2 0,-1-2-1 0,1-3-11 16,0 0-13-16,0 1-9 0,-2-3-1 0,2-2-27 16,0-8-7-16,0 0-39 0,-1 17-24 0,1-17-33 15,0 0-34-15,0 0-816 0,0 0-420 0,0 0-1518 16</inkml:trace>
  <inkml:trace contextRef="#ctx0" brushRef="#br0" timeOffset="42915.066">10160 1745 2947 0,'5'-8'573'0,"0"-1"-104"0,0 1-126 16,2-2-60-16,-3 2-66 0,2 0-13 0,0-2-49 16,0 1-19-16,0 1-24 0,0 0 11 0,3-1-14 15,-2 1-17-15,2 2-8 0,1-2-2 0,2 2-23 16,2 0 26-16,0 0-17 0,3 3-5 0,-3 1-8 16,2-1 14-16,1 3-12 0,0 0 2 0,0 0-1 15,-2 3-15-15,2 1 13 0,0 0-8 16,-4 3-22-16,1 1 4 0,-3 2-8 0,-3 0 2 15,-2 2-8-15,-1-1 5 0,-4 2-5 0,0 1 4 16,-2-2-11-16,-3 3 10 0,-3-2-7 16,-2 1-7-16,-4 1-2 0,-2-2-1 0,-1-1-6 15,-2-1-20-15,2-2-33 0,0-1-2 0,-2-1-36 16,0-1-10-16,0 0-42 0,2 0-190 0,1 0-792 16,3-2-677-16</inkml:trace>
  <inkml:trace contextRef="#ctx0" brushRef="#br0" timeOffset="43346.968">10524 1957 3325 0,'10'3'489'0,"3"-1"-118"0,0-1-40 16,1 0-136-16,1 1 15 0,0-1-26 0,0-1-28 15,-2 0-18-15,2 0-23 0,-2 0-1 0,1 0-26 16,-3-1-7-16,1-1-18 0,-1-2 4 0,-2 3-21 16,-2-3-13-16,-2 0-2 0,-5 4 3 0,10-10-2 15,-9 4-12-15,-1 6 1 0,0-12 0 16,0 12-4-16,-9-11-11 0,3 8 22 0,-1-1-10 15,-2 0-15-15,-2 3-12 0,3-1 18 0,-4 4-18 16,1 0 26-16,0 4 12 0,-2 0 5 0,2 3 1 16,1 1-3-16,0 2 14 0,0 0-13 0,2 2-3 15,0 0 10-15,3 2-5 0,-1-3-14 16,4 3-8-16,-1-4 4 0,1 1 4 0,2-1-3 16,0-1-8-16,3 0 6 0,0 0-12 0,0-2 1 15,2-1-20-15,-1 0-8 0,2-1-22 0,0-2-30 16,0-1-24-16,-6-4-51 0,0 0-21 0,19 1-59 15,-19-1 8-15,21-5-171 0,-12 0-1301 0</inkml:trace>
  <inkml:trace contextRef="#ctx0" brushRef="#br0" timeOffset="43726.886">10930 2089 2903 0,'3'5'442'0,"-3"-5"-77"0,0 0-53 15,4 7-56-15,-4-7-6 0,0 0-51 0,4 8 3 16,-4-8-42-16,0 0 12 0,5 5-11 16,-5-5-4-16,0 0-55 0,0 0 6 0,4 7-23 15,-4-7-9-15,0 0 6 0,0 0-19 0,0 0-9 16,0 0-6-16,0 0-11 0,0 0-7 0,0 0-1 15,0 0 18-15,0 0-4 0,0 0 3 0,0 0-2 16,-9-23 7-16,9 13-35 0,0-1 26 0,2 0-15 16,-2 0 4-16,2 1 2 0,0-2 8 0,2 1-9 15,-1-1 4-15,0 3-12 0,-1-1 7 0,1 1-3 16,0-1-8-16,2 2-9 0,-2 0 0 16,1 0-3-16,0 2 11 0,0 0-14 0,-1 0 4 15,1 1-11-15,2 0-4 0,-2-1-9 16,2 2-11-16,-6 4-22 0,14-7-11 0,-8 5-20 15,3-1-25-15,-9 3-53 0,20-4-27 0,-10 1-843 16,3 0-536-16</inkml:trace>
  <inkml:trace contextRef="#ctx0" brushRef="#br0" timeOffset="44215.689">11121 1957 3863 0,'0'0'572'16,"0"0"-142"-16,0 0-79 0,0 0-77 0,0 0-34 15,28 2-46-15,-28-2-25 0,14-3-39 0,-4 2-19 16,0-1-7-16,4 0-42 0,-3 1-9 0,1-1-14 16,2-1-13-16,-1 2-21 0,2-2-29 0,-4 0-9 15,5 2-23-15,-5-1-37 0,1-1-29 0,0 2-11 16,-12 1-38-16,17-4-51 0,-7 3 5 15,0 0-1103-15,-3-2-1631 0</inkml:trace>
  <inkml:trace contextRef="#ctx0" brushRef="#br0" timeOffset="44659.568">11543 1800 3389 0,'-2'7'578'15,"-1"3"-153"-15,0 0-110 0,0 0-38 0,0 3-45 16,1-3-30-16,0 5-35 0,1-2-25 0,1 0-19 16,1 0-13-16,-1 0 6 0,2 1-1 0,0-2-26 15,0-2 14-15,3 0-26 0,0-1-5 0,0-3-11 16,3-2-1-16,-8-4-8 0,16 4-8 0,-9-4 6 15,-7 0-10-15,21-8-10 0,-11 3 3 16,1-2-14-16,1-3 5 0,-1-1-8 0,-1-3 4 16,1 0-11-16,-3-1 6 0,-1 1-10 0,1-2 5 15,-2 1-8-15,0 3 2 0,-2 1-4 0,0-1 4 16,1 2-6-16,-3 1 2 0,1 2-1 16,1-1 7-16,-1 4-3 0,0-3 0 0,-3 7-4 15,0 0 3-15,0 0-4 0,0 0 4 0,0 0 0 16,0 0 5-16,7 18-8 0,-6-9 9 0,3 3-1 15,-2-2 5-15,1 2-5 0,1 0 4 0,-1 0-4 16,1-1-1-16,-1 1-5 0,3-1 11 0,-2-1-7 16,-1 0-7-16,1 0-21 0,0-1-21 0,-4-9-24 15,10 15-31-15,-10-15-44 0,11 10-54 16,-7-8-766-16,-4-2-406 0,0 0-1223 0</inkml:trace>
  <inkml:trace contextRef="#ctx0" brushRef="#br0" timeOffset="44995.172">11945 1966 3994 0,'4'15'558'0,"-4"-15"-133"0,4 11-93 0,-4-11-71 16,5 8-31-16,-5-8-52 0,0 0-12 0,4 5-20 15,-4-5-42-15,0 0-18 0,0 0-7 16,0 0 1-16,12-19-22 0,-9 10-12 0,3-1-1 15,-3 0-12-15,1 1 10 0,3-3-3 0,-3 2-15 16,3-2-5-16,-2 3 8 0,1-1-14 0,2 1 5 16,0-1-6-16,-2 3 3 0,1-2-4 15,3 1-2-15,-3 4 5 0,3-2 8 0,-10 6-18 16,16-7 2-16,-9 5-7 0,-7 2 1 0,0 0-3 16,22 5 7-16,-22-5-8 0,14 12 10 0,-8-5-5 15,-2 0 4-15,4 2-15 0,-5 0 13 0,-3-9-5 16,8 16 1-16,-4-8-20 0,-4-8-10 0,7 13-21 15,-7-13-20-15,0 11-16 0,0-11-27 16,0 0-31-16,0 0-29 0,0 14-826 0,0-14-473 16,0 0-1811-16</inkml:trace>
  <inkml:trace contextRef="#ctx0" brushRef="#br0" timeOffset="45163.312">12312 1919 4158 0,'6'12'497'16,"-2"-1"-107"-16,-2-1-91 0,1 0-42 0,-2-1-72 16,0 2-24-16,1-2-54 0,-2 0-61 0,0-9-31 15,-2 16-15-15,2-16-37 0,-2 12-22 0,2-12-33 16,-3 9-46-16,3-9-84 0,-2 4-1140 0,2-4-1158 16</inkml:trace>
  <inkml:trace contextRef="#ctx0" brushRef="#br0" timeOffset="45447.532">12421 1619 3310 0,'0'0'592'0,"7"-9"-175"15,-7 9-68-15,4-5-57 0,-4 5-36 0,3-5-89 16,-3 5-4-16,0 0-38 0,0 0 4 0,0 0-24 15,0 0-22-15,0 0-12 0,0 0-3 0,9 21 8 16,-11-12 16-16,2 2-44 16,2 0 5-16,-2 3-22 0,2 0 18 0,0 4 1 15,-2-2-17-15,2 4-10 0,-2-2-4 0,2 2 13 16,0 0-13-16,2 0 6 0,0 3-7 0,-4-3-4 16,4-2-21-16,-2 1-16 0,1-1-10 0,-1-2-37 15,0-4-26-15,-2 1-45 0,6-2-109 0,-5-3-837 16,-1-8-628-16</inkml:trace>
  <inkml:trace contextRef="#ctx0" brushRef="#br0" timeOffset="45644.094">12491 1783 2970 0,'-16'5'563'15,"1"-1"-140"-15,1-1-86 0,0 0-102 0,3-1-66 16,11-2-6-16,-22 2-106 0,8-2 13 0,3 1-73 16,-1 1 3-16,12-2-91 0,-24 2-19 0,11-2-24 15,13 0-56-15,-16 3-297 0,7-3-3041 0</inkml:trace>
  <inkml:trace contextRef="#ctx0" brushRef="#br0" timeOffset="45939.907">12282 1650 3205 0,'3'-4'621'0,"-3"4"-199"0,6-5-78 0,-6 5-79 15,4-6-81-15,-4 6-30 0,0 0-44 0,3-8-41 16,-3 8-37-16,7-5-39 0,-7 5-16 0,0 0-24 16,0 0-38-16,0 0-18 0,0 0-31 0,0 0-60 15,0 0-100-15,0 0-2120 0</inkml:trace>
  <inkml:trace contextRef="#ctx0" brushRef="#br0" timeOffset="55951.106">1292 1205 2143 0,'0'0'435'16,"0"0"-93"-16,0 0-96 0,0 0-23 0,0 0-32 15,0 0-48-15,0 0-17 0,0 0-3 0,0 0-51 16,0 0 42-16,0 0-30 0,0 0-3 0,0 0-3 16,0 0-7-16,0 0 0 0,0 0-13 0,0 0 52 15,0 0-67-15,0 0 6 0,0 0-31 16,0 0 58-16,0 0-76 0,0 0 48 16,0 0-16-16,0 0-14 0,0 0 1 0,0 0 20 15,0 0-36-15,0 0 49 0,0 0-45 0,0 0 7 16,0 0 16-16,0 0-19 0,0 0 21 0,0 0 10 15,0 0-42-15,0 0 24 0,0 0-40 0,0 0 32 16,0 0 5-16,0 0 13 0,0 0-37 0,0 0 23 16,0 0 7-16,0 0 3 0,0 0-17 15,0 0-7-15,0 0-6 0,0 0 19 0,0 0 14 16,0 0-11-16,-11 21 12 0,11-21-18 0,0 0 2 16,0 0-3-16,0 0 7 0,0 0-1 15,0 0-6-15,-2 8 5 0,2-8-5 0,0 0 14 16,0 0-6-16,0 0 3 0,0 0-14 0,0 0 4 15,0 0-5-15,0 0 19 0,0 0-30 0,0 0 12 16,4 11-12-16,-4-11 6 0,0 0 1 16,0 0-9-16,0 0 2 0,4 6 19 0,-4-6-33 15,0 0 20-15,0 0 7 0,0 0-2 0,3 8-25 16,-3-8 28-16,0 0 1 0,0 0-1 0,4 5-21 16,-4-5 33-16,0 0-13 0,0 0-8 0,0 0 8 15,7 6 0-15,-7-6-11 0,0 0 44 0,0 0-33 16,9 3 7-16,-9-3-10 0,0 0 0 15,0 0-5-15,10 1-7 0,-10-1-9 16,0 0 11-16,0 0-2 0,0 0-3 0,13-1 0 0,-13 1-2 16,0 0-8-16,0 0 27 0,0 0 0 15,13 0-14-15,-13 0-1 0,0 0 8 0,0 0-22 16,0 0 2-16,0 0 10 0,9-1 5 0,-9 1-31 16,0 0 13-16,0 0-5 0,0 0-16 0,0 0-37 15,0 0-45-15,0 0-44 0,0 0-27 16,11-2-569-16,-11 2-1355 0</inkml:trace>
  <inkml:trace contextRef="#ctx0" brushRef="#br0" timeOffset="81690.789">1022 3684 883 0,'0'0'76'0,"0"0"368"0,0 0-210 16,0 0 95-16,0 0-105 0,0 0-1 15,0 0 30-15,0 0-26 0,0 0-72 0,0 0-31 16,0 0-38-16,0 0 157 0,0 0-111 16,0 0-13-16,0 0-45 0,0 0 27 0,0 0-28 15,0 0 33-15,0 0-33 0,0 0 0 0,0 0-28 16,0 0-10-16,0 0 6 0,0 0 12 0,0 0-50 15,0 0 40-15,0 0-19 0,0 0-1 0,0 0 41 16,0 0-78-16,0 0 60 0,0 0-32 16,0 0-14-16,0 0 78 0,0 0-31 0,0 0-1 15,0 0-9-15,0 0 27 0,0 0-44 0,-29 17 11 16,29-17 12-16,-4 10 44 0,4-10-73 16,-3 13 31-16,3-13 1 0,-4 14 26 0,4-6-26 15,0 2 19-15,0-2-23 0,0 3 10 0,0-1-2 16,0 1-8-16,0 0 6 0,3 0 14 15,-3 2-24-15,1-3 19 0,-1 1-24 0,1-1-14 16,-1-1 9-16,2 0-3 0,-2-9-22 0,0 15 7 16,0-8-5-16,0-7 14 0,0 12-14 0,0-12-5 15,0 12-13-15,0-12-3 0,-2 9-22 0,2-9 38 16,-5 6-49-16,5-6 24 0,0 0-41 0,0 0-2 16,0 0-37-16,0 0-7 0,0 0-21 15,0 0-31-15,0 0-297 0,-14-11-1426 16</inkml:trace>
  <inkml:trace contextRef="#ctx0" brushRef="#br0" timeOffset="82354.885">1148 3469 3070 0,'-22'0'471'0,"8"0"-63"0,-1 2-79 16,-1-1-41-16,0 2-38 0,-4 0-64 16,-1 1-40-16,0 1 22 0,-2 1-35 0,-2 3-3 15,0 0-43-15,1 1-1 0,1 1-11 16,-3 3 14-16,1 1-22 0,0 0 12 0,0 2-17 0,3 3 5 16,2 2-10-16,-1 2-4 0,4 2-9 15,-2 0 15-15,0 9-17 0,2-2 8 16,5-3-18-16,2-1-20 0,3 1 9 0,3-2 8 15,1 0 1-15,2 0-13 0,2-1 3 0,4-1 18 16,1-1-19-16,1 4 3 0,5-3-13 0,3-2-1 16,4-1 1-16,3 0-7 0,2-3-9 0,1-2 14 15,6-4-6-15,1 0-4 0,3-4 8 16,5-4-17-16,2-5 10 0,5-2 2 0,14-6-4 16,0-4 12-16,0-3-14 0,-6-5 3 0,-1-4-4 15,-2-3 0-15,-7-1 10 0,-2-6-8 0,-1-1 5 16,-2-2 4-16,-6-2-10 0,-3-4 6 0,-6 0-14 15,-2-2 5-15,-2-1 11 0,-6 0-2 16,-6 6-7-16,-4 6-7 0,-1 0-2 16,-4 4 23-16,-2 0-13 0,-4 4 10 0,-2 1-9 15,1 1 12-15,-6 3-17 0,-1 1 20 0,-3 3-20 16,-3 1 3-16,-2 4 4 0,-4 2-3 0,-2 2-1 16,-3 1 14-16,0 3-8 0,1-1 9 0,-3 1-2 15,2 2-13-15,-1 1-25 0,2-1 1 16,2 0-6-16,1 1-2 0,1-1-21 0,1-2-21 15,1 3-39-15,2-1-39 0,7-1-110 0,-2-2-956 16,3 2-822-16</inkml:trace>
  <inkml:trace contextRef="#ctx0" brushRef="#br0" timeOffset="83966.548">2069 3539 1871 0,'0'0'521'0,"0"0"-142"15,-2-7-122-15,2 7 40 0,0 0-22 0,0 0 0 16,0 0-67-16,0 0 6 0,-8 17-28 15,8-17-32-15,-3 12-8 0,0-5 11 0,2 3 4 16,-1 1-39-16,2 3 8 0,-1-1-22 0,-2 5-17 16,3-1-6-16,0 0 14 0,0 1-27 15,0 1 13-15,3 0-41 0,-3-1-3 0,0 0 10 16,1-1 9-16,1 1-32 0,-2-1 22 0,1 0-26 16,-1-4-12-16,0 1 1 0,0-2-6 0,0 0-18 15,0-1-22-15,-1 0-26 0,-1-1-24 16,2-3-43-16,0-7-33 0,-4 15-26 0,4-15-25 15,3 7-28-15,-3-7-1472 0</inkml:trace>
  <inkml:trace contextRef="#ctx0" brushRef="#br0" timeOffset="84543.518">2042 3567 2732 0,'0'0'598'0,"-6"-7"-188"16,6 7-78-16,0 0-56 0,0 0-6 0,0 0-64 16,0 0 15-16,-4-9-18 0,4 9-35 0,0 0-14 15,0 0-17-15,0 0-17 0,8-16-5 0,-8 16-28 16,10-9-10-16,-4 5-4 0,3-2-18 0,-1 1-5 15,3-1 11-15,-1 1-18 0,5-2 7 0,0 2-14 16,2-1-6-16,-2 2-2 16,4 1-3-16,-2-1-7 0,2 1-1 0,-3 2-10 15,0 0 17-15,-1 1-12 0,1 0 0 0,-3 0-7 16,-13 0 3-16,25 6-8 0,-15-3 4 0,0 2-4 16,-3 1 4-16,-7-6 0 0,7 15-3 0,-7-15-1 15,0 15-1-15,0-15 1 0,-7 19 5 0,3-11-7 16,-4 0-5-16,-1 0 7 0,-1 1 5 15,-2 1-9-15,0-3 17 0,0-1-9 0,-2 2-11 16,1-1 12-16,0-1 6 0,0 0-24 0,1 0 10 16,-2 0-14-16,4-1-6 0,0-1-9 0,-2 0-4 15,0 2-26-15,1-3-7 0,1 1-11 16,0 0-39-16,-1-1-19 0,1 2-41 0,0-1-211 16,1 1-969-16,-2-1-1358 0</inkml:trace>
  <inkml:trace contextRef="#ctx0" brushRef="#br0" timeOffset="85127.105">2453 3806 3028 0,'0'5'452'0,"0"-5"-41"15,2 10-97-15,-2-10-90 0,0 11-7 0,0-11-22 16,1 14-49-16,0-7-7 0,-1-7-35 0,0 14 6 15,2-7-18-15,-2-7 0 0,1 12-33 0,-1-12-9 16,0 0-65-16,2 16-24 0,-2-16-38 0,0 0-55 16,-2 12-72-16,2-12-109 0,-4 4-1681 0</inkml:trace>
  <inkml:trace contextRef="#ctx0" brushRef="#br0" timeOffset="85319.059">2449 3709 2487 0,'0'0'535'0,"1"-14"-181"0,-1 14-156 15,0 0-25-15,0 0-130 0,0 0-118 0,2-9-107 16</inkml:trace>
  <inkml:trace contextRef="#ctx0" brushRef="#br0" timeOffset="85738.491">2723 3738 2779 0,'0'0'417'0,"0"0"-80"0,0 0-68 15,0 0-20-15,0 0-42 0,0 0 3 0,0 0-32 16,0 0-37-16,-35 4 4 0,35-4 9 16,-9 8-24-16,5-5-19 0,0 4 3 0,0-3-31 15,-2 4 0-15,2 0-30 0,0 0 14 0,2 0-11 16,-1 1-1-16,2-2 0 0,-2 2-3 0,2-1-24 15,-2-1 0-15,1 0 5 0,2-7 2 0,-1 14-11 16,-1-8 15-16,2-6-6 0,0 12-16 16,0-12-11-16,-1 11 22 0,1-11-10 0,-2 7 12 15,2-7-20-15,0 0 20 0,2 12-17 0,-2-12 10 16,3 6-16-16,-3-6 17 0,0 0-3 0,9 5-9 16,-9-5-4-16,10 1 1 0,-10-1-11 0,13 1 14 15,-13-1-12-15,15-1 2 0,-15 1-4 0,15-4 0 16,-6 3-19-16,-2 0-4 0,-7 1-18 15,14-4 4-15,-8 2-49 0,-6 2-22 0,10-6-15 16,-10 6-31-16,8-8-981 0,-4 5-970 16</inkml:trace>
  <inkml:trace contextRef="#ctx0" brushRef="#br0" timeOffset="86106.729">3001 3480 2628 0,'0'0'529'15,"0"0"-94"-15,0 0-118 0,0 0-31 0,0 0-70 16,0 0-12-16,0 0-57 0,-3 32 20 0,0-20-51 16,1-1 23-16,-1 3-31 0,2 1-13 0,-2 1-5 15,0 3 16-15,0-4-20 0,2 5 1 0,0-2-5 16,1 1 4-16,-2 1-29 0,1-1-1 16,-1 1-15-16,2 0 10 0,0-2-13 0,0 2 11 15,-2 1-6-15,2-3-18 0,-3 1-10 16,2 1-4-16,-1-2-35 0,-1-2-12 0,0-2-38 15,-1 2-29-15,-2-5-54 0,2-2-27 0,-1-3-46 16,5-6-1200-16,-6 4-1860 0</inkml:trace>
  <inkml:trace contextRef="#ctx0" brushRef="#br0" timeOffset="86450.586">3147 3636 3425 0,'-10'6'547'0,"0"-2"-108"0,-4 5-126 15,2-3-35-15,-2 1-53 0,1 0-23 0,0-2-21 16,3 1-28-16,-1-1-23 0,0 0-9 16,1 0-20-16,3 0 0 0,-3-1 4 0,10-4-15 15,-13 6 5-15,13-6 13 0,-10 8-13 0,10-8-20 16,-4 6-13-16,4-6 7 0,0 0-18 0,0 0-2 15,0 0-5-15,17 21-4 0,-7-17-10 16,4 1 2-16,0-3-13 0,3 3-1 0,1-1 2 16,1 0-3-16,-1 0 0 0,-2-1-4 0,-1 0 3 15,-1-1-6-15,-1 2-5 0,-2-3-5 16,-11-1-20-16,20 4-2 0,-20-4-25 0,14 3 4 16,-14-3-22-16,0 0-7 0,0 0-10 0,16-7-4 15,-16 7-25-15,0-10-23 0,0 10-26 0,0-15-90 16,-4 5-835-16,1-2-541 0</inkml:trace>
  <inkml:trace contextRef="#ctx0" brushRef="#br0" timeOffset="87386.764">3981 3661 3022 0,'0'0'552'0,"0"0"-126"0,0 0-94 0,0 0 4 16,0 0-79-16,0 0-27 0,0 0-11 0,0 0-4 15,0 0-32-15,0 0 0 0,-1 26-49 0,0-17 0 16,-1 4-18-16,1-1-11 0,1 5-11 0,-2 1-1 16,2 2-8-16,0 0-3 0,0 2-13 0,2 3-8 15,-2 1-5-15,1 0-9 0,-1-4-6 0,0 1 2 16,3-3-12-16,-2 0 7 0,1-4-17 0,1 2 0 15,-2-3-11-15,2-3-11 0,-2-1-25 16,0-1-20-16,1-1-32 0,-2-9-16 0,1 10-19 16,-1-10-40-16,0 0-32 0,0 0-770 0,0 0-402 15,0 0-1553-15</inkml:trace>
  <inkml:trace contextRef="#ctx0" brushRef="#br0" timeOffset="87722.989">3916 3791 2814 0,'0'0'525'0,"13"-12"-129"15,-7 4-63-15,-2 0-63 0,2 1-121 16,-1-3 19-16,3 2-23 0,0-3 0 0,-1 0-37 16,1 0 2-16,2-1-12 0,-1 1 8 15,-1 0-18-15,2 1-13 0,3 0-1 0,-2-2-18 16,3 4 11-16,-2-2-22 0,0 1 2 0,1 2 18 15,0-2-25-15,-1 4 14 0,0 0 0 0,-1 0 7 16,2 2-30-16,-5 1 7 0,-8 2-14 0,18 1 18 16,-18-1-26-16,15 8 6 0,-9-1-11 0,-6-7 7 15,6 18-23-15,-4-9 30 0,-2-9-6 0,-2 22-14 16,2-11 10-16,-4 0-9 0,2 0 11 16,-1-1-9-16,0-1-5 0,-1 0 5 15,-1 0-10-15,1-2-7 0,0 0-16 0,-3-1-18 16,1 0-6-16,6-6-24 0,-11 8-24 0,11-8-15 15,-14 5-80-15,14-5-29 0,-16 2-1323 0,9-2-1872 16</inkml:trace>
  <inkml:trace contextRef="#ctx0" brushRef="#br0" timeOffset="88251.139">4509 3541 1930 0,'-6'-7'411'0,"6"7"-9"0,0 0-123 16,-9-3 38-16,9 3-43 0,0 0-24 0,-15 8-7 16,9-2-56-16,-1 1-39 0,0 1 48 15,1 0-33-15,-2 4-42 0,1-1 14 0,1 3-4 16,-1-2-43-16,3 1 13 0,-2-2-38 0,4 1 4 15,-1-1-6-15,1 1 5 0,1-2 2 0,1-1-11 16,0-9-12-16,4 15 7 0,-1-11-28 0,-3-4 24 16,12 8-23-16,-12-8 1 0,15-1-13 0,-4-3 28 15,0-1-17-15,2-4 9 0,2 1 10 0,-2-3-8 16,1 1 2-16,-2-2-18 0,-1 2-8 16,0-1 7-16,-2 1-4 0,-2 0-3 0,0 1-2 15,-3-1 2-15,-1 1-9 0,-2 0 18 0,1 0-18 16,-2 9 17-16,-3-15-47 0,2 8 15 15,-2 0-20-15,-3 2-30 0,1-1-8 0,-1 2-21 16,-1 0-16-16,-2 1-13 0,9 3-30 0,-18-6-45 16,8 5-24-16,10 1-40 0,-20 2-1676 0</inkml:trace>
  <inkml:trace contextRef="#ctx0" brushRef="#br0" timeOffset="88795.196">4766 3521 3425 0,'0'10'506'0,"1"2"-74"0,-1-3-132 16,3 3-14-16,-2 1-76 0,-1-2-6 0,3 1-49 15,-1-1 2-15,1 0-40 0,-2 1 13 0,2-4-18 16,0 1-5-16,1-3-19 0,-4-6-12 16,8 10-6-16,-2-8-5 0,-6-2-10 0,13 0-8 15,-13 0 7-15,17-7-23 0,-9 1-5 0,2 0-2 16,-2-2-3-16,2-2-1 0,-2 2 5 0,0 0-15 15,-1-1 6-15,0 2-9 0,-1-4-4 0,1 4 4 16,-2 1 5-16,0-1-6 0,-1 2 8 16,-4 5-4-16,6-7-1 0,-2 3-9 0,-4 4 4 15,0 0 4-15,0 0-3 0,0 0 3 0,15 9-11 16,-12-2 4-16,1 4-1 0,-1-2-3 0,0 3 11 16,1-1 4-16,-1-1-9 0,3 0-3 0,-2-1 6 15,-1-1 5-15,1-2-3 0,-1 1-8 0,3-2 5 16,-6-5 0-16,0 0-7 0,19 0 10 15,-19 0-3-15,19-10-2 0,-11 3-6 0,2-4 3 16,0 0 2-16,3 0-13 0,-5-1 7 0,2-2-8 16,-2 1-15-16,0 2-5 0,-1-1-7 15,-1 2-25-15,0 0-22 0,-3 1 19 0,1-1-31 16,-1 1-2-16,-3 9-59 0,2-16-29 0,-2 16-64 16,3-11-1054-16,-3 3-1196 0</inkml:trace>
  <inkml:trace contextRef="#ctx0" brushRef="#br0" timeOffset="89414.995">5324 3530 2677 0,'6'1'534'0,"-6"-1"-132"0,14-3-113 0,-9 0-54 16,-5 3-24-16,12-8-31 0,-8 3-1 0,2-1-62 16,-2 0 11-16,0-1-44 0,-1 0 35 0,-2-1-37 15,-1 8-14-15,2-14 1 0,-2 9-11 16,0 5-4-16,-3-13-4 0,0 8-13 0,0 0 21 16,3 5-5-16,-11-8-14 0,7 7-1 0,4 1-7 15,-13 3 15-15,3 2-15 0,2 3 19 0,-1 1 7 16,0 3-6-16,1 2-5 0,1 1 8 0,3 1-16 15,0 1 10-15,1 0 3 0,0 0-29 16,3-2-4-16,0-2-7 0,1 1 10 0,2-3-10 16,2 1 0-16,0-2-24 0,1-2-11 0,1 0-43 15,3-3-13-15,-3-2-35 0,-7-3-12 0,0 0-30 16,27-3-33-16,-19-1-32 0,-8 4 32 0,19-9 12 16,-12 4 24-16,0 1-32 0,0-2-10 0,-7 6 56 15,11-7-48-15,-11 7 0 0,9-7 66 0,-6 4 16 16,-3 3 114-16,7-2 16 0,-7 2 43 15,0 0 5-15,0 0 14 0,8 16 59 0,-8-16-10 16,0 16-10-16,0-5 76 0,0 0-33 0,0 0 15 16,0-1-16-16,0-10 40 0,0 16-55 0,1-10-3 15,-1-6-23-15,0 12-20 0,0-12 5 0,0 0-9 16,0 0-10-16,0 0-13 0,0 0-13 16,0 0-1-16,5-26-14 0,-4 13 3 0,2-4-19 15,0-2 6-15,1 1 2 0,0-5-8 0,2 1-6 16,-1-1-11-16,1 3 4 0,1-1-3 0,-2 4 10 15,3 0-19-15,-1 2 2 0,0 0 6 0,2 2-18 16,2 1 10-16,-1 2-10 0,3 0-8 0,2 2-32 16,1 2-5-16,-1-1-4 0,2 3 2 15,1 0-21-15,-1 3-21 0,-1 0-10 0,1 0-24 16,-4 2-46-16,0-1-33 0,-13 0-35 0,25 2-1142 16,-15 0-1237-16</inkml:trace>
  <inkml:trace contextRef="#ctx0" brushRef="#br0" timeOffset="90166.647">4183 3800 2350 0,'0'0'509'0,"0"0"-124"16,0 0 4-16,0 0-131 0,0 0-18 0,0 0-39 15,0 0-41-15,0 0-15 0,-24 10 26 0,24-10-54 16,-11 3-9-16,1 0-15 0,2 0-14 0,-2 0-25 16,-1 1 14-16,-1-1-38 0,2 0 19 0,-2 0-23 15,0-1 10-15,2 1-14 0,-1-1-14 0,1 1-55 16,2-2-17-16,8-1-18 0,-16 0-39 0,16 0-41 16,-7 3-1734-16</inkml:trace>
  <inkml:trace contextRef="#ctx0" brushRef="#br0" timeOffset="91134.897">6350 3191 3339 0,'0'0'547'15,"11"12"-171"-15,-11-4-20 0,0-8-96 0,-5 20-12 16,1-5-75-16,0 1-11 0,-2 0-32 0,0 5 9 16,0-1-12-16,0 4-16 0,0-3-10 0,0 3-8 15,0 0 13-15,2 1-35 0,-1-1-10 16,2 2 13-16,1-1-13 0,1-1 1 0,1-3-24 15,1 2 8-15,2-3-2 0,1-2 1 0,1-1-17 16,-1-1 0-16,4-4-12 0,2-1-6 0,3-3-5 16,0-4 16-16,2-3-25 0,1-3 13 0,1-3-4 15,0-1-5-15,1-4 3 0,0-1 2 16,-1-1-13-16,-1-2 11 0,-6 1-11 0,0 1 10 16,-1 1-9-16,-3 1 9 0,-1-2-7 0,-3 3 10 15,0 1-18-15,-2-1 15 0,0 9-2 0,-3-12 1 16,-1 6-1-16,-2 0 7 0,-2 3-6 15,-2-1-19-15,0 2 0 0,-3 1 2 0,2-1-6 16,-3 2-8-16,14 0-28 0,-27 0-11 0,11 2-25 16,3-1-13-16,-2 0-42 0,4 2-45 0,-2-3-945 15,3 0-653-15</inkml:trace>
  <inkml:trace contextRef="#ctx0" brushRef="#br0" timeOffset="91635.273">6923 3416 2570 0,'0'0'541'15,"3"-5"-104"-15,-3 5-129 0,0 0-27 0,0 0-76 16,0 0 36-16,-13-10-62 0,13 10 11 0,-14 0-63 15,2 1 3-15,1 2-10 0,-2 1 6 16,1-1-25-16,-1 4 9 0,-1 0-24 0,-2 2 0 0,2-1-19 16,0 2 4-16,1 1-20 0,1 2 17 15,2-1-25-15,1 1 16 0,1 1-22 0,2-4-5 16,2 1 3-16,1-2 7 0,3 1-10 16,0-10 8-16,1 12-15 0,-1-12 5 0,8 7-18 15,-8-7 18-15,15 0-12 0,-15 0 1 0,19-8-2 16,-8 3 1-16,0-4 3 0,2 2 0 0,-1-3-16 15,0 1 23-15,0-1-28 0,0 0 10 0,0-1-4 16,-2 1 0-16,0 1-3 0,-1-1 11 0,1 0-12 16,-5 3 3-16,1 0-6 0,-2-1 1 0,1 3-2 15,0 0 13-15,-5 5-19 0,6-8-2 16,-6 8 1-16,0 0-2 0,0 0 2 0,0 0 11 16,0 0 2-16,0 0 8 0,0 0-23 0,-3 26 11 15,1-17-5-15,1 1 19 0,1 2-12 0,0-1 2 16,1 0 10-16,2 0 11 0,2-1-29 0,-3-1 18 15,4 0-12-15,1-5-7 0,1 2-27 16,1-2-15-16,-9-4-11 0,17 1-19 0,-6-5-32 16,-11 4-34-16,24-12-25 0,-5-1-196 0,-7 3-928 15,3-5-926-15</inkml:trace>
  <inkml:trace contextRef="#ctx0" brushRef="#br0" timeOffset="91950.464">7187 3312 2996 0,'-10'5'510'0,"2"0"-153"0,0 0-89 16,8-5-13-16,-12 8-63 0,12-8-21 0,-10 6-11 16,10-6-21-16,-7 5 15 0,7-5-12 0,-7 7-6 15,7-7-21-15,0 8-15 0,0-8-28 0,0 0 2 16,11 13-2-16,-4-7-17 0,0-1 1 0,1-1-16 15,0 3 11-15,0-1-16 0,0 1 6 16,0 1-12-16,0 1-1 0,-1 0 4 0,-1 1-7 0,0 2 6 16,1 0-1-16,-3 1-15 15,-1-2-4-15,0 2-15 0,-2-2 16 0,1 2 0 16,-2-13 16-16,0 20-20 0,-2-10-4 0,-1-1-16 16,3-9 12-16,-4 16-23 0,0-8-2 0,4-8-27 15,-9 12-27-15,9-12-59 0,-12 6-25 0,12-6-28 16,-9 1-198-16,9-1-1220 0</inkml:trace>
  <inkml:trace contextRef="#ctx0" brushRef="#br0" timeOffset="92402.749">7371 3427 3683 0,'0'0'508'0,"18"4"-102"0,-6-3-82 16,2-1-43-16,0 0-38 0,1 0-64 16,4-2-36-16,-1-1-10 0,2 0-22 0,-2-2-16 15,1-2-17-15,-2-3-1 0,-1 2-21 16,-1-1 4-16,-1-1-26 0,-3 2 9 0,-2-2-13 15,0 2 0-15,-3-2-6 0,-2 2 9 0,-2-2-22 16,-2 1 10-16,0 9-8 0,-4-16 13 0,-2 11-19 16,0-1-1-16,-4-1 1 0,2 4 12 0,-2 0-16 15,-3 2 11-15,2 2-1 0,-2 3 10 0,1 4-8 16,-1 1 10-16,-3 0-7 0,6 3 11 0,2 4-2 16,0 0 5-16,3 2-7 0,2 2 5 0,2-2-5 15,4 4 6-15,0-3-12 0,4 1-6 16,2 1-3-16,3-4 1 0,-1 0-2 0,5-1-1 15,-5-4-2-15,3-2-2 0,0-3-4 16,2-1 4-16,-1 1-23 0,-1-5-6 0,-1 1-12 16,1-3 6-16,-1-1-23 0,-13 1-21 0,25-5-14 15,-13 1-4-15,-2-3-37 0,-2 2-32 0,1-3-7 16,-2 0-914-16,4-3-572 0</inkml:trace>
  <inkml:trace contextRef="#ctx0" brushRef="#br0" timeOffset="93071.52">7164 3387 2601 0,'0'0'494'0,"0"0"-131"0,0 0 12 16,0 0-91-16,-6 0-9 0,6 0-38 0,0 0-17 15,0 0-43-15,0 0-8 0,0 0-18 0,0 0-27 16,0 0-11-16,0 0-12 0,0 0-24 15,0 0-5-15,0 0-26 0,0 0 7 0,9-18-9 16,-9 18-1-16,4-8-16 0,-4 8 16 0,5-9-20 16,-2 3 41-16,-3 6-45 0,4-8-10 0,-1 4 0 15,-3 4 12-15,7-9-21 0,-3 3 23 0,-1 1-19 16,-3 5 1-16,10-11-14 0,-5 4 18 16,4 2-43-16,-1 0-14 0,-1 0-28 0,3-1-10 15,1 2-50-15,1-1 8 0,-12 5-84 0,24-3-1159 16,-13 2-1688-16</inkml:trace>
  <inkml:trace contextRef="#ctx0" brushRef="#br0" timeOffset="93623.785">7210 3589 2852 0,'0'0'392'0,"0"0"-36"0,0 0-100 0,0 0-2 15,0 0-36-15,-16 18-50 0,16-18-18 0,-8 5-47 16,8-5 8-16,-6 6-19 0,6-6-33 0,-6 4 9 15,6-4-25-15,0 0-27 0,-7 5-28 0,7-5-6 16,0 0-68-16,0 0-47 0,0 0-19 0,0 0-33 16,-14 3-223-16,14-3-2853 0</inkml:trace>
  <inkml:trace contextRef="#ctx0" brushRef="#br0" timeOffset="97786.905">8182 3517 3353 0,'0'0'625'0,"0"0"-159"16,0 0-102-16,13 9-83 0,-13-9-30 0,4 9-51 16,-4-9-54-16,3 14-1 0,-1-4-16 0,-2 0-11 15,0 2-10-15,-3 3-20 0,0 1-7 16,-1 3-17-16,-2-1-13 0,0 2-7 15,-2 0-1-15,1 1-12 0,-2-1 18 0,2-1-18 16,-3-4 1-16,3 0-12 0,0-2-8 0,-2 0-17 16,1-1 7-16,0-2-33 0,0-1-15 0,0-2-22 15,0 0-24-15,-1-1-23 0,1-2-17 0,8-4-51 16,-16 1-32-16,16-1-84 0,-10-1-1216 0,10 1-2146 16</inkml:trace>
  <inkml:trace contextRef="#ctx0" brushRef="#br0" timeOffset="98839.328">8787 3291 2706 0,'0'0'445'0,"0"0"-108"0,0 0-30 16,0 0-24-16,7-4-13 0,-7 4-40 0,0 0 45 15,0 0-83-15,0 0-18 0,0 0-17 0,0 0 13 16,0 0-30-16,0 0-7 0,0 0-33 0,0 0 22 16,0 0-14-16,-2 23-13 0,2-23-11 0,-3 17 0 15,0-7-20-15,1 2-2 0,-2-2-14 0,3 2 13 16,-2 1-10-16,0-1-8 0,0 1-10 16,2-1 6-16,-2 1-10 0,1-1-1 0,1 1 1 15,1-3-16-15,-3 1 0 0,3-2 5 0,0 1 0 16,-1-3 1-16,1-7-3 0,1 12 3 0,3-5-4 15,-4-7 7-15,6 7-11 0,-6-7 5 16,9 3-18-16,-9-3 17 0,0 0-13 0,18-8 4 16,-10 3-5-16,1-1 4 0,2-3-8 0,-1-2 3 15,-1 1-4-15,2-2 5 0,-1-1-5 0,-2-2 22 16,1 3-25-16,2-3 3 0,-4 3-12 0,2 0 16 16,-1-1-4-16,-1 0 3 0,-1 4-6 0,1 0 17 15,-3 1-15-15,3-1 4 0,-3 1-9 0,1 3 17 16,-2 0-10-16,-3 5-4 0,7-7-7 15,-7 7 8-15,0 0-2 0,0 0 13 0,0 0-10 16,0 0 11-16,12 15-15 0,-9-7 12 0,0 3-6 16,-2-1 8-16,2 3-5 0,0-1 3 0,0-1-8 15,0 2 3-15,0-2-10 0,0 0 15 0,2-1 1 16,-1-1 5-16,2 0-13 0,-2 0-6 0,2-2 7 16,0 0-30-16,-1-1-25 0,-5-6-10 15,11 6-20-15,-5-5-15 0,-6-1-17 0,0 0-10 16,0 0-32-16,27-2-10 0,-27 2-62 0,16-6-992 15,-5 0-1088-15</inkml:trace>
  <inkml:trace contextRef="#ctx0" brushRef="#br0" timeOffset="99247.166">9360 3195 2779 0,'-10'5'546'0,"0"0"-175"16,3 0-106-16,-2-2-57 0,2 1 20 0,0 3-68 15,2-4 7-15,-1 2-42 0,0 1 33 0,6-6-20 16,-6 11 20-16,5-7-64 0,1-4-7 0,0 11 2 15,0-11-13-15,4 11-2 0,1-5-22 0,-5-6-5 16,8 12 12-16,-2-9 0 0,0 3-6 0,2-1-6 16,-3 0-11-16,3 2 0 0,-1-2 2 0,0 1 0 15,0 0-19-15,-2 1 2 0,1-4-5 16,-2 3-19-16,3-1 3 0,-7-5 3 0,7 10-13 16,-4-5 21-16,-3-5-4 0,3 10 0 0,-3-10 4 15,-1 12-13-15,1-12 4 0,-6 11-11 0,2-6 14 16,-5 1-19-16,4 0 16 0,-4-1-4 0,1 0 2 15,-2 0-15-15,-2-1-13 0,2 0-9 16,-2 0-40-16,1-2-27 0,-2 2-51 0,13-4-65 16,-19 4-20-16,10-3-1421 0</inkml:trace>
  <inkml:trace contextRef="#ctx0" brushRef="#br0" timeOffset="99678.305">9561 3276 3527 0,'-3'10'467'0,"1"0"-119"0,2 3-27 0,-1-1-63 15,1 2-34-15,0-3-42 0,1 4-3 0,1-2-27 16,1-2 1-16,-2-1-14 0,3 1 9 0,0-3-42 15,0 0-11-15,1-3-2 0,-5-5-15 0,11 5-6 16,-11-5-9-16,14-1-29 0,-7-4 6 16,2-2-28-16,2-3 17 0,-3-3-12 0,1 1 4 15,1-3-12-15,-2 1 0 0,-1 0-6 0,1 0 12 16,0-1-18-16,-2 2 11 0,-2 1-18 16,0 2 20-16,-1 0-8 0,1 2 1 0,-1 0-3 15,-1 2 9-15,-2 6-6 0,6-9 5 0,-6 9-8 16,0 0 6-16,0 0 0 0,0 0-5 0,0 0 1 15,10 25 7-15,-7-14-11 0,-1 1 16 0,-1 0-14 16,2 1 17-16,0-3-19 0,2 2-3 0,-2-2-9 16,3 0-29-16,-1-1-17 0,1 0-18 0,3-4-15 15,0-1 2-15,-9-4-29 0,18 4-26 0,-18-4-8 16,24-1-12-16,-11-2-44 0,-1 0-96 16,2-1-158-16,2-3-250 0,-2 2-172 15,3-3-282-15</inkml:trace>
  <inkml:trace contextRef="#ctx0" brushRef="#br0" timeOffset="100063.015">10124 3214 1562 0,'9'-7'419'0,"-9"7"-29"0,0 0-36 0,0 0-67 16,0 0-20-16,0 0-58 0,0 0-1 0,-20-5 12 15,20 5-85-15,-18 9 30 0,6-3 11 0,0 3-43 16,-1 0 27-16,-1 1-32 0,2 0-4 0,0 1-25 16,0 0 10-16,2 0-6 0,1 0-11 0,-1 0-16 15,4-2-6-15,0-2 2 0,0 1 7 0,1-1-18 16,4-2-10-16,1-5-6 0,-2 9 8 0,2-9 8 15,0 0-17-15,6 8-28 0,-6-8 25 16,11 3-26-16,-11-3 23 0,13-3-29 16,-13 3 10-16,14-4-3 0,-8 0 2 0,-1-1-4 15,3 0-3-15,-3-2 0 0,1 1-4 0,-2 0-7 16,0-1 5-16,0-1-17 0,1-1 26 0,-4 1-26 16,1 0 0-16,-1 0-9 0,-1 8-5 0,0-12 9 15,0 12 7-15,-1-9-15 0,1 9 18 0,0 0-8 16,0 0 8-16,0 0-1 0,0 0 28 0,-18 19-13 15,16-10 21-15,-4 2-24 0,3 2 40 0,1 0-27 16,0 0 2-16,1 1-7 0,-1-1 9 0,4-1-14 16,-2 0 18-16,1-2-6 0,2 1 3 0,0-2 7 15,2 0-13-15,-1-3-16 0,2 0-18 16,0-2-18-16,-6-4 6 0,13 4-32 16,-13-4-6-16,0 0-16 0,21-4-27 0,-21 4-46 15,15-6-57-15,-8-1-1227 0,-1 1-1970 0</inkml:trace>
  <inkml:trace contextRef="#ctx0" brushRef="#br0" timeOffset="100399.224">10204 3133 3740 0,'1'27'543'0,"0"-2"-177"15,1-3-38-15,0 1-86 0,1 2-10 0,-3-4-44 16,3 3-41-16,-1 1-17 0,0-4 0 0,1 2-18 15,-1-5-26-15,-1 1-13 0,1-3-11 16,0-2-26-16,0-1-18 0,-1-2-47 0,2-2 6 16,-3-9-78-16,3 11-3 0,-3-11-48 15,0 0 2-15,0 0-40 0,0 0-55 0,15-21-56 16,-12 5-1478-16</inkml:trace>
  <inkml:trace contextRef="#ctx0" brushRef="#br0" timeOffset="100602.541">10373 3050 3381 0,'-1'24'510'0,"1"-2"-104"16,-2 1-88-16,1-3-80 0,-1 0-9 0,2 1-50 15,-1-1-30-15,1 0-41 0,-2-1 11 0,2 1-38 16,0-3-2-16,2 1-45 0,-1-5-10 0,1 1-52 15,-1-3-13-15,2 0-74 0,-3-11-44 0,4 13-50 16,-1-9-1481-16</inkml:trace>
  <inkml:trace contextRef="#ctx0" brushRef="#br0" timeOffset="101078.965">10561 3319 3211 0,'0'0'447'0,"9"3"-174"0,-9-3-13 0,0 0-59 16,14-6-56-16,-14 6-10 0,8-10-50 0,-2 5-1 16,0-2 7-16,-1 0-4 0,2 0-58 0,-1-1 19 15,0 2 4-15,-1 0 12 0,1 1-4 0,-1 0 14 16,1 1-8-16,-6 4 18 0,10-2-28 0,-10 2 16 15,0 0 11-15,14 11-32 0,-10-2-6 0,2 5-10 16,-2 4 17-16,1 0 5 0,-1 7 0 0,-1 0 15 16,2 2-45-16,-2 1 37 15,-2 2-27-15,2-2 4 0,-1 1-6 0,-2-1-3 16,1-1-19-16,-1-1 9 0,0-2-5 0,-1-4 7 16,-1 0-12-16,1-3 5 0,-2 0-13 0,0-3 8 15,-2-2-1-15,0-2-9 0,1-2 2 0,-2-3 8 16,2-2-8-16,4-3-4 0,-11 2 10 0,11-2 0 15,0 0-1-15,-13-2-6 0,13 2 1 0,-7-7 3 16,6 2-6-16,-2-2 9 0,3 7-4 0,-2-15-6 16,4 7 9-16,-2-1 1 0,0-1-10 0,3-2-1 15,-2 1-9-15,0 0 8 0,1 0-12 0,2-1 14 16,-1 2-4-16,0-3-4 0,0 4-12 0,1-1-4 16,1 0-13-16,1 2-11 15,0-1-25-15,1 0-13 0,0 2-42 0,4-2-27 16,1 1-50-16,2 3-70 0,1-2-1317 0</inkml:trace>
  <inkml:trace contextRef="#ctx0" brushRef="#br0" timeOffset="101723.022">11480 3039 3293 0,'0'0'645'16,"0"0"-142"-16,0 0-161 0,5 25-62 16,-5-14-51-16,0 0-29 0,2 3-23 0,0 0-24 15,0 4-10-15,0 0-5 0,-1 1-34 0,2-1-10 16,-2 1-10-16,3 1-15 0,-1-1-5 0,0-1-2 16,-2 0-19-16,2-3-7 0,-1 2 0 15,0-4-13-15,0-1-18 0,-1 0-21 0,1-1-34 16,-2-3-31-16,1 0-22 0,-1-8-34 0,0 0-20 15,-1 16-26-15,1-16-24 0,0 0-70 0,-2 6-1268 16</inkml:trace>
  <inkml:trace contextRef="#ctx0" brushRef="#br0" timeOffset="102175.249">11778 3083 2487 0,'-11'12'467'16,"-1"-1"10"-16,4-1-137 0,0 2-16 0,0-1-106 15,2 3 12-15,0 2-3 0,0 0-65 0,0 1-27 16,4 1 3-16,-1-1-27 0,3-3 2 0,0 1-14 16,4 0 10-16,-1-2-10 0,3-1-13 0,2-1-18 15,-1-3 0-15,2-2-4 0,2-1-13 0,0-3 0 16,2-3 7-16,-1 0-15 0,1-4-4 16,1-2-4-16,-1-1 0 0,0-3-7 0,-2 0-7 15,-1-1 4-15,0-1-12 0,0 0 10 0,-5-2 6 16,1 1-10-16,-1-1-1 0,-3 3-4 0,1 0-3 15,-3 0-24-15,0 0 9 0,-1 1-10 16,-1 2 10-16,0 0-8 0,-3 0 6 0,2 2 6 16,-2 0-22-16,0 2 4 0,-4 0-9 0,2 3-22 15,-2 1-5-15,0 1 3 0,-2 0-7 0,0 2-22 16,-2-1-19-16,13-1-41 0,-24 5 5 0,9-2-78 16,3-1-31-16,6-1-134 0,-6 2-1606 0</inkml:trace>
  <inkml:trace contextRef="#ctx0" brushRef="#br0" timeOffset="102579.237">12163 3033 2714 0,'0'0'565'0,"-11"26"-92"0,5-16-81 16,0 2-107-16,-3 2-25 0,3 3-35 0,-3 3-5 16,2 1-31-16,1 2-26 0,3 0-45 15,-2-1-4-15,2-4-13 0,2 2 15 0,2-3-27 16,0 0 4-16,1-4-13 0,3 0 3 0,-2-4-24 15,5 0-4-15,-3-1-9 0,4-3-8 0,-1-3 0 16,-8-2-3-16,19-1-8 0,-8-5 2 0,2-1-13 16,-1-3 16-16,-2-2-15 0,1-2 4 0,0-2-10 15,-1 0 6-15,-1-1-9 0,-4 2-10 0,0-1-2 16,-1 1-8-16,-4 1-22 0,0-1 10 16,0 3-41-16,-4-2-1 0,-1 3-23 0,0 0-4 15,1 2-27-15,-1 0-24 0,-3 3-48 0,3 0-34 16,5 6-10-16,-12-6-475 0,6 3-1608 0</inkml:trace>
  <inkml:trace contextRef="#ctx0" brushRef="#br0" timeOffset="103746.795">12664 3181 3638 0,'-2'21'457'0,"-1"-1"-75"0,3-3-64 0,-2 1-12 16,2-3-63-16,0-2 4 0,0 1-55 0,0-2-20 16,0 1-41-16,0-5-10 0,0 1-18 15,0-9-1-15,0 14-18 0,0-14-8 0,0 11-15 16,0-11-15-16,0 0-16 0,0 0-3 0,0 0-18 16,0 0-17-16,0 0-15 0,7-29-5 0,-7 17-3 15,2-3-12-15,-2-2-16 0,2-1 4 0,0 0 1 16,-2-1-5-16,0 2 6 0,2 1 18 15,1-1-18-15,0 1 2 0,1 4 4 0,0-2 25 16,-2 4 6-16,3-1-6 0,1 0-5 0,-2 2 12 16,2 0-15-16,-2 0 17 0,1 2-7 0,-1-2 25 15,1 1-10-15,-1 1-8 0,1 0 15 0,-1 2-20 16,-2-2 13-16,1 1-13 0,1 0-6 16,-4 6 27-16,4-9-8 0,-2 4 10 0,-2 5 3 15,5-8 13-15,-5 8-6 0,0 0 29 0,4-7 1 16,-4 7 7-16,0 0-11 0,0 0 20 0,0 0-11 15,0 0-21-15,0 0 7 0,0 0 9 16,12 17-10-16,-12-17 2 0,4 11-10 0,-1-5 7 16,-3-6-4-16,4 13 1 0,0-7 2 0,-2 1 3 15,2-1-7-15,-4-6-4 0,6 13 0 0,-2-6 10 16,-1 2-18-16,1 0-8 0,0 0 12 0,-1-2-2 16,1 2-14-16,-1-1 10 0,-3-8-12 0,7 16 13 15,-7-10-2-15,4 0-6 0,-4-6-7 16,4 13 6-16,-4-13 0 0,2 8 2 0,-2-8-6 15,5 7 13-15,-5-7-8 0,0 0 3 0,7 6-3 16,-7-6 0-16,0 0-3 0,13 0-7 0,-13 0 11 16,13-8-9-16,-5 2-1 0,1 0 1 0,-1-5-17 15,4 2 11-15,-5-1-10 0,2-2-16 0,1 1-14 16,0-1 14-16,-1 1 0 0,0-3-5 0,0 1-2 16,-2 1 0-16,1 0 1 0,-3-1 2 15,1 0-24-15,-1 3 18 0,0 0-17 0,-1 1 30 16,-1 1-1-16,-3 8 6 0,4-14 2 0,-4 14-10 15,6-9 4-15,-6 9 4 0,0 0-9 16,0 0 8-16,0 0-1 0,0 0 26 0,0 0-15 16,0 0 24-16,0 0-13 0,12 26 19 0,-10-14-18 15,-2 0 6-15,2 2-3 0,-1 1 9 0,3 3-2 16,-4-1 4-16,4 2-3 0,-2-1 12 0,1 2-12 16,-1-1 5-16,0 1 23 0,3-3-11 0,-2 3-16 15,1-3 6-15,0-2 0 0,-2 0-1 0,3-1-3 16,-1-4 12-16,2-1-21 0,0 2 17 15,-2-2-28-15,-2-2-25 0,3-1-5 0,-5-6-23 16,0 0-54-16,8 14-58 0,-8-14-34 0,5 2-181 16,-5-2-1239-16</inkml:trace>
  <inkml:trace contextRef="#ctx0" brushRef="#br0" timeOffset="104170.399">13156 3003 2658 0,'6'29'483'15,"-6"-29"-76"-15,5 12-92 0,-5-6-57 0,5 1-51 16,-1 2 31-16,0 0-55 0,1 2-11 0,1 2 3 15,2 0-23-15,0 2-30 0,-1 2 14 0,2 1-38 16,0 0 10-16,2 1-28 0,-2-2 9 0,1 2-25 16,0-2-3-16,-3-3-13 0,0 1 4 0,2-2 0 15,-4-1-10-15,1-4-24 0,1 2 28 0,-3-2-17 16,-2-2-3-16,3 1-9 0,-5-7 9 16,9 6-7-16,-9-6-4 0,0 0 12 0,13-5-25 15,-13 5 11-15,12-11-13 0,-5 1 10 0,1-4-2 16,2 2 12-16,-1-3-20 0,-1 0 8 0,1-5 8 15,1 2-16-15,1-1 4 0,-3 2-4 16,2-2-6-16,-4 5 0 0,3-2 5 0,-2 2 1 16,2 1-7-16,-4 0-17 0,1 1-19 0,-1 0 9 15,-1 2-21-15,-2 0-36 0,5 3 7 0,-6 0-35 16,-1 7-7-16,4-15-35 0,-4 15-44 0,2-12-38 16,-2 12-72-16,2-9-1679 0</inkml:trace>
  <inkml:trace contextRef="#ctx0" brushRef="#br0" timeOffset="104826.411">13627 3128 3244 0,'-3'23'427'0,"-1"-2"-120"0,-2-2-63 16,4-1-31-16,-1-2 10 0,1 0-52 0,-2-1-68 15,2 1 70-15,-1-1-69 0,0-2 20 0,1-1-60 16,-2 0-6-16,2-4-23 0,2-1 9 0,-2 0 5 15,2-7 7-15,-1 10 9 0,1-10-13 0,0 0-19 16,0 0 9-16,0 0-4 0,9-21-2 0,-9 8-28 16,8-3 37-16,-4-1-33 0,0 0 22 0,1-4-22 15,3 0 6-15,-3-2-1 0,0 2-12 0,0-2 17 16,-1 5-11-16,2-2-19 0,-3 2 16 0,1 0 20 16,0 3-28-16,1 0 20 0,-2 0-20 15,-1 2-20-15,2 3 23 0,-1 0-23 16,-2 1 10-16,2 2 13 0,-3 7-3 0,4-13-12 15,-2 8 4-15,-2 5 8 0,6-6 11 0,-6 6-17 16,0 0-5-16,0 0-7 0,0 0 23 0,19 14-10 16,-14-5-3-16,4 2 13 0,-2 4 0 0,4 2-7 15,1 3-1-15,-2 1 13 0,1 2 10 0,3 2-20 16,-1 0 19-16,-1 0-36 0,-3-2 39 0,0-1-10 16,-1 0-4-16,0-3-4 0,-2-1-5 0,-1-3-2 15,-1-3 10-15,0 0-11 0,0-4-2 16,2 1-13-16,-6-2 11 0,0-7 7 0,7 9-2 15,-7-9-12-15,2 5-16 0,-2-5 10 16,0 0 16-16,0 0-21 0,0 0 11 0,0 0 15 16,8-18-5-16,-8 18 0 0,-4-12 0 0,2 4-13 15,-5-1 2-15,-2 1-15 0,0-1 17 0,-2 0 11 16,-3 1 8-16,-1 1-5 0,-2 0-5 0,0 2-16 16,-1 0 2-16,-3-1-42 0,2 4 16 0,-2-1-63 15,1-1 0-15,-2 2-9 0,3-2-32 0,0 1-54 16,0 0-51-16,1 0-1106 0</inkml:trace>
  <inkml:trace contextRef="#ctx0" brushRef="#br0" timeOffset="116979.06">3940 4418 2947 0,'0'0'559'0,"0"0"-138"0,0 0-70 15,0 0-92-15,0 0-5 0,0 0-50 0,12 0-44 16,-12 0-26-16,0 0 35 0,0 0-60 0,0 0 22 15,0 0-23-15,0 0-9 0,0 0-5 0,0 0-4 16,0 0-17-16,0 0 9 0,4-6-21 16,-4 6-23-16,0 0-2 0,0 0 10 0,0 0-15 15,0 0 8-15,-23-6-6 0,14 3-17 0,0 3 1 16,-4-1 8-16,-1 1-8 0,0 1 20 0,-2 1-17 16,2-1 4-16,-6 2-17 0,3 0-1 0,-1 2-3 15,0 0 4-15,1 0 7 0,-2 2-3 0,4 0-2 16,-2 1 7-16,1 0-15 0,1-1 5 0,1 3-1 15,0-2 12-15,2 1-11 0,1 0 3 16,-2-2-3-16,5-1 11 0,0 0-15 0,0 1 6 16,4-1-3-16,0-1 12 0,1 1-14 0,3-6 7 15,-2 10-4-15,2-10 2 0,6 11-6 0,0-4 4 16,2 1-14-16,3-3 11 0,4 3-9 0,6 0 12 16,4-1-1-16,9 3 0 0,3-2 1 0,0 1 7 15,4-2-8-15,8 4 0 0,-7-2-15 16,-8-2 20-16,-7 0-12 0,-4 0 13 0,0 1-16 15,-7-1 5-15,-1 2-3 0,-4 1-2 16,-4-1 7-16,-3 1 6 0,-2 0-11 0,-4 0 10 16,-2 1-7-16,-2 2 2 0,-5-2-4 0,0 1 9 15,-6-1-6-15,0 2 1 0,-4-2-12 0,0-2 9 16,-1 1-1-16,1-2-7 0,0-2 15 0,2 0-1 16,-2-1-7-16,2-1 18 0,0-1-24 0,1 0-3 15,-1-1-16-15,4 0 2 0,1-1-18 0,0-1-2 16,-1 0-15-16,3 0-29 0,-1-1-2 0,1-1-18 15,-3 1-38-15,2 0-8 0,-1 1-344 0,1 0-857 16,1 0-1333-16</inkml:trace>
  <inkml:trace contextRef="#ctx0" brushRef="#br0" timeOffset="117954.818">4268 4668 2240 0,'0'0'350'16,"0"0"-3"-16,0 0-112 0,0 0-26 0,0 0-10 16,0 0-8-16,0 0-19 0,0 0 12 0,0 0-59 15,0 0 15-15,0 0-31 0,0 0 36 0,0 0-54 16,0 0 29-16,0 0 0 0,0 0-4 0,0 0-22 16,0 0 8-16,0 0-11 0,0 0 25 0,-15 24-11 15,13-16-5-15,1 2-18 0,-2 1 21 16,0 0-26-16,2 2 24 0,-2-1-33 0,1 2-3 0,0 2-3 15,-1-1-2-15,2 0 4 0,-1 3-14 16,1-4-7-16,1 0-5 0,-2 2-12 0,2-3 9 16,0 1-11-16,-1 0-9 0,2-2 4 0,1-1 8 15,-1-1-10-15,2 1 1 0,0-3-6 0,-2 1 6 16,-1-9-16-16,4 12 7 0,-1-6-13 0,-3-6 6 16,9 5-15-16,-9-5 10 0,11 3-6 0,-11-3-2 15,16-4 4-15,-9 3-9 0,1-4 10 0,2 0 12 16,0-1-15-16,-1-1 9 0,0 2-2 0,-2-3 15 15,0 2-15-15,1-2-4 16,-2 2-14-16,-3 1 24 0,2-1-24 0,-5 6 10 16,2-9-10-16,-2 9 13 0,0 0-5 0,-7-9 14 15,0 6-12-15,7 3 18 0,-14-1-21 0,6 2 14 16,8-1-4-16,-22 4-7 0,11-2 10 0,-1 0-15 16,0 1-7-16,-2-1-5 0,3 1-39 0,-1-1-1 15,1 0-22-15,1-1-22 0,3 0-29 0,7-1 4 16,-14 2-60-16,14-2-1137 0,0 0-1418 0</inkml:trace>
  <inkml:trace contextRef="#ctx0" brushRef="#br0" timeOffset="118562.779">4709 4892 2570 0,'0'0'323'0,"0"0"33"15,0 0-125-15,-37-5 48 0,37 5-100 0,-21 3-34 16,10-2 10-16,11-1-65 0,-23 4-2 0,13-3 1 16,-1 2 3-16,1 0-12 0,10-3-8 0,-18 8 3 15,9-4-13-15,1 2 32 0,2 0-41 0,-2 2 15 16,4-1-47-16,-2 1 34 0,2 0-41 0,4-8 32 15,-5 13-11-15,5-13 2 0,-4 12-17 0,4-12-9 16,-4 10 23-16,4-10-5 0,0 0-39 16,0 0 23-16,0 0 7 0,0 0 15 0,0 0-38 15,21 3 19-15,-21-3 12 0,0 0-6 16,20-13-28-16,-14 10 24 0,1-4 2 0,0 1 0 16,1 1-20-16,-2-2 0 0,1 2-3 0,-1-1 9 15,-1 1-23-15,2 2 19 0,-3-2-14 0,-4 5-4 16,8-8 20-16,-4 4 35 0,-4 4-29 0,7-6-2 15,-7 6-10-15,7-6-14 0,-7 6-5 0,4-4 25 16,-4 4 13-16,0 0 16 0,0 0-14 0,0 0 8 16,0 0 1-16,0 0 4 0,0 0 11 0,4 18-15 15,-4-18-6-15,0 12 11 0,0-12-25 0,3 13 38 16,-1-6-15-16,-2-7-13 0,0 0-7 0,5 18-27 16,-5-18-47-16,6 9-47 15,-6-9-86-15,11 8-37 0,-5-8-1411 0</inkml:trace>
  <inkml:trace contextRef="#ctx0" brushRef="#br0" timeOffset="118914.728">4941 4793 2920 0,'-13'10'382'0,"2"-2"-1"16,0-2-115-16,2-1-4 0,2-1-62 0,1 0-19 16,6-4-36-16,-9 5-33 0,9-5 6 0,-7 3-40 15,7-3 15-15,-6 4-19 0,6-4-21 0,0 0 11 16,0 0-30-16,0 0 29 0,0 0 13 0,0 0-2 16,0 0-22-16,0 0 4 0,11 18-13 0,-11-18-9 15,5 8-12-15,-3-1 31 0,1 0-15 0,-3-7-4 16,3 15-10-16,-2-7-1 0,-1-8 5 0,2 16-7 15,-2-8-16-15,0-8 0 0,-2 14 0 0,1-7 13 16,1-7-31-16,0 12 26 0,0-12-28 16,-2 10 4-16,2-10-7 0,-5 7 8 0,5-7-10 15,-4 7-21-15,4-7-40 0,-6 2-16 16,6-2-68-16,0 0-17 0,0 0-31 0,-16 2-850 16,16-2-2386-16</inkml:trace>
  <inkml:trace contextRef="#ctx0" brushRef="#br0" timeOffset="119314.623">5030 4885 3101 0,'8'-3'365'0,"-8"3"-48"0,16-5-22 0,-6 3-54 15,0-2-88-15,-3 0 12 0,2 0-48 0,-1 0-11 16,0-2-37-16,0 2 28 0,-3-2-51 0,1 1 27 16,-6 5-20-16,7-9 3 0,-3 2-21 0,-4 7 12 15,4-10-13-15,-4 10 12 0,0-9-46 0,0 9 35 16,-4-8-41-16,4 8 38 0,-7-5-7 0,0 2 1 16,7 3 8-16,-10 0-5 0,10 0-8 0,-14 5 42 15,4 0-43-15,2 1 29 0,0 2 7 0,-1-1 4 16,2 2-34-16,-1 1 30 0,4 0-15 15,-2 0 13-15,4 1-2 0,-2 1-14 16,1-2-15-16,3 0 11 0,0-1-6 0,0-9 5 16,4 15-14-16,0-8 5 0,2-1-7 0,-1-1 3 15,3-1-16-15,-1 0 1 0,2-2-22 0,-9-2-12 16,19 1-20-16,-9-1 14 0,-10 0-19 0,18-1-29 16,-5-1-21-16,-13 2-18 0,20-7-38 0,-11 5-19 15,0-2-44-15,0 2-649 0,-1-1-1833 0</inkml:trace>
  <inkml:trace contextRef="#ctx0" brushRef="#br0" timeOffset="120550.5">5535 4717 3287 0,'0'0'460'0,"0"0"-112"16,0 0-32-16,0 0-42 0,0 0-38 0,-5 29-5 16,4-22 4-16,-2 1-60 0,1 1-25 0,0 1-15 15,1 0-19-15,1 2-3 0,-2-2-10 0,2 0-8 16,0 2 4-16,0 0-30 0,0-1-9 0,2 0-1 15,-1 2 0-15,-1-2-24 0,2 0 10 0,-1 0-22 16,3 1 7-16,-4-1-6 0,1-2 3 0,1 1-12 16,-1-3-3-16,-1-7-4 0,2 16-13 0,-2-9-14 15,0-7-12-15,1 11-28 0,-1-11 0 16,-1 12-32-16,1-12-30 0,-2 11-16 0,2-11-15 16,0 0-63-16,-8 7 1 0,8-7-562 0,0 0-1098 15</inkml:trace>
  <inkml:trace contextRef="#ctx0" brushRef="#br0" timeOffset="121030.222">5792 4825 2328 0,'-6'6'524'0,"-1"0"-210"0,-2 0 34 0,1 3-134 16,0 0 7-16,-1 1-39 0,0 1-6 0,0 0-15 15,2 2 17-15,1-2-41 0,-1 2-6 0,3-2 3 16,1 0-30-16,2-1 3 0,-1 0-9 16,4-1-39-16,-2 0 2 0,3 1-14 0,1-3 18 15,2 0-9-15,0-1 17 0,3-2-19 0,0-2 7 16,2 1-28-16,-1-3 36 0,-10 0-41 16,22-3 18-16,-10-1-28 0,-1-1 11 0,2 0-9 15,-2-1-12-15,3-3 25 0,-4 0-13 0,0 0-7 16,0-2-5-16,-2 2 13 0,-1-3-3 0,0 1-3 15,2-1-7-15,-5 1 6 0,0 0-4 0,-1 1-20 16,1 0 10-16,1 0 3 0,-2 1-11 0,-1 2-28 16,1 0 3-16,-3 7-17 0,1-13-4 0,-1 13-42 15,-5-7-14-15,5 7-74 0,0 0-12 0,-16-4 5 16,16 4-101-16,-17 2-1625 0</inkml:trace>
  <inkml:trace contextRef="#ctx0" brushRef="#br0" timeOffset="121439.086">5832 4682 2990 0,'0'0'427'0,"0"0"-61"0,0 0-28 0,6-5-48 16,-6 5 1-16,0 0-76 0,0 0-6 0,0 0-30 16,0 0-7-16,2 22-21 0,-2-22-1 0,-2 18-42 15,1-5 10-15,1-1-19 0,-2 3-2 0,2 2-16 16,-2 0 4-16,1 1-16 0,1 0-8 0,-2 0 4 15,2 0-16-15,0 3-4 0,0 0 4 0,0-1-17 16,0 0-10-16,-1-1 8 0,-1 2-11 0,2-2-4 16,-1 1 7-16,0-2-12 0,-1 1-4 15,-1-1-10-15,2-1-8 0,-1-1-13 0,0 0-14 16,0-3-7-16,1-1-19 0,-1 1-14 0,1-3-7 16,-1-1-64-16,2-3-16 0,0-6-23 0,0 0-10 15,0 13-700-15,0-13-1109 0</inkml:trace>
  <inkml:trace contextRef="#ctx0" brushRef="#br0" timeOffset="122266.368">6622 4569 3316 0,'-7'2'656'0,"7"-2"-165"0,0 0-76 16,0 0-91-16,0 0-28 0,0 0-62 0,0 0-34 16,0 0-39-16,0 0-9 0,0 0-20 0,29-5-13 15,-16 3-43-15,5-1-1 0,2 1-17 16,4-1 2-16,5-1-7 0,0 1-7 0,2 0-8 15,0-1-14-15,1 0-4 0,-1 2-3 16,-2 0-22-16,0 0 8 0,-1 0-22 0,-6 1-11 16,-2-1-25-16,-1 1-26 0,-4 1-48 0,-1-1-38 15,-14 1-39-15,23 1-866 0,-16 0-713 0</inkml:trace>
  <inkml:trace contextRef="#ctx0" brushRef="#br0" timeOffset="122618.87">6725 4725 2996 0,'0'0'596'0,"0"0"-127"0,-4 5-77 16,4-5-50-16,0 0-29 0,0 0-28 0,-5 5-12 16,5-5-12-16,0 0-38 0,0 0-13 0,0 0-25 15,0 0-33-15,0 0-12 0,0 0-25 0,0 0-25 16,0 0-13-16,32-4-8 0,-19 3-8 16,2-2-14-16,3 0-5 0,-1-1-8 0,4 1-6 15,2-1-11-15,-3 2 0 0,2 0-4 0,-1-1-11 16,-1 2 0-16,-1-1-13 0,-5 1-17 0,1 1-8 15,-2 0-22-15,0 0-23 0,-3-2-20 0,0 1-42 16,-10 1-13-16,0 0-54 0,21-2-21 0,-17 1-880 16,-4 1-459-16</inkml:trace>
  <inkml:trace contextRef="#ctx0" brushRef="#br0" timeOffset="128350.556">8424 4105 2639 0,'0'0'425'0,"0"0"-64"0,0 0-108 16,0 0-22-16,0 0-100 0,0 0 20 16,0 0-39-16,0 0 26 0,0 0-33 0,0 0 7 15,0 0-46-15,0 0 26 0,0 0 6 0,0 0-28 16,0 0 21-16,0 0-14 0,0 0-52 0,0 0 35 15,0 0-5-15,-30 1-7 0,30-1-5 0,-20 4 3 16,9-3 9-16,-2 1 9 0,2 2-11 0,-3-2 4 16,0 3-23-16,-2 0-8 0,4-2-6 0,-1 2 14 15,-3-1-14-15,2 1-4 0,-1 1 1 0,0-2-4 16,1 1 15-16,3-2 11 0,-3 2-2 16,3 1 4-16,-1-1-15 0,0 0-1 0,2-2-3 15,1 2 12-15,-1-2-12 0,2 1 7 0,1-2-3 16,1 2 27-16,6-4-7 0,-13 4 9 0,13-4 3 15,-10 4-12-15,10-4-5 0,-5 4-9 16,5-4 2-16,0 0-7 0,0 0-6 0,0 0-4 16,0 0-7-16,11 14 9 0,-11-14-5 0,14 6-1 15,-3-1-7-15,1-2-3 0,0 3-1 0,1-1 7 16,3 0-18-16,-2 1 11 0,0 0 5 0,3-1-5 16,-3 1-2-16,0-1 11 0,-1 1-9 0,0 0 7 15,1-1 3-15,-2 1-14 0,0 0 4 0,-3 0-2 16,2 0 2-16,-1 0 3 0,-2 0-3 0,2 0-4 15,-3 0 4-15,0 0-4 0,0 0 9 16,-1 2-5-16,1-2-2 0,-4 1 2 0,1 0-2 16,-1 0 2-16,-3-7-15 0,3 12 27 0,-3-5-10 15,0-7 1-15,-5 13-5 0,3-9 10 0,-4 4-8 16,-4-2-7-16,0 1-2 0,-1 0 5 16,-5-1-1-16,1 1 6 0,-2-1-10 0,-3-1-7 15,3 0-13-15,-3 0-10 0,2 0-16 0,0-3 2 16,-2 2-31-16,3-2-20 0,-2 2-23 0,4-3-16 15,-2-1-64-15,4-1 22 0,13 1-111 16,-20-3-1301-16</inkml:trace>
  <inkml:trace contextRef="#ctx0" brushRef="#br0" timeOffset="129478.08">7627 4090 3875 0,'0'0'545'0,"0"0"-105"0,0 0-88 0,0 0-44 16,0 0-31-16,0 0-58 0,0 0-40 16,0 0-10-16,12 22-37 0,-9-16-19 15,-3-6-27-15,3 14-5 0,-3-5-5 0,2 2-16 16,-2 0-14-16,0 3 0 0,0-1-14 0,-2 4 8 16,2 1-8-16,0-1-4 0,-1 2-3 0,-2 0-6 15,1 1-18-15,2-2-2 0,-1 1-7 0,1-1-3 16,-1-4-16-16,2 4-14 0,0-5-28 0,2 0-21 15,0-1-58-15,1 5-28 0,3-7-763 0,0-2-419 16,5 0-1155-16</inkml:trace>
  <inkml:trace contextRef="#ctx0" brushRef="#br0" timeOffset="129726.604">7887 4479 3480 0,'-23'11'598'15,"16"-9"-151"-15,-1 1-112 0,-4-1-69 0,1 1-18 16,-2-1-60-16,-2 1-43 0,0-1-16 0,-3 2-28 16,1-2-16-16,-3 3 1 0,1-2-8 0,-1 1-30 15,-1 1-16-15,0-1-5 0,-2 0-30 16,-1 1-21-16,0 1-24 0,-2 0-20 0,1-1-48 15,1 1-32-15,-2 0-46 0,2-1-6 0,5-1-624 16,0 0-1481-16</inkml:trace>
  <inkml:trace contextRef="#ctx0" brushRef="#br0" timeOffset="130354.12">7514 4799 3403 0,'0'0'575'0,"28"-9"-127"0,-20 7-99 15,2 0-45-15,3 0-91 0,0-1 3 0,-1 2-70 16,3 0-6-16,-1-1-29 0,-3 4 3 0,-1-2-38 16,1 2 3-16,-11-2-24 0,16 7 2 0,-13-2-9 15,0 2-5-15,-3-7-13 0,-2 17 5 0,-4-5-7 16,-1 0-10-16,-1 0 4 0,-3 1 6 0,-1 2-13 16,1-3-2-16,-5 2-3 0,3-3 13 0,0 2-13 15,0-2 8-15,-1-1-12 0,2 0 33 0,1 0-32 16,0-3 12-16,2 1-8 0,2-2 10 0,-1 1 2 15,2-3 3-15,2 2 13 0,-2-3 0 16,6-3-2-16,-7 9 6 0,7-9-10 16,-3 7-7-16,3-7-10 0,0 0 8 0,0 0-17 15,13 11 13-15,-13-11-7 0,13 2 3 0,-5 1-2 16,-8-3-3-16,19 1-6 0,-10 0 10 0,3 1-1 16,-1-1-2-16,0 1-8 0,-1-2 13 0,-1 1-17 15,2 0 5-15,-11-1-18 0,17 2-5 0,-6-1-14 16,-11-1-1-16,17-1-33 0,-17 1-13 0,18-2-25 15,-18 2-43-15,18-2-34 0,-7 0-777 16,0-1-479-16,2-1-1527 0</inkml:trace>
  <inkml:trace contextRef="#ctx0" brushRef="#br0" timeOffset="131254.171">8531 4471 2658 0,'-7'14'568'16,"1"-2"-128"-16,1 1-99 0,-1-1-41 15,4 0-38-15,-1 0-15 0,-2 3-68 0,4-2 21 16,-2 3-45-16,0-1-35 0,2 2-7 0,-1-3-18 15,4 2-6-15,-1-4-1 0,1 1-11 0,0 0-5 16,1-3-25-16,2 0-3 0,-1-3-19 0,3 0 15 16,0-2-7-16,0-3-22 0,-7-2-11 15,16 1 5-15,-16-1-11 0,17-3 10 0,-10-2-16 16,1 1 8-16,0-4 6 0,-2 3-2 0,0-2-21 16,-2 0 9-16,-1 1 2 0,-3 6 6 0,3-13 2 15,-3 6 2-15,0 7-3 0,-4-12-9 0,-1 7 7 16,1 0-7-16,0 1-2 0,4 4 19 15,-10-5-30-15,3 3 1 0,7 2-14 0,-14-2-18 16,8 2-4-16,6 0-34 0,-15 0-37 0,15 0-20 16,0 0-46-16,-19 2-22 0,19-2-52 0,-10 3-1841 15</inkml:trace>
  <inkml:trace contextRef="#ctx0" brushRef="#br0" timeOffset="131729.908">8896 4580 2578 0,'0'0'517'0,"0"0"-132"16,0 0-63-16,0 0-46 0,-27-3-41 0,27 3-5 15,-13 4-36-15,5-1-6 0,2 0-12 0,-2 1-5 16,1 2-40-16,-3 2 8 0,1 1-36 0,2 3 4 16,-2-1-18-16,1 2-1 0,3 0-18 0,-1 0 2 15,0 1-5-15,-1-4 11 0,3 1-6 0,1-1-20 16,0-1-17-16,-1-2 15 16,3-1-11-16,1-6 17 0,-5 12-19 0,5-12 2 15,0 0-17-15,0 0 17 0,0 0-19 0,0 0 10 16,0 0-12-16,0 0 5 0,30-14-11 0,-23 7-7 15,0-1 4-15,1-1 3 0,0-1-6 0,0 0 6 16,1 0-10-16,1-1 8 0,-3 1-11 0,-2 1 7 16,1 2 7-16,0-1-1 0,-1 1-21 0,0 2 18 15,-3 0-13-15,-2 5 3 0,6-6 2 0,-6 6 1 16,0 0-10-16,0 0 6 0,0 0-4 0,2 21-4 16,-2-21 3-16,-3 15 12 0,1-6-6 0,2 1-5 15,-1-3-11-15,1-7 5 0,1 16-8 16,1-8-19-16,2-2-25 0,-4-6-24 0,9 6-27 0,-9-6-20 15,0 0-17-15,21-1-34 16,-11-3-1030-16,2-1-979 0</inkml:trace>
  <inkml:trace contextRef="#ctx0" brushRef="#br0" timeOffset="132038.892">9090 4572 2601 0,'-9'4'405'0,"3"-1"-58"0,6-3-47 16,-9 3-62-16,9-3 15 0,-7 3-55 0,7-3-3 15,0 0-64-15,-8 3 1 0,8-3 0 16,0 0-45-16,0 0 28 0,0 0-58 0,0 0 11 16,0 0-22-16,0 0 29 0,23 8-16 0,-23-8 22 15,10 3-28-15,-10-3 13 0,10 4-27 0,-10-4 6 16,10 8-21-16,-9-3-4 0,-1-5 13 0,3 10 14 15,-3-10-23-15,-3 12-5 0,0-5 20 0,-1 0-23 16,-1 0-3-16,0-2-3 0,1 2-15 0,0-1 0 16,-1-1-11-16,5-5 9 0,-9 9-33 0,6-5 14 15,3-4-37-15,-7 5-20 0,7-5-22 0,-6 3-11 16,6-3-81-16,0 0-26 0,0 0-354 16,0 0-1947-16</inkml:trace>
  <inkml:trace contextRef="#ctx0" brushRef="#br0" timeOffset="132498.057">9190 4600 2459 0,'0'0'444'0,"10"-1"-83"0,-10 1-58 16,0 0-104-16,10-2-22 0,-10 2 49 16,0 0-92-16,13-1-2 0,-13 1-15 0,12-1 20 15,-5-2-43-15,-7 3 16 0,14-4-16 0,-7 3-9 16,1-1-42-16,-8 2 5 0,12-4-20 0,-3 2 15 16,-2-1-18-16,0 1 15 0,-7 2 14 0,14-6-31 15,-7 2 7-15,-1 2-1 0,0-1-9 0,-6 3 2 16,12-7-25-16,-8 2 21 0,1 0 8 0,-5 5-16 15,7-7-4-15,-4 2-4 0,-3 5-10 0,1-9 10 16,-1 9-18-16,0 0 36 0,-6-11-20 16,6 11 24-16,-10-4-6 0,10 4 37 0,-11 0 4 15,11 0 20-15,-13 5-4 0,8 0 0 0,-3 0 2 16,0 3-6-16,3 1-21 0,-1 0-12 16,2 3-7-16,1-2-1 0,0 3 6 0,3 0-4 15,0-1-15-15,1 0 7 0,2 0 6 0,1-2-4 16,2 1-28-16,0-2 6 0,2-1 1 0,-1-1-18 15,3-1 2-15,0-2-10 0,1 0-25 0,-2-3-7 16,-9-1-26-16,18 0-10 0,-18 0-50 0,14-4-77 16,-14 4-3-16,10-6-1327 0</inkml:trace>
  <inkml:trace contextRef="#ctx0" brushRef="#br0" timeOffset="132911.677">9085 4582 2578 0,'0'0'359'15,"0"0"-47"-15,-8-2 13 0,8 2-140 0,0 0 17 16,-8-4 28-16,8 4-54 0,-5-5-24 0,5 5-22 15,-4-5-1-15,4 5-18 0,-1-7-8 16,1 7 1-16,0 0-45 0,-2-10 30 0,2 10-30 0,-1-9 25 16,1 9-53-16,0 0 25 0,0 0-18 15,1-9-2-15,-1 9-48 0,0 0-47 0,0 0-65 16,10-9-2-16,-10 9-72 0,11-1-599 0,-4-1-2254 16</inkml:trace>
  <inkml:trace contextRef="#ctx0" brushRef="#br0" timeOffset="133766.495">9644 4518 2996 0,'0'0'505'0,"0"0"-120"0,0 0-49 0,0 0-53 15,0 0-56-15,0 0-78 0,0 0 6 0,0 0-11 16,0 0-19-16,0 0-20 0,27-12 3 0,-20 11-37 16,0-2 0-16,-7 3-10 0,18 0-7 0,-8-2 9 15,0 1-22-15,-2-1-17 0,-8 2 10 0,15-1-13 16,-7 1 32-16,-8 0-30 0,0 0 5 16,11 6-23-16,-11-6 14 0,0 0-7 0,0 0-4 15,-5 12-4-15,5-12-2 0,-10 10 1 0,3-7-10 16,1 1-17-16,-1 0 35 0,0 1 2 0,-1-2-15 15,8-3 6-15,-12 7-2 0,6-2-4 16,2 0 16-16,0-2-1 0,4-3 3 0,-7 11-25 16,6-5 11-16,1-6 2 0,1 11 11 0,-1-11 4 15,7 12 1-15,-1-4-11 0,-1-2 23 0,2-1-18 16,2 2-7-16,-1-1-12 0,1 0 3 0,-2 0 2 16,1 0 11-16,-1 0-29 0,-1-1 14 0,0 3-15 15,-3-1 18-15,-1 1-20 0,1-2 11 16,-3-6-11-16,-1 17 15 0,-1-10-23 0,0 2 22 15,-3-1-15-15,1-1 25 0,0 1-12 0,-1-4-8 16,1 2-1-16,-3-2-13 0,7-4-8 0,-10 8-15 16,5-4-36-16,-3-2 0 0,0 2-49 0,8-4-40 15,-14 3-54-15,14-3-138 0,-14 4-1808 0</inkml:trace>
  <inkml:trace contextRef="#ctx0" brushRef="#br0" timeOffset="134242.115">10016 4497 2262 0,'-15'5'481'16,"7"2"-52"-16,-1 0-121 0,2 3-36 16,-1 1-46-16,-2 4-3 0,3-1-76 0,0 2 24 15,1 1-41-15,0 0-1 0,1 1-3 0,2-2 3 16,0-2-17-16,2 1-20 0,1-3-13 0,0 0 4 15,1-1-18-15,4-1-5 0,-3-2-8 0,5 1 9 16,-3-4-12-16,-4-5 6 0,15 6-29 0,-8-6 15 16,-7 0-13-16,20-6-7 0,-10 0 12 0,2-2-7 15,0 0 5-15,0-3 0 0,-1 0-21 0,1 0 13 16,-1 0-18-16,-1-2-2 0,0 2-11 16,0 0 6-16,-2 0 4 0,-2 2-12 0,0 0 5 15,-2 0 5-15,1 1-33 0,-2 0 20 0,-1-1-26 16,-2 9 9-16,1-13-29 0,-1 13-2 0,-4-10 1 15,1 6-13-15,3 4-21 0,-13-6-34 16,13 6-3-16,-15-6-43 0,4 5-2 0,11 1-203 16,-20-1-2160-16</inkml:trace>
  <inkml:trace contextRef="#ctx0" brushRef="#br0" timeOffset="134671.271">10059 4410 3166 0,'-7'12'442'0,"3"1"-67"0,0-1-61 16,1 1-36-16,1-2-40 0,0 2-22 15,0 0-22-15,1 3-11 0,1 3-53 0,-3 1 9 16,1-1-20-16,0 2-13 0,0 4-30 0,-2 0 12 15,1-1-11-15,-1 0-14 0,0 0-3 0,0-1-16 16,1-3-12-16,-3-1 5 0,2-2-10 0,0 0-4 16,1-2-21-16,0-2 4 0,2 1-20 0,-2-4-5 15,0 0-28-15,0 0-18 0,2-2-22 16,-1-1-18-16,2-7-41 0,0 0-45 0,-3 15 6 16,3-15-358-16,0 0-1411 0</inkml:trace>
  <inkml:trace contextRef="#ctx0" brushRef="#br0" timeOffset="137314.299">7615 5042 1871 0,'0'0'342'0,"3"8"-117"0,-3-8 133 15,0 0-148-15,0 0 48 0,0 0-83 0,0 0-34 16,0 0-55-16,2 10 19 0,-2-10-39 0,0 0 6 16,0 0-9-16,0 0 37 0,0 0-3 0,7 4-50 15,-7-4 24-15,0 0-10 0,0 0-12 0,0 0 26 16,8 2-4-16,-8-2 1 0,0 0-2 16,0 0-28-16,0 0-4 0,0 0 29 0,12 1-50 15,-12-1 23-15,0 0-48 0,0 0 20 16,0 0 4-16,9 4 32 0,-9-4-6 0,0 0-22 15,0 0-40-15,0 0 35 0,12-1 4 0,-12 1-7 16,0 0-24-16,10 1 32 0,-10-1-44 0,11 1 43 16,-11-1-26-16,11 0 29 0,-11 0-18 0,12 2 1 15,-12-2 12-15,14 1 2 0,-14-1-5 0,11 2-35 16,-11-2 6-16,12 2 1 0,-12-2-10 0,9 0 36 16,-9 0-12-16,9 2 12 0,-9-2-9 0,7 4 51 15,-7-4-31-15,0 0-9 0,9 5-28 16,-9-5 25-16,3 6-22 0,-3-6 25 0,0 0-21 0,-4 14 21 15,4-14-3-15,-7 10-4 0,3-5 11 16,-2 1 3-16,-1 0-10 0,0 2-11 16,-3-1-4-16,0 0 26 0,0 0-27 0,-4-1 26 15,1 3-17-15,-2-2 2 0,1 2 22 0,-3-3-14 16,0 2-8-16,-1-2-12 0,-1-1 15 0,-1 1-12 16,-4 1-31-16,3-4-21 0,0 1-37 0,0-3-53 15,-2 1-38-15,9-2-328 0,-6-2-2399 0</inkml:trace>
  <inkml:trace contextRef="#ctx0" brushRef="#br0" timeOffset="141858.278">14206 3128 2714 0,'0'0'458'15,"0"0"-17"-15,0 0-134 0,0 0 41 0,0 0-70 16,0 0-8-16,0 0-19 0,0 0-9 0,0 0-9 15,0 0-8-15,0 0-52 0,0 0-23 0,0 0-27 16,0 0-17-16,0 0-21 0,26-1-3 0,-18 0-9 16,-8 1-16-16,21 0 6 0,-7 0-15 0,1 1-17 15,3 0 14-15,2 1-15 0,1 0-7 0,-1-1-5 16,1 2-7-16,0-1 3 0,-1 3 8 0,-4-2-12 16,2 2-15-16,-3-1-4 0,-1 2-7 15,-2-1 0-15,-6 1 8 0,2 4 3 0,-4 1-8 16,-4-1 10-16,-4 6-2 0,-4 0-20 0,-3 2 18 15,-7 5-3-15,-2 0 4 0,-9 6 4 0,0 2-8 16,-2-2 8-16,3-6 1 0,7-2 1 16,-3-1-2-16,4-1-7 0,2 1 9 0,-3-1 0 15,4-4 12-15,1 1-9 0,2-1 3 0,0-2-5 16,1 4 15-16,-1-2-7 0,-1 0-7 0,0 0 6 16,1 0-8-16,3 0 5 0,-3 0 4 0,3-3-9 15,-5 3 19-15,7-2-11 0,-1 0 2 16,-2-1-12-16,1-2 1 0,2 1-1 0,3-2 0 15,-2-1 13-15,3-1 7 0,5-7 1 0,-8 10 6 16,8-4-13-16,0-6 12 0,0 0-10 0,9 15-7 16,1-11-4-16,3 1 4 0,2-1-2 0,7 1 5 15,3 0-3-15,2 0-14 0,0 1-3 0,7 0 10 16,-5 0-8-16,0 2 1 0,-2 0-12 16,-1 0 8-16,-2 1-3 0,-2 0 4 0,-2 0 5 15,-6 4 1-15,-2-2-13 0,-4 3 6 0,-4-2-10 16,-4 3 16-16,-1-2 0 0,-4 2-1 0,-4 0 0 15,-1 3 1-15,-3-2-8 0,-3 0 5 16,1-1-4-16,1 0 6 0,-3-3-9 0,3-1 11 16,1-1 6-16,1 0-4 0,3-3 2 0,-1 0-5 15,0 0 2-15,3-1-2 0,1 1 1 0,-1-1 13 16,3 0 4-16,2 3-8 0,0-2 10 0,2 4-5 16,2 0-12-16,2 3 18 0,2-1-22 0,1 2 19 15,4 2-10-15,1 0-8 0,3-1 7 0,1 0 13 16,-3-1-15-16,1 0-8 0,-1 0-2 0,-1-2 18 15,-3-1-23-15,-3 2 4 0,-4 0-4 16,-2 0 14-16,-2 3 1 0,-6 3-6 0,-2 1 8 16,-5 4 5-16,-2 2-6 0,-6 6-9 15,-2 0 10-15,0-6 4 0,2-4-12 0,4-1 2 16,-6-1-1-16,2-1 7 0,-2 1-8 0,-2-3 4 16,1-2-5-16,-2 1-3 0,0-3-2 0,-2-2 12 15,5-3-17-15,-2-2-1 0,0 0-13 0,-2-3-8 16,2-1-31-16,3-2-5 0,1-2-13 0,-2-2-26 15,0-1-6-15,3-5-23 0,-2 0-18 0,5-3-43 16,2 0-103-16,3-3-1338 0</inkml:trace>
  <inkml:trace contextRef="#ctx0" brushRef="#br0" timeOffset="142746.87">15139 3077 2609 0,'0'0'419'16,"0"0"-131"-16,-7-13-71 0,7 13 76 0,-11-4-68 16,11 4-8-16,-13 1-22 0,4 0 14 0,-1 3-32 15,-1 1-42-15,-3 1 22 0,0 3-37 0,-2 0 12 16,-2 3-7-16,1 3-36 0,0 0 2 16,-1 5-28-16,-2-1-2 0,6 0 1 0,-4 2 9 15,5-2-10-15,1 1 12 0,4-1-30 0,1 0 1 16,1-3-11-16,3 0 15 0,1-3-21 0,2 1 10 15,5-2 13-15,-1 0-13 0,2-1-3 0,7-2-12 16,1-2-22-16,-1-3 12 0,4 0-4 16,0-4-8-16,2-1 14 0,2-4-3 0,5-1-2 15,-3-4 1-15,-1-1 11 0,4-4-9 0,-3 1-1 16,-5 0-1-16,-2 0-8 0,-1-1-8 0,-4 2 16 16,-1-2-6-16,-4 0 5 0,-1 2-7 0,-3 0 9 15,-2 1 1-15,0 0-18 0,-3 0-2 16,-1 2-8-16,1-1-17 0,-2 1 0 0,0 1-5 0,-2 0-27 15,0 2 19-15,1-1-42 0,1 2-19 16,5 6-23-16,-9-10 24 0,9 10-77 0,-10-9-1 16,10 9-194-16,-1-3-1402 0</inkml:trace>
  <inkml:trace contextRef="#ctx0" brushRef="#br0" timeOffset="143230.922">15364 3264 3012 0,'1'11'588'16,"0"-1"-137"-16,1-2-73 0,-2-8-80 0,0 12-48 16,3-6-32-16,-3-6-50 0,1 10-23 0,-1-10-20 15,2 7 0-15,-2-7-33 0,0 0-2 0,0 0-21 16,0 0-5-16,0 0-13 0,0 0-8 16,15-15-6-16,-11 7 0 0,3-2-5 0,-1-1 3 15,4-2-26-15,-3 1 24 0,0-1-21 0,2 2 20 16,0 0-15-16,0 0 20 0,1 1 1 0,0 1-22 15,-2 0 10-15,1 1-9 0,-1 2-14 16,0-1 8-16,1 3-26 0,-2 0 26 0,2 1-15 16,-9 3 12-16,13 0 2 0,-13 0-7 0,12 7-12 15,-6-1 15-15,-1 3-6 0,-1 1 0 0,1 1-8 16,-2 0 12-16,1 3 2 0,-1-1-8 0,1-1 4 16,-1-1 11-16,0 2-25 0,-1-2 22 0,0-1-2 15,1 0 1-15,-2-1-20 0,-1-9-2 0,3 14-34 16,-2-8-3-16,-1-6-36 0,0 0-20 15,3 15-57-15,-3-15-10 0,0 0-41 0,0 0-24 16,2 5-1106-16,-2-5-2173 0</inkml:trace>
  <inkml:trace contextRef="#ctx0" brushRef="#br0" timeOffset="143526.789">15803 2912 3120 0,'-1'9'501'0,"1"-9"-54"0,-3 18-62 0,2-5-55 16,-2-1-68-16,3 2-2 0,0 4-25 0,-2-1-23 15,1 1-51-15,1 0-30 0,0 0-15 16,0 1-17-16,1-2-11 0,-1 1-10 0,0-1-11 15,2-2-2-15,-2-1-10 0,3-1-12 0,-3-2-14 16,2 0-13-16,0-1-16 0,1-1-28 0,-2-2-47 16,-1-7-12-16,5 10-27 0,-5-10-9 0,5 7-40 15,-5-7-18-15,0 0-44 0,0 0-34 16,0 0-718-16,0 0-1631 0</inkml:trace>
  <inkml:trace contextRef="#ctx0" brushRef="#br0" timeOffset="143914.379">15933 3121 3389 0,'2'14'444'0,"-2"-6"-55"0,0-8-95 0,4 14-48 15,-4-5-28-15,0-9-32 0,1 15-2 16,1-9-32-16,-2-6-23 0,5 12-37 0,0-9 21 15,-5-3-20-15,11 5-3 0,-11-5-25 0,17 0 0 16,-17 0-21-16,21-5-5 0,-11 2-3 0,3-1 1 16,-1-2 3-16,3 1 0 0,-1-2-17 15,-3 2-4-15,1 0-8 0,0 0-1 0,-2 2 0 16,-1-1-2-16,0 0-10 0,0-1 4 0,-3 4-10 16,-6 1 10-16,8-1 8 0,-8 1-7 0,0 0 10 15,4 17-8-15,-9-4 6 0,-1 4-1 0,-1 4-4 16,-3 6 8-16,-3 1-18 0,2 1 27 0,-3 1-13 15,3-1 5-15,-1 0-5 0,0-2 1 16,3-3-9-16,2-3 13 0,0 0-2 0,0 1 2 16,1-5-5-16,2-2-7 0,0-1-27 0,1-3-2 15,0 0-26-15,0-3-31 0,3-8-48 0,-5 11-34 16,5-11-36-16,0 0-49 0,-2 5-1180 16,2-5-1545-16</inkml:trace>
  <inkml:trace contextRef="#ctx0" brushRef="#br0" timeOffset="144730.357">16910 2937 4262 0,'0'0'603'15,"0"0"-145"-15,0 0-95 0,0 0-73 0,0 0-53 16,0 0-54-16,23-18-35 16,-13 9-17-16,2 0-26 0,2-3-16 0,3 1-9 15,-1-3-18-15,1 0-20 0,0 1 16 0,0-1-24 16,-2 1-3-16,-2 4-10 0,0-3 3 0,-2 4-5 15,0 2-4-15,-4 0-6 0,2-1 1 0,-3 4 1 16,-6 3-3-16,9 0-10 0,-9 0 10 0,0 0-10 16,2 16 4-16,-4-5 1 0,-2 3 4 0,-1 2-9 15,-1 4 6-15,-3 1 3 0,2 3 3 0,-2 0-10 16,3 1 3-16,-1 0-3 0,0 5 3 0,2-4 1 16,1 0-4-16,0-1-2 0,3-1 3 15,-1-4-2-15,2-1-19 0,2-1-13 16,-1-4-1-16,1-1-22 0,1-2-18 0,0-1-23 15,0-5-5-15,-3-5-39 0,0 0-18 0,0 0-5 16,7 10-841-16,-7-10-651 0</inkml:trace>
  <inkml:trace contextRef="#ctx0" brushRef="#br0" timeOffset="145070.217">16656 3405 3943 0,'0'0'635'0,"0"0"-138"15,0 0-86-15,0 0-86 0,26-17-43 0,-16 11-43 16,6-1-41-16,1-1-23 0,4-2-38 0,4-1-12 15,6 0-25-15,3-2-14 0,13-4-14 0,3-1-8 16,-2 2-10-16,3 0-8 0,2-2-10 0,0 3-4 16,0 0-16-16,0 2 1 0,-3 1-10 0,-9 2 4 15,-4 2-18-15,0 4-12 16,-7 0-5-16,-1 0-7 0,0 2-10 0,-4 1-17 16,-4-2 0-16,-1 3-28 0,-3 0-39 0,-3 0-19 15,-1 0 3-15,-13 0-61 0,14 5-1 0,-14-5-925 16,3 6-620-16</inkml:trace>
  <inkml:trace contextRef="#ctx0" brushRef="#br0" timeOffset="146290.436">15165 3741 2893 0,'-6'-5'524'0,"6"5"-120"16,-13-7-50-16,6 3-88 0,7 4-39 0,-18-8-27 16,9 5-12-16,-1 0-53 0,0 1-3 15,10 2-26-15,-18-3 5 0,18 3-12 0,-18 0 29 16,12 1-16-16,6-1-5 0,-19 3-12 0,12-1 6 16,-1 3-10-16,0-1 0 0,0 1-17 0,-1 1-3 15,3 3-11-15,-2 0 6 0,0 2-12 0,1 2 5 16,0 0-11-16,0 2-5 0,2 1-2 15,-1 2 2-15,0 2-2 0,0 3-7 0,0-1-15 16,1 1 3-16,1-1-4 0,0 1 2 0,-1 0-14 16,3-1-6-16,-1-2-17 0,0-2-7 0,-1-1-27 15,2 1-15-15,0-2-18 0,2-3-9 0,-2 0-29 16,2-13-34-16,2 16 5 0,2-11-550 0,-4-5-685 16,8 3-1388-16</inkml:trace>
  <inkml:trace contextRef="#ctx0" brushRef="#br0" timeOffset="146534.616">15004 4009 3359 0,'0'0'474'0,"0"0"-91"0,5-6-62 0,-5 6-55 15,0 0-28-15,0 0-67 0,0 0 27 0,0 0-66 16,0 0-20-16,0 0-17 0,0 0-6 0,0 0-34 15,-16-3 17-15,16 3-10 0,-12 0-3 0,12 0-4 16,-17 0-8-16,11-1-7 0,-5-2-27 16,1 3-15-16,-1-3-30 0,-1 2-13 0,1-3-11 15,-3 2-26-15,4-2-29 0,-3 1-16 0,2 0-41 16,0-1-28-16,11 4-49 0,-20-5-1565 0</inkml:trace>
  <inkml:trace contextRef="#ctx0" brushRef="#br0" timeOffset="146946.239">15309 3952 2363 0,'-33'1'433'0,"33"-1"-78"0,-17 3-67 16,7 0-12-16,-1-1-71 0,0 1 6 0,-1 2-35 16,2 2-11-16,-2 2-50 0,2-1 35 0,0 2-9 15,2 1 0-15,2 2-22 0,2 1-3 0,1-3-26 16,1 3 5-16,2-1-38 0,3-2 17 0,0 1-1 15,0-3-4-15,4-2-3 0,0 1 8 16,3-2-10-16,-3-2-22 0,0-2 9 0,-7-2 13 16,18 0-34-16,-18 0 4 0,17-4-4 15,-8-1 0-15,-1 0-15 0,-2-3 7 0,2 1-11 16,-1-2 21-16,-2-1-29 0,0 0 5 0,0-2-19 16,-1 3-12-16,0-1-22 0,-1-1-20 0,0 0-45 15,-1 1-45-15,0 0 12 0,1-1-20 0,-3 11-131 16,1-16-1398-16</inkml:trace>
  <inkml:trace contextRef="#ctx0" brushRef="#br0" timeOffset="147482.597">15424 4118 3527 0,'3'8'545'15,"-3"-8"-130"-15,4 10-102 0,-4-10-53 0,6 4-55 16,-6-4-44-16,0 0-25 0,16-9-12 0,-11 2-4 16,1-4-31-16,1 0 2 0,0-5-10 0,0 2-31 15,0-2-5-15,0 1-4 0,2 0 15 0,-2 0-29 16,0 0 6-16,-1 3-5 0,-1 2 6 0,1-1 0 16,-2 3 9-16,0-1 13 0,1 4-5 15,-5 5-7-15,5-4-11 0,-5 4-2 0,0 0 9 16,0 0-19-16,9 15 10 0,-9-15-14 0,0 15 7 15,0-6-4-15,-1 1 0 0,1-10-20 16,-2 17 10-16,2-9-7 0,0-1 2 0,0-7 5 16,-2 13-4-16,2-13 3 0,0 11-1 0,0-11-8 15,0 10 8-15,0-10-12 0,0 0 13 0,-1 9-4 16,1-9-3-16,0 0-10 0,0 0 12 0,0 0 3 16,0 0 1-16,0 0-4 0,0 0 10 0,0 0-6 15,0 0-7-15,0 0 5 0,0 0-6 0,0 0-6 16,0 0 14-16,0 0-5 0,0 0 0 0,0 0-2 15,18-16 9-15,-18 16-16 0,5-5 6 0,-5 5 9 16,4-5-9-16,-4 5 4 0,4-6 0 16,-4 6-4-16,6-7 2 0,-6 7-12 0,8-8 10 15,-8 8-16-15,7-4 0 0,-7 4-6 16,9-7 8-16,-5 6-7 0,-4 1 10 0,8-6-2 16,-8 6 3-16,9-5-6 0,-9 5 2 0,4-4-3 15,-4 4-12-15,0 0-6 0,8-2 11 0,-8 2-26 16,0 0-7-16,0 0-4 0,0 0-8 0,0 0-23 15,0 0-9-15,0 0-56 0,0 0-44 0,0 0-41 16,0 0-1221-16,0 0-1987 0</inkml:trace>
  <inkml:trace contextRef="#ctx0" brushRef="#br0" timeOffset="148026.832">15423 4153 3868 0,'0'0'474'0,"0"0"-62"0,0 0-118 0,0 0-26 16,0 0-28-16,0 0-52 0,0 0-34 16,0 0-6-16,0 0-12 0,0 0-17 15,0 0-24-15,0 0-7 0,19-16-13 0,-14 10-3 16,1-1-19-16,-1-3 6 0,3 2-20 0,0-3 5 16,1 0-14-16,2-1 5 0,-1 1 2 0,2 0-8 15,0 1-12-15,3 0 0 0,-2-1-3 0,2 3 9 16,0-1-3-16,-1 3-7 0,-1-2-1 0,0 2 0 15,0 1-7-15,-3 0 4 0,0 1-9 0,1 0 5 16,-3 1-22-16,0 1-7 0,0-1-16 0,-8 3-22 16,13-4-8-16,-7 4-6 0,-6 0-30 0,0 0-21 15,0 0-38-15,0 0 7 0,20-2-39 0,-20 2-1005 16,5 0-799-16</inkml:trace>
  <inkml:trace contextRef="#ctx0" brushRef="#br0" timeOffset="148578.357">16055 3960 2930 0,'-6'17'487'0,"1"-1"-55"0,0 0-102 0,1-4-13 16,1 1-72-16,-2-4-34 0,2 1-25 0,1 0-1 15,0-1-28-15,0-2 0 0,2-7-19 0,0 12-18 16,0-12-11-16,4 8-13 0,-4-8-20 16,13 3-2-16,-13-3-12 0,14-6-8 0,-7 3-13 15,4-3 8-15,1-1-35 0,2-4 12 0,-3 2-4 16,2-2-12-16,1-1 6 0,-2 1-3 16,-1-1-11-16,0 3-2 0,-1-1-6 0,-3 1 6 15,3 3-8-15,-4-2 1 0,1 2 13 0,-3 2-5 16,0 1-6-16,-4 3 13 0,0 0-21 0,0 0 22 15,0 0-9-15,17 12-2 0,-14-4 8 0,0-1 7 16,1 0 4-16,0 2 8 0,2-2 1 0,0 0 0 16,-1-2-21-16,1 0 24 0,-6-5-18 0,14 5 2 15,-6-5-10-15,-8 0-1 0,19-5-9 16,-11 0 0-16,4-3-28 0,-1-2-11 0,-1-1-20 0,0 0-21 16,-2-3-33-16,5-1-7 0,-2-2-6 15,0-1-28-15,-1 1-52 0,-1-3-13 0,1 1-23 16,-2 0-55-16,2-1-644 0</inkml:trace>
  <inkml:trace contextRef="#ctx0" brushRef="#br0" timeOffset="148898.731">16520 3655 2779 0,'0'12'624'0,"0"3"-171"0,-1-1-57 15,1 4-47-15,0 2-69 0,0-2-49 0,0 2-23 16,0-1-44-16,1 0-3 0,1-2-17 15,0 1-17-15,-1-3-3 0,2-3-27 0,-3 0-18 16,3-3-5-16,-3 1-14 0,0-10-2 0,4 11-18 16,-4-11-6-16,6 5-4 0,-6-5 2 0,0 0-5 15,0 0-12-15,21-12 4 0,-15 4-8 0,1-1 8 16,-1-4 6-16,2 4-33 0,-2 0 13 16,-1 0-13-16,3 1 16 0,-4 0 1 0,1 1 7 15,0 1-5-15,-1 2-7 0,-4 4-8 0,8-3 9 16,-8 3-5-16,0 0 0 0,0 0 4 0,13 16 1 15,-12-9-8-15,2 2-1 0,-1 1-8 0,1 0-3 16,-2 0-16-16,2 1-10 0,-2-2-5 0,2 1-3 16,-1-2-36-16,-1 0-2 0,-1-8-63 15,0 0-41-15,9 13-41 0,-9-13-1 0,0 0-65 16,15-1-1587-16</inkml:trace>
  <inkml:trace contextRef="#ctx0" brushRef="#br0" timeOffset="149190.231">16879 3821 2761 0,'-9'14'512'16,"4"-3"-94"-16,-2 3-102 0,1-2-61 0,3 0-49 15,0-3-25-15,1 1-9 0,0 0-9 0,2-2-32 16,-1 0 2-16,1-8-22 0,4 11-21 0,0-6-5 15,-4-5 5-15,10 4-13 0,-10-4-11 0,16 0-14 16,-16 0-14-16,18-7 3 0,-8 2-4 0,-2 0-7 16,3-1-2-16,-2-2 20 0,-2 1-11 15,0-1-22-15,-1-2-5 0,0 1-20 0,-2-1 6 16,-1-1-16-16,-2-1-20 0,-1 1-21 0,-1 2-12 16,1 9-33-16,-5-20-12 0,1 10-76 0,0 1-11 15,4 9 0-15,-4-11-394 0,0 6-2137 16</inkml:trace>
  <inkml:trace contextRef="#ctx0" brushRef="#br0" timeOffset="149730.544">17057 3681 2990 0,'-1'19'530'16,"-1"-3"-175"-16,2-2-51 0,-1-2-67 15,1 1-24-15,0-4-34 0,0 3-50 0,0-3-13 16,1-1-3-16,-1-8-14 0,2 17-18 0,-2-10-34 16,1 1-8-16,-1-8-53 0,0 12 14 0,0-12-6 15,1 9-32-15,-1-9-51 0,0 0 9 0,0 0-46 16,6 14 4-16,-6-14-27 0,0 0 30 15,0 0 17-15,4 7-2 0,-4-7 47 0,0 0 17 16,0 0 2-16,0 0 28 0,8 9-21 0,-8-9 52 16,5 4-36-16,-5-4 40 0,7 4 23 0,-7-4 1 15,9 2-1-15,-9-2-21 0,10 1-21 0,-10-1 53 16,14 1 3-16,-14-1-14 0,14 0-36 0,-4-1 18 16,-10 1 13-16,21-6 11 0,-10 2-29 15,-1-1 27-15,0-1-49 0,1 0 30 0,-2 1-10 16,-1 0 9-16,2-2-22 0,-3 1 33 0,-7 6-43 15,13-11-9-15,-13 11 26 0,6-9 5 16,-6 9-15-16,0 0 4 0,0-11-3 0,0 11 3 16,0 0-8-16,-10-4-10 0,10 4 40 0,-13 1 6 15,13-1 15-15,-15 7-23 0,7-3-4 0,1 3 8 16,0 1-5-16,-1 0 23 0,2 1-31 0,0 2-5 16,4-1 11-16,-1 0 15 0,1 1-23 0,4-3 23 15,-2-8-10-15,4 16-6 0,2-10-37 0,1 1 14 16,1-5-50-16,-8-2 13 0,19 4-29 15,-19-4-24-15,22 0-80 0,-10-2-22 0,0-1-23 16,4-2-282-16,-4 1-2491 0</inkml:trace>
  <inkml:trace contextRef="#ctx0" brushRef="#br0" timeOffset="150230.455">17571 3705 2647 0,'-5'4'464'0,"5"-4"-87"0,-10 7-39 16,7-4-54-16,3-3-31 0,-4 11-64 0,4-11-22 15,-2 9-29-15,2-9-8 0,5 12-9 0,-5-12-24 16,8 12 11-16,-1-6-11 0,3 1-17 0,0-2-6 16,-1 1-10-16,2-1-34 0,-3 2 13 0,1-3-8 15,-1 2-13-15,-1-3 6 0,0 2 3 0,-7-5-17 16,8 10 12-16,-7-3-14 0,-1-7 12 0,-1 11-9 16,1-11 4-16,-8 11-6 0,4-5-13 0,-3 0-18 15,-1 1 1-15,1-1 7 0,-2-1-11 0,2 1-34 16,-3-2-6-16,10-4-19 0,-15 9-13 0,5-5-53 15,10-4-45-15,-14 1 3 16,14-1-31-16,-12-1-2002 0</inkml:trace>
  <inkml:trace contextRef="#ctx0" brushRef="#br0" timeOffset="150574.793">17669 3768 3431 0,'1'9'552'16,"-1"-9"-138"-16,3 16-92 0,2-7-49 0,-1 0-49 16,0-3-22-16,2 2-62 0,2-3 6 15,1 0-33-15,1-3-17 0,1 1-16 16,-1-3-17-16,-10 0-26 0,25-4 11 0,-13 0-34 16,1-1 10-16,0-1-6 0,1-2 13 0,-1 1-18 15,0 0 0-15,0-3-1 0,-3 3 2 0,-2 1-13 16,2 1 17-16,-3-2-22 0,0 3-1 0,-1 1 8 15,-6 3-6-15,8-2 6 0,-8 2 8 0,0 0-5 16,0 19 9-16,-4-6-8 0,0 5 6 0,-3 4-4 16,1 3 6-16,-1 5-3 0,-1 0 18 0,3-4-18 15,0 4 0-15,-1-5 1 0,3 0 17 16,0-2-26-16,0-5 23 0,2-1-24 0,-1-3-6 16,2-1-18-16,0-2-36 0,0-3-42 0,0-8-17 15,0 0-16-15,0 0-39 0,0 0-24 16,0 0-1181-16,0 0-1685 0</inkml:trace>
  <inkml:trace contextRef="#ctx0" brushRef="#br0" timeOffset="150914.737">18096 3711 2479 0,'-11'3'468'0,"4"1"-157"0,-1-1-49 16,8-3 20-16,-11 5-90 0,7-2 19 0,4-3 0 15,-6 5-52-15,6-5 12 0,0 0-36 0,-1 11-32 16,1-11-12-16,7 8-3 0,-7-8 21 0,11 10-45 16,-4-4 18-16,2-1-16 0,-1 0-10 0,4 1-1 15,-4 0-28-15,2-1-6 0,0 1-6 0,0 2 8 16,-2-1 0-16,2 1 5 0,-3-1-11 0,-1 1-5 15,0 1 2-15,-2-2-8 0,0 0 7 0,-1-1-18 16,-3-6 8-16,-4 16-12 0,4-16 15 16,-6 11-1-16,0-6 14 0,1-1-32 0,-3 0 21 15,0-2-33-15,8-2-48 0,-16 5-4 16,8-5-44-16,8 0-58 0,-20-5-46 0,12 1-326 16,-1-2-2025-16</inkml:trace>
  <inkml:trace contextRef="#ctx0" brushRef="#br0" timeOffset="151162.209">18404 3578 3359 0,'3'18'520'15,"-2"-1"-80"-15,1 0-113 0,-1-1-33 0,1-2-54 16,-1 3-46-16,-1 1-48 0,1 0 5 0,-1 1-30 16,2 0-23-16,-1-1-7 0,-1 1-10 0,2-1-40 15,-1-2-12-15,1 0-51 0,-1-1-2 0,-1-2-51 16,0-2-28-16,0-11-73 0,4 16-140 0,-2-10-1256 16</inkml:trace>
  <inkml:trace contextRef="#ctx0" brushRef="#br0" timeOffset="151354.561">18430 3755 2886 0,'-20'4'531'0,"9"-3"-85"0,-1 1-140 16,12-2-68-16,-22 2-117 0,9-2-48 0,13 0-96 15,-24-1 5-15,12 1-89 0,0-1-59 0,0-1-38 16,5-1-253-16</inkml:trace>
  <inkml:trace contextRef="#ctx0" brushRef="#br0" timeOffset="151786.752">18519 3746 2842 0,'9'-1'474'0,"1"1"-177"0,0 0-84 15,3-2 33-15,0 1-96 0,-2 0-24 16,3-1-21-16,-1 0 2 0,1 0-12 0,-3-1-23 15,2 1-12-15,-2-1 18 0,-1 2-3 0,0-1-16 16,-10 2 2-16,14-5-49 0,-8 4 9 0,-6 1-21 16,11-2 3-16,-11 2 9 0,3-6 6 0,-3 6-25 15,0 0 17-15,-2-11 24 0,2 11-42 0,-8-7 33 16,8 7-14-16,-8-4-22 0,1 3 22 0,7 1-22 16,-14 1 33-16,14-1-19 0,-15 4 19 0,8 0-5 15,-2 2 4-15,1-1-14 0,1 2 4 16,1 3 22-16,1-2-9 0,-2 2-20 0,3 1 28 15,1 0 4-15,1 0 1 0,1 0-35 0,1-1 15 16,0 3 7-16,1-3 14 0,1 1 2 16,2-3-52-16,-1 0 10 0,1-1-12 0,2 0 6 15,-6-7-34-15,8 8-44 0,-3-5 0 0,-5-3-29 16,0 0-34-16,0 0-75 0,22-4-136 0,-16 0-2457 16</inkml:trace>
  <inkml:trace contextRef="#ctx0" brushRef="#br0" timeOffset="152274.493">18813 3817 2459 0,'0'0'434'0,"0"0"-83"0,1 9-170 16,-1-9 72-16,0 0-94 0,0 0 26 0,0 0-53 15,0 0 1-15,0 0-23 0,0 0-24 0,20-15-44 16,-15 9 25-16,-5 6-4 0,12-14 14 0,-5 7-39 16,0-1 13-16,0 1-48 0,-7 7 51 0,11-10 17 15,-4 3-21-15,-7 7-27 0,10-6 18 0,-10 6 11 16,10-3-4-16,-10 3-34 0,0 0 25 16,0 0 6-16,12 10 7 0,-12-10-25 15,1 11-23-15,-1-11-12 0,0 15 16 0,0-9 1 16,0-6 18-16,0 10-14 0,0-10 43 0,0 0-19 15,1 10-15-15,-1-10 6 0,0 0-2 0,0 0 13 16,13 0-18-16,-13 0 2 0,11-9 24 0,-11 9-9 16,16-14-7-16,-6 4-6 0,1 0-17 0,2 0 6 15,0 0-9-15,5-2 20 0,-2-2-13 0,2 3 4 16,1-1-16-16,-4 3 5 0,1 1 10 0,-3 0 4 16,-1 4-11-16,0 3-10 0,-12 1 18 0,19 5-8 15,-9 2-3-15,-3 2 7 0,-2 0 4 0,0 7 4 16,-1-3-2-16,1 3-15 15,-3-1 4-15,-1-1-7 0,-1 0 0 0,2-2-15 16,-2 0 20-16,0-1-30 0,0-2-11 0,1-2 4 16,-1-7-15-16,0 17-16 0,0-17-36 0,0 12-4 15,0-12-24-15,0 0-68 0,2 14-9 0,-2-14-42 16,4 6-1963-16</inkml:trace>
  <inkml:trace contextRef="#ctx0" brushRef="#br0" timeOffset="154530.005">15498 3962 1458 0,'0'0'375'16,"10"-3"5"-16,-10 3-201 0,0 0-12 0,0 0-125 15,0 0 146-15,7-3-125 0,-7 3 65 0,0 0-54 16,0 0 7-16,0 0-5 0,0 0-23 0,7-4 8 16,-7 4 58-16,0 0-75 0,0 0 68 0,0 0-59 15,0 0 17-15,0 0-65 0,0 0 76 0,0 0-34 16,0 0 69-16,0 0-55 0,0 0 6 0,0 0-13 16,3 15 30-16,-3-15-54 0,0 0-5 0,-3 17 59 15,3-17-17-15,-3 12-6 0,2-6 17 16,-1 2-24-16,2-8 20 0,-3 14-78 15,2-7 62-15,-1 0-10 0,2-7-29 0,-2 14-10 16,-1-6 3-16,3-8-24 0,-1 14 44 0,-1-7-16 16,1 0-24-16,-1 1 48 0,1-1-12 0,1-7 10 15,-2 15-33-15,2-8 14 0,-1 0-8 0,1-7-11 16,-1 11 38-16,1-11-26 0,0 10 9 0,0-10-9 16,-2 9 12-16,2-9-24 0,-1 7 26 0,1-7-26 15,0 0 15-15,0 0-70 0,-2 11 81 0,2-11-26 16,0 0 25-16,0 0-50 0,0 0 36 0,0 0-8 15,0 0-3-15,0 0 0 0,0 0 0 0,0 0-36 16,0 0 55-16,0 0 30 0,0 0-6 0,0 0-19 16,-1-28-17-16,1 28-20 15,0-11 17-15,0 11-8 0,1-9 52 0,-1 9-85 16,3-11 32-16,-3 4 26 0,0 7-42 0,3-12 28 16,-3 6 7-16,3-2 3 0,-3 8-17 0,4-13-31 15,-2 6 22-15,3 0 5 0,-1-1 10 0,-1 1-26 16,3 1 20-16,-2-2 0 0,2 2-15 0,1-1 19 15,-2 1-32-15,3 2-22 0,-1-2 31 0,-1-1-18 16,2 3 8-16,-1-1-17 0,-7 5-1 0,16-8-6 16,-8 3-8-16,0 0-43 0,-8 5 32 0,14-8-39 15,-5 6-5-15,-9 2 8 0,13-7-29 0,-13 7-39 16,8-6 74-16,-8 6-311 0</inkml:trace>
  <inkml:trace contextRef="#ctx0" brushRef="#br0" timeOffset="158013.865">12174 3063 1981 0,'0'0'390'0,"0"0"-95"15,-6 6-92-15,6-6-34 0,0 0 13 0,0 0-43 16,0 0 8-16,0 0-20 0,0 0-25 0,0 0-28 15,0 0-15-15,0 0 16 0,0 0-35 16,-11 1-34-16,11-1 23 0,0 0-3 16,-11 1-9-16,11-1 28 0,0 0-34 0,-10 1 63 15,10-1-17-15,0 0-53 0,0 0 31 0,-9 2-39 16,9-2 24-16,0 0-30 0,0 0 20 0,0 0-6 16,0 0 17-16,0 0-11 0,-11-3 4 0,11 3 1 15,0 0-9-15,0 0-51 0,-9-1 74 0,9 1-4 16,0 0-6-16,0 0-13 0,-11 1 46 0,11-1-58 15,0 0 6-15,-10 0-9 0,10 0 28 0,0 0-29 16,-11 0 40-16,11 0-26 0,0 0-8 0,0 0-2 16,-10 0-8-16,10 0 1 0,0 0-40 0,0 0-92 15,0 0-46-15,0 0-224 0</inkml:trace>
  <inkml:trace contextRef="#ctx0" brushRef="#br0" timeOffset="163186.732">1054 5941 3054 0,'0'0'418'15,"0"11"-69"-15,0-11-102 0,0 0 17 0,0 0-100 16,0 0-11-16,0 0-45 0,0 0 8 0,0 0-17 0,0 9-8 15,0-9-6-15,0 0-17 0,0 0-9 16,0 0 16-16,-7 5-13 0,7-5 6 0,0 0-6 16,0 0 20-16,-7 2-37 0,7-2 4 0,0 0 5 15,0 0 18-15,0 0-11 0,0 0 2 16,-6 3-20-16,6-3 22 0,0 0-9 0,0 0 0 16,0 0 1-16,0 0 8 0,0 0-13 0,0 0 7 15,0 0-24-15,14-18 9 0,-14 18-9 0,8-6 6 16,-3 2-14-16,2 1 7 0,-7 3-5 0,13-6 0 15,-7 1-11-15,2 3 6 0,-3-2-16 16,-5 4 26-16,15-5-6 0,-9 4-7 0,-6 1-12 16,14-2 5-16,-6 2 2 0,-8 0-3 0,17 0-10 15,-17 0 10-15,13 2-13 0,-6 1 11 16,-7-3-21-16,12 5 10 0,-8-1-17 0,-4-4-11 16,4 11 15-16,-4-11-4 0,-5 14-6 0,2-3 6 15,-2-3 4-15,-4 4-3 0,1-2-3 0,-2 1 15 16,2-1-12-16,-2 1 15 0,-1 0-7 0,1 0 5 15,1-1-11-15,-1-1 15 0,0-1-2 0,-1 2-8 16,2-1-2-16,1 0 12 0,-2-1-6 0,3 0 13 16,-2 0 8-16,0 0-15 0,3 1-2 15,-1-2 2-15,0 1-2 0,1-2 8 16,-1 0-2-16,0-1-3 0,4 1 3 0,-1-1 6 0,4-5 1 16,-9 8 15-16,9-8-12 0,-5 7 9 15,5-7-1-15,-4 6 0 0,4-6-5 0,0 0 8 16,0 0-8-16,11 9-4 0,-11-9-7 0,12 2 13 15,-12-2-19-15,18 2 8 0,-7-1-15 0,0-1 9 16,5 2-4-16,-5-2-2 0,5 0 13 16,-1 0-19-16,2 0 3 0,-3 0 6 0,1 0-8 15,-2 1 18-15,1-1-20 0,-2 0 9 0,-2 0-12 16,-10 0 13-16,18 1-25 0,-9-1-2 0,-9 0-35 16,16 1-22-16,-16-1-34 0,13 3-43 0,-13-3-101 15,20 3-841-15,-13-2-718 0</inkml:trace>
  <inkml:trace contextRef="#ctx0" brushRef="#br0" timeOffset="163778.553">1157 5865 2913 0,'-27'6'468'0,"0"1"-59"0,3 0-68 15,-1 0-80-15,-2 1-29 0,-4 3-56 16,-3 0-59-16,2 2 2 0,-14 5-21 0,3 2 5 15,-2 0-7-15,2 3 0 0,0 1-13 0,1 2-10 16,-1 3 13-16,3 1-25 0,4 2-4 0,0 2-2 16,3 3-4-16,3 5 12 0,3-1-15 0,4 2 24 15,10 1-26-15,2-8 0 0,8-6-4 0,3-1-9 16,5 1 12-16,4 3-14 0,9 7 6 16,9-1-12-16,2-4-10 0,11-1 8 0,4-4 12 15,6-3-9-15,5-4-13 0,3-6-8 16,3-2 4-16,1-4 0 0,3-9-1 0,1-3 4 15,1-6-1-15,-1-1 11 0,1-5-24 0,-4-2 11 16,11-10 3-16,-11-6 3 0,-3-2-17 0,-7-4 17 16,-13 2-13-16,-3-4 1 0,-6-5-3 0,-4-2 4 15,-5-3-9-15,-5 2 14 0,-7-2-17 0,-4 9 12 16,-4 4 11-16,-2 0-15 0,-4 0 2 0,0 1 16 16,-3 4-8-16,-1 1-7 0,-2 1-6 15,-3 2-3-15,-1 4 8 0,-2 2-13 0,-4 1 3 16,1 5 3-16,-3 3-25 0,-2 2 23 15,-1 2-16-15,0 3-6 0,-2 3 14 0,3 0-15 16,1 4-6-16,-4-1-21 0,2 2-10 0,-2 1-15 16,5 3-24-16,-2-3-10 0,3 2-27 0,3 0-39 15,-2 0 7-15,2-1 9 0,2-2-85 0,0 3-210 16,3-3-1648-16</inkml:trace>
  <inkml:trace contextRef="#ctx0" brushRef="#br0" timeOffset="164774.587">2112 6056 2913 0,'0'0'432'16,"0"0"-67"-16,0 0-103 0,0 0-49 0,0 0 22 15,0 0-49-15,0 0-38 0,0 0 12 0,0 0 5 16,0 0-49-16,0 0 18 0,0 0 14 0,0 0-15 16,-21 20-20-16,19-10 19 0,-3 3-29 0,1 0 23 15,-1 4-6-15,0 1-5 16,2 2-32-16,1 5-7 0,-1-1-14 0,0 0 1 15,0 1-17-15,3-4 9 0,0 0-20 0,0-1 0 16,0 0-10-16,0-2-8 0,0-5-12 0,0 1-11 16,0-2-37-16,0 0-22 0,0-3-45 0,0-9-14 15,-2 13-44-15,2-13-51 0,0 0-109 0,2 5-1023 16,-2-5-1256-16</inkml:trace>
  <inkml:trace contextRef="#ctx0" brushRef="#br0" timeOffset="165169.705">2010 6053 3235 0,'4'-3'468'0,"1"-4"-76"15,-5 7-71-15,12-10-40 0,-5 4-38 0,0 0-45 16,4 0 31-16,-1 0-60 0,2 0-27 0,4 2-23 16,2 1-16-16,1-1-12 0,4 2-9 0,-1 0-11 15,-1-1 5-15,1 2-16 0,-1 2 5 0,-5-1-18 16,2 0 7-16,-2 1-8 0,-1 1 0 0,-2 0 2 16,1 0-3-16,-4 2-14 0,-2 2-2 15,-1 1-2-15,-3 0 1 0,-2 0-7 0,-2-7 1 16,-2 19 11-16,-2-8-4 0,-4 3-20 15,-1-2 17-15,-1 2-23 0,-2 2 0 0,-3-2-1 16,-1-1 1-16,0 1-12 0,-2-1-10 0,0 0-6 16,2-1-1-16,-3-1-13 0,3-3-17 0,1 1-7 15,4-3-11-15,-2 2-26 0,2-3 10 0,1-2-11 16,0 1-12-16,10-4-42 0,-18 3-53 0,18-3-127 16,-15 0-1211-16,9 0-2346 0</inkml:trace>
  <inkml:trace contextRef="#ctx0" brushRef="#br0" timeOffset="165538.238">2405 6217 3064 0,'0'0'574'0,"5"14"-140"15,-5-14-53-15,0 0-64 0,-3 12-65 0,3-12-44 16,-3 10-20-16,0-3-15 0,3-7-8 0,-4 12-18 15,-1-6-18-15,3 4 4 0,-4-2-34 16,3 0-24-16,1 1-2 0,0 0-5 0,-1 0-4 16,2-1-18-16,1 0 6 0,0-8-5 0,-2 14-31 15,2-7-30-15,0-7-4 0,0 11-48 0,0-11-23 16,0 0-60-16,0 12-283 0,0-12-789 16,0 0-829-16</inkml:trace>
  <inkml:trace contextRef="#ctx0" brushRef="#br0" timeOffset="166086.518">2752 6133 3220 0,'0'0'372'0,"0"0"-48"0,0 0-24 16,0 0-57-16,0 0-39 0,0 0-46 0,-20 14-7 16,13-11-15-16,7-3-28 0,-13 7-1 0,6-3-41 15,-2 1 15-15,1 0-11 0,-1 0 2 0,2 0-24 16,0 2-4-16,-1 0 35 0,1-2-45 16,1 4 1-16,0-3 13 0,0 2-35 0,3-1 19 15,-2 1-22-15,1-1 13 0,3 0 13 0,-2 0-6 16,3-7-18-16,-4 12 3 0,2-7-2 0,2-5 13 15,-1 10-12-15,1-10-1 0,-3 10-6 0,3-10-1 16,-2 7 4-16,2-7 6 0,0 0-13 0,0 9-3 16,0-9 12-16,0 0-3 0,10 4-12 0,-10-4 19 15,0 0-26-15,16-3 14 0,-16 3-4 0,17-3 2 16,-10 0 7-16,2-1-9 0,0 1 0 16,-2 2 11-16,1-2-3 0,-3-1 9 15,-5 4-7-15,16-4-15 0,-11 2-20 0,-5 2-39 16,12-5-52-16,-12 5-30 0,11-6-64 0,-11 6-49 15,10-4-1283-15</inkml:trace>
  <inkml:trace contextRef="#ctx0" brushRef="#br0" timeOffset="166437.819">3009 5856 3353 0,'-3'7'619'0,"-2"1"-162"0,0-1-103 16,2 3-44-16,-1-1-36 0,-2 3-34 0,3-1-47 15,-2 3-33-15,-1-1-34 16,2 2-5-16,1 1-27 0,-1 1-12 0,1-1-5 0,0 1-7 16,0 1-10-16,-1 1-8 0,1 0-1 15,1-3-1-15,-1 5-24 0,1-2-13 0,1 0-11 16,0-1-17-16,-1 1-24 0,2-2-16 0,-1 0-23 16,1-2-31-16,0-3-45 0,-2-1-34 0,2-11-21 15,3 23-42-15,0-17-1187 0,1-3-1299 0</inkml:trace>
  <inkml:trace contextRef="#ctx0" brushRef="#br0" timeOffset="166826.392">3174 6112 3389 0,'0'0'578'0,"0"0"-104"16,0 0-132-16,0 0-46 0,-25 10-70 0,16-4-23 15,-1-1-53-15,-1 0 5 0,1-1-10 0,0 1-34 16,-1 0-25-16,0 0 7 0,1 0-31 0,-1-1 11 16,2 0-18-16,-1-1-7 0,-1 1-4 0,1 0 2 15,1 0-15-15,-2-1 6 0,3 0-24 16,-1 1 14-16,-2-2-6 0,4 1-1 0,-2-1-2 16,1-1-4-16,8-1-11 0,-16 4 21 0,9-1-12 15,7-3 16-15,-12 3-15 0,12-3 15 16,-9 3 4-16,9-3 11 0,-9 4 6 0,9-4-8 15,0 0-6-15,-4 3-4 0,4-3-3 0,0 0 0 16,0 0-8-16,22 10 5 0,-10-9-11 0,1 1 4 16,2 0-4-16,1 1 11 0,2-1-16 0,0 1-1 15,-3 0 0-15,2 0 2 0,-2-2-3 0,0 2 1 16,0-2-10-16,-1 2-8 0,2-3-9 16,-3 1-8-16,1 0-31 0,-2-1-8 0,2 0-24 15,-14 0-24-15,25-2-49 0,-11 3-22 0,-3-3-748 16,3-1-380-16,-1-1-1192 0</inkml:trace>
  <inkml:trace contextRef="#ctx0" brushRef="#br0" timeOffset="167262.205">3650 6036 3325 0,'0'9'631'0,"-2"-2"-143"16,2 3-95-16,0 1-67 0,2 1-73 0,0 0-15 15,1 1-35-15,0-1-19 0,-1 1-25 0,4 1-30 16,0-1-14-16,-2 1-4 0,4 0-2 0,-3-4-11 16,0 0-23-16,0-2-2 0,0 1 0 15,0-1-8-15,1-3-9 0,0-2-12 0,-6-3-8 16,14 2 3-16,-14-2-8 0,22-7 6 0,-10-1-9 16,2-1-4-16,-2 0-4 0,2-3 0 15,-3 0-4-15,2-3 1 0,1 2-5 0,-1-2-5 16,-2 1-12-16,-1 0-8 0,-1 1-16 0,0 0-5 15,0 1-11-15,-4 3-12 0,1 0-13 0,0-2 3 16,1 4-28-16,0-1-5 0,-1 1-21 0,-1 0-9 16,3 1-48-16,-2-2-9 0,1 1-17 0,2 3-58 15,2-1-1150-15,-1 2-1254 0</inkml:trace>
  <inkml:trace contextRef="#ctx0" brushRef="#br0" timeOffset="167602.153">4308 5945 2647 0,'0'0'381'16,"0"0"-20"-16,0 0-112 0,0 0-50 0,0 0 59 16,-24 17-105-16,14-11 0 0,0 2 38 0,-1 1-37 15,-2 2-47-15,-3 3 20 0,2-1-32 0,-3 2 0 16,3 1-21-16,0 1 18 0,1 0-12 0,1-1-12 15,3-2-24-15,2 1 29 0,0-3 1 0,3-3 3 16,0 0-18-16,2-1 16 0,2-8-6 0,3 13-2 16,-3-13-22-16,8 4-9 0,-8-4 2 15,13 0-7-15,-13 0-8 0,21-10 19 16,-9 3-20-16,0-2 14 0,1 0-26 0,0-2 13 0,-1 2-17 16,0-2 11-16,-1 0-4 0,0 0-4 15,-2 2 1-15,2 1 1 0,-2-3-9 0,-2 1-19 16,0 0-17-16,0 1-21 0,-2 0-32 0,0 0 7 15,-2-1-50-15,-1-1-55 0,-2 11-50 0,5-14-53 16,-4 8-1464-16</inkml:trace>
  <inkml:trace contextRef="#ctx0" brushRef="#br0" timeOffset="168018.123">4424 5615 3554 0,'0'0'535'0,"0"0"-96"0,-2 30-70 16,2-22-86-16,0 4-45 0,0-2-13 0,0 3-37 15,2-1-10-15,-1 3-25 0,0-2-22 16,1 4-26-16,-1 0-17 0,1 0-9 0,-1 1-4 16,1 0-4-16,-1 1-10 0,2-1-14 0,-2 2-4 15,2-1 0-15,-1 0-9 0,0-1-10 0,0 1 4 16,-2 0-2-16,1 0 3 0,2-1-12 0,-3 1-4 15,1 0-9-15,-1-1-2 0,0-2-22 0,-1-1-7 16,2-2-21-16,-2 0-24 0,1-1-15 0,0 0-28 16,0-3-20-16,0-1-32 0,0-8-58 0,0 0 2 15,1 15-30-15,-1-15-1164 0,3 4-1641 16</inkml:trace>
  <inkml:trace contextRef="#ctx0" brushRef="#br0" timeOffset="168338.457">4756 5812 3095 0,'-3'10'657'0,"-1"3"-151"16,2 2-118-16,-2 1-94 0,1 2-29 0,0 0-54 15,1 2-26-15,-1 1-5 0,1 1-32 0,-2-2-26 16,2 1-20-16,0 2-7 0,1-2-15 0,-1 0-14 16,1 0-12-16,-1-2-4 0,2-1-22 0,-1 0-16 15,1-3-32-15,0-2-20 0,0 0-19 0,0-2-45 16,0-11-65-16,4 13-14 0,7-10-195 0,-11-3-1129 15,12 0-1567-15</inkml:trace>
  <inkml:trace contextRef="#ctx0" brushRef="#br0" timeOffset="168538.808">4858 5993 3735 0,'-19'3'503'0,"5"0"-104"0,-1-2-119 0,2-1-24 16,-3 2-76-16,5-1-3 0,-3-1-49 0,1 1-39 15,2-1-44-15,11 0-43 0,-26 0-60 0,14 0-50 16,0 2-30-16,2-4-1308 16,1 4-1686-16</inkml:trace>
  <inkml:trace contextRef="#ctx0" brushRef="#br0" timeOffset="169430.303">5146 6038 3048 0,'0'0'472'16,"-28"-10"-113"-16,18 8-53 0,1 1-71 0,-2-1 13 16,1 1-48-16,0 0-12 0,-1 1-10 0,11 0-2 15,-21 2-40-15,10 2 13 0,0-2-25 0,0 4 2 16,1-1-34-16,2 1 3 0,-2 0-24 0,2 2 0 16,0-1-11-16,1 1 2 0,0 0-18 0,2-1 4 15,-1-1-12-15,3 0-1 0,0 1-2 0,3-7 4 16,-1 11-9-16,1-11 3 0,0 0-15 0,3 9 9 15,-3-9-15-15,0 0 9 0,11 2-15 16,-11-2 11-16,16-3-15 0,-9-3 15 0,1 1-4 16,3 0-1-16,-2-3-5 0,0 3 14 0,0-3-7 15,0 2-4-15,-1-1-8 0,1 1 18 16,-1-1-26-16,1 2 13 0,-4-2-7 0,1 3-9 16,2-2 11-16,-3 3 16 0,-5 3-26 0,7-7 10 15,-7 7-6-15,6-8 7 0,-6 8-17 0,0 0 21 16,0 0-12-16,0 0 7 0,0 0 4 0,0 0 6 15,0 0-12-15,8 20 17 0,-7-15-19 0,-1-5 19 16,2 15-7-16,2-9 0 0,-1 0-3 0,1 2-2 16,2-2-8-16,0 0 2 0,3-1-31 0,0-1-6 15,1-1-18-15,-1-1-18 0,0-1-16 0,-9-1 14 16,21-2-33-16,-9-2-12 0,-1-2-1 16,1 2 13-16,1-4-14 0,1 1 45 0,-1-2-34 15,1 0-6-15,0 0 16 0,1 1 16 0,0 0 3 16,-2-2 0-16,-1 4-8 0,1-1 17 15,-3 1 38-15,1-1 16 0,-2 4 10 0,0-3-11 16,-1 1-9-16,-4 1 25 0,0-1-13 0,-4 5 47 16,3-8-12-16,-3 8 44 0,0 0 1 0,-6-9 17 15,6 9-24-15,-11-3 36 0,11 3-31 0,-11-3 11 16,5 1-21-16,6 2 14 0,-15 0-9 0,8 0 1 16,7 0-19-16,-15 6 19 0,7-4-25 0,3 2-7 15,-4 0 6-15,3-1 12 0,6-3-18 0,-9 10 15 16,6-5-16-16,3-5 5 0,-5 8 4 0,5-8 6 15,-1 6-31-15,1-6 28 0,0 0-33 16,0 0 14-16,0 0 8 0,0 0-1 0,0 0-16 16,14 5 31-16,-14-5-6 0,0 0-5 15,0 0-16-15,0 0 35 0,0 0-27 0,19-7 18 16,-19 7-13-16,0 0 21 0,8-1-10 0,-8 1 12 16,0 0-7-16,0 0 17 0,0 0-34 0,13 5 6 15,-13-5-5-15,7 14 4 0,-4-4-14 0,-1 3 7 16,0 3-9-16,2 3-3 0,-3 1-3 0,1 0 12 15,-1 5-7-15,-1 1 21 0,0-1-24 0,-1 1 6 16,-1 1 0-16,-2 0-3 0,0 0-8 16,-2-3 14-16,1 0-12 0,-3-3-4 0,0 2-2 15,-2-5-8-15,2-4-19 0,-3-2-6 0,1-2-19 16,-3-3-5-16,0-5-26 0,0-3-25 0,13 1-23 16,-25-11 4-16,15 2-26 0,-1-2-84 0,4-4-1052 15,1 0-1028-15</inkml:trace>
  <inkml:trace contextRef="#ctx0" brushRef="#br0" timeOffset="169726.274">5464 6115 3166 0,'17'-8'455'16,"-3"0"-87"-16,0 0-83 0,-1 0-40 0,0-2-37 0,-2 2-14 16,-1-1-74-16,3 0 5 0,-3 0-6 15,0-1-17-15,-2 2-40 0,-1-1-3 0,0 0-5 16,-3 2 8-16,-1-2-17 0,0 1-7 0,-3 8-15 15,-4-15 22-15,0 8-7 0,-1 1 11 0,0 1-18 16,-1 1 11-16,-2 1 1 0,0 1 25 0,8 2-4 16,-14 2 5-16,14-2-39 0,-15 8 25 15,6-2-24-15,3 2 13 0,1 0-6 0,-1 2-8 16,4 3-4-16,0-1 1 0,4 1-17 0,-1-1 4 16,4 2-18-16,1 0-8 0,4 0-18 0,0 0 17 15,3-3-14-15,-1-2 2 0,2 2-23 0,1-4-9 16,-1-1-11-16,-2 1 9 0,1-2-15 15,-2-3-25-15,1 2-38 0,3-1-198 0,-6-2-1121 16,-1-1-1672-16</inkml:trace>
  <inkml:trace contextRef="#ctx0" brushRef="#br0" timeOffset="170409.925">6348 5649 3740 0,'-5'19'522'15,"1"1"-112"-15,1-2-63 0,0 1-74 0,2-2-47 16,-3 3-26-16,1 4-49 0,0 1-27 16,0-1-11-16,2 0-15 0,-2-1-5 0,2-3-19 15,1 0-28-15,0-1-1 0,0-4-29 0,1-1-2 16,0-1-33-16,4-4-35 0,-1-1 10 0,4-4-14 16,-8-4 5-16,17 2-7 0,-17-2 23 0,23-9 4 15,-10 2-15-15,-1-4 11 0,0 3 17 0,-2-1-39 16,-1 1 44-16,-1 1-21 0,-1 0 20 0,-2-1-13 15,2 1 12-15,-7 7-4 0,7-13 32 16,-7 13-36-16,2-12 16 0,-2 12-29 0,0 0 21 16,-9-12 3-16,9 12 2 0,-12-6 21 0,3 3-27 15,9 3-19-15,-20-1-16 0,9 1-50 16,0-1-24-16,-3 1-60 0,14 0-208 0,-18-1-1731 16</inkml:trace>
  <inkml:trace contextRef="#ctx0" brushRef="#br0" timeOffset="170882.146">6882 5800 3279 0,'0'0'468'0,"0"0"-132"15,-31-7-37-15,21 9-103 0,-3-1-12 0,0 0-17 16,-1 2-7-16,-1-1-8 0,-1 5 4 0,-1-1-19 16,-1 4-11-16,-2 1 3 0,0 3-7 0,0-1-45 15,-1 6-1-15,3-1-2 0,2 0-8 0,5-1-13 16,-2-2 7-16,5 1-13 0,2-4 16 0,2 0-17 16,2-2 15-16,4-3-20 0,-2-7-4 15,5 10-12-15,-5-10 7 0,13 4-13 0,-4-5 16 16,-9 1-19-16,22-8 5 0,-8 0-2 0,-1 0 8 15,0-2-14-15,4-3 1 0,0-1 1 0,-3-2-7 16,1-1 1-16,0 1 4 0,-1-3-8 0,0 3-2 16,-1-2 7-16,-1 2-2 0,-2 1-7 0,0 2 4 15,-1 2 11-15,-4 1-5 0,1 2-2 16,0 0-7-16,-2 2-15 0,-4 6 13 0,7-4-1 16,-7 4 7-16,0 0-1 0,0 0 17 0,0 0-20 15,-10 34 9-15,6-18 8 0,0-1-6 0,-1 1-7 16,1 0 0-16,0 0 0 0,-2 0 3 0,5-4-9 15,-1 1 9-15,0-4-9 0,2 2-8 16,0-4-36-16,0-7-24 0,4 13-29 0,-4-13-25 16,11 5-24-16,-11-5-15 0,16-2-646 0,-4 0-609 15,1-5-1467-15</inkml:trace>
  <inkml:trace contextRef="#ctx0" brushRef="#br0" timeOffset="171182.412">7081 5825 3633 0,'-6'3'473'0,"6"-3"-150"0,-11 7-15 0,11-7-113 16,-7 5 25-16,7-5-36 0,-6 5-14 16,6-5-37-16,-4 7-9 0,4-7-13 0,2 10-15 15,-2-10-37-15,2 14 18 0,3-5-16 0,-1-1-3 16,2 3-3-16,0 2-1 0,2-1-24 0,-3 4 8 15,0-1-19-15,-1 1 22 0,-1 0-21 0,-2 2 20 16,2-1-13-16,-3 1-5 0,-4-1-13 0,2 0 4 16,1 0-1-16,-3-2 3 0,1-3-6 0,-2 0 6 15,1-2-17-15,-2-2-17 0,-2 0-18 16,4-4-14-16,-3-2-11 0,7-2-23 0,0 0-42 16,0 0 0-16,-23-10-42 0,25 2-244 0,-5-1-991 15,1 0-1412-15</inkml:trace>
  <inkml:trace contextRef="#ctx0" brushRef="#br0" timeOffset="171517.585">7152 5981 3054 0,'15'3'473'0,"-15"-3"-33"0,17 1-120 0,-7-1-1 15,3-1-93-15,1 1-5 0,2-1-55 0,-2 1-18 16,4-5-25-16,0 3-12 0,-1-3-26 15,0 0 7-15,-1 1-23 0,-1-2-16 16,0-1-3-16,-3 0-4 0,-2 0-5 0,-3-1 11 16,-1-1-38-16,-2 2 38 0,-1-1-19 0,-3 1-24 15,0 7-2-15,-8-12 12 0,0 5-13 0,0 1 29 16,-2 2-38-16,0 0 8 0,0 3-5 0,-1 1 55 16,0 1-26-16,1 4 17 0,-4 2-2 0,2 2 0 15,2 2-8-15,1 3-3 0,0 0-6 0,3 3 2 16,1 2-3-16,2-2 7 0,3 2-20 0,1-3-5 15,3 0-8-15,1-2 4 0,2-1-6 0,3 0-8 16,1-3-25-16,0-2 5 0,5-3-33 0,-3-2 16 16,2-1-36-16,-1-1-21 0,2-4-60 0,-16 3-13 15,32-2-1031-15,-13-1-942 0</inkml:trace>
  <inkml:trace contextRef="#ctx0" brushRef="#br0" timeOffset="172741.766">8473 5711 2284 0,'0'0'422'0,"-8"-7"-64"0,4 5-33 16,-5 0-88-16,9 2 12 0,-13-5-52 0,3 2 24 15,-1 2-70-15,1 0 2 0,-1 1-1 0,-2 0 31 16,-1 1-48-16,0 1 25 0,0 1-28 0,-1 3-11 16,-1-1 11-16,0 3-21 0,1 0 2 0,-1 1-17 15,3 1-17-15,1 4-4 0,-2 1-3 16,2 0-7-16,1-1 0 0,4 3-3 0,0 2 0 16,2-3 0-16,3 3-10 0,-1 0-7 0,3 0 4 15,0 0 0-15,1 2-11 0,-1 0-4 0,2 0-11 16,-2 1 1-16,0 3-14 0,-2 0-19 15,1 2-27-15,-3-1-20 0,0 0-29 0,-1-2-27 16,-2 1-38-16,0-4-73 0,-3 9 1 0,3-12-1140 16,3-6-910-16</inkml:trace>
  <inkml:trace contextRef="#ctx0" brushRef="#br0" timeOffset="172994.123">8322 6025 4528 0,'0'0'486'0,"0"0"-113"0,0 0-76 16,0 0-59-16,0 0-26 0,0 0-45 0,0 0-22 16,-31-2-26-16,20 2-18 0,-5 2-12 0,3-2-13 15,-3 1-11-15,0 1-7 0,-4-1-11 0,3 1-4 16,-3 1-4-16,2-1-14 0,0 0-22 0,-1 1-14 15,4-2-24-15,-4 0-7 0,4 1-49 0,-1-1-5 16,2-1-59-16,0 0-34 0,5-1-811 0,1-1-485 16,8 2-1740-16</inkml:trace>
  <inkml:trace contextRef="#ctx0" brushRef="#br0" timeOffset="173378.166">8565 5959 2392 0,'-10'2'432'15,"-2"2"-66"-15,0-1-42 0,1 1-79 0,0 1 18 16,-4 1-63-16,3-1 31 0,1 0-74 0,1 2 33 15,-2-1-26-15,4 1 1 0,1 1-11 16,0 0-21-16,0 1-37 0,3 2-23 16,1-1 0-16,3-1 10 0,1 1-18 0,-1-10-2 15,4 18-8-15,2-10-14 0,-1-1 13 0,1-1-14 16,1-3-13-16,0 0 16 0,-7-3-23 0,17 2-9 16,-17-2 11-16,16-3 9 0,-8-1-7 0,1 1-13 15,-2-2 5-15,-1-2 4 0,0 1-16 0,0-1 27 16,-2-2-22-16,1 0 13 0,-2-1-10 0,1 1-1 15,-1-1-15-15,1 0-11 0,-3-1-14 16,2 1-12-16,0-2-25 0,0 3-8 0,0-1-54 16,-1 0-4-16,1 0-92 0,6-1-182 0,-4 4-1368 15</inkml:trace>
  <inkml:trace contextRef="#ctx0" brushRef="#br0" timeOffset="173677.682">8715 6128 3458 0,'0'0'571'0,"0"0"-189"16,0 0-2-16,0 0-115 0,0 0-22 0,0 0-50 15,6-22-16-15,-6 12-35 0,-2-1 5 0,1-1-29 16,-1 0 9-16,0 1-26 0,0-1-5 0,1 1-12 15,-1 0-5-15,1 1-11 0,-2-1 3 0,3 2-8 16,-1 0 2-16,2 0-9 0,-1 9 3 0,3-15-15 16,-2 9 0-16,4 0-12 0,-1-3-3 0,3 4-27 15,1-1-22-15,2 1-3 0,2 0-46 0,3 0-16 16,-1 2-1-16,5 0-39 0,-2 0-18 0,1 1-81 16,-1-1-13-16,-1 2-1023 0,0-2-712 15</inkml:trace>
  <inkml:trace contextRef="#ctx0" brushRef="#br0" timeOffset="174822.265">9265 6000 3279 0,'22'0'570'0,"-10"0"-191"0,1-3-70 0,-1 1-51 16,1-1-20-16,1 1-34 0,-3 0-38 16,1-2-23-16,0 1 15 0,-2 0-56 0,2 0 11 15,-12 3-41-15,20-8 4 0,-12 3-20 0,0 2 3 16,-1-4-13-16,1 1 7 0,-8 6-29 0,8-10 10 16,-8 10-18-16,8-11 19 0,-8 11-6 0,2-12-10 15,-2 12-1-15,-2-11 6 0,2 11-30 16,0 0 10-16,-12-12-6 0,6 8-4 0,-1 3 2 15,-2 1 6-15,9 0-2 0,-18 3 18 0,8 0-13 16,-1 2 18-16,0 1-3 0,-1 2-12 0,0 2 16 16,2-1-8-16,-3 4-2 0,3-1 4 0,2 1-6 15,0 1 24-15,2 0-21 0,0 0-1 0,3-3-5 16,0 2 2-16,2-3 12 0,2 1-30 16,2 0-2-16,1-3 4 0,4 2-15 0,1-5 18 15,3 2-16-15,2-3-11 0,0-3-27 0,3 1-2 16,0-2-34-16,4-2 18 0,0 1-29 0,-1-3-5 15,3-1-18-15,-2 0 2 0,0-4-16 0,2 1-1 16,-1 0-1-16,-2-2 12 0,1 0-15 16,0-1-15-16,-2 0 44 0,1 2 0 0,-2-1-3 15,-2 1-23-15,2-3 43 0,-4 4 3 0,1-1 13 16,-2-2 67-16,1 3-41 0,-2 1 61 0,-2 0-18 16,1 1 28-16,-3 0 43 0,1 1 9 0,-9 5-37 15,12-8 55-15,-6 4-33 0,-2 0 17 0,-4 4 30 16,6-7 22-16,-6 7-17 0,0 0 0 0,-1-10-5 15,1 10 11-15,0 0-4 0,-12-3-2 16,12 3-38-16,-14-3 19 0,7 3-37 0,7 0 7 16,-18 1 4-16,9 1-9 0,-1-1 3 0,-2 1-8 15,0 1-6-15,2 2 7 0,-1-1 3 16,0 1 3-16,1 0-31 0,0 1 16 0,0 1-6 0,2 0 3 16,-2-1-10-16,3 0 19 0,0 0-31 15,1 1 21-15,0-3-9 0,2 0 8 0,4-4-10 16,-5 8 3-16,5-8-11 0,0 0 14 0,0 0-25 15,0 0 17-15,0 0 2 0,18 2 1 0,-18-2-12 16,17-7 4-16,-7 1-7 0,0 1 24 0,-2-2-25 16,3 1 7-16,-2 0-10 0,0-2-2 0,2 2 5 15,-3 1-2-15,1-2 2 0,-2 2 0 0,1-2-1 16,-2 4-5-16,0-1 8 0,-6 4-2 16,10-8-16-16,-6 6 6 0,-4 2-13 0,8-8 13 15,-8 8-21-15,6-6 17 0,-6 6-2 16,4-5 4-16,-4 5 9 0,0 0 22 0,0 0-41 15,0 0 22-15,0 0-10 0,0 0 4 0,0 0 8 16,0 0 13-16,2 26-5 0,-1-19 16 0,-1-7-13 16,1 15 9-16,2-5 5 0,-1-4 6 0,2 3-21 15,0 0-1-15,0-3 8 0,0 0-10 0,2-2-10 16,-6-4-2-16,12 10-26 0,-6-8 4 0,-6-2-34 16,15 3-12-16,-15-3-21 0,16-3-15 0,-16 3-36 15,15-6-4-15,-8 0-9 0,3 2-49 0,-2-4-1080 16,1 2-961-16</inkml:trace>
  <inkml:trace contextRef="#ctx0" brushRef="#br0" timeOffset="175118.379">10212 5767 2913 0,'-28'10'559'15,"19"-8"-88"-15,2 4-111 0,-1-3-34 0,0 2-51 16,-3 2-34-16,1 0-42 0,0 1-45 0,-2 2-21 16,2 1-1-16,-2-1-21 0,3 1-2 15,0 2-16-15,1-1-7 0,1 1-11 0,1-2-7 0,3-1-2 16,2 1-2-16,-1 0-11 16,2-3-1-16,3 2-17 0,0-3 4 0,3 1-16 15,-1-2 4-15,2 0-12 0,0-3-3 0,-7-3-8 16,17 4-4-16,-8-4-20 0,-9 0-9 0,21-5-21 15,-11 1-6-15,1-2-36 0,2-3-5 0,-2-1-36 16,-1-3-1-16,3-2-8 0,0 4-53 0,-1-6-1136 16,0-1-1053-16</inkml:trace>
  <inkml:trace contextRef="#ctx0" brushRef="#br0" timeOffset="175498.09">10366 5610 3417 0,'-4'8'544'0,"0"2"-46"16,-2 4-133-16,2 1-55 0,-1 1-70 0,0 4-10 15,-2 2-62-15,3 1-5 0,-1-1-22 0,2 0-13 16,1-2-17-16,-1-1-14 0,1-2-5 0,1 1-6 16,-1-4-12-16,2 0 11 0,0-2-21 0,2-2-2 15,1 0-16-15,0-3-3 0,1-2-11 0,-4-5-10 16,12 4 15-16,-12-4-13 0,18-6-6 0,-7 1-4 15,1-5-11-15,0-1-2 0,0-1-8 16,1 1 17-16,-1-3-10 0,-1 3 9 0,0 0-9 16,-1 1 5-16,1 0 1 0,-4 2 2 0,1 2-2 15,-2-1 9-15,0 4-8 0,-6 3 0 0,10-2-9 16,-10 2 9-16,0 0-7 0,12 12 3 0,-9-3-13 16,0 1 11-16,0 0 0 0,-1 3 2 15,-1-2-17-15,1 1 4 0,-1 0-2 0,2-1-2 16,-2-2-17-16,1-1-5 0,1 1-14 0,-2-2-16 15,-1-7-34-15,4 10-12 0,-4-10-28 0,0 0 15 16,0 0-39-16,0 0-9 0,0 0 1 0,0 0-70 16,27-15-560-16,-21 8-1055 0</inkml:trace>
  <inkml:trace contextRef="#ctx0" brushRef="#br0" timeOffset="176217.683">10970 5682 3821 0,'-6'21'486'0,"1"-1"-66"0,0 0-94 0,-2-1-33 16,3 0-54-16,-2 2-27 0,2 0-18 15,0-1-35-15,-1-1-12 0,2-2-13 0,2 1-20 16,-2-3-19-16,2-1-12 0,1-2 1 16,0 0-22-16,1-2-11 0,5-3-28 0,-2 1 1 15,2-4-17-15,0 1 3 0,-6-5-11 0,18 1-12 16,-18-1-12-16,17-2-2 0,-6-3 3 0,1 0-1 15,-3 0-5-15,1-2 15 0,0 0-13 0,-1-1 18 16,-1 0-18-16,-1-1 23 0,0 2-12 0,-1 0 6 16,-3-1-1-16,0 1 1 0,-3 7-7 0,4-10 6 15,-4 4 0-15,0 6 7 0,0-11-4 0,0 11 5 16,-6-8-3-16,6 8 9 0,-7-5-10 0,7 5-1 16,-9-4-12-16,4 1 4 0,5 3-14 0,-11-3-6 15,11 3-19-15,-11 0-14 0,11 0-25 16,0 0-3-16,-22-4-28 0,15 3-64 15,7 1-3-15,-14-3-1136 0,5 1-1285 0</inkml:trace>
  <inkml:trace contextRef="#ctx0" brushRef="#br0" timeOffset="176709.94">11183 5768 2980 0,'0'0'534'16,"0"0"-110"-16,0 0-75 0,10 0-58 0,-10 0-12 15,0 0-47-15,0 0-36 0,0 0-17 0,-1 16-12 16,1-16-29-16,-5 12-4 0,2-5-21 0,2 1 12 15,-2 1-25-15,3-9-5 0,-1 16-14 0,-1-7 0 16,2-2-20-16,-1 2 7 0,1-9-13 0,1 15-7 16,-1-7-13-16,0-8 4 0,6 9-6 0,-2-5-3 15,-4-4-11-15,16 3 15 0,-16-3-14 0,16-3-2 16,-4-1-4-16,-3-1-6 0,3-2-2 16,-1 1 9-16,1-2-17 0,-2 0 7 0,2-1-4 15,-2-1-2-15,-1 2 4 0,-1 1 5 0,2-1-11 16,-4 1 6-16,1-1-3 0,-2 2 8 0,-2 1-8 15,3-1-8-15,-6 6-8 0,4-9 22 16,-1 4-21-16,-3 5 8 0,0 0 2 0,6-6 2 16,-6 6 0-16,0 0 5 0,0 0 2 0,0 0-4 15,0 0 15-15,0 0-9 0,-4 30-4 0,4-22-1 16,0 4-7-16,2-2 11 0,0 0-8 0,-2-2-4 16,3 1-24-16,1-1-11 0,1-2-16 15,-5-6-16-15,10 9-28 0,-4-7-17 0,-6-2-23 16,0 0-11-16,21-2-27 0,-21 2-66 0,23-9-1038 15,-12 3-1014-15</inkml:trace>
  <inkml:trace contextRef="#ctx0" brushRef="#br0" timeOffset="177070.61">11666 5663 2578 0,'-6'3'492'16,"-4"-2"-69"-16,10-1-95 0,-13 5-60 0,7-4-89 16,6-1-6-16,-12 5-36 0,12-5 1 0,-11 4-9 15,6-1 6-15,5-3-33 0,-9 6 28 0,9-6-53 16,-8 5 37-16,8-5-19 0,-5 6 23 0,5-6-53 16,-4 7 1-16,4-7-2 0,-1 7-15 0,1-7-4 15,0 0 0-15,0 0-7 0,7 12 14 0,-1-8-14 16,-6-4 7-16,14 8-15 0,-7-5-16 15,0 3 3-15,4-2-8 0,-1 0-11 0,0 2 20 16,0 1-7-16,-2-2 1 0,0 1 4 0,-1 1-10 16,-2 1-1-16,1-1 4 0,-6-7-20 0,4 14-7 15,-7-5 4-15,3-9 1 0,-4 15-11 0,-1-7 24 16,-1-3-2-16,1 2-12 0,-5-1 0 16,2-1-32-16,1 0-2 0,-4-3-15 0,1 1-45 15,10-3 7-15,-23 4-48 0,13-2-33 0,10-2-106 16,-18 0-1504-16</inkml:trace>
  <inkml:trace contextRef="#ctx0" brushRef="#br0" timeOffset="190437.563">2779 7033 2479 0,'0'0'475'0,"1"-9"-104"15,-1 9-30-15,0 0-69 0,3-7-31 0,-3 7-63 16,0 0-1-16,0 0-26 0,0 0-12 0,1-8-26 15,-1 8 10-15,0 0-57 0,4-9 6 0,-4 9-22 16,0 0 29-16,2-10-9 0,-2 10-9 0,0 0-42 16,-2-8 40-16,2 8-31 0,0 0 26 0,-4-8-21 15,4 8 8-15,0 0 5 0,0 0-1 16,-3-7 5-16,3 7 1 0,0 0 2 16,0 0 16-16,0 0-16 0,-2-6 17 0,2 6-6 15,0 0-3-15,0 0-5 0,0 0 9 0,0 0-17 16,0 0 11-16,0 0-1 0,0 0-23 0,0 0-9 15,0 0 17-15,0 0-12 0,0 0 17 0,-3 28-4 16,4-21-4-16,-1 1-1 0,0 4-5 0,-1 2 4 16,2-2 2-16,-1 3-8 0,-1 3 2 0,1 0 1 15,0 0-2-15,0-1-7 0,0 4-1 0,1-3-8 16,1 3 3-16,-2-1-6 0,1-2 8 0,-1 1-8 16,1 1 2-16,1-2-6 0,-1-2 8 0,1-1-12 15,0-2 7-15,0 0-8 0,0-2 2 0,0 0 0 16,-1-1 11-16,1 0-8 15,-1-2-11-15,1-1 2 0,-2-7 10 0,2 14-15 16,-2-14 0-16,2 13-3 0,-2-13-5 0,3 8-1 16,-3-8 6-16,1 7-14 0,-1-7 7 0,0 0 0 15,0 0 5-15,3 7-9 0,-3-7 20 0,0 0-16 16,0 0-5-16,0 0 7 0,0 0 8 0,17-12-7 16,-13 6 6-16,2-1 1 0,1-1 15 0,3-2-15 15,-2-1 1-15,2-1-5 0,4-3 12 0,0-1-4 16,2 0 21-16,2-6-19 0,4 1-5 0,-3-2 4 15,1-1 7-15,1 1-3 0,5-11-3 0,-6 5-4 16,5-6 8-16,-5 6-10 0,-5 1 12 0,1 2-8 16,-2 2 0-16,-3 2 2 0,-1 3-6 15,-1-1-2-15,-1 7-9 0,-2 1-15 16,-2 0 2-16,2 2-13 0,-3 3 0 0,-2 0-23 16,-1 7-2-16,1-9-35 0,-1 9-33 0,0 0-27 15,-4-8-304-15,4 8-697 0,0 0-699 0</inkml:trace>
  <inkml:trace contextRef="#ctx0" brushRef="#br0" timeOffset="191390.213">3121 7396 2371 0,'0'0'505'15,"6"-4"-137"-15,-6 4-45 0,0 0-53 0,0 0-12 16,0 0-34-16,0 0 14 0,0 0-49 0,0 0-10 15,0 0-25-15,0 0-21 0,0 0-9 0,0 0-28 16,0 0-26-16,0 0 19 0,-8 25-22 0,4-18 19 16,-2-2-30-16,2 5-1 0,-2-1 3 0,-1 0-19 15,2-1 18-15,-1 2-17 0,-1 1-3 0,0 2-6 16,-2-2-14-16,1 0 14 0,1 2-20 0,-1-2 1 16,0-2 0-16,1 2 11 0,1-2 8 0,1 0 1 15,-2-2 1-15,1 2-23 0,0-2-27 16,2-2 28-16,0 0-9 0,4-5 1 15,-7 10 3-15,3-6-1 0,4-4-5 0,-4 8 16 16,4-8-9-16,-5 5 0 0,5-5 9 0,0 0 20 16,-4 8 3-16,4-8-3 0,0 0-8 0,0 0-7 15,0 0 0-15,0 0-7 0,0 0 7 0,13 8 0 16,-13-8-23-16,14-1 22 0,-14 1-16 0,17-1 4 16,-17 1-1-16,20-3 3 0,-7 1-11 0,3 1 8 15,0-1 11-15,-2-1-9 0,1 2-11 0,-2 0 6 16,0-2 6-16,1 2 1 0,-3 0-9 0,2 0 1 15,-5-1-10-15,1 1 5 0,0 0-5 0,-9 1-19 16,14-2 2-16,-7 1-14 0,-7 1-54 16,10 0-31-16,-10 0-56 0,0 0-42 15,0 0-92-15,15-3-1127 0,-15 3-1744 0</inkml:trace>
  <inkml:trace contextRef="#ctx0" brushRef="#br0" timeOffset="192545.749">3380 7436 3310 0,'0'0'442'0,"0"0"-73"16,0 0-64-16,0 0-15 0,0 0-61 0,0 0 6 16,0 0-32-16,0 0-10 0,0 0-46 0,0 0 4 15,-9 25-14-15,6-20 1 0,3-5-30 0,-1 9-1 16,1-9-13-16,-2 8 3 0,2-8-21 0,-1 12 9 16,-1-6-13-16,2-6-11 0,-3 13 10 0,2-6-8 15,0 1-11-15,-2 1-4 0,0-1-10 0,-2 0-3 16,3 2-3-16,0 0 0 0,-2-5-11 0,1 2 6 15,2 2-13-15,-2-3 3 0,3-6-5 0,-4 13-2 16,2-8-3-16,2-5 1 0,-4 9-22 0,4-9-10 16,-3 7-14-16,3-7-11 0,-3 6-16 0,3-6-2 15,0 0-23-15,0 0-10 0,0 0-20 16,0 0-27-16,0 0-15 0,0 0-28 0,-5-20-414 16,5 20-765-16,7-18-1273 0</inkml:trace>
  <inkml:trace contextRef="#ctx0" brushRef="#br0" timeOffset="192998.29">3375 7424 3151 0,'0'0'507'0,"0"0"-187"0,0 0-24 15,0 0-93-15,0 0 9 0,0 0-56 0,0 0 21 16,0 0-29-16,0 0 18 0,0 0-38 0,0 0-7 15,0 0-16-15,0 0-3 0,0 0-4 16,0 0-2-16,0 0-1 0,0 0-26 16,0 0-12-16,0 0 13 0,13 11-18 0,-13-11 26 15,1 10-19-15,-1-10 3 0,4 12 2 0,-1-5-3 16,-1 0-3-16,1 0 17 0,0 1-19 0,0 3-1 16,0-2-13-16,0 3 3 0,1-2-3 0,1 1-5 15,-1-1-3-15,0 1 6 0,2-1-7 0,-2-1-1 16,2 1-8-16,-2-1-1 0,0-1 2 0,2 0-6 15,-2-2-2-15,1 0 1 0,-5-6-9 0,8 9 4 16,-4-5-8-16,-4-4 7 0,7 5-6 0,-7-5-2 16,0 0 2-16,11 1-2 0,-11-1-4 15,0 0 10-15,13-10-14 0,-10 5 12 0,-3 5-2 16,6-13-8-16,-2 4 4 0,0 1-4 0,-3-3 4 16,2-1 2-16,0 0-8 0,0-1-1 0,-2 0-4 15,2-1 2-15,-1 2-11 0,0-1-3 0,0-1-5 16,1 4-15-16,-2 0-7 0,1 1-3 15,-1 1-18-15,1 0 6 0,-2 8-20 0,2-12-13 16,-1 7-26-16,-1 5-38 0,0 0-32 0,9-17-208 16,-6 14-809-16,-3 3-789 0</inkml:trace>
  <inkml:trace contextRef="#ctx0" brushRef="#br0" timeOffset="194794.038">3887 7417 2796 0,'0'0'483'0,"0"0"-124"0,0 0-36 16,-18 16-36-16,16-13-48 0,2-3-54 0,-10 13 0 16,6-4-6-16,-2-2-35 0,2 3-25 15,-2 0 14-15,1 4-19 0,0-3-9 0,1 3-20 16,0 1-8-16,1-2-4 0,1 3-12 0,1-5-35 15,1 3 20-15,0-1 2 0,0 0-7 0,1-1-12 16,1-2 10-16,2 2-31 0,0-2 11 0,2-2-6 16,2 2-22-16,0-5 2 0,-1 2-7 0,0-4-10 15,4 0 3-15,-2-1 7 0,-9-2 4 0,21-2-7 16,-11-1 15-16,0 0-6 0,-1-1-15 0,1-2 10 16,-1 1 0-16,0-3 12 0,-1-1 2 0,-1 2-5 15,-1-2 8-15,-2 0-8 0,0 2-11 16,0-2 27-16,-1 2-19 0,-2 0-1 0,-1 7-10 15,-1-14-18-15,1 14 31 0,-4-9-5 16,-2 3 0-16,1 3 10 0,-4-1-8 0,0 2 23 16,-2-1-2-16,3 3-23 0,-2 0 15 0,-3 0 5 15,2 2-15-15,-3-2-28 0,2 1 17 0,2 0-40 16,10-1-41-16,-18 0-43 0,18 0-46 0,-16-1-51 16,16 1 2-16,-11-3-1788 0</inkml:trace>
  <inkml:trace contextRef="#ctx0" brushRef="#br0" timeOffset="195570.565">4298 7516 2032 0,'0'0'414'0,"0"0"-64"0,0 0-60 15,0 0-60-15,0 0-19 0,-34 6-28 0,26-4 23 16,-2 1-104-16,-3-1 24 0,0 2-12 0,2-1 5 16,-2 1-19-16,2 0-43 0,1 1 10 0,-3 0 9 15,3 0-12-15,2 1-35 0,-2 0 33 0,1 0-16 16,4 0-23-16,0 2 36 0,0-3-20 0,4 2-24 15,1-7 38-15,-2 12-19 0,2-12-9 0,6 11 26 16,-2-6-19-16,-4-5 0 0,8 7-5 0,-8-7 4 16,13 5-3-16,-6-4-2 15,-7-1-29-15,14 0 29 0,-14 0-9 0,17-4-17 16,-8 3 36-16,-3-3-24 0,2 0-8 0,0 2-10 16,-2-2 18-16,-6 4-2 0,11-8-7 0,-5 4-41 15,0-2 57-15,-1 1 4 0,0 2-14 0,-5 3-6 16,8-10-13-16,-5 6 17 0,1-2 0 0,-4 6 1 15,7-8 2-15,-7 8-6 0,6-6 18 0,-6 6 14 16,4-5-21-16,-4 5-18 0,0 0 16 0,0 0-11 16,0 0 2-16,0 0-4 0,0 0 0 0,0 0-10 15,0 0 8-15,0 0 23 0,0 0-15 16,-10 23 2-16,10-23 13 0,-4 9-9 0,4-9-9 16,-1 9-6-16,1-9 6 0,-3 8-50 0,3-8-14 15,-2 8-96-15,2-8-20 0,0 0 21 0,0 0-658 16,14 7-2193-16</inkml:trace>
  <inkml:trace contextRef="#ctx0" brushRef="#br0" timeOffset="195946.305">4480 7489 2695 0,'-8'2'416'16,"1"0"-61"-16,1 2-81 0,6-4-47 0,-14 5-30 15,8-1-29-15,6-4-4 0,-10 4 8 16,10-4-37-16,-7 4-34 0,7-4-21 0,-5 6-16 16,5-6 3-16,0 0 16 0,-2 9-6 0,2-9-25 15,0 0 37-15,0 0-60 0,6 12 18 0,-6-12-19 16,5 8 0-16,-5-8 21 0,3 9-1 0,-3-9-39 15,6 10 32-15,-3-4-20 0,-3-6-27 0,4 9 28 16,-4-9 13-16,2 13-27 0,-1-7 9 16,-1-6-9-16,1 14 0 0,-1-14-19 0,-1 14 27 15,1-14 4-15,0 13-9 0,0-13-24 0,-3 11 1 16,2-6 4-16,1-5-14 0,-5 8-18 0,5-8 7 16,-5 4-32-16,5-4-22 0,0 0-36 0,0 0-74 15,-16 3 9-15,16-3-81 0,0 0-107 16,0 0-2164-16</inkml:trace>
  <inkml:trace contextRef="#ctx0" brushRef="#br0" timeOffset="196333.283">4537 7583 2413 0,'10'-1'507'0,"0"-2"-134"0,1 2-79 16,2-1-44-16,-1 1-47 0,4 0-89 16,-3-3-6-16,3 1-22 0,0-2 58 0,0 1-53 15,-4 0-6-15,0-1-21 0,0 1 17 0,0-1-37 16,-4 3 20-16,2-2-18 0,-3-1 13 0,-1 1-40 16,-6 4 18-16,7-6 0 0,-7 6 10 0,0 0-18 15,-3-11 3-15,3 11-5 0,-8-4 4 0,0 1-11 16,8 3-2-16,-16-2 16 0,7 2-4 15,-1 0-7-15,10 0 16 0,-22 3-18 0,13 1 37 16,-2 0-24-16,1 2 20 0,1 0-12 0,0 1 4 16,3 2-23-16,0-1 36 0,2 3-32 0,0-1 1 15,2-2 5-15,2 0 1 0,2 1-20 0,-1 1 22 16,5-1-24-16,1-1 11 0,3-2-5 0,0 0-5 16,1-1 0-16,3 0-41 0,-1-1 10 15,1-3-49-15,-1 2-2 0,-2-3-3 0,3 0-53 16,-3-2-35-16,-11 2-53 0,22-1-61 0,-14 0-1683 15</inkml:trace>
  <inkml:trace contextRef="#ctx0" brushRef="#br0" timeOffset="197110.311">5407 7203 3626 0,'0'0'636'0,"0"0"-149"16,0 0-117-16,0 0-63 0,0 0-55 0,0 0-17 15,0 0-28-15,30-1-32 0,-19 1-39 16,4 0-22-16,2 0-20 0,4 0-3 16,0 0-18-16,3 0-12 0,-1 1-7 0,-1-1 0 15,1 0-14-15,-2 0-3 0,-3 0-6 0,-2 0-7 16,1 0-17-16,-3 1-17 0,0-1-30 0,-4 0-23 15,2 0-30-15,-3-1-13 0,0 1-27 0,-9 0-23 16,0 0-20-16,17-4-869 0,-12 3-670 0</inkml:trace>
  <inkml:trace contextRef="#ctx0" brushRef="#br0" timeOffset="197438.213">5464 7350 3172 0,'0'0'654'0,"-7"4"-107"0,7-4-125 0,-6 3-58 16,6-3-53-16,0 0-29 0,-5 5-38 0,5-5-15 15,0 0-16-15,-6 4-7 0,6-4-11 0,0 0-29 16,0 0-1-16,0 0-35 0,0 0-24 0,0 0-25 15,0 0-9-15,0 0-5 0,30-1-8 0,-18 1-18 16,4 0 0-16,0-1-9 0,6 1-2 16,0-2-12-16,0 2-3 0,2 0-9 0,-2-1-6 15,1 2-8-15,0 1-12 0,-2-1-8 0,-2 0-11 16,0 0-9-16,-3 0-13 0,-2 2-25 16,-3-2-19-16,-11-1-17 0,23 2-47 0,-15 0-11 15,4-2-613-15,-12 0-287 0,17-1-610 0</inkml:trace>
  <inkml:trace contextRef="#ctx0" brushRef="#br0" timeOffset="201481.362">6635 6576 3054 0,'0'0'500'0,"6"-5"-60"0,-6 5-102 0,0 0-52 16,0 0-59-16,0 0-16 0,6-4-51 0,-6 4 7 15,0 0-16-15,0 0 1 0,0 0-21 16,0 0-6-16,0 0-11 0,0 0-17 0,0 0 0 16,0 21 13-16,0-21-6 0,-3 20-11 0,2-8-6 15,-1 1-6-15,1 4-14 0,-3 0-5 0,3 4 9 16,1 0-12-16,-2 4-16 0,2-2 2 0,0 1-11 16,0 2-8-16,2 1-1 0,-2-1-3 0,3-1 0 15,-1-1-12-15,-1-3-9 0,1 0-2 0,-1-2-15 16,1 0-11-16,-2-2-31 0,1-2-25 0,0-2-23 15,-1-1-21-15,0-1-47 0,0-11-39 0,9 17-88 16,-7-12-932-16,2 0-703 0</inkml:trace>
  <inkml:trace contextRef="#ctx0" brushRef="#br0" timeOffset="201785.819">7136 7124 3287 0,'-27'4'581'0,"15"-3"-207"0,-3 1-47 0,-4 0-80 15,-3-1-27-15,-3 0-37 0,1 0 4 16,-6 2-35-16,1 0-29 0,-1 0-12 0,-1 1-8 15,-2 1-5-15,-2 0-5 0,0 1-19 0,-1-1-18 16,-2 2-2-16,3-1-12 0,5-1-18 16,-1 0-21-16,2-2-27 0,0 3 2 0,3-4-48 15,3 2-9-15,0-3-49 0,1 0-31 0,0 0-20 16,4-2-41-16,2 1-19 0,2-1-383 0,0 1-1894 16</inkml:trace>
  <inkml:trace contextRef="#ctx0" brushRef="#br0" timeOffset="202498.048">6240 7522 3367 0,'1'11'576'0,"-1"-11"-103"15,3 12-81-15,-1-3-74 0,-1 2-47 0,2 1-40 16,0 1-23-16,0 3-4 0,1 3-15 16,2 1-24-16,0 3-50 0,0-2-1 0,3-1-7 15,-2 1-6-15,1 0-11 0,2-2-12 0,-1-1-10 16,0-3-2-16,0-1-13 0,-2-3 5 0,0 0-14 15,-1-1-1-15,2-1-9 0,-4-1-9 16,2-2-4-16,0-1-5 0,-6-5-8 0,11 6-3 16,-11-6 2-16,0 0-5 0,14-6 6 0,-8 1 4 15,-3-2-10-15,2-4-2 0,-1 0 6 0,1-1-3 16,-2-5-3-16,-2-1 1 0,-1 0-9 0,0 0 6 16,0 0-9-16,0-2 8 0,0 4-7 0,-1-1 3 15,-1 2 3-15,1 0-5 0,-1 1 5 0,1 1-9 16,-1 1 9-16,2 0 0 0,0 2-1 0,0-2 5 15,2 2-1-15,1 1 0 0,0 0 3 0,0 0 3 16,-1 1-10-16,1 1 6 0,2 0 3 16,-1-1-4-16,3 0-1 0,-2 3 8 15,0-2-4-15,2-1 5 0,0 3-2 0,1-2 4 16,1 3-3-16,-1-1 7 0,3 0-1 0,-1 1-2 16,2 1 0-16,2-3-2 0,-1 3-7 0,3 0 4 15,2 0-1-15,1 0-3 0,2-1-6 0,4 4-6 16,3-2-13-16,2 1-10 0,-1 0-16 0,1-2-4 15,-2 2-10-15,-2 1-5 0,-1-3-25 0,-3 2-6 16,-2 1-44-16,-3-3-27 0,0 3-27 0,-3 0-777 16,-4 0-445-16,0 0-1541 0</inkml:trace>
  <inkml:trace contextRef="#ctx0" brushRef="#br0" timeOffset="203177.768">6730 7600 3658 0,'0'0'521'15,"0"0"-117"-15,0 0-66 0,0 0-64 0,0 0-37 16,13 15-36-16,-7-13-17 0,1 2-36 0,1 0-3 16,2 0-35-16,-10-4 4 0,15 7-15 0,-9-3-10 15,-6-4-19-15,12 6-9 0,-8-1 0 0,-4-5-11 16,10 3-7-16,-10-3-6 0,8 5-4 0,-8-5-3 16,5 6-3-16,-5-6 2 0,0 0-5 15,-2 10-18-15,2-10 12 0,0 0-1 0,-8 9-1 16,8-9-4-16,-7 6-3 0,3-3 16 0,4-3-23 15,-6 8-1-15,6-8 7 0,-7 6-6 16,7-6 3-16,-5 5-3 0,5-5-1 0,-5 5 2 16,5-5 2-16,0 0-2 0,-6 5-3 0,6-5 7 15,0 0-6-15,-2 8 9 0,2-8-6 0,0 0 1 16,-5 6-9-16,5-6 3 0,0 0 10 0,-3 8 2 16,3-8-8-16,0 0 0 0,0 9 1 0,0-9-2 15,0 0-5-15,9 10 19 0,-5-6-21 0,-4-4 6 16,13 8 0-16,-6-2 1 0,1-2-5 0,1 0 19 15,-4 0-20-15,-5-4 8 0,12 8-7 0,-6-6 8 16,-6-2 1-16,11 6-4 0,-9-1-6 16,-2-5 3-16,9 6-5 0,-9-6 0 0,9 6 3 15,-9-6 2-15,6 6-5 0,-6-6 2 0,5 4 1 16,-5-4-1-16,0 0 0 0,5 9 2 0,-5-9-5 16,3 6 5-16,-3-6-3 0,0 0 3 15,2 12 0-15,-2-12-10 0,1 7 4 0,-1-7 3 16,0 0-15-16,-3 10 3 0,3-10-1 0,0 0 1 15,-5 9-8-15,5-9 10 0,-8 5-10 0,8-5 4 16,-8 4-5-16,8-4-1 0,-8 4 3 0,0-3 0 16,8-1 5-16,-15 3 9 0,7-1-13 0,-2-1 8 15,-2 0-16-15,2 0-2 0,2 0-17 0,-5 2-18 16,5-1-39-16,-2-2-23 0,10 0-31 0,0 0-56 16,-26 0-15-16,22-3-1205 0,4 3-1035 15</inkml:trace>
  <inkml:trace contextRef="#ctx0" brushRef="#br0" timeOffset="204729.349">7597 6854 3488 0,'0'0'479'0,"0"0"-49"0,0 0-95 0,0 0-45 15,0 0-51-15,0 0-2 0,0 0-54 0,0 0 5 16,0 0-38-16,0 0-16 0,0 0-14 0,0 0-5 15,0 0-35-15,0 0 13 0,6 29-23 0,-4-17-10 16,1 3 0-16,2 2 4 0,-3 1-9 0,4 5-5 16,1 1-6-16,-1 0 23 0,-1 0-15 0,3 1-25 15,0 0-7-15,-3 0 1 0,3 0-9 16,0-1 6-16,-1-2-2 0,3 1 3 0,-3-4-11 16,0 3 13-16,-1-4-11 0,1-1 3 15,-1-1-1-15,-1-3-5 0,0-3 2 0,-1-1-6 16,-1 0-4-16,1-1-3 0,-2-2 4 0,3-1-1 15,-5-5 0-15,10 4 3 0,-10-4-3 0,0 0 6 16,21-8-4-16,-13 1 4 0,1-3 6 0,2-3-5 16,1-3-3-16,-1-1 9 0,3-3-11 0,-1-4 8 15,1-2-4-15,0-2 4 0,4-11-6 0,1 0 1 16,-4 6-7-16,-2 4 9 0,0-1-1 0,0 4-10 16,-1 1-3-16,-3 4 2 0,1 1-18 0,-2 4-1 15,0 1-7-15,1 2-11 0,0 0-12 0,0 3-12 16,-3 0-19-16,0 1-9 0,-1 1-23 15,1 1-40-15,-6 7-25 0,10-12-826 16,-7 7-474-16,-3 5-1767 0</inkml:trace>
  <inkml:trace contextRef="#ctx0" brushRef="#br0" timeOffset="205910.197">8097 7288 3244 0,'0'0'471'0,"0"0"-80"15,0 0-77-15,0 0-40 0,-10 26-36 0,6-16-29 16,0-2-4-16,1 2-49 0,-1 0-19 0,-2 4-13 15,2-3-6-15,-2 2-18 0,-1 0-17 16,2 1-3-16,0-2-12 0,0 0-3 0,-1-1-10 16,-1-1-18-16,2 2 1 0,0-5-1 0,-1 2-5 15,2-2-4-15,1 0 0 0,0-1 1 0,3-6-6 16,-6 10-6-16,3-6-4 0,3-4 2 0,-4 7 5 16,4-7 17-16,0 0-9 0,-5 8 1 15,5-8-2-15,0 0-3 0,0 0-2 0,0 0 8 16,0 0-9-16,18 1 1 0,-18-1-6 0,13 0 7 15,-13 0-6-15,17-1 2 0,-7 1-2 16,0-1-5-16,-10 1-12 0,21 1 6 0,-11-1-14 16,1 0-5-16,-11 0-8 0,16 0-27 0,-7 0-24 15,-9 0-22-15,14 0-16 0,-14 0-41 0,11-1-23 16,-11 1-41-16,0 0-34 0,17-7-163 0,-13 5-1242 16</inkml:trace>
  <inkml:trace contextRef="#ctx0" brushRef="#br0" timeOffset="206329.892">8367 7329 3249 0,'-7'25'510'16,"3"-20"-159"-16,-2 3-20 0,2-1-75 0,-2 0-8 15,-1 2-71-15,1 0-3 0,0 1-19 0,-1-1-11 16,1 1-38-16,0-2 31 0,-1 2-38 0,2 1 13 16,-1-3-29-16,2 1 3 0,-2-2-7 0,-1 1-21 15,3-1-9-15,1-2 9 0,-1 1-20 0,4-6 11 16,-6 9-10-16,3-4-5 0,3-5-9 0,-4 8 3 16,4-8 8-16,0 0 4 0,-4 7-9 15,4-7 17-15,0 0 0 0,0 0 5 16,0 0-9-16,0 0 5 0,0 0-8 0,0 0-5 15,15 4 3-15,-15-4-9 0,17-2-3 0,-17 2 5 16,19-4-13-16,-7 3 4 0,0-2-7 0,-1 2 1 16,0 0-8-16,2 0 6 0,-2-1-1 0,2 1 6 15,-3-1-12-15,2 1 0 0,-2 0 5 0,-1 0-3 16,-9 1-13-16,17-1-4 0,-10 1-8 0,-7 0-9 16,13-2-17-16,-13 2-14 0,12-1-24 0,-12 1-9 15,10-4-29-15,-10 4-4 0,0 0-44 0,10-7-15 16,-6 4-796-16,-4 3-471 0,6-6-1753 0</inkml:trace>
  <inkml:trace contextRef="#ctx0" brushRef="#br0" timeOffset="206810.025">8653 7328 3353 0,'-6'14'567'0,"3"0"-120"15,-1-3-98-15,-1 0-43 0,3 1-29 0,-1-2-68 16,2 1-46-16,-1 2-15 0,1-2-35 16,0 2 4-16,1-2-20 0,0 1-25 0,1-1-4 15,-1-1 1-15,0 0-1 0,1-1-7 0,-1-9 3 16,5 16-13-16,-2-12-4 0,-3-4-7 0,8 10-6 16,-2-7-13-16,-6-3 0 0,12 1-7 0,-12-1 1 15,19-2-7-15,-9-2 2 0,-2-1-12 16,3 0 2-16,-2 0-1 0,0-1 8 0,2-2-9 15,-4 0 4-15,0 2-2 0,0 0 0 0,1-1-12 16,-3 1 7-16,-1 3-7 0,-4 3 0 0,6-13-9 16,-6 13 0-16,1-9 7 0,-1 9-7 0,0 0 3 15,-7-8-6-15,7 8-13 0,-9-3-8 0,9 3-10 16,-14 0-13-16,14 0-33 0,-15 3-28 0,5-3-27 16,10 0-30-16,-17 1-15 0,17-1-29 0,-20-1 19 15,14 2-360-15,6-1-1729 0</inkml:trace>
  <inkml:trace contextRef="#ctx0" brushRef="#br0" timeOffset="207310.014">8979 7406 2620 0,'0'0'521'0,"6"-3"-190"16,-6 3 18-16,0 0-126 0,0 0-5 0,0 0-45 15,0 0 16-15,0 0-22 0,0 0-1 0,-21-6 15 16,21 6-34-16,0 0-16 0,-18 9-11 16,10-4-44-16,1 1 2 0,0 1-5 15,-2-2 5-15,3 1-29 0,0 0 13 0,0 2-10 16,2-4 8-16,0 2-18 0,4-6 14 0,-7 9-15 15,7-9-10-15,0 10-4 0,0-10-7 0,0 0 7 16,7 12-7-16,-7-12-8 0,7 1 14 0,-7-1-7 16,0 0-4-16,19-2-11 0,-19 2 9 0,13-6-3 15,-4 2 11-15,-2 0-13 0,3-1-4 0,-3 0 10 16,0-1 3-16,0-1-20 0,1 3 13 0,-2-1-12 16,0-2 12-16,-2 4 0 0,2-1-12 0,-6 4 0 15,8-5 0-15,-8 5-4 0,6-7 22 0,-6 7-22 16,4-4 14-16,-4 4-2 0,0 0 6 0,0 0 9 15,0 0-16-15,0 0-10 16,0 0 19-16,0 22-17 0,0-22 13 0,0 11-8 16,0-11 11-16,3 11-1 0,-2-6-5 0,-1-5-9 15,5 12 6-15,-2-8 4 0,-3-4-14 0,6 8-15 16,-1-2 0-16,-5-6-9 0,8 7-32 0,-3-4-17 16,-5-3-20-16,0 0-25 0,18 2-31 0,-18-2-113 15,13-3-1049-15,-5-1-1355 0</inkml:trace>
  <inkml:trace contextRef="#ctx0" brushRef="#br0" timeOffset="207674.422">9254 7378 2405 0,'-7'4'515'0,"-2"0"-125"16,3 0-74-16,2 0-86 0,4-4-42 0,-10 5-4 16,10-5 4-16,-5 5-76 0,5-5 54 0,-6 3-19 15,6-3-21-15,-4 6-30 0,4-6-4 0,0 0-20 16,-5 8 24-16,5-8-13 0,-1 8-12 16,1-8-18-16,0 0 2 0,3 12-16 0,-3-12 8 15,3 11-47-15,-3-11 36 0,4 10 18 0,0-4-7 16,1 1-8-16,-5-7 14 0,7 11-26 0,-3-6 11 15,0 1-35-15,-4-6 15 0,6 10-11 16,-6-10-9-16,4 11 10 0,-3-7 2 0,-1-4-8 16,2 9 3-16,-2-9 3 0,0 0-36 0,0 12 23 15,0-12-3-15,0 0-30 0,-9 6 4 0,9-6-36 16,-8 3-8-16,8-3-52 0,-13 0-26 0,13 0-5 16,0 0-88-16,-17-4-261 0,9 1-1976 0</inkml:trace>
  <inkml:trace contextRef="#ctx0" brushRef="#br0" timeOffset="208106.55">9323 7461 2639 0,'7'-2'415'0,"-7"2"-102"16,14 2-67-16,-4-4 4 0,1 2-69 0,1-1-3 15,2-3-48-15,-1 2 46 0,0-1-49 0,-1-2-33 16,2 0-40-16,0-1 32 0,-4 2-38 0,3-1-1 16,-5 1-5-16,1-1 11 0,0 1-36 0,0 0 16 15,-5 1-3-15,2-1 20 0,-6 4 2 0,8-8-14 16,-8 8-52-16,0 0 42 0,3-12-5 15,-3 7-13-15,0 5 18 0,-7-8 4 0,7 8-45 16,-11-5 17-16,5 4 9 0,6 1 32 0,-14-2 8 16,14 2-27-16,-15 6 4 0,7-1 16 0,-3 1-7 15,4 1-19-15,0 2 9 0,0 1 20 16,0-1-13-16,1 1 17 0,2 1-39 0,1-2 2 16,2 2-6-16,1-1 4 0,0-1-4 0,1 1 6 15,4-1-10-15,-1 0 35 0,2-2-18 0,0-2-23 16,3 2 7-16,-2-4-17 0,2 1-5 0,0-1-24 15,-9-3-30-15,16 1-33 0,-16-1-71 0,17 0 4 16,-17 0-42-16,16-2-1506 0</inkml:trace>
  <inkml:trace contextRef="#ctx0" brushRef="#br0" timeOffset="-192279.128">845 8569 1789 0,'0'0'414'0,"0"0"-110"0,0 0-32 16,0 0-3-16,0 0 42 0,0 0-62 0,0 0-62 15,0 0-62-15,0 0 38 0,0 0-18 0,0 0 28 16,14-12-31-16,-14 12-30 0,10-3-65 15,-3 0 8-15,-7 3 17 0,20-3-28 16,-10 0 12-16,1 0-25 0,2 1 8 0,2 1-39 16,-1 0 23-16,2 0 8 0,-2-1-9 0,2 1 11 15,-1 0 18-15,-1 1-15 0,-1-1 3 0,-4 1-14 16,1 0 19-16,-10 0-27 0,17 1 33 0,-17-1-23 16,12 4 15-16,-12-4-26 0,5 5 27 0,-5-5-33 15,0 0 0-15,-1 12-4 0,1-12 22 0,-7 11-28 16,3-6 24-16,4-5-24 0,-10 12 28 0,4-5-20 15,0-1 11-15,-2 0-7 0,2 0-4 16,1 0-20-16,-1-1 48 0,2-1-42 0,-4 0 8 16,8-4 5-16,-6 8-4 0,6-8 8 0,-7 8 7 15,5-5-27-15,2-3 20 0,0 0-22 0,0 0 26 16,4 13-19-16,-4-13 39 0,11 7-50 16,0-2 21-16,-1-1 0 0,1 1 11 0,3-1-9 15,0 1-14-15,-1-1 15 0,0 1-12 0,-1-2 3 16,0 1-8-16,-5 2 5 0,5-3 12 0,-4 1 10 15,-1-1-22-15,-2 1 9 0,-5-4-14 0,9 8-4 16,-9-8 10-16,2 7-2 0,-2-7 22 16,0 0-18-16,-2 11-3 0,2-11 3 0,-7 7 16 15,0-3-4-15,4 3-12 0,-3-3-23 0,-1 0 15 16,-2 2 5-16,3-3 25 0,-3 2-16 0,3 0-6 16,-2-3 0-16,1 4-6 0,-2-1 12 0,1-2-37 15,-2 3-15-15,2-3 1 0,8-3-17 0,-21 7-12 16,12-2-46-16,-1-2-27 0,-1 1-49 0,1 0-15 15,1 0 1-15,0 2-562 0</inkml:trace>
  <inkml:trace contextRef="#ctx0" brushRef="#br0" timeOffset="-191211.022">890 8298 2157 0,'-14'-2'482'0,"-1"2"-125"16,-1 0-51-16,3 0-47 15,-8 3-61-15,4-2-30 0,-4 1-12 0,0 3-28 16,-5-3 9-16,-1 4-44 0,0 1 9 0,-6 4 4 16,1 0-23-16,-1 1-50 0,-11 6 26 0,2 2-38 15,9-3 55-15,-5 5-10 0,8-1-20 0,-6 4 7 16,9-4-5-16,3-1-19 0,1 0-1 0,4 4-24 16,0 1 38-16,1 0-20 0,2 1 11 0,2 2-2 15,3-1-1-15,3 0-3 0,0 0 11 0,6-2-11 16,-2 1 5-16,4 0-11 0,0-1 15 15,2 3-18-15,4-3 46 0,4 3-31 16,1 0-16-16,3-1-5 0,1-4 31 0,6 0-8 16,0 0 1-16,2-4-1 0,11 7-15 0,-3-7-15 15,-1-4 14-15,3-2-4 0,3-1 7 0,1-3 7 16,-1-2-11-16,1 0 0 0,-7-2-3 0,1-3-10 16,1 0 21-16,-3-2-8 0,0-2 16 0,0 0-2 15,0-1-20-15,-2 0-7 0,1-4 7 16,-2 1-15-16,3-2-2 0,7-2 15 0,-2 1 6 15,0-1-6-15,14-7 6 0,-2 3-13 0,-1-2 15 16,0 0-6-16,-2-2 8 0,-6 4-4 0,5-5 0 16,-9 2-27-16,-2 3 18 0,7-6-7 0,-6 2 2 15,-7 3-7-15,1-1 12 0,-7 2-18 0,1 2 62 16,-1-3-18-16,-1 2 4 0,-3-2 7 16,2-1-11-16,-3 1 10 0,-1-2-14 15,-4 1-17-15,0 0 7 0,-4 0 1 0,2-2-3 16,-5 0-8-16,0 0 8 0,-2-1-2 0,-2 0-5 15,0 1-20-15,-1-3 18 0,-3 0 1 0,-1 2 2 16,-3-3-11-16,0 4 9 0,-1-2-13 0,-3 2 15 16,-1 1-11-16,0 0 2 0,-2 1-4 0,-3 1 8 15,1 1-6-15,-4-2 3 0,0 5-1 0,-4-2 5 16,2 3-12-16,0 2 10 0,-2-1-3 0,-5 0 14 16,6 3-21-16,-3 1-1 0,0 2 12 15,2 1 3-15,-1-1-13 0,2 2 9 0,-1 1-3 16,1 2 0-16,3 1-11 0,-7 0 13 0,9-2-10 15,-3 3 4-15,3-1-17 0,2 2 10 16,-2 1-21-16,-1-1 5 0,4 2-5 0,0 0-1 16,3 1-10-16,-2 1 5 0,4-1-27 0,-1 1-3 15,3 1-32-15,-2-2 3 0,4 3-16 0,-2-3-66 16,6 0-54-16,-1 2-887 0,0-2-1079 16</inkml:trace>
  <inkml:trace contextRef="#ctx0" brushRef="#br0" timeOffset="-185342.945">2459 8461 2143 0,'4'-8'563'0,"-4"8"-158"0,0 0-36 0,3-7-40 16,-3 7-87-16,0 0-6 0,0 0-70 0,0 0 18 15,3-6-18-15,-3 6-60 0,0 0 14 0,0 0-4 16,0 0 0-16,3-7-27 0,-3 7-17 16,0 0-4-16,0 0-18 0,0 0-1 0,0 0-26 15,-12-2 16-15,12 2 2 0,-11 0 5 0,11 0-28 16,-18 1 15-16,8-1-14 0,-3 3-2 0,-1 1-4 15,-3 1 4-15,0 0 2 0,-1 0 2 0,-5 2-13 16,2 1 0-16,-2-1 16 0,1 4-17 0,-1-3 9 16,2 4 14-16,-2-1-27 0,2 2 15 0,2-2 0 15,1 3 4-15,1 0-20 0,3 1 23 0,4-2-11 16,-1 0-1-16,4 1 11 0,3 1 11 0,2-3-18 16,2 2-3-16,3 0 0 0,1 0 7 15,4 0 1-15,3 0-4 0,0-2 24 0,4 2-24 16,0-4 5-16,3 1-5 0,-1-1-10 15,2 0 3-15,-3-2-9 0,3-4 8 0,-2 3 7 16,1-4-7-16,-4 0 11 0,0 1 9 0,2-2-22 16,-3 0-8-16,-2-2-13 0,3 0-14 0,-3 2-46 15,-11-2-14-15,23-2-49 0,-12 0-46 0,-11 2-65 16,21-3-1279-16,-11-3-1836 0</inkml:trace>
  <inkml:trace contextRef="#ctx0" brushRef="#br0" timeOffset="-184831.263">2899 8617 2842 0,'-10'0'393'0,"10"0"-87"15,-21 1-33-15,8 0-69 0,-1 2-27 0,-1-1-15 16,1 0-3-16,2 3-12 0,-5-1-2 16,2 3-4-16,0 0-11 0,1 1-32 0,0-1 4 15,4 1-18-15,-2 1-2 0,5 0-31 0,-1 0 11 16,4 0-2-16,-1-2 17 0,3 0-9 0,0 2-9 16,2-9-19-16,-3 12 11 0,3-12-17 15,3 8 10-15,-3-8-19 0,7 5 8 0,-7-5 8 16,12 0 24-16,-12 0-36 0,14-6 19 0,-4 3-30 15,-1-2 9-15,0-2-9 0,0-1-3 0,-1 1 4 16,3-3-3-16,-1 1 3 0,0 1 2 0,-2-1-16 16,0 0 3-16,-1 0-4 0,0 1 19 0,1-1-19 15,-2 2 2-15,-2-2-6 0,2 1 17 16,-2 2-5-16,0 1-14 0,2-1 0 0,-6 6-2 16,5-9-4-16,-5 9 8 0,5-6-15 0,-5 6 15 15,0 0 2-15,0 0 7 0,0 0-1 0,0 0-10 16,0 0 4-16,0 0-10 0,0 0 4 15,-5 29 2-15,4-18-1 0,0-1 18 0,-2-1-13 16,1 2 16-16,2-2-8 0,-2-1 14 0,2 1-10 16,-2-1 8-16,2-8-9 0,2 13 5 0,-2-13-11 15,5 10-13-15,-1-6-13 0,-4-4-20 0,13 2-56 16,-13-2-9-16,0 0-77 0,24-4-34 0,-14-1-836 16,1-1-1067-16</inkml:trace>
  <inkml:trace contextRef="#ctx0" brushRef="#br0" timeOffset="-184487.123">3099 8325 3172 0,'0'0'531'0,"0"0"-90"0,-12 23-51 16,9-18-56-16,-2 3-29 0,1 1-33 15,1 2-57-15,-1 1-9 0,1 1-31 16,-1 1-9-16,1 4-30 0,2-2 1 0,1 2-25 16,-1 3-13-16,1-2-16 0,0 3-6 0,1 1-11 15,2 2-9-15,0-1-4 0,1-5-17 0,0 3 4 16,-1-4-5-16,1-2-13 0,-1 1 9 0,1-2-7 15,-2-3-2-15,1 1-5 0,-1-3-15 0,2 2-15 16,-1-4-28-16,-1-1-27 0,-1 0-20 0,-1-7-37 16,0 0-19-16,0 0-68 0,4 21-49 0,-2-20-873 15,-2-1-734-15</inkml:trace>
  <inkml:trace contextRef="#ctx0" brushRef="#br0" timeOffset="-184091.221">3409 8603 2807 0,'-11'1'413'16,"-1"2"-92"-16,1 0-25 0,-2 1-44 0,0 1-22 15,1 0-57-15,-1 3 7 0,2-1-61 16,-2 3 39-16,3-1-35 0,1 2 28 0,0 0-45 16,3-1 16-16,2 1-17 0,-1 1 40 0,3-3-15 15,0 2-21-15,2-2-20 0,0-9 2 0,3 14-27 16,0-7-9-16,1-1-1 0,2 0 3 0,0 1-13 15,3-4-7-15,-2 0 0 0,-7-3-5 16,16 1-2-16,-6-1 3 0,-10 0-8 0,16-2-12 0,-9 0-2 16,2-1 6-16,0 2-9 0,0-3-38 15,-1 2-24-15,-8 2-19 0,14-5-52 0,-14 5-46 16,15-6-50-16,-6 2-1113 0,1 2-857 0</inkml:trace>
  <inkml:trace contextRef="#ctx0" brushRef="#br0" timeOffset="-183623.098">3583 8658 3166 0,'-4'8'593'16,"-1"2"-173"-16,5-10-56 0,-7 21-142 0,4-10 24 15,2-1-55-15,-2-1-36 0,-1 2-10 0,1-1 4 16,2-2-33-16,1-1 7 0,0-7-9 0,-3 11-3 16,3-11-17-16,1 10-8 0,-1-10-19 0,0 0 2 15,10 6-8-15,-10-6-15 0,0 0 4 0,17-5-7 16,-17 5-10-16,15-9 17 0,-6 5-11 16,0-1-20-16,2-2 0 0,-4 0 1 0,1 3-5 15,1-3 8-15,1 0-8 0,-2-1 3 0,-1 1-12 16,1 1 13-16,0-1-8 0,-3-1 6 15,3 1-13-15,-3 0 0 0,4 1-5 0,-5-1-7 16,2 1 8-16,-2 1-6 0,0 1-7 0,-4 4 8 16,7-9-9-16,-1 6 1 0,-6 3 4 0,0 0 5 15,0 0-7-15,0 0 8 0,0 0-1 0,0 0 3 16,0 0 6-16,10 12-5 0,-10-12-8 0,1 11 1 16,1-3 10-16,-1 0-14 0,-1-8 2 0,3 15 9 15,0-7-2-15,-3-8 19 0,4 12-12 0,-1-6 8 16,1 1-10-16,-4-7-4 0,8 10 2 0,0-7-10 15,-8-3-29-15,13 5-5 0,-4-4-25 16,-9-1-27-16,19-1-16 0,-19 1-40 16,26-5-208-16,-15 2-852 0,-2-1-1033 0</inkml:trace>
  <inkml:trace contextRef="#ctx0" brushRef="#br0" timeOffset="-183299.022">4000 8359 3493 0,'-2'17'596'0,"2"0"-142"0,0-2-65 15,2 1-42-15,-1-1-68 0,2 0-34 0,1 3-34 16,-1 2-39-16,1-2-29 0,2 4-18 0,-1-3-26 16,0 2-8-16,0 1-21 0,0-5 7 0,-1 1-20 15,-1-4-4-15,2 1-3 0,-2 1-11 0,0-3-18 16,-2-1-20-16,1 0-6 0,1-1-21 0,-3 0-32 16,1-1-13-16,1-3-16 0,-2-7-49 0,0 0-33 15,0 18-7-15,0-18-59 0,1 6-322 16,-1-6-1008-16</inkml:trace>
  <inkml:trace contextRef="#ctx0" brushRef="#br0" timeOffset="-182479.764">4322 8439 2487 0,'-9'24'433'16,"9"-24"-37"-16,0 0-99 0,0 0-66 0,0 0 3 15,-2 5-34-15,2-5-34 0,0 0-50 0,0 0 31 16,0 0-41-16,0 0-30 0,0 0 7 0,0 0 5 15,0 0-26-15,0 0-14 0,0 0-20 0,0 0 1 16,0 0-12-16,0 0 31 0,0 0-65 0,0 0 41 16,0 0-14-16,0 0 1 0,0 0-26 0,0 0 13 15,0 0-5-15,0 0 3 0,0 0-20 16,0 0-10-16,0 0-13 0,0 0 47 0,0 0-32 16,0 0-15-16,0 0 40 0,0 0 35 0,0 0-42 15,0 0 28-15,0 0-9 0,0 0-10 0,0 0 17 16,0 0-15-16,0 0 6 0,0 0 22 15,0 0-32-15,0 0 11 0,0 0 10 0,0 0 32 16,0 0-25-16,0 0 44 0,0 0-24 0,0 0-4 16,0 0-27-16,0 0 22 0,0 0-26 0,0 0 17 15,0 0 3-15,0 0-2 0,0 0-12 0,0 0 2 16,0 0 0-16,0 0 8 0,0 0-34 0,0 0 21 16,0 0-24-16,0 0 5 0,0 0 4 15,0 0 22-15,0 0-6 0,0 0-8 0,0 0 10 0,0 0-3 16,-10 9-36-16,0-3 33 0,0 0-22 15,1 1 35-15,-2 3-24 0,1-1 16 0,0 2-5 16,1 0 10-16,0 1-10 0,0 2 5 0,4-3-16 16,-2 0-5-16,3-1-4 0,-1 1 16 0,4-4 14 15,1 0-1-15,0-7 0 0,1 13 14 0,-1-13 1 16,8 6-8-16,-8-6 7 0,11 3 5 16,-11-3-48-16,0 0 11 0,18-8 8 0,-10 5-5 15,-2-3-5-15,1 0 8 0,-1-2 17 0,1 1-26 16,1 0 23-16,-2-2-1 0,0-3-7 0,0 3-9 15,-2-2-4-15,1-3-12 0,-1 4-9 0,-1-2 20 16,2 2-24-16,-4-2 9 0,2 2-23 16,0-1 19-16,-2 2-11 0,1 1 16 0,-1 1-11 15,2 0 25-15,-3 7-9 0,1-11 22 0,-1 11-6 16,4-6 2-16,-4 6 1 0,0 0 1 0,0 0-12 16,0 0 24-16,0 0 7 0,9 22 10 0,-6-13-2 15,0 1 7-15,-1 1-6 0,1-2-8 0,2 1 9 16,0 0 7-16,-2 0-21 0,0 1 8 0,1-3-12 15,-1-1 1-15,0 0-6 0,0 0-6 0,-3-7 14 16,5 10-7-16,1-6 10 0,-6-4-26 0,8 5-25 16,-8-5-5-16,10 2-67 0,-10-2-84 15,0 0-14-15,17-7-1192 0,-10 2-2316 0</inkml:trace>
  <inkml:trace contextRef="#ctx0" brushRef="#br0" timeOffset="-182223.613">4571 8470 3389 0,'-3'22'605'0,"0"-3"-131"16,2 1-110-16,-2-2-88 0,1-2-38 0,1 2-64 15,0-1-19-15,1 0-17 0,-2 1-16 0,2-1-23 16,0 1-4-16,2 0-24 0,-1-5-1 0,0 4-17 16,2-4 3-16,0-1-39 0,0 1-23 0,1-4-52 15,3-2-37-15,-7-7-58 0,12 10-55 0,3-5-184 16,-8-4-1183-16</inkml:trace>
  <inkml:trace contextRef="#ctx0" brushRef="#br0" timeOffset="-182030.856">4576 8597 2869 0,'-15'2'603'0,"2"0"-196"0,-1 0-132 16,3 1-110-16,-2-1-87 0,0 0-49 0,13-2-63 15,-22 3-110-15,12-1-188 0</inkml:trace>
  <inkml:trace contextRef="#ctx0" brushRef="#br0" timeOffset="-181571.543">4860 8675 3480 0,'0'0'481'0,"18"0"-94"0,-10-1-80 16,0-1-76-16,1 0-35 0,1-2-19 0,-2-1-43 15,-1 2-3-15,2-3-48 0,-1 1 28 0,-1-2-29 16,0 1-32-16,1-1 0 0,0 0-3 0,-2 1-3 16,-1-1 6-16,1-1-7 0,-2 2-19 0,-1-2 14 15,-3 8-14-15,2-11-8 0,-2 11 7 0,-3-10-9 16,-2 6 2-16,0 0-16 0,5 4 15 0,-17-3-1 16,8 4-1-16,-2 1-4 0,0 3 6 0,-4 3 1 15,0-1 2-15,4 4-6 0,-2 0 6 0,-1 1-25 16,4 0 35-16,1 0-14 0,1 2 26 0,4-1-8 15,-1 0-16-15,5-2 16 0,2-1-16 16,1 1-1-16,3-2 6 0,0 0-11 16,3-2 3-16,1-1-15 0,1-1 15 0,0-2 8 15,2 0-10-15,0-2 2 0,1 0-9 0,-1-1-24 16,1-1-5-16,-3 0-32 0,-11 1-22 0,23-5-59 16,-12 1-26-16,-11 4-39 0,16-8-312 0,-12 2-1080 15</inkml:trace>
  <inkml:trace contextRef="#ctx0" brushRef="#br0" timeOffset="-181098.418">4703 8557 3064 0,'0'0'463'0,"0"0"-127"0,0 0-55 0,0 0-28 15,0 0-53-15,0 0-65 0,0 0 11 0,-25 12-32 16,15-9-10-16,-1 1-27 0,0-1 15 0,-2 1-28 15,2-2 6-15,-1 1-11 0,0-1 7 16,0 1-14-16,2-1-6 0,-1 0-17 0,0-1-20 16,2 1-47-16,9-2 1 0,-15 3-12 0,15-3-10 15,-15 0-95-15,15 0-64 0,-9 0-467 0,9 0-1891 16</inkml:trace>
  <inkml:trace contextRef="#ctx0" brushRef="#br0" timeOffset="-176542.927">5914 8594 3466 0,'0'0'541'0,"-2"7"-113"0,2-7-39 0,0 0-72 16,-1 12-55-16,1-12-28 0,1 11-21 16,-1-3-23-16,0-8-27 0,2 16-30 0,-2-6-15 15,1 1-19-15,-1 0-10 0,0 1-20 0,0-1-6 16,0 1-4-16,0-1-12 0,-1 1-23 0,1-1-19 16,-3 0-26-16,1-2-21 0,-1 1-20 0,1-1-31 15,-1-2-27-15,-3-2-53 0,6-5-37 16,0 0-142-16,-5 8-1087 0,5-8-1396 0</inkml:trace>
  <inkml:trace contextRef="#ctx0" brushRef="#br0" timeOffset="-176370.505">5901 8479 2771 0,'0'0'176'0,"7"-12"-210"0,-7 12-165 0</inkml:trace>
  <inkml:trace contextRef="#ctx0" brushRef="#br0" timeOffset="-175835.358">6063 8711 3783 0,'2'9'469'0,"-2"-9"-72"0,3 13-62 16,-3-13-85-16,1 10-55 0,-1-10-17 0,1 7-16 15,-1-7-41-15,0 0-18 0,3 7-6 0,-3-7-17 16,0 0-9-16,0 0-11 0,0 0-6 0,0 0-5 15,0 0 3-15,13-23-8 0,-10 14 5 0,1 2-26 16,0-3-2-16,-1 1 8 0,1-1-7 0,1 1-2 16,0 1-15-16,-2-1 8 0,1 2 5 15,-1 0-16-15,-3 7 10 0,6-12 3 0,-3 8-12 16,-3 4-1-16,5-6 5 0,-5 6 1 0,0 0-6 16,0 0-2-16,0 0 0 0,0 0-3 15,17 10 1-15,-17-10 4 0,4 11-1 0,-4-11-1 16,3 10-3-16,-3-10 5 0,5 8-1 0,-5-8-2 15,4 6 10-15,-4-6-11 0,5 5 14 0,-5-5-9 16,0 0 3-16,0 0-2 0,0 0-5 0,0 0 2 16,20-9 3-16,-13 2-2 0,2 0 0 0,-1-2-13 15,1-1 13-15,0 0 1 0,3-1 4 0,-2 0 0 16,1 1 1-16,-1 1-6 0,0 0 1 0,0 1-1 16,-2 1 0-16,-1 1-9 0,-1 1 12 15,0 1-15-15,-6 4 10 0,11-1-3 0,-11 1-4 16,0 0 8-16,10 9 6 0,-10-9-10 0,4 16 11 15,-2-6-5-15,-1 1-1 0,1 0 0 0,-1 1 6 16,-1 0-6-16,2 0-2 0,-2-1-5 0,0-1 11 16,0 0-10-16,0-10-1 0,3 13-20 0,-1-6-22 15,-2-7-32-15,5 7-30 0,-5-7-40 0,0 0-55 16,0 0-36-16,24-5-1062 0,-14 0-805 16</inkml:trace>
  <inkml:trace contextRef="#ctx0" brushRef="#br0" timeOffset="-175614.986">6585 8765 3927 0,'4'14'648'0,"-1"-1"-243"0,0-1-72 15,0-2-57-15,0 1-57 0,-1-1-39 0,0 0-27 16,2 1-30-16,-3-2-12 0,1-2-24 0,-2 3-17 15,0-10-27-15,0 16-36 0,0-8-20 16,-3-3-22-16,3-5-19 0,-6 14-18 0,6-14-68 16,-7 12-35-16,7-12-44 0,-7 7-1009 15,4-6-1103-15</inkml:trace>
  <inkml:trace contextRef="#ctx0" brushRef="#br0" timeOffset="-175227.315">6482 8661 3190 0,'10'-18'545'15,"-10"18"-149"-15,7-6-77 0,-2 0-45 0,0-1-31 16,1 2-23-16,2-1-18 0,-3 1-21 0,3-2-13 15,-3 1-40-15,3 0-16 0,-2 1-21 0,1 0 12 16,-1 0-21-16,2 1-2 0,-2-1-10 0,1 3-16 16,-1-4-8-16,1 5 1 0,3-4-10 0,-2 2 1 15,2 1-2-15,0 1-3 0,3 1-14 0,-13 0 3 16,22 3-17-16,-10-1 11 0,-2 2-1 0,1 2 1 16,0-1-6-16,-4 2-5 0,2 3-1 0,-4-2 10 15,0 2 2-15,-4 0-5 0,-1 0 8 16,0 2-6-16,-3-2-7 0,-1 0-3 15,-2 1-6-15,-1-2 18 0,-1 3-20 0,-2-2 6 16,1-3-10-16,-5 2-12 0,3-4-27 0,-2 2-9 16,2-4-28-16,-3-1-6 0,3 2-33 0,11-4-54 15,-26-2-30-15,22-1-256 0,-6 1-1053 0,3-3-2092 16</inkml:trace>
  <inkml:trace contextRef="#ctx0" brushRef="#br0" timeOffset="-174791.423">6896 8577 3226 0,'10'0'440'0,"1"-1"-55"16,-1-1-129-16,1-1-29 0,2 1-45 0,-3-3 11 16,0 1-49-16,1-2-24 0,0-2-14 0,0 2 2 15,0 0-25-15,-3-2-5 0,-1 2-14 0,1 0-7 16,0 0-14-16,-3-1 1 0,0 2-14 16,0 1-8-16,-5 4-3 0,6-9 23 0,-6 9-21 15,4-8 2-15,-4 8-4 0,0 0 14 0,-10-6-5 16,10 6 11-16,0 0-31 0,-18 3-8 15,18-3-3-15,-17 9-2 0,8-5 5 0,1 3 14 16,-2-1 7-16,3 0-21 0,-2 1 9 0,1 3 4 16,1-3 18-16,3 3-19 0,0 0 5 0,1-1-4 15,1 3-13-15,2-2 8 0,2 0 1 0,-1-1-4 16,5 0-7-16,0-2 8 0,-1-1 6 0,5 0-15 16,-2-1-3-16,1-1-9 0,2-2-29 15,-2 1-21-15,2 0-57 0,0-3-37 0,-11 0-17 16,20-1-64-16,-7-2-8 0,0-1-172 0,1 1-1605 15</inkml:trace>
  <inkml:trace contextRef="#ctx0" brushRef="#br0" timeOffset="-173955.32">7310 8454 2789 0,'-17'7'475'0,"2"1"-139"16,2 0-16-16,0 0-65 0,2 1-44 0,1 1 13 15,-1 1-56-15,2 0-73 0,1 2 51 0,0-2-6 16,2 2-16-16,1-1-8 0,3-2-17 0,0-1-2 16,1-2-6-16,1-7-21 0,4 13 12 0,0-8-7 15,-4-5-12-15,14 3 2 0,-14-3 21 0,19-3-41 16,-7-1 6-16,1-1-24 0,2-5 4 15,3 0-7-15,-3-4-10 0,2 1-4 0,0-4 23 16,0-3-7-16,1 1-12 0,1-3 7 0,-4 0-21 16,1-2-11-16,-5 4-9 0,-1-1-17 0,1 0-3 15,-2 2-7-15,-2-1 7 0,-1 3-6 16,-2 2 13-16,-2 2 13 0,-2 1-16 0,0 1-1 16,-1 4 3-16,-3 2 0 0,4 5 16 0,-7-5-15 15,7 5 28-15,0 0 23 0,0 0 5 0,-20 14 5 16,13-7 12-16,3 3 0 0,-2 2 13 0,2 3-20 15,0 3 7-15,1-1 7 0,1 2-13 0,2-1-3 16,2 0 5-16,-1-2-6 0,2 0-3 0,1 1 9 16,2-2-20-16,0-3-18 0,3 1 6 15,1-2-26-15,2-1-20 0,2-2-17 0,0-1-3 16,3-1-40-16,-1-3 1 0,2 1-12 0,-2-3-14 16,2-1-30-16,1-1-6 0,0 0 8 0,1-2-3 15,-2 1 1-15,1-4 46 0,-1 1-51 0,-1 1 5 16,0-2-17-16,-2 2 49 0,2-3 11 15,-4 2 9-15,2-1 16 0,-5 1-43 0,1 2 19 16,-2-4 43-16,0 2 0 0,-9 5 5 0,10-9-24 16,-10 9 48-16,3-8 76 0,-3 8-43 0,0 0 51 15,-6-10 48-15,6 10-37 0,-12-5 15 0,5 4 42 16,7 1 74-16,-17 0-17 0,9 1 1 0,-3 1-30 16,1 2 3-16,-2 2 7 0,0 2-23 15,0 1-31-15,1-1 7 0,-2 2-23 0,2-1-15 16,0 3 5-16,2-3-8 0,2 1-25 0,0-2 34 15,0 1-32-15,2-2 23 0,0 0-1 0,4 0 8 16,1-7-26-16,-3 9-10 0,3-9 6 16,0 0 14-16,9 11-20 0,-9-11-22 0,12 0 22 15,-12 0 6-15,0 0-10 0,23-8-10 0,-13 2-6 16,-2 0 14-16,4-3-20 0,-1 0-6 0,-1-2 3 16,-2 1-3-16,2 0-3 0,-1-1 8 0,-4 2-5 15,1 0 11-15,1 1-16 0,-3 1-1 0,-1 1-10 16,-3 6-5-16,6-10-1 0,-2 6 17 0,-4 4 5 15,0 0 20-15,0 0-5 0,0 0 20 16,0 0-41-16,0 0 1 0,0 22 16 0,0-11-2 16,0-11-12-16,-2 17 21 0,2-7 6 0,2 0-3 15,-2-10-21-15,1 15 2 0,1-8-2 16,-2-7-45-16,3 14-19 0,-3-14-69 0,0 0-70 16,8 9-56-16,-8-9-1371 0</inkml:trace>
  <inkml:trace contextRef="#ctx0" brushRef="#br0" timeOffset="-173643.749">7911 8606 3956 0,'0'0'460'0,"0"0"-106"15,0 0-71-15,0 0-44 0,21-12-57 0,-15 5-11 16,1-5-38-16,0 1-25 0,1-2-26 15,1 0-10-15,-1-1-12 0,1 0-2 0,2 2-16 16,-3-1 6-16,1 2-6 0,1 0-3 0,-2 2-13 16,1 1 9-16,-2 2-29 0,1 3 17 0,-1 1 0 15,-7 2-7-15,13 2-10 0,-6 3 12 0,0 0-5 16,-3 5-8-16,1-2 4 0,1 2 0 0,-2 0-3 16,-1 0-4-16,2 1 4 0,-2 0 0 0,-2-2-4 15,2 0 2-15,0 0-4 0,-2-2 11 0,-1-7-24 16,5 14-15-16,-4-9-36 0,-1-5-46 0,0 0-26 15,3 12-39-15,-3-12-41 0,0 0-79 16,10 2-1274-16</inkml:trace>
  <inkml:trace contextRef="#ctx0" brushRef="#br0" timeOffset="-173139.104">8398 8393 2947 0,'-11'5'462'0,"1"0"-27"0,-1 7-110 15,-2-1-117-15,0 5-7 0,0 0-52 16,2 0 2-16,0 0-18 0,3 1-32 16,1-3-15-16,1 0 19 0,2 0-28 0,1-2 1 15,3-1-16-15,0-1-6 0,3 0 5 0,0-2-17 16,1-1 16-16,2-1-12 0,2-1-4 0,0-1-30 15,-8-4 5-15,16 2-28 0,-6-2-17 0,-10 0-13 16,18-4-9-16,-7 2-18 0,-2-3 16 0,0-1-16 16,-1 0 12-16,3-1 4 0,-4 1-2 0,3-1 16 15,0 1-7-15,-1 0 8 0,-1 1 15 0,2 1-40 16,-3-2 43-16,3 2-37 0,0 0 90 0,0 0-22 16,1 1 22-16,2-2-9 0,-2 2-20 0,3-6 15 15,0 4-6-15,1-2-26 16,-2-3 20-16,-1 2 18 0,-1-1-26 0,2 0-11 15,-3-1 25-15,-3 3-16 0,0-3 17 0,-4 2-17 16,-2 0 4-16,-1 8-2 0,-3-14-8 0,-3 6 29 16,-2 6-12-16,1-3-35 0,0 4 37 0,7 1-22 15,-22 6 52-15,9 0-47 0,-1 3 16 0,-1 4 9 16,1 2-9-16,2 0-2 0,-1 3 9 0,3 0-15 16,3-1 14-16,3 0-12 0,1-1 4 0,1-2 24 15,4 0-16-15,1-1-3 0,2-2-3 0,3-1-5 16,0-1-7-16,3 0-3 0,1-6 6 0,2 0-24 15,-2-3-56-15,-12 0-23 0,30-4-45 0,-12 0-144 16,-1-3-1703-16</inkml:trace>
  <inkml:trace contextRef="#ctx0" brushRef="#br0" timeOffset="-172336.076">9197 8337 3561 0,'-7'20'496'0,"4"-2"-109"16,0-1-23-16,2-1-53 0,1-2-67 0,0 1-28 15,1-3-46-15,4 0 5 0,0 2-43 0,-1-2-14 16,4 0-22-16,0-1-8 0,1-1-19 0,2-4-16 16,-3 1-9-16,2-2-19 0,1-1-23 0,1-2-15 15,-4-1-11-15,-8-1-4 0,20-5-29 0,-11 2 36 16,0-2-40-16,-2-3 24 0,-1 1 1 16,0 0 12-16,0-3-3 0,-1 2 13 0,-4-2-30 15,4 0 17-15,-4 1 9 0,-1 0-7 0,0 9-3 16,0-16 12-16,-1 9 16 0,-1-2-7 0,-1 2-3 15,-1 1 10-15,-1-1 7 0,1 4-14 16,-2-2-16-16,0 3 23 0,-1-2 3 0,-1 1 12 16,8 3-12-16,-16-2 6 0,6 2-10 0,0 0 5 15,0 0-7-15,-2 1-27 0,-1 0-13 0,0-1-32 16,1 2-66-16,12-2-44 0,-22 1-36 0,11-1-1525 16</inkml:trace>
  <inkml:trace contextRef="#ctx0" brushRef="#br0" timeOffset="-171747.156">9692 8292 3028 0,'-11'1'499'0,"-1"4"-135"15,-1 1-76-15,-1 1 10 0,0 3-95 0,-4 3 3 16,2 1-20-16,-1 2-14 0,2-1-40 0,1 1 6 16,2 0-36-16,1-2-8 0,3 0 7 0,-1 0 4 15,3-3-10-15,1-1 11 0,2-1-16 0,0-2 4 16,3-7-20-16,3 10-16 0,-3-10-3 16,10 7-1-16,-10-7-18 0,13-1 0 0,-13 1-10 15,16-10 3-15,-7 4 2 0,4-2-6 0,-1-4-4 16,1 1 0-16,-1-2-18 0,0 0 9 0,0 1-15 15,-1 0-11-15,-1-2 7 0,-2 1 0 0,1 0-12 16,-1 2 12-16,-1 1-5 0,-3 0 1 0,1 1 9 16,-1 1-1-16,1 0-6 0,-2 2-15 15,-3 6 4-15,6-8 9 0,-6 8 0 0,1-6 11 16,-1 6-12-16,0 0 7 0,0 0 12 0,0 0 8 16,0 0-3-16,0 0-5 0,2 24-4 0,-2-24 5 15,0 17 7-15,0-9-1 0,0-8-2 0,3 16 3 16,-2-9-12-16,1 2 6 0,0-4-11 0,3 1-8 15,-5-6-37-15,12 11-7 0,-5-6-28 16,1-3-29-16,1 2-58 0,-9-4-41 0,0 0-22 16,29-1-80-16,-15-3-836 0,-3 2-1722 0</inkml:trace>
  <inkml:trace contextRef="#ctx0" brushRef="#br0" timeOffset="-171399.578">10034 8217 3048 0,'-11'3'445'0,"1"2"-101"16,-2-1-6-16,0 2-50 0,2 1-74 0,0-1-23 16,-1-1-18-16,2 1-23 0,0-1-28 0,2 1-23 15,-1-1-13-15,1 1-1 0,3-2 18 0,-1 0-28 16,5-4 19-16,-5 9-30 0,5-9 5 0,1 9-8 15,-1-9-2-15,0 0 0 0,14 9 2 16,-5-4-37-16,2-1 29 0,0-2-22 0,3 2 2 16,-2 2-12-16,1-3 1 0,-1 1 6 0,0 0-6 15,-4-1-18-15,3 4 40 0,-4 0-44 16,1 2 20-16,-5-1-5 0,-1 0 1 0,-2 1-12 16,0 1 9-16,-4 0-5 0,1 0 2 0,-3-1-13 15,-1 0 13-15,-2-2-6 0,2 3-23 0,-3-4-21 16,1 1-4-16,-1 0-39 0,0-2 5 0,2-1-47 15,8-4-64-15,-20 7-57 0,14-6-111 0,6-1-1298 16</inkml:trace>
  <inkml:trace contextRef="#ctx0" brushRef="#br0" timeOffset="-170999.195">10168 8349 2807 0,'13'0'569'0,"-2"-1"-217"0,1-2-36 0,0 1-102 16,0-2 24-16,-1 0-49 0,1-1-25 0,1-1-29 15,-3 1 19-15,0-1-44 0,-1 0-29 16,-1-1-36-16,0 0 22 0,0 3-2 0,-3-3 14 15,1 0-36-15,-3 2 13 0,-3 5-4 16,4-11-27-16,-4 11-14 0,-6-10 11 0,6 10 15 16,-8-6-18-16,2 3-3 0,-1 2-6 0,7 1-10 15,-15 1 14-15,5 2 15 0,1 2-1 0,-1 1-20 16,3 3 15-16,0 2-10 0,0 1-13 0,0 2 15 16,4 2 16-16,-1-1-22 0,4 0 1 0,0-1-2 15,1 0 4-15,1-1 5 0,2-4-2 0,1 3 4 16,1-3 0-16,1-2-16 0,2-2 13 0,1-2 3 15,0 2-8-15,-2-5-20 0,-8 0-22 0,21-2-9 16,-11 0-48-16,-10 2-70 0,18-8-51 16,0-2-3158-16</inkml:trace>
  <inkml:trace contextRef="#ctx0" brushRef="#br0" timeOffset="-170151.136">9176 8437 2249 0,'0'0'593'0,"0"0"-191"0,0 0-13 16,0 0-55-16,0 0-49 0,0 0-32 0,0 0-26 16,0 0-34-16,0 0-36 0,0 0-34 15,0 0 1-15,0 0-31 0,0 0-13 16,0 0 3-16,0 0-2 0,-2-10-20 0,2 10 25 15,-2-5-30-15,2 5 4 0,-5-7-11 0,2 1 17 16,3 6-29-16,-3-11 14 0,3 3-11 0,0 0-12 16,0 0-10-16,2-3 14 0,-2 1-8 0,3-3-8 15,0 2 4-15,1-1 2 0,0 1-3 0,1-2-4 16,-3 3 2-16,3-2 8 0,-2 2-25 0,0 0 9 16,0 2-11-16,-3 0-1 0,0 8 2 0,0-13-3 15,-3 9-3-15,-2-1-12 0,5 5-11 0,-11-7-13 16,5 4-17-16,6 3-33 0,-18-8-22 0,8 5-44 15,1 1-4-15,0-2-1188 0,1 0-1172 0</inkml:trace>
  <inkml:trace contextRef="#ctx0" brushRef="#br0" timeOffset="-160467.093">6617 8639 940 0,'0'0'318'0,"0"0"-65"0,0 0 80 16,-5 4-72-16,5-4-82 0,0 0 16 0,0 0-35 15,0 0-28-15,0 0 0 0,0 0 35 0,0 0-32 16,0 0 55-16,0 0-182 0,-2 7 95 0,2-7-103 16,0 0 147-16,0 0-129 0,0 0 113 0,0 0-89 15,0 8 63-15,0-8-93 0,0 0 21 0,0 0-44 16,-3 10 72-16,3-10-27 0,0 0 25 0,-5 6-32 15,5-6 10-15,0 0-10 0,-4 5 7 16,4-5-48-16,0 0 44 0,0 0-46 0,0 0 37 16,0 0-42-16,0 0-13 0,-5 6 38 0,5-6 22 15,0 0-36-15,0 0 24 0,0 0-2 16,0 0 1-16,0 0-17 0,0 0 28 0,0 0-34 16,0 0 26-16,0 0-16 0,0 0 29 0,0 0-58 15,0 0 48-15,0 0-23 0,0 0 14 0,0 0-45 16,0 0 6-16,0 0-50 0,-4 7 63 0,4-7-5 15,0 0 64-15,0 0-53 0,0 0 24 0,0 0 29 16,0 0-33-16,0 0 15 0,0 0 5 0,0 0-81 16,0 0 63-16,0 0-18 0,0 0 6 0,0 0 35 15,0 0-55-15,0 0 30 0,0 0-10 0,0 0-25 16,3-24-42-16,-3 24 51 0,-1-10-5 16,1 10 1-16,-2-8-3 0,2 8 2 0,-4-8-7 15,2 3-22-15,2 5 0 0,-4-8 39 16,4 8-19-16,-5-5-22 0,5 5 82 0,-6-5-60 15,6 5-28-15,0 0 15 0,-7-5 86 0,7 5-62 16,-6-1-12-16,6 1-5 0,0 0 4 0,-8-3 32 16,8 3 7-16,-9 0-39 0,9 0 7 0,0 0 5 15,-8-2 53-15,8 2-66 0,0 0 53 0,0 0-15 16,-7-2-25-16,7 2-5 0,0 0 58 0,0 0-99 16,0 0 73-16,0 0 27 0,0 0 36 0,0 0 29 15,0 0-45-15,0 0-1 0,-11-2-23 0,11 2 21 16,0 0-18-16,0 0-37 0,0 0 37 15,0 0 22-15,0 0-55 0,0 0 15 16,0 0 2-16,0 0-7 0,0 0 17 0,0 0 0 16,0 0-60-16,0 0 12 0,0 0 38 0,0 0-71 15,0 0 75-15,0 0-5 0,0 0-36 0,0 0 72 16,0 0-42-16,0 0 16 0,0 0 11 0,0 13-57 16,0-13 46-16,0 0 9 0,0 0-35 0,11 9-31 15,-11-9 47-15,7 6 3 0,-7-6 22 0,7 5-27 16,-7-5 1-16,10 8 10 0,-8-4 0 0,-2-4-31 15,8 8 6-15,-8-8 0 0,5 8-15 0,-2-4 49 16,-3-4-19-16,5 7-15 0,-5-7 6 0,4 8-40 16,-4-8 34-16,0 0-25 0,5 9-50 15,-5-9-53-15,0 0-18 0,0 0 44 0,0 0-151 16,0 0 6-16,4 5-843 0</inkml:trace>
  <inkml:trace contextRef="#ctx0" brushRef="#br0" timeOffset="-149883.982">1955 9797 2779 0,'-6'4'523'0,"6"-4"-142"0,-4 6 4 15,4-6-121-15,-6 6-4 0,6-6-44 0,-5 5-37 16,5-5-7-16,-4 5-8 0,4-5-29 0,0 0-31 16,-7 6-12-16,7-6 3 0,0 0-41 0,0 0 9 15,-5 5-7-15,5-5 0 0,0 0-25 0,0 0 11 16,0 0-7-16,0 0-18 0,0 0 38 15,0 0-27-15,0 0-1 0,0 0 12 0,0 0-17 16,0 0 12-16,0 0-3 0,0 0 1 16,27-11-11-16,-17 8 20 0,3 1-22 0,2 1 11 15,4-2 0-15,4 2-8 0,6-2-3 0,3 3-1 16,1-3-1-16,9 2 2 0,3-4-17 0,0 4 15 16,16-1-16-16,-12-2 3 0,-8 2-6 0,-2-2 2 15,-5 1 6-15,-3-1-6 0,-3 1-4 0,-3 0-4 16,-2 2-3-16,-4 0 8 0,-3 0-10 0,-1-1 22 15,-3 2-11-15,-2 2 9 0,-10-2-3 0,11 4 9 16,-11-4-24-16,2 9 13 16,-2-9 0-16,-16 16 4 0,3-4-1 0,-5 1-7 15,-4 5 4-15,-5-1 7 0,-7 12-2 0,-3-2-8 16,2 1-8-16,-2-1 12 0,1-1-8 0,1 0 25 16,7-4-16-16,2-4-10 0,1 0 2 0,1-1 14 15,2 2-9-15,0-2 3 0,1 1-13 0,2-4 6 16,4 0 6-16,1-1-1 0,1-3 0 0,3 1-4 15,1-1-3-15,0-4 2 0,3 2 7 0,1-1 2 16,0-2-10-16,1 2 17 0,2 0-15 0,2-7 2 16,0 0 0-16,8 14 11 0,-3-10 3 0,4-2-5 15,0 2 5-15,3 0-17 0,1 0 3 16,4-2 0-16,0 0 0 0,5 0-4 0,-1-1 10 16,3 1 6-16,-1-1-12 0,1 0 7 15,0-1-7-15,0 0 5 0,-2-1-10 0,0 1 5 16,-1-1-7-16,-5-1 3 0,1 1-28 0,0-2-4 15,-3 2-33-15,-1-1-13 0,-2-1-32 0,-11 3-58 16,18-6-15-16,-6 1-220 0,-7 0-1014 0,1 0-1377 16</inkml:trace>
  <inkml:trace contextRef="#ctx0" brushRef="#br0" timeOffset="-149607.196">2568 10108 3658 0,'-10'0'517'0,"-4"0"-135"0,-2 0-53 16,1 0-77-16,-8 2-31 0,1-1-32 0,-7 3-33 16,1 0-16-16,-2 0-21 0,-1 1-18 0,2-1-12 15,-2 0-14-15,-1 0-19 0,4 2-6 0,-2-4 4 16,3 0-4-16,5 1 0 0,-1 0-22 15,2-2-14-15,4-1-10 0,2 0 6 0,0-1-28 16,1-1-6-16,3-1-36 0,1 0 1 0,3-2-25 16,-1 0-41-16,2 0-30 0,6 5-64 15,-4-13-8-15,5 8-359 0,-1 5-1471 0</inkml:trace>
  <inkml:trace contextRef="#ctx0" brushRef="#br0" timeOffset="-148504.146">2844 10110 2371 0,'0'0'361'0,"0"0"18"16,0 0-59-16,0 0-48 0,0 0-78 0,0 0 15 16,0 0 17-16,0 0-21 0,0 0-40 0,0 0-10 15,0 0-25-15,0 0 9 0,0 0-53 0,0 0 46 16,-15 12-12-16,12-8-1 0,-2 3-4 15,-2 2-21-15,1-1 7 0,-2 6-29 0,0-2 12 16,-1 2-25-16,0 2 7 0,2-2-1 0,0 2-14 16,-1 4 4-16,2-3-2 0,0 0-7 0,1 1-16 15,2-1 0-15,0 1 0 0,-1-1-1 0,4-2-2 16,2 0 9-16,0-1-16 0,1 2 2 0,0-3-2 16,-1-2-10-16,1-1-8 0,0 0 9 15,0-2-8-15,1-2 10 0,3 0-8 0,-1-2-8 16,-6-4-3-16,13 4 1 0,-13-4-9 0,15-3-4 15,-6 2 5-15,1-3-7 0,-1 0 4 16,1-2 1-16,0 0 2 0,-1-1 13 0,2-1-8 0,-2-1 8 16,-2 1-21-16,2 1 10 0,-4 0-20 15,-1 0 15-15,0 0 0 0,-2 0 1 0,-1 0 0 16,-1 7 5-16,-4-10 8 0,-1 5-4 0,0 0-10 16,-3 3 18-16,-2-1-17 0,-1 2 9 0,-1 0-6 15,1-1 12-15,-1 1 8 0,-2 1-8 0,1-1 4 16,-1 1 0-16,3 0-19 0,-2-2 10 15,1 1 5-15,2-1-30 0,-2 1-26 0,5-1-20 16,7 2-19-16,-14-8-59 0,11 1-93 0,2 2-1145 16,1 5-1541-16</inkml:trace>
  <inkml:trace contextRef="#ctx0" brushRef="#br0" timeOffset="-147867.198">3830 9950 3814 0,'-3'7'587'16,"3"-7"-151"-16,0 0-100 0,0 0-51 16,21 4-77-16,-9-1-17 0,2-2-34 0,2 1-30 15,3 0-16-15,4-1-9 0,0 1-18 0,6-2-12 16,-2 0-13-16,3 0-8 0,-3 0 1 0,-2 0-10 15,0 0-24-15,-2 0 7 0,-2-2-18 0,-3 2-13 16,-2 0-25-16,0 0-21 0,-2 0-27 0,-14 0-31 16,21-1-47-16,-21 1-23 0,14 1-958 0,-8 1-662 15</inkml:trace>
  <inkml:trace contextRef="#ctx0" brushRef="#br0" timeOffset="-147603.511">3901 10107 4348 0,'0'0'538'0,"0"0"-149"0,0 0-81 16,0 0-44-16,0 0-35 0,28 0-41 0,-18-3-45 15,0 2-16-15,2-2-22 0,-12 3-17 16,26-2-9-16,-11 0-8 0,0 0-8 0,0 2-10 15,2 0-7-15,0 0-6 0,0 2-8 0,3-1-6 16,0 1-19-16,-2-1-11 0,3 2-17 16,-1 0-32-16,-1-2-27 0,-4 0-23 0,-1 1-37 15,2-2-58-15,-2 1-73 0,0-1-895 0,-1 0-626 16</inkml:trace>
  <inkml:trace contextRef="#ctx0" brushRef="#br0" timeOffset="-144611.869">4952 9224 2426 0,'0'0'504'16,"0"0"-141"-16,0 0-23 0,0 0-117 0,0 0 42 15,0 0-83-15,0 0-8 0,0-10-59 0,0 10 42 16,0 0-33-16,0 0-13 0,0 0-73 0,0 0 59 15,0 0-50-15,0 0 31 0,0 0-30 0,0 0 23 16,0 0 7-16,0 0 15 0,0 0-3 0,0 0 13 16,0 0-17-16,0 0 14 0,0 0-4 0,0 0-21 15,0 0 8-15,7 25-2 0,-4-15-4 0,0 1-2 16,0 1-9-16,1 1-2 0,2 1-10 16,-1 1 8-16,0 2-19 0,2-1 7 0,-1 0-9 15,0 0 7-15,0 2-7 0,1-2-6 0,-1-1-2 16,0 1-7-16,0 0-5 0,-1-2-7 0,0 0 0 15,0-1 2-15,0-1 0 0,-2-3-1 16,3 1-1-16,-3-4-4 0,-1 1 0 0,-2-7-2 16,5 12-3-16,-5-12 0 0,5 7-5 0,-5-7 6 15,0 0 1-15,8 3-5 0,-8-3 1 0,0 0 0 16,12-13-1-16,-8 4 1 0,2-1 1 0,1-3 1 16,3-1-2-16,-3-5 4 0,4 0-6 0,0-3-1 15,1-4 7-15,1-1-8 0,-1 0-2 0,1-1 6 16,1 2-18-16,0 1 4 0,-2 5-4 15,0 0-18-15,-2 3-5 0,-1 2-6 0,1 1-9 16,-3 3-13-16,0 0-19 0,-1 0-14 16,-1 2-34-16,-2 4-31 0,-3 5-23 0,0 0-19 15,7-14-322-15,-7 14-1042 0</inkml:trace>
  <inkml:trace contextRef="#ctx0" brushRef="#br0" timeOffset="-143560.002">5383 9489 3126 0,'0'0'527'15,"0"0"-191"-15,0 0-22 0,0 0-83 0,0 0-28 16,-7 18-31-16,7-18-9 0,-7 10-23 0,5-5-12 15,-3 2-13-15,1 1 6 0,0 0-26 16,-2 1 20-16,2-2-39 0,-3 2 12 0,3 0-11 16,-1-1-6-16,1 0-14 0,0 0 27 0,1-1-33 15,3-7 14-15,-5 10-16 0,3-5 15 0,2-5-16 16,-4 9-3-16,4-9-10 0,-3 8 0 0,3-8 2 16,-1 6 4-16,1-6-7 0,0 0 0 0,0 0-10 15,0 0-1-15,12 5-5 0,-12-5 12 0,11 0 3 16,-11 0-20-16,15-3 3 0,-6 1 7 15,-9 2-11-15,16-3 0 0,-6 2-7 16,-2 0 11-16,1 0-14 0,0-1 12 0,0 1-5 16,0 0 2-16,-1 0-10 0,2-1 11 0,-1 1-8 15,-1 0 6-15,1 0-20 0,-9 1 11 0,17 0-15 16,-10-1 2-16,-7 1-8 0,15 0-12 0,-15 0-9 16,13-2-2-16,-13 2-44 0,9 0-15 0,-9 0-40 15,0 0-38-15,12-3-876 0,-12 3-645 0</inkml:trace>
  <inkml:trace contextRef="#ctx0" brushRef="#br0" timeOffset="-142668.221">5645 9484 1772 0,'0'0'309'0,"0"0"109"16,0 0-121-16,0 0-23 0,0 0-42 0,0 0-14 15,0 0 2-15,0 0-22 0,0 0-26 0,0 0-30 16,0 0 7-16,0 0-40 0,0 0 27 0,0 0-28 16,0 0-13-16,0 0-19 0,0 0-9 0,0 0 4 15,0 0-19-15,0 0 3 0,0 0 2 0,0 0-16 16,0 0-20-16,0 0 19 0,0 0 5 0,0 0-1 15,0 0-7-15,0 0-22 0,0 0 1 0,0 0 10 16,0 0 2-16,0 0 8 16,0 0-21-16,0 0 1 0,0 0-11 0,0 0-7 15,0 0 14-15,0 0 9 0,0 0-10 0,0 0 1 16,0 0 26-16,0 0-44 0,0 0 40 0,0 0-22 16,0 0-7-16,0 0 7 0,0 0-1 0,0 0-2 15,0 0 27-15,0 0-15 0,0 0-12 0,0 0 10 16,0 0-6-16,8 19 8 0,-8-19 6 0,-1 11 1 15,1-11 21-15,-3 12-4 0,2-4 6 0,0 2-14 16,-1-3 0-16,1 2 5 0,-1 0-1 0,2-9-8 16,-1 16 11-16,-1-8-24 0,1-1 3 0,-1 3-2 15,2-10-2-15,-2 12-3 0,2-12 13 16,-2 10-29-16,1-5-12 0,1-5-11 0,-2 7-6 16,2-7-15-16,0 0-11 0,0 0-15 15,0 0-21-15,0 0-31 0,0 0 9 0,0 0-12 16,0 0-8-16,0 0 8 0,0-24-15 0,0 24-10 15,0-13 9-15,2 5-8 0,-2 8 4 0,1-15 57 16,-1 9-27-16,2-2 42 0,-2 8-20 0,1-10 19 16,-1 10 114-16,1-10-6 0,-1 10 12 0,2-7 10 15,-2 7-15-15,4-6 36 0,-4 6 4 0,0 0-43 16,0 0 18-16,6-6 9 0,-6 6 13 0,0 0-1 16,0 0 34-16,0 0-36 0,20 8-3 15,-20-8-1-15,8 9 4 0,-1-3-8 0,-1 0 22 0,-1-1-15 16,3 2 9-16,-3-3 14 0,3 2-17 0,-2-1-11 15,-6-5 3-15,10 7-2 16,-5-3-12-16,-5-4-14 0,11 3 9 0,-11-3-7 16,10 2-3-16,-10-2-21 0,11-5 8 0,-4 1 2 15,0-1 10-15,0-2-24 0,-1-1 5 0,1-1-11 16,0 1-1-16,-1-1-3 0,-1-1-10 0,1 1-4 16,-2 0-21-16,1 0-14 0,0 2-5 0,-2 1-3 15,1 1-40-15,-4 5-32 0,6-11-8 0,-6 11-46 16,4-10-53-16,-4 10-1027 0,7-5-1405 0</inkml:trace>
  <inkml:trace contextRef="#ctx0" brushRef="#br0" timeOffset="-141575.393">5997 9533 3567 0,'0'16'455'0,"-3"0"-70"0,2-2-103 15,1-1-31-15,0-4-28 0,-2 3-42 0,2-3-39 16,2 3-16-16,-2-2 0 0,1 0-17 0,-1 0-14 15,0-10-15-15,0 15-29 0,1-9-9 16,-1-6 13-16,3 12-22 0,-3-12-4 0,5 7-2 16,-5-7 11-16,8 2-25 0,-8-2 13 0,0 0-7 15,21-7 3-15,-14 2-9 0,-1-1-1 0,2 0-12 16,-2-1-2-16,-2 2 6 0,1-1-20 0,-5 6 3 16,7-8-2-16,-4 3-13 0,-3 5-5 0,3-9 11 15,-3 9-1-15,0 0-8 0,-6-10-13 16,6 10-18-16,-10-4-9 0,4 2-23 0,6 2-8 15,-15-1-30-15,8 1-19 0,7 0-29 0,-15 0-5 16,15 0-25-16,0 0 9 0,-18-3-65 0,18 3 9 16,0 0-11-16,-11 0 8 0,11 0 34 0,0 0-77 15,0 0 62-15,0 0 42 0,0 0 29 0,0 0-169 16,0 0 290-16,36-9-21 0,-26 7-17 0,2 1-109 16,0-2 21-16,0 2 157 0,2-2-43 0,-1 0 122 15,0 2 61-15,0-1-94 0,0-1 95 16,1 1-17-16,-2 0 28 0,-1 0-30 0,-3 1 79 15,2-2 64-15,1 1-154 0,-3-1 112 16,-8 3-91-16,14-4 4 0,-14 4-17 0,11-3-37 16,-11 3 33-16,7-2 50 0,-7 2-48 0,3-5 46 15,-3 5-9-15,0 0 6 0,0 0-10 0,0 0 5 16,0 0 16-16,0 0-26 0,0 0-30 0,0 0 49 16,-30 10-50-16,25-7 14 0,-3 3-24 0,2-1-9 15,0 1-3-15,0 0-10 0,0 1-10 0,2-1 9 16,-1-1-23-16,1 0 19 0,4-5-19 0,-6 8 2 15,6-8-11-15,-2 7 4 0,2-7 6 0,0 0-22 16,0 0 12-16,0 0 5 0,10 8-20 0,-10-8 2 16,0 0-6-16,0 0 14 0,24-9-12 0,-15 5 6 15,-1 1-13-15,-1-3 10 0,-1 3-2 16,1-2 2-16,1 1 0 0,-8 4-11 16,10-6-6-16,-4 2 10 0,-6 4-15 0,7-5 8 15,-7 5-27-15,7-4 17 0,-7 4-12 0,0 0 9 16,0 0 15-16,0 0-15 0,0 0 12 0,0 0 9 15,4 16-11-15,-4-16 6 0,0 0-8 0,-1 15 2 16,1-15-12-16,-2 10 12 0,2-10-3 0,0 9 1 16,0-9-13-16,3 9-17 0,-3-9-36 0,0 0-20 15,6 5-10-15,-6-5-40 0,0 0-20 0,0 0-42 16,20-11-17-16,-20 11-54 0,14-13 104 0,-7 5-45 16,4 0-69-16,-1-2-157 0,0 0-121 0,3 1 232 15,-2 1 142-15,1-1-8 0,-1 2 18 0,-1 0 153 16,-2 2 88-16,2-1-110 0,-3 1 144 15,-1 1 99-15,0 0-111 0,-6 4-3 0,8-6 65 16,-8 6 52-16,0 0 56 0,0 0-97 16,0 0 21-16,0 0-15 0,0 0-81 0,0 0 86 15,0 0-65-15,0 0 66 0,0 0-46 0,0 0 0 16,0 0-58-16,0 0 44 0,-21 12-41 0,21-12 14 16,0 0 8-16,0 0-13 0,-6 7-3 0,6-7-10 15,0 0-27-15,0 0 18 0,0 0 2 0,0 0 2 16,13 14-36-16,-7-10 3 0,2 0 1 0,-1 1 4 15,0 0-3-15,0 1-11 0,-1 1 1 16,1 0-13-16,-3 2-18 0,-3 0 29 0,1 0 3 16,-2 2-7-16,0 0-10 0,-3-1 13 0,-1 0-3 15,-1 0 3-15,0 0-40 0,-1-1-9 0,-1-2-9 16,1 2-10-16,-1-3-53 0,-1-1-46 0,2-1 7 16,6-4-23-16,0 0-82 0,-17 3-838 0</inkml:trace>
  <inkml:trace contextRef="#ctx0" brushRef="#br0" timeOffset="-141184.203">6595 9598 2789 0,'0'0'504'0,"10"3"-74"0,-10-3-96 15,12 2-78-15,-12-2-64 0,15 0-56 16,-6 1 6-16,1-2-36 0,2-1-3 0,-1 0 1 16,0-2-37-16,1-1 7 0,-1 2-28 0,-1 0 11 15,-3-2-21-15,3 1 20 0,-3 1-47 0,0-4 20 16,-3 3 15-16,-4 4-16 0,6-10-24 0,-2 7 17 16,-4 3-21-16,-4-11 3 0,4 11 12 15,-9-9 7-15,4 6-19 0,-3 0 5 0,1 3-14 0,7 0 39 16,-18 0-41-16,10 4 31 0,-2 2 1 15,1 1-10-15,2 2 18 0,0 3-6 0,-1 0-21 16,2 1 31-16,2-1-27 0,2 1 2 0,2-1 5 16,2 1-5-16,-1-1 11 0,4-1-2 0,0-1 7 15,5-3-8-15,-3-1-11 0,3-2-11 16,1 0-36-16,1-1 3 0,0-3-1 0,1 0-44 16,0-3-20-16,-1-1 4 0,0-2-50 0,-2 1-36 15,-1-1-76-15,6-2-561 0,-8-1-2766 0</inkml:trace>
  <inkml:trace contextRef="#ctx0" brushRef="#br0" timeOffset="-140564.309">5882 9150 3592 0,'0'0'562'0,"0"0"-124"0,-11-1-53 0,11 1-77 15,0 0-57-15,0 0-55 0,0 0-20 0,0 0-40 16,30-15-6-16,-17 12-30 0,-1-1 20 0,7 1-44 15,0 1-11-15,0-1-7 0,-1 3 6 16,-2 0 6-16,1 1-32 0,-3 1 3 16,-2 2 2-16,0 3-23 0,-3-1 7 0,-3 4-2 15,-1 1-9-15,-3-1-4 0,-3 3 8 0,-2-1-6 16,-1 4 10-16,-6-1-20 0,0 2 0 0,-3 0 11 16,1-2-18-16,0 2 12 0,-2-3-2 0,3-3 3 15,1-2 3-15,-1 2-12 0,2-1 19 0,4-1-8 16,-1-2 4-16,1 2 3 0,5-3-1 0,0-6-7 15,8 14 7-15,0-7-13 0,2 0 7 0,6-2-9 16,-1 1 6-16,4-1-9 0,-2-1-3 0,2-1-1 16,3 0-4-16,-4-1 1 0,0-2-5 15,1 3 4-15,-5-1 0 0,-1-1-15 0,-1 1-6 16,-2-1-23-16,-1 1-11 0,-9-2-13 16,10 4-20-16,-10-4-30 0,0 0-21 0,0 0-779 15,0 0-454-15,-12 18-1319 0</inkml:trace>
  <inkml:trace contextRef="#ctx0" brushRef="#br0" timeOffset="-140115.528">4709 10199 3961 0,'28'-9'640'16,"-16"7"-140"-16,5-3-117 0,1 1-45 16,8-3-71-16,6-1-41 0,5 1-43 0,21-3-32 15,4-2-28-15,6 2-12 0,20-2-16 0,6 2-16 16,8 0-10-16,1 1-9 0,6 0-6 0,1 2-18 16,2-1-7-16,4 1-9 0,0 0-5 0,4-1-4 15,-1 2-9-15,-5-1 1 0,-6 1-15 0,-7 1 4 16,-23 1-7-16,-2 1 4 0,-9 0-13 0,-16 0 1 15,-9 2-5-15,-9 0-7 0,-2 0-10 0,-7 1-21 16,-3-1-24-16,-4 1 3 0,-4-2-24 0,-5 4-8 16,-8-2-41-16,10 2-28 0,-10-2-871 15,0 0-668-15</inkml:trace>
  <inkml:trace contextRef="#ctx0" brushRef="#br0" timeOffset="-138459.992">5556 10296 3735 0,'0'0'476'0,"0"0"-81"0,0 0-108 0,-34 2-21 15,21-1-55-15,-1-1-11 0,0 1-47 0,-3-1-7 16,0 1-19-16,0 1-3 0,-4-2-24 0,-3 1-10 16,1 1-6-16,1-1-10 0,-1-1-16 0,-1 1 0 15,0 1 4-15,2 1-11 0,1 1-11 16,0-2 9-16,2 1-7 0,2 0 4 0,-2 0-5 15,6 0 19-15,1 0-18 0,1 1 14 0,-1 0-17 16,4 1 14-16,1-1-20 0,2 2-1 16,5-6-8-16,2 11 1 0,-2-11-1 0,11 17 1 15,2-8-13-15,0 1 2 0,6 1-17 0,2 0 3 16,1 1 2-16,0-1-1 0,-2-2 6 0,0 3 0 16,-2-1-11-16,-3 1 5 0,-1-1-7 0,-4 0 4 15,-3 2 0-15,-1 1 4 0,-3-2-8 0,-1 1 8 16,-4-1-4-16,-1 2 6 0,-5 0-6 0,0-2 1 15,-2 2-4-15,-4-3 2 0,2 0 2 0,-2-1 3 16,0-1-8-16,-3 0-3 0,3-3-4 0,0 1-11 16,0-3-16-16,1 0-11 0,0-1-10 15,2-2 2-15,-2 1-34 0,5-1-16 0,8-1-37 16,-16 0-39-16,9-1-791 0,7 1-514 16,0 0-2149-16</inkml:trace>
  <inkml:trace contextRef="#ctx0" brushRef="#br0" timeOffset="-137595.929">5542 10603 3244 0,'0'0'496'0,"0"0"-115"0,0 0-67 0,0 0-47 16,0 0-17-16,-3 23-47 0,3-16-14 0,0-7-59 16,0 15 20-16,0-6-27 0,0-1-10 0,0 1-8 15,-2 1-8-15,2 0-9 0,0 1-15 0,0-1-15 16,-1-1 4-16,1 2-13 0,0-2-6 0,-1 0-10 15,1-9 11-15,-2 16-7 0,2-10 0 16,-1 3-11-16,1-9-9 0,0 13-17 0,0-13-6 16,-2 10-41-16,2-10-7 0,0 8-10 0,0-8-34 15,0 0-50-15,0 0-71 0,0 0-22 0,5 10-1198 16,-5-10-1520-16</inkml:trace>
  <inkml:trace contextRef="#ctx0" brushRef="#br0" timeOffset="-137163.629">5815 10691 2771 0,'-9'10'487'0,"2"0"-107"0,1 1-57 16,2-3-62-16,0 0-76 0,1 1-5 0,2-3-35 16,1-6 9-16,-5 15-21 0,4-8-40 0,1-7-10 15,1 13 11-15,-1-13-24 0,3 10-3 16,-3-10-13-16,9 5-6 0,-9-5 0 0,13 1-2 15,-13-1 3-15,15-3-19 0,-6 1 18 0,-1-1 0 16,3-1-32-16,-2-2 37 0,1 0-26 0,-1 1 15 16,0-1-7-16,0 0 9 0,-2-2-9 0,1 1-17 15,-2 0-14-15,-1-1 3 0,1-1 5 16,2-1-12-16,-2 1 8 0,-2 0-11 0,2-2-16 16,-2 1 12-16,-1 0-51 0,0 0 15 0,1 2-32 15,-4 0-18-15,0 8-44 0,-2-13 22 0,-3 9-53 16,1 0-60-16,4 4 16 0,-13-4-400 0,3 3-2225 15</inkml:trace>
  <inkml:trace contextRef="#ctx0" brushRef="#br0" timeOffset="-136815.746">5930 10496 3330 0,'0'0'465'16,"-11"22"-81"-16,11-22-38 0,-1 13-68 0,-1-5-25 16,2 1-48-16,-1 1-15 0,1 1-31 15,0 1-20-15,-1 3-7 0,1-3-25 0,1 2-9 16,-1-1-19-16,0 1 10 0,0 0-24 0,0-1 6 15,0 3-17-15,-1-3 0 0,1 2-17 16,-2-2 6-16,1 1-16 0,-2-1-10 0,0 0 0 16,2 0 3-16,-2-1 0 0,-1 0-8 0,1 0 6 15,0-3-7-15,0 3-8 0,2-4-17 0,-2 1-6 16,1-1-23-16,2-8-23 0,-2 12-10 0,0-7-51 16,2-5-5-16,0 0-42 0,0 0-59 0,0 0-225 15,0 0-1170-15</inkml:trace>
  <inkml:trace contextRef="#ctx0" brushRef="#br0" timeOffset="-136339.676">6203 10626 2807 0,'-7'13'552'0,"2"-2"-159"15,0 0-39-15,1 1-40 0,1-2-93 0,2 0-9 16,-3 0-9-16,1 0-36 0,2 0-3 0,1 1-45 16,0-1 3-16,0 0-34 0,0-1-12 0,0-9-6 15,1 16 10-15,0-10-26 0,-1-6 6 0,4 13-23 16,-1-8 16-16,-3-5-2 0,6 5-23 0,-6-5-8 16,0 0 5-16,11 2-14 0,-11-2 9 15,0 0-4-15,16-5 12 0,-16 5-18 0,7-4 8 16,-7 4-8-16,7-4-24 0,-7 4 5 0,3-6 7 15,-3 6-6-15,0 0-8 0,0 0 11 0,-3-15-3 16,3 15-16-16,-4-6 4 0,4 6-28 16,-7-3 12-16,7 3-23 0,-13-3-8 0,13 3-30 15,-11-3-13-15,11 3-18 0,-13-1-21 0,13 1-8 16,0 0-117-16,-19 0-41 0,19 0-1779 0</inkml:trace>
  <inkml:trace contextRef="#ctx0" brushRef="#br0" timeOffset="-135855.846">6523 10674 2725 0,'0'0'577'0,"0"0"-151"0,-33 1-48 16,33-1-83-16,-18 5-33 0,6-1-52 0,1 1 10 16,0 0-79-16,1 1 12 0,-1-1-44 0,1 1-8 15,0 0-14-15,0 0-19 0,2-1 5 0,0 0 2 16,1 0 1-16,2 0 4 0,1-1-28 0,4-4-5 16,-5 6-5-16,5-6 11 0,0 0-2 0,0 0-7 15,0 0-18-15,19 7-3 0,-19-7-10 16,15-2 9-16,-2-2 3 0,-3 0-3 0,1 1-12 15,2-1-4-15,-3-1 14 0,2 0-8 0,-2 0-6 16,2 0 17-16,-1 0-25 0,-1-2 8 0,-2 3 3 16,1-3 5-16,1 1-16 0,-5 1 12 0,3-1-1 15,-4 1-10-15,-4 5-13 0,8-8 10 0,-5 5-5 16,-3 3 1-16,4-6-2 0,-4 6 14 16,0 0-6-16,0 0 12 0,0 0-12 0,0 0-2 15,0 0 0-15,0 0 17 0,0 0-3 0,-15 19 7 16,15-19-14-16,-3 12 4 0,2-7 8 0,1-5 0 15,-3 11-17-15,3-11 8 0,0 12-4 16,0-12 3-16,3 9-10 0,-3-9-16 0,7 9-32 16,-7-9-20-16,9 4-4 0,-9-4-45 0,0 0-37 15,20 0-10-15,-7-1-384 0,-6-2-968 0</inkml:trace>
  <inkml:trace contextRef="#ctx0" brushRef="#br0" timeOffset="-135527.342">6728 10605 3048 0,'0'0'590'0,"-10"5"-177"0,4-2-72 0,6-3-96 16,-8 5-29-16,3-1-47 0,5-4-7 0,-8 6-30 15,8-6 20-15,-6 6-72 0,6-6 26 0,-3 8-19 16,3-8-3-16,0 8-16 0,0-8-9 0,2 10-7 15,-2-10 0-15,4 9-30 0,-4-9 17 0,3 10-7 16,-3-10 1-16,4 10-6 0,0-3 18 0,-4-7-25 16,5 11 7-16,-3-7-13 0,-2-4 7 15,3 12-3-15,-3-12-1 0,2 11 2 0,-2-11-7 16,0 10-3-16,0-10-3 0,-2 10 10 0,2-10-5 16,-3 10-17-16,3-10 1 0,-4 8 7 0,4-8-35 15,-8 6-22-15,4-4-6 0,4-2-21 16,-10 5 1-16,10-5-26 0,-9 1-9 0,9-1-46 15,0 0-84-15,-14-1-124 0,14 1-1160 0</inkml:trace>
  <inkml:trace contextRef="#ctx0" brushRef="#br0" timeOffset="-135247.726">6834 10738 2459 0,'10'-4'531'0,"-1"1"-132"0,0-2-122 0,0 1-5 16,-1-1-31-16,0-1 0 0,1 2-69 0,-2-2-23 15,0 1-30-15,0 0 5 0,-1-2-29 0,-2 2-19 16,-4 5-1-16,6-10 0 0,-5 5-23 16,-1 5 7-16,3-10-20 0,-3 10 18 0,0 0 4 15,-4-8 3-15,4 8 9 0,0 0-2 0,-15 2-5 16,15-2 3-16,-14 10-7 0,9-1-3 0,-2-1-15 16,-1 2 2-16,0 2-11 0,4-1 19 0,0 1-25 15,1-1 10-15,1 1-18 0,1-2 14 16,2 0-13-16,2-1-9 0,2-2-11 0,0-1 13 15,1 1-26-15,4-3-1 0,-2-1-14 0,1-2-12 16,2 0-13-16,-11-1-15 0,17 0-36 0,-17 0-34 16,20-2-98-16,-10 0-1119 0,-2-2-1278 0</inkml:trace>
  <inkml:trace contextRef="#ctx0" brushRef="#br0" timeOffset="-134291.603">5837 10755 1930 0,'-8'-13'332'16,"8"13"-95"-16,0 0-78 0,-6-3-56 16,6 3 106-16,0 0-109 0,-6-4-29 0,6 4 46 15,0 0 14-15,-4-6-103 0,4 6 43 0,0 0-39 16,-4-5 81-16,4 5-88 0,0 0 27 0,0 0 9 15,-6-5-6-15,6 5-18 0,0 0-14 0,0 0 11 16,0 0 46-16,0 0-62 0,0 0 36 0,0 0 1 16,0 0 13-16,0 0-68 0,-1-8 33 0,1 8 1 15,0 0 1-15,0 0-35 0,0 0 22 0,0 0-13 16,0 0 36-16,0 0-61 0,0 0 70 16,0 0-54-16,0 0 57 0,0 0-48 0,4-11 24 15,-4 11-9-15,0 0 43 0,0 0-67 0,0 0 23 16,0 0-50-16,3-8 62 0,-3 8-12 0,0 0 19 15,0 0-20-15,7-8 29 0,-7 8-21 0,4-4-6 16,-4 4 33-16,6-5-34 0,-6 5-13 16,6-3 13-16,-6 3-67 0,0 0 44 0,8-7-4 15,-8 7 32-15,6-4-24 0,-6 4 12 0,0 0-13 16,8-4 14-16,-8 4-10 0,6-3 28 0,-6 3-42 16,8-4 34-16,-8 4-27 0,0 0 0 15,12-3-24-15,-12 3 6 0,10-5-58 0,-5 2 4 0,-5 3-77 16,0 0-30-16,17-6-250 0,-13 3-3157 15</inkml:trace>
  <inkml:trace contextRef="#ctx0" brushRef="#br0" timeOffset="-125832.051">7564 9904 2095 0,'0'0'384'0,"0"0"23"0,-8 4-121 16,8-4-14-16,0 0 7 0,0 0-46 0,-8 3-14 15,8-3-8-15,0 0-31 0,0 0-9 0,-8 3-35 16,8-3-7-16,0 0 35 0,0 0-10 16,0 0 0-16,0 0-16 0,0 0-18 0,0 0 3 15,0 0-36-15,0 0-2 0,24-8-9 0,-12 3-7 16,6 1-18-16,-1 0 0 0,4 0-4 0,5-1-18 15,-2 0 11-15,1 1-13 0,2-1-6 0,0 0 5 16,-5 3-10-16,-3-1 13 0,1 1-14 16,-2 0-17-16,-4 0 2 0,-1 1-20 0,0 1-24 15,-3 0 5-15,-10 0-20 0,15 3-2 0,-9-1-38 16,-6-2-42-16,5 5-47 0,-5-5-29 0,0 0-67 16,0 11-1403-16</inkml:trace>
  <inkml:trace contextRef="#ctx0" brushRef="#br0" timeOffset="-125506.843">7477 10046 3728 0,'0'0'595'0,"0"0"-161"0,0 0-83 0,0 0-56 15,0 0-61-15,0 0-30 0,0 0-31 0,0 0-27 16,27 4-22-16,-27-4-23 0,20 0-2 0,-6-1-12 16,1 0-16-16,5 1-8 0,4-1-11 0,0 0-17 15,4-1-11-15,1 0-1 0,2 0-20 0,0 1-8 16,0 1 1-16,-1 0-13 0,-5 0 4 0,-1 0-35 15,-3 0-25-15,-4 1-33 0,-1 1-35 16,-5-1-37-16,-11-1-47 0,14 5-265 0,-8-3-1085 16</inkml:trace>
  <inkml:trace contextRef="#ctx0" brushRef="#br0" timeOffset="-123440.065">8314 9087 2743 0,'0'0'483'0,"4"-5"-51"0,-4 5-83 0,0 0-63 15,0 0-36-15,0 0-15 0,0 0-33 0,0 0-44 16,0 0-11-16,7-5-22 0,-7 5-33 15,0 0 16-15,0 0-23 0,0 0-5 0,7-3-8 16,-7 3-6-16,0 0-1 0,0 0-9 0,0 0-4 16,6-5 3-16,-6 5-31 0,0 0 6 15,0 0-5-15,0 0-11 0,0 0-4 0,0 0 5 16,0 0 0-16,0 0 28 0,0 0-2 0,7-4 18 16,-7 4-20-16,0 0 25 0,0 0-18 0,0 0-2 15,0 0-7-15,10 10 2 0,-10-10-7 0,9 13-2 16,-4-4 2-16,0 4-5 0,0-1 0 0,2 5-9 15,0 4-6-15,1 0 7 0,-1-1 0 0,2 1 2 16,1 2-7-16,-3 0 4 0,3-2 1 16,-2 0-4-16,2 1 0 0,0-1-4 0,-1-2 10 15,0 2-8-15,-2-4-7 0,2-1 6 0,-2 0 0 16,0-1-1-16,-1 0-1 0,1-3-3 0,-3-3 11 16,0 1-7-16,-1-2-2 0,3 0-1 15,-6-8-5-15,7 9 4 0,-7-9 7 0,11 0-5 16,-11 0-1-16,20-11 1 0,-7 0 7 0,1-5 0 15,0-2-6-15,4-5 0 0,-1-2-1 0,7-10 2 16,-1-3-1-16,-2 1-4 0,-4 6 2 0,-2 2-2 16,0 2-9-16,0 0-3 0,-4 2-14 0,0 4 0 15,-2 2-15-15,-2 3-14 0,0 1-19 16,-1 1-1-16,-2 1-15 0,-1 3-10 0,0 0-18 16,1 0-11-16,-1 1-41 0,-3 9-50 0,3-16-57 15,-2 12-1061-15,-1 4-1152 0</inkml:trace>
  <inkml:trace contextRef="#ctx0" brushRef="#br0" timeOffset="-122936.296">8890 9422 3038 0,'0'0'615'0,"0"0"-151"16,0 0-152-16,0 0-39 0,0 0-54 16,6 15-6-16,-6-15-68 0,0 0-8 0,-9 21-5 15,4-14-9-15,1 2-5 0,1 0-4 0,-3 1-29 16,2 0 0-16,-2 0-8 0,-1-1 1 0,2 0-25 16,-1-1 2-16,2 0-8 0,-1-1-5 0,1-1 1 15,1 1 5-15,3-7 1 0,-7 9 4 0,5-4-3 16,2-5-11-16,0 0-3 0,0 0-5 15,0 0-4-15,0 0 2 0,13 6-5 0,-13-6-1 16,0 0 4-16,22-5-13 0,-12 4 3 0,0-2 5 16,1 0-13-16,3 2 9 0,-3-1-6 0,2 2-6 15,0 0-4-15,-2-2-5 0,2 1 4 16,-3 1-16-16,-10 0-32 0,18-1-11 0,-9 1-20 16,-9 0-21-16,15-1-35 0,-15 1-45 0,13-3-10 15,-13 3-69-15,10-4-1007 0,-4 1-1010 0</inkml:trace>
  <inkml:trace contextRef="#ctx0" brushRef="#br0" timeOffset="-122631.853">9159 9432 3587 0,'0'0'464'0,"-3"12"-65"16,2-2-62-16,-4-1-88 0,1 0-51 0,0 3-20 15,-2 1-28-15,-2 0-14 0,2-1-26 16,-1-1-10-16,1-1-7 0,2 0-8 0,-1-3-13 16,0 1-2-16,3-2-21 0,-3 1 14 0,5-7-1 15,-4 9-12-15,4-9-14 0,0 0 16 0,0 0-6 16,10 8-6-16,-10-8-6 0,15 0 11 0,-5-1-5 16,-10 1-15-16,20 0-7 0,-9-2 7 15,2 1-7-15,-3 0 7 0,0 1-12 0,-1-1 7 16,-9 1-13-16,18 0-12 0,-10-2-21 0,-8 2-15 15,14-1-38-15,-14 1-22 0,12-1-47 16,-12 1-33-16,0 0-34 0,15-3-93 0,-12 1-1117 16,-3 2-1305-16</inkml:trace>
  <inkml:trace contextRef="#ctx0" brushRef="#br0" timeOffset="-122291.382">9536 9332 2824 0,'0'0'529'15,"0"0"-87"-15,-14 28-116 0,7-14-12 0,-3 2-42 16,-2 4-65-16,0 1 1 0,2 1-27 0,-1-1-7 16,0 2-29-16,2-2-6 0,-1-1-14 15,2 0 0-15,1-4-9 0,2 0-15 0,-1 0-25 16,3-4 3-16,0-1-14 0,3-1-11 0,0-1 5 15,4-3-10-15,-4-6-6 0,11 9-14 0,-5-8-13 16,-6-1 13-16,16-1-22 0,-5-2 4 0,-1 0-19 16,0-4 10-16,2 1-5 0,0-1-1 0,-2-1 1 15,-2 1 3-15,1-1-13 0,-4 1-6 0,0-2-6 16,-4 3-10-16,0-2-20 0,-1 8 11 16,-2-12 4-16,2 12-23 0,-10-7-8 0,2 5-23 15,-1-1-30-15,9 3-16 0,-20 0-47 0,9-2 5 16,-1 0-52-16,2 2-907 0,1-2-2047 15</inkml:trace>
  <inkml:trace contextRef="#ctx0" brushRef="#br0" timeOffset="-121771.556">9815 9449 2328 0,'-14'-5'558'0,"7"4"-186"16,-1-2-50-16,-1 3-53 0,9 0-1 0,-20 3-37 15,9 1 27-15,-1 0-77 0,1 3 12 0,-2 2-47 16,3 0-24-16,0 4-7 0,2-2-10 0,1 2-21 16,1-1 3-16,3 0 6 0,0-2-19 0,2 1-18 15,1-4 6-15,0-7-18 0,6 16 2 0,-2-13-11 16,2 2-3-16,1-2-5 0,-7-3 11 0,17-2-8 15,-17 2-11-15,18-6 11 0,-10 1-5 0,1-2-18 16,2 0 13-16,-4 0-9 0,2-1-6 0,-1 1-3 16,1-2 18-16,-4 3-18 0,3-3 2 0,-3 3 3 15,1 0 12-15,-1-1-6 0,-2 2-9 16,-3 5-18-16,7-7 11 0,-7 7 6 16,0 0 11-16,0 0-9 0,0 0 3 0,0 0 7 15,0 0 0-15,6 22-7 0,-6-22 2 0,-3 18-4 16,2-8 11-16,-1 0-21 0,1 2 14 0,-1-2 6 15,1-1-12-15,0 0 10 0,1-9 0 0,0 13-4 16,0-6-4-16,0-7 0 0,0 11-18 0,0-11 16 16,2 9-28-16,-2-9-14 0,6 6-5 0,-6-6-14 15,5 5-27-15,-5-5-26 0,0 0-10 0,7 4-36 16,-7-4-1-16,0 0-8 0,0 0 9 0,0 0 2 16,0 0-50-16,0 0 16 0,0 0 35 0,-16 14-49 15,16-14 98-15,0 0-10 0,0 0-56 16,-17-1 2-16,17 1 94 0,0 0-123 0,0 0 33 15,-8-13 9-15,8 13 60 0,-2-12-34 16,2 12-245-16</inkml:trace>
  <inkml:trace contextRef="#ctx0" brushRef="#br0" timeOffset="-121251.636">10010 9401 2852 0,'0'0'458'16,"0"0"-135"-16,0 0-70 0,0 0-61 0,0 0-38 15,0 0-13-15,0 0-37 0,0 0 11 0,0 0-35 16,0 0 31-16,0 0-37 0,0 0 21 0,0 0-14 16,0 0-47-16,0 0 51 15,0 0-25-15,0 0-13 0,0 0 10 0,-24 10-3 16,24-10 25-16,0 0-22 0,-4 8 20 0,4-8-36 15,0 0 21-15,-3 7-1 0,3-7-5 0,0 0-2 16,0 0-11-16,0 0-1 0,8 13-3 0,-8-13-6 16,11 5 4-16,-11-5-12 0,12 4-15 0,-6-3 7 15,-6-1 14-15,12 7-16 0,-8-3 1 0,-4-4 12 16,7 9-9-16,-5-2-11 0,-2-7-3 0,-2 17-10 16,0-7 19-16,-3 0 2 0,1-1 0 0,-3 0 4 15,2 0-18-15,-1 0 11 0,-1 0 11 0,1-2-24 16,-1 2-6-16,3-2 15 15,-2-3-18-15,2 1-33 0,4-5 10 0,-9 8-39 16,9-8-22-16,0 0-28 0,-11 3-28 0,11-3-92 16,0 0-742-16,-7-9-1587 0</inkml:trace>
  <inkml:trace contextRef="#ctx0" brushRef="#br0" timeOffset="-120927.726">10202 9456 3022 0,'17'-8'417'16,"-4"2"-73"-16,1-2-94 0,-4 2-45 0,-2-2-14 16,1 2-33-16,-2 0-34 0,-2-1-14 0,-5 7-2 15,8-13-18-15,-7 7-46 0,-1 6-2 0,-1-13 12 16,-2 8-1-16,-2-1-11 0,-2 1 7 0,-1 0-36 15,-2 2 28-15,0 1 8 0,-1 2 3 0,0 2 26 16,-1 2-7-16,0 1-18 0,-1 5 10 0,3 0 8 16,-1 4-27-16,2 1 2 0,3 1-3 15,2 3-10-15,0 0-10 0,4-2 0 0,4 1-2 16,2-2-19-16,1-2 9 0,4 1-32 0,3-2 11 16,1-3-31-16,3-3-5 0,-1-2-38 15,0-2-24-15,0 0-31 0,-5-2-53 0,4 2-55 16,-2-4-1647-16</inkml:trace>
  <inkml:trace contextRef="#ctx0" brushRef="#br0" timeOffset="-120484.209">8437 9981 4154 0,'0'0'570'0,"0"0"-128"0,0 0-80 16,0 0-52-16,0 0-40 0,0 0-35 0,0 0-44 16,0 0-21-16,11 12-35 0,-11-12-11 0,23 0-14 15,-7-1-13-15,6-2-13 0,9 0-13 0,8 0-13 16,18-2-4-16,8-3-8 0,10-1-4 0,24 1-2 16,7-2-14-16,3-1-6 0,5 2-5 0,3-3-7 15,5 2-8-15,-1 2-9 0,-2-1-2 16,4 4-6-16,-5-1-4 0,-8 1-9 0,-5 2 1 15,-22 2-13-15,-7 1 8 0,-1 1-6 0,-8 2 0 16,-7 1-16-16,-13-1-8 0,-10 3-12 0,-8-3-22 16,-3 2-14-16,-6-1-24 0,-4 0-19 0,-3 2-59 15,-6-3-772-15,-1-1-622 0</inkml:trace>
  <inkml:trace contextRef="#ctx0" brushRef="#br0" timeOffset="-119811.939">9239 8960 3527 0,'9'-6'590'0,"2"2"-161"0,-1-1-66 16,7-1-88-16,0-1-41 0,6-1-51 0,1 1-23 15,0 0-28-15,8-4-16 0,-5 4-35 16,0 2 5-16,-3 0-21 0,-3 0 17 0,-2 2-24 16,-1 1-10-16,-4 0-3 0,0 1 1 0,-4 2-24 15,-10-1 12-15,15 4-5 0,-12 1-5 16,-3-5-7-16,0 13 1 0,0-13-16 0,-9 18 9 16,0-8-2-16,1 3 12 0,-3-2-8 0,-1 2 4 15,1-2-5-15,-2 2 8 0,3-1-15 0,1-1 22 16,0 0 11-16,3 0 3 0,3 1-6 0,2-2-10 15,-1 2 5-15,5-3-4 0,2 1 1 0,0 0 3 16,6-1-14-16,2-1-8 0,1-3 7 0,2 2 12 16,1-3-9-16,1-2-9 0,2 0-2 0,0-1 4 15,0-2 7-15,1 1-23 0,0 0-8 16,-1-1-7-16,1 1-9 0,-5-1-7 0,-1-1-20 16,-2 2-19-16,-1 0-52 0,-12 0-19 0,18 2-186 15,-12 0-708-15,-6-2-683 0</inkml:trace>
  <inkml:trace contextRef="#ctx0" brushRef="#br0" timeOffset="-118660.153">8862 10231 3220 0,'0'0'601'15,"0"0"-129"-15,-10-12-85 0,10 12-56 0,-15-4-63 16,6 4-33-16,-5 0-45 0,-2 2-34 0,-5 0-25 16,0 1 15-16,0 0-42 0,-5 3-16 0,1-1-9 15,-2 2-7-15,2 0-18 0,2 1-2 0,0-2-9 16,2 3-8-16,4-1 17 0,2-1-11 0,2 2-2 16,2 0-2-16,4-1-8 0,2 2 11 0,2 0-8 15,5 0 0-15,4 0-23 16,2 1 5-16,8 2-2 0,-1-1 10 0,6-1-21 15,0 2 8-15,0-3-6 0,0 1-4 0,-2 0 1 16,0-2 0-16,-4 1 4 0,-2 0-5 0,0 0 7 16,-5 2-4-16,-1-1 5 0,-4 0 1 0,-1 0-8 15,-4 2 1-15,-1-2-4 0,-2 3 1 0,-4-1 1 16,-1 0 4-16,-1 0-9 0,-1-2 8 0,-1-1-4 16,-2 0-7-16,0-1-8 0,1-1-2 0,-3 1-22 15,1-3 2-15,-1 2-29 0,3-2-6 0,-3-1-35 16,1 0-48-16,0 0-58 0,3-1-517 0,0 0-834 15,3-1-1735-15</inkml:trace>
  <inkml:trace contextRef="#ctx0" brushRef="#br0" timeOffset="-118059.937">8871 10549 3501 0,'0'0'506'0,"0"0"-36"0,0 0-110 15,0 0-24-15,0 0-64 0,0 0-51 0,8-8-37 16,-8 8-5-16,10-6-46 0,-5 4-18 0,-5 2-13 16,13-5-13-16,-3 2-6 0,-1 2-11 15,1 0-11-15,2 0-8 0,0 1 2 0,-2 0-3 16,2 0-14-16,-12 0-7 0,17 3-9 0,-10 0 3 15,-7-3-10-15,10 7 3 0,-10-7-9 0,1 12 9 16,-1-12-5-16,-5 13-3 0,-2-5-1 0,1 0-6 16,-1 1 3-16,0-1-2 0,0-1-2 0,-1 1 8 15,0-2 2-15,3 2 0 0,0-2-10 0,-1-3 12 16,1 2 5-16,5-5-12 0,-5 11-5 16,2-7 1-16,3-4 0 0,1 10-5 0,-1-10 2 15,6 11 3-15,2-5 0 0,-1-1-1 0,3-2-3 16,0 3 3-16,3-2 0 0,-2-1 8 0,2 1-15 15,-2 1 14-15,-2-2-13 0,0 1 6 0,-1 1-1 16,-3 0-6-16,-5-5 4 0,5 11 6 0,-5-11-14 16,-2 14 6-16,2-14-1 0,-7 14 6 15,0-8-12-15,0 2 6 0,0-3-11 0,-2 1-2 16,1-2-13-16,-3 1 5 0,1-3-14 0,1 1-15 16,-2-1-13-16,1 0-8 0,-1-1-40 0,11-1-21 15,-23-1-31-15,14-1-884 0,0 1-507 0</inkml:trace>
  <inkml:trace contextRef="#ctx0" brushRef="#br0" timeOffset="-117384.393">9315 10515 2426 0,'0'0'477'0,"0"0"-13"0,0 0-116 16,0 0-85-16,0 0-3 0,0 0-26 0,0 0-48 15,0 0 13-15,0 0-76 0,0 0 23 16,0 0-7-16,2-7-37 0,-2 7 17 16,0 0-14-16,0 0-6 0,0 0-20 0,0 0-4 15,0 0-16-15,0 0 6 0,0 0-24 0,0 0-13 16,0 0 4-16,-10 22 16 0,10-22-28 0,-4 9 8 16,4-9-2-16,-4 10-4 0,1-5-1 0,-1 1 2 15,-1 2 0-15,0 0 14 0,-1 1-18 0,2 3 16 16,-2-1-25-16,1 3 13 0,-4-1 0 0,4 0 14 15,-1-1-1-15,2 0-8 0,-1-1 26 0,2-2 6 16,2 0-9-16,0-2 1 0,1-7-1 0,4 14-11 16,-4-14-11-16,11 7 2 0,-2-6-7 0,2-1 2 15,2-1-8-15,1-2-1 0,-3 0 0 0,4-3 0 16,-2-3-4-16,2 1-3 0,-1-1 3 16,-1-2-12-16,-2 0-5 0,0 0 11 15,-2 0-11-15,-2-3 1 0,1 1-19 0,-5 1 0 16,-2 2-4-16,1-3-9 0,-4 3-12 0,1-1-3 15,-3 1-8-15,-1 0-12 0,-1 2-30 0,-3 1-12 16,2 2-34-16,7 5-38 0,-18-4-944 0,9 3-819 16</inkml:trace>
  <inkml:trace contextRef="#ctx0" brushRef="#br0" timeOffset="-117095.527">9372 10496 3574 0,'-1'11'570'16,"1"1"-157"-16,-3 0-53 0,2 5-75 0,-2-1-26 16,1 0-36-16,1 1-33 0,0 0-23 0,-1 0-32 15,1 1-27-15,1-2-2 0,-2-1-30 0,2 1-8 16,0-4 3-16,0 3-8 0,0-2-4 0,0 0-14 15,0-1-18-15,2 0-13 0,-2-1-18 0,0-2-7 16,1 1-39-16,1-3-9 0,-2-7-12 0,1 15-13 16,-1-15-21-16,1 11-14 0,-1-11-62 15,0 0-26-15,6 12 12 0,-6-12-71 16,7 5-231-16,-7-5-1429 0</inkml:trace>
  <inkml:trace contextRef="#ctx0" brushRef="#br0" timeOffset="-116087.7">9618 10607 2620 0,'-8'17'546'0,"1"0"-99"16,-1-3-111-16,3 0-7 0,1-2-102 0,1 3 9 16,2-4-37-16,-1 2-31 0,2-2 16 0,2 2-64 15,-1 0 4-15,2-2-17 0,1-1-43 0,1-2 21 16,1 2-15-16,1-3 13 0,1-2-42 0,-1 1 17 16,2-5-13-16,-9-1-19 0,16 3-7 0,-6-4 19 15,-10 1-45-15,17-3 4 0,-10-3 1 0,1 3 9 16,-2-1-12-16,0 1 17 0,-6 3-7 0,7-12-2 15,-4 7-25-15,-3 5 15 0,0-12 26 0,0 12-21 16,-6-12-13-16,2 6 9 0,-1 3 12 0,0-2-6 16,-2 3-11-16,7 2-4 0,-13-5-28 15,6 5-14-15,7 0 1 0,-17 0-95 16,17 0-28-16,-16 3-46 0,16-3-268 0,-9 3-1580 16</inkml:trace>
  <inkml:trace contextRef="#ctx0" brushRef="#br0" timeOffset="-115651.848">9958 10657 2341 0,'-30'8'528'0,"23"-4"-95"15,0 0-109-15,-1 1-34 0,-1 1-31 0,0 1-57 16,1-1-4-16,-1 1-27 0,-1 0-31 0,0 4-46 16,3-4-7-16,-1 0 19 0,1 1-18 0,1-1 18 15,2 0-18-15,1-1 3 0,3-6-33 0,-1 10 9 16,1-10-28-16,0 0 12 0,10 6-26 0,-10-6 6 16,0 0-12-16,19-5 29 0,-10 2-8 0,1-2-19 15,1-2-11-15,-1 0 13 0,-1 1-23 16,2-2 13-16,-1 2-16 0,-2-2 31 0,-1 1-12 15,3-1-2-15,-3 2 16 0,-1-1-20 0,1 1-1 16,-2 0-14-16,0 1-1 0,-1 0 0 16,-4 5 9-16,6-6 0 0,-6 6-11 0,0 0 25 15,0 0-10-15,0 0-9 0,0 0-18 0,0 0 20 16,0 0 6-16,-13 20-1 0,9-13-4 0,1 0 17 16,-1 1 3-16,1 1-4 0,0 0-1 0,0 0 1 15,2-1-3-15,-1-1 2 0,1 0 0 0,1-7-28 16,1 13-17-16,-1-13-32 0,6 8-40 0,-6-8-37 15,0 0-60-15,0 0-47 0,25-5-1493 16</inkml:trace>
  <inkml:trace contextRef="#ctx0" brushRef="#br0" timeOffset="-115052.036">10131 10615 2963 0,'0'0'503'0,"-3"8"-125"16,3-8-91-16,-1 6-55 0,1-6-52 15,0 0 9-15,3 13-48 0,-3-13-37 0,7 8-21 0,-7-8 12 16,7 8-9-16,-1-3-7 0,-6-5-10 16,5 10-19-16,0-4 3 0,-5-6-5 15,2 13-18-15,-2-6 4 0,0-7-20 0,-1 16 5 16,0-6 10-16,-2-1-9 0,0 0 1 0,0-2-12 15,-1 1-2-15,0 2 19 0,1-4-14 0,0 0 10 16,3-6-16-16,-4 11-6 0,4-11-6 0,-3 8 9 16,0-3-57-16,3-5 8 0,-3 6-43 0,3-6 10 15,0 0 12-15,0 0-34 0,0 0-15 0,0 0 16 16,0 0-47-16,0 0 5 0,0 0-26 0,0 0 48 16,0 0-21-16,-3-29-7 0,3 29 24 0,6-12-42 15,-3 6 79-15,1-2 87 0,1 3-5 0,-1 1 5 16,3-1 45-16,-2 0 31 0,-5 5-22 15,15-5 60-15,-6 4-2 0,0 0-13 16,2 1 2-16,3 0-10 0,-1 0-1 0,4 0-1 16,-1 0-17-16,0 0 13 0,0-1-19 0,1-2-17 15,0 1-15-15,-2-3 11 0,1 0-41 0,-2-1 25 16,-1-1-4-16,0-1 14 0,-5 0-25 0,-1 0 4 16,-1 0-11-16,0 0 41 0,-2-1-35 0,-3 2 35 15,0-1-38-15,-1 8-3 0,-5-13-24 0,2 5 21 16,-1 1-17-16,-2 3 32 0,2-1-12 0,-3 2 29 15,0 0-16-15,7 3 28 0,-14 0 6 0,14 0 9 16,-13 7-44-16,6 1 22 0,3 2 3 16,0 0 10-16,1 3-22 0,1-1 28 0,2 0-25 15,5 3 11-15,-3-1-21 0,6 0-7 16,0-2-7-16,0-1-6 0,2-1-8 0,0-3-12 16,3 0-26-16,-2-4 5 0,2 2-14 0,0-4-3 15,-1-1-49-15,0 0-6 0,-12 0-55 0,19-6-70 16,-10 2-1619-16</inkml:trace>
  <inkml:trace contextRef="#ctx0" brushRef="#br0" timeOffset="-114252.27">9346 10630 2459 0,'0'0'376'0,"0"0"-70"16,0 0-66-16,0 0-41 0,0 0-20 15,0 0-52-15,0 0-6 0,0 0 26 0,0 0-8 16,-3-10-31-16,3 10-26 0,0 0-19 15,-3-6-22-15,3 6 30 0,0 0 3 0,-3-9 26 16,3 9-59-16,-1-6-17 0,1 6 36 0,-3-6-25 16,3 6-20-16,0 0 19 0,-3-9-3 0,3 9-14 15,0 0 20-15,-3-9-29 0,3 9 6 0,0 0 1 16,1-11 6-16,-1 11 29 0,5-10-40 0,-2 4 31 16,0 0-10-16,1-1-11 0,-1 1-16 0,1 0 13 15,-2-2-24-15,-2 8 24 0,3-12-38 0,-1 7 19 16,-2 5-9-16,-2-12 31 0,2 12-27 15,-3-12 41-15,1 5-21 0,-2 1-26 0,1 0-21 16,-1 1-27-16,-1 1-1 0,5 4-68 0,-7-11-14 16,7 11-86-16,-6-10-2010 0</inkml:trace>
  <inkml:trace contextRef="#ctx0" brushRef="#br0" timeOffset="-81508.018">2988 10081 1196 0,'0'0'295'0,"0"0"-162"0,0 0 130 15,0 0-169-15,0 0 105 0,0 0-95 0,0 0 25 16,0 0 28-16,0 0 16 0,0 0 4 0,0 0-27 16,0 0-69-16,0 0 12 0,0 0 44 15,0 0-79-15,0 0 30 0,-17 20 100 0,17-20-101 0,0 0-3 16,0 0-43-16,0 0 50 0,0 0-98 15,0 0 127-15,0 0-56 0,0 0-7 0,0 0-12 16,0 0 25-16,0 0 4 0,0 0-5 0,0 0-36 16,17 10 25-16,-17-10-4 0,0 0 7 0,7 4-28 15,-7-4 39-15,0 0-40 0,7 4 29 16,-7-4-35-16,0 0 14 0,8 5-1 0,-8-5 2 16,0 0-19-16,9 2-11 0,-9-2 25 0,0 0-10 15,0 0 6-15,7 6-35 0,-7-6 10 0,0 0 4 16,6 4 6-16,-6-4 8 0,0 0 10 0,5 7-29 15,-5-7 8-15,0 0 3 0,3 7-17 0,-3-7 0 16,0 0-27-16,1 8 37 0,-1-8 14 16,0 0-20-16,3 9-4 0,-3-9 2 0,0 0 13 15,0 0-43-15,4 7 25 0,-4-7 17 0,0 0 9 16,6 4-6-16,-6-4 3 0,0 0-27 16,7 3-6-16,-7-3 5 0,8 4-5 0,-8-4 7 15,0 0-1-15,8 5 1 0,-8-5-8 0,0 0 10 16,0 0-13-16,7 11 4 0,-7-11-14 0,0 0-2 15,3 12 1-15,-3-12-38 0,0 0-56 0,0 0-32 16,1 12-14-16,-1-12 2 0,0 0-158 0,2 6-1128 16</inkml:trace>
  <inkml:trace contextRef="#ctx0" brushRef="#br0" timeOffset="-80812.201">3200 10104 2129 0,'-6'6'309'16,"6"-6"-22"-16,-13 8-58 0,8-3-88 0,5-5 43 16,-10 9-87-16,10-9 119 0,-11 7-105 0,11-7 42 15,-9 7-31-15,5-5 6 0,4-2 4 0,-6 6-18 16,6-6-22-16,-7 4-26 0,7-4 16 15,0 0-2-15,-7 5-3 0,7-5 11 16,0 0-32-16,-6 6 0 0,6-6-25 0,-4 5 15 16,4-5-19-16,0 0 28 0,-3 7-18 0,3-7-16 15,0 0 11-15,-4 7-35 0,4-7-5 0,0 0 16 16,0 0 6-16,0 0 14 0,-4 8-38 0,4-8 37 16,0 0 4-16,0 0-13 0,0 0-18 0,-3 5-7 15,3-5 14-15,0 0 3 0,0 0 0 0,0 0 11 16,-4 7-21-16,4-7 2 0,0 0-2 0,0 0 11 15,0 0-39-15,-2 7 45 0,2-7 0 16,0 0-23-16,0 0 12 0,0 0 14 0,0 0-16 16,0 0 6-16,0 11-10 0,0-11 13 0,0 0-34 15,0 0 31-15,0 0-12 0,-1 20 21 16,1-16-3-16,0-4 1 0,-1 8-17 0,1-8-4 16,-2 14-2-16,2-14 35 0,-3 11-52 0,3-5 42 15,0-6-9-15,-1 12-4 0,1-12 4 0,-2 13-10 16,2-7 6-16,0-6 4 0,0 14-8 0,0-6 20 15,0-8-24-15,0 15 20 0,0-8-24 16,0-7 36-16,0 15-48 0,0-9 33 0,0-6-15 16,2 13-3-16,-2-13 3 0,0 10 0 0,0-10-12 15,1 9 18-15,-1-9-16 0,0 0-20 0,0 11-8 16,0-11 3-16,0 0-70 0,0 0-8 0,0 0-32 16,0 0 20-16,0 0-19 0,0 0-14 0,0 0-86 15,0 0-72-15,0 0-171 0</inkml:trace>
  <inkml:trace contextRef="#ctx0" brushRef="#br0" timeOffset="-80156.222">3146 10192 1281 0,'0'0'313'0,"0"0"23"16,0 0-109-16,-1-7-34 0,1 7-24 0,0 0 0 16,0 0 12-16,0 0-87 0,0 0 7 0,0 0 7 15,0 0 30-15,-3-6-59 0,3 6 20 0,0 0-73 16,0 0 52-16,0 0-37 0,0 0-28 0,0 0 37 15,-5-5 1-15,5 5 11 0,0 0-3 0,0 0-48 16,0 0 48-16,0 0 21 0,0 0-15 0,0 0-48 16,0 0 31-16,-1-7 9 0,1 7 25 0,0 0-31 15,0 0 12-15,0 0-63 0,0 0 43 0,0 0 41 16,0 0-75-16,0 0 23 0,0 0 31 0,0 0 2 16,0 0 3-16,0 0-58 0,0 0 2 15,4-10 4-15,-4 10 22 0,0 0-11 16,7-7 2-16,-7 7 14 0,6-6 4 0,-6 6-15 15,7-6-6-15,-3 2-23 0,-4 4 9 0,9-6-16 16,-5 2 37-16,-4 4 0 0,13-11 8 0,-8 6-17 16,2 0 1-16,1-1 4 0,-3-1-26 0,4 1-20 15,-4 1 17-15,2-1-18 0,-1 1 36 0,0 1-1 16,-1-2 7-16,-5 6-38 0,10-7 56 0,-10 7-49 16,7-5 1-16,-7 5-36 0,6-4 6 0,-6 4-28 15,7-6-21-15,-7 6 62 0,0 0-30 0,6-3-74 16,-6 3-49-16,0 0 0 0,0 0-28 15,0 0-21-15,0 0-189 0</inkml:trace>
  <inkml:trace contextRef="#ctx0" brushRef="#br0" timeOffset="-74172.259">1994 11338 2601 0,'0'0'494'0,"0"0"-62"0,0 0-91 0,-5-3-65 16,5 3 0-16,0 0-67 0,0 0 3 15,0 0-46-15,0 0-3 0,0 0-65 0,0 0 33 16,19-13-28-16,-8 9-10 0,-1 0-13 16,5-3-8-16,3 0-11 0,3-1-12 0,0 0-16 15,6 0-20-15,-2 0 6 0,9 0-6 0,-2-1-6 16,0 2 3-16,-2 1-4 0,-2-2 6 0,-1 4-17 15,-6 0 3-15,-4 0-14 0,1 1 37 0,-3 2-19 16,-4 1-7-16,-11 0 3 0,0 0 2 16,17 6-3-16,-17-6 21 0,-2 13-31 0,2-13 16 15,-10 17-16-15,1-7 16 0,-1 3 7 0,-5 2-10 16,0 0-8-16,-2 0 26 0,-1 0-23 0,-5 2 2 16,5-2 11-16,-1-1 13 0,-1 1-16 0,1 2-10 15,-2-3-11-15,6 2 21 0,-2-4-7 0,5 0 15 16,-1-2-24-16,4 1 37 0,1-1-18 15,2-2 4-15,1 2-6 0,5-10-17 0,-3 15 19 16,3-15-16-16,7 14 19 0,0-8 3 0,-7-6-22 16,17 12 18-16,-3-5 12 0,0-2-11 15,2 0 3-15,1 0-14 0,1 0-5 0,-1-2 10 16,3 0-10-16,-2 0 10 0,1-1 7 0,-1 2-7 16,-2-3-22-16,2 2-8 0,-4-2-16 0,3-1-8 15,-3 1-26-15,0-2-21 0,1 0-93 0,-15 1-50 16,25-4-959-16,-13 0-1877 0</inkml:trace>
  <inkml:trace contextRef="#ctx0" brushRef="#br0" timeOffset="-73939.589">2599 11454 3621 0,'-10'5'548'15,"0"0"-120"-15,-4 0-76 0,0 1-135 0,-3-1-9 16,-2 0-24-16,0 1-24 0,-2-1-28 0,-4-1-24 16,0-1-25-16,-3 1-18 0,-1-2-4 0,1 3-28 15,0-4-20-15,-2 2-8 16,4 0-30-16,2-2-22 0,1 1-10 0,2 0-8 16,1 0-37-16,4-1-53 0,2 2-11 0,1-2-89 15,3 0-359-15,10-1-1579 0</inkml:trace>
  <inkml:trace contextRef="#ctx0" brushRef="#br0" timeOffset="-70972.48">2749 11441 2824 0,'0'0'469'0,"0"0"-71"0,0 10-117 0,0-10-25 15,0 0-64-15,-2 13-25 0,2-13-22 0,0 0-20 16,-7 11-10-16,7-11-12 0,-7 10-30 0,7-10 2 16,-8 12-15-16,8-12 7 0,-7 10-11 0,2-6 6 15,5-4-22-15,-8 12 4 0,8-12-26 0,-11 11 45 16,5-4-21-16,-1-2-5 0,7-5 7 0,-13 13 3 16,6-7-25-16,0 0 15 0,-1-1-18 15,0 2 19-15,0-2-22 0,8-5 14 0,-13 11-14 16,8-7 9-16,5-4 6 0,-11 11-31 0,11-11 19 15,-11 8 14-15,11-8-14 0,-5 7 7 16,5-7-11-16,0 0 12 0,-6 9-15 0,6-9 7 16,0 0-17-16,0 0 21 0,0 0-10 0,1 13 1 15,-1-13-5-15,0 0-7 0,0 0 9 0,0 0 12 16,12 13-22-16,-12-13 11 0,0 0 3 0,7 7-7 16,-7-7 2-16,0 0-6 0,11 4-3 0,-5-3 25 15,-6-1-26-15,10 3 15 0,-10-3-13 16,17 1 21-16,-7-1-23 0,4 0 23 0,0 0-17 15,3-1 12-15,4 0-12 0,0-1 12 0,5 1-15 16,0-1 8-16,3-2-5 0,-5 2 6 16,0-1-12-16,-3 3-6 0,-2-3 12 0,-3 2 4 15,-3 0-12-15,1 0 4 0,-2 1-6 0,-3-1 16 16,0-1-19-16,-9 2 4 0,0 0 1 0,8-2-10 16,-8 2 0-16,0 0 12 0,0 0-6 0,-23-6 10 15,11 2-2-15,1 2 2 0,-2-3 14 0,0 1-11 16,-2-2-20-16,2 1 9 0,1-2-4 15,0-3 7-15,2 2-13 0,-2-2-3 0,3 0-7 16,0 1-3-16,2 0-10 0,-1 0 7 0,1 1-26 16,0-1 4-16,0 1-33 0,0 2-1 0,0-1-17 15,1 0-6-15,6 7-44 0,-10-10-17 0,5 7-160 16,0-2-1273-16</inkml:trace>
  <inkml:trace contextRef="#ctx0" brushRef="#br0" timeOffset="-70344.301">3125 11479 3151 0,'-3'18'462'0,"0"-4"-68"0,2 0-123 0,1-1-39 15,1 0-5-15,1 0-15 0,-1-2-53 16,2 2-8-16,2-1-57 0,1 2-18 0,0-2 3 16,2 1-14-16,2-1-5 0,0 1-44 0,0-5 36 15,1 0-23-15,-1 0 4 0,0-4-4 0,1 1-4 16,-1-3-6-16,-1-1-17 0,-9-1 10 0,16-1-21 16,-16 1 6-16,13-3 20 0,-8 0-34 15,-5 3 20-15,6-9-11 0,-6 9 11 0,0-10-1 16,0 10 1-16,-5-10-3 0,2 4 19 0,-1 1-32 15,-2 0 7-15,2 0 9 0,-2 0-14 0,-1 0-39 16,2 0 14-16,-1 1-7 0,6 4 5 16,-10-6-24-16,4 3-2 0,6 3 30 0,-9-5-62 15,4 3-18-15,5 2-44 0,0 0-51 0,0 0 17 16,-8-8-119-16,8 8-344 0</inkml:trace>
  <inkml:trace contextRef="#ctx0" brushRef="#br0" timeOffset="-69848.009">3505 11558 1424 0,'11'-1'409'15,"-11"1"-123"-15,0 0 74 0,0 0-114 0,0 0 25 16,0 0-110-16,0 0 12 0,0 0 24 0,0 0-58 15,0 0-46-15,-36 2 45 0,27-1-28 16,-1 3 14-16,2-3 28 0,-1 5-34 0,-2-3 15 16,4 2-35-16,0 0-33 0,-2 2 13 0,1 0-4 15,2-1-6-15,1 0-33 0,-1 2 35 0,3-2-13 16,0-1-2-16,3-5-19 0,-4 12 28 0,4-12-23 16,-2 7-17-16,2-7-20 0,0 0 52 0,0 0-32 15,7 10 22-15,-7-10-20 0,0 0 15 0,0 0-7 16,0 0-28-16,0 0-6 0,21-10 0 15,-21 10-16-15,9-9 16 0,-5 5 16 0,-1-2 10 16,3 1-32-16,-2 0 41 0,1 0-22 0,-1-1 7 16,1-2-16-16,0 4-8 0,-1-4-19 0,0 2 46 15,2-1-16-15,-3 1 7 0,2 1-26 0,-5 5 24 16,7-10-3-16,-4 6-9 0,-3 4-5 16,4-6 1-16,-4 6-4 0,0 0 25 0,0 0-11 15,0 0 18-15,0 0-4 0,0 0-12 0,0 0 7 16,0 0-4-16,0 0-17 0,0 0 12 0,0 0 12 15,2 25-2-15,-2-25-7 0,0 9-1 0,0-9-34 16,1 8 21-16,-1-8-46 0,0 0 7 0,3 12-3 16,-3-12-13-16,6 5-45 0,-6-5-41 0,9 2-18 15,-9-2-40-15,0 0-26 0,15 0-308 16,-15 0-2583-16</inkml:trace>
  <inkml:trace contextRef="#ctx0" brushRef="#br0" timeOffset="-69499.7">3579 11493 2695 0,'-8'5'391'0,"3"-2"-74"0,-3 0-62 0,8-3 25 15,-11 7-123-15,7-4 0 0,4-3-17 0,-8 4-13 16,8-4 9-16,-6 5-29 0,6-5-28 0,0 0 1 15,0 0-14-15,0 0 22 0,0 0-41 0,13 10 36 16,-13-10-36-16,14 3-14 0,-6-1 11 16,1 1-14-16,-1-1-15 0,-8-2 17 0,17 5 1 15,-11-3-11-15,3 3-3 0,-4-1-7 0,1 1 16 16,-6-5-6-16,8 11 3 0,-5-6 15 0,-3-5-31 16,3 13 12-16,-2-7 2 0,-1-6 12 15,0 10-32-15,0-10 0 0,0 10-3 0,0-10 15 16,-1 9-19-16,1-9 28 0,0 0-44 0,-6 7-12 15,6-7 2-15,-4 4-6 0,4-4-24 0,0 0 4 16,-10 3-43-16,10-3 1 0,0 0-66 0,0 0-73 16,0 0-70-16,-14-4-1997 0</inkml:trace>
  <inkml:trace contextRef="#ctx0" brushRef="#br0" timeOffset="-68852.644">3751 11543 2796 0,'10'1'361'0,"-10"-1"-109"16,21 2-3-16,-11-2-32 0,2 0-74 0,-2 0 30 16,-10 0-57-16,23 0 30 0,-14-2-42 0,1 2-6 15,-10 0-16-15,18-1-32 0,-10 1 0 0,-8 0 22 16,16-4-29-16,-9 1 16 0,0 0-10 0,0-1-56 15,-1 0 26-15,-6 4 14 0,10-8 3 0,-8 5-11 16,-2 3-11-16,2-13-21 0,-2 13 25 0,-3-9-11 16,3 9 4-16,-10-8-4 0,5 4-28 15,-3 3 21-15,0 0 42 0,8 1-60 16,-18 0 15-16,8 2 6 0,0 1 22 0,-1 2-8 16,1 0-13-16,0 3 36 0,-2 2-1 0,2 1-20 15,5 1-2-15,-3 1 35 0,3-1-10 0,2 1 24 16,2-1-17-16,1 0 1 0,1 0-8 0,2 1 4 15,2-2-17-15,1 0 4 0,1 0-19 0,1-1 10 16,0-5-4-16,2 1 4 0,0-1-38 0,0-2 14 16,1 0-19-16,0 0-13 0,-2-1-25 0,-9-2-26 15,22-2-53-15,-22 2-61 0,23-5-76 0,-12 1-1567 16</inkml:trace>
  <inkml:trace contextRef="#ctx0" brushRef="#br0" timeOffset="-68528.656">4335 11396 3339 0,'8'1'463'0,"-8"-1"-80"0,18 1-118 0,-8 0-8 16,3-1-75-16,4 0-26 0,-1 0-24 0,5-1-24 16,3 1-30-16,0 0 10 0,5-1-55 0,1 0 35 15,0-2-41-15,-6 2-21 0,-1 0-8 0,-1 1 4 16,-5-2-47-16,0 1-27 0,-3 1-63 0,-3 0-57 15,-11 0-28-15,16 3-33 0,-11-1-1956 0</inkml:trace>
  <inkml:trace contextRef="#ctx0" brushRef="#br0" timeOffset="-68148.303">4326 11578 3453 0,'0'0'576'0,"0"0"-194"0,0 0-77 16,0 0-54-16,0 0-38 0,0 0-53 0,0 0 6 15,37-2-35-15,-26 1-10 0,2 1-32 0,2-1 1 16,0 1-23-16,0-1 5 0,1 1-19 0,1 0-6 16,-3 1-7-16,3-1 10 0,-3 1-1 0,3-1-24 15,-3 0-10-15,2 1 5 0,-2 1-14 16,1-2-37-16,-2 1-26 0,2 0-13 0,-3-1-60 15,0 0-21-15,-12 0-68 0,26-4-94 0,-13 2-1295 16</inkml:trace>
  <inkml:trace contextRef="#ctx0" brushRef="#br0" timeOffset="-65084.362">5214 11310 2947 0,'14'-16'506'0,"-14"16"-96"15,11-5-82-15,-3 1-66 0,3 2-21 0,-1-3-14 16,1 2-33-16,3 1-34 0,0-1-17 0,2 2-41 16,2-1-15-16,3 0-19 0,0 2 1 0,2-1 9 15,-3 1-10-15,-2 0-13 0,-1 0 1 0,-1 0-16 16,-2 0 5-16,-2 0-7 0,-1 1-7 0,-11-1-33 16,12 5 7-16,-12-5 2 15,4 5 2-15,-4-5-9 0,0 0 17 0,0 0-11 0,-16 18 9 16,8-13-20-16,0 1 14 0,-3 0-5 15,1 3 10-15,-3-2-16 0,2 2 15 0,2 0-6 16,-2 1-7-16,3 0 0 0,0 0 0 0,1-1-2 16,3 0 16-16,-1-1-5 0,3 1-8 0,2 0 11 15,2-1 1-15,4 1 3 0,1-1 1 0,4-2-15 16,2 3 3-16,3-2 7 0,5 2-1 0,2 1 0 16,-3-1-5-16,2-1 0 0,-1 1 1 0,-3-1-7 15,-3 0 2-15,-1 1-2 0,-4-1-2 0,-2 0-7 16,-2 0 18-16,-3 1-13 0,-3-9 6 0,-4 16-17 15,-2-7 19-15,-4-1-8 0,0 1-7 0,-3-1 20 16,-2-2-16-16,-1 2 16 0,0-2-18 16,0-1-12-16,-2 0 1 0,-1 0-4 15,2-1-43-15,-1-2-18 0,1 0-23 0,0 1-28 16,3-3-17-16,-2 0-47 0,5-3-25 0,0 1 6 16,1 0-1362-16</inkml:trace>
  <inkml:trace contextRef="#ctx0" brushRef="#br0" timeOffset="-64343.853">5969 11283 3626 0,'11'-3'442'15,"2"1"-47"-15,-1-2-139 0,5 0 5 0,0 1-68 16,2 0-26-16,1-3-30 0,1 2-17 0,0 0-22 16,0 2-7-16,2-2-15 0,-2 1-9 0,-1 0 13 15,0 0-30-15,-4 2-19 0,-3 0 16 16,1-1-17-16,-4 4 6 0,-10-2-10 0,14 3 13 15,-14-3-12-15,3 10 3 0,-3-10-16 0,-4 12 1 16,-3-2 2-16,-2 0 8 0,-2 3-14 0,-5 1 1 16,1 3-4-16,-2-1 5 0,-3 3-5 0,2-1 12 15,-2 1-22-15,3-2-4 0,2 2 8 16,-1-1 27-16,3-1-20 0,-1-1 3 0,3 1-14 16,1-1 12-16,3-4 5 0,0 3 1 0,4-5-1 15,3 3 1-15,2-4-6 0,0 1 12 0,5-1-9 16,0-1 2-16,5 1-8 0,0-1 8 0,3-2-4 15,1-1-9-15,0 0-7 0,2-2 22 0,0 2-17 16,-2-2 11-16,0-1-6 0,-1 0 4 0,0 0 2 16,0-1-9-16,-2-1-29 0,1 0-18 15,-3 0-35-15,1-2-21 0,-12 2-45 0,19-6-41 16,-10 1-959-16,2-3-821 0</inkml:trace>
  <inkml:trace contextRef="#ctx0" brushRef="#br0" timeOffset="-64147.906">6290 11460 3600 0,'-22'4'517'0,"2"-4"-118"16,1 0-99-16,2-3-44 0,-3 2-39 0,0 0-65 15,0-3-45-15,1 2 14 0,-2-1-80 0,2 0-15 16,-1-1-50-16,3 2-10 0,-1-1-47 0,4 0-24 15,0 1-58-15,2-1 0 0,5 2-241 16,-1 0-1730-16</inkml:trace>
  <inkml:trace contextRef="#ctx0" brushRef="#br0" timeOffset="-63460.609">6513 11411 2990 0,'-7'20'498'15,"4"-12"-100"-15,0 2-83 0,0 0-29 0,0 3-16 16,1-2-50-16,-3 4-13 0,2 1-21 0,0 2-36 15,-2-1-16-15,4 1-13 0,-2 0-15 0,1 1-14 16,2-1-11-16,0-1-18 0,2 1 11 0,1-2-20 16,-2-4 13-16,4 2-28 0,1-2 4 15,0-1-10-15,3-4-2 0,-1-1-1 0,3-2-6 16,-1-1-10-16,0-3 2 0,3 0 1 0,-2-4 0 16,0 0 0-16,1-2-14 0,-1 0-11 0,-1-1 16 15,0-3-11-15,-2 2 2 0,0-1 10 0,-2 1-5 16,-1 0 3-16,-3 0 4 0,0 1-11 15,-2 7-11-15,-3-13-4 0,0 7 2 0,0 0 5 16,-2 0 3-16,-2 2-1 0,1-1 2 0,-2-1-12 16,-2 4-7-16,0 0-21 0,1 0-1 0,-1 1-3 15,-1 1-33-15,1 0-10 0,10 0-41 16,-22 1-36-16,22-1 11 0,-20 3-69 0,13-1-203 16,1-1-1428-16</inkml:trace>
  <inkml:trace contextRef="#ctx0" brushRef="#br0" timeOffset="-62912.044">6941 11564 2180 0,'0'0'478'0,"0"0"-130"15,0 0-90-15,0 0-29 0,0 0 25 0,-17-9-115 16,17 9-7-16,-12 0-19 0,12 0 8 0,-15 3-16 16,7-1-12-16,8-2-33 0,-17 5 22 0,7 1-11 15,1-1-18-15,-2 2 34 0,1 2-30 0,-2-1-20 16,3 2 3-16,1 1 10 0,0-3 4 15,0 1-39-15,3-1 11 0,-1-1 40 16,1 0-12-16,3 0 40 0,2-7-46 0,-2 7-5 16,2-7-12-16,0 0 12 0,10 6 8 0,-10-6-11 15,0 0-30-15,18-4 44 0,-9 1-21 0,0-2-11 16,-1-2 11-16,0 1-30 0,1 0-3 0,1-2 0 16,-2 0-3-16,1-1 15 0,-2 0 4 0,2 1-12 15,0-1 1-15,-3 0 29 0,0 2-26 0,-1-1-2 16,1 2 2-16,-1-1 1 0,0 3-15 0,-5 4 9 15,7-9 5-15,-4 5-11 0,-3 4 1 0,4-5 13 16,-4 5-20-16,0 0 26 0,0 0 5 0,0 0-22 16,0 0-9-16,0 0 28 0,6 20-19 0,-6-20-5 15,-2 15 3-15,2-15 12 0,-1 17-1 16,1-10 3-16,1 0-3 0,-1-7-18 0,2 14 39 0,-1-8-30 16,-1-6-3-16,5 11-10 0,-5-11 2 15,6 11-26-15,-3-8-38 0,-3-3 7 16,9 3-66-16,-9-3-33 0,0 0 8 0,0 0-59 15,22-6-1760-15</inkml:trace>
  <inkml:trace contextRef="#ctx0" brushRef="#br0" timeOffset="-61991.845">7060 11536 1981 0,'0'0'411'0,"10"-6"-60"0,-10 6-88 0,7-4-43 16,-7 4-37-16,5-4-78 0,-5 4 14 0,0 0-49 16,8-4 41-16,-8 4-28 0,0 0 9 0,0 0-41 15,7-4 19-15,-7 4 11 0,0 0-10 0,0 0 5 16,0 0-41-16,0 0-1 0,0 0 3 16,0 0-4-16,0 0-42 0,0 0 46 0,0 0 45 15,0 0-40-15,0 0-22 0,0 0 11 0,-12 19 8 16,12-19-17-16,0 0 61 0,-5 8-29 0,5-8-3 15,0 0-23-15,-5 7 51 0,5-7-19 16,0 0-8-16,-3 6-2 0,3-6 6 0,0 0 26 16,0 0-21-16,0 0 0 0,9 11-27 0,-9-11-12 15,7 6 22-15,-7-6 10 0,9 4-8 0,-9-4-20 16,11 5 2-16,-11-5-13 0,8 5 14 0,-3-1-24 16,-5-4 28-16,7 8-14 0,-7-8-19 0,8 10 0 15,-6-6 12-15,-2-4-15 0,1 12 36 0,-1-12-17 16,-1 10-1-16,1-10-3 0,-2 10 12 0,2-10-33 15,-7 10 23-15,3-4-6 0,0-1-45 16,4-5-6-16,-10 5-54 0,4-1-7 0,6-4-2 16,0 0-79-16,-21 1-56 0,21-1-116 0,-12-1-1830 15</inkml:trace>
  <inkml:trace contextRef="#ctx0" brushRef="#br0" timeOffset="-61584.144">7190 11554 2920 0,'0'0'469'0,"5"6"-80"15,-5-6-160-15,8 8 42 0,-3-5-96 0,-5-3-18 16,10 5-2-16,-10-5-31 0,14 3-6 15,-7-2-6-15,2 1-22 0,-9-2 0 0,15 0-26 16,-6-2 5-16,-9 2-31 0,17-2 10 0,-9-2-24 16,1 1 17-16,-2-3-45 0,3 1 16 0,-3 0 7 15,1 0 4-15,1 1 13 0,-4-3-10 0,3 2-11 16,-4 0 7-16,0 0-42 0,-4 5 3 0,7-7 3 16,-7 7 28-16,6-3-17 0,-6 3 18 0,0 0 25 15,0 0-24-15,0 0 2 0,-11 22-7 16,5-11 3-16,0 2-1 0,-1 2-1 0,-1 6 12 15,1-2-3-15,1 1 22 0,-1 0-22 16,1 1-6-16,-1-3-7 0,3 2-3 0,0-2 3 16,1-1 12-16,0-1-25 0,1-2 10 0,1 0-8 15,0-3-4-15,-1-1-32 0,2 0 19 0,0-2-71 16,0-8-47-16,0 0-58 0,0 0-7 0,3 17-156 16,-3-17-1527-16</inkml:trace>
  <inkml:trace contextRef="#ctx0" brushRef="#br0" timeOffset="-60455.937">7247 11593 2658 0,'0'0'468'0,"0"0"-114"0,0 0-106 16,0 0-38-16,0 0 0 0,0 0-61 16,0 0-11-16,32-9-13 0,-22 5-27 0,-2 0-10 15,1 1-21-15,1-2 21 0,-2 1-17 0,1-2-21 16,-2-1-5-16,0 2 3 0,0 0-8 0,-3-2-15 15,-4 7-3-15,6-10 24 0,-5 5-46 0,-1 5 35 16,0-10-22-16,0 10 0 0,-3-9 7 0,-1 5 14 16,4 4-17-16,-10-7 0 0,3 6-15 15,0-1-12-15,7 2 14 0,-16 3 2 0,5 1 30 16,1 1-10-16,0 1-7 0,-1 4 13 0,3 1-20 16,-2 0 26-16,1 3-36 0,2 0 23 0,0 0-7 15,4 1 18-15,0-1-1 0,3 0-18 0,2-1 32 16,-1 1-7-16,5-1 16 0,0 1-16 15,2 0-28-15,2-3 15 0,1 0-6 0,2 0-12 16,0-4 4-16,1 0-5 0,-1-2 3 0,-2 0 8 16,3-3-19-16,-1-1-4 0,-2-1-11 0,0 0 10 15,-1-1-40-15,-1-1-1 0,1-1 1 0,-3 1-55 16,0-4-9-16,-7 6-72 0,8-9-69 0,-1 4-509 16,-4-1-1800-16</inkml:trace>
  <inkml:trace contextRef="#ctx0" brushRef="#br0" timeOffset="-59784.917">7620 11408 2459 0,'-6'6'579'0,"6"-6"-164"0,0 0-85 16,-3 6-52-16,3-6-16 0,0 0-84 0,0 0-7 16,-1 10 2-16,1-10-51 0,0 0 23 0,0 0-52 15,0 0 5-15,0 0-4 0,4 12 7 0,-4-12-29 16,0 0-24-16,0 0 3 0,0 0-13 0,0 0-13 15,0 9 24-15,0-9 1 0,0 0-26 0,0 0-19 16,0 0 43-16,0 0-14 0,0 0-24 16,0 0-7-16,0 0-6 0,0 0 6 0,0 0 12 15,0 0 6-15,0 0-8 0,0 0 5 0,0 0 0 16,0 0-4-16,0 0-6 0,0 0-26 16,0 0 18-16,0 0 7 0,0 0-2 0,0 0-7 15,0 0 17-15,6 6-6 0,-6-6 11 0,0 0-10 16,0 0 2-16,0 0-5 0,0 0 3 0,0 0-9 15,0 0 10-15,0 0 0 0,0 0 13 0,4 7-15 16,-4-7 7-16,0 0 0 0,0 0-4 0,4 7-8 16,-4-7 7-16,0 0 5 0,4 5 0 0,-4-5-19 15,7 7 17-15,-7-7-1 0,10 8 2 0,-3-5 5 16,0 2 12-16,1 0-3 0,-1-1-16 16,-2 2-11-16,4-2 0 0,-9-4 2 0,11 7-4 15,-5-4-4-15,1 1-19 0,-7-4 2 0,8 4-22 16,-8-4-43-16,0 0-56 0,10 7-56 15,-10-7-137-15,7 1-1249 0</inkml:trace>
  <inkml:trace contextRef="#ctx0" brushRef="#br0" timeOffset="-59355.906">7767 11474 3079 0,'-6'4'435'0,"6"-4"-18"0,-9 6-126 15,9-6-54-15,-8 5-55 0,5-1 18 0,3-4-74 16,0 0 19-16,-4 8-38 0,4-8-6 0,-1 7-22 16,1-7 18-16,0 0-31 0,0 10 30 0,0-10-24 15,0 0-13-15,0 0-17 0,2 14-4 0,-2-14 1 16,3 7 5-16,-3-7-10 0,0 0 2 0,3 10-7 15,-3-10-4-15,0 0-12 0,4 10 10 0,-4-10-12 16,0 0 3-16,3 10 4 0,-3-10-23 0,0 0 31 16,4 9 1-16,-4-9-7 0,3 5 2 0,-3-5 7 15,4 6 2-15,-4-6-19 0,5 7-6 16,-5-7 0-16,5 8 19 0,-2-3-17 16,-3-5 5-16,6 12-22 0,-4-7 22 0,0 3 6 15,-1 1-15-15,1 2 13 0,-2-1-7 0,1 1 3 16,1 0-3-16,-4 2-4 0,2-1 18 0,-1 1-24 15,1-1 20-15,-2 0-13 0,1-2 6 0,1-1-11 16,-2-1 8-16,1 0-28 0,1-8-25 0,-1 13-26 16,1-13 15-16,0 0-35 0,0 0-34 0,-9 7-37 15,9-7-32-15,0 0-1122 0,0 0-1063 0</inkml:trace>
  <inkml:trace contextRef="#ctx0" brushRef="#br0" timeOffset="-58940.539">7723 11523 2226 0,'0'0'506'0,"0"0"-190"16,0 0 25-16,0 0-109 0,0 0 3 0,0 0-47 16,0 0 6-16,0 0 12 0,-3-6-9 0,3 6-38 15,0 0 5-15,0 0-32 0,1-10 13 0,-1 10-42 16,0 0 8-16,0 0-30 0,5-15 26 0,-5 15-40 15,5-11 9-15,0 6-7 0,-1-2 3 0,3-1-26 16,-2 1 3-16,1 0-20 0,1-1 10 0,0-1-2 16,2 1-11-16,-1 0-3 0,2-3 1 0,1 2-15 15,-1 0 10-15,-1 2-13 0,-1-1-6 16,4 2-5-16,-4 0 8 0,-1 1-19 0,3-1-5 16,-6 2-33-16,2 0-18 0,-6 4-57 0,0 0-17 15,11-10-304-15,-8 9-1092 0</inkml:trace>
  <inkml:trace contextRef="#ctx0" brushRef="#br0" timeOffset="-56903.949">1095 12512 3501 0,'0'0'517'0,"0"0"-183"0,0 0-9 16,0 0-88-16,0 0-32 0,0 0-52 0,0 0 20 16,0 0-48-16,0 0-32 0,0 0 0 0,-16 3-22 15,11 4 2-15,-1 0 5 0,-1 1-10 16,0 1-2-16,1-1-8 0,-1 0-28 15,0 2 7-15,2 0-6 0,0-3 2 0,-1 2 2 16,2-2 0-16,1 0-4 0,2 0 5 0,1-7-18 16,0 11 4-16,0-11-8 0,6 9 0 0,1-5 0 15,1-3 8-15,4 2-11 0,-1-2 2 0,5-1-10 16,-1 0 4-16,2-1 13 0,0 0-13 0,-1-1 6 16,-1 1-13-16,1-2-6 0,-2 2 3 0,0 0 14 15,-1 1-7-15,-2-3-6 0,0 2-21 16,-2 0-11-16,-1 0-34 0,2-2-6 0,-1 1-19 15,-1-2-22-15,-8 4-20 0,15-11-53 16,-9 4 14-16,-1 2 4 0,1-5-63 0,0 2-17 16,-6 8-18-16,4-20-98 0,-2 9-6 0,-2 1 11 15,0 10 60-15,-2-18-147 0,0 7 207 0,2 11 86 16,-2-14 42-16,1 6 59 0,-4 2 96 0,5 6 311 16,-2-10-6-16,2 5-15 0,0 5-24 0,-4-7 15 15,4 7-20-15,0 0-32 0,0 0-9 0,-3-4-17 16,3 4-48-16,0 0-22 0,0 0-1 15,0 0-21-15,-12 20-16 0,7-13-2 0,0 4-15 16,0 1-10-16,-1 2-17 0,0 2-8 0,1 0-14 16,-2 1-7-16,0 2-2 0,0 3-14 0,-1 0-1 15,-2 1-10-15,4 2 8 0,-3-2-20 0,2 1-1 16,-2-2-7-16,2 1-4 0,2 0-10 16,-3-4-3-16,3-1-6 0,0-2-4 0,-1-1-5 15,4-3-13-15,0-1-21 0,0-1-18 0,2-3 1 16,0-7-52-16,0 10-36 0,0-10-37 15,0 0-29-15,0 0-1001 0,0 0-685 0</inkml:trace>
  <inkml:trace contextRef="#ctx0" brushRef="#br0" timeOffset="-56435.949">1232 12358 2609 0,'-24'0'563'0,"-2"1"-148"0,4 1-64 0,2 1-67 16,-3 2-71-16,-2 0-42 0,1 3 26 15,-7 1-71-15,-3 3-10 0,-8 7-32 0,5-3-15 16,-3 6 1-16,1 1 25 0,1-1-32 0,4 3 3 15,0 2-24-15,3 1 9 0,0 3-14 16,6 3 16-16,8-5-24 0,5-3 28 0,5-2-32 16,2 0 8-16,5-2-8 0,3 1 17 0,3 1-35 15,6-3 27-15,4 1 17 0,10 0-2 0,10 1-12 16,10-3-28-16,3-3 2 0,11-6 32 16,5-5-21-16,8-5 17 0,-1-4 2 0,1-6-18 15,13-7-1-15,-5-4 12 0,-6-1-6 0,-18-1-4 16,-2-2-3-16,-9-3 6 0,0 1-18 0,-9-5 9 15,-5 2 1-15,-5-5 3 0,-2-2-10 0,-12 7 4 16,-3 0-8-16,-4-2 4 0,-2 3-14 0,-6 1 14 16,0 1-8-16,-4 0 7 0,-2 2 6 15,-5 0-12-15,-1 6-10 0,-2 2-6 0,-4 4-6 16,-1 1-1-16,-2 5-20 0,0 1-6 16,0 3-28-16,-1 0-14 0,3 2-29 0,-3 2-16 15,4-1-92-15,4 0-1031 0,0-1-1160 0</inkml:trace>
  <inkml:trace contextRef="#ctx0" brushRef="#br0" timeOffset="-55524.022">2883 12505 2990 0,'4'-9'558'0,"-4"9"-186"0,3-8-24 16,-3 8-100-16,0 0-2 0,-4-11-36 0,4 11-5 15,-13-5-62-15,5 4-14 0,-4-1-30 0,-2 0 2 16,-1 4-14-16,-5 0-1 0,-1 1-29 0,-1 0 4 16,-4 2-31-16,-1 1 34 0,0 0-20 0,0 1-5 15,2 2-19-15,0 2 17 0,1-3-7 0,1 3-9 16,0 0-14-16,6 0 29 0,-3 2-16 0,4 1 11 15,4 1-11-15,2 0 7 0,4 0-5 0,2 1-2 16,4-2 14-16,1 4-18 0,5 0-20 16,1-1 18-16,5 3-14 0,3-3 14 15,-2 0-5-15,4-4-2 0,0 1 1 0,0-2-8 16,0 0 6-16,0-4-9 0,-1 1 14 0,2-2 13 16,-2-2-33-16,2-1 22 0,0 0-16 0,-2-1 2 15,-1-3-19-15,1 0 10 0,-1-2-28 0,1 0-19 16,-2-1-33-16,0-2 6 0,0-1-51 0,-3-1-12 15,1-1-47-15,-1-2-63 0,-3 3-1335 0,1-4-2086 16</inkml:trace>
  <inkml:trace contextRef="#ctx0" brushRef="#br0" timeOffset="-54984.187">3338 12538 2859 0,'0'0'558'16,"0"0"-166"-16,-5-10-64 0,5 10-49 0,-13-4-37 16,3 4-43-16,-1-2-30 0,-2 2-22 15,-1 1 13-15,-2-1-25 0,1 1-27 16,0 2-18-16,-3 0-9 0,1 1-6 0,0 1 3 15,1 0-26-15,1 1 12 0,2 1-13 0,1-2 31 16,0 2-52-16,2-1 14 0,1 4-17 0,3-1 4 16,2 0-11-16,-1 0 7 0,4 0-4 0,-1-2 3 15,2-7-13-15,2 15 8 0,1-8-15 0,-3-7 12 16,7 10-5-16,-1-6 7 0,1-2-8 0,-7-2 17 16,18 1-20-16,-7-3 11 0,2-1-13 0,-2-1 13 15,3-1-10-15,-1-1-5 0,-1 0 7 0,-1 0 5 16,0-1-4-16,2 0-4 0,-3-2 4 0,-2 4-4 15,1-2 17-15,0-2-16 0,-1 3-6 16,-1 0 8-16,0 0-13 0,0-1-5 16,-2 3 8-16,0-1-2 0,-1-1-5 0,-4 6 8 15,7-7 4-15,-1 4 4 0,-6 3-20 0,5-7 25 16,-5 7-18-16,0 0-1 0,6-5-6 0,-6 5 5 16,0 0 1-16,0 0 12 0,0 0-7 0,0 0 3 15,0 0-2-15,9 19-8 0,-8-12 2 0,-1-7 17 16,4 17-18-16,0-9 10 0,-1 2-15 0,-2-2 14 15,2 1 2-15,-1-1-14 0,1 0-7 0,1 1-16 16,-1-3-12-16,-3-6 8 0,8 9-29 0,-8-9-13 16,14 4-32-16,-14-4-32 0,15 0-49 0,-6-1-814 15,0-1-779-15</inkml:trace>
  <inkml:trace contextRef="#ctx0" brushRef="#br0" timeOffset="-54028.391">3424 12179 3574 0,'0'0'536'16,"0"0"-86"-16,0 0-109 0,0 0-76 0,0 0-25 15,14 20-22-15,-14-12-4 0,0-8-41 16,0 20-31-16,2-8-2 0,-2 2-10 0,0 0-18 15,1 4-7-15,1 0-6 0,-1 0-17 0,2 0-2 16,0 1-7-16,1 0-16 0,-1 0-11 0,1 2 6 16,2-3-12-16,-4 1 11 0,4 0-28 15,-3-2 4-15,1 2-5 0,1-1-15 0,-2-2 4 16,-1-1-5-16,2-1-7 0,-1-2-7 0,-1 1-10 16,-1-2-2-16,0-2-17 0,1 2-7 0,-1-2-3 15,-1-9-1-15,0 14-19 0,0-6-8 0,0-8-24 16,0 13-4-16,0-13-19 0,-1 8-7 0,1-8-24 15,0 0-18-15,0 0-720 0,8 5-714 0</inkml:trace>
  <inkml:trace contextRef="#ctx0" brushRef="#br0" timeOffset="-53644.369">3853 12443 3086 0,'-17'3'468'16,"5"-2"-120"-16,2 2-49 0,0 0-50 15,-2 1-10-15,2-1-55 0,-1 2 18 0,1 1-61 16,0 0-17-16,0 0 13 0,2 0-4 0,-1 2-31 16,3-1-17-16,1 1-3 0,-2 1-26 0,3-2 2 15,1 2-2-15,0-2-16 0,0 0 8 0,3-7 8 16,-2 14-10-16,1-7-5 0,1-7-6 0,-1 10 4 16,1-10-14-16,0 9-12 0,0-9 14 0,2 9-2 15,-2-9-9-15,6 7-6 0,-6-7 0 0,9 2-28 16,-9-2-27-16,12 1-25 0,-12-1-36 0,19-3-3 15,-8 0-50-15,0 0 13 0,1 0-57 16,3 3-122-16,3-7-1321 0</inkml:trace>
  <inkml:trace contextRef="#ctx0" brushRef="#br0" timeOffset="-53227.729">4069 12474 2507 0,'0'0'563'0,"0"0"-180"0,0 0-10 0,0 0-68 16,0 0-7-16,0 0-78 0,0 0-12 0,-14 17-39 15,11-10-22-15,-3 2-11 0,4-2-13 0,-3 2-47 16,2 0 13-16,1-3-8 0,-1 0 2 0,3-6 0 16,-3 11-8-16,3-11-1 0,-3 9-27 15,3-9-11-15,0 0 12 0,0 0-23 16,0 0 5-16,16 1-14 0,-16-1 7 0,17-8-9 15,-7 1 11-15,1-2-18 0,1 0 22 0,0-1-1 16,2 0 5-16,-1 1-23 0,-3-1-5 0,2 0-3 16,0 1 2-16,-1 1 4 0,-3 1-1 0,1 1 5 15,-3 0 7-15,2 0-13 0,-2 2-8 0,-2 0-4 16,-4 4 12-16,8-6-16 0,-8 6 2 0,5-5 5 16,-5 5 16-16,0 0-19 0,0 0 14 0,0 0-8 15,0 0 14-15,0 0-12 0,-7 24 1 16,5-16-3-16,-1 2-3 0,2-1-1 0,1 0 2 15,0-9-2-15,1 16 8 0,1-10-4 0,1 2 2 16,-3-8 0-16,8 10 0 0,-2-8-26 16,-6-2-33-16,12 4-23 0,-12-4-34 0,0 0-17 15,24-7-57-15,-14 1-46 0,0 1-235 0,1-2-1382 16</inkml:trace>
  <inkml:trace contextRef="#ctx0" brushRef="#br0" timeOffset="-52960.007">4410 12257 3554 0,'-3'21'552'0,"1"-2"-130"16,-1-1-69-16,2 1-50 0,0-2-42 0,1 1-73 15,-2 1-13-15,2 0-20 0,-1-1-25 0,1 1-11 16,1-3-14-16,-1-1-20 0,2 0-23 0,-1-1 2 16,0-2-21-16,2 0-28 0,-1-1-29 0,1 0-34 15,0-4-14-15,-1-2-36 0,-2-5-18 0,11 9-32 16,-11-9-41-16,15 0-83 0,-4 0-113 0,2-5-1397 16</inkml:trace>
  <inkml:trace contextRef="#ctx0" brushRef="#br0" timeOffset="-52532.094">4813 12410 2426 0,'-18'5'450'0,"2"1"-68"16,3 1-92-16,-1 2-24 0,2-2-80 0,2 2 25 15,-2 0-59-15,2 1-14 0,1-2-15 0,1 1-15 16,2 0-27-16,1-3 15 0,0 0-38 0,2 0 31 16,3-6-19-16,-1 8-23 0,1-8 32 15,0 0-26-15,0 0-1 0,17 1-6 0,-17-1 2 16,20-8-1-16,-9 3-21 0,2-2 23 0,1 0-6 16,0-2 27-16,-1-1-44 0,-2 2 29 0,3-3-33 15,-2 2 2-15,-1 1-18 0,0-1 11 0,-1 0-22 16,0-1 29-16,-2 3 0 0,0-1-8 0,-1 1 5 15,1 1-13-15,-2 1-16 0,-2 0 21 16,-4 5-5-16,7-8-16 0,-7 8-5 0,0 0 29 16,0 0-11-16,0 0 16 0,0 0-21 0,0 0 15 15,-3 27 5-15,2-18 1 0,-1 2-11 0,1 1 7 16,1-2 6-16,0-1-14 0,0-1 4 0,3 2-4 16,-3-10 4-16,6 14-1 0,-2-8-20 0,3-2 4 15,-7-4-42-15,11 2-35 0,-11-2-10 0,17-4-36 16,-17 4-80-16,21-13-20 0,-11 4 20 15,10-2-542-15,-9 0-2062 0</inkml:trace>
  <inkml:trace contextRef="#ctx0" brushRef="#br0" timeOffset="-52339.994">5152 12239 2970 0,'-2'11'597'15,"1"3"-120"-15,-2 4-71 0,2 0-115 0,-1 3-33 16,1-2-77-16,1 1 2 0,0 0-34 0,1 0-18 16,-1 1-33-16,2-2-8 0,-1-1-23 0,2-1-25 15,-2-1-22-15,1-3-58 0,-2-2-81 16,0-11-56-16,6 15-43 0,-3-10-1414 0</inkml:trace>
  <inkml:trace contextRef="#ctx0" brushRef="#br0" timeOffset="-52175.544">5084 12412 2590 0,'-12'0'269'0,"1"0"-106"0,1-2-84 15,10 2-110-15,-18-2-17 0,18 2-178 0,-11-4-199 16,6 4-1704-16</inkml:trace>
  <inkml:trace contextRef="#ctx0" brushRef="#br0" timeOffset="-51896.677">5344 12482 2628 0,'11'-3'436'0,"-1"1"-83"0,0-1-47 16,0-2-91-16,-2 1 26 0,2-2-78 0,0 0-28 15,-1-1-25-15,-2 0 30 0,2-2-43 0,-3 2 4 16,1-1-46-16,-2 1 18 0,-1-1-25 0,-3 1 14 15,1-1-20-15,-2 8 28 0,-2-12 1 0,2 12 5 16,-7-11-18-16,1 8 14 0,-1 2 4 0,-2 0 17 16,9 1 22-16,-18 3-22 0,7 2 15 0,1 1-16 15,2 1 8-15,-2 2-12 0,0 2-11 0,3 1-21 16,1-1-20-16,1 0 2 0,2 0-5 16,3 0-2-16,0 0-1 0,1-1-9 15,5 0-25-15,-2-1 9 0,3-2-23 0,2 1-16 16,2-3-12-16,-1 0-23 0,0-2-12 0,2-2-23 15,0-1-69-15,-12 0-23 0,27-1-37 0,-10-5-1221 16,-2 0-1520-16</inkml:trace>
  <inkml:trace contextRef="#ctx0" brushRef="#br0" timeOffset="-51300.642">6422 12332 3038 0,'0'0'428'0,"-27"-2"-68"0,27 2-114 0,-22 4-5 15,8-2-29-15,0 2-26 0,-5 3-29 0,2-3-6 16,-1 3-11-16,1 0 14 0,-1 1-49 15,-1 2-21-15,1 0 15 0,0 1-34 0,5-1 13 16,1 0-5-16,1 1-6 0,3 1 1 0,-1-2 12 16,4-1-41-16,2 2-4 0,1-4 12 0,2 2-7 15,0-9 1-15,10 12-9 0,-3-5-12 0,3-4-5 16,3-1 9-16,0 0 2 0,1-4 2 0,3 2-34 16,-1 0-3-16,3-2-30 0,1-1-13 0,-3 0-45 15,0-2-25-15,-2 1-48 0,2 0-60 16,-2-3-1260-16,0 1-1892 0</inkml:trace>
  <inkml:trace contextRef="#ctx0" brushRef="#br0" timeOffset="-50884.042">6484 12501 3316 0,'-2'13'394'0,"1"-2"-53"0,1-2-35 0,0-2-85 16,0-7-12-16,3 13-75 0,-3-13 20 15,5 10-24-15,-5-10-12 0,5 8-15 0,1-6 11 16,-6-2-15-16,13 1-28 0,-13-1 16 16,18-2-43-16,-6-4-1 0,0 1 0 0,3-2-10 15,0-1 8-15,-1-2-1 0,3-3-10 0,-3 1-23 16,-1 0 25-16,-2 0-18 0,1 1 3 0,-3-2-14 15,0 2-3-15,-3 1-3 0,1 1 8 0,0-1-13 16,-3 1 16-16,-1 1-27 0,0 1 4 0,-1 1 11 16,-2 6 2-16,2-11-28 0,-2 11 30 0,3-6 5 15,-3 6-8-15,0 0 1 0,0 0 16 0,0 0-11 16,0 0 24-16,0 0-30 0,0 0 10 16,0 0 18-16,3 30-16 0,-1-21 3 0,0 0 6 15,2 1-3-15,-1 1 2 0,1-3 24 0,2 0-25 16,-2 1-12-16,2-2 1 0,-6-7-5 15,14 11-9-15,-9-7-31 0,-5-4-39 0,15 4-30 16,-15-4-50-16,0 0-41 0,24-4-91 0,-17 0-1412 16</inkml:trace>
  <inkml:trace contextRef="#ctx0" brushRef="#br0" timeOffset="-50584.506">6983 12510 3310 0,'6'11'617'15,"-3"-7"-167"-15,-3-4-130 0,3 8-33 0,-3-8-76 16,0 0-36-16,3 7-47 0,-3-7 2 0,0 0-26 16,0 0 11-16,0 0-22 0,0 0-22 0,0 0-11 15,0 0-8-15,0-23-15 0,0 23 0 0,-3-16-5 16,0 6 9-16,2 1-16 0,-1-1 8 0,2 0-7 15,-1 2 5-15,1 1 1 0,0 7 11 16,1-17-17-16,1 10 6 0,-1-1-18 0,2 0 9 16,0 1-15-16,1-3 5 0,3 4-38 0,-1-3 2 15,-1 1-23-15,2 1-7 0,1 0-40 0,0 1-20 16,-2-1-32-16,-1 1-52 0,-5 6-13 0,12-10-51 16,-7 7-1397-16</inkml:trace>
  <inkml:trace contextRef="#ctx0" brushRef="#br0" timeOffset="-49791.951">7135 12472 2814 0,'1'7'595'0,"-1"-7"-125"16,6 9-71-16,-6-9-53 0,3 9-66 0,-3-9-76 16,4 6-20-16,-4-6-31 0,0 0-9 15,0 0-41-15,0 0-1 0,0 0-36 0,0 0 11 16,0 0-15-16,0 0 3 0,6-18-6 0,-6 18-6 15,-2-14-6-15,1 5-2 0,1 9-18 0,-2-15 10 16,2 8-19-16,0 0 7 0,0 7-10 0,0-12 2 16,0 5 9-16,0 7-15 0,3-11 3 0,-3 11-10 15,5-10-12-15,-5 10-2 0,8-9-27 16,-4 7 15-16,-4 2-9 0,10-5 11 0,-3 5-24 16,-7 0 24-16,17 1-16 0,-7 0 9 0,3 0 2 15,-2 2 1-15,3 1-11 0,2-2-2 0,-1 2 7 16,2-3 6-16,1 2-4 0,0 0 33 0,-2-2-15 15,-1 2 7-15,0-3-7 0,-2 0 23 16,2 0-29-16,-3-1 9 0,-1-1-9 0,0 1 19 16,-1-2-19-16,-1-1 47 0,0-1-46 0,0 1-6 15,-2-2 26-15,-2 0 0 0,-1-1 1 0,0 1 1 16,-4 6-37-16,3-12 32 0,-3 12-23 0,-3-13 16 16,-1 8-3-16,4 5 8 0,-10-7-13 0,4 4 42 15,-3 3-16-15,9 0 25 0,-18 4-2 16,8 0-28-16,-1 2-3 0,0 2 8 0,1 4 11 15,-1 0-2-15,2 2-10 0,0 0 22 0,4 1-8 16,-3 0-16-16,5-1-8 0,0-1 12 16,0-3-23-16,3 3 12 0,0-3-6 0,1 0-20 15,2-2-28-15,2-1-1 0,-1-3-52 0,-4-4 5 16,14 3-35-16,-14-3 0 0,0 0-77 0,27-7 15 16,-17 2-42-16,1-2-7 0,2-2 28 0,-2 0-71 15,1-2 33-15,0 3-7 0,-2-1 84 0,0 2-67 16,-2-1 16-16,-1 2-16 0,0 0 227 0,-7 6-19 15,13-8 8-15,-9 5 40 0,-4 3 72 0,0 0 76 16,0 0 6-16,16 11 19 0,-12-5 51 0,-1 3 53 16,0-1-46-16,1 1-18 0,-1 1-24 15,0-1-19-15,1 0-17 0,2 1 0 0,-1-3-29 16,2 0-3-16,-1-2-32 0,1 0 1 16,3-1 2-16,-10-4-29 0,17 0 8 0,-7-5-19 15,2 1-41-15,0-1 25 0,2-4 1 0,0 0-8 16,0-1-22-16,3-3 5 0,0 1-7 0,-1-2 4 15,-1 1 11-15,1 0-26 0,-1 0 12 0,-2 2 5 16,-2 1-36-16,3 2 25 0,-4 1-15 0,0 1 11 16,0 2-12-16,-1 2 12 0,-2 2-7 0,-7 0 17 15,12 7 0-15,-7 0-14 0,-1 3 2 0,-1 0-17 16,0 1-3-16,0 0 15 0,-1 1 5 0,2 0-5 16,-2-2 8-16,1-2-14 0,-2 1-25 0,-1-9-19 15,3 12-29-15,-3-12-34 0,0 0-63 16,0 0-20-16,0 0-29 0,16-7-1033 15</inkml:trace>
  <inkml:trace contextRef="#ctx0" brushRef="#br0" timeOffset="-49620.522">8162 12444 2893 0,'0'18'386'0,"0"-1"-177"0,0-5-59 16,0-3-92-16,0-9-96 0,0 0-148 0,9 12-490 15</inkml:trace>
  <inkml:trace contextRef="#ctx0" brushRef="#br0" timeOffset="-49456.073">8227 12336 2714 0,'-17'3'512'0,"-1"-2"-85"0,1 2-108 16,4 0-59-16,-1-2-57 0,2-1-72 15,-3 0 19-15,0-3-120 0,1 0 24 0,-5 0-54 16,4-2-35-16,-6-4-98 0,0 0-27 16,0 1-74-16,6-2-808 0</inkml:trace>
  <inkml:trace contextRef="#ctx0" brushRef="#br0" timeOffset="-48760.194">8748 11861 2732 0,'-3'10'613'15,"-3"1"-109"-15,0 3-105 0,1 1-18 0,-1 8-65 16,2 0-45-16,0 3-38 16,1 0-28-16,1 3-18 0,1 0-17 0,1 1-28 15,1 0-21-15,1-2-20 0,-1 1-10 0,3-4-25 16,1 0-2-16,1-4-7 0,-1-2-3 0,-1-4-15 15,2-1-15-15,-2-5-8 0,2 0-20 0,1-6 1 16,-7-3 3-16,15 0-5 0,-15 0-7 0,15-10 3 16,-6 0-5-16,0-3-2 0,0 1 7 0,-4-2-3 15,2 0-17-15,-3 2 9 0,-2 0 7 0,-1 1-7 16,-2 3 12-16,-1-2-3 0,-3 2 0 0,-2 2-3 16,0 1 9-16,-1 1-11 0,0 3 16 15,-5 1 8-15,1 0-16 0,-2 3-25 0,-1-1 2 0,1 2-33 16,-1 1-9-16,2-2-24 0,0 2 7 0,3-2-8 15,-1-1-29-15,11-2-21 0,-11 7-70 16,11-7-14-16,0 0-145 0,0 0-1620 16</inkml:trace>
  <inkml:trace contextRef="#ctx0" brushRef="#br0" timeOffset="-48332.339">9152 12083 3048 0,'-34'5'453'0,"24"-2"-110"0,-3 3-29 16,2 0-56-16,0 0-50 0,-3 1-45 16,1 2-21-16,-1 0-35 0,2 0 5 0,1 1-30 15,0 1 24-15,1-2-16 0,4 0-10 0,-2-1-50 16,4 1 35-16,1-1-23 0,1-3 31 0,2-5-45 15,3 12 25-15,-3-12-9 0,10 5-11 0,-10-5-14 16,14-1 23-16,-14 1-22 0,21-6 6 0,-9 0-6 16,1 0 8-16,0-1-23 0,-1 0 1 0,0-3-19 15,0 3 37-15,-1-1-11 0,2-2 7 0,-3 0-9 16,-2 3 9-16,1-1-35 0,-2 1 21 16,0 0-22-16,0-1 15 0,0 2-19 0,-1 1 7 15,-1-1-14-15,0 2 35 0,-5 4 1 0,0 0-6 16,0 0-23-16,0 0 7 0,0 0 8 15,1 21-5-15,-4-10 0 0,0 5 12 0,0 2 9 16,-1 0-4-16,1-1 9 0,2-1 1 0,-1-3-2 16,1 0 16-16,-1 0-37 0,2-2 15 0,2 0-16 15,-2-11-30-15,4 12-42 0,1-10-15 0,-5-2-46 16,0 0 26-16,0 0-96 0,26-13 21 0,-14 2-117 16,-1-1-945-16</inkml:trace>
  <inkml:trace contextRef="#ctx0" brushRef="#br0" timeOffset="-48039.957">9320 12069 3196 0,'-10'8'539'0,"5"-3"-174"0,-1 1-58 0,2-3-20 15,4-3-29-15,-5 6-65 0,5-6-15 0,0 0-46 16,0 0-2-16,0 0-29 0,13 10-4 0,-6-8-23 15,-7-2-4-15,21 5-14 0,-9-2-5 16,2 2-4-16,1 0 6 0,-1 1-17 0,-1 0 10 0,-2 3-30 16,1 1 16-16,-4-1-12 0,-2 3 15 15,-1 0-20-15,-5 1 13 0,0-1-13 0,-3 2-4 16,0-1 1-16,-2-1 0 0,0 0-17 0,-1 0 15 16,-1-3-20-16,0 0 10 0,0-3-32 15,-2 0-20-15,2-1-32 0,0-4-35 0,7-1-8 16,-13 0-35-16,13 0-36 0,-8-5-181 0,5-2-1409 15</inkml:trace>
  <inkml:trace contextRef="#ctx0" brushRef="#br0" timeOffset="-47700.96">9528 12124 3095 0,'10'0'492'0,"-10"0"-136"0,20-1-41 15,-8 0-81-15,1 0-32 0,-1-4-23 16,1 3-33-16,-1-2-46 0,0 1 8 0,0-3-26 16,-2 1 12-16,1-1-23 0,0-2-37 0,-2 0 41 15,-1 0-25-15,-1 0 1 0,-1-1-3 0,-2-1-19 16,-1 1-12-16,-1 1-26 0,-2 0 12 0,0 8-3 16,-5-16 0-16,1 9-11 0,-2 0 36 0,1 2-19 15,0 1 13-15,-3 2-24 0,8 2 32 0,-11 0-10 16,11 0-10-16,-13 11 12 0,5-2 5 15,2 6-19-15,0 1 19 0,0 6-8 0,5-2 17 16,1 2-12-16,0-1 4 0,1 0-3 0,2 0-1 16,1-1-19-16,1-3 7 0,2-2-18 0,1-3 9 15,2 0-2-15,0-4-16 0,1-2-12 0,-1 0-24 16,0-3-35-16,1-2 13 0,-11-1-87 16,19-3-64-16,-7 1-71 0,-3-4-1556 0</inkml:trace>
  <inkml:trace contextRef="#ctx0" brushRef="#br0" timeOffset="-47152.051">9290 12067 2081 0,'0'0'458'16,"0"0"-145"-16,0 0-30 0,0 0-23 0,25 6-107 16,-25-6 27-16,0 0-40 0,0 0-25 0,0 0-15 15,0 0-8-15,0 0-5 0,0 0 8 16,0 0-2-16,0 0-18 0,0 0 1 0,0 0 20 15,0 0-44-15,0 0 31 0,0 0-50 0,0 0 39 16,0 0 2-16,0 0 11 0,5-13 17 0,-5 13-25 16,6-6-16-16,-6 6 9 0,5-5-21 0,-5 5 26 15,8-8 7-15,-3 5-23 0,1-1-29 0,-6 4 10 16,8-8 0-16,-4 5-2 0,-4 3-21 0,9-7 4 16,-5 5 17-16,-4 2-4 0,9-7-21 0,-5 3 38 15,-4 4-20-15,8-9-21 0,-8 9-12 16,9-6-39-16,-4 2-3 0,0-1-24 0,-5 5-30 15,10-6-92-15,3 4-263 0,-7 0-1392 0</inkml:trace>
  <inkml:trace contextRef="#ctx0" brushRef="#br0" timeOffset="-46132.313">8171 12248 2487 0,'0'0'433'16,"0"0"-74"-16,0 0-17 0,0 0-47 0,0 0-74 16,0 0-100-16,0 0 74 15,0 0-65-15,0 0-11 0,0 0-8 0,0 0 36 0,0 0-51 16,14 11-7-16,-14-11-18 0,0 0-12 15,0 0-5-15,0 10-3 0,0-10 8 0,0 0 0 16,-3 13-1-16,3-13-13 0,-3 11 3 0,2-4 13 16,1-7-27-16,-3 15 19 0,3-7-3 0,-1 1 14 15,1 3-10-15,1-2-18 0,-2 1 3 0,1 2-3 16,0-2-9-16,0 0 4 0,0 1-28 0,0 0 18 16,-2-1-5-16,1 1 5 0,1-1-21 0,-1-2 14 15,-1-1-10-15,1 2-5 0,-1-2-14 0,2-8-8 16,-1 12-10-16,1-12-13 0,-2 10-20 0,2-10 18 15,0 0-28-15,-1 7-16 0,1-7-46 16,0 0-39-16,0 0-42 0,0 0-58 16,0 0-1661-16</inkml:trace>
  <inkml:trace contextRef="#ctx0" brushRef="#br0" timeOffset="-45784.174">8157 12382 2293 0,'0'0'439'0,"0"0"-51"0,-7-3-28 15,7 3-57-15,0 0-25 0,0 0-42 0,0 0-14 16,0 0-9-16,0 0 0 0,0 0 5 0,0 0 8 16,0 0-48-16,0 0-9 0,0 0-31 0,0 0-8 15,0 0-24-15,0 0-13 0,24-8-12 0,-12 4 1 16,0-1-17-16,2 3-16 0,-1 0-15 0,2-2 5 16,-1 1-20-16,-1 0-20 0,3 1-15 0,-4-1-15 15,2-1-13-15,-2 3-21 0,-4-2-40 0,2 1-43 16,-10 2-36-16,14-4-190 0,-8 3-1169 15,-6 1-2312-15</inkml:trace>
  <inkml:trace contextRef="#ctx0" brushRef="#br0" timeOffset="-42860.531">7097 5923 2328 0,'0'0'360'15,"0"0"-52"-15,0 0-55 0,0 0-77 0,0 0 57 16,0 0-96-16,0 0 6 0,0 0-37 0,0 0 41 16,0 0-51-16,0 0-16 0,0 0 6 0,0 0 4 15,0 0-41-15,0 0 5 0,0 0 2 0,0 0 25 16,0 0-81-16,0 0 58 0,0 0-10 0,0 0 15 16,0 0-13-16,0 0-30 0,0 0 21 0,0 0 4 15,0 0-24-15,0 0 55 0,-12-21-51 0,12 21 13 16,0 0-10-16,0 0 12 0,0 0-17 15,0 0 7-15,0 0-36 0,0 0 12 16,-4-7-15-16,4 7 18 0,0 0-1 0,0 0 17 16,-4-7-41-16,4 7 49 0,0 0-27 0,0 0 0 15,-6-10 7-15,6 10-16 0,0 0-17 0,-4-7 24 16,4 7 9-16,0 0-3 0,-1-6-23 0,1 6 26 16,0 0 9-16,0 0-6 0,-3-8-8 0,3 8 14 15,0 0 0-15,0 0-7 0,0 0-21 0,-2-7 30 16,2 7-20-16,0 0 11 0,0 0-15 0,0 0-6 15,-4-5 14-15,4 5-4 0,0 0-16 16,0 0 30-16,0 0-18 0,0 0 11 0,-1-7-7 16,1 7-2-16,0 0-8 0,0 0 16 0,0 0-8 15,0 0 28-15,-5-7-7 0,5 7-14 0,0 0 2 16,0 0 9-16,0-9-2 0,0 9-13 16,0 0-10-16,0 0 12 0,2-10-14 0,-2 10-5 15,0 0 20-15,1-10 12 0,-1 10-31 0,0 0 17 16,2-10 2-16,-2 10 9 0,0 0-26 0,3-8 37 15,-3 8-31-15,2-6 3 0,-2 6 19 0,0 0-10 16,5-7-12-16,-5 7 25 0,0 0-1 0,6-6 6 16,-6 6-6-16,5-4 2 0,-5 4-12 0,0 0 17 15,5-5-33-15,-5 5 23 0,0 0-21 0,8-3 18 16,-8 3-7-16,0 0-3 0,0 0-10 0,8-3 18 16,-8 3-18-16,7-3 22 0,-7 3-10 15,0 0 1-15,10-1-11 0,-10 1 9 0,0 0-9 16,10-1-2-16,-10 1 5 0,0 0 5 0,0 0 0 15,11-2-7-15,-11 2 4 0,0 0 20 0,0 0-18 16,0 0-13-16,9-2-18 0,-9 2-13 16,0 0-32-16,0 0-8 0,0 0-46 0,0 0-9 15,14-6-282-15,-14 6-1234 0</inkml:trace>
  <inkml:trace contextRef="#ctx0" brushRef="#br0" timeOffset="-39516.415">1045 12332 1181 0,'0'0'413'0,"0"0"-218"0,0 0 48 16,-8 15-49-16,8-15-127 0,0 0 45 0,0 0-18 16,0 0 16-16,0 0 13 0,0 0-41 15,0 0 84-15,0 0-98 0,0 0 4 0,0 0-35 16,0 0 41-16,-11 4-34 0,11-4 44 0,0 0-2 15,0 0-12-15,0 0-21 0,0 0 20 0,0 0-48 16,0 0 37-16,0 0 19 0,0 0-23 0,0 0-10 16,0 0 3-16,0 0-35 0,0 0 30 15,0 0-3-15,0 0 28 0,0 0-3 0,0 0 13 16,0 0-7-16,0 0-31 0,0 0-19 0,0 0 57 16,0 0-49-16,0 0 8 0,0 0 21 15,0 0-17-15,0 0-30 0,0 0 19 0,0 0-33 0,0 0 59 16,0 0-10-16,0 0-33 0,0 0 0 15,25-4 27-15,-25 4 5 0,0 0 20 0,15-1-15 16,-15 1 5-16,12-2 20 0,-12 2-32 16,11-1-24-16,-11 1 23 0,16-2-8 0,-8 1-14 15,0 0 2-15,-8 1 24 0,19-1-41 0,-11-1 40 16,-8 2-24-16,20-1-18 0,-11 0 3 0,1 1 1 16,-1-1 19-16,0 0-2 0,-9 1-14 0,20-3-11 15,-9 1 4-15,3 0-18 0,-3 1 9 0,1 0 10 16,1 0-7-16,0 0 37 0,-1-1-31 0,1 0 0 15,0 1-3-15,-1 0 10 0,0 1-18 16,0-1 23-16,-3 1-16 0,4-2 9 0,-4 1-16 16,-9 1 24-16,20-1-19 0,-10 1 9 15,-1-1-9-15,1 1 22 0,-10 0-41 0,16 0 22 16,-7 0-9-16,-9 0 6 0,17 0-23 0,-17 0 32 16,17 0-9-16,-17 0-14 0,15 1 19 0,-15-1 2 15,15 0-25-15,-15 0 27 0,15 0-20 0,-15 0 2 16,0 0-26-16,18 1-3 0,-18-1-68 15,0 0 22-15,17 1-36 0,-17-1-76 0,0 0-87 16,18 0-240-16,-13 0-1948 0</inkml:trace>
  <inkml:trace contextRef="#ctx0" brushRef="#br0" timeOffset="-32516.469">2170 13571 2157 0,'0'0'433'0,"0"0"-53"15,-5 5 3-15,5-5-182 0,-7 4 59 0,7-4-96 16,-6 4 53-16,6-4-26 0,-6 4 1 0,6-4-21 16,0 0-16-16,-5 5-57 0,5-5 34 15,0 0-39-15,0 0 20 0,-7 4-4 0,7-4-24 16,0 0-1-16,-4 8-16 0,4-8-18 0,-3 8 0 15,3-8 2-15,-3 10-6 0,0-4-6 0,3-6 1 16,-4 12-18-16,1-3 16 0,-2 0 15 0,1 1-3 16,0-1-18-16,2 1-1 0,-1 0 3 15,-2 3 14-15,1-2-20 0,0 2-3 0,-1 2 7 16,0-1-6-16,-1 0 4 0,2-1-12 0,0 1 17 16,-2-1-16-16,2-1-4 0,0 0-4 15,-1-1-10-15,3 1 8 0,-1-4-24 0,0 1 2 16,0-2-20-16,3-7-12 0,-4 14-42 0,4-14-11 15,-4 7-23-15,4-7-34 0,0 0-43 0,0 0-27 16,0 0-86-16,0 0-1436 0</inkml:trace>
  <inkml:trace contextRef="#ctx0" brushRef="#br0" timeOffset="-32212.878">2499 13462 3028 0,'0'0'526'0,"0"0"-97"16,8 0-134-16,-8 0 2 0,0 0-15 0,0 0-67 16,0 0-35-16,-35 12 0 0,18-8-29 15,-7 2-16-15,-3 0 9 0,-6 4-30 16,-2-2-14-16,-2 2-23 0,-13 2-5 0,1 2 7 15,3 0-21-15,6-3-13 0,4 0-2 0,-2-1-2 16,2 0-2-16,3 0-10 0,-1 1 0 0,0-4-8 16,2 2-10-16,4-2 0 0,1-1-20 0,1 2-27 15,1-2-38-15,4-1-13 0,2-1-23 0,-1 1-43 16,4-1-62-16,-1 10-40 0,4-10-1221 0,4 0-1408 16</inkml:trace>
  <inkml:trace contextRef="#ctx0" brushRef="#br0" timeOffset="-31916.607">2346 13880 3710 0,'0'0'512'0,"0"0"-147"0,-19 10-38 15,6-6-61-15,-5 0-20 0,-7 5-18 0,-3-3-49 16,-6 3-36-16,-5 2 8 0,-8 2-33 16,-3-1-1-16,2 1-21 0,7-2-5 0,4-3-18 15,-11 5-9-15,6-4-7 0,7-2-12 16,1 0-9-16,5 0 7 0,0-1-18 0,2-1 3 0,8-2-17 16,0 0-5-16,3 0-15 0,1-3-20 15,3 0-18-15,12 0-6 0,-17-3-28 0,17 3-8 16,-5-6-49-16,5 6-52 0,2-7-867 0,-2 7-561 15</inkml:trace>
  <inkml:trace contextRef="#ctx0" brushRef="#br0" timeOffset="-30913.235">2533 13769 2213 0,'0'0'512'0,"0"0"-111"16,0 0-132-16,0 0-38 0,0 0-8 0,-13 18 28 15,13-18-44-15,-6 9-22 0,5-4-45 0,-5 2 3 16,2 1-17-16,-2 1-8 0,2 3-44 0,-2 1-8 15,0 2 29-15,1 0 4 0,1 1-20 0,-2 0-21 16,3 0 25-16,-1 1-17 0,0-2-15 16,2 1 6-16,1-1-7 0,-1-1-6 0,2 0-14 15,3-1-8-15,0-1 1 0,1-1 3 0,-1-1-8 16,3 0-10-16,1-2-16 0,0 0 6 0,1-3-1 16,1-3-20-16,0 3-4 0,0-3 6 15,-9-2 3-15,22-4 12 0,-13 1-32 0,1 1 29 16,0-4 2-16,0 0 9 0,-3 0 1 0,-1-1-17 15,-3 1-8-15,1-2 33 0,-2-1-39 0,-2 9 14 16,0-12 2-16,0 12 18 0,-5-13-6 0,1 8 6 16,0-1-27-16,-4 1 28 0,-1-1-16 0,0 2 20 15,-1 1-13-15,0 0 16 0,-2 1-6 0,0 0-2 16,-2 2 17-16,4 0-26 0,-1-1 11 0,-3 1-2 16,5 0-31-16,1 0 2 0,-3-2-5 15,11 2-37-15,-15-1-10 0,15 1-37 0,-12 0-43 16,12 0-32-16,0 0-10 0,-9-5-34 0,9 5-211 15,0 0-2478-15</inkml:trace>
  <inkml:trace contextRef="#ctx0" brushRef="#br0" timeOffset="-30416.345">2946 13898 2157 0,'0'0'482'0,"0"0"-57"0,0 0-50 0,-22-2-91 15,22 2-13-15,-17 0-27 0,7-2-23 0,2 4-43 16,-5-2-20-16,0 2 7 0,2-2-36 16,-5 3-6-16,4 1-15 0,-2-1-31 0,1 1 3 15,0 0-9-15,2 1 9 0,-1-1-37 0,0 1 24 16,2 1-33-16,0-1 13 0,0 2-14 0,3 0-6 15,0 0-16-15,1-1 18 0,1-1-19 0,5-5 19 16,-6 10-27-16,6-10 34 0,-3 8-39 16,3-8 29-16,0 0-16 0,2 10 30 0,-2-10-11 15,0 0 5-15,12 4-11 0,-12-4 13 0,13-2-18 16,-13 2 7-16,18-5-15 0,-8 3 23 0,-1-3-20 16,2 1 9-16,-3 0-17 0,3-1 18 0,0 0-16 15,-3 0 12-15,1 0-12 0,-1 0 3 16,1 0-14-16,-2 0 17 0,-3 2-11 0,2-3 11 15,-1 1-13-15,-5 5 0 0,9-8 0 0,-9 8 8 16,0 0-15-16,0 0 7 0,0 0-10 0,0 0 20 16,0 0-10-16,0 0 13 0,-27 8-11 0,21-2 4 15,-2 2-10-15,2-2 6 0,-1 2 13 0,1 1-13 16,2-2-4-16,-1 2 0 0,0-2 12 0,4-1 14 16,1-6-40-16,-1 12 4 0,1-12-32 15,5 7-3-15,-5-7-22 0,14 4-22 0,-14-4-26 16,23-5-3-16,-8 1-30 0,11-2-322 0,-5-2-1055 15</inkml:trace>
  <inkml:trace contextRef="#ctx0" brushRef="#br0" timeOffset="-30092.024">3082 13862 2980 0,'-7'3'561'0,"7"-3"-146"0,-14 6-97 15,9-3-96-15,-1-1 28 0,6-2-67 16,-9 4-19-16,9-4-34 0,-8 4 0 0,8-4-34 16,-7 4-3-16,7-4-31 0,0 0 18 15,-4 8-15-15,4-8 3 0,0 0-1 0,0 0-22 16,11 13-16-16,-4-8 12 0,-1 0 0 0,1 0-17 16,-2 1-12-16,2 1 10 0,-1 1-17 0,0-2 30 15,-2 2-15-15,-3 1 10 0,1-2-15 0,-2-7-11 16,-3 16-2-16,0-7 21 0,-1 1-18 0,-1-2 12 15,-1 0-12-15,0 0 17 0,-3-2-17 0,2 1 6 16,-1-1-9-16,-1-1-11 0,1 0-11 16,1-3 16-16,-1-1-18 0,8-1-15 0,-13 0-24 15,13 0-21-15,0 0-55 0,-15-12-15 16,15 12-38-16,-2-10-1210 0,4 2-1431 0</inkml:trace>
  <inkml:trace contextRef="#ctx0" brushRef="#br0" timeOffset="-29732.861">3201 13923 2980 0,'16'-2'508'0,"-7"0"-133"15,1-1-63-15,0 1-43 0,3-3-50 0,-2 1-50 16,2 0-24-16,-2 0-26 0,1-2-10 0,-1 2-11 15,-1-1-14-15,-2 2 6 0,2-1-31 0,-4 1 0 16,0-3-9-16,-6 6 6 0,7-6-27 0,-7 6 19 16,0 0-18-16,0 0 3 0,0 0-5 0,-10-10 8 15,2 8-25-15,-3 2 13 0,11 0-6 0,-20 2 5 16,6 1 0-16,3 1 7 0,-3 1-10 0,3-2 21 16,1 4-12-16,-1 0 7 0,2-2 1 0,2 4 7 15,3-1-21-15,1 0-13 0,1-1 9 16,5 3-7-16,1-2 2 0,4 1-21 15,2-1-4-15,2-2 9 0,1-1-13 0,1 1 11 16,2-2-31-16,0 0 6 0,-1-1-32 0,1 0 21 16,-1-2-24-16,-1-1-17 0,0 1-39 0,-14-1-20 15,25 5-90-15,-16-7-1232 0,1 2-1795 0</inkml:trace>
  <inkml:trace contextRef="#ctx0" brushRef="#br0" timeOffset="-24868.627">3915 13484 2771 0,'-3'4'425'0,"3"-4"-60"16,0 0-89-16,0 0-52 0,0 0 8 0,0 0-29 15,0 0-36-15,0 0 35 0,0 0-48 0,0 0 0 16,0 0-14-16,0 0-14 0,0 0-19 0,0 0 13 15,0 0-30-15,0 0-21 0,0 0-15 0,0 0 9 16,0 0-12-16,0 0 7 0,0 0-11 0,0 0-4 16,0 0-12-16,0 0 6 0,24 6-9 0,-24-6-6 15,16 0-8-15,-4 0 12 0,0 2-8 16,3-2 10-16,-1 0-18 0,3 0 4 0,-3 1-2 16,3 0 3-16,0 1-19 0,2-2 20 15,-1 1-5-15,3 2-5 0,-1-2 0 0,-3 2 7 16,3-1-17-16,-3 0 12 0,1 1-23 0,-1 0 5 15,-3 0-2-15,2-2-7 0,-3 0-7 0,1-1 3 16,0 1-30-16,-1-2-8 0,-1 1-24 0,-12 0-32 16,23-4-34-16,-10 6-124 0,-2-4-1135 0,-1-1-1392 15</inkml:trace>
  <inkml:trace contextRef="#ctx0" brushRef="#br0" timeOffset="-18292.469">3882 13657 2203 0,'0'0'336'0,"0"0"-104"0,0 0-7 0,0 0 14 16,0 0-98-16,0 0 16 0,0 0-12 0,0 0 14 16,0 0-40-16,0 0 20 0,0 0-49 0,0 0 12 15,0 0 12-15,0 0-32 0,0 0-8 16,0 0-30-16,0 0 1 0,0 0 25 0,0 0-3 0,0 0 28 16,0 0-24-16,0 0 21 0,0 0-7 15,0 0 16-15,0 0 5 0,0 0 0 0,0 0-25 16,0 0 0-16,0 0-31 0,0 0 22 15,0 0-17-15,0 0 5 0,30 11-5 0,-17-10-21 16,1 1 2-16,0-1 0 0,6 1-8 0,1-1 4 16,0 2-10-16,2 1 0 0,1-3-10 0,0 3 14 15,3-1-26-15,-2 1 41 0,-2 0-37 0,-4 1 7 16,0-1-26-16,1 0 33 0,-2-1-18 0,-5 1 7 16,0-1-17-16,1 0 1 0,-3-1-21 0,2 1-20 15,-3 0-12-15,-10-3-1 0,18 3-58 0,-18-3-11 16,16 2-22-16,-8-2-355 0,-8 0-1242 0</inkml:trace>
  <inkml:trace contextRef="#ctx0" brushRef="#br0" timeOffset="-12088.275">5275 12991 2714 0,'0'0'427'0,"0"0"-48"0,0 0-78 0,0 0-50 16,0 0 9-16,0 0-73 0,-23-7 26 0,13 7-77 16,0 1 15-16,-4-1-11 0,1 2-24 0,0-2 12 15,-2 1-23-15,1 1 5 0,-2-1 4 16,2 2-52-16,-1 0 20 0,0 0-39 0,2-2 21 16,0 2-18-16,-1 0 14 0,2 0-8 0,2-1-14 15,-1 0-5-15,1 1 23 0,3 1-27 0,1-1 14 16,6-3-8-16,-8 9 1 0,8-9-14 15,0 10 13-15,0-10-7 0,10 11 4 0,-3-5-5 16,3 0-19-16,5 1 9 0,0 0 4 0,1 1-19 16,3 0 5-16,-2-3-8 0,0 3 14 0,0-1 4 15,-1 0 13-15,-1 0-20 0,-1 1-5 0,0 0 8 16,-4 0 4-16,3 0-8 0,-6 2 5 0,-2-2-5 16,1 1 0-16,-1 0-13 0,-4-2 4 0,0 2 11 15,-1-9 6-15,-4 16 0 0,1-6-4 16,-4 0-13-16,0-3 10 0,-3 0-16 0,0 0 15 15,-3 0-10-15,-1-1-1 0,0-1 4 16,-3-1-8-16,2 0 6 0,-1-3-8 0,2 1-10 16,-4 1 1-16,1-1-12 0,0 0-7 0,1 0-11 15,1-1 1-15,0 1-28 0,0-2-18 0,1 3-33 16,0-3-33-16,2 3-29 0,1-2-1050 0,3-1-903 16</inkml:trace>
  <inkml:trace contextRef="#ctx0" brushRef="#br0" timeOffset="-11587.948">5435 13164 3330 0,'-16'20'533'0,"16"-20"-148"16,0 7-41-16,0-7-87 0,0 12-24 0,0-12-50 15,0 11-9-15,0-11-40 0,4 13-3 0,-2-7-32 16,-2-6-4-16,4 13-2 0,-3-6-15 0,-1-7-18 15,3 13-7-15,-1-6-10 0,0 0 12 0,-2-7-18 16,0 16-9-16,0-16 4 0,0 13-9 16,0-6 6-16,0-7-18 0,-2 12-34 15,0-6 0-15,2-6-63 0,-3 12-13 0,0-8-37 16,3-4-8-16,0 0-58 0,0 0-424 0,0 0-1294 16</inkml:trace>
  <inkml:trace contextRef="#ctx0" brushRef="#br0" timeOffset="-11108.585">5670 13162 2405 0,'-7'6'498'0,"2"0"-99"16,-5 2-168-16,3 0-17 0,0 2-30 0,-1-1-5 15,-1 3 14-15,3-3-37 0,0 0 26 16,1 2-32-16,0-2 8 0,2 1-47 15,2-1-23-15,-1-2-13 0,2 2 5 0,0-9-24 16,5 13 20-16,-1-8-27 0,1-1 7 0,-5-4-38 16,11 7 21-16,-3-6-3 0,-8-1-3 0,14 0 17 15,-14 0-25-15,20-2-5 0,-10-1-9 0,0-2-5 16,1 0 22-16,-2 0-15 0,1-1-7 0,-2-1 13 16,1 0 6-16,-2 0-13 0,-1-1-7 0,-1 1-15 15,1-1 34-15,-2 0-29 0,-1 0 3 0,0-2-10 16,-3 3 15-16,0 7-16 0,-3-16 2 0,1 9-43 15,-2-2 34-15,-3 2-43 0,3 0 21 0,-2 0 12 16,1 1-5-16,-3-1-8 0,0 3-32 16,1 1 6-16,0-1-27 0,1 1-85 15,6 3-42-15,-15-2 18 0,8 1-2169 0</inkml:trace>
  <inkml:trace contextRef="#ctx0" brushRef="#br0" timeOffset="-10765.255">5690 13028 2842 0,'0'0'589'0,"0"0"-157"0,0 0-63 0,0 22-114 15,0-22 23-15,-1 10-63 0,1-10 0 0,-3 13-70 16,3-6 7-16,0 2-16 0,0 2-12 0,0 1-40 16,0-1 30-16,0 0-40 0,1 2-9 0,-1-1-13 15,2 2 10-15,-1-2-6 0,1 0-11 0,0-1-13 16,0 0 1-16,-1 0 0 0,1-1-14 0,-1 0 10 16,-1 2-15-16,0-1-5 0,0 0 9 0,-1-1-17 15,1 1 11-15,-2-1-18 0,1 0-14 0,-1 0 4 16,0-2-15-16,2-8-23 0,-3 14-18 15,3-9-33-15,0-5-41 0,-3 9-3 16,3-9-75-16,0 0-31 0,0 0-1308 0</inkml:trace>
  <inkml:trace contextRef="#ctx0" brushRef="#br0" timeOffset="-10180.966">5949 13130 1575 0,'0'0'355'0,"0"0"-82"15,0 0 3-15,0 0-108 0,0 0-149 0,0 0 86 16,0 0 27-16,0 0-88 16,0 0 47-16,0 0 22 0,0 0-107 0,0 0 27 15,0 0 41-15,0 0 38 0,0 0-22 0,0 0-42 16,0 0 25-16,-3-14-14 0,3 14 10 0,0 0 18 15,0 0 27-15,0 0-23 0,0 0 19 0,0 0-48 16,0 0 27-16,0 0 10 0,0 0 17 0,2-4-2 16,-2 4 16-16,0 0-33 0,0 0 19 0,0 0-20 15,0 0 52-15,0 0-67 0,0 0-26 0,0 0-8 16,0 0 21-16,0 0 3 0,0 0 6 0,0 0-27 16,0 0 21-16,0 0-19 0,2 26 28 15,0-18-32-15,-2-8 20 0,1 16-32 0,-1-6 30 0,2 0-20 16,1-1 24-16,-1 3-15 0,-1-1 10 15,2-1-10-15,-1 1 17 0,-1 1-27 16,1-1 2-16,0-1-24 0,0 1 8 0,-1-1-23 16,-1 1 17-16,2-1-7 0,-1 1 5 0,-2-2-14 15,1 0 13-15,0 0-17 0,-2 0 19 0,2-9-8 16,-1 17-8-16,-1-9-2 0,1-2 1 0,1-6-16 16,-3 12-16-16,2-7-26 0,1-5-18 0,-5 7-43 15,5-7-41-15,0 0-72 0,0 0-940 0,0 0-674 16</inkml:trace>
  <inkml:trace contextRef="#ctx0" brushRef="#br0" timeOffset="-9772.176">5973 13365 2570 0,'0'0'377'0,"0"0"6"16,0 0-100-16,8 9-5 0,-8-9-48 0,10 3-3 16,-10-3-74-16,12 0-13 0,-12 0-16 0,12-2 4 15,-12 2-22-15,17-1 14 0,-10 0-48 0,-7 1 2 16,14-2-16-16,-7-1 12 0,-7 3-51 0,12-6 55 15,-6 3-20-15,-6 3-9 0,11-8-18 0,-7 5 6 16,-1-4 3-16,-3 7 10 0,4-11-41 16,-2 6 19-16,-2 5-24 0,1-11 7 0,-1 11-9 15,-1-11 4-15,1 11-2 0,-3-12 15 0,0 9-10 16,3 3 4-16,-9-8-7 0,5 5-2 0,-4 0-2 16,1 1-4-16,-2 1-5 0,9 1 3 0,-17 0-3 15,7 1 13-15,2 0-4 0,-2 1 13 16,10-2-15-16,-14 4 19 0,5-3-35 0,2 2-17 0,7-3-30 15,-13 2-23-15,13-2-52 0,0 0-1 16,-15 4-1490-16</inkml:trace>
  <inkml:trace contextRef="#ctx0" brushRef="#br0" timeOffset="-9308.635">6339 13230 2519 0,'-37'-6'367'0,"37"6"-9"0,-15 3-54 0,8-2-50 15,-1 1-67-15,0 1 29 0,1 1-29 0,-2-1-22 16,4 3-54-16,-3-2 21 0,2 3-31 0,0-2 9 15,3-1-39-15,0 3 20 0,3-7-41 0,-1 11 2 16,1-11-11-16,1 12 19 0,-1-12-14 16,6 7-7-16,-6-7-23 0,7 5 9 0,-7-5-25 15,11 2 28-15,-11-2-10 0,13 0 4 0,-13 0-7 16,12-1 12-16,-12 1-8 0,14-5 8 16,-9 2-34-16,-5 3 34 0,12-4-30 0,-5 0 6 15,-3-1-12-15,2 0 30 0,-2-1-21 0,2 0 20 16,-2-1-18-16,-4 7 27 0,7-11-38 0,-5 6 33 15,-2 5-48-15,3-11 39 0,-3 11-30 0,0-9 27 16,0 9-12-16,0 0 23 0,0 0-29 0,0 0 17 16,0 0-11-16,0 0 64 0,0 0-34 0,-19 18-20 15,16-13 0-15,0 2 17 0,3-7-16 0,-6 14 23 16,3-8-14-16,3-6 8 0,-2 12-18 0,2-6 1 16,0-6-19-16,0 8-28 0,0-8-81 15,0 0-31-15,0 0-84 0,17 5-1260 16</inkml:trace>
  <inkml:trace contextRef="#ctx0" brushRef="#br0" timeOffset="-9000.615">6507 13171 2771 0,'0'0'380'0,"0"0"-100"16,0 0 4-16,-4 4-56 0,4-4-17 0,0 0-78 16,0 0-4-16,0 0-8 0,0 0-12 15,0 10-44-15,0-10 15 0,0 0 10 0,4 13-31 16,-4-13-4-16,3 10 29 0,-3-10-58 0,0 14 32 16,0-7 6-16,0-7-23 0,-3 18-20 0,0-10 26 15,2 1-43-15,-2 0 43 0,0 0-35 0,-1-2 30 16,0 1-32-16,1-2 3 0,-2-1-7 0,5-5 1 15,-8 11 0-15,4-8-7 0,4-3-39 0,-7 5 0 16,7-5-58-16,0 0-25 0,0 0-101 0,0 0-86 16,-20-8-2075-16</inkml:trace>
  <inkml:trace contextRef="#ctx0" brushRef="#br0" timeOffset="-8672.591">6670 13224 2743 0,'14'-5'492'0,"-3"0"-200"0,2 1-29 0,-5-1-24 16,0 1-77-16,0 1-25 0,-3 1-6 16,-5 2-21-16,12-6-55 0,-12 6 32 0,7-5-36 15,-7 5 28-15,0 0-42 0,0 0 6 0,0 0-15 16,0 0 25-16,-13-11 5 0,13 11-29 15,-13-1-13-15,4 1 38 0,9 0-61 0,-16 4 46 16,6-1-14-16,2 2 34 0,1 0-45 0,-1 3 26 16,0-1-40-16,3 0 38 0,0 4-8 0,2-2 5 15,2 0 3-15,-1 0-28 0,4 1 12 0,2-1-6 16,1-1-16-16,3-1 0 0,3-1-48 0,2 0 23 16,4-2-14-16,0-1-8 0,1-2 1 0,-2 0-40 15,2-1-26-15,-2 0-19 0,-2 2-45 16,-14-2-8-16,27 1-468 0</inkml:trace>
  <inkml:trace contextRef="#ctx0" brushRef="#br0" timeOffset="-8288.913">4835 13757 3978 0,'13'1'527'0,"7"1"-111"0,4 1-89 15,5-3-73-15,12-3-35 0,20 1-27 0,7-3-38 16,7-1-39-16,21-3 4 0,3-3-35 0,7-2 19 16,3-4-32-16,-1 0-27 0,3 0 13 0,2-2-13 15,-3 4-5-15,-1 1-3 0,-4 3-12 0,-12 4 1 16,-17 3 1-16,-5 3-20 0,-16 2-10 16,-11 3-4-16,-2-1-12 0,-9 0-7 0,-2 1-25 15,-3 2-4-15,-8-3-45 0,0 1-7 0,-6-1-55 16,-4-1-43-16,4 0-168 0,-14-1-1115 15,10 0-1715-15</inkml:trace>
  <inkml:trace contextRef="#ctx0" brushRef="#br0" timeOffset="-7545.279">5009 13955 3666 0,'0'0'519'0,"0"0"-107"15,0 0-69-15,0 0-39 0,0 0-46 16,0 0-22-16,0 0-42 0,0 0-26 0,0 0-36 16,0 0-17-16,0 0-10 0,0 0-13 0,0 0-18 15,7 25 1-15,-6-15-27 0,5 1-12 0,-2 3 2 16,2 1 9-16,2 3-10 0,1 0-4 0,2 2-1 16,0 0 3-16,1-2-12 0,-1-1 12 0,2 1-16 15,-2-2 8-15,0-2-8 0,-2 0-3 0,-1-2-2 16,0-3 2-16,-2 0 0 0,2-3 3 0,-3 0-11 15,2-3 5-15,-7-3-2 0,17-3 3 0,-8-1 0 16,2-4-1-16,0-2-9 0,-2-3 12 16,2-4-15-16,0-2 5 0,-1-4-2 0,3-2 6 15,-2-1-5-15,-1-3-1 0,0 2 0 0,0 1 3 16,-1 4-2-16,-1 1-13 0,0 0-13 16,0 3-18-16,-3 3-5 0,2 1-1 0,2 1-19 15,-2 3-13-15,0 2-41 0,-1 1-19 0,-6 7-34 16,16-7-132-16,-10 3-771 0,0 3-679 0</inkml:trace>
  <inkml:trace contextRef="#ctx0" brushRef="#br0" timeOffset="-7000.549">5430 14216 3141 0,'0'0'472'0,"-5"10"-45"0,2-3-100 16,-2 1-31-16,2 1-66 0,-1-1-37 15,0 0-20-15,-1 1-14 0,0 0-41 16,1 0 0-16,1 0-28 0,-1-2 13 0,1 0-18 16,0-1-21-16,3-6-19 0,-4 11 17 0,4-11-21 15,-4 8 15-15,4-8-12 0,-3 7-4 0,3-7-14 16,0 0 4-16,0 0-19 0,0 0 11 0,18 3-3 16,-18-3-7-16,15-3-5 0,-15 3 9 0,21-1 3 15,-10-1-1-15,3-2 2 0,0 3-9 0,0 0-4 16,-1-1 9-16,1-1-10 0,-2 3-16 0,-1-1-18 15,1 0-18-15,-2 0-9 0,1 0-15 0,-2-3-29 16,-2 3-53-16,-7 1-43 0,13-6-52 16,-6 3-1286-16,-7 3-1552 0</inkml:trace>
  <inkml:trace contextRef="#ctx0" brushRef="#br0" timeOffset="-6440.469">5723 14183 3740 0,'0'0'471'16,"0"0"-107"-16,0 0-79 0,0 0-33 0,0 0-14 16,-8 23-68-16,8-23-9 0,-11 10-15 0,7-4 0 15,-2 2-29-15,-1-1-4 0,1 0-21 0,-2 0-16 16,1 1-12-16,0 1-3 0,1-1-6 15,-2 0 4-15,2-1-16 0,1 0 2 0,2-1-9 16,-2-1 2-16,5-5-16 0,-5 10 3 0,1-4-8 16,4-6 11-16,-4 6-27 0,4-6-9 0,0 0-15 15,0 0-8-15,0 0-7 0,0 0-13 16,0 0-14-16,0 0 17 0,0 0-18 0,16-15 7 16,-16 15-21-16,5-11 34 0,-4 4-30 0,-1 7 25 15,4-11-17-15,-2 6 19 0,-2 5-8 0,4-12 17 16,-1 6 4-16,1 0 10 0,0 1-5 0,-4 5 1 15,6-10 28-15,-3 5-6 0,-3 5 11 16,7-6 21-16,-7 6-11 0,7-7 31 0,-7 7-34 16,10-2 16-16,-10 2 7 0,0 0-13 0,0 0-7 15,17 7 18-15,-13-1-14 0,1-1 19 0,1 2-3 16,-1 0 13-16,0 2 3 0,0 0 9 16,-1-2-11-16,3 2 5 0,-3 0 3 0,0-2-7 15,2 0-6-15,-2-1 24 0,-4-6-24 0,7 8-1 16,-1-4-4-16,-6-4-10 0,10 3-9 0,-10-3 9 15,0 0-13-15,18-2 8 0,-11-3-12 0,-1-1 14 16,2-1-18-16,2-1 16 0,-1 1-15 0,-2-2 8 16,1 2-8-16,3-4 15 0,-2 3-24 0,0-1 2 15,-2 2-9-15,1 0-2 0,-2 1-8 0,-1 1-16 16,0 0-23-16,-5 5-9 0,0 0-29 0,9-9-35 16,-9 9-64-16,3-5-368 0,-3 5-729 15,0 0-929-15</inkml:trace>
  <inkml:trace contextRef="#ctx0" brushRef="#br0" timeOffset="-4876.756">6058 14207 2392 0,'-5'16'528'16,"3"0"-53"-16,-1-2-174 0,2-1-25 0,1-1-43 15,0-1-27-15,0 1-16 0,1-1-37 0,0-1-14 16,1 0 4-16,0-1-45 0,0-2-30 15,1 2 13-15,-3-9-31 0,4 12 6 0,0-8-4 16,-4-4-7-16,9 6 5 0,-9-6-13 0,12 0-27 16,-12 0 14-16,13-4 6 0,-6 0-36 0,1 1 6 15,0-2-7-15,-1 0 26 0,-3 0-52 0,0 0 33 16,-4 5-6-16,9-11-3 0,-8 6-10 16,-1 5 26-16,0-13-17 0,-3 6 10 0,3 7 10 15,-7-14-4-15,3 10-4 0,-2-2-4 0,1 2-4 16,-1 0 27-16,-2 0-28 0,1 2 5 0,7 2-23 15,-15-3 31-15,7 2-26 0,8 1-6 0,-13-1-49 16,13 1-27-16,-11 0-81 0,11 0 0 0,0 0-72 16,-11 0-266-16,11 0-2908 0</inkml:trace>
  <inkml:trace contextRef="#ctx0" brushRef="#br0" timeOffset="-4397.267">6397 14216 2677 0,'0'0'402'0,"0"0"-23"0,0 0-90 15,0 0 8-15,0 0-73 0,-27 0 0 0,27 0-27 16,-18 5-26-16,8-2-17 0,1 2-42 15,-2-1-8-15,1 2 2 0,2 0-36 0,-2-1 4 16,3 3-18-16,0-2 24 0,1 1-33 16,2 0 8-16,-3 1-12 0,5-3-12 0,2-5-10 15,-1 13 26-15,1-13-26 0,3 11 11 0,-3-11-3 16,9 5-6-16,-3-2 0 0,-6-3 11 0,13 3-7 16,-13-3 0-16,15-1-13 0,-15 1 16 0,18-6-16 15,-9 3 5-15,0-1-12 0,1-1 5 0,-1-1-22 16,0-1 27-16,-2 1-10 0,2 0 0 0,-2-2-12 15,0 2 12-15,-2 0-11 0,3-1 13 0,-3 2 4 16,1 0-3-16,-2 0 1 0,-4 5 0 0,7-6 1 16,-7 6-10-16,0 0-11 0,0 0 11 15,0 0 0-15,0 0 1 0,0 0-10 16,0 0 11-16,0 0 3 0,-9 25 6 0,7-16-6 16,-4 1 7-16,2 0-10 0,1 0 20 0,0-1-28 15,0 0 8-15,2-2-2 0,-2 1-6 0,3-8-2 16,-3 10 6-16,3-10-38 0,0 0-27 0,0 0-30 15,0 0-31-15,0 0-32 0,0 0-42 0,28-4-1191 16,-15-2-1393-16</inkml:trace>
  <inkml:trace contextRef="#ctx0" brushRef="#br0" timeOffset="-4081.275">6622 14193 2392 0,'0'0'501'0,"-9"4"-174"0,9-4-75 0,-8 4-58 15,8-4 19-15,-6 5-9 0,6-5-45 0,0 0-4 16,0 0-18-16,-1 8-25 0,1-8 7 0,0 0-11 16,0 0-17-16,12 10-26 0,-12-10-34 15,9 6 38-15,-5-3-11 0,-4-3-11 0,9 6-27 16,-9-6 22-16,8 8 6 0,-8-8-25 0,6 8 36 15,-5-3-40-15,-1-5 16 0,0 14-23 16,0-6 2-16,-3 0-6 0,0 0 2 0,-2 2 0 16,1 0 14-16,-1-2-15 0,0-1-14 0,0 0 19 15,0 0 1-15,-2 1-27 0,3-4-11 0,-1 1-15 16,0-1-10-16,5-4-55 0,-9 2-48 0,9-2-20 16,0 0-71-16,-12-5-1591 0</inkml:trace>
  <inkml:trace contextRef="#ctx0" brushRef="#br0" timeOffset="-3712.625">6786 14274 2578 0,'9'-3'444'16,"3"1"-121"-16,-2-2-42 0,1 2-112 15,0-2 3-15,1-1-2 0,-3 1-69 0,3-1 58 16,-2 1-112-16,0 1 28 0,-2-2-16 0,1 1 4 16,-1-2 20-16,-2 2-20 0,-1 0-13 0,-5 4 2 15,6-9-20-15,-3 4-4 0,-3 5 22 0,0 0-38 16,-3-13-1-16,3 13 23 0,-8-5-8 0,8 5 18 16,-10-3 7-16,10 3 13 0,-16 3-20 0,16-3 17 15,-16 6-27-15,7-1 25 0,2 2-49 0,-1 0 31 16,3 1-17-16,-2 0 2 0,4 2-8 0,0 0 21 15,2 0-8-15,1 0-16 0,3 1 0 16,0 0 2-16,1-2-6 0,4-1-5 16,-2 0 9-16,1-1-21 0,0 0-3 0,1-4 9 15,-1 1-6-15,-7-4-35 0,15 2-48 0,-15-2-26 16,0 0-6-16,0 0-54 0,22-4-41 0,-17 0-864 16</inkml:trace>
  <inkml:trace contextRef="#ctx0" brushRef="#br0" timeOffset="-3120.886">6638 14207 1606 0,'0'0'254'0,"0"0"170"0,0 0-201 0,0 0 13 15,-12-1-86-15,12 1-113 0,0 0 87 0,-6-3 27 16,6 3-40-16,0 0 4 0,0 0-5 0,-10 0-43 16,10 0 40-16,0 0-20 0,0 0 2 0,0 0 3 15,0 0 31-15,0 0-7 16,-12 1-6-16,12-1 21 0,0 0-34 0,0 0 32 15,0 0-27-15,0 0-28 0,0 0-10 0,0 0-1 16,0 0-2-16,-3-6 5 0,3 6-26 0,0 0 6 16,0 0-24-16,-2-8 26 0,2 8-20 0,0 0 2 15,0 0 17-15,-1-7-5 0,1 7-6 0,0 0 20 16,0 0 0-16,0 0-2 0,0 0-15 0,0 0 2 16,0 0 18-16,7-10 0 0,-7 10-15 0,10-5 22 15,-3 3-35-15,2 0 5 0,1 0-24 0,1-2 4 16,0 1-6-16,2 1 24 0,-1-1-19 0,-2 1 5 15,3 1-11-15,-3-1-1 0,-1 0-11 16,-9 2-14-16,13-3-59 0,-13 3-24 16,12-3-33-16,-12 3-54 0,7-1-1225 0,-7 1-1380 15</inkml:trace>
  <inkml:trace contextRef="#ctx0" brushRef="#br0" timeOffset="-2317.16">6068 14148 1181 0,'4'-4'263'0,"-4"4"-70"0,0 0-58 15,0 0-9-15,0 0 47 0,0 0-149 16,0 0 121-16,0 0 20 0,0 0 96 0,0 0-75 16,0 0-42-16,0 0 11 0,0 0 19 15,0 0-74-15,0 0 49 0,0 0-57 0,0 0 44 16,0 0-75-16,0 0 7 0,0 0 12 0,0 0-8 15,0 0 9-15,0 0-29 0,0 0 10 0,1 25-2 16,-1-25 22-16,-3 9-6 0,3-9-85 0,-1 8 68 16,1-8-45-16,-4 7 18 0,4-7 13 0,-3 8-19 15,3-8 8-15,-3 9-34 0,3-9 5 0,-3 9 20 16,3-9-25-16,-1 11-11 0,-1-5 52 0,2-6-36 16,-2 8-60-16,2-8-60 0,-3 7-48 0,3-7 2 15,0 0-360-15</inkml:trace>
  <inkml:trace contextRef="#ctx0" brushRef="#br0" timeOffset="-1544.752">7391 13469 3587 0,'0'0'491'0,"2"10"-106"0,-2-10-57 16,0 0-63-16,13 1-91 0,-13-1 18 0,17-1-66 15,-17 1 16-15,21-3-43 0,-8 2-9 0,2-1 7 16,4 0-32-16,1-1 2 0,-2 0-8 0,5 0-17 16,1 0-1-16,-2 1-37 0,-2-1-21 15,0-1-38-15,-2 2-15 0,-3 0-36 0,-3-1-29 16,1 0-78-16,-13 3-116 0,16 3-1387 0</inkml:trace>
  <inkml:trace contextRef="#ctx0" brushRef="#br0" timeOffset="-1288.587">7351 13593 3273 0,'0'0'595'0,"24"-2"-100"16,-24 2-117-16,21-6-66 0,-8 3-56 0,0 0-35 15,1-1-28-15,1 2-37 0,0 0-31 0,3-3-12 16,2 3-21-16,-3 0-13 0,2-1-3 0,-3 1-2 16,-1 0-28-16,1 1-8 0,0 0-26 0,-4-1-12 15,1 2-34-15,-13 0-14 0,23-1-42 0,-14 1-20 16,-9 0-86-16,18-3-22 0,-6 2-1253 0,-3-2-1372 15</inkml:trace>
  <inkml:trace contextRef="#ctx0" brushRef="#br0" timeOffset="1027.006">9432 12758 3453 0,'-12'2'496'0,"-2"0"-113"0,-3 0-78 16,-2 1-45-16,-3 1-68 0,1-1-20 16,-3 0-36-16,2 0-5 0,-1 0-5 0,0-1-11 15,2 1-43-15,1-2 6 0,-1 0-32 0,3 0 26 16,3 1-28-16,0-1 12 0,1 1-23 0,1-1 10 16,2 0-17-16,1 1 23 0,0-2-8 0,3 3 15 15,7-3-8-15,-14 5 5 0,9-1-17 0,5-4 3 16,-5 9-1-16,5-9-6 0,2 9 9 0,-2-9-13 15,8 16-12-15,-1-9 2 0,3 2-1 0,4 0-1 16,0 0-6-16,3 0 1 0,4 2-5 0,3-3 7 16,-1 3-5-16,2-2-2 0,1 1-8 15,-5-1 4-15,2 1-14 0,-1-1 21 0,-3-1-3 16,-3 1 6-16,-1 1-9 0,-1-2 0 0,-6 1-1 16,-2 2 2-16,-3 0-4 0,-2-2-2 15,-2 3 2-15,-2-1-7 0,-1 0 1 0,-5 1 7 16,1-1-1-16,-5 0 17 0,2-1-24 0,-5-1 14 15,2-2-12-15,-4 1 13 0,2-1 2 0,-1 0-10 16,0-2-8-16,-1-1-7 0,-2 1 5 0,3-3-27 16,0-1-8-16,1 2-13 0,0-3-19 0,1 0-25 15,1-2-60-15,0 1-4 0,8 0-274 0,-6-1-884 16,3-1-1263-16</inkml:trace>
  <inkml:trace contextRef="#ctx0" brushRef="#br0" timeOffset="2379.508">9613 13103 2824 0,'0'0'601'0,"-7"2"-193"0,7-2-13 0,0 0-131 16,0 0-54-16,0 0-15 0,0 0 9 0,0 0-44 15,0 0-5-15,0 0-35 0,32-2-13 0,-32 2-12 16,16-3-8-16,-5 3-22 0,-3 0-5 0,-8 0-14 16,20-2 12-16,-13 4-17 0,-7-2 17 0,16 0-29 15,-16 0 2-15,14 0-12 0,-14 0 10 0,10 3-10 16,-10-3 6-16,1 6-7 0,-1-6 2 0,0 0-18 16,-11 13 11-16,4-10-9 0,-1 2 7 0,-1 0 6 15,0 0 10-15,1 1-25 0,0-2 6 0,-1 1 0 16,0-1 1-16,4-1-13 15,-2 1 6-15,1 1-6 0,6-5 20 0,-8 4-30 16,8-4 28-16,-6 7-10 0,6-7-8 0,0 8-2 16,0-8 16-16,0 0-14 0,8 11 14 0,-2-7-6 15,-6-4-4-15,16 7-10 0,-9-5 25 0,0 3-12 16,-7-5-6-16,12 6-6 0,-6-2 18 0,-6-4-18 16,7 8 23-16,-7-8-16 0,3 9 14 0,-3-9-14 15,-1 11 11-15,1-11-6 0,-7 11-6 0,2-6-6 16,-3 1 14-16,1-1-12 0,0-1 9 0,0 1-4 15,-2-1 2-15,2-1-26 0,7-3 8 0,-16 3-37 16,8-2-7-16,8-1-32 0,0 0-37 0,-18-1-35 16,18 1-117-16,-6-3-1104 0,6 3-1251 15</inkml:trace>
  <inkml:trace contextRef="#ctx0" brushRef="#br0" timeOffset="2823.512">9936 13164 2071 0,'-7'4'576'0,"0"1"-195"0,0 1-20 0,0 0-104 15,-1 0-12-15,1 3-68 0,-1-1 17 0,3 0-27 16,-1 1-27-16,-1 0-32 0,4 0-7 0,-1 1-22 16,3-3 56-16,1 1-34 0,0-8-24 0,1 14-10 15,-1-14 29-15,4 11-40 0,1-6 19 0,-5-5-27 16,12 6 7-16,-5-5-12 0,-7-1-4 0,21-1 7 15,-11-2 15-15,2 2-34 0,0-3 9 16,0-2-14-16,2 0 8 0,-1 0-15 0,0-1 10 16,-2 0-7-16,-1 2 5 0,-3-3-17 0,2 3 14 15,0-1-5-15,-2-1-20 0,-3 1-5 16,3 0-10-16,-4-1-33 0,0 2 22 0,-3 5-26 16,0 0-2-16,-2-12-24 0,2 12-3 0,-11-8-48 15,11 8-38-15,-13-5-36 0,3 4-18 0,-1-2-104 16,0 1-1599-16</inkml:trace>
  <inkml:trace contextRef="#ctx0" brushRef="#br0" timeOffset="3175.544">10025 13059 2426 0,'0'0'494'0,"0"0"-55"0,0 0-75 16,0 0-54-16,0 0-40 0,0 0-36 0,0 0-60 15,0 0-4-15,0 0-29 0,-4 19 21 0,4-19-17 16,-4 10-10-16,4-10-26 0,-3 12-4 0,2-4-11 16,-1-1 5-16,1 1-25 0,-1 2-18 15,0 0-6-15,0 0-1 0,1 1 16 0,-2 2-14 16,0-2 1-16,-2 2-10 0,0 2 3 0,1-1-6 15,0 2-22-15,-1-3 5 0,1 2 7 16,0-4-5-16,-1 2-4 0,2-2 6 0,0 1-5 16,0-3-3-16,1 0-7 0,1-1 8 0,1-8-19 15,-4 12-2-15,2-5-4 0,2-7-30 0,-1 11-30 16,1-11-31-16,-2 6-38 0,2-6-18 0,0 0-48 16,0 0-61-16,0 0-1275 0,0 0-2056 0</inkml:trace>
  <inkml:trace contextRef="#ctx0" brushRef="#br0" timeOffset="3671.193">10300 13133 2814 0,'-7'13'502'0,"1"-2"-140"15,0-2-62-15,2 2-20 0,1-1-37 0,-1-1-81 16,1 0 24-16,0 1-63 0,2 0 20 0,0-1-42 16,1 0 16-16,0-1-32 0,0 1 5 0,0-9-22 15,1 15 7-15,-1-15-8 0,1 12 1 0,1-6-29 16,-2-6-12-16,4 8 2 0,-4-8-15 16,10 6 15-16,-10-6-11 0,10 1-13 0,-10-1-2 15,14-3 5-15,-14 3 15 0,11-5-16 0,-5 3-14 16,1-3-6-16,-7 5 5 0,11-8-17 0,-7 3-2 15,1 2 24-15,-5 3-7 0,4-11-9 0,-4 11 12 16,0-7 0-16,0 7 31 0,0 0-31 16,-9-6-1-16,9 6-36 0,-12-2 14 0,12 2 0 15,-13 0 35-15,13 0-25 0,-17 3-2 0,10 0-48 16,-2-2 7-16,1 0-102 0,8-1-40 0,-17 3-35 16,17-3-495-16,-10 0-2558 0</inkml:trace>
  <inkml:trace contextRef="#ctx0" brushRef="#br0" timeOffset="4130.762">10574 13155 2166 0,'-9'3'511'0,"2"-2"-140"0,-1 0-74 0,-1 3-9 16,-1 0-84-16,0-1-52 0,1 3 60 15,0-1-81-15,1 0 5 0,-2 1-26 0,3 1-11 16,1 0 2-16,2 0-19 0,1 0 15 0,3-7 2 16,-2 12-36-16,1-6 5 0,1-6-11 0,0 0 22 15,3 14-43-15,-3-14 17 0,6 6-20 0,-6-6 20 16,7 3-5-16,-7-3 3 0,0 0-17 0,0 0-5 15,19-7 1-15,-13 2-16 0,0 2 3 16,0-4-2-16,0 1-21 0,0 0 25 0,0 0-30 16,-2-1 48-16,2 1-26 0,1 0 16 0,-3 0-7 15,0 0 7-15,-4 6-27 0,7-7 6 16,-7 7-12-16,5-7 17 0,-5 7-20 0,0 0 16 16,4-5-14-16,-4 5 16 0,0 0 4 0,0 0 1 15,0 0-9-15,0 0 16 0,0 0-26 0,0 0 2 16,-10 24-13-16,7-20 6 0,3-4 6 0,-4 14 13 15,2-9 4-15,2-5-8 0,-1 11-20 0,1-11 30 16,0 9-44-16,0-9-17 0,0 0-51 0,6 9-13 16,-6-9-51-16,0 0 24 0,14-1-315 0,-14 1-1640 15</inkml:trace>
  <inkml:trace contextRef="#ctx0" brushRef="#br0" timeOffset="4498.803">10732 13118 2590 0,'-7'3'347'0,"7"-3"-20"0,0 0-98 0,-8 3-7 15,8-3-28-15,0 0-42 0,-8 4-34 16,8-4 41-16,0 0-14 0,-5 4-4 0,5-4-3 15,0 0 14-15,-6 6-55 0,6-6 14 16,0 0-35-16,-3 10-2 0,3-10-17 0,0 0 20 16,-1 10-15-16,1-10 10 0,0 0-45 0,0 11 28 15,0-11-40-15,0 0 38 0,3 13-33 0,-3-13-7 16,4 9-9-16,-4-9 32 0,4 12-27 0,-2-6 8 16,-2-6-23-16,5 13 34 0,-3-7-1 0,-2-6-24 15,1 12 16-15,-1-12-19 0,0 14 0 0,-1-8 0 16,1-6 21-16,-3 13-2 0,0-8-8 0,0 1-11 15,3-6-25-15,-11 9 1 0,5-5-66 16,6-4-49-16,-13 3-36 0,13-3-4 0,0 0-52 16,-18-4-425-16,12-1-2225 0</inkml:trace>
  <inkml:trace contextRef="#ctx0" brushRef="#br0" timeOffset="4842.952">10793 13196 2779 0,'21'-2'411'0,"-8"1"-68"15,-2-1-110-15,1 0-10 0,1 0-64 16,2-1 6-16,-1 1-49 0,-1-2 21 0,-2 0-48 16,3 1 10-16,-1-2 0 0,-2 1-3 0,-1 1-43 15,0-1 34-15,0 0-87 0,-5 1 49 16,1-2-3-16,-6 5-11 0,6-9-6 0,-6 9 2 15,-2-11-18-15,2 11 11 0,-8-8-13 0,2 5-2 16,-2-1 22-16,3 1-18 0,5 3 6 0,-15-1 14 16,15 1 3-16,-16 3-18 0,11-1-6 0,-1 3 14 15,0 2-26-15,2-1 34 0,0 2-1 0,3 0-14 16,1-8-7-16,1 16 11 0,3-6-8 0,2-1-4 16,1-2 16-16,3 1-33 0,1-1-32 15,3-2 0-15,3 0-58 0,0-1 46 0,1 0-37 16,-1-4-11-16,2 1-35 0,-2 1-39 0,-3-2-38 15,-14 0-59-15,27 0-529 0</inkml:trace>
  <inkml:trace contextRef="#ctx0" brushRef="#br0" timeOffset="5330.971">8685 13794 3795 0,'17'0'537'0,"6"-1"-120"0,10-2-77 15,26 0-70-15,10-6-46 0,23-1-44 0,10-3-14 16,1-1-36-16,7-5-7 0,2-2-17 0,7 2-13 15,2-4-28-15,29-2-7 16,-31 6-17-16,1 1-4 0,-3 1-12 0,1 2-3 16,2 1-7-16,0 2 20 0,-6-1-23 0,-1 2 2 15,-9 1-12-15,-7 2-2 0,-21 1-7 0,-5 2 9 16,-4 3-11-16,-15-1-18 0,-11 1-2 0,-6 2 1 16,-4-2 35-16,-1 2-7 0,-7-1-23 0,0 1-7 15,-8 0-45-15,2-1-21 0,-6 1-28 0,-1-1-27 16,-10 1-29-16,17-1-448 0,-17 1-1023 0</inkml:trace>
  <inkml:trace contextRef="#ctx0" brushRef="#br0" timeOffset="7131.41">8954 14109 2105 0,'0'0'394'0,"0"0"0"0,0 0-152 0,0 0 18 16,0 0-63-16,0 0 6 0,0 0-15 0,0 0 4 16,0 0-15-16,0 0-28 0,0 0-26 15,0 0 18-15,0 0-17 0,0 0 1 0,0 0 2 16,0 0-20-16,0 0-15 0,0 0-3 0,0 0-20 15,0 0 18-15,0 0-29 0,0 0 26 0,0 0-30 16,0 0 17-16,0 0-7 0,0 0-4 0,0 0 18 16,0 0-15-16,0 0 4 0,0 0 19 15,0 0-24-15,0 0 8 0,0 0-2 0,0 0 13 16,1 27-25-16,1-18 6 0,-1 3 1 0,2 1-7 16,0 4-14-16,1 4 5 0,3 1-9 0,1 3-13 15,1 3 7-15,1 1-8 0,0-1 4 0,-2-5-6 16,-1 1-7-16,1-3 6 0,0-1-9 0,-1-4-2 15,-1-1 7-15,-1-1-2 0,0-3-11 0,-2 0 12 16,2-2-4-16,-2 1-6 0,0-4-6 16,-3-6 6-16,4 11-7 0,-4-11 3 0,4 6-6 15,-4-6 17-15,0 0-15 0,0 0 2 0,18-13-2 16,-10 4 2-16,0-5-1 0,5-1 9 16,0-5-1-16,5-2-6 0,-1-2-5 0,11-8 8 15,0-1-10-15,2 0 9 0,0 0-24 0,-1 1-1 16,0-1-25-16,-1-1 2 0,-1 3-10 0,-7 6 2 15,-3 5-24-15,-5 0-7 0,1 5-19 0,-4 1-4 16,-4 3-13-16,0 3 16 0,-3 0-19 0,-2 8 6 16,0 0-48-16,0 0-15 0,-2-13-390 0,2 13-1108 15</inkml:trace>
  <inkml:trace contextRef="#ctx0" brushRef="#br0" timeOffset="7843.03">9406 14466 2954 0,'-15'21'405'0,"10"-18"2"0,1 4-140 16,-3-1 13-16,2 0-36 0,-1 1-47 0,-1 3-19 16,0-3-9-16,-3 2-33 0,3-1-3 0,-2 0-13 15,2 0-21-15,-1 0-13 16,2 0 0-16,2-1-6 0,-2-3-10 0,6-4-23 0,-7 8 11 15,2-4 4-15,5-4-16 0,-6 7 14 16,6-7-3-16,-4 6 6 0,4-6-5 0,0 0-8 16,0 0-8-16,0 0 4 0,0 0-8 0,0 0 2 15,18 8-6-15,-18-8 3 0,16 0-14 0,-8 0-6 16,5 0-1-16,0 0-12 0,2 0 23 0,-2 0-17 16,4 0-10-16,-3 0-7 0,1 0-7 0,-2 0-7 15,1-1 3-15,-1 1-21 0,-3 0-22 0,1-1-19 16,-11 1-14-16,16-1-57 0,-16 1-32 0,15-5-43 15,-8 2-347-15,-1 1-1213 0</inkml:trace>
  <inkml:trace contextRef="#ctx0" brushRef="#br0" timeOffset="8255.203">9642 14427 3249 0,'0'0'466'0,"-1"33"-81"0,1-33-65 0,-6 10-91 15,3-5-10-15,-1 1-68 0,-1-1 7 0,0 0-8 16,5-5-28-16,-10 12 8 0,5-6-11 0,-1 1 0 16,-1 0-43-16,1-1-17 15,1 1 21-15,2-1-36 0,-3 0 7 0,3-1 8 16,3-5-11-16,-9 10-8 0,6-7 1 0,3-3-9 15,-7 7-4-15,4-4 8 0,3-3-7 0,-5 6-1 16,5-6 18-16,0 0-11 0,-2 7 15 0,2-7-2 16,0 0-16-16,0 0 0 0,0 0 2 0,14 6-10 15,-14-6-4-15,12 1-2 0,-12-1 8 0,16-1-11 16,-6-1-4-16,0 0 0 0,0 1-1 0,-10 1 2 16,21-1-3-16,-13-1-5 0,3 1 3 0,-2-1 1 15,0 1-3-15,-1 0 4 0,1 0-3 0,1 0 5 16,-10 1-7-16,12-1 5 0,-12 1-13 15,14-3-17-15,-14 3-22 0,10 0-17 16,-10 0 1-16,10-1-29 0,-10 1-36 0,0 0-24 16,0 0-41-16,16-2-33 0,-16 2-395 0,7-3-1025 15</inkml:trace>
  <inkml:trace contextRef="#ctx0" brushRef="#br0" timeOffset="8874.92">9970 14286 3258 0,'-4'11'433'16,"-1"3"-35"-16,0 1-86 0,2-1-41 0,-1 3-50 16,0 0-21-16,-1 0-8 0,3 1-36 0,-1-1-6 15,-3 0-31-15,4-1-26 0,-1-1-15 16,0-2 6-16,0-2-9 0,2 0-37 15,-1-2 13-15,1 0-8 0,1-9-2 0,0 12-13 16,0-12 5-16,5 9-6 0,-5-9-23 0,12 5 12 16,-12-5 3-16,18-1-16 0,-18 1 5 0,20-5 10 15,-12 1-18-15,2 0 10 0,1 1-8 0,-2-1-10 16,-2-1 6-16,0-1-18 0,-1 1 5 0,-2 1-6 16,-4 4 7-16,3-12-6 0,-3 12 19 0,-3-10-18 15,-1 6 22-15,-3 0-33 0,1 1 21 0,-4-2-12 16,1 4 8-16,-2-1-11 0,3 2-9 0,-2 0-6 15,-1 0-16-15,1 3-20 0,10-3-28 16,-18 1-36-16,10 0-42 0,8-1 2 16,0 0-46-16,-8 3-550 0,8-3-2130 0</inkml:trace>
  <inkml:trace contextRef="#ctx0" brushRef="#br0" timeOffset="9454.99">10314 14418 2666 0,'0'0'445'0,"0"0"-76"0,0 0-97 16,-29 7-41-16,21-4-35 0,-3 2-12 15,1 1-19-15,0-3-44 0,-3 2 5 0,0 3-56 16,3-4 37-16,-2 2-48 0,2 0-7 0,1-2 19 15,0 2 7-15,1-3-15 0,1 1 12 0,3-1-32 16,4-3 28-16,-11 7-1 0,7-5-9 0,4-2-19 16,-6 5 5-16,6-5 1 0,0 0 3 0,-4 5-7 15,4-5 8-15,0 0-26 0,0 0 14 0,0 0 8 16,0 0-12-16,0 0-1 0,11 10-10 0,-11-10-11 16,0 0 7-16,9 6-1 0,-9-6-2 0,9 2-4 15,-9-2 3-15,7 3-6 0,-7-3 22 0,9 2-20 16,-9-2 10-16,10 3-12 15,-10-3-11-15,10 1 9 0,-10-1 8 0,11 0-19 16,-11 0 2-16,13-3 4 0,-13 3 5 0,13-3-13 16,-8-1 21-16,1 0-26 0,1 0 12 0,0-1-8 15,-1 0 5-15,-1-1 2 0,1 0-8 0,-1-1-5 16,3 0 24-16,-3 0-13 0,0 2-4 0,0-1 8 16,-2-1 4-16,3 0-22 0,-6 7 14 0,7-9 4 15,-4 6-8-15,-3 3-10 0,2-10 10 0,-2 10-9 16,3-6 10-16,-3 6-5 0,0 0 5 0,0 0 3 15,0 0 0-15,0 0 14 0,0 0-8 16,0 0 1-16,0 0-5 0,-1 27-4 0,-1-18 0 16,2-9 4-16,0 16-6 0,2-8 8 0,-2 0-4 15,0-8 11-15,0 16 9 0,1-9-16 0,-1-7-2 16,2 13 4-16,-2-13-10 0,4 11-24 16,-4-11-7-16,5 7-45 0,-5-7 10 0,7 3-37 15,-7-3 15-15,0 0-74 0,0 0-44 0,24-10-35 16,-16 5-56-16,0-2-672 0,1-1-2850 0</inkml:trace>
  <inkml:trace contextRef="#ctx0" brushRef="#br0" timeOffset="9766.944">10541 14357 2835 0,'0'0'370'0,"-17"6"-61"0,17-6-57 15,-11 3 11-15,11-3-60 0,-7 3-28 0,7-3-25 16,-7 4-13-16,7-4 6 0,-6 3 27 0,6-3-55 16,-3 8-10-16,3-8-16 0,0 9 13 0,0-9-34 15,2 11 8-15,-2-11-16 0,7 14 4 0,-3-9-29 16,-1 1 7-16,1 2-22 0,-1-1 28 0,2 0-17 16,-5-7 2-16,5 14-17 0,-4-6 5 0,1 0 2 15,-2-8-5-15,1 16-8 0,-1-9 11 16,0-7-1-16,-3 15-3 0,2-8-18 0,-2-1 7 15,-1 0 4-15,4-6-7 0,-6 12-28 0,3-9 7 16,3-3-22-16,-5 6 19 0,5-6-39 0,-7 5-16 16,7-5-22-16,-8 1-13 0,8-1-83 15,0 0-74-15,0 0 6 0,-11-13-1828 0</inkml:trace>
  <inkml:trace contextRef="#ctx0" brushRef="#br0" timeOffset="10107.799">10630 14465 2559 0,'9'-2'505'0,"2"-2"-81"0,1 2-122 16,0-2-63-16,-2-1-67 0,1 1-16 0,1 1-17 15,-2-1-11-15,0 0-3 0,-1 2-45 0,-2-2 16 16,-1 0-10-16,-6 4-25 0,9-9-11 0,-8 3 12 15,-1 6-41-15,-1-11 11 0,1 11 6 0,-10-11-8 16,4 4 22-16,0 2-33 0,-2 0 11 0,-1 0-10 16,2 4 3-16,0-3 12 0,7 4 1 0,-17 1-8 15,10 2 7-15,0 0 0 0,-3 4 13 16,3-1-10-16,1 3-4 0,4 0 3 0,-3 1 1 16,4 1-13-16,-1 0 6 0,2 0-24 0,2-1 20 15,2 0-11-15,2 0 7 0,0-1-25 0,2-4-16 16,3 2 1-16,1-1-26 0,-1-5 3 0,3 4-35 15,-1-5-33-15,-1 0-39 0,-12 0-56 16,26-5-57-16,-13 2-1741 0</inkml:trace>
  <inkml:trace contextRef="#ctx0" brushRef="#br0" timeOffset="11130.451">8767 13793 2539 0,'0'0'381'0,"0"0"52"0,0 0-95 15,-8 4-57-15,8-4-15 0,0 0-41 0,0 0-59 16,0 0 0-16,0 0-12 0,-7 6-47 16,7-6-8-16,-6 2-13 0,6-2-14 0,0 0-15 15,-13 4-11-15,13-4 22 0,-12 3-22 0,6-1 31 16,6-2-15-16,-17 4-13 0,9-4-6 0,-1 1 21 15,-1 1-3-15,-4-2 11 0,3 1-26 0,-5-1 26 16,2 0-19-16,-3 1 2 0,0-1-7 0,-1 0 8 16,-3 0-8-16,1-1-3 0,-1 2 3 0,-3-1-1 15,2 0 1-15,-2 0 0 0,2 0-21 0,-2 1 9 16,1-1-19-16,-1 0 0 0,0 1 7 16,0-1-12-16,0 0 10 0,3 0 6 0,-2 0-14 15,2 0-1-15,4 0-4 0,0 0 1 0,1 0-2 16,1-1 4-16,2 1-12 0,2 0-3 0,1 1-12 15,0-1-11-15,10 0-15 0,-17 0-9 0,17 0-20 16,-11 0-8-16,11 0-37 0,-6-2-15 0,6 2-34 16,0 0-49-16,0 0-1151 0,0 0-860 15</inkml:trace>
  <inkml:trace contextRef="#ctx0" brushRef="#br0" timeOffset="13243.554">7976 14290 2590 0,'0'0'373'0,"0"0"31"0,0 0-56 16,0 0 5-16,0 0-83 0,0 0-21 0,0 0-33 15,0 0-52-15,0 0 3 0,0 21-5 0,0-21-55 16,1 14-4-16,-1-7-24 0,0 1 20 0,0 2-11 16,0-1-19-16,0 1 12 0,0 0 3 0,0 0-26 15,0-1 28-15,2 2-29 16,-2 0-10-16,1 0-17 0,1-1 29 0,-1 0-21 15,2 2-7-15,-2-2 1 0,5 1-16 0,-2-1 16 16,2 1-10-16,1 0 2 0,1 1 3 0,1-1-10 16,1 2 0-16,-2-1-4 0,2-2-5 0,-2 0 1 15,1 1 6-15,-2-2-10 0,1-1-1 0,-1-1 9 16,-1 0 5-16,1 1-7 0,-1-1-1 0,-1 0-17 16,1 0 23-16,-6-7-16 0,7 10-3 0,-4-6-8 15,-3-4 15-15,6 8 6 0,-6-8-4 0,7 6-3 16,-7-6-6-16,5 6-3 0,-5-6 10 0,0 0-9 15,8 4 3-15,-8-4-4 0,0 0 3 16,0 0-13-16,14-6 23 0,-6 2-5 0,-4 0 14 16,4-3-18-16,-3 0 7 0,2-1 6 0,0-2-6 15,-3 0-10-15,1-3-2 0,-1-1-4 16,0-1 6-16,-1-5-6 0,0-2 6 0,0 1 5 16,-2-4 11-16,-1 0-13 0,-1-1 5 0,-2 1-1 15,2-2 3-15,-2 2-15 0,-2 1 6 0,1 0-5 16,-2 0 6-16,1 0 1 0,-1 1 11 0,1 3-9 15,-1 3 5-15,2 1-7 0,-1 2 10 0,0 0-16 16,2 3 12-16,-1 2 0 0,0-2-20 0,1 6 16 16,1-1 10-16,-1-1 1 0,3 7 0 0,-4-9-3 15,1 3 16-15,3 6 3 0,-1-8-8 16,1 8-7-16,-3-9 21 0,3 9-18 0,-4-5 9 16,4 5-8-16,0 0-3 0,-3-7-2 0,3 7 9 15,0 0-7-15,0 0 9 0,-3-9 10 0,3 9 15 16,0 0-2-16,0 0-3 0,0 0 2 15,-1-6 2-15,1 6-8 0,0 0-8 0,0 0 0 16,0 0-2-16,0 0-3 0,22 0-4 0,-22 0-1 16,20 0-3-16,-6 0 2 0,3 0-2 0,5 0 0 15,4-2-9-15,7 2 6 0,9 0-10 0,2 0-9 16,1 0-2-16,1 0-11 0,1 0 0 0,-1 0 3 16,-4 0 7-16,1 2-7 0,-9-4 1 0,-2 4 2 15,-4-2-4-15,-4 0-1 0,-4 2-4 0,-3-2-6 16,-1 0-20-16,-1 2-12 0,-2-2-8 15,0 0-6-15,-5 0-9 0,-8 0-28 0,12 1-18 16,-12-1-41-16,0 0-19 0,0 0-69 0,0 0-932 16,0 0-850-16</inkml:trace>
  <inkml:trace contextRef="#ctx0" brushRef="#br0" timeOffset="14038.79">8384 14203 2609 0,'0'0'502'15,"0"0"-80"-15,0 0-69 0,0 0-11 16,0 0-42-16,0 0-63 0,0 0-10 0,0 0-39 15,23-5-48-15,-14 4 26 0,3 1-48 0,2 1-10 16,3 1-7-16,3-1-6 0,3 1-22 0,-2-1-13 16,-3 2-1-16,2 0-6 0,-3 1-11 0,-3-2-9 15,-1 1 5-15,-2 1-7 0,-2-1-11 0,-4 1 14 16,-5-4-21-16,8 10 13 0,-8-10-1 0,-5 10-9 16,5-10-1-16,-13 13 1 0,5-7-12 0,-2 0 8 15,0 1 1-15,1-2 5 0,-2 1-3 0,3-2 3 16,-1 1-11-16,1 0 1 0,-1-1 11 15,4 0-20-15,5-4 4 0,-9 5 11 0,6 0-14 16,3-5 9-16,-4 8-3 0,4-8 1 16,1 8-12-16,-1-8 8 0,8 12-3 0,-3-6 4 15,1 0-11-15,1 2 7 0,3 0 3 0,1 0 1 16,2 1-17-16,0 1 15 0,-3 0-4 0,1-1 11 16,-3 1 2-16,1 1-5 0,-3-2-12 0,0 0 5 15,-1 0 1-15,-4-1 1 0,-1 0-12 0,0-8 4 16,-4 18-5-16,1-11 9 0,-4 3 1 0,1-3-6 15,-1-1 10-15,0 0 0 0,-1 0-4 0,2-2 8 16,1-1-6-16,-3 2-10 0,8-5-9 0,-15 2-5 16,8-2-15-16,7 0-22 0,-14 0-10 15,14 0 6-15,-16-5-25 0,9 2-29 0,-2-1-13 16,9 4-18-16,-21-8-54 0,11 7-13 16,-1-2-1479-16</inkml:trace>
  <inkml:trace contextRef="#ctx0" brushRef="#br0" timeOffset="27811.82">12127 5543 1844 0,'0'0'369'0,"-4"-5"-12"0,4 5 3 0,0 0-70 16,0 0-17-16,0 0 36 0,0 0-111 0,-3-6 13 15,3 6-84-15,0 0-2 0,0 0-28 0,0 0 40 16,0 0-64-16,0 0 46 0,0 0-36 15,0 0 12-15,0 0-33 0,0 0 7 0,0 0-8 16,30 9 9-16,-30-9-23 0,11 1 9 0,-2-1-4 16,2 1 10-16,-11-1-11 0,22 2-15 0,-8-1 12 15,-1 0-13-15,4 1-61 0,0-1 28 16,3 2-13-16,-4 0 42 0,4 0-36 0,-2 0 28 16,0 1-15-16,0 0-14 0,-3 0-22 0,2 1 28 15,-2 1 3-15,-1 1-20 0,-1 1 5 0,-1-1 0 16,-4 1-9-16,1-1 30 0,0 0-35 0,-2 2 52 15,0-2-29-15,-1 0 1 0,1 3-29 0,-3-1 14 16,0 1-1-16,2 0 32 0,-4 1-4 16,2-1-7-16,-1 1-1 0,-1 2 4 0,0 0-14 15,-2-1 10-15,0 3-4 0,0 1 16 0,0 2-14 16,-2-1-8-16,0 2 25 0,0-2 19 0,-1 2-42 16,3-1-6-16,-4 0 51 0,2 0-31 15,-2 0-16-15,3 0 36 0,-4 0-36 0,3-2-1 16,-2 1-2-16,1 0 2 0,-3 0 14 0,4 1 25 15,-3-1-10-15,1 1-18 0,-3 0-4 0,4-1-7 16,-1 0 5-16,-2 0 22 0,3 3-3 0,-1-4-8 16,0 0-7-16,-2 0 26 0,2-1-15 0,0 0-8 15,1-1 11-15,1-2-14 0,-2 1 8 0,1-1-2 16,1 0-4-16,0-2 12 0,2 1-4 0,-3 0 17 16,1 1-16-16,0-1 2 0,2 0-35 15,0 0 36-15,-2-1-45 0,2 3 28 0,0-3 6 16,0 3 12-16,-2-1-18 0,2-1 25 0,0 2-14 15,0-1-3-15,-1 0-26 0,1-1 26 16,0 0-10-16,0 0 5 0,0-2-14 0,1-1 31 16,-1-8-10-16,0 18 4 0,0-10-3 0,0-8 8 15,2 16-24-15,-2-8 16 0,2-2-29 0,-2-6 29 16,0 16 2-16,0-8-10 0,2 1 3 0,-2-9-1 16,0 16 11-16,0-6-16 0,2-1 1 0,-2 0 10 15,0 1-6-15,0 1 16 0,0-11-26 16,3 18 21-16,-3-9-13 0,0 1 23 0,0-2-30 15,0-8 7-15,0 19-13 0,2-9 26 0,-1 0-11 16,-1 0-2-16,1 2-2 0,2-2 35 0,-1 0-31 16,2 2 18-16,-4 0-5 0,3 2 2 15,1-2-25-15,0 2 14 0,-2 2-17 0,4-3 19 16,-2 2-5-16,0-1 6 0,1 1-2 0,1-1-7 16,-3 2-10-16,1-1 13 0,3 0-12 0,-4 0 1 15,3-1 22-15,-2 0-18 0,3 1 4 0,-3-2-13 16,2 1 9-16,-2-4 6 0,0 1-2 0,-1-1 7 15,3 1-4-15,-4-2-15 0,2 1 2 16,-1-2 10-16,2 2-5 0,-1 0 18 0,1 0-7 16,-1-1 2-16,0 1-18 0,-1 1 6 0,1-1-9 15,-2 2 3-15,2-1 12 0,0 1 1 0,0 0 7 16,-2 1-5-16,1-2-5 0,-1 1 12 16,2 1-19-16,0-2-3 0,-2 0-5 0,2 3 12 15,0-3 3-15,0-1 0 0,0-1 0 0,1 4 21 16,-1-3-27-16,-2-1 12 0,6 1-12 0,-4 1 1 15,-2-1-2-15,3-1 12 0,1 2-13 0,-3-1 13 16,3-1-11-16,-1 1 3 0,0 0 6 0,-1 0-6 16,0 0-15-16,1 2 3 0,-1-2 7 0,0 1 13 15,0 2-10-15,0-2 0 0,1 1 10 0,-1 0 3 16,0-1-26-16,0 1 41 0,1-1-21 16,-3 2-4-16,3-4-19 0,-1 2 29 0,1 1-8 15,-1-3 13-15,0 0-3 0,1 2 0 0,-3-1 2 16,3-2-12-16,0 1-17 0,-1-1 9 15,-1-1 3-15,1 1 8 0,0 1-21 0,0-2 36 16,2 2-44-16,-4-2 44 0,0 1-18 0,3 1 5 16,-3 0-30-16,2 1 22 0,-2 0-25 0,2-1 15 15,-1 1-5-15,-1 0 18 0,3 0 5 0,-3-1-2 16,0 1-16-16,1 1 7 0,-1-1-14 0,0-2 6 16,0 2-15-16,0-1 36 0,-1-2-20 0,-1-7 43 15,4 16-49-15,-4-9 14 0,2-2-9 0,-2-5-5 16,2 16 8-16,-2-7 13 0,0-1-24 15,2 0 19-15,-2-8 1 0,-2 20 2 0,2-9 13 16,0-1-15-16,-2 3-23 0,0-2 16 16,2 1-11-16,-3-1 29 0,2 0-12 0,-2 1-5 15,1-1-7-15,-2-1 21 0,1 0-1 0,-1 1 1 16,-1-2-21-16,1 1 13 0,-1 0-1 0,1-1 8 16,0-1-24-16,-1 1 27 0,1-1-13 0,-1 0-7 15,0 0 12-15,1 0-3 0,0 1 1 0,1 2 13 16,-3-3-31-16,0 3 40 0,0 0-26 0,1-2-5 15,1 3 19-15,-3 0 7 0,1 1-10 16,1-2 6-16,0 2 7 0,-1-1-32 0,0 0 23 16,1-1 4-16,-1 0-24 0,0-1 31 0,2 0-6 15,-1-1 0-15,1 0-6 0,-2 2-30 16,3-4 2-16,-2 2 15 0,-1-1-4 0,4-1 20 16,-3 0-24-16,0 0 4 0,1 1 3 0,0 1 17 15,-2-2-16-15,0 2 22 0,2-1-34 0,-1 0 6 16,1 1-4-16,0-1 26 0,-2 1-22 0,2-1 5 15,0 0 6-15,1-1-17 0,-1 2 25 0,0-1-2 16,-2-2 6-16,2 0-9 0,0 1-20 0,-1-1 25 16,5-6-37-16,-6 10 44 0,4-4-15 0,-1 1 11 15,-1-2-16-15,4-5 5 0,-7 11 11 0,4-7-17 16,3-4-5-16,-6 12 19 0,2-8-22 16,4-4 34-16,-5 12 0 0,1-6 0 0,2 0-20 15,0 2-20-15,-1-1 12 0,0 2 2 16,-1 0 18-16,4 1-5 0,-4-2-7 0,3 1 7 15,-1-1-16-15,2-8 37 0,-2 14-30 0,2-8 2 16,0-6-11-16,-4 12 19 0,4-12-8 0,0 11 5 16,0-11-13-16,0 9 14 0,0-9 3 0,0 0 2 15,-2 12-11-15,2-12 2 0,0 0-15 0,-2 10 18 16,2-10-10-16,0 7 21 0,0-7-16 0,0 0 9 16,2 12-15-16,-2-12 17 0,2 8-34 0,-2-8 21 15,0 10-7-15,0-10 29 0,0 10-17 16,0-10-3-16,2 11 0 0,-2-11 6 0,2 11 16 15,-2-11-19-15,2 13-17 0,-2-13 22 16,2 11-45-16,1-4 41 0,-3-7-15 0,4 9 13 16,1-2 9-16,-5-7-13 0,5 10-16 0,-3-6 10 15,-2-4-1-15,7 11 4 0,-1-5 8 0,0 0-12 16,2-1-2-16,-1 2 19 0,3-3 10 0,-3 3-13 16,3-1 6-16,-1 1 6 0,-1-3-37 0,2 3 23 15,-2-2-11-15,-1 1 13 0,1-1-13 0,2 0 19 16,-3-1-2-16,-1 1 2 0,1-2-31 0,-7-3 40 15,14 10-9-15,-8-5-27 0,3 0-7 16,-1 0 42-16,0 2-15 0,1-3 18 0,0 3-11 0,-2-1 2 16,2 1 10-16,-1-1-26 15,-1 0-19-15,3 1 8 0,-2 0 6 0,-1 0 11 16,3-1-12-16,-4 0 7 0,1 0-21 0,-1 0 34 16,-1 0-13-16,2 0-7 0,0 1-11 0,-7-7 23 15,8 10-28-15,-3-5 47 0,-1-2-42 0,-4-3 40 16,7 10-17-16,-4-6 5 0,-3-4-13 0,6 8 13 15,-6-8-16-15,5 6-6 0,-5-6 7 0,4 7 2 16,-4-7-9-16,0 0-9 0,2 8 11 0,-2-8 18 16,0 0-18-16,-2 11-8 0,2-11-7 0,-4 8 18 15,-1-3 20-15,5-5-19 0,-12 9 5 0,4-3 3 16,1 0 0-16,-2 0 36 16,-2-1-67-16,4 0 4 0,-4 0-16 0,0 0 49 15,2 0-6-15,0-1 43 0,-3-1-55 0,1 2 6 16,2-1 3-16,-2-1 0 0,2 1-2 0,-2-1-1 15,1-1-10-15,0 2 32 0,1-1-20 0,-3 1 4 16,3-2-12-16,-3 2 36 0,1 0-21 0,-1 0-3 16,3 0 0-16,-3 2-5 0,-1-3 16 0,1 2 17 15,3 2-34-15,-2-3 27 0,0 2 2 0,2 0-19 16,0-1 4-16,-1 0-1 0,2 0-43 0,1 0 36 16,-1-3 17-16,3 2-7 0,5-4-10 0,-12 6 14 15,8-4 13-15,4-2-10 16,-8 6-29-16,8-6 12 0,-5 5 26 0,5-5-6 15,-2 6-29-15,2-6 24 0,0 0-15 0,0 10 9 16,0-10 7-16,0 0-7 0,7 11-32 0,-7-11 46 16,6 9-26-16,-2-4 11 0,-4-5-13 0,7 9-9 15,-4-4 16-15,-3-5 10 0,6 11-15 0,-3-6-3 16,-3-5-17-16,4 11 12 0,0-4 5 0,-2 0 4 16,-2-7 4-16,5 16 15 0,-1-7-5 0,-1 0 19 15,0 0-29-15,1 1 15 0,0 0-42 0,-2-1 45 16,3 3-23-16,-1-1-8 0,1 1 19 0,2 2-2 15,-3 1-4-15,-1 1-10 0,1 0 19 0,2 0 3 16,-1 2-33-16,-1-2 13 0,1 1-16 16,2 1 27-16,-3-1-21 0,1-1 7 15,-1 2 0-15,0-2 29 0,4 0-42 0,-6 2 33 16,2-1-17-16,1 0 26 0,-1-1-36 0,0 0 1 16,-1 0 4-16,2 1 11 0,-1 0-20 0,0 1 8 15,1-1 18-15,-3 2-6 0,2 0-6 0,1 2-6 16,-1 0-3-16,1 3 19 0,2-1 2 0,-3 2 3 15,3 6-18-15,-1-1 12 0,2-1 5 0,-2 2 4 16,1-2-18-16,-1 3-8 0,2-2-1 0,-3 1-3 16,1-5 0-16,0 0 24 0,-1 0 9 0,1-2 0 15,0 2-3-15,0-3-9 16,-2 2-21-16,1 0 27 0,1 0-21 0,0-1 27 16,-2 0-3-16,1-2-21 0,-1 2 18 0,0 0-28 15,1 1-7-15,-3 0 39 0,2 0-8 0,1 1-10 16,-3 0 5-16,3-1-4 0,-1 0 1 0,-1 0 12 15,1 3-3-15,-2-1-14 0,0 1-19 0,0 2 47 16,1 2-64-16,-1-3 28 0,1 1 20 0,-1 2-16 16,0 4-7-16,-2-2 13 0,4 0 12 0,-3 0 0 15,1-5-24-15,0 0 6 0,2 2 0 0,-2-2 2 16,1-3 0-16,1 0 0 0,1-1 32 0,-2-2-8 16,1 1-14-16,2-1 30 0,-3-3-46 15,1 3 20-15,3-5-4 0,-5 1 4 16,1 1-30-16,-1-2 4 0,0 0 12 0,0 1 30 15,-2 0-32-15,0 1 24 0,-2 1-18 0,0 3 6 16,-2 1-6-16,1-2 6 0,-2 3 18 0,-1-4-34 16,3 3 0-16,-3-2 32 0,-1 1-16 0,0-1 4 15,0-1-32-15,3 1 30 0,-3-1-18 0,3 0 32 16,-1 0-38-16,-2 0 16 0,5 1 12 0,0-4 16 16,-3 5-22-16,3-2 4 0,0 2-20 0,-2-1 12 15,1 2-15-15,2-2 26 0,-2 1-1 0,-2 0 4 16,1 1-14-16,-1 0 24 0,1-1-26 15,-3 2-4-15,1-2 4 0,0 1-11 16,-2 0-2-16,3-2 9 0,-3 1 0 0,0-2 27 0,1 1-40 16,1 0 23-16,-1-3-26 0,1 3 20 15,-2-1-15-15,2-2 18 0,-1 1-20 0,3-3 12 16,-2 0-2-16,2 1 6 0,-2-2 3 0,-1 5 8 16,3-1-28-16,-3-1 35 0,0 0-5 0,-1 0-20 15,1-1 28-15,0 2-14 0,-3-1 3 0,2 1-16 16,1 0 2-16,-1-1 11 0,-2 1-14 0,3-2 28 15,1 0-3-15,-2 1 6 0,2-3-10 0,-1-1 23 16,1-1-50-16,-1-1 34 0,1 2-52 16,-2-1 38-16,2-2 3 0,-1 2 4 0,1-1-23 15,-2 1 16-15,0 0-53 0,1 1 75 16,-2-2 5-16,0 1-7 0,0 3-27 0,-2-2 7 16,-1 1-24-16,1 0 21 0,-2-1 23 0,-1-1 0 15,1 1-33-15,1-1 24 0,0 1-5 0,1-3 12 16,1 1-36-16,-3-2 29 0,6 2-32 0,-5-2 25 15,2 1-28-15,1-1 37 0,1 2-40 0,2-2 23 16,-1 2-27-16,0-1 60 0,0 1-47 0,1-2 31 16,2 2-19-16,1 1 6 0,-1-1 24 0,0 1-4 15,-1-1-3-15,0 1-6 0,1 1-4 0,-1-1 10 16,1-1-25-16,1 0 1 0,-1 0 11 16,-2 1 33-16,1-1-18 0,0-2-19 0,0 1-2 15,1-2 21-15,0 0-38 0,-1-1 29 0,1 0-44 16,-1 1 28-16,3-3-5 0,-4 0 28 0,3-1-10 15,-1-1-1-15,4-6-15 0,-4 13 12 16,2-7-20-16,-1-1 21 0,-2 1-11 0,5-6 16 16,-3 13-22-16,2-6-4 0,-2-1-7 0,1 2 32 15,2-8-38-15,-5 11-1 0,2-4-37 0,0 0-15 16,-1-2-19-16,1 2 32 0,3-7-56 0,-7 13-14 16,0-7-27-16,7-6-87 0,-10 13 30 15,5-8-66-15,-2 2-248 0</inkml:trace>
  <inkml:trace contextRef="#ctx0" brushRef="#br0" timeOffset="33282.659">13302 6885 1116 0,'-2'-2'408'0,"2"2"-61"16,0 0-52-16,0 0 98 0,0 0-156 0,0 0 46 15,0 0-52-15,0 0-40 0,0 0-21 0,0 0-51 16,0 0 18-16,0 0-7 0,0 0-66 15,0 0 10-15,0 0 18 0,0 0-27 0,0 0 9 16,0 0-8-16,0 0-33 0,0 0 11 0,0 0-30 16,0 0 32-16,0 0 10 0,0 0-9 0,0 0-1 15,0 0 17-15,0 0 60 0,0 0-39 0,0 0-13 16,0 0 22-16,0 0-16 0,0 0 4 0,0 0-6 16,4 24-2-16,-2-15-33 0,-2-9 30 0,0 19-14 15,0-8 12-15,2 1-14 0,0 0 6 16,1 2-10-16,-3-2-11 0,2 2-8 0,0 1 12 15,0-1-13-15,-2 1 4 0,0-1-3 0,3 1 3 16,-1-2 8-16,-2 1-17 0,0-2-5 0,0 1-4 16,0-1-9-16,0 2-21 0,-2-3-15 15,-1 1-26-15,3-1-26 0,-4-2-17 0,4-9-68 16,-5 20-47-16,1-15-562 0,2 1-1374 0</inkml:trace>
  <inkml:trace contextRef="#ctx0" brushRef="#br0" timeOffset="33846.483">13232 6934 3600 0,'0'0'461'15,"0"0"-106"-15,13-9-30 0,-13 9-89 0,7-8-36 16,-7 8-37-16,10-7 3 0,-6 0-39 0,2 1 1 15,1 0-18-15,0 0-3 0,2-2-9 0,-2 2-2 16,1-1-29-16,1 1-2 0,3-1-9 0,-3 0-8 16,5-1 0-16,-3 2 6 0,2-1-15 0,1 1 2 15,3 0-17-15,1 1 11 0,-1-1-9 16,2 1-6-16,2 1-13 0,-2 2 5 0,2-1-5 16,-1 2 11-16,-2 1-2 0,-2 0-4 0,1 4-5 15,0-1-1-15,-4 5-4 0,-2 2 14 16,-2 2-8-16,-4 4-3 0,-1 0-1 0,-4 3 5 15,-5 1-2-15,-1 3-1 0,-3 0-1 0,-3 3 13 16,-3-1-9-16,-1 0-3 0,1-1-3 0,-4-2 15 16,2-1-15-16,-3-2 8 0,3-3-14 0,0 0 1 15,1-3 12-15,-4 0 3 0,4-2-13 0,1-1 4 16,-2-1 3-16,2-2 0 0,-1 0-21 0,1-1 14 16,-1-1-17-16,0-1-6 0,2 2-12 0,1-5-6 15,-1 1-20-15,3 0 1 0,-2 2-32 0,13-4-9 16,-18 3-16-16,9-3-9 0,9 0-52 15,0 0-65-15,-12 6-1085 0,12-6-1025 0</inkml:trace>
  <inkml:trace contextRef="#ctx0" brushRef="#br0" timeOffset="34151.096">13756 7086 3293 0,'0'0'582'0,"0"0"-150"16,8 7-98-16,-8-7-58 0,3 5-45 0,-3-5-39 15,4 5-48-15,-4-5-6 0,2 11-30 0,-2-11 6 16,-2 13-23-16,0-5-22 0,0-1-19 0,1 2-14 16,-3 1-42-16,0-3 3 0,1 3-29 0,-2-3-26 15,5-7-57-15,-8 13-34 0,3-8-44 0,5-5-5 16,-6 1-1372-16</inkml:trace>
  <inkml:trace contextRef="#ctx0" brushRef="#br0" timeOffset="34363.39">13787 6900 3120 0,'0'0'400'0,"6"-11"-161"15,-6 11-55-15,5-12-83 16,-5 12-67-16,7-10-105 0,-7 10-73 0,4-9-61 0</inkml:trace>
  <inkml:trace contextRef="#ctx0" brushRef="#br0" timeOffset="34726.613">14185 6704 2392 0,'0'0'501'15,"-10"-9"-136"-15,6 5-43 0,4 4-58 0,-13-3-68 16,9 1-57-16,4 2 14 0,-17-1 11 0,10 0-14 15,7 1-21-15,-18 1 5 0,10 0 10 0,1 2-27 16,-3 1-2-16,2 3-20 0,-1-1 21 0,-3 6-21 16,6-1-8-16,-1 3 10 0,0 5 4 0,-1 3 1 15,0 0-26-15,2 3 11 0,2 1-8 0,-1 1-11 16,0 3-5-16,-2-4-10 0,5-1 5 0,-2 1-16 16,2 0 2-16,1-2-4 0,-1 0 3 0,0-4-8 15,0-1-28-15,2 2-5 0,0-5-17 16,0-1-25-16,-2-1-19 0,2-1-24 0,0-2-48 15,0-11-51-15,2 14-117 0,-2-14-1090 16,7 3-1299-16</inkml:trace>
  <inkml:trace contextRef="#ctx0" brushRef="#br0" timeOffset="34927.619">14114 6976 3325 0,'-6'3'508'0,"1"2"-83"16,-5-3-105-16,2 3-74 0,8-5-71 0,-24 4-45 15,10-1-57-15,1-2-16 0,-1 0-51 0,1-1-12 16,-3 0-66-16,16 0-33 0,-27-1-5 0,16 0-13 16,0-1-41-16,11 2-20 0,-19-3-55 0,19 3-121 15</inkml:trace>
  <inkml:trace contextRef="#ctx0" brushRef="#br0" timeOffset="35258.996">14431 6641 3054 0,'-20'6'538'0,"2"1"-112"15,1 1-77-15,0-2-31 0,4 2-66 0,-1 1-30 16,-1 1-28-16,1 1-27 0,-1 1-9 0,4 2-14 16,-1-3-19-16,1 6-3 0,-1-1-21 0,3 3-3 15,1 0-15-15,3 1-26 0,-1 0 3 16,1 3-10-16,5-1-9 0,-3 2-7 0,3-2 8 15,0 0-8-15,0-3-8 0,2 4-24 16,-1-4-20-16,-1 0-15 0,2-1-35 0,1-4-6 16,-1 0-45-16,-2-5-57 0,0-9-32 0,4 15-577 15,-1-11-992-15</inkml:trace>
  <inkml:trace contextRef="#ctx0" brushRef="#br0" timeOffset="35427.451">14321 7012 3211 0,'0'0'579'0,"0"0"-215"0,-15-3-55 0,15 3-31 15,-16 1-67-15,7-1-18 0,9 0-55 0,-21 1-68 16,8-1-30-16,-1 0-40 0,14 0-30 0,-29 0-37 16,18-1-34-16,-5 0-87 0,3 1-49 0,3-3-2149 15</inkml:trace>
  <inkml:trace contextRef="#ctx0" brushRef="#br0" timeOffset="35783.21">14431 7011 2947 0,'20'-1'392'0,"-2"-2"-53"0,-4 0-120 16,2-1 1-16,-5 0-34 0,3-1 12 0,-1 0-53 16,-3-2-13-16,1 2-57 0,-1-1 44 0,-3 0-31 15,-1 0-7-15,0 2-24 0,-4-2 41 0,-2 6-61 16,2-10 23-16,-2 10-14 0,-5-10-1 0,0 5-11 16,-3 1 10-16,-1 2-39 0,-2-1 7 15,-1 2 19-15,-1 1-13 0,-1 3-13 0,1 0 16 16,-3 2 6-16,3 2 19 0,2 2-21 15,1-1 31-15,1 4-20 0,-1-2 13 0,5 4-13 16,2-4 5-16,1 2-23 0,2 0 13 0,2-1 1 16,1 1 7-16,2-2-14 0,1 1-17 0,-1-3-41 15,3 2-13-15,-3-3-38 0,-5-7-24 0,16 11-99 16,-9-8 13-16,-7-3-131 0,15 2-1514 0</inkml:trace>
  <inkml:trace contextRef="#ctx0" brushRef="#br0" timeOffset="36538.698">14624 7203 3514 0,'0'0'519'0,"0"0"-145"0,0 0-54 0,0 0-87 16,0 0-9-16,13-14-99 0,-12 5-16 0,1-3-31 15,0 0-22-15,-2-2-25 0,0 0-7 0,3-3 0 16,-3 1-6-16,2 0-30 0,-2 4 14 0,1-2-19 15,2 1 23-15,-2 1-10 0,1 2 19 0,4 1 12 16,-3 0 2-16,1 2-3 0,0 3-15 0,3-1 6 16,-7 5 6-16,12-5-17 0,-4 5 8 15,-8 0-6-15,17 0-2 0,-7 3-4 0,-10-3 12 16,19 2 5-16,-10-1-27 0,0-1-6 0,2 1 22 16,-11-1-13-16,17 0 14 0,-6 0-15 15,-1-2 8-15,1 0-21 0,0-3 17 0,1 2-7 16,-2-1 18-16,1-1-4 0,-1 0-10 0,-1-1 5 15,2 3-20-15,-3-2 6 0,0 2-6 0,-1-1 20 16,-1 1 9-16,-6 3-1 0,8-6-8 0,-8 6-8 16,0 0 25-16,0 0-34 0,0 0 34 0,-13-12-17 15,4 12 8-15,9 0-5 0,-22 4 11 0,12-1-20 16,-2 2 36-16,-1 1-5 0,0 2-1 16,0 2-16-16,3 0 1 0,-1 1 1 0,4 0 14 15,0 2-27-15,0-2 14 0,5 0 6 16,0-1-11-16,2-1-14 0,0-9 0 0,6 20-41 15,0-13-25-15,2-2-44 0,-8-5-31 0,15 6-6 16,-15-6-15-16,17 1-28 0,-17-1-2 0,21-2 0 16,-10-3-28-16,-1 1 32 0,-1-1 9 0,3-1-65 15,-3 2 53-15,-1-2 85 0,-8 6-14 0,16-9 14 16,-11 5 14-16,-5 4-21 0,9-6 51 0,-9 6 97 16,0 0 32-16,0 0 5 0,0 0 38 0,0 0 65 15,9 18 27-15,-12-10 25 0,3-8 7 0,0 14 38 16,3-5-29-16,-3-9-32 0,3 13-2 15,-1-5-26-15,-2-8-12 0,6 11-23 0,-1-8-25 16,-5-3-13-16,10 5 3 0,-10-5-19 0,12 0-15 16,-12 0-33-16,15-6 2 0,-5-1-24 15,-2 1 15-15,1-6-21 0,0 3 18 0,3-3-10 16,-2 0-8-16,0-2-2 0,1 0-18 0,-2 3-3 16,1-2 26-16,-1 2-21 0,-1 3 11 0,-1 0-6 15,-3 1 18-15,6 1-20 0,-6 3 10 0,-4 3 12 16,0 0-19-16,0 0-6 0,15 10 18 0,-11-4 1 15,1 3-17-15,-2-1 9 0,1 2 11 0,-1 0-3 16,1-1 3-16,-2 1-23 0,3 0 23 16,-2-1-9-16,3-2 7 0,-4 1-15 0,1-2 10 15,-3-6-23-15,8 8-52 0,-8-8-37 0,8 5-17 16,-8-5-63-16,0 0-37 0,0 0-18 16,20-15-1346-16</inkml:trace>
  <inkml:trace contextRef="#ctx0" brushRef="#br0" timeOffset="36715.126">15453 6939 3190 0,'-2'35'605'0,"1"-5"-231"0,-1 0-90 15,1-7-60-15,1-2-69 0,0-4-50 0,-3-2-43 16,3-3-152-16,3-1-65 0,-3-11-65 0,6 8-62 15,-6-8-561-15</inkml:trace>
  <inkml:trace contextRef="#ctx0" brushRef="#br0" timeOffset="36867.212">15626 6829 2842 0,'-18'16'511'0,"11"-8"-105"0,-3 3-44 16,-1 0-106-16,1 0-23 0,-4 0-68 0,-3 2-11 15,-1-2-76-15,-2 1-6 0,-2-5-69 0,-2-2-18 16,2-1-53-16,-1-4-38 0,2-3-98 16,7 0-467-16</inkml:trace>
  <inkml:trace contextRef="#ctx0" brushRef="#br0" timeOffset="37739.542">16442 6926 2620 0,'2'-12'537'0,"-2"12"-140"15,-6-12-95-15,2 9-27 0,-3-4-33 0,0 4-18 16,-2-1-46-16,-2 0 4 0,-2 1-24 0,0 2-19 15,-2 1-13-15,1 1-14 0,-5 2-25 0,1 1 0 16,-1 1-21-16,0 1 8 0,0 2-14 0,0 4 11 16,0-1-7-16,4 2 6 0,-2 0-14 0,4 1-16 15,3-3-14-15,0 2 4 0,6-2-5 0,1 1 8 16,3-4-9-16,2 1 16 0,2-1-10 0,4-2-5 16,2-2-8-16,0-2-9 15,4 0 13-15,0-5-1 0,5-1-18 0,-2-2 21 16,4-4-18-16,-2 0-3 0,2-3-5 0,-3 1 22 15,-1 0-7-15,-2-1-8 0,-2 2 0 0,0 1 0 16,0-1-12-16,-2 0 4 0,-3 0-8 0,-1 2 10 16,0-1 0-16,-1 3-2 0,1-2-7 0,-3 1 14 15,1 2-13-15,-1 1 4 0,-4 5-20 0,6-8 16 16,-6 8-1-16,4-2 28 0,-4 2-11 0,0 0-2 16,0 0-6-16,0 0 22 0,7 16-18 0,-7-16-4 15,2 13-4-15,0-5-2 0,-2-8 12 16,4 13-4-16,-2-5 0 0,-2-8-20 0,5 11-23 15,-2-7-30-15,-3-4-64 0,0 0 18 16,14 5-80-16,-14-5-11 0,0 0-33 0,19-14-1417 16</inkml:trace>
  <inkml:trace contextRef="#ctx0" brushRef="#br0" timeOffset="37991.359">16702 6618 3554 0,'-1'22'637'0,"0"-3"-179"16,-1-2-93-16,1 2-59 0,1-1-70 0,-2 2-23 15,2 1-47-15,-1 4-25 0,1 2-24 0,-2 0-13 16,2-1-9-16,2-2-13 0,-1-4-16 0,1 0-35 15,-1 0-33-15,1-3-33 0,0-1-33 0,0-3-43 16,2-3-77-16,1-5-39 0,-5-5-1147 0,9 6-1201 16</inkml:trace>
  <inkml:trace contextRef="#ctx0" brushRef="#br0" timeOffset="38171.753">16774 6820 3735 0,'-9'3'527'0,"1"2"-117"0,-2-2-90 0,2 0-68 15,-5 1-84-15,2-1-46 0,0 0-59 0,-2-1-71 16,1 0-35-16,-3-1-62 0,15-1-37 0,-24-1-61 16,14 2-102-16,2-2-1908 0</inkml:trace>
  <inkml:trace contextRef="#ctx0" brushRef="#br0" timeOffset="38734.883">17456 6767 2531 0,'-26'3'497'0,"2"0"-180"0,2 2 21 15,2 2-94-15,-1 1 45 0,0 2-46 0,0 3-34 16,0 1 1-16,0 4-59 0,6-1-3 0,1 2-2 16,2-2-43-16,5-2 27 0,3 0-26 0,2-3-8 15,4-1-8-15,2-4-24 0,3 0 6 0,0-5-7 16,6-2-9-16,0-3 0 0,4-4-6 16,1-2-1-16,0-6-23 0,2 0 7 0,1-4-5 15,2 0 0-15,-2-3 2 0,-1 0 5 0,-2-1-1 16,0-2-14-16,-2 1-14 0,-1 0-12 15,-4 3-12-15,-1-1 26 0,-3 1-23 0,1 1 5 16,-2 2 9-16,-2 2-9 0,0 1-9 0,-2 2 34 16,1 2-41-16,-3 2 7 0,1 3-7 0,-1 6 6 15,0 0 6-15,0 0 7 0,-6-6 0 0,6 6 16 16,0 0 0-16,0 0-10 0,-11 26 1 0,9-14 4 16,0 0-11-16,-2 1 16 0,2 1-9 0,1 3 4 15,-1-3-2-15,4 1 6 0,-1-3-7 16,-1 3 8-16,4-2-21 0,-1-1-20 0,0-1-33 15,1-1-22-15,-1-1-6 0,-3-9-64 0,9 9-30 16,-9-9-61-16,11 6-641 0,-4-6-1812 0</inkml:trace>
  <inkml:trace contextRef="#ctx0" brushRef="#br0" timeOffset="38903.325">17692 6783 2779 0,'0'12'411'0,"0"-1"-40"16,0 1-106-16,-2 1-13 0,2-1-102 15,0-3-65-15,-1 1-70 0,0-1-50 0,1-9-100 16,-3 14-96-16</inkml:trace>
  <inkml:trace contextRef="#ctx0" brushRef="#br0" timeOffset="39099.238">17731 6559 1318 0,'2'-14'-37'0,"-2"14"-128"0,1-10-190 16</inkml:trace>
  <inkml:trace contextRef="#ctx0" brushRef="#br0" timeOffset="39394.478">18028 6391 2180 0,'-10'4'478'0,"0"1"-66"16,-4 5-101-16,3 1 4 0,-5 3-80 0,4 1 13 16,-1 3-35-16,-1 2-27 0,1 3-18 0,0 2-46 15,2 0-18-15,2 3 17 0,1-4-16 0,2 1 0 16,4 2-28-16,-1-1 27 0,3 1-40 0,0-2-36 15,1-1 8-15,2 1 18 0,0-2-4 16,1-2-8-16,1-3-25 0,0-2-9 0,1-2-55 16,-2-3-52-16,0-3-36 0,-4-8-27 0,7 9-37 15,-7-9 18-15,0 0-196 0,14 0-2063 16</inkml:trace>
  <inkml:trace contextRef="#ctx0" brushRef="#br0" timeOffset="39575.615">17884 6777 2639 0,'-17'0'527'0,"11"1"-113"16,6-1-51-16,-11 0-131 0,11 0-6 0,-11 0-61 16,11 0-37-16,-10 1-31 0,10-1-31 15,-9-1-37-15,9 1-66 0,-11-2-66 0,11 2-46 16,0 0-161-16,-13-8-2878 0</inkml:trace>
  <inkml:trace contextRef="#ctx0" brushRef="#br0" timeOffset="39950.431">18195 6446 2570 0,'-14'-3'494'0,"0"2"-127"0,0 2-39 15,4 2-47-15,-2 1-24 0,1 0-38 0,0 6-38 16,-1-2-21-16,0 4-33 0,-1-1-3 16,2 3 5-16,-1 2-22 0,1 1 0 0,1 2-6 15,3 0-20-15,0 3 7 0,1-1-6 0,3-2-23 16,0 1-13-16,1 1-9 0,2-1 4 16,0-2-16-16,2 2-22 0,0-1-21 0,-1-3-31 15,1 0-27-15,-1-2-32 0,-1-2-45 0,0-12-51 16,2 20-587-16,-1-14-1753 0</inkml:trace>
  <inkml:trace contextRef="#ctx0" brushRef="#br0" timeOffset="40419.083">17929 6773 3086 0,'-18'2'434'0,"1"0"-133"15,2-2-144-15,0-1-18 0,4 0-119 0,11 1-26 16,-21-4-68-16,12 1 39 0,9 3-78 0,-12-6 18 16,12 6 33-16,-5-5-69 0,5 5 3 0,0 0-63 15,0 0 61-15,20-11 69 0,-20 11-38 0,22-3-117 16,-9 2 78-16,3 0 70 0,1 1 192 0,0 0-248 16,0 0 124-16,0-1 11 0,-3 1-22 0,3 1 109 15,-3-1 38-15,1 1 36 0,0 0-2 16,-15-1-20-16,26 2 61 0,-13-1-23 0,1 1 69 15,-1-1-123-15,-13-1-12 0,26 2 2 16,-11-1-17-16,-2-1 17 0,1 1-27 0,-14-1 23 16,27-1-39-16,-13-1-25 0,-1 1 14 0,-1 0 2 15,-2-2-36-15,-10 3 36 0,18-5-40 0,-9 3 14 16,-9 2-22-16,10-6-4 0,-10 6-24 0,3-10 2 16,-3 10 39-16,0 0 3 0,0 0-33 0,-16-15 12 15,16 15 7-15,-15-4 0 0,8 1-4 0,7 3 46 16,-19 0 12-16,12 3-33 0,-3 0-24 0,3 1 20 15,-1 1-6-15,1 2 10 0,1 3-12 0,3-2 8 16,-1 1 4-16,2 2-6 16,2 0-10-16,2-1-12 0,1 1-6 0,1-1-23 15,-4-10-20-15,10 18-16 0,-4-10-41 0,2-2-19 16,-8-6-57-16,13 9-23 0,-13-9-21 0,11 3-40 16,-1-1-233-16,-10-2-2141 0</inkml:trace>
  <inkml:trace contextRef="#ctx0" brushRef="#br0" timeOffset="40891.51">18319 6870 2990 0,'6'11'399'0,"-3"-7"-36"15,-3-4-47-15,4 7-81 0,-4-7-22 0,0 0-49 16,0 0-44-16,0 0 12 0,0 0-8 16,0 0-46-16,0 0-21 0,13-14-11 15,-12 7-15-15,0-2-7 0,2 0 0 0,0 0 10 16,1 0-14-16,-1 1 7 0,0-2-25 0,2 2 5 15,-3 0 22-15,2 2 0 0,1 1-25 0,-5 5 8 16,7-11-28-16,-3 8 26 0,-4 3-10 0,9-4 12 16,-9 4-40-16,9-2 34 0,-9 2-19 0,0 0 26 15,16 1-9-15,-16-1-8 0,12 2-15 0,-12-2 9 16,13 3-15-16,-13-3 8 0,17 1-2 0,-10-1 25 16,-7 0-33-16,19 0 14 0,-8 0 0 0,-2-2-1 15,2 0-34-15,-1 1 27 0,0-1 7 0,0-2 3 16,-1 2-6-16,0-2-8 0,-3 1 21 0,1-2-24 15,-2 1 38-15,-1-2-27 16,-4 6-6-16,5-9 16 0,-5 9-38 0,-2-15 49 16,-1 10-15-16,1-2 18 0,-4 1-17 0,0 3 13 15,6 3 8-15,-10-5-11 0,3 5 34 0,7 0-27 16,-14 5-19-16,7 2 12 0,0 2-14 0,0 0 58 16,0 4-32-16,0 0 5 0,1 1-6 0,2 1 14 15,0 0 3-15,1 0-6 0,0-1-19 0,2-1 32 16,1-2-15-16,0 1 4 0,1-2-31 0,3-2 0 15,-1-2-48-15,-3-6-1 0,6 10-13 0,-6-10-76 16,7 2-31-16,-7-2 0 0,0 0 12 16,0 0-72-16,20-12-40 0,-20 12-160 0,11-14-88 15,-5 6-157-15,1 1-231 0</inkml:trace>
  <inkml:trace contextRef="#ctx0" brushRef="#br0" timeOffset="41143.734">18629 6813 1685 0,'3'4'472'0,"-3"-4"-98"16,5 12-19-16,0-6-6 0,-2 0-112 0,2 1 62 15,-5-7-81-15,6 11-2 0,-4-6-44 0,-2-5-33 16,8 7-40-16,-8-7-7 0,7 4-24 0,-7-4-14 16,0 0-80-16,0 0 36 0,19-13-23 0,-13 5-33 15,1 0-23-15,1 0 13 0,-2-3-45 16,3-1 26-16,-2 0 4 0,3 1-49 0,-2 0 33 0,1 1 97 16,-1 3-47-16,1 0 16 0,-2 1-17 15,0 3 49-15,-1 0-54 0,-6 3 47 16,12 0-14-16,-12 0 59 0,10 8-18 0,-4 0 54 15,1 1-8-15,-3-1 46 0,0 3-52 0,0 0-1 16,1 2-17-16,-1-4 14 0,-1 3-42 0,1-2-8 16,0-2-17-16,0 0 22 0,-4-8-114 0,5 10 3 15,-5-10-94-15,0 0-19 0,0 0-129 0</inkml:trace>
  <inkml:trace contextRef="#ctx0" brushRef="#br0" timeOffset="41307.261">19030 6790 3293 0,'-6'33'410'0,"2"-4"-113"16,-3-5-112-16,3-4-73 0,0-4-126 0,1-3-115 15,2-3-1386-15</inkml:trace>
  <inkml:trace contextRef="#ctx0" brushRef="#br0" timeOffset="41498.498">19138 6640 3151 0,'0'0'527'0,"-19"10"-78"0,7-1-108 0,0-2-90 15,-1 2-49-15,-2 0-34 0,1-1-16 0,-3 0-13 16,-3 2-49-16,-1-2 13 0,0 1-27 0,-3-3-9 15,1 0-27-15,2-3-21 0,-2-2-31 0,1 2-13 16,-1-4-23-16,0 1-47 0,2-3-36 0,0 1-28 16,0-2-621-16,1 1-1588 0</inkml:trace>
  <inkml:trace contextRef="#ctx0" brushRef="#br0" timeOffset="42543.219">14404 7809 2947 0,'0'0'429'0,"1"-10"-114"0,-1 10-50 16,-1-10-30-16,1 10-40 0,0-8-62 15,0 8 20-15,-2-7-55 0,2 7 25 16,0 0-24-16,-1-10 17 0,1 10 20 0,0 0-6 16,0 0-8-16,0-10 13 0,0 10-28 0,0 0-4 15,0 0-2-15,0 0-6 0,-4-8-9 0,4 8 7 16,0 0-19-16,0 0 7 0,0 0 0 0,0 0-13 16,0 0-2-16,0 0-6 0,0 0-2 0,0 0 0 15,0 0-5-15,0 0 2 0,0 0-7 0,7 28-2 16,-6-19-3-16,-1 2 13 0,0 3-19 0,2-1-1 15,-2 2-9-15,0 3 4 0,0 0-4 0,0 3 4 16,0-2-11-16,0 2-6 0,0-2-1 0,0 1-3 16,0 1-7-16,0 0-11 0,-2-2-10 0,2-1-3 15,0-4-28-15,0 2-14 0,0-4-21 0,0-1-36 16,0-11-37-16,6 17-247 0,-2-9-671 16,3-3-535-16</inkml:trace>
  <inkml:trace contextRef="#ctx0" brushRef="#br0" timeOffset="42907.14">14771 7970 3541 0,'0'0'510'0,"0"0"-89"15,0 0-93-15,0 0-49 0,0 0-73 16,0 0-27-16,0 0-36 0,-27 20 2 0,15-12-28 15,1 1-8-15,1 1-16 0,-4 0-14 0,2 3-22 16,0-2 9-16,0 0-5 0,1 2-10 16,-1-2-25-16,3 0 3 0,3 0 1 0,1-2-2 15,1-2-8-15,0-2 19 0,4-5-16 0,0 0 6 16,0 0-12-16,14 6 6 0,-14-6-10 0,18-9 20 16,-4 3-15-16,-1-4-13 0,1 1 9 0,0-3-1 15,0 0-9-15,-4 2 7 0,1 0-4 0,-1-1 5 16,-3 1-14-16,-1 5 4 0,-2-2-7 0,0-2 13 15,-4 9-8-15,-1-11-5 0,1 11-14 0,-9-8 18 16,2 5-13-16,-2-1 3 0,-2 1-14 0,0 2 4 16,-1 1-21-16,-1 0-26 0,1 1-8 15,-2 1-7-15,1-1-35 0,13-1-14 0,-22 1-16 16,17 1-173-16,5-2-1103 0,0 0-1406 0</inkml:trace>
  <inkml:trace contextRef="#ctx0" brushRef="#br0" timeOffset="43234.619">15051 7842 3439 0,'7'-3'499'0,"-7"3"-124"0,0 0-39 0,0 0-76 16,0 0-21-16,0 0-28 0,0 0-28 0,0 0-21 15,-19 15 5-15,9-11-68 0,4 3 4 0,-5 0-9 16,1 1-4-16,1 1-18 0,1 1 7 0,-3 0-13 16,1 0-18-16,2 2 5 0,-1-1-2 0,3-3 12 15,0 1-23-15,2 2 1 0,-1-2-4 16,4 1-5-16,0-1-4 0,1-1 6 0,0-8-4 16,2 12-18-16,2-6 6 0,-4-6-9 0,7 9-9 15,-3-6-15-15,-4-3-6 0,12 4-27 16,-12-4 1-16,11 2-32 0,-11-2 3 0,15-6-26 15,-15 6-24-15,19-7-7 0,-11 2-23 0,4-1-41 16,4-3-225-16,0 1-1043 0,0-1-1735 0</inkml:trace>
  <inkml:trace contextRef="#ctx0" brushRef="#br0" timeOffset="43623.168">15487 7872 3376 0,'0'0'573'16,"0"0"-140"-16,-27 0-130 0,15 3-43 15,-3-1-60-15,2 0-32 0,-2 1-23 0,-1 0-18 16,-1 1-22-16,0-1 2 0,2-1-28 16,0 3 15-16,1-2-27 0,2 1 8 0,-1 0-37 15,3 0 7-15,-1 1-6 0,4 1 17 0,0 1-18 16,1 0 11-16,3-1-19 0,-1 0 25 0,4-6-13 16,0 13-6-16,0-13 2 0,3 10 2 0,-3-10-11 15,7 8-7-15,-7-8 0 0,11 3 17 0,-11-3-16 16,17-3-2-16,-7 1-7 0,1-3 4 0,1-1-9 15,-2 0 12-15,1-1-3 0,0-1 5 0,2-1-20 16,-3 1 13-16,0 1-11 0,-3-3 6 0,4 4-13 16,-4-1 4-16,0-1 6 0,0 1 14 0,0 3-7 15,-3-1-14-15,-4 5-13 0,9-7 5 16,-9 7-12-16,0 0 16 0,0 0 3 16,0 0 6-16,0 0-8 0,0 0-9 0,0 0 11 15,-13 33 24-15,5-22-15 0,2 0-6 0,0-1-10 16,1 0 14-16,0 1-11 0,3-3 2 0,0-2-10 15,1 1-9-15,1-7-38 0,3 12-5 0,-3-12-32 16,0 0-6-16,18 0-32 0,-18 0-28 0,18-9-353 16,-5 1-874-16,0-1-1225 0</inkml:trace>
  <inkml:trace contextRef="#ctx0" brushRef="#br0" timeOffset="43862.369">15685 7602 4248 0,'0'11'560'0,"-2"1"-127"16,1 1-77-16,-3 3-60 0,3 1-51 0,0 1-44 16,-2 2-31-16,-1 3-27 0,1 3-9 0,0-1-43 15,-2 1 4-15,2-2-18 0,-1 1-12 0,-1 1-19 16,1-3-12-16,1-5-23 0,2 0-28 0,-2-2-15 15,1-3-31-15,2-3-25 0,0-10-40 0,2 14-33 16,-2-14-191-16,7 5-733 0,-7-5-614 0</inkml:trace>
  <inkml:trace contextRef="#ctx0" brushRef="#br0" timeOffset="44038.778">15788 7819 4057 0,'0'0'558'0,"-29"7"-154"0,18-5-94 0,0 2-42 16,-2-1-54-16,-4 2-47 0,-1-2-7 0,1 1-37 16,-3 2-26-16,0-3-47 0,-2 2-25 0,0-2-39 15,1 1-5-15,1-2-34 0,2 0-33 16,2 0-43-16,1-2-2 0,15 0-48 0,-15-2-1124 16,11 0-1087-16</inkml:trace>
  <inkml:trace contextRef="#ctx0" brushRef="#br0" timeOffset="44235.116">15887 7715 3520 0,'0'0'624'16,"5"5"-153"-16,-5-5-91 0,5 9-66 0,-5-9-34 16,3 11-33-16,-2-4-37 0,-1 2-40 0,0-9-15 15,1 21-40-15,-2-10-9 0,1 2-21 0,0-3-5 16,0 3-21-16,-1-2-19 0,1 0-37 0,-2-1-28 15,1-2-45-15,-1-1-21 0,2-7-54 16,0 0-21-16,-4 12-900 0,4-12-577 0</inkml:trace>
  <inkml:trace contextRef="#ctx0" brushRef="#br0" timeOffset="44642.584">15962 7653 3070 0,'0'0'471'0,"0"0"-133"0,11-2-134 15,-11 2-65-15,10 1-13 0,-10-1-33 0,11 0-62 16,-11 0 40-16,18 0-80 0,-8 0 3 0,4 0 44 16,-1 0 2-16,3 0-28 0,-2-1 16 0,1 1 37 15,-2-2 11-15,0 2 30 0,1-2 3 16,-5 2-22-16,2-1-13 0,-11 1-14 0,15 0 20 15,-15 0-26-15,9 3 34 0,-9-3-27 0,0 0 9 16,0 0 12-16,0 0-13 0,0 0-7 0,-20 20 1 16,9-12-4-16,-2 1 18 0,-1 1 11 0,-2 3-18 15,1 3 0-15,-1 1-2 0,1-1-1 0,1 3 7 16,1-2-13-16,2-2 4 0,2 1-13 0,3-2 13 16,2 0-12-16,0-4 6 0,7-2-9 15,-3-8-2-15,5 13-9 0,2-8-2 0,2-1-1 16,1-3-11-16,-10-1 2 0,20 0-8 0,-6-2-9 15,-3-4 9-15,2 0-13 0,-1-2-2 0,1 0-17 16,-2-3-5-16,-2 0-34 0,-2 1-16 16,0-5-32-16,-1 4 9 0,-5-2-30 0,0-1-7 15,-1 3-52-15,-1-3-890 0,0 2-786 0</inkml:trace>
  <inkml:trace contextRef="#ctx0" brushRef="#br0" timeOffset="44982.833">16329 7716 3621 0,'3'15'543'0,"0"0"-83"0,2-2-104 0,-3-2-47 16,1 0-42-16,-2-3-42 0,0-1-33 0,2 0-10 15,-3-7-32-15,3 11-30 0,-3-11-7 0,4 10-16 16,-4-10-30-16,8 1-11 0,-8-1-3 0,0 0-5 15,19-10-16-15,-10 3-5 0,-1-2-10 16,2-1-4-16,0-2-4 0,3-1 3 0,-3 1 3 16,1-1-3-16,1 0-7 0,0 2 2 0,2-1 7 15,-4 2-6-15,0 0-7 0,1 1 3 0,-2 3 1 16,-1 1-2-16,-1 1 6 0,0 2 4 0,-7 2-13 16,14 1 10-16,-14-1-9 0,10 7 0 0,-4 2 2 15,-1-2-11-15,0 2-13 0,-2 0-7 16,1 0-18-16,-1 0-16 0,0 1-14 0,-2-2-22 15,-1-8 1-15,8 11-71 0,-8-11-31 0,9 8-82 16,-2-6-1078-16,-7-2-1159 0</inkml:trace>
  <inkml:trace contextRef="#ctx0" brushRef="#br0" timeOffset="45318.356">16940 7543 3367 0,'-18'6'530'0,"2"2"-108"0,3-3-117 0,-1 2-43 16,2-1-47-16,1-2-24 0,1 2-25 0,2 0-33 15,-2-1-20-15,2 0 2 0,0 0-10 0,1 0-43 16,1 1 3-16,0-1 11 0,2 1-24 0,4-6 3 16,-3 12-3-16,3-6-6 0,0-6 1 0,5 15 3 15,0-6-13-15,3-1 6 0,0 3-22 16,2-2 6-16,3 0 4 0,1 0-7 0,2 0 1 15,-2 1 4-15,3-1-14 0,-3-1 4 0,0 0-6 16,-1 1-3-16,-2-1-4 0,2 0 2 0,-6 0-13 16,-1 0 9-16,-2 0-8 0,-1 0 4 0,-3 0 7 15,0-8-12-15,-4 17 8 0,-2-10-20 16,-1-2 1-16,0 2-2 0,-3-2-8 0,-2 0-8 16,2-1-35-16,-4 0 0 0,2-1-38 0,-4-1-17 15,0-1-74-15,1 0-36 0,-2-1-1249 0,2 0-1563 16</inkml:trace>
  <inkml:trace contextRef="#ctx0" brushRef="#br0" timeOffset="47831.219">13509 9006 3574 0,'0'0'455'0,"0"0"-92"0,0 0-61 16,0 0-47-16,0 0-38 0,-10 25-33 0,8-17 6 15,-1 4-14-15,1 1 3 0,0 0-34 0,2 4-9 16,-2-1-11-16,4 1-3 0,-2-1-21 0,0 1-13 16,2-3 4-16,0 0-16 0,1-2 1 0,-3-1-13 15,2 0-11-15,0-1-9 0,0-3-9 0,-2-7-5 16,3 12-3-16,-3-12-8 0,3 7-5 0,-3-7 0 16,0 0-3-16,0 0 5 0,0 0-7 0,0 0 3 15,-3-32-6-15,0 20 3 0,1-2 1 0,0 1 1 16,0-2-6-16,0 3-5 15,1-1 2-15,-1-1-2 0,2 3 0 0,-2-1 6 16,4 1-1-16,0 0 0 0,1 0-4 0,1 3 9 16,3-1 0-16,0 0-4 0,0 1-9 0,7-1 2 15,-1 0-5-15,2 1-1 0,5-1-17 0,-3 1-1 16,2 2-7-16,0 0 2 0,-2 0-6 0,-1 0-4 16,2 2-14-16,-6 1-5 0,0 1-3 0,1-2-9 15,-3 2 2-15,-10 2-17 0,17-3-34 0,-17 3-39 16,0 0-11-16,17 0-945 0,-13 0-697 0</inkml:trace>
  <inkml:trace contextRef="#ctx0" brushRef="#br0" timeOffset="48295.184">13845 9063 2930 0,'0'0'603'16,"0"0"-169"-16,5 9-49 0,-5-9-57 16,4 9-31-16,-4-9-65 0,11 4-54 0,-4-2-17 15,-7-2-28-15,16 2-22 0,-16-2-5 0,20-2-13 16,-9-2-17-16,-2-2-14 0,3 1-7 0,-3 0-14 15,2-2 8-15,-2 0-8 0,0-1-1 0,-1 2 12 16,-3-1-30-16,-1 1-22 0,-4 6 6 16,4-9-1-16,-4 9-1 0,-6-9 0 0,6 9 14 15,-11-4-22-15,3 3 15 0,-4 1-10 0,-1 3 16 16,-1-1-6-16,-2 3 5 0,-4 0-6 0,2 3-3 16,-4 1-7-16,3 3 10 0,-2 1-4 0,4-1 9 15,0 1-3-15,-1 1 3 0,5 1-9 0,1-3 9 16,3 2-6-16,4-1 5 0,1-2-4 15,4 0 0-15,4 1 2 0,1-4-12 0,3 1 6 16,1-3 10-16,5 1-25 0,1-2 20 0,-1-2-9 16,2-2 3-16,0 0-3 0,1-1 12 0,-1-1-16 15,-2 0-5-15,4-2-25 0,0-1-17 0,-5-1-42 16,1 0-19-16,0-3-38 0,-4 1-21 0,0-3-39 16,1-1-1263-16,-3 0-1334 0</inkml:trace>
  <inkml:trace contextRef="#ctx0" brushRef="#br0" timeOffset="48575.276">14234 8719 4232 0,'-5'16'505'0,"-1"0"-108"0,2 0-82 15,-1-2-34-15,0-1-61 0,2 3-24 0,-1-2-34 16,0 2-6-16,1 1-17 0,-3-2-24 16,4 2-15-16,0 1-17 0,-2-1-14 0,2 1-9 15,0 0-10-15,0-1-6 0,2 3-4 0,0 0-7 16,0-3-7-16,0 2-15 0,0-2-30 0,0 2-17 16,0-5-25-16,0 0-11 0,0 0-19 15,0-5-30-15,0-9-34 0,0 18-24 0,4-12-819 16,-4-6-510-16,6 6-2042 0</inkml:trace>
  <inkml:trace contextRef="#ctx0" brushRef="#br0" timeOffset="49014.776">14539 8981 3022 0,'0'0'591'0,"0"0"-143"16,0 0-56-16,0 0-96 0,0 0-23 0,0 0-47 15,0 0-58-15,0 0-20 0,-36 4-26 0,26-1-8 16,-1 1 2-16,-1 1-28 0,0-1-11 0,1 1-9 16,2-1 6-16,-2 1-23 0,1 2 9 0,0-2-13 15,0 2 26-15,4 1-36 0,1-2 10 0,1 0-7 16,0 0 0-16,4-6-11 0,-1 9 3 0,1-9-14 16,0 0 6-16,0 0-8 0,11 5 2 0,-11-5-1 15,0 0-9-15,19-7-2 0,-9 1 4 0,-2 2-7 16,1-2 5-16,0 0-4 0,0 1 4 0,0 0-1 15,-1 1 0-15,-3-1 6 0,1 1-7 16,-1 0-12-16,-5 4 8 0,11-5-2 16,-11 5 3-16,8-5-13 0,-8 5 6 0,6-5-12 15,-6 5 13-15,0 0-8 0,0 0 8 0,0 0-7 16,0 0 15-16,0 0-10 0,0 0 5 0,0 0 0 16,0 0 9-16,0 0-3 0,0 0 11 0,-6 26-10 15,6-26 9-15,-1 16 4 0,1-7 0 0,0-9-7 16,4 16 3-16,-1-7-2 0,1-1-9 0,1-2-10 15,-5-6-2-15,11 8-17 0,-6-5 3 0,-5-3-18 16,15 0-6-16,-15 0-14 0,16-6-16 0,-7 0-21 16,2-2-18-16,-2-1-43 0,0-1-18 0,3-1-88 15,-4 0-1037-15,2 0-1017 0</inkml:trace>
  <inkml:trace contextRef="#ctx0" brushRef="#br0" timeOffset="49234.22">14778 8824 3891 0,'-5'21'696'16,"0"-1"-190"-16,3-1-101 0,-2 0-78 0,1 0-66 16,-1 4-46-16,2 1-30 0,1 1-32 0,-1 0-20 15,1-4-23-15,1 0-22 0,0 0-28 0,1-3-23 16,-1 0-29-16,2-4-27 0,-1-3-35 15,-1-1-36-15,2-3-23 0,-2-7-7 0,0 0-37 16,0 0-29-16,18 0-871 0,-18 0-564 0</inkml:trace>
  <inkml:trace contextRef="#ctx0" brushRef="#br0" timeOffset="50083.27">14885 8977 3778 0,'0'0'515'0,"-19"4"-106"0,19-4-100 0,-15 2-28 15,6-1-75-15,-2 2-18 0,0-2-33 0,-2 1-33 16,1 0-36-16,-1 0-12 0,2-1-35 16,-3 2-8-16,3-1-20 0,-3-1-18 0,3 2-32 15,-2-1-11-15,3-1-42 0,0 0 18 0,10-1-32 16,-15 2 11-16,15-2-51 0,0 0 19 0,0 0-36 16,0 0 56-16,0 0 2 0,0 0-51 0,0 0 35 15,0 0 24-15,0 0 19 0,0 0 12 16,0 0-4-16,46 3 75 0,-46-3-10 0,18 0 28 15,-9 0 9-15,-9 0 18 0,17 0 25 0,-7-2-6 16,-2 2 6-16,1-1 33 0,-9 1-31 0,17-2 10 16,-10 0 7-16,-7 2-10 0,17-3-13 0,-10 0 20 15,2 2-4-15,0 0 1 0,2-2 3 16,-2 2 13-16,4 0-17 0,1 1 8 0,0-1-15 0,3-1-3 16,-1 1 1-16,3 0-2 0,1 0-33 15,-1-2 8-15,-1 1-7 0,1-1-10 0,-3 0 4 16,1 1 5-16,-4 0-16 0,0-1-6 0,-1 1 7 15,-2-1-12-15,0-1-5 0,-3 2-2 0,-2-2 1 16,-5 4 2-16,7-7-10 0,-7 7 2 0,1-9-8 16,-1 9 6-16,0 0 3 0,-8-13-1 0,4 9-1 15,-1 1 10-15,-3 2-26 0,8 1 10 16,-12-2 1-16,12 2 9 0,-15 4 0 0,7 2-3 16,1 2-1-16,-1 2 1 0,0 3-6 0,1 0-7 15,1 2-12-15,0 0-1 0,3 0-33 0,2-2 3 16,1 0-18-16,0-2-26 0,1-2-11 15,2-1 0-15,4-4-23 0,1 0 32 0,2-3-19 16,0 1 17-16,5-2-2 0,0-2-3 0,6 0 20 16,-2-1 19-16,0 0-12 0,3-2 34 0,0-1 17 15,2-1 37-15,-1 0-17 0,-4 0 42 0,-4 1-35 16,2-1 0-16,-3 0-4 0,-3 0 19 0,-1 0-15 16,-4 1 26-16,-3-1 15 0,-3 7-4 0,-2-11-2 15,2 11 41-15,-14-7-18 0,4 4 35 0,-1 3-4 16,-3 1 6-16,1 1-12 0,-2 3-3 15,2 3 14-15,-1 0-8 0,2 0-18 0,2 2 9 16,1-2-6-16,3 0 5 0,3-1-22 0,2-1 4 16,1-6-12-16,0 0 10 0,10 8-18 15,-10-8-1-15,19-4-15 0,-6-2 5 0,3-3-12 16,2-2 0-16,-1-1-3 0,3-4-9 0,-2-4-3 16,2 0 1-16,1-3-14 0,-2 0 10 0,0 1-17 15,-2 0 10-15,-3 1-5 0,-2 2 8 0,1 2-3 16,-1 1 1-16,-3 1-10 0,-1 3 24 0,-2 2-29 15,-2 2 13-15,0-1-7 0,-1 2 6 0,-3 7-1 16,0 0 17-16,0 0-9 0,0 0 21 0,0 0-2 16,0 0-3-16,-14 34 6 0,8-18 13 0,-1 5 1 15,1 0-4-15,2 3-12 0,0-2 8 16,3-2-1-16,1-1-11 0,1-1-3 16,2-2-6-16,2-3-13 0,1-2-3 0,4-2-21 15,-1-4-5-15,1-1-22 0,1-4-16 0,-11 0-33 16,24-7-33-16,-9 0-44 0,4 2-956 0,-4-5-732 15</inkml:trace>
  <inkml:trace contextRef="#ctx0" brushRef="#br0" timeOffset="50610.619">15952 8738 4211 0,'-3'26'554'16,"1"-3"-146"-16,1-2-83 0,1-3-48 0,1-1-51 15,1 0-41-15,2-2-28 0,0 0-24 0,4-1-19 16,0 0-25-16,2-3-10 0,0-2-9 0,4 0-10 15,0-5-17-15,0-1 1 0,-1-1-5 0,1-4-11 16,-1-1-5-16,-2 0 1 0,2-2-19 0,-3 0 13 16,0-1-6-16,-2-2-3 0,-2 1-4 0,-2 0 15 15,-3 0-11-15,-1 7-8 0,-1-13-4 16,1 13 6-16,-6-13-2 0,2 8 4 16,-3 1 6-16,-2 0-5 0,1 0-2 0,-1 2 4 15,0 0 8-15,-1 0 0 0,1 1-14 0,-1 1 1 16,10 0-18-16,-17 1-7 0,9 1-18 0,8-2-11 15,0 0-33-15,-23 1-35 0,23-1-33 0,-12 3-46 16,12-3-782-16,-6-3-499 0,6 3-1758 0</inkml:trace>
  <inkml:trace contextRef="#ctx0" brushRef="#br0" timeOffset="51050.804">16260 8681 3967 0,'6'6'585'15,"-6"-6"-153"-15,0 0-83 0,5 6-60 0,-5-6-51 16,0 0-47-16,7 4-13 0,-7-4-34 0,0 0-19 16,0 0-18-16,7 7-7 0,-7-7-14 0,6 6-13 15,0-3-8-15,-6-3-1 0,12 9-5 0,-5-4 10 16,0 2-25-16,2 1 7 0,4 0-13 0,-3 2-5 15,2-5 2-15,1 2-4 0,0 2-8 16,1-2-2-16,-1-1 4 0,1-1-5 16,-3-1-17-16,2-3 1 0,1-1-8 0,-3-1 8 15,3-3-15-15,-1-1-3 0,1-2-4 0,-1-3 3 16,0 1-1-16,-1 1 6 0,0-3 2 0,0 2-4 16,-2 1-1-16,-1 1 14 0,-2 0-13 0,1 2-2 15,-4 2-1-15,2-1 11 0,-6 4-4 0,0 0 16 16,0 0 2-16,0 0 9 0,0 0-2 0,0 0 10 15,-17 37-13-15,7-19 6 0,-4 8-8 0,-1 0 4 16,0 3 2-16,-4 11-6 0,-1-2-3 0,1 2 11 16,6-7-7-16,1-4-3 0,1-1-16 0,-2-1-10 15,5-4-15-15,0-4-16 0,3-3-10 16,-1-3-28-16,2-3-34 0,-2-4-32 0,6-6-23 16,-5 6-690-16,5-6-414 0,0 0-920 15</inkml:trace>
  <inkml:trace contextRef="#ctx0" brushRef="#br0" timeOffset="51662.719">13429 9904 4078 0,'5'4'580'16,"1"3"-133"-16,0 1-101 0,2 2-53 0,-1 1-33 15,2 3-44-15,0 1-24 0,2 2-22 0,0 1-20 16,3 5-26-16,1 2-14 0,2 1-14 0,0 0-15 15,6 9-12-15,-3-5-9 0,-2-4-13 0,-2 0 4 16,1-2-9-16,1-1-18 0,-1-1-1 0,-2-5-13 16,1-2-17-16,1 1-22 0,0-5-19 0,-2-6-28 15,4 0-28-15,-2-5-24 0,3-5-32 16,-1-5-43-16,3-4-20 0,0-3-901 0,1-4-656 16</inkml:trace>
  <inkml:trace contextRef="#ctx0" brushRef="#br0" timeOffset="51894.318">14003 9918 3989 0,'-15'13'657'0,"0"0"-158"16,1 1-96-16,-1 1-80 0,-1 1-62 0,-2 3-33 16,-2 6-43-16,-7 6-32 0,-2 2-14 0,1-2-21 15,0 1-18-15,-2 4-18 0,1-3-12 16,3-2-7-16,5-3-11 0,1-6-12 0,0 2-2 15,-9 7-14-15,6-6-8 0,0-4-15 0,2 1-9 16,0-2-4-16,5-5-26 0,1 0-9 0,-2-2-23 16,4-2-20-16,3-4-25 0,0-2-11 15,5-2-52-15,5-3-39 0,0 0-913 0,0 0-521 16</inkml:trace>
  <inkml:trace contextRef="#ctx0" brushRef="#br0" timeOffset="52295.259">14537 9833 3814 0,'-18'5'583'0,"-2"-3"-112"0,1 2-130 0,2 0-60 16,-1-2-61-16,5 1-25 0,-5 1-36 0,1-1-11 16,0 0-37-16,3-1-9 0,1 1-11 0,2 1 3 15,-3-2-7-15,5 2 0 0,0-1 4 0,0 1-17 16,5 0-9-16,-1 2-6 0,5-6-10 0,-5 12-6 16,3-5-5-16,2 1-2 0,0 2-7 0,-4 1-8 15,4 3 7-15,-2 1 0 0,0 1-6 16,-4 3 1-16,2-1 1 0,-2 5 4 15,-1 1 1-15,1 0 3 0,-2-1-11 0,2 2 0 16,-1-1-3-16,0 0 0 0,1 1-4 0,-2-4 8 16,2-1-8-16,2-2-7 0,-1 0-11 0,3-2-8 15,-2-1-20-15,4-4-23 0,-4 0-33 0,4-4-15 16,0-7-31-16,0 0-27 0,0 0-54 0,17 4-656 16,-17-4-376-16,18-10-849 0</inkml:trace>
  <inkml:trace contextRef="#ctx0" brushRef="#br0" timeOffset="52475.373">14436 10170 3574 0,'0'0'617'16,"0"0"-136"-16,0 0-67 0,0 0-120 0,-21-2-41 16,21 2-59-16,-25 2 8 0,11 1-55 0,-5 0-26 15,1 0-28-15,-4 1-5 0,2-2-31 0,-2 3-21 16,-1-2-25-16,0 0-21 0,3 0-48 0,0-2-12 15,0 0-59-15,5-1-14 0,0 0-950 0,6-1-737 16</inkml:trace>
  <inkml:trace contextRef="#ctx0" brushRef="#br0" timeOffset="53098.87">14679 9988 4029 0,'-10'26'620'0,"1"-2"-147"16,1-2-103-16,-2-1-73 0,1 2-57 0,0-1-30 16,1 1-42-16,-2-2-24 0,3-1-29 0,-1-2-9 15,3-2-16-15,-2-2-15 0,3-4-13 16,0 0-12-16,2-1-10 0,-1-3-7 0,1-1-14 15,2-5 0-15,0 0-3 0,0 0-11 0,0 0-6 16,0 0 2-16,11-18-9 0,-1 6 0 0,-2-3-9 16,1-3-2-16,1-1 1 0,-1-2 8 0,1 2 2 15,1-2-8-15,-1 3-5 0,-1 0 11 16,-3 3-9-16,4 1 10 0,-4 2-4 0,-1 2 9 16,-1 0-7-16,2 3 8 0,-2-1 6 0,2 3 8 15,-6 5-7-15,4-5 14 0,-4 5-13 0,0 0 3 16,0 0-2-16,4 19 3 0,-5-8-9 0,-2 0 11 15,2 3-7-15,-2 0 13 0,3 0-10 16,0-2 4-16,0-1 2 0,4-1 5 0,-3 0-4 0,3-2 4 16,0-2-10-16,-4-6 5 0,11 4-5 15,-11-4 2-15,20-3-2 0,-9-2 7 0,3-4-15 16,-1 0 8-16,4-4-5 0,0-2 8 0,1-2-6 16,1-1-2-16,-4 0-5 0,2 2 2 0,-3 0-1 15,1 1-4-15,-2 0 2 0,-1 2 4 0,-1 2-4 16,-1 0 1-16,-1 1-4 0,0 1 10 0,-2 3 1 15,-1 0-17-15,-1-1 6 0,0 3 1 16,-5 4-2-16,7-3 4 0,-7 3-6 0,0 0 8 16,0 0-3-16,0 24 2 0,-6-9 7 0,2 1 0 15,-3 6 4-15,1 1 1 0,-1 3 2 0,-2 3 2 16,3 0-3-16,-1-1 4 0,2-2 5 16,1-3-11-16,-1 0 1 0,2-5 1 0,0 1-1 15,0-4-2-15,3-1-14 0,0-3-15 0,0 1-19 16,0-5-19-16,0-7-37 0,4 8-6 0,-4-8-30 15,0 0-27-15,19-6-212 0,-19 6-702 0,11-11-586 16</inkml:trace>
  <inkml:trace contextRef="#ctx0" brushRef="#br0" timeOffset="53339.31">15159 10029 4248 0,'-9'28'597'0,"3"-4"-146"15,1-2-96-15,0-1-77 0,3-2-33 0,-1 1-61 16,0-2-36-16,2 1-14 0,-1-1-23 0,2-3-28 16,0-1-28-16,-2-3-34 0,4 1-24 0,0-4-37 15,-1-1-26-15,-1-7-26 0,0 0-39 16,0 0-24-16,0 0-24 0,0 0-537 0,0 0-805 15,16-21-2193-15</inkml:trace>
  <inkml:trace contextRef="#ctx0" brushRef="#br0" timeOffset="53699.2">15156 9957 3678 0,'17'-12'619'0,"1"2"-167"15,1 1-89-15,-2 1-86 0,1 0-38 0,4 1-54 16,0-2-10-16,2 1-36 0,0 1-25 0,0 1-23 15,-4 1-4-15,1 0-11 0,-1 2 1 0,-3 0-14 16,-2 0 7-16,-3 0-10 0,1 2 5 0,-4 1-17 16,-9 0-16-16,10 4 1 0,-10-4-1 15,1 9-11-15,-1-9 6 0,-10 13-2 0,0-3-8 16,-5 2 3-16,-5-2-1 0,0 2 2 0,-1 0 7 16,-1 0-13-16,2 0-1 0,-1-3-1 15,2 1 2-15,4-2 8 0,2-1 0 0,0 0 8 16,3-1 12-16,3-1 10 0,-1 2-6 0,4-2-11 15,4 3-3-15,0-8-12 0,5 14 4 0,4-6 0 16,1 0-4-16,4 2-4 0,4 0 1 0,0 1-4 16,2-1-2-16,0-1 0 0,0 1-7 0,-6-3 8 15,3 1-8-15,-2-1 0 0,1 1-8 0,-3 0-3 16,-3-3-4-16,1 1-5 0,-1-1-25 16,-3-2-24-16,3 1-17 0,-10-4-35 0,11 5-8 15,-11-5-26-15,12 2-21 0,-12-2-677 0,12-2-359 16,-12 2-798-16</inkml:trace>
  <inkml:trace contextRef="#ctx0" brushRef="#br0" timeOffset="54162.937">16298 9742 3646 0,'0'0'717'0,"-7"18"-171"0,4-8-96 16,-1 5-88-16,-2 1-59 0,-1 3-43 0,2 1-28 15,-1 3-48-15,2 0-28 0,-1 1-37 0,1 1-17 16,-1 0-19-16,2 1 5 0,0 1-32 0,-1-2-15 16,2 1-30-16,-1-2-15 0,3-4-29 0,-1-2-16 15,2-4-36-15,1-1-24 0,-1-3-52 0,-1-10-47 16,10 12-721-16,-2-12-438 0,-8 0-1359 16</inkml:trace>
  <inkml:trace contextRef="#ctx0" brushRef="#br0" timeOffset="54343.32">16436 9970 4018 0,'0'0'628'0,"-14"3"-140"0,14-3-114 0,-15 3-76 16,4 0-58-16,-1-1-45 0,-1 0-28 0,-2 1-43 16,-1 0-17-16,-3 0-17 0,-2-1-57 0,0-1-16 15,0 1-29-15,-1-2-12 0,2-2-40 0,-1 1-10 16,3-3-35-16,0-1-51 0,10 1-105 0,-5-2-933 15,5 1-728-15</inkml:trace>
  <inkml:trace contextRef="#ctx0" brushRef="#br0" timeOffset="54746.382">16489 9961 4144 0,'-10'20'597'0,"1"-4"-172"0,2 0-83 16,0 0-47-16,2-1-44 0,0-1-46 0,0 3-22 15,2-2-18-15,0-2-10 0,0 1-31 16,2-3-6-16,1 0-29 0,1-1-9 16,1-1-18-16,2-3-11 0,2-1-3 0,-6-5-11 15,14 4-7-15,-5-5-4 0,3-3-4 0,-1 0-2 16,3-2-9-16,-1-3-5 0,1 0 3 0,-1 0-7 15,4-3-4-15,-4-1 4 0,3-1-1 0,-1 1-3 16,-3 1-5-16,-2 1 4 0,0-1 1 0,0 2 6 16,-3 1-8-16,0 2-1 0,-1 0 6 0,0 2-4 15,-1-1-3-15,-5 6 0 0,7-7 1 0,-3 3 3 16,-4 4 0-16,6-4 7 0,-6 4 3 0,0 0-6 16,0 0-2-16,0 0 4 0,6 15 5 0,-6-15-2 15,3 13-3-15,-2-6 1 0,-1-7-5 16,4 15 6-16,-2-7-1 0,-2-8-10 15,4 11-19-15,-3-7-21 0,-1-4-23 0,5 10-13 16,-5-10-34-16,0 0-16 0,0 0-41 0,18-4-424 16,-18 4-530-16,14-11-669 0</inkml:trace>
  <inkml:trace contextRef="#ctx0" brushRef="#br0" timeOffset="54959.17">16865 10158 3226 0,'0'0'611'0,"0"0"-125"0,0 0-102 16,0 0-58-16,0 0-54 0,0 0-63 15,0 0-33-15,13-18-30 0,-9 10-32 0,0-1 14 16,4-3-30-16,1 0-17 0,-1-1-17 0,1 1-8 16,2 1 2-16,-2-2-20 0,-1 2-25 0,3 1-21 15,-2 0-26-15,-2 1-39 0,-1 0-34 0,2 2-19 16,-4-1-77-16,2 1-61 0,-2-2-1270 0,2 2-2187 15</inkml:trace>
  <inkml:trace contextRef="#ctx0" brushRef="#br0" timeOffset="55271.174">17092 10104 3833 0,'2'10'611'0,"-2"-10"-169"0,1 9-123 15,-1-9-56-15,0 0-41 0,0 0-33 0,0 0-22 16,16-3-39-16,-16 3-18 0,12-13-13 0,-1 3-28 16,0-3-15-16,1-1-5 0,2-2-9 0,-1 0-2 15,4-2-3-15,-1 2 3 0,-3 1-13 0,2 0 1 16,-4 2-1-16,2 3-1 0,-2 1 5 0,1 1-2 16,-3 2-1-16,2 1-3 0,-4 1 7 0,-1 3 0 15,-6 1-9-15,0 0-12 0,18 8-7 16,-13-1 17-16,0 0-9 0,-1 2 2 15,0 0-5-15,-1 0-1 0,0-1-5 0,-2 2 6 16,2-1-14-16,-3 0-10 0,0-9-11 0,4 15-3 16,-4-15-26-16,2 11-17 0,-2-11-30 0,0 0-49 15,4 11-43-15,-4-11-63 0,7 3-1018 0,-7-3-944 16</inkml:trace>
  <inkml:trace contextRef="#ctx0" brushRef="#br0" timeOffset="55566.876">17502 9835 3696 0,'-10'7'499'16,"2"-2"-93"-16,0 2-78 0,3-1-66 0,1-1-47 15,1 2-14-15,3-7-33 0,0 13-40 0,0-13 3 16,3 15-33-16,1-7-7 0,1 2-15 0,3-2-6 15,-1 0-6-15,2 1-13 0,2 1-1 0,-1 0-9 16,-3 0-2-16,1-2-11 0,-1 0-8 0,0 1 9 16,-1 1-15-16,-3-1-1 0,0-1-1 0,-3 1-3 15,-2 1-3-15,-1-1-14 0,-1-2-4 16,-3 0-16-16,-1-2-14 0,-2-1-10 16,-2 1-21-16,-2-5-13 0,0 1-18 0,-1-2-41 15,0-2-23-15,-3-1-40 0,7 3-26 0,-7-5-1318 16</inkml:trace>
  <inkml:trace contextRef="#ctx0" brushRef="#br0" timeOffset="56455.138">17884 9865 4205 0,'-2'9'527'0,"2"-1"-137"0,0-8-73 15,-1 10-72-15,1-10-31 0,0 0-56 0,1 11-19 16,-1-11-26-16,0 0-4 0,0 0-24 0,0 8-11 15,0-8 2-15,0 0-12 0,0 0-3 0,0 0 10 16,0 0-28-16,0 0 9 0,0-35-14 0,3 23 9 16,-1-1-10-16,2 0-6 0,0-3-15 15,1 2-7-15,-1-1 10 0,3 0-2 16,-2 0-16-16,1 2 2 0,0-1-8 0,1 3-7 16,3 0-20-16,-3 0-4 0,1 1-14 0,1 2-4 15,3-2-30-15,0 3 7 0,3-1-9 0,1 2 13 16,1 0-20-16,0 2 8 0,-2 2-10 0,4-1 20 15,-2 2-17-15,1 1 14 0,-1 0 17 0,0 1-6 16,0-1 11-16,1 1 25 0,-1-1-17 0,2 0 34 16,-5 0-7-16,3 0 12 0,-3 0-10 0,-1-1 17 15,-3 2-18-15,1-1 31 0,-11 0-11 0,14 2 20 16,-14-2 1-16,0 0 7 0,0 0 22 0,0 0-11 16,0 0-16-16,0 0 18 0,0 0-9 15,-30 9 7-15,15-2 0 0,-2-1 11 0,0 2-13 16,1 1 35-16,-2 0-20 0,-1 1 15 15,3 3-16-15,1-1 7 0,3-1-17 0,0 3 16 16,4-1-12-16,0-1-9 0,2 1-6 0,3-2 7 16,0-2-11-16,3 0-1 0,0-9-5 0,4 11 7 15,-4-11-7-15,9 5 2 0,-9-5-12 0,15-1 6 16,-15 1-5-16,20-12 1 0,-9 5-3 0,1-3-3 16,3-1 9-16,0-2-12 0,-3 1 0 0,2-1 1 15,0-2-2-15,-1 2 7 0,-1 2-3 0,-1 0 9 16,-1 0-7-16,-2 1-1 0,2-1 4 0,-3 6-16 15,0-1 1-15,-2 2 12 0,-1 0-10 16,-4 4 21-16,0 0-22 0,0 0 4 16,0 0-5-16,11 14 10 0,-11-6-2 0,0-8-6 15,-2 22 2-15,1-9-1 0,0-1-4 0,-1 0 11 16,2-1-4-16,-1 1 1 0,2-4-12 0,1 1-5 16,-2-9-17-16,2 14-13 0,3-10-18 0,-5-4-24 15,8 2-26-15,-8-2 1 0,0 0-38 0,24-34 0 16,-18 27 124-16,6-4-1021 0,1-5-700 0</inkml:trace>
  <inkml:trace contextRef="#ctx0" brushRef="#br0" timeOffset="56659.232">18636 9501 3802 0,'-1'21'571'0,"-1"-1"-112"0,1-1-89 15,1 1-64-15,1-2-51 0,-1 3-58 0,0 2-25 16,0 2-31-16,2 1-22 0,-2-1-23 0,0 0-29 16,0-2-38-16,-2-4-35 0,2 1-46 0,-1-3-24 15,-1-4-45-15,1 0-34 0,-2-4-38 0,3-9 31 16,-2 10-50-16,2-10-443 0,0 0-1455 0</inkml:trace>
  <inkml:trace contextRef="#ctx0" brushRef="#br0" timeOffset="56834.863">18685 9717 3626 0,'-19'5'474'0,"0"-1"-148"0,7 2-36 16,-1-3-22-16,0 2-47 0,2-2-46 0,-2-1-9 16,2 1-79-16,-1-1-22 0,0 1-42 0,0-2-32 15,4-1-19-15,8 0-34 0,0 0-24 0,-24-3-57 16,24 3-87-16,-6-1 34 0,6 1-2000 15</inkml:trace>
  <inkml:trace contextRef="#ctx0" brushRef="#br0" timeOffset="56999.03">18808 9808 3431 0,'3'7'530'15,"-3"-7"-188"-15,4 13-62 0,-2-6-72 0,-2-7-102 16,0 13-58-16,0-13-104 0,0 0-122 16,-6 15 4-16,2-13-414 0</inkml:trace>
  <inkml:trace contextRef="#ctx0" brushRef="#br0" timeOffset="57350.351">18958 9672 3070 0,'0'0'402'0,"17"-3"-139"0,-4 1-67 0,-3-1 4 16,0 0-28-16,-10 3-25 0,16-5-40 0,-16 5-49 16,13-3 54-16,-13 3-77 0,9-3-10 0,-9 3 4 15,0 0 28-15,0 0 27 0,0 0-39 0,0 0 35 16,0 0-24-16,0 0 25 0,0 0 20 15,-35 7-22-15,26-3-1 0,-2 4-3 0,-2 2 18 16,3 1-28-16,-1 0 8 0,0 3-18 0,2-1 5 16,2 2-8-16,-1-1 9 0,3-1-3 0,1-1-4 15,4-2 2-15,0-3-7 0,0-7-20 0,4 12 13 16,1-6 2-16,-5-6-4 0,12 5-12 16,-5-5 1-16,-7 0-11 0,16-3 12 0,-8-2-14 15,1-1 4-15,-1-1-10 0,1-1-22 0,-4-2-26 16,1 0-4-16,-3-2-34 0,0 1-22 0,-3-1-58 15,0-1-6-15,-3 3-32 0,0-1-222 0,0-1-1266 16</inkml:trace>
  <inkml:trace contextRef="#ctx0" brushRef="#br0" timeOffset="57883.078">19160 9615 3653 0,'0'0'522'0,"9"4"-181"16,-9-4-4-16,8 3-85 0,-8-3-48 0,6 7-49 15,-6-7-9-15,4 9-9 0,-4-9 11 0,2 10-39 16,-2-10 2-16,1 12-13 0,-1-12-3 16,1 9-13-16,-1-9 14 0,3 10-6 0,-3-10 0 15,2 7-27-15,-2-7-6 0,0 0-12 0,1 11-1 16,-1-11-10-16,0 0-8 0,3 6-3 0,-3-6 15 15,0 0-12-15,0 0-9 0,0 0 0 0,0 0 4 16,0 0-8-16,0 0 4 0,0 0-3 0,7 5-1 16,-7-5-2-16,0 0 1 0,0 0 1 0,0 0 8 15,0 0-2-15,0 0-5 0,0 0-8 16,0 0 1-16,0 0 1 0,0 0 12 0,0 0-14 16,0 0 2-16,0 0 1 0,0 0 5 0,3 7-10 15,-3-7 7-15,0 0-11 0,0 0 8 0,0 0-1 16,0 0-3-16,0 0-1 0,1 10 0 15,-1-10 1-15,0 0 12 0,7 8-17 0,-7-8 9 16,6 5-4-16,-6-5 3 0,7 6-4 0,-7-6 0 16,10 5-3-16,-4-3 2 0,-6-2-5 0,8 5 6 15,-1-3-4-15,-7-2 4 0,10 3 4 0,-10-3-6 16,10 4 6-16,-10-4-10 0,6 5 4 0,-6-5-4 16,5 6-8-16,-5-6 0 0,6 7 3 0,-6-7 1 15,3 9-2-15,-3-9 16 0,0 0-12 0,-2 15 2 16,2-15-11-16,-4 10 3 15,-1-4-6-15,2-1 2 0,-3 0-11 0,0-2-9 0,6-3-18 16,-15 9-10-16,3-7-33 0,1-1-18 0,11-1-35 16,-28-3-21-16,14 0-831 0,1-1-510 15,-1-2-1990-15</inkml:trace>
  <inkml:trace contextRef="#ctx0" brushRef="#br0" timeOffset="58179.102">19147 9576 3613 0,'0'0'680'0,"9"-4"-160"0,-9 4-124 0,7-4-29 16,-7 4-105-16,10-4-44 0,-4 1-42 0,-6 3-27 16,10-3-24-16,-5-1-13 0,-5 4-21 0,13-5-24 15,-6 1-21-15,0 1-12 0,0 0-18 0,3-1-21 16,-1 1-38-16,-1-3-2 0,2 2-34 0,-3 0-29 16,-7 4-44-16,30-8-550 0,-26 5-717 0,2 0-1338 15</inkml:trace>
  <inkml:trace contextRef="#ctx0" brushRef="#br0" timeOffset="58719.051">18796 9501 3070 0,'0'0'517'0,"0"0"-86"0,0 0-67 16,0 0-83-16,0 0-71 0,1 12 13 0,-1-12-65 15,0 0 4-15,0 0-16 0,0 0-24 0,0 0-17 16,0 0-23-16,0 0 7 0,0 0 2 0,0 0-25 16,0 0 8-16,0 0-17 0,0 0-4 0,0 0 0 15,0 0-11-15,0 0-13 0,0 0-8 16,0 0-9-16,0 0 10 0,0 0 8 0,0 0-6 16,0 0-16-16,0 0 7 0,0 0-6 0,0 0-6 15,0 0-21-15,0 0-9 0,0 0-15 0,0 0-11 16,0 0-40-16,13 0-14 0,-13 0-49 0,0 0-22 15,0 0-66-15,-13 13-1290 0</inkml:trace>
  <inkml:trace contextRef="#ctx0" brushRef="#br0" timeOffset="60559.062">14993 12364 4313 0,'0'0'552'0,"17"-14"-101"0,-4 11-128 16,0-1-54-16,5-1-40 0,9-1-51 16,2 1-25-16,7-1-29 0,4-3-28 0,18 1-12 15,-2 1-15-15,2 0 0 0,-10 3-28 16,-4 2-8-16,-3 1-10 0,-6 0-7 0,-2 1 0 15,-4 0-4-15,-5 2-7 0,-3 0 4 0,-6 2-5 16,-4 3 2-16,-3-1 1 0,-6 2-9 0,-4 3 9 16,-2 0-12-16,-7 2 3 0,-1 2 5 0,-4 2-4 15,0-1-5-15,-4 4-1 0,-2-2 10 0,3-3-14 16,0-2 3-16,1 1 10 0,0-1-5 0,3 0 2 16,1-4 5-16,1 1-11 0,2 0 8 0,2 1-1 15,3-1 0-15,4 2-6 0,2-2 12 16,1 1 0-16,6 2-5 0,2 0 6 0,6 3 2 0,1-1-2 15,6 4-4-15,2-1-10 0,3 1 11 16,-3-3-7-16,2 0 16 0,-1-1-17 0,-4-4 12 16,-2 0-2-16,-2-1-2 0,-4-2-3 0,-1 0 5 15,-3-1-6-15,-4-2-6 0,-2 0 1 16,-3-5 9-16,0 0-7 0,-6 14 0 0,-2-9-5 16,-1-2 1-16,-2 1 7 0,1 0 4 0,-1-1-1 15,-2 2 0-15,2-1-3 0,-1 0-3 0,3 1-1 16,-1-2 6-16,0 2 1 0,3 2 3 0,-2-2-1 15,3 1 4-15,-2 2 0 0,4-1 9 0,0 1-12 16,1 0 6-16,2 1-2 0,1 0 1 0,0 3-2 16,1-3 4-16,3 1 4 0,1 0-6 15,3 3 4-15,-3-1 4 0,1 0-13 0,3-1 7 16,-1 1-3-16,1 1 0 0,1-1-5 0,-2 1 6 16,2 1-5-16,-2-1-2 0,0 2-7 0,1-1 5 15,-2-2-2-15,-1 2-7 0,-4-3 2 0,0 2 6 16,-5 1-7-16,-2 2 3 0,-5 3-4 15,-8 3-2-15,-2-1 6 0,-11 5-1 0,-5 0-3 16,-2-1 8-16,-3 0-4 0,-4-4 5 0,4 0-7 16,4-4 6-16,7-3-1 0,1-2-6 0,-2 1 1 15,4-2-1-15,2-3-6 0,3 0-6 0,-2-2-5 16,3-1-19-16,3-2-15 0,-2-3-22 0,1-2-25 16,1-1-42-16,1-4-29 0,5-2-32 15,3-4-878-15,2-3-740 0</inkml:trace>
  <inkml:trace contextRef="#ctx0" brushRef="#br0" timeOffset="61575.118">17513 12016 3506 0,'0'0'512'15,"0"0"-148"-15,-32-2-30 0,11 3-90 0,-2 0-6 16,-6 4-43-16,-8-1-18 0,-3 3-9 0,-13 2-13 16,-4 3-42-16,1-1-26 0,3 2 13 15,2-1-13-15,2 2-12 0,2-1-1 0,10 0-7 16,6-2-10-16,3 0-1 0,4-1-18 0,1 1 8 16,5-1 6-16,1-2-11 0,4 1 3 15,2 1-5-15,5 0-11 0,2-1 1 0,3 1-3 16,2 0-20-16,3 1 6 0,4 1 1 0,3-1 0 15,2 0-7-15,3 1 9 0,4 0-14 0,3 0-1 16,4 0 2-16,1 0 1 0,2-1 4 0,1-2-7 16,-6-2-2-16,2 0 12 0,-3-1-5 0,-3-2 3 15,0-1-15-15,-3 1 3 0,0-1-3 0,-5-1-4 16,-1 1-6-16,0-1-4 0,-2-2 7 0,-10 0-7 16,12 1 0-16,-12-1 2 0,0 0 6 0,0 0 14 15,0 0-18-15,-25-8-9 0,4 6 14 16,-5 1-8-16,-5 1 9 0,-1 0-2 15,-2 1 9-15,-5 3 16 0,1-1-22 0,1 2 12 16,-1 1-1-16,4 3 21 0,2-1-13 0,2 2-2 16,3-3 5-16,5 1 4 0,0 1-1 0,3 1 4 15,6 0-6-15,3 0-2 0,-1 0 3 0,7 0-3 16,2 1-1-16,4 0 6 0,3-2-12 0,8 2 1 16,3 2-11-16,7-2 4 0,9 0-9 0,3-2 8 15,3 0-3-15,2 0 8 0,-4-3-1 0,-6-1 1 16,-2 0-16-16,-3-1 10 0,-6-1-13 0,-1 1 2 15,-6 0 6-15,-5-1-10 0,-7-3 6 16,0 0 13-16,0 0-5 0,0 0 1 0,-35 10-5 16,12-7 20-16,-4 0 1 0,-3 2-9 15,-5 1-2-15,0 3 4 0,0 1-3 0,-11 9 9 16,1 0-3-16,3 2 5 0,5 3 4 0,0 1 0 16,11-1 1-16,4-2 0 0,2 3 3 0,6-2-6 15,3 0-2-15,2-1 3 0,4 1-3 0,3-3 4 16,4-1-3-16,2 4 5 0,3-1-7 0,7-4-5 15,2 3-4-15,6-1-6 0,5-6 9 0,4 1 11 16,17-1-14-16,-1-6-2 0,12-3-2 0,5-4-4 16,2-1-2-16,1-3 0 0,3-1-2 0,-2-3-5 15,-1 2-8-15,-1 0-1 0,-1 1-4 0,-3 0-8 16,-1-1-7-16,-11 2 7 0,-9 0-21 0,-7 1 0 16,-3-1-11-16,-4 1-13 0,-4-1-46 15,-7 2-38-15,-2 0-42 0,3 0 15 16,-10 0-1210-16,-7 1-858 0</inkml:trace>
  <inkml:trace contextRef="#ctx0" brushRef="#br0" timeOffset="62646.638">14631 11583 3330 0,'-10'5'465'0,"5"-1"-75"0,-2 0-65 16,7-4-60-16,-7 4-48 0,7-4-36 0,0 0-10 16,0 0-1-16,14 14-39 0,-5-10-20 0,3 1-17 15,5-2-4-15,6 3-39 0,-1 0 4 16,5 2-1-16,0-4 11 0,0 3-5 0,-3-3-1 16,-1 3 15-16,-3-2 14 0,-1 2-10 0,-3-1-3 15,-2 4-8-15,-4-1-6 0,-4 0-11 0,1 2-1 16,-6 0-10-16,-1 3-2 0,-3 1-7 15,-2 0 2-15,-1 1-5 0,-3-2 8 0,-3 4-12 16,-1-3-1-16,-1 0-16 0,1 0-6 0,0-4-31 16,-2-1 18-16,2 0-40 0,-3-3-23 0,4-1-51 15,-2-2-28-15,9-1-52 0,-6-4-855 0,11 1-743 16</inkml:trace>
  <inkml:trace contextRef="#ctx0" brushRef="#br0" timeOffset="63442.987">14681 11593 4127 0,'16'-5'597'0,"-5"1"-155"0,2 0-90 16,-4 2-70-16,3-1-58 0,-2 0-60 15,0-1-16-15,1 1-44 0,-2 2-14 0,4-5-34 16,-1 2-16-16,5 0-9 0,0 0-13 0,0-1-16 15,1 0-7-15,2-1-1 0,3 0-7 16,-5 1 4-16,6 1 4 0,-6-1-11 0,2 0-2 16,-1 3 1-16,-1-2 9 0,0 2-19 0,-3-2 22 15,1 2-11-15,-2-1-4 0,2 0-4 0,-2 2 14 16,0-2-14-16,0 1 3 0,2-2 0 0,-3 2-10 16,1 0-3-16,-1-1 2 0,-2-1-9 0,3 1 12 15,-6 1-4-15,0 1-3 0,-8 1-54 0,9-3 10 16,-9 3 16-16,0 0 20 0,0 0 36 0,0 0-1 15,-27 10 21-15,15-3 8 0,-2 0 17 0,-3 2 22 16,0 2-1-16,-2 1 19 0,2 2 2 0,-2 0-12 16,0 2 16-16,4 1-25 0,-3-1-5 15,3 0-2-15,3 3-2 0,-1-1 4 16,6-1-1-16,1-1-7 0,3 1 5 0,3-5-16 16,3 0-1-16,4 2-2 0,-1-5 0 0,5 1-4 15,0-5-3-15,1-1-4 0,2-2-3 0,0-1 0 16,0-2 3-16,4-4-7 0,1 0-7 0,-4-3 8 15,5-3-8-15,-6 0 6 0,0 0-1 0,-2-1-4 16,-2-2-2-16,-2 1-11 0,-1-2-18 0,-1 2-1 16,-3-3-12-16,0 0-2 0,-3 1-22 0,0 0-17 15,0 0-4-15,0 0-25 0,0 0-18 0,0 2 1 16,0-3 1-16,0 4-29 0,1-1 1 0,3 2 9 16,2 1-28-16,1-1-12 0,3-1-23 15,-3 6-55-15,10 0 11 0,1 0-110 0,1-1-109 16,4 3 45-16,23-6-127 15,-25 5 493-15,1 1 47 0,-3 0 113 0,1 0 72 16,-2 0 88-16,-4 2-29 0,2 1 15 0,-5-2 3 16,-1 1-83-16,0 1 8 0,-3-1-47 0,-7 2 39 15,0 0-1-15,0 0-15 0,10 5-19 0,-10-5-3 16,0 0-13-16,-13 14-36 0,3-7 20 0,2-1-33 16,-4 2 26-16,-2 2-24 0,2 1 14 0,-4 2-22 15,0 2 9-15,1 0-10 0,-1 2 10 0,1 6-13 16,3-3 6-16,3 0-20 0,-1 3 34 0,6-6-25 15,1 2 20-15,1-2-3 0,2-1-3 0,2-3-17 16,1 0 11-16,1-2-19 0,3-3 5 16,-2 0-7-16,2-3-2 0,-7-5-13 0,16 1-1 15,-8-2-4-15,-8 1-2 0,19-8-7 0,-10 0-13 16,0 0-20-16,-3-2-5 0,4-1-22 0,-6 0-21 16,0-2-20-16,1 0-27 0,-3-1-35 15,0-3-51-15,1 2-205 0,-2-2-879 0,1-1-1117 16</inkml:trace>
  <inkml:trace contextRef="#ctx0" brushRef="#br0" timeOffset="63719.068">15740 11364 4185 0,'-7'21'564'0,"-1"-1"-118"0,2 0-77 15,0-1-57-15,-1 1-42 0,0 1-35 0,-2 1-45 16,4 0-25-16,-2-1-29 0,4 2-25 0,-2 1-15 16,2-2-15-16,1-3-27 0,0 0-24 0,1-1-37 15,-3 0-28-15,5-4-34 0,-2-2-20 0,5-1-26 16,-4-11-38-16,4 12-24 0,-4-12-18 0,0 0-42 15,17-4-911-15,-8-4-951 0</inkml:trace>
  <inkml:trace contextRef="#ctx0" brushRef="#br0" timeOffset="63998.157">15868 11507 3409 0,'-8'7'613'0,"-1"-2"-130"16,-2 1-84-16,0 2-105 0,-1 0-31 0,-2-2-46 15,0 0-43-15,2 1-27 0,-1 1-38 0,3-3-14 16,-3 0-10-16,5 0-19 0,-1-2 7 16,2 2-18-16,0-2 20 0,1 0-16 0,6-3 0 15,-8 4-23-15,8-4 4 0,-6 6-11 0,6-6 4 16,0 0-7-16,0 0 12 0,14 10-14 0,-4-8 4 16,1 2-20-16,2-1 15 0,0 3-8 0,2-2-3 15,0 2-5-15,-1-1 7 0,3 1-8 0,0 0-2 16,-4-1 8-16,-1-1-2 0,0 0 2 0,-1-1-9 15,-1 1-31-15,-3-1-16 0,1-2-16 16,-8-1-39-16,11 3-41 0,-11-3-38 0,0 0-51 16,10-4-868-16,-10 4-790 0</inkml:trace>
  <inkml:trace contextRef="#ctx0" brushRef="#br0" timeOffset="64254.311">15997 11594 3916 0,'3'21'641'0,"-1"-3"-187"0,1-3-66 0,0-3-51 16,-1-1-49-16,2-3-44 0,0 1-30 0,2-3-59 16,1-3-13-16,-7-3-19 0,14 3-27 0,-14-3-19 15,22-7-7-15,-7-2-3 0,0-2-22 16,1-3 5-16,1-3-10 0,0-3-1 0,1-4-16 15,-2 0-9-15,1-1-15 0,-3 1-20 0,3 0-17 16,-6 6-20-16,2-1-17 0,-3 2-22 0,-2 1-29 16,0 3-35-16,0 14-99 0,0-11-786 0,1-1-574 15</inkml:trace>
  <inkml:trace contextRef="#ctx0" brushRef="#br0" timeOffset="64639.018">16629 11365 3580 0,'3'-10'363'0,"-3"10"-255"15,0 0-126-15,0 0-3809 0</inkml:trace>
  <inkml:trace contextRef="#ctx0" brushRef="#br0" timeOffset="64815.008">16613 11588 4278 0,'0'0'359'0,"0"0"-115"0,0 0-252 15,0 0-65-15,0 0-95 0,23-4-2432 0</inkml:trace>
  <inkml:trace contextRef="#ctx0" brushRef="#br0" timeOffset="65374.821">16984 11220 4694 0,'0'0'558'0,"15"-1"-129"15,-5 1-86-15,1-1-70 0,2 1-48 0,-1-1-38 16,3-2-40-16,-1 3-28 0,3 0-18 0,-3-3-14 15,3 3-20-15,-1 0-9 0,-1 0-7 0,-1 0-7 16,-1 3-6-16,-3-3-5 0,-1 0-16 0,-9 0-4 16,13 6 2-16,-8-2-12 0,-5-4-3 0,0 10-2 15,0-10-2-15,-6 15-7 0,0-7 9 0,-2-1-8 16,0 2-1-16,-1-2-2 0,0 1-3 16,1-2 4-16,2 0-2 0,-1 1 7 0,3 0 2 15,0-3 5-15,4-4-4 0,-7 11 3 0,7-5 6 16,0-6-7-16,3 13 5 0,1-6 1 15,1 2-3-15,3-4 0 0,-1 1 2 0,2 2 0 16,1-3-3-16,0 1-1 0,0 0 3 0,0 1 1 16,0 0-6-16,-1-2 4 0,-1 0 0 0,0 1-4 15,-2 2-3-15,0 0 2 0,-1-1-1 0,0 1 0 16,-3 2 4-16,0-2-3 0,-2-8 0 0,-2 19 4 16,1-10-10-16,-3 1 14 0,0-2-8 0,-2 1 4 15,-1-1 0-15,0 0 4 0,-2 0-5 16,-2 1-1-16,-2-3-3 0,-1 0 8 0,1 0-14 15,-2 0-1-15,-1-3-26 0,0 1 0 16,0-1-29-16,-1 0-25 0,1-2-28 0,1 2-42 16,1-2-742-16,3-1-365 0,3-1-919 0</inkml:trace>
  <inkml:trace contextRef="#ctx0" brushRef="#br0" timeOffset="65975.6">17001 11305 3353 0,'0'0'676'0,"0"0"-139"15,-15-1-131-15,15 1-82 0,0 0-80 16,0 0-12-16,0 0-49 0,-9-3-1 0,9 3-49 0,0 0 5 16,0 0-14-16,0 0-4 0,-5-4-8 15,5 4-11-15,0 0-17 0,0 0-9 0,0 0-13 16,0 0-3-16,0 0-13 0,0 0-3 0,0 0-13 16,9-14-8-16,-9 14-17 0,0 0-5 0,0 0-10 15,0 0-6-15,0 0-21 0,-7-7-10 0,7 7-16 16,-9-3-17-16,2 0-27 0,7 3-45 0,-8-2-92 15,8 2-729-15,-12-3-506 0,12 3-1721 16</inkml:trace>
  <inkml:trace contextRef="#ctx0" brushRef="#br0" timeOffset="66575.409">16731 11360 3821 0,'0'0'546'16,"0"0"-126"-16,0 0-102 0,0 0-43 0,0 0-48 16,0 0-31-16,25-14-23 0,-15 10-29 0,4 0-16 15,-3 0-16-15,3 0-10 0,-1 2-15 0,1-1-3 16,-1 1-4-16,-2-1-5 0,2 2-6 0,-3 0-5 16,-1 1-8-16,-9 0-10 0,15 0 2 0,-15 0-13 15,11 2-8-15,-11-2-11 0,8 5-1 16,-8-5 2-16,2 9 0 0,-2-9-12 0,0 0 18 15,-10 19-10-15,5-11 2 0,-3 0-9 0,3 1 10 16,-5 2-15-16,3-1 4 0,-2 1-1 0,2-1 2 16,-1 0-5-16,-1 2 10 0,4-4-4 15,-2 1-5-15,-2 0 0 0,4-1 2 0,-3 1 2 16,1 0-3-16,-2-2-1 0,2 2 1 0,-1-1 0 16,0-1-6-16,0 1 9 0,0-2-5 0,1 1-3 15,2-4 7-15,-1 2-3 0,0 0 6 0,1 0 2 16,5-5 8-16,-9 5 4 0,9-5-3 0,-1 6-4 15,1-6-3-15,0 0-1 0,0 0 2 0,13 10 2 16,-5-7-3-16,3-2-6 0,1 2 4 16,2-1-3-16,1 0-5 0,2-1 0 0,2 1-1 15,-1-1-2-15,2 0 0 0,-5 1-2 0,1 0 0 16,-2 0-5-16,1 0-4 0,-2-1-8 16,-1 0 3-16,0 2-21 0,-3-2-7 0,-1 1-31 15,-8-2-16-15,0 0-47 0,19 5-45 0,-14-4-681 16,-5-1-376-16,0 0-903 0</inkml:trace>
  <inkml:trace contextRef="#ctx0" brushRef="#br0" timeOffset="66983.06">17593 11239 3458 0,'-6'-1'575'0,"6"1"-140"0,-18 3-58 0,6 0-93 15,-2 3-16-15,0 2-53 0,-2-1-8 0,0 6-30 16,-2 0-13-16,3 0-23 0,-1 2 4 0,1 2-34 15,2 2-15-15,1 0 0 0,2 0-9 0,2-2-13 16,4-1-4-16,0 1-2 0,3-3-2 16,1-2-12-16,1-1 3 0,5 0-7 0,1-4-16 15,0-1-3-15,3-1 1 0,1-4-7 16,-1-1 0-16,3-2 0 0,2-2-7 0,0-2-3 16,0-1-4-16,1-3 0 0,-2 1 3 0,-1-3-14 15,-1 1 1-15,-1 0-18 0,-1-2-6 0,0 2-18 16,-4-2-5-16,0 0-22 0,-4 0-6 0,0 2-29 15,-2 0-16-15,-2-1-27 0,0 1-16 0,-1 1-648 16,-2 0-480-16,3 1-1079 0</inkml:trace>
  <inkml:trace contextRef="#ctx0" brushRef="#br0" timeOffset="67279.101">17834 11170 3844 0,'-1'11'675'16,"-3"2"-146"-16,-2 1-128 0,0 4-44 0,0 2-73 15,-2 1-42-15,3 0-30 0,-3 1-29 0,0 1-27 16,1-1-27-16,1 1-19 0,1-1-18 15,0 1-12-15,0-4-10 0,2-2-13 0,0 2 1 16,0-1-20-16,2-3-28 0,0-1-16 16,-1 0-23-16,1-3-27 0,1 0-12 0,-2-3-24 15,2-8-12-15,0 0-46 0,3 19-10 0,6-21-242 16,-9 2-632-16,15-11-739 0</inkml:trace>
  <inkml:trace contextRef="#ctx0" brushRef="#br0" timeOffset="67583.083">17967 11429 3608 0,'-17'9'487'16,"-1"-3"-99"-16,1 0-109 0,-1-2-15 0,2 0-60 16,-1-1-28-16,-1 0-18 0,4 0-10 0,-1-2-33 15,0 2-2-15,3-3-44 0,-1 1-14 0,1 1 18 16,4-2 24-16,-2 2 14 0,10-2 8 0,-12 3-11 15,12-3-20-15,0 0-12 0,2 9-3 0,-2-9-18 16,11 9 4-16,2-3-10 0,1 0-13 0,4 0 9 16,2 3-13-16,4-1-7 0,0 1 1 0,0-1-2 15,-1 1-8-15,1 0-8 0,0-1-2 0,0 0-19 16,-4 0-3-16,-2-1-11 0,0 0-3 16,-3-2-9-16,0 2-19 0,-3-3-23 15,-4-1-27-15,2 1-50 0,-10-4 4 0,0 0-23 16,13 5-23-16,-13-5-31 0,0 0-1075 0,0 0-1372 15</inkml:trace>
  <inkml:trace contextRef="#ctx0" brushRef="#br0" timeOffset="68638.882">18094 11130 2771 0,'0'0'545'0,"0"0"-71"0,0 0-127 15,2-10-68-15,-2 10-49 0,0 0 2 0,0 0-54 16,0 0-7-16,0 0-11 0,0 0 23 0,0 0-43 16,0 0 21-16,0 0-31 0,0 0 1 0,0 0-29 15,0 0 9-15,0 0-25 0,-4 30-3 0,4-16-15 16,0 3 12-16,0 5-13 0,2 3 0 0,-2 1-6 15,2 3-3-15,1 2-3 0,-2-3-17 16,3 3-3-16,2 0 12 0,0 0-16 0,3-2 8 16,-1-7-14-16,-1 0 2 0,1-2-7 0,1-4 8 15,-2-2-6-15,1 0 3 0,1-3-2 0,-1 0-5 16,-1-5-3-16,0 1-5 0,2-5-2 16,-1-1 1-16,-8-1-1 0,17-7 6 0,-4-2-9 15,-3-3 1-15,1-6-2 0,2-2 7 0,0-3-8 16,-2-5 5-16,3 2-10 0,-1-3 0 0,-2 0-3 15,0 1 4-15,1 2-19 0,-1 4 4 0,-1 0-12 16,0 3-8-16,1 0-11 0,-1 3-5 0,-1 2-33 16,0 1-5-16,0 2-58 0,-19 6-157 0,21-2-670 15,2-1-508-15,3 2-1597 0</inkml:trace>
  <inkml:trace contextRef="#ctx0" brushRef="#br0" timeOffset="84518.921">22794 4424 2293 0,'3'-10'395'15,"-3"10"-87"-15,0 0-25 0,0 0-48 16,3-11 22-16,-3 11-79 0,2-3 31 0,-2 3-25 15,0 0-25-15,0 0 3 0,2-9-4 0,-2 9-27 16,0 0-8-16,0 0-21 0,0 0 13 16,0 0-31-16,0 0 14 0,4-6-16 0,-4 6 7 15,0 0-59-15,0 0 31 0,0 0-22 0,0 0 17 16,0 0-11-16,0 0 8 0,0 0-4 0,-35 17 13 16,17-6-16-16,-6 7 23 0,-13 8-11 0,-3 4 6 15,-12 12-9-15,-3 3-4 0,-1 3-7 0,3-1-5 16,-1 2-14-16,1-1 14 0,2-2 3 0,4-1-4 15,2 1-17-15,10-8 8 0,-1-4-8 0,4 0-2 16,2-6-12-16,5-4-23 0,8-6-28 16,1-5-11-16,3-2 3 0,2-2-14 0,4-4-63 15,-6-4-56-15,13-1-1003 0,0 0-714 0</inkml:trace>
  <inkml:trace contextRef="#ctx0" brushRef="#br0" timeOffset="84826.491">22715 4967 2628 0,'9'3'458'0,"-9"-3"-64"16,0 0-108-16,0 0 31 0,0 0-23 0,0 0-16 15,4-10-47-15,-4 10-28 0,0 0-9 0,-10-14-22 16,2 8-26-16,-2 1-6 0,-2-1-31 0,-2 1 9 16,0-2-15-16,-4 2-9 0,-2 0-18 0,-1 1 2 15,-6 1-7-15,-1-1-19 0,-3 0-8 0,-2 0-8 16,-2 0-1-16,-2-3-20 0,-1 0-22 0,3-2-9 16,-2 0-11-16,3-6-29 0,-7-4-33 15,7 3-7-15,5-2-47 0,5 0 1 0,11 1-221 16,-2-1-1069-16,4 0-1511 0</inkml:trace>
  <inkml:trace contextRef="#ctx0" brushRef="#br0" timeOffset="85138.622">22273 4490 2559 0,'0'0'447'16,"0"0"-94"-16,0 0-112 0,0 0 38 0,0 0-63 15,0 0-24-15,0 0-29 0,0 0-26 0,0 0 3 16,0 0 1-16,0 0 5 0,0 0-15 0,0 0-15 16,-40 2 29-16,36 2-33 0,0 2 7 0,1-1-20 15,-3 2 6-15,4 4-11 0,-1-1 0 0,0 2-15 16,0 4-5-16,2 1-12 0,2 3 13 0,-1 2-17 16,4 3 9-16,-1 3-23 0,3 4 0 15,2 2-1-15,3 11 13 0,0 1-15 0,-2-7-6 16,-2-4 3-16,0 0-7 0,1-1-4 15,0-3 11-15,-2-1-20 0,-2-5 0 0,2-2-13 16,-4-5-9-16,1 0-40 0,-1-4 2 0,-2-2-27 16,0-1-25-16,0-11-31 0,-3 13-21 0,3-13-161 15,0 0-895-15,0 0-833 0</inkml:trace>
  <inkml:trace contextRef="#ctx0" brushRef="#br0" timeOffset="85534.56">22445 4893 3205 0,'0'0'523'0,"12"2"-130"0,-12-2-42 0,0 0-96 16,0 0-18-16,0 0-60 0,0 0-15 0,0 0-30 16,0 0 6-16,0 0-62 0,0 0 7 0,0 0-15 15,0 0-13-15,0 0 1 0,0 0 16 0,7-3-26 16,-7 3-6-16,0 0-25 0,0 0 9 0,0 0-9 15,0 0 12-15,1-7 7 0,-1 7-11 0,0 0 2 16,0 0-5-16,0 0-11 16,-8-10 3-16,8 10-15 0,-8-4 26 0,8 4-12 15,-10-4 17-15,2 3-28 0,8 1 15 0,-10-3-17 16,4 2-9-16,6 1 6 0,-11-1 16 0,11 1-4 16,-8-2-4-16,8 2-2 0,-9-2 6 0,9 2-1 15,-8 0-8-15,8 0 0 0,-13-1 2 0,5 1 0 16,8 0 13-16,-24 3-5 0,6-1 15 0,-1 3-8 15,-5 0 1-15,-3 1-7 0,0 1 7 0,-5 1 2 16,1 2 8-16,-2-2-6 0,-1 3 0 0,0-1 5 16,-1 1-31-16,-1-1-19 0,1 1-3 15,0 0-9-15,-2-3-24 0,6 0-41 16,3-2-15-16,2 8-70 0,6-13-1057 0,5 0-852 16</inkml:trace>
  <inkml:trace contextRef="#ctx0" brushRef="#br0" timeOffset="85942.629">21860 5029 2438 0,'0'0'568'0,"0"0"-149"16,0 0-23-16,0 0-107 0,0 0 12 0,0 0-71 15,0 0-6-15,0 0-36 0,0 0-39 0,17-15-11 16,-10 12 24-16,0-1-25 0,2 0-1 0,2 0-27 16,2-2 3-16,1 0-30 0,3 1 22 0,0-1-22 15,4 1-7-15,3-3-29 0,1 1 13 0,4 1-11 16,3-3-2-16,2 2-15 0,0-2 3 0,0 1-2 15,0 0 2-15,0-1-1 0,0 1-22 16,-2 1 1-16,1-2 4 0,-1 0 0 0,3 2 6 16,-3-3-22-16,0 0-2 0,-1 0-8 15,0 0 7-15,-1-1-8 0,-6 1-1 0,2-1-9 16,-5 3-2-16,1 0-10 0,-5 2 6 0,-1-1-20 16,-2 1-5-16,-1 2-32 0,-3-2-16 0,0 3-26 15,-10 3-9-15,14-3 48 0,-9 3-1111 0,-5 0-1079 16</inkml:trace>
  <inkml:trace contextRef="#ctx0" brushRef="#br0" timeOffset="90990.612">23505 4531 2628 0,'0'0'498'16,"0"0"-131"-16,-1-7-39 0,1 7-60 0,0 0-29 15,0 0-39-15,0 0-12 0,0 0-80 16,0 0 20-16,0 0-61 0,0 0 15 0,0 0-28 16,0 0 32-16,0 0-28 0,0 0 17 0,-13-7-43 15,13 7 30-15,-12 0-32 0,12 0 14 0,-18 1-10 16,7 2-15-16,-1 0 2 0,-1 0 14 15,-4 4-5-15,0 1 21 0,-4 2-14 0,1 2 21 16,-4 5-23-16,3 1 6 0,-2 1-20 0,1 3 28 16,0 0-18-16,1 2 9 0,1 0-30 0,5 0 17 15,-1-1 15-15,5-1-19 0,-2-2 13 0,6 1-18 16,1-5 5-16,4 1-7 0,-1 1 6 0,3-3-3 16,3 1-13-16,1-2 9 0,3 0-17 0,4-2 20 15,0-1-7-15,2 0-5 0,6 0-6 0,2-4 6 16,0 1 5-16,2-5-8 0,-1-1-2 15,4-2 6-15,-1-2-14 0,2-3-1 0,0-1-3 16,5-4 20-16,-2-3-14 0,0-1 36 0,-3-5-29 16,-2-1 0-16,-3-2 0 0,0-2 13 15,-4-1-15-15,0 0 4 0,-3-1-19 0,-4-2 13 16,2 2 2-16,-6 3 19 0,-1 0-15 0,-4-1 1 16,-2 5-16-16,-2 0 11 0,-3 2 2 0,-2 2 19 15,-3 1-25-15,-2 4-3 0,-4 1-5 0,-1 2-5 16,-3 3 7-16,0 1 12 0,-2 3-37 0,-1 3 9 15,-3 1-23-15,0 1-15 0,-1 1-23 0,2 0-17 16,-1 2-31-16,4 1-32 0,4-2-1209 0,2 1-1620 16</inkml:trace>
  <inkml:trace contextRef="#ctx0" brushRef="#br0" timeOffset="91766.153">23727 4982 2601 0,'0'0'389'0,"-2"10"-69"15,2-10-116-15,-5 10-27 0,5-10-5 16,0 0-17-16,-3 10-19 0,3-10-16 16,0 0-46-16,-4 8 31 0,4-8-6 0,0 0 34 15,0 0-23-15,0 0 9 0,0 0-22 0,0 0-7 16,0 0 4-16,0 0 20 0,12-27-47 0,-6 21 25 15,-1-2-24-15,0 1-13 0,3-1-3 0,-1 1-3 16,1-1-9-16,0-1-11 0,3 0 10 0,0-1-8 16,-1 1-26-16,1 2 21 0,2-3-7 0,-1 2 16 15,2 0-9-15,-1 0 10 0,2-1-26 0,-2 3 8 16,0-1-18-16,0 1 16 0,-2 3 2 0,-1-1 9 16,3-1-21-16,-5 3 10 0,1-2 12 15,-1 3-16-15,-8 1-26 0,13 0 19 0,-13 0 2 16,10 5 4-16,-10-5-8 0,7 9 0 0,-6-2 3 15,-1-7-3-15,0 14 2 0,0-14-22 16,-3 17-16-16,0-7-34 0,0-1 7 0,0-1-18 16,0 1-33-16,3-9 11 0,-6 15-64 0,6-15-24 15,-3 10-23-15,3-10-477 0,0 10-2129 0</inkml:trace>
  <inkml:trace contextRef="#ctx0" brushRef="#br0" timeOffset="92226.836">24192 4442 3205 0,'3'15'491'0,"-4"-4"-66"0,-1 2-74 16,-2 5-77-16,1 4-40 0,-1 3-37 15,-5 5-11-15,2 0-43 0,-1 2 9 0,0-1-21 16,0 2-9-16,1-5-17 0,-2 2-1 0,1-2-36 16,3-3-6-16,0-2-7 0,1-3-2 0,1-1-19 15,-1-3 16-15,4-1-24 0,-1-3-8 16,1 0-24-16,1-1-26 0,3 0-26 0,1-6-39 15,-5-5-55-15,12 6-19 0,-12-6-67 0,0 0-76 16,20-1-1364-16</inkml:trace>
  <inkml:trace contextRef="#ctx0" brushRef="#br0" timeOffset="92966.527">24338 4729 2859 0,'12'14'558'0,"-12"-14"-131"0,0 0-117 16,0 12-20-16,0-12-66 0,0 9-11 0,0-9-41 16,0 12-27-16,0-12-14 0,-4 11-31 0,4-11-37 15,0 10 30-15,0-10-20 0,-4 9 5 0,4-9-14 16,-1 6-14-16,1-6 13 0,0 0-16 16,-2 8 2-16,2-8-4 0,0 0-6 0,-1 7 9 15,1-7 2-15,0 0 9 0,0 0-25 0,0 0 3 16,0 0-4-16,0 0-2 0,0 0 5 0,1 10-7 15,-1-10-11-15,0 0 2 0,0 0 10 0,0 0-8 16,0 0-9-16,0 0-5 0,0 0 6 16,0 0 3-16,-1 8-4 0,1-8-4 0,0 0-5 15,0 0 4-15,0 0 1 0,0 0-4 0,0 0-12 16,0 0 11-16,0 0 5 0,0 0-8 0,0 0-1 16,0 0 6-16,0 0-12 0,0 0 8 0,0 0-4 15,0 0 19-15,0 0-13 0,0 0 0 0,0 0-8 16,0 0 5-16,0 0-1 0,0 0 4 0,0 0-2 15,0 0 5-15,0 0-1 0,0 0-3 16,0 0-8-16,0 0 3 0,0 0-3 0,0 0 7 16,0 0 5-16,0 0-2 0,0 0 2 0,0 0-7 15,0 0-5-15,0 0 12 0,0 0-11 16,0 0-1-16,0 0 0 0,0 0-1 0,0 0 8 16,0 0 2-16,0 0-4 0,0 0-2 0,0 0-5 15,0 0 9-15,0 0-4 0,0 0-2 0,-1 8-2 16,1-8 3-16,0 0 3 0,0 0 2 0,0 0 3 15,0 0 3-15,0 0-17 0,0 0 10 16,0 0-8-16,0 0 9 0,0 0-6 0,-5 7 12 0,5-7 1 16,0 0-1-16,0 0 0 0,0 0 6 15,0 0-5-15,7 10 5 0,-7-10-7 0,7 9 9 16,-3-4-6-16,1 1 0 0,1 0 5 0,1 1-8 16,0 0 3-16,1-1-4 0,1 2 5 0,1-2-34 15,3 0-20-15,0-1-22 0,-1 0-37 16,-1-1-29-16,2-2-32 0,-13-2-43 0,30 0-62 15,-14-5-1131-15,-1-2-1516 0</inkml:trace>
  <inkml:trace contextRef="#ctx0" brushRef="#br0" timeOffset="93142.088">24554 4913 4007 0,'-13'22'503'0,"4"-3"-109"16,-4 2-75-16,1-3-52 0,-4 5-62 15,-2-1-48-15,-1 2-49 0,1 0-14 0,-2-1-48 16,0-1-5-16,-2-1-33 0,1-1-16 0,4-4-21 16,0-1-16-16,-1-1-44 0,4-4-45 0,0-1-32 15,4-3-26-15,7-2-99 0,-3-1-1559 0</inkml:trace>
  <inkml:trace contextRef="#ctx0" brushRef="#br0" timeOffset="94114.064">25412 4595 3038 0,'0'0'523'15,"0"0"-101"-15,-27-5-73 0,16 5-80 16,-5 1-70-16,-1 0-32 0,0 2-29 0,-2-1 32 15,0 3-58-15,-3-2 7 0,0 3-13 0,-1 2 5 16,0 3-28-16,0 0 27 0,-1 7-20 16,0-1-7-16,3 2-10 0,0 0-12 0,2 3-18 15,3-1 12-15,5-1-14 0,0-1 5 0,2 1-4 16,4-4 4-16,3-1-2 0,0-2 2 0,4-2-20 16,2-1 2-16,1-3-6 0,4-2-2 0,2-2-2 15,-2-2 5-15,3-2 2 0,3-2-9 0,1-3-10 16,-1-1 16-16,4-5-16 0,-2-1 2 0,0-2 2 15,5-4 0-15,-6 0 1 0,4-2 4 0,-10 2 5 16,5 2-17-16,-5-2-9 0,2 2 6 16,-1 0-9-16,-2 2 24 0,0 1-12 0,-3 3-3 15,2-1 0-15,-3 3 4 0,-1 0-3 0,0 0-6 16,1 3-1-16,-2 2 1 0,-3 4-5 0,0 0 13 16,0 0-1-16,0 0 10 0,11 14-22 15,-10-4 10-15,0 1-7 0,3 1 4 0,-4 0-7 16,2 2-1-16,-2-3-4 0,2 2-7 0,0-3-21 15,-2-10-8-15,2 15-20 0,1-9-32 0,-3-6-42 16,0 0-26-16,16 7-162 0,-8-9-994 0,-8 2-1327 16</inkml:trace>
  <inkml:trace contextRef="#ctx0" brushRef="#br0" timeOffset="94486.574">25808 4272 2609 0,'-7'-6'557'0,"5"3"-110"0,2 3-93 16,-12-3-83-16,12 3-89 0,-11-3-24 15,3 3 18-15,0-1-49 0,8 1-21 0,-19 0 15 16,8 1-38-16,1 2 9 0,-3 0-18 0,1 2 8 15,-1 2 3-15,-1 2 9 0,-2-1-22 0,4 3 1 16,-5 2 0-16,4 1-6 0,-1 2-7 16,1 0 26-16,1 2-25 0,2-2 3 0,1 4-1 15,-1 0-5-15,3 1-2 0,1 1 0 0,1 1-9 16,-1 0-3-16,4 1-4 0,-4 1 0 0,4 0-15 16,0-2 3-16,0 0-4 0,4-4 0 0,-2 2 1 15,0-1-4-15,1-1-10 0,-1-3-15 16,1-1-30-16,-1-2-9 0,2 0-24 0,-2-2-26 15,0 0-31-15,1-3-24 0,-1-8-38 0,0 0-7 16,0 20-2-16,2-16-1226 0,-2-4-1994 0</inkml:trace>
  <inkml:trace contextRef="#ctx0" brushRef="#br0" timeOffset="94774.563">25778 4561 3395 0,'0'0'599'0,"0"0"-125"0,-35 0-82 0,21 1-107 16,0 1-60-16,-2 1-37 0,-1-1-25 0,-4 0-18 15,2 1-33-15,0 0-1 0,-2 0-5 16,2-1-33-16,1 1-44 0,5-2 3 16,-4 1-18-16,4 0-17 0,1-1-25 0,12-1-10 15,-19 1-45-15,19-1-57 0,-14-1-377 0,14 1-960 16,0 0-2029-16</inkml:trace>
  <inkml:trace contextRef="#ctx0" brushRef="#br0" timeOffset="95094.525">26257 4212 2947 0,'-9'-1'346'0,"-3"-1"39"0,-3-1-96 0,1 0-81 15,-6 2-26-15,2-1-2 0,-4 2-62 0,1 0 14 16,0 2-10-16,0-2 14 0,0 3-8 0,2 1-2 16,2 0-3-16,-3 2 11 0,5 2-30 0,-1 1 22 15,5 1-19-15,-2 6-4 0,3-1-23 0,3 4 6 16,-1 2-9-16,3 3 5 0,-2 1-18 16,2 2 3-16,3 7-7 0,-4 1-17 15,-1 2-10-15,3-1-22 0,-6 11-28 0,1-10-16 16,1-4-28-16,1-6 17 0,-2-4-50 0,0-4-31 15,5-4-442-15,-1-2-981 0,1-5-1699 0</inkml:trace>
  <inkml:trace contextRef="#ctx0" brushRef="#br0" timeOffset="95278.439">25935 4593 3592 0,'-20'6'469'0,"3"-3"-110"16,2 0-99-16,0-1-39 0,-1 0-69 0,3-1-42 16,2 0-25-16,-3-1-34 0,3-1-41 0,-1 0-16 15,2-2-56-15,1-1-71 0,9 4-58 0,-16-7-46 16,16 4-76-16,0 3-2596 0</inkml:trace>
  <inkml:trace contextRef="#ctx0" brushRef="#br0" timeOffset="95862.729">26041 4619 3022 0,'18'3'616'0,"-2"0"-221"0,-1-2-80 16,1 0-53-16,-2-1-43 0,2-1-34 0,-1 1-19 15,-1-2-33-15,1 0-24 0,1-1-35 0,0-2 9 16,-2 2-17-16,-4-1 10 0,2-1-41 0,-1 0-8 15,-2 0-2-15,-3 1 14 0,1 0-24 0,-1-1 16 16,-6 5-13-16,6-10 6 0,-6 10-12 16,0-9-12-16,0 9-2 0,0 0 15 0,-12-8-11 15,5 5 14-15,7 3-22 0,-17 0 22 16,7 3-11-16,-1-2 13 0,1 5-5 0,-4-1 9 16,1 5-20-16,-1 1 8 0,5 0 1 0,0 4 17 15,-1 3-13-15,4-2 21 0,2 1-27 0,-1 1-2 16,3-1 1-16,2-2-25 0,2-1-4 0,0 0-8 15,5-2-20-15,-1-3-6 0,2 0-39 0,1-3-11 16,0-1-44-16,2-1 0 0,-11-4-9 0,20 0-48 16,-20 0 25-16,25-5-1 0,-12 0 8 0,5-2-35 15,-5 0-56-15,3-1 160 0,0 0-80 16,-2-2 63-16,6 0-52 0,-2-1 99 0,-2 2 40 16,-3 0-37-16,1 0 43 0,-1 2 58 0,-4-1-29 15,2 2 17-15,-4 0-12 0,0 1 94 16,-3 0 8-16,-4 5 46 0,2-7 38 0,-2 7-16 15,0 0-29-15,0 0 31 0,0 0 0 0,-22 3 4 16,22-3-51-16,-14 10 13 0,4-4-16 0,0 0-15 16,3 2-12-16,-2 0 9 0,1-1-22 0,0 1-7 15,2 0-8-15,1 2-22 0,-1-1 5 0,2 1-12 16,-1 0 17-16,5 0-22 0,-3 1 10 0,6-2-18 16,-3-9-1-16,2 17 29 0,3-8-30 15,-1 0-5-15,0-2-12 0,1-1-2 0,3 0-6 16,0-2 4-16,1-1-7 0,-3 0-32 0,-6-3-29 15,16 1-4-15,-16-1-12 0,14-3-46 0,-6 1-37 16,-8 2-31-16,14-11 14 0,-5 2-1670 0</inkml:trace>
  <inkml:trace contextRef="#ctx0" brushRef="#br0" timeOffset="96090.838">26728 4379 3417 0,'-6'21'672'0,"2"-3"-201"0,-2 1-74 0,2 1-102 15,0 3-51-15,-3 2-36 0,1 4-38 0,0 1-33 16,0 2-11-16,1 1-29 0,1-6-26 16,2-1-12-16,-2-2-19 0,3-4-25 0,-1-1 4 15,2-2-42-15,0-3-32 0,2-3-24 0,-1-1-30 16,-1-10-41-16,10 10-47 0,-10-10 11 15,14 3-608-15,-5-4-1165 0</inkml:trace>
  <inkml:trace contextRef="#ctx0" brushRef="#br0" timeOffset="96242.332">26821 4630 2789 0,'-14'-1'578'0,"3"1"-174"15,-4 0-48-15,0 0-39 0,-2 1-50 16,1 1-81-16,-3 0-27 0,2 1-17 15,-3 0-24-15,4 0-54 0,-2 0-18 0,3 0-66 16,-2-2-46-16,4 1-55 0,-1-2-99 0,6 0-496 16,8 0-2089-16</inkml:trace>
  <inkml:trace contextRef="#ctx0" brushRef="#br0" timeOffset="96542.327">26944 4495 2913 0,'-21'5'654'15,"4"-2"-177"-15,1 1-124 0,3 0-31 0,1-2-81 16,3 2-21-16,-1 0-13 0,2 0 10 0,1 1-46 16,3 1-14-16,4 1-27 0,0-7-16 0,0 17-16 15,7-8-10-15,-3 2-19 0,6 0-9 0,3 0-3 16,1-1-4-16,1 3-14 0,3-1 5 0,0 1 1 15,2-2-10-15,-1 0-22 0,-6-1 6 16,0 0-12-16,1 0-14 0,-6 1-1 0,1 2 0 16,-4-2-12-16,-4 1 1 0,-2-1-17 0,-6 0 4 15,-2 0-21-15,-4-1-4 0,-3 0-18 16,-5-3-9-16,-3-2-23 0,-3 1-30 0,-4 0-60 16,2-3-1050-16,-3-1-1064 0</inkml:trace>
  <inkml:trace contextRef="#ctx0" brushRef="#br0" timeOffset="97590.935">23699 5597 3264 0,'-14'19'471'0,"10"-13"-100"15,-4 3-51-15,0 2-57 0,1 3-51 0,-2 0-1 16,2 1-18-16,-2 3-28 0,-1 0-4 0,1 3-17 15,2-2-29-15,-1 1 6 0,1-1-20 16,2-1-4-16,0-1-5 0,0-2-22 0,0 0-6 16,2-4-1-16,0-1 4 0,0-1-16 0,2-4-8 15,1-5-7-15,-3 11-13 0,3-11-9 16,0 0 5-16,0 0-10 0,0 0-9 0,28-23 0 16,-18 8 0-16,3 1-9 0,0-4-5 0,0 2 7 15,2-2-3-15,-1 2 6 0,3 0 1 0,-3 1 3 16,3 1-15-16,0 2 15 0,-4 1-12 0,1 3 19 15,0 0-5-15,-2 1 0 0,-1 4 8 16,0 2 6-16,-2 0-12 0,-9 1 5 0,16 4-6 16,-10 0 3-16,0 4-3 0,0-2-5 0,-4 4 4 15,2-1-1-15,-4 0 3 0,0-9 1 0,2 16-15 16,-4-9-8-16,2-7-5 0,2 11-2 0,-2-11-11 16,0 0 10-16,4 6-8 0,-4-6 7 0,0 0 0 15,0 0 13-15,22-18-12 0,-10 10 8 16,-1-2 12-16,5-1-8 0,1 0-9 0,1-1 15 15,-1 0 6-15,0 2 2 0,-2 2 4 0,0 0-2 16,-1 1-6-16,-1-1 14 0,-2 5-18 0,0 0 4 16,-2 0 10-16,-9 3-18 0,13 4 18 0,-13-4 2 15,9 10 13-15,-7-2-5 0,-2 1-14 0,-2 2 10 16,-2 3-16-16,2 0 6 0,-3 1 0 16,1 0 2-16,0 2-10 0,-1-3 4 0,4-2 4 15,-2-1 2-15,2-1-20 0,1-1 4 0,0 0-50 16,0-9-40-16,5 12-39 0,-5-12-22 0,12 6-51 15,7 0-34-15,-9-5-1385 0</inkml:trace>
  <inkml:trace contextRef="#ctx0" brushRef="#br0" timeOffset="98459.02">24568 5659 3646 0,'-28'-6'502'0,"13"7"-158"16,-3 1-41-16,-1 1-69 0,-3 0-26 0,-3 2-46 15,0 0 3-15,-2 1-28 0,-1 1-13 0,1 1-4 16,-2-1-36-16,4 4-13 0,1-2-4 16,1 0-5-16,4 3 4 0,3 1-18 0,2-1 5 15,5-1-14-15,2 0 2 0,4-3-3 0,6 0-1 16,-3-8-16-16,7 16 10 0,3-10-14 0,1-3 15 15,4 0-16-15,0-1 0 0,1-2-3 0,3-2-3 16,2-2-6-16,0-1 5 0,0 0 3 16,-1-2 1-16,-1-1-13 0,-2 1 10 0,-1-1-8 15,-1-2 6-15,2-1 3 0,-3 0-3 0,-2 0-6 16,1 0 0-16,-2-1 4 0,0 1 3 0,-2 0-8 16,0 2 4-16,-3 0-7 0,1 0 8 0,-1 3-4 15,1 0 5-15,-3 1-5 0,-4 5 0 0,8-9 5 16,-8 9-10-16,4-2-3 0,-4 2 16 15,0 0-7-15,0 0 6 0,0 0-13 0,2 20 11 16,-2-20-2-16,-2 17 1 0,2-8 6 0,-2 0-12 16,2 1 0-16,0-2 3 0,0 1-9 0,0-9-4 15,3 16-8-15,-2-9-7 0,4 2-21 0,-1-5 3 16,-4-4-20-16,14 7-4 0,-7-6-24 16,2 0 12-16,-9-1-3 0,22-2-2 0,-8-1-5 15,-1-1 12-15,4 1 16 0,0-3 5 0,1 1-17 16,-1-2 25-16,2 1 22 0,0-1-16 0,-2 0-11 15,2 1 15-15,-2-1 9 0,1-2-7 0,-4 4 19 16,2-2-2-16,-5 1 1 0,2 1 28 0,-4 0-10 16,-3 0 2-16,1 1-26 0,-4 1 40 15,-3 3 23-15,2-8 25 0,-2 8-40 0,0 0 44 16,-12-9-19-16,6 7 19 0,-3 1-5 0,9 1 8 16,-19 1-11-16,9 0 4 0,-2 2-20 0,0 1 27 15,0-1-31-15,2 2 14 0,0 0-12 0,1 1 4 16,-2 1 2-16,4-1-4 0,1 1-11 0,1 0-3 15,-1 0-2-15,3-2 1 0,3-5-3 16,-1 10-1-16,1-10-1 0,0 0-1 0,6 10-7 16,-6-10 2-16,9 2-14 0,-9-2 13 0,0 0-11 15,16-3-3-15,-16 3 4 0,15-5 16 0,-7 2-12 16,-1 0 23-16,-7 3-15 0,12-5-17 16,-5 1-1-16,-1 1 6 0,-6 3-17 0,12-3 12 15,-6 0 6-15,-6 3 7 0,10-4-7 0,-10 4 7 16,10-1-7-16,-10 1 8 0,11 5-13 0,-11-5 9 15,7 15-18-15,-5-5 17 0,-2 4-6 0,0 2 10 16,-2 3-9-16,-3 2 1 0,-2 3 7 0,0-2 9 16,-2 2-7-16,-1 4 3 0,-2-2-2 15,-1 0-1-15,-1-2-6 0,-2 0 12 0,2-4-22 16,2-2 8-16,-3-1-8 0,-2-2 3 0,2-2-18 16,2-2-3-16,-1-3-19 0,0 0-13 0,1-5-17 15,-1 0-19-15,4-3-26 0,10 0-32 0,-20-9-14 16,18 3-292-16,-1-2-772 0,3-2-821 15</inkml:trace>
  <inkml:trace contextRef="#ctx0" brushRef="#br0" timeOffset="98833.959">25035 5717 3752 0,'-2'14'526'0,"1"-3"-127"0,-1-1-96 16,2-1-35-16,-1-2-39 0,1-7-16 16,0 11-53-16,0-11-9 0,0 9-32 0,0-9-7 15,0 0-15-15,0 0-7 0,0 0-25 0,0 0-9 16,25-16 7-16,-15 9-27 0,-1-5-7 0,0 1 8 16,3-3-1-16,2 1-12 0,0-2-5 0,-1 0 12 15,1-2-13-15,-2 5 0 0,-2 1-7 16,2 0-1-16,-3 0-4 0,-1 4 7 0,0 0-8 0,1 0-4 15,-3 1 15-15,1 0-8 0,-1 2 3 16,-6 4-6-16,11-2-11 0,-11 2 10 0,0 0-7 16,10 9 11-16,-7-2-9 0,-3-7 10 0,0 17-5 15,0-6-1-15,-1 1-4 0,-1-2 4 16,2 2 0-16,-2-1-2 0,2 1 5 0,0-5-1 16,0 1-3-16,0-8-1 0,-3 15-16 0,3-15-25 15,0 0-38-15,3 12-43 0,-3-12-37 0,0 0-15 16,0 0-38-16,0 0-52 0,27-12-1101 0,-18 6-1248 15</inkml:trace>
  <inkml:trace contextRef="#ctx0" brushRef="#br0" timeOffset="99010.768">25439 5684 3658 0,'-4'15'584'16,"2"-2"-141"-16,-1 0-80 0,2-2-95 0,1 0-32 15,-1-2-44-15,-1-2-31 0,2-7-26 0,0 14-26 16,0-7-40-16,0-7-35 0,0 9-61 0,0-9-48 16,0 0-38-16,0 0-77 0,0 0 9 0,0 0-276 15,0 0-1442-15</inkml:trace>
  <inkml:trace contextRef="#ctx0" brushRef="#br0" timeOffset="99187.177">25554 5371 3520 0,'4'-6'348'0,"-4"6"-85"0,4-13-116 0,-3 8-62 16,-1 5-96-16,2-12 36 0,-2 12-124 0,4-15-111 15,-4 15 10-15,2-14-487 0</inkml:trace>
  <inkml:trace contextRef="#ctx0" brushRef="#br0" timeOffset="99390.711">25664 5254 3012 0,'0'11'575'0,"-2"1"-45"0,2 2-122 16,-1 4-44-16,-1 1-44 0,-2 6-43 0,1 3-42 15,-1 3-27-15,0 2-22 0,0-2-31 0,-2 2-10 16,2-1-26-16,1 2-16 0,-3-3-24 0,4 1-1 15,-3-8-18-15,2 2-4 0,-1-4-34 16,2 0-19-16,-1-4-29 0,0-2-21 0,2-4-27 0,-1 1-41 16,0-5-44-16,2-8-40 15,0 0-57-15,0 10-1041 0,0-10-1027 0</inkml:trace>
  <inkml:trace contextRef="#ctx0" brushRef="#br0" timeOffset="99563.133">25711 5577 3638 0,'-12'2'479'0,"1"1"-80"15,-2 0-107-15,-1 0-21 0,-3 0-78 16,0 2-30-16,1-2-68 0,1 0-30 16,0-1-48-16,1 0-22 0,1 1-56 0,13-3-53 15,-23 1-35-15,14-1-52 0,9 0-1037 0</inkml:trace>
  <inkml:trace contextRef="#ctx0" brushRef="#br0" timeOffset="100614.211">25875 5576 4007 0,'0'0'536'0,"2"14"-102"16,0-5-106-16,-2 2-57 0,2 0-41 0,-2 0-43 15,2 2-25-15,-2-2-29 0,0 0-17 16,0-1-10-16,0-1-6 0,0-9-21 0,1 16-10 16,2-9-12-16,-3-7-7 0,8 11-14 0,-1-9 6 15,-7-2 1-15,16 0-5 0,-16 0-20 0,20-6-4 16,-6-3-3-16,1 1 2 0,1-3-6 0,1-4 5 16,-1 2 7-16,0-2-13 0,0 1-6 15,-3 0 3-15,1 1-5 0,-5 4 1 0,-1-1 2 16,-1 1-1-16,1 1-8 0,-2 1 10 0,-1 2-13 15,-5 5 7-15,8-4 1 0,-8 4-1 0,0 0 4 16,0 0-3-16,0 0 3 0,0 0-5 16,-2 22 5-16,2-22-7 0,-5 16-10 0,4-6 0 15,1-1-13-15,0-1 1 0,1 2-9 0,-1-10-14 16,1 15-13-16,-1-15-12 0,8 17-23 0,-2-11-4 16,-6-6 1-16,13 8-13 0,-5-5-23 0,-8-3 11 15,21 3-12-15,-12-1 5 0,-9-2-41 16,27-2 37-16,-13 0 2 0,-1 0 27 0,2-1-64 15,3-2 47-15,-2-1 22 0,0 1 22 0,2-2 27 16,-3 0 12-16,0 0 0 0,0-1 22 0,-3 1 13 16,0-1 3-16,-3 0-71 0,-2 1 20 0,0 0 72 15,-5-2 45-15,-1 0-24 0,-1 9 28 0,-5-16-19 16,-2 9 63-16,0 0-46 0,-4 3 59 0,1 1 2 16,-2 2 12-16,-1 2-10 0,0 2-4 15,-2 2-26-15,-1 2 32 0,3 3-23 0,-1 1 0 16,-1 2-15-16,3 0 5 0,1 0-38 15,4-1 16-15,1 1-15 0,2-2 8 0,4-1-18 16,0-3-6-16,0-7-12 0,8 15 23 0,-3-8-27 16,3-4-1-16,2 0-12 0,-10-3 9 0,17-1-4 15,-5-3 18-15,-1 0-19 0,2-3 1 0,1-3-4 16,2-3-2-16,-2-1-6 0,1-4 12 0,-3-2-10 16,1-1 11-16,-2-2-8 0,0-4-2 0,-4 4 6 15,-1-1-14-15,-1-1-7 0,-3 0 1 0,0 4-3 16,1 1 1-16,-6-1 13 0,3 1-3 15,-4 5-13-15,2-2 7 0,0 6 12 16,-1 1-19-16,-1 1-3 0,2 3-5 0,-3 1 22 16,5 5 6-16,-9-2-8 0,9 2 6 0,0 0 4 15,-13 6 3-15,13-6-17 0,-7 14 13 0,3-5-4 16,2 3 3-16,-2 1-9 0,2 1 15 0,2 4-11 16,0-2 11-16,0 3-5 0,2-2-6 0,2 1-16 15,0-2 0-15,-2 0 1 0,3-1 15 0,1-1-23 16,-1-2-2-16,4 1 13 0,-2-2-8 0,1-1-5 15,3-1-3-15,-1 0-4 0,3-2 9 0,-1 1 2 16,-1-4-4-16,2 0 13 0,-1 1 5 0,1-1 0 16,1-1-12-16,1-1-3 15,-1 0 2-15,1-1 15 0,1 2-10 0,-3-3 3 16,0 0 5-16,1-2 6 0,2 1 3 0,-5-2-15 16,0 1 22-16,3-1-21 0,-3 1 4 0,-2-3 0 15,1 0 7-15,0-1-3 0,-3-2-3 0,-1 0 3 16,-3 0 0-16,2 0-14 0,-5-3 6 0,0 1 0 15,-5 0 1-15,2 2 1 0,-3-1 12 0,-3 3-6 16,1 0 17-16,-4 5-11 0,1 2 14 0,-1 3 4 16,-3 5 0-16,4 2-6 0,-5 5 12 0,3 4-5 15,1-2-8-15,1 2-4 0,2 1 12 16,2-1-18-16,4-1 6 0,1-2-1 16,2 1 2-16,2-1-5 0,1-3 5 0,2 2 2 0,0-2-17 15,3 0-17-15,-1-4-12 0,1-1-25 16,2-3-6-16,-1-2-41 0,-1-3 3 0,-8-1-40 15,23-3 13-15,-10 0-45 0,3-5-8 0,3 2-85 16,0-5-327-16,-2-2-338 0,2-1-300 0,2-2-233 16</inkml:trace>
  <inkml:trace contextRef="#ctx0" brushRef="#br0" timeOffset="100914.555">27088 5479 1940 0,'9'-7'375'16,"-2"1"-100"-16,-3 1-41 0,-2 1-20 0,-2 4 73 15,2-7-32-15,-2 7 9 0,0 0-51 16,0 0-18-16,-15-9-65 0,8 8 31 0,-3 1-15 15,-2 0 22-15,-2 1-38 0,0 0 9 0,1 0-11 16,-3 2 7-16,1 1-22 0,-1 0-3 0,3 1-12 16,-1-2 3-16,1 2-12 0,3 0 15 0,1 1-15 15,1 1 21-15,5 0-27 0,-1 0-14 0,4 0-7 16,0-7-1-16,5 16-13 0,3-6-8 0,1-1-10 16,3 0 9-16,1 1-12 0,3-2 0 0,3 2 0 15,-4 0 6-15,0-3-13 0,1 1-3 16,-1 1-12-16,-3 0 5 0,-3-1-5 0,2 3 5 15,-4-1-5-15,-3 3 4 0,-4 0-13 0,0-1 17 16,-4 0-15-16,-3 4 7 0,-4-4-11 16,0 0 4-16,-5 1-8 0,0-3-1 0,-4 0-6 15,-1-2-7-15,0 1-30 0,0-6 2 0,1 3-30 16,-2-5-24-16,1 1-29 0,3-2-232 0,-2 0-890 16,0-2-842-16</inkml:trace>
  <inkml:trace contextRef="#ctx0" brushRef="#br0" timeOffset="107633.925">22581 6860 2996 0,'0'0'329'0,"0"0"-8"0,0 0-36 0,0 0-72 15,0 0 0-15,0 0-18 0,0 0-10 0,-19 16-36 16,4-6 6-16,-2 5 2 0,-7 4-26 0,-11 7-21 16,-3 2-7-16,1 1-2 0,-1 3-21 15,-1 0-17-15,1-1 11 0,2 0 3 0,2-1-18 16,1 2-6-16,2-3 10 0,7-6-25 15,4-1-2-15,2-4 1 0,2-2-8 0,1-1-13 16,5-4 4-16,-3 0-20 0,5-2-24 0,-1-1-43 16,2-2-15-16,-1-1-27 0,8-5-64 0,-15 2-42 15,15-2-1320-15</inkml:trace>
  <inkml:trace contextRef="#ctx0" brushRef="#br0" timeOffset="108134.525">21980 6986 3740 0,'0'0'445'0,"10"0"-93"0,-10 0-73 15,0 0-2-15,14 3-65 0,-14-3-19 0,13 2-33 16,-7 0-24-16,1 3-1 0,2-1-24 0,-1 3-1 15,0 0-8-15,2 3-11 0,3 2 1 0,-3 1-17 16,2 3 7-16,1 0-21 0,1 2 0 16,3 3-6-16,-1 2-15 0,1-1 2 0,-1 1-4 15,2-1-9-15,0 0 4 0,1-3-15 0,0 2 4 16,-1-6-6-16,-2 0-3 0,2-4-16 0,-3-2-21 16,0-4-11-16,1 0-19 0,-1-5-31 15,-1-2-16-15,3-3-14 0,-1-4-10 0,2-2-6 16,-4-2-3-16,2-2-20 0,-2-2 0 0,-1 1 18 15,0 2 12-15,-3-1-7 0,1 2 6 0,-4 2-5 16,3-1 73-16,-2 1-26 0,-1 2 46 0,0 2 27 16,0-2 46-16,-1 3 4 0,1 0 46 0,-3 0-15 15,1 1 4-15,-5 5 0 0,5-8-10 0,-5 8-15 16,3-6 29-16,-3 6-16 0,0 0 22 0,-11-7-3 16,1 5 30-16,-4-1-17 0,-2 3-11 15,-5-1 5-15,-4-1-8 0,-4 2-10 0,-3 0 6 16,-2 0-17-16,0 0 2 0,-2 2-20 0,2-1 15 15,-6 2-17-15,0 0-12 0,6-1-19 16,2 2-1-16,-5 0-28 0,6 0-24 0,0 0-26 16,1 1-25-16,-1-2-26 0,3 2-28 0,5-3-720 15,2-1-708-15</inkml:trace>
  <inkml:trace contextRef="#ctx0" brushRef="#br0" timeOffset="108375.2">22322 6986 3533 0,'-15'30'528'16,"2"-5"-126"-16,-1 1-100 0,1 0-48 0,0-1-64 15,-1 3-23-15,1 1-13 0,0-1-18 0,1 1-39 16,-2-3 19-16,3 1-32 0,1 1 20 0,-1-6-63 15,1-1-11-15,1 0-34 0,-1-2 2 0,3-4-40 16,0 1-8-16,1-4-68 0,2-3-37 16,0-3-39-16,4-6-152 0,-6 10-1542 0</inkml:trace>
  <inkml:trace contextRef="#ctx0" brushRef="#br0" timeOffset="111182.431">23361 6949 2835 0,'0'0'609'0,"0"0"-156"0,0 0-102 15,6 5-62-15,-6-5-51 0,0 0-36 0,-2 11-24 16,2-11-24-16,-3 13-5 0,2-5-10 0,-4 6-15 16,0 0-1-16,0-1-43 0,-1 3 12 0,-1 1-24 15,-1 0-11-15,2-1 6 0,-3 2-23 0,4-2-11 16,-4 0-36-16,4 0-5 0,-1-3-42 0,0 1-26 16,0-4-29-16,2-2-94 0,4 0-282 15,0-8-1246-15</inkml:trace>
  <inkml:trace contextRef="#ctx0" brushRef="#br0" timeOffset="111422.629">23681 6861 3747 0,'-10'3'469'0,"-1"0"-61"0,-2 1-83 15,-4 0-76-15,-2-1-18 0,-3 2-77 16,-4-2-30-16,-3 2-31 0,-1 0-27 0,-5-1 8 16,-4 0-26-16,-3 2-27 0,3 0-24 15,-17 4 3-15,4-1 13 0,8 0-44 0,6-1-7 16,0 1-36-16,1 0-33 0,1 0-50 0,0 2-33 16,5-2-20-16,1 4-45 0,6-5-967 0</inkml:trace>
  <inkml:trace contextRef="#ctx0" brushRef="#br0" timeOffset="111662.345">23628 7184 3226 0,'-10'1'564'0,"-5"-1"-138"0,-2 1-76 15,-4 1-43-15,-3 0-28 0,-4 1-81 0,-1-2-2 16,-2 3-38-16,-7 0-21 0,1-2-23 0,2 4-13 16,-2 1-11-16,2-3-8 0,1 3-40 0,-1 0 7 15,5-1-47-15,3-1-37 0,0 1-22 0,2 0-28 16,3 0-78-16,4-4-37 0,5 2-35 0,2-2-1362 16</inkml:trace>
  <inkml:trace contextRef="#ctx0" brushRef="#br0" timeOffset="112006.483">23569 7163 3608 0,'4'5'492'16,"-4"-5"-115"-16,0 0-84 0,7 7-68 0,-7-7-18 15,0 0-73-15,0 0-9 0,14-9-13 0,-8 2-16 16,1-2-18-16,0 0 8 0,3-1-26 0,2-1 5 16,-1 0-1-16,-1 1-2 0,0 0-9 15,-2 3 7-15,0-1 2 0,0 2 0 0,1 1-2 16,-3 1 27-16,1 1-41 0,-7 3 6 0,14 0-2 16,-14 0-2-16,14 5-3 0,-8 2-11 0,0-1-5 15,0 2 12-15,0 0-23 0,-1 3 2 16,-1-3-6-16,0 3-1 0,-1-3 1 0,1 0 1 15,-1 2-5-15,1-4-12 0,-1 1 0 0,-3-7-19 16,6 9-30-16,-6-9-28 0,4 10-30 0,-4-10-20 16,0 0-67-16,0 0-37 0,13 5-981 0,-13-5-774 15</inkml:trace>
  <inkml:trace contextRef="#ctx0" brushRef="#br0" timeOffset="112598.618">24512 7040 3671 0,'-2'21'730'0,"1"1"-210"0,1-3-101 0,-2 0-105 16,1-1-39-16,0 0-46 0,1 4-55 0,-2-2-32 15,2-1-15-15,-1 2-10 0,-1-2-14 16,0 2-27-16,0-3-9 0,0 2-19 0,0-3-4 16,1-1-29-16,-2 0-33 0,0-4-21 0,0 0-17 15,-1-3-27-15,-1-2-4 0,5-7-17 0,-7 7-11 16,7-7-50-16,0 0 13 0,0 0-11 0,-16-27 32 15,13 15-46-15,0-6-56 0,0 1-10 0,2-2 10 16,-1 1 65-16,-2-1 39 0,4 0 22 16,-1 1 49-16,-1 0 0 0,2 4 89 0,-1 1 4 15,-1-2 44-15,2 3 11 0,2-1 55 0,-2 3-21 16,1-1 32-16,-1 2-11 0,3-1 6 0,-1 3-16 16,0-3 11-16,1 2-51 0,0-2 9 0,1 3-23 15,-1-1 12-15,1 0-23 0,1-1-1 0,1 0-15 16,0 0-9-16,0 0 3 0,1 2-5 0,2-2-2 15,-1 1-4-15,0 1-7 0,2 1 6 16,2 0-2-16,-3 1 11 0,1 2-6 0,3 1 4 16,-2 2-8-16,-1 0 6 0,3 0-9 0,-3 2 1 15,0 0 0-15,0 4 8 0,-2-1-10 0,-1 1-8 16,0 1-8-16,-1 2 5 0,-2 0-5 0,-4 1-3 16,0-1 2-16,-3-1-6 0,-2 2-17 15,-1 0 5-15,-1-2-22 0,-2 1-8 0,0-3-20 16,-2-3 6-16,-1 2-37 0,-2-2-15 0,14-3-23 15,-24-3-37-15,24 3 12 0,-15-5-1037 0,4-2-571 16</inkml:trace>
  <inkml:trace contextRef="#ctx0" brushRef="#br0" timeOffset="112942.44">24790 7045 2835 0,'18'0'495'15,"-2"-3"-115"-15,0 1-83 0,-4 0-36 0,2-3-52 16,0-1-49-16,1 0-6 0,-3 0-8 0,1-2-54 16,-4 1 20-16,1 0-34 0,-2-1-8 0,-4 0-13 15,3 1 7-15,-5-2-16 0,0 2-8 16,0-1-2-16,-2 8-7 0,-6-16-19 0,-1 9 19 15,3 0 2-15,-6 2-10 0,1 0-18 16,-1 2 28-16,-1 2-14 0,0 3 39 0,0 3-3 16,1 0 2-16,-3 3 0 0,3 5 9 0,0-1-6 15,1 2-19-15,2 0 2 0,1 2-8 0,3-1-7 16,1-1 3-16,0-1-5 0,4 0-11 0,0-2-24 16,2 0-13-16,3-1-54 0,-2-3 8 0,2 1-59 15,-7-8-53-15,15 6-26 0,-8-6-1216 0,-7 0-2126 16</inkml:trace>
  <inkml:trace contextRef="#ctx0" brushRef="#br0" timeOffset="113159.957">25015 7177 3310 0,'0'0'610'0,"0"0"-133"0,0 0-99 16,0 0-86-16,0 0-63 0,0 0-29 0,0 0-38 15,6-34-12-15,-1 20-26 0,-1-1-19 0,3-1-18 16,-1-4 28-16,3 2-46 0,3-1-15 16,1 3-16-16,1-2-7 0,-1 3-18 0,2 1-15 15,1 1-23-15,3 2-21 0,-1 2-28 0,0 3-58 16,0 1-70-16,1 2-1034 0,1 3-1207 0</inkml:trace>
  <inkml:trace contextRef="#ctx0" brushRef="#br0" timeOffset="113581.959">25305 7063 3472 0,'0'0'638'0,"-6"5"-130"16,6-5-85-16,0 0-84 0,0 0-48 0,0 0-46 16,0 0-23-16,0 0-32 0,0 0-36 0,0 0-29 15,16 7 2-15,-16-7-31 0,14-1-17 0,-14 1-13 16,18-2 1-16,-5 0-23 0,1 0-11 16,-3 2-11-16,5-3-14 0,-3 1-27 15,1 0-12-15,0 1-19 0,0 0-22 0,-2 1-31 16,-1-2-30-16,3 10-59 0,-3-12-801 0,1 2-643 15</inkml:trace>
  <inkml:trace contextRef="#ctx0" brushRef="#br0" timeOffset="113958.374">25689 6976 3740 0,'-5'19'482'0,"-1"-3"-107"0,3-3-75 16,1-1-38-16,0-1-38 0,2-1-40 0,2 0-28 15,0-3-17-15,1 1-10 0,3-4-20 0,1 3-14 16,1-4-9-16,2 0-27 0,1-3 12 0,3 0-20 16,-1-4-9-16,3-1-8 0,-1-2-6 0,2-2-12 15,0-2-10-15,1-3-2 0,0-1 5 0,-2-1-14 16,-1 0 1-16,-1 0-6 0,-3 0 8 0,3 0-9 15,-7 3-5-15,3-1 1 0,-3 3 15 16,0-1-36-16,-2 5 22 0,-1-1-14 16,0 2 10-16,-1 0 9 0,-3 6 11 0,0 0-18 15,0 0 28-15,0 0 3 0,0 0 7 0,0 0 2 16,-3 32 2-16,1-21-12 0,0 0 3 0,2-1-17 16,-2 2 17-16,4-4-1 0,-2-8-5 0,4 16-7 15,-3-9-26-15,-1-7-23 0,6 8-47 0,-6-8-56 16,0 0-22-16,0 0-52 0,25-9-91 0,-19 1-1261 15</inkml:trace>
  <inkml:trace contextRef="#ctx0" brushRef="#br0" timeOffset="114266.593">26104 7108 3821 0,'0'0'527'0,"5"4"-113"0,-5-4-123 15,0 0-48-15,0 0-53 0,19-14-37 0,-13 2-54 16,2 0-1-16,-1-5-36 0,1-1 0 0,2-3-23 16,1 1-1-16,-4-2-6 0,4 0 23 0,-2 3-24 15,0 0-24-15,3 2-14 0,-4 2 17 16,1 2 9-16,-2 1 17 0,2 2-8 0,-2 1-6 16,-1 3 1-16,1 1 18 0,0 3-11 0,-7 2-13 15,0 0 0-15,16 6-3 0,-12 0 5 16,0 1 18-16,1 1-13 0,0 3 4 0,-1 0-14 15,-1-1 7-15,-1 3-1 0,2-2 12 0,-2-1-17 16,0 0 2-16,1 0-25 0,-1-3-35 0,-2-7-21 16,0 13-10-16,0-13-33 0,0 8-60 0,0-8-51 15,0 0-30-15,0 0-1240 0,0 0-1952 0</inkml:trace>
  <inkml:trace contextRef="#ctx0" brushRef="#br0" timeOffset="114446.007">26475 6897 3376 0,'0'7'635'0,"0"3"-178"0,0-10-88 0,0 15-101 16,0-6-74-16,0-1-61 0,0-8-47 0,0 14-56 15,0-14-82-15,0 0-47 0,-2 14-114 16,2-14-1505-16</inkml:trace>
  <inkml:trace contextRef="#ctx0" brushRef="#br0" timeOffset="114778.663">26612 6594 1981 0,'0'0'424'0,"6"-8"-40"0,-6 8-78 16,0 0-62-16,8-7-42 0,-4 4-47 0,-4 3 46 15,0 0 19-15,6-6-69 0,-6 6 31 0,0 0 26 16,5-5-42-16,-5 5-3 0,0 0-35 0,0 0 29 16,8-2-32-16,-8 2-20 0,0 0-6 0,0 0-8 15,12 13 6-15,-10-4 0 0,-2 1-33 16,0 3 10-16,0 0 0 0,0 2 4 15,0 3 0-15,0 3-9 0,0 3-15 0,-2 2 2 16,0 2-23-16,-3 5 15 0,3-1-5 0,-3 2-14 16,1-3-12-16,-3-4-17 0,3-2-25 0,0-1-35 15,2-6-25-15,-4 0-40 0,4-4 1 0,-2-5-67 16,4-2-1040-16,0-7-980 0</inkml:trace>
  <inkml:trace contextRef="#ctx0" brushRef="#br0" timeOffset="114939.125">26773 6806 3151 0,'-22'-3'651'0,"0"2"-231"0,5 0-99 16,2-1-81-16,-5 0-66 0,4 0-68 0,-2-2-50 15,-3 1-96-15,6 3-28 0,-1-5-1694 0</inkml:trace>
  <inkml:trace contextRef="#ctx0" brushRef="#br0" timeOffset="115119.158">26375 6689 4313 0,'0'0'524'0,"0"0"-142"0,0 0-89 0,0 0-87 15,0 0-86-15,25-12-39 0,-25 12-60 0,10-9-53 16,-10 9-87-16,11-7-12 0,-5 3-1295 16,-1 1-1758-16</inkml:trace>
  <inkml:trace contextRef="#ctx0" brushRef="#br0" timeOffset="116090.475">22872 7785 3359 0,'0'0'527'0,"0"0"-130"16,0 0-62-16,0 0-85 0,0 0 4 0,0 0-32 15,-10 29-8-15,6-18-28 0,0 6-11 0,-2-1-27 16,-1 6-18-16,-1 2-12 0,1-1-12 16,-1 1-18-16,3 2-11 0,-1-1-10 15,-2 0-20-15,2-1-31 0,2 0-27 0,1-5-26 16,1-2-24-16,1-2-55 0,0-2-65 0,11-2-65 15,-8-4-1072-15,4-3-1113 0</inkml:trace>
  <inkml:trace contextRef="#ctx0" brushRef="#br0" timeOffset="116247.453">22903 8052 3567 0,'-17'12'528'0,"2"-2"-104"15,-1-7-135-15,2 2-75 0,-1-2-91 16,-1-2-49-16,-1 1-95 0,-3-5-25 0,3 0-111 16,-2-3-47-16,3-3-1881 0</inkml:trace>
  <inkml:trace contextRef="#ctx0" brushRef="#br0" timeOffset="116829.895">23080 7782 4560 0,'4'14'533'0,"-4"2"-152"0,-1 0-77 0,-3 2-55 16,-2 2-47-16,0 3-37 0,-1-1-29 0,0 1-22 16,-3 0-13-16,2 0-13 0,0 0-9 0,-1-2-21 15,2-2-5-15,1-4 1 0,2 1-5 0,-1-4-11 16,1-1 8-16,0 0-12 0,3-4-12 0,1-7-14 15,1 10 4-15,-1-10-21 0,0 0 8 0,11 6-11 16,-11-6 5-16,0 0-2 0,17-7 4 0,-7 3-5 16,0-1 0-16,-1 0-1 0,0 1 14 0,1-1-8 15,-3 1 4-15,1 2 6 0,0 0 1 0,-8 2 3 16,13-3 2-16,-6 3-3 0,-7 0 13 16,12 0-19-16,-12 0 6 0,12 3 0 0,-12-3-2 15,11 3-3-15,-11-3-1 0,11 7-2 16,-6-4-1-16,-5-3-2 0,8 8 5 0,-3-4-7 15,-5-4 0-15,8 7 0 0,-8-7 4 0,8 8 1 16,-3-5 17-16,-5-3-18 0,8 7 1 0,-4-4-5 16,6 1 10-16,-3 0-9 0,0 0 19 0,4-2-16 15,1 0 1-15,-1 1-3 0,2 0-2 0,0-2 6 16,2-1 2-16,-2-1-5 0,1 1 1 0,-1-3 1 16,1-1-6-16,1 0 4 0,-2-2 2 0,-2 1 1 15,2-2-5-15,-3 1-2 0,0-1 6 0,-1 1 0 16,-4-1 5-16,0-2-20 0,0 2 11 15,-2 2-10-15,-3 5 8 0,1-11-3 0,-1 11 13 16,-7-11-13-16,3 7 7 0,4 4-1 16,-11-5-1-16,2 5 0 0,9 0 3 0,-20 4-4 15,9 1 2-15,-2 1 1 0,2 3 6 0,-1 1-7 16,2 1 4-16,1 3-8 0,2 0 7 0,0 0-11 16,3 0-7-16,2 0-21 0,2-1-15 0,3-2-28 15,4-1-2-15,0-2-32 0,2-4-33 0,-9-4-27 16,24 3-27-16,-12-6-854 0,5 0-639 0</inkml:trace>
  <inkml:trace contextRef="#ctx0" brushRef="#br0" timeOffset="117294.261">23614 8142 3480 0,'0'0'581'0,"2"14"-108"16,-2-14-114-16,-5 15-40 0,5-8-63 15,-1 0-53-15,-2 0-61 0,3-7 3 0,-3 11-52 16,3-11 0-16,-4 6-8 0,4-6-2 0,0 0-20 15,0 0-9-15,0 0-19 0,0 0 11 0,0 0-28 16,4-31-2-16,0 22-9 0,-1-2 7 0,3-3-14 16,-2 1 13-16,-1 1-11 0,3-1 6 0,0 2 1 15,0 1 1-15,-1 1-7 0,0 2-6 0,0-1 1 16,0 0 9-16,2 4 3 0,-3 0 1 16,2 1-9-16,-6 3 9 0,10-6-5 0,-3 5 6 15,-7 1-7-15,13-1-1 0,-13 1 4 0,14 1-3 16,-14-1-12-16,17 1 17 0,-8 3-8 0,-1-2 12 15,5-1-8-15,-2 0 12 0,2 0-8 0,-2-1 2 16,2 0 7-16,-1-1-7 0,1-1-2 16,0-1-4-16,0 0 0 0,0 0 3 0,-1-3-4 15,1 3-4-15,-2-1-4 0,-2-1 23 0,-1-1-14 16,1 1 1-16,-3 0-8 0,-1-1 1 0,-2 1-15 16,-3 5 13-16,3-11-11 0,-3 11 2 0,-5-10 0 15,1 6 6-15,4 4-7 0,-14-6 13 0,5 7 7 16,9-1 2-16,-19 6 1 0,7-1 4 0,1 3 2 15,-2 1 1-15,2 3-3 0,1 0 2 16,-1 2 1-16,2-2-1 0,2 3-3 0,0-2-3 16,2-1-22-16,3 1-1 0,1-1-27 0,2-2-6 15,1-1-29-15,3-2 4 0,4 0-38 0,-1-3-8 16,-8-4-21-16,24 2-26 0,-8-3-12 16,2-3-1089-16,1 1-994 0</inkml:trace>
  <inkml:trace contextRef="#ctx0" brushRef="#br0" timeOffset="117477.85">24406 7917 3931 0,'-1'8'629'16,"-1"3"-170"-16,1 1-98 0,-2 1-63 0,1 1-60 15,1 1-42-15,-2 2-35 0,2-4-27 0,-1 1-27 16,0 0-24-16,-2-4-34 0,3 2-46 15,-2-1-32-15,2-3-67 0,1-8-59 0,0 10-881 16,0-10-594-16</inkml:trace>
  <inkml:trace contextRef="#ctx0" brushRef="#br0" timeOffset="117854.935">24597 7849 3809 0,'0'0'510'0,"0"0"-144"15,0 0-64-15,0 0-59 0,0 0-67 16,0 0-24-16,0 0-18 0,-10 19-15 0,10-19-17 16,0 7-9-16,0-7-15 0,-2 9-4 0,2-9-7 15,0 10-2-15,0-10-12 0,0 12-15 16,-1-7 8-16,1-5 1 0,-1 13-9 0,1-13 1 15,0 9 3-15,0-9-8 0,0 9 16 0,0-9-6 16,0 0-5-16,2 9-1 0,-2-9-10 0,3 7-2 16,-3-7-4-16,9 8-10 0,-9-8 4 0,8 6-6 15,-2-1 6-15,-6-5-5 0,8 7-2 0,-2-3 10 16,-6-4-6-16,8 7-12 0,-5-3 1 0,-3-4-5 16,0 12 4-16,0-12 7 0,-4 15-1 0,-3-7-2 15,-3 1-13-15,1-1 2 0,-2-1-30 16,-4 1-11-16,-1 0-31 0,2-3-7 0,0-2-46 15,-2 0-15-15,2-3-52 0,14 0-6 0,-18-4-1142 16,8-2-1167-16</inkml:trace>
  <inkml:trace contextRef="#ctx0" brushRef="#br0" timeOffset="118050.277">24350 7699 4216 0,'8'-3'500'0,"0"0"-134"15,1 1-68-15,-1 0-68 0,2-1-57 16,-2 1-48-16,1 0-40 0,-2-2-97 0,0 3-40 16,-7 1-83-16,10-7-49 0,6 5-63 0,-12-1-1529 15</inkml:trace>
  <inkml:trace contextRef="#ctx0" brushRef="#br0" timeOffset="118531.021">25030 7769 3403 0,'7'6'615'0,"-5"0"-90"0,-2-6-116 0,3 13-52 16,-2-5-65-16,-1 2-24 0,0 2-73 0,-1 0-15 16,-1 2-26-16,1 2-14 0,-1 1-23 0,0-1-12 15,0 0 2-15,2 0-23 0,-1-4-21 16,-1 1-5-16,1 0-8 0,1-2-2 0,-1-2-11 15,1 0-3-15,0-9-5 0,0 15-1 0,0-15-1 16,1 11-13-16,-1-11-3 0,0 0-2 16,0 0-8-16,0 0 3 0,0 0-7 0,23-20 2 15,-13 8-11-15,1-3 7 0,-2-1 1 0,3 0 2 16,0-2-5-16,0 1 14 0,-1 1-16 0,-2 2 6 16,2 2-4-16,-2-2 2 0,1 5 11 0,-5 0-1 15,4 1-6-15,-1 4 6 0,-3-3-7 0,0 2 4 16,-5 5-5-16,10-3 0 0,-10 3 3 0,0 0 8 15,0 0-12-15,9 16 6 0,-9-9-8 16,0-7 2-16,0 17-8 0,-2-6 3 0,2 0-16 16,0 0-3-16,-3-1-31 0,2 0 3 0,1-2-33 15,0-8-19-15,-3 14-40 0,3-14-44 0,3 9-790 16,-3-9-480-16,8 3-1682 0</inkml:trace>
  <inkml:trace contextRef="#ctx0" brushRef="#br0" timeOffset="118822.226">25506 7764 3574 0,'-15'11'557'16,"4"2"-96"-16,3-2-113 0,0-1-65 0,3 1-55 15,2-3-1-15,3 3-80 0,0-3-9 0,0-8-30 16,8 18 0-16,-2-12-28 0,3 0 4 15,3-4-2-15,1-1-7 0,1-2-30 0,-3-1 19 16,5-5-29-16,2 0 12 0,0-2-15 0,-1-2-4 16,-1 0 0-16,-3 3-6 0,0-5-2 15,-5 3-8-15,-1-1-3 0,-1 3-9 0,-6-3-3 16,0 3 6-16,-2-1-14 0,-5 1 2 0,-1 2-21 16,-2 1 17-16,-3 1-34 0,-1 2 1 0,-1 0-24 15,-4 2-22-15,2 0-51 0,6 0-29 0,-7 3-981 16,-2-1-654-16</inkml:trace>
  <inkml:trace contextRef="#ctx0" brushRef="#br0" timeOffset="119566.726">22984 8669 3592 0,'8'-4'593'16,"-8"4"-137"-16,0 0-95 0,0 0-34 0,0 0-49 16,0 0-30-16,0 0-32 0,0 0-17 0,0 0-38 15,0 0-21-15,0 0-16 0,0 0 0 0,9 11-28 16,-9-11-4-16,1 11-14 0,-1-11 2 0,0 14-12 15,0-5-5-15,2 1-12 0,-1 3-5 0,-1-2-5 16,1 2-6-16,-1-1 0 0,2 1-7 0,1 0-4 16,-2 2 4-16,1-1-8 0,-1 0-11 0,0-1-2 15,1 0-14-15,2 0-13 0,-3-1-7 0,1-1-18 16,-1 0-19-16,0-2-23 0,-1-2-15 0,0-7-32 16,0 13-14-16,0-13-5 0,-1 8-71 15,1-8-719-15,0 0-522 0,0 0-1540 0</inkml:trace>
  <inkml:trace contextRef="#ctx0" brushRef="#br0" timeOffset="119950.435">23584 8687 3264 0,'0'0'439'0,"-25"12"-91"16,15-5-36-16,-2 1-97 0,-1 2 7 0,-4 3-30 16,0 0-18-16,0 2-17 0,1 1-16 0,1 0-10 15,3 0 4-15,0 0 11 0,5-2-18 0,1 0-9 16,5-3 2-16,1 0-22 0,2 0 0 0,3-2-19 15,3-1 8-15,3-2-21 0,2-2-3 0,1-2-1 16,0-1-19-16,3-3-6 0,0-1 1 0,2-2-1 16,-4-1-8-16,2-3-5 0,-2 1-3 15,-2-3-3-15,-1 0-16 0,-4 0-9 0,2-1 1 16,-4 2-20-16,-2-3-20 0,-2 4-15 16,-2-4-10-16,-2 1-24 0,-1-1-14 0,-1 1-11 15,0 0-9-15,-5-1-49 0,4 0-37 0,-2 5-19 16,2 0-1334-16,0 1-2007 0</inkml:trace>
  <inkml:trace contextRef="#ctx0" brushRef="#br0" timeOffset="120218.537">23519 8649 4000 0,'-8'21'578'15,"2"-1"-111"-15,2 0-115 0,0-4-59 0,1 1-51 16,0 0-33-16,2 2-25 0,-1-1-36 0,1 0-18 16,-1 1-26-16,2 0-8 0,-1-2-16 0,1 2-26 15,0-1-21-15,0-3-20 0,-2 1-24 0,2-3-35 16,0 1-31-16,-2-4-54 0,1 0-30 0,1-10-64 15,-5 14-948-15,5-14-737 0</inkml:trace>
  <inkml:trace contextRef="#ctx0" brushRef="#br0" timeOffset="120758.281">24411 8582 3316 0,'0'0'533'0,"0"0"-85"16,4-7-104-16,-4 7-36 0,0 0-55 0,0 0-4 16,-19-3-72-16,19 3 12 0,-19 5-36 0,5 0-11 15,-1 0-20-15,-4 3 2 0,-2 1-38 0,1 2-10 16,-2 1-8-16,1 0 10 0,2 0-24 0,-1 2-10 16,4-3-1-16,3 1 14 0,4-2-6 0,0-1 8 15,3-1-6-15,4-1-3 0,2-7-16 0,5 10-5 16,-5-10 3-16,12 2-4 0,-12-2-5 0,22-1-3 15,-8-3-7-15,1-3-8 0,-1 2-13 16,2-4-20-16,2-1-28 0,0-3-13 0,-2 0-24 16,-2-7-40-16,-2 8-41 0,5-3-688 0,-8 1-475 15,4-2-1059-15</inkml:trace>
  <inkml:trace contextRef="#ctx0" brushRef="#br0" timeOffset="121013.98">24518 8658 4144 0,'0'0'575'0,"0"0"-165"0,1 8-69 0,-1-8-84 15,0 0-42-15,0 0-28 0,0 0-28 0,0 0-32 16,0 0-7-16,0 0-22 0,17-18-11 0,-12 7-15 16,1 3-7-16,0-3-5 0,1-1-5 0,1-1-1 15,1 2 2-15,-1-1-16 0,2 2 7 0,-1-2-16 16,-2 2 2-16,0 0-12 0,3 2 0 15,-3 0-5-15,-2 2-9 0,3-2-13 0,0 0-12 16,-1 2-23-16,0-1-8 0,0 2-17 0,3 1-22 16,-3-1-25-16,2 0-27 0,1 1-23 0,2 0-753 15,1 1-597-15,4 2-2256 0</inkml:trace>
  <inkml:trace contextRef="#ctx0" brushRef="#br0" timeOffset="121462.511">25251 8361 3710 0,'0'0'609'0,"20"-2"-141"15,-9 2-92-15,2-1-65 0,-1 0-64 16,3 1-44-16,1 0-51 0,-3 0-12 0,4 1-31 16,0 0-9-16,1 0-16 0,-4 2-13 0,1-1-9 15,-2 2-9-15,-1-2-14 0,0 2 1 0,-4 2-15 16,-2 0 18-16,-5 0-23 0,-1-6-7 0,-1 16-2 16,-3-8-5-16,-3 1-1 0,-1 3-8 15,-4-3 1-15,1 2 12 0,0-1 0 0,0-1-9 16,2-1 6-16,0 1 1 0,2 0-1 0,0-1 1 15,1 2 4-15,2 1-1 0,1-1-2 16,3 2-4-16,0-2 4 0,3 1 6 0,1 1-9 0,2 0 14 16,2 0-6-16,1 1 1 0,2-2-9 15,0-1 5-15,-2 1-7 0,1-2 6 0,1 0-7 16,-3-2-3-16,-3 2-10 0,-1 0-7 0,0-1-5 16,-4-8-8-16,-4 15-10 0,-1-5-17 0,-4-3-16 15,-4-1-11-15,0-2-24 0,-5 0-6 0,2-1-36 16,-2-3-43-16,0-3-34 0,0 1-46 15,1-1-1295-15</inkml:trace>
  <inkml:trace contextRef="#ctx0" brushRef="#br0" timeOffset="121798.795">25918 8470 2842 0,'0'0'511'0,"-16"-6"-93"0,16 6-89 16,-19 5-13-16,6-2-38 0,0 6-40 0,-1 0-25 15,-3 2-31-15,0 2-3 0,3 0-7 0,-1 2-28 16,0 0-42-16,3 2 14 0,2-2-36 0,1-1 3 16,3 1-6-16,2-4 3 0,0 0 2 0,4 0-6 15,0-2-4-15,4-1-10 0,0-1-7 0,4-2-5 16,3-1-16-16,2-3-1 0,1-1-3 15,3-4 10-15,0-1-24 0,5-2 6 0,-4-4 4 16,2 2-10-16,1-3-13 0,-2-1 0 0,-3-1-9 16,-2-1-16-16,-1 1-7 0,-4 0 0 15,-6 1-26-15,-1 1-19 0,-2-2 2 0,-3 3-12 16,-7-2-34-16,0 2-7 0,-7-1-46 0,-2 0-41 16,-3 1 10-16,2 2-1150 0,-1 0-1633 0</inkml:trace>
  <inkml:trace contextRef="#ctx0" brushRef="#br0" timeOffset="122058.587">25883 8204 3902 0,'0'10'561'0,"4"2"-138"0,-2 4-72 0,0 3-60 15,-2 3-36-15,0 2-39 0,2 6-39 0,0-2 5 16,-2 7-48-16,0-2-21 0,0 3-11 0,-2-1-18 16,0 0-10-16,-2-3-10 0,0 1-13 0,0-4-4 15,2-4-18-15,-3 1-24 0,3-3-23 0,-2-6-15 16,0 1-28-16,1-7-31 0,1 3-29 0,-3-4-22 16,1 0-38-16,4-10-45 15,-5 12-1003-15,3-8-835 0</inkml:trace>
  <inkml:trace contextRef="#ctx0" brushRef="#br0" timeOffset="122774.208">22893 9551 3752 0,'0'9'576'0,"0"1"-101"0,0 1-108 0,-1 0-57 16,-2 1-60-16,2 1-33 0,-2 2-23 0,-1-2-40 15,-1 2-24-15,0 0-21 16,-4-1-17-16,2 1-23 0,-3-1-19 0,2-1-33 16,-3-2-34-16,-1-2-14 0,-2 0-39 0,1-6-32 15,2-2-28-15,11-1-38 0,-26-10-57 0,15 1-1019 16,4-3-1126-16</inkml:trace>
  <inkml:trace contextRef="#ctx0" brushRef="#br0" timeOffset="122930.979">22827 9407 3723 0,'10'-4'625'0,"-10"4"-208"16,10-6-122-16,-5 2-114 0,3-2-78 0,-3 1-73 16,3-2-58-16,-2 1-81 0,1 0-176 15,0 1-1878-15</inkml:trace>
  <inkml:trace contextRef="#ctx0" brushRef="#br0" timeOffset="123562.334">23148 9463 3273 0,'0'0'553'0,"0"0"-117"16,0 0-80-16,0 0-37 0,0 0-61 0,0 0-31 16,0 0-52-16,0 0 6 0,0 0-54 0,0 0 14 15,0 0-32-15,0 0-14 0,-11 25-13 0,8-16-10 16,-2 1-16-16,1 0 6 0,-2 4 2 0,1-1-10 15,-1 3 3-15,3-2-1 0,-1 1-2 16,1 2 8-16,2-5 0 0,1-1-3 0,1 0-5 0,1-1-2 16,1 0-7-16,2-5-4 0,3 0-9 15,1-3-2-15,1 0-3 0,-10-2-4 0,27-6-4 16,-10-1-4-16,-2-1-11 0,4-5 1 0,-2 1-16 16,5-6 3-16,-3 2-1 0,-4 0-6 0,2-2 0 15,-1 2-1-15,-1 3 9 0,-3 0 3 16,-2 2-12-16,1 1 12 0,-3 1-4 0,-1 2 13 15,3 0 1-15,-3 1 14 0,-1 1-14 0,-2 2 2 16,-4 3-2-16,10-3 5 0,-10 3-1 0,0 0-8 16,0 0-1-16,6 15 7 0,-6-15-8 0,-3 18-1 15,-1-5 2-15,1 1-6 0,-1-2-12 16,1 2-3-16,-1-3-15 0,2-1-7 0,1 0-31 0,1-2-7 16,0-8-38-16,0 0-35 0,10 10-21 15,-10-10 19-15,22-3-794 0,-9-2-581 0</inkml:trace>
  <inkml:trace contextRef="#ctx0" brushRef="#br0" timeOffset="123870.419">23645 9428 3273 0,'-15'9'583'0,"2"1"-97"15,0-3-96-15,6-1-74 0,0-1-31 0,1 0-33 16,2-1-20-16,4-4-38 0,-9 7-29 0,9-7-24 15,0 6-31-15,0-6-11 0,0 0-13 16,0 0-23-16,22 6 1 0,-12-5-7 0,3-1-11 16,-2 3-3-16,3-3-2 0,-1 2-6 0,0 0-2 15,-1 1 0-15,0 1-1 0,-1 1-2 0,-4 2-8 16,-1 4-9-16,-4-2 0 0,-2 2 2 16,-1 2-10-16,-2 1-1 0,-3 0-8 0,-1 2-12 15,-2-2-14-15,-1-2-1 0,0 1-27 0,0-3-19 16,0 0-19-16,1-5-7 0,3 1-33 0,6-6 12 15,-10 3-30-15,10-3 15 0,0 0-58 16,0 0-10-16,-2-21-12 0,2 21-52 0,10-27-29 16,1 8-70-16,-1 0-613 0</inkml:trace>
  <inkml:trace contextRef="#ctx0" brushRef="#br0" timeOffset="124042.824">23939 9233 3166 0,'9'14'593'0,"-9"-14"-90"15,-4 20-80-15,1-4-26 0,0 1-63 0,0 7-69 16,-1 1-35-16,1 4-33 0,-1 3-57 0,-2 3-5 16,3 1-18-16,-2-2-39 0,2-1-21 0,-1-5-26 15,2-1-44-15,1-8-20 0,-1 1-65 0,2-8-32 16,2-3-59-16,-2-9-10 0,10 4-82 16,-10-4-1194-16,22-11-2067 0</inkml:trace>
  <inkml:trace contextRef="#ctx0" brushRef="#br0" timeOffset="124186.343">24054 9472 3580 0,'-18'7'547'0,"2"-1"-105"15,-1 1-122-15,1-1-54 0,1-1-62 0,1 0-23 16,-3-2-63-16,3-1-44 0,-2 0-57 0,3-2-43 16,-1 0-37-16,0-2-63 0,1-1-19 0,1-3-53 15,5 0-735-15,-1-2-2366 0</inkml:trace>
  <inkml:trace contextRef="#ctx0" brushRef="#br0" timeOffset="124842.534">24903 9464 3287 0,'0'0'522'0,"-12"-10"-140"0,5 7-77 0,-4 1-47 15,-2 0-48-15,0 0-33 0,-3 1 18 0,2 0-35 16,0 1-2-16,-3 1-23 0,-1 2 13 0,2 0-39 16,-1 3 10-16,1-2-27 0,2 3 2 0,2 0-18 15,-1 1-3-15,6 0-10 0,0 1 7 0,4 0-22 16,2-3 1-16,1-6-9 0,0 0 1 0,11 14-16 16,-4-14 6-16,-7 0-4 0,23-6-4 0,-7-3-8 15,0-3-10-15,4-2 0 0,-2-8-13 16,2-1 3-16,-2-2-11 0,5-10-6 15,-6 3 0-15,-4 4-11 0,-1 1 16 0,-3 6 2 16,1 0 12-16,-3 3-21 0,-2 3 9 0,0 1 1 16,1 0 9-16,-2 3-9 0,-1 2 12 0,0 0 2 15,1 3 10-15,-2-1 6 0,-2 7-9 0,0 0 3 16,0 0 8-16,0 0-12 0,0 0 18 0,0 0-14 16,-2 33 3-16,-2-17-10 0,2 0 2 0,2 2-10 15,0-1-5-15,2-2-23 0,-1-2-6 0,2-1-39 16,-1-1-13-16,3-1-67 0,-5-10-4 0,10 13-67 15,-5-9-722-15,1-3-863 0</inkml:trace>
  <inkml:trace contextRef="#ctx0" brushRef="#br0" timeOffset="124974.094">25093 9350 3244 0,'-2'13'546'0,"2"3"-131"15,-4 0-95-15,0 3-62 0,0 0-54 0,0-2-14 16,-1 1-38-16,1-1-26 0,2-1-53 0,-3-2-71 15,2-3-68-15,1 0-126 0,2-11-35 0,-4 10-1754 16</inkml:trace>
  <inkml:trace contextRef="#ctx0" brushRef="#br0" timeOffset="125143.521">25203 9245 1789 0,'0'0'71'15,"8"-7"-114"-15,-8 7-107 0,15-7-377 0</inkml:trace>
  <inkml:trace contextRef="#ctx0" brushRef="#br0" timeOffset="125386.44">25552 9115 2392 0,'4'-9'397'16,"-4"9"-20"-16,2-9-99 0,-2 9 56 0,0 0-118 15,-6-12 1-15,-1 9 13 0,2 0-13 0,5 3-43 16,-11-4 50-16,3 4-43 0,8 0 27 0,-15 4-29 16,6 0-28-16,1 2-10 0,-4 3-1 0,3 3-22 15,-4 5-8-15,-1 3-17 0,1 5-8 0,-1 1-9 16,3 1-9-16,-2 4-6 0,3 0-4 0,0 0-8 15,0 1-14-15,1 0-27 0,3-4-14 16,0-3-11-16,3-2-22 0,1-3-30 16,-3-3-19-16,4-2-38 0,-1-5-64 0,1 1-46 15,1-7-1128-15,0-4-1159 0</inkml:trace>
  <inkml:trace contextRef="#ctx0" brushRef="#br0" timeOffset="125542.93">25330 9483 3376 0,'-17'4'573'0,"2"-2"-130"16,1 1-111-16,-2-3-89 0,3 1-72 15,2-2-61-15,-1 1-55 0,-1-3-86 0,2-1-18 16,-1 0-19-16,0-2-92 0,4-1-6 16,4-1-311-16,0-1-2617 0</inkml:trace>
  <inkml:trace contextRef="#ctx0" brushRef="#br0" timeOffset="125806.465">25795 9074 3151 0,'-12'-2'572'15,"1"-1"-174"-15,-1 1-36 0,-1 0-104 0,0 1 12 16,-1 0-58-16,1 2-13 0,-2 2-14 0,2 2-14 15,-4 2-17-15,3 4-22 0,-6 5-12 16,3 2 0-16,0 5-22 0,2 0-4 0,-1 2-14 16,5 4-3-16,-3-2-26 0,3 3-4 0,2-4-10 15,-1-1-9-15,6-1-29 0,-2-1-18 0,3-1-12 16,-1-4-41-16,4-2-14 0,-4 0-23 16,1-3-29-16,2-3-18 0,1-10-145 0,4 16-961 15,0-11-987-15</inkml:trace>
  <inkml:trace contextRef="#ctx0" brushRef="#br0" timeOffset="125949.991">25554 9454 3409 0,'0'0'609'0,"-12"-1"-140"15,3 1-75-15,9 0-88 0,-20 1-35 0,7 1-51 16,0 0-48-16,-1 0-21 0,1-2-29 0,-2 1-29 16,2 1-35-16,-4-1-22 0,5-1-53 15,12 0-37-15,-27 0-39 0,16-3-44 0,11 3-55 16,-14-1-1129-16,10-3-1094 0</inkml:trace>
  <inkml:trace contextRef="#ctx0" brushRef="#br0" timeOffset="126234.018">25699 9420 3417 0,'21'2'590'16,"-5"0"-168"-16,-1-1-114 0,-1 0-50 15,-3-1-73-15,-2 0-6 0,2-1-32 0,-2 0-31 16,-9 1-20-16,19-4 19 0,-13 2-29 0,-1-2-24 16,1 0-21-16,-6 4 15 0,4-10-19 0,-3 4-2 15,-1 6-6-15,-3-13 8 0,-1 4-16 0,-3 1-6 16,1 1-3-16,-2 0 5 0,-1 1-8 0,3 1 30 16,-1 1-10-16,7 4 21 0,-13-2-8 0,13 2 4 15,-13 2-8-15,13-2-7 0,-13 10-3 0,7-2 1 16,2 0-12-16,0 3-16 0,1-1-12 15,1 0-28-15,0-1-45 0,2-9-22 16,-2 14-50-16,2-14-954 0,6 10-665 0</inkml:trace>
  <inkml:trace contextRef="#ctx0" brushRef="#br0" timeOffset="126869.614">25889 9532 3790 0,'2'6'573'0,"2"-1"-128"15,-4-5-124-15,5 5-32 0,-5-5-64 16,0 0-62-16,0 0-32 0,13-9-12 0,-4 2-46 16,-4-3 5-16,3-2-35 0,-1-1-3 15,2-2-9-15,-2-2-12 0,0-1-25 0,1-1 17 16,4 1-13-16,-3-2 9 0,-3 2-18 0,1 2 17 16,3 2-11-16,-2 0 15 0,-3 3-21 0,3 2 34 15,-2 0-23-15,0 3 17 0,1 2-6 0,-1 0 10 16,2 2-7-16,-8 2 9 0,13 1-13 0,-13-1 6 15,15 4-6-15,-7 0 12 0,3 1-22 0,-1-2 8 16,2 1-4-16,-3 0 2 0,2-1 5 16,0 1-16-16,1-1-11 0,-4-2 14 0,4 0-8 15,-12-1 3-15,17 0-4 0,-17 0 31 16,15 0-28-16,-15 0 10 0,13-1-9 0,-9-1-6 16,-4 2 5-16,9-7 2 0,-9 7-4 0,3-7 8 15,-3 7-10-15,0 0 16 0,0 0-17 0,-7-14 5 16,7 14-4-16,-12-1 22 0,12 1-6 0,0 0 2 15,-17 7 3-15,9-1 3 0,0 3 0 0,1-1 2 16,-2 3-18-16,0 2 21 0,4-1-8 0,1 2-3 16,0-3 0-16,0 2 14 0,3-1-28 15,-1-2 2-15,2-10-26 0,2 17-6 0,-2-17-14 16,5 13-4-16,-5-13-7 0,10 6 9 0,-10-6 15 16,15 3-4-16,-15-3 2 0,13-5 5 0,-4 1-9 15,0-1 12-15,2-2 7 0,-2 0 6 0,2-1-12 16,-2-1 17-16,0-1-18 0,-1 1 23 15,0 1-9-15,-1-1 26 0,-1 1-20 0,1 2 35 16,-2 1-12-16,-1 0 31 0,-4 5-7 0,7-8 4 16,-7 8-15-16,6-1 30 0,-6 1-9 0,0 0 0 15,0 0-4-15,9 12 2 0,-9-12-10 16,3 14 1-16,-1-4-15 0,-1-2 22 0,3 1-15 16,-2-1 7-16,-2-8 3 0,6 15 8 0,-3-6-7 15,-1-1-11-15,2-3-3 0,-4-5-4 0,6 11-9 16,-2-8 6-16,-4-3-13 0,8 9 15 0,-8-9-43 15,5 4 6-15,-5-4-42 0,0 0 8 0,0 0-55 16,0 0-9-16,20-13-40 0,-15 6-169 0,1-5-988 16,1-1-1148-16</inkml:trace>
  <inkml:trace contextRef="#ctx0" brushRef="#br0" timeOffset="127050.112">26565 9245 3621 0,'-8'33'506'0,"2"-3"-170"0,1-3-24 0,3-2-130 15,-2-2-34-15,0-3-69 0,1-3-33 16,0-4-99-16,3-1-45 0,0-12-44 16,6 13-101-16,-6-13-256 0,11 2-515 0,-11-2-1354 15</inkml:trace>
  <inkml:trace contextRef="#ctx0" brushRef="#br0" timeOffset="127198.645">26714 9301 2371 0,'6'-9'515'0,"-2"2"-114"16,-4 1-80-16,0 6-2 0,0-7-18 0,0 7-70 16,0 0 17-16,-14-2-54 0,14 2 6 0,-15 5-42 15,3-1-11-15,3 0-17 0,-4 3-27 0,-1 1-24 16,-1 0 0-16,-1 0-19 0,-1 0 7 0,-2 2-51 16,-1 0 12-16,0-3-36 0,2 0-39 15,0-3-41-15,0-1-21 0,-3 2-55 0,6-5-1293 16,-1-1-1805-16</inkml:trace>
  <inkml:trace contextRef="#ctx0" brushRef="#br0" timeOffset="127882.524">23749 9917 3821 0,'-3'15'472'16,"0"-7"-110"-16,-1 3-53 0,-4 2-61 15,2 1-50-15,-2 0-29 0,0 1-36 16,-1 1-34-16,0 0 1 0,-1 2-7 0,1-3-19 15,1-1-8-15,1 1-10 0,2-2-2 0,1-1-18 16,1 1-7-16,3-1-19 0,2-2-20 0,2 2-29 16,2-4 4-16,1 0-7 0,4-1 23 0,0-4-19 15,3-1-5-15,-2 0-20 0,2-4 22 0,-1 1 0 16,-1-1 2-16,-1 0-6 0,-2-2 15 0,-2 1-22 16,-1-1 7-16,-6 4 5 0,6-6-7 0,-6 6 9 15,0 0 13-15,0 0 11 0,-5-12 14 0,5 12-19 16,-8-6 28-16,8 6-34 0,-12-3 17 0,4 2-24 15,1 0 38-15,7 1-2 0,-16-3 8 0,7 3-18 16,9 0-26-16,-15 0-28 0,10-2-13 0,5 2-27 16,0 0-47-16,-14-3-68 15,14 3-1438-15</inkml:trace>
  <inkml:trace contextRef="#ctx0" brushRef="#br0" timeOffset="128262.3">24201 10022 2947 0,'0'0'573'0,"0"0"-121"0,0 0-38 0,0 0-111 16,-24 10-43-16,15-7-36 0,-5 2-27 16,0 1-43-16,0-1-7 0,-2 2-24 0,0 3-14 15,-2-3-21-15,0 4-3 0,-1 0-41 16,4-4 6-16,1 2-8 0,0-2 3 0,1 1-22 15,3-2 9-15,2-1-12 0,1 0-7 0,2-1 17 16,5-4 7-16,-4 5-28 0,4-5-1 0,0 0-4 16,0 0 7-16,0 0-5 0,0 0 12 0,28-6-8 15,-18 2 7-15,-1-1-10 0,2 1 3 0,-1-2-2 16,0 1-4-16,1-1-10 0,-2 0 16 0,-1 1-3 16,-1-1 6-16,2 0-13 0,-2 1 15 0,0 0-29 15,-1 2 22-15,-6 3-6 0,11-7 19 0,-11 7 8 16,5-2-12-16,-5 2-8 0,0 0 11 0,0 0-16 15,0 0 12-15,9 17-12 0,-9-17-6 16,-3 14-18-16,3-7-15 0,0-7-7 0,0 12-36 16,0-12-34-16,0 0-39 0,10 9-69 15,-4-8-1021-15,-6-1-917 0</inkml:trace>
  <inkml:trace contextRef="#ctx0" brushRef="#br0" timeOffset="128554.041">24396 9989 3048 0,'-12'4'590'16,"-4"1"-118"-16,1 1-90 0,-1 0-91 0,2 1-29 15,-2 0-48-15,7-2-34 0,-2 1-22 0,1-1 14 16,2 2-41-16,3-4-12 0,5-3-21 0,-4 11-3 16,4-11-14-16,4 11-19 0,4-5-5 15,0-1 5-15,5 0-16 0,-3 0 3 0,2-1-13 16,0 0 5-16,-2 1-10 0,1-3 12 0,-3 3-12 15,-1 0-2-15,-1-1-18 0,-6-4 2 0,8 9-11 16,-5-5 11-16,-3-4-8 0,0 0 4 0,-6 16-5 16,1-10-5-16,-1 1-11 0,1-2 10 0,-3 1-26 15,-1-2-8-15,0 1-15 0,1-1-14 16,-1 0-20-16,2 0 2 0,7-4-25 0,-13 3-4 16,13-3-8-16,0 0-46 0,0 0-64 0,-10-1-1135 15,10 1-1265-15</inkml:trace>
  <inkml:trace contextRef="#ctx0" brushRef="#br0" timeOffset="128890.489">24462 10082 3783 0,'0'0'495'15,"19"0"-88"-15,-11 0-100 0,3 0-34 0,-1 0-54 16,2-1-34-16,2-1-48 0,-1-1-14 15,-2 1-20-15,3-2-3 0,-3-1-14 0,2 0-9 16,-1 1-22-16,-3-3-5 0,2 2 0 0,-2-1-5 16,-2 0-16-16,-1-2 6 0,2 2-22 0,-5 1 24 15,0-1-24-15,-3 6-2 0,4-10 2 0,-4 10 5 16,0-9-9-16,0 9 7 0,0 0 2 16,-10-5 0-16,10 5 3 0,0 0 5 0,-21 7-6 15,11 0 10-15,0 0-15 0,-1 4 15 0,0 0-6 16,-1 2 0-16,2 2-4 0,2 1 5 0,0-2-18 15,2 1 13-15,3-4-6 0,2 2-13 0,-1-4-12 16,5 1-25-16,3-4-18 0,2 0-14 16,-1-3-26-16,-7-3-6 0,21-3-43 0,-9-2-10 0,3 0-41 15,2-4-929-15,4-1-956 0</inkml:trace>
  <inkml:trace contextRef="#ctx0" brushRef="#br0" timeOffset="129194.061">24999 9915 3190 0,'-12'4'443'0,"0"1"-65"0,2 0-92 15,-1-1-17-15,2 1-27 0,-2 0-43 0,2-1-33 16,2-2 11-16,-1 2-37 0,8-4 19 0,-10 5-16 16,5-2-22-16,5-3-7 0,-2 8-21 15,2-8-9-15,0 0-14 0,0 0-4 0,14 15-8 16,-9-11-10-16,3 1-10 0,1 1 2 0,2 1-7 15,-2-2-8-15,0 1 7 0,0 0-13 0,-1 0 0 16,0 1 2-16,-1 1-15 0,0 1-8 16,-2-2 14-16,-2 2-13 0,-2-2 4 0,1 1 4 15,-2-8 0-15,-3 15-3 0,0-7-8 0,0-4-12 16,-2 4 6-16,-2-2-10 0,0-2-12 0,1 0-3 16,-3-2-25-16,9-2-22 0,-18 1-21 0,8-3-10 15,-2 1-70-15,-1-1-43 0,1-4-1173 16,0 1-1503-16</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8-12T22:15:49.887"/>
    </inkml:context>
    <inkml:brush xml:id="br0">
      <inkml:brushProperty name="width" value="0.05292" units="cm"/>
      <inkml:brushProperty name="height" value="0.05292" units="cm"/>
    </inkml:brush>
  </inkml:definitions>
  <inkml:trace contextRef="#ctx0" brushRef="#br0">928 770 3166 0,'2'-10'487'0,"-2"10"-89"0,0 0-57 0,0 0-92 16,0-8-53-16,0 8-4 0,0 0-51 16,0 0-8-16,0 0-14 0,0 0-11 0,0 0-26 15,0 0-4-15,0 0-12 0,0 0-3 0,0 0-16 16,0 0-2-16,0 0 7 0,0 0-4 0,0 0-5 15,16 20 9-15,-13-13-31 0,-1 1 7 16,-2-8 8-16,4 16-2 0,-4-6-7 0,4 0 16 16,-1 1-17-16,-1 2 22 0,-2 0-15 0,2 1 5 15,-2 1-2-15,2 2 23 0,-2 0-33 0,0 1 14 16,0-2-12-16,-2 1 11 0,0 0-21 0,2 1 1 16,0-5-10-16,-3 1 13 0,1-2-5 0,1 2-3 15,-2-3-2-15,1 2 0 0,0-3-4 0,2 0 0 16,-3 0 4-16,1-3-1 0,2 1-11 0,0-8-9 15,-2 13 4-15,0-10-8 16,2-3-20-16,-2 13-12 0,2-13-18 0,-3 7-6 16,3-7-26-16,0 0-24 0,0 0-23 0,0 0-58 15,3 14-415-15,-3-14-829 0,0 0-2118 0</inkml:trace>
  <inkml:trace contextRef="#ctx0" brushRef="#br0" timeOffset="472.053">845 786 3038 0,'0'0'420'0,"3"-10"-107"0,-3 10-112 16,4-10 59-16,-4 10-76 0,4-11 6 0,-1 3-50 15,-1 2-21-15,2-2-35 0,1 1 34 0,1-1-40 16,2-1 0-16,-2 2-29 0,5-1 12 0,-1 0-27 16,3 0 15-16,-2 1-30 0,2 1 38 15,-2 1-15-15,2 1-20 0,0 0 11 0,0 2 2 16,0 0 16-16,0 4-48 0,1-1 20 15,-1 0 8-15,1 3-2 0,-2 2 2 0,-2-3-20 16,0 4 24-16,-1 0-18 0,-3 2 18 0,1-1 10 16,-3 1 3-16,2 2 23 0,-5-1-27 0,-1-2 4 15,0 3-18-15,-3 0 6 0,-1 0-4 0,-3 3 4 16,3-5-4-16,-2 4-5 0,-3 0-2 0,1-2-8 16,0 1 10-16,1-2-12 0,-1 1 0 0,-2-1-9 15,4-2 6-15,-1 1-16 0,1 0 0 16,-2 0-19-16,1-2-8 0,-1 1 12 0,1 0-35 15,0 0-13-15,3-3-22 0,4-5-30 16,-10 12-32-16,6-7-52 0,4-5-67 0,-7 12-1261 16</inkml:trace>
  <inkml:trace contextRef="#ctx0" brushRef="#br0" timeOffset="1107.566">1290 1007 3064 0,'0'0'490'0,"0"0"-153"0,0 0-53 16,9 5-102-16,-9-5 48 0,0 0-85 0,0 0 20 15,13 3-60-15,-13-3 19 0,0 0-16 0,0 0-15 16,22-2-10-16,-22 2-3 0,14-1-3 0,-14 1-1 15,14-6-29-15,-14 6 7 0,14-6-12 0,-5 0 13 16,-3 2-12-16,2-2 5 0,-8 6-22 0,14-12-6 16,-9 7 8-16,1 0 0 0,-6 5-8 0,7-12 10 15,-1 4-24-15,-6 8 4 0,3-8 17 16,-3 8-13-16,3-13-11 0,-3 13 15 0,0 0-10 16,-2-15-6-16,2 15-9 0,-3-9 26 0,3 9-21 15,-7-8 6-15,7 8-4 0,-8-4-7 0,8 4-5 16,-11-4 15-16,11 4-23 0,-17 0 16 15,17 0 4-15,-17 6 0 0,7-1-12 0,-1 1 1 16,0 3-2-16,0 3 18 0,2-1 9 16,0 1-20-16,2 3 0 0,0-1 1 0,3 1-1 15,-1 1 32-15,3 1-35 0,0-1 20 0,2-3-18 16,0 1 26-16,4 0-5 0,-2-1 14 0,1-1-28 16,-1-1 19-16,0 0-10 0,0 0 3 0,4-1 5 15,-6-10 2-15,6 16-17 0,-3-10 13 16,-3-6-16-16,8 11 16 0,-8-11-17 0,11 7-3 15,-2-2-22-15,-9-5 3 0,14 2-20 0,-14-2-8 16,16 3-25-16,-16-3-58 0,17-2-58 0,-17 2-98 16,19 0-1205-16,-10-3-2160 0</inkml:trace>
  <inkml:trace contextRef="#ctx0" brushRef="#br0" timeOffset="1468.345">1621 1185 3279 0,'0'0'487'16,"0"0"-99"-16,0 0-79 0,0 0-40 0,0 0-52 15,-16 4-25-15,16-4-28 0,0 0-28 0,-11-2 2 16,11 2-19-16,0 0-4 0,-13-6-28 0,13 6 1 15,-8-4-9-15,8 4 0 0,-3-7-16 0,1 1 2 16,2 6-22-16,-1-12 9 0,0 5-21 0,2-2 0 16,0-3 0-16,1 0-2 0,1-2-24 0,1 1 11 15,2-4-10-15,0 2-24 0,0-1 0 16,3-1 10-16,0-1-18 0,3 1-1 0,-3 3 2 16,1 0 6-16,0-1-19 0,1 7 7 0,-3-5 9 15,3 4 10-15,-3 0-5 0,0 3-3 0,-1-1-33 16,3 1-2-16,-10 6-15 0,13-10-26 15,-5 8 7-15,-8 2-7 0,17-2-19 0,-17 2-34 16,18-1-56-16,-7 2-195 0,-2 0-1513 0</inkml:trace>
  <inkml:trace contextRef="#ctx0" brushRef="#br0" timeOffset="2299.566">2034 1142 3038 0,'0'0'588'0,"0"0"-170"15,-6-2-51-15,6 2-76 0,0 0-36 16,0 0-71-16,0 0 8 0,-7-1-55 0,7 1 24 16,0 0-36-16,0 0-19 0,0 0 5 0,0 0-17 15,0 0-34-15,0 0 17 0,0 0-7 16,0 0-4-16,0 0-12 0,0 0 22 0,0 0-28 15,0 0 5-15,0 0-15 0,0 0 6 0,24 11-8 16,-13-6-4-16,0-1-5 0,2 0 7 0,1 3-13 16,1-3 0-16,1 2 3 0,1-1-7 0,0-1 3 15,0 2-3-15,-1-3-7 0,-1 0 3 0,0-1-10 16,-2 0-10-16,-13-2-12 0,26-2-18 16,-13 0-6-16,-3-1-40 0,-10 3-30 15,17-7-45-15,-9 1-373 0,-1-1-665 0,-1-1-749 16</inkml:trace>
  <inkml:trace contextRef="#ctx0" brushRef="#br0" timeOffset="2807.881">2414 736 3506 0,'0'0'425'0,"0"0"-63"0,0 0-31 16,0 0-66-16,7 26-25 0,-4-17-33 0,-1 2-35 16,3 4-22-16,-2 0-30 0,2 4 5 15,1 1-32-15,1 2 4 0,0 1-18 0,-1 1-10 16,1-2-13-16,1 1 7 0,1-2-21 0,-2 2 2 15,1-2 2-15,2-1-10 0,-1-2 7 0,-1 0-7 16,1-3 6-16,-1 0-5 0,1-1 6 0,-2-2-2 16,0-1-8-16,4-1 8 0,-4-1-11 15,0-1-2-15,1-3 5 0,0 2-5 0,0-3 0 16,-1-3-8-16,-7-1-1 0,17 1-1 0,-17-1-4 16,19-3 6-16,-8-1 4 0,-3-3-11 15,2-1-11-15,3-4 6 0,-3 0 1 0,0-3 2 16,1-2-7-16,-1-3 8 0,-3-2-4 0,1 1-8 15,-3-2 1-15,-1 1-1 0,-3-3 0 0,1 3 2 16,-2-1 3-16,-3 0-2 0,-1-2-3 0,-1 2 5 16,-1 0-6-16,-2 2 1 0,3 1-3 0,-2 3 2 15,-1 3-2-15,2 0-1 0,0-1-10 16,0 5-5-16,2 0-17 0,0 0-1 0,-3 2-22 16,5 2 14-16,0-1-9 0,2 7-20 0,0 0-22 15,0 0-37-15,0 0-54 0,0 0-795 16,0 0-476-16,0 0-1385 0</inkml:trace>
  <inkml:trace contextRef="#ctx0" brushRef="#br0" timeOffset="3272.337">2990 1089 3070 0,'3'14'444'0,"-3"-7"-90"0,0-7-101 0,2 12 23 15,-1-4-90-15,-1-8-28 0,2 11-6 0,-2-11-31 16,0 11-20-16,0-11-7 0,1 10-35 15,-1-10 23-15,0 0-22 0,0 10 4 0,0-10 8 16,0 0 25-16,0 0-2 0,0 0-30 16,0 0-8-16,0 0 7 0,0 0-12 0,0 0-1 15,0 0-14-15,0 0-11 0,7-25 1 0,-4 17 11 16,2-7-9-16,3 3 0 0,-3-3-5 0,3-1-7 16,3-2-5-16,-4 3 2 0,1 2-17 0,2 0 16 15,-3 1 2-15,0 0 1 0,0 4 6 0,-1 0 4 16,-1 0-20-16,0 5-8 0,-5 3-11 15,11-4 26-15,-11 4-7 0,0 0-4 0,20 9 5 16,-16-1 5-16,0 0-14 0,1 2 15 0,1 0-20 16,-1 1 5-16,-1 0 0 0,0 0-23 0,-1 0-18 15,0-1-5-15,0 0-60 0,0 0 5 0,2-1 0 16,-5-9-70-16,4 15-76 0,-1-9-1288 0,-1 0-2058 16</inkml:trace>
  <inkml:trace contextRef="#ctx0" brushRef="#br0" timeOffset="3472.665">3392 1142 3190 0,'6'9'448'16,"0"-1"-166"-16,-6-8-1 0,8 13-125 15,-4-7-54-15,-4-6-56 0,3 13-17 0,-3-13-104 16,0 12-56-16,0-12-70 0,0 0-70 0,-3 19-269 16</inkml:trace>
  <inkml:trace contextRef="#ctx0" brushRef="#br0" timeOffset="3847.947">3313 765 3956 0,'0'0'451'0,"8"-3"-71"0,-8 3-92 15,0 0-64-15,13-3-43 0,-13 3-28 0,0 0-17 16,12-3-26-16,-12 3-31 0,0 0-8 0,0 0-22 15,15 0-4-15,-15 0-19 0,0 0-1 16,12 7 13-16,-12-7-6 0,0 0-24 0,7 13 26 16,-7-13-30-16,5 11 18 0,-2-2-15 0,1-1 3 15,-1 1 0-15,3 1-2 0,-3 1 3 16,3 3 8-16,0 0-13 0,0 3 3 0,-1 0-7 16,0 0 27-16,4 4-40 0,0-2 20 0,-1 1-23 15,2 1 3-15,-1-2-12 0,-1-1-25 0,1-1-4 16,-1 0 4-16,-1-4-15 0,0 3-9 0,-1-3-37 15,1 0-10-15,-3-2-36 0,-1-1-16 16,0 0-29-16,-3-10-103 0,7 18-488 0,-6-14-1927 16</inkml:trace>
  <inkml:trace contextRef="#ctx0" brushRef="#br0" timeOffset="4092.129">3536 1023 3070 0,'-9'1'484'0,"0"2"-60"0,2 0-154 0,-2 1-35 15,1-2-41-15,1 1-42 0,-2 0 3 0,0 0-60 16,0 3 3-16,-1-1-31 0,1-1-19 0,-3 3-27 15,2-2-49-15,-2 0-45 0,-2 1-50 16,3 6-121-16,-2-9-1840 0</inkml:trace>
  <inkml:trace contextRef="#ctx0" brushRef="#br0" timeOffset="4856.032">4258 712 3359 0,'-8'3'474'0,"-2"-1"-128"16,-1 3-62-16,1-1-58 0,-2 2-18 15,-2 1-57-15,1 1 6 0,-2 1-53 0,2 0 5 16,-1 0-15-16,1 2-9 0,1-1-7 0,-2-1-4 16,2 1-15-16,1 0-10 0,1-1-13 0,2 0 0 15,-1 0-2-15,2-1 9 0,1-1-22 0,4-1 6 16,-1-1-8-16,3-5 28 0,0 10 7 0,0-10-25 15,0 0-9-15,14 10 9 0,-3-7-8 0,2-1 3 16,1-1 2-16,2 1-10 0,3-1-1 0,1 0-3 16,1 1 5-16,-1-1 2 0,-3 1-2 0,1 0-7 15,0 3-18-15,-3 0 12 16,1 3 11-16,-4 1 9 0,0 2-8 0,-4 2 16 16,0 2 7-16,-3 0 3 0,-4 2-4 0,-1 1-7 15,-4 0 5-15,0 4-11 0,-6-1 7 0,0 0-3 16,-2 1-19-16,0-3 9 0,-4 4-25 0,2-5-2 15,0 0-17-15,-1-4-26 0,0 2-12 0,0-2-1 16,5-3-48-16,0-1-22 0,0-3-51 0,3-2-22 16,1 0-281-16,6-5-1073 0</inkml:trace>
  <inkml:trace contextRef="#ctx0" brushRef="#br0" timeOffset="5360.396">4407 1012 3453 0,'0'0'496'15,"0"0"-59"-15,1 14-107 0,1-9-47 0,-2-5-66 16,3 15-30-16,-1-5-14 0,1 0-8 0,0-2-54 16,0 3-13-16,-2-1-14 0,2 0-3 0,1 0-12 15,0-1-14-15,1 1 3 0,0-2-4 16,4 0-17-16,-2-1 13 0,0-1-18 0,2 1 7 16,0-4-13-16,0 0 4 0,1-2-9 0,-10-1 19 15,22-4-19-15,-10 1-15 0,3-5 3 0,-1-1 8 16,5-2-19-16,-4-3 13 0,4-2-15 0,-3 0 6 15,0 1-4-15,0-1 4 0,-4 2 0 0,-2 2-1 16,0 3-8-16,-1 1 4 0,-4 1-3 16,1 4 10-16,-6 3-4 0,0 0 5 0,0 0-6 15,0 0 9-15,7 16-2 0,-11-5 8 0,0 4-7 16,-1 2 14-16,1 1-12 0,0 0 21 16,1 1 0-16,1 0 3 0,1-1-10 0,0 3 25 15,1-2-27-15,1 0 5 0,2 1-11 0,-2 0 0 16,4-2 0-16,-1-1-3 0,2-1-22 0,-2 1 5 15,3-2-24-15,-2-1-13 0,1-2-27 0,1 1-14 16,2-1-25-16,-4-3-20 0,2-2-35 0,-1 1-844 16,1-5-472-16,0 1-1651 0</inkml:trace>
  <inkml:trace contextRef="#ctx0" brushRef="#br0" timeOffset="5748.229">4982 941 3381 0,'-10'14'494'0,"2"0"-127"0,1-2-75 0,-1-2-69 15,0 0-16-15,3-2-49 0,-1 0-21 0,0-1-16 16,2 0-17-16,-2 1-21 0,2-2 1 15,0-1-14-15,4-5 3 0,-6 7 17 0,6-7 2 0,-3 5-36 16,3-5-10-16,0 0-16 0,0 0 15 0,0 0-16 16,0 0 9-16,0 0-14 0,30-11 20 15,-24 6-27-15,2 3 21 0,0-3-19 0,0 3 13 16,0 0-7-16,-1-2-2 0,-7 4 1 0,17 3 5 16,-8-1 0-16,0 1-18 0,1 3 3 15,-2 2 12-15,-1 2 4 0,-2 0-6 0,-1 0-6 16,1 2 8-16,-4 0-10 0,0 0 6 0,-1-1-8 15,0 0 0-15,-1 0 5 0,0 0-1 0,-2-1-14 16,0-1 0-16,0 0-12 0,-1-2-11 0,-2 2-15 16,2-4-27-16,4-5-35 0,-7 10-16 0,7-10-113 15,-9 5-781-15,9-5-571 0</inkml:trace>
  <inkml:trace contextRef="#ctx0" brushRef="#br0" timeOffset="5999.829">5142 879 3548 0,'8'17'558'0,"0"-1"-154"15,-2 2-54-15,0 0-84 0,-2 0-35 16,2 3-52-16,0 1-44 0,-2-3-14 15,0-1 6-15,0 4-45 0,1-1 1 0,-3-4-7 16,1 0 1-16,0 2-21 0,0-1-17 0,0-2-28 16,1 0-11-16,-3-3-35 0,1-2-21 0,-1 0-64 15,0 1-26-15,-1-6-975 0,0-6-706 0</inkml:trace>
  <inkml:trace contextRef="#ctx0" brushRef="#br0" timeOffset="6232.352">5276 1086 3574 0,'0'0'543'0,"0"0"-123"0,0 0-92 16,0 0-34-16,0 0-70 0,0 0-43 0,0 0-44 15,-24 5-7-15,14-1-19 0,2-2-7 0,-1 1-27 16,-3 0-18-16,0 1-28 0,1 1-19 0,0-4-30 15,1 3 6-15,1-1-21 0,9-3-31 0,-18 6-20 16,18-6-27-16,-12 5-23 0,12-5-155 16,-8 5-1130-16,8-5-1485 0</inkml:trace>
  <inkml:trace contextRef="#ctx0" brushRef="#br0" timeOffset="6619.724">5406 1107 3587 0,'8'-4'502'0,"0"1"-128"16,-1-1-91-16,1 0-34 0,1 1-49 0,-2-3-25 15,1 1-33-15,1 0 0 0,-2 0-21 0,-2 0-10 16,4 1-42-16,-2-3 3 0,0 1-21 0,-1 1 3 15,-1 0-19-15,0 0 23 0,0 0-15 16,-5 5-3-16,9-9-9 0,-7 4 1 0,-2 5 8 16,6-6-7-16,-6 6-17 0,4-6 12 0,-4 6-10 15,0 0 4-15,0 0-8 0,0 0-3 16,-15-5-9-16,15 5-2 0,-17 5 2 0,8-2 12 16,-2 1-14-16,1 2 9 0,0 2-3 0,2-1-8 15,-2 4-4-15,1-2 12 0,4 2-6 0,0 0 15 16,0 0-2-16,4 0-7 0,1 2-4 0,1-2 1 15,3 1 11-15,-1 1-22 0,3-1-5 0,2-1-4 16,-1 1-13-16,3-3-17 0,0 2-11 16,0-2-37-16,1-2-67 0,-2 0-11 0,1-3-14 15,4 0-242-15,-7-3-1114 0</inkml:trace>
  <inkml:trace contextRef="#ctx0" brushRef="#br0" timeOffset="7027.524">5765 1236 3759 0,'0'0'548'0,"13"3"-106"0,-13-3-116 15,10 0-48-15,-10 0-52 0,0 0-27 16,7-5-66-16,-7 5-33 0,3-10-16 16,-3 10-24-16,0-12-2 0,0 5-10 0,0 7-16 15,-3-18 0-15,1 9-7 0,1 1-6 0,1 1-5 16,0 7 5-16,-1-11 0 0,1 11 28 0,1-10 3 15,-1 10-17-15,4-6-4 0,-4 6 0 0,11-1-1 16,-11 1-13-16,13 2 2 0,-13-2-2 0,13 5 5 16,-13-5-3-16,13 5-4 0,-8-2-2 0,-5-3-5 15,10 2 1-15,-10-2 4 0,9 3 4 0,-9-3 16 16,0 0-25-16,10 2 4 0,-10-2-5 16,0 0 0-16,12-5-4 0,-7 0 3 0,2 2-1 15,-2-4 4-15,2 1-3 0,1-1-2 0,1 2 5 16,0-2-4-16,-1 0-8 0,3 2 12 15,-1 1-11-15,2 2 9 0,0 0-6 0,0 4-11 16,1-1 15-16,-1 2-3 0,0 1-5 0,0 1-3 16,-2 0-5-16,0 0-10 0,1 0-9 0,-1 1-7 15,-1 0-20-15,-1-3 0 0,-8-3-40 0,13 9-12 16,-13-9-38-16,10 6-30 0,-10-6-58 16,15 7-226-16,-10-6-1136 0</inkml:trace>
  <inkml:trace contextRef="#ctx0" brushRef="#br0" timeOffset="7839.7">7361 709 3279 0,'0'0'412'0,"-21"8"-85"0,9-3-58 0,0 1-46 16,-5 0-26-16,0 2-31 0,0-2-40 0,-4 3-13 16,2-4-9-16,1 3-28 0,-2-2 6 0,2-1-5 15,-2 0-16-15,0-1-3 0,5 1-6 0,-2-3-3 16,5 3-28-16,1-3 8 0,0 1-29 16,1 2 26-16,3-5-24 0,7 0 16 0,-13 2 12 15,13-2-24-15,0 0-6 0,-4 5 10 0,4-5-1 16,0 0 10-16,0 0-10 0,0 0 1 0,0 0 16 15,12 15-12-15,-12-15-19 0,6 13 23 0,-3-5 6 16,0 2-21-16,-3 1-8 0,1 3 17 16,-2-1-19-16,-1 4 19 0,0-1-24 0,-1 1 22 15,-2 0 0-15,-1 0-18 0,1-1 16 0,0 0-5 16,-3-1-16-16,1-1 10 0,-1 0-9 0,4-2 27 16,-2 1-2-16,0-2-18 0,2 0 23 0,1-3-1 15,-1 2 4-15,1-2 14 0,1-1 11 0,-1 1 3 16,1-3-21-16,2-5 0 0,-1 12 6 15,1-12 2-15,0 10-13 0,0-10 9 0,1 10 3 16,-1-10 5-16,3 9-13 0,-3-9 2 0,4 9-15 16,2-4-6-16,-6-5 2 0,5 9 14 0,0-6-8 15,-5-3-9-15,10 8 13 0,-4-4 3 16,2-2-9-16,-1 3 6 0,3-2-9 0,-1-1-3 16,2 2 3-16,0-3 4 0,3 0-10 0,-3 0 5 15,6-1-22-15,-1-1 4 0,2 0-30 0,1-2-5 16,0 1-22-16,0 0 7 0,-2-3-39 0,-3 2 0 15,-1-1-40-15,-2-1-48 0,0 0-76 0,3-1-328 16,-6 0-1191-16</inkml:trace>
  <inkml:trace contextRef="#ctx0" brushRef="#br0" timeOffset="8044.002">7231 991 3480 0,'-11'3'447'0,"1"-1"-122"15,-3 0-34-15,0 1-56 0,0-1-64 0,-3 2-15 16,1 1-52-16,0-2-41 0,-1 1-19 0,1-2-77 16,-4 1-6-16,1 0-60 0,-1 0 7 0,1-2-120 15,8 3-179-15,-4-2-2003 0</inkml:trace>
  <inkml:trace contextRef="#ctx0" brushRef="#br0" timeOffset="8603.164">7262 972 3666 0,'0'0'509'15,"0"0"-132"-15,0 0-36 0,17 19-57 0,-7-10-32 16,1 3-42-16,-1 0-55 0,4 3-17 0,0 2-1 16,2-2-36-16,-3 1-3 0,2 0-8 0,1 0-21 15,1-1-4-15,-3-2-9 0,1 2-11 0,0-1-1 16,-2-3-17-16,0-1-10 0,0 0-16 0,1-1-23 15,-2-1-7-15,-1 2-24 0,-1-5-3 16,-2 1-70-16,-8-6-45 0,14 7-55 16,-8-6-986-16,-6-1-869 0</inkml:trace>
  <inkml:trace contextRef="#ctx0" brushRef="#br0" timeOffset="8844.354">7580 1036 3070 0,'-16'9'608'16,"2"0"-155"-16,2 0-59 0,-2 1-78 16,2-1-49-16,1 1-59 0,-5 0-26 0,3 0-31 15,-3 2-19-15,0 0-27 0,-1-1-10 0,0 4-35 16,3-7-17-16,0 2-15 0,0-1-30 0,1-2-19 15,0 0-24-15,2 0-16 0,1-3-53 0,0 2-32 16,2-3-29-16,8-3-254 0,-5 4-1345 0</inkml:trace>
  <inkml:trace contextRef="#ctx0" brushRef="#br0" timeOffset="9467.616">7884 921 3444 0,'4'-4'517'0,"-4"4"-146"0,0 0-40 16,0 0-97-16,5-5-45 0,-5 5 8 15,0 0-45-15,0 0-31 0,0 0 4 0,0 0-23 16,-19 12-19-16,11-6-25 0,-1 4-4 16,-2 0 2-16,-2-1-4 0,3 3-14 0,-3-1-2 15,1 1-8-15,0-1 7 0,0 1-10 0,0 1 7 16,2 1-22-16,2-2 8 0,1 0 25 0,0 2-11 15,3-2-7-15,1-1 0 0,0 0 6 0,3-1 0 16,-3 0-20-16,3-1 28 0,0-9-31 0,1 15 4 16,1-9-6-16,-2-6 15 0,4 10-16 0,0-5 8 15,-4-5-9-15,5 6 9 0,-5-6-9 0,0 0 5 16,0 0-3-16,15-3 10 0,-15 3-10 16,7-8 14-16,-4 2-11 0,1-2-2 15,1-2-6-15,-2-1 10 0,-1 1-16 0,1-1 14 16,0 0-9-16,0-2 25 0,-2 2-13 0,2-1-4 15,-3 2-16-15,3 1 9 0,-3 0-6 0,0 9 7 16,1-14-6-16,1 9 2 0,-2 5-2 0,1-10 7 16,-1 10-5-16,3-10-8 0,-3 10-8 0,0 0 16 15,0 0-7-15,9 0 16 0,-9 0-1 0,0 0 1 16,12 14-2-16,-9-8 4 0,3-1-7 0,-2 3 4 16,2 1 9-16,-1-1 3 0,1-1-8 0,-1 1 5 15,0-2-13-15,-1 0 5 0,-1 1 11 16,1-1-16-16,-4-6-16 0,8 11 8 15,-5-5-38-15,1 0-23 0,-4-6-50 0,0 0-21 16,11 15-89-16,-7-13-858 0,-4-2-552 0</inkml:trace>
  <inkml:trace contextRef="#ctx0" brushRef="#br0" timeOffset="9972.157">7987 1106 3833 0,'0'0'445'0,"6"11"-117"0,-6-11-30 15,1 10-68-15,-1-10-37 0,3 9-34 0,-3-9-17 16,0 0-23-16,3 10-25 0,-3-10 10 0,0 0-22 16,0 0-19-16,0 0 0 0,0 0-4 0,0 0-5 15,0 0-12-15,0 0-11 0,0 0 7 0,0 0 14 16,-5-29-29-16,5 22 16 0,0 7 0 0,3-18-3 15,-1 8-10-15,1 1 15 0,-1-1-6 16,1 3-14-16,2-1-12 0,-1 2 4 0,0 1-10 16,-4 5 19-16,10-7-10 0,-4 5 2 0,-6 2-12 15,0 0 18-15,18 8-25 0,-12-5 14 0,-2 4-13 16,2-1 8-16,-2-1-4 0,0 1 4 0,-4-6-7 16,7 9 17-16,-7-9-14 0,4 9 8 15,-4-9 7-15,4 4 13 0,-4-4-4 0,0 0 0 16,0 0-1-16,0 0 4 0,0 0-7 0,9-15-2 15,-9 15 0-15,4-13 1 0,1 4-3 0,0 0-4 16,-1 1 2-16,1-1-1 0,0 0-8 16,1 2 0-16,1 1 6 0,0-2-2 0,0 5-4 15,2-1 0-15,-2 1 5 0,-7 3-5 0,20 3-4 16,-9 1 10-16,0 1-7 0,0 1-1 0,1 4-3 16,-1 0 7-16,-1 1-5 0,0-1 5 0,-2 1-14 15,-2-1-1-15,0 0-9 0,-2-1 4 0,0 0-21 16,0-1-3-16,0 1-15 0,-4-9-20 0,5 14-24 15,-5-14-26-15,0 11-16 0,0-11-26 16,3 8-208-16,-3-8-764 0,0 0-740 0</inkml:trace>
  <inkml:trace contextRef="#ctx0" brushRef="#br0" timeOffset="10219.344">8389 1057 3079 0,'8'6'567'0,"-2"3"-152"16,1 2-50-16,0 2-80 0,1 0-71 15,-1 1 9-15,0 3-51 0,1-2-24 0,0 0-31 16,-1 2 5-16,2 1-26 0,-4-2-20 0,1-1 5 16,1 1-22-16,-3-2 15 0,0-2-30 0,-1-1-5 15,2 1-2-15,-3-3-22 0,1 1-14 0,-3-10-2 16,3 14-41-16,-3-14-12 0,4 11-5 0,-4-11-23 15,0 0-19-15,-5 12-48 0,5-12 26 0,0 0-85 16,0 0-47-16,-18 0-97 0,18 0-1599 0</inkml:trace>
  <inkml:trace contextRef="#ctx0" brushRef="#br0" timeOffset="10528.287">8358 1127 3135 0,'1'-8'491'0,"3"-1"-145"16,-1-1-44-16,0 1-48 0,0-1-25 0,1 0-61 16,2-1-21-16,-1 2-7 0,3-3-2 0,0 1-37 15,-1 3-16-15,1-2-36 0,3 2 5 16,-1 1-1-16,3-1 22 0,1 2-29 0,-2 2-15 16,2 0 11-16,-1 3-1 0,0 1-10 0,-13 0-11 15,26 6 8-15,-10 1 15 0,-2-1-21 0,-2 3 5 16,0 0-8-16,-1 1 5 0,-4-2-5 15,-1 1 9-15,-2 0 2 0,-1 0 4 0,-2 2-12 16,-1-3-3-16,0-8 11 0,-4 18 1 0,-2-9-8 16,1 0-8-16,-4-2 0 0,2 0-3 0,-3 1-14 15,-1-2-15-15,-3 2-21 0,1-2-16 16,-2-2-50-16,-1 3-7 0,1-6-53 0,2 3-67 16,-3-2-1160-16,3-1-1249 0</inkml:trace>
  <inkml:trace contextRef="#ctx0" brushRef="#br0" timeOffset="10851.661">8758 802 3293 0,'8'21'656'0,"-4"-2"-152"15,0 1-120-15,1 0-69 0,-1-1-51 16,0 1-41-16,3 3-35 0,-3 0-27 0,1 0-26 0,-3-1-10 16,1-3-23-16,-1 1-10 0,1-1-22 15,-2-2 4-15,1 1-16 0,-1-3-16 0,0-1-17 16,1-2-11-16,-2-3-21 0,1 2-9 0,-1-3-17 15,0-8-26-15,0 15-19 0,0-15 14 16,0 13-59-16,0-13 1 0,0 0-57 0,-1 11-699 16,1-11-782-16</inkml:trace>
  <inkml:trace contextRef="#ctx0" brushRef="#br0" timeOffset="11303.314">8879 1134 2869 0,'10'-2'470'0,"-10"2"-138"0,11-1-54 0,-4-2 25 15,-7 3-92-15,16-4-19 0,-8 2-44 0,1-1-14 16,2-1-30-16,0-1 3 0,2-2-21 0,0 1-17 15,0-1 2-15,1-1-10 0,-2 0-22 0,1 0 7 16,-2-1-8-16,1 0 1 0,-1 0-12 16,-2 0 0-16,-1-1 38 0,-1 2-37 15,-1-2-16-15,-2 0 15 0,-3 2 1 0,1-2 2 16,-2 2-19-16,-3-1 3 0,0 0-1 0,-2 2 1 16,-1 0-12-16,-1 0 8 0,-2 3-7 0,-2 2 5 15,1 1 11-15,0 2-9 0,-2 2 5 0,2 3-5 16,-2 2-12-16,1 4 17 0,4 1 43 0,0 4-21 15,1 0 14-15,3 1 2 0,3 1 13 0,0-1-15 16,3 1 0-16,1-1 3 0,1-1-6 0,2-2-4 16,0 0 4-16,4-1-2 0,-1-2-18 0,2-4 9 15,0 2 10-15,2-5-13 0,-1 1-17 16,0-3-12-16,2-2-6 0,-2-2-26 0,2-2-14 16,1-1-1-16,-1-1-30 0,-2-1-11 15,0 0-45-15,0-2-39 0,-6-1-52 0,1 2-295 16,-1-2-1053-16</inkml:trace>
  <inkml:trace contextRef="#ctx0" brushRef="#br0" timeOffset="14836.25">1349 2545 2937 0,'0'0'373'0,"0"0"-75"0,0 0 14 15,0 0-37-15,3-12-29 0,-3 12-58 0,0 0-30 16,-1-6 0-16,1 6-28 0,0 0-10 0,0 0-12 15,-2-7-1-15,2 7-31 0,-5-4 5 16,5 4-41-16,0 0 16 0,-11-4-18 0,11 4-16 16,-10-2-1-16,10 2 4 0,-12 0 17 0,12 0-1 15,-14 0-36-15,14 0 22 0,-14 2-3 0,4 0-5 16,0 3-14-16,-1-2 10 0,1 1-2 0,0 2-13 16,0-1 3-16,-1 3 35 0,-2 0-38 0,2 3 21 15,-1 1-16-15,1 0 5 0,3 2-18 0,-4 4 20 16,3-5-16-16,1 6-1 15,2-2 14-15,0 0-4 0,1 0 20 0,1 2-12 16,1-2-8-16,0 3 1 0,2-3 2 0,1 2-5 16,0-2-9-16,0 2 1 0,1 0 10 0,2 0-15 15,0-1 4-15,-1 1 12 0,6 1 4 0,-1 2 5 16,1-3 28-16,3 2-19 0,-1 0-18 0,2-2 26 16,2 1-15-16,3 2 14 0,-1-1-15 0,2-1 15 15,-2-4-31-15,0 1 13 0,2-2-1 16,-3-2 14-16,3 0-15 0,-2-2 6 0,2 0 0 15,-2-2-16-15,0-3 6 0,1-1-3 16,2-1 8-16,-4-3-1 0,3-1-5 0,3-4-4 16,-2 0-4-16,2-4 12 0,3-5-14 0,1-2 12 15,-2-1-1-15,-1-4 2 0,-1 0 4 0,0-1-24 16,-2-2 18-16,-1-2-6 0,-2 1 5 0,-1 1-4 16,-2 0 2-16,-4 0 6 0,1-1-22 15,-5 0 19-15,0 1-10 0,-4 2 9 0,-2 0 2 16,-2-3 4-16,-4 1-14 0,1 0 4 0,-4-1-4 15,-1-1 2-15,-5 1-26 0,-1 3 31 0,-2-1-12 16,-2 2 11-16,-1 1-14 0,-2 0 5 0,-1 2 0 16,-2 1-7-16,4 0-12 0,2 4 14 0,0 3-9 15,0-2-2-15,1 4-13 0,3 2 8 16,3 2-2-16,-2 3 0 0,3 3-22 16,1 3 7-16,-1 4 12 0,2 2 3 0,-3 3-18 15,4 2 19-15,-3-1-10 0,3 1-2 0,-1 0 16 16,-1 1-5-16,3-3-11 0,-2-1-23 0,1 3 6 15,0-4 2-15,1 1-88 0,3-3-19 0,-4 1-112 16,5-4-1406-16</inkml:trace>
  <inkml:trace contextRef="#ctx0" brushRef="#br0" timeOffset="16888.41">1456 2535 2842 0,'0'0'539'0,"0"0"-192"16,0 0-3-16,0 0-113 0,0 0 41 0,0 0-77 15,0 0-20-15,0 0-5 0,0 0 7 0,0 0-30 16,0 0 18-16,0 0-31 0,0 0-15 15,0 0-8-15,0 0-1 0,0 0-26 16,0 0 11-16,0 0-27 0,0 0 3 0,-3-19-21 16,3 19-5-16,-3-10-6 0,0 2 17 0,3 1-30 15,-2-4 21-15,0 0-20 0,-1-2-4 0,1-2-3 16,-2-3-1-16,4 0 7 0,0-1-4 0,0 0-15 16,0 0 8-16,0-1-3 0,0 2-11 0,0 1 4 15,0-1 3-15,3 3-4 0,-2-1 5 0,-1 2 3 16,2 1-7-16,-2 2 6 0,1 1-4 15,1 1-7-15,-2 2 0 0,0-2-1 0,0 9-4 16,2-12 1-16,-2 12-9 0,0-11-2 16,0 11 0-16,0-10 10 0,0 10-7 0,0-8 8 15,0 8 4-15,0 0-11 0,2-9 10 0,-2 9-11 16,0 0 9-16,0-8 0 0,0 8-1 0,0 0 6 16,0 0 6-16,0 0-20 0,0-10 14 0,0 10-2 15,0 0-4-15,0 0 6 0,0 0 20 0,0 0-22 16,0 0 0-16,0-8-5 0,0 8 19 15,0 0-24-15,0 0 16 0,0 0-6 0,9-4 7 16,-9 4-10-16,0 0 1 0,0 0 7 0,0 0 7 16,13 0-7-16,-13 0 14 0,0 0-22 0,0 0 10 15,10-2-9-15,-10 2 10 0,0 0-8 0,0 0 5 16,10-1-2-16,-10 1 2 0,0 0 0 16,0 0 4-16,10-2-1 0,-10 2-1 0,0 0 6 15,9-3-10-15,-9 3 2 0,0 0 2 16,8-2-7-16,-8 2 5 0,0 0-10 0,11-3 15 15,-11 3-9-15,8-1 4 0,-8 1-8 0,0 0 12 16,11-2-17-16,-11 2 11 0,0 0 6 0,18-2-4 16,-18 2-10-16,11-1 10 0,-11 1-5 0,16-1 3 15,-16 1-9-15,17-1 6 0,-17 1-3 0,21-1 0 16,-10 1 0-16,3-2 27 0,4 1-27 0,-1 1 5 16,6-2-6-16,-1 1 9 0,8 0-8 0,-2-1 0 15,2 2 12-15,2-1-7 0,-1-1-7 16,0 0 2-16,0 0 0 0,-1 1 9 15,0-1-4-15,-5 0 8 0,-1 2-11 0,0-2 1 16,-4 1-3-16,1-2 4 0,0 2-4 0,-2-1 5 16,-4 1-8-16,1 0 18 0,-2 1-17 0,-1-1-5 15,0 0-3-15,-1-1 15 0,-2 2-7 0,3-1-2 16,-3 0-5-16,-10 1 19 0,19 1-18 0,-10-1 5 16,-1-1 6-16,-8 1-3 0,19 0-6 0,-19 0 10 15,14 0-6-15,-14 0 5 0,15 0 0 16,-15 0 7-16,15 0-12 0,-15 0 16 0,15-1 0 15,-15 1-19-15,0 0 0 0,19 0 7 0,-19 0-9 16,15 0 9-16,-15 0-6 0,13-2-4 16,-13 2 6-16,17 2 5 0,-17-2-12 0,14 0 16 15,-14 0-10-15,14 1 3 0,-14-1-6 0,16 2 3 16,-16-2-6-16,0 0 12 0,15 2-8 0,-15-2 8 16,0 0-4-16,13 1 5 0,-13-1 4 0,0 0-22 15,0 0 14-15,0 0-10 0,15 1 8 16,-15-1 6-16,0 0-4 0,0 0-16 0,0 0 18 15,0 0-1-15,0 0-5 0,0 0 9 0,13 1-11 16,-13-1 11-16,0 0 0 0,0 0-6 0,0 0-1 16,0 0 8-16,0 0-16 0,0 0 7 0,0 0 1 15,0 0 20-15,0 0-21 0,0 0 11 0,12 3-5 16,-12-3-16-16,0 0 23 0,0 0-1 0,0 0-8 16,0 0 8-16,0 0-4 15,0 0-7-15,0 0 5 0,0 0 14 0,0 0-9 16,0 0 6-16,0 0-1 0,0 0-2 0,0 0-22 15,0 0 13-15,0 0-4 0,0 0 3 0,0 0 0 16,0 0 1-16,0 0-3 0,0 0-4 0,0 0 6 16,0 0 4-16,0 0-4 0,0 0 9 0,0 0-14 15,0 0 14-15,0 0-12 0,0 0 5 0,0 0-9 16,0 0 19-16,0 0-11 0,0 0 9 0,0 0 3 16,0 0-10-16,0 0-8 0,0 0 4 15,0 0 3-15,0 0-3 0,0 0 1 0,0 0 14 16,0 0-17-16,0 0 5 0,0 0-7 15,0 0 15-15,0 0-13 0,0 0 4 0,0 0 6 16,0 0-7-16,0 0 7 0,0 0-1 0,0 0-11 16,0 0 10-16,0 0 2 0,0 0 6 0,0 0-10 15,0 0 2-15,0 0-6 0,0 0 10 0,0 0-5 16,0 0 7-16,0 0-5 0,0 0 6 0,0 0 2 16,0 0-12-16,0 0 0 0,0 0 0 15,0 0-3-15,0 0 6 0,0 0-10 0,0 0 12 16,0 0-18-16,0 0 16 0,0 0-15 0,0 0 14 15,0 0 0-15,0 0 0 0,0 0-6 0,0 0 14 16,0 0-24-16,0 0 16 0,0 0-5 0,0 0 8 16,0 0-3-16,0 0-6 0,0 0 4 15,0 0-3-15,0 0 8 0,0 0 5 0,0 0-5 16,0 0 0-16,0 0 8 0,0 0-18 16,0 0-4-16,0 0 9 0,0 0 4 0,0 0-2 15,0 0-4-15,0 0-4 0,0 0 9 0,0 0 5 16,0 0-11-16,0 0 4 0,0 0 3 0,0 0-4 15,0 0-7-15,0 0 19 0,0 0-16 0,0 0 11 16,0 0-15-16,0 0 15 0,0 0-9 0,0 0 18 16,0 0-24-16,0 0 16 0,0 0-8 0,0 0 8 15,0 0-14-15,0 0 4 0,0 0 5 16,0 0 10-16,0 0-22 0,0 0 14 16,0 0-10-16,0 0 6 0,0 0-7 0,0 0 6 15,0 0-7-15,0 0 7 0,0 0-6 0,0 0 1 16,0 0 0-16,0 0 8 0,0 0-3 0,0 0 5 15,0 0-8-15,0 0-6 0,0 0 3 0,0 0 11 16,0 0-8-16,0 0 9 0,0 0-11 0,0 0 2 16,0 0-27-16,0 0-2 0,0 0-39 0,0 0-1 15,0 0-44-15,0 0-62 0,0 0-831 0,0 0-500 16,0 0-2259-16</inkml:trace>
  <inkml:trace contextRef="#ctx0" brushRef="#br0" timeOffset="22655.92">2530 2077 2119 0,'0'0'380'15,"0"0"-129"-15,0 0 53 0,0 0-114 0,0 0 5 16,0 0-13-16,0 0-56 0,0 0-36 0,0 0 62 16,0 0-46-16,0 0 27 0,0 0-23 0,0 0 2 15,0 0-2-15,0 0 10 0,0 0-30 16,0 0-7-16,0 0-22 0,0 0-18 0,0 0 26 15,0 0-16-15,0 0 2 0,0 0 9 0,0 0-32 16,0 0 21-16,7-29 4 0,-7 29 2 0,1-9-13 16,-1 9-14-16,2-9-23 0,-2 9 35 15,0-11-38-15,0 2 14 0,0 9-3 0,-3-12-1 16,3 5-20-16,-3 1 29 0,3 6 2 0,0-15-6 16,-1 5-36-16,1 3 32 0,0 0-2 0,0 7-19 15,0-15 17-15,0 7 4 0,0 8-34 0,4-15 23 16,-1 5 2-16,1 1 24 0,0 1-21 0,2-1 26 15,-2 1-29-15,2 0 6 0,-2 0-11 0,3 1 0 16,-2 1-15-16,0-1 7 0,0 2 8 0,-5 5-14 16,11-7 16-16,-5 4 3 0,-6 3-21 15,13 0 21-15,-13 0 6 0,14 6 10 0,-8-3-18 16,1 2-3-16,-1 3-1 0,-2-1-21 0,0 1 31 16,2 1-18-16,-4-1 14 0,1 1 16 0,0 1-7 15,-1 0-17-15,0-1 5 0,0-1 6 16,-2-8-27-16,0 17 2 0,1-10 16 0,-1-7-2 15,2 14 4-15,-1-8-13 0,-1-6 14 0,0 10 12 16,0-10-3-16,2 9-12 0,-2-9-23 0,0 0 13 16,1 11-6-16,-1-11 12 0,0 0 7 0,0 0 0 15,0 11-18-15,0-11 32 0,0 0-23 0,0 0 8 16,0 0 9-16,0 0 8 0,0 0-8 16,0 0-15-16,0 0-9 0,0 0 22 0,0 0-22 15,0 0 27-15,0 0-3 0,6-26-5 0,-4 18-16 16,1 0 16-16,0 0-8 0,1-2 10 0,1 0-20 15,-1-1 13-15,2 0 7 0,2-1-2 0,-2 0-1 16,1 1-12-16,-2 0 15 0,0 4-25 16,3 0-11-16,-2 0 2 0,-1 1 3 0,0 1 13 15,2 3-8-15,-7 2 16 0,12-1 6 0,-12 1-10 16,15 5 16-16,-8 0-2 0,0-2-42 0,0 5 30 16,-2-1 2-16,0 0 12 0,0 3-22 0,1-3 10 15,-2 1-2-15,0-1 4 0,1 1 1 0,-2-2 13 16,-3-6-18-16,4 13-1 0,-1-9-13 15,-3-4 35-15,3 10-17 0,-3-10 6 0,5 8-1 16,-5-8 20-16,0 0-16 0,3 7 20 0,-3-7 2 16,0 0-22-16,0 0 1 0,0 0-4 0,0 0-8 15,10-21 18-15,-6 14 1 0,0-3-6 0,3 0 8 16,-1-2-8-16,1 0 11 0,0-1-31 16,4 1-10-16,-2 0 20 0,1 3 3 0,0-1-3 15,2 0-18-15,-2 2 18 0,3 2 2 0,-2 2 10 16,1 0-30-16,0 2 15 0,1-1-2 0,0 5-1 15,-2-1 8-15,1 2-20 0,-1 2 6 0,-1-1 15 16,0 4-3-16,-1-2 7 0,-2 3-5 16,1-2-5-16,-3 2 0 0,0 0 0 0,0 0-13 15,-2-1 13-15,0 1 5 0,-1 0 1 0,1-1-14 16,0 1 18-16,-1-1-15 0,-1 0 8 0,1 3-3 16,-1-1 4-16,0-3-19 0,1 4 26 0,-2-2-22 15,1 1 19-15,1 0-18 0,0-1 34 0,-2-9 14 16,2 16-17-16,-2-7-6 0,1-2-15 15,-1-7-15-15,1 14 25 0,-1-14 1 0,0 13-15 16,0-13-1-16,2 9 14 0,-2-9-15 0,0 0 33 16,0 11-13-16,0-11-7 0,0 0-9 0,0 0 10 15,0 0 8-15,0 0-9 0,-3 6-7 0,3-6 9 16,0 0-5-16,0 0-4 0,0 0 9 0,0 0 2 16,0 0-2-16,0 0-7 0,0 0-10 15,0 0 8-15,0 0-7 0,0 0 22 0,0 0-12 16,0 0-3-16,0 0-14 0,0 0 42 0,0 0-12 15,0 0-25-15,0 0 13 0,0 0-10 0,0 0 19 16,0 0-6-16,0 0 8 0,0 0-15 0,0 0 6 16,0 0-10-16,0 0 4 0,0 0 10 15,0 0-8-15,0 0 26 0,0 0-4 0,0 0 5 16,0 0-11-16,0 0-2 0,10-20-8 0,-10 20 16 16,6-4-9-16,-6 4 1 0,0 0-8 0,10-2-1 15,-10 2 1-15,9-2 1 0,-9 2 8 0,13-3-11 16,-6 2 1-16,-7 1 3 0,16-2-4 15,-8 1 1-15,-8 1-13 0,17-2 21 0,-7 1-15 16,0 0 14-16,4 0-11 0,-2-2-2 0,3 1-1 16,-2-1 15-16,2 1-8 0,1-1-2 0,1 0 0 15,0 0 6-15,4-1-7 0,1 0-3 0,1 0 7 16,4-1-3-16,0 1 4 0,1 0-7 16,2 3-1-16,0-2 1 0,-2 2-14 0,1 1 13 15,1 0-9-15,1 1 9 0,-3 0-2 0,2 1 4 16,-2 1-5-16,1-1 2 0,-6 0 9 0,2 2-11 15,-3-1-10-15,-1 1 3 0,0-1-2 0,-2-1 11 16,0 3 0-16,-4-3 6 0,-2 0-13 16,1 0 3-16,-3 0-1 0,2-1 7 0,-5 1-10 15,-8-2 8-15,15 3-7 0,-6-1-2 0,-9-2-2 16,16 1-2-16,-7-1 13 0,-9 0 3 0,17 1-18 16,-17-1 11-16,15 1-7 0,-5-1-12 0,-10 0 4 15,17 1 2-15,-9-1 2 0,-8 0 1 0,15 0 2 16,-15 0 0-16,15 2 0 0,-8-1 5 15,-7-1-2-15,13 0-9 0,-13 0 10 0,14 2 2 16,-14-2 10-16,13 1 2 0,-13-1-26 0,11 1 15 16,-11-1-13-16,11 2 5 0,-11-2-16 0,0 0 20 15,12-2 5-15,-12 2-4 0,0 0-21 0,12 2 32 16,-12-2-3-16,0 0-16 0,0 0 8 16,10 0-1-16,-10 0-13 0,0 0 15 0,0 0-2 15,0 0 6-15,0 0 10 0,10 0-9 0,-10 0 4 16,0 0-11-16,0 0-4 0,0 0 18 0,10-2-21 15,-10 2 6-15,0 0-1 0,0 0 22 0,0 0-16 16,0 0 10-16,0 0 6 0,10-1-6 0,-10 1 9 16,0 0-14-16,0 0-11 0,0 0 11 15,0 0 0-15,0 0-8 0,0 0 11 0,0 0-3 16,0 0-12-16,0 0 12 0,0 0 8 0,0 0-2 16,0 0-15-16,9-3 7 0,-9 3 7 0,0 0-13 15,0 0 20-15,0 0-3 0,0 0-25 0,7-4 14 16,-7 4-5-16,0 0 9 0,0 0 12 15,0 0-14-15,8-2-12 0,-8 2 8 0,0 0-8 16,0 0 24-16,0 0-19 0,0 0 7 0,6-4 4 16,-6 4 11-16,0 0-11 0,0 0-11 0,0 0 5 15,0 0-5-15,0 0-2 0,0 0 11 0,0 0-8 16,0 0 6-16,0 0 22 0,7-4-24 16,-7 4 4-16,0 0 5 0,0 0-21 0,0 0 14 15,0 0-6-15,0 0 1 0,0 0 10 0,0 0 12 16,0 0-17-16,0 0 16 0,0 0-29 0,7-3 9 15,-7 3-8-15,0 0 16 0,0 0-8 0,0 0 8 16,0 0-8-16,0 0 8 0,0 0-15 0,0 0 18 16,0 0-3-16,0 0-8 0,0 0-17 15,0 0 21-15,0 0 9 0,0 0-10 0,11 8-14 16,-11-8 13-16,0 0 4 0,1 12 5 0,-1-12-23 16,0 15 25-16,0-15-15 0,-2 18 0 0,2-8 4 15,-2 3 16-15,1 2-7 0,-2-1 2 0,2 4-13 16,-1-2 16-16,1 2-15 0,1 1 6 15,0-1 1-15,-1 0-17 0,1 1 22 0,0 0 8 16,0-1-7-16,-2-1-15 0,1 1 3 0,-1 0-1 16,1 0-14-16,-2-1 5 0,0 0 15 0,0-1 3 15,2 1-20-15,-4-2 23 0,3-1-22 0,-1-2 17 16,0-1-8-16,2 0 8 0,-1-2-4 16,1 1 9-16,0-2-9 0,-1-1 8 0,2-7-8 15,-3 13 16-15,2-6-24 0,1-7 33 0,-2 8-2 16,2-8-11-16,-1 8 7 0,1-8 3 0,0 0-7 15,-1 11-4-15,1-11 6 0,0 0 13 0,-2 7 3 16,2-7-10-16,0 0 0 0,0 0-5 0,0 0 3 16,0 0-1-16,-3 7-10 0,3-7 7 15,0 0-15-15,0 0 3 0,0 0 1 0,0 0 10 16,0 0-8-16,0 0 6 0,0 0-6 0,0 0 1 16,-1 9-3-16,1-9 10 0,0 0-12 0,0 0-4 15,0 0-6-15,0 0 16 0,0 0 1 0,0 0-2 16,0 0-2-16,0 0-7 0,0 0 11 0,0 0-9 15,0 0 10-15,0 0-10 0,0 0-6 16,0 0 8-16,0 0-6 0,0 0 4 0,0 0-4 16,0 0 4-16,0 0-2 0,18-17 5 0,-18 17-14 15,10-5 9-15,-6 1 2 0,1-1 0 0,0 0 1 16,-5 5 13-16,12-9-14 0,-4 4-5 16,-2 2-10-16,2-3 10 0,-1 3-5 0,3-1 5 15,-1 2-6-15,-1-1 5 0,3 2-1 0,-1 1 3 16,3 0 9-16,1 1-3 0,-1 0-8 0,1 2 6 15,-1-1-14-15,1 2 10 0,-3-2-7 0,2 4 0 16,0-1 3-16,-2-2 12 0,2 3-8 16,-2-2 11-16,-1 3-6 0,1-1 3 0,-2 0-19 15,1 0 3-15,-3 1 4 0,2-1 2 0,-1 0 6 16,-3 0-9-16,1 2 1 0,1-1 17 0,-3 1-13 16,-1 0-5-16,0-1 9 0,-3-7 0 0,1 16 0 15,-2-8-1-15,-1 2-4 0,-2 0-1 0,0 0 15 16,-3-1-9-16,0 2-11 0,-3-1 5 15,-3 0-3-15,3 0 16 0,-2-1-17 0,-4 2 8 16,2-3 0-16,-1 2 0 0,0-3-9 0,-2 2 14 16,2-1-23-16,-2 1 18 0,3-3-13 0,-3 0 13 15,4 2-2-15,-1-2 15 0,2-1-20 0,1-2 7 16,1 3-12-16,2-2 10 0,-1 1-11 0,1-2 5 16,2 0 4-16,6-3-2 0,-13 5-5 15,9-2 9-15,4-3-10 0,-8 6 18 0,8-6-8 16,0 0 10-16,-9 5-18 0,9-5 10 0,0 0-4 15,0 0-6-15,0 0 14 0,0 0 4 0,0 0 4 16,0 0-18-16,0 0 2 0,0 0 8 16,0 0-8-16,0 0-8 0,0 0 18 0,0 0-6 15,0 0-8-15,0 0 6 0,0 0 0 0,0 0 12 16,0 0-16-16,0 0 8 0,0 0-9 0,0 0 0 16,33-1-4-16,-33 1 15 0,11-1-4 0,-11 1 21 15,14 0-27-15,-14 0 8 0,10 0 0 0,-10 0-2 16,14 0 6-16,-14 0-2 0,12 2-18 0,-12-2 16 15,10 3 2-15,-10-3-6 0,11 3-6 16,-11-3 26-16,10 4-20 0,-7 0-4 0,-3-4 10 16,8 5-8-16,-8-5 2 0,7 5-2 0,-7-5 0 15,6 6 10-15,-6-6-4 0,5 5-4 0,-5-5-10 16,5 4 24-16,-5-4 2 0,0 0-14 16,4 9-22-16,-4-9 28 0,0 0-10 0,3 7-4 15,-3-7 5-15,0 0 4 0,4 7-5 0,-4-7 4 16,0 0-10-16,0 10 20 0,0-10-11 0,0 0-14 15,-4 11 13-15,4-11-4 0,-6 11 12 0,2-6 6 16,4-5-20-16,-10 10 6 0,3-6 2 16,-1 3-2-16,0-1 4 0,1 0-2 0,-1-1-2 15,-2 1 2-15,1 0-8 0,2-2 12 0,-1 2-4 16,2-2 6-16,-1 0-8 0,1 0 12 0,1 0-18 16,-2-1 5-16,7-3-10 0,-10 7 15 0,6-5 0 15,4-2 2-15,-8 6 8 0,8-6-14 0,-9 3 8 16,9-3-4-16,-9 7 3 0,9-7-10 15,-7 6 5-15,1-4 5 0,6-2-16 0,-9 3 11 16,9-3 4-16,-7 6-6 0,7-6-10 0,-8 4 0 16,8-4 2-16,-8 4 10 0,8-4 4 0,-7 4-6 15,7-4-13-15,0 0 22 0,-6 4-7 0,6-4-2 16,0 0-3-16,-7 2 24 0,7-2-19 0,0 0 4 16,0 0-12-16,0 0 2 0,-7 5-3 15,7-5 16-15,0 0-28 0,0 0 21 0,0 0 6 16,0 0-6-16,0 0 0 0,0 0 0 0,0 0 0 15,0 0-12-15,0 0 5 0,0 0 6 0,0 0 1 16,0 0-5-16,0 0 14 0,0 0-1 16,0 0-10-16,0 0-4 0,0 0-7 0,19-16 5 15,-19 16 14-15,12-3 0 0,-5 0-10 0,-7 3 18 16,13-4-14-16,-6 1 5 0,0 1-7 0,-7 2-11 16,13-1 11-16,-13 1-10 0,12-2 5 0,-12 2-1 15,13 0-10-15,-13 0 14 0,13-2 4 0,-13 2 22 16,13 2-31-16,-13-2 0 0,13 2-3 15,-5 0 8-15,-8-2-7 0,14 4 28 0,-7-1-19 16,3 1-2-16,0-2-16 0,-1 2 18 0,-1-1 0 16,-1 1-1-16,-7-4-12 0,11 7 2 0,-5-5 15 15,-6-2 5-15,10 9-5 0,-5-7 7 0,-5-2-16 16,8 6 20-16,-8-6-8 0,5 7-12 16,-5-7 4-16,5 6 8 0,-5-6-16 0,2 8 2 15,-2-8 0-15,4 7 12 0,-4-7-14 0,0 0 12 16,-1 12-9-16,1-12 15 0,-4 9-7 0,0-2-7 15,4-7 27-15,-9 9-20 0,3-3-13 0,-1-2 10 16,-1 2 3-16,1-1 20 0,-2-1-36 0,2 2 15 16,-2-3-18-16,1 2 10 0,0 0 5 15,1-1-8-15,-3 0 6 0,4-2 20 0,-1 2-14 16,7-4 7-16,-12 7 13 0,4-5-14 0,8-2-15 16,-11 5 14-16,5-4-14 0,-2 1 20 0,8-2-11 15,-11 6 12-15,5-5-4 0,6-1 5 0,-13 3-2 16,8 0-11-16,5-3-8 0,-13 3 1 15,7 0 18-15,6-3-11 0,-12 5-7 0,6-2 10 16,6-3-8-16,-10 2 3 0,10-2-18 0,-10 4 13 16,10-4 14-16,-8 3-7 0,8-3-9 0,-6 4 9 15,6-4 2-15,0 0-11 0,-7 3 32 0,7-3-21 16,0 0 0-16,-8 3 11 0,8-3-21 0,0 0 16 16,0 0-1-16,0 0 2 0,0 0-16 15,0 0 2-15,0 0 10 0,0 0 6 0,0 0-4 16,0 0-6-16,0 0-18 0,0 0 26 0,0 0-20 15,0 0 11-15,0 0 7 0,0 0-7 0,0 0 6 16,0 0 7-16,0 0-4 0,0 0-3 16,0 0-3-16,0 0 3 0,0 0-15 0,0 0 13 15,0 0-8-15,0 0 3 0,0 0 2 0,0 0-9 16,0 0-7-16,0 0 21 0,0 0-21 0,0 0 11 16,5 13 1-16,-5-13 1 0,0 0-7 0,0 0 1 15,6 9 1-15,-6-9 2 0,2 7-6 0,-2-7 18 16,2 9-3-16,-2-9-17 0,3 9 11 15,-3-9 2-15,1 13-2 0,-1-13 18 0,2 12-10 16,-1-5 16-16,-1-7-13 0,1 17-1 0,-1-9-1 16,0 3-16-16,2 1 3 0,-2-1 6 0,0 2-13 15,1-2 19-15,-1 3-1 0,2-1-1 0,-1 1-6 16,1 2 6-16,0 2-26 0,2 1 18 16,-2-2-5-16,1 2 35 0,1 0-23 0,-1 0 5 15,1 1-12-15,0 2 19 0,1-1-17 0,1 3-5 16,-1-1 10-16,-2 1-14 0,2 0 2 0,-2-4 6 15,0 0-9-15,-1-1 9 0,-1-3 3 16,0 1-20-16,-1-4 4 0,0 0-1 0,0-1-7 16,-1 0-1-16,0-3-10 0,-1-1 6 0,1 1 5 15,1-9 24-15,-2 13-27 0,1-7 18 0,1-6-1 16,0 11 2-16,0-11-11 0,-2 10-2 0,2-10 21 16,0 0-2-16,0 11 9 0,0-11 6 0,-1 6 7 15,1-6-23-15,0 0-6 0,0 0 9 16,0 12-5-16,0-12 7 0,0 0-20 0,0 0 13 15,-2 7 0-15,2-7 18 0,0 0-18 0,0 0 10 16,0 0 0-16,0 0 8 0,0 0-16 0,-4 7 15 16,4-7-12-16,0 0 8 0,0 0-6 0,0 0 18 15,0 0-5-15,0 0-3 0,0 0 0 0,0 0 10 16,-8 3-8-16,8-3 5 0,0 0-8 16,0 0 10-16,0 0 5 0,0 0 1 0,-16-4-11 15,16 4 2-15,0 0-16 0,0 0 16 0,-13 0-17 16,13 0 15-16,0 0-25 0,-11 1 18 0,11-1-9 15,-13 2 15-15,5-1-6 0,-2 0 6 0,10-1-4 16,-21 1 10-16,7 1-15 0,-1-2 4 16,-3 1-7-16,0-1 5 0,-3 0 11 0,-2 0-1 15,-2-1-4-15,-1 2 11 0,-3-1-20 0,-2-1 9 16,1 2-4-16,0-1-2 0,-1 0-2 0,2 0 7 16,0 4-13-16,-2-2 12 0,1-2-3 0,0 1-1 15,1 1-12-15,-1 0 18 0,0 0 1 0,1 0-15 16,-1 0 2-16,0-1-2 0,1 2-6 15,-1-2 14-15,2 2-8 0,-2 0-4 0,2-1-2 16,-3 1 14-16,1-1-10 0,2 2 13 0,-2-1-4 16,-1 1-7-16,0-1 4 0,0-2-2 0,-3 5 13 15,-3-3 1-15,0 1-24 0,5-2 5 16,-1 0-11-16,1 1 19 0,-1-1-10 0,0 1 12 16,0-2 0-16,1 1 6 0,0-2-18 0,-2 1 5 15,2-1-5-15,-3 0 12 0,-2 0-17 0,-3-1 7 16,-1-1-8-16,0 1 9 0,7-2-5 0,-1 2 14 15,-4 0-17-15,3-2 24 0,4 2-35 0,-1 0 19 16,2 0 8-16,-2 0-8 0,4-1 0 0,-1 1 0 16,3 1 0-16,-2-1-17 0,0 1 22 15,3-2-2-15,-3 2-12 0,-1-1 17 0,1 1-8 16,-4 0 2-16,-2 0 3 0,-1 0-4 0,0 0 6 16,0-2-12-16,-6 2-11 0,5-1 9 0,4-2 9 15,-1 3 12-15,1 0-18 0,1-3 6 0,9 2 3 16,0 0 13-16,1-2-12 0,-2 2 13 0,4-1-6 15,0 1 6-15,5-2-25 0,-1 2 10 16,-1 0-6-16,6-1 4 0,-3 1-17 0,1 0 21 16,0-2-21-16,-1 2 12 0,3-2 3 0,-2-1-13 15,2 1 3-15,-1 1 6 0,1-2-7 16,0 1-11-16,2 0-5 0,-1-1 22 0,3 1-4 16,2-1-10-16,-2 1 4 0,1-1 13 0,6 4-8 15,-8-7 18-15,6 2-8 0,2 5 10 0,-7-6-10 16,7 6 4-16,-4-6-6 0,4 6 0 0,-3-4-8 15,3 4 9-15,0 0-7 0,-7-7 16 0,7 7-14 16,0 0 12-16,-4-5-4 0,4 5-10 0,0 0 3 16,-2-5 28-16,2 5-33 0,0 0 8 0,-3-6-5 15,3 6 11-15,0 0-2 0,-4-8 2 0,4 8-8 16,-2-6 19-16,2 6-11 0,-2-6 10 0,2 6-8 16,-2-7 17-16,2 7-23 0,-5-7 0 15,5 7-2-15,-5-9 14 0,3 4-33 0,-2-1 32 16,-1 1-7-16,1-3-6 0,-3 1 8 15,3 0 6-15,-2-1-20 0,0-1 8 0,1-1 8 16,-1 0-8-16,2 0 0 0,-1 0 2 0,0-1-11 16,2-3 10-16,0 0 1 0,2-1-5 0,1-1-20 15,0-3 12-15,0 0-6 0,1-3 3 0,1-2-9 16,0-1 2-16,0 1-4 0,1-1 5 0,2 0-6 16,-3 0 12-16,0 0 0 0,0 2-7 0,-2-2 15 15,0 3 11-15,2-1 44 0,-2 2 26 0,0-1-38 16,0 0 16-16,0 0-18 0,0 0-1 0,0 1 1 15,0 1-7-15,2 0-9 0,0 0 16 0,-1 1-12 16,1 1-3-16,0-1 1 0,0 1-11 16,-2 0 3-16,4 0-13 0,-1 3-15 15,-2 1-20-15,0 2-20 0,0 1 4 0,1-1-18 16,0 2-5-16,1 0-40 0,-3 10-27 0,5-16-39 16,0 13-70-16,-2-3-1138 0,1 1-1497 0</inkml:trace>
  <inkml:trace contextRef="#ctx0" brushRef="#br0" timeOffset="25372.045">176 3144 3028 0,'0'0'552'0,"0"0"-143"0,0 0-50 0,0 0-58 15,0 0-33-15,0 0-66 0,0 0-18 0,0 0-17 16,0 0-9-16,0 0-42 0,0 0 0 15,0 0-39-15,0 0-15 0,0 0-5 0,0 0 19 16,0 0-26-16,0 0-3 0,0 0-3 0,0 0-7 16,0 0-2-16,0 0 10 0,11-19-24 0,-11 19 24 15,7-6-25-15,-3 0-5 0,-4 6-4 0,9-10-1 16,-2 3-10-16,0 2 10 0,1-1-4 0,2-1-4 16,-3 3-4-16,3-3 6 0,0 3-1 15,-3 2 4-15,1 0-15 0,-8 2 6 0,19-2-2 16,-19 2 16-16,15 4-20 0,-9-1 4 0,0 3 2 15,-2 0 16-15,-2 3 3 0,0 1-9 16,-4 1-8-16,2 2 10 0,0-1-5 0,-4 1 5 16,2 2-4-16,-1-3-1 0,-2 3 4 0,1-1 16 15,0 0-18-15,1 0-3 0,-3-1 5 0,4-2-12 16,-3-1 4-16,2 0 10 0,1-1-13 0,0-1 12 16,-1-1-1-16,1 2-8 0,0-2-2 0,2-7 2 15,-4 12-2-15,4-12 6 0,-2 11-3 0,2-11 7 16,-3 9-9-16,3-9 10 0,-4 7-6 15,4-7-6-15,0 9-2 0,0-9 6 0,0 0 4 16,-4 9-8-16,4-9-4 0,0 0 26 0,0 7-13 16,0-7 10-16,0 0 14 0,0 0-4 0,0 0 0 15,0 0 13-15,0 0-10 0,4 10 6 0,-4-10-12 16,0 0 2-16,13-2-4 0,-13 2 8 0,14-6-20 16,-5 3 1-16,2-3-11 0,-1 1-6 15,3-2-2-15,0 1-5 0,0-1-6 0,-1 0 6 16,-1 1 0-16,0 1 6 0,-2 0-13 0,1 1 13 15,-2-1-27-15,3 2-1 0,-4-1 6 0,2 1-15 16,-2 0-11-16,-7 3 8 0,13-4-17 16,-9 2-19-16,-4 2-39 0,0 0-3 0,0 0-91 15,27 2-876-15,-19-3-793 0</inkml:trace>
  <inkml:trace contextRef="#ctx0" brushRef="#br0" timeOffset="25964.128">520 2985 3493 0,'0'0'463'0,"0"0"-112"0,0 0-48 0,0 0-84 15,0 0 5-15,0 0-79 0,0 0 10 0,0 0-31 16,0 0-25-16,0 0-9 0,0 0 2 0,0 0-23 16,0 0 9-16,0 0-25 0,0 0-7 0,0 0-4 15,0 0 12-15,0 0-13 0,0 0 11 0,0 0 0 16,0 0-2-16,0 0 17 16,0 0-33-16,0 0-9 0,0 0 14 0,0 0-8 0,0 0 0 15,0 0-11-15,0 0-5 0,0 0-3 16,17 16 20-16,-17-16-10 0,7 11-6 0,-5-3-3 15,3 0 7-15,-1 2-10 0,-1 1 5 0,3 2-7 16,-1 1 7-16,2-1-6 0,-3 3 8 0,1-1 6 16,-1-2-4-16,2 0-18 0,-1 3 11 0,0-3-9 15,1-1-1-15,-1-3 3 0,-1 2 3 0,-1-1-9 16,3-2 11-16,-3-1-8 0,-3-7 7 0,5 13-32 16,-3-7 13-16,-2-6-5 0,4 9 3 0,-4-9-7 15,2 7-4-15,-2-7-3 0,0 0-19 16,3 9-20-16,-3-9 8 0,0 0-13 0,0 0-12 15,0 0-40-15,0 0-48 0,6 18-83 16,-6-18-939-16,0 0-835 0</inkml:trace>
  <inkml:trace contextRef="#ctx0" brushRef="#br0" timeOffset="27752.155">648 2807 2363 0,'0'0'627'0,"0"0"-278"0,0 0-10 0,0 0-74 15,0 0-13-15,0 0-55 0,0 0-23 0,29 10-33 16,-25-5-3-16,0 3-19 0,-4-8-1 0,14 20-23 16,-5-8 11-16,-2 2-53 0,5-1 33 0,-4 1-24 15,5 3-6-15,-3-2 1 0,-1-1-9 0,0-1-7 16,-1 2-15-16,2-3-8 0,-2 1 13 0,-1-2-11 15,-1 0 24-15,0-3-31 0,0 1 18 0,-2 0-19 16,-1-2-22-16,1 0-30 0,2-1 20 16,-2 0-24-16,-4-6-13 0,7 10-20 0,-7-10-16 15,0 0-60-15,4 10-651 0,-4-10-1292 0</inkml:trace>
  <inkml:trace contextRef="#ctx0" brushRef="#br0" timeOffset="28240.212">841 2883 2859 0,'0'0'494'0,"-3"11"-88"0,3-11-76 0,0 0-71 16,-7 9-29-16,7-9-67 0,-2 6 33 0,2-6-25 15,0 0-14-15,-4 7-42 0,4-7-25 0,0 0 13 16,0 0-16-16,-2 6 0 0,2-6-7 0,0 0 4 16,0 0-12-16,-2 9-41 0,2-9 28 15,-2 6-12-15,2-6 5 0,0 0-17 0,0 0-3 16,0 11-7-16,0-11 4 0,0 0-10 0,0 0 9 15,0 0-6-15,-1 9 24 0,1-9-6 0,0 0 4 16,0 0-6-16,0 0 8 0,0 0-8 0,0 0-5 16,0 0-5-16,0 0 10 0,0 0-3 15,0 0-3-15,0 0-9 0,20-12 10 0,-16 6-17 16,-4 6 6-16,10-8-7 0,-3 4 6 0,-1 1-6 16,-6 3-3-16,11-5-7 0,-6 2-7 0,-5 3-6 15,9-6 4-15,-9 6 4 0,11-3-5 0,-11 3-11 16,10-2-3-16,-10 2-2 0,10 0 5 0,-10 0-22 15,7-3-1-15,-7 3-8 0,0 0-14 16,0 0-2-16,0 0 2 0,0 0-27 0,0 0-32 16,0 0-19-16,0 0-60 0,16 4-1002 0,-16-4-691 15</inkml:trace>
  <inkml:trace contextRef="#ctx0" brushRef="#br0" timeOffset="28616.018">780 2703 3403 0,'0'0'453'0,"0"0"-114"0,-3-5-47 15,3 5-63-15,0 0-16 0,0 0-46 0,0 0-19 16,0 0-22-16,0 0 0 0,0 0-37 0,17 16 30 15,-11-10-26-15,3 0-11 0,1 1-1 16,0-1-1-16,-1 1 3 0,-2-2-2 0,5 1-15 16,-4-1 15-16,1 0-21 0,1-1 5 0,0 0-3 15,-3-2 12-15,-7-2-13 0,16 3 12 0,-16-3-13 16,0 0-7-16,16-5-10 0,-14 0 0 16,3-1-14-16,-1 1-2 0,-2-2-2 0,-2 7 1 15,3-16-2-15,-3 7-4 0,2-1-16 0,-2 0 0 16,0-1-9-16,-2 0-2 0,2-1-18 0,-1 2 7 15,1 2-13-15,0-2 4 0,-2 1-13 0,2 1 6 16,0 8-16-16,-1-14-23 0,1 9-28 0,0 5-31 16,0 0-41-16,-3-14-816 0,1 8-561 15,-1 0-2189-15</inkml:trace>
  <inkml:trace contextRef="#ctx0" brushRef="#br0" timeOffset="28964.425">827 2139 2980 0,'0'0'568'0,"0"0"-116"0,11 23-114 0,-5-16-30 15,-5-1-73-15,6 1-8 0,-4 2-63 0,1 0 3 16,0 1-42-16,-2 1 3 0,3 0-45 0,-1 1 8 16,1 1-20-16,0 0-2 0,1-1-16 0,0 1 5 15,-1-2-17-15,0 0 4 0,0-1-7 0,1 0-5 16,-1 1-34-16,-1-3-24 0,0-1-26 15,0 1-12-15,-1-2-47 0,2 5-106 0,-5-11-977 16,6 6-863-16</inkml:trace>
  <inkml:trace contextRef="#ctx0" brushRef="#br0" timeOffset="29207.608">995 2207 2886 0,'0'0'503'0,"-15"0"-109"16,15 0-105-16,-18 2-38 0,7-1-58 0,-3 2-24 16,3 0-25-16,-2 1-1 0,-1 1-36 0,1-2-9 15,-1 2-21-15,1 0-11 0,-2 2-27 0,0-1-1 16,4-1-32-16,-2-1 30 0,-1 2-69 0,1-1-27 15,2 0-56-15,2 0-51 0,-1 1-109 0,2 1-1779 16</inkml:trace>
  <inkml:trace contextRef="#ctx0" brushRef="#br0" timeOffset="29940.185">687 3651 3723 0,'0'0'539'0,"13"-1"-164"0,-5 0-45 15,-1-2-67-15,-7 3-9 0,18 0-78 0,-9-1-14 16,-9 1-34-16,18 0-7 0,-9-2-32 0,-9 2 3 16,18 0-29-16,-18 0-33 0,13 2-30 0,-6-1-2 15,-7-1-55-15,0 0-11 0,18 3-40 0,-18-3-3 16,0 0-50-16,17 0-429 0,-17 0-1000 0</inkml:trace>
  <inkml:trace contextRef="#ctx0" brushRef="#br0" timeOffset="33324.14">2612 1551 3126 0,'0'0'474'0,"0"0"-102"15,0 0-57-15,0 0-83 0,-2-6 6 16,2 6-66-16,0 0-15 0,0 0-38 0,0 0 3 16,0 0-20-16,0 0-13 0,0 0-3 0,0 0-21 15,7-10-22-15,-7 10 17 0,0 0-38 0,0 0 53 16,0 0-41-16,5-7 13 0,-5 7-16 0,0 0 22 15,0 0-23-15,0 0 6 0,0 0-4 16,4-5 1-16,-4 5-12 0,0 0 13 0,0 0-9 16,0 0 10-16,0 0-5 0,0 0 0 0,0 0 1 15,0 0-8-15,0 0-5 0,0 0 12 0,4-6-30 16,-4 6 20-16,0 0-8 0,0 0 10 0,0 0-9 16,0 0-2-16,0 0 11 0,0 0-5 15,0 0-15-15,5 20 3 0,-5-20-8 0,2 10 6 16,-2-10-12-16,1 12 23 0,-1-12-19 0,2 11 17 15,-1-5-4-15,-1-6-4 0,-1 11-1 0,1-11 0 16,-2 13-2-16,1-7 11 0,1-6-12 0,-7 10 0 16,4-4 11-16,-1-2 4 0,4-4-19 0,-7 9 10 15,3-6-16-15,-2 1 9 0,6-4-24 0,-10 6 4 16,10-6-10-16,-10 5-4 0,10-5-9 0,-10 4 5 16,3-2-4-16,7-2 2 0,-8 3-11 15,8-3 11-15,-9 2-20 0,9-2 0 0,-8 3-27 16,8-3-34-16,0 0-28 0,0 0-58 0,-11 5-1165 15,11-5-1637-15</inkml:trace>
  <inkml:trace contextRef="#ctx0" brushRef="#br0" timeOffset="33791.919">2578 1377 3220 0,'0'0'515'16,"0"0"-106"-16,0 0-103 0,12 3-71 0,-12-3-34 15,0 0 9-15,0 0-62 0,0 0-16 0,0 0-44 16,0 0-6-16,0 0-4 0,0 0-1 0,0 0-9 16,0 0-1-16,0 0-8 0,13 4-4 15,-13-4-37-15,0 0 13 0,0 0-14 0,0 0 11 16,0 0-16-16,0 0 3 0,0 0 7 0,0 0 2 15,0 0 3-15,0 0-18 0,0 0-7 0,0 0 5 16,0 0-14-16,0 0 7 0,0 0 3 0,0 0-1 16,0 0-13-16,0 0 11 0,0 0-22 0,0 0 33 15,0 0-8-15,0 0-7 0,0 0-6 0,0 0-17 16,0 0-2-16,0 0 4 0,0 0-35 0,0 0-18 16,0 0-72-16,0 0-32 0,0 0-31 15,0 0-178-15,0 0-1601 0</inkml:trace>
  <inkml:trace contextRef="#ctx0" brushRef="#br0" timeOffset="34227.58">2752 1286 3205 0,'0'0'433'0,"0"0"-104"0,0 0-18 16,0 0-73-16,0 0-17 0,9 26-1 0,-9-26-36 15,2 14-50-15,-2-6-3 0,0 2-9 16,0-1 8-16,0 2-44 0,-2-1-17 0,2 3-1 16,-1 0 3-16,-1-1-22 0,2 1 1 0,-1-1 2 15,1 1 0-15,-2-1-25 0,2-1 39 16,-2 1-34-16,2-3 13 0,0-1-27 0,0 2 3 16,-1-1 5-16,1-9-14 0,0 14-2 0,0-8 11 15,0-6 0-15,-2 11-17 0,2-11 6 0,0 8-4 16,0-8-7-16,-1 9-10 0,1-9-9 0,0 0-5 15,0 0-37-15,0 9 26 0,0-9-39 0,0 0-19 16,0 0-37-16,0 0 12 0,0 0-63 0,0 0-162 16,4 13-1193-16</inkml:trace>
  <inkml:trace contextRef="#ctx0" brushRef="#br0" timeOffset="35363.821">2906 1526 1966 0,'0'0'447'16,"0"0"-81"-16,0 0-75 0,0 0-112 0,0 0-11 15,0 0 7-15,0 0-44 0,0 0 25 0,0 0-74 16,0 0 40-16,0 0 11 0,1 8-36 0,-1-8-13 15,0 0 20-15,0 0-53 0,0 0 77 0,10 4-17 16,-10-4-16-16,0 0-52 0,0 0 30 0,7 3-12 16,-7-3-23-16,0 0-31 0,0 0 58 0,9 4-33 15,-9-4 7-15,0 0 9 0,0 0-4 16,0 0-4-16,5 3-40 0,-5-3 7 16,0 0 45-16,0 0-29 0,0 0 11 0,0 0-14 15,0 0 24-15,10 4 4 0,-10-4-3 0,0 0 16 16,0 0-15-16,0 0-24 0,0 0 41 0,0 0-9 15,0 0 1-15,0 0-1 0,0 0-12 0,0 0-7 16,0 0 4-16,0 0-13 0,13-5 7 0,-13 5-17 16,0 0 5-16,4-6 7 0,-4 6-13 0,0 0-1 15,2-7-3-15,-2 7 15 0,0 0-7 0,2-8 10 16,-2 8-4-16,0 0-8 0,2-10 4 16,-2 10-25-16,0 0 12 0,0-13-12 0,0 13 8 15,0-8-10-15,0 8 14 0,0-11 9 0,0 11-15 16,-2-12 6-16,1 7-12 0,1 5 2 15,-4-10 2-15,2 4-8 0,2 6 6 0,-3-10-11 16,2 5 7-16,1 5-13 0,-4-10 11 0,2 5 1 16,2 5 5-16,-1-11-17 0,-1 6 21 0,2 5-8 15,0-11 15-15,0 11-23 0,2-10-1 0,-2 10-15 16,3-12 30-16,0 6 0 0,1 2-20 0,-4 4 0 16,7-11 24-16,0 7-19 0,-7 4-3 15,10-8-19-15,-3 7 36 0,0-1-28 0,-7 2 13 16,15-1 2-16,-6 1-1 0,-9 0 10 0,18 3 4 15,-11 0 2-15,2 1-22 0,1 1 4 0,-2-2 9 16,-1 3 6-16,1-2-12 0,-2 3 1 16,0-1 23-16,-2 2-32 0,1-1 9 0,-5-7 18 15,4 12 22-15,-1-3-19 0,-3-9 1 0,1 11-6 16,-1-11-8-16,0 14-4 0,0-14 16 0,-1 11 17 16,1-4-2-16,0-7-20 0,-3 8 18 0,3-8-13 15,-2 10 2-15,2-10-7 0,-2 8-7 16,2-8-7-16,0 0 20 0,-3 10 8 0,3-10-8 15,-2 6-8-15,2-6 14 0,0 0-1 0,-1 8 15 16,1-8-16-16,0 0 10 0,0 0 5 0,0 0 16 16,0 0-18-16,0 0 17 0,0 0-3 0,6 11 0 15,-6-11 7-15,0 0-7 0,14 0-1 16,-14 0 4-16,15-3-9 0,-15 3 6 0,18-1-18 16,-8-2 7-16,3 0 10 0,1-1-25 0,-2 0-2 15,2 1 11-15,-1 0-12 0,3-2 13 0,-3 4-17 16,2 0-3-16,-2 0-12 0,0 1 2 15,3 0-17-15,-3 0-1 0,0 1-22 0,0 0-11 16,-1 1-21-16,-12-2-14 0,21 8-32 0,-12-4-8 16,-9-4-53-16,15 9-28 0,-8-5-1075 0,-1 0-993 15</inkml:trace>
  <inkml:trace contextRef="#ctx0" brushRef="#br0" timeOffset="38939.939">5799 2001 2539 0,'0'0'473'0,"0"0"-96"15,0 0-75-15,0 0-21 0,0 0-52 0,0 0-38 16,0 0-67-16,0 0 18 0,0 0-9 0,0 0-10 16,0 0-38-16,0 0-5 0,0 0-21 15,-16-5 26-15,16 5-29 0,-12 0-12 0,12 0 20 16,-16 0 0-16,6-1-31 0,-2 1 23 0,-1-1-5 15,-1 1 1-15,1 1 0 0,-2-1-15 0,0 0-6 16,0 1 14-16,1-1-9 0,-2 2 15 0,1-2-17 16,-1 3 2-16,0-2-15 0,0 2-1 0,-2 1 3 15,0-1 2-15,1 2-10 0,0 0 2 0,2 0-5 16,-2 0 10-16,2 0-4 0,-1 2 4 16,3-3-17-16,0 0 2 0,2 1-17 0,-2-2 36 15,2 3-32-15,1-2 15 0,0-2-21 16,10-2 15-16,-17 8 1 0,10-6 3 0,7-2-5 0,-15 5 6 15,15-5-11-15,-13 4 15 0,13-4-8 16,-11 4 5-16,11-4-11 0,0 0 13 0,-15 3-11 16,15-3-9-16,0 0 2 0,-11 3 1 0,11-3-11 15,0 0 19-15,-13 5-15 0,13-5 8 0,0 0-19 16,-8 3 41-16,8-3-34 0,0 0 12 0,-13 4-8 16,13-4 10-16,0 0 1 0,-8 4 11 0,8-4-21 15,0 0 10-15,0 0 16 0,0 0-5 16,0 0-32-16,-10 6 23 0,10-6-7 0,0 0 4 15,0 0-4-15,0 0 14 0,0 0-18 16,0 0 5-16,0 0 4 0,0 0 2 0,-6 8-9 16,6-8 28-16,0 0-21 0,0 0 13 0,0 0-8 15,0 0-8-15,3 14 14 0,-3-14 1 0,0 0-24 16,0 0 28-16,6 12-11 0,-6-12 9 0,4 9-20 16,-4-9 17-16,4 10-10 0,-4-10 10 0,4 10 0 15,-4-10 15-15,6 12-27 0,-3-7 19 0,-2 2-29 16,-1-7 22-16,3 17-23 0,-2-9 28 0,1 2-10 15,-2 1 5-15,0-1 3 0,0 1-8 0,-2 0 6 16,2 1-1-16,-1-2-16 0,-1 2 16 16,1-1-5-16,1 0-6 0,1 1 2 0,-2-2 7 15,1 1-5-15,1-1-2 0,-1 1-4 0,0-3 4 16,2 0-3-16,-2-8 1 0,0 16 2 16,0-9 9-16,0-7-6 0,1 11 6 0,-1-11-5 15,2 11-15-15,-2-11-7 0,1 8 14 0,-1-8-3 16,0 0 2-16,0 11 5 0,0-11 0 0,0 0-4 15,3 9-1-15,-3-9 10 0,0 0 1 0,0 0-15 16,3 9 13-16,-3-9-13 0,0 0 12 0,0 0-13 16,3 6 17-16,-3-6-2 0,0 0-7 0,0 0 16 15,0 0-6-15,4 7-19 0,-4-7 22 16,0 0-12-16,0 0 2 0,0 0-17 0,0 0 26 16,0 0-24-16,0 0 14 0,0 0-5 0,0 0 5 15,8 4-8-15,-8-4 12 0,0 0 3 0,0 0 2 16,9 6-18-16,-9-6 6 0,0 0-1 15,8 2 6-15,-8-2-17 0,0 0 12 0,8 4 0 16,-8-4 9-16,0 0-12 0,0 0 13 0,6 3-11 16,-6-3 16-16,0 0-24 0,0 0 15 0,0 0-13 15,0 0 12-15,0 0-2 0,0 0 5 0,8 4-23 16,-8-4 20-16,0 0-4 0,0 0 4 0,0 0 0 16,0 0-12-16,0 0 4 0,0 0-4 15,0 0 8-15,0 0 16 0,0 0-16 0,0 0 2 16,0 0-5-16,0 0 14 0,-24-7-7 0,24 7 8 15,0 0-17-15,-13 0 10 0,13 0-13 0,-11 0 8 16,11 0 8-16,-9 0-3 0,9 0-8 16,0 0 7-16,-17 2-4 0,17-2-2 0,-11 4-8 15,5-2 9-15,6-2-8 0,-10 6 29 0,3-2-18 16,2-1 12-16,5-3-21 0,-12 7 18 0,6-1-28 16,0-2 22-16,0 3-8 0,0-2 12 0,2 0 3 15,-2 2 8-15,-1-1-22 0,3-1 6 0,0-1 35 16,0 4-28-16,-1-4-28 0,1 2 24 15,4-6-16-15,-6 10 13 0,2-5-16 0,4-5 16 16,-4 9-4-16,4-9 16 0,-3 7-20 0,3-7 16 16,-3 9-32-16,3-9 28 0,-1 6-10 0,1-6 8 15,0 0-19-15,0 0 24 0,1 11-16 0,-1-11 16 16,0 0-23-16,6 9 9 0,-6-9 1 0,0 0 10 16,11 9-10-16,-11-9 27 0,9 5-21 15,-9-5 8-15,11 2-4 0,-11-2-6 0,13 4-9 16,-8-3 21-16,-5-1-10 0,13 2 12 0,-13-2 2 15,16 1-5-15,-16-1-16 0,15 0 15 0,-7-1 3 16,-8 1-13-16,16 0-23 0,-7 0-2 16,-9 0 28-16,15-2 9 0,-6 2-17 0,-9 0 11 15,14-2-1-15,-9 0 9 0,-5 2-28 0,12 0 12 16,-12 0-9-16,11 0 22 0,-11 0-7 0,10 0 8 16,-10 0-19-16,0 0 11 0,14 4-8 0,-14-4 13 15,11 2-21-15,-11-2 6 0,7 1-10 16,-7-1 16-16,0 0-3 0,11 6 26 0,-11-6-30 15,0 0 7-15,8 4-6 0,-8-4 12 0,0 0-23 16,4 6 2-16,-4-6-12 0,0 0 15 0,1 9 8 16,-1-9 6-16,0 0 21 0,0 0-11 0,0 0 1 15,-5 13-13-15,5-13-11 0,-7 4 15 16,7-4-17-16,-7 5 13 0,7-5-3 0,-9 6-3 16,3-2-11-16,6-4 34 0,-13 5-20 0,13-5 18 15,-16 8-23-15,6-5 22 0,2 1-3 0,-2 0-8 16,-1 1-3-16,11-5 6 0,-19 7-6 0,8-4 19 15,2 1-22-15,2 0 22 0,7-4-29 0,-17 7 15 16,10-3 4-16,7-4 4 0,-10 6-13 0,10-6 5 16,-11 6 2-16,11-6-32 0,-9 7 21 15,9-7 8-15,-8 8-15 0,2-3 15 0,6-5-26 16,-8 9 20-16,8-9 2 0,-7 10 13 0,7-10 7 16,-6 7-20-16,6-7-18 0,-4 10 16 15,4-10-9-15,-5 9 16 0,5-9-12 0,0 0 11 16,0 12-11-16,0-12 5 0,0 0 2 0,0 0 9 15,8 13 4-15,-8-13-8 0,5 8-16 0,-5-8-5 16,13 4 21-16,-13-4 2 0,11 5-3 0,-11-5 2 16,15 2-1-16,-15-2 4 0,15-1-29 0,-15 1 36 15,17 0-28-15,-17 0 17 0,18-2-5 0,-8 0 17 16,-10 2-18-16,19-4 9 0,-11 2-15 0,-8 2 10 16,16-3-10-16,-16 3 10 0,12 0-17 15,-12 0 21-15,0 0-5 0,17-2-2 0,-17 2-7 16,9-3 16-16,-9 3 9 0,0 0-22 15,0 0-10-15,0 0 17 0,0 0-19 0,18 3 18 16,-18-3-2-16,0 0-5 0,0 0-5 0,0 0 16 16,0 0-15-16,0 0 13 0,0 0-21 0,0 0 7 15,0 0 5-15,0 0-1 0,0 0 8 0,-21 21-7 16,21-21 10-16,-14 6 2 0,7-2 5 0,7-4-11 16,-17 8 2-16,6-3 6 0,2-2-13 0,-1 2 11 15,0 0-7-15,0 1 8 0,10-6-3 16,-19 8 4-16,12-6-9 0,-3 4-9 0,1-2 0 15,-1 2 15-15,2-1 6 0,-1-1-1 0,0 1-11 16,0 0-3-16,0 1 19 0,1-1-13 16,-2 1-15-16,2 0 11 0,-1 0-5 0,1 1 16 15,1-1-8-15,-1 0-4 0,1 2-2 0,-1-3 8 16,2 2 0-16,1-1 12 0,-1 1-19 0,2-1-3 16,-1 1-1-16,0-2 14 0,5-5-9 0,-4 9 6 15,1-2-4-15,3-7 15 0,-2 9-19 0,2-9 4 16,-1 9-9-16,1-9 14 0,0 0-1 0,0 0 0 15,4 11-8-15,-4-11 4 0,7 4 2 0,-7-4 7 16,0 0-7-16,16 1 0 0,-9 0-4 0,-7-1 20 16,12 0-45-16,-12 0 32 0,15-1-1 15,-15 1 9-15,0 0-13 0,21-1 6 0,-21 1 9 16,11-1-12-16,-11 1-16 0,0 0 19 16,16-1-7-16,-16 1 5 0,0 0-3 0,14 0-11 15,-14 0-12-15,0 0 24 0,14-2-2 0,-14 2 3 16,8 0-2-16,-8 0-1 0,10 0 10 0,-10 0-6 15,11 0-11-15,-11 0 10 0,0 0-13 0,12 0 17 16,-12 0 2-16,0 0 0 0,0 0-18 0,13 2 15 16,-13-2-2-16,0 0-4 0,0 0-4 0,11 0 7 15,-11 0-7-15,0 0 16 0,0 0-27 0,0 0 15 16,0 0-15-16,0 0 22 0,11 1-10 0,-11-1 10 16,0 0-11-16,0 0 12 0,0 0-5 15,0 0-2-15,12 2 2 0,-12-2-10 16,0 0 11-16,7 4-4 0,-7-4-6 0,0 0 11 15,0 0-16-15,8 3 26 0,-8-3-18 0,0 0 7 16,0 0-14-16,0 0 8 0,7 5-7 0,-7-5-13 16,0 0 25-16,0 0-6 0,0 0 1 0,0 0 7 15,0 0-5-15,6 3 4 0,-6-3-18 0,0 0 19 16,0 0-10-16,0 0 5 0,0 0 5 0,0 0 2 16,0 0-7-16,0 0 11 0,0 0-14 0,0 0-7 15,0 0 0-15,0 0 17 0,0 0 0 16,0 0-5-16,7 5-2 0,-7-5 30 0,0 0-23 15,0 0-5-15,0 0-15 0,0 0 35 16,0 0-27-16,-8 17 10 0,8-17-16 0,-5 11 15 16,4-7-19-16,-2 3 23 0,2 3-13 0,-4-2 5 15,2 3-7-15,-1-1 33 0,0 0-26 0,1 1 8 16,1 0-8-16,-1 2 21 0,-2 1-8 0,3 1 14 16,-1 1-27-16,-2-2 10 0,2 3 0 0,1-1 0 15,-2 1 0-15,1 1-4 0,-1 0 6 0,-1 0 18 16,1 0-12-16,1 1-13 0,-1 0-12 0,-1-1 9 15,0 1-11-15,2 0 18 0,-1-2-5 0,1 0 7 16,-1-1-5-16,1 0 0 0,-1-2 3 16,-2 0-1-16,4-2-10 0,-1-1 2 15,0 2-6-15,0-2 19 0,-1 0-16 0,-1-1 10 16,2 2-5-16,1-2 8 0,-4 1-29 0,3 0 38 16,-1 0-21-16,1 1 7 0,-1-1-10 0,0-1 10 15,1-1-5-15,-1 1 4 0,-2-2 9 0,3 1-9 16,0-1-10-16,1-2 8 0,-1 0-2 0,3-6 20 15,-5 10-12-15,5-10 17 0,-4 9-16 0,4-9 0 16,-3 7 12-16,3-7 11 0,-3 8-25 0,3-8-5 16,-1 7 3-16,1-7 17 0,0 0-13 0,0 0 4 15,-4 8 10-15,4-8 0 0,0 0-11 16,0 0 8-16,-3 6-2 0,3-6 7 16,0 0-8-16,0 0 11 0,0 0-4 0,0 0 2 15,14 6-2-15,-14-6 4 0,14-1-14 0,-14 1 5 16,23-4-9-16,-9 1 4 0,3 0-6 0,4-2 6 15,2 1-4-15,2-3 6 0,1 0-10 0,1 1 14 16,-2 0-16-16,0-1 5 0,0 4-6 0,-3-1 0 16,2 2-13-16,-1 1 3 0,0-1-5 0,-1 2 3 15,1-1-5-15,-2 2-7 0,-6 1-3 0,2-2-1 16,-1 1-6-16,-2 0-7 0,-1-1-1 0,-3 0-6 16,1 0 1-16,-11 0-20 0,17 2-12 15,-10-2-12-15,-7 0-16 0,0 0 2 0,18 1-51 16,-18-1-337-16,12-3-760 0,-5-2-887 0</inkml:trace>
  <inkml:trace contextRef="#ctx0" brushRef="#br0" timeOffset="41043.809">3456 4840 2249 0,'0'0'398'0,"0"0"-125"0,-10-2-52 16,10 2 77-16,0 0-79 0,-13 0 9 0,13 0-57 0,0 0 0 15,-10 0-7-15,10 0-28 16,0 0 47-16,-9-1-16 0,9 1 0 0,0 0-42 16,-7-2 4-16,7 2 11 0,0 0-9 0,-6-6-23 15,6 6 3-15,0 0-7 0,-3-8-6 0,3 8-20 16,0 0-3-16,-3-8-15 0,3 8-5 0,0 0-2 15,0 0-3-15,1-10-5 0,-1 10-14 0,0 0 9 16,0 0-18-16,3-11 6 0,-3 11-7 0,0 0 12 16,3-8 3-16,-3 8-12 0,7-8-9 0,-7 8 9 15,7-8-12-15,-3 6-1 0,2-3 8 0,1 1-12 16,0 0 4-16,0 1 10 0,2-1-18 0,-1 1 4 16,0 0-10-16,-8 3 4 0,13-3 5 15,-6 3-12-15,-7 0 0 0,0 0 9 0,16 5-8 16,-16-5-11-16,5 10 9 0,-2-5 5 0,-1 2 10 15,-2-7-5-15,0 17 2 0,-3-7 0 0,0 1-5 16,0 0 7-16,-1 1-19 0,-2-1 12 16,-1 2-8-16,2-2-1 0,-1 0-4 0,0 2 13 15,0-4-3-15,-2 1 4 0,3-1-4 0,-1-1 1 16,2-1 6-16,-2 0 5 0,2 0-11 0,-2-2-11 16,6-5-1-16,-6 10 14 0,4-5 9 0,2-5 3 15,-3 7-8-15,3-7 3 0,0 0 7 0,0 0-9 16,0 0 8-16,0 0-5 0,0 0 6 0,0 0 3 15,18 2-11-15,-18-2 3 0,0 0 3 16,19-8-6-16,-14 6 0 0,3-2 3 0,1 1 4 16,-2 0-2-16,0 0-1 0,0-1-4 0,-7 4 4 15,14-3-14-15,-6 0-10 0,-2 1-9 0,-6 2-18 16,15-3-8-16,-10 2-14 0,-5 1-21 0,16-1-21 16,-16 1-25-16,0 0-65 0,18 1-35 0,-18-1-1056 15,10-1-924-15</inkml:trace>
  <inkml:trace contextRef="#ctx0" brushRef="#br0" timeOffset="41495.834">3754 4666 3190 0,'0'0'476'0,"0"0"-59"15,0 0-143-15,0 0-21 0,-16 18-68 0,13-9-13 16,1 3-27-16,-1 0 32 0,1 1-60 0,-1-1 11 16,1 3-34-16,-1-2-12 0,1 1-23 15,2-2 13-15,-1 1-27 0,1-1 19 0,1-1-23 16,1 2 12-16,1-3 3 0,1-2 2 0,0 1-25 15,2 0 1-15,4-3 7 0,-3-1 10 0,3-1-21 16,2-1 2-16,1-2-4 0,0-1-8 0,1-3 5 16,-1 1 3-16,-1-3-6 0,3-3-8 15,-3 0-10-15,1-3 14 0,-3 0-12 0,0-3 7 16,-5 2-5-16,1-2 9 0,-3 2-15 0,-2 0 17 16,-1 1-15-16,-1 1 7 0,-1 0-11 0,-2 2-2 15,-2 0 13-15,1-1-1 0,-5 3-14 0,0 0 0 16,0 0 4-16,-2 3 15 0,2-1-7 0,-3 0-11 15,2 3-20-15,-1-1 2 0,1 2 2 16,3-1-6-16,-1-1-4 0,9 2-7 0,-15-1-29 16,7 1-11-16,8 0-40 0,0 0-42 0,-12-1-292 15,12 1-878-15,0 0-1215 0</inkml:trace>
  <inkml:trace contextRef="#ctx0" brushRef="#br0" timeOffset="42019.309">4123 4519 3444 0,'0'0'494'16,"0"0"-174"-16,1 36-32 0,-1-25-43 0,0 0-22 15,0 3-28-15,0 0-30 0,0 0-19 0,0 2 5 16,1 1-53-16,-1-2 36 0,2 2-54 0,-1-1 1 15,1-3-22-15,-1 4 0 0,2-5 3 16,0 1-5-16,-2-2-18 0,1-1-8 0,-1 1 10 16,3-1-3-16,-2-1-34 0,-2-9-10 15,1 15-13-15,0-9-33 0,-1-6-13 0,0 0-29 16,3 16-38-16,-3-16-73 0,0 9-1008 0,0-9-808 16</inkml:trace>
  <inkml:trace contextRef="#ctx0" brushRef="#br0" timeOffset="42415.337">4214 4584 3120 0,'0'0'583'16,"0"0"-132"-16,0 0-142 0,0 0-45 15,0 0-34-15,0 0-21 0,0 0-55 0,-7 22 0 16,7-22-70-16,-8 12 12 0,5-4-9 0,-2 0 13 15,0-1-41-15,-1 1 11 0,2-1-16 0,-3-1 11 16,3 1-30-16,-2 0 8 0,2-1-6 0,0-1 11 16,4-5-10-16,-7 10-3 0,3-5-2 0,4-5 21 15,-5 7-12-15,5-7 16 0,-4 5-1 0,4-5 0 16,0 0-8-16,0 0-3 0,0 0-7 0,0 0 5 16,0 0-14-16,0 0 3 0,18 3-15 15,-18-3 18-15,0 0-17 0,15-3 11 0,-15 3-17 16,11 2 6-16,-11-2-4 0,13 1 19 0,-13-1-20 15,13 4-8-15,-5-1-5 0,-8-3 4 16,14 6-2-16,-5-2 10 0,0-2-12 0,-9-2 1 16,13 5-6-16,-7-3 5 0,-6-2-11 0,11 6-1 15,-11-6-4-15,9 3 1 0,-9-3-7 0,5 5-11 16,-5-5-9-16,5 5-11 0,-5-5-23 0,0 0-22 16,0 0-29-16,0 0-9 0,0 0-68 0,1 13-853 15,-1-13-582-15</inkml:trace>
  <inkml:trace contextRef="#ctx0" brushRef="#br0" timeOffset="42775.411">4241 4556 3856 0,'0'0'457'0,"0"0"-54"0,0 0-108 0,15 18-10 15,-10-11-69-15,2 2-18 0,0 1-42 16,2 2-8-16,-2 1-38 0,3 0 0 0,-2 1-23 16,2-4-6-16,-3 2-9 0,2-2-4 0,-4-2-1 15,2 2-4-15,-1-3-6 0,1-2 6 0,-3 1-3 16,1 0 1-16,-5-6-13 0,7 5-2 0,-7-5-20 16,0 0 13-16,0 0-8 0,11-10 0 0,-7 3-4 15,-3-1 2-15,1-2-5 0,1 0-2 0,-2-2-2 16,1 0-8-16,0-1-6 0,1-2 6 15,0-1-2-15,0 0-3 0,0 2 3 0,0 1-5 16,2-1-4-16,-2 2 5 0,1-1-9 0,-1 2 4 16,0-1-6-16,1 2 5 0,-1 0-27 0,1 2-4 15,-1 2-20-15,3-1-7 0,-6 7-22 0,7-8-13 16,-7 8-49-16,0 0-34 0,17-1-137 16,-17 1-688-16,10 1-543 0</inkml:trace>
  <inkml:trace contextRef="#ctx0" brushRef="#br0" timeOffset="43015.616">4742 4525 3723 0,'0'0'551'0,"0"0"-128"0,8-9-75 0,-8 9-132 15,0 0-74-15,0 0-61 0,0 0-79 0,0 0-53 16,0 0-88-16,0 0-146 0,0 0-1615 0</inkml:trace>
  <inkml:trace contextRef="#ctx0" brushRef="#br0" timeOffset="43208.367">4699 4682 3837 0,'0'0'515'0,"7"-2"-135"0,-7 2-120 16,0 0-89-16,9-3-49 0,-9 3-74 0,0 0-28 15,0 0-88-15,0 0-65 0,0 0-159 0,14 2-1605 16</inkml:trace>
  <inkml:trace contextRef="#ctx0" brushRef="#br0" timeOffset="43976.335">5082 4476 2363 0,'-7'-4'472'0,"7"4"-156"0,-7-1-50 16,7 1 8-16,0 0-74 0,-14 3 4 16,14-3-25-16,-8 7-33 0,5-2 0 0,3-5-23 15,-7 11-29-15,4-3 20 0,0 0-44 0,0 1 30 16,2-1-26-16,1-8 8 0,-4 13-44 0,2-4 34 15,1-4-35-15,1-5-14 0,-3 12 6 16,3-12 0-16,-2 11-10 0,2-11 29 0,0 0-30 16,3 10-2-16,-3-10-10 0,9 2 27 0,-9-2-17 15,12-1 10-15,-12 1-5 0,15-3 20 0,-7 1-46 16,3 0 7-16,-1 2 7 0,-10 0 6 0,20 0-33 16,-11 1 10-16,2 1 16 0,-1 3 10 0,-2 3-11 15,1-1-3-15,-2 2-1 0,-2 1 5 0,1 1 17 16,-2-1-10-16,-2 3 4 0,-1-1 3 15,-2 1-19-15,-1-1 22 0,-3 2-25 0,0 0-6 16,-3-3-52-16,0 0-30 0,-2-1-45 0,1-1-83 16,-1-4-1509-16</inkml:trace>
  <inkml:trace contextRef="#ctx0" brushRef="#br0" timeOffset="44239.828">5012 4464 3548 0,'5'-3'583'0,"-5"3"-157"0,13-9-94 0,-6 6-83 16,2-3-34-16,-9 6-10 0,18-8-62 0,-5 3-11 15,-3 1-54-15,2-1 4 0,0 1-34 0,-2-1-16 16,1 2-24-16,-3-3-5 0,2 3-23 0,-10 3 10 15,19-4-3-15,-19 4-6 0,17 0 8 0,-17 0-50 16,15 4-13-16,-15-4-30 0,14 5-5 16,-14-5-36-16,14 6-44 0,-5 5-65 0,0-6-1601 15</inkml:trace>
  <inkml:trace contextRef="#ctx0" brushRef="#br0" timeOffset="44716.098">5446 4412 2519 0,'0'0'357'0,"0"0"-13"16,-19 12-106-16,14-5 32 0,-1 0-142 0,0 2 23 16,-1 0-37-16,0 3 48 0,0 0-93 0,0-1 20 15,3 0-11-15,-2 0-10 0,3 2-54 0,-1 2 48 16,3-3-28-16,2 2 31 0,-1 0-24 0,3 1 5 16,1 0 14-16,5-2 38 0,-4-1-42 0,1-3 7 15,1-1-16-15,1 0 17 0,1-2-33 0,0-1 10 16,-1-1 9-16,3-1-6 0,-11-3-12 0,17 0 7 15,-4-3 17-15,-3-1 3 0,0-2-24 0,2-1 10 16,0-2-13-16,-1-3-10 16,-3 3 4-16,0-3-6 0,-4-2-11 0,0 2 19 15,-2 0-1-15,-2-3 2 0,0 1 4 0,-3-2 1 16,-3-2-23-16,0 2 22 0,1 0-5 0,-5 0-20 16,1 3 2-16,2 0 8 0,-1 1-15 0,-2 0-2 15,3 4-5-15,0 0-14 0,1-1 5 0,-2 4-15 16,3 1-18-16,1 0 22 0,4 4-29 0,-7-4-53 15,7 4-39-15,0 0-20 0,0 0-9 0,0 0-142 16,-6 14-222-16,6-14-2101 0</inkml:trace>
  <inkml:trace contextRef="#ctx0" brushRef="#br0" timeOffset="45168.134">5796 4375 2284 0,'0'0'495'0,"0"0"-139"0,0 0-88 0,0 0-33 16,0 0-29-16,0 0-6 0,0 0-69 15,0 0 7-15,-17 13-22 0,13-5 1 0,-3 2-31 16,3 0 31-16,1 1-37 0,-1 2-23 0,1-1 17 16,1 2-15-16,1-1-3 0,-1 1 3 0,2 0-13 15,0 0 22-15,0 0-13 0,2-3-18 16,-1 0-3-16,2-1 10 0,0 0 30 0,1-1-8 16,2-3-12-16,1-1 5 0,-1 0-26 0,-6-5 19 15,12 3-16-15,-12-3 3 0,17-2-8 0,-17 2 7 16,15-7-9-16,-7 3-6 0,0-2-2 0,-1 0-1 15,-1 0-7-15,-1-4 13 0,-1 2-12 0,1-1 13 16,-3-1-22-16,-1 2 12 0,-1-3 11 0,0 0-14 16,-1 3-17-16,-1-4 6 0,-2 4 9 15,1 0-20-15,2-1 5 0,-2 3 2 0,-1 2-13 16,-2-3-19-16,2 2-16 0,-2 1-6 0,6 4-15 16,-11-5-21-16,7 3-48 0,4 2-7 0,0 0-50 15,0 0-66-15,-16-4-1571 0</inkml:trace>
  <inkml:trace contextRef="#ctx0" brushRef="#br0" timeOffset="46391.864">6081 4296 1914 0,'0'0'436'0,"0"0"-120"16,0 0-69-16,0 0 6 0,0 0-117 0,0 0 50 15,0 0-3-15,0 0 14 0,0 0-58 0,0 0-15 16,0 0-27-16,0 0-2 0,0 0 8 0,0 0 8 16,0 0-38-16,0 0-6 0,0 0 5 0,0 0 8 15,0 0-8-15,0 0-6 0,0 0-22 0,0 0 24 16,0 0-28-16,0 0 50 0,0 0-38 0,11 21 20 16,-10-13 5-16,-1-8-26 0,6 16 2 15,-5-5 9-15,1 0-14 0,0 2-6 0,0-1 13 16,-1 2-35-16,4 19 28 15,-5-19-26-15,2 0 5 0,-1 0 4 0,1-1-26 16,-2-1 19-16,1-2-11 0,-1 0 13 0,0-1-11 16,0-9 9-16,2 15-9 0,-1-9-18 0,-1-6-12 15,0 12-11-15,0-12-40 0,0 10-15 0,0-10-76 16,0 0-47-16,0 0-1263 0,0 0-1954 0</inkml:trace>
  <inkml:trace contextRef="#ctx0" brushRef="#br0" timeOffset="46772.216">6235 4350 3488 0,'0'0'450'0,"0"0"-60"0,0 0-69 15,0 0-81-15,0 0-76 0,-13 22 31 0,6-17-60 16,1 2-6-16,-2-3-17 0,2 1-6 0,0 1-25 15,0-3 6-15,1 2-25 0,-2-1 5 0,3 1-21 16,4-5 19-16,-9 6-21 0,9-6 11 0,-7 7-22 16,3-4 12-16,4-3 15 0,0 0 15 15,-10 6-1-15,10-6 3 0,0 0-16 0,-4 5 2 16,4-5-9-16,0 0-9 0,0 0-4 0,0 0 6 16,0 0-17-16,0 0 5 0,0 0-14 0,0 0 5 15,25 2-2-15,-25-2-5 0,12 0-1 0,-12 0 4 16,15 1-11-16,-8 0 3 0,-7-1-5 0,15 5 7 15,-7-4-9-15,-1 3-3 0,0 0-14 0,1-1 9 16,-8-3-10-16,11 8 9 0,-5-4-10 0,0 0-5 16,-6-4-9-16,11 8-6 0,-7-3-10 0,-4-5-12 15,7 9-21-15,-2-4-12 0,-5-5-39 16,3 9-19-16,-3-9-49 0,0 0-848 0,0 0-547 16</inkml:trace>
  <inkml:trace contextRef="#ctx0" brushRef="#br0" timeOffset="47171.246">6393 4346 2930 0,'11'15'542'0,"-2"-2"-112"0,2 0-116 0,-3 0-47 16,2-2-23-16,-1 0-46 0,0 2-30 0,0-2 11 16,0 0-45-16,-1-2 6 0,-2-1-17 0,-1-1-11 15,1-1-14-15,-2 0-12 0,1 0 13 0,-5-6-8 16,6 8 2-16,-6-8-5 0,8 4-22 0,-8-4-10 16,0 0-8-16,0 0 12 0,15-11-16 0,-9 3 5 15,-1 1-15-15,1-3-4 0,0-3 5 0,2 3-4 16,1-4-1-16,-1 2 0 0,2-1-5 0,4 0 11 15,-1-2-11-15,-1 2-5 0,3 1-9 16,-2-2-5-16,1 4 2 0,-3 0 2 16,3 0 2-16,-1 0-6 0,-3 0-2 0,2 2-9 15,-4 2-8-15,0 0-7 0,0 1-23 0,-1-2-5 16,1 3-26-16,-4 0-5 0,-4 4-5 0,10-7-11 16,-8 3-33-16,-2 4-22 0,0 0-39 0,9-9-40 15,-9 9-80-15,0 0-1197 0,3-5-2209 0</inkml:trace>
  <inkml:trace contextRef="#ctx0" brushRef="#br0" timeOffset="49647.089">5812 1957 3101 0,'0'0'499'0,"0"0"-55"0,10 3-131 16,-10-3-33-16,0 0-44 0,0 0-30 0,0 0-24 15,0 0-27-15,0 0-9 0,0 0-30 0,5 4-5 16,-5-4 19-16,0 0-22 0,10 6-6 0,-10-6-18 16,7 3 11-16,-7-3-9 0,10 4-7 15,-10-4-14-15,10 4-6 0,-2-3 8 0,-8-1-13 16,15 4-5-16,-5-2-1 0,-1-1-14 16,3 2 3-16,2-1-10 0,-1-1-8 0,0 0 3 15,0 1-2-15,3 0-10 0,1-1 10 0,-1 0-6 16,3 2 6-16,1-2-12 0,-3-1 3 0,3 1-12 15,1 1 11-15,-1-1-4 0,1-1 5 0,2 0-2 16,-2 0-8-16,2 0 3 0,0 0 0 0,0 0-1 16,-2-1 0-16,3-1-2 0,-1 1 1 0,-1 0-1 15,-2-1 3-15,-1 1 0 0,-2 0 2 16,0 0-6-16,-3-1-1 0,1 2 1 0,-2-2 3 16,1 2 0-16,-2-1 0 0,1 0 10 0,-1-1-7 15,-3 1-5-15,2 1 3 0,-3-2-10 16,-8 2 8-16,17-2-4 0,-7 2 7 0,-1-1-4 15,-9 1 5-15,14-1-5 0,-4-1 4 0,-10 2-4 16,12 0 6-16,-12 0-10 0,14 0 3 0,-14 0-2 16,12 0 3-16,-12 0 2 0,8-1-2 0,-8 1 2 15,0 0 6-15,11 0-12 0,-11 0 8 0,0 0 1 16,0 0-3-16,0 0-6 0,13 1 9 0,-13-1-8 16,0 0 6-16,0 0-3 0,0 0-2 0,7 5-1 15,-7-5 1-15,5 8 2 0,-5-8-2 0,2 11 0 16,-2-11 2-16,2 13 4 0,-2-13 4 15,-2 13-11-15,0-5-1 0,2-8-6 16,-3 12 10-16,3-5-7 0,0-7 4 0,-3 9 0 16,3-9 2-16,-1 7 2 0,1-7-3 0,-2 9 7 15,2-9-9-15,-1 7 7 0,1-7-8 0,0 0 2 16,-2 8 5-16,2-8-6 0,0 0 9 0,0 0-5 16,0 0-1-16,0 0 5 0,0 9-1 0,0-9-4 15,0 0-1-15,0 0 2 0,0 0 0 0,0 0 1 16,0 0 4-16,0 0-12 0,0 0-1 0,0 0 0 15,0 0-5-15,0 0-3 0,0 0 0 0,0 0 8 16,0 0-1-16,0 0-3 16,0 0 0-16,0 0-2 0,0 0 5 0,0 0 2 15,0 0 4-15,0 0-3 0,0 0-3 0,0 0 6 16,9-23-6-16,-9 23 2 0,1-11 2 0,3 5-4 16,-4 6 12-16,5-13-8 0,-4 5 6 0,2-1 8 15,-2 1-12-15,2-2-3 0,0 1 0 0,0-1-7 16,1 0 12-16,0 1-9 0,3-2-6 0,0-1 5 15,1 0 6-15,0 1 1 0,2 0-9 0,-5 1-4 16,6-1 12-16,-3 1-14 0,3-2 5 0,-2 2-1 16,1 1 5-16,-1 0-7 0,0 0 2 0,0 1-8 15,0 2 10-15,0 0-5 0,-2 0-1 16,0 0 4-16,1 2-3 0,-1 0-7 16,-1 1 9-16,-6 3 11 0,12-2-8 0,-12 2-6 15,12 6-2-15,-5-1-1 0,-1 3 12 0,-2-1-6 16,3 3 15-16,-1 1 0 0,0 1-9 0,-2 3 7 15,0-1-4-15,-1 0-3 0,0 2 7 0,-2-3-7 16,2 1-1-16,-2 0 9 0,1-2 6 0,-1-1-5 16,-1 2 0-16,0-3-9 0,1-2 3 0,-1-8-9 15,-1 17 16-15,2-11 9 0,-1-6 0 0,0 11-1 16,0-11 10-16,0 9-21 0,0-9 15 16,0 0 3-16,0 0-10 0,0 0 1 0,0 0-8 15,0 0 6-15,0 0 6 0,0 0-13 0,6-22 10 16,-3 14 6-16,0 0-11 0,0-2-8 15,1-1 16-15,4-2-24 0,-1 0 11 0,1 0-1 16,2-2 1-16,1 2-16 0,-1-1 5 0,1 2-9 16,2 1 17-16,-2-1-9 0,2 2 5 0,-2 1 2 15,0 2 1-15,1 2-8 0,-2 2 4 0,0 0 5 16,-1 3-3-16,-9 0-13 0,16 3 21 0,-6 4-4 16,-3-2 0-16,-2 4 8 0,1-2 6 0,-2 3-6 15,-1 0-8-15,0-1-8 0,0 0 8 16,-2 0-8-16,1 0 6 0,-1-2-3 0,-1-7 12 15,0 14-9-15,1-7-4 0,-1-7 16 0,0 12-6 16,0-12 8-16,0 10 2 0,0-10 8 16,0 0 7-16,2 12 1 0,-2-12-4 0,0 0 7 15,0 0-13-15,0 0 2 0,0 0 11 0,0 0-11 16,20-19-9-16,-13 11-14 0,0 0 3 0,1-3 4 16,2-1-2-16,1 1-2 0,-1-2 4 0,2 2 0 15,-1-1-2-15,-1 4-8 0,2-1-8 0,-3 1 18 16,1 3-14-16,0 1 5 0,0 1 12 0,0 2-3 15,2 2-6-15,-3 3-12 0,1 0-3 16,1 2 16-16,-1 4-5 0,0 0-1 0,0 0 11 16,-3 2-12-16,1 0 12 0,-2-1-4 0,0 2 0 15,-1-4 4-15,-1 0 2 0,1 1-4 0,-2-1-11 16,1-2 18-16,-4-7 8 0,4 12-2 16,-1-6 9-16,-3-6-5 0,3 11 11 0,-3-11-3 15,4 8-9-15,-4-8 6 0,3 7 2 0,-3-7-14 16,3 6 1-16,-3-6 11 0,0 0-3 0,0 0-10 15,-2 14 6-15,2-14 7 0,-3 7-3 0,3-7 2 16,0 0-6-16,-5 10 3 0,5-10-9 16,-3 6 0-16,3-6 12 0,0 0 0 0,-3 6-3 15,3-6 4-15,0 0-5 0,0 0 12 0,0 0-1 16,-3 7 9-16,3-7 6 0,0 0 4 0,0 0-4 16,0 0-6-16,0 0-4 0,0 0-3 0,0 0-4 15,0 0-5-15,0 0 3 0,-4 8-10 0,4-8 2 16,0 0-4-16,0 0-6 0,0 0 10 15,0 0-9-15,0 0-1 0,0 0 6 0,0 0-5 16,0 0 3-16,0 0 0 0,0 0-5 0,0 0 1 16,0 0-6-16,0 0 3 0,0 0 0 0,0 0 6 15,13 6-4-15,-13-6-3 0,18 1 9 16,-4 1-9-16,6 0 0 0,4-2 3 0,3 0 12 16,4 0 0-16,3 0-4 0,8 0 0 0,5 0-3 15,1 0-5-15,23 0 1 0,-2-2-8 0,2 2 1 16,1-2-1-16,0 2-7 0,-3-1 1 0,-4 2-1 15,-1-1-2-15,-12 0-1 0,-9-1-2 0,-1 1-3 16,-7 0-4-16,-1-1-3 0,-1 0-2 0,-4-1 1 16,-3 2-8-16,-4 0-9 0,-2 0-15 15,-3-2-24-15,-3 2-16 0,0-1-20 0,-14 1-45 16,17 0-81-16,-11-1-615 0,-6 1-331 0,0 0-720 16</inkml:trace>
  <inkml:trace contextRef="#ctx0" brushRef="#br0" timeOffset="51739.805">6978 1536 2980 0,'0'0'429'0,"0"0"-115"0,0 0-43 0,0 0-27 16,0 0-47-16,0 0-35 0,0 0 16 0,0 0-44 15,0 0 5-15,0 0 18 0,15 15-39 16,-15-15-15-16,0 0 11 0,2 9-17 0,-2-9 2 16,1 11-32-16,-1-11 4 0,3 11-3 15,-3-11-9-15,-1 13-20 0,1-13 14 0,-3 12-12 16,1-5 7-16,0 1-26 0,-3 1 15 0,0-2-10 16,-1 1 4-16,-1-1-7 0,1 0 15 0,1-1-18 15,-3 0 13-15,0-1-13 0,1 0 3 0,0 0-20 16,1-1 16-16,-2 0-11 0,8-4 0 0,-10 6-15 15,6-4 10-15,4-2-22 0,-9 6 8 0,9-6-29 16,-8 3-6-16,8-3-20 0,-10 2-44 0,10-2-36 16,0 0 9-16,-14 2-220 0,14-2-1028 0,-9-4-1871 15</inkml:trace>
  <inkml:trace contextRef="#ctx0" brushRef="#br0" timeOffset="52028.162">6981 1472 3431 0,'5'-5'598'0,"-5"5"-131"16,0 0-147-16,0 0-43 15,0 0-54-15,0 0-37 0,0 0-19 0,0 0-30 16,0 0-1-16,6-5-44 0,-6 5 8 0,0 0-22 16,0 0-9-16,0 0-16 0,4-5 3 0,-4 5-25 15,0 0 8-15,0 0-26 0,0 0-20 0,0 0-40 16,0 0-6-16,0-10-68 0,0 10-48 0,0 0-26 16,0 0-1045-16,0 0-922 0</inkml:trace>
  <inkml:trace contextRef="#ctx0" brushRef="#br0" timeOffset="52380.289">7139 1495 2869 0,'1'11'424'0,"-1"-11"-59"0,2 13-45 0,-1-7-24 15,-1-6-107-15,-1 14-15 0,1-6-41 0,0-8-35 16,-2 15 21-16,1-7-5 0,1-8-42 0,0 15 27 15,-1-9-12-15,1-6-20 0,-2 14 3 0,1-9-10 16,1-5-37-16,-2 13 5 0,2-13-17 16,0 12-17-16,0-12-21 0,0 10-2 0,0-10-37 15,0 10-78-15,0-10-11 0,0 0-127 0,3 11-1673 16</inkml:trace>
  <inkml:trace contextRef="#ctx0" brushRef="#br0" timeOffset="52895.812">7300 1482 3181 0,'0'0'566'0,"7"-5"-128"0,-7 5-118 16,9-4-25-16,-9 4-62 0,10-6-54 16,-10 6-41-16,8-3 10 0,-8 3-36 0,10-2-27 15,-3 0-11-15,-7 2 9 0,11-1-22 0,-11 1-1 16,16 1-11-16,-16-1 13 0,13 3-23 16,-8 3 3-16,1-3-25 0,-6-3 13 0,10 10-10 15,-6-4 2-15,-1 0-10 0,-3-6 17 0,3 11-9 16,-3-11-6-16,1 11-14 0,-1-11 16 0,-4 14-14 15,1-7-2-15,0 0 4 0,-1 0 20 0,0 1-20 16,-2-3 11-16,2 3-1 0,-2-2-1 0,2 0-1 16,0-2-16-16,-2 3 2 0,6-7 10 0,-7 7-8 15,4-2 17-15,3-5-1 0,-5 6 20 0,5-6-5 16,0 0 20-16,-6 8-14 0,6-8 2 16,0 0-8-16,0 0 12 0,0 0-19 0,0 0 2 15,0 0-5-15,0 0 11 0,14 5-11 16,-14-5-1-16,0 0-8 0,18-4 1 0,-18 4-6 15,15-2-2-15,-6 1 6 0,-9 1 4 0,16-2-4 16,-9 1 4-16,-7 1-17 0,18 0-4 0,-18 0-18 16,16 1 8-16,-8 1-11 0,-8-2-3 0,13 2-16 15,-13-2-8-15,13 2-21 0,-8 1-13 0,-5-3-35 16,0 0-45-16,13 6-75 0,-13-6-895 0,5 4-705 16</inkml:trace>
  <inkml:trace contextRef="#ctx0" brushRef="#br0" timeOffset="53575.782">7740 1636 3006 0,'0'0'500'0,"0"0"-104"0,0 0-24 0,9 2-86 16,-9-2-51-16,0 0-31 0,0 0-23 0,0 0-32 16,0 0-14-16,0 0-35 0,0 0 7 0,0 0-20 15,0 0 5-15,0 0-15 0,3-12-16 0,-3 12-3 16,0 0-4-16,0 0-4 0,0 0 0 0,0 0-13 15,-5-16-1-15,5 16-16 0,-3-8 4 0,3 8-7 16,-4-7 9-16,4 7-17 0,-3-9 20 0,3 9-19 16,-3-10 11-16,3 4-6 0,0 6 1 0,-4-11-22 15,4 4 26-15,0 7-12 0,-2-11 12 16,2 11-8-16,2-14 0 0,-2 8-10 0,0 6 8 16,3-12-3-16,0 5-3 0,-3 7-4 15,5-13 6-15,1 8-6 0,-1-3-2 0,3 1 0 16,-1 0 16-16,4-2-24 0,-1 4 10 0,1-2 2 15,0 0 6-15,-1 3-7 0,0-1 4 0,3 2-17 16,-3 1 25-16,-2 2-16 0,-8 0 3 0,19 1-3 16,-11 0 8-16,-1 3-15 0,3 1 8 0,-4 0-12 15,-2 1 24-15,-1 2-14 0,-3-8 4 0,1 14-2 16,-2-5 2-16,-2 2 6 0,-1-3 4 0,-1 1-12 16,0 0 4-16,-2-2 2 0,0 1 5 0,1-1-11 15,0 0 10-15,1 0-8 0,-2 0-9 0,3-1 9 16,-1-2 9-16,1 2 17 0,4-6 11 15,-6 8 2-15,6-8 24 0,-1 8-11 0,1-8-2 16,0 0-15-16,6 12 7 0,-6-12-15 16,11 8 2-16,-4-6 1 0,4 1-2 0,1 0-11 15,0 0 7-15,1-2-13 0,0 1 7 0,4-1-8 16,-3-1 6-16,3 0-20 0,1 0 7 0,-1 0-23 16,0 1 11-16,0-1-13 0,1 0-2 0,-3 0-16 15,0 1-2-15,-1 0-13 0,-1 1 0 0,-2 0-24 16,-1 1-19-16,-3 1-23 0,-7-4-20 0,12 12-56 15,-10-7-860-15,-2-5-703 0</inkml:trace>
  <inkml:trace contextRef="#ctx0" brushRef="#br0" timeOffset="55134.917">5382 3862 2479 0,'0'0'475'0,"0"0"-136"15,0 0-32-15,0 0-70 0,0 0-52 0,0 0 15 16,0 0-40-16,0 0-17 0,0 0 4 0,0 0-28 15,0 0-1-15,0 0-8 0,9 10-24 16,-9-10-7-16,0 0-9 0,8 5 3 0,-8-5-7 16,8 4-27-16,-8-4 25 0,9 4-20 0,-9-4 5 15,9 2-22-15,-9-2 11 0,8 3-11 0,-8-3 19 16,11 2-12-16,-11-2 24 0,10 3-36 0,-10-3-1 16,13 1 30-16,-13-1-1 0,13 3-17 0,-13-3 12 15,12 1-15-15,-12-1 11 0,17 1 7 0,-8 0-11 16,-1 0-22-16,-8-1 12 0,23 3-5 15,-9-2 3-15,-1 1-7 0,2-1 17 0,2 0 1 16,0-1-7-16,3 2 2 0,0-1-2 0,4 1 7 16,-3-1-10-16,3 0-1 0,0 0-4 0,1 1-7 15,5-1 1-15,1-1-4 0,2-1-7 16,-1-1-4-16,8 0 6 0,2-1 5 0,1 0 0 16,19-1-9-16,1 0 5 0,1 1-5 0,1-1 9 15,0 1-11-15,0 3-2 0,-1-1-10 0,1 2 22 16,-14-1-17-16,-5 2 18 0,0-2-13 0,0 1 7 15,0-1-8-15,-1 0 16 0,-3 0-3 0,2-1-8 16,3 1 0-16,-3 1-6 0,1-2-4 0,1 1 8 16,-1-3 10-16,-2 2-3 0,-1-2-1 0,-1 2-5 15,-1-1 7-15,-2-2-3 0,1 0 7 16,-6 3-26-16,-2-1 5 0,-1-1 7 0,1 0-22 16,-1 1 9-16,-1-1-11 0,-1 1 0 0,-6 0 5 15,0 0-1-15,-1 0-9 0,0 0 11 0,-5 1-26 16,0 1 20-16,1 0-24 0,0 0-1 15,-4 1-26-15,2 1 35 0,1-1 0 0,-2 0-6 16,3 1 5-16,-3-1 34 0,1 0-23 0,0 0-3 16,0 1 15-16,-2 0 4 0,2 0-4 0,-2 1 2 15,3-2 0-15,-4 1-1 0,2-1-3 0,-2 1 7 16,-1-2 10-16,2 2-1 0,-3-2 3 0,-10 0 12 16,21 0-18-16,-13-2 4 0,2 1-6 0,-10 1-5 15,17-1 18-15,-10 0 15 0,-7 1-25 0,16-3 10 16,-11 1 1-16,-5 2-13 0,12-2 36 0,-12 2-7 15,12-3 0-15,-12 3 2 0,8-2-32 16,-8 2 14-16,0 0-8 0,11-1-14 0,-11 1 6 16,7-1-3-16,-7 1-39 0,0 0 2 15,0 0-76-15,10-1 1 0,-10 1-53 0,0 0-49 16,0 0-838-16,0 0-2897 0</inkml:trace>
  <inkml:trace contextRef="#ctx0" brushRef="#br0" timeOffset="58232.206">8728 2060 1714 0,'0'0'303'0,"0"0"21"16,0 0-64-16,0 0-72 0,0 0-57 16,-1 7 69-16,1-7-85 0,0 0 26 0,0 0-24 15,0 0 43-15,0 0 8 0,0 0 40 0,0 0-79 16,0 0-4-16,0 0 18 0,0 0 18 15,0 0-54-15,0 0-18 0,6 9 17 0,-6-9-55 16,0 0 31-16,0 0-22 0,0 0 24 0,0 0-23 16,0 0-3-16,0 0 10 0,13 0-15 0,-13 0-4 15,0 0-12-15,12 1 7 0,-12-1-4 0,0 0-6 16,15-1 5-16,-15 1 2 0,13-1-4 0,-4-1-20 16,0 1-5-16,1 0 18 0,3 0-16 0,-2 0 8 15,3-1-11-15,2 1-11 0,-2-1 0 0,4 2 0 16,0-2 8-16,2 2 25 0,0-2-33 0,1 2 21 15,-1-1-18-15,0 1 18 0,-3-2-11 0,0 2 29 16,1 0-44-16,-2 0 10 0,1 2-26 16,-3-2 21-16,1 0-15 0,0 0 15 15,1 1-13-15,-1-1 29 0,0 0-11 0,1 0 7 16,-3 0 1-16,2-1-2 0,-2 1 4 0,1-2 0 16,-4 2-33-16,2 0 29 0,-2 0-19 0,-10 0 3 15,18 0 7-15,-10-1 9 0,-8 1-14 0,14-1-7 16,-14 1 7-16,13-2 1 0,-13 2-3 0,8-1-3 15,-8 1-15-15,0 0 28 0,13-1-5 0,-13 1-26 16,0 0 18-16,11 1 8 0,-11-1-5 0,0 0 7 16,0 0-15-16,10-1 18 0,-10 1-2 0,0 0 2 15,0 0-18-15,9 5 18 0,-9-5-12 0,0 0 7 16,3 8 2-16,-3-8 6 0,0 12-13 16,0-12 21-16,-2 13 2 0,2-13-15 0,0 17 4 15,-1-7-19-15,-2 1 19 0,1 1-17 16,1 1 13-16,-2 1-3 0,2 1-27 0,-1 2 30 15,-1-2-11-15,2 0 18 0,0 1 4 0,-1-3-1 16,-1-1-8-16,3 0 0 0,-2-2 13 0,0-1-3 16,1 0-7-16,-1-2 15 0,2-7-26 0,-2 12 19 15,2-5-6-15,0-7 12 0,0 10-12 0,0-10 19 16,-3 8-10-16,3-8 1 0,0 0 3 0,0 10 3 16,0-10-24-16,0 0 7 0,-2 9 1 0,2-9 6 15,0 0-5-15,0 0 3 0,0 9-14 0,0-9 20 16,0 0-2-16,0 0-9 0,0 0 8 0,0 0 0 15,0 0 8-15,0 0-6 0,2 10 0 16,-2-10 4-16,0 0-21 0,0 0 27 0,0 0-27 16,15-2 24-16,-15 2-5 0,0 0-10 0,14-6 9 15,-5 3-6-15,1 0-20 0,-2-1 20 16,2 2-32-16,1-2 10 0,-1 0 4 0,0 1 6 16,1 2-4-16,-2-2 0 0,0 2 2 0,0-1-6 15,0 1-6-15,-9 1 20 0,17 0-10 0,-6 0-7 16,-11 0-12-16,16 4 9 0,-7-1-2 0,0-2 18 15,-9-1-4-15,14 3 0 0,-6 0 8 0,0 0 0 16,-8-3-12-16,10 2 2 0,-10-2-12 16,10 4 6-16,-10-4-7 0,9 3 5 0,-9-3-3 15,5 7 11-15,-5-7-10 0,2 8 12 0,-2-8-11 16,0 0 15-16,-2 16-14 0,2-16 10 0,-5 12 0 16,2-3 4-16,-1-1-13 0,-1 2 9 0,-2-1-8 15,0 1 4-15,-1 0 10 0,-3 1 0 0,3-1 7 16,-1-2 12-16,-2 0-27 0,1 0 11 0,1-2 3 15,-2 2-14-15,-1-1 0 0,0-2-6 16,0-1 16-16,2 0-8 0,-4 0 0 0,4-1 0 16,-2 0 2-16,1 0 0 0,3-1-21 0,-1 0 30 15,2 0-19-15,7-2 9 0,-13 5-13 0,6-4 20 16,7-1-16-16,-8 4 19 0,8-4-6 16,-9 3 6-16,9-3-17 0,0 0 10 0,-8 3-10 15,8-3 16-15,0 0-14 0,-7 3 8 0,7-3 0 16,0 0 15-16,0 0-1 0,0 0-6 0,0 0-12 15,0 0 17-15,0 0-16 0,0 0 9 0,0 0-30 16,0 0 36-16,29-1-20 0,-29 1 8 0,16-2-18 16,-6 0 26-16,-10 2-10 0,18 0 2 0,-8 0-4 15,-2 0 14-15,-8 0-12 0,18 4 2 0,-10-3-4 16,0 1 8-16,1 0-20 0,-9-2 10 16,15 5-4-16,-7-1 6 0,-8-4 2 0,12 6-12 15,-5-2 6-15,-7-4-3 0,10 8-2 0,-6-5 3 16,-4-3-1-16,8 9 12 0,-4-3-5 0,-4-6-2 15,7 9-4-15,-4-4 12 0,-3-5-9 16,5 13-2-16,-3-8-1 0,-2-5 4 0,1 10-23 16,-1-10 34-16,4 10-7 0,-4-10 2 0,2 8-14 15,-2-8 18-15,1 7-8 0,-1-7-6 0,0 0-1 16,0 12 3-16,0-12-8 0,-3 8 12 0,3-8-8 16,-4 8 8-16,4-8-7 0,-7 10 11 0,1-5-10 15,-2 2 21-15,-1 0-25 0,-1-1 11 0,-2 2-2 16,2-2 6-16,-3 3-2 0,-1-3-1 0,1 2 10 15,-2-4-12-15,1 2 2 0,1-1 7 0,0 0 5 16,2-2-22-16,-2 2-11 16,3-2 19-16,0 0-2 0,2-1 2 0,1 0-2 0,0 1 6 15,7-3 4-15,-14 4-5 0,14-4-8 16,-10 2 12-16,10-2-5 0,-7 2 6 0,7-2-4 16,0 0-6-16,0 0-2 0,0 0 4 0,0 0 6 15,0 0-8-15,0 0 6 0,0 0 6 0,0 0-8 16,0 0-6-16,0 0 2 0,0 0 13 0,0 0-10 15,0 0 1-15,0 0-12 0,0 0 18 0,0 0-2 16,0 0-10-16,29-6-6 0,-29 6 14 0,13-1-14 16,-4 1 10-16,-9 0-12 0,18 1 2 0,-8 1 5 15,-10-2 1-15,18 2-6 0,-9 0 2 0,2-1 8 16,-3 2 16-16,2 0-26 0,0 1 12 0,0 0 2 16,-3 0 6-16,2 0-20 15,-1 1-6-15,-1 2 11 0,0-3-1 0,-1 0-7 16,-6-4 13-16,11 10-6 0,-8-6-2 0,-3-4 8 15,6 11-14-15,-6-11 13 0,4 9 5 0,-4-9-12 16,0 9 16-16,0-9-23 0,-1 11-3 0,1-11 14 16,-6 11-7-16,2-4 5 0,-1-3 6 0,0 3 4 15,-2-1-7-15,0 1-9 0,-1-2 18 0,-1 3-6 16,-1-2 9-16,1 1-13 0,0-1 5 0,-3 0-1 16,4-1 10-16,-1 2-4 0,-1-3-10 0,0 1 4 15,3-1 17-15,-1-1-12 0,-1 3-4 16,1-2 2-16,-1-1 8 0,0 1-18 0,0 0 10 15,2-2-14-15,-1 0 12 0,1 2-2 0,7-4 7 16,-13 3-4-16,7 0 1 0,6-3 1 0,-13 3 4 16,13-3 1-16,-8 4-7 0,8-4-11 15,-9 3 9-15,9-3-4 0,-7 2 8 0,7-2-13 16,0 0 14-16,-7 2-11 0,7-2 16 0,0 0-24 16,0 0 24-16,-7 3-12 0,7-3-11 0,0 0 11 15,0 0 14-15,0 0-16 0,0 0-7 0,0 0 10 16,-8 3 5-16,8-3-8 0,0 0 16 0,0 0-29 15,0 0 33-15,0 0-8 0,0 0-12 0,0 0-3 16,0 0 5-16,0 0-7 0,0 0 23 16,0 0-17-16,0 0 3 0,0 0 13 0,15 13-18 15,-15-13 5-15,3 7 7 0,-3-7-11 0,4 11 4 16,-1-5-13-16,-3-6 11 0,3 15-1 0,-3-9 10 16,1 3 1-16,-1-9 3 0,2 16-8 0,-2-7 11 15,1 2 1-15,-1-2-11 0,-1 3-6 16,1 0-2-16,0 0-9 0,-2-1 22 0,1 4-20 15,-2-3 7-15,0 4-9 0,1-1 15 0,-1 1-4 16,0-1 9-16,0 0-12 0,0 3 3 0,-1-2-11 16,1 2 22-16,-1-2-30 0,-2-2 40 0,2 3-30 15,-2-2 28-15,2 2-12 0,0 1-8 0,-1-3-1 16,1 2 19-16,-1 0-28 0,2-1 20 0,-1-1-16 16,1 0 7-16,0 0-11 0,-1 0 13 15,1-3-13-15,1 1 24 0,1 1-5 0,-1-2-3 16,1 0 1-16,-1 3 2 0,2-4-16 0,-2 0 27 15,1 0-24-15,-1-1 7 0,2-1-6 0,-1 0 23 16,-1-2-4-16,2-7 1 0,0 12-16 0,-1-5 6 16,1-7-18-16,0 11 12 0,0-11 10 15,-1 9-23-15,1-9 15 0,0 10 9 0,0-10-14 16,0 10 5-16,0-10 3 0,1 10 1 0,-1-10-13 16,1 11 14-16,-1-11-5 0,0 0 0 0,0 11 12 15,0-11-12-15,0 0-8 0,0 12 1 0,0-12 7 16,0 0 0-16,-1 8-6 0,1-8 8 0,0 0-8 15,0 0 8-15,0 0-4 0,0 11 2 16,0-11 6-16,0 0-2 0,0 0-8 0,0 0-6 16,-3 6 10-16,3-6-17 0,0 0 6 0,0 0 19 15,-10 1-12-15,10-1 12 0,-11 0-3 0,11 0-11 16,0 0-1-16,-19-1 15 0,11 0-8 0,-2-1 3 16,0 1-7-16,-2 0 0 0,-1 0-6 0,0-2 13 15,-2 0-17-15,0 1 25 0,-3-1-15 0,1 1 18 16,-1 0-14-16,-2-1 5 0,3 2-13 15,-3-1 8-15,-1 1 3 0,2 0 7 0,0 0-12 16,-4 1 4-16,2-1 4 0,-3 1-1 16,1-3 1-16,-2 3-12 0,1 0 1 0,-2 0 3 15,-3-1 0-15,-1-1 6 0,0 2-8 0,-1 0 0 16,-1-1-7-16,2 0 9 0,-1 1-3 0,-2 0 5 16,2 0 14-16,0 1-21 0,2 2 11 0,-1-2 9 15,2 3-23-15,1-1-5 0,0 1 15 0,6 0 6 16,-2-1-17-16,2 1 13 0,0-1-17 0,4 0 9 15,0-2-19-15,4 1-8 0,-1 0-12 0,1-1 15 16,3 0-42-16,1-1-22 0,9 0-53 0,-16-2-38 16,16 2-22-16,-10-7-1309 0</inkml:trace>
  <inkml:trace contextRef="#ctx0" brushRef="#br0" timeOffset="61099.829">11019 1905 3095 0,'0'0'453'0,"0"0"-99"15,0 0-55-15,0 0-50 0,0 0-58 0,0 0 21 16,0 0-46-16,0 0 2 0,0 0-32 16,0 0-4-16,-31 0-39 0,21 0 17 15,-1 1-24-15,-4 1 3 0,-1-1-3 0,-3 0 9 16,-1 1-16-16,-2 0-2 0,-1 0-3 0,0 2-10 16,-5-1-8-16,0 0-1 0,0-1 4 0,-2 1-5 15,2-1-17-15,-2 1 8 0,2-1-22 0,-2-1 13 16,6 1-12-16,0-1 2 0,0 1-10 0,3-1 14 15,4 0-10-15,1-1-8 0,2 0 3 0,0 2 15 16,3-2-20-16,-2 0-4 0,3 2 1 0,10-2-4 16,-14 1 2-16,14-1 4 0,-15 0-6 0,15 0 9 15,-12 0-4-15,12 0-12 0,-11 1-7 16,11-1 6-16,-8 1-2 0,8-1 8 16,0 0-6-16,-12 0-1 0,12 0 4 0,0 0 6 15,-11 2-9-15,11-2 1 0,0 0-12 0,-10 2 9 16,10-2 2-16,0 0-4 0,-9 2-4 0,9-2 9 15,0 0-1-15,-9 1 2 0,9-1-11 0,-9 0 13 16,9 0-8-16,0 0-1 0,-8 3-2 0,8-3 12 16,-8 3-9-16,8-3 9 0,0 0-9 0,-9 4-1 15,9-4-1-15,0 0 4 0,-6 5-2 0,6-5 4 16,0 0-3-16,-3 8 17 0,3-8-19 16,0 0 8-16,0 12-7 0,0-12 1 0,0 0 11 15,3 12 0-15,-3-12-3 0,2 9 6 0,-2-9-10 16,1 11 9-16,-1-11-10 0,1 14 0 15,-1-14 1-15,3 12 11 0,-3-12-20 0,0 14 24 16,0-14-15-16,0 16 24 0,2-5-20 0,-2-11-3 16,-3 20-4-16,3-8 14 0,-2-1-7 0,1 2 7 15,0-1-19-15,-1-1 10 0,2 3-8 0,0 0 22 16,-1-1-14-16,1 4 11 0,0 0-4 0,1-1 2 16,-1 2-10-16,0-4 15 0,0 0-19 15,2 2 7-15,-2-4 0 0,0 1 3 0,1-2 1 16,-1-1-6-16,1-1 2 0,-1-9-7 0,0 15 12 15,0-15-3-15,0 13-5 0,0-13-4 16,2 10 3-16,-2-10 13 0,1 8-11 0,-1-8 13 16,0 0-8-16,2 9 1 0,-2-9-17 0,0 0 6 15,0 0-2-15,1 9 17 0,-1-9-7 0,0 0 19 16,0 0-20-16,0 0 9 0,5 7-6 0,-5-7-8 16,0 0 1-16,0 0 8 0,0 0-2 0,0 0 3 15,0 0-1-15,0 0-6 0,0 0 14 0,0 0-3 16,0 0-23-16,0 0 22 0,0 0-16 15,0 0-1-15,0 0-2 0,0 0 1 0,0 0-4 16,0 0 15-16,0 0-13 0,0 0-1 0,0 0-5 16,0 0 20-16,0 0-2 0,0 0-13 0,-15-17 9 15,15 17 4-15,-9-5 0 0,9 5 6 0,-7-4-19 16,7 4 3-16,-9-3-3 0,9 3 21 16,-9-3-12-16,9 3 0 0,-10-1-5 0,10 1 11 15,-12 0-6-15,12 0-3 0,-13 2 1 0,6 0 10 16,7-2-10-16,-17 4 12 0,8 0 7 0,1 0-9 15,-12 6-15-15,11-5 12 16,-2 1-1-16,3 1-1 0,-1 1-2 0,-1-1 11 16,2 1 0-16,-1 1 9 0,2-2-12 0,-1 1 13 15,-1 2-27-15,4-3 6 0,-3 1-1 0,2 0 2 16,1-1 0-16,0 0 2 0,0 0 10 0,3 0 0 16,-1-1-15-16,0 0 5 0,3-6-15 0,-2 12 13 15,2-12-7-15,0 12 20 0,0-12-17 16,5 10 18-16,-1-6-21 0,-4-4 6 0,9 7 0 0,-2-3 6 15,1-1 1-15,-8-3 4 0,17 1-6 16,-4 0 10-16,-3-1-12 0,1-1 0 16,4 0-10-16,-2-2 10 0,3 1-4 0,-3-1 13 15,2 1-18-15,-2-1 13 0,1 1-16 0,-1-1 11 16,-2 0-13-16,0 2 14 0,1 0-13 0,-4-1 11 16,-8 2-3-16,17-3 6 0,-11 2-16 0,-6 1 19 15,11-1-23-15,-11 1 0 0,0 0-7 0,11-2 22 16,-11 2-6-16,0 0 6 0,0 0-1 0,0 0 1 15,0 0-3-15,0 0 3 0,0 0-2 0,0 0 10 16,0 0 0-16,-22 22 0 0,13-17-8 0,-2 0 14 16,0-1 26-16,-4 3-19 15,0 0-17-15,-1 0 14 0,-2 0-20 0,1 1 14 16,1-2-3-16,0 1 11 0,0 1-2 0,0-2-1 16,2 2-12-16,-1-2 1 0,2 1-2 0,1-2 6 15,1 2-8-15,1-1 13 0,2-1-15 0,-2 0 16 16,4 0-7-16,1-1 2 0,-1 0-10 0,0 1 6 15,6-5-3-15,-8 7 5 0,8-7-10 0,-3 6 17 16,3-6-14-16,0 0-6 0,0 0 3 0,0 0 1 16,17 9 4-16,-17-9 12 0,17 0-5 0,-7 0 0 15,-10 0-5-15,20-3 30 0,-8 2-25 16,-2 0-10-16,2-2 3 0,-3 2 1 16,1 0-4-16,-2 0 5 0,1-1-11 0,-9 2 7 15,13-2-7-15,-13 2 6 0,10-1-25 0,-10 1 12 16,10 0 5-16,-10 0 1 0,0 0-3 0,0 0 9 15,0 0-7-15,10 5 7 0,-10-5 6 0,0 0-6 16,0 0-7-16,0 0 9 0,-9 20-6 0,9-20 6 16,-8 10 8-16,8-10-16 0,-11 15 8 0,5-8 10 15,-3 0-8-15,1 2 4 0,1-2-8 0,-2 0 14 16,2 1-9-16,-1-1 3 0,1 1 17 0,0 0-15 16,-2-1-17-16,1 2 15 0,1-2-10 15,0 1 28-15,1 0-20 0,-2-1-6 0,0 3 3 16,3-3 8-16,-2 0-9 0,1 0 2 15,1-1 6-15,-1 1 1 0,1-2-8 0,1 1 12 16,4-6-11-16,-6 8 20 0,6-8-4 0,-4 7 9 16,4-7-12-16,-1 5 3 0,1-5-20 0,0 0 22 15,0 0-4-15,14 10 1 0,-7-9-1 0,-7-1-4 16,17 1 5-16,-8-1-8 0,-9 0-10 0,19 0 3 16,-19 0-9-16,26-1 14 0,-15-2-18 0,1 3 18 15,-12 0 5-15,23-2-12 0,-13 2 2 16,3-3-5-16,-13 3 4 0,19-1-1 0,-8-1-7 15,-11 2 13-15,20-3 4 0,-9 3-9 0,-1-2 1 16,-10 2 1-16,18-2-19 0,-18 2 18 0,17-1 2 16,-17 1-2-16,14-3-11 0,-14 3 13 15,12-1-14-15,-12 1 3 0,0 0-8 0,0 0 6 16,18 5 4-16,-18-5 0 0,8 6-7 0,-8-6 21 16,8 8-18-16,-8-8 4 0,4 12-12 0,-4-12 16 15,4 15-4-15,-1-6 9 0,-2 1-2 0,-1 1 4 16,-1 2 1-16,-3 2 6 0,1 1-22 15,-3 0 17-15,2 2-8 0,-3-2 11 0,-1 3-7 16,-3 1 8-16,1-3 1 0,0 1-7 0,-1 2 15 16,0-1-15-16,-2-1-10 0,3 0 6 0,0 0-1 15,-1 0 9-15,3 1-15 0,-1 0 13 0,0-1 3 16,1 1-3-16,3-1-2 0,-3 0-1 16,1 0-10-16,0-2 13 0,3 1-8 0,-2 1 7 15,1 0-3-15,-2-4-2 0,0 2-5 0,0 1 5 16,-1-3-2-16,1 1 9 0,0-1-14 0,-1-3 12 15,2 1 0-15,-1-3 0 0,3 0-1 16,-3 0-6-16,3-1-6 0,4-8 4 0,-7 13 2 16,4-7 14-16,3-6-3 0,-6 9 15 0,5-4-8 15,1-5 1-15,0 0-11 0,-8 10 14 0,8-10-20 16,-3 7 20-16,3-7-10 0,0 0 5 0,-2 8-7 16,2-8 2-16,0 0-7 0,-4 6 4 0,4-6-3 15,0 0 3-15,-2 8 10 0,2-8-3 0,0 0-8 16,0 0 12-16,6 10-2 0,-6-10 5 15,10 7-2-15,-5-3 7 0,4 1-6 0,3 0 7 16,1 0-9-16,6 0 3 0,1 0 10 0,6 1-10 16,3-1-3-16,6 0 3 0,2-1-15 15,4 0 8-15,-2-3 3 0,4-1-7 0,3 0 1 16,-2 0 1-16,6 0-2 0,-3-1-6 0,0-1-11 16,0 1-2-16,-2 0 2 0,-4 2 5 0,-5-1-21 15,-1 0-4-15,-3 1-9 0,-1 2 12 0,-1 0-18 16,-3 0 9-16,-6 0-24 0,0-1 0 0,-2 1-8 15,-4-2-4-15,-1 2-29 0,0 0-15 0,-6 1-38 16,-8-4-9-16,18 8-609 0,-12-5-615 16,0 1-1303-16</inkml:trace>
  <inkml:trace contextRef="#ctx0" brushRef="#br0" timeOffset="61803.516">8635 4500 2990 0,'0'0'516'0,"-3"16"-84"16,1-6-108-16,-1-1-40 0,1 2-55 0,0-1-32 15,-2 1-21-15,2 1-32 0,0 0-24 16,-1-1-2-16,0 1-9 0,-1 0-12 0,0-1-27 16,2 1 14-16,-1-2-55 0,1-1-3 0,-1 2-39 15,0-3-21-15,0 1-58 0,3-9-39 0,-3 11-36 16,2-6-1301-16</inkml:trace>
  <inkml:trace contextRef="#ctx0" brushRef="#br0" timeOffset="62167.407">8795 4434 2920 0,'0'0'439'0,"0"0"-75"0,-5 13-126 15,5-13 33-15,-3 8-106 0,3-8 44 0,-3 8-69 16,3-8 31-16,-1 8-40 0,1-8 5 0,0 0 7 16,-1 10 4-16,1-10-24 0,0 0 7 0,5 10-13 15,-5-10-19-15,8 8-3 0,-2-5-8 0,-6-3-8 16,15 5-5-16,-7-1-15 0,-1 1-1 0,0 0-19 15,2 1 23-15,-1 2-8 0,-2-1-19 16,-1 1-20-16,1 1 12 0,-2-1-13 16,-1 1 6-16,0 0-1 0,-2-2-7 0,-1-7-8 15,3 17 17-15,-6-10-28 0,3-7 2 0,-1 14-17 16,0-9 4-16,1-5-19 0,-5 8 3 0,5-8-37 16,-5 6-16-16,5-6-36 0,0 0-45 0,0 0-114 15,0 0-974-15,0 0-1245 0</inkml:trace>
  <inkml:trace contextRef="#ctx0" brushRef="#br0" timeOffset="62887.544">8521 4411 3079 0,'-4'6'534'0,"-1"-1"-180"0,0 2-18 16,0-1-64-16,0 0-26 0,1 2-60 0,0-2-27 15,1-1-12-15,3-5-15 0,-7 12-19 0,4-5-8 16,0-1-12-16,1 0 6 0,2-6-22 0,-2 11-8 16,2-11 11-16,-1 10 4 0,1-10-12 0,3 10 3 15,-3-10-16-15,5 9-11 0,0-4-5 0,-5-5 1 16,11 5-5-16,-11-5-4 0,11 5-10 16,-5-2 7-16,-6-3-10 0,14 4-2 15,-7-2-13-15,0 2 7 0,-7-4-3 0,14 5 7 16,-8 0-10-16,-1 2 1 0,0 1 2 0,-1-1 1 15,-1 4-11-15,-2-2 17 0,-1 2-18 0,0 1 8 16,-1 0-1-16,-2 1 3 0,-1 0-16 0,-1 2 18 16,0 0-27-16,-2-4-10 0,-2 2-17 0,2-1-13 15,-1-1-47-15,-2-1-22 0,-3-5-39 0,4 1-275 16,-2-4-945-16,3 0-849 0</inkml:trace>
  <inkml:trace contextRef="#ctx0" brushRef="#br0" timeOffset="63143.514">8442 4480 3533 0,'9'-4'662'16,"-9"4"-180"-16,11-1-99 0,-11 1-103 0,10-3-25 15,-10 3-56-15,14-3-41 0,-7 2-24 0,-7 1-16 16,14-1-27-16,-14 1-15 0,21-4-1 0,-11 1 5 15,3-2-28-15,0 2 1 0,-2-2-20 0,3 1 17 16,2-1-23-16,-1 1-4 0,-2 0-8 16,3-1 7-16,-4 1-22 0,1 1 3 0,0-1-23 15,-13 4-9-15,25-1-24 0,-15 2-26 0,-10-1-35 16,21 4-33-16,-11 0-36 0,1 1-914 0,-2-1-604 16</inkml:trace>
  <inkml:trace contextRef="#ctx0" brushRef="#br0" timeOffset="63539.608">8928 4426 3389 0,'0'0'490'0,"0"0"-141"0,0 0-40 0,0 0-89 16,0 0-20-16,-15-2-38 0,15 2-9 0,-14 6-38 15,5 0 0-15,0 0-20 0,-4 4-6 0,1-1-37 16,0 1 10-16,2 3-15 0,-3-2 9 0,3 3-9 16,3-2 32-16,0 3-27 0,0 1 13 0,4-2-4 15,2 2 12-15,1-2-14 0,1 0-4 16,4 1-14-16,0 0 8 0,1-3-15 0,1 0 5 16,-1-2-14-16,3-3 13 0,0-1-14 0,-1-1 4 15,1-2-5-15,-9-3 14 0,18-2-23 16,-8 0 4-16,0-3 4 0,-2 0-10 0,1-2-7 15,-2-1 10-15,1-1-11 0,-2-1 0 0,-2 0 3 16,1-1 1-16,-1-1 0 0,-1 1 0 0,-2 0-9 16,1 0 5-16,-2-2 5 0,0 2 2 0,-2 0-24 15,1 0 6-15,-2 0-9 0,0 0-13 0,-1 1-2 16,1 0-2-16,0 1-20 0,2 1 2 0,-2 0-41 16,3 8-25-16,-3-11-37 0,3 11-30 0,0 0-976 15,0 0-694-15</inkml:trace>
  <inkml:trace contextRef="#ctx0" brushRef="#br0" timeOffset="63943.289">9100 4357 2963 0,'-7'14'367'15,"2"-5"-44"-15,1-1-74 0,0 0-20 0,-1 5-57 16,1-3 17-16,-3 3-40 0,3 1-3 0,0 0-19 16,1 1-15-16,-1 0 0 0,2 1 9 0,1 0-4 15,-1-2-3-15,4 2-15 0,-1-4 7 0,3 4-20 16,-2-3 7-16,2-1-4 0,0-1-6 16,1-1-5-16,0-1 1 0,2-2-28 15,0-3 24-15,-1 0-23 0,-6-4 11 0,15 0-12 16,-15 0-6-16,15-8-1 0,-8 2-2 0,1-1 9 15,-1-3 9-15,0 1-27 0,-1-2 10 0,-1 0-25 16,1-2 7-16,-3 1-12 0,0-1 22 0,-2 0-27 16,-1 0 9-16,-1-1-3 0,-2 1-3 0,0 0-1 15,-1 1 3-15,-3 0-23 0,1 1-5 0,-1 0-6 16,0 3-8-16,0 0-14 0,0 0-1 0,2 3-20 16,-1-2 8-16,1 1-25 0,-1 2 5 0,6 4-12 15,-7-5 0-15,7 5-37 0,0 0 15 0,0 0-13 16,-9-7-21-16,9 7 0 0,0 0-276 15,0 0-1124-15</inkml:trace>
  <inkml:trace contextRef="#ctx0" brushRef="#br0" timeOffset="64279.757">9438 4291 3330 0,'0'0'549'0,"0"0"-125"15,0 0-55-15,9 18-92 0,-7-9-53 0,-2 3-38 16,0 0-21-16,0 2-31 0,0 1-9 0,0 1-22 15,0 3-11-15,0-1-14 0,-2 0-5 0,2 0-11 16,-1-1-16-16,1 1-6 0,0-3 11 0,0-1-19 16,0-1-4-16,0 2-12 0,0-4 9 0,0 2-25 15,0-2 17-15,0 1-61 0,-2-4 13 0,2 1-50 16,-1-1-9-16,1-8-41 0,0 0-35 0,-8 12-14 16,8-12-1132-16,0 0-1397 0</inkml:trace>
  <inkml:trace contextRef="#ctx0" brushRef="#br0" timeOffset="64615.148">9515 4431 2920 0,'0'0'511'0,"-10"14"-147"0,3-7-59 0,2 1-63 15,-1-1-24-15,-1 1-32 0,1-2-23 0,-1 1-16 16,1 0 2-16,1-2-41 0,0 0 5 0,5-5-43 15,-8 8 19-15,3-4-8 0,5-4 11 16,-6 8-6-16,6-8 2 0,-3 6-1 0,3-6-16 16,0 0 9-16,0 0-16 0,0 0-12 0,11 11 5 15,-11-11-6-15,10 1-5 0,-10-1-12 0,11 2-4 16,-11-2-12-16,13 2 5 0,-6 0-3 0,-7-2 7 16,16 3-9-16,-8-2 1 0,-8-1-2 0,16 3 9 15,-8 0-1-15,-8-3-13 0,19 4-16 16,-14-1 4-16,3-1-8 0,-8-2-5 0,13 4-5 15,-13-4-9-15,12 3-28 0,-12-3-1 0,9 2-30 16,-9-2-9-16,8 3-40 0,-8-3-21 0,0 0-31 16,0 0-51-16,0 0 0 0,0 0-639 15,0 0-1673-15</inkml:trace>
  <inkml:trace contextRef="#ctx0" brushRef="#br0" timeOffset="64911.854">9607 4336 3111 0,'16'10'489'0,"-12"-1"-56"16,1 0-69-16,1 6-67 0,1-1-66 0,0 2-4 15,2 0-33-15,-2 0-6 0,0-1 5 16,1-2-44-16,-1 3-19 0,0-5-16 16,-1 0-9-16,-2-1-9 0,1-1-19 0,-1-1-1 15,1-2-5-15,-2 0 2 0,-3-6-2 0,7 6-9 16,-7-6-14-16,0 0-5 0,0 0-2 0,20-14 2 15,-14 7-17-15,-1-5 3 0,1 2 0 0,3-4-9 16,-1-1-2-16,2-1-1 0,0 1-7 0,2 0-2 16,1-2-14-16,1 2 9 0,-4 3-12 0,0-1-6 15,0 3-6-15,0 2-9 0,-3 1-8 0,0-2-27 16,1 3-22-16,0 3-24 0,-3-1-21 0,-5 4-38 16,0 0-44-16,0 0-29 0,17-4-299 0,-17 4-1017 15</inkml:trace>
  <inkml:trace contextRef="#ctx0" brushRef="#br0" timeOffset="65200.189">10123 4364 3983 0,'0'0'554'0,"0"0"-146"0,5-4-101 15,-5 4-85-15,0 0-51 0,0 0-78 0,0 0-48 16,11-1-36-16,-11 1-52 0,0 0-88 0,0 0-32 15,-5 17-1309-15,5-17-1874 0</inkml:trace>
  <inkml:trace contextRef="#ctx0" brushRef="#br0" timeOffset="65387.577">10039 4564 3287 0,'0'0'416'0,"0"0"-86"0,0 0-80 0,0 0-5 16,0 0-62-16,13-8-81 0,-13 8-34 0,0 0-76 15,0 0-44-15,0 0-50 0,0 0-57 0,0 0-19 16,0 0-121-16,0 0-3078 0</inkml:trace>
  <inkml:trace contextRef="#ctx0" brushRef="#br0" timeOffset="66919.785">10423 4424 2590 0,'0'0'464'16,"0"0"-38"-16,0 0-62 0,-2-10-77 0,2 10-7 15,0 0-62-15,0 0 18 0,0 0-53 0,0 0 6 16,0 0-52-16,8-9-25 0,-8 9-7 0,0 0-6 15,0 0-33-15,6-6 14 0,-6 6-18 16,0 0 3-16,0 0-14 0,9-6-3 0,-9 6-15 16,6-2 9-16,-6 2-12 0,8-3-2 0,-8 3 6 15,8-2-9-15,-8 2 7 0,10-2 1 16,-10 2-29-16,13-3 9 0,-13 3-13 0,11 0 0 16,-11 0 3-16,15 1-3 0,-15-1 8 0,15 3 3 15,-6 0-9-15,-1 1 0 0,0 0 5 0,1 3 1 16,-3-1-6-16,1 1-2 0,-2-1-6 0,-2 3 25 15,0-2-9-15,-3-7-10 0,0 17-4 0,-2-8 6 16,0 2-8-16,-1 0 14 0,-3 0-8 0,1-1-2 16,-1 0-4-16,0 0 24 0,-2 0-26 0,-1 0 23 15,2-2-32-15,2 0 11 0,-1 0-5 0,-2 0 7 16,3-1 4-16,0-1 7 0,0-1-3 16,1 0 29-16,0 2-18 0,4-7 5 0,-7 8-7 0,7-8 0 15,-4 10 10-15,4-10 10 0,-2 8-3 16,2-8-3-16,-4 8-6 0,4-8 14 0,0 0-13 15,3 10 19-15,-3-10-20 0,0 0-2 0,6 7-5 16,-6-7 2-16,0 0 0 0,12 2 6 0,-12-2-9 16,11 0-1-16,-11 0-6 0,14-1 7 0,-14 1-9 15,16-1-3-15,-7 0-1 0,0-1-15 0,-9 2 3 16,18-4-14-16,-9 3-29 0,0-1-17 0,-2-1-18 16,-7 3-27-16,15-4-76 0,-15 4-46 15,12-3-960-15,-7 0-869 0</inkml:trace>
  <inkml:trace contextRef="#ctx0" brushRef="#br0" timeOffset="67435.239">10678 4377 3600 0,'3'-6'472'0,"-3"6"-72"0,6-7-94 15,-6 7-28-15,8-7-86 0,-2 5-5 0,1-1-39 16,-1-3-19-16,1 5-30 0,-7 1 14 0,17-5-38 16,-7 2-3-16,-2 2-9 0,5 0-2 0,-3 0-27 15,1 1 11-15,0-2-14 0,-11 2-2 0,19 2-16 16,-10 0 9-16,0 0-10 0,-3 2-5 0,-6-4-3 15,11 10 21-15,-7-6-17 0,-4-4-4 0,4 10-2 16,-4-10 5-16,-1 13-5 0,-2-6 0 0,-1 0 0 16,-1 2 8-16,-1-2-14 0,-1 0 16 0,1-1-10 15,-2 2 7-15,1-1-16 0,-1-1 25 16,3 1-22-16,-1-4 2 0,1 3 8 0,0-2 5 16,5-4-6-16,-5 8 7 0,5-8 4 0,-5 6 7 15,5-6 4-15,0 0-17 0,0 0-1 16,13 10 1-16,-13-10-8 0,13 4-2 0,-5-3 9 15,-8-1 6-15,21 4-9 0,-9-3 7 0,-1 2-19 16,0-1 22-16,-1-1-19 0,3 3 1 0,-3 0 5 16,-2-1-3-16,1 1-13 0,-1 2 12 0,-2-1-8 15,-6-5 9-15,6 11-4 0,-5-5 6 0,-1-6-2 16,-3 15 5-16,-1-8-6 0,-3 1 1 0,-3 0-19 16,0 0 8-16,-1 2-35 0,-3-2-17 0,1 0-30 15,-1 0-24-15,0 0-32 0,4-4-32 0,-1 1-283 16,1-1-999-16,1-1-2420 0</inkml:trace>
  <inkml:trace contextRef="#ctx0" brushRef="#br0" timeOffset="67975.309">11217 4372 2180 0,'4'-5'371'0,"-4"5"-133"0,0 0-114 0,0 0 58 16,7-4 16-16,-7 4 36 0,0 0-95 15,0 0 21-15,6-4-77 0,-6 4 80 0,0 0-71 16,0 0 47-16,0 0-104 0,0 0 68 0,0 0-57 16,0 0 24-16,0 0 19 0,0 0-19 0,-14 18-40 15,8-11 56-15,-1 1-61 0,0 3 50 0,-3 2-47 16,3 0 14-16,0-1 4 0,0 2-5 16,0-1-15-16,3 3 22 0,0-3 16 0,2 1-12 15,1-1-39-15,1-1 48 0,1 1-4 0,2-1-6 16,0-1-6-16,1-1 1 0,3-1-42 0,0-1 35 15,0-4-12-15,0 0 0 0,3-1-5 0,-10-3 23 16,19-1-31-16,-9-2 0 0,1-1 9 0,0-2-4 16,0-3 1-16,-4 1 10 0,2-2-11 0,2-2-24 15,-4 1-14-15,-3 0 35 0,1-2 3 0,-3 1-14 16,0-1 10-16,-2 2-11 0,0 1 4 0,-3 0 5 16,-1 0-11-16,-2 0-10 0,-1 1-18 15,0 3 2-15,-3-1-18 0,1-1 15 0,0 3-10 16,-1 0-2-16,0 1-20 0,0 1-1 15,3-1-23-15,-2 1-19 0,2 2-39 0,7 1-9 16,-12-4-1-16,12 4-51 0,0 0-17 0,0 0 4 16,-10 0-193-16</inkml:trace>
  <inkml:trace contextRef="#ctx0" brushRef="#br0" timeOffset="68267.571">11470 4313 2947 0,'5'9'383'0,"-2"-4"-60"0,0 3-60 0,-3-8-25 16,3 17-99-16,-2-9 45 0,1 0 11 0,0 4-80 15,-2-2 12-15,0 0-15 0,0 1-30 0,0-3-17 16,0-8-8-16,0 21 5 0,-2-11 5 0,2 1-10 16,-2-1-24-16,2 1 20 0,-1-1-35 0,1 1 8 15,0-2-60-15,0 3-14 0,-1-4-83 16,-1 0 10-16,2-8-55 0,0 0-47 0,-3 16-795 16</inkml:trace>
  <inkml:trace contextRef="#ctx0" brushRef="#br0" timeOffset="68635.612">11577 4407 2507 0,'-9'5'531'16,"-1"1"-210"-16,3 0 3 0,-1-1-69 0,3-2-39 15,5-3-22-15,-11 6-26 0,8-2 10 16,3-4-31-16,-8 5-11 0,8-5 9 0,-7 5 1 16,7-5-51-16,-4 5 16 0,4-5-6 15,0 0-3-15,-8 5 9 0,8-5-24 0,0 0 20 16,0 0-34-16,0 0 9 0,0 0-16 0,0 0 7 16,0 0-24-16,0 0-3 0,17 10-14 0,-17-10 3 15,13 3-13-15,-5-1 6 0,-8-2-10 0,16 5 12 16,-8-2-21-16,3 0 13 0,-5 0-3 0,-6-3-12 15,13 8-1-15,-5-5-4 0,-4 0-10 0,-4-3 4 16,10 5-13-16,-10-5-2 0,10 4-12 16,-10-4-11-16,7 5-13 0,-7-5-29 0,7 5-17 15,-7-5-23-15,0 0-59 0,0 0-10 0,0 0-17 16,0 0-1280-16,0 0-2229 0</inkml:trace>
  <inkml:trace contextRef="#ctx0" brushRef="#br0" timeOffset="68946.983">11774 4427 3101 0,'7'10'473'0,"-3"0"-80"0,2-2-102 15,-1-2-21-15,0 0-49 0,-5-6-49 0,7 10-21 16,-2-5-28-16,-5-5 22 0,4 8-5 15,-4-8-64-15,3 6 28 0,-3-6-23 0,0 0 0 16,0 0-5-16,0 0-16 0,0 0-7 0,16-14 20 16,-10 7-11-16,-2-2-4 0,3 0 2 0,-1-1-3 15,1-2-7-15,1 1-17 0,1-2 7 0,1 2-14 16,2-2 0-16,-1 2 2 0,0 1-14 0,0-1 3 16,0-1-6-16,0 4-11 0,1-1-22 0,-3 1-16 15,-3 1-18-15,4 2-6 0,-4-1-38 0,-1 1-47 16,1 0-39-16,-6 5-22 0,0 0-78 0,7-6-413 15,-7 6-1473-15</inkml:trace>
  <inkml:trace contextRef="#ctx0" brushRef="#br0" timeOffset="69643.144">10752 3877 3395 0,'14'-1'525'0,"-14"1"-126"0,0 0-69 0,14 0-65 15,-14 0-34-15,16-1-32 0,-16 1-35 0,15-1-18 16,-5 1-22-16,3-2-7 0,0 2-1 0,3 0-29 16,3 2-6-16,2-1 4 0,3 1-17 0,8 1-6 15,4 1-6-15,6 0 0 0,15 4-9 0,1-1-12 16,3 2 12-16,1 0-10 0,7 0-12 0,5 1 10 16,13 0-7-16,-2 1-4 0,3-1-2 0,-16-1-2 15,-2-1-12-15,1 0-5 0,-2-2-1 0,-1-1-10 16,0-2-1-16,-4-3-7 0,-1-1 11 0,-1-2-5 15,-9-1-9-15,-11 1 7 0,-1-3-5 16,0 1-8-16,-5 2-14 0,-7-1-5 16,-2 2 6-16,-5-1 6 0,-1 1-5 0,-3-1-33 15,-3 1-3-15,-1 1-15 0,-1 0-33 0,-4 1-39 16,-9 0-12-16,0 0-41 0,24 8-139 0,-19-3-1335 16</inkml:trace>
  <inkml:trace contextRef="#ctx0" brushRef="#br0" timeOffset="71899.814">10950 1889 2639 0,'0'0'447'0,"0"0"-124"0,0 0-41 15,0 0-6-15,0 0-42 0,0 0-6 0,0 0-16 16,0 0-21-16,0 0-28 0,0 0-36 0,0 0-40 16,0 0 31-16,0 0-19 0,23 11-17 0,-23-11-26 15,16 3 17-15,-7-1-24 0,1 1 9 0,2-2-13 16,0 0-12-16,0 1-5 0,1-1 1 0,3-1-10 15,-4 1 12-15,7-1-2 0,-4-1-1 16,4 1 0-16,-2 0-15 0,1 0 16 0,1-1-16 0,-3-1-9 16,0 2 18-16,2 0-14 0,-1 0 4 15,-3 0 2-15,3 0-2 0,-2 0-4 16,-4 0-8-16,3 0-17 0,-4 0 29 0,1 0-18 16,-11 0 14-16,17 0-5 0,-8 0 1 0,-9 0-19 15,14 0 6-15,-14 0-8 0,11 0 11 0,-11 0-11 16,0 0 1-16,14 0-3 0,-14 0 2 0,0 0-9 15,10 2 19-15,-10-2-21 0,0 0 22 0,0 0 1 16,9 1-2-16,-9-1-6 0,0 0 8 0,0 0 0 16,0 0 5-16,11 1 15 0,-11-1-20 0,0 0 2 15,0 0-10-15,0 0 21 0,0 0 0 0,0 0 2 16,0 0-5-16,0 0-7 0,0 0-11 16,0 0 0-16,0 0 3 0,0 0 7 15,0 0 21-15,0 0-18 0,11-1 3 0,-11 1-1 16,0 0 14-16,0 0-29 0,0 0 31 0,0 0 0 15,0 0 5-15,0 0-16 0,5-4-2 0,-5 4 8 16,0 0-5-16,4-8 1 0,-4 8-1 0,7-7-8 16,-7 7-5-16,5-11 2 0,-2 5 13 0,1-1-4 15,2-3 3-15,0 3-13 0,2-1 6 0,-4-1 2 16,5 0-8-16,-3 1-1 0,-1-1 8 0,4 1 1 16,-4 1-2-16,1 0 1 0,1 1 2 0,-1 0-22 15,0 1 9-15,-2 0-14 0,-4 5 10 16,7-7-4-16,-3 3 19 0,-4 4-11 0,7-7 11 15,-7 7-6-15,7-4 1 0,-7 4-21 16,6-5 7-16,-6 5 24 0,7-3 0 0,-7 3-21 16,6-4 13-16,-6 4 0 0,8-1 13 0,-8 1-19 15,0 0 22-15,11-1-37 0,-11 1 26 0,0 0-12 16,13 9 7-16,-9-2-11 0,-1 3 4 0,2 0 2 16,-4 2 12-16,0 2-2 0,-1-1-10 0,-1 1 10 15,0-2-2-15,-4 2 2 0,4-2-5 0,-2 1 13 16,0-2 7-16,-1-1-32 0,1 0 32 15,0-1-15-15,2 0 18 0,-1-3-23 0,2 1 15 16,0-7-3-16,-5 10 35 0,3-4-1 0,2-6 5 16,0 0-14-16,0 0 0 0,0 0-3 15,0 0-3-15,0 0-6 0,12 4 5 0,-12-4-7 16,0 0 0-16,20-14-5 0,-12 8-3 0,0-1-6 16,5-1 5-16,0-1-6 0,0-1-2 0,1-1-4 15,1-1 4-15,2-3-12 0,0 1 4 0,-1 0-10 16,-1 2 6-16,4-3-6 0,-1 1 5 0,-2 0-12 15,2 0 9-15,-2 2-7 0,-3 0-8 16,2 3-6-16,-3 0 18 0,1 0-20 0,-1 2 18 16,-1 0 2-16,0 4 13 0,-2 0-23 0,-1 2 22 15,-8 1-28-15,14 7 19 0,-7-3-6 0,-1 4 1 16,-2 2 16-16,-2 1 2 0,0-1-19 16,-2 2 20-16,0-1-2 0,-2 1-6 0,-1-1-3 15,0 0 16-15,1 0-16 0,0-3 12 0,0 0 5 16,0-1 3-16,2-7-13 0,-5 13-3 0,4-7-1 15,1-6 18-15,-1 9 7 0,1-9 15 0,0 0-8 16,0 9 3-16,0-9-4 0,0 0-20 16,0 0 5-16,0 0-1 0,0 0-5 0,21-6 3 15,-21 6-1-15,15-8 0 0,-8 1 11 0,3 1-9 16,0 0-18-16,1 0 4 0,1-3 4 0,1 2-15 16,-3 2 9-16,2-2-2 0,-1 3 8 0,0 0 6 15,-1-1-20-15,3 4 7 0,-5 0-10 0,-8 1 17 16,19 2 0-16,-12 1 5 0,1 3-5 15,0-3 0-15,-1 2 8 0,-3-1-2 0,1 3-8 16,-5-7-6-16,9 11-5 0,-7-6 22 0,-2-5-18 16,2 11 9-16,-2-11 6 0,3 8 9 0,-3-8-17 15,3 8-4-15,-3-8 21 0,0 0 3 16,-1 12 11-16,1-12-15 0,0 0 6 0,-3 11 4 16,3-11-18-16,-4 6 25 0,4-6-11 0,-5 9-1 15,5-9-11-15,-4 4 8 0,4-4-12 0,-5 6 7 16,5-6 4-16,-6 5-5 0,6-5 11 0,-5 7 13 15,5-7-2-15,-7 6 3 0,7-6-2 0,-8 9-1 16,5-6 1-16,-4 1-1 0,7-4-10 0,-9 9 9 16,9-9-7-16,-4 6 5 0,4-6-1 0,-7 6 1 15,7-6 1-15,-7 7 9 0,7-7 4 16,-2 3 8-16,2-3-1 0,0 0-9 16,0 0-10-16,-6 5-5 0,6-5 2 0,0 0 3 15,0 0-12-15,-5 5-4 0,5-5 3 0,0 0-7 16,0 0-3-16,0 0-1 0,-5 5-2 0,5-5 5 15,0 0-5-15,0 0 4 0,0 0 0 0,0 0-4 16,0 0 4-16,0 0-2 0,0 0-5 0,0 0-1 16,0 0 3-16,0 0-1 0,0 0-1 0,0 0 0 15,0 0-2-15,35-2-4 0,-18 1-1 0,1-1-5 16,9 0-1-16,3 1 3 0,5-2 1 16,6-1-4-16,17 0 9 0,0-3-2 15,3 2-9-15,-3-1 2 0,3 1-2 0,-2-2-1 16,-10 4-6-16,-8-2 2 0,3 2-3 0,-1 1-8 15,0 1-7-15,-3 1 2 0,-3 0-3 0,-2 1-3 16,-1 1-2-16,-3 2-1 0,-1-1-1 0,1 0-8 16,-6 0-5-16,-5 1 0 0,2-1-16 0,-3 1 2 15,-6 0-19-15,0 0-3 0,-1-1-25 0,-2 3-24 16,-3-2-44-16,-7-4-31 0,10 8-107 0,-10-8-1122 16,0 5-1623-16</inkml:trace>
  <inkml:trace contextRef="#ctx0" brushRef="#br0" timeOffset="75487.606">11483 1364 2190 0,'0'0'349'0,"0"0"-99"0,0 0 56 0,0 0-48 16,0 0-31-16,0 0 2 0,0 0-55 0,0 0-47 15,0 0 11-15,0 0-58 0,0 0 33 0,0 0-58 16,0 0 41-16,0 0-25 0,0 0 15 0,0 0-40 16,0 0-4-16,8-1 30 0,-8 1-36 15,0 0 6-15,0 0-10 0,0 0 2 16,0 0 6-16,0 0 5 0,0 0 4 0,0 0-24 15,0 0 7-15,0 0-42 0,6 13 61 0,-6-13-27 16,0 0-6-16,5 9-1 0,-5-9 19 0,3 10-42 16,-3-3 31-16,0-7-6 0,0 12 8 0,0-3-27 15,-3 0 32-15,-1 1-7 0,2-1 3 0,-1 2 9 16,-3-3 0-16,0 0-13 0,0 1 38 0,0 0-45 16,-1-2 17-16,-2 2 0 0,2-2-3 0,-4-1-6 15,4-1 15-15,-1 0-42 0,1-1 31 0,1 1-3 16,-2-3-3-16,8-2-10 0,-11 4 38 15,11-4-38-15,-13 0-3 0,13 0 0 0,-10-3-10 16,10 3-20-16,-8-3-39 0,8 3 7 0,-7-8-64 16,7 8-53-16,0 0-79 0,-6-13-1397 15</inkml:trace>
  <inkml:trace contextRef="#ctx0" brushRef="#br0" timeOffset="76015.709">11478 1278 2876 0,'0'0'417'0,"0"9"-123"0,0-9-13 15,0 0-77-15,0 0-28 0,0 0-23 0,0 0-17 16,0 0-41-16,0 0 51 0,0 0-56 0,0 0 14 15,0 0 13-15,0 0-8 0,0 0-53 0,0 0 34 16,0 0-37-16,0 0 11 0,0 0-5 0,0 0-15 16,0 0 16-16,0 0-9 0,0 0-22 0,0 0 11 15,0 0 5-15,0 0-42 0,0 0 8 16,0 0 5-16,0 0-27 0,0 0 22 0,0 0-3 16,0 0 3-16,0 0-5 0,0 0 7 0,0 0-15 15,0 0 4-15,0 0-9 0,-16-3-10 0,16 3 1 16,0 0 10-16,0 0 14 0,0 0-8 0,-8 2-6 15,8-2 20-15,0 0 0 0,0 0-17 16,0 0 6-16,0 0 11 0,0 0-25 0,0 0 24 16,0 0 4-16,0 0-5 0,0 0-5 0,0 0-38 15,0 0-12-15,0 0-7 0,0 0-44 0,0 0-23 16,0 0-67-16,0 0-52 0,0 0-1526 0</inkml:trace>
  <inkml:trace contextRef="#ctx0" brushRef="#br0" timeOffset="78755.041">11716 1232 2328 0,'0'0'397'0,"0"0"-68"0,0 0-58 16,0 0-138-16,0 0 105 0,0 0-113 0,0 0 48 15,0 0-61-15,0 0 10 0,0 0-82 0,0 0 44 16,0 0-29-16,0 0 15 0,0 0-4 0,0 0 9 15,0 0-4-15,0 0 5 0,0 0 16 0,0 0-35 16,0 0 43-16,0 0-13 0,0 0-25 16,0 0 5-16,0 0 8 0,0 0 0 0,0 0 0 15,0 0 16-15,0 0-19 0,0 0 0 0,0 0-32 16,0 0 24-16,0 0-31 0,0 0-3 0,0 0 21 16,0 0-24-16,25-10 11 0,-25 10-30 0,11-5 17 15,-5 2 3-15,1 1-13 0,2 0 14 0,-9 2-14 16,12-4 9-16,-4 1-3 0,-1 2-9 0,-7 1-2 15,12-4 6-15,-12 4-8 0,10-2 11 16,-10 2-22-16,0 0 3 0,0 0-5 0,13 7 7 16,-13-7-15-16,0 10 22 0,0-10-5 0,-6 15 19 15,-2-6-25-15,-1 2 21 0,-3 1-24 16,1-1-7-16,-3-1 4 0,-1 3 19 0,1 0-5 16,1-3-1-16,2 3 0 0,-1-5 4 0,1 2-9 15,1 1 13-15,1-3-8 0,2 1 6 0,-1-1-11 16,3-1 18-16,-2-2-14 0,1 2 18 0,2-1 0 15,4-6-3-15,-7 7 2 0,7-7 3 16,-2 6-14-16,2-6 11 0,0 0-1 0,0 0-4 16,0 0 1-16,0 0-8 0,17 4 3 0,-17-4-4 15,19-4-2-15,-9 3-4 0,2-1 4 0,0 2 2 16,2-3-8-16,-3 1 15 0,2 0-6 0,-1 2-14 16,0-2 15-16,2 2 7 0,-4 0 5 15,0-1-23-15,-10 1-9 0,19 0 7 0,-9-2 6 16,-10 2 5-16,14 0-12 0,-5 0 4 0,-9 0 4 15,11 0 5-15,-11 0-20 0,10-1-23 0,-10 1-7 16,9-1 3-16,-9 1-25 0,0 0 0 0,0 0-6 16,13 0-8-16,-13 0-9 0,0 0-24 0,0 0-38 15,0 0-42-15,22-2-4 0,-22 2-125 0,9 2-1429 16</inkml:trace>
  <inkml:trace contextRef="#ctx0" brushRef="#br0" timeOffset="80207.28">12125 1389 2046 0,'0'0'441'0,"0"0"-59"15,0 0-7-15,0 0-118 0,0 0 8 0,0 0-53 16,6 5-42-16,-6-5 1 0,0 0-3 0,0 0-14 16,0 0 0-16,0 0-20 0,0 0 0 15,0 0-56-15,0 0 22 0,0 0-28 0,0 0 14 16,0 0-8-16,0 0-7 0,0 0 5 0,0 0-8 16,0 0-28-16,0 0 9 0,0 0-11 0,0 0 5 15,7-13-15-15,-7 13 9 0,0 0-6 0,0 0-13 16,2-9-8-16,-2 9 18 0,0 0-2 0,0 0 1 15,0 0-10-15,-2-10-1 0,2 10 4 0,0 0-20 16,0 0 12-16,0 0 0 0,-2-9-19 16,2 9 2-16,0 0 0 0,0 0 24 0,0 0-19 15,0 0 24-15,0 0-24 0,0 0 9 0,0-8-9 16,0 8 24-16,0 0-27 0,0 0-4 0,0 0 0 16,0 0 16-16,0 0-16 0,0 0 12 0,0 0-10 15,0 0 5-15,0 0 3 0,0 0 9 0,0 0 3 16,0 0-17-16,0 0 23 0,0 0-10 15,0 0-2-15,0 0-5 0,0 0-11 0,0 0 3 16,0 0-5-16,0 0 7 0,0 0 8 0,0 0-1 16,0 0 6-16,0 0 2 0,0 0-7 0,0 0-5 15,4-9-1-15,-4 9 9 0,0 0-2 0,0 0-11 16,0 0 1-16,0 0-3 0,0 0 8 16,0 0-2-16,0 0 4 0,0 0 10 0,0 0-23 0,0 0 24 15,0 0-8-15,0 0-5 0,0 0-2 16,0 0 10-16,0 0-7 0,3-8 4 0,-3 8-12 15,0 0 14-15,3-6-2 0,-3 6-3 0,6-6-18 16,-6 6 17-16,5-7-3 0,-5 7 11 0,4-9-3 16,0 3 13-16,-1 1-19 0,3 1 5 0,-2-1-11 15,3-2-7-15,0 1 7 0,0-1 10 0,2-1-10 16,2 2 0-16,0-1 8 0,3 0-6 0,-1-1 21 16,-2 3-23-16,-1-1 1 0,3 3-3 15,-3-1-7-15,3 0 11 0,-2 1-8 0,2 2 1 16,-4 1 0-16,-9 0 1 0,20 4-8 15,-10 1 8-15,-2 0-3 0,-1 3-14 0,0-2 18 16,-2 3 12-16,-1-2-21 0,0 2 16 0,-2 2-9 16,0-4 0-16,1 0-5 0,-3-7 14 0,0 15 14 15,-2-6-21-15,1-3-11 0,-1 1 27 0,-2 1-16 16,0-1 11-16,1-1-1 0,-1-1 4 0,4-5-14 16,-7 11 25-16,4-6-23 0,3-5 10 0,-6 7 18 15,6-7 4-15,-4 8-6 0,4-8 17 0,-3 6 11 16,3-6 13-16,0 0 2 0,0 0 4 0,1 10-8 15,-1-10-6-15,0 0-13 0,12 8-5 16,-12-8-10-16,15 2-1 0,-7 0-7 0,1 0 1 16,1-1 1-16,0 1-4 0,1 0 3 15,3-2-11-15,-1 1 6 0,1 2 1 0,1-2-24 16,0 1 15-16,0-1-14 0,1 2 7 0,1-2-13 16,-3 2 4-16,-1-1-4 0,2-1 1 0,-3 1-32 15,-1-1 9-15,-3 0-24 0,-8-1 0 0,18 3-26 16,-12-1-5-16,-6-2-25 0,9 3-7 0,-9-3-17 15,0 0-21-15,0 0-111 0,0 0-487 0,0 0-1249 16</inkml:trace>
  <inkml:trace contextRef="#ctx0" brushRef="#br0" timeOffset="80675.87">12205 1394 2271 0,'0'0'564'0,"0"0"-155"15,0 0-105-15,-2-7-43 0,2 7 47 0,0 0-112 16,0 0 10-16,0 0-18 0,-7-3-46 0,7 3-11 15,0 0 4-15,0 0-48 0,-10-4 0 0,10 4-19 16,-12 0 10-16,12 0-23 0,-17 1 17 16,6 0-45-16,1 1 55 0,-1-1-41 0,-1 0 8 15,-1 0-13-15,2-1-8 0,0 1 7 0,1 0-5 16,0-1-12-16,0 2 14 0,10-2-27 16,-20 0-18-16,13 1-38 0,-2 1 6 0,9-2-44 15,-13-2-9-15,4 6-102 0,9-4-1255 0,0 0-2095 16</inkml:trace>
  <inkml:trace contextRef="#ctx0" brushRef="#br0" timeOffset="83174.672">13268 2000 3389 0,'0'0'448'16,"0"0"-94"-16,0 0-92 0,0 0-47 0,0 0-54 15,0 0 9-15,0 0-28 0,0 0-11 0,25-13-36 16,-25 13-27-16,0 0 5 0,7-2 20 0,-7 2-16 15,0 0 20-15,10-5-39 0,-10 5-12 0,9-2 2 16,-9 2 11-16,12-2-23 0,-3 2 11 0,-1-1-23 16,-8 1 6-16,17-2-19 0,-9 2 13 15,-8 0 2-15,19-1-3 0,-9 1-10 0,-1-1 12 16,3 1 3-16,-1-1-4 0,1 0-33 16,-1 1 16-16,2-2-9 0,-1 1 21 0,-2 1-14 15,1-2-5-15,-1 1 2 0,-1 0 22 0,-9 1-20 16,20-2-1-16,-13 2-6 0,-7 0 10 0,13 0-11 15,-13 0 5-15,14-1-5 0,-14 1 7 0,8 0-3 16,-8 0-3-16,9 3-4 0,-9-3 21 0,6 8-18 16,-6-8 14-16,2 10-20 0,-2-10 15 0,0 15-10 15,0-8 9-15,-2 4-15 0,1 1 22 0,-4 1-15 16,3 4 25-16,-2-1-32 0,4 2 1 16,-3 2 20-16,3-1 5 0,-2 1-5 0,2 1 1 15,0-1-7-15,0 1 3 0,2 4-12 16,-1-4 11-16,1 3-3 0,-2-3 11 0,2-1-12 15,-2 0 4-15,2-1-10 0,-2 1 25 0,2-2-29 16,-2 0 14-16,0-3-14 0,0 0 30 0,0-1-28 16,0-2 20-16,2 1-18 0,-2-2 14 0,3 0-16 15,-3-1 16-15,0-1-16 0,0-9 8 0,0 15-8 16,1-8 22-16,-1-7-18 0,0 12 4 0,0-12-8 16,0 10 0-16,0-10 2 0,2 7 12 0,-2-7-8 15,0 0 6-15,0 10-12 0,0-10 6 0,0 0 6 16,0 0 2-16,0 11 0 0,0-11 12 15,0 0-2-15,0 0-12 0,0 0-15 16,0 9 4-16,0-9-7 0,0 0 34 0,0 0-17 16,0 0 5-16,0 0-10 0,0 0-4 0,0 0 4 15,0 0 18-15,0 9-30 0,0-9 14 0,0 0 0 16,0 0-8-16,0 0 10 0,0 0-4 0,0 0 2 16,0 0 6-16,0 0-8 0,0 0 21 0,0 0-31 15,0 0 12-15,0 0 0 0,0 0 4 0,0 0-6 16,0 0 13-16,0 0-23 0,0 0 10 0,0 0-1 15,0 0 1-15,0 0-4 0,0 0 13 0,0 0-14 16,0 0 12-16,0 0-18 0,0 0 15 16,0 0 0-16,-21-6 3 0,21 6-5 15,-18-1 0-15,9 1-13 0,-2-2 25 0,-5 1-19 16,3 0 5-16,-3 1-2 0,1-2-8 0,-4 0 5 16,2 2 13-16,1-1-1 0,-3 1-5 0,4-2-15 15,-3 2 17-15,2 0-14 0,0 2 12 0,1-2-10 16,1 0 16-16,1 0-14 0,0 0 6 0,1 0 0 15,3 1-6-15,9-1 8 0,-16 0 12 0,7 0-16 16,9 0 15-16,0 0-9 0,-13 1 3 0,13-1-3 16,0 0 9-16,0 0-18 0,0 0 8 0,0 0-10 15,27 15 27-15,-16-11-15 0,4 1 0 0,10 2-17 16,0 1 29-16,2 1-2 16,3 0-15-16,1 1-4 0,3-1 2 0,-3 2 2 0,0 0 3 15,-1-1-8-15,-3-1 14 0,-4-3-7 16,-2 1-2-16,0-1-9 0,-6 0 0 0,1-2-1 15,-5 0 5-15,1-1-10 0,-3 1-2 0,-3-3-5 16,-6-1 6-16,9 4-5 0,-9-4 5 0,0 0-5 16,0 0 13-16,0 0-7 0,0 0 4 0,0 0 1 15,0 0 4-15,-34-7 2 0,21 5 8 0,-5-1-12 16,0 1 10-16,-4 0-12 0,1 0 12 0,0 1-6 16,0 0 14-16,2 0-10 0,2 1-2 0,-1 0 2 15,2 0 14-15,-2 1-6 0,5-1-22 16,-1 0 6-16,1 1 14 0,4-1-16 0,0 1 20 15,9-1 6-15,-13 2 8 0,8 1-18 16,5-3 10-16,0 0-4 0,-2 11 3 0,2-11-19 16,13 10 25-16,-2-2-15 0,5 0 4 0,5 2-6 15,3-1 2-15,1 0-1 0,4 1 21 0,0 1-20 16,2 0 2-16,-1 0-14 0,-5-1 17 0,0-2-14 16,1 1 4-16,-8-2-15 0,1-1 14 0,-5-2-8 15,1 2 6-15,-4-3-2 0,0 2-5 0,-2-1-23 16,-9-4 22-16,11 5-9 0,-11-5 9 0,7 2 6 15,-7-2 4-15,0 0 6 0,0 0-2 16,0 0-22-16,0 0 12 0,0 0-16 0,-38-2 21 16,29 2-12-16,-5-1 17 0,1 0-6 15,-1 1 4-15,1 0-8 0,-1 0 10 0,-1 1-8 16,-2 0 6-16,4 1-6 0,0 1 3 0,1-1-2 16,1 1 11-16,0-1-13 0,0 3 10 0,2-3 5 15,-2 2-7-15,4-1-10 0,0 1 11 0,1 0-18 16,6-4 40-16,-7 7-31 0,3-3 19 0,4-4-14 15,-6 7 7-15,6-7-3 0,-4 8 4 0,4-8-8 16,-4 5 6-16,4-5 8 0,-3 8-9 0,3-8 3 16,-4 7 2-16,4-7-12 0,-4 10 15 15,2-5-24-15,-1 4 11 0,-2-1-2 16,3 3 9-16,0 0-1 0,-3 1-8 0,1 3-2 16,0 1 8-16,-1 1 0 0,1 0 4 0,-3 5-16 15,2 0 12-15,-1 0-8 0,3 1 0 0,-1 1-4 16,0 0 12-16,0-2-2 0,0 1 2 0,2 2 2 15,-4-2-4-15,5 1-2 0,-3-1 7 0,0 1-8 16,2 1 1-16,0 0 5 0,1 1-13 0,-1-2 11 16,2 2 8-16,0-1 0 0,0 2 2 0,2-2-15 15,-1-2 8-15,1 2-2 0,0-2 9 0,0-3-8 16,0-2 6-16,0-1-7 0,0-2 10 0,-2-2-2 16,1-1-10-16,-1 0-4 0,2-1 18 15,-2-1-14-15,2-1 18 0,-4-1-24 0,2-8 9 16,0 15-1-16,-2-7 13 0,2-8-27 0,0 13 7 15,0-4-10-15,-1-2 15 0,1-7 1 16,-4 13-3-16,2-5-7 0,2-2 9 0,0-6-5 16,-2 14 13-16,0-8-13 0,2-6 10 0,0 12-7 15,0-12 14-15,-2 12-18 0,2-12 6 0,-1 8-4 16,1-8 2-16,-2 8 4 0,2-8-4 0,0 0-9 16,-3 10 6-16,3-10-3 0,-2 5 15 0,2-5-6 15,0 0-1-15,-11 2-2 0,11-2 5 0,-13 1-1 16,1-2-6-16,1 0 2 0,-5 0 12 15,1 1-4-15,-1-1-6 0,-4 1 4 0,-3-1 15 16,-4-3-31-16,-2 1 15 0,0 1 6 16,-3-2-7-16,1 1-8 0,0 0 0 0,-1 0-1 15,1-2 8-15,-1 3-6 0,-1-2-2 0,3 0 0 16,1 1 7-16,-2-2-12 0,0 2-1 0,3-2-8 16,-1-1 7-16,2-2-20 0,0 2 0 0,3-1-38 15,1-1-36-15,0 0-68 0,6 1-845 0,1-3-547 16</inkml:trace>
  <inkml:trace contextRef="#ctx0" brushRef="#br0" timeOffset="84986.921">14124 2555 2725 0,'0'0'501'0,"0"0"-101"0,0 0-26 16,0 0-126-16,0 0 5 0,0 0-74 0,0 0 22 16,0 0-29-16,0 0-30 0,0 0-24 0,15 21-13 15,-11-11-5-15,-3-1-11 0,3 2-33 0,-2 0 33 16,3 0-24-16,-2 5-6 0,1-3-3 0,0 0 0 16,-1-1-4-16,-1 2-3 0,0 0 3 15,0-2-35-15,0-1-3 0,0 1 2 0,2-2-4 16,-4-1 13-16,2 0-16 0,-2-9-9 0,2 15-16 15,0-8-2-15,-2-7-15 0,0 11-11 16,0-11-35-16,0 10-5 0,0-10-40 0,0 0-46 16,0 0-32-16,0 0-14 0,0 0-495 0,0 0-1697 15</inkml:trace>
  <inkml:trace contextRef="#ctx0" brushRef="#br0" timeOffset="86982.979">14369 2557 1860 0,'0'0'433'0,"0"0"-38"16,0 0-87-16,0 0-99 0,0 0 17 15,0 0-24-15,0 0-40 0,0 0-30 0,0 0 19 16,0 0-1-16,0 0 33 0,0 0-69 0,0 0 41 15,0 0-48-15,0 0 20 0,0 0-39 16,0 0-30-16,0 0-3 0,0 0 3 0,0 0-4 16,0 0 4-16,0 0-14 0,0 0 20 0,0 0-25 15,0 0 25-15,0 0-2 0,0 0-13 0,0 0-25 16,0 0 46-16,0 0-48 0,0 0 22 0,0 0-17 16,0 0 29-16,0 0-35 0,0 0 16 0,0 0-8 15,0 0 12-15,0 0-15 0,5 16-1 0,-5-16-13 16,0 0 20-16,0 0-5 0,0 0 14 0,0 0-6 15,0 0 7-15,0 0-8 0,0 0 29 16,0 0-33-16,0 0 8 0,0 0-14 0,0 0 19 16,0 0-15-16,0 0 6 0,0 0-12 0,0 0 5 15,0 0 13-15,0 0-18 0,0 0-18 16,0 0 13-16,0 0-15 0,0 0 11 0,0 0 5 16,0 0-4-16,0 0-7 0,0 0-3 0,0 0 12 15,0 0-7-15,0 0-15 0,0 0 24 0,0 0-18 16,0 0 4-16,0 0-8 0,0 0 6 0,0 0-7 15,0 0 15-15,0 0-7 0,0 0 3 0,0 0-12 16,0 0 2-16,0 0-5 0,0 0-2 0,0 0 11 16,0 0 0-16,0 0-7 0,0 0 9 15,0 0-6-15,0 0 13 0,0 0-11 0,0 0 11 16,0 0-12-16,0 0-8 0,0 0 18 0,0 0-14 16,0 0 7-16,0 0 2 0,0 0-2 0,0 0 10 15,0 0-19-15,0 0 8 0,0 0-8 16,0 0 18-16,0 0-11 0,0 0 7 0,0 0-15 15,0 0 11-15,0 0-4 0,0 0 12 0,0 0-13 16,0 0 9-16,0 0-10 0,0 0 2 0,0 0-5 16,0 0 12-16,0 0-6 0,0 0 8 0,0 0-14 15,0 0 17-15,0 0-14 0,0 0-2 0,0 0 0 16,0 0 5-16,0 0-2 0,0 0 8 0,0 0-9 16,0 0-1-16,0 0 3 0,0 0 10 15,0 0-2-15,0 0-1 0,0 0-8 0,0 0 13 16,0 0-5-16,0 0 6 0,0 0-15 0,0 0 10 15,0 0 1-15,0 0-5 0,0 0 10 16,0 0-2-16,0 0-14 0,0 0 5 0,0 0-9 16,0 0 12-16,0 0-8 0,0 0 10 0,0 0-5 15,0 0 4-15,0 0-4 0,0 0 7 0,0 0-12 16,0 0 3-16,0 0-5 0,0 0 5 0,0 0 2 16,0 0 4-16,0 0-3 0,0 0 3 0,0 0-11 15,0 0 12-15,0 0-8 0,0 0 8 0,0 0-3 16,0 0 17-16,0 0-21 0,0 0 0 15,0 0-4-15,0 0 9 0,0 0-17 0,0 0 14 16,0 0-4-16,0 0 4 0,0 0 0 0,0 0 9 16,0 0-9-16,0 0 2 0,0 0-7 0,0 0 8 15,0 0 6-15,0 0 3 0,0 0-12 16,0 0 4-16,0 0-13 0,0 0-1 0,0 0 13 16,0 0 0-16,0 0-13 0,0 0 8 0,0 0 0 15,0 0 11-15,0 0 0 0,0 0-21 0,0 0 12 16,0 0 2-16,0 0-10 0,0 0 7 0,0 0 6 15,0 0 0-15,0 0 0 0,0 0 1 0,0 0-3 16,0 0 2-16,0 0-17 0,0 0 21 0,0 0-14 16,0 0-4-16,0 0 9 0,0 0 3 0,0 0-6 15,0 0 8-15,0 0-1 0,0 0 4 16,0 0-11-16,0 0 3 0,0 0-2 0,0 0 11 16,0 0-9-16,0 0-7 0,0 0 3 0,0 0 11 15,0 0 5-15,0 0-9 0,0 0-14 16,0 0 11-16,0 0 7 0,6-14-4 0,-6 14-3 15,0 0-3-15,0 0 3 0,0 0 1 0,0 0-2 16,0 0 13-16,0 0-16 0,0 0 2 0,0 0-8 16,0 0 5-16,-7-11 0 0,7 11 5 0,0 0-4 15,0 0 10-15,0 0-5 0,0 0 4 0,0 0-3 16,0 0-9-16,0 0 7 0,-7-5-1 0,7 5-12 16,0 0 20-16,0 0-5 0,0 0-5 15,0 0-1-15,0 0 9 0,0 0 7 0,0 0-13 16,0 0 1-16,0 0-4 0,0 0-4 0,0 0 18 15,0 0-1-15,0 0 4 0,0 0-4 0,0 0 6 16,0 0-2-16,0 0-8 0,0 0 1 16,0 0-4-16,0 0 3 0,0 0 8 0,0 0-8 15,0 0-5-15,0 0 5 0,0 0 2 0,0 0-12 16,0 0 13-16,0 0-7 0,0 0 6 0,0 0-14 16,0 0 9-16,0 0-5 0,0 0 9 0,0 0-3 15,0 0-4-15,0 0 5 0,0 0 11 0,0 0-12 16,0 0 0-16,0 0-3 0,0 0 0 0,0 0-16 15,0 0 14-15,0 0-13 0,0 0-6 16,0 0-26-16,0 0-2 0,0 0-38 0,0 0-37 16,0 0-74-16,0-8-817 0,0 8-569 0</inkml:trace>
  <inkml:trace contextRef="#ctx0" brushRef="#br0" timeOffset="87599.182">14564 2328 3608 0,'0'0'443'0,"0"0"-35"0,0 0-97 16,5-5-14-16,-5 5-75 0,0 0-41 0,0 0-12 15,0 0-16-15,0 0-37 0,0 0 0 0,0 0-28 16,0 0 3-16,6-3-21 0,-6 3 15 16,0 0-36-16,0 0 8 0,10-6-21 0,-10 6-1 0,6-2-9 15,-6 2 3-15,9-3-7 0,-9 3 8 16,12-4 1-16,-4 2-7 0,-8 2-10 0,13-3 18 15,-8 1-17-15,-5 2-6 0,16-3-9 16,-16 3 15-16,10-1-20 0,-10 1 16 0,9 0-10 16,-9 0-2-16,0 0-5 0,8 8 10 0,-8-8-4 15,0 8-10-15,0-8 8 0,-7 15-7 0,0-8 4 16,3 0 12-16,-3 2-4 0,1-1 6 0,-2-1-9 16,0 1 7-16,3-1-4 0,-3 1 7 0,3-1-13 15,-3 0 11-15,2-2-18 0,3 0 17 0,3-5-2 16,-10 9-8-16,8-6 11 0,2-3 2 0,-4 8 3 15,4-8 28-15,-2 8-31 0,2-8 6 16,0 10 3-16,0-10-2 0,0 0 3 0,6 11-5 16,-6-11 0-16,6 5 9 0,-6-5 5 0,9 7-13 15,-9-7-7-15,8 4 3 0,-2-2-17 16,-6-2 12-16,13 3-1 0,-13-3 8 0,18 1-13 16,-11 0 6-16,-7-1-3 0,13-1 3 0,-13 1-7 15,18-1-6-15,-11 1-13 0,-7 0 2 0,16-3-15 16,-9 2 14-16,-7 1-17 0,14-3-7 0,-6 2-5 15,-8 1-7-15,12-2-14 0,-12 2-26 16,0 0-43-16,14-4-29 0,-14 4-83 0,10 3-883 16,-10-3-612-16</inkml:trace>
  <inkml:trace contextRef="#ctx0" brushRef="#br0" timeOffset="88063.239">14979 2176 2980 0,'0'0'437'0,"0"0"-76"0,0 0-71 0,0 0-20 16,0 0-56-16,-11 22-25 0,7-15 7 15,4 1-51-15,-2 4 21 0,-1 0-17 0,2 2-16 16,-2 1-26-16,1 1 12 0,-1 2-25 0,3-2-4 16,0-1-3-16,0 2-2 0,0-3-15 0,0 1-11 15,0 1 1-15,3-3-7 0,-1 1-17 16,-2-1-1-16,0-1-4 0,1-1 1 0,-1-3-16 16,0 1-2-16,0-9-32 0,2 14 9 0,-2-14-47 15,0 13 13-15,0-13-41 0,-2 6-45 0,2-6-34 16,0 0-115-16,0 0-1025 0,0 0-1100 0</inkml:trace>
  <inkml:trace contextRef="#ctx0" brushRef="#br0" timeOffset="88475.003">15200 2287 3480 0,'0'0'458'15,"-27"11"-73"-15,20-7-98 0,0 0-16 0,3 0-63 16,-5-2-22-16,9-2-39 0,-14 9-11 0,7-5-19 16,-2-1 2-16,3 1-13 0,-2 0-15 0,0-2-18 15,3 3 0-15,-3-2-13 0,8-3-7 0,-10 6-2 16,5-3 2-16,5-3-13 0,-8 5 26 0,8-5-26 16,-7 3 2-16,7-3-6 0,-9 6 25 0,9-6-25 15,0 0 5-15,-5 4 5 0,5-4-7 16,0 0-3-16,-4 5-9 0,4-5 5 15,0 0 0-15,0 0-2 0,-2 9-1 0,2-9-8 16,0 0 2-16,0 0-10 0,0 0 9 0,0 0-3 16,9 9 0-16,-9-9-6 0,0 0 14 0,13 4-30 15,-13-4 17-15,11 2-11 0,-11-2 9 0,14 3-10 16,-7-2 8-16,-7-1-4 0,16 3-4 0,-9-2 1 16,-7-1-1-16,17 2-11 0,-10-1 11 0,-7-1-10 15,16 3 4-15,-8-2-5 0,-8-1-3 0,17 2-14 16,-17-2 8-16,13 1-18 0,-6 0 3 0,-7-1-19 15,14 1-4-15,-14-1-14 0,0 0-29 16,0 0-43-16,0 0-37 0,17-1-804 16,-17 1-558-16</inkml:trace>
  <inkml:trace contextRef="#ctx0" brushRef="#br0" timeOffset="89018.809">15358 2387 2750 0,'0'0'455'16,"0"0"-93"-16,8 4-27 0,-8-4-73 0,0 0-59 15,11 0-24-15,-11 0-57 0,0 0 23 0,11-6-41 16,-11 6 1-16,8-9-34 0,-5 4 16 0,0 0-8 15,1-2-5-15,-2-2-27 0,0 0-9 0,0 0 8 16,-1-1-18-16,2-2 16 0,-2 2-16 0,-1-2-7 16,0 1 10-16,0 0-14 0,-1-2-7 15,1 4 1-15,0-3 6 0,1 1-19 0,2 0 28 16,-1 2-11-16,0-1-15 0,3 0 8 16,-1 0 12-16,3 1-28 0,1 0 22 0,1 1-20 0,0 1 15 15,3 1-7-15,1 0 5 0,-2 1 4 16,3 1-6-16,1 1-2 0,0 1 8 0,-1 0-5 15,1 4-6-15,0 2 2 0,0 1 10 0,-2 2-40 16,0 3 31-16,-4 0-15 0,0 2 6 0,-4 3 10 16,-3-3-4-16,0 1-9 0,-2 0 29 0,-4 2-26 15,-2 0 31-15,-2-1-41 0,0 0 18 0,-2-2-10 16,1 0 14-16,1-1-26 0,-1 0 40 0,3-2 12 16,-1 0-28-16,-1-1-15 0,4-1 55 15,-1-1-23-15,5 1 32 0,0-7 1 0,4 14-5 16,1-6-22-16,3 0 14 0,3-1-16 0,3 0 5 15,-1-1-15-15,4 1 13 0,0-4-8 16,1 0 11-16,-1-1-18 0,2-2-2 0,-1 2-22 16,2-4-12-16,-3 1 1 0,-2 0-6 0,1 0-10 15,-3-2 15-15,2 2-59 0,-5 0-54 0,-10 1-48 16,17-3-7-16,-17 3-23 0,8 4-185 0,-8-4-1625 16</inkml:trace>
  <inkml:trace contextRef="#ctx0" brushRef="#br0" timeOffset="90354.424">14112 2286 2706 0,'0'0'358'0,"0"0"-55"0,0 0-83 16,0 0-24-16,0 0-36 0,7-8 3 0,-7 8-47 15,0 0 0-15,0 0-25 0,0 0-4 0,0 0-43 16,0 0-3-16,0 0 52 0,0 0-55 16,5-5 13-16,-5 5-10 0,0 0 13 0,0 0-51 15,0 0 30-15,0 0-18 0,0 0 13 0,0 0 2 16,0 0-15-16,2-6 2 0,-2 6 12 0,0 0-17 15,0 0 7-15,0 0 3 0,0 0-1 0,0 0-2 16,0 0-5-16,0 0 15 0,0 0 3 0,0 0-7 16,0 0-14-16,0 0-26 0,0 0 5 0,0 0 27 15,0 0 18-15,0 0-11 0,0 0 6 0,0 0-6 16,0 0-11-16,0 0-16 0,0 0 23 16,5 19-18-16,-5-19 2 0,0 0-17 0,0 0 13 15,0 12-10-15,0-12 16 0,0 0 5 0,0 11-1 16,0-11 3-16,0 0-7 0,0 10-25 15,0-10 40-15,0 0-29 0,-1 12 1 0,1-12 10 16,0 7 9-16,0-7 5 0,-2 8-36 0,2-8 2 16,-4 7 17-16,4-7-19 0,0 0 22 0,0 10-3 15,0-10-9-15,0 0 22 0,-2 8-1 0,2-8-37 16,0 0 40-16,-3 7-41 0,3-7 26 0,0 0-19 16,-3 7 11-16,3-7 29 0,0 0 9 0,0 0-30 15,-2 9 25-15,2-9-44 0,0 0 15 0,-2 7 2 16,2-7-2-16,0 0 4 0,-2 9-13 0,2-9 26 15,0 9 22-15,0-9-14 0,0 0-15 0,2 12 19 16,-2-12-21-16,2 7-29 0,-2-7 25 16,2 10-20-16,-2-10 26 0,3 8-15 15,-3-8 5-15,3 7-8 0,-3-7 24 0,2 9 5 16,-2-9-21-16,0 0 18 0,0 13-2 0,0-13-15 16,2 8 25-16,-2-8-4 0,0 0-26 0,0 12 4 15,0-12-8-15,0 0 8 0,0 12 24 0,0-12-30 16,2 10 22-16,-2-10-40 0,2 11 56 0,-2-11-50 15,1 13 22-15,-1-5-2 0,0-8 2 0,2 16-17 16,2-8 36-16,-4 2-3 0,6-1-18 0,-5 1 14 16,3 0 4-16,-2 0-22 0,4 1 6 0,-4-2-20 15,2 1 24-15,-2-1-26 0,0-2 31 0,-2-7 4 16,3 15 5-16,-1-10-30 0,-2-5 14 0,2 12-23 16,-2-12 14-16,2 10-2 15,-2-10-26-15,0 8-15 0,0-8 14 0,0 0-25 16,-2 11 5-16,2-11-29 0,0 9 22 0,0-9-13 15,-2 7-9-15,2-7-21 0,-3 5 17 0,3-5-24 16,-4 7-21-16,4-7 14 0,0 0-10 0,0 0-9 16,-9 10-28-16,9-10-58 0</inkml:trace>
  <inkml:trace contextRef="#ctx0" brushRef="#br0" timeOffset="91583.089">14494 2250 1833 0,'0'0'393'16,"0"0"-160"-16,0 0 14 0,0 0-67 0,0 0 29 16,0 0-60-16,0 0 73 0,0 0-42 0,0 0 30 15,0 0-48-15,0 0-26 0,0 0 13 0,0 0 1 16,0 0-69-16,0 0 14 0,0 0-35 16,0 0 13-16,0 0 2 0,0 0 17 0,0 0-76 15,0 0 46-15,0 0-16 0,23-9-20 0,-23 9-4 16,9-4-4-16,-9 4 1 0,9-2 13 0,-9 2-22 15,10-4 26-15,-10 4-36 0,10-3 45 0,-10 3-27 16,9-2 16-16,-9 2-7 0,11-3 3 16,-11 3-20-16,11-1 9 0,-11 1-2 0,9-1-7 15,-9 1-26-15,0 0 22 0,11 1 4 0,-11-1-1 16,0 0-22-16,12 4 32 0,-12-4-48 0,6 5 27 16,-6-5-9-16,5 6 28 0,-5-6-30 0,2 8 26 15,-2-8-7-15,2 8 1 0,-2-8 15 0,0 10 25 16,0-10-49-16,-2 12-8 0,2-12 32 15,-2 12-16-15,0-4 4 0,-1-1-14 0,2 1-8 16,-1-1 32-16,-1-1-12 0,3-6-16 0,-4 15 8 16,0-7 28-16,2-1-17 0,-2 0 13 0,0 2-8 15,2-3-1-15,-1 0 12 0,-1 0-1 0,4-6-23 16,-6 11 3-16,2-8 8 0,4-3-11 0,-6 9 6 16,3-5-9-16,3-4 2 0,-6 8 2 15,6-8 7-15,-4 6-6 0,4-6-14 0,-3 7 44 16,3-7-21-16,0 0-11 0,-4 8 22 0,4-8-6 15,0 0-19-15,-5 5 33 0,5-5-33 0,0 0 14 16,0 0-4-16,0 0 14 0,-3 7-16 0,3-7 11 16,0 0 1-16,0 0-4 0,0 0-29 15,-3 5 31-15,3-5-31 0,0 0 10 0,0 0 14 16,0 0 4-16,-3 7-2 0,3-7 15 0,0 0 4 16,0 0 6-16,0 0 0 0,0 0-12 0,0 0-5 15,0 0 14-15,0 0-3 0,0 0 1 0,9 8-10 16,-9-8 3-16,10 2 1 0,-10-2-4 0,12 1-6 15,-12-1 0-15,15 4-13 0,-7-3 4 16,-8-1-2-16,19 3 9 0,-9-2-7 0,0 1 0 16,1 0-8-16,-2 0 2 0,1 0 0 0,3-1 4 15,-13-1-18-15,17 2 10 0,-9 0-12 0,-8-2 16 16,17 1-13-16,-8-1 24 0,-9 0-7 0,16 1 2 16,-16-1-16-16,15 1 0 0,-6-1-7 15,-9 0-20-15,13 2-10 0,-13-2 1 0,12 1-9 16,-12-1 5-16,12 1-29 0,-12-1-30 0,0 0-30 15,0 0-58-15,0 0-34 0,22 2-224 0,-22-2-1569 16</inkml:trace>
  <inkml:trace contextRef="#ctx0" brushRef="#br0" timeOffset="96542.586">15518 6638 1772 0,'0'0'385'15,"0"0"-43"-15,0 0-127 0,0 0 18 16,0 0-45-16,0 0-59 0,0 0 24 0,0 0-29 16,0 0-19-16,0 0 27 0,0 0-13 0,0 0-22 15,-3 3-8-15,3-3 7 0,0 0 28 0,0 0-11 16,0 0-1-16,0 0-11 0,0 0 2 0,0 0 14 16,0 0-6-16,0 0-8 0,0 0-3 0,0 0 2 15,0 0 3-15,-2 9-1 0,2-9-8 16,0 10-8-16,0-10-16 0,-1 12-2 0,-1-3 1 15,1 0-7-15,0 1 0 0,-2 3-4 0,0-1-11 16,2 1 5-16,-2 0-12 0,1 1-18 0,0 0 2 16,-1 2 4-16,0 0-13 0,0 0-6 0,0-4 17 15,2 1-4-15,-1-3-22 0,0 1 24 0,-1-1-6 16,2-3-21-16,-1 0-18 0,2-7-33 0,-4 13-20 16,4-8-20-16,0-5-57 0,-3 10-9 0,3-10-72 15,0 0-1309-15,0 0-1530 0</inkml:trace>
  <inkml:trace contextRef="#ctx0" brushRef="#br0" timeOffset="97146.791">15596 6478 2807 0,'-21'-2'398'16,"2"4"-115"-16,-1-1-5 0,2 1-15 0,-2 1-81 16,0-1-1-16,-5 5-36 0,-1 0 12 0,-1 2-56 15,-2 0 25-15,1 6-28 0,-2-1-12 0,2 5 7 16,-6 6 1-16,3 4-6 0,2 1 6 0,1 4-20 15,7 3 11-15,0 2-11 0,5 2-3 16,5-4 8-16,4-5-14 0,-1 1-27 0,3 2 31 16,4 1 0-16,2-8-7 0,3 5-18 0,1-1 2 15,4-3-16-15,1 0 29 0,6-5-29 0,2-3 1 16,5-5 2-16,4-3 0 0,-2-5 3 0,6-5-10 16,2-5 3-16,6-5-23 0,15-9-8 15,0-5-2-15,7-12-11 0,0-7 18 0,0-2 3 16,-7-4 9-16,-2 1-15 0,-6-2 12 0,-13 9-6 15,-3 3 0-15,-6-1-3 0,-8 7-12 16,-3 4 7-16,-7 4-2 0,-3 1-2 0,-3 2 10 16,-1-1-2-16,-6 1-5 0,0 0-6 0,-3 1 18 15,-3 0-31-15,2 3-1 0,0 1-19 0,-3 3-8 16,1 1-52-16,0 4-25 0,2 1-48 0,-1-1-1022 16,1 1-833-16</inkml:trace>
  <inkml:trace contextRef="#ctx0" brushRef="#br0" timeOffset="98114.288">16475 6635 3079 0,'0'0'534'0,"0"0"-96"0,-6-10-116 16,6 10-94-16,-10-5-5 0,5 3-40 0,5 2-20 15,-13-6-48-15,6 5 10 0,-6-1-37 0,3 1-13 16,-1-1-15-16,-2 0 25 0,0 2-20 0,-1 0 18 16,1 0-38-16,-2 2 7 0,-1 0-9 0,0 1 5 15,-2 3-24-15,0-2 6 0,1 2 0 16,-1 1 6-16,-2 1-13 0,4 0 24 0,-2 4-21 15,4-2 16-15,-2 4-25 0,2 0 9 16,0 0-2-16,3 0 12 0,-1 3-16 0,0 0 7 16,3 2-5-16,1 0 4 0,1-3-16 0,3 2 15 15,-1 0-4-15,4-3 6 0,-1-1-4 0,2 0 8 16,2-2-10-16,1-1 6 0,1 0-6 0,4-1 6 16,-1-3-6-16,3 0-1 0,0-4-1 0,4 1 6 15,1-3-12-15,0-2-8 0,-1 1-2 0,3-1 4 16,0-2-9-16,1 0-8 0,1-3 2 0,-2 3 2 15,1-1-11-15,-2-1 0 0,-2 1 3 0,0 0-15 16,-1 2-13-16,-2-1 3 0,0 1-24 16,2-1-60-16,-13 3-29 0,21-2-155 0,-11 3-937 15,-1-1-1032-15</inkml:trace>
  <inkml:trace contextRef="#ctx0" brushRef="#br0" timeOffset="98642.973">16535 6873 2771 0,'0'0'419'0,"0"0"-76"0,0 0-55 15,0 0 12-15,0 0-89 0,-15 23 0 0,11-19-30 16,4-4-24-16,-6 11 10 0,3-5 4 0,2 2-33 16,-2 1-5-16,1 0-38 0,1 0 10 0,1-1-28 15,0-8 3-15,0 16-14 0,3-8 9 0,-3-8-4 16,3 15-1-16,0-10-4 0,-1 2-4 0,-2-7 2 16,8 11-23-16,-5-7-1 0,-3-4-4 15,9 7-8-15,-3-5-10 0,-6-2 0 0,0 0 12 16,19-4-11-16,-11 0 6 0,-1-1-13 15,1-1 7-15,1 0-4 0,-1-3 5 0,-1 1-2 16,1 0 1-16,-2 0-10 0,1 1 8 0,-1 1-8 16,0-2 7-16,-2 3-12 0,-1-1 8 0,-3 6-5 15,8-10 0-15,-3 5-3 0,-5 5 6 0,5-8-12 16,-5 8 7-16,6-6-2 0,-6 6 11 0,4-5-14 16,-4 5-8-16,0 0 11 0,0 0-1 0,0 0-1 15,0 0 5-15,8 15 2 0,-8-15 4 0,5 13-4 16,-2-6 5-16,-3-7 7 0,4 14-12 0,-1-7 8 15,-3-7 5-15,4 10-16 0,-4-10 12 0,4 9-4 16,-4-9-1-16,7 9 1 0,-7-9-8 16,9 5 3-16,-9-5-30 0,11 0-2 0,-11 0-19 15,0 0-11-15,18-5-13 0,-12 1-36 0,0-1-31 16,-6 5-53-16,14-12-616 0,-9 6-697 16</inkml:trace>
  <inkml:trace contextRef="#ctx0" brushRef="#br0" timeOffset="99006.881">16928 6989 3425 0,'0'10'466'0,"0"-2"-129"16,2 0-37-16,-2-8-74 0,0 11-35 0,0-11-31 15,0 0 3-15,1 12-38 0,-1-12 12 0,0 0-22 16,0 0-8-16,0 0-12 0,0 0 16 0,0 0-28 16,0 0-14-16,0 0 3 0,3-29 3 0,-2 19-20 15,1 0-1-15,-2-2-13 0,1 2 6 0,1-1-1 16,-1 0-16-16,2 1-11 0,-2 0 18 0,2 0-18 15,0-1 3-15,1 2 3 0,0 0-8 16,1 0-2-16,-1 2 8 0,2-1-14 16,-1 0-16-16,4 3-27 0,-1-1-2 0,2 1-40 15,0 0-27-15,0 0-28 0,0 0-19 0,2 3-781 16,-2-2-750-16</inkml:trace>
  <inkml:trace contextRef="#ctx0" brushRef="#br0" timeOffset="99558.191">17177 6986 3567 0,'2'10'484'0,"-2"-10"-134"0,0 0-88 15,0 0-39-15,0 0-46 0,0 0 8 0,0 0-50 16,-17-20-6-16,14 12-34 0,1 1 5 0,2 0-24 15,0-2 22-15,0 0-37 0,0-1 11 0,2 1-17 16,1-1 8-16,1 2-19 0,1-1 17 0,1 0-30 16,0 1 16-16,0 2-22 0,2-2 6 0,0 1-6 15,-1 3-2-15,2-1-4 0,-2 1-15 0,1-1-6 16,0 2 6-16,-1 1-29 0,-2-2 17 0,-5 4-15 16,13-4-1-16,-13 4-15 0,9-3-2 15,-9 3 1-15,8-1 14 0,-8 1-25 0,0 0 34 16,13 0-16-16,-13 0 6 0,0 0-12 0,11 6 29 15,-11-6-2-15,7 8 10 0,-2-3-26 16,1 0 17-16,0 0 1 0,1 1 0 0,2 1 5 16,-1-1-16-16,1 0 19 0,-2-1 20 0,1-2-16 15,3 2 11-15,-1-3-5 0,-1 1-3 0,1-1-5 16,0-2 7-16,-10 0-17 0,16-1 38 0,-7 0-15 16,0-3 7-16,-2 0-13 0,-1 0 4 0,0 0-11 15,-6 4 7-15,9-9-7 0,-6 5 9 0,-3 4-16 16,4-8 17-16,-4 8-15 0,0 0 10 15,-1-13-10-15,1 13 15 0,-8-6-6 0,8 6 23 16,-10-5-32-16,2 4-1 0,1-1-11 0,7 2 28 16,-16 0-5-16,16 0 5 0,-15 6-8 0,8 1-6 15,1 0 6-15,0 2 0 0,0 5-3 16,3 2 4-16,0 0-4 0,4-1 11 0,1 3-22 16,1 0-6-16,1-1-3 0,1-2-3 0,1 0-43 15,0-2-27-15,1-2-43 0,-1 0-20 0,3-4-28 16,-2-1-419-16,0-1-1412 0</inkml:trace>
  <inkml:trace contextRef="#ctx0" brushRef="#br0" timeOffset="99850.301">17576 7067 3381 0,'0'0'557'16,"0"0"-167"-16,8 1-86 0,-8-1-43 0,0 0-46 15,15-12-14-15,-9 5-69 0,1-1-15 0,1 0-24 16,-1-5 14-16,2 0-21 0,-1 1-14 0,0 0-7 16,-1-1-5-16,3 2-25 0,-1-2 23 0,-4 5-30 15,2-1 28-15,0 1-22 0,0 2 2 0,-2 2-5 16,-5 4-3-16,13-2-2 0,-13 2 9 16,12 7-18-16,-6 0 6 0,-1 3 2 0,1 1-3 0,0-1-13 15,-1 4 3-15,-2-4-2 0,1 1-6 16,1 0 0-16,-2-2-4 0,-1-2-14 0,1 1-18 15,1-2-8-15,-4-6-14 0,3 9-47 0,-3-9-10 16,0 0-30-16,0 0-31 0,0 0-106 0,14-15-1155 16,-11 3-1912-16</inkml:trace>
  <inkml:trace contextRef="#ctx0" brushRef="#br0" timeOffset="100014.764">17908 6820 3548 0,'8'28'459'0,"-2"-3"-89"0,0 1-67 16,-2-4-54-16,2 2-44 0,1 1-56 0,0 4-43 15,-3-3-69-15,2-1-34 0,-2-3-49 0,1-3-85 16,-2-2-16-16,0-5-800 0,0-3-2505 0</inkml:trace>
  <inkml:trace contextRef="#ctx0" brushRef="#br0" timeOffset="100214.682">18054 6873 3849 0,'-5'4'533'16,"0"4"-153"-16,-3-2-79 0,-1-1-68 0,-1 1-11 15,-5 1-62-15,0-4 6 0,-3 1-50 0,-1 0-27 16,-2-2-18-16,-1-1-38 0,0 1-52 15,0-2-7-15,1-2-48 0,1 1-20 0,0-1-54 16,11-1-261-16,-5 1-1165 0</inkml:trace>
  <inkml:trace contextRef="#ctx0" brushRef="#br0" timeOffset="100806.287">18769 6860 3235 0,'-1'13'574'0,"1"-5"-167"0,-2 0-86 16,2-8-58-16,0 18-44 0,-1-8-22 0,-1 0-63 16,1-1-7-16,-1 2-31 0,1 0-53 15,-1-4-28-15,1 2-67 0,1-9-35 0,0 0-82 16,0 12-237-16,0-12-1715 0</inkml:trace>
  <inkml:trace contextRef="#ctx0" brushRef="#br0" timeOffset="101198.377">18851 6676 3126 0,'14'-4'394'16,"-14"4"-143"-16,0 0-55 0,0 0-19 0,0 0-53 16,20 9 5-16,-17-2-58 0,-1-2 13 0,4 5-49 15,-3-2 27-15,0 2-4 0,-1 2 35 0,1-3-4 16,2 3 41-16,-3-1-4 0,1 0-19 0,2-1 11 16,-3-1 24-16,4-1-11 0,-3-1 29 0,-1-1-52 15,-2-6 0-15,8 11-4 0,-8-11-30 0,8 3-3 16,-8-3 6-16,0 0-20 0,20-5-3 0,-13 1-4 15,0-1 19-15,3 0-30 0,-2 0 15 0,1 0-1 16,1 0 10-16,-2 0 4 0,1 3-3 16,2-1-21-16,-4 2 4 0,-7 1-4 0,20 4-2 15,-9 2-9-15,-1 5-5 0,0-1-2 16,0 4 3-16,-2 0-9 0,1 4 0 0,-2-1 1 16,-2 0-5-16,0-1-15 0,-1 1-10 0,-1-3-17 15,0-3-13-15,0 2-6 0,-2-4-16 0,1-1-22 16,-2-8-9-16,0 0-31 0,0 0-50 0,2 7-748 15,-2-7-457-15,0 0-1359 0</inkml:trace>
  <inkml:trace contextRef="#ctx0" brushRef="#br0" timeOffset="101670.78">19801 6468 3409 0,'2'11'624'15,"-2"3"-174"-15,3 2-84 0,-1 0-77 0,-1 1-60 16,1 2-23-16,0 0-27 0,0 1-26 0,-1 0-18 16,2 1-5-16,-2 3-46 15,1-3-21-15,-1 0 8 0,1 0-21 0,-1 1 7 16,0-2-10-16,-1 0-9 0,2-3-22 0,-2-2-20 16,1 1-31-16,-1-5-12 0,0 0-63 0,0-11-24 15,0 15-81-15,0-15-1095 0,3 6-1018 0</inkml:trace>
  <inkml:trace contextRef="#ctx0" brushRef="#br0" timeOffset="102070.115">20143 6653 2688 0,'0'0'532'0,"0"0"-152"0,0 0-24 15,0 0-154-15,-31 8 32 0,22-4-80 0,-2 1 32 16,1 1-65-16,-2-1 28 0,3 2-22 0,-1 0-2 16,1 1 20-16,2-2 8 0,-1 3-39 0,1 1 6 15,0 2-20-15,4-1 0 0,0 0-17 0,1 2-3 16,4-2-1-16,-1 0-8 0,2 1-15 15,3-4 1-15,0 2-3 0,2-3 4 0,2-2-10 16,-2-1-11-16,1-3-9 0,3-1-5 0,1-3-2 16,0 0 11-16,-2-4-8 0,2 1-10 0,0-2 0 15,-2 1 9-15,-2-1-13 0,-1-1 8 0,-1 2 0 16,-1-1-4-16,-2 1-14 0,0 1 3 16,-2-2-17-16,-1 1 3 0,-1 7-4 0,-3-14-2 15,1 7-17-15,-1 1-15 0,-3 1-20 0,-1-2-10 16,-1 2-46-16,-2-1-27 0,10 6-41 0,-16-4-1014 15,8 1-803-15</inkml:trace>
  <inkml:trace contextRef="#ctx0" brushRef="#br0" timeOffset="102546.559">20369 6657 2963 0,'-16'9'509'0,"1"-2"-102"0,2 3-101 16,0-3-47-16,1 0-26 0,0 2-6 0,3-2-38 15,-3 1-10-15,3 0-48 0,1 2 0 0,1-1-11 16,0-3-7-16,3 4-11 0,1-2-1 0,1-1-22 16,2 2 18-16,0-9-31 0,6 11-4 0,-6-11-11 15,9 7-5-15,-1-7-13 0,-8 0 9 0,14 0-12 16,-14 0 8-16,18-6-4 0,-8 1-4 0,-1-1 4 16,2 0-9-16,-1-4-5 0,-1 1 0 15,2-2-6-15,-4 1-3 0,0 1 1 0,-1-2-8 16,0 3-1-16,0-1-1 0,-1-1-2 15,-1 2 6-15,-1-1 2 0,0 3-6 0,-3 6-16 16,4-11 16-16,-3 6-8 0,-1 5 8 0,0 0-11 16,0 0 11-16,0 0-9 0,0 0 3 0,0 0 1 15,0 0 10-15,14 18-9 0,-11-9 0 0,0-2 6 16,1 2-6-16,2 0-1 0,0 0-6 0,2 0-18 16,-1-1-27-16,0-1-28 0,2 0-46 0,0-3-44 15,3 2-411-15,-1-4-844 0,3-1-1406 0</inkml:trace>
  <inkml:trace contextRef="#ctx0" brushRef="#br0" timeOffset="103134.017">20614 6668 3190 0,'-13'11'545'0,"1"0"-159"15,1-2-54-15,4-1-53 0,0 1-54 0,1-2-53 16,1 2-12-16,2-2-8 0,0-1-20 0,3-6-4 16,-1 12-16-16,1-12-20 0,0 0-4 0,7 11-8 15,-7-11 2-15,12 0-21 0,-12 0-13 16,0 0-8-16,26-9-1 0,-16 2-27 0,1-2 23 16,2-1-18-16,-1-2-3 0,4-2 7 15,-3-1-5-15,0-2-1 0,2-1 4 0,-4 1-5 16,3-3-10-16,-2 0-4 0,-2-1 14 0,1-2-14 15,-1 2 8-15,0-2-5 0,2-3 17 0,-3 5-16 16,0-2 8-16,-1 2-5 0,-1 0-1 0,-3 6 6 16,2 0-9-16,-2 2-9 0,0 2-5 0,-1 0 11 15,-2 3 4-15,-1 1-4 0,0 7 4 0,-1-11-8 16,1 11 2-16,-5-9-2 0,5 9 4 0,-6-5-15 16,6 5 21-16,-7-2-12 0,7 2 0 0,0 0-4 15,0 0 16-15,0 0-4 0,-15 10-4 0,10-4 8 16,5-6-8-16,-4 12-6 15,1-2 20-15,0 0-10 0,0-1-4 0,0 2-4 16,2-1 15-16,-2 0 0 0,2 1 0 0,-2-1-17 16,-1 0 8-16,1-1 4 0,0-1 8 0,2 1-26 15,-2 0 16-15,0-2-10 0,0 2 8 0,2-2 3 16,-2 1 6-16,0-1-15 0,2 1 18 0,-2-1-6 16,1 4 3-16,0 1-5 0,-1 0 16 0,3 0-7 15,0 2 9-15,0 1-4 0,3 3 5 0,1-2-5 16,0 1 5-16,0 1-7 0,1-1 11 0,-1 0-12 15,2 0 5-15,0 0 4 0,0-2-16 0,0-1 1 16,1-3 3-16,-1 1-6 0,0-4 5 16,-1 2-19-16,0-2-6 0,-2-2-14 0,0 0-25 0,-3-6-43 15,0 0-61-15,12 11-137 16,-12-11-805-16,5 2-657 0</inkml:trace>
  <inkml:trace contextRef="#ctx0" brushRef="#br0" timeOffset="105778.159">15402 10073 3671 0,'0'0'607'0,"0"0"-161"15,17-20-58-15,-13 15-88 0,3-1-46 16,-1-1-49-16,1 0-27 0,3-1-20 0,1 1-15 16,3 0-27-16,-1-1-19 0,4-1-14 0,-2 3 0 15,4-2-23-15,-2 3-3 0,2 0-14 0,-1 1-3 16,-3 3-9-16,-2-1 2 0,2 5-9 0,-2 1-1 16,1 4-4-16,-7 0 5 0,0 3-8 15,-1 3-5-15,-3-2-4 0,-3 2-3 0,0 0-6 16,-3 1 2-16,-1 0 0 0,-1-1 3 0,-2 2-7 15,0-4 7-15,-2 2-2 0,0-3 3 0,0 0-6 16,-1-1 2-16,2-2 0 0,1-1-2 0,0-2-1 16,0 1 2-16,1-2-2 0,2 1 5 15,-2-1 2-15,6-4 7 0,-6 5 2 0,6-5-1 16,-4 6-5-16,4-6 8 0,0 0 3 0,0 0-1 16,0 0-2-16,0 0 0 0,0 0 4 0,0 0-5 15,12 9-3-15,-12-9-6 0,0 0 2 0,0 0 2 16,19 0-3-16,-19 0-2 0,13-3 3 0,-13 3 0 15,16-1 5-15,-8 0-6 0,1 0-3 16,-9 1 0-16,21-3-1 0,-10 2-1 0,1-2-6 16,2 1 2-16,-3 2-7 0,2-2-4 0,-2 0-11 15,-1 1-7-15,1-1-19 0,-2 1-14 16,-9 1-38-16,0 0-20 0,19 1-39 0,-19-1-36 16,10 5-749-16,-10-5-480 0,8 0-1400 0</inkml:trace>
  <inkml:trace contextRef="#ctx0" brushRef="#br0" timeOffset="106210.024">15314 9995 2937 0,'-34'19'458'16,"5"-2"-143"-16,2-1-47 0,0 2-51 0,-7 9-11 16,5-5-61-16,7-1 25 0,-2 0-29 0,3 1 9 15,4-1-5-15,1 2-5 0,2 1-22 0,4-3 12 16,4 2-19-16,4 2-15 0,6 0-16 0,2 0 25 16,8 3-18-16,10 7-17 0,5-5-13 0,8 0 0 15,6-5-6-15,3-4-1 0,4-4 4 16,2-3-27-16,2-4-12 0,-6-5 6 0,-3-5 0 15,16-5 5-15,4-5-8 0,-1-5 0 0,9-9-6 16,-2-3 0-16,-6-7 8 0,-6-1 7 16,-14 3-18-16,-1-3 23 0,-9-2-17 0,-2 1 3 0,-8-3-18 15,-5 1 13-15,-7 4-3 0,-7 4 9 16,-5 3-15-16,-5-1 10 0,-6-3 0 0,-7-8 8 16,-6 3-24-16,2 6 8 0,1 8-6 0,-2 1-1 15,-4 1-13-15,2 3 3 0,0 2-10 0,2 6 0 16,-1 0-18-16,3 4-7 0,0 3-38 0,-2 0-13 15,2 5-38-15,-1 0-8 0,-2 3-21 0,6-1-1044 16,-1 0-814-16</inkml:trace>
  <inkml:trace contextRef="#ctx0" brushRef="#br0" timeOffset="108582.525">16639 9808 2706 0,'0'0'505'0,"0"0"-116"0,0 0-40 0,0 0-93 16,0 0 40-16,0 0-73 0,0 0 5 0,0 0-68 16,0 0 3-16,0 0 1 0,0 0-2 0,0 0-31 15,0 0 3-15,-3 28-27 0,1-17 6 0,0 2-29 16,-1 0 0-16,0 3-17 0,-1 1-11 0,-1-1-8 16,0 1 7-16,1 1-23 0,-4 1 7 0,1-2-2 15,2 3-11-15,-5-1-3 0,1-1 2 0,4-3 13 16,-3 1-15-16,0-3 7 0,1 1-16 15,1-3-4-15,2 1 4 0,0-4-7 16,1 0-1-16,-2-1 8 0,2-1-4 0,0 1 19 16,3-7 3-16,0 0-12 0,1 9 0 0,-1-9-1 15,0 0 5-15,13 5-9 0,-13-5 2 0,17 0-6 16,-5-2 1-16,3-1 1 0,2 1-7 0,0-3-1 16,2 0-5-16,0 1 4 0,1 0 4 0,-2-2-4 15,-1 3-6-15,0-1-1 0,-4 1-8 0,1 1-22 16,-1-1-11-16,-5 2-48 0,3 1-16 0,-11 0-39 15,0 0-51-15,20 4-28 0,-12-3-985 0,-8-1-670 16</inkml:trace>
  <inkml:trace contextRef="#ctx0" brushRef="#br0" timeOffset="108997.968">17118 9984 3038 0,'0'0'393'0,"-17"2"-3"0,6 4-94 0,-1-1-31 15,-2 1 8-15,1 1-42 0,-2 3-45 0,3-1-4 16,-1 2-7-16,3 0-3 0,-1 1-24 0,0 0-2 15,3 2-14-15,-1-2-39 0,2 2 0 16,2-3-7-16,2 1-4 0,0-1 15 0,3 0-31 16,1-1 0-16,4 1-10 0,2-6-4 0,0 2 0 15,3-3-13-15,4-3 0 0,0-1-5 0,1-1-11 16,4-4 1-16,1-1-1 0,-3 1-5 0,2-4-2 16,1-2 13-16,-3 1-16 0,-3 1 1 0,-2-1-7 15,-1 0 3-15,-3 1-7 0,-1 0 0 0,-2 1-6 16,-1-2 10-16,-3 2-13 0,-1 0-1 15,-2-1-14-15,-3-1-7 0,0 2-12 0,-4-2-2 16,-2-1-8-16,1 2-9 0,-1 0-8 0,-1 2-14 16,4 0-11-16,-1 3-36 0,-2 1-30 0,11 3-32 15,-13-2-993-15,13 2-738 0</inkml:trace>
  <inkml:trace contextRef="#ctx0" brushRef="#br0" timeOffset="109885.989">17467 9990 2609 0,'0'0'563'0,"0"0"-135"0,-33 5-85 15,23-2-34-15,1 0-56 0,0 2-12 16,-1-1-55-16,2 1-17 0,-1 0-18 0,1 1-4 16,1 2-16-16,0 1-10 0,0 1-23 0,2 0-3 15,1 0-26-15,4 0 19 0,0 0-33 0,0-2 13 16,0-8-22-16,4 18 12 0,-1-11-16 0,-1 1 13 15,3-3-33-15,-5-5 2 0,7 10 5 0,-1-8-2 16,-6-2 0-16,13 2-1 0,-13-2-10 0,15-5 6 16,-6 1-8-16,-2-1 7 0,1 0 12 15,-1-3-16-15,2 1-15 0,-3-1 2 0,0 0 5 16,0-1 2-16,-2-1-17 0,1 0 10 0,-1 0 6 16,-1 0 0-16,0 0-18 0,0 0 15 0,-1 1 2 15,-1 2 0-15,1-1-16 0,-2 8 9 0,1-10-17 16,-1 10 17-16,2-6-15 0,-2 6 9 15,0 0 2-15,0 0 4 0,0 0-30 0,0 0 5 16,0 0 0-16,0 0-12 0,0 0-23 0,4 29-8 16,-1-24-2-16,0 1 1 0,-3-6-41 0,10 8-21 15,-3-6 5-15,-7-2-9 0,18 2-1 0,-18-2-19 16,26-4 2-16,-10-2-12 0,2 2-4 0,0-3 21 16,2-1 4-16,1-1 9 0,-1-1 8 0,-2 0 20 15,-3 1 40-15,1 0-118 0,-2 0 101 0,-2 4 71 16,-2-2 11-16,-2 1 22 0,-2 2 0 15,-4-1 10-15,-2 5 54 0,0 0-3 0,0 0 22 16,-11-12 1-16,3 12-3 0,8 0 11 16,-17 3-16-16,6 1 25 0,-1 1-5 0,1 1 4 15,-2 4-26-15,2 1 26 0,1 1-23 0,0 0 1 16,1 1-19-16,2 0-4 0,2 1 13 0,-1-3-22 16,5 1 3-16,-1-2-12 0,2-1-22 0,0-9 22 15,5 14-9-15,-1-10-5 0,-4-4-12 0,10 4 16 16,-10-4-16-16,15-5 8 0,-5-1-13 0,0-4 1 15,0-2 5-15,4-6-10 0,-3-1 10 0,0-2-10 16,2-5-20-16,-3-1 12 0,1 0-7 0,-1-3 22 16,-2 2-23-16,-1-3 7 0,-2 6-4 0,-2-1 2 15,0 2 3-15,-2 3-6 0,1 1-12 16,-4 0 0-16,1 1-4 0,1 3 12 0,-2 2-24 16,1 1 27-16,-1 2-16 0,1 2 7 15,0 5-8-15,1 4 21 0,0 0-6 0,0 0 10 16,-10 21-15-16,9-4 5 0,1 5 7 0,0 5-10 15,4 5 14-15,1 2-4 0,2 1-7 0,1-1 6 16,0-3-3-16,2-2 14 0,0-1-11 0,-2-7 4 16,1-2-20-16,2-2 0 0,-2-6-33 0,1-1-15 15,1-4-25-15,-3-3-29 0,-8-3-57 0,28-3 48 16,-19-1-997-16,4-5-606 0</inkml:trace>
  <inkml:trace contextRef="#ctx0" brushRef="#br0" timeOffset="110438.144">18514 9949 3135 0,'6'19'588'15,"2"-2"-157"-15,-3 1-48 0,0-3-63 0,3-1-76 16,-3 0-32-16,2-3-17 0,-1 0-8 15,-1-3-13-15,0 1-19 0,0-1-14 0,1-2-20 16,1-2-19-16,-7-4-16 0,14-2-5 0,-14 2-14 16,17-9 4-16,-10 0-16 0,3-4-11 0,0 1-12 15,0-6 21-15,-2 0-18 0,1-1-12 0,1-1 0 16,-2 1-14-16,-2-1-9 0,0 4-9 0,0-1-26 16,0 4-10-16,-1 1-18 0,-1 1-20 0,-1 1-9 15,0 2-13-15,1 0-34 0,-4 8-28 0,9-13-33 16,-9 13-80-16,13-4-1237 0,-4 1-1312 15</inkml:trace>
  <inkml:trace contextRef="#ctx0" brushRef="#br0" timeOffset="110737.791">19040 9822 3064 0,'-14'9'528'0,"0"0"-109"0,4 2-98 16,0 2-43-16,0-1-59 0,0 2-37 0,3 2-16 16,-1 1 20-16,-1-1-51 0,4 2-15 15,0-2-22-15,1-1 5 0,3-3-29 0,-2 1 19 16,1-2-12-16,2-2 1 0,0-9-24 0,3 13 1 16,1-10-10-16,-4-3 5 0,0 0-23 0,18-2 17 15,-18 2-12-15,16-13 22 0,-7 2-24 0,1-1 0 16,-2 0-18-16,2-3 15 0,-3 1-16 15,3 0-5-15,-3-2-17 0,-1 1 0 0,0 0-15 16,-2 2-21-16,1-2-30 0,-3 1-9 0,1 0-65 16,-3 2-8-16,1-2-72 0,-1 0-1024 0,0 0-1025 15</inkml:trace>
  <inkml:trace contextRef="#ctx0" brushRef="#br0" timeOffset="111046.351">19225 9418 3561 0,'0'8'549'0,"0"-8"-163"15,-1 18-33-15,0-5-76 0,1-1-4 0,0 3-68 16,0 2 13-16,-2 4-49 0,4-1-16 15,-2-1-24-15,1 7 5 0,-1 0-41 0,1 0 12 16,-1 0-33-16,0 2-6 0,2-1-15 0,-1 0-4 16,1-1-5-16,-1-1 1 0,-1-4-12 0,0-1-1 15,3 1-6-15,-3-5-7 0,2 1-21 0,-2-3-5 16,0-1-12-16,2-1-10 0,-2-1-25 0,1-3-9 16,-1-8-20-16,0 16-15 0,0-16-45 0,0 0-20 15,3 16-253-15,-1-14-856 0,-2-2-968 0</inkml:trace>
  <inkml:trace contextRef="#ctx0" brushRef="#br0" timeOffset="111325.754">19487 9551 2970 0,'-2'13'643'15,"1"4"-150"-15,-1 1-164 0,0 1-23 0,-1 0-45 16,3 1-26-16,-1 1-54 0,-1 0-14 0,1 0-42 16,-1 4-2-16,2-2-24 0,0-2-4 15,0 1-24-15,2 0-19 0,-2-1-16 0,0-2-6 16,1 1-39-16,1-3-22 0,-2 1-52 0,0-6-42 15,1 1-51-15,2-3-1133 0,-2-4-1519 0</inkml:trace>
  <inkml:trace contextRef="#ctx0" brushRef="#br0" timeOffset="111530.325">19603 9773 2869 0,'-10'-1'389'0,"1"1"-73"0,-1 0-69 15,-4 0-35-15,1 1-29 0,1 0-17 0,-2 0-32 16,0 3-58-16,-2-1-58 0,1-1-59 0,2 0-32 16,-3 1-71-16,4 1-50 0,2-3-648 0</inkml:trace>
  <inkml:trace contextRef="#ctx0" brushRef="#br0" timeOffset="112006.519">19898 9778 2262 0,'0'0'366'16,"0"0"-31"-16,-21 10-163 0,11-8 110 0,0 2-53 15,-4 0-26-15,1-1-45 0,-1 3-17 0,1-3-15 16,1 4 26-16,-2-1-44 0,4 2-5 0,0-3-3 16,0 3 23-16,3 1-43 0,1-1 13 15,2 3-7-15,2-1-3 0,1-2-17 0,1-8-1 16,3 16-22-16,0-9-1 0,1-1-11 0,2-2 10 15,1 1-1-15,1-2 21 0,-8-3-24 0,16 1-2 16,-16-1-23-16,19-6 11 0,-10 3-23 0,1-2 18 16,0 0-13-16,-2-2 26 0,2-1-8 0,0 0-23 15,-2 1-6-15,0-1 23 0,-1 1-6 0,1-1-5 16,-1 2 18-16,-3 0-32 0,2 1-8 16,-2-2 13-16,-4 7 9 0,10-7 13 0,-6 3-38 15,-4 4 38-15,6-6-19 0,-6 6-12 0,0 0 21 16,0 0 2-16,0 0-22 0,0 0 8 15,13 13 3-15,-13-13 14 0,7 11-25 0,-4-5 11 16,-1 3-5-16,1-3 15 0,2 0-20 0,-5-6-24 16,7 12-42-16,-3-8 2 0,-4-4-53 0,11 7-52 15,-11-7-3-15,13 1-59 0,-13-1-48 0,0 0-131 16,27-9-358-16</inkml:trace>
  <inkml:trace contextRef="#ctx0" brushRef="#br0" timeOffset="112773.604">20131 9725 2341 0,'-17'6'430'0,"3"-2"-66"0,2 1-110 0,2 0 10 16,1 0-38-16,1-1-27 0,1 2-92 0,1-3 15 16,0 3-3-16,2-1-8 0,4-5 15 0,-5 9-19 15,5-9-32-15,2 9 25 0,-2-9-46 0,0 0 29 16,9 9-27-16,-9-9-24 0,10 3 14 0,-10-3 6 15,0 0-24-15,16-3 9 0,-16 3 13 0,12-6-21 16,-6 3-9-16,-1-1 12 0,2-1-6 16,-7 5-14-16,9-8-16 0,-5 5 40 0,-4 3-28 15,9-8 2-15,-4 4 5 0,-5 4 1 0,7-7-10 16,-7 7 15-16,6-5-21 0,-6 5 18 16,6-3-22-16,-6 3 29 0,0 0-14 0,0 0 10 15,15 15-4-15,-11-6 3 0,2 4-6 0,-2 2 3 16,2 1-5-16,-2 3 13 0,3 2-3 0,-3 0 20 15,-1-1-21-15,0 0 19 0,0 4-11 0,0-4 7 16,-2 0-31-16,1 0 2 0,-4-1-7 0,1 0 5 16,-1-1 8-16,-1 0-5 0,-1-4 5 0,1-1 0 15,-2 1-2-15,-2-4 5 0,1-1-14 0,-3-2-15 16,1 0-11-16,-3-4-17 0,1-1 0 16,10-2-11-16,-21-2-46 0,9-1-12 0,2-4-22 15,-4-1-14-15,3-1-18 0,0-3 5 0,1 1-62 16,3-2 25-16,1 2-35 0,-1 0 18 0,4 1-15 15,0-1 18-15,3 1-13 0,0 10 9 16,0-20-44-16,3 10 143 0,2 0 28 0,-2 0-74 16,2 0 38-16,1 1 33 0,-2-1 58 0,0 3 135 15,2-2 13-15,1 2-51 0,-2-1-12 0,2 2 36 16,1-1 46-16,0 1 22 0,0 1-69 0,1 1 14 16,1-1 9-16,1 3 79 0,2-2-30 0,1 1 17 15,3 0-41-15,1-1-8 0,-1-1-14 0,5 0 3 16,1-1-4-16,0-1-27 0,-2 0-30 15,3-1 6-15,-2 1-14 0,-2-2 26 0,-2 0-61 16,-4 1 60-16,1-1-40 0,-2 0 3 0,-2-1 29 16,-2 0-40-16,-3 2-7 0,-1-2 0 15,-3-1-5-15,-1 3 5 0,-2-2 12 0,-2-1 1 16,-3 1-12-16,-2-3 5 0,-3 3-10 0,1 0 11 16,-2 3-8-16,0 3-17 0,-1 1 2 0,1 2 55 15,0 3-19-15,3 4 21 0,-1 1 6 0,2 4-2 16,2 4-11-16,1 2-10 0,2 1-18 0,1 2 16 15,2 3-2-15,3 1-7 0,1-1-5 0,4 0 4 16,3-3 4-16,-1 0 2 0,3-3-6 0,2-2-12 16,1-1-10-16,2-3 4 0,-2-3-24 15,3-1-14-15,-1-3-29 0,0-1 8 0,-2-2-46 16,0-2-7-16,1-2-80 0,-3-2-16 16,-1 0-52-16,0-4-1614 0</inkml:trace>
  <inkml:trace contextRef="#ctx0" brushRef="#br0" timeOffset="118017.939">15604 13534 3220 0,'0'0'458'0,"0"0"-9"15,0 0-66-15,0 0-52 0,0 0-27 0,0 0-39 16,0 0-44-16,0 0-21 0,0 0-30 0,0 0-30 16,0 0-8-16,24-8-17 0,-16 7-19 15,1 0-15-15,1 0-13 0,1-1 4 0,1-3-31 16,2 3 2-16,1 0-16 0,2-3 1 0,-1 2-5 16,-1 0-12-16,-1 0 0 0,-1 1 5 15,0-1-1-15,-3 1-10 0,1 2-17 0,-11 0-4 16,14 2-6-16,-14-2 7 0,7 7 4 0,-4-2-4 15,-3-5 3-15,0 14 6 0,-1-5-9 0,-4 2 17 16,1 0-11-16,0-1-6 0,-2 1 8 0,-2 1 5 16,4-2-10-16,-2-1 5 0,-1-1-7 0,5 1 7 15,-2 0 7-15,1-3 13 0,-1 0-13 0,4-6 10 16,-3 13-5-16,3-13-8 0,3 10 5 0,-3-10 5 16,11 9-7-16,-4-7 6 0,1 2 3 0,6 0-4 15,-2-1 5-15,1 0-3 0,3 3 8 0,-1 0-10 16,-2-1-8-16,0 2 0 0,-1 0-8 15,-2 3 20-15,-3-1-19 0,0 0 10 16,-2 2-7-16,-4 0 9 0,-1 2-11 0,-1-1 21 16,-4 3-9-16,-2 1-8 0,0-3-24 0,-4 4-14 15,-3 0-31-15,1-2-13 0,-4-2-25 0,2 1-25 16,-2-5-51-16,2-2 4 0,-1 0-1151 0,3-4-1180 16</inkml:trace>
  <inkml:trace contextRef="#ctx0" brushRef="#br0" timeOffset="118469.517">15696 13297 2590 0,'-30'10'464'0,"2"2"-60"0,1 2-115 0,-1 3 42 15,-11 7-57-15,0 5-43 0,2 5-23 16,2 3 15-16,1 1-46 0,3 7-11 0,3-2-31 0,4 4 4 16,5 0-14-16,5 2-12 0,6-1-6 15,5-5-10-15,4-5-20 0,8 12 10 0,3-4-12 16,7-5 7-16,3-2-30 0,4-3 16 15,3-5-19-15,7-7 6 0,-4-8-9 0,2-5-10 16,2-4-15-16,6-6 15 0,1-4-11 0,20-8 4 16,1-5-6-16,12-12-13 0,-4-5-3 0,-5-6 11 15,-4-1-17-15,-6-7 17 0,-7-1-15 0,-6-4 8 16,-7-1-11-16,-11 8 24 0,-4-1-19 0,-6 2 4 16,-7 5-7-16,-3 6-4 0,-4-2-1 0,-4 1 0 15,-2 2 0-15,-6 1 1 0,0 3-22 0,-4 3 11 16,-6 4-12-16,1 7-14 0,-3 2-9 15,-2 4-18-15,-3 1-25 0,1 5-8 0,-1 2-44 16,-3 3-31-16,2 3-921 0,1 1-614 0</inkml:trace>
  <inkml:trace contextRef="#ctx0" brushRef="#br0" timeOffset="120763.295">16979 13372 3554 0,'5'-4'507'16,"-5"4"-96"-16,0 0-92 0,0 0-84 0,0 0-20 16,0 0-46-16,0 0-12 0,-15-10-29 0,7 9-1 15,-3 1-22-15,-2-2-3 0,-2 4-11 16,0-1-23-16,-2 0-8 0,-1 0 0 0,-2 1-18 16,0 1 6-16,0 0-15 0,1 0 4 0,0-1-5 15,1 2-4-15,2 1-8 0,-1-2 1 0,2 1-4 16,-2 0 2-16,5 1-6 0,-1-2 6 0,4 1 3 15,0 0 7-15,3-1-6 0,0 1 9 0,6-4-13 16,-4 12 3-16,4-12-5 0,4 11 6 16,2-3-11-16,3-1 1 0,3 3-2 0,1 0 4 15,3 1-2-15,3 2 8 0,-1-2-17 0,2 2 9 16,-2 0-10-16,1 2 8 0,-1-3-3 0,-1 0-5 16,-2 2 1-16,-2-2 2 0,-3-2-3 0,0 2 10 15,-3 0-3-15,-1 0-7 0,-3-1-2 16,0 0-2-16,-2 0-5 0,-2 0 12 0,-1 0-7 15,-1 1 3-15,-2-2 0 0,-1-1-9 0,-3 0 12 16,-2 1 5-16,0 2-18 0,-2-6-1 0,-1 1-14 16,-1 1-3-16,0-2-21 0,1 0 8 0,-1-2-30 15,-1 0-20-15,0-1-45 0,5-1-16 0,-3-1-45 16,4 1-928-16,0-2-656 0</inkml:trace>
  <inkml:trace contextRef="#ctx0" brushRef="#br0" timeOffset="121181.295">17254 13533 2996 0,'0'0'524'16,"-29"13"-165"-16,19-8-37 0,-1 4-73 0,-2 0-22 16,1 1-51-16,-2 0-18 0,-1 4-6 0,0-1 1 15,2 4-40-15,0-2 20 0,2 0-24 0,1 2-2 16,1-1-23-16,4-1 32 0,1 0-32 16,2-2-12-16,2-1-9 0,3 0-6 0,2-2-6 15,4-1 15-15,0-3-20 0,1-1 3 0,4-2-9 16,-1-3-16-16,1-3 11 0,-2-1 12 0,4-2-26 15,-2-3 15-15,0-1-19 0,-1-1 6 0,-2-4-2 16,2 0-5-16,-6 0 0 0,0 0 8 0,-1-2-11 16,-3 3 4-16,1-2-3 0,-3 0-2 15,-1 2-3-15,-1 1 4 0,-3-1-12 0,1 0 4 16,0 2-13-16,0-1-15 0,-1 3 5 0,1-1-9 16,-1 3-18-16,-1-1-6 0,1 4-27 0,-1-1-7 15,1 3-39-15,4 3-1 0,0 0-15 0,0 0-140 16,-16-2-74-16,16 2-1129 0</inkml:trace>
  <inkml:trace contextRef="#ctx0" brushRef="#br0" timeOffset="121581.241">17420 13446 3126 0,'0'0'388'0,"6"4"-81"16,-6-4-7-16,3 10-54 0,-3-10-70 0,-2 16 35 16,2-3-51-16,-1-1 12 0,-2 5-35 0,2-1-3 15,-1 1-40-15,-1 0 3 0,1-3-17 16,0 0 15-16,4-2-21 0,-4 1 8 0,4-2-3 16,0-3-5-16,1 0 2 0,1-2-26 0,1-1 1 15,-5-5 13-15,13 4-36 0,-13-4 10 0,14-3-17 16,-4-2 13-16,-2-2-9 0,3-1-6 15,1-2 5-15,-2-1-8 0,1 0-2 0,-1 1-14 16,-2-1 8-16,2 0 6 0,-3 3-8 0,-1-1 8 16,1 1-8-16,0 3 7 0,-4-1-7 0,2 1-2 15,0 0-2-15,-5 5-6 0,7-8 8 0,-7 8-10 16,4-3-2-16,-4 3 8 0,0 0 0 0,0 0 2 16,0 0 2-16,3 22-6 0,-1-13 12 0,-2 0-4 15,0-9-14-15,2 16-15 0,1-7-21 16,-2-2-25-16,-1-7-48 0,4 11-7 0,-4-11-56 15,0 0-18-15,0 0-68 0,0 0-447 0,18-12-1515 16</inkml:trace>
  <inkml:trace contextRef="#ctx0" brushRef="#br0" timeOffset="121849.192">17809 13735 3395 0,'2'6'543'0,"-2"-6"-184"16,0 0-32-16,4 7-98 0,-4-7-3 0,0 0-44 16,0 0-17-16,8-22-12 0,-7 10-25 0,2-5-27 15,0-2 2-15,-1 0-28 0,0-1-21 0,1 2-4 16,2-5 1-16,-1 0-6 0,1 2-2 16,0 2 9-16,-1 2-5 0,2-1-20 0,1 2 10 15,-1 3-21-15,2 0-1 0,-1 2 12 0,1 1 3 16,3-2-18-16,-2 5-6 0,1 1-8 0,3 1-14 15,-3 1-20-15,0 1-14 0,2 1-25 0,0 0-31 16,-12 2-63-16,19-2 4 0,-19 2-28 0,20 2-316 16,-10-2-1301-16</inkml:trace>
  <inkml:trace contextRef="#ctx0" brushRef="#br0" timeOffset="122733.318">18362 13423 3325 0,'-27'7'398'16,"18"-3"-64"-16,1 0-53 0,-5 1-53 0,2-1-37 16,-1 2-31-16,0 0-10 0,-1 0-37 0,2 1-28 15,0-1 13-15,2 0-10 0,-2 0-3 0,4 2-11 16,-2-1 2-16,5 2 1 0,0 0 1 0,1 1-19 15,0 1 6-15,3 0 7 0,4 0-19 16,2 3-23-16,1-1 5 0,0-1-4 0,4-1-10 16,-1-1-10-16,2-1-9 0,0 0-31 0,0-2 3 15,-1-3-41-15,2 0-22 0,-3-4-39 0,-10 0-4 16,21-4-50-16,-11-1 14 0,-2-1-36 0,2-1-19 16,-3-1-25-16,0 1 67 0,-1-2-14 0,1 1-16 15,-2 1 41-15,1-1-74 0,-2 1 75 0,-4 7 40 16,8-11 14-16,-3 4 84 0,-2 2 39 15,-3 5 35-15,6-7 22 0,-6 7 33 0,7-7 35 16,-7 7 74-16,7-6-73 0,-7 6 36 0,8-3-29 16,-8 3 7-16,9-2-8 0,-9 2 18 0,10-2-53 15,-3 1 15-15,-7 1-16 0,15-3-2 0,-5 0-3 16,4 0 4-16,-1-1-19 0,2 0-1 0,1-2-6 16,1 1-15-16,0-1 7 0,-2-2-38 15,1 1 12-15,-1-2 1 0,0 1-18 0,-3 0 25 16,1 0-36-16,-4 1 19 0,0-1-11 0,-3 1 5 15,0 0-39-15,-3 0 35 0,-2 0-20 0,-1 7 16 16,-1-11-6-16,1 11 1 0,-9-11-18 0,5 9 19 16,-4-1-5-16,8 3-8 0,-16-1-6 0,9 2 13 15,-4 2 4-15,2 2 7 0,0 1-1 16,0 1 10-16,2 4-3 0,-2 1 4 0,2 2-4 16,0 2-3-16,3-1-5 0,2 3 1 0,2-5 8 15,0 2-9-15,2-1-9 0,1 1 19 0,4-2-2 16,0-4-20-16,1-1 1 0,2-3-12 0,4-2-7 15,-1-2-4-15,2-2-12 0,3-3-19 0,-2-2-18 16,3-1-12-16,-4-1-42 0,2-1-39 16,-3 0-41-16,5 3-60 0,-5-3-1419 0</inkml:trace>
  <inkml:trace contextRef="#ctx0" brushRef="#br0" timeOffset="123181.073">19498 13400 3891 0,'0'19'592'0,"0"-1"-143"0,0 0-82 16,0 0-69-16,0 0-59 0,2 1-38 15,-2 1-35-15,1 0-33 0,2 1-9 0,-2-2-19 16,1 1-23-16,-1-2 1 0,2 0-34 0,-2-5-40 16,1 0-37-16,-1-1-32 0,-1-2-39 0,-1-3-20 15,1-7-29-15,0 0-31 0,0 0-57 0,-13 2-1123 16,13-2-763-16</inkml:trace>
  <inkml:trace contextRef="#ctx0" brushRef="#br0" timeOffset="123457.465">19435 13393 4179 0,'7'-5'470'0,"4"1"-86"16,-1 0-84-16,0 1-48 0,2-2-62 0,0-1-25 15,5 2-32-15,-3-1-15 0,3-2-10 0,0 4-17 16,1-1-13-16,-2 0 3 0,-2 2 16 0,-1-1-27 16,0 3-21-16,-2 0 16 0,0 1-26 15,-1 3 4-15,-3 1-7 0,-3 2 0 0,-1 2-5 16,-2 3 9-16,-2 0-15 0,-2 1 6 0,-1 2-13 16,-5 0 2-16,0 2-5 0,-1-1 5 0,-2 2-3 15,1-5-12-15,-3 1-20 0,1-4-3 16,2 0-25-16,-2-2-10 0,0-3-30 0,0-2-15 15,1-1-47-15,12-2-20 0,-19 1-29 0,8-5-869 16,4 1-531-16</inkml:trace>
  <inkml:trace contextRef="#ctx0" brushRef="#br0" timeOffset="123825.779">19987 13258 2666 0,'0'0'583'15,"0"0"-149"-15,0 0-84 0,0 0-86 0,-25 10 8 16,18-5-41-16,-3 0-47 0,0 1-5 0,-1 1-26 16,-1 2-11-16,0 1-17 0,2 1-16 0,-1 1-4 15,2 1-9-15,2 1-3 0,1 1-12 0,2 3 10 16,1-2-8-16,0 2-5 0,3-4-12 15,3 0-3-15,0-1 1 0,1-1-1 0,0-3-9 16,4-2 3-16,0-3-16 0,2-4 16 0,-10 0-11 16,24-6-2-16,-11-1 2 0,-1-2-9 0,2-3-5 15,-1-1-4-15,3 0-6 0,-4-3 4 0,-1 2-19 16,0 1 14-16,-3 0-13 0,-1 0 6 16,1-1-15-16,-3 3-12 0,-2-1-8 0,0 1 4 15,-3 2-24-15,-3 2 2 0,-2 0-23 0,-3-2-8 16,0 5-19-16,-2-1-14 0,-3 1-40 0,-1 3-15 15,-3-1-50-15,3 2-975 0,-3 0-658 0</inkml:trace>
  <inkml:trace contextRef="#ctx0" brushRef="#br0" timeOffset="124569.152">20097 13283 3533 0,'0'11'528'0,"3"0"-64"0,-1-1-92 0,0 2-74 16,1-2-35-16,2 1-43 0,-1-2-24 0,0 0-11 15,-1-1-26-15,4 0-27 0,-3-3-36 16,2-2-8-16,-6-3-15 0,11 4-5 0,-11-4-9 15,0 0-2-15,18-7-12 0,-9 2-6 0,-2-2-5 16,1 0-9-16,0-1 8 0,-1-1 4 0,0 1-18 16,0-1 6-16,0 3-10 0,-3 0-1 0,2-1-1 15,-2 2 8-15,0 0-6 0,-4 5 3 16,10-8-1-16,-10 8 16 0,6-4-12 0,-6 4 0 16,0 0-11-16,0 0 4 0,13 12-8 0,-10-3 7 15,2 2-6-15,-1-1 7 0,2 2-2 0,0-1-1 16,-2-1-8-16,2 0 9 0,0-1-4 0,-1 0 5 15,0-2-4-15,1-1 4 0,1-3-1 0,2 0-3 16,-9-3-2-16,15-1-6 0,-15 1-2 0,20-9 6 16,-11 4-8-16,-1-4-7 0,2 2-6 15,-2-4-1-15,1 0-12 0,-1-1 6 0,1-1-8 16,-2 0-4-16,0 1-9 0,-3-2-2 16,2 3 1-16,-2-1 2 0,-1 2-5 0,-2 0 15 15,2 3-12-15,-1-1 8 0,-2 8 5 0,2-12 3 16,1 7 2-16,-3 5 4 0,2-11-8 0,-2 11 13 15,3-4 6-15,-3 4 2 0,0 0-8 0,0 0 13 16,0 0-13-16,0 0 18 0,16 4 3 0,-16-4 5 16,12 6 0-16,-4-3 16 0,2 0-14 0,0 0 0 15,2 0-4-15,3-1-1 0,0-1-7 0,-1-2 20 16,3 1-14-16,2-3 5 0,-1-1 1 0,-2 1 7 16,1-3 0-16,-2 0-2 0,-1 1-27 15,-4 0 2-15,0-2 6 0,1 2 6 0,-2-1 0 16,-3 1 8-16,-1-1-12 0,-1-1 10 15,-4 7-13-15,0-10 22 0,0 10-12 0,-9-7-5 16,2 3-3-16,-2 1-1 0,-2 3 3 0,-1 0 6 16,0 4-5-16,-4 2 9 0,2 1 1 0,-1 2-2 15,0 5 1-15,1 2 6 0,3 0 3 0,0 2-3 16,4 3-4-16,4-1 4 0,0-1 6 0,4 0-3 16,2 1-8-16,2-2 3 0,-1-1-6 0,4-2-6 15,-1-1-20-15,2-3-21 0,0-3-40 0,0-2-21 16,-9-6-29-16,14 3-14 0,-14-3-57 0,18-9-866 15,-10 4-579-15</inkml:trace>
  <inkml:trace contextRef="#ctx0" brushRef="#br0" timeOffset="124949.939">20904 13322 2487 0,'5'8'541'16,"-5"-8"-152"-16,3 7-54 0,-3-7-149 0,0 0 71 16,2 7-70-16,-2-7 9 0,0 0-47 0,3 7 13 15,-3-7-18-15,0 0-11 0,3 9 21 16,-3-9-29-16,3 8-18 0,-3-8-1 0,0 0-34 16,3 6 25-16,-3-6-38 0,0 0 15 15,0 0-30-15,0 0 23 0,0 0-18 0,0 0 38 16,0 0-21-16,0 0 4 0,0 0-9 0,0 0-3 15,-9-20-4-15,6 10 6 0,2-1-3 0,0 0-9 16,-1-2-6-16,2 1-1 0,0-3-9 0,0 1 11 16,3-1-17-16,0-1 5 0,1 0-7 0,1 0-5 15,1 1 0-15,1 0 3 0,1 0-4 0,2 3 2 16,2 1-11-16,1-1-8 0,1 2-6 0,5 0 4 16,-3 3-31-16,3-1 6 0,-1 3-18 0,3 0 6 15,-2 0-23-15,0 2 0 0,1 0-20 0,-3 0-37 16,-1 2-22-16,-2 1-31 0,3 0-293 15,-9 0-881-15,2 0-1502 0</inkml:trace>
  <inkml:trace contextRef="#ctx0" brushRef="#br0" timeOffset="126922.017">9777 578 3389 0,'0'0'467'15,"7"-5"-85"-15,-7 5-60 0,0 0-33 0,7-8-71 16,-7 8-26-16,7-5-41 0,-1 0 18 16,0 1-36-16,1-1-20 0,4-1-19 0,0-2 11 15,4 2-6-15,0-1-29 0,1 0-29 16,3 0 20-16,-2-1-24 0,1 2 2 0,-1 0-12 16,1 2-4-16,-3 1-6 0,-1 2-1 0,-1 1 12 15,-1 2-8-15,-2 3-13 0,0 2-10 0,-4-1 17 16,-1 3-14-16,-1 1 6 0,-2 1 8 0,-2 2-14 15,-3-2 4-15,-1 2 0 0,-4 1 11 0,-1 0-12 16,0 0 11-16,-2-1-22 0,3-1 5 0,-2 1 6 16,0-4 0-16,1 3-9 0,4-4 8 0,-1-1-10 15,0 1 16-15,1-2 5 0,2 0 15 0,-1-2-5 16,4-4 1-16,0 0-10 0,0 0 4 0,6 13-4 16,-6-13 4-16,13 2 0 0,-4 0-8 15,3-2 9-15,1 0-3 0,0 1-10 16,1-1 0-16,-1 0-6 0,1 0 13 0,-3 1-6 15,1 0-6-15,0 2 8 0,-2-1 11 0,-1 5-20 16,1-1 11-16,-3 3-13 0,0 0 5 0,-4 2-14 16,0 0 11-16,-2 2 2 0,-1-3 3 0,-1 4-15 15,-4-1 6-15,-2-3 8 0,0 3 2 0,-4-2-12 16,1-3-4-16,-1 2-17 0,-3-2-13 0,-1 0-16 16,1-2-18-16,0 0-47 0,1-3-22 0,-1 1-44 15,3 0-111-15,0-4-1058 0,1-2-807 0</inkml:trace>
  <inkml:trace contextRef="#ctx0" brushRef="#br0" timeOffset="127361.689">10333 412 3028 0,'0'0'513'0,"0"0"-98"0,-21 17-84 16,13-7-49-16,-3 2-48 0,2-1-11 0,-1 3-33 16,-2 4 0-16,1 0-54 0,3-1-3 0,0 0-11 15,1 2-3-15,2 0-24 0,1-2 4 0,3 1-9 16,-1 0-20-16,4 0-11 0,0-1 2 0,4 0 11 15,0 1-12-15,1-2-16 0,3-2 4 0,0 0-13 16,1-3 9-16,3-3-12 0,0-2-4 0,0-3-4 16,1-1 2-16,1-5-1 0,0-2-7 0,2-2-2 15,-2 0 7-15,2-6-19 0,0-1 12 0,-2-2-8 16,-2 0 8-16,-2 0-8 0,-2-3 6 16,-2 4 4-16,-1-3-4 0,-3 2-17 0,-2-2 7 15,-2 0-5-15,-3 1-4 0,-1 0-6 16,-2-2 19-16,-5 0-17 0,-2 1 4 0,-1-1-11 15,-2 4 3-15,-1 3-22 0,3 3 3 0,-1 1-29 16,0 3 3-16,2 4-28 0,1 1-26 0,12 0-25 16,-24 3-24-16,16 1-113 0,-1-1-907 0,1 2-807 15</inkml:trace>
  <inkml:trace contextRef="#ctx0" brushRef="#br0" timeOffset="127725.093">10218 169 2876 0,'-2'25'491'0,"2"-18"-123"16,0-7-35-16,2 13-82 0,-2-4-4 0,2 2-13 15,1-1-12-15,0 0-21 0,1 4-8 0,2 1-26 16,1 0 2-16,1 6-55 0,0-2 11 16,2 2-4-16,4 4-15 0,-2 3-7 15,4 2-4-15,4 9-9 0,0 1-12 0,2 1-11 16,-3-1-9-16,2 2-14 0,-2-1 13 0,0 0-17 16,-5-7 2-16,0-5-9 0,0 1 7 0,-1-2-12 15,-1-1-2-15,-1 0 5 0,-3-7-13 0,1 1-21 16,-3-4-3-16,-1-2-18 0,-1 0-4 0,0-3-19 15,-1-1-11-15,-1-2-26 0,-2-2 2 0,0-7-20 16,0 0-30-16,-5 14-27 0,5-14-100 0,-4 3-935 16,4-3-728-16</inkml:trace>
  <inkml:trace contextRef="#ctx0" brushRef="#br0" timeOffset="139212.895">15829 6478 1606 0,'0'0'334'16,"0"0"-61"-16,0 0-81 0,0 0-19 0,0 0-93 15,0 0 114-15,0 0-153 0,0 0 36 0,0 0 39 16,0 0 42-16,0 0-63 0,0 0-31 0,-17 24-1 16,17-24-57-16,0 0 63 0,-7 8-49 0,7-8-27 15,0 0 27-15,-6 5-2 16,6-5 28-16,0 0 7 0,0 0-29 0,-7 5-36 15,7-5 5-15,0 0 39 0,0 0-20 0,0 0 19 16,0 0-19-16,-10 1 26 0,10-1-10 0,0 0-21 16,0 0 12-16,0 0-38 0,0 0 49 0,-11-1-30 15,11 1 41-15,0 0-30 0,0 0 29 0,0 0-35 16,0 0-39-16,-17-2-36 0,17 2 40 0,0 0 7 16,0 0 60-16,-14-2-21 0,14 2-9 0,0 0-2 15,-10-3 13-15,10 3-36 0,0 0 13 0,-13-3-13 16,13 3 59-16,-10-2 11 0,10 2-46 0,-11-4 21 15,11 4 1-15,-14-2-17 0,5 0 17 0,2 2 11 16,-3 0-44-16,0 0-18 0,10 0 40 16,-18-1-38-16,10 1 14 0,-1-2-14 15,0 1 42-15,0-2-53 0,0 3 54 0,0-2-51 16,0 2 14-16,2-3-9 0,-2 3 24 0,9 0 6 16,-17-4 34-16,10 1-47 0,-1 1 14 0,0 1 25 15,-1-1-25-15,0 1-24 0,9 1 10 0,-15-3-37 16,5 2 5-16,1 0-43 0,1 1-2 0,8 0 4 15,0 0 48-15,-26 2-158 0,26-2 7 0,-19 4 30 16,9-1-57-16,0 1-278 0</inkml:trace>
  <inkml:trace contextRef="#ctx0" brushRef="#br0" timeOffset="142140.395">15747 9770 883 0,'0'0'191'0,"10"-5"-30"0,-10 5-7 16,0 0-52-16,0 0 139 0,0 0-59 15,0 0-64-15,0 0-104 0,0 0-4 0,0 0 29 16,0 0-15-16,0 0 23 0,0 0-23 0,0 0 79 16,0 0-46-16,0 0-36 0,0 0 67 0,0 0-80 15,0 0 76-15,0 0-84 0,0 0 77 0,0 0-66 16,0 0 75-16,0 0-40 0,0 0-28 0,14 2 28 16,-14-2-39-16,0 0 71 0,0 0-78 0,0 0 10 15,0 0-47-15,0 0 64 0,0 0 75 0,0 0-86 16,0 0 81-16,0 0-162 0,0 0 136 15,0 0 14-15,0 0-106 0,0 0 21 0,0 0-54 16,0 0 114-16,8 5-45 0,-8-5-30 0,0 0-15 16,0 0-10-16,0 0 25 0,0 0 115 15,0 0-121-15,0 0-3 0,0 0 54 0,0 0-30 16,0 0-30-16,0 0 6 0,0 0 48 0,0 0-33 16,0 0-43-16,0 0 33 0,0 0 4 0,0 0 24 15,0 0-18-15,0 0 34 0,0 0-50 0,0 0 18 16,0 0-8-16,0 0-27 0,0 0-33 0,0 0 65 15,0 0-51-15,0 0 105 0,0 0-78 0,0 0 61 16,0 0 23-16,0 0-7 0,-20 14-59 0,20-14 48 16,0 0-100-16,-11 4 77 0,11-4-35 15,0 0 19-15,-11 4-71 0,11-4 146 0,0 0-75 16,-12 3 48-16,12-3-48 0,0 0 40 16,-14 1-1-16,14-1-107 0,0 0 68 0,-14 1-3 0,14-1 10 15,-12 2 92-15,12-2 22 0,0 0-59 16,-16 5-95-16,16-5 56 0,-13 2-38 0,13-2 92 15,-10 2-103-15,4 1 27 0,-1-1-74 0,7-2 80 16,-13 3 34-16,5-1 18 0,8-2-52 0,-11 4-37 16,3-3-3-16,8-1 56 0,-12 3-48 0,5 0-41 15,7-3 21-15,-14 2 68 0,7 0 4 0,7-2 38 16,-17 3-68-16,10-1 20 0,7-2 68 0,-16 5-47 16,7-2-31-16,0-1-46 0,1 1 46 15,0 0-32-15,-3-1 79 0,1 0-72 16,2 2-38-16,-3 0 166 0,1-2-63 0,1 1-1 15,-2-1-48-15,2 1 9 0,1 1-15 0,-3-3 63 16,4 0-96-16,-1 1 42 0,8-2-27 0,-16 4 48 16,7-2 62-16,1 1-82 0,-1-1-4 0,-2 0 9 15,1 2-9-15,0-1 32 0,-3-1-61 0,3 3 62 16,-1-3-54-16,1 3-24 0,-1-1 29 0,1 0 10 16,2 1 39-16,-2 0 7 0,0-1-16 0,-2 1 77 15,2-1-26-15,2 1-52 0,-3-1 0 0,2 0-28 16,1 1-9-16,-2-1 110 0,3 1-95 15,0-2 57-15,-1 0-131 0,8-3 82 16,-12 6 19-16,6-3-33 0,6-3 9 0,-11 5 10 0,11-5-41 16,-8 3 7-16,4 2-43 0,4-5 39 15,-8 4 3-15,8-4-113 0,0 0 42 0,-8 8 67 16,8-8-90-16,-8 6-16 0,8-6-158 0,-5 8-1750 16</inkml:trace>
  <inkml:trace contextRef="#ctx0" brushRef="#br0" timeOffset="143276.268">15088 9944 1099 0,'-7'23'219'0,"7"-23"-79"0,0 0 26 0,-4 12 43 15,4-12-35-15,-8 11-149 0,8-11 100 0,-6 11-56 16,1-4-115-16,1 2 172 0,0-1-19 0,-4 0 19 16,5 1-106-16,-2-1-9 0,0 0 66 0,5-8-36 15,-7 16 14-15,1-7-9 0,0-2 17 0,2 1-73 16,4-8-36-16,-7 15 74 0,3-10-38 16,4-5 72-16,-6 13-69 0,2-8 31 0,4-5 13 15,-8 10-54-15,8-10-10 0,-5 8 88 16,5-8-71-16,-4 9 10 0,4-9 43 0,0 0 72 15,-7 10-84-15,7-10-37 0,-5 6-86 0,5-6 112 16,-6 7 27-16,6-7-22 0,0 0-19 0,0 0 9 16,-7 12-36-16,7-12 2 0,0 0 44 0,-6 9 15 15,6-9-65-15,0 0 19 0,0 0 12 0,-4 7-36 16,4-7 60-16,0 0-36 0,0 0-9 0,0 0-19 16,0 0 59-16,-8 8 21 0,8-8 17 0,0 0-25 15,0 0-32-15,0 0 17 16,0 0-61-16,0 0 119 0,0 0-58 0,0 0-9 15,0 0-94-15,14-26 57 0,-14 26 3 0,8-12 106 16,-8 12-100-16,8-12 14 0,-5 5-23 0,-3 7 40 16,6-12 18-16,-1 7 15 0,-5 5-56 0,6-12 48 15,-6 12-48-15,7-11-2 0,-7 11 16 0,8-8-2 16,-3 1-6-16,-5 7 62 0,7-9-7 0,-7 9-76 16,7-11 14-16,-7 11 35 0,9-9-9 0,-3 2 6 15,-6 7-43-15,10-14 31 0,-2 8-59 0,0 0 85 16,-2 0-27-16,1-1-30 0,-1 1-2 15,3 0 58-15,-9 6-38 0,14-12 0 0,-7 7-44 16,-1-1 44-16,2 1 39 0,0-1-39 0,-8 6-86 16,11-10 43-16,-1 5 38 0,-6 0-39 15,-4 5 52-15,13-9 47 0,-7 5-39 0,-6 4-38 16,12-8 57-16,-5 3-48 0,-7 5 26 0,13-9 40 16,-3 6-15-16,-4-3-50 0,-6 6-14 0,18-7 72 15,-13 4-113-15,-5 3 27 0,18-7 88 0,-10 5-28 16,0-3-27-16,-8 5 20 0,16-4-6 15,-6 1 27-15,-10 3-42 0,17-5-65 0,-10 2 73 16,-7 3-34-16,18-4 55 0,-11 1-69 0,-7 3 13 16,19-4-37-16,-11 2-23 0,-8 2 57 0,18-3 70 15,-6 1-85-15,-12 2 20 0,18-3-28 0,-9 2-44 16,-9 1 46-16,19-3 118 0,-19 3-111 0,18-1-106 16,-10 1 87-16,-8 0-249 0</inkml:trace>
  <inkml:trace contextRef="#ctx0" brushRef="#br0" timeOffset="144696.319">15608 13296 1281 0,'0'0'343'0,"0"0"-69"15,0 0-15-15,0 0-66 0,0 0 27 0,0 0-58 16,0 0-42-16,0 0-18 0,0 0 39 0,0 0-40 16,0 0-10-16,0 0 3 0,0 0 13 0,0 0 31 15,-7-6-61-15,7 6-2 0,0 0-51 0,0 0 112 16,0 0-85-16,0 0-33 0,0 0 8 16,0 0 24-16,0 0-27 0,0 0 2 0,0 0-12 15,0 0 12-15,0 0-46 0,0 0 84 0,0 0-46 16,0 0 7-16,0 0 17 0,0 0-56 15,0 0-11-15,0 0 42 0,32 11-36 0,-32-11 79 16,12 2-63-16,-12-2 4 0,13 1 39 0,-5 0 1 16,-8-1-45-16,16 2 1 0,-8-1-72 0,-8-1 62 15,19 1-31-15,-8-1 75 0,3 1-15 0,-5-1-15 16,3 2-9-16,-12-2 48 0,20 2-45 0,-7-1 140 16,-2 0-116-16,1 2 89 0,-1-1-98 0,-1 1 3 15,0 0 7-15,2 0-19 0,-3 1-19 16,1 0 15-16,1 1-27 0,-3 0 31 0,2 0 5 15,1-1 7-15,-1 1 11 0,0-1-28 0,2 2-25 16,-2-1 19-16,1 0-19 0,0 0 33 0,1-1-12 16,0 1 9-16,1-1-18 0,0-1 3 15,1 1 15-15,-1-2 15 0,0 1-30 0,-1 1 10 16,2 1 20-16,-3-2-10 0,1 0-29 0,0 0 52 16,-2 0-47-16,0 1-8 0,1-2 18 0,-3 0-21 15,0 3 26-15,-1-3 41 0,-7-2-70 0,14 3-30 16,-14-3-2-16,12 4-13 0,-12-4-21 0,9 2-58 15,-9-2-77-15,0 0-100 0</inkml:trace>
  <inkml:trace contextRef="#ctx0" brushRef="#br0" timeOffset="157128.305">715 6268 2499 0,'0'0'549'16,"0"-11"-166"-16,0 11-48 0,0 0-72 0,0 0-14 15,0 0-26-15,0 0-30 0,0 0-22 16,0 0-34-16,0 0-10 0,0 0-26 0,0 0-18 15,-7-5 14-15,7 5-30 0,-11-3 2 16,11 3 7-16,-14-3 0 0,14 3-42 0,-17-3 15 16,5 3-24-16,1-1 26 0,-3 0-27 0,1 1 11 15,-3-1 9-15,1 1-34 0,-2 0 8 0,0 0-7 16,-1-2 4-16,3 4 0 0,-2-2 2 0,2 1-12 16,-5 1 3-16,6 0 2 0,-4 0 7 0,7 3 3 15,-3-5-11-15,3 2 14 0,0 3-6 16,2-3 25-16,2 0-21 0,1 2 6 15,6-4 9-15,-5 7 8 0,5-7-40 0,0 0 17 16,5 14-9-16,3-7 9 0,-1-2 7 0,7 4-16 16,-1-1 5-16,5 3 1 0,0 0-3 0,5 0-4 15,-1 0-9-15,1-1 8 0,-3 2 3 0,0-3-10 16,-2 1 9-16,-2-1 6 0,-1-2 5 0,-1 2-4 16,-3-1-4-16,1-1-7 0,-6 0 1 15,-1 0 1-15,-5-7-3 0,2 12 7 0,-2-12-1 16,-3 17-9-16,-3-9 7 0,-1-2-4 0,-4 2-14 15,4-4 11-15,-6 1-11 0,-1 0-3 16,3-3-6-16,-5 1-8 0,1-1-8 0,1-1-23 16,-1 3-7-16,-4-3-21 0,6-1-48 0,-5 0-20 15,5 2-81-15,13-2-120 0,-23 2-1094 16,14-2-1673-16</inkml:trace>
  <inkml:trace contextRef="#ctx0" brushRef="#br0" timeOffset="158231.759">903 6260 3172 0,'-9'0'543'0,"9"0"-83"16,0 0-89-16,0 0-52 0,0 0-65 0,0 0-27 15,0 0-65-15,0 0-1 0,0 0-41 0,0 0-6 16,0 0-3-16,0 0 4 0,0 0-53 15,0 0-9-15,30-6-7 0,-30 6 0 0,0 0-7 16,13 2-10-16,-13-2-12 0,9 4-7 16,-9-4-3-16,0 0 5 0,9 7-10 0,-9-7 2 15,0 7-12-15,0-7 10 0,0 0-10 0,-4 14 10 16,4-14-11-16,-3 11 18 0,-1-6-7 0,-3 1 6 16,4 1-4-16,-1-2-4 0,-2 1-4 0,6-6 6 15,0 0 4-15,-9 15-6 0,5-9 4 0,4-1 14 16,0-5-7-16,-5 9-2 0,5-9 1 0,1 9 10 15,-1-9-3-15,4 9-9 0,-4-9 2 16,11 7-8-16,-5-4 7 0,1 1 1 0,2 0-3 16,-2-1 1-16,3 1-10 0,1 0 4 15,-3-1-2-15,1 2 4 0,-2-1 1 0,0 2 8 16,-1 2-14-16,-4-1-2 0,0 0-2 0,-2-7 3 16,0 0 2-16,-8 29 7 0,2-20-7 0,-2 0-1 15,-1 2 2-15,0-2-8 0,-3 0 3 0,0 0 12 16,0-2-2-16,-1 1-1 0,2-2-22 15,-1-1-4-15,1-1-3 0,-3 1-21 0,5-2-27 16,9-3-20-16,-15 4-20 0,15-4-13 0,-16 0-40 16,16 0-89-16,-11-1-1127 0,11 1-1210 0</inkml:trace>
  <inkml:trace contextRef="#ctx0" brushRef="#br0" timeOffset="158799.862">1234 6230 3205 0,'-27'-5'473'0,"27"5"-111"15,-20 6-29-15,8 1-65 0,1 2 0 0,-3 1-51 16,3 1-16-16,-2 6-26 0,0-2-26 16,0 3-11-16,2 2-22 0,3-2-7 0,2-2-6 15,1 3-13-15,3-3 2 0,2-1-22 0,0-1 3 16,2 0-5-16,3-3-21 0,1-2-3 0,2 0 2 15,3-3-11-15,1-3-1 0,-12-3-4 0,28 0-9 16,-10-5 6-16,-3-2-2 0,6-3-8 0,-4 0 6 16,1-4-20-16,-3-1 15 0,-3 0-7 0,-1-1 10 15,-5 1-12-15,0-1 5 0,-4 0-20 16,-2-2 9-16,-2 0-22 0,-1 2 5 16,-1 0-13-16,-3 0-11 0,-1 1-12 0,1 1-23 15,-5 0-41-15,5 2-43 0,-3 2-854 0,0 2-429 16,1 2-1637-16</inkml:trace>
  <inkml:trace contextRef="#ctx0" brushRef="#br0" timeOffset="159076.125">1142 6210 3691 0,'-7'37'612'0,"5"0"-128"0,-2-6-119 0,1-3-88 15,-2 1-35-15,3 3-61 0,0-3-9 0,1-5-38 16,0-2-8-16,-1-1-37 0,1-1-8 0,1-2-15 16,0 0-14-16,0-3-17 0,0-1-9 15,0 0-24-15,0-3-19 0,0-11-21 0,1 18-16 16,-1-18-30-16,3 14-37 0,-3-14-18 0,3 10-50 15,-3-10-41-15,8 4-584 0,-8-4-1113 0</inkml:trace>
  <inkml:trace contextRef="#ctx0" brushRef="#br0" timeOffset="159744.455">1495 6045 4029 0,'-6'25'568'16,"-2"0"-120"-16,4 2-106 0,-1 3-43 0,-2 2-66 15,0 4-6-15,2 0-44 0,-3 0-28 0,1 12-29 16,3-9-20-16,-1-6-7 0,2-5-15 0,-1-1 7 15,0-1-26-15,3-6-8 16,0 1-9-16,1-5-7 0,1-1-3 0,0-1-6 0,3-3 2 16,0-2-15-16,1-4-1 0,-5-5-12 15,19 6 9-15,-19-6-8 0,22-7-1 0,-9 0-1 16,1-3-3-16,-5-1-6 0,6-4 13 0,-4-2-21 16,0 0 16-16,-4 2-13 0,-1-1-1 0,-2 0-7 15,0 1-1-15,-4 1 2 0,0 0-1 0,-2 1 0 16,-2 2 5-16,1 1-19 0,-4 1 0 15,2 2-6-15,-3 0-1 0,0 3-6 0,-2-1 4 16,-1 3-12-16,2 2-19 0,9 0-18 0,-21 4 4 16,11-1-39-16,-2 0-30 0,12-3-19 0,-16 10-278 15,7-5-796-15,4 0-979 0</inkml:trace>
  <inkml:trace contextRef="#ctx0" brushRef="#br0" timeOffset="160200.053">1762 6288 3111 0,'-21'3'450'0,"1"1"-95"15,0 1-92-15,5 1-16 0,-2-1 7 0,2 1-69 16,-1 3 13-16,3 0-49 0,-1 2 19 0,1 0-46 15,4 0 7-15,0 2-22 0,2-1-7 16,5 1-11-16,1-2-5 0,1 0-36 0,0-11 13 16,7 21-7-16,-1-14-3 0,2 1-10 0,1-5 5 15,2 1-19-15,-11-4-2 0,24 4 7 16,-13-4-5-16,3-4-4 0,-2 1 1 0,0 0-21 16,0-3 6-16,-1 0-7 0,1-2 14 0,-1-2-14 15,1 1 12-15,-2-2-14 0,0-1 8 0,-4 0-12 16,5-1 22-16,-4-2-21 0,-1 2 12 0,0-1-8 15,0 0-2-15,-1 1 2 0,0 1-1 16,0 1-1-16,-2 2 6 0,-3 9-14 16,5-12 11-16,-5 12-10 0,6-9 8 0,-6 9 11 15,0 0 15-15,0 0-9 0,0 0 2 0,0 0-3 16,0 0 0-16,1 36-8 0,-1-24 20 0,0 0-10 16,0-12-2-16,0 25-2 0,0-12-16 0,2-2-5 15,0 1-2-15,-2-12-27 0,5 21-17 0,-3-12-25 16,-2-9-18-16,8 13-38 0,-1-8-62 0,2-2-59 15,1-2-1065-15,3-2-1074 0</inkml:trace>
  <inkml:trace contextRef="#ctx0" brushRef="#br0" timeOffset="160519.97">2008 6233 3330 0,'-14'7'410'0,"3"-1"-19"0,3 0-111 0,1-1-67 16,2-1-24-16,5-4 5 0,-10 6-35 0,7-2-2 15,3-4-29-15,0 0-37 0,-3 8 16 0,3-8-4 16,0 0-42-16,0 0 21 0,10 16-22 0,-7-11 7 16,-3-5-3-16,7 12-12 0,-3-3 13 15,0 1-16-15,1 1-17 0,-1 3 24 0,0-2-17 16,-1-1 3-16,0 2-9 0,0-1 9 15,-2 1-20-15,-1-1 4 0,2 0-1 0,-2-1 9 16,-2 1-15-16,4-4 5 0,-4-1-15 0,2-7-9 16,0 14-16-16,-1-7-3 0,1-7-13 0,0 9-24 15,0-9-10-15,-2 8-25 0,2-8-45 0,0 0-25 16,0 0-6-16,0 0-93 0,0 0-1108 0,0 0-1340 16</inkml:trace>
  <inkml:trace contextRef="#ctx0" brushRef="#br0" timeOffset="160875.767">2161 6354 2903 0,'8'-2'528'15,"-8"2"-84"-15,23-6-118 0,-12 2-50 0,0 0-64 16,1-1-20-16,-3-2-66 0,3-1 12 0,-2 1-18 15,0-1-22-15,-3 2-20 0,0-1-17 0,-1 1-17 16,-1-2 1-16,-5 8 3 0,7-13-1 0,-7 13 5 16,2-11-21-16,-2 11-6 0,0 0 6 15,-9-14-23-15,9 14 25 0,-11-4 1 16,11 4 16-16,-16 0-22 0,16 0 10 0,-20 7 15 16,10-1 15-16,-1 3 2 0,3 3 7 0,1 4-27 15,-2 0 12-15,6-1-20 0,1 3 6 0,3-1-4 16,2 1 4-16,2-1-19 0,5 0 4 0,0-1-9 15,2-3 9-15,1-2-1 0,0-3-24 16,3 1-11-16,1-4-2 0,-4-3-10 0,1-2-17 16,1 0-4-16,-15 0-24 0,26-3-44 0,-15-1-35 15,-1-1-49-15,11 1-86 0,-14-1-1032 0,2 0-976 16</inkml:trace>
  <inkml:trace contextRef="#ctx0" brushRef="#br0" timeOffset="161888.478">1119 6220 3111 0,'0'0'456'0,"0"0"-96"0,0 0-76 16,0 0-27-16,0 0-28 0,0 0-33 0,0 0-17 16,-9-2-42-16,9 2 11 0,0 0-50 0,0 0 11 15,0 0-51-15,0 0 15 0,0 0-1 0,0 0-8 16,0 0-21-16,0 0-1 0,-8-5 5 16,8 5 1-16,-3-4 0 0,3 4-9 0,-4-6 1 15,4 6-11-15,-6-7 7 0,6 7 6 16,-2-10-21-16,2 2 3 0,-2 1-9 0,0-2 9 15,2-1-10-15,0 0 5 0,0-3-10 0,0 2 10 16,0 0-11-16,2 0 5 0,0 0-12 0,-2 1 8 16,0 0-23-16,0 1 9 0,0 9-24 0,0-16 3 15,0 16-26-15,-2-13-18 0,2 13-35 0,-4-12-37 16,4 12-39-16,-3-6-1079 0,3 6-949 0</inkml:trace>
  <inkml:trace contextRef="#ctx0" brushRef="#br0" timeOffset="166699.582">3505 6090 3079 0,'0'0'579'0,"0"0"-120"0,0 0-80 16,0 0-100-16,0 0-25 0,0 0-49 0,0 0 0 16,0 0-47-16,0 0-3 0,0 0-17 0,0 0-14 15,0 0-18-15,0 0 11 0,0 0-26 0,0 0 4 16,0 0-32-16,0 0 8 0,0 0-16 0,0 0-5 16,0 0-10-16,0 0 6 0,0 0-3 0,0 0-4 15,14 17-4-15,-14-17-11 0,2 8-6 16,-2-8 14-16,1 10-16 0,-1-10 4 0,0 13 10 15,0-5-2-15,0-8-9 0,0 20 9 16,-1-9-5-16,1 2 8 0,0 1 0 0,-2 3-6 16,4 0-1-16,-4 1 3 0,2-3-12 0,2-1 9 15,-2 1-2-15,0 0-6 0,0-2-6 0,0 0 6 16,1 0-6-16,-2-1 6 0,2-1-15 0,-2 3-1 16,1-5-15-16,-2 4-2 0,2-1-17 0,-1-2 1 15,-1 0-20-15,1-2 7 0,1-8-23 0,0 14-9 16,0-8-28-16,0-6-3 0,0 0-49 0,0 0-7 15,0 12-750-15,0-12-527 0,0 0-1590 0</inkml:trace>
  <inkml:trace contextRef="#ctx0" brushRef="#br0" timeOffset="167208.188">3843 6170 3339 0,'0'0'517'0,"0"0"-141"0,0 0-62 15,0 0-69-15,-23 9 5 0,16-3-61 0,0-1-7 16,-1 2-18-16,-1 0-13 0,0 1-37 0,-2 2 8 16,3 1-26-16,1-1 0 0,-2 1-22 0,1 2 5 15,2-1-10-15,2 2-8 0,1-3-7 0,0 2-2 16,2-1 7-16,1 0-5 0,0-1-13 0,1-1 9 16,2 0-6-16,1-1-6 0,-1-2-14 0,4-2 5 15,2 1-2-15,-1-3-3 0,2-2-1 0,-10-1-3 16,26-4 8-16,-10-2-3 0,-1-1-12 15,0-2 1-15,2-3-8 0,0-3 4 0,-1 3-1 16,-2-5-1-16,-2 2-1 0,0-1 0 16,-1 2 3-16,-2 0-5 0,-2 1-3 0,1 0 4 15,-4 2-8-15,-1 1-1 0,1 1-7 0,-2-1 8 16,-4 2-14-16,2 8 12 0,-5-11-4 0,-3 7 2 16,-1 3-3-16,-1-1-6 0,-4 3-15 0,0-1 9 15,-2 2-6-15,2 1-4 0,-4 0-20 0,2 1 15 16,-1-1-31-16,4 1 1 0,0-2-30 0,1 1-11 15,0-1-28-15,12-2 2 0,-18 7-19 0,14-7-895 16,4 0-733-16</inkml:trace>
  <inkml:trace contextRef="#ctx0" brushRef="#br0" timeOffset="167727.593">4244 6125 3172 0,'7'-2'428'0,"-7"2"-61"15,0 0-96-15,0 0-22 0,0 0-51 0,0 0-2 16,0 0-29-16,0 0-3 0,0 0-30 0,0 0-3 16,-18 15 2-16,11-11-20 0,0 3-17 0,0 1 4 15,-2 0-15-15,2 0-11 0,-1 4-2 0,-1-1 1 16,-1 2-10-16,2-1-2 0,2 2-23 0,-1 0 10 16,0-1-5-16,3-1 1 0,1-1-24 0,0 0 11 15,2-3-10-15,-1 1-3 0,2-9 5 0,2 14 8 16,-2-14-13-16,4 11 5 0,-4-11-1 0,10 3-12 15,-10-3-1-15,13-1 5 16,-13 1-7-16,18-9 17 0,-5 3-21 0,-2-2 4 16,0 0-5-16,1-1-1 0,-1-1-4 0,-3 3 11 15,2-4 1-15,-1 1 1 0,0 0-5 0,-1 1-1 16,-3 1-5-16,1-1 11 0,0 0-12 0,-2 1 2 16,0-2-10-16,-1-1 12 0,0 2-17 0,-3 2-3 15,1 0-5-15,-1 7 8 0,-4-15-14 0,0 10 2 16,-3-2-9-16,0 3 7 0,-2-2-22 0,-1 3-2 15,0 0-14-15,0-1 13 0,0 2-15 0,1-1-17 16,0 1-40-16,1 0-6 0,8 2-30 0,-14-5-60 16,8 4-1158-16,6 1-1256 0</inkml:trace>
  <inkml:trace contextRef="#ctx0" brushRef="#br0" timeOffset="168612.139">4537 6052 3943 0,'0'0'525'15,"-4"15"-96"-15,1-5-74 0,0 1-43 0,1 0-65 16,0 2-34-16,-3 3-42 0,2-2-30 16,-2 3-3-16,2 0-24 0,-1-1-20 15,3 2-6-15,-2-2-9 0,0 0-18 0,0 1 1 16,0-2-6-16,2-1-11 0,-2-2-15 0,1 0 3 16,1-1-12-16,-2-1-8 0,2-1-22 0,0-1 1 15,1-8-19-15,-2 11-10 0,2-11-8 0,-1 7 11 16,1-7-4-16,0 0-17 0,0 0-13 0,0 0 7 15,0 0-22-15,1-33 13 0,1 20-14 0,0-3 6 16,2 0-7-16,-2 0-4 0,1-2 15 0,-1 2 4 16,3-1-7-16,-2 3 8 0,-2 0-8 0,3 2 38 15,-1 0 1-15,3 1 27 0,-5 1-6 0,2 0 23 16,0 1 23-16,-2 1 9 16,2 2-11-16,-3 6 37 0,3-11-15 0,-3 11 11 0,3-9-14 15,-3 9 17-15,3-5-8 0,-3 5 0 16,0 0-3-16,0 0 10 0,0 0-11 0,0 0 0 15,0 0-10-15,0 0 12 0,4 21-16 0,-4-21 4 16,1 15-2-16,2-7 1 0,0 1-7 0,1-2 8 16,-1 2-4-16,-3-9 17 0,4 12-25 0,0-7 2 15,1 1-15-15,-5-6 12 0,12 6-11 0,-12-6 8 16,13 0-8-16,-13 0-5 0,20-4-5 0,-10-1 5 16,0-1 0-16,2-1-8 0,1-1-1 0,0-2-2 15,-2 1-5-15,1-1-2 0,-1 0 0 0,-1-1-3 16,0 1-5-16,-1 0 13 0,-2 3-2 15,1 0-1-15,-3 1-3 0,1 1 0 16,-1 0-8-16,-5 5 11 0,8-8-5 0,-4 6 6 16,-4 2-4-16,0 0 3 0,0 0 3 0,0 0 7 15,0 0-4-15,0 0 5 0,0 0-1 0,1 26 6 16,-2-14 1-16,-1 0 6 0,1 4 4 0,0 1-4 16,1 0-3-16,0 1 7 0,1 0 0 0,-1-1-1 15,1 1-9-15,1-1 3 0,-1-3-5 0,2 1 3 16,-1-4-9-16,2 1-3 0,-1-2 0 0,2-1-19 15,-1-2-13-15,-4-7-23 0,8 10-21 16,-3-9-12-16,-5-1-17 0,0 0-18 0,0 0-22 16,0 0-59-16,24-9-717 0,-20 2-469 0,1-2-1388 15</inkml:trace>
  <inkml:trace contextRef="#ctx0" brushRef="#br0" timeOffset="169360.129">4961 6126 4154 0,'0'23'504'0,"-2"-4"-99"15,2 1-79-15,-1-2-37 0,1-1-62 0,-1 2-15 16,1-1-10-16,0 0-41 16,1 0-29-16,-1-3-10 0,1-3-26 0,1 1 20 15,-1-2-31-15,2-1-1 0,0-2-19 0,0-2-11 16,-3-6 0-16,12 4-4 0,-12-4-16 0,18-7-1 15,-6-2-11-15,1-7-2 0,2-1-9 0,1-7-7 16,1-1-1-16,-3 0-6 0,0 0-14 0,-1 0 2 16,-4 1-10-16,2 5-9 0,-4-2 2 0,0 6-3 15,-3-1-23-15,3 2 18 0,-3 0-11 0,1 5 11 16,-1-1-9-16,-1 0 10 0,0 3-13 0,-1 2 6 16,3 0-23-16,0-1-5 0,-5 6 1 0,10-7 15 15,-6 3-9-15,-4 4 11 0,12-5 0 0,-4 3-12 16,-8 2 5-16,13-3 11 0,-6 1-9 15,-7 2 11-15,15-2 9 0,-7 0 27 16,-8 2 2-16,15 0 21 0,-15 0 8 0,11 0 14 16,-11 0 9-16,10 2-18 0,-10-2 8 0,6 7 18 15,-6-7 2-15,2 12 7 0,-2-12 8 0,0 17 10 16,-3-6-11-16,0 2 11 0,-1 3-4 0,-2 5-1 16,-1 1-24-16,1 0 8 0,-2 2-15 0,-1 2 9 15,1-2-12-15,2 0-1 0,-2-2-5 0,0-1 12 16,3-3-14-16,0-3-1 0,0 1-16 0,1-7 2 15,1 3-7-15,0-6 4 0,3-6-6 0,2 8 2 16,-2-8-8-16,0 0 4 0,0 0-2 16,16-23-2-16,-9 7-15 0,5-3 10 15,2-6-18-15,-3-1 0 0,3-2 6 0,-1 0-8 16,1 2-3-16,-3 1 15 0,-2 4-9 0,-2 2 10 16,1 4-2-16,1 1 2 0,-3 1 14 0,-1 2 0 15,2 2 0-15,-1 0 16 0,0 2-5 0,-1 2 6 16,-5 5-11-16,10-3 8 0,-10 3-11 0,0 0 10 15,13 16 0-15,-10-5-5 0,1 6-7 0,-1-1 9 16,0 4-4-16,0 3 1 0,2 0-3 0,-1 1 0 16,1-1-7-16,-3-4 15 0,3-2-13 0,0 0 1 15,1-2 1-15,1-4 0 0,-3-1 5 16,2-2-15-16,1-2-13 0,-1-2 9 16,-6-4-2-16,11 3 5 0,-11-3-9 0,0 0-1 15,0 0 1-15,11-9 6 0,-11 9-12 0,0 0 13 16,0 0-6-16,-15-17-5 0,5 12-1 0,0 1 20 15,0-3-13-15,-4 3-9 0,1 0-3 0,-4-2-2 16,3 2-29-16,-4-2-12 0,2 1-13 0,1 0-21 16,-1-2-35-16,4 1-60 0,-1 1-937 0,2-1-611 15</inkml:trace>
  <inkml:trace contextRef="#ctx0" brushRef="#br0" timeOffset="170167.968">6882 6021 3608 0,'0'0'567'0,"2"12"-105"0,-2-12-88 16,0 14-72-16,2-5-30 0,-4 1-38 0,2 2-34 0,-2 2-28 16,2 1-13-16,-1 3-33 0,-1 0-20 0,-1 2-15 15,2 0-19-15,-2-1-6 0,0 0-29 16,0 0 0-16,0-2-36 0,2 1-22 0,-1-3-20 16,0-2-42-16,0-3-25 0,1-1-45 0,1-9-39 15,-2 9-55-15,2-9-1070 0,0 0-1092 0</inkml:trace>
  <inkml:trace contextRef="#ctx0" brushRef="#br0" timeOffset="170544">7159 6040 3514 0,'-7'6'493'0,"1"1"-56"16,-1 2-94-16,-3 2-89 0,2 1-30 0,-1 2-19 16,2 0-51-16,-1 2-3 0,-1 4-10 0,2-2-16 15,1 0-16-15,2-3 2 0,-1 3-29 0,2-2 4 16,3-3-9-16,0-1 22 0,1-1-32 0,2-2 9 16,2 0-3-16,0-5-22 0,-5-4-21 15,11 7 16-15,-4-7-10 0,-7 0 0 0,19-7-10 16,-9 1 1-16,2-3-6 0,0-1 3 15,-2-4-10-15,1 2 2 0,-3-3 1 0,1 0-5 16,-1 0-8-16,-2 0 0 0,-2 1-4 0,-1 0 4 16,-2 1-19-16,-1 1 2 0,0-1-10 0,-1 2 2 15,-2 2-13-15,-1-1-5 0,-1 2-7 0,-1 3-9 16,0 0-13-16,-1 3-4 0,0 0-17 0,7 2-3 16,0 0-18-16,-23 2-23 0,23-2-34 0,-17 5-8 15,17-5-7-15,-11 3-1104 0,7 1-955 0</inkml:trace>
  <inkml:trace contextRef="#ctx0" brushRef="#br0" timeOffset="170864.102">7525 6013 3220 0,'0'0'451'0,"0"0"-82"16,0 0-96-16,0 0 1 0,-27 9-40 0,17-4-2 15,-3 3-17-15,1 0-3 0,2 2-26 0,-2 2 5 16,0-1-34-16,0 5-18 0,0 1-11 0,3 2-13 16,2-1-20-16,1-2-6 0,4 0-10 0,-1 1-4 15,4-5-6-15,1 1-2 0,0-2-19 0,3-2 0 16,2-3 1-16,2 0-9 16,0-6-16-16,-9 0-3 0,22-5-2 0,-8 0 5 15,0-3-7-15,-2-1-1 0,1-3-4 0,-4 1-5 16,2-1-11-16,-3-1-7 0,-2-1-17 0,-2 0 0 15,-1 1-13-15,0-1-7 0,-6 2-24 0,2-2 1 16,-1 1-25-16,-2-2-7 0,-2 1-37 0,1 0-19 16,-1 1-40-16,2 3-33 0,-3 2-68 0,3-1-1168 15,-2 4-1894-15</inkml:trace>
  <inkml:trace contextRef="#ctx0" brushRef="#br0" timeOffset="171467.379">7771 6085 3608 0,'-4'19'540'0,"-1"2"-105"16,1-4-73-16,1 0-70 0,-1-3-61 0,2 1-28 15,0-1-36-15,-2 0-27 0,1-2-23 0,1-2-9 16,0 1-25-16,0-3 2 0,1-2-10 0,1-6-17 16,-3 11-9-16,3-11-5 0,0 0-6 15,0 0 2-15,0 0-4 0,0 0-8 0,22-28 3 16,-14 15-10-16,0-3 24 0,2-1-25 16,0-2-9-16,0 1 0 0,-2 0-3 0,2 2 3 15,-3 2-12-15,2-1 2 0,-1 1-1 0,-1 0 7 16,0 3-4-16,-2 0 8 0,0 3-11 0,1 1-6 15,-4 1 4-15,3 2 4 0,-5 4-10 0,4-8-4 16,-4 8 5-16,0 0 10 0,0 0-8 0,0 0 4 16,-3 29-4-16,2-16 3 0,-1-1 1 0,1 1 5 15,1-1 0-15,1 2 2 0,-1-3 8 0,2-1 2 16,1 0-13-16,-1-1 7 0,3-2 7 0,1-2-7 16,-6-5-2-16,12 4 0 0,-12-4 2 0,14-3-16 15,-5 0 8-15,1-3-10 0,0-1 8 16,-2 1-3-16,3-4-9 0,-1 0-2 0,0 0 16 15,3-1-12-15,-3 1 7 0,0-2-1 0,-1 0 4 16,0 2 4-16,0 1-8 0,-1 2-1 16,-2 1-5-16,-1-1-2 0,0 3-6 0,-5 4 10 15,7-5-8-15,-7 5 9 0,0 0 4 0,0 0 2 16,5 20 1-16,-5-9 14 0,-1 0-12 0,1 2 12 16,0 2-9-16,0 3 9 0,0-3-4 0,1 2-4 15,2 2 2-15,-2-4 5 0,2-1-2 0,-1-1-8 16,-1-2-8-16,3 0-4 0,-1-1-33 0,2-3-9 15,-1-2-53-15,-4-5-2 0,11 3-47 16,-11-3-30-16,0 0-26 0,21-19-948 0,-11 9-948 16</inkml:trace>
  <inkml:trace contextRef="#ctx0" brushRef="#br0" timeOffset="171763.758">8350 6149 3809 0,'3'22'564'0,"0"-5"-146"15,1-2-68-15,0-1-85 0,-1-1-13 0,0-3-50 16,1 0-25-16,-1 0-32 0,2-3-19 0,-1 1-17 16,0-4-12-16,3 2-14 0,-7-6-8 0,14 1-15 15,-14-1 4-15,18-9-16 0,-5 2 0 0,-3-4-5 16,3-2-15-16,0-2-2 0,1-3 0 15,0 0-3-15,0-2-6 0,-3-1-9 0,-1 2-5 16,1-1-3-16,-1 0-7 0,-2 3-6 0,-3 2-26 16,2 1-17-16,-3 3-10 0,-1-2-31 0,0 4-16 15,-1-1 3-15,-2 10-47 0,0-18-14 16,0 18-29-16,0-13-34 0,7 6-73 0,-9 1-1310 16</inkml:trace>
  <inkml:trace contextRef="#ctx0" brushRef="#br0" timeOffset="172256.254">8804 5941 3095 0,'-7'19'513'0,"-3"-2"-64"16,6-1-53-16,-2 2-66 0,1-3-72 0,-1 2 4 15,0 1-53-15,1 0-26 0,0 0-42 0,0 1-7 16,2-2-20-16,-1-3-19 0,1 0 0 0,0-2-24 15,0-1-5-15,1-2-13 0,0-2 3 16,1 0-25-16,1-7-6 0,0 0-13 0,0 0-10 16,0 0 7-16,0 0-16 0,0 0 12 0,15-32 7 15,-9 17-18-15,1-7-1 0,0 1-3 0,1 0-4 16,1 0 8-16,-1 0-16 0,0 3 10 0,0 2 2 16,-1 0 32-16,0 3-7 0,-1 3-15 0,1 0 23 15,-2 2 9-15,1 4-17 0,0 1-2 16,-6 3-2-16,0 0-2 0,19 12 6 0,-11-1-8 15,-1 3 2-15,2 8 3 0,-3 1-4 0,1 2 8 16,0 4-16-16,1 2 1 0,0-1-8 16,-3-5 14-16,3-1-12 0,-3-4 3 0,0-4 2 15,1-1-10-15,0-1-3 0,-2-5-10 0,2-2-12 16,0-4 7-16,-6-3 13 0,11 0-23 0,-11 0 1 16,10-8 4-16,-4 2 18 0,-2-1-9 0,1-1-11 15,-3 0 12-15,-1-1 0 0,-1 9 3 0,-4-19-12 16,-1 10 30-16,-1 0-34 0,-1 1 21 0,-3 1-6 15,-1 2 4-15,-2-1-7 0,-1 2 32 0,-1 3-4 16,-1 0 5-16,0 1-25 0,-4 1 11 16,0 2-13-16,-1-2-1 0,0 0-45 0,1-1-7 15,-2-1-16-15,0-2-47 0,0 0-19 0,0-4-64 16,3 1-1315-16</inkml:trace>
  <inkml:trace contextRef="#ctx0" brushRef="#br0" timeOffset="173399.81">10333 5893 3833 0,'0'0'553'0,"0"0"-71"15,0 0-85-15,3 28-106 0,-3-28-30 0,-1 14-19 16,-1-6-28-16,2 2-31 0,-2 2-16 0,2 0-28 15,0 3-16-15,-2 2-18 0,1 1-16 0,1 2-12 16,-1 0-13-16,-1 1-5 0,-1 0-5 0,2-1-10 16,-1 1-5-16,0-3-19 0,2 0-13 0,-3-1-11 15,3-4-16-15,-2-1-26 0,2 0-14 0,2-5-37 16,-2-7-19-16,5 18-56 0,1-20-622 0,-6 2-467 16,15-9-887-16</inkml:trace>
  <inkml:trace contextRef="#ctx0" brushRef="#br0" timeOffset="173747.662">10650 5949 3514 0,'-4'8'508'16,"-4"2"-114"-16,-1 4-78 0,-1 0-46 0,-3 3-70 15,2 0-28-15,0 4-18 0,-2 0-19 0,3 0-17 16,1-1-4-16,0 1-13 0,3-5 6 0,2-2-10 16,1 0-23-16,3-1 6 15,1-3-40-15,4 1 6 0,0-4-18 0,4-2-10 16,-1-1 20-16,2-1-14 0,3-3 8 0,-2-3 4 16,3-3-17-16,3 0 5 0,-2-2-1 0,0 0-16 15,1-5 11-15,-4 2-4 0,0-1-8 0,-1 1 3 16,-4-1-6-16,0 0-8 0,-4 0 12 0,1-1-12 15,-4 2 5-15,0 0-13 0,0 0-10 0,-3 0 2 16,0-1 1-16,1 1-30 0,-4 2-2 0,2 0-32 16,-2 2 15-16,0-1-45 0,6 8-9 0,-8-11-71 15,8 11 32-15,-9-4-66 0,8 1-1361 0</inkml:trace>
  <inkml:trace contextRef="#ctx0" brushRef="#br0" timeOffset="174107.442">11087 5916 3520 0,'0'0'469'0,"0"0"-120"0,0 0-24 0,-23 15-74 16,15-8-2-16,-1 1-55 0,-3 0-5 0,2 4-14 15,-2 0-25-15,0 3-25 0,2 1-6 16,-3 1-16-16,5 0-13 0,-1 1-10 0,3-1-16 16,2-2-7-16,0 1-5 0,3-3 7 0,0-1 2 15,2-3 6-15,0 0 0 0,4-2-8 0,-5-7-8 16,9 8-13-16,-9-8-5 0,14-1-5 16,-14 1 4-16,19-9-5 0,-9 1-4 0,-1-3-7 15,2-1 5-15,-2-2-4 0,-2-2-7 0,3-2 6 16,-3-1-12-16,-1-2-17 0,0 3-12 0,-1-2-12 15,-2 3-15-15,0-1-21 0,-2 0 0 0,1 5-29 16,-2-3-8-16,0 2-26 0,-2 2-16 16,1 1-53-16,-3 1-29 0,1 4-1047 0,-3 2-1132 15</inkml:trace>
  <inkml:trace contextRef="#ctx0" brushRef="#br0" timeOffset="174755.805">11341 5913 3600 0,'-5'16'601'0,"0"1"-147"0,3-2-76 0,-3 1-61 16,2-1-51-16,1 2-32 0,-2-1-40 0,2-1-35 16,-1-1-33-16,2 0 1 0,1-1-24 0,-2-2-3 15,1 0-34-15,1-3-11 0,-1-1-9 0,1-7-8 16,0 13 0-16,0-13-19 0,-2 7-5 0,2-7 2 16,0 0-10-16,0 0 0 0,0 0-6 0,0 0 7 15,4-26-7-15,-1 14-4 0,-1 0-5 0,2-3-11 16,1-1-4-16,-2 0 5 0,2 0 5 15,0-2-7-15,-3 3 4 0,2-1 14 16,0 1-15-16,3 3 15 0,-1-1 0 0,-2 2 4 16,2 1-4-16,-1-1 5 0,-2 4 1 0,4 1 5 15,-3 1-3-15,-4 5 0 0,9-2-4 0,-9 2 1 16,0 0-2-16,0 0 13 0,12 16-14 0,-11-6 10 16,4 0-4-16,-5-1 2 0,2 3 9 0,1-3 1 15,-2-2-4-15,-1-7 12 0,4 14 1 0,-1-8 6 16,-3-6-9-16,9 7-4 0,-9-7 0 0,12-1-1 15,-12 1-2-15,17-8-4 0,-7 1-1 0,1-2 0 16,2-1-7-16,0-1 5 0,0-2-11 0,-1 1-1 16,3-1 3-16,-4 1-6 0,0 0 4 15,-1 2-4-15,-1 0-6 0,0 1 18 0,-2 2-10 16,1 1-4-16,-1-1-5 0,0 2 5 0,-4 0 8 16,-3 5-2-16,0 0-4 0,0 0 2 15,0 0-7-15,9 14 8 0,-10-4-10 0,0 2 13 16,-2 5-3-16,3-1 8 0,-2 1-9 0,2 1 4 15,-2-1-2-15,2-1 4 0,0-2 0 0,2 2 0 16,0-5-12-16,1 1-8 0,-1-2-33 0,4 0-11 16,1-3-39-16,1-3-16 0,2-1-28 0,-10-3-3 15,19-3-57-15,-8-2 33 0,2-3-66 0,1-1-75 16,-1-3-1299-16</inkml:trace>
  <inkml:trace contextRef="#ctx0" brushRef="#br0" timeOffset="175051.609">11882 5845 3514 0,'-4'22'581'16,"1"-10"-130"-16,1 6-83 0,-1 1-52 15,1 0-26-15,-2 0-41 0,2 4-45 0,0 0-17 16,1 2-35-16,1-4-10 0,-2 0-25 0,2-2 16 16,2 1-30-16,-1-3-8 0,1 0-17 0,0-5-3 15,0 1-9-15,2-3-8 0,1-2-4 0,3-3-10 16,0-2-14-16,-8-3 8 0,17-3-8 0,-5-2 1 15,1-3-12-15,1-4 1 0,0-2-3 16,1-1 1-16,1-2-6 0,0 0-3 0,-3 0 0 16,1-1-3-16,-3 2-9 0,1 0-6 0,-4 1-8 15,1 1-13-15,-2 3-18 0,0 3-1 0,-1-2-23 16,-1 2-6-16,0 0-14 0,-5 8-14 0,6-14 1 16,-6 14-18-16,4-10-19 0,-4 10 2 0,6-10-8 15,-6 10-15-15,6-8-29 0,-3 6-356 16,-3 2-983-16</inkml:trace>
  <inkml:trace contextRef="#ctx0" brushRef="#br0" timeOffset="175520.256">12374 5828 3381 0,'9'-1'498'0,"-9"1"-149"0,0 0-61 0,0 0-9 15,0 0-11-15,4 11-39 0,-4-11 7 0,-8 18-48 16,1-4-18-16,-3 4-7 0,-1 0-12 0,-2 5-8 15,-1 0-16-15,2-2-25 0,-3 5-6 0,2-3-11 16,4-3-7-16,-2 1-2 0,2-1-17 0,0-3-13 16,2-5 4-16,-2 1-6 0,5-3-7 15,-2-3-12-15,5-2 1 0,1-5-14 16,0 0 5-16,0 0-8 0,0 0 3 0,0 0-7 0,20-25 5 16,-6 9-14-16,-4-2 6 0,5-7 2 15,0 0 10-15,1 0-28 0,-3 0 8 0,4-1 1 16,-4 2 3-16,1 4-3 0,-4 2 16 0,1 2-6 15,-1 2-4-15,-3 1 2 0,-1 3 3 0,0 1-3 16,-1 3 2-16,2 2 3 0,-7 4-2 0,9-1 2 16,-9 1-5-16,4 13-8 0,-3-3 2 0,1 3-8 15,-2 1 17-15,0 4-16 0,2-1 3 0,0 2 0 16,-2 0 7-16,0-2-1 0,4 1 0 0,-2-3-10 16,4 2-4-16,-4-3-7 0,4-3 4 0,1-1-12 15,-1-2-1-15,4-2 1 0,-1-2 0 16,-3-2 10-16,3-1-18 0,-9-1-14 15,16-1 11-15,-16 1-7 0,13-4-5 0,-8 2 11 16,-5 2 5-16,0 0-13 0,0-10 10 0,0 10-5 16,-15-7-2-16,6 3 6 0,-5 0 5 0,-2 1-10 15,-2 3 13-15,-5-2-5 0,0 4-2 0,0-2-32 16,-2 0-13-16,2 0-31 0,-1 0-42 0,0 0-1029 16,3 0-885-16</inkml:trace>
  <inkml:trace contextRef="#ctx0" brushRef="#br0" timeOffset="178931.126">8398 6199 2119 0,'0'0'528'0,"0"0"-163"16,0 0-47-16,0 0-115 0,0 0 4 0,0 0-38 16,7-4-10-16,-7 4 11 0,0 0-60 0,0 0-14 15,0 0-6-15,6-5-9 0,-6 5 11 0,0 0-16 16,6-5-10-16,-6 5-14 0,0 0-8 0,0 0 6 16,7-7-9-16,-7 7-17 0,0 0 17 15,3-5-30-15,-3 5 36 0,0 0-11 0,0 0-15 16,0-10 0-16,0 10 1 0,0-9 4 0,0 9-8 15,-3-9-5-15,0 2 17 0,3 7-32 0,-3-12 51 16,1 6-30-16,-1-2 8 0,-2 0-27 16,0 3-10-16,-1-2 20 0,-2 1-8 0,2-1 34 15,-1 1-5-15,1 1-19 0,0-1-4 0,-2 0-30 16,4 0 24-16,0 2 18 0,-1-1-40 0,2-1-24 16,3 6 12-16,-4-13-13 0,4 7-15 0,0-1-51 15,0 7-38-15,3-16-17 0,-3 16-58 0,3-17-56 16,0 9 52-16,-3 2-427 0</inkml:trace>
  <inkml:trace contextRef="#ctx0" brushRef="#br0" timeOffset="181523.635">773 7068 3353 0,'0'0'585'0,"0"0"-112"16,3-5-119-16,-3 5-37 0,0 0-32 0,0 0-67 16,0 0-17-16,0 0-32 0,0 0-1 0,0 0-39 15,0 0-2-15,0 0-6 0,0 0-16 0,0 0-12 16,0 0-2-16,0 0-8 0,0 0-15 0,0 0 0 16,-12 15 1-16,12-15-16 0,-6 12 2 0,4-6-14 15,-1 2-1-15,0 3-1 0,1-2-8 0,-2 2 0 16,2-1-5-16,-1 1-7 15,-1-1 2-15,2 2-3 0,-2-4-8 0,2 2 9 16,2-10 0-16,-6 21-15 0,4-13 2 0,0 0-8 16,2-8-8-16,-4 10-4 0,3-3-7 0,1-7-5 15,0 0-10-15,-4 14-19 0,4-14-4 0,0 0-22 16,-4 10-14-16,4-10-41 0,0 0-50 0,0 6-678 16,0-6-349-16,0 0-821 0</inkml:trace>
  <inkml:trace contextRef="#ctx0" brushRef="#br0" timeOffset="182091.109">924 7149 2779 0,'-7'5'417'0,"7"-5"-33"0,-10 7-55 16,4 0-94-16,1 0-22 0,5-7-36 0,-10 15-9 16,3-7-83-16,2-2 77 0,1 4-70 0,4-10 15 15,-5 15-7-15,3-8-12 0,2-7-6 0,-2 14 8 16,4-8-15-16,-2-6 13 0,6 9-18 15,-6-9-25-15,10 3-9 0,-1-3 11 16,-9 0 0-16,19-1-5 0,-6-1 1 0,0-2 2 16,-1 0-22-16,2-2 11 0,2 1 4 0,-4-1-7 15,1-1 0-15,1 0 0 0,-2-2 3 0,-1 1-3 16,-1 1-18-16,-3-1 7 0,3-1-16 0,-6 1 18 16,3-2 1-16,-4 2-8 0,0 1-7 0,-3 0-5 15,0-2-8-15,0 9 5 0,-3-14-25 0,-1 7 2 16,-2 1-3-16,-1 1-5 0,0 0-9 15,-2-1-38-15,1 4-17 0,-2-3-13 0,10 5-65 16,-18-3-35-16,7-1-844 0,2 3-1251 0</inkml:trace>
  <inkml:trace contextRef="#ctx0" brushRef="#br0" timeOffset="182399.658">1056 6909 3574 0,'0'0'574'16,"-13"27"-156"-16,13-27-98 0,-5 15-43 0,1-8-37 0,-1 3-21 15,3-1-47-15,-2 6-6 0,-1 0-14 16,1 2-23-16,-1 0-10 0,-1 5-13 0,-1 0-19 15,0 2-7-15,0 0-4 0,3 0-11 0,-6 2-11 16,4-2-4-16,-1 4-10 0,0-4-6 0,1 0-6 16,-1 1-3-16,2-4-10 0,-1 2 0 15,2-5-32-15,1 1-10 0,-1-4-16 0,2-1-14 16,1-3-30-16,-2-1-19 0,3-10-74 0,-1 13-50 16,1-13-878-16,0 0-592 0</inkml:trace>
  <inkml:trace contextRef="#ctx0" brushRef="#br0" timeOffset="183107.701">589 6814 3345 0,'0'0'445'16,"0"0"-114"-16,0 0-75 0,-23-7-9 0,23 7-50 16,-15 2-23-16,6 0-31 0,-3 1 32 0,-3-1-47 15,1 0-5-15,-1 3-44 0,-4 0 1 16,2-2-3-16,-1 1 2 0,1 0-6 0,2-2-19 16,-1 3-9-16,3 0-12 0,2-3-19 0,0 3 32 15,2-4-8-15,0 1 0 0,2 1 30 16,7-3-24-16,-13 4-5 0,13-4 2 0,-3 5 7 15,3-5-16-15,0 0-6 0,11 13-6 0,-1-8-7 16,3 1 8-16,1 1-11 0,3 4 11 0,4-3-21 16,-1 3 7-16,0 0-5 0,-2 0 8 15,0 1-10-15,-2-2 5 0,-1 3-3 0,-5-2-8 16,1 2 5-16,-2-1 12 0,-3 0-5 0,2-2-5 16,-6 0-1-16,0-1 7 0,-2 1-5 0,0-10 11 15,-2 17-6-15,0-8 12 0,-3-1-19 0,5-8-6 16,-9 15 5-16,2-9 6 0,1 0 2 0,-3-2-7 15,9-4-11-15,-21 8-11 0,9-3-11 16,2-4-14-16,-4 1-29 0,0 3-34 0,1-3-45 16,-1 2 2-16,1 0-550 0,2 0-885 0</inkml:trace>
  <inkml:trace contextRef="#ctx0" brushRef="#br0" timeOffset="183983">1299 7170 2937 0,'0'0'590'0,"0"0"-179"15,0 0-46-15,0 0-39 0,0 0-74 0,0 0-61 16,0 0 5-16,-12 11-32 0,12-11-13 16,-6 10-44-16,1-2 11 0,-1 0-31 0,1 0-9 0,-1 2-17 15,-1 1-5-15,0 3 14 0,0 0-30 16,1 0 14-16,-1-1-18 0,3 0 2 0,-2-2 5 15,2 1-18-15,1-4 2 0,2 2-15 0,1-3 13 16,-2 0-19-16,2-7 2 0,4 13 6 0,2-8-7 16,-6-5-4-16,14 8-17 0,-7-5 0 15,3-2 8-15,1-1-8 0,-11 0-9 0,22-3 19 16,-11 0-7-16,2-2-1 0,-1 3-5 0,-3 0 9 16,1-2-13-16,0 0 3 0,-3 0-3 0,-7 4-10 15,6-6 33-15,-6 6-29 0,4-6 18 0,-4 6-13 16,0 0 23-16,0 0-1 0,-9-14-16 15,5 13 16-15,4 1-4 0,-14-3-2 0,6 0-15 16,2 2-29-16,6 1 7 0,0 0-60 0,-24 0-72 16,24 0-80-16,-17 4-1240 0,10-2-1805 15</inkml:trace>
  <inkml:trace contextRef="#ctx0" brushRef="#br0" timeOffset="184482.527">1642 7212 3220 0,'0'0'515'0,"-17"3"-155"15,7-1-26-15,2-2-83 0,-2 3-17 0,0 1-81 16,-2-3 3-16,3 2-46 0,-1 2 21 16,0-2-16-16,1 3 7 0,2 1-45 0,-2-2 16 15,3 5-27-15,1-2-7 0,1 0-9 0,3 0 12 16,-1-1-12-16,2-7 5 0,0 14-7 16,0-14 8-16,5 11-26 0,-1-7 4 0,-4-4-7 15,9 3 17-15,-9-3-18 0,16 0-8 0,-16 0 8 16,19-3 1-16,-13-3-27 0,5 2 17 0,-1-2-8 15,-1 0 12-15,-1-2-5 0,2 0 1 0,1 1-7 16,-5-1 11-16,2 1-24 0,-3 0 15 16,4 0-12-16,-4-1 15 0,1 1-18 0,-1 0 10 15,2 0-11-15,-4 3 9 0,1-2-10 0,-4 6-6 16,5-8 2-16,-5 8-3 0,5-5 2 0,-5 5 14 16,0 0-24-16,0 0 27 0,0 0-9 0,0 0 8 15,0 0 6-15,0 0-2 0,0 0 4 0,-17 19 4 16,15-12-5-16,-1 2 4 0,1-2 5 0,2 0 4 15,0 2-19-15,0-9-6 0,4 15-11 16,0-7-18-16,2-2-22 0,-6-6-34 16,13 9-57-16,-5-7-738 0,3 1-562 0,2-1-1468 15</inkml:trace>
  <inkml:trace contextRef="#ctx0" brushRef="#br0" timeOffset="184819.159">1916 7165 3330 0,'-8'2'590'0,"8"-2"-153"0,-17 7-92 0,10-3-55 16,7-4-91-16,-10 3-3 0,10-3-43 0,-9 4-9 15,9-4-9-15,0 0-22 0,0 0-1 0,0 0-24 16,0 0-8-16,0 0-4 0,0 0-24 0,0 0 6 15,0 0-2-15,14 22-14 0,-14-22-10 16,13 10-1-16,-6-3 3 0,-1 1-13 0,0-1-2 16,-2 3 7-16,0 0-6 0,-1 1 8 0,-3-11-10 15,4 20-6-15,-4-11 4 0,0-9 10 16,0 16-16-16,0-6 2 0,0-10-6 0,-5 15-4 16,5-15 4-16,-3 11 0 0,3-11 3 0,-6 8-26 15,6-8-20-15,-3 8-5 0,3-8-10 0,0 0-25 16,0 0-19-16,0 0-38 0,0 0-129 15,-11 0-872-15,11 0-685 0</inkml:trace>
  <inkml:trace contextRef="#ctx0" brushRef="#br0" timeOffset="185291.585">2070 7221 3909 0,'0'0'492'0,"0"0"-69"15,16 5-113-15,-16-5-34 0,0 0-82 0,13 2 13 16,-13-2-53-16,16 0-16 0,-6-2-32 16,0 0-11-16,4-2-18 0,-2-1 4 0,3-1-23 15,-2-2 2-15,2 0-13 0,-2-1-2 0,0 2-15 16,0-2 5-16,-5 4-14 0,1-2-3 0,-2 1-15 16,-3 1 12-16,-4 5-11 0,3-9 19 0,-3 9-14 15,0 0 3-15,-9-9-10 0,1 8-2 16,-1 0 4-16,-1 1 0 0,-2 1 0 0,-1 0 0 15,-1 1 1-15,-1 4 10 0,0 0-13 0,2 2 2 16,1 0 9-16,-1 3 5 0,3 0-6 0,3 0 10 16,0 2-1-16,4-1-10 0,0-1-8 0,3-1 10 15,3 3-16-15,2-4 11 0,1 0-16 0,3 0-5 16,2 0-7-16,0-4-18 0,1-1-18 0,0-1 0 16,2 1-39-16,1-3-45 0,0-1-775 15,1 0-391-15,3-1-1164 0</inkml:trace>
  <inkml:trace contextRef="#ctx0" brushRef="#br0" timeOffset="192650.744">3464 7014 3666 0,'0'0'465'0,"0"0"-91"0,0 0-84 0,0 0-18 16,0 0-56-16,0 0-9 0,0 0-64 16,0 0 5-16,0 0-21 0,0 0-1 0,0 0 0 15,0 0-22-15,0 0-14 0,0 0-2 0,0 0-10 16,0 0-5-16,0 0-11 0,0 0 10 0,0 0-11 15,0 0-7-15,34 2-8 0,-34-2-2 0,15 0-1 16,-4 0-1-16,2 0-10 0,0 0 5 16,1 0-19-16,-1 0 4 0,1 0-8 0,-4 0-5 15,-10 0 5-15,20 0 3 0,-12 1-9 0,-8-1-1 16,12 3-2-16,-12-3-2 0,5 5 0 0,-5-5 0 16,0 9-7-16,0-9 5 0,0 0-5 0,-10 16 2 15,6-10-9-15,-2-1 3 0,-2 2-1 16,3-1 17-16,-3-2-28 0,3 2 13 0,0-4 0 15,5-2 13-15,-12 9-6 0,8-5 3 0,-2-1-10 16,6-3 8-16,-7 8-6 0,7-8 6 0,-6 5-3 16,6-5 4-16,-4 6-1 0,4-6 6 0,0 0 1 15,0 0-4-15,17 13-4 0,-11-11 5 0,1 3-1 16,-7-5 2-16,14 6-6 0,-9-2 2 0,1 1-7 16,-6-5 7-16,13 8 1 0,-9-4 4 0,-1 3-11 15,-3-7 0-15,4 14 14 0,-3-7 1 16,-1-7-12-16,-1 15-3 0,-2-8 2 0,0 3 2 15,0 1 2-15,-1-3 2 0,-1 2-4 16,1-1-1-16,-2-1-6 0,0 1 5 0,0-2 0 16,1-1 15-16,-2 1-12 0,1-2 1 0,2 1-10 15,0-2-13-15,-2 2-12 0,1-2-9 0,5-4-19 16,-8 7-9-16,8-7-15 0,-5 4-18 0,5-4-48 16,0 0-36-16,0 0-831 0,0 0-517 0</inkml:trace>
  <inkml:trace contextRef="#ctx0" brushRef="#br0" timeOffset="193271.379">3731 7003 3891 0,'0'0'601'0,"6"-3"-126"0,-6 3-106 16,0 0-83-16,12-1-61 0,-12 1-35 15,10 0-39-15,-10 0-22 0,13-3-23 16,-3 3-9-16,-10 0-24 0,19-3-9 0,-8 2-1 16,1 1-16-16,2 0-8 0,-2 0-6 0,1 0-5 15,-1 1 2-15,-3 1-15 0,1 2 4 0,-1-2 4 16,-9-2-8-16,12 10-1 0,-8-5 1 0,-2 1-3 16,-2-6-2-16,0 16-3 0,-3-7 4 0,-2 0 4 15,0 2-9-15,-2-3-2 0,-2 1-2 0,1 0 2 16,1-1-7-16,-2 0 9 0,1-1-2 0,1 1-3 15,1-4-2-15,-1 3 2 0,0-2 14 0,3 0-15 16,4-5 11-16,-7 7-14 0,7-7 15 0,-3 7-2 16,3-7-13-16,0 0-2 15,0 0 5-15,11 12 1 0,-4-9 5 0,3 1-5 16,-1-3-4-16,2 1 2 0,-3 2 4 0,1-1-3 16,-1 0 0-16,1 1 4 0,-2 2-10 0,-2-3 5 15,1 3 2-15,-6-6-1 0,6 14-4 0,-2-9 3 16,-1 2 5-16,-3-7-7 0,0 16-1 0,-2-9 7 15,1 2-2-15,-4-1-1 0,2 1-4 0,-2-1 4 16,0-2 0-16,-3 2-1 0,0-1-3 0,1 0-2 16,-1-1-14-16,-3 1-12 0,2 0-12 0,-1-2-3 15,1 0-21-15,0 0-8 0,-1-3-30 0,10-2-25 16,-20 6-47-16,20-6-58 0,-16-2-959 16,10 1-852-16</inkml:trace>
  <inkml:trace contextRef="#ctx0" brushRef="#br0" timeOffset="193667.857">4100 7256 3190 0,'0'0'533'16,"7"3"-77"-16,-7-3-143 0,0 0 8 0,0 0-98 16,0 0-11-16,0 0-44 0,8 3 7 0,-8-3-43 15,0 0-17-15,0 0-8 0,0 0 15 0,0 0-19 16,0 0-9-16,0 0-7 0,0 0 4 0,0 0-21 16,0 0 2-16,0 0-21 0,0 0 2 0,12-5-12 15,-12 5 6-15,0 0-10 0,0 0-1 0,0 0-15 16,0 0 3-16,0 0-1 0,0 0 2 0,6-5-12 15,-6 5 2-15,0 0-2 0,0 0-2 0,0 0-7 16,0 0 10-16,0 0 0 0,0 0-13 16,0 0 5-16,0 0 7 0,0 0-15 0,0 0 9 15,0 0 3-15,0 0 0 0,0 0-9 0,0 0-1 16,-16 15 5-16,16-15-16 0,0 0-28 16,0 0-13-16,0 0-24 0,0 0-41 0,0 0-42 15,0 0-683-15,0 0-498 0,0 0-982 0</inkml:trace>
  <inkml:trace contextRef="#ctx0" brushRef="#br0" timeOffset="194190.67">4224 6940 3592 0,'0'0'552'0,"13"-5"-113"0,-4 1-93 0,-1 0-80 16,2 0-39-16,3 1-45 0,0-1-5 0,0 2-36 15,2-2-19-15,-1 1-11 0,-1 0 7 0,-2 1-20 16,2 1-1-16,-5 1-16 0,-8 0-14 15,17 2-11-15,-11 1-5 0,-6-3-12 0,5 10 3 16,-3-4-12-16,-2-6 3 0,-2 14-9 0,-1-5 3 16,1 0-8-16,-1-1 2 0,-2 1-5 0,0-1 1 15,1-1-3-15,0 2 7 0,-1-3-11 0,1 0 7 16,1 1-15-16,3-7 8 0,-6 11 0 0,5-5-5 16,1-6 5-16,-3 11 3 0,3-11-5 0,6 12 8 15,-2-7-11-15,2 0 7 0,0-1-3 0,2 2 5 16,0-2-17-16,-1 1 11 0,1-2-6 0,-8-3 6 15,12 7-14-15,-6-2 15 0,-2-1 0 0,-4-4-2 16,9 12-6-16,-8-6 4 0,-1-6-7 0,3 14 9 16,-4-7-1-16,-1 2-5 15,-1 0-9-15,0-1 13 0,-1 0-6 0,0 0 5 16,0-1-8-16,-2-2 7 0,3 2-14 0,-1-2 7 16,4-5-15-16,-7 10 2 0,3-7-20 0,4-3-8 15,-13 5-18-15,7-3 2 0,1 3-31 0,-2-3-13 16,7-2-43-16,0 0-24 0,-22 2-59 0,15-2-848 15,7 0-630-15</inkml:trace>
  <inkml:trace contextRef="#ctx0" brushRef="#br0" timeOffset="195723.335">4978 6925 2017 0,'0'0'429'0,"0"0"-79"0,0 0-118 15,0 0-40-15,0 0 46 0,0 0-50 0,-2-5 10 16,2 5-20-16,0 0 22 0,0 0-30 0,0 0-16 15,0 0-23-15,0 0 5 0,0 0 0 16,0 0-25-16,0 0 6 0,0 0 9 0,0 0-19 16,0 0-3-16,0 0-2 0,0 0 5 0,0 0 1 15,0 0-10-15,0 0 0 0,0 0-1 0,-7 24 2 16,3-12 10-16,0 3-8 0,0 3 6 16,-1-1-16-16,0 5 5 0,-1 0-19 0,1 0-11 15,-1 1-5-15,1-2-5 0,1-2-12 0,0-2 2 16,0 1-9-16,-2-2-7 0,3 0 0 0,-1-4-9 15,3-1-9-15,-2-1-16 0,1 0-30 0,1-4-10 16,1-6-16-16,-3 8-7 0,3-8-8 0,0 0-6 16,0 0-25-16,0 0-4 0,0 0-21 0,-1-26-28 15,2 13-1-15,2-4-28 0,0-1-33 0,0-2-18 16,1-2 14-16,-1 3-25 0,0-1 21 16,1 2 2-16,-3 6-13 0,0-1 94 0,1 1 35 15,1 2 138-15,-3 1 15 0,0 9 102 0,3-10-13 16,-3 10 62-16,0 0-17 0,0 0 13 15,0 0-7-15,0 0 8 0,0 0-24 0,0 0-8 16,4 31-29-16,-1-21 14 0,0-1-10 0,-2-1-7 16,2 0-4-16,0 1-15 0,1-2-8 0,-4-7-21 15,8 10-4-15,-2-6-14 0,1-2-7 0,-7-2-13 16,16 0-11-16,-16 0-10 0,17-6-6 0,-6 2-16 16,0-3 4-16,1-3 6 0,0 1-17 0,0-2 4 15,-1 1 1-15,-1-1 0 0,0 0-11 0,1 0 7 16,-3 1 2-16,0 3-4 0,-1-1 9 0,1 3-4 15,-2-2 4-15,-2 2-5 0,-4 5 9 16,7-9 0-16,-3 7-4 0,-4 2-1 16,8-5-5-16,-8 5-1 0,0 0 13 0,0 0 7 15,0 0 4-15,8 13-2 0,-5-4 11 0,-2 2 0 16,0 2 10-16,2 4-9 0,0-1 2 0,0 2 2 16,0-1-8-16,1 0 0 0,0-2 0 0,-1 2-3 15,1-4 3-15,-1 0-5 0,1-4-7 0,-1 3 2 16,0-3-5-16,0 0-16 0,0-4-8 0,-3-5-14 15,7 11-52-15,-5-8-21 0,-2-3-26 0,0 0-28 16,0 0-16-16,0 0-41 0,0 0-17 0,21-9-1067 16,-16 0-1006-16</inkml:trace>
  <inkml:trace contextRef="#ctx0" brushRef="#br0" timeOffset="196427.237">5371 6991 3844 0,'0'10'542'0,"1"3"-87"16,-1 0-105-16,0 5-51 0,0 0-37 0,0 1-54 15,3 0-30-15,-3-2-15 0,3 1-22 0,-2 2-20 16,1-5-12-16,-1 0-11 0,2 0-8 0,-2-4-10 16,2 1-8-16,-1-3-8 0,2-3-8 0,0-2-9 15,-4-4-5-15,13 3-9 0,-13-3-2 0,17-6-1 16,-8-1-11-16,4-5-3 0,-1-5-13 0,3 1-8 15,-3-5-11-15,3-3-11 0,-2 1-12 16,-2 2-9-16,0-1 9 0,-2 1-28 16,0 3-14-16,-3 0 4 0,1 2-13 0,-1 1-2 15,-2 2 18-15,2-1-8 0,1 1 15 0,-1 0-9 16,-2 2-3-16,0 1 14 0,2 1-5 0,-2-1 14 16,3 3-15-16,-1-1 1 0,-3 3 37 0,1 0 15 15,-4 5 11-15,9-4 19 0,-9 4 6 0,0 0 12 16,0 0 1-16,0 0 32 0,13 12-9 0,-13-1 8 15,-1 2 28-15,0 5-8 0,-4 6 0 0,-1-1 8 16,-2 8 1-16,0-2-4 0,-2 3-18 16,0 1 1-16,0-1-15 0,1-1-7 0,-2-2-3 15,1-2-2-15,3-3-12 0,-1-2 2 0,2-4-5 16,1-3-9-16,0 0-6 0,1-6 2 0,3 1-16 16,-1-7-13-16,2-3-2 0,0 0 6 15,0 0-21-15,17-21-2 0,-3 3-2 0,1-6 0 16,7-14 0-16,-1-3-5 0,-1-2 3 0,1 1-2 15,-1 0-1-15,-6 9-8 0,-2 6 8 0,0 2 9 16,-2 5 6-16,0 2 27 0,-2 4-1 0,0 2 21 16,-3 3 7-16,3 3 1 0,-3 2 8 0,-5 4 3 15,0 0-10-15,14 12 10 0,-11 1-1 0,1 5-9 16,-1 2-6-16,-1 4 0 0,-1 4-3 16,3 0 0-16,-3 2-5 0,1-1 1 0,-1-2-6 15,1-1-4-15,-1-6 8 0,2 0-9 0,0-3 0 16,1-2-4-16,-1-4-13 0,1 0 0 0,3-5-2 15,-1-2-8-15,-6-4-11 0,13 0 3 16,-13 0-12-16,16-7 13 0,-10 3-11 0,1-2 10 16,-2 0-14-16,-5 6 10 0,4-10-16 0,-4 10 22 15,-3-9-6-15,3 9 7 0,-11-6 3 0,2 3-2 16,-3 2 1-16,-1 1 0 0,-3 1 7 0,1-1 12 16,-5 3-21-16,1-2-10 0,0 0-21 0,-1 3-22 15,1-3-39-15,1-1-47 0,2 0-34 0,2-1-1070 16,3-4-1006-16</inkml:trace>
  <inkml:trace contextRef="#ctx0" brushRef="#br0" timeOffset="197314.335">7128 6999 3978 0,'0'0'614'0,"0"0"-158"0,0 0-111 0,0 0-57 16,0 0-66-16,11-16-30 0,-5 11-23 0,1 1-14 15,4-2-32-15,0 2-16 0,4-2-19 0,1 1-9 16,4-1-4-16,-1 2-14 0,3 0-14 0,-1 1-4 15,-1 0 5-15,0 0-6 0,-3 0-6 16,0 2-4-16,-6 2-6 0,-1 1-2 0,-10-2 9 16,11 7-11-16,-8-2-17 0,-3-5 1 15,-1 13 1-15,1-13 6 0,-9 14-2 0,4-7-2 16,-4 1-3-16,2-2-5 0,0 0 1 0,0 0-2 16,-1-1 11-16,2 1-4 0,0-2-11 0,2 1 8 15,4-5 1-15,-7 9 5 0,4-4-7 0,3-5-1 16,0 11 4-16,0-11 2 0,9 13-4 0,-4-5-1 15,4-1 0-15,2 2 7 0,0-1-10 0,1 2 3 16,0-2-2-16,-2 0 9 0,-1 2-9 0,1-2 4 16,-3 0-3-16,-3 3 4 0,-1-1-6 0,-3 0 2 15,0 1 9-15,-4 0-4 0,-1 0-8 0,-3-1 2 16,-3-2-9-16,-1 1-5 0,-3-2-14 16,1-1-13-16,-3-1-9 0,1-4-10 0,-4 2-5 15,3-3-18-15,-1-3-18 0,1 0-17 16,-1-2-35-16,1-4-15 0,8 2-52 0,-2-2-812 15,4-1-524-15</inkml:trace>
  <inkml:trace contextRef="#ctx0" brushRef="#br0" timeOffset="197750.887">7518 6839 4411 0,'8'-1'581'0,"-8"1"-151"15,0 0-96-15,0 0-68 0,12 0-43 0,-12 0-39 16,0 0-25-16,12 1-34 0,-12-1-17 0,14 0-22 16,-5 0-7-16,-9 0 0 0,20 0-15 15,-8-1-17-15,3-1-7 0,0 2-2 0,1 0-10 16,1-1-4-16,-3 1 0 0,0 0-4 0,-1 0-5 16,-2 0-1-16,-11 0 0 0,17 4-6 0,-11 0 12 15,-2 1-11-15,-4-5-3 0,1 13-3 0,-5-3 5 16,1-2-3-16,-1 4-3 0,-2-2 1 0,1 1 1 15,-3 2-3-15,-1-2 6 0,2 0-5 0,-2 1 11 16,2-1 1-16,0-2-13 0,1 2 5 0,2-2 1 16,-2-1 3-16,3 1 9 0,2-1-9 15,1 1 0-15,0-9-7 0,3 13 3 0,0-6 2 16,1 0 6-16,2 0-11 0,0-2-1 0,0 1 1 16,-1 0 1-16,0-1-4 0,-5-5 1 0,9 12 0 15,-5-9 3-15,-1 4-6 0,-3-7 7 0,4 11-7 16,-4-11-1-16,-1 13-5 0,-3-7 4 15,4-6-3-15,-6 10-5 0,3-5-9 0,-3 0-3 16,1-1-7-16,5-4-15 0,-16 5-7 0,9-1-4 16,-2-3-23-16,-2 1-12 0,3-1-30 0,8-1-44 15,-20 0-24-15,10 0-713 0,10 0-406 16,-13-1-1008-16</inkml:trace>
  <inkml:trace contextRef="#ctx0" brushRef="#br0" timeOffset="198171.522">7924 7136 3444 0,'0'0'574'15,"0"0"-82"-15,0 0-121 0,-2 10-79 0,2-10-47 16,0 0-14-16,0 0-42 0,0 0-16 0,0 0-24 15,0 0-14-15,0 0-38 0,0 0 6 0,0 0-20 16,0 0-14-16,0 0-11 0,0 0 2 16,0 0-18-16,0 0 0 0,0 0-6 0,0 0-9 15,17-17-8-15,-17 17 10 0,0 0 2 0,0 0-17 16,0 0-17-16,0 0-12 0,0 0-23 16,0 0-15-16,0 0-24 0,0 0-24 0,0 0-39 15,0 0-53-15,0 0-43 0,0 0-996 0,0 0-799 16</inkml:trace>
  <inkml:trace contextRef="#ctx0" brushRef="#br0" timeOffset="198786.419">8044 6846 3022 0,'0'0'458'15,"-6"-3"-41"-15,6 3-76 0,0 0-19 0,0 0-61 16,0 0-3-16,0 0-28 0,0 0-15 0,0 0-23 16,0 0-15-16,0 0-14 0,0 0-10 0,0 0-15 15,0 0-7-15,0 0-16 0,0 0-6 0,0 0-5 16,0 0-6-16,0 0-1 0,0 0-22 0,0 0-13 15,0 0-11-15,0 0 0 0,0 0-5 16,14-10-15-16,-14 10 0 0,14-4 0 0,-5 2-4 16,-1-2-8-16,5 2-1 0,0-1 4 0,1 0-1 15,-1 1-7-15,2-1 0 0,-2 0-5 0,2 2 0 16,-2-2-4-16,0 1 0 0,-1 1-2 0,0 1 13 16,-2-1-8-16,-10 1-4 0,15 0 0 15,-15 0 2-15,13 3-8 0,-9 1 2 0,-4-4 2 16,4 9 3-16,-4-9-6 0,0 12 0 0,0-12 2 15,-3 11 0-15,-2-5 3 0,2 1 2 16,-1 0-3-16,-2-1-8 0,1 3 4 0,-1-4 0 16,-1 3-1-16,1-1 4 0,1 1-4 0,0-3 3 15,1 1-7-15,0 0 7 0,-2-1 5 0,6-5-5 16,-2 13-1-16,-1-6 5 0,3-7-4 0,1 11 0 16,-1-11-2-16,7 13 7 0,-1-6-9 0,1-4 6 15,1 4-4-15,2-2 6 0,0 1 0 0,0-1-3 16,1-1-2-16,1 2 8 0,-2 0-11 0,2-1-2 15,-3-1 2-15,-1-1 0 0,-2 3-7 0,1-1 12 16,-7-5-6-16,1 12 1 0,-1-12-2 16,-11 17-3-16,4-8-5 0,-5 0-2 0,0 0-4 15,-1-1-14-15,-2 0-10 0,-1-1-6 0,1 0-10 16,-1-3-15-16,1 3-21 0,2-3-6 16,0-2-30-16,0-1-18 0,2 2-34 0,1-3-747 15,10 0-428-15,-10-4-1141 0</inkml:trace>
  <inkml:trace contextRef="#ctx0" brushRef="#br0" timeOffset="200794.605">8714 6802 3211 0,'0'0'529'0,"0"0"-163"15,0 0-86-15,0 0-25 0,0 0 1 16,0 0-41-16,0 0 9 0,0 0-32 0,-5 29-16 16,2-17-6-16,1-1-28 0,0 6-14 0,-3-2-15 15,2 3 1-15,0 0-11 0,2 0-11 0,-1 0-5 16,-1-1-8-16,2 0-12 0,0 1-10 0,-1-3-6 15,1-1-6-15,-1 0-3 0,1-2-10 16,1 0-18-16,-2-3-24 0,-1 3-18 0,2-3-14 16,0-2-11-16,-3 0-23 0,4-7-6 0,-5 10-21 15,5-10 1-15,-4 5-9 0,4-5-14 0,0 0 12 16,0 0-41-16,0 0-51 0,-7-21 27 0,7 21 4 16,1-22-21-16,1 11-12 0,-1-3 26 0,2 2-26 15,1-3 41-15,1 1-10 0,0 1 35 0,1 0-13 16,-2 2 28-16,0-1-27 0,1 2 78 0,-2 2 112 15,2 0-18-15,-1 0 17 0,-1 2 85 16,1-1-19-16,-1 1 17 0,-3 6-40 0,4-10 37 16,-4 10-19-16,3-9 75 0,-3 9-36 0,6-7 41 15,-6 7-31-15,3-8 6 0,-3 8-14 0,5-5 24 16,-5 5-25-16,0 0-8 0,6-5 9 0,-6 5-43 16,0 0 0-16,0 0-10 0,0 0-12 0,0 0-5 15,19 10-21-15,-14-5 3 0,-5-5-1 0,10 11-1 16,-7-4 2-16,1-1-14 0,0 1-17 15,-1 0 5-15,-3-7-7 0,8 10 4 0,-8-10-14 16,5 9 11-16,-5-9-7 0,7 3 1 0,-7-3 2 16,0 0 0-16,17-5-7 0,-12-1 8 15,3-1-12-15,-1-2 4 0,1-2 1 0,1 0-11 16,-1 0-12-16,1-1 20 0,0-2-25 0,1 2 13 16,-2-1 0-16,0 2-9 0,0-2-1 0,-1 5 13 15,-1-2 2-15,0 3-3 0,-2 0 1 0,2 2 13 16,-2-1 4-16,-4 6-1 0,7-6-11 0,-7 6-4 15,0 0 0-15,0 0 3 0,11 11 8 0,-8-3-8 16,1 3-6-16,-1 3 25 0,0 3-4 0,0 2-6 16,-2-1-1-16,2 1 2 0,0 1-7 0,0-3 10 15,-2 1-13-15,2-2 11 0,0-1-2 16,1-4-7-16,-1 3-9 0,1-4 3 0,-1-2-23 16,1 0-26-16,-1-1-34 0,-3-7-44 15,7 5-65-15,-7-5-54 0,11 0-1031 0,-11 0-685 16</inkml:trace>
  <inkml:trace contextRef="#ctx0" brushRef="#br0" timeOffset="201482.279">9198 7030 4248 0,'0'26'552'0,"-1"-7"-143"0,2-3-78 15,-1-3-58-15,2-2-42 0,-2-2-34 16,0-9-15-16,4 12-33 0,-1-8-39 16,-3-4-23-16,0 0-14 0,16-4-10 0,-7-3 6 15,1-4-20-15,4-5-7 0,-2-3-8 0,2-7-7 16,3-1-2-16,-3-1-3 0,1 0-16 0,-2-1 8 16,1 0-27-16,-1 3-6 0,-2 3-12 0,-1 2-6 15,-3 3-16-15,1 1 4 0,-2 3-14 0,-1 3-6 16,-1 1-8-16,0 1 4 0,-4 9-20 0,5-10 9 15,-5 10-17-15,0 0-7 0,8-4-6 0,-8 4 0 16,0 0 12-16,0 0-1 0,0 0-6 16,0 0 20-16,21 6-8 0,-21-6 36 0,0 0-3 15,14 8 39-15,-14-8 15 0,9 9 26 0,-6-2 17 16,-2 0 56-16,0 3 22 0,1 3-17 16,-8 22 73-16,2-13-71 0,-4 1 0 15,-1 6 4-15,0 1-5 0,-1-3-2 0,1 0-32 16,0-3 6-16,1-4-13 0,-1 0 8 0,4-5-26 15,-1 1 4-15,2-7-11 0,1-1 3 0,3-1-17 16,0-7-3-16,0 0-14 0,0 0 7 0,0 0-10 16,22-18-2-16,-10 1 5 0,-2-3 1 0,2-4-14 15,1-1 7-15,1 0-4 0,-1-1 15 0,0 1-16 16,-1 3 7-16,3-1 6 0,-3 2-1 0,-2 3 4 16,0 1 1-16,0 3 2 0,-2 2 8 15,-2 0 5-15,0 3 7 0,0 2-8 0,0 2-7 16,-6 5 7-16,10-1 3 0,-10 1-2 0,8 11-8 15,-6 0 4-15,1 4-3 0,-1 4-11 16,2 5 1-16,-3-2-5 0,2 4 9 0,0-2-9 16,1-1 3-16,-1-5-3 0,1-2-3 0,2 0 4 15,1-1-4-15,0-5-23 0,0-2 5 0,2-3-1 16,0-2-3-16,-9-3-7 0,16-1 10 0,-7-3 1 16,0-1-2-16,0 0-13 0,-3-3 31 0,-1 2-19 15,-1-3-6-15,-2 3-3 0,-2 6 12 0,-2-14-10 16,-3 8 19-16,-1-1-5 0,-1 4 11 15,-2 1-16-15,0-1 7 0,-4 6 8 0,-1-3-5 16,-2 3 0-16,1-1 9 0,-2 2-32 0,1-2-9 16,2-1-45-16,-3-1-49 0,4-2-668 0,2-3-795 15</inkml:trace>
  <inkml:trace contextRef="#ctx0" brushRef="#br0" timeOffset="202238.479">10821 6746 4110 0,'26'-4'536'0,"-2"3"-134"16,-1 1-106-16,-5 0-36 0,0 0-64 0,-2 0-20 16,-1 1-32-16,-2-1-25 0,1 0-18 0,-4 1-12 15,-10-1-30-15,17 3-3 0,-13 0-4 16,-4-3-15-16,0 0-6 0,-1 11 0 0,1-11-12 15,-12 10 3-15,5-5-10 0,0-1 2 0,-1 2 1 16,-1-2-3-16,1 0 2 0,2 0 2 16,0 0-11-16,1 1 10 0,-2-1-6 0,3 1 3 15,4-5 0-15,-2 8 8 0,2-8-13 0,0 0 7 16,13 17 7-16,-6-12 2 0,3 1-16 0,0 0 10 16,2 1-7-16,1 0 1 0,1 1 1 0,-2 2 1 15,-1-3 2-15,0 3-1 0,-4-1-1 0,-1 3 5 16,-3 0-5-16,-2 1-2 0,-2-1-3 0,-3 2 0 15,-2 1-14-15,-3-1 6 0,-3 0-38 0,1-2-3 16,-2-3-29-16,-3-1-14 0,2-2-25 0,0-3-11 16,-1-3-48-16,15 0-59 0,-21-6-951 15,16-4-583-15</inkml:trace>
  <inkml:trace contextRef="#ctx0" brushRef="#br0" timeOffset="202647.107">11248 6647 4242 0,'14'3'644'15,"-14"-3"-177"-15,0 0-99 0,11 3-88 0,-11-3-58 16,9 3-37-16,-9-3-32 0,10 1-32 0,-10-1-21 16,11 3-23-16,-11-3-5 0,12 1-13 0,-12-1-5 15,9 2 9-15,-9-2-19 16,10 4-16-16,-10-4-1 0,3 8-3 0,-3-8-4 0,-1 10-9 15,1-10 10-15,-7 15-10 0,1-6 2 16,-1 0-9-16,0-2 11 0,1 2-4 0,0-2 0 16,-1 0-5-16,2-2 6 0,-1 2-4 0,0-1 6 15,4-1-1-15,2-5-1 0,-6 10 1 0,6-10 7 16,-2 10-11-16,2-10 0 0,6 11 3 0,-4-4 0 16,2-1-9-16,3 0 6 0,3 1-5 0,-3 0-4 15,3 1 1-15,0-2 5 0,0-1-3 0,0 3 1 16,-2-2 1-16,0 2 1 0,-2 1-2 0,-2-1-8 15,-1 3 6-15,-1 0 2 0,-5 0-1 0,1 1 0 16,-2-3-6-16,0 3 0 0,-2-3 3 0,-2-1-4 16,1 0-2-16,0-1-9 15,-1 0-19-15,0-3-13 0,1-2-12 0,7-2-19 16,-10 6-27-16,10-6-37 0,0 0-42 0,-14 0-642 16,14 0-384-16,0 0-728 0</inkml:trace>
  <inkml:trace contextRef="#ctx0" brushRef="#br0" timeOffset="202806.567">11491 7018 4472 0,'0'8'488'0,"0"-8"-189"15,0 0-117-15,0 0-109 0,0 0-69 0,0 0-96 16,17-22-267-16,-13 13-1369 0</inkml:trace>
  <inkml:trace contextRef="#ctx0" brushRef="#br0" timeOffset="203173.992">11786 6666 4154 0,'15'-1'543'0,"-1"1"-147"0,-1-2-79 0,-2 2-56 16,-11 0-32-16,14 2-58 0,-14-2-29 0,11 1-27 16,-11-1-16-16,9 6 0 0,-9-6-26 15,0 0-10-15,-5 14-5 0,5-14-6 0,-12 14 4 16,5-8-20-16,0 2-4 0,-3-1-8 0,4 0 2 16,-2-2-12-16,-1 1 9 0,4-2 4 0,0 1 2 15,0-1-12-15,5-4 9 0,-6 12-4 0,4-6 7 16,2-6-10-16,4 13 6 0,-4-13 5 0,6 14-11 15,2-5-4-15,3 0 4 0,-3-2 1 0,1 1 2 16,1 0-12-16,-3-1 3 0,0 0-4 16,1 1-1-16,-4 2-4 0,-2-1 1 0,1 2-1 0,-6 0 3 15,-1 2-9-15,-3-1 3 0,-3 1-12 16,0-1-3-16,-3-3-16 0,0-1-13 0,-1 0-11 16,1 0 2-16,1-6-29 0,1 1-11 0,2-3-46 15,9 0-22-15,-20-6-726 0,15 1-422 16,3 1-1324-16</inkml:trace>
  <inkml:trace contextRef="#ctx0" brushRef="#br0" timeOffset="203702.578">12115 6851 4007 0,'-6'16'559'0,"2"0"-145"0,-1-4-74 0,1-3-75 16,0 1-31-16,3-4-49 0,-4 0-29 0,5-6-23 16,-2 9-22-16,2-9-33 0,0 0-15 15,0 0-16-15,0 0-8 0,0 0-10 0,0 0-3 16,11-26 2-16,-6 14-12 0,0-2 2 0,1-1 3 16,-1-1-20-16,4 0 6 0,-1-3-8 0,-1 3-3 15,0 1-3-15,1 0 7 0,-2 1 5 0,1 0-3 16,-1 5 0-16,2 0 10 0,-4 2-6 15,4-1 11-15,-6 4-5 0,-2 4-2 0,9-6 0 16,-9 6-14-16,0 0 6 0,0 0 7 0,14 18-16 16,-13-9 7-16,2 0 8 0,0 1 3 0,1 1-1 15,-4-2 6-15,3 0 3 0,-1-1 2 0,2-1-1 16,-4-7 3-16,5 10-9 0,0-7-1 0,-5-3-5 16,11 3 3-16,-11-3 1 0,15-6 0 0,-6-1-3 15,0 2-5-15,3-5-14 0,-2 0 4 16,2 1-3-16,-1-2-4 0,0-1-3 0,2 1 14 15,-3 0-11-15,1 0 2 0,-4 0-3 16,2 4 8-16,-2-1 8 0,1 3-14 0,-3-2 4 16,-1 4 8-16,-4 3-14 0,0 0 6 0,0 0-3 15,0 0 12-15,0 0-4 0,12 17 3 0,-15-6 3 16,3-1 0-16,-1 3 1 0,1 1 8 0,0-1-8 16,0 1 8-16,0 2-1 0,0-3-8 0,1 0 3 15,2 0 3-15,-3-4-11 0,2 3-14 0,0-4-40 16,-2-8-10-16,7 8-47 0,-7-8-8 0,0 0-44 15,0 0-17-15,0 0-41 0,23-18-1097 0,-13 7-773 16</inkml:trace>
  <inkml:trace contextRef="#ctx0" brushRef="#br0" timeOffset="204334.591">12623 6820 4131 0,'5'20'580'0,"-1"-1"-136"0,0-3-69 0,1-2-97 15,0-3-32-15,-1-1-43 0,-1-3-29 0,1 2-34 16,1-4-16-16,-5-5-23 0,13 4-22 0,-13-4-11 16,13-9 0-16,-4 1-10 0,1-4-10 0,1-2-9 15,-1-3-13-15,3-1-3 0,-1-3-9 0,2-2-15 16,-3-2-2-16,2-1-12 0,-3 5-6 0,-1 0-10 16,2 1 0-16,-2 1-15 0,-4 4-5 15,1 1-9-15,1 2 10 0,-3 1-11 0,1 3 13 16,2-1-30-16,-7 9 12 0,9-10-30 15,-3 4 5-15,-6 6-6 0,14-6-6 0,-14 6 0 16,13-4-2-16,-4 3 11 0,-9 1 2 0,18-1 19 16,-18 1 19-16,16 0-5 0,-16 0 14 0,16 2 4 15,-16-2 44-15,8 9-3 0,-8-9 26 0,0 15-1 16,-2-4 18-16,2 3-6 0,-6 1 61 0,1 7-7 16,-1 2-2-16,-4 3-5 0,1 2 7 0,1-2-14 15,-2 3 10-15,2-5-21 0,3-2-3 0,-3-3-7 16,5-4-12-16,-4 0-1 0,2-3-1 0,3-2 9 15,0-4-14-15,2-7-18 16,0 0-4-16,0 0-3 0,0 0 1 0,0 0 1 16,20-23-5-16,-11 9-7 0,-2-3 1 0,7-2-5 0,-5-2 11 15,4-4-1-15,-1 0-2 0,0 0-14 16,0 0 13-16,1 2-8 0,-4 3 0 0,3-2 1 16,-5 4 5-16,3 2-8 0,-5 3 17 0,2 2-7 15,-3 1 4-15,1 3-12 0,-5 7 8 0,6-6-7 16,-6 6 7-16,0 0-5 0,12 13 8 0,-7-1-8 15,-1 1 6-15,0 6 1 0,-1 2-6 0,3 4 1 16,-2 0 6-16,0-1-11 0,2 1 0 0,0-2 7 16,-1-1 11-16,1-4-17 0,-3-1 8 0,2-4 2 15,1 0-20-15,-1-5-4 0,-1 0-11 16,-2-5 2-16,-2-3 1 0,9 5 7 0,-9-5 5 16,0 0-13-16,0 0 5 0,0 0-12 0,0 0 15 15,0 0-10-15,-9-23 5 0,1 15-11 16,-1 2 3-16,-5-2-12 0,-1 3 7 0,-2-1-33 15,-3 0-9-15,0 0-34 0,-7 1-23 0,9 1-84 16,-9-1-1026-16,3 1-1157 0</inkml:trace>
  <inkml:trace contextRef="#ctx0" brushRef="#br0" timeOffset="208314.606">360 8256 1860 0,'4'-10'402'0,"-4"10"-74"0,0 0-76 0,0 0 1 16,0 0-18-16,0 0-51 0,0 0-45 0,0 0 71 15,0 0-22-15,0 0-64 0,0 0-21 16,0 0 16-16,0 0-15 0,0 0-4 0,0 0-16 16,0 0 1-16,3-3 23 0,-3 3-41 0,0 0-20 15,0 0 14-15,0 0-25 0,0 0 45 16,0 0-24-16,0 0 1 0,0 0-20 0,0 0 26 15,0 0-19-15,0 0 13 0,0 0-2 0,0 0-11 16,0 0-14-16,0 0-8 0,0 0 30 0,0 0-2 16,0 0-11-16,0 0 2 0,0 0 1 15,0 0-19-15,0 0-17 0,0 0 43 0,0 0-24 16,0 0 9-16,0 0-19 0,0 0 25 0,0 0-24 16,0 0 13-16,0 0-13 0,0 0 13 0,0 0-2 15,0 0 2-15,0 0-10 0,0 0 16 0,0 0-12 16,0 0 25-16,0 0-7 0,0 0 8 0,0 0-1 15,0 0-2-15,0 0-9 0,0 0 11 0,6 18-9 16,-3-10 7-16,1 0-6 0,-2 2 8 16,3 3-19-16,0 2 4 0,1 1-7 15,1 1-1-15,-1 3 0 0,4-1 0 0,-3 1-8 16,-1 0-3-16,1-1 3 0,4 2-6 0,-4-3 5 16,-1-3 0-16,-1 0-7 0,1-2-3 0,0 1-6 15,-2-3 5-15,0-4-2 0,1 2 4 0,-1-3-10 16,-4-6 10-16,7 9-7 0,-7-9 2 0,11 0 1 15,-11 0 0-15,16-13-8 0,-4 2 20 16,1-7-21-16,3-3 10 0,-1-5-2 0,10-9-4 16,-4-1 4-16,0-4-10 0,0 1 1 0,-3 7 1 15,-3 4-17-15,1 0 2 0,-2 0-8 0,-1 3 1 16,-2 4-10-16,-2 2 1 0,-2 3-4 0,0 2-16 16,0 1-2-16,-3 2-16 0,0 2-6 15,1 3-6-15,-5 6-25 0,6-12-55 0,-6 12-6 16,0 0-24-16,0 0-137 0,12 5-1113 0,-12-5-1471 15</inkml:trace>
  <inkml:trace contextRef="#ctx0" brushRef="#br0" timeOffset="208922.757">883 8374 3205 0,'0'0'486'0,"0"0"-109"0,0 0-29 0,0 0-45 15,0 0-73-15,0 0-31 0,-14 28 6 0,10-17-40 16,-2 0-14-16,3 2-42 0,-3 1 3 0,1 2-29 16,-2-1 6-16,1 1-19 0,3 0-9 0,-1-2-4 15,0 3-6-15,1-2-1 0,-2-3-3 0,3 3-10 16,0-3 1-16,2 0-20 16,0-1 0-16,2-1-13 0,2-2 7 0,0 0-6 0,2-2-10 15,-6-6 11-15,13 6-8 0,-6-5-9 16,-7-1-2-16,16-3 4 0,-7 3 13 0,0-4 4 15,0 0-5-15,0-1-17 0,-3 2 4 0,2-2-3 16,-2 1 22-16,-2-2-26 0,-4 6 8 0,5-10 0 16,-3 4 10-16,-2 6-10 0,-2-10 6 0,2 10 4 15,-4-9-4-15,2 5 0 0,2 4 14 16,-9-6-18-16,4 1 2 0,-2 3-29 0,1-1 4 16,6 3-20-16,-12-3-21 0,12 3-21 0,-16-1-66 15,16 1-53-15,-13 0-67 0,3 0-1221 0,10 0-1683 16</inkml:trace>
  <inkml:trace contextRef="#ctx0" brushRef="#br0" timeOffset="209386.203">1204 8459 2487 0,'-13'5'577'0,"-1"0"-121"0,3 0-150 15,1-2-81-15,-2 4 7 0,3-3-43 0,1 1-32 16,-2 0-24-16,10-5 2 0,-15 12-37 0,8-5-11 16,0 0 8-16,2 1 11 0,1-1-22 0,4-7 33 15,-4 17-12-15,3-10-28 0,1-7-11 0,0 0 8 16,4 19-9-16,-4-19 1 0,5 11-12 15,-5-11-16-15,8 8-11 0,-8-8 12 0,11 6 0 16,-11-6-1-16,0 0-36 0,17 0 10 0,-17 0-5 16,0 0 18-16,21-8-4 0,-15 4-1 0,1-2-13 15,0 0-3-15,0-2-10 0,-1 1 15 16,2-4-14-16,0 2 3 0,-2-2-7 0,-1 0 2 0,2 2-2 16,-3 0 12-16,4 0 7 0,-4 0 9 15,-4 9-28-15,6-11 6 0,-6 11 15 16,5-7 12-16,-5 7 2 0,0 0 15 0,0 0 3 15,0 0-8-15,0 0 2 0,0 0 10 0,-9 35-23 16,6-23 4-16,-1 0 1 0,-1-1-9 0,3 1-14 16,0-1 3-16,2-11-10 0,-1 18-21 0,1-18-51 15,3 14 1-15,-3-14-62 0,14 6-38 0,-5-3-55 16,3-6-986-16,3-1-839 0</inkml:trace>
  <inkml:trace contextRef="#ctx0" brushRef="#br0" timeOffset="209694.749">1470 8439 3580 0,'-6'7'520'0,"-2"0"-133"0,3-2-61 16,1-2-64-16,4-3-48 0,-6 7-33 0,6-7-14 15,-7 4-23-15,7-4-9 0,0 0-14 0,0 0-26 16,0 0-4-16,0 0-10 0,0 0-30 0,20 10 6 15,-10-9-5-15,-10-1-10 0,15 4 1 0,-7-2 0 16,2 3-19-16,-2 0 4 0,-3 2-8 0,1-1 4 16,-1 3-7-16,-5 3 12 0,2-1-18 15,-4 1-1-15,2-1 5 0,-3-1-1 16,-3 3-9-16,2-2-10 0,-1 1 19 0,1-3 1 16,-3 2-15-16,3-2 5 0,-3-1-17 0,3-1-5 15,1-3-12-15,3-4-6 0,-9 8-8 0,9-8-29 16,-7 3-38-16,7-3-28 0,0 0-57 0,0 0-159 15,0 0-967-15,7-22-1042 0</inkml:trace>
  <inkml:trace contextRef="#ctx0" brushRef="#br0" timeOffset="210138.895">1568 8477 3293 0,'0'0'516'0,"0"0"-103"0,34 11-139 15,-34-11-46-15,20 2-7 0,-20-2-70 0,22-2-28 16,-12 1 2-16,1-3-30 0,-1 0 6 0,-1-1-31 16,-1 0 4-16,3-1-31 0,-3-3 16 0,-2 4-7 15,1-2-11-15,-7 7 4 0,8-13-9 0,-8 13-18 16,5-10 8-16,-5 10-24 0,0 0 32 0,0 0-34 16,0 0 9-16,-10-13 4 0,10 13 6 0,0 0 0 15,-20 3 10-15,20-3-35 0,-15 10 27 16,9-4 11-16,-1 2-8 0,0 3 4 0,0 2-2 15,1-1-6-15,-1 2-1 0,4 1-11 0,0-3 8 16,2 2-4-16,2-3 19 0,-1-11-27 0,8 21 3 16,-2-13-24-16,-1-1-12 0,5-1-6 15,-10-6-14-15,19 6-18 0,-10-6-26 0,-9 0-56 16,24-6-31-16,-13 1-2 0,3 1-105 0,-1-4-1305 16</inkml:trace>
  <inkml:trace contextRef="#ctx0" brushRef="#br0" timeOffset="210490.071">1946 8438 4011 0,'-7'15'581'16,"2"0"-144"-16,1-2-83 0,0-1-59 0,0-2-68 15,1-1-46-15,-1 1-26 0,1 0-15 0,0-3-21 16,2 0-23-16,-2 0-8 0,3-7-19 0,-3 11-15 16,3-11-2-16,-4 8-4 0,4-8-12 0,-2 9 7 15,2-9-17-15,-4 6-2 0,4-6 7 16,0 0-8-16,0 0-9 0,-3 7 6 0,3-7 8 16,0 0-6-16,0 0-2 0,0 0-2 0,0 0-4 15,13 6 0-15,-13-6 3 0,13 0-3 16,-13 0 1-16,18-1-3 0,-6 0-7 0,1 1-6 15,0-3-2-15,3 1-2 0,-3-1-23 0,1 1-13 16,1-1-15-16,1 0-7 0,-2-2-17 0,-1 2-28 16,-1-1-22-16,-2-1-53 0,0 1-39 15,1-1-828-15,-1-2-587 0</inkml:trace>
  <inkml:trace contextRef="#ctx0" brushRef="#br0" timeOffset="210842.082">2245 8320 4072 0,'-2'9'497'0,"-1"1"-99"16,-1 2-90-16,0 2-53 0,-1 2-41 0,0-3-45 15,2 2-23-15,0 0-14 0,0 1-15 0,-1-5-25 16,1 2-12-16,0-1-11 0,-3-1 8 0,4-2-26 15,0 1-1-15,1-4 7 0,-2 1-22 16,3-7-2-16,-3 12 6 0,3-12 5 0,-2 8 4 16,2-8-4-16,0 0-9 0,0 0-10 0,12 5-1 15,-12-5-2-15,15-2-2 0,-15 2 11 0,19-3-9 16,-5 1-9-16,-2 0 0 0,4 0-1 16,2 0-2-16,1-2 2 0,-1 1-2 0,0 1-4 15,-2 0-3-15,0 0-6 0,-1-1 1 0,-2 0-10 16,-1 1 0-16,2 2-12 0,-14 0-13 15,18-2-25-15,-18 2-22 0,13-1-30 0,-13 1-12 16,0 0-41-16,0 0-81 0,10 4-813 0,-10-4-549 16</inkml:trace>
  <inkml:trace contextRef="#ctx0" brushRef="#br0" timeOffset="-211786.628">3749 8324 2459 0,'0'0'471'0,"0"0"-99"0,0 0-87 16,0 0-51-16,0 0 28 0,0 0-22 0,6 3-71 15,-6-3 16-15,0 0-9 0,0 0-49 0,0 0-2 16,0 0 22-16,0 0-36 0,0 0-25 15,0 0-7-15,0 0 15 0,0 0-18 0,0 0-7 16,14-12 5-16,-8 6-20 0,-1 4-17 0,1-4 24 16,1 0-17-16,2 1 3 0,1 0-21 0,0 1 1 15,0-2-4-15,2 1 3 0,1 0-5 0,2-1-8 16,1 0 8-16,2 2 2 0,1-2 6 0,1 2-12 16,1 0-4-16,-1 1 4 0,1-2-14 0,-2 3 8 15,0 1-11-15,1-3 1 0,-6 3 2 0,0 0 3 16,-1 0-12-16,-2 1 14 0,-3 0-16 15,-8 0 5-15,15 2 2 0,-15-2 1 0,11 5-4 16,-11-5 12-16,1 10-2 0,-1-10 5 0,-7 12-3 16,0-2-1-16,0-2-12 0,-1 2 5 15,-2 1-6-15,-3 0 17 0,2 0-13 0,-5 3 4 16,2 2-2-16,-1-4 0 0,-1 2 8 0,1-2 11 16,-1 2-19-16,0-3 4 0,4 0-10 0,-1-2 2 15,2 0-5-15,2-1 14 0,-1-2-8 0,2-2 3 16,-1 3 4-16,3-3 5 0,1 1-14 0,5-5 14 15,-10 7 1-15,6-5 7 0,4-2-3 16,-7 5 4-16,7-5 0 0,0 0 18 0,0 0-15 16,0 0 0-16,0 0-1 0,22 5 0 0,-22-5-9 0,20-1 8 15,-6-3-13-15,0 3 8 0,6-1-11 16,-4 0 9-16,3 1 4 0,-3 0 1 0,4-1 5 16,-3 2-24-16,-3 0 4 0,3 0-2 15,-3 1-6-15,0-1 8 0,0 0-7 0,-2 1-1 16,0 0-10-16,-12-1-3 0,17 0-44 0,-7 1-7 15,-10-1-50-15,0 0-40 0,20 0-49 0,-20 0-22 16,14 0-1152-16,-8-1-1223 0</inkml:trace>
  <inkml:trace contextRef="#ctx0" brushRef="#br0" timeOffset="-211306.336">4523 8265 2590 0,'0'0'480'0,"0"0"-147"0,0 0 35 15,2-8-95-15,-2 8-55 0,0 0-60 0,0 0 9 16,-11-8-27-16,11 8 6 0,-12 0-39 0,12 0 6 15,-13 4 13-15,3-3-12 0,1 4-31 16,-1 0 13-16,-1 1-13 0,3 1-18 0,-2 2 2 16,0 1-19-16,0 1 15 0,1 1 2 0,4 0-21 15,-2 2-10-15,-2-1-16 0,7-1 12 0,-1 1 0 16,0-1-11-16,3 0 1 0,-2-2 9 0,4-1-7 16,-2-9 33-16,4 16-14 0,0-11-18 0,2-1-10 15,2-1-1-15,-8-3 3 0,19-1-8 16,-7-3-14-16,3-1 18 0,0-1-11 0,-1-1 15 15,0-2-2-15,-1 1 19 0,-3-3-32 0,1 3 9 16,-1-2 1-16,-1-1-6 0,-2 2 1 16,-2 1 3-16,0-3-12 0,-2 3 26 0,-1-1-30 15,0 1 14-15,-2 8-2 0,-2-14 5 0,0 7-20 16,-1 0 9-16,-2 1-6 0,0 2 4 0,-2-1-7 16,0 3 5-16,-2 1-27 0,1 0 9 0,-3 1-24 15,0 2-1-15,-1-1 17 0,-1 3-24 0,2-1-40 16,-2-1-33-16,2 2-59 0,1-1-39 0,-1 8-66 15,2-8-1476-15</inkml:trace>
  <inkml:trace contextRef="#ctx0" brushRef="#br0" timeOffset="-208074.371">4995 8092 3759 0,'0'0'534'0,"-4"4"-138"0,4-4-49 16,0 0-70-16,-6 8-38 0,6-8-24 0,-3 6-17 16,3-6-39-16,0 0-31 0,-4 8-9 15,4-8-16-15,-3 7-20 0,3-7 7 0,-3 9-21 16,3-9-8-16,-1 10-12 0,1-10 5 0,-3 13-8 15,2-6 3-15,-1 3-6 0,-1 1 0 16,0 0-14-16,1 2 5 0,-1 2-6 0,-2 0-7 16,1 0 4-16,-1 1-2 0,1 0-7 0,-1 0 0 15,1-1-1-15,0 2-1 0,1-2-3 0,0-3-8 16,-1 1-6-16,0-2-16 0,2-1-26 0,-1 1-12 16,1-3-30-16,0-1-28 0,2-7-48 0,-3 11-37 15,3-11-13-15,0 0-310 0,0 0-871 0,0 0-843 16</inkml:trace>
  <inkml:trace contextRef="#ctx0" brushRef="#br0" timeOffset="-207667.37">5160 8157 3425 0,'-17'18'626'0,"11"-12"-131"0,-1-2-120 0,-1 1-69 15,-2 1-65-15,1-1-25 0,-2 1-50 0,1 1-20 16,0-2-25-16,-2 0 3 0,2 0-48 16,0-1 5-16,-1 1-23 0,2-1 2 0,2-2-13 15,-3 2 2-15,10-4-14 0,-11 5 7 0,4-2-10 16,7-3 5-16,-10 3-7 0,3-1-7 0,7-2-8 16,-11 4 15-16,5 0 0 0,0 1 16 0,6-5-18 15,-11 8 2-15,5-3-3 0,1 1 5 0,-1 0-1 16,2-1 3-16,4-5-5 0,-7 11-7 0,5-6 4 15,2-5 2-15,-1 10-7 0,1-10 3 0,0 0-7 16,11 15-2-16,-4-11-4 0,3 1 0 0,4-1-3 16,3 1 5-16,3-1-7 0,0-2-13 0,1 3 11 15,-1-3 7-15,-2 1-10 0,1 1 12 0,-1-2-4 16,-4 1 2-16,-2 1-9 16,1-2 2-16,-3 0-7 0,1 1 3 0,-2 0-4 15,-2 3-4-15,0-1-16 0,-2-1-8 0,-5-4-16 16,8 10-16-16,-8-10-24 0,1 10-20 0,-1-10-26 15,0 0-37-15,0 0-94 0,0 0-761 0,0 0-517 16,0 0-2286-16</inkml:trace>
  <inkml:trace contextRef="#ctx0" brushRef="#br0" timeOffset="-207246.279">5361 8160 2761 0,'0'0'450'0,"0"0"-100"0,0 0-14 0,0 0-64 16,0 0-30-16,0 0-7 0,0 0-16 0,0 0-9 16,0 0 18-16,0 0-13 0,0 0-6 0,0 0-36 15,0 0-2-15,0 0-17 0,0 0-15 0,0 0-11 16,-9 29-6-16,8-18-16 0,2 2 0 0,-1 0-31 15,2 1-1-15,-1 3-16 0,2 0-6 0,-2 1-5 16,4-3 5-16,-2 0-15 0,-2 0 10 16,2-3-10-16,2-1 0 0,-3 0-9 0,1-1 9 15,-2-2-8-15,2-1-3 0,-3-7 1 0,6 7-11 16,-6-7 0-16,8 3 3 0,-8-3-6 0,13-11 2 16,-5 3-6-16,-1-4 5 0,4-2-4 0,-1-2-3 15,3-2 2-15,0-2-2 0,-2 0-4 0,3 1 4 16,-1-1-1-16,-1 2-4 0,1 1-1 15,-1-1-1-15,2 4 3 0,-3 1-9 0,1 1-5 16,2 0-5-16,-3 2-13 0,2 1-10 0,-1 1-20 16,0 1-15-16,-2 1-25 0,0 3-16 0,-2-3-57 15,3 4-118-15,-5-1-613 0,-6 3-405 16,11-5-1004-16</inkml:trace>
  <inkml:trace contextRef="#ctx0" brushRef="#br0" timeOffset="-205451.116">3639 5300 3444 0,'0'0'487'0,"0"0"-121"0,0 0-22 0,0 0-56 16,0 0-47-16,0 0-48 0,0 0-14 0,0 0-26 16,0 0-15-16,0 0-8 0,0 0-9 15,0 0-8-15,0 0-20 0,0 0-14 0,0 0-15 16,0 0 7-16,23 15-18 0,-23-15-17 15,0 0 0-15,-9 20 3 0,2-10-2 0,2 5 7 16,-1 2-2-16,0 2-9 0,-2 2-3 0,0 0 4 16,0 2 7-16,1 0-13 0,0-1 2 0,-1-1-6 15,1 1 3-15,2-5 0 0,0-1 0 0,0-1-1 16,0-1-7-16,1-3 4 0,1 1 3 0,0-3-10 16,0 0 0-16,0-2-9 0,2-1 5 0,1-6 5 15,-4 10-2-15,4-10-4 0,-3 6 2 0,3-6-2 16,0 0 9-16,0 0-13 0,0 0 0 15,0 9 0-15,0-9 4 0,0 0 1 0,0 0-3 16,0 0 3-16,0 0-8 0,0 0 20 0,24-5-16 16,-13 5 1-16,1-1-5 0,4-2-3 15,3 1-4-15,5 1-1 0,-2 0 0 0,2 0-12 16,1 0-5-16,-3-2-9 0,1 3-8 0,-2-1-22 16,-4 0-14-16,-2-1-25 0,0 1-31 0,-1 0-38 15,-14 1-34-15,25-1-120 0,-15-1-812 0,-3 2-742 16</inkml:trace>
  <inkml:trace contextRef="#ctx0" brushRef="#br0" timeOffset="-204943.308">4035 5532 2789 0,'7'-3'592'0,"-7"3"-164"15,13-3-52-15,-6 1-111 0,0-2 4 0,2 0-51 16,3 0-21-16,-2 1-46 0,0-3-4 16,3 2-27-16,-3-2-3 0,2 3 0 0,-3-2-19 15,1-1 1-15,-2 2-36 0,0-1 15 0,0 0-23 16,-1 0-25-16,0-1 20 0,0 2-10 15,-2-1 0-15,0-2-15 0,-1 1 3 0,-4 6-8 16,4-12 6-16,-2 5-4 0,-2 7-2 0,-2-11-18 16,2 11 11-16,-4-11-4 0,0 7-1 0,-2 2-2 15,6 2-8-15,-14-4 12 0,7 2 9 0,-2 2-19 16,-3 2 18-16,0 2-10 0,1-1 1 0,-4 2 4 16,0 2-9-16,1 2 6 0,1-1 10 0,0 1-14 15,1 1 8-15,1 0 11 0,-2 0-2 16,5 1-13-16,-1 0 3 0,2-1 12 0,3-1-13 15,3 1 10-15,-2 0-8 0,3-2 1 0,0-8 15 16,3 15-10-16,-1-8-7 0,1 2-8 16,3-4 3-16,-1 1-2 0,1-2 2 0,1 1-7 15,0-2 9-15,2 2 6 0,-9-5-8 0,17 4 3 16,-8-4-13-16,0 2 1 0,-9-2-12 0,17 2-12 16,-7-2-19-16,-10 0-10 0,17 0-22 0,-7-1-24 15,-10 1-32-15,18-7-42 0,-5 2-39 0,-2 1-76 16,-1-3-1062-16,5 0-1317 0</inkml:trace>
  <inkml:trace contextRef="#ctx0" brushRef="#br0" timeOffset="-204594.903">4674 5206 3172 0,'0'0'494'0,"-7"-7"-142"16,7 7-63-16,0 0-80 0,-16-7 2 0,16 7-52 16,-13-4-34-16,13 4-2 0,-15-3-13 0,6 2-14 15,9 1 13-15,-16-2-16 0,9 2 16 0,7 0 1 16,-15 2-11-16,6-1 14 0,9-1-13 16,-15 5-3-16,7-3-3 0,-2 3-4 0,1 1 0 15,1 2-6-15,0-1 10 0,-2 4-16 0,0 3 8 16,0 2-20-16,0 1 0 0,0 3-14 15,0 0-4-15,2 1-5 0,-1 2-7 0,3-1 4 16,1-1-12-16,-2 0 0 0,3-4-5 0,1 1 2 16,0-1-10-16,1 0-15 0,1-1-19 0,2-1-20 15,1-3-18-15,-1-1-22 0,2-1-9 0,2-1-24 16,-5-9-23-16,8 9-33 0,-8-9-41 0,0 0-41 16,20 0-234-16,-20 0-1015 0,11-8-1912 0</inkml:trace>
  <inkml:trace contextRef="#ctx0" brushRef="#br0" timeOffset="-204322.684">4521 5436 3431 0,'0'0'425'16,"0"0"-90"-16,0 0-30 0,0 0-55 0,0 0-59 15,0 0-6-15,0 0-32 0,0 0 4 0,0 0-22 16,0 0 2-16,-12-8-16 0,12 8-19 0,0 0-5 15,0 0 6-15,-9-1-46 0,9 1-2 0,0 0 10 16,0 0-5-16,-7-1-20 0,7 1-2 0,0 0-2 16,0 0-5-16,-6-4 0 0,6 4-6 15,0 0-2-15,-11-2-4 0,11 2-4 0,-8-3-23 16,8 3-9-16,-13-1 6 0,6 0-12 0,-2-1 0 16,9 2-17-16,-14-2-25 0,4 2-38 0,2-1-16 15,8 1-53-15,-15-3-66 0,9 3-1130 16,6 0-1324-16</inkml:trace>
  <inkml:trace contextRef="#ctx0" brushRef="#br0" timeOffset="-203931.035">4852 5274 3927 0,'1'12'589'0,"-1"-12"-145"0,-1 17-75 0,-2-5-59 15,1 2-56-15,-1 3-44 0,0 0-32 0,0 2-32 16,-1 3-18-16,1 1-24 0,-2 0-14 0,1 1-9 16,0-2-23-16,1-2-31 0,1-1-25 0,0-2-28 15,2 1-17-15,0-4-23 0,0-5-43 16,0-9-72-16,7 14-41 0,-7-14-34 0,11 4-1009 15,-11-4-945-15</inkml:trace>
  <inkml:trace contextRef="#ctx0" brushRef="#br0" timeOffset="-203726.755">4972 5412 3752 0,'0'0'645'15,"0"0"-121"-15,0 0-142 0,0 0-52 0,0 0-73 16,-27 8-47-16,27-8-36 0,-14 5-21 0,8-3-23 15,-1 0-23-15,-1 1-18 0,8-3-9 0,-16 3-27 16,8-2-5-16,-5 0-22 0,2 0-28 16,-3 1-7-16,-2-2-9 0,-3 2-21 0,-2-1-7 15,0 1-16-15,-3 0-29 0,1 1 5 16,0-3-30-16,-3 4-30 0,2-1-8 0,0-1-77 0,6 0-223 16,-2 0-1074-16</inkml:trace>
  <inkml:trace contextRef="#ctx0" brushRef="#br0" timeOffset="-202242.62">7106 5202 3111 0,'0'0'555'0,"0"0"-153"16,0 0-50-16,0 0-45 0,0 0-70 15,0 0-28-15,0 0-19 0,0 0-33 0,0 0-8 16,-5 23-21-16,5-23 4 0,-7 10-15 0,6-5-19 16,1-5 2-16,-6 10-19 0,6-10-16 0,-3 9 13 15,3-9-6-15,-4 6-3 0,4-6-10 0,0 0-11 16,-3 7 0-16,3-7-6 0,-3 6-4 0,3-6-8 16,-2 8 5-16,2-8-7 0,-2 10 1 15,-1-3-8-15,2 5-3 0,-4 0 5 0,3 4-2 16,-4 6-1-16,-1 1 0 0,-1 1-5 0,-1 4 6 15,2-3 0-15,-2-2-4 0,3 0-8 0,-2 0 7 16,1-4-7-16,3-2-1 0,-1-2-10 0,3-3-8 16,-1-2-23-16,0-1-23 0,2-3-24 0,1-6-15 15,0 0-19-15,0 0-12 0,0 0-28 0,0 0-31 16,0 0-27-16,0 0 24 0,7-43-41 0,-7 29-116 16,2-1-59-16,0-1 121 0,1-2-43 0,-2 2 14 15,2-2-24-15,0 2 148 16,1 0 20-16,1 1 5 0,-2-2 108 0,2 3-38 15,-1 1 41-15,0 0 157 0,1 2 58 0,0 1 31 16,0 0 71-16,0 3-27 0,-1-2 43 0,2 3-40 16,-2 1 8-16,-4 5-52 0,7-7-21 0,-7 7-29 15,0 0 11-15,13 4-40 0,-13-4-1 0,6 10-15 16,-5-2-13-16,2 0-22 0,0 1 8 0,-2-1-26 16,-1-8 8-16,5 12-7 0,-4-7 19 0,-1-5-11 15,4 9-7-15,-4-9-18 0,0 0 14 0,11 0-12 16,-11 0-4-16,12-10-9 0,-7 4 4 0,4-3-8 15,-1-2 7-15,1-1-11 0,0 0-1 0,0-1 10 16,0-1-6-16,1 0-2 0,-1 0-4 16,0 0-4-16,-2 2 1 0,3-1 3 0,-5 3-4 15,0 0-14-15,0 2 1 0,0 1 13 0,-1 0-3 16,0 1-13-16,2 0 9 0,-6 6-9 0,4-7 20 16,-4 7-13-16,0 0 4 0,0 0 1 0,0 0-3 15,0 0-14-15,0 26 12 0,-2-12-11 16,1 3 17-16,1 2 4 0,0 2 0 0,0 1-2 15,0 4 3-15,1-2 5 0,1-1 1 0,-1-2-1 16,2-2 9-16,0-1-9 0,1-2 3 0,-1-3-12 16,2 2-12-16,0-4-26 0,-1-1-27 0,0-4-41 15,2-2-37-15,-6-4-56 0,12 1-59 0,-12-1-1061 16,12-6-793-16</inkml:trace>
  <inkml:trace contextRef="#ctx0" brushRef="#br0" timeOffset="-202091.067">7514 5488 4248 0,'0'12'410'0,"0"3"-128"0,-3-3-155 16,1-1-79-16,-2-2-171 0,0 4-107 0,0-7-2013 15</inkml:trace>
  <inkml:trace contextRef="#ctx0" brushRef="#br0" timeOffset="-201003.296">7877 5277 3439 0,'0'0'499'16,"8"1"-118"-16,-8-1-54 0,0 0-80 0,0 0-25 15,0 0-62-15,-24 12-25 0,16-9-11 0,-4 3 0 16,0-2-13-16,0 4 4 0,-3-1-6 0,2 2-9 16,-1 0-19-16,-1 4 15 0,-1-1-43 15,2 2-5-15,1 1 0 0,-1-2-9 0,3 4 3 16,1-6 2-16,1 1-17 0,2-1 5 16,0-3-4-16,0 0-6 0,4-3 11 0,3-5-8 15,0 0-11-15,0 0 2 0,0 0-4 0,0 0 5 16,0 0-13-16,27-22 11 0,-16 11-6 0,-1-2 4 15,2-3-3-15,0 0 0 0,0 0-2 0,2 0-5 16,-4 0 4-16,1-1 1 0,-4 3-8 0,3-1 2 16,-4 3-1-16,-1-2-10 0,-2 3 2 0,2-2-1 15,-3 2-2-15,1 0-5 0,-2 1-7 0,-1 1 15 16,-1 0-18-16,-3 2 9 0,1-1-4 0,0 4 3 16,3 4-5-16,-4-9 22 0,1 5-18 0,3 4 16 15,-9-5-1-15,9 5 10 0,-5-2 4 16,5 2 1-16,0 0 4 0,0 0 6 15,-8 12-1-15,8-12 15 0,-2 15-21 0,1-4-1 16,2 0 7-16,1 3 5 0,-1 1-6 0,2 2-4 16,1 0-11-16,0-1 4 0,2 2 1 0,-1-1-2 15,0-1-13-15,1 0-8 0,0-4-12 0,1 1 9 16,-1-4-20-16,0 0-11 0,0-1-26 0,2-3 4 16,-2-3-20-16,-6-2 12 0,12 3-20 0,-12-3-4 15,16-4-26-15,-6-1 41 0,-2 0-8 0,3-1-5 16,1 1-17-16,-2-3 24 0,2-1 9 0,0 1 2 15,2 0-9-15,-3-1 35 0,2 2-30 0,2-2 36 16,-2 0 17-16,4 1-11 0,-1-1-12 0,1 0-2 16,-2 2 35-16,2-2 27 0,0 1-22 15,-3 0 7-15,-1 3-2 0,0-1 19 16,-2 0 13-16,0 2 33 0,-1 0-20 0,-1-1-4 16,-3 2-3-16,-6 3 42 0,8-6 1 0,-8 6 29 15,0 0-26-15,0 0 31 0,0 0-30 0,-23-5-3 16,13 6 10-16,-4 1-1 0,1 3 13 0,-2-3 10 15,1 2-15-15,-3 2-3 0,1 0-10 0,-1-1 10 16,2 1-19-16,-1 1-3 0,2 1 0 0,0 0-14 16,3-1 11-16,-2 2 1 0,5-2-10 0,3 1-2 15,1 0-8-15,3-1 0 0,1-7-5 0,1 13 4 16,-1-13-13-16,9 8-1 0,-2-5-14 0,-7-3 8 16,16 0-2-16,-4-3-3 0,0 0 1 15,0 0-7-15,2-3 0 0,-1-1 6 0,-2-2-2 16,3 0-3-16,-2 2-11 0,-1-3 12 15,0-2-13-15,-2 0 10 0,2-1-7 0,-3 0-1 16,1-1-6-16,-2-3 2 0,1 1-17 0,-4 1 20 16,1 0-18-16,-1 2-1 0,-1 0-7 0,-3 3 5 15,1-1 4-15,-1 3-3 0,-1 0 0 0,1 8 3 16,-1-10 0-16,1 10 10 0,-5-7-1 0,5 7 12 16,0 0 3-16,0 0 2 0,0 0 2 0,-17 19-1 15,15-10-4-15,-1 0-1 0,0 3-1 16,1 0 25-16,1 2-21 0,1 0 3 0,1 0-8 15,1 0 14-15,1 1-15 0,0-1 1 0,1 1-15 16,3-2-5-16,-2-1-18 0,3 0 2 0,-1-3-27 16,2-4-16-16,0 0-51 0,-9-5-28 0,20 1-35 15,-10-5-857-15</inkml:trace>
  <inkml:trace contextRef="#ctx0" brushRef="#br0" timeOffset="-200786.744">8400 5190 3783 0,'-6'20'514'0,"1"-2"-92"0,2 0-96 0,0-2-25 16,0-1-99-16,2 3-14 0,-2-2-34 0,1 1-15 15,1 0-27-15,1-2-28 0,-1-1-28 16,1-3-29-16,1 0-20 0,0-1-27 0,1-3-34 15,-2-7-43-15,6 9-82 0,-6-9-3 0,0 0-34 16,0 0-62-16,16-5-1545 0</inkml:trace>
  <inkml:trace contextRef="#ctx0" brushRef="#br0" timeOffset="-200519.151">8503 5332 3086 0,'0'0'547'0,"13"4"-112"0,-13-4-126 0,14 5-68 16,-7-3 9-16,0 1-65 0,-7-3-43 16,18 4-14-16,-9-4-16 0,2 0-27 0,-11 0 5 15,22 0-19-15,-11-3-3 0,0-1 2 0,-1 2-3 16,1-3-21-16,-2 0-26 0,-1 0 19 0,0-1-21 16,0 1 0-16,-3-1 17 0,-2-1-16 0,-3 7 0 15,6-10 1-15,-6 10-2 0,-3-11 11 0,3 11-22 16,-6-9 7-16,-1 5-11 0,1 3 3 15,-3 0-10-15,-1 1 2 0,10 0 11 0,-23 6 30 16,13-1-10-16,-1 4 18 0,-2 2-4 0,2 2 1 16,0 1-19-16,1 3 6 0,3-1-13 0</inkml:trace>
  <inkml:trace contextRef="#ctx0" brushRef="#br0" timeOffset="-199038.784">8516 5313 1914 0,'0'0'392'0,"0"0"-40"0,0 0-63 0,0 0-64 15,0 0-2-15,0 0-18 0,-17 4-39 0,17-4-23 16,0 0-30-16,0 0-46 0,0 0 39 0,0 0-14 15,-10 5-6-15,10-5 9 0,0 0 20 0,0 0-35 16,0 0-16-16,0 0 4 0,0 0 23 0,0 0-40 16,0 0-1-16,0 0-45 0,0 0 56 0,0 0-25 15,0 0 4-15,0 9-3 0,0-9 34 0,0 0-43 16,0 0-8-16,0 12-13 0,0-12 17 16,-2 7-4-16,2-7 37 0,-1 11-63 0,1-11 60 15,-5 9-21-15,3-4 21 0,2-5-6 16,-4 11-41-16,2-6-5 0,2-5 29 0,-1 9-14 15,1-9 28-15,-1 11-7 0,1-11-2 0,1 10-19 16,-1-10 33-16,4 11-42 0,-1-6 31 0,1 1-7 16,3 1-6-16,-1-3 0 0,1 3-11 0,0-2-4 15,3 0 6-15,-2-1-17 0,2 0 31 0,2 1-28 16,-2-1 7-16,1-1-1 0,1-1 1 0,1 1-7 16,-3 0 11-16,4-2-14 0,-2-1 16 0,2 2-24 15,-1-2 8-15,2-2-8 0,-2 2 11 0,2 0-25 16,-2-1 0-16,-1-1 1 0,0 1-25 0,-2 0-48 15,-10 1-21-15,17-3-25 0,-17 3-83 16,13-2-137-16,-9 0-1553 0</inkml:trace>
  <inkml:trace contextRef="#ctx0" brushRef="#br0" timeOffset="-198283.339">7545 5152 2487 0,'0'0'476'15,"4"-5"-58"-15,-4 5-47 0,0 0-23 16,0 0-71-16,0 0-17 0,0 0-44 0,0 0-2 0,0 0-47 16,0 0-12-16,0 0-38 0,0 0-7 15,0 0-19-15,15 6 2 0,-15-6-17 0,0 0 11 16,6 9-34-16,-6-9 20 0,1 10 0 0,-1-10 15 16,0 15-17-16,-1-3-19 0,-2-2-14 15,2 2 3-15,-2-1-17 0,-1 2 14 0,1-2-10 16,0 0 2-16,0 0-6 0,-1-1-10 0,1-1-8 15,0-2-17-15,1 1-33 0,-1-3-37 0,3-5-45 16,0 0-68-16,-6 9-952 0,6-9-830 0</inkml:trace>
  <inkml:trace contextRef="#ctx0" brushRef="#br0" timeOffset="-196726.873">10389 5100 3353 0,'-3'16'468'15,"0"-3"-94"-15,2-1-64 0,-1-1-61 0,-1 0-51 16,3 1 20-16,-3-2-55 0,2 1-22 0,-2 2-14 16,2-2-30-16,-2 1-1 0,-1-1-19 15,1 2-29-15,2-2-22 0,-2 0-31 0,1-2-27 16,1 0-43-16,1-9-54 0,-1 14-89 0,1-14-1366 16,1 7-2025-16</inkml:trace>
  <inkml:trace contextRef="#ctx0" brushRef="#br0" timeOffset="-196115.636">10317 4997 3395 0,'0'0'514'15,"0"0"-100"-15,0 0-74 0,0 0-82 0,0 0-27 16,10-12-50-16,-4 8-28 0,3 0-17 0,1 1-26 15,2-1-20-15,0-2-14 0,1 4-11 0,2-3 1 16,-1 2-5-16,3 1-10 0,-2 2 1 0,4-3-17 16,-3 1 14-16,-1 2-9 0,1 0-3 15,1 2-18-15,-3-1-4 0,1 1-1 0,-3 0-4 16,0 1 1-16,-2 1-5 0,-1-1 11 0,-1 4-5 16,-3-2 4-16,-1 1-6 0,-4-6-2 0,1 14 6 15,-1-14-6-15,-4 13 0 0,1-5-14 0,-1 0 14 16,-2-1-2-16,1-1 6 0,-1 1 7 0,-1 0-4 15,0 0-13-15,-4-3 4 0,2 4 6 0,0-2 6 16,-2-1-14-16,1 1-2 0,-1 1-13 16,-2 0 12-16,3-3-8 0,-2 2 16 0,2-2-11 15,0 1-5-15,0 0 13 0,0-2-1 0,2 2-10 16,0-2 6-16,0 0 1 0,8-3 2 0,-11 5-4 16,11-5 13-16,-6 5-7 0,6-5-6 15,0 0-4-15,0 0 2 0,0 0 0 0,16 20 1 16,-7-14-5-16,3 0 17 0,1 2-7 0,2 1 0 15,0-2-8-15,1 2 16 0,-1 1 9 0,-1-1-10 16,-2 0-1-16,2 1 6 0,-4 0-12 0,0-1 3 16,1 1 6-16,-3-1-12 0,-1-1-24 0,-3 0-7 15,0 0-46-15,-1-1-49 0,-3-7-58 0,0 0-56 16,1 14-1040-16,-1-14-764 0</inkml:trace>
  <inkml:trace contextRef="#ctx0" brushRef="#br0" timeOffset="-195922.291">10727 5287 3802 0,'1'8'571'0,"-1"-8"-144"0,4 14-108 15,-1-7-41-15,-3-7-90 0,3 13-98 0,-3-6-33 16,0-7-77-16,1 11-47 0,-1-11-76 0,0 0-26 15,-1 9-394-15,1-9-1560 0</inkml:trace>
  <inkml:trace contextRef="#ctx0" brushRef="#br0" timeOffset="-195315.461">10740 5177 3554 0,'0'0'546'0,"6"-3"-127"0,-6 3-101 16,9-4-99-16,-9 4-84 0,8-3-54 0,-8 3-44 15,11-1-47-15,-11 1-35 0,0 0-80 16,19-2-27-16,-19 2-9 0,21 0-54 16,-8 0 49-16,2 0 5 0,-15 0-45 0,30 2 110 15,-12-2-74-15,-1 0-6 0,0 0 77 0,0 1 16 16,1-1 127-16,-4 0 68 0,1 0-41 0,-2 1 107 15,-13-1-49-15,21-1 47 0,-21 1-23 0,17 0-40 16,-17 0-70-16,14-1 22 0,-14 1-10 0,7 0 56 16,-7 0-35-16,0 0 27 0,0 0 19 0,0 0-31 15,0 0-14-15,0 0-17 0,0 0-15 0,-32 4-4 16,23-2-6-16,-2 2 20 0,1 1 16 0,0 1-5 16,-3 0 2-16,3 3-12 0,0-2 5 0,0 0-33 15,1 1-2-15,0-1 5 16,2-1-6-16,0 0 28 0,1 1-8 0,1-3 19 15,5-4-6-15,-6 8-9 0,6-8 0 0,0 0-26 16,0 0 2-16,0 0-6 0,0 0 4 0,0 0 2 16,0 0-12-16,33-8 11 0,-23 3 0 0,1-2-6 15,1 1-1-15,1-2 4 0,0 1-4 0,-3-1-3 16,-2 2-18-16,2 1 8 0,0-2-5 0,-1 2 9 16,-1-1-10-16,-1 1 10 0,-1 2-2 0,1-2 1 15,-7 5-16-15,10-7 11 0,-10 7 11 0,7-2 1 16,-7 2-22-16,0 0 10 0,0 0-4 0,0 0 6 15,9 14-10-15,-9-14 24 0,0 19 0 0,-2-7 2 16,-1 5-10-16,2-1 6 0,-2 3 2 16,0 0-3-16,0 5 12 0,-2 0-5 15,-1 0-3-15,0-2 10 0,-1 2-7 0,-4 2 9 16,0-1-31-16,-4-1 19 0,1 0-12 0,0-6 14 16,-3-2-23-16,3 1 8 0,-3-3-19 0,0-2-9 15,2-5-39-15,0-1-8 0,0-5-48 0,3-3-50 16,-1-6-33-16,5-3-413 0,1-4-1010 0</inkml:trace>
  <inkml:trace contextRef="#ctx0" brushRef="#br0" timeOffset="-194931.719">11248 5060 3844 0,'-7'22'542'0,"3"-2"-125"16,-1-1-108-16,1-2-64 0,-1-1-40 0,2 1-26 15,0-1-7-15,0-1-36 0,2-4 6 0,-1 1-12 16,1-2-11-16,-1-2-17 0,2 1-7 0,0-9-16 16,5 10-9-16,-5-10-12 0,0 0-10 0,18 4 2 15,-18-4-17-15,0 0 9 0,30-13-8 16,-18 6-6-16,1-1-6 0,0-1-2 15,1 0-1-15,-1-1-2 0,0 0-11 0,-1 1 1 16,0 2 3-16,-1-2-1 0,-1 2-4 0,-3 2 10 16,1 3-6-16,-8 2-7 0,14 1 2 0,-14-1-4 15,10 9 6-15,-4-2-7 0,-2 2 5 0,2 1 7 16,-2 2-9-16,0-1-2 0,0 0 2 0,-2 1-4 16,1-1-4-16,0 0-6 0,-2-1-2 0,3-1-24 15,-2-3-13-15,-2-6-43 0,8 10-19 0,-8-10-19 16,0 0-64-16,0 0-23 0,20-5-244 0,-14-3-917 15,3-2-945-15</inkml:trace>
  <inkml:trace contextRef="#ctx0" brushRef="#br0" timeOffset="-194691.279">11785 4947 4169 0,'-3'27'494'0,"-1"-4"-101"16,2 0-75-16,0-1-55 0,-2 2-48 0,1 1-43 15,-1 1-26-15,2 3-12 0,-4 2-23 0,3 1-10 16,-2-3-41-16,-1-2-29 16,3-2-18-16,-1-2-13 0,1-4-34 0,1-1-7 15,0-6-31-15,1 0-47 0,1-12-63 0,1 12-38 16,-1-12-34-16,9 1-1157 0,-9-1-1209 0</inkml:trace>
  <inkml:trace contextRef="#ctx0" brushRef="#br0" timeOffset="-194490.937">11999 5171 3520 0,'0'0'548'0,"0"0"-115"0,-13-10-69 15,13 10-74-15,-16 0-23 0,2-1-61 0,-3 2-23 16,-1 0-31-16,-3 0-9 0,-1-1-37 0,-1 1 1 16,-2 2-32-16,2-3-9 0,-2 1-26 0,0 1-26 15,-1-1-33-15,2-1-43 0,1 0-52 0,0 6-76 16,2-6-947-16,5 0-665 0</inkml:trace>
  <inkml:trace contextRef="#ctx0" brushRef="#br0" timeOffset="-191019.358">7179 8070 2620 0,'-5'4'546'0,"5"-4"-104"0,-4 7-10 16,4-7-95-16,0 0-65 0,-4 5-43 15,4-5-11-15,0 0-29 0,0 0-29 0,0 0-20 16,0 0-21-16,8 11-6 0,-8-11-6 0,10 4-27 15,-10-4 11-15,14 3-7 0,-14-3-9 0,16 2-17 16,-6 0 5-16,1-1-30 0,2 0 5 0,1 0-2 16,-1 1 2-16,2 0-5 0,-1 0 4 0,3 0-17 15,-1 0 5-15,1 2 2 0,-1-2-14 16,-1 3-4-16,-4-2 2 0,3 1-2 0,-2 0-2 16,-2-1 5-16,-1 4 4 0,-3-1-12 0,-2 2 1 15,-2-1 5-15,-2-7-10 0,-3 18-3 0,0-9 6 16,-3 0-3-16,-2 2 11 0,0 0-4 15,-4-1-3-15,1-1-12 0,-2 0-9 0,-1-2-33 16,0 0-32-16,0-4-31 0,-2 2-16 0,3-5-61 16,13 0-43-16,-26-5-599 0,15 2-1015 0</inkml:trace>
  <inkml:trace contextRef="#ctx0" brushRef="#br0" timeOffset="-190739.214">7217 8039 4022 0,'10'-4'547'0,"0"0"-136"16,0-2-78-16,5-1-61 0,-2 0-38 0,2 2-39 16,1-3-35-16,-1 2-13 0,1-1-14 0,1-1-21 15,-1 2-12-15,0 1-23 0,-1-2-5 0,1 4-10 16,-1-3-2-16,2 1-6 0,-5 2-5 0,4-3-18 15,-2 3 2-15,0-2-4 0,2 2-5 0,-1-1-4 16,-2 2-6-16,2-2-19 0,-2 1-16 0,0 1-4 16,2 0-9-16,-2 0-36 0,1-1-17 15,-1 1-28-15,0-1-42 0,-2 0-16 0,-11 3-92 16,20-2-848-16,-13 2-588 0</inkml:trace>
  <inkml:trace contextRef="#ctx0" brushRef="#br0" timeOffset="-190183.532">7904 7934 2954 0,'0'0'518'16,"0"0"-122"-16,0 0-100 0,7-3-74 0,-7 3-2 15,0 0-26-15,0 0-42 0,0 0 18 16,0 0-65-16,0 0 18 0,-27 17-47 0,14-8-6 16,-2 1 7-16,-1 3 10 0,-4 2-3 0,-1 3-1 15,1 1-5-15,-1-2 0 0,1 3-10 0,3-3 30 16,2 1-35-16,1-1-9 0,1 2-5 16,3-2 21-16,3-3-17 0,3 0 4 0,1-2-12 15,0 0 7-15,6-2-15 0,1 0 2 0,2-3-5 16,2 0 7-16,2-1-15 0,3-2 8 0,1-3 0 15,2 1-9-15,-2-4-12 0,4-1 8 0,-1-2-8 16,1-1 7-16,1 0-7 0,-4-3 5 0,4-2-3 16,-4-2-4-16,1 0-1 0,-5-4-1 0,-1 4-3 15,1-3 9-15,-4-1-14 0,-2 1 0 16,-1 0-3-16,-1 0 0 0,-2-2-5 0,2 5-5 16,-6 0-13-16,2-1-7 0,0 3-11 0,-2-1 8 15,-3 5-19-15,0 0-2 0,0 5-27 0,6 2-23 16,-16-3-42-16,16 3-23 0,-12 2-170 0,12-2-915 15,-14 2-932-15</inkml:trace>
  <inkml:trace contextRef="#ctx0" brushRef="#br0" timeOffset="-189710.779">8178 7964 2954 0,'-18'17'455'0,"2"-2"-62"0,3 2-47 0,-1-3-22 15,2 4-85-15,-1 1-25 0,0-1-27 0,2 1-7 16,2 0-31-16,-2 0 1 0,4-4-46 0,1 0-2 16,2-1 4-16,1-1-10 0,0-3-6 0,3 1 0 15,2-3-12-15,-2-8-6 0,4 11-1 0,2-7-9 16,-6-4-14-16,14 3-3 0,-14-3-18 0,22-5 1 15,-8-3 2-15,-1 0 3 0,4-1-9 0,-1-4 0 16,-1-1-4-16,-1-1 4 0,-1 0-13 16,-2-2-13-16,-1-1-14 0,-2 3 7 0,-2-1-20 15,0 0-3-15,-3 0-12 0,0 0-1 0,-2 1-16 16,-1 3-21-16,2 0-3 0,-4 1-34 16,1 1-40-16,1 10-5 0,-5-13-35 0,5 13 3 15,-4-12-592-15,3 8-1427 0</inkml:trace>
  <inkml:trace contextRef="#ctx0" brushRef="#br0" timeOffset="-189371.467">8468 7794 3048 0,'0'0'453'0,"0"0"-75"0,0 0-41 15,8 8-57-15,-8-8-11 0,0 10-27 0,0-10-19 16,-3 15-43-16,2-6-17 0,0 4-15 0,-1-2 0 16,1 1-26-16,-2 5-3 0,0 0-17 0,0 1-9 15,2-2 10-15,-2 1-31 0,0 3-10 16,0-3-3-16,2 2-7 0,0 0-8 0,1 0-7 15,-2-3 8-15,1 2-13 0,1-2-10 16,-2-2-25-16,1-2 3 0,-1 1-29 0,1 0-19 16,-2-2-28-16,2-1-17 0,-2-1-29 0,1-2-19 15,2-7-42-15,-5 10-23 0,5-10-40 0,0 0-921 16,0 0-1454-16</inkml:trace>
  <inkml:trace contextRef="#ctx0" brushRef="#br0" timeOffset="-189031.498">8579 8045 3086 0,'-14'12'572'16,"4"-5"-103"-16,2 0-71 0,-2-1-63 15,3 0-94-15,0 0-29 0,0-1-41 0,0-2-1 16,1 1-43-16,6-4-18 0,-10 8-21 0,6-6-15 15,4-2-12-15,-10 6 15 0,10-6-12 0,-4 4 16 16,4-4-4-16,0 0 4 0,0 0-15 0,0 0 4 16,0 0-14-16,0 0-3 0,0 0-16 0,27 3 0 15,-27-3-4-15,18 0-8 0,-8 0 4 0,0 1 4 16,2 1-4-16,0 2-6 0,-1-2 1 0,2 1 1 16,-3 0 1-16,2 1-13 0,-2-1-7 15,-1 1 6-15,2 2 1 0,-2-3-6 0,-1 0-8 16,1 3-2-16,-1-4-10 0,-1 2-25 0,-7-4-24 15,10 7-25-15,-10-7-34 0,0 0-45 16,14 2-64-16,-14-2-24 0,0 0-1004 0,13-6-916 16</inkml:trace>
  <inkml:trace contextRef="#ctx0" brushRef="#br0" timeOffset="-188711.475">8863 7977 3279 0,'-2'18'542'15,"-3"-2"-141"-15,1-1-89 0,3-1-38 0,-1-2-46 16,2 1-41-16,-1-2 0 0,1 1-27 0,1-1-14 16,1-1-29-16,-1 0 8 0,5 0-32 0,-3-3 2 15,1 1-21-15,2-2 1 0,-1 0-10 0,-5-6-13 16,16 3-18-16,-8-3 15 0,2-3-18 0,3-2 6 15,0-2-1-15,1-1-2 0,-2-2-14 0,5-2 0 16,-2-1-2-16,0-3 4 0,-1 1-6 0,1 1-6 16,0-2 4-16,-2 2-9 0,1-2 7 0,-4 4-12 15,0 0 16-15,1 1-23 16,-3 0-17-16,0 3-15 0,0 0-33 0,-3 0-7 16,1 1-28-16,0-1-34 0,0 2-52 0,2-1-95 15,-2 1-1128-15,-1-1-997 0</inkml:trace>
  <inkml:trace contextRef="#ctx0" brushRef="#br0" timeOffset="-186503.32">10886 7945 3141 0,'11'-6'611'0,"-11"6"-105"0,10-5-127 16,-2 3-71-16,0-3-16 0,-1 3-61 0,0 1-54 15,3-3-3-15,3 1-23 0,-3 0-32 0,4 0-15 16,0 1-4-16,0 0-12 0,0-1-27 0,-1 2 9 16,5-1-21-16,-1 0-3 0,-2 2-4 0,-1 0-14 15,0 0 9-15,-4 2-10 0,1-2-8 0,-11 0 7 16,14 2-8-16,-8 1 4 0,-6-3-14 15,5 6-1-15,-5-6-2 0,0 12-7 16,0-12 7-16,-7 11 8 0,0-4-21 0,0 0 14 16,0 0-15-16,-3-2 18 0,2 3-13 0,-2-2-1 15,0 0-9-15,2 1 16 0,0-2-10 0,1 0 10 16,0 0-7-16,0 0 1 0,1 0 4 0,2-1 10 16,4-4-7-16,-6 8-1 0,6-8-2 0,0 10 7 15,0-10-7-15,0 0-4 0,9 16 6 0,-3-11-2 16,1-2-2-16,0 3 9 0,1-1-4 0,1 0 1 15,-4-3 4-15,5 3-3 0,-1 1-10 0,-4-1 3 16,3-2-3-16,-8-3 5 0,11 8 3 0,-6-1-1 16,0-1-5-16,-5-6 11 0,6 10-8 15,-5-3 3-15,-1-7-3 0,-1 12-6 0,1-12-1 16,-5 14 2-16,2-7 7 0,-4 0 0 16,-1-4 2-16,-1 3-5 0,-1 0 4 0,1-3-8 15,-5 2-3-15,1-1 10 0,-1-1 9 0,-1 3-14 16,0-3 3-16,2 1 6 0,-1-2-1 0,3-1-6 15,-1 1-9-15,0 0 15 0,3-1-10 0,0 1 2 16,9-2-4-16,-15 2 2 0,15-2 0 0,-10 1 2 16,10-1-2-16,0 0 8 0,0 0-7 0,0 0 8 15,0 0-12-15,0 0 3 0,0 0 0 0,0 0 2 16,0 0 5-16,0 0-8 0,0 0 3 0,0 0 0 16,0 0 15-16,0 0-3 0,0 0-2 0,0 0-8 15,0 0-8-15,0 0 7 0,0 0 4 16,0 0 7-16,0 0-21 0,0 0 13 15,0 0-2-15,0 0-1 0,0 0 2 0,0 0 2 16,0 0-13-16,0 0 3 0,0 0-17 0,0 0-12 16,0 0-28-16,0 0-27 0,0 0-30 0,0 0-56 15,0 0-93-15,0 0-992 0,0 0-996 0</inkml:trace>
  <inkml:trace contextRef="#ctx0" brushRef="#br0" timeOffset="-185863.421">10581 8019 3431 0,'0'0'478'0,"10"-5"-84"0,-5 1-91 0,1 1-5 16,4 0-94-16,-2 0-44 0,2 0 1 0,3 0-32 16,-2 2-9-16,2 1-15 0,1 1-4 0,-1 0-27 15,1 2-18-15,-3 0-3 0,-1 2-22 16,1-1 9-16,-3 3 4 0,-4 0-19 0,-1 3 9 15,-3-1-18-15,0-9 20 0,-6 21-14 16,2-10 13-16,-3 1-19 0,-3 1 25 0,0-1-27 16,0 0-2-16,-3-1-16 0,3 1 25 0,-1-2-19 15,-1 0 4-15,1-1 4 0,3-1-4 0,-2-1-6 16,3-2 2-16,0 2 8 0,1-2 0 0,-1-1 8 16,7-4 23-16,-8 6 0 0,8-6-10 0,-4 6-3 15,4-6 8-15,0 0-11 0,0 0-5 0,0 0 1 16,14 10-4-16,-6-7 1 0,-8-3-7 0,17 2 2 15,-4 0-3-15,-2-1-5 0,2 0-8 16,1 0 3-16,0 0 3 0,-1 1-1 0,0-1-5 16,-1-1-8-16,0 0-5 0,-4 1-20 0,-8-1-24 15,18 1-37-15,-18-1-39 0,16-1-65 16,-16 1-63-16,14 1-1073 0,-14-1-804 0</inkml:trace>
  <inkml:trace contextRef="#ctx0" brushRef="#br0" timeOffset="-185435.144">11532 7899 3028 0,'0'0'478'0,"0"0"-116"16,-14-5-66-16,14 5-25 0,0 0-60 16,-18 5 3-16,18-5-11 0,-13 9-18 0,6-2-15 15,-3 3 30-15,2 1-51 0,0 3-23 0,1 1 0 16,0 0 5-16,2 3-40 0,-1-1 8 0,3 2-24 16,-3-2-4-16,4-1 2 0,-1 0-9 0,1-3-1 15,2 0-1-15,0-2 1 0,0-2-4 0,2 0-4 16,-2-9-8-16,5 10-11 0,-5-10 12 0,10 3-21 15,-10-3 5-15,13-2-9 0,-13 2 0 16,17-10-8-16,-7 3 0 0,0-1 1 0,1-5 1 16,-5 3 3-16,2 1-9 0,-4-2-7 0,1 0 0 15,-1 0 1-15,-4 1 6 0,1 0-14 0,-2 0-5 16,1-1-6-16,-6 3-3 0,2 1-1 0,-2 0-6 16,0 1-7-16,-3 2-3 0,2 0-23 15,-3 2-2-15,4 1-29 0,6 1-8 0,-17-5-45 16,17 5-20-16,-14-2-28 0,9 1-865 0,5 1-553 15</inkml:trace>
  <inkml:trace contextRef="#ctx0" brushRef="#br0" timeOffset="-185019.957">12030 7892 3938 0,'-2'16'539'0,"-3"-3"-115"0,3 2-91 16,-2 0-87-16,1-1-45 0,-1 1-27 15,0 0-23-15,-1 1-25 0,1-1-17 0,-3 2-22 16,2-2-13-16,-1 1-8 0,1-1 0 0,1 0-7 15,-3 0-19-15,2-1-21 0,0-3-16 16,1-1-35-16,2-2-20 0,-2 0-31 0,4-8-58 16,-5 12-18-16,5-12-933 0,0 0-814 0</inkml:trace>
  <inkml:trace contextRef="#ctx0" brushRef="#br0" timeOffset="-184691.505">12064 8003 3279 0,'-16'6'547'16,"-1"-1"-141"-16,3 0-78 0,0 0-28 0,1-3-78 16,4 1-29-16,-2-1-36 0,-1 0-33 0,2-1 4 15,1 1-23-15,9-2 4 0,-15 4 9 0,9-4 26 16,6 0-23-16,-9 3-14 0,9-3-3 0,0 0-20 15,0 0-11-15,0 0-6 0,0 0-9 0,0 0-8 16,26 13 1-16,-14-11-13 0,1 1-3 0,1 1-3 16,1 0-2-16,4 1-5 0,-2 0-4 0,0-1 0 15,3 2 6-15,-7-1-17 0,4 0 0 16,-6-1-4-16,2 1-3 0,-2-2-11 16,2 1-13-16,-6 0-20 0,3-2-11 0,-4 2-27 15,-6-4-20-15,0 0-36 0,13 6-39 0,-13-6-33 16,0 0-59-16,0 0-907 0,0 0-926 0</inkml:trace>
  <inkml:trace contextRef="#ctx0" brushRef="#br0" timeOffset="-184367.798">12352 7877 3453 0,'-3'18'456'0,"3"1"-97"16,-4-2-49-16,4-2-59 0,-2 2-32 0,2-3-40 15,0 1-9-15,0-1-25 0,2-1-3 0,0 0-15 16,0-2-19-16,0-2-5 0,-1 1-15 0,3-3 2 16,2 0-9-16,-6-7-12 0,8 6 0 0,-8-6-15 15,13-1 3-15,-13 1-22 0,16-11 1 0,-5 0-11 16,0-2 9-16,0-1-8 0,1-7 1 0,2 2-8 15,-3-2 0-15,1 1-6 0,0 1-3 16,-1 1-19-16,-2 3-1 0,-2 1-6 0,0 1-5 16,-1 4-33-16,1 0 2 0,-3 1-38 15,1 1-7-15,0-1-40 0,-5 8-84 0,11-12-139 16,-7 8-1099-16,-4 4-1246 0</inkml:trace>
  <inkml:trace contextRef="#ctx0" brushRef="#br0" timeOffset="-183467.729">11432 7889 1478 0,'0'0'409'0,"0"0"-191"0,0 0 90 0,0 0-55 16,0 0-43-16,14 1-22 0,-14-1-56 16,0 0 25-16,0 0-17 0,0 0 5 0,8-1 12 15,-8 1-43-15,0 0 49 0,0 0-56 0,0 0 56 16,0 0-70-16,0 0 6 0,0 0 4 0,0 0-3 15,0 0-34-15,0 0 35 0,0 0-3 0,0 0-4 16,0 0-27-16,0 0 18 0,6 7 3 0,-6-7-35 16,0 0 32-16,0 0-13 0,0 0-8 0,0 0-3 15,0 0 17-15,0 0-10 0,0 0-28 0,7 5 14 16,-7-5-5-16,0 0 5 0,11 2-14 0,-11-2 4 16,9 4-10-16,0-1-4 15,-9-3-8-15,9 5-3 0,-9-5-13 0,7 6 3 16,-3 0 7-16,-4-6 9 0,5 9-23 0,-4-2 30 15,-1-7-37-15,2 15 16 0,-2-6 7 16,0-9 1-16,0 19-19 0,0-9 11 0,-2 0 8 16,2-1-14-16,-1 1-12 0,-1-2 12 0,2-8-5 15,0 15 10-15,-1-10 7 0,1-5-13 0,0 13-8 16,0-13-23-16,0 9-30 0,0-9-23 0,-4 7-44 16,4-7-57-16,0 0-42 0,-6 6-501 0,6-6-1363 15</inkml:trace>
  <inkml:trace contextRef="#ctx0" brushRef="#br0" timeOffset="-180148.271">11924 8019 940 0,'0'0'46'15,"0"0"42"-15,0 0 192 0,15 0-210 0,-15 0 30 16,0 0 43-16,0 0 130 0,0 0-70 0,0 0-227 15,0 0 154-15,0 0 128 0,0 0-107 16,0 0-59-16,0 0 0 0,0 0 20 0,14 0-38 16,-14 0-48-16,0 0 101 0,0 0-103 0,0 0 73 15,10-1-23-15,-10 1-61 0,0 0 7 16,0 0 24-16,0 0-25 0,14-4 23 0,-14 4-23 16,8-1 61-16,-8 1 3 0,0 0-1 0,9-2-70 15,-9 2 61-15,0 0-57 0,7-2 48 0,-7 2-13 16,0 0-12-16,0 0-11 0,0 0 28 0,11-2-42 15,-11 2 56-15,0 0-55 0,0 0 37 0,7-4-52 16,-7 4 29-16,0 0 22 0,6-5-71 0,-6 5-15 16,6-4 90-16,-6 4-36 0,6-4 25 0,-6 4 13 15,5-5-29-15,-5 5-5 0,9-4-5 0,-9 4-3 16,11-4 16-16,-11 4-4 16,9-5-5-16,-3 4-8 0,-6 1 25 0,9-4-30 15,-2 2 29-15,-7 2-21 0,12-2-1 0,-12 2-19 16,10-2 44-16,-10 2-66 0,12-2 1 0,-12 2 48 15,9-2-11-15,-9 2-50 0,8-1 7 0,-8 1-70 16,0 0 10-16,0 0-24 0,16-4 17 0,-16 4-62 16,0 0-74-16,10-1-218 0</inkml:trace>
  <inkml:trace contextRef="#ctx0" brushRef="#br0" timeOffset="-179595.598">12021 7684 1389 0,'0'0'354'0,"0"0"60"16,0 0-64-16,0 0-125 0,14 23 39 0,-14-23-88 16,0 0-38-16,0 14 10 15,0-14-45-15,0 11-11 0,-2-3 64 0,2-8-90 16,-2 14 15-16,2-4-59 0,-1 0 18 0,1 0 20 15,-2 0-32-15,-1 2-13 0,1-1 55 0,0 0-39 16,-3 3-1-16,1 0 11 0,0 1 8 0,-1-1-39 16,-1 2 54-16,-2-2-36 0,2-2-43 0,2 1 21 15,-2-2 36-15,3-1-42 0,-4 0-9 0,4-1 0 16,-1-1-24-16,-1-1 23 0,5-7-39 0,-4 12-90 16,4-12-45-16,-4 11-125 0,4-11-1593 0</inkml:trace>
  <inkml:trace contextRef="#ctx0" brushRef="#br0" timeOffset="-177459.161">8716 7906 2413 0,'0'0'282'0,"0"0"-57"0,5-2-4 0,-5 2 19 15,0 0-80-15,0 0 14 0,0 0-56 0,0 0-24 16,0 0 8-16,0 0 44 0,0 0-43 0,0 0 5 16,0 0-35-16,0 0 20 0,0 0-35 15,0 0-5-15,0 0 25 0,0 0-19 0,0 0-27 16,0 0 33-16,0 0-5 0,0 0-25 0,0 0 9 15,0 0 21-15,0 0-32 0,-19 13 20 0,19-13-21 16,-8 7 14-16,8-7-8 0,-9 3 12 0,5 2-44 16,4-5 24-16,-9 4-3 0,4 0 21 0,5-4-26 15,-8 6 20-15,3-3-14 0,5-3 5 0,-7 7-12 16,3-5 8-16,4-2-10 0,-10 7-8 16,6-2 1-16,0 0 14 0,-1 0-17 0,0 1 13 15,-1 2-8-15,1 0 23 0,-1-1-18 0,-1 2 6 16,1-2-11-16,-1 1-1 0,0 1 17 0,0-3-12 15,1 2-7-15,-1-3 7 0,0 3-15 16,0-2 17-16,3 0-4 0,-2-2-1 0,6-4-13 16,-9 8-2-16,7-5 3 0,2-3 7 0,-10 8-2 15,10-8-3-15,-7 6-10 0,7-6 10 0,-7 5-13 16,7-5-2-16,-9 6-5 0,9-6-3 0,-8 5-3 16,4 0-21-16,4-5-32 0,-9 5-1 0,9-5-65 15,-13 6-27-15,8-4-1385 0</inkml:trace>
  <inkml:trace contextRef="#ctx0" brushRef="#br0" timeOffset="-175604.003">583 9114 2980 0,'0'0'473'16,"0"0"-167"-16,0 0 13 0,0 0-69 0,0 0-12 15,0 0-29-15,0 0-27 0,0 0-31 16,0 0 2-16,0 0-44 0,0 0-9 0,0 0 3 0,0 0-16 16,0 0 5-16,0 0-27 0,0 0-6 15,0 0 5-15,0 0-8 0,0 0 2 0,2 6 3 16,-2-6-9-16,0 0-16 0,0 0 13 0,0 13 9 16,0-13-23-16,-3 14 8 0,3-5-6 0,-2 2 12 15,2-1-11-15,0 5 36 0,0 0-38 16,0 0-5-16,2 1 5 0,-1 2-7 0,1 0 11 15,-2-2-6-15,4 4 0 0,-2-4-4 0,0 3-6 16,1-3 0-16,-1 1-5 0,3-2-2 0,-3-2 1 16,3-1-4-16,-3-1 15 0,0-1-10 0,-2-10-9 15,2 15 0-15,-2-15 7 0,6 15-13 0,-6-15 0 16,5 9 8-16,-3-6-2 0,-2-3-8 16,0 0 1-16,0 0-1 0,21-9 0 0,-13 2 2 15,0-2 8-15,1-4-5 0,1-1-5 16,2-5-5-16,1-2 7 0,3-3-9 0,0-2 2 15,-2-2 7-15,3 0 2 0,-3 2-3 0,1 0-8 16,1-2 0-16,-2 2 2 0,-1 2-7 0,1 4-5 16,-3 2 2-16,-2 0-12 0,0 3-3 0,-1 2-5 15,-1 2 3-15,0 1-21 0,-2 1-16 0,0 2-24 16,-5 7-44-16,6-12-66 0,-6 12-26 0,8-5-935 16,-7 1-753-16</inkml:trace>
  <inkml:trace contextRef="#ctx0" brushRef="#br0" timeOffset="-174023.433">986 9428 2807 0,'0'0'389'0,"0"0"-5"0,0 0-62 16,0 0-97-16,0 0-20 0,0 0-18 0,0 0 13 16,0 0-10-16,0 0-17 0,0 0-43 0,0 0-9 15,0 0-36-15,0 0 5 0,0 0-13 16,0 0 4-16,0 0 14 0,0 0-45 0,0 0-6 16,0 0 20-16,0 0-38 0,-11 20-1 0,11-20-7 15,-7 9 28-15,3-6-34 0,4-3 23 0,-5 9-21 16,1-4 3-16,4-5-9 0,-4 9 9 0,4-9-8 15,-3 7 15-15,3-7-3 0,0 0 6 0,-6 7-27 16,6-7 14-16,0 0-14 0,0 0 7 16,0 0-9-16,0 0 2 0,0 0 7 0,0 0-1 15,0 0-8-15,0 0 11 0,0 0-2 0,0 0-1 16,0 0-8-16,0 0 2 0,0 0-16 0,0 0 23 16,0 0-9-16,0 0 9 0,0 0 2 0,0 0-5 15,0 0-1-15,0 0 14 0,0 0-28 0,0 0 22 16,0 0-20-16,0 0 11 0,0 0-2 0,0 0-4 15,0 0 17-15,0 0-13 0,0 0-11 16,0 0 16-16,0 0-10 0,0 0 18 0,0 0 1 16,0 0-10-16,9-23 9 0,-9 23-9 15,0 0-12-15,0 0 3 0,0 0-1 0,0 0-3 16,0 0-6-16,0 0 19 0,0-7-8 0,0 7 19 16,0 0-24-16,0 0 14 0,0 0-4 0,0 0 2 15,0 0-10-15,0 0 18 0,0 0-8 0,0 0-8 16,2-7 16-16,-2 7-11 0,0 0 13 0,0 0 4 15,0 0-8-15,0 0-7 0,0 0-6 0,0 0 8 16,0 0-2-16,0 0 19 0,0 0-10 16,0 0-7-16,0 0-19 0,0 0 13 0,0 0 4 15,0 0-2-15,0 0 7 0,5-7 1 16,-5 7-10-16,0 0 6 0,0 0-12 0,0 0 8 16,0 0-11-16,0 0 36 0,0 0-35 0,0 0 14 15,0 0-2-15,0 0 1 0,0 0-12 0,0 0 11 16,0 0 5-16,0 0 5 0,0 0 0 0,0 0-3 15,0 0-3-15,-10 19 6 0,10-19 3 0,-4 12-14 16,0-6 13-16,1 1-7 0,0-1-2 0,3-6 13 16,-4 11-22-16,2-3 24 0,-2-2-22 0,2 1 18 15,0 1-22-15,2-8 13 0,-5 14-1 16,1-8 15-16,4 0-21 0,0-6 16 0,-4 12-9 16,4-12 3-16,-1 11-14 0,1-11 11 15,0 9-14-15,0-9 7 0,1 10 5 0,-1-10 12 16,3 9-17-16,-3-9 0 0,3 11-11 0,-3-11 9 15,7 7-3-15,-7-7 5 0,8 7-8 0,-3-4 4 16,-5-3-5-16,11 2 24 0,-11-2-21 0,11 1-9 16,-11-1 13-16,13-2 8 0,-13 2-10 0,14-5-6 15,-7 1 1-15,2-1 12 0,-4 2-20 0,2-1 10 16,-1-2 0-16,-6 6 4 0,8-7-1 0,-5 3 11 16,-3 4-12-16,2-7 9 0,-2 7 0 15,0 0-16-15,0 0-2 0,0 0 6 0,-7-9 4 16,7 9-8-16,-9-2 8 0,9 2-4 15,-10-1-12-15,10 1-13 0,-14 1-7 0,14-1-26 16,-11 1-17-16,11-1-27 0,0 0-64 0,-23-1-44 16,21-2-205-16,-5 1-1215 0</inkml:trace>
  <inkml:trace contextRef="#ctx0" brushRef="#br0" timeOffset="-173272.094">1344 9503 2306 0,'0'0'501'0,"7"1"-97"0,-7-1-2 0,0 0-106 16,0 0-10-16,0 0-133 0,0 0 15 0,0 0-7 15,0 0 3-15,0 0-48 0,0 0-6 0,0 0 0 16,0 0-12-16,0 0-27 0,0 0-1 0,0 0-31 16,0 0 14-16,0 0-19 0,0 0 46 0,0 0-44 15,0 0 4-15,0 0-28 0,0 0 19 16,-31 3 11-16,22 0 6 0,-3-2-22 0,3 2 15 15,-2 0 21-15,-1 0-36 0,2 1 7 16,-2 0-25-16,1 0-6 0,2-2 31 0,2 2-24 16,-2 0 26-16,2-1-17 0,7-3 2 0,-10 6-30 15,5-1 31-15,5-5-11 0,-9 5-8 0,4-2 24 16,5-3-15-16,-5 6-3 0,5-6 8 0,-4 5-5 16,4-5-6-16,0 0-12 0,-4 8 15 0,4-8-8 15,0 0 5-15,0 0-18 0,0 0 15 0,0 0 9 16,0 0-7-16,0 0-1 0,7 12 1 15,-7-12-11-15,0 0 21 0,0 0-9 0,0 0-1 16,0 0 3-16,4 6 13 0,-4-6-19 16,0 0 6-16,0 0-11 0,0 0-7 0,0 0 15 15,6 6 16-15,-6-6-9 0,0 0-3 0,0 0-8 16,10 3 11-16,-10-3-17 0,0 0 8 0,13 0-4 16,-13 0 17-16,0 0-32 0,15-2 24 0,-15 2-10 15,12-4 6-15,-5 1-17 0,-7 3 7 0,11-3-3 16,-4 0 8-16,-7 3 4 0,13-6 7 0,-6 1-3 15,0 2 5-15,0-2-5 0,-3 1-7 0,5-1-6 16,-3-1 9-16,2 1 4 0,0-2-7 16,-3 1 13-16,2 1 3 0,-2 0-13 15,1 1-6-15,-6 4-2 0,8-7-8 0,-8 7 13 16,9-5 1-16,-6 1 8 0,-3 4-15 0,0 0 6 16,9-6 2-16,-9 6 8 0,0 0-2 0,0 0-20 15,0 0 17-15,0 0-6 0,0 0 21 0,0 0-17 16,15 11-4-16,-15-11 11 0,2 10-12 0,-2-10-11 15,3 10-6-15,-3-10-2 0,2 10-21 0,-2-10-31 16,9 6-23-16,-9-6-66 0,0 0-31 0,18 3-44 16,-18-3-23-16,21-4-1424 0</inkml:trace>
  <inkml:trace contextRef="#ctx0" brushRef="#br0" timeOffset="-172916.605">1679 9415 3273 0,'-7'2'430'0,"0"1"-89"0,7-3-43 0,-13 5-53 15,7-2-62-15,6-3-21 0,-12 4-12 0,5-3-9 16,7-1-20-16,-14 4-16 0,8-3-26 16,6-1-40-16,-15 2 25 0,7 1-14 0,8-3 18 15,-13 4-54-15,6-2 20 0,0 0 5 0,7-2-4 16,-12 5-8-16,12-5 7 0,-11 4-3 0,7-1 2 15,4-3 12-15,-7 5 4 0,7-5-19 16,0 0 8-16,-2 11-8 0,2-11-2 0,11 9-12 16,-6-4-9-16,1 1 11 0,1-1-5 0,3 1-10 15,-3-2 12-15,-1 1-22 0,2 1 16 0,-2-2-2 16,-6-4 1-16,10 11 2 0,-7-6-2 0,1 0-10 16,-4-5 9-16,4 10-7 0,-4-10 6 0,2 10 7 15,-2-10-6-15,-2 11-14 0,2-11-21 16,-4 9-14-16,4-9-23 0,-7 8-6 0,4-5-30 15,3-3-53-15,0 0-31 0,-17 7-36 0,13-2-218 16,4-5-1406-16</inkml:trace>
  <inkml:trace contextRef="#ctx0" brushRef="#br0" timeOffset="-172559.678">1742 9495 3064 0,'10'-2'450'0,"0"-2"-55"0,1 0-146 0,-2 0 9 15,2-2-77-15,0 1-8 0,-2-1-29 0,0 0-10 16,2-1-30-16,-4 1-15 0,0 1-38 16,0 2 20-16,-1-1-16 0,-6 4-9 0,9-7-4 15,-6 3 4-15,-3 4-3 0,6-5 11 0,-6 5-43 16,0 0 33-16,0 0-18 0,0 0 5 0,0 0-23 15,-13-7 31-15,13 7-20 0,0 0 9 0,-18 3 12 16,18-3-24-16,-13 7-8 0,5-3-14 16,1 0 4-16,0 1 15 0,-1 1-8 0,2 0 24 15,0 0-35-15,2 0 17 0,-2 1-4 0,3 1 1 16,2-1-26-16,1-7 18 0,-2 14 0 0,2-14 36 16,6 14-41-16,-2-8 2 0,3-1-12 0,0-1 5 15,2 0-31-15,1 1-15 0,0-4-47 0,2 1-32 16,-12-2-7-16,24 0-61 0,-10-1-223 0,-1 0-1562 15</inkml:trace>
  <inkml:trace contextRef="#ctx0" brushRef="#br0" timeOffset="-172144.342">2346 9290 2913 0,'0'0'614'0,"-6"11"-134"16,2-4-145-16,0 0-45 0,-1 0-57 0,0 2-31 16,-1-2-21-16,1 2-36 0,-1 1-14 0,0-2-6 15,-2 2-22-15,2 0-17 0,-1-1-8 0,1 1-8 16,-4 1-15-16,2-1-3 0,1 2-7 0,-2-1-18 15,1-2 8-15,0-1-1 0,2 1-11 0,0-2 17 16,0 0-14-16,1 0-21 0,1-2 12 0,-1 1 0 16,1-2 2-16,4-4 11 0,-4 8 5 0,4-8-7 15,-2 7-2-15,2-7 9 0,0 0 2 16,0 0-27-16,15 10 1 0,-6-7 1 16,0-2 3-16,2 0-8 0,3 1-1 0,-14-2-2 15,29 0 12-15,-17 1-5 0,4-1-6 0,-2-1 5 16,0 1-3-16,-1-2 5 0,-13 2-13 0,25-2 4 15,-16 2-10-15,-9 0 3 0,16-1-19 0,-16 1-10 16,15 0-31-16,-15 0-5 0,11-2-41 0,-11 2-51 16,13-2-64-16,-7 1-627 0,-6 1-1036 0</inkml:trace>
  <inkml:trace contextRef="#ctx0" brushRef="#br0" timeOffset="-171555.803">2627 9358 2507 0,'0'0'619'0,"0"0"-171"0,0 0-50 16,0 0-83-16,0 0-15 0,0 0-55 15,-23 11-10-15,18-8-43 0,1 3-22 0,-1 0-26 16,0 0 24-16,-2 2-38 0,0-2-8 16,1 1-26-16,-1 2-9 0,1 0-15 0,-1 0 8 15,0 0-18-15,2-2 0 0,-1 2-18 0,0-2-6 16,2-2 0-16,1 1 0 0,3-6-17 0,-7 9 8 16,7-9-1-16,-6 5 5 0,6-5-22 0,0 0 6 15,0 0-11-15,0 0 8 0,0 0-13 0,0 0 3 16,22-23-14-16,-15 15-6 0,1-2-2 0,2 0 18 15,-3 0-7-15,2 0 7 0,-2 1-9 0,0 1-3 16,-2 0 12-16,1 1 0 0,-2 2-7 0,1 0 1 16,0-1-6-16,-5 6 35 0,6-8-23 0,-2 4 18 15,-4 4-15-15,0 0 8 0,7-4-2 0,-7 4 5 16,0 0-21-16,0 0 12 16,0 0-7-16,0 0-4 0,10 15 7 0,-6-7-8 15,-1-1 0-15,0 1 14 0,0 0-12 0,1 0 10 16,-1 0 4-16,1 1 1 0,0-1 2 0,3-2-3 15,-3 0 4-15,2 0 2 0,-6-6-3 0,12 7 20 16,-5-4-21-16,-7-3 9 0,15 1-6 0,-15-1 3 16,18-5-9-16,-8 2 5 0,0-4-10 0,0 2 12 15,0-3-6-15,-1 2 2 0,-1-3-2 0,0 2 3 16,0-1 0-16,-3 1-6 0,1-1-5 0,0 2 2 16,1-1-10-16,-3-1 10 0,2 1-20 0,-1 0 1 15,1-2-16-15,1 2 1 0,0-2-48 16,0 0-25-16,2 0-40 0,3 0-65 0,0-1-826 15,0 0-613-15</inkml:trace>
  <inkml:trace contextRef="#ctx0" brushRef="#br0" timeOffset="-164959.908">4086 9292 2293 0,'0'0'354'0,"-2"-8"63"0,2 8-142 0,0 0-47 16,0 0-43-16,0 0 35 0,2-10-23 0,-2 10-9 16,0 0-11-16,0 0-4 0,0 0-59 0,1-10 72 15,-1 10-30-15,0 0-14 0,0 0-15 0,0 0 42 16,0 0-32-16,0 0-6 0,0 0-7 0,0 0 7 16,0 0-3-16,0 0-9 0,0 0-14 0,0 0 1 15,0 0-15-15,0 0 0 0,-8 23-13 16,8-15-8-16,-1 0-10 0,1 0-1 0,-2 3-13 15,2-1 1-15,0 1-3 0,0 0-10 0,0 2-6 0,0-2-4 16,0 3-4-16,-1-2 13 0,-1 2-7 16,1-1-13-16,-2 3-4 0,2-3-3 15,-2-1-14-15,1 1-5 0,-1 0-12 0,1-1-16 16,-1 0-18-16,0-2-19 0,-1 0-7 0,2-3-25 16,2-7-26-16,-4 11-41 0,4-11-31 0,0 7-76 15,0-7-952-15,0 0-886 0</inkml:trace>
  <inkml:trace contextRef="#ctx0" brushRef="#br0" timeOffset="-164660.408">4290 9217 3339 0,'0'0'505'0,"0"0"-107"16,0 0-22-16,-10 25-54 0,8-19-46 0,-1 0-31 16,3-6-20-16,-4 16-16 0,1-7-33 0,-1 2-13 15,3 0-22-15,-2 2-20 0,0-1-12 0,2 1-17 16,-2 1-17-16,1-2-3 0,1 2-7 16,-1 0-5-16,1-1-7 0,0 0-10 0,-2 2-18 15,1-1 4-15,-1-2-3 0,2 0-13 0,-3 1-15 16,1 0-21-16,0-1-18 0,2-2-12 0,-2-1-28 15,2-1-20-15,-1-2-43 0,2-6-21 0,0 0-47 16,-1 7-141-16,1-7-928 0,0 0-995 0</inkml:trace>
  <inkml:trace contextRef="#ctx0" brushRef="#br0" timeOffset="-164363.996">4483 9413 2677 0,'-10'13'534'15,"10"-13"-79"-15,0 0-64 0,-5 6-41 0,5-6-50 16,0 0-30-16,0 0-56 0,-5 6-18 0,5-6-43 15,0 0 2-15,0 0 0 16,0 0-68-16,-4 5-5 0,4-5 2 0,0 0-27 0,0 0 3 16,0 0-26-16,0 0-4 0,0 0-28 15,0 0-18-15,0 0-45 0,0 0-21 0,0 0-72 16,0 0-72-16,0 0-1243 0,0 0-1491 0</inkml:trace>
  <inkml:trace contextRef="#ctx0" brushRef="#br0" timeOffset="-164011.915">4625 9226 2893 0,'0'0'573'0,"-5"8"-148"0,5-8-100 15,0 0-64-15,-6 6-44 0,6-6-33 0,0 0-33 16,-4 5 4-16,4-5-19 0,0 0 18 0,0 0-24 16,0 0-16-16,0 0-15 0,0 0-23 0,9 15-9 15,-9-15 7-15,11 5-18 0,-3-1 12 0,1 1-29 16,1 0 8-16,0-1-10 0,0 1 5 0,0 0-11 16,-2 0 7-16,2 1-9 0,-3 0-4 0,0 1-13 15,-1 0 3-15,-1 1-10 0,0-1 13 0,-5-7-2 16,1 14 12-16,-1-7-26 0,0-7-4 15,-4 14 6-15,-2-7-30 0,1 0 4 16,-1-1-24-16,-1 0-23 0,0 0-7 0,-4-2-36 16,11-4-62-16,-19 5-39 0,8-3 2 0,1-2-239 15,0 0-1422-15</inkml:trace>
  <inkml:trace contextRef="#ctx0" brushRef="#br0" timeOffset="-163764.893">4531 9220 3613 0,'10'-9'524'0,"-4"6"-165"16,1-2-39-16,0-1-76 0,1 1-19 0,4-2-30 15,2-1-36-15,1 1-15 0,5-3-19 0,1 3-19 16,3-2-27-16,0 2-12 0,-1-3 2 0,2 3-12 15,-1 0-4-15,-1 1-17 0,0-1-7 0,-4 2-25 16,0 0-31-16,-2 2-35 0,0-1-53 0,-6 2-60 16,3-3-7-16,-3 3-37 0,0 0-1299 0,-2 0-2041 15</inkml:trace>
  <inkml:trace contextRef="#ctx0" brushRef="#br0" timeOffset="-163272.855">5215 9203 3527 0,'-2'17'631'0,"-1"-2"-140"15,1-1-92-15,-1 0-94 0,2-1-46 0,-2 0-38 16,2 4-38-16,-2-3-25 0,1 4-22 0,1-2-23 15,-1 2-8-15,0-1-40 0,-2 1-12 0,-1-1-40 16,1 1-28-16,-2-2-51 0,-1 0-64 0,10-1-73 16,-10-3-887-16,2-2-593 0</inkml:trace>
  <inkml:trace contextRef="#ctx0" brushRef="#br0" timeOffset="-162776.133">5399 9320 2350 0,'0'0'492'0,"0"0"-168"15,0 0-46-15,0 0-51 0,0 0 18 16,0 0-44-16,0 0-40 0,0 0-19 0,0 0 39 15,0 0 13-15,0 0-17 0,0 0-23 0,0 0-1 16,0 0 0-16,0 0-37 0,0 0 7 0,0 0-8 16,0 0-11-16,-30-1-1 0,25 4-27 0,-4 3 4 15,1-1-16-15,-5 0 3 0,-1 1-8 0,-2 1-2 16,1 0 1-16,-1-1-10 0,2 0-15 0,-1 0 24 16,2 1-33-16,0-2-3 0,5-1 6 0,-2-1-9 15,2 0 5-15,0 0 13 0,8-3-7 0,-11 5 16 16,11-5-8-16,-6 4 10 0,6-4-4 0,0 0-13 15,0 0-11-15,0 0-6 16,0 0 1-16,0 0-2 0,33 1 4 0,-25-2-5 16,5 1-5-16,-3 0 3 0,0-2 4 0,1 2-1 15,-3-1 1-15,-8 1-4 0,20 1-1 0,-10 1 6 16,-10-2-7-16,17 0-3 0,-7 1 4 0,-2 1-4 16,-8-2 1-16,19 2 0 0,-11 1-2 0,1-2 2 15,-9-1-6-15,17 3 14 0,-10 0-23 0,-7-3-9 16,14 3-25-16,-6 0-8 0,-1-1-19 0,-7-2-18 15,13 2-14-15,-13-2-10 0,14 3-31 0,-8-2-1 16,-6-1-56-16,0 0-52 0,0 0 1 0,24 1-312 16,-18-2-1350-16</inkml:trace>
  <inkml:trace contextRef="#ctx0" brushRef="#br0" timeOffset="-162420.323">5552 9219 3431 0,'4'19'647'0,"1"-1"-150"0,-2-2-127 15,2-3-50-15,-3 2-57 0,3 0-42 0,-2-1-46 16,-1-1-28-16,1-1-11 15,0 1-18-15,1-2-12 0,-1-2-9 0,0-1-13 16,-2 0 6-16,-1-8-13 0,5 11-19 0,-3-6 1 16,-2-5-7-16,8 3-16 0,-8-3-8 0,0 0 9 15,21-9-10-15,-11 2-3 0,1-6 3 0,3-2-2 16,0-3-4-16,2-7-4 0,0 1-4 0,0 0-1 16,0 0-2-16,-2 0 1 0,0 5-4 0,-1 2-4 15,0 1-14-15,1-1 0 0,-3 5-16 0,0 1-14 16,2 1-32-16,-2 0-17 0,0 3-34 0,-1 0-24 15,2-2-24-15,-2 4-56 0,0-1-906 16,0 0-644-16</inkml:trace>
  <inkml:trace contextRef="#ctx0" brushRef="#br0" timeOffset="-159817.309">7336 8984 3472 0,'0'0'617'0,"0"0"-149"16,0 0-76-16,0 0-129 0,0 0-26 0,0 0-55 15,29-1-7-15,-19-1-41 0,3 0-5 0,-2-1-26 16,3-1 5-16,-1 2-33 0,2 1-13 15,1 0-3-15,2 0-1 0,-2-1-14 0,1 4-2 16,-3-2-16-16,2 2 7 0,-2-1-7 0,-2 1-1 16,0 2-16-16,-4 2 22 0,-2-1-21 0,-2 2 26 15,-1 0-26-15,-3-7 3 0,-4 19-11 0,-3-8 13 16,-2 1-11-16,-1 1 10 0,-2-2-5 0,-3 4-1 16,0-3-3-16,-1 2-4 0,-2-2 14 0,1 1-1 15,0-2-14-15,3-1 9 0,-2 0-2 16,4-2-9-16,-1 1-6 0,3-1 8 0,1-2 8 15,0-1 0-15,3 2-2 0,0-4 15 0,2 2-2 16,4-5 9-16,-4 10-26 0,4-10 9 0,0 0-6 16,6 13-1-16,-1-8 3 0,-5-5 1 15,17 6-1-15,-6-4-2 0,1 1-4 0,3-1 9 16,0-1-5-16,0 2 8 0,1-3-14 0,-1 1-2 16,1-1-13-16,-2 2-5 0,0-2-23 0,1 0-8 15,-3-2-28-15,0 1-31 0,-12 1-47 0,23-7-25 16,-9 1-764-16,-1-2-530 0,2-2-1917 0</inkml:trace>
  <inkml:trace contextRef="#ctx0" brushRef="#br0" timeOffset="-159192.452">7853 8931 3466 0,'0'0'634'0,"0"0"-168"15,0 0-115-15,-10 9-49 0,10-9-70 0,0 0-17 16,0 0-59-16,-6 8-13 0,6-8-32 0,0 0 17 16,0 0-39-16,0 9-13 0,0-9-10 0,0 0 3 15,10 8-12-15,-10-8-9 0,10 9-4 0,-6-6 0 16,2 3-4-16,1 0 0 0,-1 0-14 0,-1 0 7 16,1 3-12-16,0-1 4 0,1 1-2 0,-5 2 0 15,4-1-11-15,-3 2 2 0,1-2 2 0,-2 2-3 16,-1 0 8-16,-1 1-18 15,0-1 2-15,0 0 0 0,-1 0-2 0,-1-1-1 16,-1-1-1-16,2 1 7 0,0-2-6 0,-2 0 1 16,0-2 0-16,0 1-7 0,3-8-5 0,-8 11 5 15,4-6-3-15,-1-2-1 0,-1 2-1 0,6-5 18 16,-12 5-18-16,2-3 0 0,10-2 6 0,-17 0 0 16,7-2-3-16,0-1 13 0,-1 0 0 0,0-2-5 15,-1-1-4-15,1-1-2 0,-2-2-6 0,2 0 11 16,1 2 1-16,2 0-4 0,0-2-2 0,3 0 14 15,0 2-14-15,0-2 13 0,4 1-4 0,2 1-9 16,3-3 1-16,2 2 3 0,4-2-6 0,1 0 8 16,5 1-13-16,2-1 13 0,0 0-6 15,3 1-2-15,2-2 2 0,0 1 7 0,-2 1 0 16,1 0-11-16,-3 0-8 0,-2 1 8 16,-1 1-6-16,-2-2 12 0,0 2-9 0,-3 2 9 15,-3-2-2-15,1 0 4 0,-2 0-10 0,0 1 13 16,-3-1-8-16,-2 1 15 0,-2 6-17 0,3-14 7 15,-5 7-6-15,2 7 2 0,-6-11-4 0,2 6 8 16,-3 0-4-16,0 0-1 0,-1 2 5 0,-2 0-1 16,-1 0-6-16,-2 1 10 0,0 2-1 0,0 0 1 15,-1 1-11-15,-1 1 5 0,2 2 5 0,-6 0 4 16,4 1-4-16,1 0 12 0,1 1-15 16,-1 1 10-16,3-1-7 0,0-1 11 0,2 1-23 15,0 0-7-15,2 0-36 0,0-3-38 0,7-3-59 16,0 0-42-16,-4 10-829 0,4-10-509 0</inkml:trace>
  <inkml:trace contextRef="#ctx0" brushRef="#br0" timeOffset="-158288.899">8277 8906 2688 0,'-7'4'547'0,"-3"3"-59"0,1 0-193 0,-2 2 25 16,0 0-43-16,-1 0-51 0,1 4-38 0,1-1-26 16,0 2-33-16,-1 2-10 0,3-3-12 15,1 2-16-15,1-1 2 0,0-1 8 0,1-2-8 16,2 1 17-16,0-1-34 0,2 1 7 0,-1-2-15 16,1-3 0-16,2 2-22 0,-1-9-2 0,3 12 7 15,1-7-11-15,-4-5 1 0,9 10 9 0,-9-10-12 16,10 4-11-16,-10-4 2 0,8 1-8 0,-8-1-12 15,0 0 7-15,15-1-9 0,-15 1 10 0,0 0-10 16,11-4 15-16,-11 4-9 0,7-2-5 16,-7 2-8-16,0 0 11 0,5-4-13 0,-5 4 6 15,0 0-13-15,9-4 16 0,-9 4 11 0,0 0-2 16,0 0-1-16,7-2 2 0,-7 2 3 16,0 0-9-16,0 0 1 0,13 0 5 0,-13 0-12 15,0 0 2-15,15 5-8 0,-15-5 7 0,11 4 0 16,-5-1-6-16,-6-3 0 0,11 5-5 0,-5 0-1 15,-2 0 12-15,-4-5-10 0,7 13 19 0,-4-6-21 16,1 2-5-16,-2 0 11 0,-2-9-1 0,-2 19 5 16,1-11 7-16,-3 3-11 0,1-1 2 0,2 1 4 15,-4-2-6-15,2-1-8 0,-1 1 5 0,-2-1 2 16,1-1 7-16,-2-1-6 0,0 0 1 16,0 0-13-16,-2-2 13 0,-1 1-4 0,0-2 0 15,0 1-4-15,1-3 11 0,0 0 1 0,0 0-1 16,9-1-5-16,-18 0-1 0,11 0-10 15,-1-2 9-15,8 2-1 0,-16-4 7 0,10 2-11 16,6 2 8-16,-8-8 3 0,5 3 6 0,-1 0-13 16,4 5 14-16,-4-11-4 0,4 5-6 0,0 6-3 15,0-15 2-15,1 6 1 0,2 0 4 0,1-1 1 16,-1 2-2-16,1-4 6 0,2 2 5 0,0-2-10 16,-1 3 2-16,5-1-12 0,-3-1 6 0,2 0 0 15,-1-1 0-15,5 0-4 0,-3-1 5 0,2 1-1 16,3-2 6-16,0 0 4 0,-1-1-8 15,3 0-12-15,-1 1 11 0,-1 1 1 16,1 0-8-16,-5 1 1 0,2 3-1 0,-3-1 7 16,-2 0 3-16,1 2-15 0,-2 0 14 0,-1 1-6 15,-1 1 3-15,-2 0-15 0,1 1 7 0,-4 5 7 16,4-11-4-16,-4 11-4 0,0-9 6 0,0 9-3 16,-8-9-3-16,1 5-7 0,-2 1 2 0,-1 0-15 15,-1 0-6-15,0 2-6 0,-2-2-6 0,2 2-13 16,-1-2-2-16,3 1-8 0,0 1-5 0,1 0-24 15,-1 0-34-15,1 0-9 0,8 1-47 0,0 0-38 16,-9-3-249-16,9 3-1331 0</inkml:trace>
  <inkml:trace contextRef="#ctx0" brushRef="#br0" timeOffset="-158012.239">8640 8854 3381 0,'-4'10'550'16,"1"2"-118"-16,0 1-63 0,0 1-53 0,1 1-37 16,-1 1-58-16,0 0-31 0,0 2-17 0,0-1-35 15,2 2-11-15,-1-1-8 0,-2 2-31 16,3-1-13-16,0 1-9 0,1-2-8 15,-2 0-11-15,2-1-10 0,-1-1-14 0,-1-2-24 16,1-1-19-16,-2-1-30 0,3 0-33 0,-1-3-37 16,1-2-34-16,0-7-61 0,0 0-6 0,0 0-46 15,1 10-1269-15</inkml:trace>
  <inkml:trace contextRef="#ctx0" brushRef="#br0" timeOffset="-157648.362">8755 9022 3190 0,'-26'10'443'0,"18"-8"-58"0,-1 2-106 16,1 0-24-16,-3-1-42 0,-1 2-26 0,1-1-34 15,-2 2-6-15,2-3-46 0,-3 2 4 0,4-1 4 16,-2 0-13-16,3 1 13 0,0-2-19 0,2 1-5 15,0-2 14-15,7-2 5 0,-13 4 20 0,13-4-15 16,-7 5-16-16,7-5-18 0,0 0-4 0,0 0-18 16,0 0 9-16,0 0-22 0,20 12 14 0,-13-10-13 15,-7-2-8-15,16 4 2 0,-8-3 2 0,0 0-12 16,-8-1-7-16,15 3-10 0,-7 0 6 0,-1-1 5 16,-7-2-7-16,14 6 5 0,-8-5-7 15,-6-1-2-15,14 4 6 0,-7-2 2 16,0 1-11-16,-7-3-11 0,13 6-14 0,-7-4-14 15,-6-2-21-15,11 6-21 0,-3-3-9 0,-8-3-34 16,12 0-22-16,-12 0-70 0,0 0 8 0,18-6-85 16,-12 0-1016-16,-1 0-1168 0</inkml:trace>
  <inkml:trace contextRef="#ctx0" brushRef="#br0" timeOffset="-157344.276">8952 8932 3600 0,'0'0'483'0,"-2"19"-98"0,0-6-112 15,-2 4-12-15,1 0-68 0,0 0-1 0,-1 3-37 16,1 1-26-16,2-5-25 0,-2 2 7 0,2 0-16 16,-1-4-3-16,2-1-10 0,2-1-5 0,-1-2-14 15,2-2 8-15,3-1-12 0,-1-4-16 0,-5-3 19 16,19 0-26-16,-8-5 1 0,1-1-9 0,3-4-17 15,0 0 26-15,1-2-28 0,1-2 3 0,-3 0 6 16,3-1-6-16,-1 0-15 0,-1-1-3 16,-2 2-11-16,1-1-3 0,-4 3-17 0,-2-1-11 15,2 2-25-15,-3 0-3 0,0 1-3 0,-1 1-8 16,0 0-32-16,-3 0 0 0,2 1-11 0,-1-2-88 16,-1 2 16-16,3-1-103 0,-2 0-1541 15</inkml:trace>
  <inkml:trace contextRef="#ctx0" brushRef="#br0" timeOffset="-155720.991">10732 8849 3395 0,'0'0'414'15,"0"0"-44"-15,0 0-96 0,0 0 30 0,0 0-59 16,-3 25-28-16,2-16-10 0,1 2-15 0,0 2-24 15,-1 0-30-15,1 1-8 0,0 1-12 0,0 4-6 16,0-2-15-16,0 2-24 0,0-1-7 0,-2-1-2 16,4 1 1-16,-2-5-21 0,1 2-1 0,0-2-3 15,1 0-12-15,-2-2-26 0,1 1-19 0,2-3-38 16,-3-9-32-16,0 15-30 0,0-9-51 16,0-6-45-16,5 8-167 0,-5-8-1092 0,0 0-1219 15</inkml:trace>
  <inkml:trace contextRef="#ctx0" brushRef="#br0" timeOffset="-155225.346">10931 8915 3608 0,'0'0'597'15,"6"-4"-139"-15,-6 4-107 0,9-4-49 16,-3 0-56-16,3 0-33 0,0-1-20 0,2 0-24 16,-1-1-42-16,1 2-6 0,2-1-15 0,0 1-9 15,-2 1-12-15,3 0-10 0,-1-1-7 0,2 4-14 16,-1-3-4-16,2 2-3 0,-3 1-7 0,-1 0-5 16,0 0-8-16,-2 0 15 0,-10 0-13 0,18 4-11 15,-14-1 1-15,-4-3 7 0,6 7-14 16,-6-7 1-16,-2 11-2 0,2-11 3 0,-8 11-10 15,1-5 7-15,-1-1-5 0,1 2 1 0,-2-2-6 16,2 0 0-16,-3 1-1 0,4 0 8 16,1-3-11-16,-1 2 6 0,2 0-1 0,4-5 8 15,-10 8-10-15,10-8 3 0,-6 8 1 0,6-8 4 16,0 9-5-16,0-9 0 0,3 11-5 0,-3-11 5 16,13 9-2-16,-6-2 5 0,1-3-5 0,2 3 3 15,1-1-7-15,2 0 9 0,0 3-6 0,-2 0 3 16,2-2-7-16,0 2-2 0,-5 1 1 0,-1-2 1 15,0 3 1-15,-3-1 4 0,-2 0-8 0,-2 1 5 16,-2 0 4-16,-2 1 1 0,-3 0-12 16,3-1 0-16,-3-2-10 0,0 1 4 0,0-1-6 15,-2-3-3-15,1 1-13 0,-1-1-9 0,0-2-20 16,-1 0-10-16,-2-2-43 0,12-2-22 0,-21 1-51 16,12-2-773-16,3-3-603 0</inkml:trace>
  <inkml:trace contextRef="#ctx0" brushRef="#br0" timeOffset="-154684.722">11343 8865 3079 0,'9'-5'554'0,"-3"3"-165"0,1-2-59 15,-7 4-67-15,17-5-46 0,-7 1-13 0,0 2-21 16,3-2-43-16,-2 2-22 0,2 0-19 0,1 1 0 15,-3 0 18-15,0 1-28 0,-2-1 3 0,-9 1 2 16,18 0-8-16,-18 0-11 0,16 2-13 0,-16-2-5 16,6 5-6-16,-6-5-1 0,3 8-18 15,-3-8 2-15,-2 10-6 0,2-10-7 16,-6 11 0-16,3-5 5 0,-1-1-3 0,0 1-3 16,1-1-1-16,3-5-10 0,-9 11 1 0,4-5 6 15,3-2 2-15,2-4 5 0,-8 11-16 0,7-4 3 16,1-7 1-16,-2 11 1 0,2-3-12 0,0-8 25 15,2 13-20-15,-1-5-2 0,-1-8 4 0,4 16-4 16,0-7-3-16,-2 0 13 0,1 1-11 0,-1-1 4 16,0 2-12-16,0 0 12 0,0 1 1 0,1-1-9 15,-3-1-1-15,0 2 5 0,-3-2-4 16,3 1 5-16,-2-1-6 0,0 1 8 0,2-4-7 16,-1 2-18-16,1-9-6 0,-3 13-1 0,2-6-28 15,-1-2-10-15,2-5-33 0,-8 9-2 0,8-9-37 16,-8 3-20-16,8-3-42 0,0 0-42 0,-16-2-1280 15,16 2-1778-15</inkml:trace>
  <inkml:trace contextRef="#ctx0" brushRef="#br0" timeOffset="-154352.37">12028 8733 3205 0,'0'0'578'16,"0"0"-83"-16,0 0-96 0,0 0-65 0,-5 20-42 16,5-20-33-16,-4 19-69 0,1-9 5 15,1 2-30-15,0 1 3 0,-2-1-40 0,2 2-10 16,0 2-18-16,-1 0-8 0,1 1-16 0,0 1-8 15,-5 1-9-15,4 0 7 0,1 1-23 0,-2 3-2 16,-1-1-6-16,2-3-3 0,0-2-10 16,1 1 18-16,-3-1-16 0,3-1-12 0,-3 1-12 15,2-2-6-15,-1 0-38 0,0-4-13 0,2 1-26 16,-3-4-37-16,-2-2-20 0,7-6-37 0,-2 7-137 16,2-7-786-16,0 0-750 0</inkml:trace>
  <inkml:trace contextRef="#ctx0" brushRef="#br0" timeOffset="-153940.513">12165 8925 3166 0,'-10'7'593'0,"10"-7"-161"0,-11 5-89 16,5-3-53-16,-2 2-78 0,1-2-29 0,-3 2-26 15,2 0-5-15,-1 0-41 0,-1-1 17 0,1 2-16 16,0-1 20-16,1 1-45 0,-1-2-1 0,2 1-6 16,0-1-1-16,1 1 3 0,6-4-5 0,-12 6-7 15,7-3 4-15,5-3-13 0,-8 6 12 0,8-6-14 16,-6 5-6-16,6-5-5 0,-3 5-1 0,3-5-3 16,0 0 0-16,0 0-8 0,-5 9-7 15,5-9-4-15,0 0-2 0,0 0-10 0,9 9 11 16,-9-9-5-16,9 4-2 0,-9-4-3 0,13 5-2 15,-5-1-1-15,1-1 7 0,1 0-6 16,2 0-8-16,-3 1-2 0,1-1 2 0,1 2 3 16,-1-1-8-16,-1-1 5 0,0 1-2 0,0 2 7 15,0-3-8-15,-1 1-5 0,-2 0 5 0,0 0 5 16,-6-4-4-16,12 4-8 0,-12-4-9 0,8 6-12 16,-8-6-11-16,10 3-30 0,-10-3-2 0,0 0-33 15,10 1-7-15,-10-1-36 0,0 0 1 0,0 0-19 16,10-11-61-16,-9 5-904 0,3-1-614 0</inkml:trace>
  <inkml:trace contextRef="#ctx0" brushRef="#br0" timeOffset="-153609.131">12412 8710 3466 0,'0'0'595'0,"0"0"-155"16,2 22-52-16,-2-15-118 0,0-7-32 0,0 21-46 16,0-9-23-16,0 1-27 0,0 2-23 0,-2 2-9 15,2 0-16-15,0 0-18 0,2 1 2 0,-2 0-5 16,5-1-7-16,-3-2-16 0,5 1-6 0,-4-2 19 16,1-3-11-16,2 1-8 15,-1-2-7-15,1-3 8 0,0 1 9 0,2-4-19 16,-1-1-8-16,-7-3-3 0,16-1-7 0,-7-3 2 15,1-3 10-15,2-3-16 0,2-4 7 0,-1-1-12 16,3-3 3-16,1-6-7 0,0 2 3 0,-1-3-4 16,1 1-7-16,-1-1-4 0,-1 2-8 0,-1 3-5 15,-1 1-3-15,0 3-24 0,-1-1-13 0,-3 4-25 16,0-1-54-16,1 6-36 0,0-3-814 0,1 2-609 16</inkml:trace>
  <inkml:trace contextRef="#ctx0" brushRef="#br0" timeOffset="-143608.696">750 10576 2271 0,'0'0'406'0,"0"0"-163"0,-6 5 18 0,6-5-25 15,0 0 18-15,-7 4-99 0,7-4 2 0,0 0-19 16,0 0-7-16,-8 4-26 0,8-4-9 0,0 0-21 16,0 0-25-16,0 0-10 0,-8 3 10 15,8-3-21-15,0 0 36 0,0 0-32 0,0 0 4 16,0 0-20-16,0 0 27 0,0 0-48 15,0 0 32-15,0 0 12 0,0 0 22 0,0 0-28 16,0 0 25-16,0 0-8 0,0 0-16 0,0 0-21 16,0 0 18-16,-6 4 3 0,6-4 15 0,0 0-5 15,0 0 16-15,0 0-16 0,0 0-11 0,0 0 0 16,0 0 9-16,0 0-6 0,0 0-7 0,0 0 13 16,0 0-21-16,0 0 16 0,0 0 4 0,0 0 10 15,0 0-17-15,20-11-3 0,-20 11-9 16,15-5-5-16,-5 1 7 0,3 1-2 0,1 0 12 15,1 0-22-15,4-1 18 0,1-1-32 0,0 4 24 16,5-2-18-16,0-1-2 0,1 1 21 16,1 0-6-16,2 1-13 0,-6 1-7 0,2-1-1 15,-1 2 1-15,-4-1 9 0,1 1 14 0,-4 0-18 16,0 0 9-16,-4 0-6 0,0 1-11 0,-4 1-11 16,-9-2 37-16,7 7-12 0,-7-7 7 0,-5 15 9 15,-5-5-23-15,-7 3 11 0,-2 2-37 16,-4 4 22-16,-2-1 18 0,-11 7-10 0,-1 0-3 15,-5 1 1-15,4-1-11 0,-2 0 7 0,5-1 3 16,3-5-3-16,5-3 4 0,4 0-7 0,0 2 2 16,4-6 2-16,3 0-11 0,0 3 0 0,2-4 6 15,4-1 18-15,-1-2 2 0,1 0-10 0,4 0 7 16,-1-1-4-16,1-1 6 0,0-2 5 16,4 3 3-16,2-7-8 0,-4 9 6 0,4-9 4 15,0 0-2-15,9 12-11 0,-4-5 4 16,3-3 12-16,1-2-10 0,3 0 2 0,-1 1-5 15,4 0-9-15,3-2 4 0,1 2 3 0,2 0-9 16,0-3 0-16,2 1-3 0,1 1 3 0,-1-2 5 16,1 0-10-16,1 0 4 0,0 0-29 0,-3 0 1 15,2-2-16-15,-3 2-21 0,-4 0-38 0,-2 0-24 16,-2-1-66-16,1 1-46 0,-14 0-104 0,17-3-1219 16</inkml:trace>
  <inkml:trace contextRef="#ctx0" brushRef="#br0" timeOffset="-143356.975">1110 10767 3683 0,'0'0'640'0,"0"0"-172"0,-25 2-89 0,25-2-94 16,-25 6-42-16,8-3-55 0,-3 0-18 0,0 0-35 15,-1 1-5-15,-2-1-26 0,-1-1-15 0,0-1-21 16,1 2 2-16,0-2-13 0,0 0 8 0,2-1-38 16,0 2-7-16,1 0-20 0,4-2-27 0,0 1-12 15,3-1-2-15,1-1-21 0,12 1-27 16,-13-4-47-16,13 4-73 0,-2-6-890 16,2 6-589-16</inkml:trace>
  <inkml:trace contextRef="#ctx0" brushRef="#br0" timeOffset="-142761.065">1175 10742 2732 0,'0'0'570'0,"0"16"-149"0,0-16-17 15,-4 11-111-15,4-11-45 0,-5 14-15 16,-1-4-52-16,4 0-54 0,-3 1 21 16,0 4-15-16,0-1-11 0,1 1 4 0,-2 1-31 15,3 2-28-15,-1-2 6 0,-1 2-22 0,3 0 23 16,-1-2-31-16,0-1 20 0,2-1-22 0,-1 0 0 16,0 0-10-16,2-2 23 0,0-2-13 0,0 0-11 15,0-2 1-15,0 0-9 0,0-8-3 0,0 14 1 16,0-14-12-16,5 10 1 0,-5-10-7 15,8 7-10-15,-8-7-11 0,10 2 9 0,-10-2-4 16,12-1-2-16,-12 1-14 0,14-6 9 0,-14 6-3 16,14-8 3-16,-5 1-3 0,-2 1 8 15,1 0 13-15,1-1 10 0,-2-1-18 0,3 2-3 16,-2-2 2-16,-3 2-1 0,3 0-10 0,-8 6 15 16,10-9 1-16,-6 3 2 0,-3 1 3 0,-1 5-3 15,0 0-1-15,-5-12 2 0,1 7 30 16,4 5-35-16,-10-6 2 0,3 5-3 0,1-2 3 15,6 3 7-15,-14-3 13 0,5 2-13 0,3-2-11 16,6 3-3-16,-15-4-14 0,15 4-20 0,-13-4-23 16,5 1-24-16,8 3-82 0,-14-10-38 0,14 10-111 15,-7-10-1318-15</inkml:trace>
  <inkml:trace contextRef="#ctx0" brushRef="#br0" timeOffset="-142201.283">1583 10850 2658 0,'0'0'412'0,"0"0"-24"0,0 0-118 15,0 0-96-15,0 0 2 0,-33 7-16 16,25-7-1-16,-2 1 13 0,-3-1-39 0,2 3-14 16,-2 0-11-16,-1 1-8 0,1 2 0 0,-1-1 5 15,3 0-10-15,-3 2-27 0,2-1 19 16,2 1-41-16,-2 0 7 0,5 1-5 0,1-2 33 16,-1 0-26-16,0 2-9 0,5 0-7 0,0-4-10 15,2-4 6-15,0 13 7 0,0-13-19 0,4 9 10 16,-4-9-25-16,0 0 11 0,14 8-11 0,-14-8 24 15,13 4-27-15,-13-4 9 0,18-1 3 0,-18 1 4 16,16-3-13-16,-16 3 1 0,16-5-11 0,-7 2 9 16,1-1-7-16,-4-1 10 0,5-1-1 15,-3-1-4-15,2 0-7 0,-1-2 13 16,-2 2-16-16,1-1 12 0,1 2-16 0,-2-3 36 16,-3 4-31-16,1 1 2 0,0-3-2 0,2 2 5 15,-7 5 11-15,7-8-8 0,-3 5 8 0,-4 3-7 16,6-5-8-16,-6 5 17 0,6-4-12 0,-6 4 14 15,0 0-5-15,0 0-4 0,0 0 4 0,0 0-5 16,0 0 3-16,0 0 0 0,0 0 0 0,6 25 8 16,-6-25-12-16,0 11-10 0,0-11 0 15,0 14 16-15,0-14-12 0,0 0 1 16,3 17 4-16,-3-17-7 0,2 12-9 0,-2-12-8 0,0 0-22 16,4 11-7-16,-4-11-42 0,0 0-22 15,6 6-54-15,-6-6-24 0,0 0-36 0,14-2-171 16,-14 2-1350-16</inkml:trace>
  <inkml:trace contextRef="#ctx0" brushRef="#br0" timeOffset="-141753.619">1834 10797 2658 0,'7'-4'547'15,"-7"4"-114"-15,0 0-71 0,0 0-79 0,0 0-65 16,0 0 5-16,-24-2-22 0,24 2-25 0,-14 2-18 16,14-2-5-16,-19 5-23 0,10-2-12 0,-4 1-22 15,3-1 0-15,0 3-13 0,-2-2 1 0,5 1-14 16,-1-2 17-16,0 1-22 0,4 0-1 0,4-4-19 15,-6 9 1-15,6-9-9 0,2 8-4 0,-2-8-3 16,8 9 14-16,0-2-12 16,1-4-11-16,1 2-21 0,0-1 19 0,1 1-4 15,1-1 4-15,-1-1-13 0,-5-1 8 0,3 2 1 16,-2-2-3-16,-7-2-1 0,13 6-2 0,-9-3-13 16,-4-3 8-16,5 10-15 0,-5-10 13 0,0 0 17 15,-8 15 3-15,3-10-24 0,-1 0-4 0,-2 0 8 16,-1 0 2-16,2 0-4 0,-4-2-6 0,7 3 8 15,-3-3 0-15,1 1-16 0,6-4 7 0,-10 6-22 16,4-2-9-16,6-4-14 0,0 0-7 0,0 0-29 16,0 0-8-16,0 0-53 0,0 0-31 15,0 0-254-15,0 0-903 0,-1-15-1378 0</inkml:trace>
  <inkml:trace contextRef="#ctx0" brushRef="#br0" timeOffset="-140885.39">1964 10839 2341 0,'0'0'528'0,"0"0"-192"15,0 0 7-15,-11 19-58 0,11-19-18 0,0 0-44 16,0 0-9-16,-4 9-35 0,4-9 2 0,-3 7-64 16,3-7 28-16,-3 9-21 0,3-9 5 15,-4 6-17-15,4-6-12 0,-2 9 8 0,2-9-2 16,0 0-17-16,0 9-12 0,0-9-8 0,0 0-4 15,8 7-6-15,-8-7-6 0,12 4-15 0,-12-4 8 16,17 1-18-16,-4-2-9 0,1 0 4 16,3-1 11-16,0 1-10 0,1-2-6 0,1 0-10 15,-1-1 20-15,-3 0-22 0,4 1 7 0,-5-1-3 16,2-1 0-16,-5 2-8 0,2-1 29 0,-3 2-23 16,-2-1 1-16,0 1-9 0,-1 0-2 0,-7 2-8 15,11-7 14-15,-11 7 2 0,2-7 5 0,-2 7-15 16,0 0 20-16,-11-9-33 0,2 4 20 15,-2 2-1-15,0 0-4 0,-3-1 4 0,2 1 10 16,0 1-5-16,-2 1-1 0,2-1-14 16,-1 1 6-16,4 1-9 0,-1 0 15 0,-1 1-4 15,1 2 15-15,1 1-13 0,-1-1 1 0,4 3-6 16,1 0 8-16,1 3-12 0,1-2 9 0,1 2-6 16,2-1 18-16,0 3-6 0,3 0 4 0,0 0-15 15,1-1 1-15,4 2 4 0,-2-2 4 0,0-2-1 16,3 2-1-16,-2-4-10 0,1 3 6 0,1-2-7 15,-1 0-9-15,0-2-7 0,2 0-9 0,-1-1-16 16,-1-3-19-16,-8-1-30 0,19 3-29 16,-19-3-18-16,16-1-11 0,-4-1-438 0,-3-3-888 15,0 2-2359-15</inkml:trace>
  <inkml:trace contextRef="#ctx0" brushRef="#br0" timeOffset="-121954.291">3478 10268 2017 0,'0'0'429'0,"0"0"-114"0,-4 4-6 15,4-4-92-15,0 0-3 0,0 0-12 16,0 0-8-16,0 0-47 0,0 0-22 0,0 0-1 16,0 0 18-16,0 0-58 0,0 0 46 0,0 0-30 15,0 0-25-15,0 0-21 0,-5 4 28 0,5-4-9 16,0 0 6-16,0 0-18 0,0 0 20 0,0 0 18 15,0 0-7-15,0 0-39 0,0 0-3 0,0 0-1 16,0 0 17-16,0 0-13 0,29-1-11 0,-29 1 0 16,21-2-1-16,-8 1-27 0,-3-1 12 0,1 1-26 15,0 1 27-15,-1-1-16 0,-10 1-1 0,17 1-4 16,-10 0 6-16,-7-1-14 0,13 4 15 0,-13-4-13 16,7 5 20-16,-7-5-25 0,6 9 2 15,-6-9 16-15,-2 10-8 0,2-10-2 0,-5 12-1 16,-1-4-9-16,2-1 22 0,-3 1-15 0,-2 1 8 15,-1 0-16-15,-1 1 16 0,1 1-18 0,-3-2 17 16,3 3-7-16,-2-2-13 0,2 1 11 0,0-1 15 16,-1-1-13-16,2-2 7 0,1 2 4 0,0-1-4 15,0-2 15-15,3-1-19 0,-1 0 10 16,2 0-13-16,-2 0-8 0,6-5 0 0,-10 7-9 16,7-3 32-16,3-4-20 0,-7 5 12 0,7-5 6 15,-4 5-4-15,4-5-6 0,-4 4 27 0,4-4-16 16,0 0 7-16,0 0-7 0,0 0-2 15,0 0 7-15,0 0-10 0,0 0-11 0,0 0 9 16,17 11-21-16,-9-10 7 0,-8-1-19 0,20 3 23 16,-6-2-23-16,0 0 2 0,2 0 2 0,-1 1 15 15,1-2-13-15,-2 1 18 0,1 0-1 0,-3-1 11 16,-1 1-25-16,0-1 7 0,-11 0-13 0,18 0-5 16,-10 2-29-16,-8-2-29 0,11 1-31 0,-11-1 29 15,0 0-66-15,0 0-41 0,10 4 2 0,-10-4-1697 16</inkml:trace>
  <inkml:trace contextRef="#ctx0" brushRef="#br0" timeOffset="-121473.896">3888 10314 2677 0,'-8'4'495'16,"-1"1"-147"-16,-4-2-31 0,3 2-59 0,-1 3-50 15,-3 0-70-15,1-1 4 0,1 2-18 0,-1 1-36 16,3 0 3-16,-1 1 10 0,1-1-40 0,0 0 57 16,3-1-47-16,0 1-9 0,1-1-2 0,3-1 3 15,0-1-24-15,0-1-16 0,2 1-1 0,1-7 18 16,0 0-30-16,6 15 19 0,-6-15 8 0,8 5-1 16,-1-3-23-16,-7-2 28 0,19-3-32 0,-9 0 42 15,1 0-34-15,0-2 16 0,-1 0-11 0,3-3-14 16,-2 1 11-16,-1 0-14 0,0 0 3 0,-3-1 3 15,2 1 2-15,-4-2-5 0,2 3 3 16,-3-1 4-16,-1 0-7 0,-3 7 2 0,2-12-7 16,-2 12 10-16,-2-9-19 0,2 9-14 15,-7-7 2-15,2 2 10 0,-1 2-30 0,6 3 14 16,-11-4-38-16,5 2-20 0,6 2-32 0,-13-1-39 16,13 1-26-16,-13-2-52 0,8 1-1740 0</inkml:trace>
  <inkml:trace contextRef="#ctx0" brushRef="#br0" timeOffset="-121045.794">4034 10222 2743 0,'0'0'550'0,"0"0"-140"0,0 0-106 16,0 0-59-16,0 0 19 0,24-15-86 0,-16 9-7 15,2 3-52-15,3 1 45 0,-3-1-58 0,4-1 33 16,-4 3-30-16,0-2-10 0,-2 2 16 0,3 0-9 16,-2-1-20-16,-9 2 12 0,14 0-26 0,-14 0 10 15,8 5-22-15,-8-5 4 0,5 8-23 16,-5-8 0-16,0 0-11 0,-8 16 12 0,4-9-10 15,-4-1-7-15,1 0-10 0,0 1 1 0,-2 1 11 16,1-1 6-16,-1 0-20 0,2 0 4 16,0 0-13-16,-1-3 18 0,2 1-15 0,2-1 8 15,4-4 2-15,-9 8 9 0,9-8-6 0,-3 7 8 16,3-7-23-16,0 0 9 0,0 0-4 0,10 17-2 16,-2-15-2-16,-1 2 5 0,2-1-19 0,0 0 6 15,-9-3-9-15,17 5 12 0,-9-3-8 0,-2 1-20 16,-6-3-19-16,0 0-10 0,17 7-22 0,-17-7-29 15,7 4-40-15,-7-4-50 0,4 11-967 16,-4-11-676-16</inkml:trace>
  <inkml:trace contextRef="#ctx0" brushRef="#br0" timeOffset="-120745.744">3798 10749 3264 0,'-29'5'557'0,"4"-2"-146"0,2-2-83 0,1 4-64 15,2-3-28-15,0 1-24 0,-3 1-55 0,2-2-30 16,0 2-44-16,-2-2-15 0,-1 1-37 16,1-1-42-16,0 1 0 0,-1 0-51 0,1-2-9 15,-1 1-48-15,3 0-25 0,-2-4-83 0,2 5-21 16,4-3-2046-16</inkml:trace>
  <inkml:trace contextRef="#ctx0" brushRef="#br0" timeOffset="-120150.558">3318 11078 3493 0,'0'0'474'0,"0"13"-59"16,0-13-81-16,0 8-48 0,0-8-76 0,-1 9 4 15,1-9-36-15,0 12 1 0,0-4-38 0,0-8-14 16,-2 19-11-16,1-8-9 0,1 0-19 16,-1 0-6-16,-2 2-12 0,2 1 0 0,-1-2-17 15,-1 2-8-15,2-1 10 0,-1-1-15 0,1 0-1 16,-2-1-18-16,2 0 9 0,-1-2-20 0,1 0-15 15,1-1-16-15,0-8-34 0,-2 12-21 0,2-12-34 16,0 8-52-16,0-8-27 0,0 0-3 0,0 0-50 16,0 0-392-16,0 0-1154 0</inkml:trace>
  <inkml:trace contextRef="#ctx0" brushRef="#br0" timeOffset="-119781.643">3567 11129 2539 0,'0'0'509'0,"0"0"-104"0,0 0-99 0,0 0-54 16,0 0-31-16,0 0-18 0,-27 9-28 0,17-4-23 16,-1 1-33-16,1 2 26 0,-3-1-16 0,1 2-40 15,0-2 3-15,1 4-6 0,1-3-2 0,2 1-5 16,1 0-13-16,-2-1-19 0,4 0 4 15,2-2 3-15,1 1-5 0,2-7-11 0,3 11 1 16,-3-11-10-16,9 7 17 0,-1-4-18 16,-8-3-9-16,14 1 11 0,-4-1-3 0,-10 0-18 15,19-3 8-15,-11 2-7 0,0-3 6 0,-1 1-9 16,1-1 17-16,-3 0-2 0,1-1 2 0,-6 5-20 16,8-10 5-16,-5 4-15 0,0 0-31 0,-2-2-3 15,-1 8-24-15,2-16-33 0,-4 9 15 0,4-3-39 16,-4 2 16-16,1-1-47 0,1 9-11 0,-1-16 7 15,1 16 4-15,0-14 14 0,0 14 4 0,2-14-117 16,-2 14-14-16,6-12-131 0,0 8-360 0,-2-1-222 16</inkml:trace>
  <inkml:trace contextRef="#ctx0" brushRef="#br0" timeOffset="-119461.526">3806 11057 2363 0,'8'0'380'0,"1"-2"-53"16,-9 2 34-16,15-2-126 0,-7 2 8 0,-8 0-25 15,0 0-22-15,15 0-51 0,-15 0-12 0,0 0-18 16,0 0 22-16,0 0-33 0,0 0-8 0,0 0-1 16,0 0-20-16,-17 15 11 0,10-10-15 0,-3 1 23 15,0 0-22-15,0 3 10 0,-2 0 6 0,2 2 4 16,0-2-16-16,0 3-5 0,0 0-20 0,3-1 2 16,-1 3 5-16,1-1-13 0,2 0 2 0,1-3-6 15,0 0 8-15,1-2-1 0,0 0 3 0,3-8-9 16,1 13 4-16,-1-13-4 0,6 6-13 15,-6-6 15-15,0 0-25 0,19-3 3 16,-19 3-9-16,19-7 4 0,-9 2-5 0,-1-2 4 16,1 1 0-16,-3-1 0 0,0-1-2 0,1 1-9 15,-2-2 6-15,0 0-20 0,-4-1-1 0,1 2-22 16,0-1-20-16,-1 1-10 0,-1-1-11 0,-1 1-30 16,-1-1-13-16,1 9-62 0,-5-17-17 0,5 17-53 15,-4-8-1261-15,4 2-1783 0</inkml:trace>
  <inkml:trace contextRef="#ctx0" brushRef="#br0" timeOffset="-119018.023">4336 10658 3273 0,'0'0'576'0,"0"0"-167"0,33-3-75 0,-23 2-85 16,2 1-15-16,2-3-57 0,2 2-13 0,-3 0-52 15,1 1-39-15,0 0-16 0,-1-1-44 16,-1 1-53-16,-2 0-24 0,-10 0-81 0,18 1-5 16,-18-1 69-16,10 5-69 0,-7-1-197 0,-3-4-1769 15</inkml:trace>
  <inkml:trace contextRef="#ctx0" brushRef="#br0" timeOffset="-118777.845">4287 10817 4095 0,'0'0'480'0,"15"0"-103"0,-15 0-85 0,10 0-38 16,-10 0-51-16,14 0-38 0,-14 0-27 0,16-2-18 15,-9 1-10-15,-7 1-23 0,20 0-12 0,-12 0-23 16,1 0-14-16,0-3-24 0,1 2-28 15,-10 1-18-15,20-2-22 0,-11 2-7 0,1 0-55 16,-10 0-17-16,18-1-41 0,-18 1-26 0,22-3-248 16,-15 3-1287-16</inkml:trace>
  <inkml:trace contextRef="#ctx0" brushRef="#br0" timeOffset="-117326.44">5068 10508 3095 0,'0'0'588'0,"2"20"-134"0,-2-20-66 0,-9 15-72 16,6-7-49-16,-1 2-31 0,-2 2-40 0,2-1-18 16,0 1-10-16,1 0 0 0,-1-1-22 0,1 1-14 15,2 0-16-15,-1-1-7 0,1-1-11 0,1 0-8 16,0-1-11-16,0-9-9 0,4 16-6 0,2-8-8 16,-1-2-13-16,1-2-3 0,4-1-4 0,1-1-8 15,2-2-4-15,0-2 2 0,1-1-5 0,2-1 4 16,-1-2-28-16,1-2-12 0,0 1 6 15,0-2-18-15,0 0-9 0,2-2-5 16,-4 1-6-16,0 0-12 0,0 0 6 0,-2-1 4 16,0 0-12-16,-2 1 8 0,0 1 6 0,1-3-12 15,-4 5 18-15,1-2-15 0,-1 2 20 0,0-1-15 16,-2 2 15-16,0-1-19 0,-1 2 22 0,-4 5 3 16,4-7 21-16,-4 7-10 0,0 0 27 0,0 0-8 15,0 0 22-15,0 0-7 0,0 0 19 0,0 0-1 16,-11 20 18-16,6-11 7 0,1 2 3 0,-3 3 0 15,3 2 10-15,-2 1 1 0,1 3-8 0,-3 0-7 16,2 2-10-16,0-1-5 0,0 0-3 16,1 0-6-16,0-2 3 0,1-1-11 0,-3 0 0 15,3-1 8-15,-2 0-22 0,2 0-15 16,-2-2-13-16,2-2-24 0,-3 1-10 0,3-4-27 16,-2-1-9-16,2-1-26 0,-2-1-12 0,6-7-38 15,-11 7-24-15,11-7-27 0,0 0-105 0,-7 5-1049 16,7-5-1262-16</inkml:trace>
  <inkml:trace contextRef="#ctx0" brushRef="#br0" timeOffset="-116746.288">5533 10903 3235 0,'0'0'517'0,"19"1"-115"16,-8-1-79-16,-1-1-81 0,0-1-40 0,2 0-22 16,-3-3-13-16,1 2-42 0,-2-3 0 0,1 0-33 15,-2-1-16-15,0-1 1 0,0-1-21 16,-3 0 6-16,0-3-8 0,-1-2-11 0,-1 2 8 15,-1-2-24-15,-1-1 10 0,-1-3-10 0,-1 3 8 16,1-3-20-16,-2 1 15 0,0 3-7 0,0-2 15 16,2 3-2-16,-3 2-16 0,1 0 21 15,2 0-7-15,-1 1 9 0,2 2-4 0,2-1-9 16,-1 0 10-16,3 1-6 0,2-2 0 0,-1 3 0 16,3 0 2-16,2-2-21 0,2 1 13 0,2 1-17 15,2 0-1-15,0 0 8 0,2 1-6 0,0 1 0 16,2 1 1-16,0 0-10 0,-2 1 4 0,0 0-7 15,-3 2 4-15,2 1 5 0,-5 1-5 16,1 0 2-16,0 2-7 0,-2 3 5 0,-3-1 3 16,-2 2-2-16,-1 2-6 0,-4 2-10 0,-1 1 20 15,-1 0-6-15,-4 3 4 0,1 0-12 0,-2 0 11 16,-1 1-12-16,0 2 17 0,2 0-1 16,-1 1-8-16,0-1 1 0,3 0 2 0,-1 1-1 15,3-3 7-15,2 1-6 0,-1 0 0 0,6-3 5 16,-1 0-1-16,4-2-1 0,2 0-8 0,3-2 3 15,2-2 5-15,1-2-11 0,1-1 0 0,2-3-2 16,0 0-1-16,-3-2-12 0,1 0 0 0,0 0-12 16,0-1-25-16,-3 0-13 0,-1 0-16 0,0 0-45 15,-5-1-22-15,-9 2-29 0,14-3-50 0,-10 0-1094 16,-4 3-1068-16</inkml:trace>
  <inkml:trace contextRef="#ctx0" brushRef="#br0" timeOffset="-114113.921">7812 10425 2771 0,'0'0'478'0,"0"0"-89"0,0 0-71 15,0 0-79-15,0 0 10 0,0 0-44 0,0 0 27 16,0 0-41-16,0 0-4 0,0 0-36 0,0 0-19 16,0 0-3-16,0 0 6 0,18-11-14 0,-11 7-21 15,3 1 0-15,0 0-24 0,0 0-6 16,3 0-15-16,-3-1-10 0,1 0 7 0,-1 2-7 15,0-2-5-15,-2 3-8 0,1-2 8 16,-9 3-10-16,12-2 5 0,-12 2-20 0,13-3 16 16,-13 3-20-16,10-2 1 0,-10 2-5 0,7-3 6 15,-7 3 0-15,7-2-4 0,-7 2-9 0,0 0 9 16,0 0-6-16,11-1 1 0,-11 1 2 0,0 0 6 16,7-3-5-16,-7 3 13 0,0 0-18 0,0 0 8 15,0 0 5-15,11-1-13 0,-11 1-2 0,0 0 6 16,0 0-3-16,0 0-4 0,13 1 5 0,-13-1 0 15,0 0-14-15,10 3 16 0,-10-3-6 0,9 2 7 16,-9-2-5-16,0 0-1 0,10 5 1 16,-10-5 0-16,4 6-14 0,-4-6 12 0,0 0-8 15,-1 14 5-15,1-14-2 0,-10 13 10 0,4-6 0 16,-2 2-2-16,-1-2 5 0,-1 3 0 0,-1 0-5 16,-2 0 1-16,-1 0-3 0,1 0 1 15,-1 0-2-15,1 0-7 0,-2 0 6 0,2 0-2 16,-2 0-1-16,0-1 3 0,3 0-1 0,-4 0 12 15,3-1-12-15,-1 0 5 0,2-2-3 0,-2 1 5 16,4-1-10-16,1-1-1 0,-1-2 12 0,3 2-2 16,0-2-4-16,1 2 0 0,1-1-4 0,5-4 17 15,-10 6-16-15,10-6 6 0,-7 3 2 0,7-3 8 16,-6 4-12-16,6-4 14 0,0 0 2 16,0 0-13-16,0 0-4 0,0 0 18 0,16 9-21 15,-16-9 9-15,18 2-4 0,-8-4-2 0,4 2 3 16,0 0-3-16,2-1 6 0,-3-1-3 0,2 1 2 15,-2 0 5-15,1 0-7 0,0-1-1 0,-2 1-4 16,1 0 8-16,-1 0-10 0,-3-1 5 0,2 1-14 16,-3 0 8-16,-8 1-12 0,17-2-21 0,-10 0-32 15,-7 2-22-15,14-3-55 0,-8 0-58 16,-6 3-17-16,15-6-972 0,-6 1-664 0</inkml:trace>
  <inkml:trace contextRef="#ctx0" brushRef="#br0" timeOffset="-113734.352">8325 10354 3533 0,'0'0'556'0,"0"0"-158"0,0 0-110 16,0 0-34-16,0 0-46 0,0 0-52 0,-19 14-1 15,19-14-22-15,-8 6-11 0,5-2-25 0,3-4-11 16,-5 5-18-16,5-5 12 0,0 0-11 0,-6 9 5 16,6-9-22-16,0 0-2 0,3 11-4 15,-3-11-11-15,8 5-3 0,-1 1 6 0,-1-2-15 16,2 0 8-16,0 0-1 0,1 0-7 0,0 2-13 16,-1 0 9-16,1 0-12 0,2 0 13 0,-4 0-4 15,2 1 2-15,0 0-15 0,-3 0 18 0,1 1-14 16,-2 1-7-16,-1 0-1 0,-3-1 9 0,1 1-4 15,-2-9 11-15,-4 19-17 0,-1-11 0 0,-1 2 8 16,1 1-1-16,-6-2-7 0,1 2-17 16,-3-3-17-16,0 0 4 0,0 1-17 0,-2-3-11 15,2 0-31-15,-1-2-15 0,1-3-36 0,2-2-39 16,11 1-35-16,-20-3-74 0,12-4-1233 16,1 1-2475-16</inkml:trace>
  <inkml:trace contextRef="#ctx0" brushRef="#br0" timeOffset="-113470.245">8235 10367 3527 0,'0'0'695'16,"0"0"-176"-16,0 0-101 0,0 0-93 0,0 0-51 15,4-9-51-15,-4 9-34 0,7-5-36 0,-7 5-18 16,11-6-22-16,-1 2-18 0,1 0-8 0,4-1-19 15,0-3-12-15,2 2-4 0,4-3-7 16,3 1-5-16,-1 1-6 0,1-1-2 0,1 1 3 16,-1-1-9-16,0 2-7 0,-5 0-2 0,0 2-3 15,-3 0-12-15,0 1 0 0,-4 0-13 0,2 0-22 16,-2 1-7-16,-1 0-35 0,-1 1-15 0,-10 1-57 16,16-4-49-16,-16 4-43 0,12 0-860 0,-12 0-678 15</inkml:trace>
  <inkml:trace contextRef="#ctx0" brushRef="#br0" timeOffset="-112958.037">8841 10292 2725 0,'0'0'533'16,"-28"15"-145"-16,16-8-62 0,-3 3-56 0,-2 1-49 16,-3 3-12-16,-2 4-24 0,0 0-23 0,1 2-8 15,1 1-4-15,2 1-12 0,-1 0-23 0,5 1-7 16,3-3 14-16,3-2-6 0,2-2-19 16,3-2-4-16,3-1 11 0,3-3-23 0,3-1-9 15,1-2-3-15,4-2-16 0,-1-2 13 0,3-1-18 16,1-2 7-16,-2-3-18 0,4-1 0 0,0-3-4 15,0-1-2-15,3-4-10 0,-1-1-4 16,-1-1 6-16,0-1-13 0,0 0-4 0,-3-1 1 16,0-3-6-16,-2 0-4 0,-2 2-3 0,-1-2-8 15,-3 3-22-15,0 1 8 0,-3 1-19 0,-2 3-2 16,-1-1-5-16,-1 2-20 0,-1 3-24 0,-1 1-5 16,0-1-27-16,3 7-25 0,-11-8-31 0,11 8-16 15,-10-5-22-15,10 5-149 0,-7 1-1602 0</inkml:trace>
  <inkml:trace contextRef="#ctx0" brushRef="#br0" timeOffset="-112618.246">9149 10290 3417 0,'0'0'451'0,"0"0"-87"0,0 0-71 0,0 0-40 15,0 0-36-15,-20 16-28 0,12-8-10 0,-4 2-2 16,0 1-39-16,0 2 9 0,1 2-30 0,-3 2-5 16,3 2-17-16,0 0-7 0,-1 1-2 0,3 0-7 15,2 0-13-15,1-2 14 0,1-3-32 0,2 0 20 16,3-2-16-16,0-2-1 0,3-1-9 16,2-3 0-16,1-4 3 0,-6-3-1 0,16 4-7 15,-4-6-2-15,0-3-12 0,1-4-1 16,2 1 4-16,0-1-2 0,1-6-12 0,-1 0 17 15,-1 1-20-15,-2-2 6 0,1-1 2 0,-3 1-12 16,-4-1-14-16,1 4-8 0,-3-1-5 0,0 2-7 16,-3 0-13-16,1 0-9 0,-2 2-9 0,-3 1-10 15,-2 2-26-15,5 7-27 0,-12-12-34 0,5 10-11 16,0 2-890-16,7 0-588 0</inkml:trace>
  <inkml:trace contextRef="#ctx0" brushRef="#br0" timeOffset="-112078.02">9352 10567 3302 0,'5'5'542'15,"-5"-5"-134"-15,0 0-82 0,11 1-67 0,-11-1-40 16,0 0-27-16,14-8-34 0,-8 3-8 0,0-1-40 16,-1-1-32-16,0-4 11 0,1 3-24 15,1-5 7-15,-1 1 4 0,0-1-14 0,-2-1-10 16,1 1-8-16,0-1 13 0,-1 0-19 16,0 3-9-16,-1 0-2 0,3-3-13 0,-2 4 7 15,-1-1 4-15,1 2 10 0,0-2-12 0,1 2 16 16,-1 0-7-16,0 2 14 0,1-1-27 0,2 1 1 15,1-1-2-15,-1 2 1 0,2-1-4 0,3 2-1 16,0-2 4-16,-1 1-8 0,3 1 1 0,-1 1-2 16,4-1-1-16,-3 3-6 0,0 0-7 0,0 1 10 15,0-1 4-15,-2 4-2 0,-1-1-2 16,0 5-9-16,-2-3 6 0,-4 5 3 0,0-1-3 0,-4 1-9 16,-2 3-1-16,1 0 14 0,-5 2-6 15,1 1 14-15,-3 1-10 0,1-2-1 0,-2 1 2 16,2 0 0-16,-1-1-2 0,1 0-3 15,1 1-3-15,-1-3 6 0,2-2-3 0,1 3 7 16,2-2-7-16,1-1 10 0,0-9 3 0,4 16-3 16,0-8-3-16,3-3-4 0,0 0 3 0,3-2-4 15,1 1-4-15,1-1-2 0,-1-3 0 0,3 0-7 16,-1-2-17-16,2 2-1 0,-2-1-16 0,1 0-22 16,-1 0-19-16,-1-1-9 0,0 0-38 0,-3 1-28 15,-9 1-53-15,18-4-57 0,-10 2-1189 0,1-1-1301 16</inkml:trace>
  <inkml:trace contextRef="#ctx0" brushRef="#br0" timeOffset="-109306.183">11117 10306 2842 0,'0'0'511'0,"0"0"-154"0,0 0-23 0,0 0-81 0,0 0-25 16,-19 16-12-16,19-16-17 0,-9 7-10 16,1-1-33-16,4-2-19 0,-3 1 3 0,1 0-18 15,2-1-3-15,4-4 7 0,-9 7-14 0,9-7 5 16,-5 8-18-16,2-4-13 0,3-4-6 0,0 0-12 16,1 9 2-16,-1-9 6 0,0 0-40 15,15 8 2-15,-5-5 0 0,1-1-13 0,3 0 4 16,3 0-10-16,-1 0 3 0,2-1 3 0,0 2-6 15,1 0-5-15,-1-2 5 0,-4 2-15 0,1 1 11 16,-3-1-13-16,-1 1 5 0,0 0-2 0,-2 1-1 16,-2 2-4-16,-1 1 3 0,-2-1-1 15,-3 0-2-15,-1-7-2 0,0 15 4 0,0-6 1 16,-1 0 3-16,-3-1 0 0,1 1-9 0,-3 0 3 16,2 0 3-16,1-2-4 0,-4 2-16 0,-1-2-11 15,2 0-5-15,-1 2-22 0,0-4-13 0,0 1-20 16,-1-1-29-16,-1-2-37 0,0-1-26 0,9-2-41 15,-17 0-1041-15,10-3-834 0</inkml:trace>
  <inkml:trace contextRef="#ctx0" brushRef="#br0" timeOffset="-109022.465">11056 10361 4450 0,'0'0'499'0,"13"-3"-112"16,-5 2-80-16,-8 1-66 0,16-4-36 0,-5 1-42 15,0-1-23-15,1 1-26 0,2-1-11 0,-1 0-15 16,5-2-6-16,-3 1-27 0,4-1 8 0,-2 1-18 16,1-1 9-16,-1-2-17 0,0 2-3 0,4 1-8 15,-5-2 3-15,2 0-8 0,2 1-1 0,-5-1 3 16,4 3-3-16,-2-3-10 15,0 1-10-15,0 2-21 0,1-1-6 0,-5 1-26 16,4-1-6-16,-4 3-33 0,-1-2-12 0,-2 1-54 16,-10 3-18-16,20-4-830 0,-13 2-583 0</inkml:trace>
  <inkml:trace contextRef="#ctx0" brushRef="#br0" timeOffset="-108397.947">11597 10281 3472 0,'0'0'506'0,"9"-5"-107"0,-4 3-57 0,3 0-77 16,-8 2-15-16,16-4-58 0,-10 1 10 0,3 2-49 16,-1-2-12-16,2 0-26 0,-2 2-11 0,2 0-22 15,0-1 10-15,1 1-28 0,-2 1-5 0,-9 0-17 16,18 0 2-16,-9 0-13 0,-9 0 4 0,14 5-22 16,-10 1 15-16,-4-6-7 0,2 12-1 0,-4-2-4 15,-5 1 5-15,0 0-16 0,-2 4 17 0,-2-3-15 16,-1 4-2-16,0-2 11 0,2 0 8 0,-1-1-13 15,3 0 11-15,-3 1-15 0,2-2 30 16,1 1-24-16,-1-2 0 0,2-2-7 0,0 1 2 16,1-1-3-16,0-2 11 0,3 0 4 0,-2-1 3 15,2-1 4-15,3-5-5 0,-6 10 2 0,4-5 5 16,2-5-10-16,0 0-6 0,5 12-2 16,-5-12-1-16,11 8-2 0,-5-5 5 0,4 0-10 15,1-1 9-15,0 1-9 0,1 0 2 0,1-2 3 16,-2-1-4-16,3 2-15 0,-1-1-9 0,-1 1-8 15,0-2-11-15,-1 0-26 0,2 1-12 16,-3-2-21-16,-1-1-19 0,1 1-33 0,-10 1-6 0,18-7-24 16,-9 2-633-16,-2 0-734 0</inkml:trace>
  <inkml:trace contextRef="#ctx0" brushRef="#br0" timeOffset="-107898.652">12233 10311 2658 0,'-8'-12'437'0,"2"7"-101"0,0 1-101 0,-2-1-45 15,-2 1-52-15,1-1 37 0,-1 1 8 0,-1 1-19 16,-2-1-31-16,1 2 1 0,-1 0 23 0,2 1-15 15,-2 2-1-15,1 2 12 0,-1 1-27 0,-1 1-16 16,0 3-21-16,2 0 7 0,1 2-24 0,0-1 4 16,3 3-12-16,3-3 11 0,1 1-15 0,2 0-4 15,-1-2-15-15,3-8 13 0,3 15-9 16,-3-15-12-16,7 9 2 0,-1-6-8 0,1-1 0 16,-7-2-3-16,18 2-10 0,-9-4 2 0,2 0 3 15,3-3 1-15,-1 0-6 0,3-2-5 0,-1-2-3 16,-1 2 0-16,-1 0 5 0,-1-2 2 15,1 0-22-15,-2 2 5 0,-3 1 4 0,0 0 9 16,-1 0-5-16,1 2-8 0,-2 0-3 0,-6 4 1 16,7-5 1-16,-7 5 6 0,0 0-6 0,0 0 14 15,0 0-18-15,-8 20 11 0,1-9-8 0,1 1 18 16,2 3-7-16,-3 0 6 0,0 2-1 0,0-1 14 16,0 5-6-16,1-2-7 0,2-2-4 0,-1 1 6 15,3-2-1-15,-2 0 6 0,1-2-7 0,2 0-1 16,1-1-17-16,-2-2-11 0,0-1-19 15,0 0-24-15,2-3-17 0,0-7-32 0,2 12-21 16,-2-12-36-16,0 0-18 0,0 0-46 16,0 0 2-16,14 4-227 0,-14-4-1494 0</inkml:trace>
  <inkml:trace contextRef="#ctx0" brushRef="#br0" timeOffset="-107387.086">12385 10569 2761 0,'4'5'488'15,"-4"-5"-116"-15,8 10-96 0,-4-6 6 0,-4-4-64 16,7 5 22-16,-7-5-102 0,13 1 8 0,-13-1-34 16,18-5-23-16,-9 0-24 0,5-4 9 0,-1-1-19 15,-2-1 9-15,5-2-9 0,-1-4 18 16,-1 0-47-16,-3 0 2 0,1 0 11 0,-6 1-9 15,-1-1-22-15,1 1-4 0,-4 0 11 0,-1 4 22 16,1-3-40-16,-2 3 27 0,0 0 4 0,-2 2 0 16,2 1 0-16,-1 0 5 0,-1 2-11 0,2 7 26 15,0-14-19-15,0 7 20 0,0 7 11 0,0-11 22 16,0 11-14-16,0-9 15 0,0 9-28 16,5-6-22-16,-5 6-1 0,10-7 12 0,-2 6-12 15,3-2 8-15,1 0-15 0,-1 2-9 0,2-1-14 16,3 2 20-16,-1 0-15 0,1 0 3 0,-1 2-3 15,0-1-5-15,0 2-4 0,-1 1 15 16,-1 0-11-16,-3-1-6 0,0 3-3 0,-3 1 5 16,-2-1 0-16,0 3-4 0,-3-2-3 0,-2-7 3 15,0 18-6-15,-2-8 15 0,2 1-6 0,-4 0 8 16,3 1 2-16,0-3-3 0,-1 4 0 0,0-2-2 16,2-1-6-16,0 1 6 0,0 1 4 0,0-2-6 15,2 0 11-15,2 0-2 0,2-3 1 0,0 2 5 16,3-3-10-16,-2 0-1 0,7-2-23 15,-4 0 8-15,7-3-19 0,-4 1 1 0,5-2-6 16,-3 0-14-16,4-2 3 0,-6 0-30 0,5-1-16 16,-3 0-26-16,0-1-35 0,-3-1-38 15,-3 0-54-15,3 0-1335 0</inkml:trace>
  <inkml:trace contextRef="#ctx0" brushRef="#br0" timeOffset="-87842.814">800 12233 2807 0,'0'0'532'0,"0"0"-112"0,0 0-118 0,0 0-15 16,0 0-29-16,0 0-35 0,0 0-19 0,0 0-25 15,0 0 12-15,0 0-54 0,0 0 27 0,0 0-51 16,0 0 12-16,-13 21-16 0,10-14 2 0,-1 4-14 15,2-1-6-15,-3-1-6 0,3 4-2 16,-2-2-15-16,3 2-14 0,-3-1-5 16,2-1-2-16,0 2-9 0,0 0 3 0,-1-1-5 15,2 0-4-15,-1-1 0 0,0 2-18 0,0 1-22 16,2-3-12-16,0 1-30 0,0 0-13 0,0-2-37 16,-2-1-6-16,2-9-72 0,4 16-80 0,0-10-971 15,4 0-698-15</inkml:trace>
  <inkml:trace contextRef="#ctx0" brushRef="#br0" timeOffset="-87598.956">1171 12200 4663 0,'0'0'492'0,"0"0"-107"0,0 0-78 16,-34 12-70-16,18-7-62 0,-5 1-3 0,-5-1-44 15,-3-1-23-15,-2 0-11 0,-7 0-19 16,-1 2-22-16,1-3-11 0,-2 1-13 0,0 0-6 16,-1-2-22-16,2 3-4 0,-1-2-20 0,1 4 0 15,2-2-21-15,-1 0 8 0,8 0-34 0,-1 0-8 16,6-1-16-16,2-1 4 0,6 3-42 0,3-4-4 16,5 1-62-16,5 1-963 0,4-4-736 0</inkml:trace>
  <inkml:trace contextRef="#ctx0" brushRef="#br0" timeOffset="-87359.455">995 12543 3501 0,'8'4'543'16,"-8"-4"-91"-16,6 3-107 0,-6-3-90 0,0 0-22 16,0 0-32-16,-20 7-21 0,9-5-19 0,-6-1-28 15,-4 1-14-15,-6 2-22 0,-2-1 6 0,-3 1-11 16,-5 1-12-16,0 1-6 0,1-1-8 0,-4 0-12 15,4 1 5-15,-1-1-16 0,6 0 2 0,-1-1-4 16,3 1-17-16,3-1-24 0,5 0-29 16,1-2-4-16,5-1-24 0,1 2-4 15,2-3-23-15,4-1 16 0,1-2-28 0,7 3-26 16,-3-8-47-16,3 8-25 0,6-14-82 0,2 7-1129 16,-1 0-1411-16</inkml:trace>
  <inkml:trace contextRef="#ctx0" brushRef="#br0" timeOffset="-85571.3">1245 12464 2620 0,'0'0'546'16,"0"0"-120"-16,0 0-69 0,0 0-101 16,0 0 2-16,0 0-49 0,0 0 12 0,0 0-54 15,0 0 14-15,0 0-25 0,0 0-29 0,0 0-12 16,0 0-10-16,0 0-13 0,-16 19-4 0,12-13 7 15,-2 2-21-15,0-1 0 0,1 1-12 0,-1 3-10 16,0 1 6-16,1 0-1 0,1-1-13 0,-2 0-8 16,2 0 6-16,0 0-9 0,2 1-4 0,-1-1-8 15,2 0 0-15,1-1-8 0,-1 1 5 16,1-11-7-16,1 16 13 0,2-9-21 16,-2 1-22-16,3-2 2 0,-4-6-5 0,12 8-8 15,-4-3 17-15,-1-4-12 0,-7-1 4 0,17 1-19 16,-9-1 18-16,-8 0-31 0,17-2 14 0,-7-1 9 15,-3 0 10-15,-1 0 12 0,0-1-19 0,-6 4-4 16,10-6-9-16,-10 6 9 0,4-8 10 0,-4 8-3 16,0-9 12-16,0 9-19 0,0 0 26 0,-8-12-16 15,2 8 18-15,0 0-10 0,-1 1 4 0,-1-2 14 16,1 2-7-16,-4-2-6 0,4 2 22 16,-2-2-25-16,-1 3-2 0,0-3-30 0,1 1 5 15,0-1-22-15,2 1-21 0,-4-3-75 16,5 2-9-16,-2-1-73 0,3 0-1315 0</inkml:trace>
  <inkml:trace contextRef="#ctx0" brushRef="#br0" timeOffset="-85050.99">1642 12569 2590 0,'0'0'496'0,"0"0"-157"16,0 0-36-16,0 0-42 0,-20-7-22 0,20 7-47 16,-14-3-11-16,6 3-17 0,-1 0-32 15,9 0-30-15,-18 3-5 0,11-1-6 0,-2-1 21 16,-2 1-18-16,2 3-19 0,2-3-7 0,-2 1-7 15,3 2 20-15,-1-3-23 0,2 3-16 0,-1-1-3 16,6-4-1-16,-9 7 18 0,9-7-2 0,-7 4 3 16,7-4-6-16,0 0 3 0,-3 5-21 0,3-5-11 15,0 0-1-15,0 0-1 0,0 0-4 0,0 0 11 16,0 0-20-16,28-4 15 0,-28 4-9 0,12-4 15 16,-12 4-24-16,11-3 14 0,-6 2-21 0,-5 1 27 15,9-6-18-15,-9 6 13 0,10-4-8 16,-3 1-9-16,-7 3 8 0,10-5-4 15,-7 3-12-15,-3 2 14 0,10-5-8 0,-10 5 3 16,8-5-12-16,-8 5-1 0,6-2 16 0,-6 2-6 16,0 0-18-16,0 0 15 0,0 0 11 0,0 0-5 15,0 0 9-15,0 0-8 0,-8 23 3 0,6-17-10 16,-2 0-3-16,4-6 23 0,-3 12-23 0,3-12 14 16,-3 10-35-16,3-10 21 0,0 7-21 0,0-7-25 15,0 0-45-15,10 8 11 0,-10-8-38 0,17-3-12 16,-17 3-36-16,21-9-25 0,-4 0-73 15,3 1-59-15,1-3-535 0,-1-1-2314 16</inkml:trace>
  <inkml:trace contextRef="#ctx0" brushRef="#br0" timeOffset="-84751.891">1936 12458 2487 0,'0'0'654'16,"0"0"-208"-16,0 0-22 0,0 0-83 0,0 0-56 15,0 0-36-15,0 0-39 0,0 0-1 0,-15 19-37 16,10-14-39-16,5-5 4 0,-10 8-32 0,6-4 3 15,4-4-34-15,-11 7 7 0,5-4-14 0,6-3-15 16,-11 8-16-16,8-6-11 0,3-2-15 16,-11 5 0-16,11-5-10 0,-7 4 10 15,7-4-10-15,0 0-4 0,-8 4 6 0,8-4 3 16,0 0-12-16,-4 5 14 0,4-5-18 0,0 0 13 16,0 0 8-16,0 0-5 0,13 18-10 0,-7-10 4 15,1 0 5-15,-3 1-11 0,2 0 11 0,-2 1 10 16,-1 1-17-16,0-1 2 0,1 0-2 0,-4 0 21 15,0 1-25-15,-2 0 14 0,0-3-6 0,0 1-2 16,-1 0-19-16,-1-2 5 0,0 1-11 0,-2-3-3 16,-2 0-68-16,2-3 3 0,-1 0-52 15,7-2-14-15,0 0-24 0,0 0-79 0,-23-7-1399 16</inkml:trace>
  <inkml:trace contextRef="#ctx0" brushRef="#br0" timeOffset="-84346.841">2036 12609 2963 0,'10'1'538'16,"3"-1"-123"-16,-2 0-63 0,3-1-133 0,-1-1-17 0,4-4-38 15,-1 2-6-15,-1-3-24 0,-1-1-7 16,0 1-63-16,-1-2 29 0,0 1-4 0,-2 0-12 16,-1-2-27-16,-3 2 15 0,1 0-17 0,-3 0 7 15,-1 1-32-15,-3-1-9 0,-1 8 17 16,0-12 4-16,-2 6-4 0,2 6-10 0,-9-9 10 16,1 7-1-16,1 1-8 0,-2-1 16 0,-1 0-10 15,10 2 1-15,-18 5 13 0,9-3-5 0,-2 2-3 16,3 0-3-16,-1 3-4 0,1 0 3 0,2 1-15 15,2 0 21-15,2 2-11 0,2 0 2 0,0-1-7 16,3 1-8-16,0 1-2 0,3-2 7 16,2-1 2-16,1 2 8 0,1-3-16 0,4-2-16 15,0 2-8-15,-2-3-17 0,1-1-22 16,0-1-7-16,2 2-14 0,-2-3-22 0,-13-1-44 16,29 0-56-16,-15 0-39 0,-1 0-1205 0,2 0-1910 15</inkml:trace>
  <inkml:trace contextRef="#ctx0" brushRef="#br0" timeOffset="-76463.776">3259 11969 2143 0,'0'0'416'15,"0"0"-45"-15,0 0-81 0,0 0-4 0,0 0-45 16,0 0-57-16,0 0-54 0,0 0 57 15,0 0-68-15,0 0 30 0,0 0-41 0,0 0-13 16,0 0 7-16,0 0-34 0,0 0-8 0,0 0 10 16,0 0-14-16,0 0 32 0,0 0-28 0,0 0-15 15,0 0-4-15,0 0 24 0,0 0 2 0,0 0 4 16,0 0-13-16,0 0-6 0,0 0 1 0,0 0-7 16,0 0-18-16,0 0 15 0,-11 17-8 0,11-17 24 15,-2 10-10-15,2-10 2 0,-2 11 4 0,0-4-15 16,2-7 6-16,-1 14-13 0,-1-4-14 15,-1 1 22-15,2 1 12 0,-2 2-5 0,2 0-9 16,-1 0 1-16,1-1-7 0,-1 1 10 0,1 0-3 16,0 0 1-16,-1-1-16 0,2-1-8 15,-1-1-2-15,-1 0-2 0,0-1-9 0,2-1 14 16,-2 0-27-16,2-9-24 0,-1 14-13 0,1-8-39 16,0-6-20-16,-2 9-59 0,2-9-19 0,-2 15-55 15,2-15-1181-15,0 0-1470 0</inkml:trace>
  <inkml:trace contextRef="#ctx0" brushRef="#br0" timeOffset="-75879.066">3432 11985 3409 0,'8'-3'447'15,"-8"3"-87"-15,0 0-75 0,0 0-40 16,0 0-66-16,0 0 1 0,0 0-66 0,0 0 3 16,-16 16-12-16,16-16 37 0,-11 11-67 0,4-5 14 15,-3 1-19-15,3 0 11 0,-2 0-19 0,2 3 10 16,-2 1-6-16,2-1-9 0,-1 2-12 0,3 0-6 16,-2 2-5-16,3-3 5 0,1 2-11 0,1-1 9 15,1 1-14-15,2-1 0 0,1 0 8 0,-1-1-1 16,3 0-19-16,1-2 28 0,1 1-25 0,0-2-1 15,1-2-5-15,2 0 5 0,1-2-7 16,-2 0-12-16,1-2 10 0,2-1 11 0,-11-1-13 16,18-1 7-16,-9 0-1 0,-1-1-12 0,-1-1 10 15,2-2-1-15,-3 0-12 0,0-3 16 0,-1 0-11 16,-2 0 4-16,1-2 8 0,-1 0-14 0,-2 0-5 16,1-2 18-16,-1 2-4 0,1 0 8 0,-4-2-7 15,2 1 3-15,-1 1-18 0,-1 0 7 16,1 0 0-16,-2 1-1 0,-1 1-22 0,-1 0 18 15,1 0-14-15,-1 2-2 0,0 0-27 0,1 1 20 16,0 0-12-16,4 5-5 0,-9-7-9 0,5 4-2 16,4 3-47-16,-8-5 15 0,8 5-48 15,0 0-9-15,0 0-38 0,-5-5-1232 0,5 5-1426 16</inkml:trace>
  <inkml:trace contextRef="#ctx0" brushRef="#br0" timeOffset="-75503.594">3754 11932 2392 0,'0'0'511'0,"0"0"-141"0,0 0-76 15,0 0-71-15,0 0-30 0,0 0-32 0,0 0-27 16,0 0 14-16,-34 6-17 0,24-1-25 0,2-1 22 15,-1 2-5-15,0 0 16 0,1 2-33 0,0 1-38 16,0 1 21-16,3 1 5 0,-2-1-24 0,3 0-10 16,1 2-5-16,3-1-13 0,0-1 5 0,1 0-10 15,3 1 14-15,5-5-6 0,-1 0-24 0,1-1 7 16,2-3 9-16,-1 2-35 0,1-2 38 0,0-2-45 16,1-3 28-16,-1 0-16 0,2 1 22 0,-3-3-9 15,1 0-5-15,-1-1 18 0,-1-1-5 0,-1 1-23 16,-1 0-7-16,-1-1-7 0,-2-3 15 15,-1 2-17-15,-2-1 16 0,-1 9 1 16,-3-18-3-16,0 8 5 0,-2 1-11 0,-3 1-24 16,0-1-20-16,-3 1-30 0,0 1-1 0,-2 3-27 15,-1-1-69-15,-2 3-9 0,2 4-77 0,0-2-1590 16</inkml:trace>
  <inkml:trace contextRef="#ctx0" brushRef="#br0" timeOffset="-75179.526">3961 12375 3244 0,'-45'5'577'16,"6"0"-140"-16,0 0-117 0,0 1-17 0,-1-2-83 15,-1 1-5-15,-1 0-70 0,-16 1 6 16,3 1-27-16,5-3 19 0,6-1-29 16,-13 4-38-16,6-4-18 0,8 3-11 0,0-4-26 15,3 1 2-15,0-1-53 0,8 0-9 0,-1 0 0 16,8-4-42-16,-1 2-16 0,4 0-24 0,2-1-57 15,3 0-14-15,4-1-47 0,-1 1-1371 0</inkml:trace>
  <inkml:trace contextRef="#ctx0" brushRef="#br0" timeOffset="-74247.449">2749 12830 3666 0,'12'20'498'0,"-12"-20"-116"0,6 10-60 0,-5-4-78 0,4 1-6 16,1 2-48-16,-1-1-12 0,2 2-46 16,-1-1-6-16,1 3-18 0,0 0-1 0,1-1-17 15,-1 2 0-15,2-3-9 0,-2 2 1 0,3-1-13 16,-5-1 16-16,3 0-28 0,-3-1-8 16,1-3-10-16,1 2-3 0,-1-3-11 0,-1 0 6 15,-5-5-16-15,10 5 6 0,-10-5-5 0,11-1 1 16,-11 1-6-16,8-7 1 0,-8 7-5 0,2-13 5 15,-2 1-13-15,0 1 12 0,-2-4-11 0,-1-1-4 16,-2 0-7-16,-1-2-3 0,1 0 1 16,1 0 10-16,1 0-11 0,0 0 1 0,-1 2 2 15,1 2 12-15,0 0-16 0,0 1 3 0,1 3 3 16,1-1 2-16,-1 2-2 0,1 1 9 0,-1 0-2 16,1 2 4-16,1 6-10 0,0-12 11 15,0 12 0-15,4-12 8 0,-1 7-9 0,4 0 14 16,0 2 5-16,0-2-11 0,4 1-10 0,1 0 10 15,0-1-7-15,5 2 0 0,0-3-2 0,3 2 10 16,1-1-7-16,1 3-2 0,0-2-19 0,2-1 0 16,3 2-16-16,-5-2-2 0,-2 3-23 0,1 0-9 15,-3-1-28-15,-4 2-32 0,0 5-57 0,0-4-854 16,-6-2-548-16</inkml:trace>
  <inkml:trace contextRef="#ctx0" brushRef="#br0" timeOffset="-73779.336">3090 12777 3395 0,'0'0'645'0,"2"7"-169"0,-2-7-124 16,9 7-75-16,-9-7-48 15,8 10-36-15,-1-4-16 0,-1-1-35 0,1-1-27 16,-1 1-13-16,-1-1-8 0,-5-4-39 0,9 9 8 16,-5-5-20-16,-4-4 10 0,5 10-22 0,-5-10 3 15,-3 12-10-15,-2-6 6 0,0 3-15 0,-3-2 16 16,0 0-15-16,0 1 6 0,-1-1 4 0,2-1 0 16,-2 1-23-16,1 0 16 0,1-1-12 0,0 1 14 15,1-1-16-15,1 1 6 0,0-3 3 0,5-4 0 16,-2 11 3-16,2-11 0 0,2 13-13 15,-2-13 7-15,11 12-4 0,-5-6 13 0,1-2-22 16,2 1 14-16,-1-1-10 0,1 1 12 0,-9-5-12 16,11 7 6-16,-5-4-10 0,-6-3 17 15,10 5-17-15,-10-5 8 0,7 5-7 0,-7-5 9 16,5 4-12-16,-5-4 13 0,0 0-13 0,0 0 6 16,0 0 0-16,-8 15-9 0,2-11 7 0,-2-2 10 15,1 3-20-15,0-1 5 0,-2-1-12 0,-1 0 10 16,3 0-14-16,0-1 5 0,7-2-1 0,-13 4-10 15,6-3-25-15,7-1-1 0,0 0-27 16,0 0-28-16,0 0-49 0,-20-5-71 0,17 3-926 16,3 2-657-16</inkml:trace>
  <inkml:trace contextRef="#ctx0" brushRef="#br0" timeOffset="-72980.064">3745 12422 2531 0,'-15'2'345'0,"9"-1"-1"16,6-1-3-16,-10 3-88 0,10-3 1 0,-12 2-70 16,12-2-10-16,-9 2-31 0,9-2 15 0,-7 2 4 15,7-2-10-15,0 0-13 0,-11 3 17 0,11-3-18 16,0 0 16-16,0 0-10 0,0 0-18 0,-9 2 32 16,9-2-56-16,0 0-16 0,0 0-13 15,0 0 2-15,0 0-15 0,0 0 10 0,0 0-21 16,0 0-6-16,0 0-8 0,0 0-3 15,0 0 3-15,0 0-10 0,36-6 4 0,-28 6 5 16,3-1-20-16,2-2-4 0,1 1-16 0,2 0-3 16,3-1-5-16,0 0-15 0,3 0-5 0,1 1-11 15,4-2-24-15,0 2-5 0,-2-2-14 0,-1 1-14 16,-3 2-27-16,0-1-29 0,-2 1-44 0,-1 4-9 16,-5-5-1268-16,3 2-1788 0</inkml:trace>
  <inkml:trace contextRef="#ctx0" brushRef="#br0" timeOffset="-70659.682">3550 12819 3038 0,'0'0'476'0,"0"0"-63"0,0 0-139 0,0 0 12 0,0 0-76 16,0 0-3-16,0 0-48 0,10-7-6 0,-10 7-36 16,11 0 1-16,-11 0-29 0,15-2-1 15,-4 2-30-15,-3 0-6 0,-8 0 4 0,21 0 16 16,-11 2-22-16,-10-2-8 0,17 0-4 0,-10 2 0 16,-7-2-16-16,10 7-7 0,-10-7 7 15,3 7-3-15,-3-7-4 0,-4 12 4 0,-2-5-5 16,1 0-7-16,-3 1 0 0,-3 2 5 0,3-3-1 15,-2 3-8-15,-1-1-8 0,1 0 7 0,0-2 1 16,0 1 6-16,1-1-2 0,2-1 0 0,-1 0 15 16,2 1 1-16,1-2-7 0,0 0 19 0,5-5-25 15,-8 8 16-15,5-3-10 0,-2-1 7 16,5-4-5-16,-2 9-9 0,2-9-1 0,0 0 7 16,0 0 1-16,8 14 10 0,-3-11-34 0,-5-3 10 15,8 4-4-15,-2 0 24 0,-6-4-10 0,12 3-2 16,-4-1-18-16,-8-2 3 0,11 3-22 15,-11-3-32-15,14 2-24 0,-14-2-18 0,11 0-38 16,-11 0-34-16,0 0-10 0,19-5-155 0,-14 1-1302 16</inkml:trace>
  <inkml:trace contextRef="#ctx0" brushRef="#br0" timeOffset="-70300.335">4004 12778 3244 0,'0'0'546'0,"-14"-6"-114"15,14 6-88-15,-14 2-86 0,14-2-29 0,-16 5-55 16,6-1 25-16,0 1-52 0,0 1 3 0,1 0-37 16,-1 1-17-16,0 2-17 0,0 0 13 0,1 3-33 15,4-3 2-15,-1 0-18 0,2 0 12 0,1-1-12 16,2-1 5-16,1-7-8 0,5 12-4 0,-1-6-20 15,2-2 12-15,-6-4-1 0,14 4 10 0,-3-4-21 16,-11 0 1-16,19-2 11 0,-8-1-17 16,-1 1-2-16,-1 0 7 0,2-4-7 15,-4 3 2-15,0-2-6 0,-1-2 14 0,1 1-11 16,-3-1 12-16,-1-2-23 0,0 3 6 0,-3 6-4 16,1-14 4-16,-1 6-12 0,-1 0-3 0,1 8-4 15,-3-12 0-15,1 7-17 0,-1-1-1 0,3 6-1 16,-5-7-12-16,5 7-8 0,0 0 1 0,-10-5-52 15,10 5-21-15,0 0-37 0,0 0-994 0,-14 7-731 16</inkml:trace>
  <inkml:trace contextRef="#ctx0" brushRef="#br0" timeOffset="-69847.164">4410 12312 3802 0,'0'0'511'15,"0"0"-122"-15,0 0-84 0,0 0-44 0,0 0-52 16,29-7-20-16,-19 5-38 0,4 0-18 16,1 1-24-16,0 1-36 0,-1-2-19 15,3 1-15-15,-1 0-7 0,-1 1-3 0,-1 0-27 16,0 0-26-16,-2 0-22 0,-12 0-38 0,17 4-41 16,-17-4-18-16,15 5-116 0,-13 0-1169 0,-2-5-1969 15</inkml:trace>
  <inkml:trace contextRef="#ctx0" brushRef="#br0" timeOffset="-69620.148">4330 12469 3678 0,'0'0'650'16,"12"0"-157"-16,-12 0-116 0,15 0-91 0,-15 0-47 15,20-2-51-15,-6 1-26 0,-1-1-10 0,1 0-56 16,2 0-19-16,2 1-19 0,-4-1-16 0,3 0-24 16,-4 1-20-16,0-2-20 0,1 3-16 0,-4-1-45 15,-2-1-24-15,-8 2-47 0,17-1-40 0,-17 1-30 16,11-3-491-16,-11 3-1299 0</inkml:trace>
  <inkml:trace contextRef="#ctx0" brushRef="#br0" timeOffset="-65415.87">5266 12132 3157 0,'0'0'553'16,"0"0"-109"-16,-6 3-97 0,6-3-48 16,0 0-73-16,0 0-4 0,0 0-38 0,0 0 12 15,0 0-27-15,0 0-3 0,0 0-39 0,0 0-1 16,0 0-37-16,0 0 4 0,0 0-9 0,30-8-9 15,-23 5-5-15,3 1-11 0,1 1-15 0,1-1 2 16,2 0-13-16,-3 2-6 0,1 0-1 0,-1 0 3 16,-11 0 1-16,20 4-6 0,-11-3-20 0,-2 2 13 15,-1 2-9-15,-6-5-4 0,7 13 9 0,-7-6-2 16,0-7-11-16,-5 19 6 0,0-9-7 0,-3 2 12 16,-3 0-9-16,1 0-2 0,-2 0 3 0,0-1 0 15,0 0-6-15,-2 0 15 0,0 0-20 0,0-3 17 16,0 1-19-16,1 0 10 0,-1-2 0 0,5-1 10 15,1 0-13-15,-2 0 5 0,2-1 7 16,0-2-2-16,3 1-3 0,5-4 13 0,-10 7-10 16,10-7-4-16,-1 9 0 0,1-9 12 15,0 0-12-15,0 0-3 0,11 15 0 0,-6-11 9 16,4 1-13-16,1 0 3 0,1 0-6 0,-1-1 8 16,2 1-1-16,0-1 5 0,-2-1-11 0,2 1 5 15,0 0-6-15,-2-2 4 0,3 0-7 0,-2-2 4 16,-1 0-8-16,-10 0-10 0,20 0-21 0,-12 0-6 15,2-2-29-15,-2 0-21 0,0-1-39 16,-8 3-14-16,16-7-875 0,-10 3-562 0</inkml:trace>
  <inkml:trace contextRef="#ctx0" brushRef="#br0" timeOffset="-64719.831">5731 12133 3012 0,'0'0'476'0,"0"0"-96"15,0 0-37-15,0 0-53 0,0 0-34 0,0 0-61 16,0 0-46-16,0 0-34 0,0 0 5 16,0 0-15-16,16-4-10 0,-16 4-21 0,11 1 0 15,-11-1-2-15,17 5-6 0,-7-1-22 0,1 1-5 16,0 1-12-16,2 1 1 0,-1 1-15 0,0 0 18 15,-2 1-13-15,0 0-3 0,1 1 4 16,-4-1 11-16,-1 2-13 0,-2-2 0 0,1 1-31 16,-1 1 28-16,-3-1-11 0,-1 0 3 0,-1 1-11 15,-1-2 4-15,0 1 5 0,-3-1 6 0,1 0-10 16,0 0-17-16,0-2 5 0,-2-1 19 0,0 1-41 16,-1-1 31-16,0-2-11 0,1-1 19 0,-1 1-15 15,-1-2 2-15,8-2 33 0,-18 5-17 0,6-4 8 16,1-1-21-16,0 0-6 0,-3 0 11 15,1-1 0-15,-1 0-13 0,1-1 9 0,1-1 1 16,1 1-7-16,1-2 25 0,2 1-3 0,0-1-4 16,3-1-2-16,2 0 7 0,3 5-15 15,2-11 6-15,2 2-2 0,4 0 15 0,2-1-12 16,3 0 21-16,6-4-12 0,-2-1-6 0,7-2-14 16,1-1 6-16,-2 2-14 0,-1-1 2 0,-3 3 3 15,0 0 5-15,-3 0-9 0,-2 5 4 0,-3-3 2 16,-2 2 11-16,1 2-23 0,-5 0 15 0,-2 0-1 15,-1 2 11-15,-2 6-23 0,-3-11 30 0,-2 6-32 16,0 0 33-16,-3 1 3 0,-1 0-12 0,-2 3 0 16,-2-3-27-16,0 2 9 0,-2 2-1 15,2-1-13-15,0 1 6 0,-1 0-9 16,4 0 1-16,-1-2-4 0,2 2-26 0,9 0 35 0,-15 0-40 16,15 0-86-16,0 0-43 0,0 0-49 15,-14 0-1586-15</inkml:trace>
  <inkml:trace contextRef="#ctx0" brushRef="#br0" timeOffset="-63752.585">6183 12026 2570 0,'0'0'426'0,"-5"4"-55"16,5-4-72-16,-6 5-56 0,6-5-31 0,0 0-26 15,-5 8 3-15,5-8-30 0,0 0-1 0,0 8-31 16,0-8-7-16,0 0-21 0,7 10-21 0,-7-10-6 16,11 6-7-16,-5 0-10 0,1-1 12 0,2-1-29 15,0 2 25-15,0 0-38 0,-1-1 7 0,3 3-8 16,-1-1 8-16,-3 1-15 0,3-1 28 0,-3 2-36 16,-1 0 21-16,-2 1-10 0,0-1-4 15,-1 0-25-15,1 1 21 0,-4-1-21 0,-2 1 9 16,2-10 11-16,-3 19-11 0,0-12-14 0,0 1 26 15,0 0-26-15,-1-1 22 0,1-1-11 0,0 0 14 16,3-6-3-16,-7 9 8 0,3-4-26 16,4-5 13-16,-5 7-12 0,5-7 23 0,-8 5-17 15,8-5-2-15,-5 6 8 0,5-6 14 0,-9 3-8 16,9-3 1-16,-11 0-2 0,11 0-26 0,-11-3-6 16,11 3 27-16,-13-4 7 0,7 1-13 0,6 3 12 15,-8-6-15-15,3 2-23 0,1 1 50 0,-1-2-7 16,5 5-18-16,-4-11 8 0,2 5 33 0,2-1-19 15,0 7-11-15,6-16-17 0,-2 6 10 16,1 0-5-16,3-1 13 0,0-1-24 16,5 1 0-16,0-3 8 0,3 0 25 0,0 0-36 0,1 2 14 15,-1-1-3-15,2 2 18 0,-5 2-53 16,-1 1 30-16,-2 0-18 0,-1 2 24 0,0 1-10 16,-1-1-5-16,-6-1-9 0,1 2 31 0,-3 5-9 15,0 0 5-15,-7-20 4 0,1 13-25 0,-2 2 13 16,0-2-5-16,-2 0 6 0,-1 3 13 0,1-3-11 15,0 1 16-15,-2 1-20 0,2 0 19 0,0 1 3 16,-1 0 0-16,3 0-27 0,1 2 12 0,-1 1-23 16,8 1 25-16,-12-3-13 0,12 3-42 0,0 0-45 15,0 0-94-15,0 0-435 0,0 0-1825 16</inkml:trace>
  <inkml:trace contextRef="#ctx0" brushRef="#br0" timeOffset="-63372.123">6453 11978 3006 0,'9'2'527'0,"2"-2"-151"15,3 2-37-15,-1-2-62 0,4-2-40 0,-1 2-78 16,0-1 16-16,0-2-55 0,1 3-16 0,-3-1-14 16,0 0-16-16,1 0-16 0,-4 0 4 0,1 0-8 15,-1-1 11-15,-11 2-27 0,16-2 7 0,-10 1-24 16,-6 1-4-16,0 0 5 0,10 6 2 0,-10-6-11 16,0 0 6-16,-6 14 1 0,-1-4 3 0,-4 1-15 15,-2 4-5-15,0 1 30 0,-5 4-13 0,0 2-3 16,2-1 6-16,-1 2 8 0,3 0-4 0,1-3-10 15,2 1 15-15,1-1-8 0,3 0 13 16,-1-4-40-16,3 0 10 0,0-1-4 16,2 0-15-16,0-2-25 0,2-2-14 0,1-2-22 15,0-9-48-15,0 0-73 0,1 16-20 0,-1-16-8 16,9 2-194-16,-9-2-1692 0</inkml:trace>
  <inkml:trace contextRef="#ctx0" brushRef="#br0" timeOffset="-62811.555">6948 12028 2609 0,'-12'18'581'0,"-1"0"-150"0,0-3-8 0,5 3-104 16,-2-1-36-16,-1 3-56 0,2-1-7 0,-1 0-48 16,3-2-11-16,-1 1-25 0,-1-1-17 0,2-3-22 15,3 1-18-15,-2-4-7 0,2-1 0 0,1 0-4 16,0-4-14-16,2 1-33 0,1-7 7 0,0 0-24 16,0 0 17-16,0 0-15 0,0 0-12 0,19-17-3 15,-10 3 7-15,2-3 0 0,3-2-15 0,1-4 10 16,0-1 2-16,1 0 3 0,-1 0-14 15,1 3 29-15,-1 1-14 0,-3 4-28 16,2-1 15-16,-4 2 1 0,0 3 18 0,-1 1-10 16,1 2 1-16,-3 2 21 0,1 0 4 0,-2 4 2 15,-6 3-6-15,10-3 2 0,-10 3-1 0,0 0-9 16,10 20 15-16,-8-8 0 0,-1 8-5 0,-1 0-6 16,2 8 11-16,-2 1-12 0,0 1 9 0,0 0-11 15,0 1 7-15,1-2-4 0,-1-1-15 0,3-2 12 16,-1-2-14-16,0-5 8 0,-1-1 6 0,2-3-6 15,0-3-12-15,1-1-13 0,-1-4 13 0,0-2-9 16,-3-5-2-16,6 6 5 0,-6-6 1 16,0 0-9-16,0 0 13 0,0 0-27 0,0 0 30 15,5-20-30-15,-5 20 21 0,-8-16 3 0,1 4 3 16,0 3-8-16,-3-4 1 0,-3 3-3 16,2 0 4-16,-3 0-7 0,-1 1 11 0,0 1-7 15,-1 0-4-15,-2 2-24 0,4 0-3 0,-4 1-7 16,0 0-62-16,0 0-45 0,-1 2-16 0,10-2-273 15,-10 2-1558-15</inkml:trace>
  <inkml:trace contextRef="#ctx0" brushRef="#br0" timeOffset="-61052.263">8382 11880 2590 0,'-2'9'511'15,"-1"1"-98"-15,2 2-30 0,-2 0-79 0,2 1-22 16,1 1-46-16,-2 2-46 0,-1 2-32 0,3-2-20 16,-1 3-38-16,-1-2-22 0,1 1 3 15,-2 1 13-15,2-2-19 0,0 0-33 16,-2-1-39-16,3-4-12 0,-3 1-29 0,1-2-51 15,0-1-43-15,2-10-51 0,-3 16-60 0,1-12-1794 16</inkml:trace>
  <inkml:trace contextRef="#ctx0" brushRef="#br0" timeOffset="-60763.944">8632 11898 3190 0,'-6'12'493'0,"2"-5"-98"16,-1 4-91-16,0-1-54 0,-2 2-9 0,0 2-51 15,1-3-19-15,0 3-18 0,1-2-16 0,-1 1-24 16,2-1-20-16,0 0 24 0,1-1-42 0,0 1 2 15,2-1-3-15,-2-1-6 0,1 1-21 0,1-3 22 16,-1 1-56-16,1 2 7 0,0-2-37 0,-2 1-40 16,-1-1-49-16,4-9-26 0,-3 17-79 0,-3-9-1130 15,0-2-1491-15</inkml:trace>
  <inkml:trace contextRef="#ctx0" brushRef="#br0" timeOffset="-60408.566">8795 11909 2479 0,'0'0'511'0,"-11"23"-106"0,11-23-65 16,0 0-46-16,0 11-36 0,0-11 1 0,5 8-111 16,-5-8 3-16,6 13-4 0,-1-10-27 0,0 3-13 15,1 0-6-15,1 0-24 0,3 0 12 0,-1 1-29 16,-2-1-11-16,4 0-7 0,-4-1 2 0,2 3-2 16,-4-2 4-16,2 1-9 0,0 3-2 0,-3-2-21 15,-1 2 0-15,-1-2 25 0,-2 3-5 0,-2-1-3 16,-1 0-13-16,1-2 2 0,-4 3-20 0,-2-1-15 15,-1-1-18-15,-1 1-22 0,-2-1-15 16,0-3-97-16,-2 0-12 0,4-4-54 0,-1 1-1506 16</inkml:trace>
  <inkml:trace contextRef="#ctx0" brushRef="#br0" timeOffset="-60176.052">8784 11899 3879 0,'8'-6'547'0,"-2"1"-144"0,1 0-73 16,1 0-67-16,3-1-36 0,-3-2-51 0,5-1-43 16,1 2-32-16,0-2-28 0,3 0-12 15,0 2-29-15,2-1-13 0,1 1-18 0,-1 0-14 16,-1 3-7-16,0-1-32 0,-2-1-5 0,-3 4-40 15,0 0-54-15,-3-1-82 0,-2 3-241 0,-8 0-1484 16</inkml:trace>
  <inkml:trace contextRef="#ctx0" brushRef="#br0" timeOffset="-59359.904">9204 12040 2779 0,'0'0'387'0,"4"11"-95"0,-4-11-59 0,5 9-38 15,-5-9-9-15,5 9 16 0,-5-9 11 0,3 6-59 16,-3-6-4-16,6 7-27 0,-6-7-23 0,0 0-2 15,7 4 2-15,-7-4-16 0,0 0 30 0,11 3-32 16,-11-3-22-16,0 0 12 0,0 0-18 0,20-6-28 16,-14 1-7-16,1-1 16 0,-7 6 15 0,17-15-8 15,-9 4-11-15,1-2 1 0,-1 1-3 16,-2-1-19-16,-2 2-10 0,0-2 0 16,-1 3 8-16,0 0 8 0,-3 10 1 0,0-21-9 15,-1 12 13-15,-2-1-9 0,3 10 21 0,-6-17-54 16,2 10 16-16,-1 0 5 0,5 7 21 0,-6-14-34 15,6 14 20-15,-5-12 8 0,2 6 7 0,3 6-3 16,-2-12 19-16,2 12-16 0,0-10-1 0,0 10-7 16,0 0 20-16,5-16-16 0,-5 16 22 0,8-9-16 15,-8 9-13-15,8-9 9 0,-8 9-1 16,7-7 4-16,-7 7-4 0,6-6-15 0,-6 6 15 16,0 0-15-16,9-8 4 0,-9 8-4 0,0 0 10 15,7-6-9-15,-7 6-4 0,0 0-7 16,0 0 8-16,7-7 12 0,-7 7-12 0,0 0-4 15,0 0 0-15,6-7-7 0,-6 7 14 0,0 0-10 16,0 0 0-16,0 0 5 0,0 0 0 0,7-11 8 16,-7 11-11-16,7-6-8 0,-7 6 17 0,7-8-8 15,-7 8 14-15,9-10-14 0,-9 10 0 0,8-12 1 16,-1 6-6-16,-7 6-15 0,10-13 26 0,-4 7 0 16,-2-2-6-16,-4 8 2 0,11-12 0 0,-8 5-4 15,-3 7 4-15,7-11-2 0,-7 11-2 0,6-11 2 16,-2 4-1-16,-4 7 1 0,9-10 17 15,-9 10-23-15,7-11 6 0,-3 6 4 16,-4 5-19-16,6-7 5 0,-6 7 8 0,7-9-1 16,-7 9 3-16,8-6-8 0,-8 6 10 0,0 0-19 15,10-5 25-15,-10 5-2 0,0 0 3 0,0 0-22 16,0 0 15-16,0 0 4 0,18 10 7 0,-18-10-18 16,6 15 11-16,-5-6-4 0,1 3 7 0,-1 2-1 15,-1 1-2-15,2 3 1 0,-1 2 3 0,1-1 6 16,-2 1 3-16,2 4 1 0,0 0-2 0,2 0-10 15,-2-1 8-15,2 1-10 0,0 0 8 0,2-2 2 16,-1 0 15-16,1 0-10 0,0-1 2 0,2-1-27 16,-1 0 10-16,-3-3-11 15,2-3-18-15,0 0-26 0,-1 0-9 0,-1-4-23 16,-1 0-44-16,-3-10-55 0,6 13-42 0,-5-10-423 16,-1-3-1251-16</inkml:trace>
  <inkml:trace contextRef="#ctx0" brushRef="#br0" timeOffset="-59164.564">9607 11932 3472 0,'-10'1'606'16,"-1"1"-141"-16,-2-1-122 0,-1 1-52 0,1-1-62 15,-2 1 4-15,1 0-83 0,-1-1-15 0,-2 1-35 16,1-1-35-16,-2-1-20 0,2 1-24 0,-2-1-39 15,2 1 8-15,0-2-61 0,-1 0-20 0,1 0-41 16,1-2-26-16,2 1-1194 0,1 0-1547 0</inkml:trace>
  <inkml:trace contextRef="#ctx0" brushRef="#br0" timeOffset="-58712.115">9339 11880 2119 0,'0'0'482'0,"0"0"-61"0,-18 17-48 0,18-17-115 16,-8 8 5-16,4-3-10 0,0 2-6 0,-1 0-14 15,0 2-25-15,0 1-9 0,1 0-53 0,-1 1 15 16,0-1-22-16,2 2-34 0,1 1 9 0,0-2-24 15,1 2-1-15,-1-2-13 0,1 1-1 0,-1-1-31 16,1 1 7-16,0 1-13 0,-2-1-4 0,1 1-18 16,-2-1 14-16,2-1-8 0,-1 0 4 0,0-1-2 15,0 0-21-15,1 0 12 0,0-3-19 16,2-7-25-16,-3 12-2 0,1-5-20 16,2-7-6-16,-3 10-25 0,3-10-14 0,0 0-32 0,0 0-44 15,0 0-81-15,0 0-1408 0</inkml:trace>
  <inkml:trace contextRef="#ctx0" brushRef="#br0" timeOffset="-56608.478">11282 11684 2639 0,'0'0'447'0,"0"0"-152"16,0 0-23-16,0 0-28 0,0 0 3 0,-11-1-68 15,11 1 41-15,0 0-31 0,0 0-4 0,0 0-13 16,0 0-2-16,0 0-19 0,0 0-21 0,0 0-25 15,0 0-18-15,22-11-8 0,-15 7-4 0,2 1-29 16,3-1 21-16,-3 1-39 0,2-1 12 16,2 0 1-16,0 2-5 0,1-2-1 0,-1 3-1 15,0 0-3-15,0 0 2 0,-1-1-2 0,-1 2 1 16,-11 0-29-16,21 2 12 0,-12-1 0 16,-2 1-15-16,-7-2-2 0,11 7 25 0,-8-1-10 15,-3-6-13-15,3 12 5 0,-3-12 8 0,-6 15-13 16,2-6 17-16,-3-1-17 0,1 2-9 0,-4 1 9 15,0 0 15-15,0 0-21 0,-1 2 12 0,0-3-10 16,2 1 4-16,-5 0 2 0,4-2 18 0,-2 1-20 16,2-2 12-16,-2 1-12 0,1-1 17 0,3 0-12 15,-2-2-1-15,0-2-12 0,0 3 10 0,3-1-5 16,0-3 0-16,0 2 9 0,1-2-4 16,6-3 0-16,-10 7 8 0,6-4 0 0,4-3 6 15,-7 4 18-15,7-4 3 0,-6 5-19 0,6-5-1 16,0 0-4-16,0 0 3 0,0 0-8 0,17 6 16 15,-17-6-20-15,17 3 5 0,-4-2 2 0,0-1 5 16,2 1-3-16,1 1-6 0,2-1-7 16,-4 0-10-16,3-1 0 0,-1 1-12 0,2 0 3 15,-1-2-6-15,-3 1-14 0,3 0-8 0,-2-1-42 16,-2 0-19-16,1-2-97 0,-1 1-18 0,-1-2-1144 16,-1-1-829-16</inkml:trace>
  <inkml:trace contextRef="#ctx0" brushRef="#br0" timeOffset="-56284.489">11774 11679 3287 0,'0'0'453'0,"-7"7"-142"0,7-7-5 0,-2 7-88 16,2-7-10-16,-4 5-74 0,4-5-18 0,0 0-11 15,2 11 1-15,-2-11-17 0,8 8 13 0,-1-2-29 16,1-1-8-16,2 1 5 0,1-1-32 0,1 0-3 16,-1 0 16-16,1 1-29 0,-1-1 2 0,-2 0 18 15,2 1-4-15,-1-3-2 0,-2 3-2 16,-1-1-4-16,0 3-14 0,-3-1 9 0,-1 1-13 16,-1 0 13-16,-2-8-6 0,-3 19 1 0,0-7-1 15,-4-2-4-15,1 2 6 0,-4-1-16 0,3 0 16 16,-7-1-40-16,5-2 0 0,-2-1-19 15,-1-1-18-15,0-3-33 0,0 0-24 0,12-3-46 16,-22-4-3-16,12-1-82 0,-1-3-496 0,3-3-1882 16</inkml:trace>
  <inkml:trace contextRef="#ctx0" brushRef="#br0" timeOffset="-56056.262">11671 11651 3646 0,'8'2'602'0,"3"-4"-161"16,2 2-74-16,0-1-90 0,2 0-86 16,1 0-8-16,4-1-35 0,1-2-38 0,-2 1-16 15,4-1-4-15,-3 1-23 0,0-1-6 0,1 0-19 16,0 2-22-16,0-1-9 0,-2 1-7 0,1-1-11 16,-6 0 0-16,3 1-28 0,-4 1 23 0,2-2-24 15,-4 1-5-15,1 0 1 0,-2 0-28 0,-10 2-18 16,17-3-36-16,-17 3-80 0,12-3-26 0,-12 3-30 15,10-2-471-15,-6-1-1894 0</inkml:trace>
  <inkml:trace contextRef="#ctx0" brushRef="#br0" timeOffset="-55688.476">12272 11709 3196 0,'-4'25'519'16,"-1"-4"-76"-16,2-1-91 0,0-2-75 0,3-2-38 15,-2 0-35-15,2-2-71 0,-2 1 6 16,2-3-31-16,0 0-2 0,0-1-5 0,0-2-20 16,0-2-29-16,0 2-16 0,0-9-36 0,2 12-26 15,-4-4-31-15,2-8-8 0,-3 9-17 0,3-9-23 16,0 0-48-16,0 0-25 0,0 0-79 0,-6 4-182 15,6-4-1982-15</inkml:trace>
  <inkml:trace contextRef="#ctx0" brushRef="#br0" timeOffset="-54956.963">12753 11521 3181 0,'-17'15'497'0,"12"-8"-54"0,-4 1-101 0,1 2-27 16,-3 3-74-16,1-1-12 0,-3 3-16 0,1 3-37 15,-1-1-46-15,2 1-11 0,-3 2 4 0,3 0-26 16,1 0-29-16,-1 0 6 0,1-3-10 0,5-3-5 16,-4 0-9-16,4-2 3 0,1-3-3 0,-1 0-5 15,3-1-11-15,-2-1-2 0,4-7-18 0,0 6 5 16,0-6-5-16,0 0 2 0,0 0-14 0,17-20 9 16,-10 8-11-16,1-2-4 0,4-3 1 15,-1-3-8-15,5-3 2 0,-3-2-6 0,1 0-12 16,0-1 24-16,-2 1-10 0,1 1 7 0,1 0 2 15,-1 4-9-15,-4 1-4 0,0 6 6 16,-2-1-1-16,3 2 4 0,-3 3-2 0,0 2 14 16,0 5-5-16,-1 1 6 0,-6 1 1 0,11 10-2 15,-5 0-1-15,-2 6 0 0,0 2-6 0,-1 5 12 16,1 4-15-16,-2 1 6 0,0 8 2 0,0-3-8 16,-1 2 7-16,1-6 8 0,0-1-2 0,3-5 1 15,-5-2-14-15,3-3 12 0,1-3-18 0,0-4 0 16,1-3-19-16,1-1 18 0,0-5-3 0,-6-2-8 15,17-2 0-15,-17 2-3 0,11-9-4 16,-2 4 12-16,-6 0-7 0,-3 5 3 0,6-9 3 16,-4 2 1-16,-2 7-10 0,-4-13 4 0,4 13 2 15,-12-9-17-15,3 6 19 0,-2-2 7 16,-5 3-4-16,-1-1 1 0,-4 0-20 0,-1 3 5 16,0 0-12-16,-5-1-22 0,-2 0-17 0,1 0-34 15,-1-1-15-15,0-1-74 0,6 2-31 0,-4-6-1599 16</inkml:trace>
  <inkml:trace contextRef="#ctx0" brushRef="#br0" timeOffset="-53804.581">12379 11660 2226 0,'0'0'488'16,"0"0"-148"-16,4-5-27 0,-4 5-106 15,0 0 21-15,4-5-41 0,-4 5-39 0,0 0-47 16,0 0 34-16,2-6-58 0,-2 6-11 0,0 0 19 15,0 0-1-15,0 0-37 0,0 0-9 0,0 0-13 16,1-9 21-16,-1 9-19 0,0 0 19 0,0 0-11 16,0 0-4-16,-3-9 0 0,3 9-6 0,0 0-28 15,-4-4 33-15,4 4-14 0,0 0 17 0,0 0-7 16,-4-7 23-16,4 7-24 0,0 0 24 0,0 0-27 16,0 0 11-16,0 0-13 0,-3-7 14 0,3 7-17 15,0 0 18-15,0 0-22 0,0 0 32 0,0 0-23 16,0 0 0-16,0 0-10 0,-2-7 31 15,2 7-6-15,0 0-31 0,0 0-4 16,0 0-2-16,0 0-12 0,0 0 22 0,0 0 5 16,0 0 2-16,0 0-5 0,0 0 8 0,0 0-28 15,0 0 20-15,0 0 2 0,0 0 20 0,0 0-28 16,0 0 13-16,0 0-24 0,0 0 22 0,0 0-31 16,0 0 36-16,0 0-22 0,0 0 9 0,0 0-1 15,0 0 9-15,0 0-21 0,0 0 27 0,0 0-21 16,0 0 10-16,0 0-12 0,-12 18 5 0,8-12 16 15,2 3 14-15,-1 1-14 0,-1 0 17 16,2 1-15-16,0 0 8 0,0 2-11 0,-2 1 22 16,1 0-16-16,0-2-4 0,1 5 9 0,0-4-3 15,1 1-14-15,0-1 7 0,-1 4 1 0,1-1 12 16,-1 0-23-16,2 0-1 0,0-2 8 16,-2 1-2-16,2-2-16 0,-2-1 8 0,2-1-21 15,0-1 13-15,0-1-30 0,0-9 10 0,0 15-32 16,-3-8-4-16,3-7-36 0,-1 10-6 0,1-10-47 15,0 0 11-15,-5 12-1225 0,5-12-1246 0</inkml:trace>
  <inkml:trace contextRef="#ctx0" brushRef="#br0" timeOffset="-38485.104">3444 14995 2350 0,'0'0'308'0,"0"0"-29"0,0 0-44 16,0 0-26-16,0 0-3 0,3-7-27 0,-3 7-36 16,0 0-19-16,6-5 7 0,-6 5-2 0,5-5-30 15,-5 5 14-15,10-5-49 0,-10 5 4 0,9-7-11 16,-4 5-10-16,-5 2 33 0,12-5 8 0,-7 3-52 16,-5 2 55-16,12-6-22 0,-7 3-8 15,-5 3 7-15,13-3 18 0,-7-1-36 16,1 2-14-16,-7 2-10 0,13-2 6 0,-5 1-16 15,0-1 22-15,1 1-8 0,-9 1 23 0,17 0-23 16,-9 0-12-16,-8 0-24 0,19 1 23 0,-19-1 7 16,14 2-4-16,-6 0-29 0,-8-2 35 0,14 7-31 15,-8-4 19-15,-2 0-3 0,-4-3 20 0,8 13-28 16,-5-8 11-16,-3-5 16 0,0 14-13 0,0-14-1 16,-2 14 3-16,1-7-21 0,-2 1 17 0,0-1-1 15,-1 1-12-15,-2-1 11 0,2 1-7 16,-1-2 4-16,-2 1-2 0,3-3 10 0,-3 2 0 15,0 0-26-15,-3-2 21 0,2 2-21 0,-2-1 24 16,1-2-21-16,-2 1 10 0,1-2 8 0,-2 1-3 16,1 0-5-16,3-2-3 0,-2 1-17 0,0-1 2 15,3 2-30-15,7-3-7 0,-18 3-12 16,11-2-4-16,7-1-58 0,-15 2-58 0,15-2-56 16,-11 2-1560-16</inkml:trace>
  <inkml:trace contextRef="#ctx0" brushRef="#br0" timeOffset="-37937.622">3785 15130 3480 0,'8'2'447'16,"-8"-2"-116"-16,26 2-55 0,-13-2-69 0,3 0 29 15,0 0-54-15,1-1-5 0,0 0-36 0,-2-1-14 16,1-1-36-16,-2 1-3 0,1-2-14 15,-2 1-2-15,0-1-5 0,0 1 1 0,-3-3-26 16,0 3 10-16,1-1-13 0,-3 0-4 0,-8 4-15 16,13-6-6-16,-13 6 4 0,13-5 23 0,-13 5-32 15,8-4 8-15,-8 4-4 0,0 0 2 0,0 0-13 16,0 0 0-16,0 0-6 0,0 0 15 0,0 0-7 16,-22-8 14-16,10 8-18 0,-2 3 9 0,-4 2-18 15,-2-3 32-15,0 1-23 0,-1 0 29 0,-3 3-9 16,4-2-13-16,-2 3-10 15,2-2 17-15,1 0-2 0,1 1 0 0,4 0-10 16,-3-1 14-16,4 1-1 0,-1 0 6 0,3 1-13 16,1-1 3-16,2 0-9 0,2 2 20 0,2-2-10 15,4-6 0-15,-2 15-10 0,5-6 11 0,3 0-13 16,2-2 10-16,5 3-25 0,0-3 26 0,2 1-11 16,1-3 5-16,1 1-10 0,0-2-1 0,0-1-10 15,-2 0-10-15,1 0-35 0,-3-2 4 0,0-1-33 16,-13 0-48-16,27 7-43 0,-17-8-967 15,0 0-727-15</inkml:trace>
  <inkml:trace contextRef="#ctx0" brushRef="#br0" timeOffset="-37140.555">3478 14965 2166 0,'0'0'443'0,"0"-6"-139"16,0 6-106-16,0 0 44 0,0 0-107 0,0 0 73 15,0 0-55-15,0 0-13 0,0 0-19 0,0 0-26 16,0 0-17-16,0 0 65 0,0 0-44 0,0 0 8 15,0 0-20-15,0 0 2 0,0 0-11 0,0 0 38 16,0 0-13-16,0 0 11 0,0 0-30 0,0 0 42 16,-14 18-15-16,11-12-2 0,2 1-14 0,-2 3 5 15,0-1-17-15,2 3-4 0,-2-1-9 0,0 2-2 16,0 0-9-16,0 2 2 0,0 0-10 16,1 1-2-16,-2 0-2 0,-1 1-25 15,2 0 9-15,1-1-7 0,-1 0 0 0,1-1-8 16,-1 2-10-16,1-2 0 0,0-1 7 0,1-2-5 15,-2 1-4-15,1 1-4 0,2-3-21 0,-2 0 11 16,1 1-32-16,1-3 12 0,-2-1-11 0,2 0-25 16,0-8-48-16,0 0-24 0,2 17-67 0,3-13-104 15,-5-4-1286-15</inkml:trace>
  <inkml:trace contextRef="#ctx0" brushRef="#br0" timeOffset="-36445.479">4251 15157 3064 0,'0'9'664'0,"-1"-2"-228"16,1-7-66-16,0 17-80 0,-2-8-47 0,2 0-45 16,-1-1-24-16,1 2-55 0,-1-2 24 0,1-8-31 15,-2 15-9-15,2-9-10 0,0-6-12 0,-1 10-16 16,1-10 3-16,0 8-11 0,0-8-3 0,0 0-22 16,-5 6 4-16,5-6-15 0,0 0 20 0,0 0-10 15,0 0 9-15,0 0-14 0,-11-20 5 16,10 13-18-16,-3-2 29 0,2-1-27 0,-1 0 20 15,0 0-7-15,2-2 2 0,-2 1-9 0,2 2 4 16,1-2-11-16,1 0 8 0,-1 2 8 0,2-2-8 16,0 2-10-16,3-2 5 0,-1 0-6 15,3 0 8-15,3 1-13 0,1-1-2 0,1 1-11 16,2 2 19-16,-1 0-14 0,2 1-8 0,-2 1-10 16,1 1 1-16,-3 2-8 0,1-1 1 0,0 1-30 15,-2 0-6-15,0 0-35 0,-10 3-25 0,15 0-42 16,-6 0-60-16,-9 0-950 0,14 0-816 0</inkml:trace>
  <inkml:trace contextRef="#ctx0" brushRef="#br0" timeOffset="-36189.343">4568 15079 3826 0,'17'0'531'16,"-9"0"-113"-16,5-3-97 0,-2 2-60 0,2-1-45 15,3 0-42-15,-2 1-21 0,1-1-24 0,-2-1-12 16,2 2-13-16,-2 0-37 0,1-2-7 16,-1 2-25-16,-1 1-24 0,-1-1-27 15,-11 1-33-15,17 0-41 0,-8-1-11 0,-9 1-34 16,15-2-45-16,-15 2-21 0,14-4-28 0,-14 4-121 15,13-4-1369-15</inkml:trace>
  <inkml:trace contextRef="#ctx0" brushRef="#br0" timeOffset="-35816.727">4979 14962 3264 0,'0'0'538'0,"0"0"-108"0,0 0-52 0,0 0-87 15,12 7-44-15,-12-7-38 0,0 10-2 0,0-10-10 16,-2 18-65-16,-1-7-16 0,2 2 4 15,-1 0-31-15,0 1 3 0,0 1 0 16,1 1-16-16,-1-2-9 0,2-2-5 0,-1 1-10 16,1-1 19-16,1-1-32 0,-1-2 1 0,2-2-15 15,-2-7 1-15,5 13-8 0,1-9-2 0,-6-4-1 16,12 1 10-16,-12-1-11 0,19-4 7 0,-9-2-4 16,4-2-1-16,-1 0-11 0,1-3 3 0,0 1-5 15,0-2 5-15,1 0-4 0,0-2-3 0,-1 0 4 16,-2 3 3-16,-1 1-9 0,-1 1 9 0,0 0-2 15,-2 2-1-15,-1 0-8 0,-1 0 3 0,1 3 2 16,-3-1 3-16,3 0-6 0,-7 5 7 16,7-5-6-16,-7 5 2 0,0 0 4 15,0 0-12-15,0 0-2 0,0 0 8 0,0 0-9 16,10 18 16-16,-10-11-22 0,3 1 2 0,-3-8-2 16,4 15 0-16,0-9-9 0,-1 2-12 0,1-1-17 15,1 0-23-15,-5-7-22 0,8 6-27 0,-8-6-16 16,0 0-23-16,20 0-143 0,-20 0-861 0,14-6-821 15</inkml:trace>
  <inkml:trace contextRef="#ctx0" brushRef="#br0" timeOffset="-35481.023">5453 15043 3621 0,'0'11'527'0,"0"-1"-129"0,0-3-55 0,0 3-84 15,0-10-31-15,0 13-46 0,0-13-13 0,3 10-36 16,-3-10-12-16,0 0-21 0,11 1-26 0,-11-1-25 16,0 0 27-16,17-14-28 0,-9 9 5 0,2-6-13 15,0 1-3-15,0 1-11 0,1-1-4 0,-1-2-6 16,2 3 6-16,-1-1-7 0,-1-1 4 0,1 2-4 16,-1 2 1-16,-3 0 15 0,2 0-2 15,-4 1-23-15,3 2 7 0,-2 0-17 16,-6 4 4-16,10-1 0 0,-10 1 13 0,0 0-3 15,11 9 6-15,-8-3-9 0,-3-6-7 0,3 16 0 16,-2-6-5-16,-1-2 7 0,2 2 12 0,-2-1-10 16,0-9-4-16,1 15-6 0,-1-7-3 0,0-8-28 15,2 12 1-15,-2-12-39 0,3 8-11 0,-3-8-31 16,0 0-3-16,0 0-31 0,0 0-44 0,0 0-100 16,28-16-1071-16,-21 9-1395 0</inkml:trace>
  <inkml:trace contextRef="#ctx0" brushRef="#br0" timeOffset="-35332.51">5832 14977 2859 0,'1'10'599'15,"1"1"-101"-15,-2 2-131 0,2 1-58 0,-1-2-81 16,-1 1-43-16,0 0 11 0,0-2-40 0,0 2-41 16,0-3 4-16,0-2-58 0,0-8-35 0,2 15-52 15,-2-15-33-15,0 0-76 0,3 10-176 0,-3-10-1335 16</inkml:trace>
  <inkml:trace contextRef="#ctx0" brushRef="#br0" timeOffset="-35045.017">6076 14773 3613 0,'10'3'531'0,"-10"-3"-138"16,0 0-93-16,8 2-58 0,-8-2-60 0,0 0-27 16,0 0-9-16,0 13-30 0,0-13 17 0,-2 14-36 15,0-5-14-15,-1 1-18 0,-1 3 13 0,0-2-17 16,1 6 3-16,-1 1-6 0,0 3-9 16,-2 0-4-16,0 1 0 0,-1 0-15 0,3 2 14 15,-2-1-25-15,1-1 1 0,0-3-23 16,1-1-8-16,-1 0-32 0,2-3-9 0,0-3-25 15,2-2-52-15,1-10 7 0,0 0-32 0,0 0-30 16,9 7-290-16,-9-7-1131 0</inkml:trace>
  <inkml:trace contextRef="#ctx0" brushRef="#br0" timeOffset="-34884.559">6176 14955 3172 0,'0'0'511'0,"0"0"-137"0,0 0-74 0,-15-5-42 15,15 5-70-15,-13 1-7 0,13-1-24 0,-17 0-2 16,7-1-39-16,-2 1-20 0,-1-2-25 0,0 2-19 16,-2-2-55-16,-2 1-36 0,1-3-58 15,-4 2-36-15,3-1-78 0,-1-2-1635 0</inkml:trace>
  <inkml:trace contextRef="#ctx0" brushRef="#br0" timeOffset="-34688.923">5749 14831 3359 0,'0'0'520'0,"0"0"-116"0,0 0-141 0,0 0-68 15,22-15-47-15,-17 13-108 0,-5 2-44 0,12-8-32 16,-7 3-40-16,-5 5-82 0,16-9-5 0,-10 6-77 15,1 0-2658-15</inkml:trace>
  <inkml:trace contextRef="#ctx0" brushRef="#br0" timeOffset="-34100.949">6460 14800 3849 0,'0'0'614'0,"0"0"-152"0,24-8-112 0,-12 5-83 15,-1-2-73-15,6 0-46 0,-1-1-46 0,2 1-47 16,3 1-52-16,-1-1-31 0,1 1-38 0,0-1-46 16,-1 3-72-16,0-1-1151 0,-2 2-1360 0</inkml:trace>
  <inkml:trace contextRef="#ctx0" brushRef="#br0" timeOffset="-33877.47">6603 14906 4179 0,'16'1'545'0,"-16"-1"-131"16,17 1-101-16,-7-1-46 0,3 0-53 0,0-1-31 15,2-1-48-15,0 1-30 0,1-1-18 0,1 1-25 16,-2 1-32-16,1-1-36 0,0-1-30 16,-1 2-4-16,-2 0-29 0,2 0-13 15,-15 0-54-15,24-1-56 0,-10 2-51 0,-2-2-1209 16,0-1-1606-16</inkml:trace>
  <inkml:trace contextRef="#ctx0" brushRef="#br0" timeOffset="-32832.809">7919 14008 2893 0,'0'0'595'0,"0"0"-167"16,0 0-70-16,0 0-57 0,0 0-23 0,0 0-59 16,0 0-19-16,-21 24-46 0,16-15 17 15,-4 3-38-15,2 0 8 0,-6 5-8 0,0-1-17 16,2 2-16-16,0 3-8 0,-3 5-10 15,1 1-8-15,2-1-7 0,1 2-3 0,-1-2-14 16,3-2-6-16,3-3-1 0,-1-3-5 0,-1-3 3 16,3 1-8-16,1-5-6 0,-1 0-22 0,4-6-11 15,0-5-12-15,0 0-8 0,0 0-8 0,0 0 7 16,0 0-12-16,22-26-9 0,-13 7 13 0,-1-2-7 16,5-6 19-16,-2-2-10 0,-1 0-2 0,1-1-13 15,-1 0 20-15,0 1-3 0,0-1 7 16,-1 3-5-16,-2 4 22 0,1 0-12 0,-1 1-1 15,0 4-8-15,-1 0-2 0,1 3 17 0,0 2 30 16,-1-1-5-16,-1 5 8 0,1 0-2 0,0 2-1 16,1 0 7-16,-3 3 12 0,-4 4-2 0,10-2-11 15,-10 2-3-15,0 0-14 0,17 15 16 0,-10-6-24 16,-1 5 13-16,1 4 0 0,1 0-11 0,-1 5 8 16,0-1 2-16,1 0-2 0,3 2-2 0,-3-1-20 15,2-2 2-15,1-1-22 0,1-2 8 16,-2-2 3-16,2-2 6 0,-2-4 1 0,-1-3-9 15,0-1 4-15,0-1-19 0,-5-4 11 0,-4-1 5 16,0 0 8-16,0 0-13 0,0 0 8 0,0 0-8 16,0 0 17-16,0 0-9 0,-29 0 12 0,14-1 6 15,-1 1-2-15,-3 0-4 0,4-1-1 16,-6 1 6-16,-1 0 8 0,0 0-21 0,-1 1-25 16,2-1 7-16,1 0-35 0,-3 1-21 0,8-1-31 15,-2 0-38-15,1 0-22 0,5-1-33 0,2 0-1634 16</inkml:trace>
  <inkml:trace contextRef="#ctx0" brushRef="#br0" timeOffset="-32516.863">8667 13986 3126 0,'0'0'584'0,"0"0"-167"0,-23 19-115 0,11-14-73 16,-3 1-27-16,-3 2-9 0,0 1-48 0,-2-1-16 15,-1 2-17-15,1 0-15 0,0 0-11 0,3-3-18 16,3 1 11-16,-3-1-15 0,4 0-11 0,1 2 11 16,1-2-18-16,2 1 9 0,3 0-25 0,3-2 12 15,2 1-15-15,1-7 14 0,3 13-29 0,2-7 26 16,3-1-11-16,3 0-21 0,-1-1 4 15,3-2-10-15,2-2-3 0,-1 2-1 16,3-2-19-16,-1 0-24 0,3-3-10 0,-4 1-17 16,3-1-60-16,-4-2-16 0,2 0-78 0,-2-2-391 15,1-2-1484-15</inkml:trace>
  <inkml:trace contextRef="#ctx0" brushRef="#br0" timeOffset="-32297.269">8863 13846 3626 0,'2'19'622'0,"-4"-9"-138"0,2 3-94 16,-1 3-123-16,0 2-32 0,-2 0-51 0,0 1-14 16,-1 2-31-16,1 2-15 0,0 0-7 0,-1 1-29 15,2 1-18-15,-2 0-6 0,1 0-43 0,0 1-29 16,1 1-19-16,0-4-19 0,-2-3-26 0,4-4-12 15,0-5-46-15,0-1-55 0,7-5-267 0,-7-5-976 16,0 0-2104-16</inkml:trace>
  <inkml:trace contextRef="#ctx0" brushRef="#br0" timeOffset="-32132.82">8979 14121 3493 0,'0'0'456'0,"0"0"-67"15,0 0-98-15,-31 4-52 0,20-3-47 0,-2 2-40 16,1-2-14-16,-1 2-30 0,-3 0-14 0,1-1-42 16,-2 0-38-16,1-1-20 0,-1-1-60 0,2 0-25 15,-2-1-96-15,3 0-40 0,1-2-1713 0</inkml:trace>
  <inkml:trace contextRef="#ctx0" brushRef="#br0" timeOffset="-31449.122">9041 14143 3226 0,'-5'15'514'0,"2"-3"-90"0,0 1-105 16,2-3-56-16,1 0-64 0,0-1-36 0,0-9 14 15,1 12-40-15,-1-12-19 0,3 12-19 0,2-9-11 16,-5-3-21-16,12 2-1 0,-12-2-7 0,17-4 3 15,-4-1-14-15,0-2 1 0,0 0-12 0,2-2 8 16,0 0-21-16,2-3-8 0,0 1 0 0,0-1-12 16,-1 0 10-16,-1-1-4 0,-1 5 5 0,-2-1 6 15,0 0-13-15,-2 3 5 16,-1-1-33-16,-2 3 0 0,0 0 4 0,0-1 8 16,-1 1 3-16,-6 4-4 0,7-4-5 0,-7 4 12 15,0 0 4-15,0 0-14 0,0 0-11 0,0 0-19 16,4 16-9-16,-4-16 19 0,-1 11-29 0,1-11 15 15,3 11-25-15,-3-11 3 0,8 8-19 0,-3-2-22 16,-5-6 10-16,16 5 3 0,-3-4 4 0,-2 0 24 16,3 0-18-16,-14-1 61 0,30-1-44 0,-16 0 33 15,3-1-36-15,-3-1 33 0,2 2-13 0,-1-5 28 16,2 3-4-16,-3-4-15 0,-2 5 27 16,-1-4 29-16,-3 1-56 0,0-1 57 0,-2 0-23 15,-6 6 21-15,0 0 9 0,0-14-4 16,0 14-72-16,-12-6 50 0,12 6-3 0,-14 0 30 15,5 0 37-15,9 0-6 0,-17 6 19 0,9-1-2 16,-2 0-17-16,3 1-5 0,0-1-10 0,1 4 12 16,1-2 0-16,0-2 15 0,5 2-35 0,0-7 24 15,0 12-15-15,0-12 16 0,7 9-40 0,-7-9 27 16,10 3-34-16,-3 0 17 0,-7-3-13 0,16-2 13 16,-16 2-34-16,14-4 21 0,-5 0-7 0,0 0 26 15,1-2-25-15,0 1 16 0,0-2-24 0,-2 1 2 16,0 0-3-16,-1 0 6 0,1 0-9 0,-2 0 21 15,-1-1-18-15,-2 2 3 0,-3 5 3 16,3-8 0-16,-3 8-15 0,0 0 21 16,0 0 5-16,0 0-22 0,0 0 10 0,0 0 22 15,0 0-18-15,-10 26 19 0,9-17-14 0,-1-1 15 16,1-1 4-16,1-7-11 0,0 16-5 0,0-16 14 16,3 13-35-16,0-8 31 0,-3-5-50 0,7 5 7 15,-7-5-44-15,0 0-8 0,0 0-60 0,26-16-56 16,-15 6-18-16,1-6-1548 0</inkml:trace>
  <inkml:trace contextRef="#ctx0" brushRef="#br0" timeOffset="-31253.634">9820 13922 3181 0,'-3'26'554'0,"2"-2"-88"16,0-5-142-16,-1-2-49 0,1-2-88 0,1-2-22 16,-2-2-58-16,4-1-57 0,-2-3-54 0,0-7-33 15,4 14-105-15,-4-14-24 0,6 9-40 0,0-6-576 16</inkml:trace>
  <inkml:trace contextRef="#ctx0" brushRef="#br0" timeOffset="-30764.768">7638 14876 2203 0,'-9'1'492'0,"9"-1"-52"0,-12 2-117 15,12-2 14-15,-9 3 5 0,9-3-44 0,-7 2 4 16,7-2-32-16,0 0 2 0,0 0-67 16,0 0-26-16,24-7-29 0,-5 1 23 0,12-2-44 15,6-1-15-15,18-5-11 0,7-2-20 0,24-1-6 16,7-1-3-16,9-3-17 0,5-2-5 0,-2 1-9 16,4-1-4-16,1 2-12 0,3-3-13 0,2 2 12 15,-5 1-14-15,2-2-4 0,-5 0-21 0,-7 4-7 16,-8 0 10-16,-10 0-12 0,-16 4 19 0,-6 2-11 15,-6-2-18-15,-5 2-12 0,-12 3-11 0,-7-1-31 16,-6 2-7-16,-3 1-36 0,-4 0 1 16,-4-1-58-16,-1 1 70 0,-5 2-39 0,3 1-151 15,-8 1-1235-15</inkml:trace>
  <inkml:trace contextRef="#ctx0" brushRef="#br0" timeOffset="-30144.84">9761 13639 2180 0,'0'0'448'0,"0"0"-6"0,0 0-46 0,0 0-29 15,0 0-42-15,0 0-39 0,0 0-58 0,0 0-7 16,0 0 5-16,0 0-60 0,0 0-12 0,0 0-26 16,0 0-24-16,0 0-6 0,14 19 2 0,-10-12-6 15,-2 2-20-15,-1 2-25 0,-1 1 6 16,0 2-24-16,0 1 13 0,-3 2-6 16,1 3 16-16,-1-3-30 0,0 7 8 0,-1-2-11 15,-1 2 9-15,3-6-18 0,-1 2 3 0,0 0-9 16,1-2 4-16,1 2-12 0,1-2 2 0,0-2-6 15,1 0 0-15,1-3-9 0,1-1-16 0,-2 1-7 16,2 0-1-16,0-2-37 0,0-1-14 0,0 1-3 16,-1-2-29-16,-2-9-71 0,5 20-14 0,-1-12-1339 15</inkml:trace>
  <inkml:trace contextRef="#ctx0" brushRef="#br0" timeOffset="-29380.959">8158 15121 2519 0,'0'0'551'16,"0"0"-94"-16,0 0-64 0,-22 12-61 0,22-12-24 15,-6 10-65-15,3-2 14 0,0 0-87 16,0 4 12-16,0-1-30 0,1 5-12 0,-1 0-11 16,2 3-17-16,1 0-17 0,1 2 2 0,2 1-25 15,1-1 0-15,-1 2-8 0,2-1-15 0,1-1 1 16,0-3-14-16,2-3 2 0,-2 1-1 0,0-4-21 16,1-1-12-16,0-2-16 0,1-2 8 0,-1-2-15 15,0-3-1-15,-7-2-9 0,0 0 2 16,21-5-25-16,-15-1 30 0,-2 1-8 0,1-2 20 15,-2 0-12-15,-2-1-2 0,3 1 25 0,-4 7-7 16,-1-16-20-16,1 16 7 0,-3-11 2 16,2 3 9-16,-2 2-28 0,3 6-19 0,-7-9-19 15,2 7-27-15,5 2-87 0,0 0-59 0,-18 0-1354 16</inkml:trace>
  <inkml:trace contextRef="#ctx0" brushRef="#br0" timeOffset="-28784.733">8140 15139 3501 0,'11'-3'510'0,"0"-2"-129"16,5 0-57-16,0-1-53 0,3 2-56 0,1-1-47 16,3-2 2-16,-1 4-50 0,4-3-5 0,-5 4-14 15,2-2-1-15,-2 2-3 0,-4 1-8 0,-2-1-3 16,0 1-2-16,-4 1-22 0,-1 0-14 15,-10 0-14-15,11 5-1 0,-11-5-4 16,7 7 2-16,-7-7-1 0,-4 12-26 0,4-12 9 16,-10 13 8-16,3-6-3 0,0-1-7 0,-2 2-5 15,1-2-5-15,-1 1-6 0,2-3 3 0,0 1-2 16,0 0 6-16,1 0 9 0,1 1-14 0,0-3 0 16,5-3 6-16,-11 7-13 0,7-1 16 0,0-3-6 15,4-3 7-15,-7 7-10 0,2-3 15 0,5-4-17 16,-5 7 15-16,5-7-2 0,-4 9 6 0,4-9 4 15,-2 7-11-15,2-7-2 0,0 0 3 0,6 12-9 16,-6-12 10-16,12 11 4 0,-4-7-4 0,0 2-4 16,3 0 17-16,-1-1-25 15,0 1-1-15,1 0 11 0,-2 1-14 0,0-1 2 16,0 1-1-16,-3 0 7 0,-3 2-8 0,-2-1-10 16,-2 2 17-16,-2 0-14 0,-3 0 16 0,-2 1-9 15,-1-1 2-15,-1-1 1 0,-1 0 8 0,1-2-8 16,0 1-10-16,-1-1-11 0,1 0-24 0,-1-4-7 15,0 1-11-15,-1-2-36 0,1 2-12 0,11-4-66 16,-21 0-9-16,21 0-69 0,-14-4-1224 0,9 1-1930 16</inkml:trace>
  <inkml:trace contextRef="#ctx0" brushRef="#br0" timeOffset="-28348.937">8719 15171 2937 0,'-17'8'402'16,"0"-3"-128"-16,3 2-54 0,0 0 19 0,3 0-59 15,0 0 3-15,2 0-21 0,0 1-32 0,4 1-16 16,-1-1 2-16,4 2 39 0,0-3-76 15,2-7-29-15,2 12 1 0,-2-12-16 16,9 9 31-16,-3-7-41 0,-6-2 27 0,16 0-4 16,-16 0 4-16,19-4-10 0,-6-3 15 0,0 0-14 15,0-1-19-15,-1 0-4 0,2-3 18 0,-1 0-24 16,0-1 22-16,-2 1-6 0,2 1-1 0,-3-2-13 16,0 1 2-16,1 1-15 0,-3 0 20 0,0 3-28 15,0-2 5-15,-1 3-6 0,-1-1 30 0,-2 2-14 16,0 0 8-16,2 1 7 0,-6 4-20 0,0 0 32 15,0 0-27-15,0 0 19 0,0 0-7 0,5 18 1 16,-5-18 1-16,-8 22-3 0,5-12-5 16,0 2 9-16,-1 0-9 0,1 1-3 15,2-2-17-15,-1-3-25 0,1 0-1 0,1-8-45 16,4 11-28-16,-4-11-31 0,9 3-23 0,-9-3-63 16,0 0-9-16,27-11-53 0,-8 0-561 0,-4 1-2593 15</inkml:trace>
  <inkml:trace contextRef="#ctx0" brushRef="#br0" timeOffset="-27737.889">9069 15045 2963 0,'-15'9'490'0,"4"-1"-94"16,0 0-60-16,1-2-62 16,3 1-26-16,1-1-58 0,-2-1-12 0,2-1-37 15,6-4 2-15,-9 9-41 0,4-5 4 0,5-4-13 16,-6 7-21-16,6-7 15 0,-1 8-8 0,1-8-40 15,0 0 10-15,12 11-8 0,-4-7 3 0,0 1 2 16,3-1-5-16,1 0-11 0,-2-1 2 0,2 2-2 16,0-1-3-16,-4 2 11 0,2 1-6 0,-3-2 4 15,-1 4-8-15,-3-1-6 0,-1 3 9 0,-2 0-9 16,-2 2 2-16,-1 0-14 0,-2 1 12 0,0-1-19 16,-1-1 7-16,-1-1-6 0,1-1-2 0,2-1-8 15,-2 0-7-15,2 0-11 0,-2-3 4 16,0-3-53-16,1 3 3 0,5-6-37 0,-8 3 3 15,8-3-11-15,0 0-6 0,0 0-60 16,0 0-12-16,-9-17-32 0,9 17-28 0,2-16-8 16,-2 16-186-16,1-16 143 0,2 7-127 0,-3 9 38 15,6-20 120-15,-4 10 76 0,1 2 75 0,2 0-7 16,0 0 117-16,-1 0 44 0,1 1 155 0,0 0 27 16,2 1-8-16,1 0 44 0,1 2 12 0,1-1-3 15,0 1 2-15,4-1-62 0,-1 2-4 0,1 0-6 16,5 1-26-16,-3 1-34 0,2 0 4 0,3-3-27 15,-2 2 2-15,1 0-39 0,-1-2 30 0,-1 1-29 16,-2-3-10-16,0 1 11 0,-1-2-39 16,0-1 4-16,-2 1 18 0,-2 0-20 15,-1-2-12-15,-3 1-4 0,-1-1 20 0,0 0-28 16,-5 1 13-16,0-3 2 0,1 3-20 0,-2 8-5 16,-4-15-6-16,1 8 10 0,-2 0-7 0,0 3 6 15,-1 0 12-15,0 1-5 0,6 3 16 0,-15-1-6 16,15 1 11-16,-14 5-12 0,4 1 2 0,3 3 2 15,-2 0-7-15,2 4 0 0,0 2-7 0,0-1 11 16,3 1 0-16,0 0-5 0,-1 0 1 0,4-1 2 16,-1-1-17-16,2-3-9 0,2 2-3 0,1-2-6 15,2-3-19-15,3 0-41 0,0-4-2 0,3-1-24 16,-11-2-70-16,30 0-62 16,-13-2-1322-16</inkml:trace>
  <inkml:trace contextRef="#ctx0" brushRef="#br0" timeOffset="-12033.556">19190 2494 577 0,'10'-5'522'16,"-10"5"-386"-16,0 0-3 0,0 0-43 0,0 0 76 15,0 0-1-15,0 0-14 0,0 0-10 0,0 0 49 16,0 0-177-16,0 0-4 0,0 0 26 0,0 0 96 16,0 0-111-16,0 0-61 0,0 0 49 0,0 0 45 15,0 0-65-15,0 0 24 0,0 0 48 0,-6-17 9 16,6 17-88-16,0 0 30 0,0 0 46 0,0 0 37 15,-8-8-76-15,8 8 17 0,0 0 17 0,-7-4-15 16,7 4-91-16,0 0 165 0,0 0-85 0,-16-4 16 16,16 4 46-16,-10-1 30 0,10 1-69 15,-11 1-26-15,11-1 50 0,-14 1 4 0,7 1-63 16,7-2-6-16,-17 1 65 0,10 2-73 16,-2 0 39-16,1 0 39 0,-2-1 3 0,-2 0-3 15,1 1-29-15,0 1-19 0,1-2-15 0,-3 3 54 16,2-1 14-16,1 0-12 0,-3-1-77 0,2 1 16 15,1 0 33-15,-1 0-16 0,1-2 19 0,0 2 18 16,0 0-95-16,2-1 56 0,1 0-25 0,-3 1 41 16,3-1-3-16,0 1-5 0,-1 2-5 0,3-3 46 15,-3 3-77-15,0-1 75 0,3 1-24 0,-3 2 13 16,2-2-44-16,-1 3-4 0,-1 0-26 0,0 2 29 16,-2-1 2-16,2 2 28 0,-1-1-30 15,2 1 7-15,-4 0-2 0,2 1 15 16,1-1-28-16,-2 0 16 0,3 0-33 0,-2-2 9 15,3 0 0-15,0-1 40 0,0 0-60 0,0-2 20 16,2 2 12-16,0 0 8 0,-1-1-52 0,3 0 36 16,-1 1-16-16,2 1 0 0,-1 0 17 0,2-2 37 15,0-8-30-15,2 20 11 0,-1-9-19 0,3 0 3 16,-3 0-4-16,1 2 6 0,1-1-18 0,-2 1-13 16,2-1 34-16,-2 1-2 0,2-1 7 0,2 1-3 15,-3-1-2-15,0 0 14 0,2-2-35 0,0 1 21 16,-1 1-38-16,1-2 0 0,1-1-1 15,-1-1 39-15,2 2 3 0,2-2 4 0,-3-1-22 16,4 2 17-16,0-1 1 0,2 0 18 16,-1-1-22-16,0 0-15 0,1 0-18 0,2 0 11 15,1-1-18-15,-4 1 39 0,4-2-10 0,0 1 12 16,-3-1-17-16,2-1 10 0,1 2-13 0,0-1 16 16,0-2-37-16,-1 1 10 0,1 0-5 0,-1-2 31 15,2 1-21-15,-2 0 33 0,3-2-12 0,-2-1-2 16,0 0-10-16,0-1 2 0,2-2-43 0,-1-1 34 15,2 1-15-15,0-3 24 0,0 2 3 16,-1-3 20-16,1 2 2 0,0-2-34 0,0 1 12 0,-3-2-7 16,1 0-28-16,0 1 30 0,0-2 2 0,-1 2 18 15,0-2-35-15,0 1 37 0,0-2-2 16,1 1-2-16,0-2 9 0,-2 0 12 0,-2 0-26 16,2 0 18-16,-2 0-30 0,2-2-26 15,-5 1 33-15,2-1-10 0,0-1 14 0,0 2-14 16,-1-2 4-16,-1 1 25 0,0 1-37 0,0-2 11 15,0 1-26-15,-2 0 18 0,2-1 24 0,-4 2-19 16,1-2 10-16,-1 3 1 0,-1-1-4 0,-2 1 34 16,1 0-75-16,-1 1 48 0,-2-1-29 0,-1 0-3 15,-1 0-10-15,1 0 32 0,-4 1 26 16,0-1-15-16,-2 1 7 0,-1 0 20 0,1-1-28 0,-3 1 5 16,-1 1-31-16,1-1-4 0,-3 0 8 15,2 0 3-15,0 1 39 0,-1 1-22 0,2-2 2 16,0 2 8-16,2 1 27 0,0-1-30 15,0 2-20-15,0-1-4 0,1 1-2 0,0-1 24 16,-1 3-25-16,2-1 20 0,1 0-2 0,-3 0 1 16,1 1-11-16,1-1 21 0,0 0-28 0,7 5 31 15,-18-8-20-15,9 3 6 0,-1 1-3 0,-1 0 0 16,1-1 17-16,0 2-10 0,-1-1-19 0,-1-1-3 16,2 1 11-16,-1 0-11 0,0 0-4 0,1 0 38 15,0 1-38-15,2 0 53 0,-1-1-37 0,1 1 33 16,1 0-33-16,1 1 10 0,6 2-56 0,-13-4 2 15,13 4 0-15,-10-3 19 0,10 3-12 16,0 0-47-16,-11-3-65 0,11 3-17 0,0 0-243 16</inkml:trace>
  <inkml:trace contextRef="#ctx0" brushRef="#br0" timeOffset="-11593.451">19068 2391 2559 0,'0'-9'421'0,"0"-2"-56"0,0 0-118 16,0-3-6-16,3-2-23 0,0-2-64 0,3 0-21 16,-2-5 12-16,0 0-22 0,2 0-52 0,0-2-2 15,2-3 38-15,-1 4-23 0,2-4-34 0,-1-1-4 16,2 1 22-16,-3 4-28 0,0-1 17 0,0 3-7 15,0 0-15-15,2 0-9 0,-5 4-2 16,0 0-52-16,0 1 2 0,1 2-9 0,-2-2 0 16,1 5-69-16,-4-2 21 0,1 2-46 0,0-1-15 15,-1 2 5-15,0 11-3 0,-1-23-52 0,0 12-29 16,-2 1-19-16,0 1-19 0,3 9 108 0,-7-17-61 16,4 11 55-16,3 6-131 0,-6-12 25 0,6 12 1 15,-5-6-302-15</inkml:trace>
  <inkml:trace contextRef="#ctx0" brushRef="#br0" timeOffset="-10897.374">18962 3246 3038 0,'0'0'468'0,"0"0"-77"0,0 0-83 16,16 15-45-16,-16-15-15 0,3 14-55 16,-2-4-39-16,-1 4-8 0,2-1-35 0,-2 2-2 15,0 4-2-15,-2 1 6 0,2 0 5 0,-3 0-41 16,2 4-13-16,0-1-17 0,-1 0-1 16,1 1-7-16,-1 0-1 0,1 1 8 0,1-3-5 15,-2-1-3-15,2 1-7 0,0 0 12 0,0-2-23 16,2 3-7-16,-1-3-2 0,2-2 13 0,-1 0-9 15,-1-1 0-15,2-3-7 0,-2-1-3 0,1-1-20 16,-1-2-18-16,-1-10-46 0,0 18-15 0,0-18-57 16,-1 17-113-16,-2-13-1081 0,3-4-1132 15</inkml:trace>
  <inkml:trace contextRef="#ctx0" brushRef="#br0" timeOffset="-10262.019">18411 2217 2371 0,'0'0'443'0,"0"0"-52"15,-11 22-82-15,8-11 10 0,-1-1-80 0,1 1 2 16,0 1-44-16,0 3 12 0,0 3-50 0,2 1-35 15,-2 5 8-15,2-1-25 0,-1 2-12 0,1 1-13 16,-2 0-8-16,2-2-20 0,0-2-36 0,1-2 7 16,0-1-52-16,0-3 11 0,-2 1-95 0,1-3-94 15,2-2-88-15,-2-2-1873 0</inkml:trace>
  <inkml:trace contextRef="#ctx0" brushRef="#br0" timeOffset="-10033.48">18574 2348 3580 0,'0'0'530'16,"0"0"-144"-16,0 0-95 0,0 0-22 0,-20 19-95 15,9-15-54-15,-1-2-19 0,-5 2-32 0,2 0-6 16,-2 0-34-16,-3-1 19 0,2 2-48 0,-2-3-29 15,0 3-11-15,0-2-37 16,1 3-50-16,0-3 15 0,-1 2-70 0,5 1-95 16,-1 2-1900-16</inkml:trace>
  <inkml:trace contextRef="#ctx0" brushRef="#br0" timeOffset="-9526.187">17897 3600 4007 0,'0'0'530'0,"0"0"-138"16,37-7-53-16,-25 5-73 0,5-4-62 0,3 1 10 16,4-3-73-16,3 2-37 0,0-1-2 15,8-1-16-15,0 0 5 0,1 1-32 0,-1 2-4 16,-4 0-18-16,0 1-9 0,-3 0-2 15,1 2-9-15,-5 0-22 0,-4 2-11 0,1-1-21 16,-5 0-4-16,-1 0-36 0,-2 0-34 0,-1 0-43 16,-12 1-44-16,16 0-988 0,-8-2-955 0</inkml:trace>
  <inkml:trace contextRef="#ctx0" brushRef="#br0" timeOffset="-29.887">16626 2902 2666 0,'0'0'469'0,"0"0"-146"15,0 0-66-15,0 0-11 0,0 0-32 0,0 0-70 16,0 0 9-16,0 0-28 0,0 0-45 0,0 0 13 16,0 0-18-16,0 0 9 0,0 0 1 0,0 0-43 15,0 0 7-15,0 0-6 0,0 0 21 0,0 0-1 16,0 29-9-16,0-21 6 0,-2 4 15 0,2-1-43 16,0 3 6-16,-1 1-2 0,1 3 4 0,1 0 1 15,-1 0-2-15,2 1 12 0,-1 2 0 0,-1-1-16 16,2 0 19-16,1 0-19 0,-2-2 12 15,0 1-24-15,1 0-16 0,-1-3-24 16,1-2-22-16,-1-1-48 0,1-2-47 0,-2-11-96 16,6 19-134-16,-4-13-1586 0</inkml:trace>
  <inkml:trace contextRef="#ctx0" brushRef="#br0" timeOffset="258.325">16862 3151 2743 0,'0'0'408'0,"0"0"-142"0,0 0-12 0,0 0-76 16,0 0-20-16,0 0-21 0,0 0-33 0,0 0 40 15,0 0-11-15,0 0 5 0,0 0-14 0,0 0 10 16,0 0-29-16,0 0-2 0,0 0 12 0,0 0-32 16,0 0-13-16,0 0-38 0,-14-16 31 0,14 16-21 15,0 0-6-15,0 0-48 0,0 0-48 0,0 0-20 16,0 0-29-16,0 0-71 0,3-21-1554 0</inkml:trace>
  <inkml:trace contextRef="#ctx0" brushRef="#br0" timeOffset="722.408">17005 3044 2203 0,'-12'17'256'15,"1"0"74"-15,4-1-129 0,1-1 44 0,4-2-104 16,0 0 44-16,2 1-63 0,0-2 21 0,3-1-8 15,0 1-7-15,1-3-26 0,3-2 35 0,1-2-2 16,3-1-55-16,0-3 9 0,1-2-27 0,1-1 14 16,3-4-5-16,-2 0-15 15,1-2-8-15,0-2-1 0,1-1-10 0,-3 0 35 16,3-3-21-16,-5 1-30 0,-1 1 11 0,0-2 4 16,-3 0-29-16,0 2 6 0,-3-2 18 0,1 2-40 15,-4-1 31-15,1 2 0 0,-2-2-26 0,-2 2-6 16,-1 2 13-16,-1-2-40 0,-3 3 12 0,-2-2 5 15,0 2 5-15,-4 1-20 0,1 2-11 0,0-1-29 16,-3 4-39-16,0-1-32 0,1 2-11 0,-2 0-54 16,2 1-107-16,3 1-573 0</inkml:trace>
  <inkml:trace contextRef="#ctx0" brushRef="#br0" timeOffset="1254.36">17333 2871 1991 0,'-8'20'372'0,"8"-20"79"0,0 0-179 16,0 0-13-16,0 0-56 0,-5 11-28 0,5-11-12 16,0 0-27-16,0 0 27 0,2 8-16 0,-2-8-68 15,0 0 35-15,5 7-15 0,-5-7-16 0,0 0-12 16,7 5-4-16,-7-5 28 0,0 0-33 0,9 4-19 15,-9-4-6-15,0 0 10 0,14 5 8 0,-10-3 9 16,-4-2-20-16,0 0-51 16,14 6 27-16,-8-2 19 0,-6-4-13 0,12 3-16 15,-6 0 7-15,-6-3-8 0,9 4 14 0,-9-4-46 16,11 4 33-16,-6 0-20 0,-5-4 26 0,9 5-16 16,-9-5 23-16,9 6-27 0,-5-2 2 0,-4-4 2 15,10 7 22-15,-10-7-34 0,7 10 37 0,-3-7-58 16,-4-3 41-16,7 9-18 0,-7-9 3 0,5 9 10 15,-5-9-3-15,2 11 4 0,-2-11 27 0,0 12-15 16,0-12-4-16,-3 14 2 0,1-6-14 0,-1-3 6 16,-2 3-28-16,1 1 32 0,-2-2-46 0,-1 1-8 15,-2-1-42-15,0 1-42 0,-1-3-21 16,-2-1-173-16,0 0-1960 0</inkml:trace>
  <inkml:trace contextRef="#ctx0" brushRef="#br0" timeOffset="1518.62">17322 2881 3425 0,'0'0'597'0,"0"0"-151"0,12-5-119 16,-12 5-89-16,9-7-23 0,-2 2-47 15,2 0-26-15,0-3-19 0,0 1-12 0,3-2-27 16,0 0 0-16,-1-1-33 0,3 0-11 0,0 2-5 16,2-2-1-16,-2 0-5 0,0 3-13 0,0-1-32 15,0 2 29-15,-3 1-22 0,0 1-21 0,0 1-39 16,-3-1-30-16,-8 4-45 0,12-4-1 0,-12 4-31 16,12-1-393-16,-12 1-1382 0</inkml:trace>
  <inkml:trace contextRef="#ctx0" brushRef="#br0" timeOffset="1893.556">16992 2991 2695 0,'0'0'416'0,"0"0"-39"16,0 0-155-16,0 0 24 0,-10 18-27 0,9-14-71 15,-2 4 21-15,0-2-60 0,3-6 22 0,-3 11-31 16,2-5 25-16,1-6-41 0,-2 11-6 0,2-11-20 16,-1 8-8-16,1-8-29 0,0 8 6 0,0-8-34 15,0 0 42-15,-3 9-59 0,3-9-36 0,0 0-14 16,0 0 22-16,0 0-92 0,0 0-64 16,0 0-50-16,-4 8-2381 0</inkml:trace>
  <inkml:trace contextRef="#ctx0" brushRef="#br0" timeOffset="2573.994">17867 2800 3006 0,'0'0'433'16,"0"0"-39"-16,-10 32-127 0,4-21 15 0,-2 1-72 16,1 0 22-16,-2 3-61 0,-1 2 11 0,-1 0-56 15,0 0 3-15,0 1-31 0,-1 0 11 0,2 0-38 16,-1 0 32-16,3-3-37 0,-2-2 0 16,0 3-35-16,3-3 27 0,0-1-19 0,-1-3 5 15,1 1-12-15,1-3-2 0,0 0-5 0,2-1 8 16,-2 1-4-16,3-2-2 0,3-5-15 0,-8 8 0 15,8-8 7-15,-6 6 14 0,6-6-8 16,0 0 12-16,0 0-8 0,-3 6 3 0,3-6-10 16,0 0-1-16,0 0-11 0,0 0 8 0,0 0 5 15,0 0-12-15,0 0 1 0,27-6 1 0,-27 6-4 16,15-2 9-16,-8 1-15 0,2-2 17 0,1 1-24 16,3-1 18-16,-2 2-19 0,2 0 3 0,-2 0-1 15,0 0-1-15,2-1-4 0,-4 1-10 16,1 1-28-16,-10 0 1 0,19 0-22 0,-12-1-27 15,-7 1-46-15,0 0-37 0,20-1-1043 0,-14-1-696 16</inkml:trace>
  <inkml:trace contextRef="#ctx0" brushRef="#br0" timeOffset="3054.012">18080 2885 1714 0,'0'0'415'0,"0"0"-139"16,-15-2 51-16,15 2-37 0,0 0 13 0,-14 11-20 15,11-6-42-15,-1 2-72 0,-1 4-18 0,0-1 43 16,-1 4-52-16,2 1-55 0,0 0-7 16,1 0-50-16,1 1 46 0,-1-1-17 0,3 0 18 15,0-1-11-15,0-1-10 0,2-1 4 0,-1-1-1 16,2 0-62-16,2-2 42 0,0 0-25 0,2-3 33 16,0 1-3-16,0-5-27 0,-7-2 16 0,19 2-5 15,-9-3 4-15,1-2-3 0,2-2-29 0,-1-2 29 16,4 0-9-16,-2-3-14 0,0 0 24 15,-3 0 12-15,2-2-34 0,-2 0 5 0,-2 0-1 16,0 1-10-16,-4 2-10 0,2-4 14 0,-3 3 6 16,-1 0-3-16,-1 0 6 0,-2 10-22 0,-3-17 1 15,-2 8 10-15,0 3-31 0,-5-2 17 16,3 3-39-16,-3 1 41 0,-1 1-50 0,11 3 39 16,-22-3-29-16,11 2 19 0,11 1-40 0,-21 4 8 15,8-2-35-15,2 0 11 0,0 2-49 0,11-4-4 16,-20 7-52-16,10-3-83 0,2 3-128 0</inkml:trace>
  <inkml:trace contextRef="#ctx0" brushRef="#br0" timeOffset="6069.712">17043 2909 1389 0,'0'0'217'16,"0"0"107"-16,0 0-5 0,0 0-122 0,0 0 23 15,0 0-125-15,0 0 13 0,0 0-7 0,10-6-59 16,-10 6-6-16,0 0-5 0,0 0 1 0,0 0 38 15,0 0 51-15,0 0-113 0,11-4 49 16,-11 4-15-16,0 0 50 0,0 0-60 16,0 0-38-16,0 0 6 0,0 0 34 0,0 0 13 15,10-3-81-15,-10 3 21 0,0 0-7 0,0 0 20 16,0 0-35-16,0 0 30 0,0 0-87 0,0 0 141 16,0 0-49-16,0 0 69 0,-24 21-90 0,24-21 48 15,-13 8-33-15,13-8 46 0,-10 6-46 0,10-6-1 16,-10 6-54-16,10-6 56 0,-9 7-11 0,9-7-131 15,-7 6-37-15,7-6-71 0,-8 6-164 0</inkml:trace>
  <inkml:trace contextRef="#ctx0" brushRef="#br0" timeOffset="12770.185">16852 3156 1258 0,'0'0'456'0,"0"0"-240"0,0 0-129 0,0 0 62 16,0 0-31-16,0 0-52 0,0 0-88 0,0 0 153 15,0 0-131-15,0 0 20 0,0 0 102 0,0 0-35 16,0 0-98-16,0 0 22 0,0 0-60 0,0 0 87 15,0 0-27-15,0 0-33 0,0 0 33 0,0 0 108 16,0 0-108-16,0 0-11 0,0 0 28 0,0 0-4 16,0 0-7-16,0 0 44 0,0 0-51 0,0 0-71 15,0 0 78-15,0 0 70 0,0 0-87 16,0 0 22-16,0 0-44 0,0 0 38 0,0 0 0 16,0 0 26-16,0 0-58 0,33-11 22 15,-33 11 35-15,5-7-66 0,-5 7-7 0,0 0 73 16,9-7-50-16,-9 7 59 0,0 0-59 0,5-7-106 15,-5 7 115-15,0 0 10 0,0 0-26 0,0 0 22 16,0 0-32-16,0 0-14 0,0 0 40 0,0 0-27 16,0 0-52-16,0 0 114 0,0 0-115 0,0 0 62 15,0 0-18-15,-19-7 43 0,19 7-14 0,0 0-30 16,0 0-31-16,0 0 7 0,0 0-19 0,-18 13 68 16,18-13-84-16,0 0 192 0,0 0-125 0,-5 6-59 15,5-6 31-15,0 0 70 0,0 0-35 16,0 0 79-16,0 0-105 0,0 0-19 15,0 0 54-15,0 0 115 0,0 0-124 0,0 0 70 16,0 0-48-16,0 0-13 0,0 0 26 0,0 0 59 16,0 0-157-16,0 0 72 0,0 0 69 0,0 0-64 15,0 0 29-15,0 0 8 0,0 0-58 0,0 0 29 16,0 0-69-16,0 0 159 0,0 0-167 0,0 0 90 16,0 0 84-16,0 0 4 0,0 0-161 0,0 0 27 15,0 0 0-15,0 0 58 0,0 0-79 0,0 0-24 16,0 0-2-16,0 0 138 0,0 0-1 0,0 0-35 15,0 0-159-15,0 0 30 0,0 0 59 16,0 0 58-16,0 0-125 0,0 0-137 0,0 0 252 16,0 0 130-16,0 0-157 0,0 0-18 15,0 0 90-15,0 0-2 0,0 0 37 0,0 0-80 16,0 0 51-16,0 0 124 0,0 0-138 0,0 0-74 16,18 14 74-16,-18-14-50 0,0 0-20 0,0 0 56 15,0 0 37-15,0 0 113 0,0 0-202 0,0 0-5 16,0 0-45-16,0 0-12 0,0 0 40 0,0 0 88 15,0 0-13-15,0 0 35 0,0 0-15 0,0 0-31 16,0 0-70-16,0 0 11 0,0 0 0 0,0 0 55 16,0 0-70-16,0 0 113 0,0 0 40 15,0 0-79-15,0 0 53 0,0 0-79 0,0 0-18 16,0 0 9-16,0 0 66 0,0 0-101 0,0 0 136 16,0 0-66-16,0 0-92 0,-34-7 66 0,34 7 13 15,0 0 13-15,0 0 53 0,0 0-101 16,0 0 4-16,0 0-51 0,0 0 151 0,0 0-56 15,0 0-109-15,0 0 133 0,0 0-97 0,0 0 143 16,0 0-83-16,0 0 45 0,0 0-10 0,0 0-70 16,0 0 48-16,0 0-4 0,0 0-62 0,0 0-7 15,33-11 151-15,-33 11-69 0,0 0 77 0,0 0-78 16,0 0-71-16,0 0 100 0,0 0-92 16,0 0-1-16,0 0 43 0,0 0-35 0,0 0-45 15,-24-10 24-15,24 10 65 0,0 0-119 0,0 0 61 16,0 0-18-16,0 0 25 0,0 0 74 0,-17 13-219 15,17-13 68-15,0 0 180 0,-4 9 87 16,4-9-148-16,0 0-73 0,-4 9 113 0,4-9 47 16,0 0-87-16,0 0-16 0,0 0 126 0,0 0-10 15,0 0-62-15,0 0 69 0,0 0-120 0,0 0 40 16,0 0-87-16,0 0 106 0,0 0-106 0,0 0 107 16,0 0 46-16,0 0-93 0,0 0-93 0,0 0 83 15,0 0 10-15,28-15 59 0,-28 15-28 16,0 0-62-16,0 0-51 0,4-10 59 0,-4 10 69 15,0 0-120-15,0 0 111 0,0 0-108 0,0 0 22 16,0 0-31-16,0 0 54 0,-20-8 157 0,20 8-146 16,0 0 172-16,0 0-130 0,-17 2 138 15,17-2-199-15,0 0 26 0,0 0 8 0,0 0-114 16,-15 6 105-16,15-6 31 0,0 0-155 0,0 0 161 16,-8 7-153-16,8-7 125 0,0 0-92 0,0 0 39 15,0 0 37-15,0 0 85 0,0 0-165 0,0 0 123 16,0 0 109-16,0 0-126 0,0 0-156 0,0 0 92 15,0 0 108-15,0 0 121 0,40-3-189 16,-40 3 77-16,0 0-53 0,0 0-44 0,0 0 58 16,0 0-73-16,0 0-41 0,13-2 21 0,-13 2 112 15,0 0-17-15,0 0-95 0,0 0-29 0,0 0-24 16,0 0 122-16,0 0-92 0,0 0-165 0,0 0 96 16,0 0-235-16,0 0 148 0</inkml:trace>
  <inkml:trace contextRef="#ctx0" brushRef="#br0" timeOffset="17197.56">19170 1675 1258 0,'0'0'186'15,"0"0"187"-15,0 0-144 0,0 0 66 0,0 0-77 16,0 0-63-16,9-2-10 0,-9 2-14 0,0 0 123 16,0 0-95-16,0 0-69 0,0 0 55 0,0 0-55 15,0 0 102-15,0 0-61 0,0 0-7 0,10-1 8 16,-10 1-38-16,0 0-18 0,0 0 39 0,0 0-49 15,8-2 46-15,-8 2-37 0,10-3 25 0,-10 3-16 16,14-4 6-16,-5 1-36 0,3 2 21 16,1-2-10-16,4-1-4 0,0 0-38 0,3 1-10 15,4 0 12-15,5-2 17 0,4 3-13 16,8-1-1-16,3 1-14 0,1-1-4 0,3 2-16 16,13-2-6-16,-7 2 20 0,-6 1-16 0,-2 0 4 15,1 1-4-15,-3-1-22 0,-2 2 12 0,-1 0-36 16,-7-1-9-16,-3-1-15 0,-1 3-23 0,-2-2-20 15,-4 2-61-15,-4-1-14 0,3 6-211 0,-5-5-2714 16</inkml:trace>
  <inkml:trace contextRef="#ctx0" brushRef="#br0" timeOffset="18537.648">19008 3786 1732 0,'-5'10'324'0,"4"-3"-96"0,0 1-66 0,1-8-49 15,-2 14 89-15,1-5-43 0,1-1-15 0,0 1 3 16,0 1 23-16,1 0-79 0,-1 1 63 0,0 2-21 15,2-1-36-15,-4 0-33 0,4 3 5 0,-4-3-25 16,2 4-5-16,0-3 33 0,0 0-47 0,-1 1 34 16,1-2-49-16,-2-1 45 0,1 0-6 0,-1-1-9 15,2-1-6-15,-1-2-58 0,1-7 61 0,-1 14-25 16,1-14 0-16,-2 10 40 0,2-10-14 0,0 9 20 16,0-9 4-16,0 0 7 0,-1 11-14 15,1-11-29-15,0 0 50 0,0 0 12 0,7 4-24 16,-7-4-33-16,0 0 31 0,0 0-16 0,25-10 4 15,-15 6-28-15,0 0 22 0,3-1-44 16,1 0 31-16,3 0 16 0,-1 0-11 0,2-1-24 16,0 0-12-16,6-1 27 0,0 0 22 0,0 1-35 15,3-2-6-15,-1 3-16 0,1-1-2 0,-1 1-12 16,1 0 50-16,1 0-75 0,-1 1 37 0,-3-2-67 16,-4 5 36-16,1-2-31 0,-2 1-37 0,-5-1-36 15,-1 1-38-15,1 1-140 0,-6-1-2161 0</inkml:trace>
  <inkml:trace contextRef="#ctx0" brushRef="#br0" timeOffset="26902.658">17427 3144 416 0,'0'0'-370'15</inkml:trace>
  <inkml:trace contextRef="#ctx0" brushRef="#br0" timeOffset="27497.082">17427 3144 513 0,'0'0'38'0,"0"0"-264"0,0 0 538 0,0 0-86 15,0 0-149-15,0 0-311 0,0 0 41 0,0 0 96 16,0 0 544-16,0 0-324 0,0 0-61 16,0 0-151-16,0 0 161 0,0 0-72 0,0 0-45 15,0 0-1-15,0 0-11 0,0 0 133 0,0 0 283 16,0 0-288-16,0 0-16 0,0 0 25 0,0 0 110 16,0 0-132-16,0 0-87 0,0 0 103 15,0 0-119-15,0 0 73 0,0 0-68 0,0 0 80 16,0 0-40-16,0 0-11 0,0 0-18 0,0 0-29 15,0 0 88-15,0 0-19 0,0 0-99 0,0 0 8 16,0 0-37-16,0 0 117 0,0 0 166 0,0 0-18 16,0 0-49-16,0 0-4 0,0 0-80 15,0 0 21-15,0 0 42 0,0 0 17 0,0 0-180 16,0 0 160-16,0 0-15 0,0 0 41 0,0 0-71 16,0 0 12-16,0 0-105 0,0 0 126 0,0 0-9 15,0 0-34-15,0 0 12 0,0 0-72 0,0 0 80 16,0 0 31-16,0 0-83 0,0 0-47 0,0 0 59 15,-32-3 59-15,32 3 10 0,0 0-96 16,0 0-23-16,0 0 157 0,0 0-96 0,0 0 108 16,0 0-112-16,0 0-7 0,-14 0 10 0,14 0 35 15,0 0-38-15,0 0-24 0,0 0 34 0,0 0-69 16,0 0 7-16,0 0 101 0,-13-2-77 16,13 2 76-16,0 0-89 0,0 0 75 0,0 0 20 15,0 0-68-15,0 0 24 0,0 0-44 0,0 0 77 16,-15 2-14-16,15-2-52 0,0 0 22 0,0 0-32 15,0 0 26-15,0 0-33 0,0 0 26 0,0 0-3 16,0 0 53-16,-16 2-113 0,16-2 19 0,0 0 61 16,0 0 24-16,0 0-17 0,0 0-34 0,-15 0 34 15,15 0 92-15,-6 0-67 0,6 0-116 16,0 0 48-16,0 0-15 0,0 0 21 0,-10-2 30 16,10 2 0-16,0 0 24 0,0 0-34 0,0 0 75 15,-9 0-43-15,9 0 40 0,0 0-57 0,0 0 25 16,0 0 5-16,0 0-36 0,0 0 72 0,0 0-44 15,0 0-51-15,-8-3 92 0,8 3-86 16,0 0 38-16,0 0-25 0,0 0-5 0,0 0 36 16,0 0-58-16,0 0 57 0,0 0 20 0,0 0-83 15,0 0-20-15,0 0-71 0,0 0-44 0,0 0-124 16,0 0-625-16</inkml:trace>
  <inkml:trace contextRef="#ctx0" brushRef="#br0" timeOffset="34177.293">20133 1589 1403 0,'0'0'121'0,"0"0"98"0,0 0-64 0,0 0 18 16,0 0-54-16,0 13 6 0,0-13-69 0,0 0 182 16,0 0-141-16,0 0-78 15,0 0-1-15,0 0 53 0,0 0-106 0,0 0 169 16,0 0-110-16,0 0 9 0,0 0-49 0,0 0 16 15,0 0-17-15,0 0 0 0,0 0 17 0,0 0 86 16,0 0-96-16,0 0 100 0,0 12-90 0,0-12 65 16,0 0-35-16,0 0-39 0,0 0 3 0,0 0 51 15,0 0-36-15,0 0 15 0,0 0 42 0,0 0-37 16,0 0 41-16,0 0-90 0,0 0 84 0,0 0 31 16,0 0-63-16,0 0-4 0,0 0-23 0,0 0 60 15,0 0-40-15,0 0 31 0,0 0-56 0,0 0 67 16,0 0-30-16,0 0 16 0,0 0-31 15,0 0 23-15,0 0-45 0,0 0 57 16,0 0 3-16,0 0-6 0,0 0-33 0,0 0 42 16,0 0-27-16,0 0 9 0,0 0-45 0,0 0 19 15,8-32-5-15,-8 32 41 0,6-11-21 0,-3 4 12 16,-3 7-74-16,6-11 56 0,-1 3-10 0,-5 8 14 16,6-17-50-16,-4 9 33 0,1 0 11 0,0-2 20 15,0 0-20-15,1 0 14 0,2-1-66 0,-2 2 38 16,0-2-52-16,1-1 23 0,-1 1 48 0,0 2-17 15,2 0 37-15,-1-1-51 0,0 1 10 16,-1 0-10-16,0 1 0 0,0 3-27 0,2-2 15 16,-2 1 24-16,2 1 10 0,-1 0-35 15,-5 5 35-15,9-9 4 0,-3 7-1 0,-6 2-30 16,9-5-15-16,-9 5 20 0,8-2 0 0,-8 2-10 16,0 0 15-16,0 0 4 0,14 9-43 0,-11-2 59 15,-3-7 0-15,5 12-36 0,-5-4-19 0,0 2 41 16,0 3-19-16,-2-2-4 0,0 3 21 0,1-3 21 15,-1 2-49-15,1-1 16 0,-2 0-32 0,2-2 40 16,-1 0-10-16,-1-1 5 0,3-1-12 0,-1 0 46 16,1-8-4-16,-3 11 16 0,3-11-20 0,-1 10-18 15,1-10 52-15,0 0-76 0,0 0 11 16,0 0 5-16,0 0 13 0,0 0-8 0,0 0 6 16,0 0 4-16,20-19-2 0,-15 13 7 15,1-3-20-15,-1 2 0 0,3-2 20 0,-3 0-28 16,5-2 11-16,-3 2 22 0,2 0-15 0,-1-1-13 15,0 3 41-15,1-2-38 0,0 0-23 0,-1 1 38 16,0 0-30-16,2 1 15 0,2-1-12 0,-1 0 32 16,2 3-25-16,-1-3 10 0,0 2-35 0,3-1 2 15,-2 3 11-15,2-3 17 0,-2 2 8 0,-1 2 12 16,2-2 0-16,-3 3-28 0,0 0 8 0,-1 1 8 16,-10 1-1-16,15 3-37 0,-9 1 5 15,0 1 57-15,-3 2-32 0,1 2 3 0,-2 1-10 16,-1 2 24-16,-1-1-10 0,-1 0 16 15,1 2-53-15,-2-1 48 0,-1-1-36 0,2 0 67 16,-1-2-27-16,1-1 2 0,0-1-40 0,-1 1 27 16,2-8 4-16,-1 11-22 0,1-11 18 0,0 0-1 15,5 7 28-15,-5-7-9 0,0 0-22 0,0 0 3 16,18-5-6-16,-18 5 31 0,12-4-81 0,-6-1 57 16,-6 5-8-16,11-4 12 0,-4 1-8 0,-7 3 21 15,10-5 10-15,-4 4-10 0,-6 1-22 16,8-4 5-16,-8 4-2 0,0 0 8 0,13 0-19 15,-13 0 2-15,0 0 32 0,7 8-28 0,-7-8 15 16,1 8-15-16,-1-8 9 0,0 10-23 0,0-10 7 16,0 0 10-16,-1 15-1 0,1-15 7 15,0 8-13-15,0-8 10 0,0 0 19 0,-1 10-29 16,1-10 2-16,0 0 12 0,0 0-2 0,0 8 16 16,0-8-16-16,0 0-8 0,0 0 4 0,0 0-14 15,0 11-6-15,0-11 28 0,0 0-4 0,0 0 9 16,0 0-21-16,0 0-12 0,0 0 28 0,0 0-14 15,0 0-4-15,-2 7 4 0,2-7-20 16,0 0 27-16,0 0-18 0,0 0 9 0,0 0 18 16,0 0-12-16,0 0-8 0,0 0 17 0,0 0-18 15,0 0-15-15,0 0-9 0,0 0 19 16,0 0-4-16,4 9 16 0,-4-9 4 0,0 0 2 16,0 0-22-16,0 0 18 0,0 0-12 0,0 0 24 15,0 0-12-15,0 0 13 0,0 0-32 0,0 0 26 16,0 0-13-16,12 0 0 0,-12 0-16 0,0 0 22 15,0 0-23-15,0 0 22 0,0 0 4 0,0 0 16 16,0 0-10-16,0 0 12 0,0 0-31 16,0 0-11-16,0 0 7 0,0 0 16 0,0 0-16 15,7 5-11-15,-7-5 29 0,0 0-1 0,0 0-21 16,0 0 18-16,0 0-9 0,0 0-9 0,0 0-13 16,0 0 1-16,0 0 45 0,0 0-9 0,0 0-2 15,0 0-4-15,0 0 0 0,0 0 5 0,0 0-26 16,0 0 7-16,0 0 14 0,0 0-22 15,0 0 20-15,0 0 20 0,0 0-15 0,0 0-9 0,0 0 6 16,0 0-18-16,0 0-3 0,0 0 17 16,0 0-8-16,0 0 27 0,0 0 0 0,0 0-3 15,0 0-6-15,0 0 0 0,0 0-18 16,0 0 6-16,0 0-26 0,0 0 37 0,0 0-32 16,0 0 42-16,0 0 3 0,0 0-18 0,0 0-21 15,0 0 27-15,0 0-15 0,0 0-17 0,0 0 22 16,0 0-2-16,0 0 6 0,0 0 18 0,0 0-28 15,0 0 19-15,0 0-24 0,0 0 27 0,0 0-24 16,0 0 20-16,0 0-5 0,0 0-9 0,0 0 0 16,0 0-6-16,0 0 3 0,0 0 3 15,0 0-6-15,0 0 1 0,0 0 8 0,0 0 3 16,0 0 1-16,0 0 0 0,0 0-5 0,0 0 4 16,0 0 19-16,0 0-36 0,0 0-20 15,0 0 20-15,0 0-9 0,0 0 34 0,0 0-14 16,0 0 17-16,0 0-20 0,0 0 32 0,0 0-35 15,0 0 17-15,0 0-36 0,0 0 16 0,0 0-11 16,0 0 34-16,0 0-14 0,0 0 4 0,0 0 1 16,0 0-8-16,0 0-29 0,0 0 44 0,0 0-32 15,0 0 43-15,0 0-12 0,0 0-2 0,0 0-7 16,0 0-9-16,0 0 3 0,0 0 2 16,0 0-13-16,0 0 6 0,0 0 1 0,0 0 11 15,0 0-13-15,0 0-3 0,0 0 33 0,0 0-8 16,0 0 2-16,0 0-20 0,0 0-8 15,0 0 20-15,0 0-1 0,0 0 4 0,0 0-3 16,0 0 2-16,0 0-10 0,0 0 16 0,0 0-34 16,0 0 11-16,0 0-8 0,0-18 14 0,0 18-7 15,0 0 25-15,0 0-17 0,0 0 16 0,3-6-28 16,-3 6 20-16,0 0 2 0,0 0 4 0,0 0-18 16,0 0 9-16,0 0 2 0,0 0 1 0,0 0 3 15,0 0-6-15,0 0-17 0,0 0 21 0,2-6 19 16,-2 6-8-16,0 0-24 0,0 0 6 0,0 0 2 15,0 0 16-15,0 0-38 16,0 0 26-16,0 0-15 0,0 0 14 0,0 0-16 16,0 0-3-16,0 0 17 0,0 0 3 0,0 0-15 15,0 0 12-15,0 0-32 0,0 0 27 0,0 0-7 16,0 0 3-16,0 0 18 0,0 0-3 0,0 0-9 16,0 0 14-16,0 0-8 0,0 0-19 0,0 0-6 15,0 0 25-15,0 0-6 0,0 0 11 0,0 0 15 16,0 0-15-16,0 0-25 0,0 0 28 0,0 0-28 15,0 0 8-15,0 0 4 0,0 0 13 0,0 0-6 16,0 0-10-16,0 0 5 0,0 0 25 16,0 0-34-16,0 0-2 0,0 0 8 15,0 0 10-15,0 0 4 0,0 0 5 0,0 0-24 16,0 0 14-16,0 0-20 0,0 0 28 0,0 0-37 16,0 0 34-16,0 0-19 0,0 0 3 0,0 0 7 15,0 0 3-15,0 0-1 0,0 0 4 0,0 0-8 16,0 0 17-16,0 0-17 0,0 0-9 0,0 0-11 15,0 0 24-15,0 0-10 0,0 0 17 0,0 0-14 16,0 0-14-16,0 0 28 0,0 0-7 0,0 0 1 16,0 0-10-16,0 0 19 0,0 0-20 0,0 0 25 15,0 0-5-15,0 0 9 0,0 0-43 16,0 0 6-16,0 0 6 0,0 0 5 0,0 0 0 16,0 0-11-16,0 0 23 0,0 0-1 15,0 0-8-15,0 0 3 0,0 0-14 0,0 0-11 16,0 0 13-16,0 0 3 0,0 0 6 0,0 0-9 15,0 0 24-15,0 0-4 0,0 0-8 0,0 0-6 16,0 0 3-16,0 0-20 0,0 0 45 0,0 0-56 16,0 0 15-16,0 0 7 0,0 0 9 0,0 0 31 15,0 0-37-15,0 0-14 0,0 0 3 0,0 0 20 16,0 0 15-16,0 0-11 0,0 0 8 0,0 0-21 16,0 0 21-16,0 0-15 0,0 0 0 15,0 0 9-15,-9 21-13 0,9-21 4 16,0 0-5-16,0 0 10 0,0 0-10 0,0 0 7 15,0 0 1-15,0 0-48 0,-5 8 54 0,5-8-7 16,0 0 1-16,0 0-12 0,0 0 27 0,0 0-4 16,0 0-6-16,0 0-13 0,0 0 7 0,0 0 5 15,0 0-25-15,0 0 38 0,0 0-17 0,0 0-1 16,0 0 38-16,0 0-26 0,0 0 26 0,0 0-23 16,0 0-5-16,0 0 15 0,0 0 5 0,16 6-19 15,-16-6 10-15,14-1-8 0,-14 1 8 0,23-2-20 16,-8 1 7-16,1 0-26 0,5 1 29 15,-1 1-8-15,5-2-7 0,5 2 11 0,2-1-9 16,2 1-1-16,9 2 12 0,2-2-28 0,1 0 27 16,17 2-5-16,0 0-13 0,1-2-9 0,-3 2 33 15,-10 0-2-15,-6 0-19 0,0-2 5 16,2 1-3-16,-5 1-29 0,2-1 34 0,-4 1-22 16,-2-1-16-16,-4 1 18 0,-3-2-16 0,-3 1 2 15,-4-1-17-15,-1 2-46 0,-5-1-27 0,-1-2-78 16,-3 1-8-16,0-1-493 0,-4 0-1940 0</inkml:trace>
  <inkml:trace contextRef="#ctx0" brushRef="#br0" timeOffset="41892.977">20069 935 2732 0,'0'0'338'15,"0"0"-55"-15,0 0-69 0,0 0-3 0,0 0-51 16,0 0 8-16,0 0-42 0,0 0-10 0,0 0-23 16,0 0-6-16,0 0-40 0,0 0 41 0,0 0-19 15,0 0 20-15,0 0-45 0,0 0 48 0,0 0-42 16,0 0 18-16,0 0 27 0,0 0-35 16,0 0-15-16,10 17 13 0,-10-17-38 0,4 10 16 0,-2-3-22 15,1 0 22-15,0 2 5 0,-3-9 3 16,2 18-32-16,1-8 4 0,-3 0 8 0,-3 2-9 15,2-1 6-15,0 2-9 0,-4 0 9 0,-1 1-6 16,2-2 0-16,-3 2 2 0,-1-3 9 0,1 2-6 16,0-3-22-16,-2-1-2 0,1 0 10 15,-1-3-8-15,1 0-27 0,-1-2 12 0,-2-2-51 16,2-2 4-16,9 0-59 0,-21-4-75 0,10-1-20 16,1 1-596-16,-4-3-2558 0</inkml:trace>
  <inkml:trace contextRef="#ctx0" brushRef="#br0" timeOffset="42149.119">20015 802 3249 0,'0'0'498'0,"0"0"-70"0,5-7-111 16,-5 7-14-16,0 0-76 0,4-6-22 0,-4 6-58 15,0 0-15-15,6-4-26 0,-6 4-6 16,0 0-49-16,0 0-20 0,0 0-69 16,0 0-49-16,0 0-70 0,12 1-1355 0,-12-1-2163 15</inkml:trace>
  <inkml:trace contextRef="#ctx0" brushRef="#br0" timeOffset="42864.754">20325 840 2371 0,'-13'8'317'16,"1"1"1"-16,2 1-60 0,2-1-56 0,0 0 3 15,3 1-1-15,-1 4-39 0,0-2 6 0,2 3-19 16,-2 0 4-16,4 1-74 0,0 1-25 0,1-4 76 15,1 2-83-15,0-1 49 0,1-1 6 0,2-1-49 16,1-1 20-16,2-1-9 0,-1 0-36 16,3-1 17-16,0-3-14 0,3-1 8 0,-1-1-44 15,2-1 50-15,-1-5-35 0,0 1 35 16,2-3-34-16,-3-1 6 0,1-2 4 0,2-2 1 16,-5-1-7-16,1-1 18 0,-1-3-30 0,-2 3 8 15,-2-2 4-15,-1 1-4 0,-2-2 3 0,1 0-19 16,-4 2 4-16,2-1-13 0,-3 0-6 0,1-1 19 15,-3 4-34-15,1 0-12 0,-1 0 1 0,-1 1-34 16,-1 2 9-16,1-1 35 0,6 8-53 0,-12-7-1 16,6 4 30-16,6 3-69 0,-13 0-29 15,13 0-43-15,0 0-62 0,-17 10-413 0</inkml:trace>
  <inkml:trace contextRef="#ctx0" brushRef="#br0" timeOffset="43245.541">20611 1045 3054 0,'0'0'439'0,"0"0"-154"15,0 0-19-15,0 0-32 0,0 0-59 0,0 0-27 16,0 0-25-16,0 0-2 0,0 0-34 0,0 0 0 15,0 0-17-15,0 0-7 0,0 0 15 0,0 0-29 16,0 0-1-16,0 0-8 0,0 0 15 0,0 0-61 16,0 0 25-16,0 0-28 0,0 0-34 0,0 0-75 15,0 0-91-15,0 0-31 0,0 0-1910 16</inkml:trace>
  <inkml:trace contextRef="#ctx0" brushRef="#br0" timeOffset="43789.138">20687 785 3166 0,'5'-3'530'16,"-5"3"-95"-16,9-3-140 0,-9 3-36 16,14-2-47-16,-14 2-27 0,14-4-37 0,-14 4-25 15,17-2-21-15,-7 1-1 0,-10 1-24 0,21-4-3 16,-11 3-20-16,-10 1 4 0,23-2-22 0,-12 2 17 15,-11 0-34-15,21 0 14 0,-21 0-7 0,17 6 4 16,-17-6-2-16,13 7-3 0,-9-1-8 0,-1 2 26 16,-3-1-38-16,2 1 21 0,-2-8-19 0,-6 18 10 15,3-8-13-15,-1-1 15 0,-3 2-22 16,1-1 24-16,-1 0-5 0,1-1-5 0,-1 1-11 16,-1-1 18-16,2 0-15 0,-1 0-3 15,1-2 0-15,0-1 7 0,1 2 3 0,1-4 25 16,4-4-5-16,-7 9 9 0,4-5 9 0,3-4 2 15,-3 8-18-15,3-8 19 0,0 0-30 0,0 0 14 16,10 11-7-16,-10-11-6 0,12 4-8 0,-6-2 7 16,-6-2-8-16,17 2 7 0,-7-1-7 0,0-1 4 15,2 1-10-15,0-1 3 0,-12 0-7 0,20 0 1 16,-9 0-19-16,-1 1 9 0,-10-1-33 16,16 0 0-16,-8 2-25 0,-8-2-32 0,0 0-37 15,20 0-75-15,-20 0-920 0,10-3-806 16</inkml:trace>
  <inkml:trace contextRef="#ctx0" brushRef="#br0" timeOffset="44133.013">21049 769 2293 0,'-4'7'496'16,"4"-7"-159"-16,0 0-32 0,-6 10-83 0,6-10-26 16,-3 6 6-16,3-6-11 0,0 0 2 0,0 9-62 15,0-9 27-15,0 0-50 0,7 11-19 0,-7-11-3 16,11 5 26-16,-2-2-8 0,-1 1-31 0,5 0 7 16,-2 0-24-16,2-2-14 0,3 3 18 0,-4-2-9 15,4 1-14-15,-3-1 19 0,1 1-11 0,-3 0-5 16,1 1-14-16,-1 2-18 0,-3 0 1 15,-1 2 16-15,-2 0-23 0,-1 2 27 16,-3-2-5-16,-2 3 12 0,-3 0-34 0,-1 0-7 0,0 0 10 16,-3-1-2-16,1 0 2 0,-2-1 0 0,-1-2-2 15,0 0-19-15,0-3-24 0,0 0-58 16,0-2-34-16,10-3-64 0,-21-1-1 0,11-1-1220 16</inkml:trace>
  <inkml:trace contextRef="#ctx0" brushRef="#br0" timeOffset="44373.17">21039 760 3592 0,'6'-3'587'0,"0"-1"-160"0,2-1-73 15,0-1-73-15,1 0-61 0,2-1-50 0,2 1-9 16,2-1-29-16,1-2-16 0,3-1-12 0,1 1-20 15,4 0-15-15,0 1-2 0,0-1-16 16,2 2-26-16,-2-1-1 0,0 2-10 0,-4 1-12 16,0 0-26-16,-4 1 3 0,0 0-48 0,-2 2-33 15,-14 2-38-15,16 0-62 0,-16 0-28 0,11 6-1220 16,-11-6-1611-16</inkml:trace>
  <inkml:trace contextRef="#ctx0" brushRef="#br0" timeOffset="45493.219">20616 1044 2249 0,'0'0'417'0,"0"0"-214"0,0 0 63 16,-10 1-175-16,10-1 92 0,0 0-65 0,0 0 8 16,0 0-56-16,0 0-22 0,0 0 14 0,0 0-4 15,-15 6 7-15,15-6 1 0,0 0-10 0,0 0-3 16,0 0 7-16,0 0-23 0,0 0-23 0,0 0 41 15,0 0-14-15,0 0-6 0,0 0-45 0,0 0 24 16,0 0-9-16,0 0-1 0,0 0 63 0,0 0-15 16,0 0 3-16,0 0-23 0,0 0 8 15,0 0-26-15,0 0 8 0,0 0-5 0,0 0-39 16,0 0 48-16,0 0-4 0,0 0 4 16,0 0-44-16,0 0 45 0,0 0-54 0,0 0 62 15,0 0-19-15,0 0 1 0,0 0 4 0,0 0-13 16,0 0-33-16,0 0 34 0,0 0-26 0,-9-5 17 15,9 5-5-15,0 0 2 0,-10 8 6 0,10-8 6 16,-5 8-9-16,2-4 13 0,3-4 0 0,0 0-5 16,-2 11 20-16,2-11-12 0,0 0 5 0,2 12-6 15,-2-12-23-15,0 0 16 0,7 6-12 16,-7-6 28-16,0 0 4 0,9 1-5 0,-9-1-23 16,0 0-8-16,0 0 4 0,0 0 4 0,13-7-39 15,-13 7 70-15,0 0-11 0,6-7 0 0,-6 7 14 16,0 0-46-16,0-9 5 0,0 9 26 0,0 0 34 15,-6-8-65-15,6 8 8 0,-8-5 4 16,8 5-41-16,-5-6 3 0,5 6-9 0,-9-1 27 16,9 1-32-16,0 0-22 0,0 0 37 0,0 0-68 15,0 0-76-15,-20 10-86 0,20-10-468 16</inkml:trace>
  <inkml:trace contextRef="#ctx0" brushRef="#br0" timeOffset="59464.998">21861 1577 2531 0,'0'0'449'0,"0"0"-136"15,0 0-19-15,0 0-60 0,0 0-44 0,0 0 41 16,0 0-106-16,0 0 18 0,0 0-24 0,0 0-7 16,0 0-24-16,0 0-8 0,0 0-52 0,0 0 42 15,0 0-2-15,0 0-9 0,18-8-16 16,-18 8-11-16,0 0 7 0,0 0-8 0,0 0-21 16,0 0 51-16,0 0-58 0,0 0 41 0,0 0-15 15,0 0-4-15,0 0 10 0,16 2-19 0,-16-2-10 16,10 0 10-16,-10 0-20 0,14 0 26 15,-14 0-24-15,18 0 14 0,-9 0-2 0,1 0 11 16,0 0-46-16,1 0 52 0,1 0-27 0,-2 0 4 16,-10 0 11-16,19 0-18 0,-10 1 3 0,-9-1 3 15,17 0 5-15,-9 0-10 0,-8 0-4 0,13-1 14 16,-13 1 2-16,14 1 5 0,-14-1-19 16,10 0 20-16,-10 0-32 0,0 0 14 0,14 1 8 15,-14-1 17-15,0 0-23 0,12 0 3 0,-12 0-12 16,0 0 0-16,10 0 13 0,-10 0-16 0,0 0 6 15,0 0 20-15,0 0-16 0,11 2 4 0,-11-2 7 16,0 0-9-16,0 0-11 0,0 0-4 16,0 0 18-16,0 0-27 0,0 0 2 0,0 0 44 15,0 0-32-15,0 0 8 0,0 0 2 0,0 0 15 16,0 0-13-16,0 0-2 0,0 0 16 0,4-6-26 16,-4 6-7-16,0 0 32 0,6-9-30 0,-4 4 26 15,-2 5-7-15,8-10-2 0,-4 3 2 0,-2 3-4 16,-2 4 6-16,6-11-3 0,-3 5-27 0,-3 6 14 15,3-7-11-15,-3 7 15 0,4-8 6 16,-4 8 19-16,3-6-7 0,-3 6-9 0,0 0 0 16,4-8 12-16,-4 8-19 0,3-7 25 0,-3 7-27 15,4-8-3-15,-4 8 24 0,4-9-23 0,-1 5 1 16,-3 4 26-16,5-10-25 0,-3 5 0 0,-2 5 12 16,3-8-6-16,-3 8-13 0,3-7 40 15,-3 7-35-15,3-8 4 0,-3 8 25 0,0 0-12 16,3-9-12-16,-3 9 23 0,1-6-28 0,-1 6 8 15,0 0-12-15,0 0 6 0,4-7-3 0,-4 7 27 16,0 0-24-16,0 0 3 0,0 0 9 0,3-8-14 16,-3 8 13-16,0 0-8 0,0 0 1 15,0 0-5-15,0 0-5 0,0 0 16 0,0 0-19 16,0 0 20-16,0 0-14 0,0 0 16 0,0 0-7 16,0 0-3-16,0 0-13 0,0 0 8 0,0 0 11 15,0 0 0-15,0 0 5 0,0 0 11 0,0 0-17 16,0 0 4-16,-7-7 20 0,7 7-11 15,0 0 6-15,0 0-42 0,0 0 21 0,0 0-2 16,0 0 4-16,0 0-19 0,0 0 26 0,0 0-3 16,0 0-15-16,0 0 18 0,0 0-22 0,0 0 8 15,0 0 10-15,0 0-18 0,0 0 0 0,0 0 19 16,0 0-12-16,0 0 19 0,-7-3-13 0,7 3 0 16,0 0-4-16,0 0 13 0,0 0-29 15,0 0 16-15,0 0 2 0,0 0-7 0,0 0-3 16,0 0 12-16,0 0-19 0,0 0 23 0,0 0-14 15,0 0 29-15,0 0-40 0,0 0 27 0,0 0-16 16,0 0 14-16,0 0 11 0,0 0-22 0,0 0 14 16,0 0 5-16,0 0-10 0,0 0-8 15,0 0 6-15,0 0 27 0,0 0-44 0,0 0 17 16,0 0 2-16,0 0-16 0,0 0 11 0,0 0-9 16,0 0-10-16,0 0 13 0,0 0-13 0,0 0-2 15,0 0-10-15,0 0 5 0,0 0-10 0,0 0-3 16,0 0-36-16,0 0 34 0,0 0-10 0,0 0 11 15,0 0 0-15,0 0-21 0,0 0-47 16,0 0 15-16,0 0-13 0,0 0-66 0,0 0-50 16,0 0-754-16</inkml:trace>
  <inkml:trace contextRef="#ctx0" brushRef="#br0" timeOffset="76500.882">21377 1591 2119 0,'0'0'432'0,"0"0"-70"0,0 0-94 0,0 0-18 16,0 0-48-16,0 0-57 0,8 5-7 0,-8-5 24 15,0 0-76-15,0 0 33 0,0 0-50 0,0 0-5 16,0 0-8-16,0 0 6 0,0 0 14 0,13-2-37 15,-13 2-42-15,0 0 46 0,5-6-30 16,-5 6 31-16,0 0-3 0,8-4-28 0,-8 4 8 16,3-7 18-16,-3 7-31 0,0 0 25 15,4-6-30-15,-4 6-3 0,0 0-18 0,0 0 25 16,0-9-7-16,0 9-7 0,0 0-6 0,0 0 5 16,-12-2-4-16,12 2 0 0,0 0 12 0,-13 2 4 15,13-2-46-15,-11 5 39 0,6-1 6 0,-1 0-28 16,6-4 22-16,-12 7-7 0,9-3 15 0,3-4 3 15,-8 9-11-15,6-6 31 0,2-3-18 0,-3 7 6 16,3-7 0-16,-3 7 7 0,3-7-26 16,0 0-2-16,0 0-18 0,0 0 2 0,0 0 21 15,0 0 8-15,25-3 5 0,-25 3-21 16,13-11-18-16,-6 5 23 0,0 0-27 0,-1-3 9 16,-1 2 26-16,1 0 16 0,0-1-26 0,-1 3 0 15,-5 5 5-15,7-14-8 0,-7 14-8 0,6-11 21 16,-6 11-35-16,3-11 25 0,-3 11 13 0,0 0-3 15,0 0 54-15,-6-14-72 0,2 12 0 0,4 2-3 16,0 0 7-16,-15 0-4 0,15 0-17 0,0 0 30 16,-18 8-34-16,12-5 25 0,0 1 0 0,6-4 13 15,-9 9-13-15,7-4 26 0,2-5-3 0,-5 10-5 16,5-3-32-16,0-7 23 0,0 0-3 16,5 15-2-16,0-12-35 0,-5-3 76 15,10 5-58-15,-10-5 62 0,16 3-54 0,-16-3 19 16,13 0 4-16,-13 0 33 0,15-3-2 0,-8 0-36 15,-1 1-8-15,-6 2-6 0,14-6-1 0,-10 1 11 16,0 1-5-16,-4 4 1 0,0 0 8 0,10-12 1 16,-10 12 6-16,5-9-6 0,-4 4-13 0,-1 5 0 15,0 0 29-15,0 0 7 0,-7-15-23 0,7 15-10 16,-12-5-3-16,12 5 8 0,-15-3-20 16,8 3 2-16,0 0-7 0,7 0-1 0,-18 3 13 15,10 1 21-15,1 0 1 0,0-1-23 0,-1 4 14 16,2-3 22-16,2 1 0 0,0 2-17 0,1-1-35 15,3-6 50-15,-2 11 2 0,2-11-30 16,0 0 29-16,5 12-16 0,-5-12-15 0,10 5 37 16,-10-5-27-16,12 1 8 0,-12-1-24 0,16-3 48 15,-6-1-19-15,-1 1 20 0,0-1-44 0,1 0-2 16,0-1-22-16,-2-1 61 0,1 2-17 0,-9 4-9 16,12-10 8-16,-7 4-21 0,-5 6 34 15,7-8-37-15,-7 8-19 0,0 0 35 0,3-10-11 16,-3 10 3-16,0 0-1 0,0 0-17 0,-15-11 17 15,15 11 1-15,-14 0-57 0,7 0 60 0,7 0-1 16,-17 4 25-16,10-3-41 0,0 3 22 0,0 0-14 16,-1 1-4-16,2 1 1 0,-1 0 17 15,3 2-29-15,1-1 35 0,0 2-53 0,1-2 61 16,2 2-28-16,0-9 14 0,0 14 20 0,0-14 16 16,5 12-5-16,-2-6 18 0,-3-6 26 0,7 6-12 15,-7-6-33-15,8 3 19 0,-8-3-12 16,0 0-26-16,17-3-4 0,-17 3 6 0,12-6 7 15,-8 0 0-15,4 2-17 0,-4-3 17 0,1 2 2 16,-2-1-17-16,-3 6-25 0,4-11 20 0,-3 4-7 16,-1 7 22-16,0 0-18 0,-3-14-5 0,-1 10-31 15,4 4 11-15,-10-7 8 0,0 6-4 0,3 0-49 16,-1 1 89-16,8 0-54 0,-18 2 17 16,7 2 5-16,1 0 2 0,-1 2-50 0,3 1 33 15,1 0 31-15,-3 1 26 0,4-1-4 0,1 2-5 16,0 0 2-16,2-1-8 0,2 0-1 15,1-8 7-15,1 13 4 0,-1-13 49 0,9 10-50 16,-3-7-17-16,2-1 2 0,-8-2 26 0,17 0-42 16,-8 0 32-16,-9 0 10 0,18-3 16 0,-8 0-40 15,0 0 16-15,-2-2 0 0,-1 3-5 0,-1-1 5 16,-6 3-20-16,11-7 13 0,-7 3-39 0,-4 4 4 16,0 0-18-16,5-7-25 0,-5 7 58 0,0 0-19 15,0 0 18-15,-15-5-46 0,15 5 30 0,-15 1 2 16,15-1 15-16,-16 2-17 0,8 1-4 0,-1 0-17 15,1 0 20-15,0 1-50 16,2 0 35-16,0 0 20 0,2 2-9 0,4-6-6 16,-6 10 23-16,6-10 3 0,-1 11-39 0,1-11 25 15,0 0-32-15,0 0-91 0,11 16-85 0,-11-16 85 16,13 4-116-16,-5-2-1362 0</inkml:trace>
  <inkml:trace contextRef="#ctx0" brushRef="#br0" timeOffset="78123.409">19181 4059 2293 0,'0'0'365'0,"0"0"-33"0,0 0-150 16,5-6-29-16,-5 6 10 0,0 0 27 0,0 0-59 15,0 0-61-15,0 0 34 0,0 0-26 0,0 0 30 16,0 0-19-16,0 0 64 0,0 0-45 0,0 0-17 15,0 0-21-15,0 0 25 0,0 0-2 16,0 0-32-16,0 0-26 0,0 0 54 0,0 0-37 16,0 0 13-16,0 0-33 0,10 0-11 0,-10 0 4 15,0 0 23-15,0 0-31 0,0 0 20 0,14 0-11 16,-14 0 24-16,8-1-25 0,-8 1-15 0,12-2-3 16,-4-2 2-16,-8 4-12 0,14-1 15 0,-5-2-2 15,0 1 14-15,1-1 2 0,2 2-16 0,-1-1 7 16,-1-1-17-16,4 1 6 0,-3 0 10 0,1 1-1 15,0-1-3-15,0 0-12 0,-2 1 0 16,1 1 11-16,2-2-11 0,-2 2 0 0,-1-1 16 16,3 1-34-16,-1 0 15 0,1 0 20 0,1 0-2 15,-1 0-12-15,0 0 3 0,2 0 6 16,-1 0-3-16,3-1-4 0,-1 1 10 0,2 0-13 16,-1 0-2-16,0 0-26 0,4-1 41 0,-1 1-26 15,0-2 25-15,1 1 0 0,0 1-22 0,1-1-7 16,-3 1 36-16,1-1-27 0,1 1-9 0,-2 0 10 15,1 0-10-15,4 0 9 0,-2 0 18 0,1 0-7 16,-2 0 27-16,0 0-29 0,3-1 17 0,-2 1-29 16,0-1 13-16,2 1-10 0,0 0-1 0,0-2 0 15,0 1 7-15,2 0 5 0,-1 1-5 0,2-2 0 16,-2 2 15-16,6 2-10 0,-1-2 15 16,1 0-20-16,-1 1 6 0,2 0-12 15,-1 1 1-15,2-1-24 0,-1 0 46 0,1 1-29 16,-1-1 32-16,1 1-14 0,-1-1 3 0,0 1-15 15,0-2 3-15,1 2 1 0,-2 1-10 0,1-2 9 16,-1 1-11-16,0 0 3 0,-1-1 7 0,1 0 10 16,0-1-1-16,2 0-10 0,-1 0 3 0,1 0 16 15,1-2-12-15,1 2-13 0,3-3 26 0,-2 2-13 16,-2-2 7-16,1 2 0 0,-1-1-13 0,5 1 4 16,1-1 9-16,-8 0-9 0,2 0 11 0,-1 1-8 15,1-1 0-15,-3 0 11 0,2 0 5 0,-2-1-30 16,0 1 0-16,0 1-3 0,0-2 6 15,-3 2 10-15,2-2 1 0,-1 1 3 0,0-2-1 16,-1 2 6-16,-1-1-24 0,1 1 32 0,-1-1-16 16,0-1-20-16,-6 3-6 0,3-2 21 15,0 1-15-15,0-2-6 0,2 2 40 0,-2-1-25 16,0 1 8-16,-1-1 8 0,-1 1-8 0,2-2-6 16,0 3 15-16,-3-2-12 0,0 1 3 0,0-1 0 15,1 2 11-15,-4 0-16 0,2 0 2 0,-1-1-6 16,-3 1 0-16,1 1-2 0,-3-1 31 0,0 0-14 15,-1-1-8-15,-1 2 4 0,-1-1 4 0,-1 1-18 16,-10 0 1-16,16 0-3 0,-8-1 2 0,-8 1-32 16,14 0 11-16,-14 0-43 0,11-1 4 0,-11 1-22 15,0 0-63-15,0 0-33 0,0 0 58 16,16-2-222-16,-16 2-2329 0</inkml:trace>
  <inkml:trace contextRef="#ctx0" brushRef="#br0" timeOffset="80464.238">22225 1386 2032 0,'0'0'406'0,"0"0"-83"0,0 0-72 0,0 0-28 16,0 0-63-16,0 0-22 0,0 0 12 15,0 0-50-15,0 0-20 0,0 0-5 0,0 0 9 16,0 0-49-16,0 0 45 0,0 0-22 0,0 0-1 16,0 0-35-16,0 0 32 0,0 0-50 0,0 0 37 15,0 0 6-15,0 0 10 0,0 0 9 0,0 0-31 16,0 0-3-16,0 0 30 0,0 0-49 16,0 0 43-16,0 0-14 0,0 0 7 0,0 0-21 15,0 0 5-15,10-4-9 0,-10 4 19 0,0 0-8 16,0 0-16-16,0 0 3 0,0 0 21 0,0 0-26 15,0 0-5-15,0 0 25 0,0 0-2 0,0 0 1 16,0 0 2-16,0 0-13 0,0 0 19 0,0 0-10 16,0 0-11-16,0 0 0 0,0 0 9 0,0 0-32 15,0 0 26-15,0 0-19 0,0 0 31 16,0 0-38-16,0 0 30 0,0 0-24 0,0 0 19 16,0 0-22-16,0 0 3 0,0 0 19 0,0 0-14 15,0 0-13-15,0 0 4 0,0 0-2 16,0 0 33-16,0 0-29 0,0 0 13 0,0 0-14 15,0 0 12-15,0 0-9 0,0 0 8 0,0 0-23 16,0 0 9-16,0 0 9 0,0 0 3 0,5-1-33 16,-5 1 33-16,0 0-12 0,0 0 29 0,0 0-35 15,0 0 14-15,0 0-16 0,0 0 25 0,0 0-28 16,0 0 36-16,0 0-25 0,0 0 6 16,0 0-12-16,0 0 3 0,0 0 1 0,0 0 2 0,0 0 16 15,0 0-10-15,0 0-15 0,0 0 26 16,0 0-17-16,0 0 8 0,0 0-10 15,0 0-9-15,0 0 8 0,0 0 0 0,0 0-9 16,0 0 16-16,0 0-19 0,0 0 35 0,0 0-60 16,0 0 26-16,0 0-3 0,0 0 6 0,0 0-10 15,0 0 21-15,0 0-11 0,0 0 7 0,0 0 4 16,0 0 4-16,0 0-19 0,0 0 5 0,0 0-19 16,0 0 22-16,0 0-11 0,0 0 12 0,0 0-9 15,0 0-1-15,0 0-42 0,0 0 0 0,0 0 6 16,0 0-9-16,0 0-22 0,0 0-54 15,0 0 28-15,0 0 6 0,0 0-24 16,0 0-52-16,0 0-48 0,0 0-114 0,0 0-227 16,17 1-320-16</inkml:trace>
  <inkml:trace contextRef="#ctx0" brushRef="#br0" timeOffset="85611.85">22239 1342 1887 0,'0'0'375'0,"0"0"-178"0,0 0 94 16,0 0-138-16,0 0 45 0,0 0-20 0,0 0-40 16,0 0 37-16,0 0-89 0,0 0 2 0,0 0-21 15,0 0 9-15,0 0-18 0,0 0 43 0,0 0-63 16,0 0 31-16,0 0-33 0,0 0-19 0,0 0 13 16,0 0 35-16,0 0-31 0,0 0-18 0,3 15 3 15,-3-15 33-15,0 0-43 0,0 0 25 0,0 0-25 16,0 0 23-16,0 0 0 0,0 0 0 0,0 0-6 15,0 0 11-15,0 0-3 0,0 0 14 16,0 0-2-16,0 0 12 0,0 0-34 16,0 0-3-16,0 0-26 0,0 0 41 0,0 0-13 15,0 0 21-15,0 0-33 0,0 0 13 0,0 0-7 16,0 0 14-16,0 0-31 0,0 0 29 0,0 0 4 16,7 9 4-16,-7-9 2 0,0 0 17 0,0 0-28 15,0 0-1-15,0 0-7 0,0 0-6 0,0 0 3 16,0 0 9-16,0 0-20 0,14-16 13 0,-14 16-15 15,7-8 23-15,-3 4-8 0,-4 4 15 0,7-7-34 16,-1 3 6-16,-6 4 0 0,8-7 14 16,-2 3-18-16,-2 0 10 0,-4 4 13 0,10-9-13 15,-6 6-14-15,-4 3 20 0,9-6-40 16,-9 6 19-16,9-6 12 0,-4 4-9 0,-5 2 10 16,10-6 5-16,-6 3-9 0,-4 3-10 0,10-4 20 15,-10 4-11-15,10-3-16 0,-4 0 20 0,-6 3-18 16,11-5 9-16,-5 3-21 0,-6 2 17 0,11-3-8 15,-6 1 22-15,-5 2-35 0,11-3 50 0,-6 1-25 16,-5 2-4-16,10-2 4 0,-10 2 10 0,0 0-1 16,11-1-3-16,-11 1-21 0,0 0 21 0,12 0-24 15,-12 0 24-15,0 0-16 0,12 3 20 0,-12-3-4 16,0 0-16-16,10 2 4 16,-10-2-9-16,7 5 9 0,-7-5 15 0,0 0-3 15,11 5 12-15,-11-5 1 0,8 4-7 0,-8-4-33 16,7 5-3-16,-7-5 36 0,0 0 15 0,12 6-37 15,-12-6 29-15,0 0-22 0,10 7 8 0,-10-7-16 16,6 3 13-16,-6-3-2 0,0 0 15 0,0 0-11 16,10 7 11-16,-10-7-24 0,0 0-3 0,7 7 3 15,-7-7 26-15,0 0-25 0,3 11 20 0,-3-11-10 16,0 0 1-16,1 14 6 0,-1-14-21 0,0 0 6 16,-3 18 21-16,3-18-30 0,-1 12 28 15,1-12-17-15,0 14 8 0,0-14-8 0,-2 14 1 16,2-14-3-16,-1 12 24 0,1-12-21 15,-1 14 33-15,1-14-54 0,-3 11 56 0,3-11-67 0,-1 11 26 16,1-11 9-16,0 0 4 0,-3 15-13 16,3-15 3-16,-3 9-15 0,3-9 27 0,0 0-12 15,-4 10 35-15,4-10-17 0,0 0 11 0,-5 7-14 16,5-7-3-16,0 0-21 0,0 0 10 0,0 0 22 16,0 0 12-16,-5 8-9 0,5-8 2 0,0 0 6 15,0 0-12-15,0 0-23 0,0 0 18 16,0 0-15-16,0 0-9 0,0 0 13 0,0 0 25 15,10-33-28-15,-10 33 6 0,5-11 5 0,-5 11-5 16,6-12-17-16,-2 3 39 0,2 3-17 16,-3-3-6-16,1 2 7 0,0-1-4 0,2-1-10 15,1 2 10-15,-3-1-2 0,2-1-1 0,-1 1-7 16,1 0 5-16,4-1-2 0,-3 1 9 0,0 0-12 16,0-1-4-16,3 2-17 0,-2-1 17 0,1 1 13 15,0 0-8-15,2 2-6 0,-3-2 6 0,-1 2-3 16,3 0-5-16,-3 1-19 0,-1 2-5 15,-6 2 32-15,10-2-1 0,-10 2 8 0,0 0-12 16,12 7 4-16,-12-7 16 0,5 13-28 0,-5-13 17 16,0 21-15-16,0-9 39 0,-2 1-44 0,1-1 22 15,-2 1-13-15,2-1 40 0,-1 0-21 0,1 0 23 16,-2-2-24-16,2 1 6 0,1-11 10 0,-3 17 10 16,3-17-25-16,-1 11 30 0,1-11-33 15,0 0 35-15,-2 15-24 0,2-15 17 0,0 0-15 16,0 0 15-16,0 0-15 0,0 0-6 0,0 0 13 15,24-14-7-15,-18 6-29 0,0 1 19 16,0-3-5-16,1 3 18 0,2-1-31 0,-2-1 25 16,1 0-13-16,1 2 4 0,0-1-12 0,-2 1 13 15,2 0-11-15,0 0-4 0,-2 1 8 0,3 1 11 16,-2 1-17-16,1-1 13 0,-1 3 3 0,1-1-27 16,-9 3 3-16,15-1 14 0,-7 1-8 0,-8 0 28 15,15 4-32-15,-8 0 9 0,-1-1-4 16,2 2 12-16,-2 1-17 0,-1 1 12 0,0 0 0 15,-1 1 12-15,-1-1-12 0,0 1 5 0,1-1 2 16,-3 2 0-16,-1-9-14 0,0 16 17 16,0-7-20-16,0-9 12 0,0 15-6 0,-1-8 6 15,-2 0 3-15,3-7-14 0,-3 11 6 0,3-11 8 16,-4 11-18-16,3-6 18 0,1-5-15 0,-3 9 10 16,3-9-34-16,-5 7 27 0,5-7-15 0,-1 7 14 15,1-7-20-15,0 0 20 0,0 0 8 0,-4 8-10 16,4-8-8-16,0 0 15 0,0 0 1 0,0 0 4 15,0 0 9-15,-2 7-22 0,2-7 1 0,0 0 5 16,0 0-8-16,0 0 11 0,0 0-15 0,-4 6 12 16,4-6 24-16,0 0-30 0,0 0-4 15,0 0 8-15,0 0-8 0,0 0-1 16,0 0 8-16,0 0-1 0,-1 8 4 0,1-8 16 16,0 0-19-16,0 0 29 0,0 0-34 0,0 0 0 15,0 0 9-15,0 0 10 0,0 0-26 0,0 0 13 16,0 0 1-16,0 0-8 0,0 0 17 0,0 0 2 15,0 0-10-15,-7 4 10 0,7-4-27 0,0 0 36 16,0 0-3-16,0 0 14 0,0 0-39 0,0 0 25 16,0 0-22-16,0 0 30 0,0 0-5 0,0 0 16 15,0 0-15-15,0 0 18 16,0 0-17-16,0 0 1 0,0 0-11 0,0 0 22 16,0 0-15-16,0 0 7 0,0 0-7 0,0 0 11 15,0 0-16-15,0 0 18 0,0 0-8 0,0 0-2 16,0 0-17-16,0 0 16 0,0 0 19 0,0 0 14 15,0 0-31-15,0 0 12 0,0 0-14 0,0 0 3 16,0 0-2-16,0 0-6 0,0 0 12 0,0 0 0 16,0 0-3-16,0 0-5 0,0 0-8 0,0 0 3 15,0 0 1-15,0 0 5 0,0 0-11 0,0 0 14 16,0 0-9-16,19-11 4 0,-19 11-11 0,12-2 24 16,-4 0-12-16,-8 2-4 0,14-2 0 15,-5 1 3-15,1 0-11 0,-10 1 13 0,18-2-3 16,-7 1-1-16,1 1-11 0,1 0 6 15,1 0-3-15,0 0 10 0,3 0-9 0,-2 0 6 16,4 0-7-16,3 1 21 0,1-1-26 0,2 2-8 16,5-1 0-16,1 1 7 0,2-1-16 0,6 2 15 15,1-1-15-15,1 0 15 0,2-1-1 0,0 0-3 16,0 1-7-16,2-1 11 0,-3 1-4 0,3 0 8 16,-1 0-5-16,1 1 2 0,-1-1-2 0,-1-1 10 15,-3 2-1-15,0 0-13 0,-2-1 1 16,-5 0-6-16,-1 0 5 0,0 0 0 0,-3-1-9 15,-1 1-10-15,-2 0 5 0,-4-1 3 0,0 2-20 16,-3-2-6-16,1-1-15 0,-6 1 13 16,2-1-18-16,-3 1-25 0,-13-1-52 0,21 0-17 15,-21 0-26-15,17-1-130 0,-10 1-1305 0</inkml:trace>
  <inkml:trace contextRef="#ctx0" brushRef="#br0" timeOffset="99371.338">22310 755 2779 0,'0'0'441'0,"0"0"-155"16,0 0 34-16,0 0-117 0,0 0 20 0,0 0-59 15,0 0-5-15,0 0-49 0,0 0 42 0,0 0-49 16,0 0 17-16,0 0-39 0,0 0 12 0,0 0-4 15,15-9 6-15,-15 9-27 0,0 0-6 0,0 0-19 16,0 0-1-16,0 0 9 0,0 0 9 0,0 0-29 16,0 0 16-16,0 0-19 0,0 0 6 0,0 0-5 15,0 0-2-15,0 0 1 0,1 21-3 16,-1-21 6-16,-1 11-1 0,1-11-6 0,0 12 1 16,0-12-25-16,0 15 9 0,-1-8 6 15,1 1-4-15,-2 0 0 0,-1 1-5 0,2-1-8 16,-2 0 11-16,-1 1-4 0,1 0 19 0,0-2-33 15,-1 1 20-15,0 1-11 0,-3-2 19 0,-2 0-18 16,2-2 2-16,-3 2-3 0,0-1-7 0,-2-1-18 16,0-1 27-16,0 0-30 0,-2-2-1 0,1 0-29 15,-1-1-12-15,-1 1-38 0,0-4-29 0,8 1-236 16,-7-1-1166-16</inkml:trace>
  <inkml:trace contextRef="#ctx0" brushRef="#br0" timeOffset="99827.481">22249 574 2893 0,'-1'7'371'0,"1"-7"-68"0,0 0-87 15,0 0 19-15,0 0-62 0,0 0 13 0,0 0-26 16,0 0-25-16,0 0-42 0,0 0-21 15,0 0-36-15,0 0 58 0,0 0-39 0,0 0 28 16,0 0-29-16,0 0-4 0,0 0-25 0,0 0 24 16,0 0-29-16,0 0 0 0,0 0 7 0,0 0-1 15,0 0-43-15,0 0 57 0,0 0-17 0,0 0 10 16,0 0-33-16,0 0 9 0,0 0-9 0,0 0 13 16,0 0-26-16,0 0 13 0,-15-2-13 0,15 2 20 15,0 0-24-15,-6 6 37 0,6-6-13 16,0 0-14-16,0 0-5 0,-2 7-48 15,2-7-54-15,0 0-20 0,0 0-5 0,0 0-42 16,0 0-71-16,0 0-936 0</inkml:trace>
  <inkml:trace contextRef="#ctx0" brushRef="#br0" timeOffset="101706.974">22660 635 2371 0,'0'0'542'0,"0"0"-168"16,0 0-61-16,0 0-69 0,0 0-55 0,0 0 6 15,0 0-66-15,0 0 1 0,0 0-16 0,4-18-13 16,-4 18-12-16,0 0-48 0,-11 2 20 0,11-2-22 16,-13 1 13-16,13-1-25 0,-10 3 15 0,10-3 13 15,-8 5-15-15,1-2 7 0,1 2-5 0,1 3-31 16,0-2 13-16,0 4 7 0,-1-1 23 0,3 1-14 15,-1 5-11-15,1-2-14 0,2-1 34 16,1 2-25-16,0 1 8 0,0-1-16 0,1 0 38 16,3 0-25-16,-2 1-11 0,2 0 3 15,2-1 2-15,-1 0-9 0,1 0 3 0,0-5-14 16,1-1 17-16,1 0-23 0,-2 0 12 0,2-3-13 16,0-2 33-16,0-1-27 0,-8-2 7 0,15 0 1 15,-15 0 4-15,17-7-3 0,-8 3 1 0,-1-4-2 16,1-1-10-16,-1-1-8 0,-1-2 30 0,1-1-34 15,-4 0 19-15,3 1-5 0,-3-1 8 0,0-1-17 16,-1 2 12-16,0 1-15 0,-2-1 15 0,1 1-10 16,-2-1-2-16,0 1-5 0,-2 0 24 0,-1 3-22 15,2 0 20-15,-3-1-12 0,-2 2-3 16,-2 1 0-16,2 1 31 0,-1 3-52 16,-2-1 12-16,-2 0-3 0,4 1 17 0,7 2 3 15,-17-1-6-15,7 1-13 0,10 0 16 0,-15 0-20 16,9 0 0-16,6 0-16 0,-14 1 13 0,14-1-6 15,-10 0-18-15,10 0-14 0,0 0 22 0,0 0-40 16,0 0-85-16,-11-2-480 0,11 2-1518 0</inkml:trace>
  <inkml:trace contextRef="#ctx0" brushRef="#br0" timeOffset="102243.495">22864 835 2371 0,'0'0'343'15,"0"0"7"-15,0 0-75 0,0 0-73 0,0 0-3 16,0 0-23-16,0 0-20 0,0 0-64 16,0 0-4-16,0 0-2 0,0 0 2 0,0 0 20 15,0 0-59-15,0 0 17 0,-3-9-4 16,3 9-16-16,0 0-12 0,-1-9-9 0,1 9 16 16,0 0-17-16,0-7-8 0,0 7-4 0,0 0-4 15,0 0 7-15,-8-9 13 0,8 9-4 0,0 0-16 16,0 0 7-16,0 0-3 0,-14 0-20 0,14 0 33 15,0 0-8-15,-10 8 5 0,10-8-8 0,0 0-14 16,-8 7 7-16,8-7-14 0,-3 4 4 0,3-4-23 16,0 0 2-16,0 0-32 0,0 0 1 15,0 0-46-15,0 0-51 0,0 0-37 16,0 0-450-16</inkml:trace>
  <inkml:trace contextRef="#ctx0" brushRef="#br0" timeOffset="105515.44">23070 585 1637 0,'0'0'419'0,"-10"-1"-182"0,10 1 1 16,0 0-63-16,-18 1 39 0,18-1-55 0,-15 9-27 15,7-4-85-15,1 2 84 0,0 2-76 0,0-1 101 16,0 3-98-16,0 0 93 0,1-1-85 0,2 4 31 16,-2-2 20-16,3 2-62 0,0 0 17 0,3-2 15 15,-1 0-17-15,1 0-27 0,0-1-30 0,1-1 74 16,2-2-25-16,0 0 18 0,1-1-31 0,-4-7 1 16,13 6-4-16,-3-5-4 0,-10-1-6 15,17-4-31-15,-6-1 2 0,-1-1 40 0,2-3-42 16,0 0 22-16,-2-2-47 0,0 0 52 15,1-1-49-15,-2 0 27 0,-1-1-10 0,-2 1-10 0,1 1 35 16,-3 2-3-16,-1-1-3 0,0 0 20 16,-3 2-44-16,-1-1-6 0,-2 0-16 0,-2 3 61 15,0-1-49-15,-4 2-22 0,9 5 6 0,-17-6-17 16,6 5-24-16,11 1-39 0,-23 2-46 0,11 1-9 16,0 3-231-16,1-2-2819 0</inkml:trace>
  <inkml:trace contextRef="#ctx0" brushRef="#br0" timeOffset="105891.535">23252 646 2609 0,'-7'13'403'15,"3"-1"-105"-15,0-2-88 0,1 3 72 0,3-3-112 16,0 1-47-16,0-3 30 0,3 3-4 0,-1 0-12 16,0-3-42-16,1 1 13 0,0-2-13 15,1-2-6-15,-4-5 16 0,10 7-45 16,-10-7-5-16,12 0-9 0,-12 0-6 0,15-9-15 15,-8 3 6-15,0-3 2 0,0 0 27 0,-1 0-39 16,-2-2 0-16,0 0 16 0,-1-1-28 0,1 2 13 16,-4 0 0-16,0-2-6 0,-3 2 8 0,2 2-20 15,-3-2-28-15,-2 1-53 0,0 1 19 0,-1 1-30 16,-3 1-8-16,2 0-31 0,-1 2 22 0,9 4-140 16,-15-6-329-16,8 5-2856 0</inkml:trace>
  <inkml:trace contextRef="#ctx0" brushRef="#br0" timeOffset="106342.756">23429 494 2578 0,'0'0'508'16,"0"9"-106"-16,0-9-119 0,0 13-21 0,0-13-27 16,1 12-53-16,-1-12-26 0,2 13-8 15,-2-13-21-15,3 10-9 0,-3-10-16 0,3 11-26 16,-3-11 8-16,5 5-5 0,-5-5-3 0,7 3-6 16,-7-3-16-16,0 0-15 0,16 0 13 0,-16 0-32 15,11-6 4-15,-4 4-1 0,-1-5-5 0,-1 0 15 16,1 0-21-16,0 0 19 0,2-3-42 15,-4 2 19-15,1-2 9 0,-1 3-51 0,-1 0 40 16,0 0-3-16,0 0-12 0,-3 7-19 0,5-10-12 16,-5 10 14-16,4-8-1 0,-4 8 7 0,0 0 22 15,0 0 4-15,0 0-14 0,0 0 20 0,0 0 20 16,-8 34-17-16,7-20-15 0,-2 1 31 16,1 3-5-16,2 0-17 0,0-1 21 0,-1 1 6 15,1 3-20-15,1-4-18 0,1 2 23 0,-1-1-9 16,1-2 46-16,-1-1-50 0,2-2 25 0,-2-2-25 15,3-1-24-15,-1 1-15 0,-2-4-32 16,-1-7-25-16,0 0-19 0,6 13-50 0,-6-13-52 16,0 0-112-16,9 1-1709 0</inkml:trace>
  <inkml:trace contextRef="#ctx0" brushRef="#br0" timeOffset="106915.574">23712 459 2166 0,'0'0'473'0,"-20"8"-122"0,20-8-31 16,-7 9-9-16,4-4-76 0,-1-1 4 0,4-4-56 15,-6 12-2-15,3-6-25 0,3-6 7 0,-2 13-24 16,2-13-23-16,4 15 17 0,-3-9-38 16,2 2 1-16,1-2-35 0,0 2 7 15,2-3 4-15,1 1-47 0,2 1 20 0,-2-3-13 16,1 3-6-16,2 0 35 0,0 0-27 0,-1-1-12 16,-1 2-3-16,2-1 0 0,-2 1-19 0,0 0 9 15,-1 0-12-15,-2 1 32 0,-1 0-39 0,-1 2 20 16,0-1-29-16,-3 0 14 0,0-1 13 0,-1 2-8 15,-2-1-3-15,0-2 17 0,-3 2-33 0,-1-2 29 16,2 0-28-16,-3-2 18 0,3 0 0 0,-3-1-3 16,0-3 9-16,1 1 2 0,7-3 8 15,-11 3-25-15,11-3 7 0,-11-4-11 16,11 4 4-16,-6-8 18 0,5 4 6 0,1 4-8 16,0-17-14-16,2 7 24 0,1 0-20 0,2-1 11 15,1-3-2-15,2 1-17 0,-1-2 6 0,1 1 26 16,5-4-30-16,-5 3 4 0,1 2-10 0,-1 0 15 15,1-1-16-15,-2 1 32 0,0 3-20 0,-3 0 28 16,2-1-36-16,-3 3 14 0,-2 0-21 0,0-1 3 16,-1 9 6-16,-1-13-8 0,0 6 16 0,-2 1-17 15,-3 1 5-15,1 0 28 0,-1 1-48 16,-1 0-3-16,-2 2-21 0,-2-2 19 0,4 2-18 16,0 0 26-16,-3 1-44 0,10 1-6 0,-16 0-16 15,16 0-6-15,-18 1-82 0,18-1-94 0,-16 2-470 16</inkml:trace>
  <inkml:trace contextRef="#ctx0" brushRef="#br0" timeOffset="108726.938">24337 1512 2056 0,'0'0'328'0,"0"0"-122"0,-29-6 39 0,29 6-42 16,-10 6-69-16,3-4-48 0,7-2-14 0,-12 7 37 16,7-5-82-16,5-2 61 0,-10 8-29 15,6-4-1-15,4-4 37 0,-8 6 2 0,8-6-22 16,-4 4 31-16,4-4-44 0,0 0 11 0,0 0-30 16,0 0 28-16,0 0-81 0,0 0 46 0,0 0-3 15,0 0 31-15,0 0-8 0,0 0-9 0,28-4-50 16,-28 4 56-16,12-9-65 0,-12 9 30 0,10-9-18 15,-4 5 31-15,-6 4-40 0,9-9 30 0,-9 9 7 16,8-9-42-16,-8 9 0 0,3-7 2 16,-3 7 16-16,0 0-39 0,0 0-15 0,-3-17 59 15,-1 15-24-15,4 2 6 0,-12-5-29 0,7 4 25 16,5 1-11-16,-13-2 0 0,13 2 5 0,-14 0 9 16,14 0 48-16,-12 3-38 0,12-3 0 15,-9 3 52-15,9-3-32 0,-6 5-11 0,6-5-14 16,-3 8 1-16,3-8 37 0,0 0-15 0,0 0 22 15,11 12 9-15,-11-12-18 0,12 4 17 0,-5-3-22 16,-7-1-14-16,15 0-42 0,-15 0 38 0,0 0-41 16,25-5 58-16,-15 3-17 0,-10 2 22 0,14-7-12 15,-7 4-15-15,1-2-3 0,-8 5 17 16,11-6-37-16,-11 6 23 0,6-6-11 0,-6 6-8 16,0 0 37-16,6-9-18 0,-6 9-3 0,0 0 5 15,0 0 15-15,-4-10-32 0,4 10 16 0,-10-3-16 16,10 3 20-16,-11 1 4 0,11-1-20 15,-13 5 29-15,7-1 8 0,-1 1-17 0,1 2-32 16,-1 0 32-16,1-1-12 0,4 1 11 0,0 1 10 16,2-8 23-16,0 15-17 0,0-15 32 0,3 11-25 15,1-4-26-15,-4-7-13 0,9 8 58 0,-3-4-32 16,0-1 41-16,-6-3-41 0,12 2 15 0,-12-2-33 16,0 0 14-16,18-3 21 0,-11 0-45 15,-1-1-17-15,-6 4 31 0,11-7 1 0,-11 7 14 16,7-9-22-16,-7 9 24 0,6-9-44 0,-6 9 0 15,3-10-4-15,-3 10 31 0,-5-8-14 16,5 8 10-16,-8-8-44 0,1 4 48 0,-1 2-7 0,-2 0 0 16,-1 1-7-16,0 2 39 0,0 1-39 15,0 0 14-15,-2 2-50 0,3 2 32 0,1 2-24 16,0 1 38-16,4 1 29 0,-2-1-21 0,4 2 21 16,2 0 3-16,1-1-22 0,4 2 14 0,1-3-23 15,2-1 32-15,2 0-16 0,-1-2 15 0,0-2-8 16,1-1 8-16,2-3 5 0,-3 2-30 15,-8-2-16-15,17 0 2 0,-17 0-2 0,17-2-16 16,-12-1-25-16,2 1 5 0,-7 2-25 0,0 0-39 16,13-10-28-16,-13 10-45 0,2-9-181 0,-2 9-2283 15</inkml:trace>
  <inkml:trace contextRef="#ctx0" brushRef="#br0" timeOffset="110199.332">22461 3926 1332 0,'0'0'179'0,"0"0"42"0,0 0-109 15,0 0 293-15,-6 0-95 0,6 0-80 0,0 0-29 16,0 0-19-16,0 0-38 0,0 0-7 16,0 0-57-16,0 0 8 0,0 0-6 15,0 0 29-15,0 0-34 0,0 0 4 0,0 0 4 16,0 0-32-16,0 0-19 0,0 0 70 0,0 0-14 15,0 0-8-15,0 0-1 0,0 0-7 0,0 0-17 16,0 0 8-16,0 0-5 0,0 0 7 0,0 0-10 16,0 0-17-16,0 0-32 0,0 0 27 0,26 10 0 15,-26-10 22-15,12 4-5 0,-3-2-1 0,1 1-19 16,0-2 4-16,2 3-9 0,0-2 28 0,2-1-37 16,-2 2 29-16,3 0-28 0,-1-1-9 0,0 0 5 15,1 1 12-15,-2-2 8 0,3 0-25 0,-2 2 24 16,3-2-16-16,-2 2 19 0,2-2-21 15,-1 0-28-15,2 1 2 0,2-1 7 16,1 0 9-16,2 0 15 0,2 1-14 0,5-1-22 16,2-1 23-16,4 1-14 0,8-1 12 0,4 1-2 15,14-1-8-15,3 3 11 0,-9-3 11 0,8 0-33 16,-10 1 20-16,9 0-22 0,-1 0 13 0,2 2-11 16,0-3 22-16,1 3-17 0,1 0-1 0,-1 0 7 15,0 1 31-15,2-1-33 0,-4 2 10 0,1-1 4 16,-2 1-10-16,0 0 2 0,-1 1-4 0,-2 2-5 15,-3-1 0-15,1 2-6 0,-4-1 30 0,-5-1-36 16,6 3 17-16,2-1 14 0,-1-1-28 16,0 1 8-16,0-2-16 0,1 1-11 15,-7-1 31-15,9-1-20 0,1-1 19 0,-1 2-9 16,-8-4 3-16,8 3 0 0,-6-1 16 0,-12-2-16 16,0 2 13-16,2 0-26 0,-4 0 26 0,0-2-28 15,-1 1 35-15,-6 0-7 0,-1 0-14 0,-1-1-16 16,0 0 3-16,-6-1-48 0,0 1 20 0,-6-1-38 15,0 0-27-15,-4 0-48 0,1-1-36 0,-14-1-5 16,17 2-466-16</inkml:trace>
  <inkml:trace contextRef="#ctx0" brushRef="#br0" timeOffset="116399.239">24304 1527 2105 0,'0'0'258'0,"0"0"-142"16,0 0 33-16,0 0 19 0,0 0-27 0,0 0 42 15,0 0-92-15,0 0 79 0,0 0-31 0,0 0-1 16,0 0-44-16,0 0 22 0,0 0-57 16,0 0 14-16,0 0-12 0,0 0 9 0,0 0 0 15,0 0-9-15,0 0-16 0,0 0 5 16,0 0-21-16,0 0 35 0,0 0-22 0,0 0-6 16,0 0 14-16,0 0-4 0,0 0-38 0,0 0 6 15,0 0-5-15,0 0 4 0,0 0 16 0,0 0 31 16,0 0-17-16,0 0 25 0,0 0-32 0,0 0 44 15,0 0-31-15,7-7 23 0,-7 7-43 0,0 0 0 16,0 0 24-16,0 0 10 0,0 0 4 0,0 0 5 16,0 0 0-16,0 0-4 0,0 0 17 15,0 0-18-15,0 0 26 0,0 0-20 0,0 0-4 16,0 0 0-16,12 1-7 0,-12-1-4 16,11 1-4-16,-3-2 3 0,3 1-32 0,2 0 20 15,4 1-9-15,-1-2-8 0,6 1 5 0,2 1-5 16,2-1-10-16,5 0 4 0,0-1-2 0,3 0 4 15,3 0-20-15,5 2 3 0,3-1-22 0,2-1 21 16,-1-1-22-16,17 2 16 0,-10-1-14 0,-6-1-8 16,3 2-6-16,10 5-22 0,-9-4 5 0,-3 1-2 15,-4 1-13-15,-2-1-2 0,-2 1 9 0,-7-1-9 16,-3 1-40-16,-3-1-38 0,-8 2-36 16,2 0-3-16,-4-1-37 0,-5 1-58 0,-3 0-1565 15</inkml:trace>
  <inkml:trace contextRef="#ctx0" brushRef="#br0" timeOffset="119255.245">25491 1488 1914 0,'0'0'299'0,"0"0"-33"0,0 0-50 16,0 0-115-16,0 0 6 0,0 0-14 15,0 0 101-15,0 15-82 0,0-15 58 0,0 0-88 16,0 0 67-16,0 0-50 0,0 0-33 0,0 11-43 16,0-11 64-16,0 0-76 0,0 0 83 0,0 0-13 15,0 0-40-15,0 0-4 0,0 0 14 0,-4 8-21 16,4-8-11-16,0 0-9 0,0 0 45 16,0 0-36-16,0 0 38 0,0 0 3 0,0 0-34 15,0 0 15-15,0 0 7 0,0 0-17 0,0 0 26 16,0 0 18-16,0 0-36 0,0 0 5 0,0 0-3 15,2-30-2-15,0 24 6 0,1-4-2 16,0 1-7-16,0-1-32 0,1-1 32 0,-1 1-14 16,3-1 10-16,-1 0-22 0,1 0 15 0,-1 2-8 15,-1 0-10-15,1-2-20 0,1 3 37 0,2-1-17 16,-2-1 27-16,-1 2-20 0,1 0 3 0,1-1-28 16,3 3 1-16,-4-1 16 0,2-1 32 0,-1 1-48 15,3 1 20-15,-1 2-10 0,-1-2 39 0,0 1-48 16,1 1-5-16,1-1-25 0,-3 3 54 0,3-1-15 15,-2 0-23-15,-8 3 10 0,16-3 19 16,-9 2 5-16,-7 1 8 0,13 0-2 16,-13 0-4-16,12 4-35 0,-12-4 42 0,7 7-24 15,-1-1 4-15,-6-6-3 0,4 12 33 0,-2-6-14 16,-2-6-26-16,1 15-7 0,1-5 30 0,-2-2-13 16,0 3 6-16,0-1 21 0,0 0-11 0,0 1-7 15,0-1 17-15,-2 0-16 0,1 0 20 0,-1-1-10 16,2 0 15-16,-2-2-37 0,2-7 20 0,-2 13-3 15,2-13-9-15,0 8 3 0,0-8 5 0,-3 8-34 16,3-8 32-16,0 0-33 0,0 0 48 16,0 0 8-16,0 0-15 0,0 0-3 0,0 0 18 15,0 0-39-15,10-20 21 0,-4 13 3 16,-1 0-17-16,2-2-12 0,-1 1 12 0,1-2 3 16,4-1-9-16,-2 1-14 0,2 1 3 0,-1 0-17 15,1-1 11-15,0 1 23 0,3-1-12 0,-3 2 9 16,3-1-17-16,-3 0-4 0,2 2 1 0,1-1-11 15,-4 2 8-15,1-1 7 0,-1 3 7 0,1 0 1 16,-3 0-6-16,2 0 6 0,-3 2 10 0,-7 2-26 16,13-3 20-16,-13 3-2 0,9 2 16 0,-9-2-10 15,7 7 24-15,-7-7-2 0,2 11-22 0,-2-11 4 16,-2 15 10-16,0-5-20 16,-1 0-8-16,1 0 0 0,-2 2 14 0,1-3 16 15,-1 0-1-15,1 1-5 0,1-1 14 0,0-3 6 16,0 3-1-16,2-9-26 0,-4 13 32 0,3-9-29 15,1-4 14-15,-4 8-6 0,4-8 39 0,-2 9-25 16,2-9-6-16,0 0-3 0,0 0 8 0,0 0-22 16,0 0 29-16,0 0-6 0,0 0 18 0,0 0-41 15,0 0 24-15,0 0-29 0,22-10 14 0,-22 10-1 16,9-6-2-16,-9 6 0 0,7-4-2 0,-7 4-4 16,6-5 16-16,-6 5-22 0,7-3 5 15,-7 3-23-15,0 0 19 0,8-3 4 0,-8 3-4 16,0 0-12-16,0 0 15 0,8-2-8 0,-8 2 5 15,0 0 8-15,0 0-2 0,0 0-15 16,0 0 6-16,0 0-2 0,0 0-1 0,0 0 12 16,0 0 2-16,0 17-21 0,0-17 13 0,0 0-14 15,0 0 14-15,0 0 17 0,0 0-12 0,0 0-19 16,-2 14 11-16,2-14-11 0,0 0 16 0,-4 7-9 16,4-7-4-16,0 0 6 0,0 0 0 0,-3 9 10 15,3-9 20-15,0 0-10 0,0 0-6 0,-5 7-6 16,5-7-11-16,0 0 2 0,0 0-14 15,0 0 0-15,0 0 35 0,0 0-30 0,0 0 15 16,0 0-7-16,0 0-1 0,0 0-5 16,0 0 11-16,0 0-8 0,0 0 5 0,0 0-1 15,12-24-6-15,-8 16 9 0,1-1-5 0,-1 0 19 16,2-1-14-16,2 1-2 0,-4-1 13 0,3 1-24 16,-1 1 21-16,-1-1-5 0,3 1 13 0,0 1-31 15,-2-1 3-15,1 2 10 0,0 0-8 0,0 0 5 16,0-1 6-16,1 1-1 0,0 1 6 0,-1 0-20 15,1 1-17-15,-3 1 23 0,-5 3-16 16,13-5-6-16,-10 1 27 0,-3 4-7 0,10-4 7 16,-10 4 3-16,7-2 20 0,-7 2-34 0,0 0 26 15,12 1-34-15,-12-1 5 0,0 0 16 0,8 5 28 16,-8-5-50-16,7 6 23 0,-7-6-17 0,4 9 11 16,-1-3-5-16,-3-6-19 0,2 12 48 15,0-5-3-15,-2-7-24 0,3 15 30 0,-3-6-36 16,0-1 36-16,0-8-42 0,0 18 35 0,0-10-28 15,0 1 17-15,-3 2 9 0,1-1 14 0,2-2-5 16,0-8 5-16,-2 14-20 0,2-9-10 16,0-5-4-16,-3 14 9 0,3-14-4 0,-2 10 9 15,2-10-3-15,-2 8 31 0,2-8-13 0,0 8 1 16,0-8-33-16,0 0 0 0,-2 9 16 0,2-9-15 16,0 0 18-16,-2 7 1 0,2-7-23 0,0 0 10 15,0 8 14-15,0-8-5 0,0 0-2 0,-4 7 4 16,4-7-13-16,-5 6 0 0,5-6-11 0,0 0 52 15,0 0-10-15,0 9-7 0,0-9-15 16,0 0-15-16,0 0 10 0,-2 9 21 0,2-9 2 16,0 0-13-16,0 0-5 0,0 0 3 0,-2 6 25 15,2-6-48-15,0 0 15 0,0 0 5 16,0 0 5-16,0 0 1 0,0 0-26 0,0 0 40 16,0 0-15-16,0 0-13 0,-5 8-3 0,5-8 5 15,0 0 9-15,0 0 5 0,0 0-21 0,0 0 21 16,0 0 0-16,0 0-8 0,0 0 0 0,0 0-3 15,0 0-10-15,0 0 7 0,0 0 6 0,0 0 11 16,0 0-5-16,0 0 10 0,0 0-21 0,0 0 13 16,0 0 8-16,0 0-7 0,0 0 10 15,0 0 21-15,0 0-8 0,0 0 4 0,0 0-13 16,0 0 25-16,22-10-20 0,-22 10-23 16,18-4 1-16,-7 0 7 0,3 2 1 0,2-1 3 15,2-2-11-15,2 3 8 0,5-3 7 0,4 1-5 16,0 2-16-16,4 0 5 0,6 0-19 0,-1 2 11 15,3-1-9-15,3 2 12 0,-1-1-16 0,0 2 6 16,2 0-14-16,-1 4-7 0,-3-1 2 0,2 1 5 16,-5 0-40-16,2 2 28 0,-4-1-1 0,0 3 2 15,-4-2-42-15,-6-1 0 0,-3 1-55 16,0 1-37-16,-5-3-11 0,-5 3-104 0,0-2-1772 0</inkml:trace>
  <inkml:trace contextRef="#ctx0" brushRef="#br0" timeOffset="120310.657">25275 718 2947 0,'0'0'519'0,"0"0"-148"0,0 0-17 15,0 0-86-15,0 0-50 0,0 0 14 0,0 0-74 16,0 0 9-16,0 0-55 0,0 0 10 0,0 0-5 15,0 0-18-15,0 0-22 0,0 0-5 0,0 18-21 16,0-18-6-16,0 11-9 0,-2-5 18 0,0 3-27 16,-1-1 17-16,0 1-5 0,0 1 2 0,1 1-18 15,-3-2 13-15,1 1-17 0,0-1 3 0,-1 0-12 16,-1 1 9-16,0-2-17 0,-1 0 25 0,1 0-12 16,-3-1-4-16,-2 0-10 0,4-1-2 15,-4-1-2-15,0 0-23 0,1-1-40 16,-3-2 19-16,6 0-33 0,7-2-30 0,-20 0-50 15,9-4-1110-15,4-1-1290 0</inkml:trace>
  <inkml:trace contextRef="#ctx0" brushRef="#br0" timeOffset="120874.839">25242 580 2903 0,'-5'7'370'0,"5"-7"-5"0,0 0-124 0,0 0-3 15,-3 7-23-15,3-7-55 0,0 0-23 16,0 0-34-16,0 0-40 0,0 0 43 0,0 0-47 16,0 0 34-16,0 0 9 0,0 0-30 0,0 0-27 15,0 0 33-15,0 0-6 0,0 0-17 0,0 0-12 16,0 0-7-16,12-23-22 0,-12 23 23 0,0 0 7 15,4-7-5-15,-4 7-13 0,0 0-10 0,2-5-21 16,-2 5 45-16,0 0-51 0,0 0 16 0,0 0 1 16,0 0 13-16,0 0-11 0,0 0-5 0,0 0 0 15,0 0 5-15,0 0-13 0,0 0 13 0,0 0-11 16,0 0 14-16,0 0 11 0,0 0-16 16,0 0-3-16,0 0-17 0,0 0-3 15,0 0 29-15,0 0-30 0,-15-3 24 0,15 3-14 16,0 0 22-16,0 0-8 0,0 0-12 0,0-8 3 15,0 8-6-15,0 0-4 0,0-8 13 0,0 8-17 16,0 0-8-16,0-9-12 0,0 9-6 0,0 0-28 16,0 0-2-16,0 0-10 0,0 0-15 0,0 0-32 15,-3-12-7-15,3 12-45 0,0 0-6 0,0 0 9 16,0 0-96-16,-7 1-413 0</inkml:trace>
  <inkml:trace contextRef="#ctx0" brushRef="#br0" timeOffset="128062.367">25648 640 3151 0,'0'0'423'0,"0"0"-100"0,0 0-25 0,0 0-67 16,0 0-47-16,0 0-37 0,0-11-3 16,0 11-16-16,0 0-23 0,-4-7-37 0,4 7-2 15,-7-6-11-15,7 6-19 0,-7-6 4 0,7 6 6 16,-11-2-23-16,3 2 17 0,8 0-12 0,0 0-8 15,-28 4 13-15,16 0 6 0,0 0-30 0,2 0-3 16,-1 1 14-16,0 3 18 0,0 0-27 0,-1 2 7 16,1 0 4-16,1-2-18 0,0 4 9 0,3-2 15 15,0 2-14-15,-2-1 16 0,4 0 0 0,2 0-22 16,0 0-6-16,1 0 10 0,2-3-5 16,2 0 25-16,1 0-27 0,3-2 18 0,2-1-20 15,0-1 10-15,3-2-24 0,-2 0 39 0,2 0-10 16,-11-2-2-16,26-4-2 0,-13 1 7 0,1-3-14 15,-1 1-7-15,1-5 12 0,0 2-22 16,-3-1 12-16,0-3 9 0,1-1-22 0,-1 0 27 16,-3 1-24-16,0-3 22 0,-3 4 8 0,1-1-24 15,-5 1-1-15,2 0 8 0,0 1-24 0,-3 2 7 16,0 8 2-16,-3-15 1 0,0 9 4 0,0 1-3 16,3 5-9-16,-11-5 2 0,5 4-26 15,6 1 38-15,-16 0-46 0,16 0-1 0,-16 4-26 16,16-4-6-16,-20 7-27 0,13-3 9 0,-4 0-42 15,11-4-69-15,-13 7-1523 0</inkml:trace>
  <inkml:trace contextRef="#ctx0" brushRef="#br0" timeOffset="128658.565">25864 795 3181 0,'0'0'440'0,"0"0"-130"0,0 0-50 16,0 0-40-16,0 0-39 0,0 0 5 0,0 0-55 16,-7 1 13-16,7-1-56 0,0 0-2 0,0 0-21 15,0 0 40-15,0 0-41 0,0 0 5 0,0 0-20 16,0 0-4-16,0 0 17 15,0 0-7-15,-7-18-15 0,7 18-2 0,0 0-16 16,0 0-1-16,-2-9-14 0,2 9 5 0,0 0 10 16,-5-9-3-16,5 9-25 0,0 0 6 0,0 0 3 15,-11-4 18-15,11 4-16 0,0 0 2 0,-8 0-7 16,8 0 13-16,0 0-15 0,0 0 25 0,-16 9-21 16,16-9 6-16,-3 6 0 0,3-6 7 0,-6 5 6 15,6-5 8-15,0 0-3 0,0 0 11 0,-3 6-19 16,3-6 8-16,0 0 1 0,0 0 2 0,0 0-9 15,0 0 14-15,0 0-19 0,0 0-1 16,0 0-4-16,0 0 12 0,0 0-15 0,0 0-1 16,0 0 3-16,0 0 5 0,0 0-14 0,0 0 2 15,0 0-23-15,0 0 17 0,0 0-13 16,0 0 2-16,0 0-20 0,0 0 3 0,0 0-17 16,0 0-3-16,0 0-37 0,0 0-6 0,0 0-7 15,0 0-20-15,0 0-122 0,-7-16-1207 0</inkml:trace>
  <inkml:trace contextRef="#ctx0" brushRef="#br0" timeOffset="131042.476">26113 595 2046 0,'0'0'413'16,"0"0"-83"-16,0 0-65 0,0 0-46 0,0 0-61 15,0 0 3-15,0 0-115 0,0 0 19 0,0 0-16 16,0 0 90-16,0 0-81 0,0 0 37 0,0 0-8 16,0 0-23-16,0 0 3 0,0 0-61 15,0 0 0-15,0 0 3 0,-14 0 36 16,14 0-21-16,0 0-28 0,-9 3 38 0,9-3-15 15,-11 5-13-15,11-5 7 0,-12 6 8 0,6 0-65 16,-1-2 58-16,1 1 34 0,-2 3-20 0,0 0 1 16,1 0-8-16,-2 4-15 0,0-1-15 0,2 2 0 15,-3-1 30-15,3 2-1 0,0 0-20 0,2 1-6 16,1-3 56-16,0 0-28 0,3-1 43 0,-1 1-60 16,0-2 84-16,2-2-48 0,0-8-5 0,4 16-11 15,3-9 31-15,-1-2-18 0,2 0 23 0,3-2-16 16,0-2 0-16,-11-1-17 15,24-2-10-15,-12-3-11 0,4 0 11 0,-2-1-22 16,1-3 8-16,-4 0-1 0,1 0 12 0,-2-1-8 16,1-2 0-16,-3 1 0 0,-2 0-11 0,-3 0-10 15,1 2-7-15,-4-1-8 0,0 0 26 0,-4 1-15 16,1 0 4-16,-3 1-12 0,-2 1 3 0,0 1 28 16,-1 2-43-16,-2-3-33 0,1 4-35 0,0-1-15 15,-1 1-47-15,11 3-66 0,-19-2 29 0,9 2-62 16,10 0-966-16</inkml:trace>
  <inkml:trace contextRef="#ctx0" brushRef="#br0" timeOffset="131410.897">26230 771 2438 0,'-4'16'499'0,"4"-2"-41"0,0-2-157 0,0 1 14 15,0-5-88-15,4 0-6 0,-2 1-34 16,5-4-25-16,-7-5-38 0,13 6 30 0,-4-5-74 15,-9-1 6-15,20-4-15 0,-8-3 16 0,1 1-17 16,1-3 8-16,-1-1-5 0,3 0-12 16,-5-2-17-16,2-3-24 0,-3 3 18 0,-1 0-10 15,-1-2 2-15,-1 1-16 0,-4 1-6 0,1 2-3 16,-4-2-27-16,-4 2 1 0,-1 1-26 0,0 0 2 16,-1 1-15-16,-5-1-27 0,-1 1-49 0,1 3-20 15,0 0-70-15,-3 5-88 0,1-3-1932 0</inkml:trace>
  <inkml:trace contextRef="#ctx0" brushRef="#br0" timeOffset="131914.618">26578 456 3141 0,'18'-3'459'0,"-5"2"-157"16,0-1-40-16,-1-1-63 0,-3 3-28 0,0-1-20 15,-9 1-33-15,14 1-20 0,-14-1 0 0,11 3-34 16,-11-3 7-16,6 5-18 0,-6-5-17 0,0 0 9 15,-6 16-21-15,1-9 28 0,-3 2-7 0,1-2-12 16,-1 1-33-16,0 0 7 0,1-1 3 0,-1 0 19 16,0 0-11-16,2-1 24 0,1 1 15 0,-1-3-30 15,1 0-6-15,5-4 6 0,-7 10 14 16,4-7 5-16,3-3-12 0,-2 11 21 0,2-11-1 16,3 9-12-16,-3-9-22 0,12 12 27 15,-4-6-27-15,1-1 2 0,1 2 1 0,0-2 11 16,1-1-26-16,1 1 13 0,-1 1-14 0,2-1-7 15,-5 0 3-15,2 0-16 0,-1 0-1 0,-1 2 27 16,0-2-4-16,-5 1-7 0,1 1 10 0,-4 2-8 16,0-9-8-16,-4 16 4 0,-1-8-5 0,-1 0 8 15,-6 0 2-15,1 2 1 0,-1-3-12 16,-3-1-5-16,1 2-21 0,-1-2 38 0,2 0-32 16,-2-1-1-16,0 2-23 0,1-2-19 0,3 0-52 15,-3-3-38-15,1 2-33 0,5-1-67 16,-2-3-1547-16</inkml:trace>
  <inkml:trace contextRef="#ctx0" brushRef="#br0" timeOffset="132386.514">26769 474 3403 0,'12'-3'476'0,"-12"3"-107"16,6 0-80-16,-6 0-48 0,0 0-12 0,19-2-77 15,-11 1 2-15,-8 1-38 0,17-1 3 0,-7-1-51 16,1 1 11-16,2 0-11 0,1 0-4 0,-1-1-10 16,1 1 5-16,-1-2-16 0,1 2-12 15,-1 0-13-15,-2 0 12 0,1 0-8 0,-3 0-6 16,-1 0-8-16,-8 1-8 0,16 1-15 0,-16-1 8 16,7 3-6-16,-7-3-4 0,6 8-7 0,-6-8 29 15,0 9-13-15,0-9 19 0,-6 16-5 16,2-7-23-16,-1 1 17 0,1 3 3 0,-1 0 9 15,-2 2 8-15,1 1-13 0,1 1-2 0,-1 0-17 16,1 1 2-16,0-2 12 0,3 1 9 0,-2 0-5 16,3-3-1-16,-1 2-10 0,-2-2-9 15,4-2-23-15,-2 0 1 0,2-1-23 0,0-11-62 16,2 15-46-16,-2-15-2 0,4 10-36 0,-4-10-120 16,7 2-1722-16</inkml:trace>
  <inkml:trace contextRef="#ctx0" brushRef="#br0" timeOffset="132934.574">27149 497 2789 0,'0'0'460'16,"0"0"-148"-16,13 4 83 0,-13-4-207 0,8 4-25 15,-8-4 13-15,10 7-44 0,-3-6-15 0,-1 5-12 16,3-3-2-16,-1 2-48 0,0 2 3 16,1-1 23-16,-1 1-28 0,0 1 19 0,1 0-52 15,0 3 4-15,-1 0-4 0,-2-1 16 16,2 4-2-16,-4-1 2 0,3 0-49 0,-5-1 36 16,3 0-1-16,0-1-19 0,-3-2-32 0,0 1 29 15,-2 2-17-15,0-3 17 0,-2 2 0 0,0-5 17 16,-4 1-7-16,2-1-6 0,-4-1 17 0,1 0-27 15,1-3-19-15,-4-1 21 0,-1 1-2 0,11-2 26 16,-18-2-11-16,9 0-3 0,2-1-2 0,-5 0-8 16,4-1-25-16,1 0 49 0,-1-1-20 0,0 0 15 15,4-1 11-15,-3 0 8 0,7 0-6 16,-4-2-16-16,4 8 19 0,0-14-16 16,0 5 8-16,4 0-17 0,0-1 0 0,1-1 38 15,0-1-32-15,2-1 2 0,3 0-14 0,-1 1 17 16,1-1-23-16,1-2 21 0,0 0-4 0,1-1-8 15,0-1 14-15,-1 1-3 0,-1 2-31 0,-3 0 23 16,-1 3-12-16,4-1 0 0,-6 3-19 0,1 0-7 16,-1 1-20-16,-2 2 31 0,-2 6-17 0,-2-11 26 15,2 11-7-15,-9-6 5 0,-1 5 6 0,2 1 18 16,-5 0-20-16,-3 1 8 0,1 2 4 16,-4-2-22-16,0 1 10 0,5-1 0 0,-5 2 8 15,4 0-14-15,-3-2-42 0,2 2 25 0,2-2-57 16,-1 3-42-16,-1-1-58 0,3 1-100 15,2-2-155-15,-3 1-2489 0</inkml:trace>
  <inkml:trace contextRef="#ctx0" brushRef="#br0" timeOffset="133754.848">26322 663 2190 0,'0'0'411'16,"0"0"-6"-16,0 0-185 0,0 0 81 0,0 0-45 16,0 0-72-16,0 0-20 0,0 0 12 0,0 0-57 15,0 0-29-15,0 0-19 0,0 0 39 0,0 0-29 16,0 0-2-16,0 0 4 0,0 0-21 0,0 0 8 15,0 0-23-15,0 0 4 0,0 0-23 16,-35 6-3-16,35-6 0 0,0 0 2 0,0 0-10 16,0 0 0-16,0 0-13 0,0 0 12 0,0 0 14 15,-15 1-2-15,15-1-5 0,0 0-11 16,0 0 40-16,-8 6-12 0,8-6-6 0,0 0-9 16,-7 11 14-16,7-11-14 0,-5 10-2 0,1-2 12 15,4-8-9-15,-7 17 9 0,5-7-22 0,-2-1-10 16,1 0 11-16,1 0-3 0,-2-1 19 0,0 1-26 15,3-1 6-15,1-8 9 0,-3 12 0 0,3-6 2 16,0-6-2-16,0 11 4 0,0-11-30 16,2 10-4-16,-2-10 0 0,2 9-16 0,-2-9 12 15,4 7-20-15,-4-7-7 0,0 0-22 0,0 0-29 16,0 0-38-16,8 12-163 0,-8-12-1385 0</inkml:trace>
  <inkml:trace contextRef="#ctx0" brushRef="#br0" timeOffset="137078.544">27036 1586 2157 0,'0'0'509'0,"0"0"-89"15,0 0-111-15,0 0-91 0,0 0-36 0,0 0 41 16,0 0-77-16,0 0-7 0,0 0-45 0,0 0 1 15,7-2-21-15,-7 2 15 0,11-2-76 0,-11 2 68 16,13-1-14-16,-13 1 3 0,14-1-39 0,-7 1-3 16,-7 0 14-16,18 0 16 0,-6 1-21 0,-2-1-18 15,3 1-1-15,-1 1 8 0,1-2-16 0,4 1 26 16,-3 0-32-16,3 0 20 0,-4 0 5 16,5-1-23-16,-2 3-12 0,2-2 17 0,2 1-11 15,-4-1 16-15,-1 0 12 0,3-1-15 0,-2 1 15 16,-2 0-26-16,-1-1-2 0,1 2-2 15,-3-1-37-15,0-1 26 0,-11 0 4 0,17 1 15 16,-8-1-12-16,-9 0-2 0,14 1 1 0,-14-1 0 16,11 0-24-16,-11 0 38 0,10 0-28 0,-10 0 28 15,0 0-25-15,13 2 11 0,-13-2-4 0,0 0 1 16,11 1 10-16,-11-1-7 0,0 0-25 0,0 0 60 16,0 0-56-16,14 0 53 0,-14 0-1 0,0 0-2 15,0 0-15-15,0 0-21 0,9 1 17 0,-9-1-17 16,0 0 35-16,0 0-24 0,0 0 13 0,0 0 25 15,0 0-6-15,0 0-44 16,0 0 12-16,0 0 10 0,0 0-35 0,0 0 32 16,11 2-22-16,-11-2 25 0,0 0-3 0,0 0-8 15,0 0-6-15,0 0 20 0,0 0-10 0,0 0 0 16,0 0-50-16,0 0 65 0,0 0-37 0,0 0 29 16,0 0-39-16,0 0 29 0,0 0-20 0,0 0 28 15,0 0-24-15,0 0 12 0,0 0 33 0,0 0-45 16,0 0 26-16,0 0-21 0,0 0 35 0,0 0-45 15,0 0 12-15,0 0 15 0,0 0-10 0,0 0 44 16,0 0-34-16,0 0 27 0,5 5-16 16,-5-5-28-16,0 0 21 0,0 0 0 0,0 0 11 15,-5 14 14-15,5-14-25 0,-5 10-39 16,5-2 43-16,-4 2 3 0,2 3-25 0,-2 0 29 16,1 5-11-16,-1 1 28 0,2 4-24 0,-4 1 29 15,4 4-13-15,-3 3-7 0,3 1-14 0,-4 3 1 16,6 0 22-16,-4 0-19 0,4 1 3 0,-2-2 10 15,1 3-17-15,1-8-9 0,-2 1 3 0,4-1 41 16,-2-1-51-16,0-3 38 0,1-3-36 0,1-2 36 16,-2-1 8-16,0-3-8 0,0-1-20 15,2-3 8-15,0 0 1 0,-2-1-11 0,0-2-6 16,0-9 7-16,2 14-2 0,-2-5 7 16,0-9-6-16,0 11-12 0,0-11-18 0,0 11 39 0,0-11-12 15,2 10 3-15,-2-10-3 0,0 0 5 16,2 9-23-16,-2-9 28 0,0 0-28 0,0 0 6 15,1 11 9-15,-1-11 18 0,0 0-25 0,0 0 14 16,0 0-22-16,1 7 15 0,-1-7 8 0,0 0-8 16,0 0-5-16,0 0 29 0,0 0-7 0,0 0-17 15,0 0 14-15,1 9-19 0,-1-9 7 0,0 0-2 16,0 0 3-16,0 0-6 0,0 0 3 16,0 0 14-16,0 0-23 0,0 0 9 0,0 0 18 15,0 0-29-15,0 0-7 0,0 0-2 0,0 0 6 16,4 7 11-16,-4-7 6 0,0 0-6 15,0 0 3-15,0 0-9 0,14 4-12 0,-14-4 25 0,7 4-35 16,1 0 41-16,0-1-10 0,1 1 0 16,1 0 9-16,2 0-7 0,-1 0-8 0,2 1 18 15,-1-2-24-15,1 2 10 0,1 0-13 0,-3-2 15 16,2 1-19-16,-1-2 32 0,-1 2-26 0,0-1 26 16,-4-2 22-16,2 2-29 0,-9-3-20 15,11 4-7-15,-11-4-22 0,12 2 18 0,-12-2 5 16,0 0-2-16,0 0-4 0,0 0-3 0,0 0 17 15,0 0-17-15,0 0 29 0,-43-3-13 0,21 1 28 16,-3 2 24-16,-7-1-29 0,-1 1-13 16,-3 0 9-16,-6 0 4 0,-2 1-14 0,1-1 24 15,1 3 2-15,2 0 12 0,-1-1-22 0,7 1 19 16,3 0-35-16,3 0 8 0,-1 2 23 0,5-2 6 16,4 1-37-16,1-1 30 0,2 1 13 0,3-2 7 15,1 2 11-15,4 0-10 0,1 0-23 16,4 2 19-16,4-6-18 0,0 0 11 0,14 17-23 15,-1-9 0-15,4 0 2 0,4 1 18 0,6 1-11 16,2 3-3-16,5 0-24 0,12 2 13 0,0 2 1 16,2-2 5-16,-1 0-2 0,-2-2 7 0,-5 0-21 15,-6-3 16-15,1 1-19 0,-3-1 12 0,2 0-9 16,-8-2 4-16,-1 1-21 0,-2-3 14 16,-2 0-18-16,-4 1 6 0,0 0-37 0,-3-1 12 15,-2-1-30-15,-3 1 30 0,-2 1-14 0,-5-1 23 16,2 0-9-16,-4-6-4 0,-7 15-6 15,-3-9 3-15,-4 2-25 0,-2-2 50 0,-6-2-20 16,-5 1 54-16,-3-3-42 0,-1-2 23 0,-2 0 5 16,-3-1 14-16,2 0-14 0,-6-1 11 0,1-2-16 15,1-1 15-15,7 3-6 0,2 1 22 0,-3-2-1 16,9 2-7-16,0 1-12 0,2 0 8 0,0 0 8 16,4 1 10-16,1-1-7 0,3 3 33 0,3-1 11 15,-1 3-28-15,11-5 5 0,-11 9-12 0,11-1-30 16,0-8 31-16,13 20-26 0,1-9 11 15,3 3-3-15,7 1-4 0,4 0 38 0,13 5-50 16,-1 0 13-16,5-1 3 0,0-1-8 16,-2 0 8-16,-5-4-33 0,-4-3 25 0,1 1-16 15,-3 1 14-15,-1-2-16 0,0-1 23 0,-10 0-25 16,0-1-6-16,-4-3-14 0,1 0 4 0,-5 0-11 16,-4 0 3-16,-1-1 11 0,-6-2 3 0,-2-3-16 15,0 0 11-15,-16 11-36 0,3-7 39 0,-5-1 5 16,-2-1 6-16,-9 0-24 0,1 0 27 0,-1-2-19 15,0 2 29-15,0-2-30 0,-1 2 46 0,5-1-30 16,1 0 31-16,4 1-5 0,-1-1 14 0,3 0-9 16,1 1-5-16,1 1 19 15,4-1-2-15,0-1-2 0,2 0 19 0,3 0 6 16,-1 3-14-16,8-4-6 0,-12 7 0 0,9-2-23 16,-1 0 16-16,4-5-8 0,-4 11 12 0,4-11-4 15,0 15-14-15,0-7 0 0,2 2 9 0,0 3 1 16,-2 0 1-16,1 2-29 0,-1 2 18 0,0 5-6 15,0-1 25-15,0 6-22 0,-1 2 1 0,-1 2-9 16,0 6 14-16,2 2-22 0,-2 0 19 0,0 15-10 16,2 3 2-16,0-1 2 0,0-1 3 0,4 0 8 15,-4 0-3-15,5-1-17 0,-1-2-1 16,5-2-5-16,-4-9 2 0,6 7 3 16,-5-9 6-16,4-8-8 0,-1 0 3 0,-3-7 0 0,3 0-15 15,0-2 25-15,-2-3-6 0,0-4-2 16,-1 0-6-16,1-2-3 0,-4-2 4 0,1-3-21 15,0 1 20-15,-1-1-12 0,-1-1-6 0,2 1 10 16,-4-8 1-16,4 11-5 0,0-6 11 0,-4-5 0 16,2 11 6-16,-2-11-11 0,4 8-14 0,-4-8 8 15,0 0 34-15,4 9-26 0,-4-9 24 0,3 6-12 16,-3-6-13-16,0 0 10 0,0 0-2 16,2 7-20-16,-2-7 20 0,0 0 0 0,0 0 4 15,0 0 14-15,0 0-14 0,0 0 4 0,-25-5 10 16,14 2-10-16,-3-4 22 0,-6 0-22 15,-3-1 0-15,-6-7 12 0,-15-4-8 0,-8 1-8 16,-2-1 26-16,-5-2 5 0,-17-3 4 0,-3-1-14 16,-1 0-11-16,-3 1 21 0,4 2 2 0,5 0 6 15,-5 0-13-15,18 8 12 0,-4 0-23 0,0 2 9 16,0 1-10-16,0 0-6 0,4 1 6 0,-1 2 1 16,1 2-1-16,11 2 18 0,4 1-32 15,2 2 4-15,2 1 9 0,6 0-6 0,-4 0-6 16,6 1-42-16,0 1 12 0,4-1-6 0,3 0-35 15,3-1 3-15,4 2-32 0,2-2-60 0,1-3-9 16,10 2-194-16,0-2-1775 0</inkml:trace>
  <inkml:trace contextRef="#ctx0" brushRef="#br0" timeOffset="156989.922">28647 2813 2315 0,'0'0'294'0,"0"0"27"0,0 0-79 0,0 0 17 16,0 0-52-16,0 0-24 0,0 0-37 15,0 0-18-15,0 0-1 0,0 0 18 0,0 0-49 16,0 0 7-16,0 0-1 0,0 0 25 0,0 0-1 16,0 0 39-16,0 0-24 0,0 0-18 15,0 0-51-15,0 0 24 0,0 0-17 0,0 0 14 16,6-4-34-16,-6 4 9 0,8-3-28 0,-8 3 8 16,10-3 2-16,-10 3-17 0,9-3 3 0,0 1 4 15,-9 2-14-15,15-4-4 0,-7 3 12 0,3-4-25 16,-2 3 10-16,2-1 2 0,2 2-13 0,-3-1 5 15,-1 0-4-15,0 0 11 0,0 1-13 0,-1-2 15 16,-8 3-16-16,14-2 18 0,-14 2-35 0,12 0 13 16,-12 0 4-16,8-3 5 0,-8 3-8 0,0 0 3 15,14-1 1-15,-14 1 5 0,0 0-9 16,9-2 14-16,-9 2-22 0,0 0 14 16,0 0-15-16,10-2 3 0,-10 2 8 0,0 0 6 15,0 0-9-15,0 0 17 0,0 0-13 0,0 0-14 16,11 0 3-16,-11 0 14 0,0 0-9 0,0 0 13 15,0 0-13-15,0 0 12 0,8 8-6 0,-8-8-8 16,0 0-9-16,3 10 7 0,-3-10 8 0,2 7 7 16,-2-7-7-16,-2 11 2 0,2-11-8 0,-3 15-2 15,-1-6-4-15,0 0 6 0,-2-1-8 0,-2 4 11 16,-1-3 3-16,-1 3 5 0,-2-2 16 16,2 2-25-16,-4-3-11 0,1 2 14 0,0-1-12 15,-2-1 9-15,0 1 0 0,0-2 9 16,2 0-16-16,-2-1 5 0,2-1 0 0,1 0 2 15,2-1 0-15,-1 0 15 0,2 1-11 0,0-1 2 16,4-2-10-16,-3 0 14 0,8-3-6 0,-11 6 20 16,6-4-10-16,5-2 26 0,-8 6-19 0,8-6 6 15,-2 5-5-15,2-5 5 0,0 0-7 0,0 0 20 16,0 0-24-16,14 8 3 0,-14-8-6 0,17 3-7 16,-6-3 13-16,4 1 2 0,0-1-6 0,-1 1 1 15,1-1 6-15,2 1-9 0,-1-1-13 16,1 0 10-16,-3 0-3 0,1 1 16 0,0-1-19 15,-1 0 7-15,-1 2-8 0,-1-2 2 16,-2 0-7-16,0 2 10 0,-10-2-27 0,20 1 1 16,-12-1-19-16,-8 0-14 0,17 0-34 0,-10-1-22 15,-7 1-32-15,0 0-63 0,21 1-896 0,-13-2-628 16</inkml:trace>
  <inkml:trace contextRef="#ctx0" brushRef="#br0" timeOffset="157790.082">29032 2975 2180 0,'0'0'497'0,"0"0"-126"16,0 0-60-16,0 0-57 0,0 0-77 0,0 0-6 16,0 0 12-16,0 0-34 0,0 0-1 0,0 0-64 15,0 0 40-15,14 0-71 0,-14 0 69 0,0 0-9 16,0 0-43-16,7-3 5 0,-7 3-38 0,0 0 7 15,0 0-2-15,8-2-13 0,-8 2 5 0,0 0-13 16,0 0 19-16,0 0-10 0,0 0 17 16,6-6-43-16,-6 6 8 0,0 0-28 15,0 0 39-15,0 0-17 0,0 0 10 0,0 0-6 16,0 0 13-16,0 0 7 0,0 0-4 0,0 0 4 16,0 0-3-16,0 0 0 0,0 0 18 0,0 0-30 15,0 0 19-15,-17 14-11 0,17-14-1 0,0 0 9 16,-4 5-14-16,4-5 10 0,0 0 28 0,0 0-35 15,0 0 4-15,0 0-11 0,-6 5 25 0,6-5-20 16,0 0 10-16,0 0-16 0,0 0 9 0,0 0 2 16,0 0-3-16,0 0-15 0,0 0 14 0,0 0-21 15,0 0 19-15,0 0 6 0,0 0-9 0,0 0-3 16,0 0-24-16,0 0-18 16,0 0 10-16,0 0-18 0,0 0 2 0,0 0-49 15,0 0-13-15,0 0-71 0,0 0-51 0,0 0-57 16,0 0-1515-16</inkml:trace>
  <inkml:trace contextRef="#ctx0" brushRef="#br0" timeOffset="158361.667">29129 2732 3439 0,'9'-9'492'15,"-5"6"-145"-15,2-1-88 0,0-2-50 16,2 3-46-16,2-2 7 0,-1 1-12 0,3 0-45 15,-1-2-18-15,2 3 0 0,1 0-34 0,3-1-2 16,-3 2 8-16,1-2-27 0,0 3-7 16,0-1 0-16,-2 2 0 0,-2-2 4 0,2 4-11 15,-4-1 3-15,-1 2-9 0,-8-3 21 0,13 10-16 16,-9-4 0-16,-1 5-25 0,-3-4 12 0,0-7-7 16,-6 21 24-16,2-8-15 0,-6-1 12 0,3-1-5 15,-3 3 3-15,-3 2-8 0,2-3-7 16,0 0-2-16,0-1-16 0,0 1 9 0,1-2 5 15,1 0-8-15,-1-2 7 0,3 0-17 0,-1 0 13 16,2-2-7-16,0 1 18 0,0-3-3 0,3 2 3 16,-1-2 7-16,0 0-9 0,4-5 11 0,-5 10 4 15,2-6-2-15,3-4 0 0,0 0-10 0,1 12 10 16,-1-12-6-16,7 6 7 0,-7-6-10 0,8 7 1 16,0-5 8-16,-8-2-3 0,16 5-5 15,-6-4 5-15,2 1-2 0,2-1 4 0,-1-1-7 16,1 0-10-16,1 0 0 0,1 0 0 15,-2-1-4-15,3 1-2 0,-4 0-6 0,2 0-2 16,-2 0-9-16,-2-2-8 0,3 4-25 0,-4-2 3 16,-10 0-26-16,20 0-11 0,-20 0-49 0,14-2 10 15,-14 2-118-15,16-1-144 0,-11 1-1291 0</inkml:trace>
  <inkml:trace contextRef="#ctx0" brushRef="#br0" timeOffset="158833.606">29593 2730 2842 0,'0'0'511'16,"0"0"-62"-16,0 0-93 0,0 0-4 0,-5-5-54 16,5 5-13-16,0 0-28 0,0 0-24 0,0 0-33 15,0 0-13-15,0 0-34 0,0 0-19 16,0 0-22-16,0 0-17 0,0 0 0 0,18-9-15 16,-10 6-26-16,0 0-6 0,2 2 2 0,2-3-5 15,-1 1-12-15,5-1 0 0,-1-1-9 0,2-1 5 16,1 0-6-16,2 0-7 0,2 0 7 0,0-3-1 15,1 2-9-15,-5 0-6 0,2 0-3 0,-2 3 22 16,-2 0-15-16,-2 0-10 0,-1 2 1 16,-3-1-5-16,-1 3-3 0,-9 0 5 0,13 6-7 15,-11 1 2-15,-1 4 4 0,-4 2 1 0,-1 3-4 16,-3 3 7-16,-3 0-4 0,0 3 14 0,1 0-15 16,-3 3 12-16,1 2-12 0,2-5 0 15,-2 6 2-15,1-6 8 0,1 2-16 0,2-1 1 16,-1-1-13-16,1 0-2 0,1-1-16 0,0-4-8 15,2 0-23-15,-1-1-8 0,2-4-52 0,-1-1-16 16,1-1-350-16,1-3-705 0,1-1-727 0</inkml:trace>
  <inkml:trace contextRef="#ctx0" brushRef="#br0" timeOffset="183845.039">23689 1252 2240 0,'0'0'426'0,"0"0"-102"16,0 0-70-16,0 0-59 0,0 0-93 0,0 0 72 15,0 0 2-15,0 0-95 0,0 0 25 0,0 0-26 16,0 0 40-16,0 0-46 0,0 0-40 15,0 0 43-15,0 0-15 0,0 0 10 16,0 0 8-16,0 0-3 0,0 0-15 0,0 0 0 16,0 0-26-16,0 0 10 0,0 0 23 0,0 0-19 15,0 0-10-15,0 0-4 0,0 0-11 0,0 0-18 16,36 4 25-16,-36-4-10 0,14 4 33 0,-6-2-31 16,1 0-11-16,3 3 13 0,0-3 14 0,2 1-23 15,-2 1-17-15,3 2 13 0,2-2-13 0,-5 0 3 16,2 0 16-16,-1 0 7 0,0-2-13 0,0 2-5 15,-1 0 12-15,-3-1-24 0,1 1-8 16,-2 0-10-16,0-1 28 0,0 1-8 0,-8-4-8 16,11 10 4-16,-8-6-13 0,2 2-1 15,-5-6 3-15,5 9 31 0,-5-9-22 0,1 12 0 16,-1-12 14-16,-3 9-19 0,3-9-1 0,-7 11 12 16,3-4-9-16,-2 0 24 0,-1 0-26 0,1 0 30 15,-3 1-4-15,2-1-16 0,-3 2 6 0,-1 2 1 16,-1 0 15-16,2 1-19 0,-5 1-7 0,2 1 34 15,-1 1-31-15,0 2 4 0,-2-1 19 0,2 0-3 16,-3 2-19-16,3-1 18 0,-6 3-17 16,5-3 10-16,-4 4 2 0,2-3 12 0,0 0-34 15,-2 0 28-15,3-1-26 0,-2-2 10 16,3-1 0-16,0-1 4 0,2-2-18 0,2-2 24 0,-2 1-6 16,2-2-4-16,4-1-30 0,-3-1 46 15,4 1-16-15,1-2 20 0,-3-1-30 0,4 1 26 16,4-5 8-16,-8 7-36 0,8-7 8 0,-7 5-4 15,7-5-8-15,0 0 0 0,-5 4-6 0,5-4-9 16,0 0-25-16,0 0-44 0,0 0-58 16,0 0-66-16,0 0-286 0,0 0-2125 0</inkml:trace>
  <inkml:trace contextRef="#ctx0" brushRef="#br0" timeOffset="187512.798">23839 1199 2226 0,'0'0'325'0,"0"0"-80"0,0 0-87 0,0 0 108 16,0 0-42-16,0 0-42 0,0 0-61 0,0 0-66 15,0 0 70-15,0 0-52 0,0 0-5 16,0 0 75-16,0 0-106 0,0 0-2 16,0 0-11-16,0 0-8 0,0 0-11 0,-28 7 19 15,28-7 1-15,0 0-10 0,-9 1-6 0,9-1 10 16,0 0-13-16,0 0-16 0,-8 3 29 0,8-3 9 16,0 0-14-16,0 0 14 0,0 0-23 0,-11 2 28 15,11-2-30-15,0 0 3 0,0 0-42 0,0 0 7 16,-8 2 34-16,8-2 49 0,0 0-22 0,0 0-53 15,0 0 33-15,0 0 20 0,0 0-23 16,0 0-1-16,0 0-48 0,0 0 19 0,0 0 10 16,-8 3 22-16,8-3 24 0,0 0-3 0,0 0-64 15,0 0 18-15,0 0 37 0,0 0-32 0,0 0 4 16,0 0 10-16,0 0 44 0,0 0-58 0,0 0-13 16,-5 7 30-16,5-7-20 0,0 0 3 15,0 0 18-15,0 0-18 0,-1 8 13 0,1-8 5 16,0 0 5-16,0 0-28 0,0 0-27 0,0 0 41 15,0 0 14-15,-4 7 4 0,4-7 13 0,0 0-5 16,0 0-55-16,0 0 6 0,0 0 14 16,0 0 13-16,0 0 5 0,0 0 13 0,0 0-17 15,0 0-36-15,0 0 17 0,0 0 32 0,0 0-41 16,0 0 54-16,0 0-25 0,0 0 11 0,0 0 10 16,0 0 2-16,0 0-49 0,0 0-28 0,0 0 77 15,-16-9-29-15,16 9 5 0,-8-4-13 16,1 1 42-16,1 0-21 0,-1 0-8 0,0-1 29 15,-3 1-48-15,10 3 33 0,-17-9-11 0,7 5 13 16,-1-1 4-16,0 0 7 0,-2 0-56 16,2 0 19-16,-1 0-15 0,1 0 50 0,0 0-52 15,1-2 22-15,-3 3 9 0,3-1-14 0,0 1-53 16,-2 1 15-16,3 0-33 0,9 3-32 0,-17-6-39 16,17 6-205-16,-11 0-98 0</inkml:trace>
  <inkml:trace contextRef="#ctx0" brushRef="#br0" timeOffset="191113.209">22588 6357 2779 0,'0'0'485'15,"0"0"-78"-15,0 0-89 0,0 0-29 0,0 0-66 16,0 0-8-16,0 0-17 0,0 0-49 0,0 0-14 16,0 0-10-16,0 0-26 0,4 18-29 0,-4-18 21 15,0 21-14-15,-1-7 4 0,1 1-3 16,-3 2-35-16,3 4 11 0,-1 0-10 0,1-1-8 15,-2 1 9-15,-1 0-10 0,2 0 4 0,-3 1-10 16,1-2-13-16,0-2 0 0,0 0-65 0,0-1-5 16,-1-2-31-16,0-2-17 0,3-3-54 0,1-10-16 15,-2 10-63-15,2-10-687 0,0 0-2055 16</inkml:trace>
  <inkml:trace contextRef="#ctx0" brushRef="#br0" timeOffset="191321.262">22977 6233 3472 0,'-27'12'585'0,"11"-5"-189"0,-3-2-25 16,-5 5-116-16,-5-2-38 0,-2 1-27 0,-3-2 2 16,-1 2-67-16,-2-2-9 0,0 1-21 15,-2-1 1-15,1 0-34 0,-3 2 5 0,-10 2-32 0,8-3 1 16,6 1-47-16,2 2-14 0,1-2-24 15,2 5-2-15,1-1-56 0,1 3-44 0,7 2-1116 16,2 0-895-16</inkml:trace>
  <inkml:trace contextRef="#ctx0" brushRef="#br0" timeOffset="191541.025">22854 6764 3580 0,'-21'8'631'0,"-1"-1"-187"16,-3 2-88-16,-1-4-84 0,-2 1-43 0,-4 1-51 15,-4-2-11-15,-1 0-23 0,2 1-22 0,-4-1-22 16,2-1-4-16,4-1-17 0,1 1-42 16,1-1-18-16,3 0-9 0,-1-1-36 0,5 1-14 15,3 0-53-15,1-3-24 0,6 8-27 0,1-8-1087 16,8 0-1051-16</inkml:trace>
  <inkml:trace contextRef="#ctx0" brushRef="#br0" timeOffset="191897.299">22858 6738 3101 0,'0'0'557'0,"7"19"-143"0,-4-12-45 16,0 4-73-16,-2 0-46 0,0 5-39 0,1 2-26 15,1 2-48-15,-2 0-12 0,1-1-7 0,0 3 0 16,0-2-34-16,-1 0-3 0,1 0-12 0,-2-3 0 16,1 1-21-16,1-2 0 0,-1-2-3 15,0-2-20-15,-1-1-46 0,0-3-27 0,0-8-17 16,0 14-5-16,0-14-22 0,0 0-35 0,0 0-31 16,0 0-53-16,0 0-31 0,-10-28-582 0,6 13-2044 15</inkml:trace>
  <inkml:trace contextRef="#ctx0" brushRef="#br0" timeOffset="192193.11">22827 6759 3244 0,'12'-5'582'0,"-6"4"-186"16,1-1-61-16,-7 2-89 0,16-5-4 0,-8 1-57 15,1 1 1-15,-1-2-56 0,4 0-5 0,-2 3-18 16,1-4-14-16,1 1-22 0,-1 2-17 0,1-1-34 15,1 1 33-15,-2 0-2 0,3 0-11 0,-2 0-16 16,-4 2 8-16,2 0-11 0,-10 1 12 0,16 1-19 16,-16-1 6-16,8 7-20 0,-8-7 1 15,1 10 11-15,-1-10 11 0,-6 10-12 0,0-1 2 16,-1-2 2-16,-1-1 13 0,-4 1-23 0,1 1-2 16,-2-2-16-16,-1 1-8 0,1-2-20 0,0-2 6 15,0 1-9-15,1-1-20 0,2-2-13 0,1-1-6 16,9 0-64-16,-16-1-5 0,16 1-40 15,-10-7-1-15,10 7-34 0,0 0-258 0,1-14-390 16</inkml:trace>
  <inkml:trace contextRef="#ctx0" brushRef="#br0" timeOffset="192513.41">23227 6633 2519 0,'0'0'503'0,"0"0"-81"0,0 0-156 0,0 0-9 16,-13 23-8-16,6-16-54 0,0 2 0 0,1 0-31 15,1 1-17-15,0-1 15 0,1 0-22 0,1 0-15 16,-1 0-28-16,3-3-2 0,1-6-7 16,0 10 18-16,0-10-36 0,8 6-8 0,-8-6-13 15,13-1-2-15,-13 1 9 0,21-9-14 0,-8 2-22 16,2-3 7-16,-2 1-20 0,5-4 6 0,0 1-12 16,0-1 16-16,-2-1 7 0,0 3-10 0,-1-1-7 15,-3 2 2-15,0 3-4 0,-4-1 7 0,2 3-20 16,-3 0 1-16,0-1 7 0,-1 4 0 15,-6 2 7-15,0 0 1 0,15 4 3 0,-15-4-9 16,2 14-4-16,-1-2 16 0,-1 1-7 0,2-1-6 16,-2 0 20-16,1 2-14 0,2-1 10 0,0-2-3 15,0 0-45-15,2-2-1 0,-1-1-30 16,-4-8-24-16,13 8-29 0,-13-8-22 0,15-1-35 16,-15 1-71-16,16-7-1550 0</inkml:trace>
  <inkml:trace contextRef="#ctx0" brushRef="#br0" timeOffset="192768.501">23706 6238 3472 0,'0'0'455'0,"0"0"-104"0,31-4-69 0,-19 0-67 16,1 0-3-16,2-1-51 0,3 1-20 0,1 0-18 15,2 0-43-15,1 1-20 0,0-1 19 0,0 2-47 16,2-1-26-16,-3 1-59 0,-2 0-35 16,-4 2-64-16,-1 0 10 0,-14 0-100 0,23 6-875 15</inkml:trace>
  <inkml:trace contextRef="#ctx0" brushRef="#br0" timeOffset="192984.503">23790 6398 4007 0,'4'4'661'0,"-4"-4"-177"0,11 9-124 0,-2-5-59 15,0 1-63-15,1-3-39 0,0 2-37 16,3-2-36-16,-2 1 0 0,2-1-23 15,1-1-26-15,0 0-30 0,2 0-13 0,-2-1-17 16,3 0-17-16,-1 0-16 0,0-1-14 0,2 1-32 16,0 0-3-16,0 0-23 0,-2 0-32 0,2-1-24 15,2 1-99-15,-3-1-929 0,-2-1-679 0</inkml:trace>
  <inkml:trace contextRef="#ctx0" brushRef="#br0" timeOffset="195513.007">24625 5535 1196 0,'0'0'207'15,"0"0"-86"-15,0 0 10 0,0 0 85 0,0 0 32 16,0 0-164-16,0 0 105 0,-2-7-155 0,2 7 160 16,0 0-137-16,0 0 90 0,0 0-17 0,0 0 51 15,0 0-52-15,0 0-34 0,0 0-23 16,0 0-2-16,0 0 9 0,0 0 19 0,0 0-66 16,0 0 41-16,0 0 23 0,0 0-37 0,0 0 3 15,0 0-5-15,0 0 34 0,0 0-60 0,0 0-19 16,0 0 59-16,0 0-10 0,0 0-17 0,0 0-19 15,0 0 33-15,0 0-21 0,0 0-32 0,0 0 13 16,0 0 47-16,0 0-39 0,0 0-17 0,0 0 10 16,0 0 1-16,0 0-14 0,0 0 19 15,0 0-25-15,0 0 0 0,0 0-3 0,0 0 20 16,0 0 26-16,0 0-18 0,0 0-4 0,0 0 20 16,0 0-8-16,0 0-17 0,0 0 20 15,0 0-20-15,0 0-20 0,0 0 40 0,0 0-33 16,0 0 1-16,0 0 4 0,0 0-16 0,0 0 11 15,0 0 10-15,0 0-16 0,0 0 28 0,0 0-25 16,0 0 5-16,0 0-13 0,0 0 20 0,0 0-24 16,0 0 8-16,0 0 16 0,0 0-5 0,0 0-10 15,0 0-6-15,0 0 2 0,0 0 4 0,0 0 13 16,0 0 21-16,0 0-28 0,0 0 14 16,0 0-25-16,0 0 11 0,0 0 16 0,0 0-4 15,0 0-18-15,0 0 20 0,0 0-31 0,0 0 54 16,0 0-24-16,0 0-2 0,0 0 4 0,0 0 14 15,0 0 0-15,0 0-36 0,0 0-7 16,0 0 46-16,0 0-6 0,0 0-27 0,0 0 16 16,0 0 42-16,0 0-26 0,0 0 1 0,0 0 3 15,0 0 10-15,0 0-38 0,0 0 38 0,0 0-12 16,0 0 10-16,0 0 0 0,0 0-6 0,0 0 8 16,0 0-21-16,0 0-2 0,0 0 7 0,0 0-13 15,6 31 21-15,-5-23-15 0,1 4 16 0,-1 1-8 16,1 4 14-16,1 0-13 0,-1 3 27 0,0 0-21 15,-1 0-15-15,2 4-9 0,0-2 15 16,-2 2-11-16,3-4 6 0,-1 0-13 0,0-1 11 16,-1-2-10-16,-1 0 16 0,2 0-14 15,-3-4-12-15,1 1-35 0,-1-1 6 0,0-2-49 16,0-1 3-16,0-1-43 0,-3-2-30 0,3-7-65 16,0 0-81-16,-4 13-1404 0</inkml:trace>
  <inkml:trace contextRef="#ctx0" brushRef="#br0" timeOffset="195932.731">24878 5804 2479 0,'0'0'549'0,"0"0"-182"0,0 0-52 0,4 16-82 16,-4-16-1-16,2 8-40 0,-2-8-40 15,0 10-3-15,0-10-47 0,1 9 29 0,-1-9-10 16,1 9-2-16,-1-9-30 0,0 0-27 15,2 10 16-15,-2-10-36 0,0 0 10 0,0 0-20 16,5 5 12-16,-5-5 1 0,0 0 19 0,0 0-27 16,16-12-25-16,-12 6 0 0,1 2 14 0,-5 4-13 15,8-11 7-15,-2 7 5 0,-4-3 14 0,-2 7-28 16,7-7 5-16,-7 7-19 0,4-9-2 0,-4 9 13 16,0 0-6-16,-5-9-7 0,5 9 14 0,0 0-6 15,-14 1-10-15,14-1-30 0,-14 8 9 0,7-2-77 16,-3 0-29-16,3-1-35 0,7-5-25 15,-13 10-92-15,10-8-1799 0</inkml:trace>
  <inkml:trace contextRef="#ctx0" brushRef="#br0" timeOffset="196316.77">25320 5584 2306 0,'-13'-3'508'0,"13"3"-64"15,-14 3-102-15,5 3-26 0,-4 0-84 0,1 2-7 16,-1 3-32-16,-3 3-32 0,3 2-23 0,-1 1 30 15,3 0-35-15,0 3-14 0,-1-2-21 0,5 1-7 16,1-3-19-16,2 0 4 0,1 0-12 0,2-5-3 16,1-3-22-16,4 1 11 0,-4-9 4 0,11 6-17 15,2-7 6-15,1-3-14 0,1-3-1 0,4-2 9 16,1-3-17-16,0-2-4 0,2-3-8 16,-1-1 21-16,-3-2-11 0,-3 3 15 0,-2-1-3 15,-2 0-45-15,-1 2-14 0,-7 1-22 16,0 0-21-16,-3 2-6 0,-2 1-45 0,-2-1-23 15,-5 1-28-15,-2 2-36 0,4 3-713 0,-4 0-1996 16</inkml:trace>
  <inkml:trace contextRef="#ctx0" brushRef="#br0" timeOffset="196620.403">25535 5428 3038 0,'0'0'442'0,"2"8"-78"15,-2-8-102-15,0 13-1 0,1-6-82 0,-1-7 29 16,4 15-53-16,-2-7-4 0,2-1-38 0,0 2-7 16,0-2-2-16,1 2-17 0,3-2 5 0,-2 2-11 15,4-1-34-15,-1-1 12 0,0 0-2 0,1 0-8 16,0 0-14-16,-1 0 7 0,0 0-22 0,-2 0 11 15,-3 0-10-15,1 2 7 0,-1-2-16 0,-4 2-7 16,0-9-3-16,-9 19 1 0,5-9-23 16,-4-2-28-16,-4 1-14 0,1 0-37 15,-3-2 6-15,1 1-48 0,-2-3-15 0,1-1-49 16,1 1-108-16,-1-3-1825 0</inkml:trace>
  <inkml:trace contextRef="#ctx0" brushRef="#br0" timeOffset="196877.228">25442 5435 3533 0,'6'-7'636'0,"-6"7"-187"0,7-4-95 15,-7 4-65-15,13-8-32 0,-4 3-57 0,3-2-18 16,3 2-41-16,1-3 0 0,6-2-26 0,-1 1-10 15,5-1-27-15,6 0-9 0,-1-1-6 0,5 1-3 16,2 0-14-16,-1 0-13 0,1 1-7 0,0 2-9 16,0 0-23-16,-4 1-8 0,-3 2-33 0,-4 1-12 15,-2 0-25-15,-5 2-38 0,-4 1-59 0,2 4-54 16,-5-3-1036-16,-1 1-973 0</inkml:trace>
  <inkml:trace contextRef="#ctx0" brushRef="#br0" timeOffset="197572.419">24440 6283 3638 0,'0'0'630'0,"-6"5"-85"0,6-5-131 15,0 0-71-15,0 0-66 0,0 0-40 0,21 5-35 16,-4-6-8-16,5-1-21 0,9-3-17 15,25-3-30-15,9-1-15 0,21-3-14 0,8-2-10 16,6 0-31-16,7 2-2 0,8-1-3 16,5 3-12-16,7 1-5 0,2 1-9 0,-3-1-13 15,-2 3-9-15,-5 2-6 0,0 0-5 0,-1 3-5 16,-3 1-6-16,0 1-7 0,-7 3-4 0,-2-1-7 16,-10 2-5-16,-17-2-9 0,-10 2 1 0,-2-1-6 15,-8 2-27-15,-12-4-16 0,-8 1-5 0,-10 0-14 16,0-1-8-16,-9 0-29 0,0 0-10 0,-4 0-5 15,-2-1-9-15,-2 2-35 0,-12-3 14 0,17 8-281 16,-11-3-1524-16</inkml:trace>
  <inkml:trace contextRef="#ctx0" brushRef="#br0" timeOffset="198569.186">26946 6185 2350 0,'0'0'375'0,"15"-4"-130"16,-15 4 29-16,0 0-4 0,0 0-69 0,0 0-72 16,12 0 10-16,-12 0-54 0,0 0 5 0,11-2-26 15,-11 2 52-15,9 0-4 0,-9 0-25 0,14 0 5 16,-14 0-5-16,17 2-33 0,-5 0 17 16,-3-1-26-16,5 1 9 0,-1 0-22 0,3 1 37 15,1 1-50-15,2 0 40 0,0-1-15 0,2 2-30 16,0-1-7-16,0 0 21 0,7-2-10 15,0 1 4-15,0-2-9 0,1 0 5 0,2-1-22 16,-1 0 14-16,5-1-3 0,-1 1 20 0,0-1-14 16,7-1 1-16,1 0 16 0,0 1 0 0,-1-1-43 15,-1 0 22-15,-2 0-5 0,-4-1 4 0,3-1 6 16,-4 2 3-16,-3-1-2 0,1 1-9 16,22-5-18-16,-32 4-5 0,0 2 25 15,-2-2-16-15,-5 1-17 0,1 1 8 0,-1 1-36 16,-3 1-21-16,0 3-72 0,-2 1 22 0,-9-5-29 15,12 14 36-15,-8-5-81 0,-2 1-94 0,6 0-745 16</inkml:trace>
  <inkml:trace contextRef="#ctx0" brushRef="#br0" timeOffset="200900.254">24475 6700 3064 0,'0'0'627'0,"0"0"-181"16,0 0-31-16,0 0-53 0,0 0-85 15,0 0-27-15,0 0-37 0,0 0-36 0,0 0-38 16,19-10-33-16,-7 8-17 0,0-1-9 0,2-1 0 16,-1 1-13-16,2-2-3 0,0 2-2 0,0-1-9 15,-1 0-15-15,-2 2-12 0,1-1 3 16,-3 0 7-16,0 1-13 0,1 0 2 0,-5 1-11 15,-6 1 0-15,0 0-10 0,11 4 15 0,-11-4-12 16,0 0 6-16,-3 17-10 0,-2-9 9 0,-2 4-13 16,-3-2 10-16,0 4-2 0,-3 0 0 0,-1 0-4 15,0 3 2-15,0-1-2 0,-1 0 4 0,0-1-11 16,3 0 12-16,-1 0-8 0,1 0 14 0,2-5-17 16,2 2 6-16,-2-1-6 0,3-3 11 0,2 0-4 15,0-1 7-15,-1 0-3 0,1-1 15 16,1-1-2-16,4-5 4 0,-2 8-9 0,2-8 5 15,0 0-8-15,0 0-3 0,15 6 17 0,-15-6-16 16,15-1-4-16,-15 1 0 0,19-4-2 16,-7 1 0-16,2 1-2 0,-1-1 1 0,0 2 0 15,0-2-2-15,0 2-11 0,3 0-3 0,-3-1-8 16,1 2-11-16,-2-1-19 0,0 1-18 0,-2 0-27 16,1 0-26-16,-11 0-44 0,17 0-826 0,-9 0-628 15,-8 0-2118-15</inkml:trace>
  <inkml:trace contextRef="#ctx0" brushRef="#br0" timeOffset="201065.183">24855 6892 3723 0,'0'0'629'0,"7"5"-157"15,-7-5-101-15,9 5-115 0,-9-5-85 0,0 0-72 16,7 4-17-16,-7-4-74 0,0 0-27 0,0 0-37 15,0 0-29-15,0 0-144 0,0 0-1349 0</inkml:trace>
  <inkml:trace contextRef="#ctx0" brushRef="#br0" timeOffset="201512.658">24925 6666 3752 0,'11'-4'531'16,"-6"1"-165"-16,3 0-38 0,1-1-82 16,1 1-28-16,2-1-41 0,-1 0-17 0,3 1-33 15,-1 0 2-15,2 0-46 0,0-2 7 0,1 3-16 16,2 0-5-16,2-3-17 0,-1 5 4 0,-5-3-8 15,3 0-20-15,-7 2 7 0,1 1-1 0,-11 0-17 16,0 0-8-16,17 7-5 0,-17-7 22 0,0 10-23 16,0-10 8-16,-14 17-2 0,7-6-9 0,-3-1 18 15,-5 5-4-15,5-4-12 0,-2 1 5 0,1 0 0 16,2 0 6-16,-2 0-7 0,2-2 25 0,0 0-15 16,2 1-5-16,1-3 0 0,0 2 13 15,2 0-4-15,2-2 9 0,0 0-15 0,2-8 7 16,0 14-4-16,0-14 12 0,8 11-10 15,-2-5 1-15,1 0-5 0,3-4-5 0,-2 3 3 16,4-2 5-16,1-1-9 0,-1 1 14 0,0-3-12 16,-1 1 6-16,0 1-26 0,1-1-5 0,1 1-5 15,-4-2-1-15,0 3-25 0,-9-3 2 0,18 0-42 16,-18 0-21-16,15-1-36 0,-15 1 2 0,15-7-157 16,-7 3-817-16,1-1-692 0</inkml:trace>
  <inkml:trace contextRef="#ctx0" brushRef="#br0" timeOffset="202108.708">25339 6604 3235 0,'0'0'621'0,"0"0"-135"16,0 0-96-16,15-7-89 0,-6 5-51 0,2-1-47 15,0 1-20-15,3-2-39 16,1 1-15-16,3-1-44 0,0-2 8 0,2 3-20 16,5-4-48-16,-2 3 1 0,-6-2 4 0,4 3-14 15,-6-1 2-15,0 1-16 0,-2 2 5 0,-5 0 5 16,2 2 2-16,-10-1-17 0,7 8 21 0,-5-1-1 16,-2-7-2-16,-5 20 2 0,-3-5-13 0,-2 2 4 15,3 1 11-15,-6 4-3 0,-1 0 0 0,1 2-13 16,-1-4 15-16,3 0-11 0,2-1 11 0,0 0 0 15,2-2-1-15,1-1-17 0,1-4 8 0,3 0-33 16,2-2-9-16,0-1-43 0,0-9-1 16,7 11-38-16,-3-9-32 0,-4-2 60 0,0 0-67 15,23-3-155-15,-16-3-1207 0</inkml:trace>
  <inkml:trace contextRef="#ctx0" brushRef="#br0" timeOffset="202344.962">26065 6541 3621 0,'2'8'537'0,"-2"-8"-117"0,1 11-77 15,-1-3-52-15,0-8-62 0,-3 22-31 0,3-9-31 16,-2 1-21-16,0 2-34 0,0 1-16 0,-2 1-2 15,1 3-9-15,3-3-12 0,-2 2-31 0,0-2-22 16,2 1-26-16,-2-4-27 0,0-1-29 0,0-1-45 16,4-2-61-16,0-5-1021 0,-2-6-714 0</inkml:trace>
  <inkml:trace contextRef="#ctx0" brushRef="#br0" timeOffset="202512.409">26126 6677 3527 0,'0'0'573'0,"-13"1"-136"0,13-1-93 16,-16 1-55-16,5 1-70 0,2-4-23 0,-7 4-63 15,3-4-18-15,-1 1-50 0,-1-1-13 0,-4-2-47 16,2 0-20-16,1-1-63 0,-2 1-32 0,4 2-41 16,3-3-1286-16,0 0-1628 0</inkml:trace>
  <inkml:trace contextRef="#ctx0" brushRef="#br0" timeOffset="202868.161">26387 6711 3079 0,'11'3'592'0,"-11"-3"-99"0,9 4-120 0,-2 0-69 16,-2 2-63-16,1 0-20 0,-2 2-32 15,1 2-30-15,2 4-18 0,-2 1-22 0,-3 1-19 16,2 3-11-16,-4 0-1 0,2-1-22 0,-2 2-23 15,-2 0 14-15,2-1-19 0,-2-1 8 0,0-2 0 16,-2 0-10-16,1-1-22 0,-4-2-16 0,2-3-28 16,-1-1-20-16,-1-3-31 0,-4-3-4 0,2-4-51 15,9 1-31-15,-23-14-75 0,12 1-1221 0,-2-2-1741 16</inkml:trace>
  <inkml:trace contextRef="#ctx0" brushRef="#br0" timeOffset="203000.713">26369 6602 3038 0,'4'-6'371'16,"-4"6"-142"-16,10-11-176 0,-10 11-98 0</inkml:trace>
  <inkml:trace contextRef="#ctx0" brushRef="#br0" timeOffset="203900.677">26800 6545 3205 0,'0'0'518'0,"0"0"-163"0,0 0-26 0,0 0-104 15,-20-7 8-15,6 9-96 0,4-1 2 0,-5 1-12 16,-2 2 2-16,1 2-28 0,-1 1 13 0,0 0-40 16,0 2 32-16,-1 1-29 0,1 3 14 0,4 0-19 15,0 0 6-15,3 0-23 0,2-1 8 0,1 1 2 16,3 0-11-16,2-1-3 0,2 0-9 0,4-2-12 16,1 1 12-16,1-3 11 0,3 2-21 15,3-3-11-15,-1-3 7 0,3-1-5 16,-1-2-11-16,0 2-5 0,5-3 9 0,-5-4-4 15,3 0 6-15,-1-3-4 0,0 0-5 0,-2-1 3 16,-2-4 5-16,2 1-24 0,-6-1 5 0,3-1-1 16,-4 0-6-16,-1-1-5 0,-1 2 9 0,-4 0-23 15,2 1 8-15,-4-2-10 0,0 4-5 0,-3 0-12 16,-3 0 3-16,-2 4-24 0,3 1 1 0,-6 2-30 16,13 2-16-16,-22 2-30 0,9 2-54 0,1 1-1123 15,3 1-1251-15</inkml:trace>
  <inkml:trace contextRef="#ctx0" brushRef="#br0" timeOffset="204277.01">27002 6761 2913 0,'0'0'526'16,"0"0"-116"-16,1 9-95 0,-1-9-44 0,0 0-43 15,0 0 30-15,0 0-67 0,0 0-44 0,0 0-7 16,0 0-3-16,6 3-57 0,-6-3 2 0,0 0-11 15,0 0 1-15,21-9-20 0,-15 5-5 0,-6 4-1 16,7-6 2-16,-1 4-13 0,-6 2-4 0,5-4-7 16,-5 4-7-16,7-5-9 0,-7 5 8 0,0 0-9 15,0 0 12-15,0 0-38 0,0 0-4 16,0 0-40-16,0 0-9 0,-23 0-42 0,23 0 61 16,0 0-90-16,0 0-71 0,-22 3-39 15,22-3-139-15,-5 2-1833 0</inkml:trace>
  <inkml:trace contextRef="#ctx0" brushRef="#br0" timeOffset="204757.028">27166 6567 3621 0,'11'-4'447'15,"-11"4"-95"-15,8-2-65 0,-8 2-42 0,12-2-34 16,-7-1-41-16,3 0-29 0,2 2-8 0,-3-2-39 16,4 0-17-16,0-1-19 0,1 3 9 0,0-2-12 15,0 1 11-15,-1 1-4 0,3-1 1 0,-3 0-21 16,-2 2-8-16,-9 0-30 0,20 0 26 15,-20 0-21-15,11 4 11 0,-6-1-9 0,-5-3 2 16,0 12-20-16,0-12 17 0,-5 16-4 0,-1-7 1 16,2 1-12-16,-3-3 1 0,1 4 4 15,-2-3 10-15,2-1 4 0,1 2 5 0,-4-1-15 16,5 0 3-16,-3-1-16 0,0-1 14 0,2 0 11 16,-1-1 1-16,6-5 2 0,-6 9 26 0,4-4-16 15,2-5 6-15,-6 9-8 0,6-9 8 0,0 9-17 16,0-9 19-16,0 0-18 0,8 11 1 0,-8-11 5 15,10 8-9-15,-3-6 12 0,-3 1-16 16,-4-3 7-16,18 5-14 0,-8-4 8 0,1 3-14 16,0-3-4-16,-2 0-5 0,3 0-33 0,-1-1 3 15,-11 0-26-15,15 0-39 0,-6-1-29 0,-9 1-27 16,14-2-16-16,-14 2-19 0,16-8-277 16,-12 4-1224-16</inkml:trace>
  <inkml:trace contextRef="#ctx0" brushRef="#br0" timeOffset="205304.362">27618 6503 3514 0,'0'0'424'0,"0"0"-59"15,0 0-111-15,0 0-24 0,0 0-45 0,0 0-5 16,0 0-40-16,0 0 0 0,0 0-66 0,0 0 21 15,0 0-21-15,0 0 0 0,0 0-6 16,0 0-4-16,0 0-5 0,0 0 7 0,0 0-8 16,0 0 1-16,0 0-20 0,0 0 11 15,0 0-18-15,0 0 5 0,0 0-1 0,0 0 1 16,0 0-18-16,0 0 19 0,0 0-9 0,0 0-5 16,0 0-18-16,0 0 19 0,0 0-8 0,0 0-1 15,0 0-9-15,0 0 6 0,0 0-2 0,0 0 1 16,0 0-5-16,0 0 14 0,0 0-2 0,0 0 12 15,0 0 1-15,0 0-11 0,0 0-16 0,0 0 15 16,0 0-4-16,0 0 3 0,0 0 1 0,0 0-8 16,7 10 3-16,-7-10-3 0,0 0 8 15,8 5-5-15,-8-5-12 0,10 5 5 16,-10-5-8-16,11 4 7 0,-3 0-7 0,-8-4 22 16,17 4-14-16,-9-1-3 0,1 1-1 0,5-1-2 15,-3-1-7-15,0 1 12 0,3-1-9 0,-1 0 5 16,1 1 7-16,-1 0-12 0,-1-1-9 0,-1 1 16 15,-11-3-12-15,22 3 11 0,-13 0-3 0,-9-3-1 16,14 5-1-16,-14-5 1 0,9 7-7 0,-5-4 4 16,-4-3 3-16,1 10-6 0,-1-10 10 0,-5 12 0 15,0-8-8-15,-2 2 6 0,0 2-12 16,-1-1 5-16,1-2-9 0,-3 0-5 0,0 1-4 16,-1-2-7-16,-1 0-7 0,1 0-9 15,-1 0-33-15,0-3 1 0,-2 1-18 0,0-2-10 16,1 0-33-16,-1-2-35 0,14 2-20 0,-24-5-1126 15,10-2-1060-15</inkml:trace>
  <inkml:trace contextRef="#ctx0" brushRef="#br0" timeOffset="205544.57">27539 6502 3994 0,'0'0'558'0,"0"0"-153"16,0 0-57-16,0 0-83 0,6-11-43 0,-6 11-28 15,10-5-8-15,-3 0-41 0,4 2-33 16,0-3-3-16,3 1 5 0,2-1-37 0,-1-1-10 16,8 0 1-16,0 0-14 0,-2 0-5 0,4-3-9 15,0 3-7-15,4-2-8 0,-2 2-4 0,1-1 4 16,-1 1-15-16,-3 0-5 0,-2 1-20 16,-2 0-4-16,-2 1-25 0,-4 1-20 0,-1 1-24 15,-1-1-16-15,-12 4-26 0,13-3-44 0,-8 2-830 16,-5 1-491-16,0 0-1881 0</inkml:trace>
  <inkml:trace contextRef="#ctx0" brushRef="#br0" timeOffset="209116.698">28224 6404 2499 0,'0'0'523'0,"-4"-6"-106"15,4 6-146-15,-5-6-20 0,5 6-75 0,-7-4-20 16,7 4-8-16,-8-2-23 0,8 2 20 0,-12-1-3 16,12 1-38-16,-7 0 11 0,7 0-39 0,0 0-19 15,-15 3 6-15,15-3 5 0,-9 3-7 0,9-3 10 16,-7 2 1-16,7-2-27 0,-4 6-2 0,4-6 4 15,-1 7-12-15,1-7-7 0,0 0 1 0,3 15-2 16,-3-15 10-16,7 10 3 0,-3-3-3 0,3-2-13 16,-2 2 4-16,-1-1 5 0,2 2-25 15,-1-1 15-15,1 1-15 0,0 1-13 0,1-2 10 16,-3 0 22-16,2 1-22 0,-3 2 15 16,2-3-18-16,-1 1 12 0,1 0-45 0,-3 1 31 15,1-1-5-15,0-1 8 0,-1 1-11 0,-2-8 8 16,2 14 0-16,-2-14-10 0,0 13 5 0,0-13 12 15,-1 11-18-15,0-6-2 0,1-5 20 0,-5 11-4 16,2-5-13-16,3-6 20 0,-7 10-13 0,2-6 9 16,-2-1-17-16,7-3 6 0,-13 7 0 0,9-4-3 15,4-3-2-15,-14 4 10 0,5-4-15 16,9 0 25-16,-12 0-25 0,12 0 17 0,-13-3-7 16,13 3 3-16,-10-3-9 0,10 3 11 0,-10-7 3 15,6 4-1-15,-1-2-9 0,5 5 7 0,-7-7-31 16,5 2 28-16,2 5 1 0,-4-9 17 15,4 9-28-15,-1-11 39 0,1 11-23 0,3-10-1 16,-3 10-7-16,6-13 15 0,-2 4-7 0,3 1 5 16,1 1 2-16,2-2-8 0,0-1-7 0,3 1-2 15,0-2 7-15,4-1 15 0,0-3-28 0,0 3 13 16,0-3 3-16,-3 2-1 0,1-1-9 0,-3 3 17 16,-1-1-26-16,-1 1 4 0,0-1-1 15,-5 3 5-15,1 1-2 0,-2-3 10 0,-1 2-3 16,-3 0 6-16,0 2-25 0,-4-1 25 0,1 0-11 15,-3 2 8-15,1 1-10 0,-4 0-4 0,0 0 4 16,3 2 18-16,-3 0-25 0,-1 2 7 0,10 1-4 16,-18 0-11-16,8 3-31 0,0-2-21 0,3 2-42 15,7-3-25-15,-18 7-27 0,11-2-156 16,1 0-1763-16</inkml:trace>
  <inkml:trace contextRef="#ctx0" brushRef="#br0" timeOffset="209444.832">28465 6349 3633 0,'0'0'484'0,"-1"14"-58"15,1-6-128-15,0-8-17 0,1 15-59 0,0-8-48 16,1 2-11-16,1-1-38 0,3-1-23 15,0 1-9-15,3-2 1 0,-1 1-7 0,2-2-28 16,1 1 4-16,3-1-9 0,1 2-1 0,-4-3-16 16,2 1-3-16,-2 1-4 0,-2-1 7 0,2 0-21 15,-4 2 22-15,0 0-6 0,-4 1-3 0,-3-8-20 16,3 18 16-16,-5-8-21 0,-2 0 10 0,0 0-3 16,-3 1-2-16,-1-2 1 0,-2 3-7 0,1-4-9 15,-1 2 4-15,-1-4-10 0,-1 2-8 0,1-3-29 16,1 2-12-16,-1-4 2 0,-1 0-33 15,0-1-41-15,12-2-27 0,-21-2-993 16,15 0-614-16</inkml:trace>
  <inkml:trace contextRef="#ctx0" brushRef="#br0" timeOffset="209676.993">28498 6384 4205 0,'0'0'514'0,"11"-7"-132"0,-6 3-90 16,4-1-40-16,1-1-42 0,1 1-36 15,2-2-19-15,2 0-31 0,0 0-24 0,3 0-6 16,2-1-21-16,-3 2-15 0,4 0 6 0,-4-3-15 16,1 5-9-16,-1-1-22 0,-1 0-7 0,-5 2-28 15,1-2-17-15,-1 3-33 0,-11 2-33 0,12-5-27 16,-12 5-22-16,11-4-277 0,-8 0-863 0,-3 4-1002 15</inkml:trace>
  <inkml:trace contextRef="#ctx0" brushRef="#br0" timeOffset="210277.452">27955 6161 3554 0,'0'0'490'0,"0"0"-118"15,0 0-13-15,0 0-62 0,0 0-42 0,0 0-30 16,0 0-14-16,0 0-32 0,0 0-1 0,0 0-18 16,0 0-9-16,0 0-7 0,0 0-26 0,0 0-17 15,0 0-12-15,0 0-23 0,0 0-1 0,0 0-7 16,25-9-12-16,-12 6-3 0,2-1-2 0,4-1-9 15,6-1 2-15,3 0-8 0,8 0-3 0,3 0 0 16,16-1-7-16,2 0 0 0,1 1-5 0,-8 2-6 16,-7 2 0-16,3 2-2 0,-3 0-11 0,0 2-10 15,-3 1-6-15,-1 2-16 0,-1-1-10 16,-3 2-22-16,-6-1 3 0,-1 0-32 16,-3-2 2-16,-5 2 3 0,0-5-44 0,1 3-83 15,-5-3-821-15,0 0-690 0</inkml:trace>
  <inkml:trace contextRef="#ctx0" brushRef="#br0" timeOffset="210715.982">29209 6065 4477 0,'0'0'507'0,"0"0"-124"0,0 0-90 0,25-6-48 15,-13 3-42-15,1 0-30 0,4 3-42 16,-1-1-17-16,3-1-24 0,3 1-4 0,-1 1-28 15,3-2-12-15,-2 4-24 0,3-1-16 0,-3-1-41 16,2 3 0-16,-1 1-45 0,-5-1-22 0,1 2-49 16,-4 0-868-16,1 0-544 0</inkml:trace>
  <inkml:trace contextRef="#ctx0" brushRef="#br0" timeOffset="210972.188">29272 6274 4392 0,'8'5'600'0,"-8"-5"-170"0,10 4-89 0,-10-4-88 16,17 1-41-16,-8-1-36 0,-9 0-27 0,22-1-27 15,-9-3-9-15,2 2-29 0,1 1-5 0,4-1-16 16,0-1-16-16,1 2-14 0,2-1-16 15,0 1-18-15,2 1-15 0,-1 3-13 16,0-2-19-16,-2 3-15 0,-2-2-22 0,0 4-33 16,-4-3-32-16,-1 4-66 0,-2 0-908 0,-1-1-471 15</inkml:trace>
  <inkml:trace contextRef="#ctx0" brushRef="#br0" timeOffset="-214067.906">30270 6085 2578 0,'0'0'533'0,"3"-8"-130"0,-3 8-108 0,0 0-75 16,0 0-38-16,0 0-26 0,-7-11 11 0,7 11-43 15,-10-5-4-15,3 3-20 0,0-1-6 16,-3 1-40-16,-3 2 9 0,3 0-4 0,-4 2 20 16,1-1-17-16,0 3-22 0,-2 1 14 0,1 1 4 15,-2 3 9-15,2 1-27 0,-1 3 3 0,2 3 3 16,-1 0 7-16,4 2-20 0,1 1 30 0,4-1-16 16,-1 1-23-16,3-2 14 0,2 1-4 15,1-2 2-15,4 0-5 0,3-2 2 0,0-2-8 16,5-2-6-16,1-2 1 0,2-2-7 0,2 0-4 15,-3-5 8-15,3-1 6 0,0-5-4 0,1-1 2 16,-1-1 9-16,1-5-7 0,1 0-7 0,-5-3-7 16,0-1 11-16,-1-2-16 0,-3 1 0 15,-2 0-4-15,1 0 3 0,-4 0 5 0,0 1-5 16,-4-2-3-16,1 5-10 0,-4-2-2 0,1 2-13 16,-2 1 1-16,-3 1-27 0,-1 2 16 0,-1 2-23 15,-1 0-1-15,1 3 17 0,-5 3-44 0,3-1-41 16,10 2-41-16,-24 3-51 0,14 0-65 0,0 1-1596 15</inkml:trace>
  <inkml:trace contextRef="#ctx0" brushRef="#br0" timeOffset="-213731.507">30488 6228 3715 0,'0'0'543'0,"0"0"-138"0,0 0-111 16,0 0-32-16,0 0-42 0,0 0-35 0,0 0-34 15,0 0-18-15,0 0-35 0,0 0 13 0,0 0-33 16,0 0 4-16,0 0-27 0,0 0 11 0,0 0-29 15,0 0 12-15,0 0-24 0,10-15 1 0,-10 15-4 16,0 0 17-16,0 0-28 0,0 0 11 0,0 0-9 16,0 0 2-16,-3-13-26 0,3 13 0 0,0 0-4 15,0 0 2-15,0 0-10 0,0 0-17 0,-13 0-22 16,13 0 5-16,0 0-36 0,0 0-2 16,0 0-66-16,0 0-749 0,0 0-812 0</inkml:trace>
  <inkml:trace contextRef="#ctx0" brushRef="#br0" timeOffset="-213264.244">30650 5870 3580 0,'0'0'584'0,"0"0"-147"0,0 0-81 0,0 0-90 16,-11 26-31-16,8-19-50 0,1 1-3 0,2-8-44 15,-4 17-11-15,4-7-8 0,-1-2-18 0,1 0-17 16,0-8-8-16,0 16-18 0,0-10 6 0,0-6-14 16,4 12 6-16,-1-8-9 0,-3-4-12 0,7 8 3 15,-1-6 3-15,-6-2-17 0,15 0 5 0,-15 0-9 16,17-5-4-16,-6 0-3 0,-1 1-5 0,0-5 7 15,3 2-8-15,-3-2-15 0,-1 3-1 16,0-1-1-16,0-2 10 0,-2 2-12 0,0 0 8 16,0 1-4-16,-1 1 2 0,-2 1-3 0,-4 4-3 15,8-8-5-15,-8 8 6 0,8-4-9 16,-8 4 17-16,0 0 0 0,0 0 9 0,0 0-1 16,0 22 7-16,-5-10 0 0,1 3-2 0,0 2-5 15,-2 5 1-15,2 0 7 0,-3 2-2 0,3-2-5 16,1 0 3-16,-2 0 0 0,3-2-5 0,0-2-2 15,-1 1 1-15,0-5-8 0,2 0 1 0,1-3-17 16,-1-1-17-16,1-1-15 0,0-2-28 16,0-7-25-16,0 0-18 0,0 0-31 0,7 9-72 15,-7-9-917-15,0 0-698 0</inkml:trace>
  <inkml:trace contextRef="#ctx0" brushRef="#br0" timeOffset="-211957.105">31071 5902 3316 0,'0'0'540'15,"0"0"-83"-15,0 0-141 0,-18 10-16 0,18-10-74 16,-6 6-14-16,6-6-33 0,-5 7 7 0,5-7-44 16,-6 7-7-16,3-3-36 0,3-4 13 0,-4 6-24 15,4-6 0-15,-4 7-6 0,4-7 1 0,0 0-18 16,-3 10 4-16,3-10-9 0,0 0-16 16,8 9 3-16,-8-9-4 0,12 7-14 0,-5-4 5 15,4 0-9-15,0 0-1 0,1-1 3 0,2 0-3 16,-3 1-11-16,4 1 4 0,-2 0-3 0,3-3 2 15,-3 3-11-15,-2 1 4 0,2-2-2 16,-2 1 0-16,-1 2-7 0,-2-1 0 0,1 3-8 16,-5-1 8-16,0 1-3 0,-1 3 8 0,-3-1-6 15,0 2 5-15,-3-2-12 0,-1 1 3 0,0 0-19 16,-2 2-1-16,-4-3-17 0,2 1 0 0,-1-3-29 16,1-2-7-16,-2 1-7 0,-1-4-17 15,2-1-35-15,9-2-6 0,-18-2-46 0,9 0-915 16,0-3-827-16</inkml:trace>
  <inkml:trace contextRef="#ctx0" brushRef="#br0" timeOffset="-211787.969">31050 5973 3983 0,'7'-3'470'0,"3"-1"-99"0,-1-1-83 0,-1 1-37 16,3-1-56-16,-2 2-46 0,1-3-39 0,1 1-43 15,-3 2-43-15,4-3-21 0,-1 3-30 0,0-2-49 16,1 1-61-16,-1-1-20 0,0 4-120 0,2-3-1480 16</inkml:trace>
  <inkml:trace contextRef="#ctx0" brushRef="#br0" timeOffset="-211283.884">31544 5842 3012 0,'7'-4'502'16,"-7"4"-167"-16,8-3-20 0,-8 3-82 0,0 0-52 16,0 0-40-16,0 0-11 0,0 0-22 0,-13-14 17 15,6 13-9-15,0-2-25 0,-3 3-4 0,-2-1 1 16,2 1-16-16,-4-1-11 15,4 2 2-15,-2-1-2 0,0 2 1 0,2 0 7 16,0 1 3-16,0 1 8 0,1 0-17 0,1 1 4 16,2 1-22-16,-2 1 13 0,4 0-14 0,1-1 9 15,0 0 3-15,3-6-4 0,0 11-18 0,0-11 6 16,6 9 3-16,-6-9 1 0,10 7-12 0,-4-6-5 16,-6-1-5-16,15 3 3 0,-15-3-7 0,16-3 4 15,-7 2-11-15,1-2 18 0,0-1-19 0,0 0 13 16,0-2-9-16,-1 0-2 0,0 1-8 0,0 0 0 15,-1 0-8-15,-1 1 6 0,-1 1 3 0,1-1 5 16,-7 4-20-16,8-6 0 0,-3 4 2 0,-5 2 3 16,0 0-7-16,0 0-8 0,0 0-2 15,0 0 14-15,0 0-6 0,0 0 12 16,-15 27-1-16,11-16 8 0,0-1 7 0,-1 4 0 16,-1-2-5-16,3 2 15 0,-1 1-1 0,1 0-6 15,1-1 0-15,-1 1 1 0,3 0-8 0,0-2-2 16,0 1-3-16,0 0 18 0,3-2-22 0,-1 1-4 15,-1-1-15-15,2-2-13 0,-2 2-20 0,1-5-26 16,1 1-38-16,-3-8-27 0,5 13-497 0,-2-8-656 16,-3-5-1028-16</inkml:trace>
  <inkml:trace contextRef="#ctx0" brushRef="#br0" timeOffset="-210852.244">32126 5675 3376 0,'0'0'555'0,"0"0"-129"0,-23 13-81 15,15-1-70-15,-4-1 0 0,-3 4-50 0,2 4-51 16,-5 4 11-16,1 4-25 15,-7 9-48-15,1 1 9 0,1 2-27 0,0 0-2 16,1 3-12-16,2-2 0 0,1-1-18 0,3-6-11 16,2-4 4-16,0 1-10 0,2-3-3 0,1-4-7 15,0-2-6-15,0-2-2 0,3-5-8 0,2 0-1 16,-1-3-10-16,1-2 9 0,0 1 4 0,1-4-1 16,1 1-8-16,3-7 7 0,0 0-3 0,0 0 2 15,0 0 1-15,0 0 2 0,0 0-7 0,0 0 4 16,18 2-5-16,-18-2-5 0,16-4 3 0,-3 2 2 15,-2 1 2-15,2-1-8 0,1 0 0 0,0 1-1 16,4 1 6-16,-2-1-11 0,1 1 4 16,1 1-9-16,-2-1-6 0,1 1 2 0,-2 0-4 15,-1-1-12-15,-1 1-13 0,0 2-8 16,-2-3-25-16,-2 1-7 0,-9-1-38 0,13 5-17 16,-13-5-42-16,11 4-100 0,-11-4-819 0,0 0-625 15</inkml:trace>
  <inkml:trace contextRef="#ctx0" brushRef="#br0" timeOffset="-210004.898">32203 6065 2570 0,'0'0'494'0,"0"0"-114"0,0 0-41 0,0 0-65 15,0 0-28-15,0 0-48 0,0 0-10 0,0 0-45 16,-8 5-3-16,8-5-26 0,0 0-2 0,0 0-21 16,0 0 7-16,0 0-36 0,0 0 17 0,0 0-6 15,0 0-3-15,0 0-3 0,0 0 22 0,0 0-13 16,0 0 25-16,0 0 1 0,0 0 4 0,0 0-21 16,0 0-5-16,0 0-15 0,0 0-1 0,0 0-11 15,0 0 0-15,0 0-16 0,38-3 0 0,-29 3-5 16,1 0-1-16,2-1-6 0,1 1 0 0,0-1 4 15,1 1-13-15,-1 0 4 0,2-2-17 16,-2 2-5-16,-1 0-3 0,0 0-25 16,-2-1-9-16,-10 1-13 0,18 0-18 0,-9 0-40 15,-9 0-37-15,0 0-47 0,19 3-38 0,-19-3-1122 16,9-2-799-16</inkml:trace>
  <inkml:trace contextRef="#ctx0" brushRef="#br0" timeOffset="-199672.799">32786 5810 1887 0,'0'0'270'0,"0"0"-22"15,0 0-83-15,0 0 15 0,-20 7 7 16,20-7-70-16,-11 6-36 0,11-6 57 0,-13 6-8 16,7-1-40-16,-1-1 38 0,1-1-2 0,-2 2-29 15,1 1-10-15,0 1-35 0,0-1 60 0,0 0-53 16,0 1 25-16,1 1 6 0,-1-1-7 16,1 0-65-16,0 2 45 0,1-1-18 0,0 1 33 15,-1 0-13-15,0-1-34 0,1 1 7 0,-1 2 26 16,2-1-64-16,-1 1 19 0,1-2 22 0,0 2-10 15,1 0 5-15,-2-3-16 0,2 3-79 0,0-3 87 16,0 2-25-16,2 0 29 0,1-2-16 0,0-8 18 16,-2 15-26-16,2-8-4 0,0-7-11 15,4 12 17-15,-1-6 17 0,-3-6 3 0,11 8-11 16,-5-4-31-16,1-1 31 0,2 0-5 16,-9-3-6-16,17 0-37 0,-10 1 17 0,-7-1 8 15,17-1 4-15,-9 1 7 0,-1-3-21 0,1 0 14 16,-8 3-3-16,15-6 6 0,-8 1-6 0,-1 1 13 15,0-1 13-15,-1-1-27 0,-1 0-3 0,-4 6 21 16,4-12-36-16,-2 6 25 0,-2 6 13 0,0-12-13 16,0 12-22-16,-4-13 16 0,-1 8-18 0,1 1 12 15,-3-1-9-15,1 0 36 0,-2 3 8 16,-1-1-43-16,1 1 24 0,-1 1-11 0,1-1 22 16,8 2-18-16,-17 0 0 0,9-1 12 15,8 1-24-15,-16 0 45 0,10-1-44 0,6 1-8 16,0 0 5-16,-15 0-8 0,15 0-16 0,-10 0 3 15,10 0-38-15,0 0-41 0,0 0-40 0,-9-6-63 16,9 6-81-16,0 0-3051 0</inkml:trace>
  <inkml:trace contextRef="#ctx0" brushRef="#br0" timeOffset="-199168.081">32902 6006 1940 0,'0'0'431'16,"0"0"-88"-16,-12 5-29 0,12-5 11 0,0 0-78 15,0 0 16-15,0 0-86 0,0 0 11 0,0 0-34 16,0 0-44-16,0 0 16 0,0 0 26 0,0 0-54 16,0 0-37-16,0 0-26 15,0 0 46-15,0 0-18 0,0 0 9 0,0 0-36 16,0 0 7-16,0 0-19 0,0 0-8 0,0 0 1 15,0 0-20-15,0 0-66 0,0 0-46 0,0 0-54 16,0 0-34-16,0 0-181 0,0 0-2427 0</inkml:trace>
  <inkml:trace contextRef="#ctx0" brushRef="#br0" timeOffset="-198784.291">33057 5804 2824 0,'-4'6'425'0,"4"-6"-107"0,-7 7-22 0,4-2-42 15,3-5-14-15,-4 6-19 0,4-6-8 0,-3 7-24 16,3-7-43-16,-1 8-35 0,1-8 2 0,0 0 14 15,0 0-34-15,8 13 21 0,-8-13-31 0,9 5-23 16,-4-3-18-16,-5-2 21 0,17 7-25 16,-8-5 6-16,0 1-17 0,0-1 10 0,0-1-15 15,-9-1 2-15,16 6-14 0,-8-4 28 0,-8-2-26 16,12 4 7-16,-12-4-6 0,13 5 15 0,-9-1-20 16,-4-4-6-16,6 10-11 0,-5-3 21 15,-1-7-3-15,0 16-5 0,-1-7 0 0,-2 0 10 16,0 1-18-16,0-3 13 0,-1 3-21 0,-1-2 11 15,0 0-25-15,0-1 17 0,0-1-39 0,0-1 4 16,-1 0-36-16,6-5-15 0,-14 4-45 0,14-4-240 16,0 0-1158-16</inkml:trace>
  <inkml:trace contextRef="#ctx0" brushRef="#br0" timeOffset="-198524.586">33066 5796 3425 0,'0'0'419'0,"8"-8"-62"16,-8 8-57-16,9-9-47 0,-3 5-40 16,-6 4-61-16,12-13-59 0,-5 7 41 0,0 0-51 15,3-1 8-15,-3 2-14 0,2-1 4 0,-2 1-29 16,1 1-7-16,-2 1-1 0,1 0 16 0,-7 3-26 15,14-5 3-15,-7 3-14 0,-7 2 13 16,11-6-41-16,-11 6 2 0,0 0-33 0,12-2-39 16,-12 2-37-16,0 0-42 0,12-2-304 0,-12 2-1269 15</inkml:trace>
  <inkml:trace contextRef="#ctx0" brushRef="#br0" timeOffset="-197972.447">33418 5657 2570 0,'0'0'333'0,"0"0"8"0,0 0-84 15,0 0-67-15,0 0-25 0,-24 9-14 16,24-9-27-16,-7 5 38 0,2-1-14 0,5-4-6 16,-5 7-6-16,3-1 23 0,2-6-50 0,-4 12 0 15,1-6-42-15,3-6 29 0,-2 12-19 16,2-4-16-16,0-8-32 0,0 15 43 0,0-15-24 15,2 13-5-15,1-6-4 0,-3-7 11 0,4 11-21 16,-1-5 16-16,-3-6 0 0,7 10-23 0,-2-6-5 16,0 0-3-16,-5-4 5 0,11 4 2 0,-11-4-3 15,12 2 9-15,-12-2-20 0,0 0-7 16,18-3 8-16,-12-1-3 0,-1 0-8 0,1-1 14 16,0-2-6-16,1 1 28 0,-2 0-38 0,0-1 2 15,-1-1 14-15,0 1 4 0,-1-2-10 0,-3 1 0 16,2 1 0-16,-2 7-5 0,0-15-5 15,-3 8 0-15,1 0 5 0,-1 1-5 0,3 6-8 16,-7-10 21-16,3 5-11 0,-2 1 26 0,-1 0-20 16,7 4 1-16,-10-3-5 0,10 3 10 0,-11 0-12 15,11 0 1-15,-13 2-5 0,13-2 16 16,-11 3-15-16,5-1 0 0,6-2-9 0,-9 4-34 16,9-4-40-16,0 0-9 0,-15 7-48 0,11-6-1233 15,4-1-1421-15</inkml:trace>
  <inkml:trace contextRef="#ctx0" brushRef="#br0" timeOffset="-194260.56">30821 5823 1140 0,'0'0'284'0,"0"0"-250"0,0 0 175 0,0 0 22 16,0 0-231-16,0 0-11 0,0 0 38 0,0 0 40 16,0 0-2-16,0 0 18 0,0 0 59 0,0 0-8 15,0 0 89-15,0 0-90 0,0 0-8 0,0 0-21 16,0 0-56-16,0 0-16 0,0 0 55 0,0 0-18 16,0 0-22-16,0 0-27 0,0 0 32 0,0 0-16 15,0 0-8-15,20-14-12 0,-20 14 86 0,0 0-75 16,0 0-48-16,0 0 42 0,0 0-8 15,0 0-26-15,0 0 0 0,0 0 46 0,0 0-7 16,0 0-5-16,0 0-29 0,0 0 73 0,0 0-40 16,0 0 38-16,0 0-3 0,0 0-18 0,0 0 17 15,0 0 3-15,0 0 0 0,0 0-18 16,0 0 25-16,0 0-58 0,-7 25 46 0,7-25-73 16,-3 12 48-16,2-6 7 0,-1 2-13 0,1-1 3 15,-2 2 26-15,0 1-32 0,0 0-27 0,0 0 29 16,-1 0-31-16,0 1 12 0,1 0 12 0,-1-2-27 15,0 0 27-15,1 1 6 0,0-3 3 16,0 1-45-16,2-1 22 0,1-7-46 0,-6 9 5 16,6-9 12-16,-3 7 16 0,3-7-96 0,0 0 29 15,0 0-106-15,0 0-14 0,0 0-256 0</inkml:trace>
  <inkml:trace contextRef="#ctx0" brushRef="#br0" timeOffset="-192132.887">30634 5797 1004 0,'0'0'420'0,"0"0"-207"0,0 0-6 15,0 0-85-15,0 0 7 0,0 0 25 0,0 0 23 16,0 0-72-16,0 0-27 0,3 25 8 0,-3-25 26 16,0 0-6-16,0 0-49 0,0 0-31 15,-5 16 26-15,5-16 90 0,0 0-88 0,-2 12-54 16,2-12 0-16,0 0 35 0,-5 11-103 0,5-11 101 16,-2 9-42-16,1-4 0 0,1-5 41 15,-1 7-3-15,1-7-29 0,-3 10 6 0,3-10-6 16,-3 10 46-16,1-3-55 0,2-7 32 0,-2 11-51 15,2-11 106-15,-3 9-50 0,3-9-34 0,-3 9 6 16,3-9-30-16,-3 9 52 0,3-9-30 0,-3 7 24 16,3-7-24-16,0 0-79 0,0 0 82 0,0 0-18 15,0 0-144-15,-4 13-161 0,4-13-33 0</inkml:trace>
  <inkml:trace contextRef="#ctx0" brushRef="#br0" timeOffset="-188016.801">15639 8189 2807 0,'0'0'532'0,"0"0"-131"16,9 3-90-16,-9-3-5 0,0 0-80 16,0 0-31-16,0 11-33 0,0-11-35 0,-2 11 8 15,2-11-14-15,-1 16-5 0,-2-4-21 0,0-3-11 16,2 5-4-16,-4 3-3 0,3-1 0 15,-3 1-13-15,3 2-22 0,-1 0 16 0,0-2-30 16,0 2 1-16,-1-2 8 0,1-2-35 0,2-3-19 16,-1 1-22-16,1-1-47 0,-1-5-48 0,2-7-86 15,-1 7-647-15,1-7-1469 0</inkml:trace>
  <inkml:trace contextRef="#ctx0" brushRef="#br0" timeOffset="-187776.98">16075 7989 3330 0,'0'0'556'0,"-23"14"-104"16,7-9-113-16,-3-2-79 0,-7 4-38 0,0-1-37 15,-4-1-31-15,-1-1-13 0,-6-1-36 0,-1 5-11 16,-1-1-10-16,-3-5 3 0,1 4-32 0,-12 5-11 15,0 0-20-15,7-4-10 0,7 1-40 0,-11 5-4 16,10-3-44-16,4 2-7 0,4-1-46 0,-1 0-80 16,4 1-11-16,9-1-181 0,-2-1-1709 0</inkml:trace>
  <inkml:trace contextRef="#ctx0" brushRef="#br0" timeOffset="-187536.78">15900 8376 4131 0,'-15'17'558'0,"3"-10"-139"0,-3 2-69 16,-3 1-98-16,0 2-43 0,-6-3-50 0,-2 1-12 16,-3 1-25-16,5-2-17 0,-9 0-22 0,1-1 4 15,-2-1-12-15,-2 0-17 0,0-1-12 16,1-2-11-16,3 0-25 0,-1 0 8 0,2-3-41 15,2 1-2-15,2 1-19 0,1-1-17 16,5-1-41-16,0-1-47 0,7 4-156 0,0-3-843 16,5-1-879-16</inkml:trace>
  <inkml:trace contextRef="#ctx0" brushRef="#br0" timeOffset="-186977.153">15996 8357 3249 0,'-13'19'474'0,"13"-19"-80"16,-6 14-52-16,5-5-74 0,-1-1-18 0,-1 2-32 15,3-1-26-15,-1 3-21 0,-2-3-58 0,3 3 8 16,0 0-23-16,0 0-10 0,0 0-12 16,0 0-13-16,0-1-6 0,3-2-13 0,-3 3 18 15,0-3-13-15,0-9-12 0,1 16-18 0,-1-9-25 16,0-7-37-16,-1 13-39 0,1-13-12 0,0 0-47 16,-3 13-28-16,3-13-96 0,-1 4-1302 0</inkml:trace>
  <inkml:trace contextRef="#ctx0" brushRef="#br0" timeOffset="-186657.146">16304 8413 2750 0,'0'0'329'0,"0"0"31"0,0 0-96 0,-27 4-29 16,20-1-46-16,0 2-13 0,0 1-50 0,-1 0-12 16,2 1-39-16,0 2 34 0,2-2-7 0,-2 1 1 15,3 0-16-15,2 0 35 0,-2-2-44 16,3-6 6-16,-2 11-7 0,2-11 4 0,2 10-40 16,-2-10 9-16,0 0-17 0,0 0 6 0,10 3 3 15,-10-3-10-15,0 0 14 0,0 0-7 0,11-13-22 16,-11 13 5-16,4-9-6 0,-4 9 12 0,-1-11-39 15,1 11 11-15,-3-13-22 0,0 6-22 16,-1 0-29-16,4 7-27 0,-11-10-67 0,5 5-48 16,6 5-5-16,-13-6-1683 0</inkml:trace>
  <inkml:trace contextRef="#ctx0" brushRef="#br0" timeOffset="-185892.911">16589 8313 2996 0,'0'0'470'0,"0"0"-177"0,0 0-12 16,0 0-69-16,0 0-14 0,0 0-24 0,-25 9-41 15,17-4-17-15,-1 1 22 0,0-1-23 0,1 2 13 16,-2-1-46-16,0 2 14 0,1 0-16 0,4 0-1 15,-2 0 1-15,1 1 7 0,3-2-26 0,1 0 10 16,2-7-29-16,-2 11 19 0,2-11-30 16,0 0 12-16,0 0-7 0,6 9-12 0,-6-9-5 15,0 0 7-15,0 0-1 0,0 0 7 0,24-15-7 16,-20 11-13-16,2-3-5 0,-2 1 10 16,3 0-12-16,-3 0-7 0,0 0 14 0,1 0 4 15,-5 6-8-15,5-10 3 0,-2 7-8 0,-3 3 1 16,6-9-12-16,-6 9 14 0,2-6-12 0,-2 6 22 15,0 0-13-15,0 0 8 0,0 0-9 0,0 0-9 16,0 0 3-16,0 0-1 0,-26 11-21 0,20-5 1 16,-1 0-27-16,3-1 7 0,4-5 8 0,-6 11-1 15,3-8-27-15,3-3-9 0,0 0-24 0,0 0 3 16,0 0-15-16,0 0-10 0,0 0 27 16,29 3-21-16,-29-3 30 0,23-8-29 0,-7 3 7 15,2-1 6-15,0-1 37 0,3-1 31 16,0 0-1-16,0-2 1 0,0 1 69 0,-1 0 27 15,-4 0-33-15,-1 2 9 0,-2 1-5 0,-3 0 37 16,0 0-62-16,-5-1 30 0,-2 5 1 0,-3 2 19 16,0 0-29-16,0 0 44 0,-8-11-5 0,8 11-18 15,-17 5 4-15,17-5 25 0,-20 9-25 0,9-1 11 16,-2 0-16-16,2 5 7 0,-1-2-19 0,2 2-7 16,1 1 2-16,3 0 12 0,0-2-13 0,3 0 7 15,1-4-13-15,2-2 1 0,0-6-17 0,0 0 25 16,10 7-36-16,-10-7 12 0,0 0 9 0,28-14 6 15,-17 4-12-15,5-2 14 0,-4-4-13 16,5 2-19-16,-2-3-1 0,0 3 12 16,-2-3 11-16,2 2-17 0,-3-2 0 0,-4 4 5 15,2-1-14-15,-3 1 15 0,-1 2-14 0,-1 1 6 16,1 2-4-16,-3 1 2 0,-1 0 4 0,1 1 4 16,-3 6-6-16,0 0 11 0,0 0-18 0,0 0 25 15,0 0-24-15,0 0 4 0,-19 27 10 0,13-13 19 16,2 2-23-16,-1 1 0 0,3 0-7 0,0 1 14 15,2-2-6-15,2-1 12 0,-1-1-24 0,2-1 1 16,1-2-29-16,2-1-6 0,2-5-24 0,1 1-45 16,-9-6-51-16,20 2-163 0,-6-3-1110 15,-2-3-1475-15</inkml:trace>
  <inkml:trace contextRef="#ctx0" brushRef="#br0" timeOffset="-185641.731">17411 8062 2789 0,'19'-4'541'0,"-1"-2"-175"0,-2 3-55 16,1-1-70-16,-3 4-30 0,2-2-55 0,-2 1 20 16,6-2-89-16,-6 0-51 0,3 2-57 0,-4 0-69 15,-2 0-107-15,1 1-868 0</inkml:trace>
  <inkml:trace contextRef="#ctx0" brushRef="#br0" timeOffset="-185368.999">17415 8189 3909 0,'0'0'520'0,"0"0"-112"15,0 0-100-15,9 11-47 0,-9-11-60 0,10 3-22 16,-10-3-38-16,16 0-9 0,-6 0-26 0,-10 0-14 15,22-2-9-15,-9 1-8 0,3 1-20 0,-1-1 1 16,5-1-4-16,-1 1-8 0,2-2-7 0,-2 3-27 16,-3-1-10-16,1 1-10 0,-1 0-27 0,-1 0-20 15,-2 0-42-15,-3 0-44 0,-10 0 36 16,0 0-50-16,21 0-1070 0,-17 0-917 16</inkml:trace>
  <inkml:trace contextRef="#ctx0" brushRef="#br0" timeOffset="-184073.441">18338 7933 2446 0,'0'0'474'16,"0"0"-159"-16,5-6-23 0,-5 6-53 0,0 0-67 15,0 0 34-15,0 0 7 0,0 0-33 0,0 0-10 16,0 0 4-16,0 0 1 0,0 0-15 0,0 0-26 16,-11 29 6-16,5-20-12 0,1 7-19 0,0 1 14 15,0 3-13-15,-1 2-36 0,1 0 4 0,-1 2-18 16,-1 0 7-16,2 0-11 0,0 0 3 0,4-5-21 16,-2 1-5-16,1 1-14 0,1-4-7 0,-1-1-22 15,1-2-24-15,2-4-42 0,-1-2-56 0,0-8-63 16,0 0-47-16,19 1-1263 0,-19-1-1798 15</inkml:trace>
  <inkml:trace contextRef="#ctx0" brushRef="#br0" timeOffset="-183853.181">18694 7826 4033 0,'-7'16'550'0,"1"-5"-134"0,-4 1-79 0,0 0-78 15,-5 1-35-15,-2 1-47 0,-3 0-13 0,-4 1-43 16,-2 0-14-16,-3-4-19 0,-2 2-3 16,-6-3-34-16,0 1-8 0,1-5-9 0,-3 2-12 15,1-2-24-15,-1-2-23 0,1 0-10 16,1-1-34-16,-2 0-2 0,8 2-27 0,0-2-43 16,2 4-39-16,10-1-273 0,-6 2-1015 0,8-2-1561 15</inkml:trace>
  <inkml:trace contextRef="#ctx0" brushRef="#br0" timeOffset="-183636.908">18632 8259 3621 0,'0'0'590'15,"0"0"-99"-15,-37 1-133 0,19 2-102 16,-5 1-24-16,-4 0-48 0,-1 1-21 0,-3 2-34 15,-3-1-7-15,-1 0-29 0,-1 1 2 0,2 0-17 16,0 3-8-16,5-4-22 0,0 2-2 0,3-1-30 16,0-1-12-16,3 1-35 0,4-2-32 0,-1-2-56 15,6 3-51-15,2-4-990 0,5-1-829 0</inkml:trace>
  <inkml:trace contextRef="#ctx0" brushRef="#br0" timeOffset="-183332.869">18591 8281 3747 0,'4'6'495'0,"0"5"-100"16,0-1-87-16,1 4-62 0,-1 2-8 0,3 2-76 16,-3 0-15-16,0-2-16 0,-1 2-22 0,0-1-18 15,0 0 2-15,0 0-21 0,-2-4-9 16,1 0-20-16,-1 0-23 0,-1-1-35 16,0-3-20-16,0-1-31 0,0-8-20 0,-1 11-35 15,1-11-30-15,0 0-49 0,0 0-18 0,0 0-187 16,-15-14-1620-16</inkml:trace>
  <inkml:trace contextRef="#ctx0" brushRef="#br0" timeOffset="-183105.616">18559 8295 3439 0,'6'-2'452'16,"1"-2"-81"-16,2 1-58 0,2 0-88 0,-1 1-14 15,1-3-35-15,0 3-17 0,2-2-21 16,0 2-37-16,0-1-20 0,0 2-11 0,-1-2 5 15,0 3-10-15,-1-1-12 0,-11 1-9 0,17 1-18 16,-11 2 31-16,-6-3-32 0,4 7 0 0,-4-7-8 16,0 0-2-16,-9 19 9 0,1-11-12 0,-1 0 9 15,-2 0-16-15,0 0-14 0,-3-1-15 0,4-1-23 16,-2-1-36-16,0 0-9 0,3-2-34 0,9-3-44 16,-17 0-28-16,17 0-73 0,-10-5-1599 0</inkml:trace>
  <inkml:trace contextRef="#ctx0" brushRef="#br0" timeOffset="-182804.918">18851 8206 3095 0,'0'0'543'0,"-2"16"-137"16,2-6-64-16,0-2-82 0,0-8-25 0,2 16-49 15,-2-16-26-15,1 11-28 0,-1-11-5 0,5 7-34 16,-5-7-18-16,11 2-2 0,-11-2-8 0,14-2-2 15,-7-4-20-15,4-1-1 0,1 0-14 0,0-2-3 16,2 0-17-16,-2-1 10 0,2 2-5 0,-1-1-11 16,-5 1 5-16,5-1 3 0,-5 3-5 15,-1 2 17-15,3-2-10 0,-4 4-12 16,-6 2 13-16,8-6-18 0,-8 6-3 0,0 0-9 16,0 0 28-16,0 0-17 0,2 15 14 0,-2-15-10 15,-3 17 8-15,3-8-12 0,-1 0 20 0,1-1-23 16,0 1 9-16,0-9-27 0,2 14-8 0,-2-14-63 15,6 9-20-15,-6-9-92 0,14 3-78 0,-14-3-1524 16</inkml:trace>
  <inkml:trace contextRef="#ctx0" brushRef="#br0" timeOffset="-182540.698">19419 7958 3273 0,'0'0'629'0,"0"0"-203"0,0 0-74 16,0 0-83-16,7 5-52 0,-7-5-84 0,0 0-22 15,0 0-66-15,0 0-42 0,0 0-68 0,0 0-56 16,0 0-25-16,0 0-120 0,0 0-2004 16</inkml:trace>
  <inkml:trace contextRef="#ctx0" brushRef="#br0" timeOffset="-182293.009">19885 7895 3678 0,'-6'20'453'0,"-2"0"-74"0,3-2-127 15,-1 1-42-15,0-1-34 0,2 0-11 0,-1 0-10 16,2 0-38-16,0-1-12 0,1-1-9 0,1 0-30 15,1-3-18-15,-1 1-62 0,2-2-22 0,0-1-73 16,-1-11-76-16,8 13-51 0,-2-11-1551 0</inkml:trace>
  <inkml:trace contextRef="#ctx0" brushRef="#br0" timeOffset="-182108.958">20005 7833 3244 0,'-21'9'558'0,"5"0"-159"0,-3-2-72 0,-1 0-80 15,-2-1-30-15,-3 0-50 0,-1 0-51 0,-4-1-68 16,0 0-25-16,-1-2-66 0,2 0-41 0,-3 0-87 16,4 1-69-16,0-3-2081 0</inkml:trace>
  <inkml:trace contextRef="#ctx0" brushRef="#br0" timeOffset="-181873.086">20162 8109 2706 0,'0'0'543'0,"0"0"-109"0,5 6-110 16,-5-6 11-16,0 0-99 0,-19 11-23 0,8-6-32 15,-4-1-41-15,-1 4-25 0,-2-2 8 0,-4 2-28 16,-2 0 6-16,0-2-4 0,0 1-22 16,0 3-24-16,0-3-7 0,-1-2 0 0,1 1-20 15,1-2-36-15,3-1-44 0,1-1-47 0,-1 0-55 16,6 0-81-16,2-3-1500 0</inkml:trace>
  <inkml:trace contextRef="#ctx0" brushRef="#br0" timeOffset="-181405.658">20213 8034 3235 0,'-5'17'480'0,"-1"-2"-123"0,0 1-52 0,1 1-67 15,-1-2-16-15,2 2-26 0,1 0-10 16,0 2-35-16,0-1-9 0,2 0-17 15,1 0-18-15,0 1-26 0,0 0-13 0,1-2 4 16,2 0-8-16,0-3 2 0,3 0-15 0,1-4-2 16,0-1-5-16,0-1-15 0,1-3 0 0,2-1-1 15,-1-3-10-15,-9-1-7 0,21-2 1 0,-10-3 1 16,-1 0 2-16,1-1-2 0,-2 0-5 0,-1-2-16 16,-2 1 8-16,0 1 5 0,-4 0-6 0,0-1-6 15,-2 7 20-15,0-13-15 0,0 13 2 0,-8-10 10 16,2 7 3-16,-1-2-24 0,-2 4 9 0,0 0-21 15,-1-1-17-15,-3 1 7 0,2 1-32 0,11 0-34 16,-23 0-26-16,9 0-34 0,14 0-62 16,-20 1-50-16,12-1-1440 0</inkml:trace>
  <inkml:trace contextRef="#ctx0" brushRef="#br0" timeOffset="-180889.606">20473 8165 2714 0,'-9'3'381'0,"0"-1"-18"0,2 2-62 0,-2 0-66 16,3 3-44-16,0 0-3 0,0-2-51 15,3 4-41-15,0-1 22 0,2 0-47 0,1 2-6 16,0-10 24-16,3 14-2 0,-2-6 3 0,4-2-21 15,-1 1-5-15,-4-7-27 0,12 7 11 16,-6-5-12-16,-6-2-19 0,17 1 27 0,-7-1-17 16,0-2-3-16,-1-2 4 0,2 1 4 0,-4-2-28 15,1 0-2-15,2 1 10 0,-3-1-9 0,-1-1 9 16,0 2-8-16,-2-1 2 0,-4 5 17 0,8-8-23 16,-8 8 6-16,4-7 3 0,-4 7 1 0,3-5 7 15,-3 5-2-15,0 0-4 0,0 0-2 16,0 0-33-16,0 0 31 0,0 0-7 0,0 0-3 15,3 22 18-15,-3-22-13 0,2 14-4 0,0-7-7 16,-2-7 23-16,5 13-14 0,-2-6-11 0,1 0-19 16,-4-7-45-16,8 9-65 0,-8-9-72 15,0 0-13-15,17 2-50 0,-17-2-2159 0</inkml:trace>
  <inkml:trace contextRef="#ctx0" brushRef="#br0" timeOffset="-180561.505">20818 8120 2771 0,'0'0'464'0,"-7"6"-132"0,3-1-97 16,4-5-8-16,-8 8-34 0,2-3 1 0,2-1-32 16,4-4-43-16,-9 10-25 0,3-7 19 0,1 1-65 15,5-4 26-15,-7 10-28 0,3-7 23 0,4-3-26 16,-5 10 41-16,5-10-12 0,-3 8-15 0,3-8 10 15,0 8-29-15,0-8-10 0,0 0 18 0,6 14-25 16,0-10 27-16,-6-4-24 0,12 10 25 0,-3-6-26 16,-2 2 19-16,2-3-22 0,-1 2-20 15,0 1 10-15,0-1 10 0,0 1-12 0,0 1-18 16,-2-4 15-16,-2 3 21 0,-4-6-19 0,6 10-7 16,-6-10 10-16,2 13-18 0,-2-13-13 0,-5 9 23 15,5-9-16-15,-10 7-5 0,3-5-17 0,-3 0-31 16,0-2-27-16,0 0-26 0,-3-1-59 15,13 1-10-15,-24-4-67 0,12 2-1964 0</inkml:trace>
  <inkml:trace contextRef="#ctx0" brushRef="#br0" timeOffset="-180224.664">20496 8196 2350 0,'-17'-4'338'0,"17"4"-30"15,0 0-93-15,-18-4-50 0,18 4-14 0,-14-5 13 16,14 5-60-16,-12-6 21 0,4 3-67 0,8 3-18 16,-12-7-131-16,5 4-46 0,7 3-53 15,-6-7-984-15</inkml:trace>
  <inkml:trace contextRef="#ctx0" brushRef="#br0" timeOffset="-179701.42">20936 8199 2725 0,'12'1'447'15,"-12"-1"-139"-15,13 1-17 0,-13-1-55 0,14 0-38 16,-7-1-51-16,-7 1 6 0,16-4-66 0,-8 1 37 16,0 2-49-16,1-2-17 0,0-1-6 0,-1 0 19 15,-1-1 10-15,3 0-33 0,-3 1-8 16,-1-1 3-16,1 1 14 0,-7 4-23 16,10-9-41-16,-7 4 55 0,-3 5-37 0,1-10 2 15,-1 10-13-15,-4-10 34 0,-1 3-21 0,-1 1 12 16,6 6 8-16,-16-5 24 0,16 5-45 0,-20 3 32 15,9 2-11-15,-2 2 39 0,0 3-17 0,2 1-10 16,-1 1-2-16,3 2 3 0,0 0-19 0,0 1 5 16,3 2 12-16,2-1-16 0,-1 0-2 0,5-2 2 15,2 0-9-15,1 1 14 0,2-2-16 0,3 0 4 16,3-2-7-16,0 0 12 0,3-4-9 16,-1-1 2-16,-2-2-15 0,3 0-11 0,-2-3-40 15,0 0 0-15,0-2-45 0,-12 1-38 0,18-2-117 16,-10-2-1221-16,0-1-1995 0</inkml:trace>
  <inkml:trace contextRef="#ctx0" brushRef="#br0" timeOffset="-176265.803">21582 8021 2499 0,'0'0'571'0,"-3"10"-135"0,3-10-79 16,-2 5-45-16,2-5-46 0,-1 10-58 0,1-10-8 15,-2 7-8-15,2-7-35 0,0 0-15 0,6 11-18 16,-6-11 7-16,12 2-25 0,-12-2-7 0,21 1-30 15,-8-2-9-15,0 0-13 0,3-2-12 0,2 0-17 16,1 1-15-16,1-3-19 0,-2 2-40 0,-1-1-11 16,-2 2-23-16,-3-1-55 0,1-1-45 15,2 4-294-15,-6 0-1597 0</inkml:trace>
  <inkml:trace contextRef="#ctx0" brushRef="#br0" timeOffset="-176013.122">21464 8192 3653 0,'12'5'563'0,"-4"-2"-133"15,3 0-109-15,1-2-36 0,3-1-47 0,1 2-57 16,2-2-16-16,0 0-33 15,2 0-49-15,1 1-5 0,2 1-25 0,-3-2-22 16,1 1 1-16,0 0-29 0,-2 1-1 0,-1 0-43 16,-2 1-10-16,-1-2-17 0,-2 1-31 0,-1 1-59 15,-12-3-32-15,22 6-742 0,-12-2-1539 0</inkml:trace>
  <inkml:trace contextRef="#ctx0" brushRef="#br0" timeOffset="-175265.339">22353 7730 2507 0,'0'0'430'15,"0"0"-109"-15,7-4-86 0,-7 4-18 0,0 0-52 16,0 0 11-16,0 0 21 0,0 0-4 0,0 0-42 15,0 0-2-15,0 0 11 0,-34 6-28 0,24 0 1 16,-2 3 6-16,-2 2-12 0,-2 5-31 0,-2 2 19 16,-3 2-40-16,1 3 20 0,1 0-24 0,-6 12-15 15,4-7 5-15,5-3-13 0,-1 1-7 16,3 1 6-16,2-1-10 0,3-3 1 0,2 0-13 16,0-1 8-16,3-4-2 0,1 2 8 0,3-3-10 15,1-1-15-15,2 1-3 0,4-5 12 0,0 2-7 16,2-2-3-16,3-2 5 0,1-1-2 0,1-2-8 15,3-2-1-15,1-1-11 0,1-1 1 16,1-2-19-16,-5-1 8 0,2 0-36 0,-2-1-13 16,0 0-42-16,-4-2-6 0,2 0-72 0,-13 3 1 15,18-6-468-15,-9 2-1292 0</inkml:trace>
  <inkml:trace contextRef="#ctx0" brushRef="#br0" timeOffset="-174721.592">22561 8109 2328 0,'0'0'479'0,"0"0"-13"16,0 0-139-16,0 0-64 0,0 0-26 0,0 0-9 15,0 0 4-15,0 0-30 0,0 0-35 0,0 0 12 16,0 0-35-16,0 0 1 0,0 0-34 0,0 0 12 16,0 0-53-16,0 0-19 0,0 0-3 15,0 0-4-15,0 0-2 0,17-8 17 0,-17 8-34 16,7-5 9-16,-7 5-9 0,9-3 8 0,-9 3-6 15,0 0-4-15,5-7-1 0,-5 7-1 0,0 0-9 16,0 0-9-16,0 0-1 0,0 0 17 0,0 0-3 16,0 0-11-16,0 0 1 0,0 0 8 0,0 0-12 15,-14 18 5-15,14-18 2 0,-5 6-15 0,5-6 19 16,-5 7-18-16,5-7-6 0,-4 4-12 0,4-4-45 16,0 0-20-16,0 0-76 0,0 0-39 0,0 0-34 15,0 0-1431-15</inkml:trace>
  <inkml:trace contextRef="#ctx0" brushRef="#br0" timeOffset="-174304.882">22814 7794 3633 0,'0'0'462'0,"-4"30"-98"0,-2-21-66 16,2 3-33-16,0 1-71 0,0 0 8 16,1 0-50-16,1-1 5 0,-1 1-27 0,2-1-6 15,1 0-36-15,0-2 17 0,1 0-42 0,1-2 8 16,-2-8-6-16,7 11-7 0,-1-8-15 0,-6-3 9 16,14 2 0-16,-14-2-20 0,18-7-9 15,-7 1 1-15,1-2-6 0,2-2 4 0,-1 0-5 16,-1 1-2-16,4-6-3 0,-3 2 0 0,-1 0-12 15,0 2 24-15,-4 0-27 0,3 1 13 0,-4 2-12 16,1-2-1-16,-3 6 0 0,2-4 9 0,-3 3-16 16,-4 5 14-16,5-4-3 0,-5 4 4 0,0 0-1 15,0 0 4-15,0 0-3 0,-14 34 3 16,5-18-12-16,1 4 19 0,-2 2-14 0,0-2 1 16,0 2-4-16,1-2 9 0,0 0-12 0,2-3 6 15,1-3-2-15,0 0 13 0,-1 0-11 0,3-4 2 16,1-2-25-16,2 0-24 0,1-8-35 0,0 0-48 15,0 0-64-15,0 0-884 0,11 3-625 16</inkml:trace>
  <inkml:trace contextRef="#ctx0" brushRef="#br0" timeOffset="-174009.221">23211 7869 3567 0,'5'11'427'15,"-3"-7"-29"-15,-2-4-118 0,8 9-15 0,-4-6-50 16,-4-3-34-16,12 7-37 0,-12-7-30 0,16 4-15 16,-3-2-22-16,-1 0 3 0,1 1 0 0,1 1-3 15,-1-2-25-15,1 3-15 0,-2 1 14 0,-2-2-13 16,-1 3-25-16,1 1 21 0,-3 1-11 15,-4 1-9-15,-3-10 4 0,3 24-18 0,-7-11 13 16,-2 0-6-16,-1 1 8 0,-2-2 0 0,-3-1-20 16,2-1-12-16,-3-1-45 0,-2-2-23 15,0-1-36-15,0-5-76 0,3 2-38 0,-1-6-1326 16</inkml:trace>
  <inkml:trace contextRef="#ctx0" brushRef="#br0" timeOffset="-173397.119">23207 7819 4011 0,'13'-2'523'0,"-7"0"-132"16,2-1-97-16,3 0-55 0,1 1-48 16,2-2-27-16,-2 0-48 0,5-1-11 0,-1 1-27 15,1-1-18-15,1 2-41 0,-1 0-22 0,0 1-32 16,2-1-3-16,-4 3-28 0,2-3 10 0,-3 3-21 15,2 0-6-15,-3-1-52 0,-13 1-7 0,24 0-17 16,-14 0 27-16,-10 0 5 0,21 0 3 0,-10-1-61 16,-11 1 93-16,18-1-27 0,-8 0-27 0,-10 1 41 15,20-6-61-15,-11 4 102 0,3-1 10 0,-3 0-73 16,1-1 62-16,1 0 37 0,-1 1 51 16,-2-3-18-16,2 3 60 0,-3 0 40 0,-1-1-49 15,-6 4 18-15,11-5 13 0,-7 1-46 16,-4 4 75-16,3-6-26 0,-3 6-23 0,0 0-13 15,0 0 27-15,0 0 13 0,-21-4 10 0,11 5 4 16,-2 2-26-16,-1 1 1 0,-3 2 22 0,1 0-34 16,-4 0 6-16,5 3 0 0,-3 1-4 0,3-3-11 15,-1 3 5-15,3-1-19 0,2 1 7 0,2-2-12 16,2 2 13-16,5-5-18 0,1 3 11 0,0-8 3 16,4 9-13-16,-4-9 11 0,12 8-24 15,-4-5-24-15,0-2 22 0,-8-1-18 0,18-4 15 16,-8 3-23-16,2-3 35 0,0-3-26 0,1-2 4 15,0 1-11-15,-2-1 7 0,1-1-7 0,-1 0 2 16,-1 0 6-16,-2 0 2 0,2-1 4 16,-4 3-9-16,1 0 1 0,-1 1-6 0,-2 0-6 15,1 2 8-15,-5 5-6 0,5-6 11 0,-5 6-21 16,0 0 28-16,0 0-10 0,0 0 3 0,-9 23-23 16,5-10 21-16,-2 1-1 0,1 4 3 0,-1 1 1 15,0-1 0-15,-1 3 16 0,3 3-6 16,-2-1-11-16,2-1-11 0,0-3 0 0,1-3 8 15,1 4 2-15,1-5 8 0,-1-1-14 0,0-1-2 16,1-2-2-16,1-1-31 0,0-10-50 0,-2 16-29 16,2-16-61-16,0 0-10 0,2 11-51 0,-2-11-1359 15</inkml:trace>
  <inkml:trace contextRef="#ctx0" brushRef="#br0" timeOffset="-172725.884">23739 7502 2639 0,'0'0'487'0,"0"0"-80"0,0 0-91 0,0 0-34 15,0 0-27-15,0 0-54 0,0 0-34 0,0 0-17 16,0 0 13-16,0 0-14 0,0 0-12 0,0 0-6 16,0 0-20-16,0 0-11 0,0 0-9 0,0 0-20 15,0 0-1-15,0 0-1 0,0 0-14 16,0 0 9-16,17 23-14 0,-9-17-8 0,-1 2-8 16,3 2 6-16,1 1-17 0,2 4-2 0,3 2-7 15,3 6 11-15,2 1-4 0,8 8-14 0,0 0 8 16,0 5 9-16,-4 0-7 0,4 1-3 15,-5-2-8-15,-2 3 6 0,-6-5-12 0,-4-7 11 16,-2 3-10-16,-2 0 2 0,-4-5 4 0,1 1-7 16,-3 0 0-16,-4-1 4 0,-1-3 2 0,-2 1-8 15,-1-4 2-15,-1-3-8 0,0 0-18 0,-4-3-15 16,-1-2-25-16,-2-2 7 0,0-5-58 0,0-1-30 16,-2-4-37-16,2-2-33 0,-3-3-1333 15,3-1-2395-15</inkml:trace>
  <inkml:trace contextRef="#ctx0" brushRef="#br0" timeOffset="-172017.786">24677 7540 2876 0,'-4'-10'519'0,"4"10"-167"0,-10-2-27 16,10 2-90-16,-17 0 33 0,6 2-73 0,-1 1 19 16,-3 2-14-16,-1 2-4 0,-2 2-24 0,-2 6 3 15,-2 2-26-15,-1 6 9 0,-5 11-25 0,0 4-7 16,3-2-8-16,2 7 1 0,2 0-31 0,2 3-9 16,4-1-11-16,-1-3-12 0,6-3-10 0,3-5 5 15,0-1-15-15,4-1 4 0,3-5-10 16,1-1 2-16,2-2-8 0,3 0 2 0,0-4-7 15,3 0-18-15,0-1-13 0,2-7-3 16,2 0-21-16,-1-3 8 0,3-2-27 0,-2-4-26 16,0-2-22-16,-13-1-20 0,26-2-34 0,-13 0-20 15,2-3-918-15,-1-1-760 0</inkml:trace>
  <inkml:trace contextRef="#ctx0" brushRef="#br0" timeOffset="-165585.483">24602 7821 3064 0,'0'0'424'0,"0"0"-79"0,0 0-51 0,0 0-35 16,-7-1-48-16,7 1-38 0,0 0-26 16,0 0 11-16,0 0-31 0,0 0-30 0,28-9 3 15,-18 7-31-15,3 0-7 0,1 1-19 0,-1-2 2 16,2 3-3-16,2-1 2 0,3 1-4 0,-1-1-3 15,2 1-15-15,0 1 11 0,-4-1-19 0,-2 0 2 16,0 1-11-16,0-1 22 0,-5 3-22 0,0-1 5 16,-2-1 1-16,-8-1 7 0,8 10-2 0,-8-10-6 15,0 0-2-15,-12 17 22 0,1-6-45 16,0-1 33-16,-3 1-3 0,-4 1-12 0,-1 1 4 16,2-2-4-16,-2 2 22 0,0-2-28 0,4 0 25 15,3-2-34-15,-4 0 2 0,5-1 13 16,-2-1-14-16,3 0 16 0,3-1 17 0,-3 1 23 15,6-4-3-15,-3 3 11 0,3-3-17 0,4-3-2 16,-3 9-5-16,3-9-6 0,0 0-13 0,0 0 15 16,11 12-15-16,-11-12 17 0,11 4-6 0,-3-2-2 15,-8-2 7-15,15 2-16 0,-4-1 2 0,-1 0-2 16,-1 0-4-16,3-1 8 0,0 0-22 0,-1 3 0 16,-11-3-24-16,21 0-15 0,-11 1-49 0,-10-1-27 15,20-1-92-15,-20 1 8 0,22-3-1210 16,-13 0-1516-16</inkml:trace>
  <inkml:trace contextRef="#ctx0" brushRef="#br0" timeOffset="-165261.43">25073 7727 3381 0,'0'0'402'0,"-9"9"-48"0,7-5-71 0,2-4-54 16,-6 6-21-16,6-6-17 0,-4 7-52 16,4-7 10-16,0 0-40 0,0 0-14 0,15 7-25 15,-7-3-5-15,2-3 4 0,2 3-30 16,-1-2 3-16,3 2 23 0,2 0-36 0,2 1 4 16,-3 0-15-16,0 0 28 0,-1 2-21 0,-1-1 15 15,-5-1-13-15,-1 4 6 0,-1 1-16 0,-4-2 1 16,-1 2-8-16,-2-1 11 0,-2 2-10 0,-3-3 8 15,0 1-6-15,2-1 5 0,-5 0-25 0,-2-3 0 16,4-1-13-16,-4 0-7 0,0-1-34 0,1-1 4 16,0-2-49-16,10 0-3 0,-21-3-67 15,11 0-30-15,10 3-127 0,-19-7-1533 0</inkml:trace>
  <inkml:trace contextRef="#ctx0" brushRef="#br0" timeOffset="-165074.068">25048 7686 4007 0,'8'-3'521'15,"0"1"-135"-15,1-2-70 0,0 1-78 16,3-3-35-16,-2 2-27 0,4 0-40 0,-1-2-38 16,4 4-24-16,0-3-22 0,0 2-27 0,0-1-39 15,1 0-28-15,-2 2-28 0,1-2-55 0,-3 0-29 16,4 2-209-16,-5-1-1123 0,-1 1-2250 0</inkml:trace>
  <inkml:trace contextRef="#ctx0" brushRef="#br0" timeOffset="-164833.224">25506 7603 3453 0,'0'12'569'0,"0"-12"-138"16,-2 16-60-16,2-4-76 0,0-1-44 0,-2 0-73 15,0 5 18-15,0-1-59 0,-1 1-9 0,1 3-29 16,0-1-7-16,-5 0-8 0,5 0-13 16,0 0-3-16,-1 0-5 0,3-3-7 0,-2 0-10 15,2 0-7-15,0-2-6 0,0 0 4 0,2-1-4 16,-2-2-5-16,2 1 2 0,-1-2-12 0,1-1-17 16,-2-8-24-16,2 14-20 0,3-11-34 15,-5-3-28-15,0 0-39 0,0 0-34 0,5 6-660 16,-5-6-724-16</inkml:trace>
  <inkml:trace contextRef="#ctx0" brushRef="#br0" timeOffset="-164293.999">25843 7663 2954 0,'2'11'594'0,"-2"-11"-199"16,-10 12-45-16,3 0-86 0,-3-2-38 0,1 3-14 16,-1 4-41-16,-2-1-1 0,1 4-16 0,0-2-20 15,0 1-6-15,1 1-6 0,4-1-26 0,-4 0-2 16,4-4-20-16,0 0-15 0,1-2 5 0,1-1-13 16,2-1 6-16,0-3-18 0,1 0 7 0,1-8-9 15,0 8 0-15,0-8-33 0,0 0 4 16,0 0-20-16,0 0 18 0,24-17-22 0,-16 6 2 15,-1-5-6-15,3 2 14 0,-1-5-10 16,-1 0 10-16,2-1-15 0,-3 4 15 0,-1 1-6 16,2 2 10-16,-2-1-11 0,-2 3 13 0,1 2-14 15,-1-2 7-15,-1 4 1 0,2 2 29 0,-3-2-19 16,-2 7 5-16,5-5 1 0,-5 5 11 0,0 0-17 16,0 0 6-16,10 14-2 0,-7-4 10 0,1 0-8 15,-2 4 4-15,3 1 18 0,-2 1-9 16,1 2-21-16,2 0 10 0,-1 1-11 0,1-1 13 15,-3 3-14-15,4-4 7 0,-1-1 3 0,1-1-8 16,-1-1-2-16,2 0 14 0,-1-1-23 0,1-2 18 16,1-3-16-16,-2-1 11 0,0-1-19 0,2-4 37 15,-3 1-35-15,-6-3 9 0,14 2-10 16,-14-2 14-16,0 0-6 0,11-7 4 0,-11 7-14 16,-2-10 28-16,2 10-12 0,-11-12 0 0,-1 4-15 15,-1 0 24-15,-3-1-9 0,1 2 2 0,-8-2 0 16,2 4 8-16,-2-3-33 0,0 2-1 15,-2-2-37-15,2-1 6 0,2 2-55 0,0-2-37 16,3 6-26-16,2-7-1064 0,2 2-878 0</inkml:trace>
  <inkml:trace contextRef="#ctx0" brushRef="#br0" timeOffset="-163893.214">25973 7474 3244 0,'0'0'600'0,"0"0"-147"0,10-6-101 16,-10 6-61-16,0 0-61 0,0 0-60 0,0 0 2 16,0 0-39-16,17 8 3 0,-10-2-38 0,0 2 16 15,2 3-34-15,2 3 9 0,3 4-22 0,1 3-6 16,1 4-1-16,9 12-6 0,-3 0 2 0,-1 0-14 16,2 3-14-16,-2 1 17 0,0 2-24 0,2-3 6 15,-1 5-1-15,-5-2 2 0,4-4-10 0,-6 1 5 16,-1-4-20-16,-5-7 17 0,-2 0-6 0,-1-2 15 15,-1-2-17-15,-4 0-7 0,-1-3 3 0,-3 0-23 16,-2-2-26-16,0-2-5 0,-3-6-38 16,-1-3-17-16,-5-2-40 0,3 0-56 0,-5-7-965 15,5-1-664-15</inkml:trace>
  <inkml:trace contextRef="#ctx0" brushRef="#br0" timeOffset="-163061.584">26666 7831 2750 0,'0'0'603'0,"-5"1"-70"0,5-1-116 0,0 0-48 16,0 0-69-16,0 0-45 0,0 0-50 0,0 0-9 15,0 0-46-15,0 0-9 0,0 0-23 0,0 0-6 16,32-5-32-16,-21 3 3 0,3 1-12 0,1-2 0 16,1 2-25-16,4-2 9 0,-2 1-18 0,5-1-13 15,-2 0-13-15,2 3-7 0,-2-1-15 16,-4 0-31-16,1 0-22 0,-4 1-46 0,-14 0-53 15,24 3-970-15,-15 2-665 0</inkml:trace>
  <inkml:trace contextRef="#ctx0" brushRef="#br0" timeOffset="-162793.49">26654 7980 3703 0,'0'0'629'0,"14"1"-183"15,-14-1-86-15,15-1-82 0,-5 1-51 16,-10 0-39-16,21-1-26 0,-9-1-35 0,1 0-8 16,1-1-13-16,2 1-11 0,2-1-23 0,-3 2-12 15,4-1-3-15,1-1-20 0,2 0-6 0,1 1-17 16,-1-2-11-16,-2 3-17 0,0-1-4 0,-1-1-2 15,-2 0-52-15,-5 2-32 0,1-1-46 0,-2-2-2 16,-11 4-74-16,16 3-1154 0,-16-3-949 0</inkml:trace>
  <inkml:trace contextRef="#ctx0" brushRef="#br0" timeOffset="-156877.359">27553 7585 2226 0,'0'0'364'0,"0"0"-61"16,0 0 24-16,0 0-89 0,0 0-50 0,0 0-56 16,0 0 6-16,0 0 7 0,0 0-15 0,0 0-34 15,0 0 9-15,0 0-53 0,0 0 38 0,0 0 25 16,0 0-7-16,0 0-36 0,0 0 13 15,0 0-19-15,0 0 21 0,0 0-53 16,0 0 13-16,0 0-8 0,0 0 39 0,0 0-34 16,0 0 17-16,0 0 8 0,0 0-12 0,0 0-25 15,0 0 4-15,0 0-17 0,0 0 22 0,0 0 19 16,9 24 19-16,-9-13-17 0,4-1 6 0,-4 4-1 16,4 1-5-16,-1 3 6 0,-1 0 2 0,3 2-12 15,-3 3-12-15,3 2-11 0,-3-2-2 0,2 0-11 16,0 0 16-16,-1-4-7 0,-3 0-8 0,4 0-1 15,-2-2 6-15,0-2-6 0,1-2-10 0,-2-2-7 16,1 0 9-16,-2-2-29 0,0-2-21 0,0-7-6 16,0 13 7-16,0-13-31 0,-2 7-32 15,2-7-42-15,0 0-58 0,0 0-103 16,0 0-1228-16,0 0-2514 0</inkml:trace>
  <inkml:trace contextRef="#ctx0" brushRef="#br0" timeOffset="-156141.888">27899 7557 2531 0,'0'0'465'16,"0"0"-22"-16,0 0-130 0,0 0 41 0,0 0-97 16,0 0 9-16,0 0-27 0,0 0-44 0,0 0-6 15,0 0 10-15,0 0-49 0,0 0 5 0,-2 26-25 16,2-14 16-16,0-1-40 0,0 2-5 0,-2 2-15 16,2-2-3-16,-1 5-21 0,1-2 12 15,1 1-11-15,-1 0-4 0,-1 0-12 0,1-2 4 16,1 1-12-16,-1-1-5 0,-1-1-12 0,1 0 7 15,-2-1-16-15,0-1-5 0,0-1-5 0,2-3-29 16,0 0-4-16,0 2-20 0,0-10-40 0,-3 11-8 16,3-11-34-16,0 0-26 0,0 0-277 15,10 3-866-15,-10-3-1029 0</inkml:trace>
  <inkml:trace contextRef="#ctx0" brushRef="#br0" timeOffset="-155817.603">28200 7586 3126 0,'0'0'422'16,"-2"9"-43"-16,2-9-74 0,-4 8-50 0,4-8-26 15,-2 8 7-15,2-8-47 0,0 9-25 0,0-9-24 16,6 11-15-16,-6-11-32 0,7 10-7 0,-2-4 15 15,3 1-40-15,1-1-12 0,1-1-3 0,0 1 10 16,1 1-18-16,-2-1-21 0,4 1 16 16,-3 0-16-16,1 1 13 0,-3-2-9 0,4 3 9 0,-7 0-14 15,1 0 0-15,0 1-1 0,-3 0 7 16,1 0-20-16,-3 2 22 0,-1-3-3 0,-3 2 11 16,1-1-32-16,-4 0-11 0,-1 0-14 15,0 1-7-15,-2-3-3 0,0-1-24 0,1 0-17 16,-3-1-33-16,1-1-71 0,-1-3-14 0,11-2-65 15,-17 0-1379-15</inkml:trace>
  <inkml:trace contextRef="#ctx0" brushRef="#br0" timeOffset="-155565.385">28159 7620 3444 0,'0'0'585'0,"13"-6"-142"16,-6 0-102-16,2 1-61 0,1 0-44 0,3-3-47 16,3 1-21-16,-1-2-29 0,4-1-22 0,1-1-15 15,0 2-9-15,4-2-12 0,-3 2-13 0,3 0-11 16,-1 0 0-16,2 2-9 0,-3-1-14 0,0 0 0 16,-2 4-15-16,-4 0-1 0,2 0-10 0,-5 1-34 15,1 1-17-15,-3 1-26 0,-11 1-42 0,18-3-27 16,-18 3-66-16,16 3-39 0,-10-4-1246 15,-6 1-1886-15</inkml:trace>
  <inkml:trace contextRef="#ctx0" brushRef="#br0" timeOffset="-154813.548">28975 7390 2467 0,'0'0'529'0,"0"0"-108"15,0 0-12-15,0 0-56 0,0 0-22 0,0 0-92 16,0 0 14-16,-6 19-43 0,6-19 4 0,-9 18-43 16,4-9-5-16,0 7-31 0,-1-1 7 0,0 3-41 15,-1 3 15-15,0 2-22 0,0 1-16 0,0 0-12 16,-1 0-8-16,-2 4-8 0,0 0-4 0,1-7-11 15,-2 3 13-15,4-2-22 0,-2-2-2 0,-2 0-2 16,1-1 0-16,0-1-12 0,-1-2 10 0,3-5-12 16,0 1-20-16,1-2-4 0,-1-4 4 0,1-1-9 15,3-1 2-15,4-4-8 0,0 0 11 16,0 0-16-16,-6-19 30 0,9 6-17 0,1-3 0 16,5-5-8-16,0-1 8 0,1-5 1 15,-1 5 12-15,1-4-11 0,4 1 0 0,-6 3-14 16,3 0 37-16,0 1-20 0,-3 2 16 0,1 0-24 15,0 1 14-15,-2 3 1 0,1-1 11 0,-1 4-25 16,0-2 33-16,-2 3-22 0,0 0 16 0,-1 2-20 16,0 1 22-16,0-1-22 0,0 2 20 0,0 0-8 15,0 1 4-15,-2-1-8 0,-2 7 18 0,5-8-2 16,-5 8 6-16,4-7 0 0,-4 7 0 0,6-9 3 16,-6 9 1-16,4-5 8 0,-4 5-5 15,8-1-14-15,-8 1 13 0,0 0-11 0,0 0 23 16,13 9-25-16,-9-3 9 0,-4-6-11 0,9 15 12 15,-4-4-8-15,0 2 11 0,-1 1-26 0,1 3 13 16,1 6-4-16,1-1 10 0,-1 3-15 16,2 4-6-16,0-1 9 0,0 3 13 0,-1-2-22 15,2-1 21-15,-2 1-9 0,1-5 8 0,-2-1-14 16,-1-2 11-16,1-6-11 0,-2 2 5 0,1-4-15 16,-1 0-5-16,0-3-26 0,-1 0 0 0,-2-5-21 15,-1-5 3-15,0 0-21 0,4 8 9 0,-4-8 10 16,0 0 0-16,0 0-4 0,0 0 12 15,0 0-21-15,-10-22 0 0,5 16 15 0,1 1 9 16,-2-2 1-16,0 0 12 0,-1 1-2 0,-1 0 17 16,1-2-19-16,-2 4 27 0,-1-2-6 0,-1 0 18 15,1 2-16-15,-1-2 25 0,-5 2-14 16,5-1 25-16,-3-1-13 0,0 2 26 0,0 0-7 16,2-1-4-16,-1 1 4 0,-2 1-11 0,2-3-16 15,1 3 22-15,-4-3-21 0,2 0 17 0,-2-2-15 16,1 2-13-16,-1-2-43 0,-1 1-44 0,0-1-49 15,0 0-557-15,2 1-1297 0</inkml:trace>
  <inkml:trace contextRef="#ctx0" brushRef="#br0" timeOffset="-134010.319">26300 2194 1524 0,'0'0'390'0,"0"0"46"16,4-13-177-16,-4 13-54 0,2-6 45 0,-2 6-41 15,2-8-38-15,-2 8-2 0,4-7 27 0,-4 7-27 16,0 0-69-16,6-7 44 0,-6 7 11 0,0 0 11 16,0 0-51-16,0 0-27 0,2-5 7 0,-2 5-4 15,0 0 30-15,0 0-11 0,0 0-8 16,0 0-10-16,-2 28 9 0,2-13-3 0,0 4-32 15,-3 2 22-15,3 7-26 0,0 2 18 0,0 7-5 16,0 1-6-16,-2 3-31 0,2-2-16 16,0-1-27-16,-1-1-17 0,1-3-44 0,0-6-11 15,-2-3-65-15,0-6-32 0,9-3-184 0,-7-5-1478 16</inkml:trace>
  <inkml:trace contextRef="#ctx0" brushRef="#br0" timeOffset="-133789.93">26551 2273 3735 0,'0'0'562'16,"-2"21"-143"-16,-3-12-63 0,-5 4-99 0,-2-1-28 16,-4 3-49-16,-2-2-25 0,-2 0-32 0,-2-4-2 15,-3 1-24-15,0 0-21 0,-9-1-3 0,1-2-8 16,4-1-37-16,-5 1-4 0,-2-1-29 0,7-1 5 15,-1 2-22-15,1-2-16 0,0 1-24 0,2 1-41 16,4 2-30-16,4 2-75 0,0 2-1063 0,6 1-995 16</inkml:trace>
  <inkml:trace contextRef="#ctx0" brushRef="#br0" timeOffset="-133374.406">25808 3553 3264 0,'-3'4'627'0,"3"-4"-59"0,0 0-102 0,-6 6-62 16,6-6-35-16,0 0-68 0,0 0-68 0,0 0-42 15,0 0-26-15,31 1-24 0,-18-3-24 0,6 1-15 16,2-4-22-16,4 1-14 0,2-2 1 0,7-2-16 15,-3 1-6-15,5 0-16 0,3-1-8 0,-3-1-7 16,0 2-16-16,-1 0-6 0,1 1-5 0,-6 1-13 16,-1 1-12-16,-4 1-16 0,-5 0-20 15,-3 3-28-15,-2 0-20 0,-5 2-53 16,-10-2-48-16,13 3-864 0,-13-3-489 0</inkml:trace>
  <inkml:trace contextRef="#ctx0" brushRef="#br0" timeOffset="-132797.679">25439 2791 3220 0,'7'-3'532'15,"-7"3"-99"-15,0 0-75 0,0 0-69 0,0 0-68 16,0 0 1-16,6 15-42 0,-3-8-11 0,-1 3-7 16,1 1-24-16,1 1-35 0,0 2-6 0,0 3-14 15,1 2-10-15,0-2-3 0,4 5-8 0,-5-1 0 16,5 2-14-16,-2 0 1 0,2-1-15 15,-2-2-6-15,0-4 5 0,-1 1 8 0,-1-4-3 16,2 0 6-16,-1-2 0 0,-1-3-5 0,1-2-6 16,0-4-1-16,-6-2-3 0,19-5 1 15,-11-1-11-15,4-5 9 0,1-5-12 0,1-2 4 16,0-4-10-16,2-3 1 0,-3 1-1 0,0 0-1 16,-1 1-4-16,-1 2-11 0,-3 1-8 0,2 2-3 15,-4 2-14-15,1 1-14 0,-1 3-6 0,2 0-5 16,-5 3-15-16,1 0-14 0,0 0-24 0,-2 2-26 15,1 0-14-15,-3 7-36 0,0 0-80 0,10-11-1080 16,-7 9-852-16</inkml:trace>
  <inkml:trace contextRef="#ctx0" brushRef="#br0" timeOffset="-132397.676">25839 3035 3972 0,'0'0'463'15,"0"9"-95"-15,0-9-59 0,0 0-81 0,-4 16-22 16,1-10-60-16,1 2 12 0,-2 0-53 15,-3-1-1-15,4 3-13 0,-4-2-12 0,3 1-22 16,-2-1 4-16,1 0-1 0,0-2-9 0,1 2-11 16,-1-3 4-16,3 1 11 0,2-6-10 15,-8 9-6-15,8-9 16 0,-5 8-15 0,5-8 17 16,-2 6-12-16,2-6 2 0,0 0 2 0,0 0-12 16,0 0-17-16,5 11 8 0,-5-11-4 0,10 3 7 15,-10-3-13-15,13 0 1 0,-13 0-7 0,15 0-3 16,-15 0-7-16,20-1-8 0,-9-1-6 0,2 0-7 15,1 1-18-15,-3 0 4 0,1 1-10 0,-1-2-12 16,1 1-31-16,-12 1-5 0,23-3-20 0,-14 2-32 16,-9 1-96-16,18-3-819 0,-9 1-550 0</inkml:trace>
  <inkml:trace contextRef="#ctx0" brushRef="#br0" timeOffset="-132069.755">26117 3022 2980 0,'0'0'561'0,"0"0"-186"0,0 0-80 16,-31 11-34-16,24-7-26 0,-1 0-49 0,-2 1-34 15,1 0-31-15,3 0 9 0,-4 1-43 0,4 1-12 16,-1-1-9-16,3-1 20 0,-1 1-4 0,5-6-25 15,-4 10-3-15,4-10 17 0,0 9-26 0,0-9 4 16,0 0-13-16,11 6 27 0,-11-6-30 0,13 1 20 16,-13-1-20-16,16-5 1 0,-5 3-4 0,-5-3 10 15,4 1-25-15,-1-1 9 0,0-1 2 0,-2 1 0 16,-7 5-11-16,15-11 4 0,-10 5-1 16,-5 6-7-16,8-10-13 0,-2 5 0 0,-6 5-34 15,4-11-8-15,-4 11-8 0,0 0-19 0,0 0-16 16,-12-16-29-16,12 16-44 0,-9-7-317 0,3 4-1125 15</inkml:trace>
  <inkml:trace contextRef="#ctx0" brushRef="#br0" timeOffset="-131282.429">26356 2964 2426 0,'6'-2'381'16,"-6"2"-62"-16,0 0-6 0,0 0-37 15,0 0-64-15,0 0-2 0,0 0-28 0,0 0 15 16,0 0-11-16,0 0-28 0,-22-2 4 0,22 2-14 16,-11 6-19-16,4-2-22 0,0 2-23 0,0-1-7 15,1 2 16-15,-1 1-15 0,0 1-13 0,2-1 6 16,-1 1-18-16,3 0-2 0,-1 1 5 15,0-2-12-15,2-2-16 0,2-6 3 0,-2 11-3 16,2-11 7-16,0 9-15 0,0-9 10 0,0 0 1 16,0 0-15-16,0 0-1 0,0 0 1 0,0 0-8 15,0 0-15-15,24-13 18 0,-19 8 18 0,1-1-19 16,-1 0 5-16,1-1-17 0,-2 0 18 0,2 0-17 16,-2 2 5-16,-4 5-8 0,4-12 9 15,-3 7-15-15,-1 5 16 0,2-8-18 0,-2 8 10 16,0 0-7-16,0 0 7 0,0 0-6 0,0 0 4 15,0 0-9-15,0 0 15 0,0 0-11 0,-14 18 8 16,12-9-17-16,-1 1 9 0,1-3-30 16,2 3 12-16,0-10-26 0,0 13 7 0,0-13-26 15,4 10-3-15,-4-10-31 0,10 4-16 0,-10-4-16 16,9 0 41-16,-9 0-35 0,0 0 21 0,27-11-3 16,-16 7 9-16,1-3-17 0,1 0-10 0,0-1 37 15,3 0 16-15,-1-2 4 0,-1 1 49 0,-1-1-6 16,1 3 53-16,-3-1 30 0,-2 2-7 15,1 0 9-15,-2 1-1 0,-4-1-23 0,1 2 17 16,-5 4 1-16,0 0 34 0,0 0 3 0,0 0-21 16,0 0 18-16,0 0 34 0,-29 10-18 0,20-3-2 15,0 3-15-15,-2 0 19 0,4 1-32 16,-2 1-16-16,1 0 1 0,0 0 28 0,2-3-28 16,3 0 2-16,1 0-29 0,0-3 21 0,2-6-7 15,2 10-1-15,-2-10-10 0,0 0 11 0,16 0-39 16,-16 0 27-16,20-11 7 0,-6 2-19 0,-3-1-6 15,5-2 4-15,1-4-5 0,-2 0 3 0,2-1-12 16,-3-1-2-16,5-3 1 0,-7 1 21 16,1 0-23-16,-2 0 19 0,-1 0-13 0,-1 1 11 15,-5 1-9-15,2 2-10 0,-3 2-11 0,-3 1 12 16,0 2-3-16,0 1-7 0,-5 2 4 0,1 3 15 16,4 5-17-16,-13-2 18 0,13 2-25 15,-14 12 20-15,7-1-7 0,-1 4 3 0,3 0-7 16,3 3 13-16,-1 1-9 0,3 1 7 0,0 3-7 15,0 1 6-15,5 0 9 0,0-1-21 0,1-1-26 16,-1-5-11-16,1-3-26 0,2-1-54 0,2-2-43 16,-3-2-1150-16,2-4-1382 0</inkml:trace>
  <inkml:trace contextRef="#ctx0" brushRef="#br0" timeOffset="-126225.991">22380 9703 959 0,'0'0'519'16,"0"0"-295"-16,3-14 155 0,-3 14-154 15,0 0-24-15,0 0-99 0,0 0 124 0,3-7-71 16,-3 7-19-16,0 0-13 0,0 0 86 0,1-6-75 16,-1 6 9-16,0 0-41 0,0 0 4 0,0 0-20 15,0 0 22-15,3-6-23 0,-3 6-20 0,0 0-10 16,0 0 47-16,0 0-21 0,0 0 18 0,0 0-12 16,0 0-3-16,0 0-26 0,0 0-7 15,0 0-15-15,0 0 26 0,0 0-31 0,0 0 44 16,0 0-6-16,0 0 33 0,0 0-1 0,0 0 25 15,0 0-35-15,0 0-13 0,0 0-1 0,0 0-4 16,0 0-19-16,0 0 12 0,13 23-5 16,-12-12-3-16,5 3 1 0,-2 2 9 0,-1 4-11 15,1 2-4-15,-1 3 8 0,1 0-15 0,1-1-12 16,0 1 0-16,-2-1 10 0,1-1-3 0,-1-3-6 16,1-2-9-16,-1 0-1 0,0-3-6 0,0-1 4 15,0-3-7-15,-2 0 9 0,3-1-7 0,-2-1 3 16,-1-1 8-16,3-3-21 0,-4-5 2 15,7 7 0-15,-7-7 1 0,0 0-6 0,26-11 5 16,-15 1-2-16,3-5-3 0,0-4 4 0,5-5-6 16,-2-2-2-16,8-9-9 0,-2-1-6 0,-5 5-3 15,2-7-15-15,-2 8-6 0,-3 1-17 16,0 1 7-16,-1 3-25 0,2 0-11 0,-6 7-18 0,1 1-53 16,-3 3-24-16,-1 2-39 0,1 4-1217 0,-3 1-1541 15</inkml:trace>
  <inkml:trace contextRef="#ctx0" brushRef="#br0" timeOffset="-125769.954">22786 9998 3196 0,'-3'12'599'0,"2"-5"-126"0,-4 1-144 15,0 2-58-15,-1 2-31 0,2-2-25 0,-3 2-32 16,0 1-31-16,-2-2-47 16,2 0-8-16,2-1 8 0,-1-1-3 0,0 0-28 15,1-2 10-15,-1 0-23 0,3-3 19 0,3-4-15 16,-7 10 16-16,7-10-15 0,-3 8 3 0,3-8-11 16,-3 6-6-16,3-6-10 0,0 0 10 0,0 0-17 15,15 5-1-15,-15-5-11 0,13 0 4 0,-13 0-1 16,16 0-2-16,-6 0-9 0,-10 0-7 0,20-1 0 15,-11 1-8-15,0 0-9 0,1 0-6 0,-10 0-28 16,18 0-9-16,-10 0-24 0,-8 0-10 0,11 1-37 16,-11-1-28-16,0 0-16 0,0 0-35 0,21 0-988 15,-21 0-895-15</inkml:trace>
  <inkml:trace contextRef="#ctx0" brushRef="#br0" timeOffset="-125390.231">23148 10008 2824 0,'0'0'469'0,"0"0"-84"16,-13-11-63-16,6 9-60 0,-3 1-19 0,-1 1-59 16,-1 1-20-16,-3 2-33 0,1 0 11 0,-3 3-41 15,3 0 29-15,-2 0-38 0,3 1 11 0,2 2-22 16,-2 2 9-16,3-1-27 0,2-1 11 0,1 1-7 16,3 0 2-16,1-1-16 0,2-2 4 0,2 2-10 15,-1-9 0-15,7 15-22 0,0-9 11 16,3-2-16-16,-2-3 16 0,6 1-19 0,-2-2 4 15,2-3-3-15,-3 2-1 0,2-2 10 0,1-2-19 16,-4 1-4-16,0-1-12 0,0-2-21 16,-3 1-5-16,0-1-43 0,-4-1-22 0,-3 8-34 15,4-14-30-15,-4 6-891 0,0-1-989 0</inkml:trace>
  <inkml:trace contextRef="#ctx0" brushRef="#br0" timeOffset="-124694.08">23347 9972 2539 0,'-24'0'556'0,"6"2"-150"0,-2-1-44 0,6 3-77 16,0 0-4-16,2-1-64 0,1 4 2 0,1-1-21 15,2 2-42-15,2-1 5 0,-1 2-11 16,3-1-41-16,2-1-12 0,2-7-8 0,3 12-1 16,-3-12-28-16,10 11-1 0,-2-7-13 0,0-1-7 15,0-1-10-15,5-2 16 0,-13 0-27 0,24-1 12 16,-12-3-8-16,1 0 5 0,4-1-11 0,-3-2 12 16,2 1-37-16,-2-2 7 0,1 1 13 0,0-2-4 15,-1 3-21-15,-1-1 17 0,-2 0-2 0,-1 1-2 16,-2 2-12-16,2 0 3 0,-2 1 9 0,1 0 5 15,0 0-17-15,-9 3 8 0,15-1-5 16,-8 1-16-16,-7 0 6 0,15 0 14 16,-15 0-6-16,11-1-4 0,-11 1 2 0,11 0 2 15,-11 0-7-15,10-1 17 0,-10 1-34 0,0 0 27 16,10-4-13-16,-10 4 5 0,0 0 4 0,0 0 19 16,-2-11-19-16,2 11 28 0,0 0-25 0,-10-10 5 15,5 7-17-15,5 3 36 0,-13-1-11 0,13 1 17 16,-13 4-11-16,3 1 24 0,2 0-15 0,-1 7 18 15,0-1-8-15,0 1 0 0,0 1-12 0,4-1 26 16,-1-1-30-16,2-1 21 0,1-1-9 0,2-1 12 16,1-8-11-16,0 0-2 0,7 9-15 15,-7-9 11-15,0 0-5 0,21-8 0 16,-12 0-12-16,3-2-2 0,-2-1 4 0,4-3 4 16,-1-2-12-16,0 0 4 0,-1-1 0 0,0 0 3 15,2-2-3-15,-4-2 14 0,-2 3-17 0,2-2 9 16,-3 4-4-16,-1 0-14 0,-2 1-6 0,-1 3 20 15,0 1-18-15,-2 3 6 0,1 1-2 0,-2 7 12 16,0 0-4-16,0 0-5 0,0 0-1 0,-13 19 12 16,7-4-21-16,2 2 26 0,1 3-5 0,-2 3 0 15,2 1 8-15,1-3-4 16,2 0-20-16,0 1 14 0,2-4-4 0,2 3 6 16,1-5-13-16,1-2 14 0,0-1-24 0,1-2 8 0,0-3-14 15,3-1-11-15,-2-3-17 0,1 0-14 16,-9-4-30-16,17 1-38 0,-17-1-94 0,21-1-1193 15,-11-1-1330-15</inkml:trace>
  <inkml:trace contextRef="#ctx0" brushRef="#br0" timeOffset="-123974.51">23833 9878 3048 0,'0'0'648'0,"6"-5"-165"0,-6 5-102 15,0 0-96-15,0 0-22 0,0 0-35 0,0 0-16 16,9 19-37-16,-8-12-8 0,0 2-30 15,2 5 8-15,-2-2-24 0,-1 5-7 0,2 1-26 16,-2 2 16-16,0 1-41 0,1 1-4 0,-1-1-8 16,2 4-4-16,-2-4-12 0,1 0 5 0,0-3-11 15,-1 1 3-15,2-4-10 0,-1-2-25 0,-1 0-22 16,2-3-19-16,-2-3-27 0,0-7-17 0,0 0-32 16,0 0-32-16,-5 10-263 0,5-10-820 15,0 0-818-15</inkml:trace>
  <inkml:trace contextRef="#ctx0" brushRef="#br0" timeOffset="-123710.401">23833 9944 3752 0,'10'-2'561'0,"1"-1"-147"0,1-1-93 0,-1 2-29 15,3-2-76-15,-1 0-56 0,1 1-26 16,0 0-14-16,2-1-17 0,-3 2-14 0,1 0 15 15,0-1-31-15,-1 3-10 0,-2 0-15 0,-1 0-7 16,0 3-23-16,-1 1 17 0,-9-4-1 0,10 9 4 16,-7-2-21-16,-3-7 10 0,0 16-10 0,-4-7 6 15,0-1 0-15,-2 0-3 0,-4 2-15 0,2-2 11 16,-2 1-6-16,-4-1-7 0,2-1-27 0,-3-2-9 16,4 0-25-16,-2-3-3 0,-1 0-49 15,1-2-30-15,13 0-62 0,-20-3-970 16,13 1-741-16</inkml:trace>
  <inkml:trace contextRef="#ctx0" brushRef="#br0" timeOffset="-123378.256">24141 9943 3501 0,'0'10'577'0,"0"1"-136"0,-1 0-95 16,1 0-48-16,1 2-64 0,-1-4-55 15,2 2-23-15,-1-4-7 0,-1-7-19 16,5 14-33-16,-1-8-1 0,-4-6-12 0,9 5-17 16,-9-5-15-16,15 0-3 0,-15 0-13 0,19-7 4 15,-6 1-13-15,-1-1 0 0,3-4-3 0,-2 1 3 16,1 0-18-16,-1 0-2 0,4-2-5 0,-5 3 3 16,2 0 3-16,-2 2 5 0,-4-1 4 0,1 2-6 15,-2 2-20-15,-1 2 11 0,-6 2-2 0,0 0 11 16,0 0-15-16,11 10 13 0,-9-3 7 0,-1 4-14 15,1 2-8-15,-2-1 12 0,2 1-12 16,-1-1 17-16,2 1-11 0,2-2-5 0,-1-2-6 16,1 1-21-16,3-3-26 0,2 0 16 15,-1-2-37-15,-9-5-6 0,21 1-49 0,-9-2-17 16,0-4-673-16,1-2-830 0</inkml:trace>
  <inkml:trace contextRef="#ctx0" brushRef="#br0" timeOffset="-123114.141">24796 9614 3561 0,'7'-4'439'0,"3"2"-76"0,-2 1-63 15,4-2-95-15,0 2-37 0,0-2-24 0,2 2-72 16,-1 0-11-16,-1 0-89 0,-12 1-59 0,26-2-116 16,-12 4-1383-16</inkml:trace>
  <inkml:trace contextRef="#ctx0" brushRef="#br0" timeOffset="-122881.857">24790 9760 4397 0,'0'0'512'16,"13"1"-125"-16,-5 1-82 0,-8-2-49 0,19-2-51 15,-7 1-47-15,1 1-18 0,0-3-18 0,-1 0-33 16,1 2-8-16,1-2-47 0,-1 1-13 0,-1-1-26 16,1 1 5-16,-13 2-50 0,25-4-3 15,-15 3-28-15,1-2-43 0,2 1-50 0,-3 1-957 16,2-2-904-16</inkml:trace>
  <inkml:trace contextRef="#ctx0" brushRef="#br0" timeOffset="-121317.872">25627 9124 2609 0,'0'0'557'0,"0"0"-196"16,0 0-51-16,0 0-41 0,0 0-47 0,0 0-58 15,0 0 33-15,0 0-26 0,0 0-29 0,0 0-29 16,-16 19 26-16,7-8-23 0,1 3-16 0,-3 2-6 16,-3 3 0-16,-3 3-11 0,0 2-5 0,2 2 8 15,-8 9-21-15,1 2 2 0,2-1-4 0,0 3-10 16,2 0-6-16,0 0 5 0,2 1-11 0,1-6-13 15,7-2 11-15,-1-1-16 0,-1 1 13 0,5-1-17 16,-1 1 5-16,4-4-4 0,2-2 0 16,0 1 8-16,6-4-5 0,-1 1-1 0,1-2-9 15,2-1 6-15,3-2 16 0,1-2-37 16,-1 1 14-16,5-5-17 0,-4 1 4 0,2-4-22 16,0 0-4-16,0-1-12 0,-1-3 10 0,0-1-37 15,-1 0-21-15,0 0-11 0,-1-3-7 0,0 1-33 16,-2-2-10-16,-9-1-22 0,0 0-66 0,31-1-420 15,-25-2-1521-15</inkml:trace>
  <inkml:trace contextRef="#ctx0" brushRef="#br0" timeOffset="-116954.069">25832 9667 2876 0,'0'0'533'0,"0"0"-140"0,0 0-78 0,-2 7-69 15,2-7-31-15,-6 5-56 0,6-5 8 0,-6 7-26 16,0-3-20-16,6-4-43 0,-7 10 37 0,3-6-23 16,-1 2 13-16,5-6-16 0,-5 7 13 0,5-7 1 15,-4 5-11-15,4-5-2 0,0 0-22 16,-2 7-18-16,2-7 9 0,0 0-20 0,0 0 6 16,0 0-17-16,0 0 5 0,0 0-2 0,27-4 7 15,-27 4-28-15,9-5 11 0,-9 5 3 16,11-3-6-16,-11 3-14 0,7-3 5 0,-7 3 6 15,6-4-4-15,-6 4-4 0,0 0 6 0,0 0-3 16,5-3-14-16,-5 3 0 0,0 0 6 0,0 0-6 16,0 0 2-16,0 0 2 0,-20 15 16 0,11-9-13 15,2-1 7-15,-1 1-4 0,3-1-1 0,0-1-14 16,5-4 17-16,-9 8 1 0,9-8 0 16,-6 4-31-16,6-4-22 0,0 0-22 0,0 0-14 15,0 0-19-15,0 0-30 0,0 0-50 0,0 0-51 16,15-18-270-16,-10 10-1295 0</inkml:trace>
  <inkml:trace contextRef="#ctx0" brushRef="#br0" timeOffset="-116298.738">26176 9317 3151 0,'0'0'475'0,"4"-7"-118"0,-4 7-37 0,0 0-54 16,0 0-40-16,0 0-14 0,0 0-17 0,0 0-47 16,-15 16-2-16,10-8-14 0,-2 0-19 0,1 1 8 15,-3 1-41-15,1 3 12 0,0-2-23 0,1 1 10 16,-1 1-16-16,0-1 13 0,4-1-7 0,-1-2-15 15,1 0-12-15,-1 1 16 0,3-2-18 16,2-1 5-16,0-7-8 0,3 12 6 0,-3-12-11 16,10 7-4-16,-10-7 9 0,17 3-6 0,-8-3-17 15,3-1 0-15,0-2-5 0,1 1 2 0,-1-2-8 16,-1-1 11-16,2-2-19 0,1 1 4 0,-1-1-13 16,-1 0 7-16,-3 0 2 15,11-9-11-15,-13 8-5 0,1 0-5 0,-3 1 1 16,3-2 1-16,-2 3-7 0,-2-1 15 0,1 1-4 15,-1 0 6-15,-4 6-1 0,6-8 8 0,-6 8-17 16,3-5 7-16,-3 5 8 0,0 0 3 0,0 0 12 16,0 0 9-16,0 0 0 0,0 0 14 0,-7 21-2 15,3-10 7-15,0 4-14 0,1 0 15 16,-1 3-8-16,-2-1-6 0,0 4 0 0,2-3-1 16,-1 1-9-16,3 0 8 0,-4-2-11 0,4-1 10 15,-3 1-22-15,2-3 1 0,1-1-16 0,0-2-6 16,0-1-15-16,1-1-22 0,1-9-33 0,0 0-25 15,0 0-30-15,0 0-20 0,0 0-145 16,17 4-966-16,-17-4-1076 0</inkml:trace>
  <inkml:trace contextRef="#ctx0" brushRef="#br0" timeOffset="-116018.746">26446 9422 3325 0,'-3'6'531'0,"3"-6"-100"0,0 0-94 16,-2 11-40-16,2-11-77 0,0 8-25 15,0-8-33-15,0 0-23 0,5 13-27 0,-5-13-17 16,6 8 3-16,1-4-31 0,-1 0 24 0,4 2-31 16,-3-1-4-16,3 0-13 0,2 1-3 0,-1-1-11 15,0 2 18-15,1-2-20 0,-3 0-4 0,1 1-4 16,-2 1 7-16,-2-1-1 0,-1 2-11 0,-3 1-5 15,0-1 1-15,-2-8-18 0,-2 17 6 16,-2-9-10-16,1 1-6 0,-6 0-32 0,2-3-17 16,-1 0-34-16,1-3-32 0,-5 1-44 0,12-4-16 15,-15 3-18-15,15-3-1356 0</inkml:trace>
  <inkml:trace contextRef="#ctx0" brushRef="#br0" timeOffset="-115410.461">26492 9382 4033 0,'7'-4'468'0,"5"0"-96"16,-1-1-107-16,1 1-44 0,1-1-46 0,0 1-17 16,3-3-53-16,-1 3-7 0,1-2-23 15,3 1-46-15,-2 2-27 0,3-3-2 0,-2 3-18 16,0 0 0-16,1 1 0 0,0 0-2 0,2 0-33 15,-4 0 6-15,2 1-8 0,-3 1 15 0,1 0-41 16,-3 0 54-16,3 0-12 0,-2-2 24 0,-2 2-31 16,3-1 18-16,-1 0-23 0,-2-1 5 0,1-1-17 15,-3 2 36-15,-1-1 7 0,1-1 10 0,-1 0-25 16,0-1 35-16,-1 0-17 0,-3 1 6 0,1-2-10 16,-7 5 6-16,4-8-2 0,-4 8-8 15,0 0 39-15,-4-11 14 0,4 11-13 0,-13-6 31 16,4 4-8-16,-1 1-4 0,-1 1-1 15,-3 0 4-15,-1 2 35 0,-1 1 3 0,3 1-1 16,-5 0-20-16,4 3 6 0,-4 0 0 0,3 2-13 16,1 0-1-16,-1 1-24 0,4 0-7 0,-1-1 6 15,6 2 10-15,-1-4 20 0,3 2-21 0,4-2-4 16,0-7 5-16,2 11 5 0,-2-11-15 0,11 5-18 16,-11-5 13-16,18 0 3 0,-5-2 11 0,-2-1-25 15,3-1 4-15,-1-2-14 0,1-1 5 0,3-1 9 16,0-2 0-16,0-2-2 0,-1 0 6 15,-1-1 1-15,0 2-3 0,-3-1 11 16,-2 3-18-16,1-1-4 0,-4 2 15 0,-1 1-12 16,2 0-6-16,0 1-5 0,-5 3 12 0,-3 3-13 15,0 0 33-15,0 0-26 0,0 0 7 0,-11 26-5 16,3-13 10-16,-3 7-12 0,0-1 13 0,-1 6-3 16,-3 3 0-16,3 0-5 0,1 1-8 0,-1-1 12 15,2-1 3-15,3-3-16 0,3 0 14 0,0-5 1 16,1-1 15-16,-1 0-15 0,4-4-15 0,0-1-25 15,0 0 3-15,0-2-36 0,0-2-12 0,0-9-60 16,2 14-27-16,-2-14-56 0,9 6-258 16,-9-6-1342-16</inkml:trace>
  <inkml:trace contextRef="#ctx0" brushRef="#br0" timeOffset="-112294.198">27468 9163 3181 0,'-5'7'490'0,"-4"2"-100"15,2 2-74-15,0 0-30 0,-3 1-60 0,0 0-33 16,-1 2-16-16,2 3-26 0,-3-1-21 0,0 1-21 16,1 0-9-16,-3 1 1 0,3-2-11 0,-2 4 4 15,1-4-35-15,-2 1-6 0,3 0-2 0,0-5-4 16,1 1-21-16,2-1 14 0,-1-2-10 0,5-2-12 15,-3-1 5-15,1 0 21 0,2-1-21 16,0 1 2-16,0-2 8 0,4-5 9 0,-3 7-15 16,3-7 7-16,0 0-6 0,0 0-1 0,0 0 6 15,11 6-5-15,-11-6-7 0,17 1 2 16,-7-2 2-16,-10 1-6 0,23 0-1 0,-10 0-8 16,3 0 3-16,1 0 0 0,0 0-5 0,-2 0 5 15,4 1-9-15,-6-1 11 0,5 2-17 0,-3-1 1 16,1-1-2-16,-2 1-18 0,0-1-20 0,-1 2-21 15,-2-2-26-15,-11 0-21 0,17 0-63 0,-17 0-23 16,19-3-48-16,-12 2-1064 0,-1-2-1085 0</inkml:trace>
  <inkml:trace contextRef="#ctx0" brushRef="#br0" timeOffset="-111986.182">27753 9382 3608 0,'0'0'556'0,"0"0"-110"0,0 0-57 15,0 0-35-15,0 0-41 0,0 0-52 0,0 0-51 16,0 0-30-16,18 5-33 0,-18-5-14 0,13-5-25 15,-5 2-10-15,2 0-27 0,-1 1-3 16,2-2-14-16,1 1 5 0,1 0-15 0,0-1-2 16,-2 2-11-16,1 0 4 0,0 0-12 0,-2-1-14 15,1 2-19-15,-1 0-12 0,-3-1-17 0,-7 2-18 16,17-3-40-16,-12 2-29 0,-5 1-49 0,9-1-763 16,-9 1-455-16,12 0-1200 0</inkml:trace>
  <inkml:trace contextRef="#ctx0" brushRef="#br0" timeOffset="-111234.864">28307 9100 3359 0,'0'0'597'0,"0"0"-103"0,0 0-123 0,-18 20-44 15,9-8-78-15,-1 1-22 0,-2 5-40 0,-2 0-7 16,2 1-21-16,-5 3-23 0,2 1-10 0,1 2-12 16,3-5-20-16,-3 5-7 0,3-2-15 0,2-3 1 15,-1 0-13-15,5-3 11 0,-1-2-19 16,3 1-1-16,2-3 1 0,1-1-5 16,1-2-11-16,2 1-8 0,3-4-9 0,0-1-5 15,4-2-3-15,-2-3 11 0,-8-1-13 0,22-2-9 16,-10-1 0-16,2-1 0 0,-2-2-3 0,-2 0 1 15,2 0-5-15,-1-3-2 0,-3 2-6 0,1-1 3 16,-6 1-8-16,1-3-2 0,0 2-14 0,-4 1 11 16,0 7-14-16,-4-15-2 0,0 7-9 0,-1 3 3 15,-2 0-24-15,-1 0-3 0,1 1-29 0,-2 3 2 16,9 1-20-16,-18-3-41 0,18 3-49 0,-15 3-955 16,7-2-742-16</inkml:trace>
  <inkml:trace contextRef="#ctx0" brushRef="#br0" timeOffset="-111042.235">28379 9410 3943 0,'0'0'520'0,"0"0"-134"0,0 0-55 0,-2 9-76 16,2-9-45-16,0 0-38 0,0 0-60 0,0 0-53 15,0 0-18-15,0 0-43 0,0 0-26 16,0 0-76-16,0 0-10 0,0 0-1251 0,18-24-1153 16</inkml:trace>
  <inkml:trace contextRef="#ctx0" brushRef="#br0" timeOffset="-110754.018">28579 9167 4127 0,'0'0'483'16,"0"0"-129"-16,9 16-53 0,-9-16-60 0,0 0-31 15,4 7-57-15,-4-7-6 0,0 0-34 0,7 10-8 16,-4-4-18-16,-3-6-10 0,8 8-13 0,0-3-4 16,-1 1-17-16,2 1 10 0,1-1-22 0,-1 0 8 15,2 1-7-15,-1 0 1 0,-1 0-2 16,0 0-12-16,0 2-9 0,-3-1 3 0,-1 1-2 15,-2 0-6-15,-1 1 4 0,-2-2 5 0,-3 4-10 16,-2-4-8-16,0 3-17 0,-2-3-4 0,-1 0-18 16,-1-2-8-16,-1-1-22 0,0-1-22 0,10-4-22 15,-23 1-11-15,23-1-26 0,-22-4-62 0,12-1-1046 16,-1 0-931-16</inkml:trace>
  <inkml:trace contextRef="#ctx0" brushRef="#br0" timeOffset="-110590.272">28581 9174 3783 0,'7'-2'524'16,"-7"2"-129"-16,14-8-68 0,-7 4-73 0,2 1-39 15,-2-1-29-15,2 0-13 0,-1 0-54 0,-1 1-33 16,2-1-11-16,0 0-33 0,0 2-12 0,-1-3-44 16,2 3-21-16,-10 2-47 0,17-3-15 0,-17 3-48 15,20-3-58-15,-9 2-1229 0,1 0-1451 0</inkml:trace>
  <inkml:trace contextRef="#ctx0" brushRef="#br0" timeOffset="-110342.289">28950 9060 3022 0,'0'0'591'0,"0"0"-136"16,0 0-55-16,0 0-44 0,0 0-68 0,0 0-60 15,-26 12-28-15,22-2-33 0,0 0-22 0,-1-1-32 16,3 3-5-16,-1-1-21 0,1-1 14 0,-2 0-26 15,3-1 4-15,0-2-2 0,1-7-21 16,0 12-11-16,0-12 4 0,4 9-12 0,-4-9 4 16,0 0-8-16,11 0 13 0,-11 0-19 0,0 0-1 15,13-12-11-15,-8 7 6 0,1-1-15 16,0-1-3-16,-4 0-14 0,1 0-3 0,0 1-34 16,-2-3-6-16,-1 9-43 0,-1-12-7 0,1 12-36 15,-4-13-48-15,0 5-938 0,-1 3-650 0</inkml:trace>
  <inkml:trace contextRef="#ctx0" brushRef="#br0" timeOffset="-109882.382">28797 8793 3938 0,'24'13'530'0,"-24"-13"-153"0,7 4-70 15,-7-4-62-15,7 1-24 0,-7-1-31 0,0 0-40 16,11 6-27-16,-11-6 3 0,6 5-23 0,-2-1-2 15,-4-4-21-15,9 8 7 0,-5-3-6 16,3 3 3-16,-1-1-28 0,-1 0 1 0,3 4-3 16,-1 1-1-16,1 2-6 0,2 3-6 0,1 2-12 15,2 3 6-15,1 4 3 0,2 2-5 0,2 10-10 16,3 1 5-16,0-1-12 0,-1 0 5 0,2-1-8 16,-6-4-2-16,3 6 0 0,-2 0 5 0,-6-5-1 15,-2-3-16-15,-1 1 5 0,-2 0 8 16,-5-4-11-16,2 1 5 0,-4-2-4 0,-1-1-1 15,-1 0 3-15,-1-2-3 0,-2 0-11 0,-2 0-4 16,-1-3-14-16,-1-1-3 0,-2-2-16 0,-1-3-12 16,-1 1-16-16,3-6-20 0,-4-1-14 0,1-5-17 15,0-1-45-15,0-3-783 0,2 0-496 16,0-3-1419-16</inkml:trace>
  <inkml:trace contextRef="#ctx0" brushRef="#br0" timeOffset="-108707.118">29788 8776 3359 0,'-14'21'504'16,"3"-11"-93"-16,1 2-125 0,-5 6-17 0,-3 3-23 15,0 3-36-15,-7 9-15 0,0 5-24 0,0 3-28 16,1 2-2-16,-2 1-20 0,5 0-7 0,0 1-18 15,1 0-17-15,4 0-9 0,1-4 3 0,4-4-12 16,4-7-1-16,1 0-10 0,0-4-7 0,5-2-16 16,1-3 13-16,1 0-15 0,3-1 3 0,5-1-11 15,0 0-17-15,-1-6-9 0,6 2 0 0,-2-3-8 16,3-2-13-16,-1-2-17 0,3-1-21 0,-1-2-22 16,0-1 1-16,-1-2-41 0,2-2 9 15,-2-2-27-15,2 0-38 0,-1-1-46 0,1-3-602 16,-2 2-1394-16</inkml:trace>
  <inkml:trace contextRef="#ctx0" brushRef="#br0" timeOffset="-105770.017">29818 9160 2590 0,'0'0'561'16,"0"0"-104"-16,0 0-36 0,0 0-39 15,0 0-66-15,0 0-21 0,0 0-73 0,0 0-37 16,0 0-41-16,0 0-5 0,0 0-13 0,26-4-12 15,-18-1-15-15,1 1-21 0,0-1-7 0,1 0-5 16,1 1-17-16,-1-3 5 0,1 3-19 16,2 0 9-16,0 0-1 0,-2 0-20 0,3 0-2 15,-1 1 5-15,1 0-5 0,-3 2-2 0,2 0-10 16,-3 0-1-16,-2 1 1 0,-8 0-1 0,17 3-8 16,-11 1 0-16,-6-4-6 0,3 11-7 0,-3-4 7 15,0-7 12-15,-7 21-2 0,0-8 3 0,-2 0-18 16,1 1 5-16,-2 0 23 0,-3-1-18 15,-1 1-5-15,0 0 9 0,0-1-21 0,1-3 20 16,2 1-8-16,-1-1 6 0,0-2-13 16,3 0 28-16,-1 0-17 0,2-3 15 0,1 2-18 15,1-3 6-15,0 2-4 0,2-2 23 0,4-4 15 16,-8 7-13-16,8-7-2 0,-4 6 5 0,4-6-8 16,0 0 1-16,0 0-10 0,0 0 12 0,12 11-9 15,-12-11 5-15,16 2-1 0,-8-2 2 0,5 2-9 16,0-2 2-16,1 0 1 0,-1 0-9 0,2 0 1 15,-1 1 3-15,3-2-11 0,-3 2 11 0,0-2-13 16,1 2-3-16,-5-1-43 0,1 0-24 16,-11 0-54-16,15 0-43 0,-5 2-48 0,-10-2-994 15,13-3-590-15</inkml:trace>
  <inkml:trace contextRef="#ctx0" brushRef="#br0" timeOffset="-105574.597">30314 9335 3826 0,'8'4'609'16,"-8"-4"-203"-16,0 0-118 0,0 0-71 0,9 1-65 15,-9-1-65-15,0 0-54 0,0 0-60 16,0 0-46-16,0 0-52 0,11-14-130 0,-11 14-1507 15</inkml:trace>
  <inkml:trace contextRef="#ctx0" brushRef="#br0" timeOffset="-105150.734">30379 9097 3646 0,'0'0'508'0,"12"-7"-93"0,-4 4-116 0,0-1-55 16,0 0-29-16,2 0-44 0,0-1-18 0,3 2-4 15,-2-1-54-15,2 1 3 0,4-3-22 16,0 2 4-16,-4 1-20 0,1 0-5 0,1 2 4 16,-3-2-11-16,2 2-21 0,-3 1-8 15,-2 0 22-15,-9 0-8 0,17 3-8 0,-13 2-7 16,0-1 1-16,-4-4 0 0,-1 17-9 0,-4-6 9 15,0 0-6-15,-4 2 2 0,-2-1-5 0,1 2-3 16,0-1 4-16,-1-2-2 0,1 1-13 0,1-1 19 16,0 1-8-16,3-2 2 0,-3 0 2 0,4-1 14 15,-2-2-11-15,1 1 5 0,2-1 3 0,1-1 5 16,0 0 1-16,3-6 0 0,-3 12-3 16,3-6 1-16,0-6-2 0,5 10-3 15,-5-10-21-15,8 9 18 0,-2-5-9 0,-6-4-1 16,14 5-1-16,-6-3 8 0,1-1-13 0,-9-1-9 15,18 3 3-15,-8-3-3 0,0 1-10 0,0-1-3 16,-10 0-19-16,21 0 2 0,-12 0-43 0,1-1-26 16,-10 1-48-16,16-3-16 0,-6 1-878 0,-1-2-545 15</inkml:trace>
  <inkml:trace contextRef="#ctx0" brushRef="#br0" timeOffset="-104794.595">30784 9056 4211 0,'0'0'483'16,"0"0"-105"-16,15 2-80 0,-15-2-64 0,10 0-30 16,-10 0-13-16,11 0-49 0,-11 0-35 15,15-1-5-15,-5 0-17 0,3-1-16 0,0 1 3 16,4 1-15-16,1-2-18 0,0 1 9 0,3 1-15 15,-2 0-2-15,1 0-2 0,-4 0 0 0,0 0-4 16,1 1-3-16,-4-1-6 0,1 2 4 0,-6-1-8 16,2 1 0-16,-2 2-7 0,-8-4 8 15,5 10-10-15,-5-10 7 0,-8 19-12 0,-1-7 14 16,-2 5-8-16,-2-1-2 0,-1 0 9 0,0 1-6 16,0 0 3-16,1-1-4 0,2 1-2 15,1-3 2-15,0-1-1 0,1 1-6 0,2 0 0 16,2-1 3-16,-1 0-9 0,1-3-7 0,2 0-25 15,0 0 0-15,3-10-25 0,-4 12-39 0,4-12-39 16,0 0-84-16,0 0-826 0,0 0-554 0</inkml:trace>
  <inkml:trace contextRef="#ctx0" brushRef="#br0" timeOffset="-104466.693">31053 8756 3833 0,'0'0'534'0,"0"0"-80"0,8-6-123 16,-8 6-44-16,0 0-57 0,0 0-42 16,19 8-44-16,-12-3-16 0,3 2-20 0,0 4-13 15,0 1-6-15,4 5-4 0,0-1 8 0,1 7-20 16,1 3-4-16,7 12-1 0,-2 0-12 15,-1 5-1-15,-1 0-14 0,0 1 2 0,-4-3-1 16,-2-3-5-16,-5-4-8 0,0-1 4 0,-3 1-11 16,0 2 4-16,-5-5-12 0,0-2 0 0,-2-1 4 15,-2 4-18-15,-3-4-6 0,-1-4-9 0,-1-1-12 16,-3-5-7-16,0-2-15 0,-4-2-10 16,0-3-21-16,0-2-11 0,-4-6-32 0,3-2-5 15,1-2-118-15,-1-2-789 0,2-1-571 0</inkml:trace>
  <inkml:trace contextRef="#ctx0" brushRef="#br0" timeOffset="-104002.45">31511 9033 3715 0,'0'0'637'16,"0"0"-176"-16,0 0-94 0,0 0-70 0,0 0-44 15,0 0-61-15,0 0-33 0,0 0-28 0,27 7-9 16,-27-7-27-16,17 2-4 0,-6-2-33 15,0 1 21-15,3-1-29 0,-1 0 8 0,3 0-10 16,-2 1-1-16,1-1-22 0,0 0-8 0,-1 0-17 16,-2 0-8-16,-2 0-27 0,2 0-26 0,-12 0-35 15,14 0-14-15,-14 0-14 0,0 0-39 0,7 3-857 16,-7-3-587-16</inkml:trace>
  <inkml:trace contextRef="#ctx0" brushRef="#br0" timeOffset="-103715.404">31536 9145 4083 0,'-4'4'541'0,"4"-4"-105"0,0 0-84 15,0 0-66-15,0 0-47 0,0 0-39 0,0 0-25 16,0 0-27-16,0 0-26 0,10 12-9 0,-10-12-14 15,11 2-23-15,-11-2-9 0,13 1-6 0,-13-1-4 16,20-1-13-16,-7 2-3 0,-1-1-9 0,5 0-3 16,0 0-6-16,3 0-2 0,1-1 8 0,2 1-11 15,-2 0-3-15,2 1-9 0,-1 0-9 16,-2-1-11-16,-3 2-10 0,-1-2-14 0,1 1-20 16,-6-1-35-16,0 2-26 0,-4 0-27 0,-7-2-28 15,0 0-39-15,3 11-882 0,-3-11-603 16</inkml:trace>
  <inkml:trace contextRef="#ctx0" brushRef="#br0" timeOffset="-97658.886">29963 10013 2743 0,'0'0'536'0,"0"0"-119"0,0 0-91 15,0 0 25-15,0 0-66 0,0 0-50 0,0 0-2 16,0 0-15-16,0 0-26 0,0 0-1 0,0 0-25 16,0 0-25-16,0 0-15 0,0 0-12 0,0 0 0 15,10 29-34-15,-13-20-8 0,2 4-2 16,-3 2-7-16,1 2-6 0,0-3-5 0,-1 2-10 16,-2 1-1-16,2-2 6 0,0 0-14 15,-1 0-14-15,1 1 6 0,0-2-6 0,-1 1 1 16,-1-2-8-16,1-2 3 0,1 0-1 0,1-1-14 15,0-2-16-15,0 0-17 0,-1 1-20 0,1-4-40 16,3-5-11-16,-6 10-20 0,6-10-42 0,0 0-37 16,-5 6-962-16,5-6-806 0</inkml:trace>
  <inkml:trace contextRef="#ctx0" brushRef="#br0" timeOffset="-97446.408">30113 10275 3395 0,'0'0'616'16,"0"0"-174"-16,7 3-108 0,-7-3-54 0,0 0-86 16,0 0-16-16,0 0-61 0,0 0-24 0,0 0-35 15,0 0-55-15,0 0-42 0,0 0-25 16,0 0-51-16,0 0-44 0,0 0-81 0,0 0-1657 15</inkml:trace>
  <inkml:trace contextRef="#ctx0" brushRef="#br0" timeOffset="-97087.033">30465 10017 2363 0,'0'0'479'0,"0"0"-42"15,-14-9-83-15,4 8-49 0,0 2-64 0,-3-1 15 16,-2 6-54-16,-1 0-7 0,-2 0-16 16,-2 4-17-16,3 2-19 0,-1 0 9 0,2 2-41 15,1 1-15-15,3-1 10 0,2 0-25 0,3-2-1 16,3-1 2-16,3-1-8 0,1-2 19 0,0-8-43 15,8 16 10-15,1-9-11 0,1-4-14 16,1-1-8-16,4 1-1 0,-2-4 2 0,5-3-3 16,1-1 2-16,-2 0-3 0,0-1-17 0,-2-2 1 15,2-1 4-15,-4 0 1 0,0-1 1 0,-5 0-18 16,1-2 4-16,-5 1-20 0,-3-2-8 0,-1 2-24 16,-1-1-17-16,-3-2-9 0,-3 1-8 0,-1 1-44 15,-1 1-54-15,-3 1-20 0,2 4-721 0,-1-1-1244 16</inkml:trace>
  <inkml:trace contextRef="#ctx0" brushRef="#br0" timeOffset="-96695.007">30655 9874 3506 0,'-5'15'466'0,"5"-15"-119"0,-8 12-97 0,2-5-16 16,0 4-15-16,1-2-29 0,1 1-13 16,-1 0-8-16,4-1-23 0,-1-1-25 0,2 0-17 15,0-8-9-15,3 13-21 0,0-6-2 16,-3-7-10-16,11 6 1 0,-4-5-22 0,-7-1-2 16,16 0-22-16,-16 0-2 0,18-5-1 0,-8 0 0 15,1-1-14-15,-1 0 13 0,0-3-17 0,0 1 6 16,-1 1 6-16,-2 1-10 0,0 0 2 0,1-1-10 15,-4 3-5-15,1-2 11 0,-5 6 0 0,7-7-3 16,-7 7 3-16,0 0 13 0,0 0-3 0,0 0 11 16,0 0 3-16,-10 33 8 0,3-15 0 0,-3 1-4 15,1 3 5-15,2 2-20 0,-2 0-1 16,2-1 2-16,-1-1-1 0,3-1 8 16,0-2 0-16,0-4-9 0,2 1 0 0,2-5-10 15,-1 0-22-15,1-1-36 0,1-3-47 0,0-7-23 16,0 0-56-16,0 0-23 0,0 0-89 0,0 0-1231 15,0 0-2165-15</inkml:trace>
  <inkml:trace contextRef="#ctx0" brushRef="#br0" timeOffset="-96302.606">30941 10007 2835 0,'9'-3'609'0,"1"-1"-197"16,2 1-83-16,0 0-42 0,2-1-65 0,-1 2-12 15,-1-1-51-15,4 1-24 0,-3 0 3 0,1 0-16 16,-2-1-24-16,2 3 4 0,-2-1 18 0,-1 2-41 16,0 1-25-16,-2 1 0 0,-9-3-8 15,14 5 5-15,-8 1-27 0,-6-6 27 0,4 12-35 16,-4-5 10-16,0-7-1 0,-7 21-4 0,0-10-12 15,-2 2 9-15,1-2-13 0,-3 1 4 0,1-1-1 16,0 0 11-16,0 1-4 0,1-2 0 0,2-1 2 16,2-2 7-16,-1 2 6 0,2-3 7 15,0 0-4-15,2 1 9 0,2-7-28 0,-1 11 11 16,1-11-5-16,4 11 8 0,3-7-9 0,-1 1 22 16,2 0-15-16,1-1-21 0,0-3-1 15,1 4-4-15,-1-3-6 0,2 2-10 0,-11-4-6 16,17 3-17-16,-17-3-26 0,18 2-29 0,-18-2-16 15,16 1-47-15,-16-1-26 0,18-1-21 0,-3 0-149 16,-6-3-1308-16</inkml:trace>
  <inkml:trace contextRef="#ctx0" brushRef="#br0" timeOffset="-95930.724">31640 9889 3790 0,'0'0'503'0,"0"0"-119"0,-16 28-77 0,9-17-43 15,-4 3-28-15,-2 2-51 0,-1 1-7 0,1 1-32 16,0-1-24-16,-1 1-17 0,0 1 7 0,-1-2-21 16,2 0-10-16,0-1-20 0,2 0 1 15,1-3-12-15,0 0 2 0,1-3-11 0,1-1 5 16,2 1 7-16,-1-2-15 0,2 0-3 15,5-8 17-15,-7 13-19 0,7-13 7 0,-3 10-18 16,3-10 11-16,0 0-9 0,10 11-1 0,-10-11-4 16,14 7-1-16,-6-4 0 0,4 0-8 0,-12-3 6 15,21 4-7-15,-10 0 2 0,2-1 4 0,-3-2-9 16,1 2 5-16,2-1-9 0,-2 0 5 0,0 1-1 16,-1-2 3-16,-1 3 2 0,-1-4-30 15,-8 0-12-15,16 3-6 0,-16-3-18 0,0 0-11 16,18 2-14-16,-18-2-9 0,0 0-45 0,13-5-24 15,-13 5-19-15,8-5-818 0,-2 0-494 0,-1 0-2005 16</inkml:trace>
  <inkml:trace contextRef="#ctx0" brushRef="#br0" timeOffset="-95450.764">31905 10058 3554 0,'0'0'440'0,"0"0"-27"0,0 0-118 0,0 0-33 16,0 0-31-16,0 0-46 0,0 0-23 0,24-1-23 15,-17 0-12-15,-7 1-30 0,20-2-11 16,-9 1 13-16,1-1-22 0,0 1 1 0,1 0-8 16,1 0-8-16,1 1-8 0,0 0-5 15,1 0-1-15,0 0-10 0,0-1-1 0,2 1-9 16,-2 0-12-16,2-1 1 0,-2 2 10 0,-1-1-5 16,0 0-12-16,-1 0 3 0,-4 0-28 0,0 0-24 15,-10 0-25-15,15 0-5 0,-15 0-57 0,0 0-17 16,0 0-56-16,9-4-1112 0,-9 4-850 0</inkml:trace>
  <inkml:trace contextRef="#ctx0" brushRef="#br0" timeOffset="-94446.608">32577 9819 3425 0,'0'0'518'0,"0"0"-104"0,-27 17-99 16,20-6-23-16,-3 0-54 0,1 3-28 0,1-1-31 15,-5 6-26-15,3-1-31 0,0 0-10 0,1 0 3 16,-1 3-15-16,1-2-29 0,0 0-3 0,3-4-21 16,0 0 12-16,0-1-11 0,3 0-4 0,1-3 6 15,0 1-14-15,4-2 3 0,-1-1-13 0,2-2-2 16,3-2 5-16,-6-5-8 0,13 7 0 0,-4-5-1 15,-9-2-1-15,17-2 0 16,-4 0-9-16,-3-3-3 0,2 1-9 0,-2-1-6 16,-1 0 8-16,-1-2-10 0,1 2 0 0,-4-1-8 15,-2-2 7-15,0 1-5 0,-3 7 4 0,0-14 5 16,-3 7-4-16,-1 2-15 0,0-2 3 0,-5 2-8 16,1 1 0-16,-1 2-28 0,1-1-7 0,8 3-13 15,-24-1-35-15,13 1-8 0,11 0-11 0,-18 2-45 16,18-2-14-16,-16 3-4 0,14 0-267 0,2-3-1506 15</inkml:trace>
  <inkml:trace contextRef="#ctx0" brushRef="#br0" timeOffset="-94234.311">32712 10107 3022 0,'0'0'471'0,"11"-4"-155"0,-6 0-194 0,-5 4-86 16,0 0-170-16,7-10-1212 0</inkml:trace>
  <inkml:trace contextRef="#ctx0" brushRef="#br0" timeOffset="-93910.812">32841 9843 3472 0,'-16'17'407'15,"14"-10"-107"-15,-1-1-29 0,3-6-24 0,-5 11-51 16,5-11 0-16,-2 13-58 0,4-6 15 0,-2-7-69 16,3 13 16-16,0-7-25 0,1 2-10 0,2-3 0 15,1 2 2-15,1-1-22 0,3 1 14 16,-3-2-39-16,1 2 8 0,2-2-2 0,-3 0 9 16,1 0-17-16,-1 1 13 0,-1 0-19 0,-1 2 10 15,-3-1-25-15,0 0 11 0,-3-7-8 0,-2 16 16 16,1-7 5-16,-2-1-4 0,-3 0-8 0,-1 1-25 15,0-3-13-15,-1 2-11 0,-2-4-48 0,-1 1-10 16,1-1-25-16,10-4-55 0,-21 2-24 16,16-4-244-16,5 2-1544 0</inkml:trace>
  <inkml:trace contextRef="#ctx0" brushRef="#br0" timeOffset="-93738.886">32869 9890 3359 0,'0'0'497'0,"11"-8"-137"0,-6 4-33 16,0-1-79-16,0 1-20 0,1-1-52 0,-6 5-12 15,12-8-55-15,-6 2-25 0,-6 6-29 0,10-8-55 16,-3 2-45-16,-7 6-105 16,12-11-43-16,-4 6-1512 0</inkml:trace>
  <inkml:trace contextRef="#ctx0" brushRef="#br0" timeOffset="-93450.912">33197 9700 3339 0,'-11'14'451'0,"0"0"-83"0,2-2-73 16,0 2-46-16,1-1-58 0,1 1-31 0,1 0-4 15,1 1-29-15,2-1-18 0,0-2-2 16,3 1 4-16,1-2-18 0,1-2-11 0,2 0-12 16,2-3-15-16,0-1 11 0,-6-5-9 0,15 4-23 15,-6-5-8-15,-9 1 16 0,21-7-10 0,-11 3-8 16,1-5-4-16,2 0 20 0,-3-1-36 0,-2-1 0 16,0 0-4-16,-3-1-17 0,-2 1-28 0,-2 0-2 15,-2-2-29-15,-2 1-14 0,-2 0-57 0,-3-1-59 16,1 5-52-16,-4-2-1359 0</inkml:trace>
  <inkml:trace contextRef="#ctx0" brushRef="#br0" timeOffset="-84931.26">15176 11588 3095 0,'1'-8'466'15,"-1"8"-107"-15,0 0-41 0,0 0-93 0,0 0-42 16,0 0-8-16,0 0-19 0,0 0 1 0,1-9-30 15,-1 9-14-15,0 0 3 0,0 0-30 0,0 0-8 16,0 0 6-16,0 0-9 0,0 0-19 16,0 0 15-16,5-7-10 0,-5 7 0 0,0 0-30 15,0 0 25-15,0 0-10 0,0 0 18 0,0 0-4 16,0 0-6-16,0 0-6 0,0 0 19 0,0 0-17 16,-3 35 5-16,1-20-13 0,2 1 9 0,-1 3-8 15,1 3 4-15,0-1-4 0,1 6-3 0,1 0-8 16,-1 0 6-16,1-2-10 0,1 0-4 0,1-1 3 15,-1-2 8-15,1-5-3 0,1 1 8 0,0-1-12 16,-1-4 8-16,0-3-14 0,2 0 3 16,1-5-8-16,3 0 4 0,0-5-3 0,4-5-6 15,0-3 3-15,6-2-5 0,-3-6 4 0,4-4 3 16,-1-2-7-16,7-12-3 0,-2 0-5 16,-1 1-3-16,-1-3-7 0,-3-2-6 0,-1 1-10 15,-3 2-4-15,-3 7-11 0,-1-1-2 0,1 1-12 16,-2 3-8-16,-1 6-28 0,1 0-13 0,-5 3-50 15,6 3-81-15,-6 4-793 0,0 2-500 0,-1 5-2153 16</inkml:trace>
  <inkml:trace contextRef="#ctx0" brushRef="#br0" timeOffset="-84011.622">15604 11819 3172 0,'0'0'618'16,"0"0"-156"-16,0 0-113 0,-14 22-49 15,14-22-53-15,-4 9-21 0,2-2-30 16,-1 0-8-16,3-7-22 0,-1 15-23 0,-1-8-17 0,2 3-15 15,-1 1-11-15,1-2-16 0,0 3-6 16,1-1-18-16,-1 0-9 0,0 3-15 0,2-3-12 16,-2 0-12-16,1 2-22 0,-1-1-38 0,2 0-21 15,-4-1-61-15,1 2-41 0,1-2-898 0,-2-4-824 16</inkml:trace>
  <inkml:trace contextRef="#ctx0" brushRef="#br0" timeOffset="-83630.729">15871 11930 2796 0,'-8'4'477'0,"-1"1"-158"0,-1 0 16 15,2 0-125-15,1 1 39 0,-2 3-98 0,1-2 23 16,-2 2-25-16,3 0-14 0,1 0-11 0,-1 0 1 16,3-1-10-16,0 1-6 0,1-1-4 0,0-2 3 15,3-6-14-15,1 11-17 0,-1-11 13 0,5 9-13 16,-5-9-12-16,11 6-8 0,-11-6-7 0,10 0 0 16,0 0-10-16,-10 0 8 0,15-3-4 15,-5 1-9-15,-3 0 9 0,0-2-14 16,0 0-16-16,-7 4-10 0,9-9 0 0,-3 4-8 15,-4-1-14-15,1-1-10 0,-3 7 5 0,0-13-8 16,0 13-19-16,-3-15-14 0,1 7-25 0,-1 1 9 16,0 1-23-16,3 6-30 0,-7-12-18 0,7 12-17 15,-6-8-7-15,6 8 4 0,-5-9-31 0,5 9-135 16,0 0-1015-16</inkml:trace>
  <inkml:trace contextRef="#ctx0" brushRef="#br0" timeOffset="-82902.591">16233 11917 2190 0,'0'0'438'0,"0"0"20"15,-33 6-78-15,23-1-80 0,-2-1-44 0,1 0-30 16,-2 4-54-16,-3-1 5 0,3 2-33 0,-1 0-4 15,2 0-19-15,-1-1-15 0,5 0-12 0,-1-2 7 16,2 2-24-16,0-2 27 0,1-3-24 0,6-3-20 16,-4 8 8-16,4-8-13 0,0 0-10 0,0 0 4 15,0 0 3-15,0 0-18 0,34-11 2 16,-23 4 2-16,3-1-58 0,-1-1 22 16,1-1-12-16,-1 2 10 0,1-3 0 0,-3 3 0 15,1-2 5-15,-1 2-18 0,-3-1-12 0,1 2 20 16,-2 2-19-16,-1-2 11 0,-2 3-33 0,-4 4 19 15,4-7-12-15,-4 7 2 0,0 0-11 0,0 0 13 16,0 0-27-16,0 0-6 0,0 0-39 0,0 0 1 16,-19 18-1-16,14-15 20 0,5-3 14 0,-3 9 19 15,3-9 1-15,0 0-3 0,6 12-46 0,-6-12 27 16,0 0-4-16,20 3-30 0,-20-3 25 0,25 0-63 16,-12-2 19-16,2-1 27 0,3 0-6 15,-2-2-5-15,1-1 34 0,0-1-27 0,-1 0 85 16,-1 0-18-16,0 0 22 0,-1-1 70 15,-6 2-74-15,-1 0 90 0,2-1-31 0,-9 7 59 16,4-12 7-16,-4 12-54 0,-2-14 11 0,2 14-7 16,-11-8 71-16,11 8 19 0,-14-5-3 0,5 6 24 15,-3 2-35-15,0 1 25 0,0 3-42 0,1 1 2 16,-1 5 5-16,1-2-55 0,4 2 25 0,0-1-15 16,4-2-22-16,1 2 5 0,4-5 13 0,-2-7-21 15,7 12-7-15,-1-9-14 0,-6-3 4 16,18-3-2-16,-7 0-27 0,5-5 31 0,-2-1-21 15,4-4 16-15,-2 1-13 0,2-4 1 0,-1 1-6 16,0-1 7-16,-1 0-31 0,-2-1 14 16,-1 1 6-16,-1 1 1 0,-2 2-7 0,0 0 2 15,-2 1-10-15,0 1 19 0,-3 3-19 0,0 1-12 16,-2 0 15-16,-3 7-1 0,0 0 11 0,0 0 14 16,0 0 2-16,0 0-10 0,0 0-5 0,-16 28 8 15,11-12 2-15,0 0-4 0,-1 6-10 0,2-4 0 16,1 0-10-16,3-1 10 0,0 0 6 0,3-1-6 15,0-4-5-15,1-1-26 0,2 0 3 0,1-1-7 16,0-3-37-16,2-1-43 0,2-2-16 0,-11-4-44 16,20 0-81-16,-8-2-867 0,1 0-1761 0</inkml:trace>
  <inkml:trace contextRef="#ctx0" brushRef="#br0" timeOffset="-82563.03">17040 11638 3389 0,'17'-12'589'16,"-7"10"-190"-16,1-1-49 0,1 0-97 0,2 0-17 15,1 2-69-15,0-3-30 0,4 2-39 0,1-1-18 16,-2 2-51-16,2 0-9 0,1-1-83 15,-5 1-32-15,1 1-72 0,-3 0-1422 0</inkml:trace>
  <inkml:trace contextRef="#ctx0" brushRef="#br0" timeOffset="-82306.695">17087 11721 3527 0,'0'0'573'0,"13"0"-172"16,-2 0-61-16,-11 0-55 0,24-4-67 0,-10 1-20 16,0 0-39-16,6 0-29 0,1 2-16 0,-1-1-22 15,1 1-26-15,2 1-23 0,-3 1-5 0,1 1-13 16,-2-1-21-16,-2 1-14 0,0 2-43 0,-4-3-43 15,0 3-79-15,-3-1-55 0,-2 0-1330 16</inkml:trace>
  <inkml:trace contextRef="#ctx0" brushRef="#br0" timeOffset="-80926.917">17665 11408 3226 0,'0'0'552'0,"0"0"-155"0,0 0-56 0,0 0-82 16,0 0-27-16,0 0-12 0,0 0-2 0,0 0-32 16,0 0-14-16,0 0-17 0,0 0-15 0,0 0-29 15,0 0 16-15,14 27-21 0,-11-12-4 0,0 4-4 16,2 4-15-16,2 2-2 0,0 6-7 15,1 0-5-15,0 0-7 0,0 0 3 0,1-1-11 16,-2-5 1-16,-1-2-4 0,2 0 0 0,-2-6-6 16,-2-1-2-16,0-2-10 0,2-4 0 0,0-1-5 15,3-3-4-15,0-6-6 0,-9 0-1 0,25-11 0 16,-9-1 1-16,1-6-10 0,-1-4-3 16,2-1-3-16,6-11-2 0,-6 4-6 0,3-6-8 15,-4 4-7-15,-4 4-4 0,0 1-8 0,-1 0-9 16,0 2-7-16,-1 4-16 0,0 2-17 0,-2 3-23 15,1 1-23-15,-2 1-73 0,2 4-28 0,-3 1-837 16,2 4-555-16</inkml:trace>
  <inkml:trace contextRef="#ctx0" brushRef="#br0" timeOffset="-80291.182">18096 11719 3472 0,'0'0'665'0,"-10"23"-165"0,7-15-111 15,0 6-58-15,-1-2-72 0,0 4-13 16,0 1-57-16,-2 0-31 0,0 1-3 0,2 3-31 16,0-3-24-16,0 0-4 0,1 2-20 15,-2-3-6-15,3 0-11 0,-1 0-5 0,0-3-10 16,2-1-5-16,-1-1-21 0,1 0-11 0,0-2-23 15,-2 0-15-15,0 0-34 0,-2-2-30 0,1 0-33 16,4-8-39-16,-12 10-477 0,7-7-674 0,5-3-1398 16</inkml:trace>
  <inkml:trace contextRef="#ctx0" brushRef="#br0" timeOffset="-79950.901">18379 11866 3367 0,'0'0'508'16,"0"0"-105"-16,0 0-112 0,0 0-52 0,0 0-45 16,-36 12-19-16,24-7-19 0,-1 1-15 0,-3 2-11 15,4 2-7-15,-4 2 2 0,5 1-17 0,-1-1-24 16,1 2 9-16,1 0-12 0,3-1 5 0,-1 0-9 15,4-2 4-15,1 1-17 0,1-3 0 16,1-1-8-16,1-8-7 0,4 10-5 0,-4-10 1 16,10 2-7-16,-10-2 2 0,16-3-8 0,-9-1-8 15,2-3-3-15,1 1 6 0,0 0-15 0,0-4 0 16,-1 3-12-16,-1-2-1 0,-1 0-18 0,0-1-5 16,-1 2-26-16,-2-4-4 0,-1 2-4 0,0 0-22 15,-2 0-32-15,-1 10-12 0,0-22-32 0,0 13-24 16,-1 2-294-16,1-1-979 0,0 8-1748 0</inkml:trace>
  <inkml:trace contextRef="#ctx0" brushRef="#br0" timeOffset="-79306.979">18663 11834 2807 0,'0'0'472'0,"0"0"-151"0,-17-15-46 16,11 13-78-16,6 2 34 0,-14-1-24 0,4 2-23 16,10-1-29-16,-18 6-2 0,8-3-21 0,-1 3 23 15,1 1-47-15,-3 2 13 0,5 1-35 0,-3 1 26 16,3 0-36-16,0 0-2 0,3-1-5 16,0-1 5-16,2 0-2 0,0 0-29 15,0-3-2-15,3-6 3 0,2 10-1 0,-2-10 4 16,0 0-14-16,10 4-1 0,-10-4-13 0,0 0 17 15,22-9-13-15,-12 4-5 0,-1-1-18 0,3-3-10 16,0 1 6-16,0 0-19 0,0-2-12 0,-2 1-14 16,-1 1-22-16,0 1-21 0,-2-1-3 0,0 2 18 15,1 0-11-15,-2 1-3 0,0 0-27 0,-6 5-6 16,11-7-33-16,-11 7-21 0,14-6-34 0,-14 6 8 16,16-3 1-16,-5 2 0 0,0-2 29 0,-11 3-45 15,23-4 65-15,-12 3 10 0,-1-2-17 0,-10 3 45 16,20-6 17-16,-13 4 65 0,-7 2 54 0,16-5 24 15,-16 5 11-15,10-6 81 0,-9 3 7 0,-1 3 50 16,0 0-37-16,0 0 34 0,0 0-32 16,-10-10 46-16,10 10-53 0,-15 1-12 15,15-1-20-15,-20 6 32 0,7 0-15 0,-1 1-15 16,0 3-20-16,1 2-6 0,1 0-9 0,1-1 2 16,1 2-42-16,2-1 34 0,0-1-34 0,3-2 17 15,2-1-20-15,2-2 5 0,1-6-9 0,0 0 3 16,13 11-6-16,-13-11 3 0,17-6-11 0,-3-2 1 15,-1-1 0-15,2-2-1 0,3-3-8 0,1 1 5 16,-4-2-3-16,4 0-18 0,-5-1-6 0,3 0 14 16,-3-2-9-16,1 2 1 0,-2 0-17 0,-3-2 11 15,1 4 8-15,-2 2-19 0,-2-1 6 0,0 3-3 16,-3 1-4-16,0 3-1 0,-2 1-10 16,-2 5 13-16,0 0-16 0,0 0 20 0,0 0-18 15,0 0-1-15,-9 26-15 0,4-13-17 16,-1 1-21-16,3 1-21 0,-1 1-7 0,3-1-17 15,-1-1-39-15,2-2-42 0,3 1-37 0,0-2-1695 16</inkml:trace>
  <inkml:trace contextRef="#ctx0" brushRef="#br0" timeOffset="-78862.797">19077 12091 3752 0,'-1'18'630'0,"-1"-5"-163"0,1-2-100 15,1-4-77-15,-2 1-55 0,2-8-78 0,0 9-49 16,0-9-45-16,0 0-39 0,0 0-22 0,0 0 9 16,0 0-36-16,0 0-27 0,9-35-19 0,-7 18-1 15,1 1-14-15,0-2 18 0,0-2 5 0,-2 3 12 16,2-2-15-16,-3 1 42 0,2 1-24 15,-2 3 29-15,0 1 19 0,0 1 35 0,1 0 5 16,1 0 63-16,-2 5-26 0,0-2 32 0,1 2-21 16,-1 7 10-16,3-14-6 0,0 8-4 0,-3 6-13 15,6-10-7-15,-6 10-4 0,11-10-4 0,-4 5-6 16,0 2-1-16,2-2-13 0,1 0-1 0,1 2-1 16,0-1-4-16,1 1-13 0,1 0 4 15,-2 2-8-15,1 0 2 0,-1 1-1 0,-1 0 2 16,-10 0-8-16,18 3 17 0,-12-1-20 0,-6-2 4 15,8 9 3-15,-6-3 1 0,-2-6-10 0,-3 17 2 16,-3-9-11-16,-1 0 8 0,-5 1-7 0,0-1-5 16,-3 0-18-16,2-2-3 0,-2-1-8 0,0-1-6 15,1-2-15-15,0-1-13 0,0-1-25 16,0-1-19-16,1-1-44 0,0-1-23 0,5 0-11 16,2-1-1065-16,2-1-907 0</inkml:trace>
  <inkml:trace contextRef="#ctx0" brushRef="#br0" timeOffset="-78538.755">19377 11733 3466 0,'0'0'512'0,"0"0"-98"16,0 0-79-16,-18 17-51 0,16-10-30 0,2-7-58 15,-6 12-29-15,3-5-39 0,2 0 2 0,1-7-23 16,-1 14-2-16,1-14-21 0,0 8-2 0,0-8-31 15,5 9 3-15,-5-9-12 0,0 0 1 0,18-3-5 16,-18 3-16-16,15-7 4 0,-6 3-9 0,1-2 8 16,0 0-8-16,3 0-9 0,-3-2 5 0,0 1 2 15,1 4 2-15,-2-4-7 0,-2 0 10 0,1 4-13 16,-2-1 1-16,-1 0-16 0,-5 4 14 16,8-4-12-16,-8 4 8 0,0 0 0 0,0 0 9 15,0 0-17-15,7 18 6 0,-7-10-5 0,1 2 9 16,-1-10-12-16,3 17 12 0,-2-7-15 0,1 0-2 15,0-2-14-15,3 0-19 0,-1-2-28 16,-4-6-23-16,13 6-48 0,-13-6-62 0,20 3-1006 16,-9-6-795-16</inkml:trace>
  <inkml:trace contextRef="#ctx0" brushRef="#br0" timeOffset="-78122.16">19885 11464 3638 0,'0'0'636'0,"-8"3"-194"0,8-3-53 15,-4 5-111-15,4-5-57 16,0 0-36-16,-6 4-24 0,6-4-5 0,0 0 2 15,0 0-34-15,0 0-20 0,0 0-14 0,0 0-20 16,0 0 1-16,0 0-18 0,0 0-3 0,0 0-11 16,0 0-12-16,0 0-7 0,0 0-22 0,0 0-28 15,0 0-9-15,0 0-22 0,0 0-21 0,0 0-61 16,17-15-87-16,-17 15-868 0,0 0-602 0</inkml:trace>
  <inkml:trace contextRef="#ctx0" brushRef="#br0" timeOffset="-77531.046">20297 11265 3856 0,'1'23'588'0,"2"-1"-143"0,-2-2-90 0,1-1-85 16,-1-1-32-16,-1 0-22 0,2 1-43 0,1-1-10 16,-3-2-21-16,2-3 2 0,0 0-5 15,-2-3-14-15,1 1-13 0,2-3-12 0,-3-8-17 16,7 6-6-16,-7-6-20 0,0 0 0 0,23-14-11 16,-12 3-4-16,3-6-7 0,-1-2 0 0,3-4-6 15,-1-3-5-15,1-2-1 0,2 2-7 0,-1-1-11 16,-3-1-6-16,0 2-10 0,-1 2-16 0,-2 2-7 15,0 5-15-15,-4 1-21 0,2 5-14 0,-2-3-19 16,-2 5-27-16,0 2-8 0,-5 7-43 16,4-8-51-16,-4 8-858 0,0 0-627 0</inkml:trace>
  <inkml:trace contextRef="#ctx0" brushRef="#br0" timeOffset="-76759.002">20650 11364 3927 0,'-8'20'560'0,"2"-11"-161"0,-3 3-44 0,0 3-66 16,-1 3-36-16,-2 2-27 0,-3 5-35 0,2 1-18 15,1 0-28-15,0 3 1 0,5-7-36 16,-2 2-6-16,3 0-12 0,1-3-7 0,1-2-13 16,3-2-5-16,-1-1-4 0,2-2-10 0,2-2-6 15,0-2-6-15,1-3-5 0,3-3-9 0,-6-4-5 16,17 5-5-16,-17-5 0 0,19-5-7 16,-7 0-5-16,-1-2-5 0,3-2-6 0,-4 0-2 0,0-1-5 15,1 0-6-15,-3 0-8 0,-3 1-11 16,0 0 5-16,-3 1-15 0,2-1 2 0,-4 0-11 15,0 9 1-15,-4-12-19 0,0 7-4 0,-2 2-19 16,6 3-3-16,-14-5-27 0,14 5-6 0,-20 0-21 16,20 0-40-16,-21 3-7 0,21-3-94 0,-17 5-199 15,10-4-127-15,7-1-7 0,-12 4 211 16,12-4 317-16,0 0 29 0,0 0 116 0,0 0-52 16,0 0 0-16,0 0 2 0,0 0-38 0,0 0 110 15,43 5-47-15,-29-6 51 0,5 0-17 0,-1-2-12 16,2-1-57-16,1 0 82 0,1 0 11 0,1 0 2 15,1-1-25-15,-2-3 56 0,-2 3 22 16,-2 0 32-16,-3 0-41 0,-1 0 23 0,-1 1-34 16,-3 1-2-16,1-1-22 0,-3 0 31 0,-3 2 17 15,-5 2 4-15,7-7-18 0,-7 7 16 0,0 0-28 16,0 0 30-16,0 0-14 0,0 0-6 0,0 0-4 16,0 0 8-16,0 0-17 0,-34 10-12 0,27-5-13 15,-1 1-9-15,-1 0-6 0,-1 1 6 0,3 1-13 16,0 0-13-16,0 1-9 0,-1 0 1 15,4 0-6-15,-1-2 19 0,2-1-22 0,3-6-13 16,-1 12 8-16,1-12-1 0,0 0-8 0,0 0 3 16,9 8-3-16,-9-8-3 0,0 0-1 15,18-4-6-15,-18 4 1 0,13-10 1 0,-5 6-2 16,0-3-4-16,1 1-1 0,-2 0 6 0,2-2-2 16,-1 1 19-16,-1-1-28 0,2 1-1 0,-4 0-6 15,2 0 4-15,-1 1-5 0,-3 1-4 0,1-2-1 16,-4 7 6-16,6-7-5 0,-6 7 5 0,0 0-2 15,0 0 9-15,0 0-6 0,0 0 5 0,0 0 2 16,0 0-8-16,0 0-4 0,-19 24-3 0,14-16-27 16,2 1-12-16,0-1-23 0,3-8-15 0,0 0-64 15,3 16-29-15,-3-16-880 0,7 4-584 16</inkml:trace>
  <inkml:trace contextRef="#ctx0" brushRef="#br0" timeOffset="-76490.895">21051 11510 3821 0,'-8'12'511'16,"4"-2"-124"-16,-2 0-99 0,3-2-10 0,0 0-57 16,2-1-29-16,1-7-28 0,-3 11-22 0,3-11-22 15,2 13-28-15,-2-13-9 0,4 11-5 16,2-4-13-16,-1 0-11 0,2-2-16 0,0 1 8 15,0-1-4-15,1 1-17 0,-3 1-3 16,1 1 11-16,1 0-14 0,-6-2-4 0,-1-6-2 16,3 15-16-16,-3-9-2 0,0-6-31 0,-6 15-16 15,6-15 6-15,-11 13-43 0,6-8-10 0,5-5-34 16,-15 4-30-16,15-4-33 0,-12-1-189 0,12 1-1100 16,-13-5-2059-16</inkml:trace>
  <inkml:trace contextRef="#ctx0" brushRef="#br0" timeOffset="-76199.356">21234 11576 3863 0,'13'-3'475'0,"-2"-2"-86"0,1 1-94 16,-1-2-56-16,-1-1-45 0,1 2-4 0,-3 0-49 15,1-3 0-15,-3 1-59 0,2 2 2 0,-5-1-24 16,-1 0 0-16,-2 6-16 0,2-10 7 0,-2 10-14 15,-6-7 8-15,2 3-20 0,4 4 8 0,-14-3-11 16,14 3 3-16,-16 4 4 0,5 0 12 0,3 2-7 16,-3 3-2-16,0 0 18 0,3 0-17 15,-1 3-18-15,4 0 1 0,-4 2-12 0,6-4 17 16,1 0-5-16,2 2-3 0,0-3-5 16,4 0-14-16,2-2-7 0,2-2-6 0,0 1-34 15,5-4 6-15,0-2-34 0,1-2-19 0,4-1-19 16,1-4-30-16,5-1-37 0,-2-3-1027 0,5-4-1069 15</inkml:trace>
  <inkml:trace contextRef="#ctx0" brushRef="#br0" timeOffset="-75995.387">21756 11199 3653 0,'16'-2'542'0,"-1"-1"-113"0,0 1-96 0,-2-1-88 15,1 0-54-15,-3 2-60 0,-1-1-51 0,4 0-89 16,-2 0-52-16,-12 2-74 0,19-1-105 0,-10 1-1670 16</inkml:trace>
  <inkml:trace contextRef="#ctx0" brushRef="#br0" timeOffset="-75759.812">21657 11379 4487 0,'5'4'542'15,"-5"-4"-139"-15,14 6-94 0,-2-4-54 0,-1-1-47 16,0 0-31-16,4 0-34 0,-2-2-23 0,2 1-21 15,0-1-29-15,-1 1-11 0,0-1-22 0,-1-2-25 16,3 1-21-16,-5 1-23 0,2 0 0 0,-2 0-24 16,-2-1-15-16,-1 1-34 0,2 0-31 15,-10 1-58-15,0 0-25 0,21-3-1137 0,-11 0-868 16</inkml:trace>
  <inkml:trace contextRef="#ctx0" brushRef="#br0" timeOffset="-74959.402">22543 10943 3580 0,'0'0'564'16,"0"0"-162"-16,-30 15-51 0,16-5-61 0,-4 1-59 15,-2 3 0-15,-4 4-25 0,-9 10-32 0,2 2-17 16,0 1-7-16,0 2-13 0,4 3-18 0,-1 2-4 15,2 1-7-15,2 3-18 0,5-1-9 16,-1 2-1-16,3-1-17 0,5-7-2 0,4-5-8 16,0 1-8-16,3-5 0 0,3-2-10 0,0-2-6 15,2-3 4-15,2 2-6 0,2-5-11 0,0 0-8 16,4-3-9-16,2-2-14 0,2-3-8 0,2 0-16 16,1-4-11-16,4-2-21 0,-2 1-9 0,1-3-37 15,-1-2-42-15,0 2-22 0,3-5-745 0,-2-2-565 16,3-2-1556-16</inkml:trace>
  <inkml:trace contextRef="#ctx0" brushRef="#br0" timeOffset="-74627.519">22604 11179 4211 0,'-12'29'613'0,"7"-19"-134"15,0 3-90-15,1 3-57 0,0-2-86 0,1 3-32 16,-1 1-38-16,-2-3-29 0,1 2-23 0,0 1-24 15,0 0-14-15,-1-3-8 0,2 3-13 0,-5-1-14 16,2-2-10-16,2 0-5 0,-1-1-11 16,-1 0-21-16,1-5-22 0,1 2-14 0,2-3-29 15,-2 0-12-15,3-2-34 0,2-6-38 0,0 0-291 16,0 0-530-16,8 8-635 0</inkml:trace>
  <inkml:trace contextRef="#ctx0" brushRef="#br0" timeOffset="-74463.011">22727 11454 3580 0,'0'0'574'16,"0"0"-212"-16,0 0-129 0,0 0-129 15,0 0-108-15,0 0-165 0,0 0-154 0,15-12-2894 16</inkml:trace>
  <inkml:trace contextRef="#ctx0" brushRef="#br0" timeOffset="-74166.935">22947 11181 3735 0,'0'0'607'0,"-31"16"-136"15,24-9-107-15,0 3-23 0,-2 0-98 16,1 2-41-16,2 2-33 0,-1 0-21 0,0-2-17 16,3 3-7-16,0-3-20 0,1-1 2 0,1 0-10 15,2-2 0-15,0-1-22 0,0-8-5 0,5 13-6 16,-2-9-9-16,-3-4-8 0,12 1-3 16,-12-1-4-16,16-6-2 0,-9-1-3 0,4-1-9 15,-4 0-8-15,2-3-8 0,-4 1-18 0,2 0-9 16,-3-1-13-16,-1 0-3 0,-1-2-16 0,-2 2-11 15,0-1-14-15,0 12-18 0,-3-23-23 0,1 11-25 16,0 1-32-16,0 1-783 0,-1 2-472 0,2 0-1466 16</inkml:trace>
  <inkml:trace contextRef="#ctx0" brushRef="#br0" timeOffset="-73787.098">23104 11050 3833 0,'0'0'564'0,"0"0"-75"0,0 0-114 0,0 0-57 16,-1 18-56-16,1-18-32 0,-3 12-28 0,1-1-35 15,1-3-31-15,1 1-12 0,0 1-18 0,1 0-15 16,1 0-16-16,1-1-5 0,1-2-11 0,0 0 0 16,3-1-10-16,2-1-18 0,-1-2-7 15,2-2-2-15,-10-1-9 0,21-1-7 0,-7-1-6 16,-1-2-1-16,1-1-6 0,0-4 1 0,2 2 1 15,-4 0 0-15,1-3-10 0,-2 4 12 0,-1-1-8 16,-1 0 4-16,1 1-3 0,-2 0 8 0,-1 1-8 16,-1 0 6-16,1 0 0 0,-7 5-5 15,6-6-3-15,-6 6 11 0,0 0 1 0,0 0 7 16,0 0-7-16,0 0 19 0,-16 33-9 0,8-18 7 16,-1 6 0-16,1 0 1 0,-1 3-14 0,1-1 8 15,1 3-4-15,0-3 3 0,3-2 1 0,1-2-4 16,0-1 10-16,0-2-20 0,0-3-11 15,2 0-20-15,-1-4-32 0,4-2-21 0,-2-7-45 16,0 0-10-16,0 0-51 0,0 0-743 0,0 0-538 16,25-13-1629-16</inkml:trace>
  <inkml:trace contextRef="#ctx0" brushRef="#br0" timeOffset="-73422.969">23491 11120 3809 0,'0'0'617'0,"10"-2"-150"0,-4-1-123 15,-6 3-51-15,14-5-60 0,-7 2-46 0,2 0-37 16,-1-1-9-16,0 1-22 0,1 0-17 0,-2 1-22 16,3 1-8-16,-10 1-17 0,15-3 12 0,-6 1-23 15,-9 2 4-15,15 2-9 0,-15-2-5 0,13 5-9 16,-8-1-5-16,-5-4 3 0,8 11-11 0,-7-1 8 15,-1-2-9-15,0 2 0 0,-1 2 1 16,-2 0 2-16,-4 2-2 0,3-2-7 0,-2 1-2 16,-1-1 4-16,1 0 6 0,-1-1-5 0,2-2 2 15,-1 1-5-15,2-2 15 0,-1 0 6 16,3-2 0-16,2-6-3 0,-3 13 0 0,3-13-7 16,3 12 6-16,-3-12-2 0,7 10-6 0,0-3-3 15,0-2-1-15,1-2-9 0,2 2-6 0,-1 0-15 16,2-1-4-16,-3 1-21 0,3-2-9 0,0 0-23 15,-4 0-23-15,-7-3-35 0,0 0-54 0,21 4-46 16,-15-3-835-16,-6-1-708 0</inkml:trace>
  <inkml:trace contextRef="#ctx0" brushRef="#br0" timeOffset="-72807.548">24113 10985 3621 0,'0'0'580'0,"-11"23"-152"16,0-12-85-16,1 1-67 0,-4 4-44 16,-1 1-41-16,-1-1-12 0,0 5-36 0,-2 1 13 15,2-1-37-15,-1-1-8 0,3 0-14 0,0-1-12 16,1 0-2-16,2-2-11 0,-2-1-6 0,3-2-7 15,1 0-9-15,1-4-2 0,1 0-6 0,1-2 3 16,2 0 5-16,0-2-1 0,4-6 0 0,-6 8-5 16,6-8-9-16,0 0-3 0,0 0 2 15,0 0-5-15,0 0-12 0,32-7 3 0,-21 4-2 16,0-1 4-16,3 0-5 0,-1 0-7 0,0 2 5 16,2-3-5-16,3 1-4 0,-5 2-7 0,4 0-14 15,-4-1-11-15,0 2-15 0,1-2-19 0,-3 2-19 16,0 1-39-16,-2-2-24 0,-9 2-46 15,17-1-32-15,-7 0-837 0,-10 1-479 0,15 0-1978 16</inkml:trace>
  <inkml:trace contextRef="#ctx0" brushRef="#br0" timeOffset="-72431.036">24318 11151 4011 0,'0'0'581'0,"0"0"-137"0,0 0-100 0,0 0-66 16,0 0-50-16,0 0-47 0,40-4-32 0,-30 3-15 16,-1-1-16-16,3 1-10 0,-2 0-32 15,4 0-8-15,-3-1-21 0,3 2-25 0,-2-1-15 16,-1 1-29-16,0 0-18 0,-1 0-41 0,-10 0-24 15,0 0-92-15,24 5-48 0,-18-5-1070 0,-6 0-1063 16</inkml:trace>
  <inkml:trace contextRef="#ctx0" brushRef="#br0" timeOffset="-72067.534">24790 10933 3514 0,'0'0'661'0,"0"0"-178"0,-19 16-66 16,13-7-93-16,-3 2-48 0,3 0-38 16,-3 3-34-16,0 0-44 0,2 4 7 0,-4 2-45 15,4-1-7-15,0 1-20 0,1 2-14 0,2-1-4 16,-1-1-15-16,3-1-5 0,1-1-10 0,-1-2 1 15,2 0-7-15,2-3-6 0,-1 1 1 0,3-4-11 16,-1 0 3-16,2-4-4 0,1-1-7 0,-6-5 0 16,13 3-2-16,-13-3-8 0,18-6 6 15,-9-1-9-15,3 0-3 0,-2-2-9 0,0 1 10 16,-3-3-11-16,0 1 1 0,-2 0-3 0,-3 1-2 16,-2 1-17-16,0 0 1 0,-2 1-8 0,-3-1-2 15,0 2-9-15,0 2-3 0,-6 1-24 0,11 3-13 16,-18-3-30-16,18 3-36 0,-21 4-55 15,11-2-800-15,-2 2-559 0</inkml:trace>
  <inkml:trace contextRef="#ctx0" brushRef="#br0" timeOffset="-71875.186">24896 11228 3621 0,'6'8'564'0,"-6"-8"-134"16,7 7-100-16,-7-7-52 0,7 4-79 0,-7-4-38 15,10 0-105-15,-10 0-32 0,0 0-108 16,15-9-66-16,-15 9-25 0,12-10-1578 0</inkml:trace>
  <inkml:trace contextRef="#ctx0" brushRef="#br0" timeOffset="-71596.008">25095 11039 3943 0,'0'0'529'0,"0"0"-112"15,5 15-94-15,-5-15-77 0,4 10-9 0,0-6-32 16,-4-4-71-16,9 10-22 0,-4-5-4 15,2 0-22-15,2 0-15 0,-3 0-20 0,4 0 13 16,-2 0-19-16,-1 1 0 0,0-2-9 0,0 1 0 16,0 1-15-16,-3 0 2 0,-2 2-6 0,-2-8 6 15,1 15-13-15,-2-5-10 0,-1-2 0 0,-2 1 0 16,-4 0-25-16,-1-2-23 0,1 0-12 0,-1 0 3 16,-2-2-21-16,1-1-13 0,10-4-64 0,-18 1-35 15,7-2-984-15,2-3-980 0</inkml:trace>
  <inkml:trace contextRef="#ctx0" brushRef="#br0" timeOffset="-71422.172">25097 11034 3856 0,'5'-5'564'0,"-5"5"-163"0,11-7-74 15,-11 7-78-15,14-11-28 0,-6 7-50 0,1-2-15 16,1 2-28-16,-1-1-31 0,1-1-47 0,1 3-50 15,1-1-46-15,0 1-13 0,-1-1-60 0,0 0-46 16,3 1-83-16,1-1-1306 0</inkml:trace>
  <inkml:trace contextRef="#ctx0" brushRef="#br0" timeOffset="-71176.008">25456 10934 3330 0,'-6'7'538'16,"-2"-1"-158"-16,3 2-59 0,0 1-61 0,-1 0-67 16,4-1-13-16,-3 3 5 0,5-4-32 0,-1 2-1 15,1-9-17-15,1 12-33 0,-1-12-7 16,7 10-9-16,-7-10-17 0,11 5 2 0,-5-5-13 16,-6 0 7-16,17 0-7 0,-17 0-7 15,17-5-11-15,-10 1-14 0,2 1-8 0,-4-1-8 16,1 0-31-16,-6 4 1 0,6-11-17 0,-6 11-23 15,-2-10-50-15,2 10-27 0,-10-13-48 0,1 10-35 16,-1-2-1259-16,1 1-1632 0</inkml:trace>
  <inkml:trace contextRef="#ctx0" brushRef="#br0" timeOffset="-70843.13">25516 10683 4164 0,'11'18'468'16,"-1"0"-93"-16,2 2-69 0,-2-1-55 0,6 6-63 15,1 0-18-15,8 13-30 0,-1-3-26 0,-1 3-22 16,2-2-15-16,-1 3-1 0,-1 0-9 16,-5 0-15-16,2-1-6 0,-9-1-3 0,-5-5-3 0,2 3-9 15,-6-1 10-15,-2-3-15 0,-2 4-4 16,-6-5-8-16,0 0-26 0,-3-4-21 0,-1-6-12 16,-1-1-21-16,-4-3-22 0,0-3-29 0,3-6-51 15,-3-1-50-15,3-3-1089 0,0-3-1050 0</inkml:trace>
  <inkml:trace contextRef="#ctx0" brushRef="#br0" timeOffset="-70495.302">26119 10980 3902 0,'-22'31'514'15,"0"6"-106"-15,-1 3-110 0,1 5-37 0,-1 5-53 16,5 2-32-16,2-2-35 0,5-1-9 0,3-10-23 15,3-7-17-15,5-4-5 0,3-3-11 0,3-2-12 16,5-1 3-16,1-1-20 0,3-3-17 16,3-3-19-16,0-3-5 0,2-1-15 0,1-2-21 15,-4-4-32-15,0-1-12 0,-2-3-25 0,1-2-52 16,-3 0-49-16,3-4-1172 0,-1-3-910 16</inkml:trace>
  <inkml:trace contextRef="#ctx0" brushRef="#br0" timeOffset="-63287.679">26272 11220 2384 0,'0'0'468'0,"0"0"-71"0,0 0-66 0,0 0-43 16,0 0-67-16,0 0-3 0,0 0-33 0,0 0-40 16,0 0-7-16,0 0-12 0,0 0-20 0,0 0 2 15,0 0-14-15,0 0 13 0,0 0-1 0,0 0-4 16,0 0-56-16,0 0 8 0,0 0-20 0,0 0 3 16,16-22-2-16,-11 18 13 0,1-1-18 0,-1 0 22 15,3 1-19-15,2-1 14 0,-3 0-14 16,3 3-30-16,0-2 7 0,-1 0 18 15,2 1-26-15,3 0 23 0,-5 2-17 0,4-1 2 0,-1 1-13 16,0-1 11-16,-3 2 4 0,1-1-4 16,-10 1 3-16,15 0-11 0,-15 0-19 0,12 3 36 15,-12-3-24-15,2 8-1 0,-2-8-16 0,0 0 19 16,-10 17 2-16,4-9 1 0,1 0-5 0,-3 0 7 16,1 0-10-16,-5 2-6 0,2-2-2 0,-2 1 21 15,3 0-6-15,-2-2-4 0,3 1 7 0,-2-1 20 16,3 0-17-16,-1-1 15 0,0 0-36 0,1-1 13 15,-1 0 5-15,3-1-13 0,5-4 15 0,-11 7 19 16,6-3-8-16,5-4 0 0,-6 5-7 0,6-5 26 16,-7 5 2-16,7-5-5 0,0 0 16 0,-6 7 6 15,6-7-15-15,0 0 14 16,0 0-19-16,0 0 0 0,0 0-5 0,0 0-12 16,0 0 1-16,0 0 7 0,15 8-8 0,-15-8 12 15,14 0-10-15,-14 0-8 0,15 0-6 0,-6 1 2 16,3 0-2-16,-1-1-8 0,1 2 0 0,0-1-7 15,-1 1-8-15,1-2-1 0,1 1-6 0,-13-1-22 16,19 1-34-16,-13-1-70 0,-6 0-56 0,15 3-1161 16,-15-3-1008-16</inkml:trace>
  <inkml:trace contextRef="#ctx0" brushRef="#br0" timeOffset="-62659.505">26540 11076 3989 0,'0'0'479'0,"0"0"-69"0,0 0-97 16,0 0-69-16,29 9-46 0,-29-9-28 15,15-1-38-15,-15 1-8 0,15 0-21 0,-5 0-20 16,1 0-11-16,1 0 5 0,-1 0-21 0,3 0 0 15,1 1-18-15,-2-1-6 0,3 1-3 0,-3 1 6 16,1-1-13-16,-1 1 0 0,-3-1-8 0,1 0 11 16,-11-1-3-16,13 3 12 0,-5-1-29 0,-8-2 3 15,4 7-9-15,-4-7 4 0,0 10 2 16,0-10 5-16,-10 13-6 0,2-6 14 0,1 1-15 16,-2-2 0-16,-2 0-3 0,2 0 4 0,0 1-4 15,-1-2 7-15,4-2-6 0,-1 1 4 0,7-4-5 16,-10 8 8-16,7-4 2 0,3-4-13 15,-7 6 6-15,7-6 5 0,-2 7 0 0,2-7 3 16,0 0-6-16,9 12 4 0,-9-12-2 0,9 7 4 16,0-2-3-16,-1 0 5 0,2 0-16 0,-3 0 5 15,4-1-4-15,-2 1 2 0,-2-1-4 0,-1-1 7 16,-6-3-6-16,9 8 1 0,-7-2-6 16,-2-6 5-16,0 10-3 0,0-10 0 0,-6 13-1 0,3-7 12 15,-1 0-13-15,-2-1 13 0,-1-2-18 16,0 2 16-16,0-2-22 0,0 1-3 0,-1 0-8 15,-2-2 5-15,1 1-10 0,1-2-16 0,-2 1-15 16,-3-1-32-16,13-1-44 0,-16-1-110 16,7-1-933-16,0-1-848 0</inkml:trace>
  <inkml:trace contextRef="#ctx0" brushRef="#br0" timeOffset="-62111.302">27070 11079 2539 0,'-16'6'651'0,"2"2"-170"0,2-1-112 16,0 1-27-16,3 1-87 0,-2 0-19 0,1 1-46 15,2 2-44-15,-1 0-26 0,-1 3 12 0,4-1-37 16,3 0 9-16,-3 0-23 0,4-3-9 0,0 0-1 16,2 0-5-16,2-1 3 0,0-1-4 15,4-2-29-15,-1-2 4 0,2-1-18 0,2-1-4 16,2-2-2-16,0-2 2 0,5-2-4 16,-3-1 6-16,3-3 0 0,-1 1-4 0,-1-4-8 0,0 1 3 15,0-1-9-15,-1 0 2 0,-2-1-4 16,-2 1 0-16,0-2-24 0,-3-1 9 0,0-1-11 15,-2 3 19-15,-1 0-13 0,-6-1-1 0,3 1-2 16,-4 1-8-16,-4 1-4 0,2 2 6 0,-7 0-2 16,3 2-4-16,-1 2 14 0,-2 0-2 0,-1 2 11 15,3 1-17-15,1 0-32 0,-2 0 8 0,3 0-28 16,-1 0-11-16,10 0-38 0,0 0-33 0,-20 2-45 16,20-2-689-16,-6 2-2482 0</inkml:trace>
  <inkml:trace contextRef="#ctx0" brushRef="#br0" timeOffset="-60915.14">27431 10996 2479 0,'0'0'511'15,"0"0"-214"-15,0 0 3 0,0 0-109 0,-7-7 49 16,7 7-57-16,0 0 27 0,0 0-34 0,0 0-1 15,0 0-5-15,0 0 6 0,0 0-23 16,0 0 15-16,0 0-18 0,0 0-8 0,0 0-13 16,0 0-9-16,0 0-31 0,0 0 5 0,-6 16-13 15,6-16 10-15,-3 12-24 0,1-5-19 0,0 3-4 16,0-1 12-16,2 2-25 0,-4 2 14 0,4-1-9 16,-3 2 7-16,1 0-4 0,0 1-1 15,2-1-7-15,-2 3-3 0,-3 0-3 0,5-1 5 16,-2 2-9-16,1 0 3 0,-3-1-7 0,4 1-7 15,-4-1-26-15,2 1-29 0,-1-1-24 0,-1-2-18 16,2-3-55-16,-1 3-15 0,1-7-873 0,2-2-580 16</inkml:trace>
  <inkml:trace contextRef="#ctx0" brushRef="#br0" timeOffset="-60555.004">27522 11181 3453 0,'-14'8'415'0,"1"-3"-67"0,1 0-59 0,1-1-40 16,0-2-58-16,1 1-24 0,2-1-31 16,-1-1-4-16,-1 2-54 0,4-2 10 0,6-1-27 15,-13 2 13-15,13-2-8 0,-12 2 42 0,12-2-23 16,-9 3 4-16,9-3 5 0,0 0-13 0,0 0-15 15,0 0 11-15,0 0-5 0,0 0-3 0,21 11 8 16,-11-9-26-16,2-1-5 0,-1 2-1 16,2 0-3-16,1-2-2 0,1 2 1 0,-1-1-9 15,-1 0-3-15,0 1 0 0,-1-1-6 0,-1 1-2 16,-1-1-2-16,1 2-1 0,-2-4 3 0,-9 0-5 16,14 4-2-16,-5-3-4 0,-9-1-11 0,10 3 2 15,-10-3-10-15,12 2-5 0,-12-2-11 16,0 0-2-16,11 2-11 0,-11-2-23 0,0 0-21 15,12 0-13-15,-12 0-72 0,0 0-58 0,0 0-960 16,0 0-700-16</inkml:trace>
  <inkml:trace contextRef="#ctx0" brushRef="#br0" timeOffset="-60215.978">27750 11023 3554 0,'-6'15'518'0,"6"-7"-113"0,0 3-61 0,-3-1-90 16,2 2-46-16,-2 1-30 0,3-1-21 0,-2 2-8 15,-1-1-35-15,1 2-14 0,2-3 3 16,2 0-3-16,-2 1 6 0,3-2 4 0,-1 0 2 15,1-2-15-15,-1-1-4 0,2-2-21 0,4-1-2 16,-1-3-15-16,-7-2 0 0,23-1-7 0,-9-4-10 16,-1-1 1-16,7-3-3 0,-2-4-2 0,0 1-9 15,-2-3-1-15,2 2-7 0,-5-1-9 0,3 0-1 16,-5 1-26-16,1 1-6 0,1 0-18 0,-4 0-24 16,-2 1-15-16,-1 2-23 0,-1 0-12 15,-5 9-58-15,2-14-45 0,-2 6-927 0,2 1-758 16</inkml:trace>
  <inkml:trace contextRef="#ctx0" brushRef="#br0" timeOffset="-59880.096">28028 10851 4144 0,'0'0'528'0,"0"0"-140"16,0 0-72-16,0 0-64 0,0 0-25 0,0 0-42 15,19 18-28-15,-13-11-22 0,1 2-9 0,2 3-13 16,1-1-20-16,1 7-12 0,2 2-13 16,0-2 1-16,1 6-11 0,2 2-7 0,1-1-3 15,-2 4-11-15,5 8-13 0,-3-4-12 0,0 7 10 16,-6-4-13-16,-3-4 5 0,1 0-6 0,-2 0-1 15,-3 1-2-15,-2-6 0 0,-1 0 1 0,-1-1-6 16,0-5-12-16,-3 3 9 0,-1-6-32 0,0 1-16 16,-2-3-13-16,-2-2-14 0,-3-1-30 0,0-4-24 15,-1-5-33-15,-1-1-56 0,-3-3-224 16,2-4-933-16,-1-1-961 0</inkml:trace>
  <inkml:trace contextRef="#ctx0" brushRef="#br0" timeOffset="-59291.366">27472 11214 2886 0,'0'0'615'15,"0"0"-173"-15,0 0-62 0,0 0-66 0,0 0-58 16,0 0-48-16,0 0-26 0,0 0-26 0,0 0-47 16,0 0 12-16,0 0-18 0,2-9-6 15,-2 9-29-15,0 0-14 0,9-9-21 16,-9 9 27-16,7-8-17 0,-2 3-3 0,1 1-3 16,1-1 3-16,-1-1-7 0,2-1-2 0,1 0-14 15,-1 2 3-15,2 0 1 0,0 0 1 0,-1 1-14 16,3-1 3-16,-3 1-16 0,2 1 7 0,0 2-33 15,-2-2 20-15,-2 2-36 0,-7 1-40 0,16-3-26 16,-16 3-21-16,15-1-75 0,-6 1-160 0,-9 0-1368 16</inkml:trace>
  <inkml:trace contextRef="#ctx0" brushRef="#br0" timeOffset="-56944.222">28698 11208 3395 0,'7'-4'491'0,"-7"4"-90"0,9-3-73 0,-9 3-54 15,9-2-48-15,-9 2-49 0,13-1-28 16,-13 1 5-16,14-2-51 0,-7 2-18 0,-7 0 8 16,16-2-14-16,-6 2 10 0,0-1-27 0,-10 1-10 15,17 1-22-15,-5 1-11 0,-2-1-38 0,0 1-19 16,-10-2-26-16,17 4-70 0,-17-4-95 0,17 5-62 15,-13 1-1375-15</inkml:trace>
  <inkml:trace contextRef="#ctx0" brushRef="#br0" timeOffset="-56671.432">28642 11364 3710 0,'0'0'481'0,"8"4"-112"15,-8-4-72-15,11 4-28 0,-11-4-42 0,13 2-44 16,-7-1-1-16,-6-1-31 0,18 1-37 0,-8-1-13 16,1 2-18-16,2-2-6 0,0 0-16 0,1 0 7 15,0 1-12-15,0-1-12 16,0 0-22-16,-1 1 3 0,0-1-19 0,-3 1-18 15,1 1-29-15,-11-2-24 0,16 2-66 0,-16-2-46 16,12 6-63-16,-9-3-1137 0,-3-3-1404 0</inkml:trace>
  <inkml:trace contextRef="#ctx0" brushRef="#br0" timeOffset="-53335.851">29555 10969 3249 0,'0'0'600'0,"8"-4"-130"0,-8 4-100 16,0 0-75-16,9-1-67 0,-9 1-5 0,0 0-61 15,0 0-3-15,11 0-20 0,-11 0-23 0,0 0-17 16,0 0-14-16,8-6-16 0,-8 6 6 0,6-1-2 16,-6 1-29-16,7-3 2 0,-7 3 3 15,11-5-8-15,-5 2-4 0,-6 3-4 0,13-5 0 16,-2 2-10-16,-2-1 10 0,1 1-8 0,2 1 2 16,0-1-9-16,-1 1-2 0,3 1-1 0,-1-2-8 15,2 2-1-15,-2-1 9 0,1 0-9 16,-3 2 4-16,2-1 3 0,-2 1 3 0,-11 0-10 15,18 0 2-15,-18 0-15 0,12 1 12 0,-12-1-17 16,7 8 10-16,-7-8-3 0,-1 10 0 0,1-10-3 16,-13 14 10-16,6-6-2 0,-3 2 6 0,-4 1-2 15,1 1-8-15,-3-1 3 0,0 1-4 0,-2 1-1 16,3-2 7-16,0 2-4 0,2-3 0 0,0 0 6 16,2 0 3-16,1-2-2 0,0 0 5 15,2-1-7-15,1 0 3 0,-1-1-4 0,3-1 10 16,0 0 0-16,5-5-1 0,-6 9-8 0,6-9 13 15,-2 9-6-15,2-9-4 0,0 0-3 0,11 11 12 16,-5-9-15-16,3 1 5 0,-1 3 2 0,5-3-3 16,-3-1-5-16,4 2 5 0,-1-2 5 15,-1 1-1-15,4 0-9 0,-3 1 6 0,3 0-3 16,-1-1 5-16,-1 1-10 0,-1-2-4 0,-1 0-2 16,-1 1-17-16,1-2-14 0,-1 2-9 0,-2-2-49 15,-9-1-40-15,0 0-71 0,25-3-28 0,-18 1-1006 16,0-2-649-16</inkml:trace>
  <inkml:trace contextRef="#ctx0" brushRef="#br0" timeOffset="-52891.073">30018 10946 4185 0,'12'0'504'0,"2"-2"-130"16,-2 2-80-16,3-1-68 0,0 0-31 0,-2 0-31 16,4-1-8-16,-3 1-38 0,1-1 0 0,1 1-40 15,0 1 6-15,-4 0-25 0,1-1-15 16,-2 1-6-16,-1 0-3 0,-10 0-7 0,16 1-7 16,-16-1-6-16,7 6 26 0,-7-6-27 0,0 0 10 15,-7 16-8-15,1-9-1 0,-2 1 1 0,-1-1-8 16,-1 3 5-16,2-2-4 0,-2-2-12 0,3 1 11 15,0 0 2-15,-2-1 1 0,4 0-1 16,-1 0 5-16,0 2 0 0,2-3-1 0,1 2 0 16,3-7 1-16,-1 13-5 0,1-13 15 0,3 13-17 15,-1-5 5-15,1 0-8 0,3-2 5 0,-2 1-7 16,1 0 1-16,-5-7 3 0,9 9-4 0,-4-4 5 16,-3 2-6-16,-2-7-1 0,5 10 5 0,-5-10-8 15,0 16 1-15,0-10-5 0,0-6-1 16,-5 15 4-16,4-7-1 0,-2-1-2 0,0 1-2 15,-1-1-12-15,-3 0-3 0,1 0-25 0,-1-1-15 16,2 1-19-16,-5-1-5 0,3-3-13 0,-2 0-4 16,2 0-38-16,-3-2-10 0,10-1-29 15,0 0-64-15,-23-3-1200 0,15 1-1172 0</inkml:trace>
  <inkml:trace contextRef="#ctx0" brushRef="#br0" timeOffset="-52287.193">30618 10999 3022 0,'0'0'450'0,"8"-6"-96"0,-8 6-74 16,3-8-89-16,-3 8 22 0,0 0-68 0,-8-15-9 15,0 9-34-15,0 0 12 0,-3 1-6 0,-1 0-18 16,-1 0 1-16,1 1 6 0,-1 0-10 0,-2 2 0 16,2 0-9-16,-1 1-2 0,1 1 6 0,1 1 13 15,0 1-33-15,-1 0 5 0,2 2 4 0,1 1-9 16,1 1-18-16,1-1 0 0,0 4-2 0,3-4-9 15,1 1 2-15,3 0 18 0,1-6-14 16,0 11-7-16,0-11-4 0,5 8-12 0,-5-8-8 16,13 8 0-16,-6-8-8 0,-7 0 24 0,19 0-19 15,-7 0 8-15,-2-3 2 0,3 1 2 0,-2-1-2 16,-1-1-20-16,1 0-3 0,-1 1 10 16,0-1-8-16,-3 2 6 0,2-1-13 0,-9 3 13 15,12-5 2-15,-7 3-4 0,-5 2-3 0,11-4-3 16,-11 4-19-16,0 0 21 0,0 0-17 0,0 0 21 15,0 0-6-15,0 0-2 0,0 0 0 0,-2 19 22 16,2-19-10-16,-6 15 0 0,1-4 0 0,0-3 2 16,2 1-19-16,-2 3 20 0,1-1 5 15,0 0 1-15,0 0-6 0,0 1 3 0,1-1-3 16,0 0 3-16,-1 1 0 0,1-1 1 0,-2 3-11 16,3-3 1-16,-4 4-2 0,2-2 9 0,1 0-9 15,-1-1 12-15,1 0-11 0,-1-1-2 0,1 1 10 16,-2-3-33-16,3 1-8 0,-1-2-13 15,2-2 7-15,-1 1 2 0,2-7-34 0,-4 11-11 16,3-7-47-16,1-4-28 0,0 0-36 0,0 10-265 16,0-10-1312-16</inkml:trace>
  <inkml:trace contextRef="#ctx0" brushRef="#br0" timeOffset="-50587.609">31107 10923 3135 0,'0'0'439'0,"0"0"-75"0,4-5-64 0,-4 5-46 15,0 0-78-15,0 0-3 0,0 0-7 0,0 0-25 16,0 0 16-16,0 0-17 0,-20 13-33 0,12-5 25 15,-2 1-27-15,-2 0 9 0,-2 4-8 0,0 2-17 16,0 1-3-16,0 2-6 0,-2-1-8 0,4 2 3 16,-2 0-13-16,1 0-5 0,-3-1-3 0,5 1-5 15,-2-1-5-15,1-1-5 0,0-2-9 0,2-1-2 16,0-1-14-16,2-3 7 0,2-2 4 0,-1 1-10 16,2-1-7-16,-1-1 5 15,2-2 2-15,-1 1-9 0,2-1 2 0,3-5 5 16,-5 8-2-16,5-8 8 0,-3 5-4 0,3-5 6 15,0 0-6-15,0 0 0 0,0 0-11 0,0 0 8 16,0 0-8-16,0 0 7 0,14 5-10 0,-14-5 12 16,0 0-1-16,20-3 0 0,-10 2-7 0,0 0 6 15,4 1-7-15,0-2 0 0,1 1-13 0,1 0 3 16,0 1-7-16,-1-1-16 0,1 1-10 0,-2 1-8 16,0-1-20-16,-1 0-15 0,1-1-43 0,-14 1-47 15,23-1-173-15,-14 1-830 0,3-3-763 0</inkml:trace>
  <inkml:trace contextRef="#ctx0" brushRef="#br0" timeOffset="-50299.973">31255 11148 4232 0,'13'-1'584'16,"-13"1"-146"-16,0 0-109 0,12-1-52 16,-12 1-51-16,12-3-39 0,-5 1-27 0,-7 2-40 15,17-5-9-15,-10 2-15 0,3 0-10 16,1 1-15-16,-1-1-10 0,2 0-9 0,0 1-7 16,1 0-9-16,1 1 1 0,-3-2-8 0,3 0-13 15,-2 2-4-15,1-1-17 0,-2 2-6 0,-3-3 2 16,-8 3-34-16,18-1-14 0,-10 0-34 0,-8 1-12 15,11-3-46-15,-11 3-35 0,0 0-46 0,0 0-24 16,11-2-1058-16,-11 2-806 0</inkml:trace>
  <inkml:trace contextRef="#ctx0" brushRef="#br0" timeOffset="-49607.807">31794 10929 2893 0,'0'0'587'15,"0"0"-140"-15,0 0-96 0,0 0-46 0,-26 22-56 16,14-12-28-16,0 2 1 0,-5 4-29 0,2-1-7 16,-1 1-32-16,-1 6-10 0,0 0-12 0,4-5-23 15,-2 2-9-15,4 0-14 0,2-3-13 0,-1-1-3 16,3 0 4-16,1-1 2 0,1-1-14 0,2-2-4 16,-1 0-14-16,2-1-6 0,4-3-3 15,-2-7-4-15,7 16-10 0,-2-12 4 0,3 2-9 16,-1-3-3-16,1 1-10 0,-8-4 9 0,19 0-14 15,-11 0-4-15,-8 0-4 0,18-3-3 0,-9 2-6 16,1-1-3-16,-3-1-15 0,-7 3 5 0,13-6 5 16,-9 3 1-16,-4 3-14 0,3-8-5 15,-3 8-8-15,0 0 2 0,-9-14-25 0,3 9-15 16,1 1 1-16,-1-1-34 0,-2 2-19 0,8 3-45 16,-15-9-26-16,10 8-108 0,-1-3-1349 0</inkml:trace>
  <inkml:trace contextRef="#ctx0" brushRef="#br0" timeOffset="-49415.437">31843 11184 4011 0,'10'2'541'0,"-10"-2"-156"0,10 2-68 15,-10-2-94-15,0 0-46 0,10 3-87 0,-10-3-42 16,0 0-113-16,0 0-58 0,0 0-1286 0,13-7-1490 16</inkml:trace>
  <inkml:trace contextRef="#ctx0" brushRef="#br0" timeOffset="-49127.935">32028 11028 3621 0,'0'0'548'0,"0"0"-102"15,2 10-101-15,-2-10-68 0,0 0-79 0,4 9-21 16,-4-9-20-16,4 4-26 0,-4-4-32 0,7 7-17 16,-7-7-5-16,7 6-1 0,-1-3-24 15,-6-3-2-15,11 7-11 0,-4-3 5 0,2 1-3 16,-2 0-3-16,0 0-16 0,-1 1-2 0,1 0-11 15,-3 0 5-15,-1 2 7 0,0-1-6 0,-3-7-13 16,0 17 23-16,-2-10-14 0,-1 3-21 16,-1-2-14-16,-4 0-7 0,2 0-19 0,-3-1-20 15,1-2-35-15,8-5-30 0,-21 4-33 0,12-3-51 16,-2-3-1072-16,1-1-1003 0</inkml:trace>
  <inkml:trace contextRef="#ctx0" brushRef="#br0" timeOffset="-48951.51">31982 11029 4106 0,'8'-4'543'0,"-2"2"-120"0,2-1-92 15,1 1-59-15,1-2-18 0,-2 0-66 16,1 1-32-16,2 0-18 0,-3-1-35 0,2 1 1 16,1 0-31-16,-1 0-16 0,0 0-47 0,0 0-23 15,0-1-21-15,-10 4-28 0,20-3-49 0,-10 0-35 16,4 0-175-16,-3-1-872 0,2 0-755 0</inkml:trace>
  <inkml:trace contextRef="#ctx0" brushRef="#br0" timeOffset="-48671.959">32464 10857 3417 0,'0'0'566'16,"0"0"-138"-16,0 0-61 0,0 0-63 0,-16 16-42 15,11-11-64-15,5-5 4 0,-12 15-51 0,8-5-22 16,-2 1-12-16,3-1-6 0,-4 2-23 0,5-1 5 16,-1 0-30-16,0-1 2 0,1-2-12 0,1 0 5 15,1-8-21-15,0 13 5 0,0-13-13 0,1 10 19 16,-1-10-30-16,8 4 3 0,-8-4 4 16,0 0 12-16,15-1-24 0,-15 1 2 0,11-6-6 15,-6 1 3-15,1 0-20 0,-1 0 7 0,-5 5-7 16,5-10-4-16,-3 4-16 0,-2 6-13 15,-4-13-24-15,4 13-11 0,-13-11-19 0,2 4-31 16,-1 1-75-16,-3 1-882 0,-1 2-577 0</inkml:trace>
  <inkml:trace contextRef="#ctx0" brushRef="#br0" timeOffset="-47624.12">32922 10838 3279 0,'0'0'449'0,"0"0"-99"0,0 0-65 0,-6 26-42 15,2-17-54-15,-3 1-39 0,0 4-35 0,-1 0-34 16,-2 5 22-16,-1 1-31 0,1 2 34 0,0-1-42 15,1 0 17-15,-1 1-17 0,0 0 12 0,0-2-31 16,3 0 14-16,-2 0-1 0,4-4-14 0,-2 0-17 16,3-1 3-16,-1-1-22 0,2-1 2 0,2-2-35 15,0 0-19-15,-1-5-28 0,2-6-68 0,0 0-47 16,6 14-41-16,-6-14-100 0,12 0-1640 0</inkml:trace>
  <inkml:trace contextRef="#ctx0" brushRef="#br0" timeOffset="-47251.363">33001 11074 2601 0,'-11'6'525'0,"0"-2"-145"15,1 0-49-15,1-1-47 0,-1-1-4 0,-2 1-112 16,3-3 28-16,-3 1-36 0,1 0-29 15,0-1-46-15,1 0-7 0,10 0-12 0,-18 0 25 16,10 0-18-16,8 0 12 0,-15 0-12 16,15 0 6-16,-10 0-13 0,10 0 23 0,-10 1-6 15,10-1 15-15,-9 2-8 0,9-2-2 0,0 0-29 16,-6 4 14-16,6-4-1 0,0 0-12 0,0 10-14 16,0-10-1-16,0 0 3 0,9 15-12 0,-3-10 0 15,0 1-7-15,2 0-6 0,3-2 10 0,-1 2-2 16,0-2-15-16,3 2 1 0,-2-1 0 0,1-1-6 15,0 1 4-15,0-1-10 0,0 2 17 0,-2-4-12 16,0 2-5-16,0-2 4 0,-3 0 8 16,-7-2-24-16,13 6-25 0,-7-5-27 0,-6-1-21 15,9 2-25-15,-9-2-25 0,0 0-45 0,0 0-43 16,0 0-528-16,0 0-878 0</inkml:trace>
  <inkml:trace contextRef="#ctx0" brushRef="#br0" timeOffset="-46827.951">33162 10805 3790 0,'0'0'523'0,"11"3"-173"0,-11-3-26 16,0 0-92-16,3 11-12 0,-3-11-43 15,-1 12-24-15,1-2-32 0,-2-1-7 0,1 2-37 0,-2 1 2 16,2 1-7-16,-4 1-7 0,2 3-8 16,3-4-3-16,-1 5 4 0,-1-2-2 0,2-2 8 15,0 4-8-15,0 0-16 0,2-4 14 0,-2 2-10 16,3 0 0-16,0-1-12 0,-2-1 9 0,3 0-6 16,1-3-1-16,-2 0-6 0,1-1 24 0,0 1-25 15,0-3-3-15,2-1-17 0,-2-1 13 16,0-1-11-16,-4-5 9 0,14 2-13 0,-14-2 6 15,16-5-13-15,-7 0 6 0,3-5 3 0,-2-1 1 16,0-2-7-16,4-3 4 0,-1-1-4 0,-1-1 3 16,-2-1-5-16,2 1 4 0,-1 0-10 0,-1-1 8 15,0 0-8-15,1 3 4 0,-2 0-14 16,-1 3-7-16,0-3-13 0,1 2 9 0,-2 2-9 16,2-1-2-16,0 2-15 0,-1 1 1 0,-1 3-11 15,-2-1-18-15,4 2-41 0,-4 1-12 0,-5 5-41 16,13-8-80-16,-7 6-914 0,1-2-857 0</inkml:trace>
  <inkml:trace contextRef="#ctx0" brushRef="#br0" timeOffset="7842.905">20123 2620 2519 0,'0'0'394'16,"-1"-8"-72"-16,1 8-104 0,-6-6-13 0,6 6 39 15,-9-5-68-15,4 4 4 0,5 1-22 0,-16 0-8 16,8 1-9-16,-2 1-27 16,-3 2-34-16,2-1 33 0,-3 4-34 0,-1-1 23 15,2-1-29-15,-2 3-1 0,2-3-23 0,1 0-6 16,0 0-7-16,1 1 10 0,1-3-4 0,2 3-15 16,1-1 2-16,-2-1 28 0,4-1-8 0,-1 1 8 15,6-4-1-15,-6 7 3 0,6-7-9 0,0 9 6 16,0-9-20-16,0 0-1 0,10 12-4 0,-4-9-19 15,4 1-2-15,-2 0 14 0,4 0-1 0,0-2-8 16,0 2 6-16,0 0 8 0,1-1-9 0,0 2-15 16,1 0-8-16,-1 0 3 0,-3 2 26 0,2 2-26 15,-2-1 8-15,1 1 5 0,-4 0 7 0,2 2 4 16,-3-3-22-16,-2 5 2 0,1-3-16 16,-3 1 12-16,-1-2-5 0,1 1 5 15,-2-1 2-15,-3 0 7 0,0 0-11 0,-2-1 10 16,-1 0-8-16,-1 1 9 0,-2-2-19 0,-2-1-4 15,1 0 28-15,1 0-17 0,-3 0-8 0,2-3-20 16,-2 1-8-16,0-1-43 0,0-2-26 0,12-1-46 16,-22 0-61-16,10 0-1287 0,1-2-1921 0</inkml:trace>
  <inkml:trace contextRef="#ctx0" brushRef="#br0" timeOffset="8511.716">19976 2402 2446 0,'0'0'467'0,"-7"-6"-50"0,4 1-69 15,-1 0-99-15,0-4-76 0,-1 1 46 0,-1-4-94 16,2 3 9-16,-3-6-32 0,3 2 26 0,-2-2-35 16,2-1-30-16,1 3 9 0,-1-1-7 0,0 2-7 15,0 1-1-15,2 0-5 0,-1 2 0 16,1 0-19-16,-1 1-6 0,0 2 3 0,3 6-8 15,-3-11-9-15,2 6 19 0,1 5-3 0,0 0 13 16,-5-5 7-16,5 5-3 0,0 0-20 0,0 0 9 16,0 0 2-16,0 0-6 0,0 0 0 0,0 0 28 15,0 0 29-15,0 0-24 0,0 0 6 0,0 0 4 16,0 0-14-16,0 0-4 0,0 0-15 16,0 0-2-16,0 0-14 0,27-3 7 0,-15 0 17 15,-1-2-27-15,6 0-8 0,-1-2 10 0,2 1-16 16,3-3 17-16,0-1-3 0,2 0 2 15,1-1-11-15,1 1 4 0,3 0-4 0,-3 0-13 16,0 0-3-16,0 1 6 0,-1 2-6 0,0-1-3 16,-2 1 2-16,-3 2 4 0,-1 1-20 0,0-1 7 15,-3 3-12-15,-2-1-26 0,0 3-9 0,-3 1-17 16,-10-1-40-16,15 4-17 0,-15-4-79 0,11 6-75 16,-8-3-1243-16,-3-3-1453 0</inkml:trace>
  <inkml:trace contextRef="#ctx0" brushRef="#br0" timeOffset="8855.186">20285 1925 3287 0,'0'0'428'15,"6"5"-71"-15,-6-5-62 0,6 5-84 0,-6-5-11 16,0 0-33-16,10 3 33 0,-10-3-73 0,8 3-23 16,-8-3-25-16,11 1 24 0,-11-1-28 0,16-1-24 15,-8-1-8-15,2 2 13 0,3-2 5 0,0 1-10 16,1 0-6-16,1-1-4 0,0 1-3 0,0 1 24 16,-1 0-40-16,0 1 4 15,-1 1 3-15,1 2-5 0,-2 3-3 0,-1 0-6 16,0 3-4-16,-2 2 24 0,-4 1-31 0,1 0 16 15,-2 2 0-15,-3-1-16 0,-1 0 1 0,0-1-5 16,0 1-31-16,-1 1 22 0,-1-1-7 0,0 2-16 16,1 0-42-16,-2 0-17 0,0-1-51 0,-1 0-68 15,7 2-203-15,-8-2-1385 0</inkml:trace>
  <inkml:trace contextRef="#ctx0" brushRef="#br0" timeOffset="9623.614">19976 3227 2262 0,'0'0'499'0,"0"0"-103"0,0 0-12 15,-7 26-130-15,7-16-27 0,-3 2-1 0,0 0-48 16,0 3-12-16,1 2 4 0,-1 1-51 15,-2 0-1-15,2 1-21 0,-1 3 19 0,-1-4-25 16,2 2 5-16,-3 2-3 0,2-1-27 0,0-3 0 16,1-1-6-16,-1-1-8 0,1 1 12 15,-1-5-33-15,2 0 14 0,-1-1-23 0,2-3 20 16,0 0-4-16,-1 1 33 0,2-9-12 0,0 9 5 16,0-9-32-16,3 10 3 0,-3-10 0 0,7 3-5 15,-7-3-17-15,14 1 4 0,-14-1 0 0,21-1 5 16,-8-1-14-16,0-1 18 0,1 0-12 0,2 1 13 15,2-2-19-15,1 1 14 0,0-1-16 0,-1 0 2 16,1 1-16-16,1-1 10 0,-2 0-22 0,-4 1-2 16,3 1-30-16,-4 0-4 0,-2-1-14 15,2 0-52-15,-3 0-18 0,-10 3-33 0,18-9-61 16,-12 5-111-16,-1-3-1482 0</inkml:trace>
  <inkml:trace contextRef="#ctx0" brushRef="#br0" timeOffset="9915.015">20254 3311 3439 0,'0'0'601'0,"0"0"-136"0,17 21-84 16,-12-14-94-16,1 0-34 0,2 2-51 0,-1-3-30 16,0 2-35-16,3-1-1 0,-3-1-23 0,3 0-19 15,-2-1-14-15,5-2-19 16,-3 0-6-16,2-1-3 0,1-2-11 0,2 1 0 15,-2-1-9-15,2-1 7 0,-1 1-9 0,-1 1 0 16,-2-1-18-16,-1 0 7 0,-10 0-3 0,15 5 11 16,-9 0-21-16,-2 2 7 0,-3 2 4 0,-2 2 6 15,-2 2-14-15,-5 3-6 0,2 1-7 0,-2 1 10 16,-2 3-8-16,-1-2-1 0,1 1-6 0,1 1 2 16,-1-3-23-16,3-3 0 0,-1 0-24 0,0-2-30 15,-1-2-5-15,0-1-33 0,2-1-41 0,1-4-913 16,0-1-589-16</inkml:trace>
  <inkml:trace contextRef="#ctx0" brushRef="#br0" timeOffset="12906.954">23019 13264 3514 0,'0'0'564'16,"8"-6"-137"-16,-8 6-111 0,0 0-51 0,0-10-52 16,0 10-20-16,-9-7-16 0,2 5-35 0,-3 1-3 15,-4-2-16-15,-1 3-8 0,-3 2-23 0,0-1 3 16,-6 1-35-16,-5 1 0 0,1 1-15 0,-1-1 1 15,-1 1-5-15,0 0 0 0,-1-2-5 0,1 2-3 16,2 0 6-16,0 1-23 0,2-1 5 16,5-1 7-16,0 1-21 0,4-1 4 0,1-1 13 15,5 2-10-15,0 0 1 0,5-1 1 0,6-3 4 16,-1 10 1-16,1-10-10 0,17 12 3 0,-3-4-7 16,7 1 10-16,3 2-12 0,6-1 3 0,1 3-3 15,0-2-1-15,0 2-5 0,-1-2 11 16,-5 3-3-16,1-1-4 0,-5 0-3 0,-3 1 7 15,-4 2-7-15,-1 0 7 0,-2 0-3 0,-5 0-4 16,0 1 0-16,-5 0 2 0,-2 1-1 0,-2-1 2 16,-4-2-6-16,-3 1 8 0,-3 1-8 0,-3-2 6 15,0-2-3-15,-4 1-5 0,1-2-12 0,-3-2 9 16,-1-2-3-16,0 1-29 0,-2-1-18 16,0-2-21-16,4-3-9 0,-1 0-31 0,1 0-15 15,0-3-34-15,5 0-936 0,2-3-697 0</inkml:trace>
  <inkml:trace contextRef="#ctx0" brushRef="#br0" timeOffset="13298.884">23121 13562 2970 0,'0'0'591'0,"0"0"-180"16,0 0-41-16,-37 2-80 0,26 0-36 0,-1 3-58 15,0-2-13-15,1 1-26 0,-1 1-9 16,0 0-32-16,0 2 1 0,2-2-34 0,-1-1 7 16,2 1-20-16,1 0-1 0,0-1 16 0,1 0 3 15,2 0-22-15,5-4 1 0,-6 8-6 0,6-8-5 16,0 0-16-16,0 0 4 0,16 16-14 0,-6-13 0 15,3-1-1-15,1 2-3 0,1 0-8 0,2-1 6 16,-4 2-4-16,0-2-6 0,-1 1-1 16,-2 0-3-16,-1 1 0 0,-2-1 1 0,-3 3-9 15,-4-7 11-15,0 14-10 0,0-14 5 0,-11 17-13 16,2-8 10-16,-2 1-23 0,-1-1 2 16,-3 0-7-16,0 0-2 0,-1-1-14 0,1-1-16 15,0 0-21-15,0-1-13 0,2-2-38 0,2-2 2 16,0-1-57-16,11-1-188 0,-12-1-995 0,12 1-1248 15</inkml:trace>
  <inkml:trace contextRef="#ctx0" brushRef="#br0" timeOffset="13610.838">23401 13537 3126 0,'-10'1'577'0,"-3"2"-159"0,2 2-56 16,-6-1-99-16,1 4 10 0,-1-1-76 0,2 2-30 16,-2 2 8-16,1 1-29 0,2-1-9 0,1 0-15 15,1 0 5-15,2 0-26 0,1 1-24 0,2-2 5 16,3-1-11-16,0-1 3 0,2 0-16 0,2-8 5 16,3 12-4-16,-3-12-7 0,10 5-14 15,-10-5 1-15,11 2-10 0,-11-2-5 0,15-4 1 16,-6-1 0-16,-2 0-15 0,2-3 4 0,-2 1-2 15,1 0 6-15,-2-2-10 0,0-2-5 0,-2 3-21 16,0-1-7-16,-1 0-8 0,1 0-7 0,-1 2-13 16,-3 0-4-16,0 7-34 0,2-14-26 15,-2 14-44-15,0 0-40 0,1-14-942 0,-1 14-878 16</inkml:trace>
  <inkml:trace contextRef="#ctx0" brushRef="#br0" timeOffset="13934.756">23470 13665 3472 0,'3'18'539'0,"0"-4"-124"0,0-3-71 16,0-3-66-16,-1-1-41 0,-2-7-36 0,4 9-44 0,-4-9-28 15,9 1-22-15,-9-1-26 0,0 0 5 16,18-12-20-16,-12 4-2 0,1-4-12 0,0 0-10 15,0-2-19-15,3 1 12 0,-3-1-13 0,0 1-1 16,3 0 10-16,-3 0-6 0,0 2 2 0,-1 1-5 16,-2 1-14-16,3 2-6 0,-3-1 7 15,-1 2 2-15,1 1-5 0,-4 5 4 0,6-6-4 16,-6 6 8-16,0 0-11 0,0 0 9 0,0 0-10 16,4 18 11-16,-4-18-22 0,-1 19-10 0,1-10-5 15,0 0-22-15,0-9-16 0,0 16-16 0,0-16-38 16,0 0-31-16,0 15-80 0,0-15 14 15,0 0-59-15,7 2-284 0,-7-2-1608 0</inkml:trace>
  <inkml:trace contextRef="#ctx0" brushRef="#br0" timeOffset="14686.73">23741 13673 3488 0,'3'11'506'15,"-1"-2"-123"-15,-1-1-49 0,1-1-85 0,-2-7-46 16,1 8-53-16,-1-8-2 0,0 0-18 0,0 0-5 15,0 0-38-15,0 0 15 0,0 0-24 0,0 0-2 16,3-23-18-16,-3 10 1 0,0-1-19 16,1-2 18-16,1-1-28 0,1-1 9 0,-1 3-9 15,2-2-7-15,-1 0-7 0,0 2-3 0,1 3-5 16,-1 1 9-16,2 1-42 0,-1 0 19 0,1 2-17 16,1-1 2-16,-2 5-9 0,0-1-16 15,-4 5-28-15,10-7-10 0,-10 7-13 0,12-1 13 16,-12 1-51-16,11 0-4 0,-11 0-13 0,0 0-23 15,0 0-21-15,22 5 25 0,-22-5-46 0,13 3 48 16,-13-3-11-16,16 2-55 0,-16-2 38 0,15 1 24 16,-15-1 35-16,19 2 63 0,-11-2 8 0,2 0 27 15,-10 0 80-15,21-2 19 0,-12 2-33 0,3-1 100 16,-2-1 13-16,1 0 31 0,-2 1-56 0,-9 1 18 16,14-1-62-16,-6-1 6 0,-8 2 14 15,9-2-32-15,-9 2 30 0,0 0-36 0,0 0 7 16,0 0 34-16,0 0 1 0,0 0 5 15,0 0-26-15,-28-2 12 0,18 5-30 0,-3 1 33 16,3 1-5-16,-2 4-1 0,1-1-1 0,-1 3 18 16,1 0-31-16,2 3 1 0,1-1-14 0,0 2-6 15,0-1-8-15,4 0 26 0,0-2-38 0,2-1 16 16,2 1-16-16,2-2-27 0,-1 0-6 0,2-1-23 16,1-2-16-16,1-2-7 0,-5-5-21 0,12 6-12 15,-5-5-17-15,-7-1-7 0,13-1-5 0,-13 1-19 16,16-6-14-16,-9 2 51 0,0 1-10 0,1-2 0 15,-1-1 7-15,0 2-1 0,-2-2-29 16,1 3 67-16,-6 3 46 0,11-6-23 16,-7 2 69-16,-4 4-1 0,11-5 17 0,-3 4 54 15,-8 1-48-15,15-3 41 0,-7 2-43 0,-8 1 19 16,21-2 4-16,-10 2-18 0,2-1 7 0,0 0-7 16,3-3-20-16,-1 1 3 0,2-4-11 0,-4 3 0 15,1-4 4-15,-1 0-11 0,-2 1-22 0,-1 0 34 16,-1-1-12-16,-4 0 1 0,1-1-13 0,-3 1 5 15,-1 0-15-15,-2 8 6 0,-4-13-15 0,0 6-1 16,0 2 20-16,-3 2-22 0,0 2 39 0,-2-1 5 16,9 2 4-16,-20 4-3 0,9 1-4 15,1 2-18-15,0 5 9 0,1 1 8 16,0 2-22-16,2 0 8 0,3 2 7 0,-1-1 3 16,2-1-10-16,3-2 4 0,0 0-28 0,3-2-26 15,0-1-15-15,4-2-16 0,0-3-26 0,4-2-6 16,1-1-35-16,-12-2 1 0,24-3-44 0,-13 0-30 15,6-3-36-15,-1 3-284 0,-1-6-3091 0</inkml:trace>
  <inkml:trace contextRef="#ctx0" brushRef="#br0" timeOffset="14938.892">24602 13308 3330 0,'14'-3'586'0,"-5"2"-145"16,-1-2-87-16,2 2-66 0,1-2-75 0,-1 0-13 15,2 0-70-15,0 1-21 0,0 0-50 0,1-1-48 16,-1 2-22-16,1-2-41 0,-1 2-76 15,-12 1-86-15,19-1-54 0,-9 1-1694 16</inkml:trace>
  <inkml:trace contextRef="#ctx0" brushRef="#br0" timeOffset="15183.25">24610 13438 4252 0,'0'10'569'0,"0"-10"-125"0,0 0-102 16,4 11-63-16,-4-11-38 0,4 6-40 16,-4-6-56-16,10 7-11 0,-10-7-21 0,11 3-26 15,-2-3-3-15,-9 0-12 0,18 0-17 16,-7 0-10-16,3-1 0 0,2-1-13 0,-1 1-17 16,5-4-18-16,1 3-6 0,-2 0-8 0,2-2-12 15,-4 1-17-15,0 1-11 0,-2 0-24 0,-1 1-10 16,-2-1-40-16,-2 2-46 0,-10 0-42 0,14 0-259 15,-14 0-942-15,0 0-1292 0</inkml:trace>
  <inkml:trace contextRef="#ctx0" brushRef="#br0" timeOffset="16462.778">25268 12957 3608 0,'0'0'550'0,"0"0"-142"15,0 0-53-15,0 0-60 0,0 0-47 16,11 16-26-16,-8-6-13 0,1 1-33 0,-1 5-8 15,3 1-15-15,2 6-27 0,0 0-22 0,1 7-8 16,1 0-16-16,1 2-4 0,1 0-11 0,-1-1-6 16,1-1-6-16,-1-4 2 0,1-3 8 0,-3-3-2 15,1-3-4-15,1-4-4 0,-1-2-2 0,3-5-9 16,-1-2-11-16,1-5 0 0,5-4-2 0,5-5-5 16,1-6-5-16,9-12-1 0,-1-5-6 0,1-2-3 15,-5-3 3-15,-1-1-7 0,-2-1-15 0,-4 1-8 16,-2 2-13-16,-3 7-8 0,-5 4-13 15,-2 7-14-15,-2 3-13 0,-2 3-14 0,-4 1-46 16,-1 5-28-16,0 7-28 0,3-7-132 16,-3 7-815-16,0 0-515 0</inkml:trace>
  <inkml:trace contextRef="#ctx0" brushRef="#br0" timeOffset="16807.126">25969 13230 3086 0,'-17'5'462'15,"3"1"-113"-15,1-1-55 0,6-1-59 0,-5-1-32 16,4 1-24-16,3-2 20 0,-4 1-40 0,9-3 15 15,-7 6-28-15,7-6-4 0,-7 6-32 0,7-6-7 16,-4 8-20-16,4-8-3 0,4 9-15 0,-4-9-5 16,7 12 4-16,-1-6-12 0,2 1-13 0,-4 0 5 15,3 0-14-15,-1 0 27 0,-1 0-28 0,0 2-9 16,-3-2 4-16,-2 2 2 0,0-9-10 16,-2 19-2-16,-6-7-13 0,2-3 5 0,-7 4-17 0,-1-3-19 15,-4 1-26-15,0-1-27 16,1-3-18-16,-2 1-80 0,1-4-22 0,3-2-20 15,0-1-90-15,5 0-1411 0</inkml:trace>
  <inkml:trace contextRef="#ctx0" brushRef="#br0" timeOffset="17095.085">26270 13273 2970 0,'0'0'488'0,"-36"-5"-109"0,36 5-52 16,-25 3-71-16,15-1-21 0,-6 0-45 0,2 3 6 15,-2 2-18-15,3 0-23 0,-1 2-27 0,1 0 13 16,2 2-32-16,1 0 5 0,4-2-17 0,1 1 11 16,3-4-17-16,2 1 6 0,0-7-31 0,5 11 1 15,-5-11-13-15,11 6 14 0,-4-5-29 0,-7-1 1 16,17 0-2-16,-17 0 0 0,19-5-21 0,-10 0 24 15,1 0-45-15,0 0-17 0,-1-1-19 0,-2 1-34 16,-7 5-8-16,8-13-26 0,-3 7-45 16,-5 6-68-16,5-13-958 0,-3 6-773 0</inkml:trace>
  <inkml:trace contextRef="#ctx0" brushRef="#br0" timeOffset="18006.97">26306 13280 3943 0,'2'18'603'16,"0"-4"-182"-16,0-1-85 0,-1-1-60 0,1-2-63 15,1-3-40-15,-3-7-14 0,0 14-35 0,0-14 5 16,2 10-42-16,-2-10 2 0,4 6-20 0,-4-6-10 16,0 0-4-16,0 0-11 15,16-10-9-15,-7 4-6 0,-4-4-6 0,3-1 2 16,1-2-5-16,1 0-1 0,0-1-1 0,-1 0 8 15,-2 1-20-15,0-1 6 0,0 3-4 0,-1 2 3 16,-1 0-12-16,-1 1 13 0,1 1-12 0,-2 0 4 16,-3 7-3-16,4-7 19 0,-4 7-7 0,0 0-12 15,0 0-2-15,0 0 3 0,0 0-12 0,-7 24 9 16,4-17-15-16,-1 4-9 0,4-4-9 0,-2 1 0 16,2-8-23-16,-2 14-8 0,2-8-27 0,0-6-34 15,0 0-23-15,0 0-32 0,0 0-104 0,11 9-85 16,-11-9-162-16,0 0-134 15,0 0 36-15,0 0 279 0,24-11 265 0,-24 11 128 16,14-3-6-16,-14 3 39 0,13 0 65 0,-13 0 47 16,12 3 31-16,-12-3 24 0,9 6-52 0,-3-1 34 15,-3 2 14-15,1 1-68 0,0 1 14 0,0 0 9 16,2 1-31-16,-2-1 11 0,-1-2-14 0,1 2-1 16,0-5-25-16,-4-4-18 0,4 12-21 0,-1-7-9 15,-3-5-9-15,9 5-9 0,-9-5-26 0,0 0-5 16,0 0-12-16,13-10-13 0,-10 4-36 0,1-4-4 15,-4 1-7-15,3-3-11 0,-1 0-28 0,-2-1-5 16,2 1-16-16,-1 1 5 0,1-2-22 16,0 2 6-16,-2 1-4 0,2 1 27 15,2-1 4-15,-1 3 22 0,3 1-18 0,2 0 9 16,-4 3 7-16,-4 3 27 0,19-6 5 0,-11 6 0 16,5-2-4-16,-2 1 30 0,5 1 4 0,-1 0 26 15,1 0-24-15,0 0 8 0,2 0 2 0,-3 1 14 16,2-2-28-16,-4 1 2 0,3-1-12 0,-3-2 41 15,1 1-19-15,-5 0 13 0,-1-1-19 0,0-1-16 16,-8 4 10-16,6-7 6 0,-6 7-8 0,-2-10-4 16,2 10 29-16,-7-12 2 0,0 7-29 0,1 2 4 15,-1-1 24-15,7 4 21 0,-11-3-16 16,11 3 32-16,-12 3-27 0,12-3 17 0,-11 11-25 16,7-2-3-16,-3 0 16 0,6 0-1 15,-1 1-13-15,0 1 19 0,2 0-14 0,0-1-3 16,4 0-10-16,-3-2 20 0,4 1-25 0,1-1 4 15,-1-2 4-15,3-2-2 0,2 0-15 0,-1-2 8 16,2-1-7-16,1-1-2 0,0-2-6 0,2-2 22 16,0 0-17-16,3 0-5 0,-1-3 2 0,0 1 0 15,0-2 6-15,-3-2-1 0,1 2-2 0,-1 0-7 16,-1-1 6-16,-1 1 6 0,-3-1-1 0,-3 1 8 16,2 2-17-16,-5 0 25 0,-2 6-16 15,0-9-10-15,0 9-3 0,-10-3-5 0,10 3 9 16,-19 7 1-16,7 2 3 0,-1 0 7 0,0 4-16 15,-1 2 16-15,3 1-12 0,-1 2 25 16,4 1-31-16,1-3 18 0,3 1-12 0,2-1 18 16,1-3-10-16,2 0-10 0,1-2 11 0,2-3-6 15,3 0-37-15,3-3-6 0,2-2-12 0,-1-2-13 16,-11-1-19-16,27-4-37 0,-10-1-61 0,-2-1-968 16,5-3-1127-16</inkml:trace>
  <inkml:trace contextRef="#ctx0" brushRef="#br0" timeOffset="18646.966">27689 12824 4106 0,'0'0'512'0,"0"0"-97"0,0 0-95 15,10 11-76-15,-9 0-41 0,-1 1-35 16,-1 3-19-16,-2 3-32 0,1 3-22 0,-2 2-1 16,-1 2-11-16,1 5-7 0,-1-4-23 0,-2 5 1 15,2-5-9-15,-1 1-21 0,2-5-10 0,2-3-17 16,1-1-8-16,1-3-42 0,0-4-59 16,0-11-41-16,7 12-26 0,-7-12-50 0,19-6-605 15,-4-2-975-15</inkml:trace>
  <inkml:trace contextRef="#ctx0" brushRef="#br0" timeOffset="18822.39">28049 12715 3752 0,'-34'13'506'0,"1"-2"-132"0,1 0-69 15,-4-1-72-15,-11 5-50 0,-4 0-8 0,1 0-43 16,0-3-14-16,6 0-52 0,7-3-31 0,-1-1-16 15,0-3-70-15,1 2-38 0,-2-1-30 0,9-1-46 16,-3 3-82-16,6-2-1500 0</inkml:trace>
  <inkml:trace contextRef="#ctx0" brushRef="#br0" timeOffset="19042.918">28038 13137 3703 0,'0'0'559'0,"-14"13"-124"0,-2-9-130 16,-2 0-42-16,-6 2-42 0,-4-2-32 0,-2 1-33 15,-7 1-19-15,-1-1 1 0,0 2-40 16,-3 0-9-16,1-1-24 0,2 0-19 0,-1 0-12 16,2 0-22-16,7-3-14 0,1 2-27 0,0-1-28 15,5-3-51-15,3 1-38 0,-1-1-35 0,8 0-45 16,1-1-1274-16,6-1-1761 0</inkml:trace>
  <inkml:trace contextRef="#ctx0" brushRef="#br0" timeOffset="19606.857">28489 12610 3389 0,'0'0'531'0,"-15"-3"-88"0,15 3-82 16,-16 8-59-16,5 0-49 0,-1 2-36 0,-1 0-35 15,-3 4-24-15,3 0-26 0,-3 0-5 0,2 1-15 16,1 1-20-16,-2 0-10 0,1-1-11 0,0-3-31 15,2 1-26-15,0-3-18 0,2-2-12 0,0-1-24 16,-2-4-21-16,5-3-34 0,7 0-37 16,-15-7-38-16,8-1 4 0,0-3-71 0,3-1-59 15,3 0-330-15,0-6-1591 0</inkml:trace>
  <inkml:trace contextRef="#ctx0" brushRef="#br0" timeOffset="19874.957">28200 12530 2886 0,'0'0'615'16,"0"0"-94"-16,0 0-71 0,9-1-90 0,-9 1-26 15,0 0-42-15,13 9-58 0,-13-9-42 0,11 12-32 16,-4-3-37-16,0 3 3 0,-1 1-23 0,4 1-11 16,1 2-21-16,1 2-4 0,0 0-12 0,1-3-13 15,1 2-5-15,-1-1-25 0,2-2-2 0,-1-2-32 16,1-3-6-16,1-1 3 0,3-1-10 0,-1-4 2 16,-2-1 8-16,-1-1-18 0,1-1-14 15,-2-1 27-15,0-2-19 0,-4 1 12 16,0-2-6-16,-3 1 9 0,-7 3-6 0,4-7 23 15,-4 7-8-15,0 0-7 0,-18-11 11 0,5 9 5 16,-2 0-8-16,-6 2-5 0,-1 0 5 0,0-2 15 16,-2 6-8-16,2-3 17 0,-2 0-8 0,0 1 5 15,2 1-60-15,2-2-3 0,0 0-69 0,3-1-41 16,2-1-30-16,5-3-287 0,0 0-1555 0</inkml:trace>
  <inkml:trace contextRef="#ctx0" brushRef="#br0" timeOffset="20014.973">28326 12554 3205 0,'-4'24'573'0,"-4"-2"-123"16,3 0-141-16,1-1-76 0,0 0-130 0,0 0-67 16,-1-2-191-16,3 0-74 0,1-5-2382 0</inkml:trace>
  <inkml:trace contextRef="#ctx0" brushRef="#br0" timeOffset="21107.183">23187 14459 3613 0,'0'0'545'0,"-8"4"-120"0,8-4-24 16,0 0-106-16,0 0-4 0,0 0-61 15,0 0-42-15,0 0-26 0,0 0-22 0,0 0-28 16,0 0 2-16,0 0-38 0,0 0-6 0,0 0-18 15,35 0-8-15,-22-5-14 0,2 0-14 0,3 0-22 16,3 0-15-16,1-1-24 0,0 0-12 0,3-2-38 16,-3 3-15-16,2-2-35 0,-5 1-20 0,1 1-40 15,-5 2-1082-15,-1 0-902 0</inkml:trace>
  <inkml:trace contextRef="#ctx0" brushRef="#br0" timeOffset="21359.338">23192 14558 4051 0,'-3'5'617'0,"3"-5"-119"16,0 0-97-16,-9 5-70 0,9-5-69 0,0 0-24 15,0 0-60-15,0 0-22 0,0 0-37 0,0 0-24 16,0 0-14-16,30 3-12 0,-17-8-21 0,5 4 2 15,-1-5-25-15,4 3-8 0,0-1-19 0,-2 0-16 16,2 0-19-16,-4 1-8 0,3 0-10 0,-6 2-20 16,0-2-35-16,-3 2-33 0,3 1-47 0,-2-1-804 15,0 2-425-15,0-2-1509 0</inkml:trace>
  <inkml:trace contextRef="#ctx0" brushRef="#br0" timeOffset="21782.628">24086 14057 3696 0,'-24'14'546'0,"3"3"-191"0,-2 0-31 15,2-1-82-15,-1 4-22 0,0 1-39 0,0 1-24 16,1 2-16-16,2 0-38 0,1 1 16 0,1 0-15 15,3-2-12-15,1 3-3 0,2-4-4 0,4-1-1 16,1-1-23-16,2-2-1 0,2-1-12 0,4 0-2 16,1-3-19-16,2 1 14 0,4-2-25 0,3-3-2 15,1 1-14-15,3-2-9 0,-1-3-20 16,4-1-10-16,-2 0-14 0,1-2-24 0,2-2-14 16,-5-1-4-16,2-1-27 0,-1 0-32 0,1-3-22 15,-2 3-135-15,1-4-1097 0,-2-1-1525 0</inkml:trace>
  <inkml:trace contextRef="#ctx0" brushRef="#br0" timeOffset="22226.705">24592 14132 4169 0,'0'0'528'0,"0"0"-103"15,-2 32-86-15,0-18-73 0,1 0-43 0,1 2-44 16,-3 1-22-16,0 3-22 0,2-1-18 0,-2 0-24 15,0 0-13-15,1-2-7 0,0 1-18 0,0-5-27 16,1 0-23-16,-1-1-31 0,1-1-21 0,-1-2-54 16,0-1-17-16,2-8-74 0,0 0-110 0,0 0-1009 15,10 5-1038-15</inkml:trace>
  <inkml:trace contextRef="#ctx0" brushRef="#br0" timeOffset="22387.168">24744 14348 3752 0,'0'0'449'0,"0"0"-182"0,0 0-117 0,0 0-158 16,0 0-97-16,0 0-2319 0</inkml:trace>
  <inkml:trace contextRef="#ctx0" brushRef="#br0" timeOffset="22703.04">25080 14065 2947 0,'0'0'594'0,"0"0"-163"0,-23 21-90 0,11-14-97 15,0 1-52-15,-2 1-24 0,1 2 8 0,1 1-50 16,-1-1 8-16,-1 3-19 0,3-1 2 16,2 0-18-16,2 0-5 0,1 0-3 15,1-1-8-15,4-2 2 0,1-2 15 0,0-8-34 16,6 13 12-16,0-9-8 0,-6-4-21 0,18 1 1 16,-8-4-12-16,2-1 0 0,2-2 2 0,-2-1-9 15,1-1 7-15,0-1-20 0,-3-2-14 0,-2 1-17 16,1-3-17-16,-4 1-15 0,-2 1-10 0,0-2-38 15,0 3-18-15,-3 10-25 0,0-23-42 0,-3 12-32 16,2 1-48-16,-1-1-581 0,1 1-1535 0</inkml:trace>
  <inkml:trace contextRef="#ctx0" brushRef="#br0" timeOffset="22975.233">25156 14005 3567 0,'0'0'581'0,"7"9"-186"15,-3-2-89-15,-4-7-66 0,1 12-26 0,0-5-21 16,1 1-18-16,-2-8-38 0,0 17-10 0,0-7-18 16,1-2-9-16,-1-8-15 0,1 17 1 0,2-8-7 15,-3-2 1-15,5 2-20 0,-2-1-12 0,3-1-1 16,3 0-3-16,3-3-3 0,3 4-7 0,1-3-6 16,2 0-5-16,-2 1 2 0,1-1 7 0,1 2-23 15,-4-2 9-15,0 0-4 0,-2 1 1 0,-3-1-9 16,-2 2 1-16,0 1-6 0,-7 1-9 0,0 0 3 15,-6 3-9-15,-2 1-36 16,-1 0-3-16,-4-2-27 0,-3 3-16 0,3-3-26 16,-1-3-21-16,1-3-42 0,-1 1-48 0,3-4-1158 15,2-1-827-15</inkml:trace>
  <inkml:trace contextRef="#ctx0" brushRef="#br0" timeOffset="23206.724">25132 14075 4127 0,'0'0'479'16,"0"0"-83"-16,0 0-102 0,0 0-44 0,20-6-66 16,-11 5-11-16,3-2-44 0,7 0-20 0,2-2-21 15,3-2-2-15,3 1-18 0,2-1-18 0,-2-1-21 16,0 2 4-16,0-2 0 0,-2 2-16 0,-6 0-11 15,0 1-12-15,-1 3-33 0,-4-3-19 0,-3 3-43 16,0-1-70-16,-11 3-76 0,13-2-1122 0,-7 1-1347 16</inkml:trace>
  <inkml:trace contextRef="#ctx0" brushRef="#br0" timeOffset="23650.802">25548 13826 3533 0,'0'0'556'0,"0"0"-144"0,0 0-27 0,4-7-69 16,-4 7-32-16,0 0-18 0,6-4-35 0,-6 4-28 15,0 0-31-15,14 4-18 0,-14-4-22 0,17 7-18 16,-7 1-10-16,2 0-11 0,3 0-13 0,3 6-16 15,-1-2-2-15,6 5-4 0,-1 2-8 0,0 1-16 16,1 0-5-16,0 3 1 0,-1-1-7 0,8 9-5 16,-13-4 0-16,0-3-6 0,-2 3 2 0,-3 0-16 15,-4-1-11-15,-1 1-18 0,-5-3-1 16,-2 2-21-16,-2-3-9 0,-5 1-15 0,-4-3-29 16,0-2-26-16,-3-3-28 0,-2-4-85 15,-1 0-755-15,-1-7-614 0</inkml:trace>
  <inkml:trace contextRef="#ctx0" brushRef="#br0" timeOffset="24367.518">24713 14298 3417 0,'0'0'514'15,"0"0"-103"-15,-12 24-124 0,12-24-27 0,-3 6-37 16,3-6-15-16,0 0-26 0,-5 5-18 0,5-5-17 15,0 0-8-15,-5 6-7 0,5-6-7 0,0 0-15 16,0 0-21-16,0 0-2 0,0 0 11 0,0 0-34 16,0 0-1-16,0 0-21 0,0 0 11 15,26-9-14-15,-26 9 9 0,11-4-15 0,-11 4-5 16,4-3-5-16,-4 3-1 0,0 0-6 0,0 0 0 16,9-4-1-16,-9 4 6 0,0 0-10 15,0 0 2-15,0 0 1 0,0 0 4 0,0 0-17 16,0 0 7-16,0 0-13 0,0 0 9 0,0 0-8 15,0 0 5-15,0 0-4 0,0 0 9 0,0 0-8 16,0 0-7-16,0 0-14 0,0 0-8 0,0 0-13 16,0 0-7-16,0 0-22 0,0 0-23 0,0 0-18 15,0 0-32-15,0 0-125 0,3-12-836 0,-3 12-699 16</inkml:trace>
  <inkml:trace contextRef="#ctx0" brushRef="#br0" timeOffset="25082.196">26486 13690 3879 0,'0'0'473'0,"0"0"-76"0,0 0-71 15,-18 21-18-15,11-11-94 0,-2 3-17 16,-5 3-21-16,1 2-14 0,-2 4-26 0,-3 6-14 16,3-2-30-16,0 2-2 0,-5 10-16 0,4-5-7 15,2-3-8-15,2 0-7 0,3 0 4 0,-5 0-8 16,7-2-7-16,1-1 0 0,1-4-12 0,3 0-6 16,-1-4-3-16,3-1-2 0,0-3-19 0,3-1-2 15,1-4-11-15,-1 1-1 0,3 0-13 0,1-4-7 16,2 0-9-16,-2-1-4 0,2-2-15 0,-3-2 8 15,4-1-28-15,-10-1-19 0,17-2-21 0,-17 2-38 16,21-5-32-16,-8-2-947 0,-1 1-915 16</inkml:trace>
  <inkml:trace contextRef="#ctx0" brushRef="#br0" timeOffset="25838.835">26710 14212 3983 0,'-2'9'533'0,"2"-9"-152"15,0 8-62-15,0-8-61 0,-2 8-51 0,2-8-47 16,-5 7-10-16,5-7-21 0,0 6-21 16,0-6-24-16,0 0-4 0,0 0-24 0,-4 8 14 15,4-8-6-15,0 0 1 0,0 0-12 16,0 0 5-16,0 0-3 0,0 0-4 0,15-21-5 16,-9 16-10-16,-4-2-4 0,-2 7 0 0,9-9-9 15,-7 5 3-15,2-1 1 0,-4 5-3 0,6-7-8 16,-6 7-4-16,3-6-10 0,-3 6 4 0,0 0-14 15,0 0-3-15,0 0-20 0,0 0-4 0,0 0-28 16,0 0-15-16,0 0-36 0,0 0-19 0,0 0-44 16,-30 3-827-16,30-3-625 0</inkml:trace>
  <inkml:trace contextRef="#ctx0" brushRef="#br0" timeOffset="26218.444">26986 13898 3514 0,'0'0'519'15,"0"0"-60"-15,0 0-148 0,-11 30-66 0,5-19-34 16,-1 2-31-16,2 3-24 0,-1-2-13 0,1 1-26 16,-1 0 4-16,3-2-19 0,-4-1-27 15,7-1-5-15,-2-1-19 0,2-2 0 0,0-8 5 16,9 12-16-16,-4-8-3 0,-5-4-9 0,15 1 2 15,-5-2-1-15,-10 1-3 0,22-7-19 0,-9 1 3 16,1 0-16-16,-2-3 6 0,1 1-10 0,0-1 4 16,0 0-5-16,-4 0 7 0,0 2-7 15,1 0 24-15,-4 2-32 0,1-1 11 0,-1 2-8 16,0 1 4-16,-6 3 0 0,6-5 14 0,-6 5-2 16,0 0 0-16,0 0-4 0,0 0 15 0,0 0-4 15,2 22 1-15,-4-12-2 0,-2 2 2 0,1 2 0 16,-2 1 4-16,3 1-3 0,-2 0 7 0,2-5-10 15,0 5-24-15,-1-6 5 0,1 2-21 16,2-3-30-16,0-9-18 0,2 12-75 0,-2-12-26 16,0 0-19-16,13 0-688 0,-13 0-1173 0</inkml:trace>
  <inkml:trace contextRef="#ctx0" brushRef="#br0" timeOffset="26478.982">27369 13889 3961 0,'0'0'492'15,"-2"15"-116"-15,2-7-64 0,0-8-47 0,0 13-55 16,0-13-26-16,2 12-39 0,0-6-19 0,-2-6-11 16,5 10-20-16,-5-10-7 0,8 9-17 0,-1-7-9 15,0 3-7-15,-2-1 0 0,-5-4-12 0,12 6-1 16,-7-1-10-16,-1 1-10 0,3 2-9 0,-4-2-3 15,-3-6 2-15,2 15-14 0,-4-8-34 16,0 3-26-16,-1-2-19 0,-4-1-26 0,3 1-33 16,4-8-32-16,-13 9-41 0,13-9-37 0,-14 3-1211 15,9-3-1661-15</inkml:trace>
  <inkml:trace contextRef="#ctx0" brushRef="#br0" timeOffset="27059.126">27357 13914 4303 0,'12'-6'518'0,"-8"3"-116"16,3-1-113-16,-7 4-43 0,11-5-57 15,0 0-41-15,-4 2-25 0,2-1-42 0,2-1-51 16,-4 0-8-16,2 0-30 0,0 1-30 16,0-2-30-16,2 1-37 0,-2 1-39 0,5 0-19 15,-2-2-61-15,3 2-31 0,2-3-12 0,-1 2 41 16,2-1-26-16,0 2 37 0,1-1 30 0,-2 1 84 15,3-1-38-15,-2 3 53 0,0-2 48 0,3 1 98 16,-6 2 50-16,1 0 41 0,-2 0 4 0,0 0 4 16,-4 1-2-16,3-2 17 0,-3 1-45 0,-10 1 11 15,17-2-39-15,-10 0 11 0,-7 2-21 0,12 0-9 16,-12 0-28-16,0 0 19 0,0 0-4 16,0 0 4-16,0 0-11 0,0 0-1 0,0 0-6 15,-31 0-10-15,16 2-7 0,2 0 15 16,-3 2 4-16,1 1-11 0,-3 0 7 0,2 2 0 15,-2 0-15-15,3 2 8 0,0-1-11 0,2 1 8 16,-1 1-11-16,3-1-2 0,1 2 5 0,4-3-9 16,2 2 5-16,2-5 6 0,2-5-5 0,2 10-8 15,-2-10-11-15,10 4 3 0,-10-4 7 0,19-1-9 16,-7-3 6-16,1 0-7 0,4-3-4 0,-2 0 0 16,3-1 1-16,0-2-2 0,2-1-1 0,-3 0-7 15,-1-2-3-15,3 2 4 0,-8 1 4 0,2 0 4 16,-2 5-1-16,-1-1-11 15,-2-1-4-15,1 2-1 0,-4 2-1 0,-5 3 4 16,9-4-5-16,-9 4 15 0,0 0 0 0,0 0-2 16,-4 22 1-16,-3-5-2 0,1 2-4 0,-5 3 2 15,1 3 0-15,-2 0 2 0,1 3 6 0,1 0-11 16,-1-6 4-16,3 0 4 0,-1 1-3 0,3-3 2 16,2-3-6-16,-2-2-5 0,2 0-1 0,2-5-10 15,-3 1-17-15,1-1-28 0,4-3-43 0,0-7 0 16,0 12-35-16,0-12-38 0,0 0-11 0,0 0-78 15,11 5-1121-15,-11-5-1470 0</inkml:trace>
  <inkml:trace contextRef="#ctx0" brushRef="#br0" timeOffset="27902.969">28336 13697 3658 0,'9'-4'490'0,"-9"4"-146"15,0 0-28-15,0 0-76 0,0 0-36 0,0 0-30 16,-13 22-11-16,6-13-31 0,-4 4-12 0,2-2-26 16,-4 6 12-16,-3 1-3 0,0 3-40 15,-2 3 14-15,-1-2-29 0,4 3-9 0,-5-2 30 16,5 2-23-16,0-1 3 0,-1-3-13 0,3-2-8 16,3-2 8-16,-1 0-2 0,1-4-5 15,4-1 10-15,-1-1-4 0,1-3 8 0,2 0-7 16,0-1-9-16,0 0 0 0,4-7 2 0,2 10-12 15,-2-10 2-15,0 0 1 0,10 9-5 0,-10-9 0 16,13 1 5-16,-13-1-11 0,18 0 5 0,-5-1 8 16,1-2-4-16,-1 1-4 0,3-1-6 0,0 3 0 15,4-2-7-15,-3 0-2 0,0 1-8 0,0-1-16 16,0-1-18-16,-3 2-22 0,1-2-14 16,0 2-39-16,-1-2-50 0,-1 0-33 0,1 4-75 15,-1-4-959-15,-2-3-855 0</inkml:trace>
  <inkml:trace contextRef="#ctx0" brushRef="#br0" timeOffset="28166.88">28636 13916 3735 0,'0'0'597'0,"6"-3"-172"0,-6 3-77 16,8-3-47-16,-8 3-58 0,15-2-40 0,-7-1-18 16,3 1-34-16,2-3-34 0,-1 4-5 0,2-3-13 15,1 0-22-15,3 2-4 0,-1-3-25 16,3 2-5-16,-3-3-18 0,1 2-19 0,-1 0-12 16,-3 3-16-16,0-3-38 0,-1 3-28 0,-3-1-29 15,1-1-68-15,-11 3-19 0,14-4-45 0,-8 2-1098 16,0 0-1223-16</inkml:trace>
  <inkml:trace contextRef="#ctx0" brushRef="#br0" timeOffset="28554.116">29154 13600 2426 0,'0'0'564'0,"0"0"-21"0,0-7-76 0,0 7-38 15,0 0-75-15,0 0-70 0,0 0-42 0,-15 30-17 16,8-14-52-16,-2 4-9 0,0 3-19 0,-3 4-15 16,2 2-22-16,1 1 4 0,-1 0-26 0,2 0-6 15,3-4-19-15,-3-1 8 0,3-4-20 0,2 0 5 16,1-4 7-16,-1-1-5 0,3-2 5 0,1-4-14 15,2 1-14-15,1-4 1 0,2-2-6 0,2-2-9 16,-8-3 10-16,20-3-19 0,-7 0 4 16,1-4 2-16,3-1-12 0,-4 0 5 15,2-4-4-15,-2 2 2 0,-2-2-2 0,0 1-5 16,-2 2-9-16,-2-2-4 0,-2 1-3 0,-4 3 4 16,-1 0-7-16,0 7-14 0,-7-12-1 0,1 7-13 15,-3 1-13-15,0 4-14 0,-1-1-13 0,-2 1-21 16,0 0-73-16,12 0-12 0,-24 1-48 0,12-1-1044 15,4 0-999-15</inkml:trace>
  <inkml:trace contextRef="#ctx0" brushRef="#br0" timeOffset="28779.364">29327 13887 3703 0,'0'0'575'0,"0"0"-104"16,0 0-98-16,0 0-63 0,8 4-76 0,-8-4-26 15,0 0-53-15,0 0-26 0,0 0-30 0,0 0-28 16,8 3-41-16,-8-3-37 0,0 0-45 16,0 0-10-16,5-14-25 0,-5 14-59 15,3-14-66-15,0 7-458 0,1-2-1217 0</inkml:trace>
  <inkml:trace contextRef="#ctx0" brushRef="#br0" timeOffset="29075.202">29521 13563 3766 0,'0'0'553'0,"2"10"-178"16,0-4-62-16,-2-6-72 0,3 14-28 0,-2-7-37 15,1 1-46-15,0-1-11 0,-2-7-14 16,3 15-15-16,-1-6-11 0,1-1-7 0,-1 0 0 16,1 1-33-16,4-1 3 0,-1 0 6 0,2 0-8 15,1 0-15-15,2-1 7 0,-1 1-9 0,0-1 6 16,3 1-15-16,-3-2 2 0,-3 1 3 0,2-2-6 16,0 2-5-16,-3 0 0 0,-2 0 4 0,-1 2 2 15,-2-1-27-15,-2 1 0 0,-3 1-16 16,-2 1-9-16,-3-1-27 0,-3 0-5 0,0-3-37 15,-3 0-41-15,4-3-21 0,-4-1-38 0,3-3-25 16,12 0-60-16,-26-5-1497 0</inkml:trace>
  <inkml:trace contextRef="#ctx0" brushRef="#br0" timeOffset="29258.589">29498 13616 3814 0,'6'-3'583'0,"-6"3"-148"15,13-6-83-15,-7 2-85 0,3 1-37 0,0-4-42 16,-2 2-23-16,4 0-29 0,-3 0-36 0,2-1-34 16,1 0-19-16,0 2-30 0,0-1-36 0,0-1-17 15,2 2-23-15,-1-2-30 0,0 3-37 0,2-3-66 16,0 2 3-16,0-1-60 0,2 0-99 16,0-1-550-16,-1 1-2223 0</inkml:trace>
  <inkml:trace contextRef="#ctx0" brushRef="#br0" timeOffset="29510.74">29941 13435 2859 0,'0'0'522'0,"0"0"-77"0,5-2-92 16,-5 2 34-16,0 0-121 0,0 0-12 0,0 0-48 15,0 0-18-15,0 0 1 0,0 0-41 0,-17 21-10 16,13-13 0-16,0 1-27 0,-3 2-14 0,3 0-15 16,-2 1-15-16,1-2-5 0,3 0 16 0,-1 0-31 15,0-1-2-15,-1-3 0 0,1 1 7 0,0-1-1 16,3-6-11-16,0 0-5 0,0 0-1 0,0 0-7 15,0 0-2-15,0 0 15 0,0 0-25 16,0 0-2-16,24-10-1 0,-18 4 0 16,0-1-13-16,-1 1-14 0,-2 0-4 0,-3 6-14 15,4-13 4-15,-4 13-18 0,-4-10-14 0,-3 5-25 16,0-1-15-16,-2 1-39 0,-2 1-19 0,-2-1-314 16,2 1-692-16,-2 2-923 0</inkml:trace>
  <inkml:trace contextRef="#ctx0" brushRef="#br0" timeOffset="29902.328">29884 13238 3856 0,'0'0'701'16,"0"0"-198"-16,14 1-124 0,-14-1-49 15,12 4-72-15,-4 0-56 0,2-1-27 0,0 2-26 16,4 2-13-16,-1 2-14 0,1-2-32 16,1 2-7-16,5 2-24 0,-3 3-2 0,7 3-11 15,-2 2-6-15,1 1-1 0,7 12-4 0,-2 1 3 16,1 6-10-16,-6-1-7 0,0 2 0 0,-6 1-2 15,0 1-8-15,-6-6 4 0,-3-5-7 0,-2 1 4 16,-1-5-8-16,-4 1-1 0,0-1 6 0,-2-1-13 16,0 0-4-16,-2 1-7 0,-3-4-5 0,-1 2 1 15,-1 0-11-15,-4-1-19 0,1-2-7 16,-2-2-7-16,-1-4-18 0,1 0-13 0,1-5-12 16,-1-3-22-16,2-3-17 0,0-2-32 0,6-3-179 15,5 0-817-15,-14-4-730 0</inkml:trace>
  <inkml:trace contextRef="#ctx0" brushRef="#br0" timeOffset="30958.788">30606 13078 3439 0,'0'0'481'16,"-25"10"-69"-16,13-2-67 0,-3 0-42 0,2 3-22 15,-4 2-50-15,0 0-37 0,-1 4-18 0,1-1-45 16,-1 1-9-16,1 1-12 0,2 0-18 0,0-1-5 16,4-1-13-16,1 1 1 0,0-4-21 15,1 1-34-15,4-2-27 0,-1-3-35 0,-1-1-8 16,4-3-51-16,3-5-25 0,0 0-22 0,0 0 1 15,0 0-28-15,0 0-34 0,-5-28-30 0,5 16-6 16,1-2 28-16,0-2-19 0,-1 1 19 16,2 0 46-16,-1 2 32 0,-1 0-47 0,2 2 58 15,-2 3 98-15,1-1 95 0,-1 0 74 0,0 9 28 16,3-13 49-16,-3 6-2 0,0 7 12 0,4-8-53 16,-4 8 54-16,6-4-42 0,-6 4-7 0,0 0-50 15,0 0-29-15,13 12-6 0,-11-3-24 0,4 0 0 16,-2 1 3-16,-1 3 3 0,1-2-7 0,1-2 0 15,-1 3-23-15,2 0-31 0,2 1 7 16,-3-2-8-16,4 0-7 0,1-1-8 0,3-1-11 16,-2-2 1-16,0 0 3 0,1-3-18 0,-1 0 34 15,1-1-22-15,-1 0-3 0,0-1-1 16,0 2 11-16,-2-3-15 0,-9-1 15 0,18 3 8 16,-11-2 0-16,-7-1-17 0,11 2 34 0,-11-2-46 15,10 3 20-15,-10-3-16 0,0 0 19 0,0 0 6 16,3 8-3-16,-3-8 1 0,0 0 4 0,0 0 1 15,0 0-6-15,0 0-6 0,-23 5-7 0,23-5 2 16,-15 0 7-16,4-1-2 0,-1-2-8 0,-3 0-7 16,-1-2-10-16,-2-1-7 0,-3-2 1 15,1-2-81-15,-1 2-34 0,-2-2-37 0,3-2 26 16,0 2-37-16,2 1-49 0,4 2-24 16,0-1-10-16,0 3-33 0,2-3 22 0,3 0-33 15,3 1 54-15,6 7 125 0,-4-14-68 0,4 14 125 16,5-16 160-16,2 7 5 0,3-2 127 0,3 0 10 15,-1-1 25-15,1 1 5 0,3-1-20 0,-5 0-32 16,2 0 22-16,-2 2-39 0,-1 0 0 0,0 1-10 16,-2 1-22-16,-2 1-11 0,0 1-2 0,-1 1-50 15,0 0 5-15,-5 5 3 0,9-6 24 0,-9 6 11 16,0 0-1-16,0 0-8 0,0 0 6 0,0 0-19 16,0 0-27-16,-1 31-7 0,0-17 5 15,1 4-7-15,-3 4-6 0,6-1-21 0,-3 5 21 16,1-1-9-16,0 2-13 0,1-4-10 0,2 1-24 15,-2 1-20-15,-1-6-22 0,2-1-39 16,-3 2-23-16,0-8-70 0,-2 1-57 0,1-3-429 16,0-1-1109-16</inkml:trace>
  <inkml:trace contextRef="#ctx0" brushRef="#br0" timeOffset="31670.706">27503 14634 3735 0,'0'0'666'15,"0"0"-178"-15,0 0-81 0,0 0-72 0,0 0-55 16,0 0-47-16,32 2-34 0,-32-2-28 16,18 1-13-16,-7 0-53 0,2-1-7 0,3 0-15 15,2-1-3-15,2 1-17 0,7-1-6 0,0-2-18 16,2 1-10-16,1-1-18 0,-1-1-14 0,0 0-8 16,-2 2-6-16,-7-1-15 0,2 1-15 0,-3 1-27 15,-4-1-33-15,-1 1-40 0,-3 1-62 16,-2 0-780-16,-9 0-458 0,14 3-1633 0</inkml:trace>
  <inkml:trace contextRef="#ctx0" brushRef="#br0" timeOffset="31946.874">27596 14779 3837 0,'-9'8'691'0,"8"-4"-197"0,1-4-100 0,-6 6-98 16,6-6-30-16,0 0-44 0,-3 7-7 0,3-7-21 16,0 0-45-16,0 0-29 0,0 0-7 15,23 2-29-15,-9-3-2 0,-1 0-14 0,8-2-5 16,0 3-11-16,2-3-5 0,6 2-10 0,0-1-7 16,-1 0 4-16,-3 1-4 0,-1 0-10 0,-2-1-4 15,0 2-14-15,-1 0-8 0,-4 0-20 0,-1 2-8 16,-2-2-17-16,0 0-11 0,-1-2-15 15,-2 2-33-15,-11 0-53 0,20 3-15 0,-11-4-690 0,0-1-498 16,0 0-1178-16</inkml:trace>
  <inkml:trace contextRef="#ctx0" brushRef="#br0" timeOffset="34027.238">28406 14843 3196 0,'0'0'500'16,"0"0"-65"-16,0 0-131 0,0 0-2 0,0 0-87 15,0 0-8-15,0 0-46 0,-16 15-7 0,16-15-39 16,0 0-3-16,-4 5-24 0,4-5-3 0,0 0-17 16,0 0 1-16,-7 6-26 0,7-6 11 0,0 0-2 15,0 0 17-15,0 0-30 0,0 0 1 0,0 0-12 16,-4 5 11-16,4-5 13 0,0 0-11 0,0 0-3 16,0 0 7-16,0 0-4 0,0 0-2 15,0 0-13-15,0 0-6 0,0 0 1 16,0 0 11-16,0 0-13 0,0 0 12 0,0 0-12 15,0 0-14-15,0 0 6 0,20-11 0 0,-20 11-6 16,0 0 6-16,8-5-2 0,-8 5-4 0,0 0-7 16,5-4 8-16,-5 4-7 0,0 0 1 0,0 0 0 15,6-7-5-15,-6 7 0 0,0 0 4 0,0 0-11 16,0 0 13-16,0 0 1 0,0 0 11 0,0 0-8 16,0 0 0-16,0 0-8 0,0 0 4 0,0 0-2 15,0 0-2-15,0 0 7 0,0 0-2 0,0 0-2 16,0 0 5-16,0 0 6 0,0 0-7 15,0 0-14-15,0 0 18 0,0 0-18 16,0 0 18-16,0 0-12 0,0 0 4 0,0 0 0 16,0 0 14-16,0 0-16 0,0 0-6 0,0 0 8 15,0 0-6-15,0 0 3 0,0 0 1 0,0 0-9 16,0 0 1-16,0 0-18 0,0-9-2 0,0 9-9 16,0 0-10-16,0 0-42 0,0 0-42 0,0 0-62 15,-16-1-899-15,16 1-783 0</inkml:trace>
  <inkml:trace contextRef="#ctx0" brushRef="#br0" timeOffset="34502.206">28608 14495 2771 0,'0'0'493'15,"0"0"-74"-15,0 0-95 0,0 0 21 0,-20 15-122 16,17-10-15-16,-1 0 20 0,-2 2-37 0,3-1-40 16,-1 2 8-16,-1-1-40 0,0 0-3 0,2 2-22 15,1-3 10-15,-1 0-27 0,1 2 4 0,2-8-19 16,-4 14 12-16,4-5-20 0,-1-2-11 0,-3-1-8 16,4-6 2-16,-2 12 7 0,2-12-23 0,0 8 6 15,0-8-3-15,0 0 7 0,0 0-4 0,6 11 1 16,-6-11-11-16,0 0-4 0,14-4 6 0,-14 4 1 15,17-7 3-15,-9 3-7 0,0 0 5 16,4 0-5-16,-2-1-2 0,-2 1-7 16,4-1-13-16,-2 1-18 0,0-1-22 0,-1 0 1 15,1 1-24-15,-1-3-22 0,-2 1-35 0,3-2-48 16,-3 1-69-16,1 3-8 0,1-7-1208 0,1 1-1900 16</inkml:trace>
  <inkml:trace contextRef="#ctx0" brushRef="#br0" timeOffset="34690.604">28754 14563 4110 0,'-6'19'496'0,"0"0"-115"16,0 0-72-16,2-2-63 0,0 0-50 0,-1-2-34 16,1 2-30-16,-3-2-6 0,3 2-27 0,-2-1 2 15,1-2-65-15,-1 0-3 0,1-3-25 0,-1 0-3 16,4 0-47-16,-2-5-28 0,1 1-17 0,-1-1-10 15,4-6-54-15,0 0-34 0,0 0-19 0,0 0-1378 16</inkml:trace>
  <inkml:trace contextRef="#ctx0" brushRef="#br0" timeOffset="36042.929">28921 14476 3809 0,'0'0'543'0,"0"0"-92"0,0 0-59 16,0 0-91-16,0 0-22 0,0 0-48 0,0 0-33 16,0 0-23-16,0 0-38 0,0 0-20 0,0 0-13 15,0 0-15-15,0 0-3 0,26-2-29 0,-26 2-2 16,16-3-6-16,-4 0-16 0,-2 0-1 0,4 2 6 16,-1-4-20-16,0 3 3 0,1-2-8 0,-3 1 4 15,3 1-6-15,-4 0 10 0,0-1-17 0,0 2 4 16,-3-1-3-16,-7 2 0 0,14-3-7 15,-14 3 4-15,11 0 3 0,-11 0-9 0,0 0-4 16,7 10 3-16,-7-10-5 0,-2 13 12 0,2-13-10 16,-8 21 12-16,3-9-9 0,-2 0 12 0,1 3-2 15,-2 1-4-15,2-1-3 0,-2 0 1 16,1 1-8-16,0 0 7 0,2-1-11 0,-1-2-4 16,0 1-11-16,1 0-10 0,1-3-10 0,1-1-10 15,0-2-26-15,0 0-43 0,3-8-60 0,-2 10-315 16,2-10-624-16,0 0-710 0</inkml:trace>
  <inkml:trace contextRef="#ctx0" brushRef="#br0" timeOffset="36690.657">29330 14408 3220 0,'0'0'471'16,"0"0"-67"-16,0 0-113 0,0 0-53 0,0 0-30 16,0 0-18-16,0 0-17 0,0 0-55 0,15 18 24 15,-10-12-39-15,-2 1-12 16,1 0-33-16,0 0 18 0,4 0-28 0,-2 1 2 15,0-1-12-15,1 2 1 0,-1-2-1 0,3 2-18 16,0 1-7-16,0-2-1 0,0 2-7 0,0-1 25 16,-1-1-16-16,1 3 2 0,1-1 2 0,-3-1 2 15,0 2-11-15,-3-1 5 0,1 1-31 0,-2-2 20 16,0 3-15-16,-1-2 29 0,-1 2-25 0,-1-4 16 16,0-8 1-16,-1 18 12 0,-4-11-27 0,2 1-4 15,-3-1 17-15,1 1-4 0,0-1 3 0,-2-2 3 16,1-2-13-16,-1 1 27 0,7-4-19 15,-13 6-4-15,7-5-2 0,6-1-7 16,-12 1 7-16,12-1-1 0,0 0 2 0,-14-4 2 16,9 1-2-16,5 3 10 0,-5-6-18 0,5 6 15 15,1-10-11-15,-1 10-2 0,7-13 3 0,-1 6 14 16,0-3-10-16,2-2 4 0,3 1-4 0,-1-2-12 16,-1 1 14-16,2-2-8 0,-1 0 19 0,5-1-13 15,-5 2-13-15,2 1 17 0,-1-1-8 0,-3 1 8 16,1 1-11-16,1 1 5 0,-2 0-5 0,-1 0 14 15,-1 2-7-15,0 0 17 0,1 0-11 0,-5-1-2 16,3 2-13-16,-4-1 9 0,-1 1-11 16,0 7 2-16,-3-15-13 0,0 6 25 0,-2 2-3 15,-2-1-7-15,1 1-1 0,-1 0 13 16,-1 1 2-16,-2 0-16 0,0 1 2 0,1 0 16 16,-2 0-11-16,3 2-2 0,-2 1 13 0,-3-1-9 15,5 3-12-15,-2 0-7 0,-2 0-13 0,12 0-9 16,-17 3-35-16,10-2-4 0,-2 0-69 0,9-1-3 15,0 0-6-15,-16 6-104 0,13-3-499 0,3-3-1988 16</inkml:trace>
  <inkml:trace contextRef="#ctx0" brushRef="#br0" timeOffset="37502.26">29942 14315 2601 0,'7'-2'447'0,"-7"2"-100"16,0 0-32-16,0 0-105 0,0 0-3 0,0 0-82 15,0 0-4-15,0 0-31 0,-28-1 4 0,28 1-14 16,-14 0-1-16,14 0-8 0,-12 1 20 0,12-1-32 15,-14 5 57-15,7-3-40 0,1 4 7 0,-1 2-12 16,-1 1-8-16,2 1-6 0,1 1 14 16,0-1-55-16,1 0 18 0,0 0 6 0,-2 0-19 15,2-1-9-15,1-1 36 0,0-1-7 0,0-1-4 16,3-6-19-16,-2 12 19 0,0-8 40 16,2-4-58-16,-3 8-12 0,3-8 15 0,0 0-9 15,-1 8 0-15,1-8 10 0,0 0-2 0,0 0-11 16,0 0-2-16,0 0-16 0,24-10 16 0,-16 4 2 15,-2 2 8-15,1-1-28 0,0 0 15 0,0 0-3 16,-1 1 19-16,0 0-39 0,-6 4 13 0,8-5 0 16,-5 0 23-16,-3 5-29 0,8-5 11 15,-8 5-15-15,7-5 13 0,-7 5-9 0,0 0 1 16,8-6 8-16,-8 6-4 0,0 0-4 0,5-4 13 16,-5 4 7-16,0 0 5 0,0 0-17 0,0 0-8 15,6-5 4-15,-6 5 17 0,0 0-14 16,0 0 13-16,0 0-5 0,0 0 11 0,0 0-6 15,0 0 5-15,7-4 2 0,-7 4-6 0,0 0-17 16,0 0 17-16,0 0-9 0,0 0-2 0,0 0-10 16,0 0 22-16,0 0-5 0,0 0 5 0,0 0-4 15,0 0 0-15,0 0 9 0,0 0 6 0,0 0-11 16,0 0-5-16,0 0 14 0,0 0-16 0,0 0 4 16,0 0-9-16,0 0 9 0,13 7-11 0,-13-7-5 15,0 0 14-15,0 0-1 0,0 0-1 16,15-2 11-16,-15 2-13 0,6-2-22 15,-6 2 8-15,0 0 7 0,0 0 5 0,8-3-10 16,-8 3 9-16,0 0 5 0,0 0-12 0,0 0 2 16,8-2 3-16,-8 2-2 0,0 0-4 0,0 0-8 15,0 0 32-15,0 0-11 0,0 0 4 0,-6 21 3 16,3-12-12-16,0 0 12 0,-1 2-20 0,0 3 4 16,-2-1 16-16,0 2-12 0,4-1-3 0,-3 2 17 15,1 0 4-15,0 0-14 0,1 0 1 0,-1 0-1 16,0 0 1-16,-1-2 2 0,3 2 11 15,-1-4-12-15,0 1-1 0,1-2 12 0,-1 0-8 16,2 0-18-16,-2-1 9 0,2-2-4 16,-1-1-3-16,1 1-21 0,1-8 12 0,-4 11-12 15,4-11-25-15,-1 10-37 0,1-10-18 0,-3 7-34 16,3-7-34-16,0 0-68 0,0 0-258 0,0 0-1598 16</inkml:trace>
  <inkml:trace contextRef="#ctx0" brushRef="#br0" timeOffset="37998.65">30388 14279 2913 0,'8'-3'588'0,"-8"3"-95"0,0 0-105 16,0 0-54-16,0 0-58 0,0 0-16 0,0 0-63 15,0 0-13-15,0 0-36 0,0 0 6 0,0 0-43 16,0 0-23-16,5 12-4 0,-5-12 6 0,-4 15-19 16,1-6-15-16,2 1-11 0,-2 1-3 15,0 2-5-15,-1 1 1 0,0 1-8 0,1 0 16 16,-1 2-10-16,2-1-13 0,-1 0-7 0,1 0 3 15,0-3-4-15,1 1 6 0,1-1-8 0,1 1 8 16,-1 0-6-16,0-1-3 0,0-1-11 16,0 0 12-16,2 0-14 0,-2-1-12 0,0 2-20 15,0-1-22-15,-3-2-24 0,1 1-32 0,2-11-42 16,-7 18-35-16,2-11-902 0,2-3-612 0</inkml:trace>
  <inkml:trace contextRef="#ctx0" brushRef="#br0" timeOffset="38254.162">30471 14464 3141 0,'-9'-5'451'0,"-2"2"-82"0,-2 0-82 15,-1 0-39-15,-3-1-12 0,0 1-43 0,-1 1-13 16,1 1-37-16,0 0-11 0,1 1-26 0,-1 0-7 16,3 0-24-16,0 1 1 0,0 0-26 15,1 0-14-15,3-1-6 0,0 1-44 0,10-1-11 0,-18 1-13 16,18-1-47-16,0 0-91 0,-17 3-49 0,17-3-1472 16</inkml:trace>
  <inkml:trace contextRef="#ctx0" brushRef="#br0" timeOffset="39046.077">30773 14483 3048 0,'0'0'623'0,"10"-2"-119"0,-10 2-136 0,0 0-22 16,0 0-58-16,0 0-39 0,0 0-59 15,0 0-37-15,10 8-14 0,-10-8-25 16,1 11-12-16,-1-11-3 0,2 14-17 0,-2-5-4 16,0 2-19-16,-2 0 8 0,2 1-11 0,0-1-3 15,-3 2-3-15,3-1-4 0,-2 0-9 0,0-1-11 16,-1 2 1-16,-2-1 0 0,1 1-6 0,-2-1-6 16,0 1-15-16,-2-2-10 0,1-3-34 0,-2 0-9 15,1-4-12-15,-2 0-27 0,-3-2-45 0,13-2-41 16,-22-1-37-16,12-4-1045 0,0 0-933 0</inkml:trace>
  <inkml:trace contextRef="#ctx0" brushRef="#br0" timeOffset="39450.659">30821 14318 3658 0,'-4'-6'517'0,"4"6"-100"0,0 0-72 0,0 0-77 16,0 0-38-16,0 0-37 0,0 0-32 0,0 0-28 16,0 0-26-16,0 0-9 0,0 0-2 0,-14 14-20 15,14-14 6-15,0 0-19 0,0 0 9 16,0 0-25-16,0 0 10 0,0 0-24 0,0 0 12 15,0 0-16-15,0 0 13 0,0 0-2 0,0 0-3 16,0 0-21-16,0 0 8 0,0 0-6 0,0 0-1 16,0 0 10-16,0 0 0 0,0 0-16 15,0 0-4-15,0 0-7 0,0 0 8 0,0 0-11 16,8-22 6-16,-8 22-5 0,0 0 7 0,0 0-1 16,0 0 5-16,0 0-8 0,0 0 1 0,-21 15-5 15,18-11 6-15,3-4-11 0,-8 8-6 0,8-8 3 16,-4 6-7-16,4-6-16 0,-6 4-10 0,6-4-31 15,0 0-12-15,0 0-46 0,0 0-3 16,0 0-54-16,-10 2-875 0,10-2-613 0</inkml:trace>
  <inkml:trace contextRef="#ctx0" brushRef="#br0" timeOffset="42238.751">31101 14432 3172 0,'0'0'415'0,"-4"4"-71"0,4-4-23 16,0 0-36-16,0 0-47 0,-6 5 9 0,6-5-53 16,0 0-11-16,-7 6-54 0,7-6-3 0,-4 4-13 15,4-4 1-15,-4 7-25 0,4-7 3 0,0 0-37 16,-5 7 14-16,5-7-30 0,-3 6 13 0,3-6-4 16,0 0 10-16,0 0-22 0,0 0 5 0,0 0-15 15,-1 8-2-15,1-8-8 0,0 0 19 0,0 0-21 16,0 0 7-16,0 0-16 0,0 0 12 15,0 0-25-15,0 0 21 0,0 0-7 16,0 0 9-16,0 0-10 0,21-4 8 0,-21 4-15 16,0 0 6-16,0 0-6 0,12-4-8 0,-12 4 10 15,0 0 12-15,0 0-12 0,7-5 2 0,-7 5-6 16,0 0 4-16,0 0-5 0,0 0 27 0,0 0-33 16,0 0 15-16,0 0-8 0,0 0 0 0,0 0 6 15,-23 15 5-15,19-10-11 0,4-5 3 0,-6 7-3 16,6-7 9-16,-6 7-2 0,6-7 6 0,-4 7 3 15,4-7-7-15,0 0-5 0,0 0 2 16,0 0 0-16,0 0 3 0,10 8-17 16,-10-8 24-16,0 0-10 0,0 0-2 0,21-7 2 15,-14 2-2-15,-1 0 2 0,-2 0 3 0,2 1-3 16,1 1 1-16,-3-2-13 0,-4 5 15 0,6-10-10 16,-6 10 10-16,4-6-7 0,-4 6 13 0,0 0-6 15,-1-9-3-15,1 9-6 0,0 0 1 0,-9-8 3 16,9 8 3-16,-7-2-4 0,7 2 9 15,-10 0-16-15,10 0-3 0,0 0-3 0,-14 1 19 16,14-1-28-16,0 0 5 0,-12 0-27 0,12 0 18 16,0 0-27-16,0 0-28 0,0 0-49 0,0 0 20 15,0 0-38-15,0 0-89 0,0 0-1050 0,0 0-905 16</inkml:trace>
  <inkml:trace contextRef="#ctx0" brushRef="#br0" timeOffset="43958.772">28680 14623 1702 0,'0'0'427'0,"0"0"-37"0,0 0-159 0,0 0-27 16,0 0 8-16,0 0-68 0,0 0 39 0,0 0-68 15,0 0 5-15,0 0-22 0,0 0 3 0,0 0-39 16,12 8 38-16,-12-8-31 0,0 0 11 0,0 0 34 15,0 0-31-15,0 0-13 0,0 0 3 0,0 0 4 16,0 0 17-16,0 0 2 0,0 0-16 16,0 0-13-16,0 0 20 0,0 0-18 0,0 0-15 15,0 0-22-15,0 0 33 0,0 0-31 16,0 0 3-16,0 0-18 0,0 0 24 0,0 0-30 16,6-7-13-16,-6 7 6 0,0 0 23 0,0 0-3 15,0 0-4-15,0 0-4 0,7-5-8 0,-7 5 1 16,0 0 7-16,0 0-27 0,0 0 34 0,0 0-22 15,0 0 26-15,0 0-13 0,0 0 13 0,0 0-17 16,0 0 8-16,0 0-26 0,0 0 18 0,0 0-10 16,0 0 24-16,0 0-29 0,0 0-2 0,0 0 16 15,0 0 34-15,0 0-26 0,-1-11-11 0,1 11 6 16,0 0 10-16,0 0-5 0,3-7-11 16,-3 7-13-16,0 0 34 0,0 0-15 15,4-5 1-15,-4 5-10 0,0 0-2 0,3-7-3 16,-3 7 2-16,0 0-2 0,3-7 21 0,-3 7-8 15,0 0-11-15,2-8-2 0,-2 8 5 0,0 0-2 16,2-9 22-16,-2 9 0 0,2-10 1 0,-2 10-15 16,3-13 11-16,0 7-12 0,0-3 7 0,1 0-10 15,-1 1 8-15,0-1-2 0,0 1-8 0,2 1 7 16,-1 0-9-16,-2-1-13 0,-2 8 8 0,6-11 2 16,-5 6 12-16,-1 5-29 0,4-8 26 0,-4 8-18 15,3-7-6-15,-3 7-12 0,3-7 16 0,-3 7-11 16,3-6 10-16,-3 6-7 0,0 0-3 0,3-8-22 15,-3 8 6-15,0 0-55 16,4-7-2-16,-4 7-33 0,0 0-37 0,4-8-1371 16,-4 8-2160-16</inkml:trace>
  <inkml:trace contextRef="#ctx0" brushRef="#br0" timeOffset="45818.43">31480 14243 3431 0,'0'0'500'15,"0"0"-163"-15,0 0-48 0,0 0-59 16,0 0-33-16,0 0-26 0,0 0-37 0,11-2-26 16,-11 2-19-16,0 0 1 0,0 0 5 0,0 0-43 15,0 0 17-15,0 0-25 0,1-7 1 0,-1 7 1 16,0 0-5-16,0 0-13 0,0 0 13 0,0 0-29 16,0 0 3-16,0 0-1 0,0 0 1 0,-15-9-2 15,15 9 13-15,0 0-21 0,-16 5 23 0,16-5-9 16,-14 9 15-16,6-3-23 0,-1 2 4 0,0 2-5 15,0 0 13-15,-1 3-5 0,-1-1 2 0,2 2-14 16,-1 0 18-16,1 1-9 0,0 1-9 16,2-3-6-16,0 3 7 0,0-2 3 0,3-2-1 15,2-1-1-15,-1 0 7 0,3-2-19 16,0-2 18-16,0-7-22 0,5 15 18 0,-1-9-6 16,3-1 3-16,0 0-5 0,1-2 6 0,1 0-12 15,1-1 10-15,-10-2-4 0,18 1 10 0,-5-3-26 16,-2 0 14-16,-1-2 0 0,4-3 6 0,-4 3-10 15,4-3 2-15,-2-2 2 0,-4 1 14 0,2 2-26 16,-2-3 26-16,0 2-14 0,-3-3 4 0,0 2-6 16,0-1 2-16,-4 0-18 0,1 1 24 0,-2 8-4 15,0-17 4-15,-3 10-2 0,-2-2-2 0,-1 1 16 16,0 2-10-16,-1 0-13 0,1 1-8 16,-3 0 1-16,0 0 14 0,0 0 3 15,2 1-10-15,-2 1 11 0,1 0-12 0,3-1 2 16,-2 1 2-16,7 3-20 0,-13-4-22 0,7 3-59 15,6 1-25-15,0 0-10 0,-10-4-273 0,10 4-1026 16,-4-3-1353-16</inkml:trace>
  <inkml:trace contextRef="#ctx0" brushRef="#br0" timeOffset="46486.315">31696 14157 3244 0,'-4'3'466'0,"4"-3"-115"0,-6 6-15 16,6-6-96-16,-6 5-12 0,6-5-33 0,-4 7-1 16,4-7-45-16,-5 5 6 0,5-5-35 15,0 0-1-15,-2 9-21 0,2-9-15 0,0 0-7 16,0 0 2-16,10 14-15 0,-4-11-14 15,1 3-7-15,0-2 0 0,4 1-15 0,1 1 14 16,-1-2-14-16,3 1 8 0,0 0-23 0,2-1 9 16,-1 2-6-16,1-1 1 0,-5-1-3 0,2-1 0 15,-3 1 2-15,0 0 8 0,-1 0-16 0,0 0 7 16,-3 0-18-16,-1 0 17 0,-5-4-3 0,10 8-5 16,-7-2-9-16,-3-6 0 0,3 14 3 0,-3-14-3 15,-2 12 0-15,2-12 10 0,-4 13-8 0,2-8 7 16,-1 2-6-16,-2 1 5 0,2-2 1 15,-2 0-5-15,-1 2-5 0,2-1 10 16,-4 0-9-16,2-1-7 0,-1-1-8 0,-1 0-13 16,0 0-31-16,0-2-8 0,-2 1-45 0,10-4-17 15,-19 1-9-15,19-1-240 0,-11-5-998 0,4 3-1454 16</inkml:trace>
  <inkml:trace contextRef="#ctx0" brushRef="#br0" timeOffset="47134.689">31690 14159 2658 0,'0'0'437'0,"0"0"-137"0,0 0-49 0,0 0-18 15,0 0-12-15,0 0-2 0,0 0 14 0,0 0-39 16,0 0-39-16,0 0 7 0,0 0-34 0,0 0 8 16,0 0 14-16,17-12-38 0,-11 10-9 0,1-2-6 15,0 1-15-15,4-1-31 0,2 2 8 16,-1-2-8-16,6-1-12 0,-2 1 2 0,5 0-7 15,0 2-13-15,-1-2 0 0,2 1 14 0,-1 0-17 16,2 0-7-16,-2 0 25 0,-1 2-23 0,1-2 7 16,-5 1-7-16,1 2-4 0,-3-1-20 0,1 1 8 15,0-2-9-15,-1 2-37 0,-4 0-15 16,0 0-8-16,-10 0-41 0,0 0-44 0,24 0-83 16,-19 0-517-16,-5 0-1358 0</inkml:trace>
  <inkml:trace contextRef="#ctx0" brushRef="#br0" timeOffset="47778.524">32346 14047 2947 0,'0'0'511'0,"0"0"-113"0,0 0-75 0,0 0-34 16,0 0-89-16,0 0-8 0,0 0-45 0,-11 26-2 16,7-20-22-16,-2 3-1 0,1-1-35 0,0 1-1 15,1 0-19-15,-2-2 23 0,2 2-28 0,0 0-15 16,-1 0 7-16,2 0-15 0,0-2-3 0,1 0 10 15,2-7-23-15,-1 16 16 0,1-9-6 0,0-7-10 16,3 14 10-16,0-8-9 0,-3-6-1 0,9 11-4 16,-5-6-3-16,2 1-1 0,0-3-6 0,1 1 3 15,-7-4-8-15,15 4 2 0,-6-3-6 16,-9-1-26-16,17-3-29 0,-9 1-22 16,2-2-18-16,0-1-34 0,-3-3-47 0,3 0-54 0,0-2-11 15,-2 3-155-15,1-6-1698 0</inkml:trace>
  <inkml:trace contextRef="#ctx0" brushRef="#br0" timeOffset="48054.051">32534 13997 3101 0,'0'0'595'0,"0"0"-122"0,0 0-114 16,0 0-74-16,-2 24-57 0,-1-15-25 0,0 0-35 15,-1 0-18-15,-1 2-31 0,1 1 6 0,-2 0-47 16,-1 2 1-16,0 2-26 0,0-4 15 0,1 3-20 15,-2 2 11-15,1-1-11 0,0 0-6 16,0 1-2-16,-1 1-14 0,0-2 4 0,1 3-17 16,0-2 1-16,1 0-3 0,0-1 1 0,0 1 3 15,0 0 9-15,0-1-8 0,2 0-14 0,1-1 9 16,-2 0 0-16,2-1-3 0,0-2-2 0,0 0-2 16,2-2-14-16,-2 2-18 0,0-4-20 15,0 1-24-15,2-2-10 0,1-7-40 0,-4 12-13 16,4-12-21-16,-6 11-5 0,6-11-150 0,-3 4-1186 15,3-4-2163-15</inkml:trace>
  <inkml:trace contextRef="#ctx0" brushRef="#br0" timeOffset="48954.56">32868 13951 2937 0,'-25'3'452'0,"25"-3"-82"16,-12 6-57-16,4-2-43 0,-2 1-43 0,0 1 12 16,1-1-48-16,1 4-6 0,-5 0 5 0,2 1-62 15,0 3-35-15,-1-1 7 0,1 3-12 16,-2 2 5-16,2 1-27 0,-1-1-4 0,0 2 3 15,2 1-19-15,1 0-12 0,0 0 8 0,0 2-20 16,3-2 15-16,-2 0-10 0,4-1 11 0,0 0-6 16,-1 0-2-16,2 1-22 0,1-2 5 0,-1-1 16 15,1 1-12-15,2-1-11 0,-1 0 0 0,1-2-2 16,1-2-4-16,1 0 2 0,-1-2 12 16,3-2-17-16,1 1-12 0,0-2-3 0,1-1 13 15,4-1-9-15,-2-5 1 0,1 2-3 16,2-1 22-16,-11-2-29 0,22-3 10 0,-10 0 9 15,-1 0-4-15,3-2-13 0,-1-2 21 0,0-1-6 16,1 0 0-16,-4 0-10 0,1-2 36 0,-1-1-29 16,-1 0 9-16,-5 0 9 0,3 0-9 0,-4 0-4 15,0 1-1-15,-3-3-8 0,-2 2 15 0,-1 0 2 16,-3 2 1-16,-2-4-18 0,0 3 13 0,-1 1 7 16,-2 0-1-16,3 2-4 0,-3 0 5 15,0 2-16-15,1 0 4 0,0 1 5 0,-2 2 10 16,2-1-15-16,0 2 24 0,0 1-19 0,10 0 7 15,-18 2-20-15,8 0-17 0,1 0-40 0,1 1-43 16,8-3-50-16,-18 5-709 0,12-3-930 16</inkml:trace>
  <inkml:trace contextRef="#ctx0" brushRef="#br0" timeOffset="58326.118">16111 15559 2438 0,'0'0'525'0,"0"0"-163"0,9-5-100 16,-9 5-35-16,0 0-47 0,0 0-16 0,0 0-25 15,0 0 8-15,0 0-45 0,0 0 1 0,0 0-11 16,0 0 48-16,0 0-72 0,0 0-22 0,0 0 22 16,0 0-9-16,-16-9 10 0,16 9-8 0,-8-2-21 15,8 2 42-15,-13-4-30 0,5 3 6 0,-1 0-28 16,-1 0 18-16,-1-1-21 0,-2 2 23 0,-1 0-14 15,0 0 5-15,-1 0-1 0,0 0-7 0,0 2-3 16,-1 0 11-16,-1 1-6 0,0 2-3 16,0-2-7-16,2 2-4 0,-2 0-6 15,5 0-4-15,0-1 12 0,2 3 6 0,0-4-18 16,-1 2 8-16,1 1-5 0,4-1 8 0,-2 2-5 16,4 0-1-16,1 0 6 0,0-2-3 0,3-5-3 15,3 13-3-15,1-5-8 0,3 0 11 0,1-1-9 16,5 1 11-16,5 2-27 0,2 0 18 0,4 0-2 15,5 2 6-15,0-2-4 0,2 1-7 0,1 0 2 16,-3 0 3-16,-3-3-3 0,-4 1 5 0,0-1-13 16,-6-1 2-16,0 2 2 0,-1-1 14 0,-3-1-18 15,-1 1 22-15,-5 1-18 0,-2-1 15 0,-3 0-13 16,-1-8 2-16,-7 18-13 0,0-7 16 16,-7-2-7-16,1 1 7 0,-5 0-21 15,-2-1 17-15,-1 0 5 0,0-1 1 0,-2-1 4 16,2 0-5-16,1-2-10 0,1 0 10 0,0-1-16 15,1-2 14-15,-1 1-35 0,4-2-38 0,-1 0-46 16,2-1-54-16,1-1-554 0,2 0-899 0</inkml:trace>
  <inkml:trace contextRef="#ctx0" brushRef="#br0" timeOffset="59494.509">24383 13626 2371 0,'0'0'522'15,"0"0"-249"-15,0 0 54 0,0 0-110 0,0 0 34 16,0 0-54-16,0 0 27 0,0 0-28 0,0 0 13 16,0 0-32-16,-4 21-15 0,4-21-29 0,0 0 1 15,-4 15-25-15,6-8-14 0,-2-7 0 0,2 19 13 16,-1-9-37-16,1 1-5 0,-1 1-7 0,0 0-11 15,1 1-21-15,0-2 22 0,0 1-25 16,0-1 20-16,-2 2-23 0,1-2 9 0,-1 0-5 16,0 0-1-16,-1 0-22 0,1-11-31 15,-4 18-32-15,0-11-36 0,4-7-54 0,-5 13 10 16,1-9-821-16,4-4-994 0</inkml:trace>
  <inkml:trace contextRef="#ctx0" brushRef="#br0" timeOffset="59833.789">24336 13733 3501 0,'3'-4'493'0,"-3"4"-149"0,7-5-53 15,-7 5-79-15,7-6 14 0,-7 6-77 0,8-6 2 16,-4 2-28-16,-4 4-9 0,9-8-23 0,-3 5 0 15,2-1-44-15,-8 4 20 0,11-6-9 0,-4 3 13 16,2 1-44-16,-1-1 23 0,-8 3-24 0,17-3 14 16,-10 3-9-16,-7 0-6 0,13-2-12 0,-13 2 19 15,12 1-31-15,-12-1 33 0,9 4-17 0,-9-4 8 16,4 6 6-16,-4-6-20 0,0 0-15 16,0 13 14-16,0-13-8 0,0 0 10 0,-5 11-7 15,0-6 3-15,5-5-2 0,-8 8 1 0,2-4 1 16,0 0 4-16,-1 0-20 0,0 1 6 15,7-5-31-15,-13 7 1 0,8-5-17 0,-2 0-26 16,7-2-22-16,0 0-19 0,-19 7-51 0,15-7-500 16,4 0-1079-16</inkml:trace>
  <inkml:trace contextRef="#ctx0" brushRef="#br0" timeOffset="60326.032">24529 13664 2980 0,'7'-4'423'0,"-7"4"-43"0,0 0-63 0,7-2-35 16,-7 2-32-16,0 0-14 0,0 0-44 0,0 0-18 15,8-1-32-15,-8 1-10 0,0 0-30 0,0 0 29 16,0 0-50-16,0 0-13 0,0 0 0 0,0 0 14 15,8 8-33-15,-8-8 8 0,1 9-21 0,-1-9 2 16,-1 13-21-16,1-13 16 0,-3 13-17 16,3-5 17-16,-2-1-18 0,2-7 15 0,-3 14-13 15,2-8 21-15,1-6-32 0,-1 12 11 0,1-12 23 16,-2 8-27-16,2-8-13 0,0 0 14 16,0 0-19-16,9 8 11 0,-9-8 0 0,0 0-16 15,0 0 0-15,24-16 14 0,-19 10-9 0,5-2 2 16,-4 1 6-16,1 0-2 0,-1 0-11 0,1-1-16 15,0 1 28-15,-2 0 0 0,0 1-8 0,0 1 14 16,-5 5-18-16,6-10 16 0,-3 6-12 0,-3 4-2 16,4-7 2-16,-4 7 12 0,0 0-10 0,0 0 4 15,0 0-9-15,0 0 18 0,0 0-7 0,0 0 14 16,0 0-20-16,-10 24 8 0,7-16-10 16,2 2 6-16,1-1 4 0,1 3 0 0,-1-12 6 15,3 17-4-15,1-9 10 0,2 1-10 16,-2-4-20-16,2 1 8 0,1-1-6 0,-1-2-10 15,-6-3-19-15,14 2-32 0,-14-2-33 0,0 0-63 16,26-1-104-16,-18-1-1093 0,0-2-1417 0</inkml:trace>
  <inkml:trace contextRef="#ctx0" brushRef="#br0" timeOffset="62598.178">16266 15797 2869 0,'-12'0'484'16,"12"0"-122"-16,0 0-16 0,-11 0-34 0,11 0-61 16,0 0-54-16,0 0-7 0,0 0-31 0,0 0-24 15,0 0-37-15,0 0 17 0,0 0-38 0,0 0 29 16,0 0-38-16,0 0 1 0,23 12-21 15,-23-12 18-15,13 6-9 0,-7-5-22 16,-6-1-17-16,10 6 15 0,-4-5-16 0,-6-1 8 16,12 7-9-16,-7-4 17 0,-5-3-15 0,8 8-4 15,-3-4 0-15,-5-4 20 0,8 7-26 0,-4-2 8 16,-4-5-11-16,9 9 28 0,-9-9-27 0,7 7 5 16,-3-1 2-16,-4-6 14 0,8 7-8 0,-8-7 2 15,5 7-13-15,-5-7 15 0,1 11-19 0,-1-11 16 16,0 8-12-16,0-8 13 0,-7 10-16 0,0-4 13 15,0-1-10-15,0 0 1 0,-2 0-20 0,0 1-13 16,-1-1-22-16,0-2-1 0,-3-1-35 0,2 2-50 16,1 1-71-16,0-5-1026 0,10 0-785 15</inkml:trace>
  <inkml:trace contextRef="#ctx0" brushRef="#br0" timeOffset="62969.517">16613 15841 1930 0,'-18'8'537'16,"0"-2"-111"-16,2 1-168 0,0-1 84 0,4 2-76 15,-1 0-31-15,-1 1-28 0,2 0-7 0,0 0-44 16,3-2-11-16,2 2 13 0,-1-2-34 0,2 1-12 16,2-3-24-16,2 2 13 0,2-7-29 0,0 0 20 15,0 0-23-15,12 11-14 0,-12-11 9 0,18-3-15 16,-6-2-14-16,-1 0-4 0,3-2-16 0,0-2 4 16,-1 0-2-16,2-1 21 0,-3-2-10 0,-1 3-2 15,0-3-10-15,0 3 18 0,-2-1-19 0,-1 1-7 16,-3 2-16-16,-1 0 26 0,-3 1-33 0,-1 6-13 15,0-11-17-15,0 11-12 0,-5-9-1 16,0 5-16-16,5 4-32 0,-11-7-15 0,11 7-44 16,-13-3-55-16,13 3-162 0,-12 0-1975 15</inkml:trace>
  <inkml:trace contextRef="#ctx0" brushRef="#br0" timeOffset="63309.881">16739 15798 3409 0,'-7'7'493'0,"1"1"-108"0,1 1-89 0,0-2-71 16,0 1-7-16,-1 1-49 0,3-1-7 0,2-1-35 16,0 0 1-16,1-7-33 0,2 14-13 0,-2-14-2 15,7 11-12-15,-3-6-22 0,-4-5 17 16,10 6-33-16,-10-6 26 0,13 1-18 0,-13-1 5 15,16-3-24-15,-9-1 13 0,1 1-15 0,1-3 7 16,-1 0-21-16,-1-1 12 0,1 3-6 0,-2-2-1 16,0-1-1-16,0 3-4 0,-2-1-2 0,-4 5 10 15,9-8 0-15,-5 4-7 0,-4 4-6 0,5-5 21 16,-5 5-15-16,6-3 0 0,-6 3 6 0,0 0 5 16,0 0-7-16,7-4-1 0,-7 4-5 15,0 0 6-15,0 0-20 0,0 0-7 0,0 0-29 16,0 0 4-16,6 15-24 0,-6-15-56 0,0 0-71 15,0 0-1023-15,7 6-1068 0</inkml:trace>
  <inkml:trace contextRef="#ctx0" brushRef="#br0" timeOffset="63989.774">17011 15954 3567 0,'2'3'433'0,"-2"-3"-95"0,0 0-66 16,0 0-50-16,0 0-59 0,0 0-6 0,0 0-10 16,0 0-40-16,4-20 7 0,-5 10-43 15,-2-1-17-15,3-3-4 0,-1 0-13 0,1 1 12 16,0-1-38-16,0 0 19 0,0 0-11 0,0 0 0 16,1 2-3-16,2 0 6 0,-2 3-22 0,1-2 24 15,-2 4-9-15,3 0-15 0,-1 1 8 0,-2 6 15 16,6-10-18-16,-2 4-10 0,-4 6 0 0,8-6 7 15,-8 6-4-15,8-3-6 0,-8 3-2 0,10-4-3 16,-10 4-11-16,10-1 29 0,-10 1-32 0,11-2-12 16,-11 2-19-16,11 0 21 0,-11 0-23 0,15 2 26 15,-15-2 4-15,18 0 18 0,-8 0-3 16,1 0 9-16,-1-2 21 0,1 2-42 16,3 0 8-16,-2 0 1 0,0 0-4 0,0-1 44 15,-2 1-16-15,-10 0 0 0,18-2 6 0,-11 0-12 16,-7 2 9-16,14-2-3 0,-14 2 10 0,10 0-28 15,-10 0 24-15,0 0-3 0,9 0-12 0,-9 0 24 16,0 0-4-16,0 0-11 0,0 0-14 0,0 0 28 16,0 0-20-16,-24 9 6 0,17-7-4 0,7-2 17 15,-13 6-38-15,6-2 55 0,-2 1-62 0,2 0 14 16,0 2 18-16,0 0 14 0,0 0-14 0,3 1 3 16,0 2 19-16,1-1-8 0,0 1-11 15,3 1 16-15,0-2 2 0,0-9 20 16,4 17-39-16,0-9 2 0,2-2-8 0,2-1-2 15,-1-3 17-15,2 1 15 0,-9-3-20 0,20-1 9 16,-7-2-11-16,-1-2 11 0,2-1 4 0,0-2-22 16,1-1 7-16,-2 1-3 0,2-3 13 0,-4 0-11 15,2 0 7-15,-2-1-5 0,-1 3-3 0,-2-1-10 16,-2 2-6-16,0-1-12 0,-3 1-12 0,-3 2 37 16,0 6-22-16,0 0 23 0,-6-13-12 0,0 11 12 15,6 2-19-15,-16 0 8 0,16 0-6 0,-20 9 16 16,6-2 6-16,2 2-19 0,0 1 5 0,-1 0 16 15,3 2 9-15,-1-1-24 16,2 2-10-16,2-1-19 0,3-2-17 0,2 1 22 16,2-2-37-16,2-1-31 0,-2-8-21 0,10 11-68 15,-2-6-9-15,-8-5-52 0,24 4 6 0,-11-5-164 16,1 0-2631-16</inkml:trace>
  <inkml:trace contextRef="#ctx0" brushRef="#br0" timeOffset="64637.833">16340 15847 2903 0,'0'0'528'0,"0"0"-115"0,0 0-62 0,0 0-74 16,-5-5-52-16,5 5-33 0,0 0-40 15,0 0-38-15,-4-6-4 0,4 6-8 0,0 0-5 16,-5-7-41-16,5 7 19 0,-4-7-12 0,4 7-29 15,-4-7 6-15,4 7 11 0,-5-7-28 0,5 7 18 16,-2-6-9-16,2 6-11 0,1-9-2 16,-1 9 20-16,7-9-24 0,-1 4 8 0,1-2-8 15,3 0 3-15,3-1-6 0,-1 1-24 0,5-4-36 16,1 3-25-16,0 0-2 0,0 1 3 0,-2 0-46 16,-1 2 3-16,-1 0-69 0,3 0-1339 0</inkml:trace>
  <inkml:trace contextRef="#ctx0" brushRef="#br0" timeOffset="65342.506">17618 15826 2842 0,'0'0'497'0,"0"0"-84"0,0 0-59 0,0 0-87 15,0 0-34-15,-4 10-39 0,4-10-37 0,0 0-6 16,1 15-7-16,-1-8-26 0,0-7 10 0,-1 18-29 16,-1-6-1-16,0-1-18 0,0 3 7 0,-1 1 6 15,0 2-24-15,0-3-9 16,0 2-6-16,0-4-4 0,1 1-10 0,1-2-7 15,0 0 3-15,-1-1-8 0,1-3-13 0,-1-1-43 16,2-6-14-16,-1 14-31 0,-2-8-26 0,3-6-49 16,0 0-46-16,0 0-64 0,0 0-1331 0</inkml:trace>
  <inkml:trace contextRef="#ctx0" brushRef="#br0" timeOffset="65658.455">17563 15830 3514 0,'0'0'564'15,"8"-4"-159"-15,-8 4-80 0,0 0-51 0,8-3-73 16,-8 3-33-16,0 0-22 0,10-4-20 0,-10 4-8 16,11-3-24-16,-3 3-13 0,-8 0-19 0,19-1-17 15,-8-1 11-15,2 4-31 0,2-2 15 0,-1 0 0 16,6 1 1-16,-3 2-12 0,1 0 5 0,-3-2-3 15,-1 3 0-15,-1-1-11 0,-2 0 2 0,-3 3-2 16,-2 0 3-16,-3 0-1 0,-3-6-3 0,-2 15 12 16,-3-6-24-16,-3-1-11 15,-1 0 14-15,-3 3-4 0,1-2 7 0,-2-2-17 16,1 1 11-16,1-2 0 0,-1-1-9 0,2 0-6 16,-2 0-22-16,2-2-26 0,0 1-37 0,1-3-38 15,9-1-7-15,0 0-88 0,-14-3-154 0,14 3-1233 16</inkml:trace>
  <inkml:trace contextRef="#ctx0" brushRef="#br0" timeOffset="66046.165">17940 15741 3548 0,'-6'15'474'0,"3"-6"-76"0,-2-1-107 0,1 3-70 16,-2 2-12-16,1-2-71 0,-1 0 38 0,3 0-42 16,-1-2-39-16,0 2 7 0,1-4 25 0,2 1-41 15,1-8 8-15,0 11-22 0,0-11-9 0,7 5 6 16,-7-5-6-16,0 0-8 0,19-5-10 16,-10 2-14-16,1-2-10 0,1 0-1 0,0-2 3 15,1 0 0-15,0-3-4 0,-2 3-2 0,3-2-4 16,-5 2-1-16,0 3-2 0,0-1 1 0,-8 5 1 15,14-10 2-15,-8 6-5 0,-6 4-9 16,8-5-4-16,-8 5 2 0,0 0-1 0,10-1-1 16,-10 1 6-16,0 0-11 0,0 0 0 0,-5 21 12 15,3-11 3-15,-1 2-15 0,3-1 11 0,0-11-8 16,0 21-9-16,3-10-1 0,-3-11-16 16,6 18-22-16,-2-10-13 0,2-2-7 0,-6-6-2 15,11 7-43-15,-11-7-26 0,14 1-19 0,-14-1-46 16,0 0-25-16,28-4-112 0,-19 0-1595 0</inkml:trace>
  <inkml:trace contextRef="#ctx0" brushRef="#br0" timeOffset="66906.239">18470 15597 3367 0,'0'0'542'0,"0"0"-128"15,0 0-79-15,0 0-26 0,0 0-42 0,0 0-75 16,0 0-27-16,0 0-12 0,0 0-26 0,0 0-17 15,0 0-5-15,29-9-21 0,-18 7-22 16,2 0-14-16,4 0 15 0,2-2-12 0,1 2-7 16,3-1-18-16,1 0 6 0,1-1-4 0,-3 2-7 15,2 1-1-15,-2 0-7 0,1 0 2 0,-5-1 1 16,1 2-13-16,-2-2-16 0,0 4-31 0,-3-4 11 16,0 4-41-16,-4-2-51 0,-10 0-45 0,18-2-20 15,-18 2-115-15,13 2-1222 0,-13-2-2160 0</inkml:trace>
  <inkml:trace contextRef="#ctx0" brushRef="#br0" timeOffset="67210.686">18582 15715 3101 0,'0'0'565'0,"-7"5"-114"0,7-5-25 16,0 0-55-16,0 0-26 0,-4 5-58 15,4-5-61-15,0 0-33 0,0 0-29 16,0 0-16-16,0 0-21 0,27 4-13 0,-17-6-20 16,2 1-22-16,3 1 6 0,3-3-19 0,0 2-15 15,3 1 8-15,2-2-17 0,-3-2-6 0,2 4 5 16,1-1-23-16,-4 1-6 0,-3-2-3 0,-1 2-27 15,0-1-17-15,-3 1-27 0,-1 0-25 0,-1 0-23 16,-10 0-47-16,0 0-37 0,0 0-79 0,21 0-1020 16,-21 0-1070-16</inkml:trace>
  <inkml:trace contextRef="#ctx0" brushRef="#br0" timeOffset="69029.896">19546 15391 3064 0,'-14'0'442'0,"1"0"-111"0,-2 1-4 0,1-1-118 15,-2 1 33-15,2 1-74 0,-4 0-2 0,2 1-3 16,1-2-21-16,0 2-13 0,0 0-38 0,2-1-7 16,-1 2 24-16,3-1-18 0,-1 3-8 0,12-6 4 15,-18 7-4-15,9-3-15 0,4 0 1 0,5-4-16 16,-8 10-8-16,8-3-13 0,0-7 20 0,1 12-15 16,-1-12-14-16,12 12-7 0,-3-4 0 0,2 2-1 15,3-1 9-15,1-1-1 0,4 2 0 0,1 0-14 16,-3 0 6-16,-1-1-2 15,-2 1-18-15,1 0 4 0,-3-1 8 0,-2 2-12 16,-2-1 8-16,-2 1-4 0,-5-1 6 0,0 1 0 16,-2 1-8-16,-3-2 10 0,-1 2 2 0,-3-1-12 15,0 2 8-15,-2-3-1 0,-1 0 4 0,-2 0 2 16,1-3-7-16,-3-2-11 0,2 2-19 0,-1-2-18 16,1-1-5-16,1 0-32 0,-1-1-41 0,0-2-51 15,0 0-45-15,13-1-85 0,-14 2-1351 0</inkml:trace>
  <inkml:trace contextRef="#ctx0" brushRef="#br0" timeOffset="69414.239">19812 15613 3064 0,'0'0'574'0,"0"0"-183"0,0 0-43 0,-41 0-62 16,28 3-32-16,-1-3-66 0,0 4-10 0,-2-2-32 15,2 2-19-15,-1-3-20 0,2 3-1 0,0-2-23 16,1 1 5-16,3-1-6 0,-1 1 8 0,2-2 2 16,8-1 1-16,-13 3-7 15,13-3-15-15,-4 4-19 0,4-4-3 0,0 0-3 16,0 0-5-16,21 10-4 0,-9-7-2 0,1-1-8 15,3 0 1-15,-3 2 2 0,2-1-18 0,-1 1 5 16,-1 0 11-16,0 1-25 0,-3-2 8 0,-2 3-6 16,-1 1 9-16,-3 0-9 0,-4 2 13 0,0-9-17 15,-4 18 3-15,-3-9 4 0,-1 2-2 0,-4-1-14 16,-2-2 17-16,1 1-7 0,-2-2-5 0,1 1-18 16,-3-2-19-16,3-2-24 0,-2 0 1 0,3-3-38 15,1 1-31-15,12-2-28 0,-22-2-90 0,17 0-890 16,-1-2-917-16</inkml:trace>
  <inkml:trace contextRef="#ctx0" brushRef="#br0" timeOffset="69742.136">20051 15618 2842 0,'-12'4'511'0,"1"-1"-105"0,1-1-93 16,-1 2-28-16,-3 2-67 0,4-1-44 16,-3 2-30-16,2 0-15 0,2 1-17 15,1 0-2-15,0 1-10 0,2-1 26 0,2 2-26 16,1-2-12-16,0-2-10 0,3-6 3 0,0 14-5 16,0-14 7-16,3 11-18 0,1-6-8 0,-4-5-2 15,9 4 15-15,-9-4-23 0,11 3-7 0,-11-3-18 16,0 0 19-16,13-3-18 0,-13 3-12 0,11-6 9 15,-6 2 7-15,-5 4-15 0,9-8 8 0,-5 1-14 16,0 1 4-16,1-2-17 0,-2 1-4 0,2-1-19 16,-1 1-16-16,-4 7-8 0,9-14-34 0,-5 4-29 15,-4 10-51-15,7-13-55 0,0 7-168 16,-3 0-1355-16</inkml:trace>
  <inkml:trace contextRef="#ctx0" brushRef="#br0" timeOffset="70049.827">20119 15634 3646 0,'1'11'471'0,"1"-1"-111"0,-1-1-24 0,0 0-89 16,2-1-48-16,-2 0-29 0,-1-8 13 0,3 12-46 16,-3-12-15-16,3 10-17 0,-3-10-3 0,6 4-18 15,-6-4-14-15,0 0-12 0,0 0-16 16,18-6-5-16,-18 6 5 0,10-7-20 0,-4 0 1 15,1 1-11-15,0 1 6 0,0 0 2 0,0-1 9 16,-1-1-20-16,-1 2 2 0,2 0 3 16,-2 0-14-16,-5 5 19 0,7-6-14 0,-7 6 7 15,7-4 6-15,-7 4-12 0,0 0-2 0,0 0 5 16,0 0-7-16,0 0 1 0,0 0 2 0,0 0-11 16,1 18 17-16,-1-18-22 0,-1 13-2 0,1-13-15 15,-3 9-24-15,3-9-23 0,-1 7-49 0,1-7-51 16,0 0-46-16,0 0-74 0,0 0-1140 0,0 0-1881 15</inkml:trace>
  <inkml:trace contextRef="#ctx0" brushRef="#br0" timeOffset="70617.935">20343 15758 3258 0,'0'0'544'0,"0"12"-171"0,0-12-76 16,-1 5-50-16,1-5-45 0,0 0-11 0,0 0-31 15,0 0-10-15,0 0-48 0,0 0-16 0,0 0-33 16,4-26 22-16,-2 15-32 0,0 2-11 0,3-4 2 16,-1 3 5-16,2-1-30 0,-2 2 25 15,3 0-28-15,0 0-4 0,-1 0 3 0,2 1 8 16,2 3-3-16,-2-2-10 0,2 2-5 0,2 2 18 16,0-1 0-16,0 0-3 0,2 3-36 15,0-1 34-15,0 0-8 0,-1 0-5 0,1 2 15 16,0-1-17-16,-2 1 17 0,0-2-8 0,-2 2 1 15,1 0 2-15,-2-1 3 0,-9 1-19 0,13-1 4 16,-13 1 12-16,12-3-13 0,-12 3 1 0,6-2 9 16,-6 2-12-16,0 0-6 0,0 0-1 0,0 0 4 15,0 0 4-15,0 0 4 0,-14-17 5 0,14 17-3 16,-9-2 14-16,9 2-16 0,-8-1 36 16,8 1-46-16,0 0 25 0,-16 5-2 0,12 0 15 15,0 0-18-15,0 2 0 0,2 1 13 0,-1 2 0 16,2 0 2-16,1-1 13 0,0-9-14 15,4 18 3-15,-1-9 4 0,1 0 5 0,3-3-26 16,2-1 18-16,-2 0-7 0,1-2-7 0,1-2 7 16,-9-1 0-16,21-1-21 0,-11-2 19 0,1-1 0 15,1-1-7-15,0-2-6 0,-2 3 4 0,-1-3-5 16,-1 0 2-16,2 0 5 0,-3 0-5 0,-1 1-9 16,-2 0 1-16,-1 1-1 0,-3 5 4 0,1-10-14 15,-1 10 28-15,0 0-18 0,0 0-4 16,-15 1-16-16,15-1 16 0,-20 14-8 0,8-4 17 15,2 0-7-15,-2 3 6 0,5-2 15 0,-2 1-8 16,5-1-4-16,0-2-2 0,4 0-21 0,0-9-47 16,5 15 16-16,3-9-11 0,0-2-64 15,2-2 0-15,-10-2-36 0,27-3-47 0,-9 0-19 16,3-2-492-16,1 0-2280 0</inkml:trace>
  <inkml:trace contextRef="#ctx0" brushRef="#br0" timeOffset="71069.931">21306 15597 3541 0,'0'0'590'0,"0"0"-152"15,-7 3-78-15,7-3-87 0,0 0-34 0,0 0-43 16,0 0-27-16,0 0-33 0,0 0-11 0,0 0-32 16,-8-6-14-16,8 6 10 0,0 0-21 0,0 0-10 15,0 0 0-15,0 0-9 0,0 0-14 0,0 0 4 16,11-16-12-16,-11 16-43 0,0 0-12 15,0 0-55-15,0 0-31 0,17-8-125 0,-13 7-910 16,-4 1-862-16</inkml:trace>
  <inkml:trace contextRef="#ctx0" brushRef="#br0" timeOffset="71665.935">21515 15288 4068 0,'34'-2'538'0,"-25"0"-149"0,2 1-71 0,2 1-75 16,-1-1-38-16,2 0-37 0,2 1-24 15,-2-1-24-15,3 1-16 0,0 0-11 0,-1 0-10 16,-1 0-3-16,-2 1-4 0,-1-1-26 16,0 2 0-16,-5 1-19 0,-1 2 5 0,-6-5-4 15,8 10-3-15,-8-2-9 0,0-8 5 0,-5 18-9 16,0-7 6-16,0 0-13 0,-1-2 0 0,2 1-3 16,-2 1 0-16,1-3 2 0,0 0 4 0,1-2-6 15,0 4 2-15,2-3-5 0,-1 0-3 0,3 4-2 16,0-3 7-16,0-8 0 0,6 18-3 0,-2-8 3 15,1 0 1-15,4 1 1 0,-2 1 1 0,3-1-5 16,2 2-5-16,-4-2 9 0,2 1-10 0,0 0-3 16,0 0 6-16,-4 0 4 0,-1-1 2 0,-2 1-3 15,-1-1-7-15,-1 0 2 16,-4 1-3-16,-1-2-11 0,0-1 3 0,-4 0-11 16,-1-1-9-16,-3 0-18 0,2-3-8 0,-4 1-31 15,-1-2-22-15,-1-2-28 0,2-1-23 0,-3-1-53 16,4 0-381-16,-1-1-1002 0</inkml:trace>
  <inkml:trace contextRef="#ctx0" brushRef="#br0" timeOffset="72857.911">21904 15227 2996 0,'0'0'510'16,"0"0"-130"-16,0 0-102 0,0 0-22 0,-28-2-30 15,28 2-23-15,-16 2-57 0,5-1 29 0,2 0-40 16,9-1-8-16,-17 3-31 0,8-2 19 0,1 2-42 15,8-3 28-15,-13 3-23 0,5-1 5 0,8-2 3 16,-10 3 0-16,10-3-16 0,-7 3-4 16,7-3-5-16,-4 7-4 0,4-7-17 0,-3 5 2 15,3-5-6-15,0 0 8 0,-1 12-22 0,1-12-1 16,0 9-10-16,0-9 2 0,-3 9-2 0,3-9 20 16,-1 11-20-16,-1-4 19 0,2-7-19 15,-1 13-9-15,-1-8-8 0,2-5 12 0,-3 13-10 16,3-7 8-16,0-6-1 0,2 15 8 0,-1-6 4 15,1-1-8-15,1 2-5 0,1 1-2 0,-2-1 5 16,3-1 14-16,2 6-12 0,-1-3-9 0,2 0 9 16,0 2-6-16,1-1-7 0,-2 0 6 0,3 0-2 15,-3 1 7-15,-1-3-7 0,-2 1 7 0,-1-2 0 16,-2 3-3-16,-1 0-9 0,0-1 18 0,-4 1-10 16,1 3-6-16,-3-4 10 0,1 1-17 0,-4-1 12 15,4 1 7-15,-2-4 1 0,-2 1-20 16,-1-2 20-16,2-1-7 0,-1-1-8 0,1-2 7 15,-4 2-5-15,2-5 5 0,-2 2-8 0,1-2 4 16,-1 1-21-16,1-4-5 0,0 1-10 0,-1 0-41 16,1-2-19-16,1-1-33 0,1 1-64 15,9 3-57-15,-12-7-1132 0,9 4-1003 0</inkml:trace>
  <inkml:trace contextRef="#ctx0" brushRef="#br0" timeOffset="73694.608">21994 15563 3353 0,'0'0'574'0,"0"0"-144"15,0 0-76-15,-2 15-70 0,2-15-35 0,-8 19-32 16,3-5-29-16,-1 2-31 0,-1 2-21 16,1 1-9-16,1 3-14 0,-2 0-14 0,0 0-7 15,1-1-17-15,0 0 9 0,3-5-20 0,-1 1-13 16,1 0-3-16,3-5-7 0,-1 1-1 0,1-3 3 15,1 0-6-15,2-1-5 0,1-2-5 0,1-2 7 16,-5-5-14-16,15 3 1 0,-6-3-12 16,-9 0 9-16,18-4-11 0,-7-2 0 0,-1 0-7 15,3-1 7-15,-5 0-3 0,0 0-6 0,0-2-12 16,-1 0 10-16,-3 2-13 0,-2 0 5 16,-1-2-7-16,-1 9-4 0,-3-12-8 0,-1 6 10 0,-3 3-4 15,7 3-3-15,-13-5-19 0,5 4-6 16,0-1-16-16,8 2-16 0,-16-1-21 0,9 1 1 15,7 0-22-15,0 0 10 0,0 0-19 0,-23 1-38 16,23-1-29-16,0 0-75 0,0 0 28 0,0 0 27 16,0 0 39-16,0 0-61 0,0 0-14 0,0 0 12 15,41-9 135-15,-25 7-43 0,2-1 122 16,3-1 78-16,3-3 0 0,0 2 90 0,1-2-78 16,-2 2 41-16,1-3 21 0,-4 4 31 0,-3-3-30 15,0 4 16-15,-4-2-30 0,-2 2 2 0,0-1-16 16,-1 2-4-16,-4 0 28 0,-6 2 4 0,7-5-21 15,-7 5 39-15,0 0-46 0,0 0 16 16,0 0-37-16,-30 1 0 0,19 1-6 0,1 1 13 16,-1 0-10-16,0 1 15 0,1 2-36 0,0-1 20 15,0 2-11-15,0 0-2 0,1 1-29 0,3-1 12 16,0 2-9-16,0 0 16 0,5-3 4 0,-1 2-14 16,2-8 4-16,0 13-11 0,0-13 8 0,7 10-11 15,-2-6-12-15,-5-4 1 0,14 5 5 16,-6-5-2-16,-8 0-4 0,21-1 0 0,-8-3-1 15,0 0 19-15,1-2-32 0,-1 0 13 0,1-2 3 16,-3 1-4-16,0 0-15 0,-1 0 12 16,-1 0-12-16,1 2 13 0,-3-2-11 0,-2 1 8 15,0 1-7-15,-5 5-5 0,7-9 2 0,-4 5 3 16,-3 4-11-16,0 0 2 0,0 0-3 0,0 0 12 16,0 0-9-16,0 0 31 0,0 0-29 0,-17 22 14 15,12-16-3-15,2 0-2 0,-2 0-12 0,2 1-4 16,3-7-21-16,-1 10-20 0,1-10-26 0,0 0-35 15,0 0-75-15,8 13-30 0,-8-13-1014 16,0 0-1120-16</inkml:trace>
  <inkml:trace contextRef="#ctx0" brushRef="#br0" timeOffset="74257.769">22449 15695 3012 0,'-7'7'508'0,"3"-2"-67"0,-1 0-134 0,5-5-38 16,-6 6-65-16,6-6-8 0,0 0-66 15,-3 8-13-15,3-8 2 0,0 0-23 0,0 0 3 16,13 8-24-16,-6-5-5 0,-7-3-23 0,14 5-27 16,-4-1 19-16,-5 0-13 0,3 1 30 0,-3 1-25 15,0-1-12-15,-3 3 3 0,-2-8 4 0,0 15-10 16,-1-6 9-16,-3 0 4 0,-1-1-14 0,0-1-20 15,-1 1 7-15,-2-2-32 0,-1-1 25 16,2 0-55-16,-2-1 10 0,1-2-69 0,0 0-12 16,8-2-17-16,-15 1-15 0,15-1 3 0,0 0-88 15,-15-4 28-15,15 4-46 0,0 0 60 16,0 0 1-16,0 0 73 0,1-14-1 0,-1 14-69 16,0 0 58-16,20-8-1 0,-11 4-4 0,-9 4 66 15,22-6 51-15,-12 3 64 0,4 3-6 0,-2-1 47 16,-1-1 89-16,1 0-46 0,0 0 62 0,-1 0-74 15,0 0 34-15,1 1-20 0,-1-3-12 0,0 1-29 16,-1-1 14-16,0-1-40 0,-1 0 35 0,-2 1-32 16,1-3 37-16,2 1-37 0,-4-1 41 15,1 0-16-15,-3 1-25 0,2-2-11 0,-2 1-2 16,-3-1-12-16,-1 8 25 0,-1-14 33 0,-2 9-34 16,3 5 1-16,-7-11 18 0,3 9-18 15,4 2 34-15,-12-2-29 0,12 2 6 0,-15 5-1 16,8 1-30-16,-2 1 41 0,1 1-34 0,1 0 8 15,1 2-15-15,-1 2 13 0,3-1-24 0,0-1-2 16,4-1 11-16,-3 2-13 0,7-2 15 0,-1 0-8 16,1-2-3-16,0 0-16 0,4 0 6 0,0-2-15 15,2-1 4-15,-3-1-22 0,3-1-26 0,2 0-39 16,0-4-3-16,-2 0-61 0,-10 2-14 16,24-8-87-16,-10 1-1574 0</inkml:trace>
  <inkml:trace contextRef="#ctx0" brushRef="#br0" timeOffset="74746.535">22882 15662 3022 0,'9'-5'492'0,"-9"5"-120"0,12-1-67 0,-12 1-67 15,13-2-35-15,-6-1-35 0,-7 3-23 0,17-1-27 16,-8 0-4-16,-1 1-19 0,-8 0 30 0,17-2-38 16,-17 2-23-16,13 0-15 0,-13 0 8 0,9 0-10 15,-9 0-16-15,0 0 15 0,0 0-27 0,0 0 20 16,0 0-9-16,0 0-6 0,-16 21-11 0,8-17-13 15,0 3 24-15,-2-3-14 0,3 1 13 0,0 0-15 16,0 2 17-16,0-1-2 0,0 1 2 16,3 2-15-16,-1-2 20 0,2 1 4 15,1 1-3-15,0-1-17 0,1 0 8 0,1-8-4 16,4 14 7-16,-1-4 0 0,0-3-1 0,2 1-10 16,1-1 8-16,2 1-7 0,-1-2 3 0,1 1-16 15,-3-2 15-15,4 2-15 0,-5-2 9 0,-4-5-35 16,8 9 27-16,-5-3-10 0,-3-6 0 0,0 11 3 15,0-11 7-15,-3 10-6 0,-1-5-8 0,4-5-2 16,-8 10 0-16,1-5-2 0,3-2-5 0,-5 1-16 16,2 1-13-16,-3-2-32 0,2 0 5 0,-1 0-30 15,-2-1-27-15,11-2-40 0,-19 2-63 16,19-2-56-16,-16 0-1695 0</inkml:trace>
  <inkml:trace contextRef="#ctx0" brushRef="#br0" timeOffset="75221.774">23179 15750 3111 0,'-19'7'422'0,"5"1"-28"0,2-1-83 0,2 2-44 16,1-1-45-16,-1 1-28 0,3 1-19 0,-1 1-6 15,3 1-51-15,-1-1-15 0,3 2-13 0,1-2 9 16,2-1-13-16,2 2-6 0,2-2-10 0,3 0-13 16,0-1-3-16,2-1-5 0,2 0-25 15,3-2 19-15,0 1-11 0,2-2 11 0,2-2-24 16,-4-2 10-16,3 0-9 0,-1-2 11 0,-1 0-22 16,2-3 15-16,0-1-11 0,-3-1 6 0,2 0-15 15,-6 0 13-15,1-1-3 0,-1-1 3 16,-5 1-21-16,0-1 12 0,-4 0-14 0,-1 8 10 15,-1-16-14-15,-4 6 6 0,0 1-13 0,-6 0-12 16,-1-2-17-16,1 3-20 0,-5 0-19 0,2 1 6 16,0 0-58-16,0-2-58 0,1 4-532 0,3-1-1030 15</inkml:trace>
  <inkml:trace contextRef="#ctx0" brushRef="#br0" timeOffset="75533.728">23286 15636 3141 0,'0'0'480'0,"0"0"-68"0,0 0-53 0,0 0-57 16,0 0-67-16,0 0-12 0,0 0-42 0,-26 14-12 15,21-5-26-15,1 4-13 0,0-2-7 16,-1 3-10-16,1 2-29 0,-1 1 12 0,-1 0-28 15,2 2 13-15,-2 2-21 0,0 0-4 0,-1 2-6 16,2 0 1-16,-1-2-16 0,0 1 0 16,2-1-9-16,-2-2 9 0,1-1-16 0,2-1 3 15,-1-3-6-15,2-1 13 0,-2-1-17 0,1-1 1 16,2-1-23-16,1-3-3 0,-2 1-15 0,2-8-32 16,0 0-25-16,-3 16-14 0,3-16-41 0,0 0-11 15,0 0-25-15,-1 7-1024 0,1-7-761 0</inkml:trace>
  <inkml:trace contextRef="#ctx0" brushRef="#br0" timeOffset="80537.955">23775 15695 2262 0,'-7'4'481'15,"7"-4"-123"-15,0 0-6 0,0 0-53 0,0 0 49 16,0 0-28-16,0 0-55 0,0 0-46 0,0 0-4 15,0 0-51-15,0 0-6 0,0 0-35 16,0 0-9-16,0 0 2 0,22-15-2 0,-14 12-26 16,-8 3-17-16,17-2 3 0,-4-1-18 0,-2 0-5 15,3 2 9-15,0-1-23 0,3 0-13 0,2-1-1 16,2 2-19-16,-1 1-6 0,2-1 0 0,-1 1-19 16,2 0-22-16,-5 0-40 0,4 1 0 0,-3 0 10 15,-3-1-81-15,-3 0-74 0,2 0-86 0,-2 1-1388 16</inkml:trace>
  <inkml:trace contextRef="#ctx0" brushRef="#br0" timeOffset="80881.401">23808 15887 3353 0,'0'0'590'0,"0"0"-147"0,0 0-64 0,0 0-84 15,0 0-42-15,0 0-32 0,0 0-34 0,11 9-24 16,-11-9-33-16,11 1-21 0,-11-1-12 0,15-1-9 15,-15 1-15-15,19-1-8 0,-6 1-5 0,1-2-1 16,0 0-12-16,6 0-10 0,1 1-9 0,-1 0 2 16,1 0-14-16,0-1-28 0,1 0-1 0,-1 1-4 15,-1-1-27-15,-5-1-15 0,2 3-33 16,-4-1-49-16,0-1-54 0,-13 2-28 0,21-1-1167 16,-14 1-1207-16</inkml:trace>
  <inkml:trace contextRef="#ctx0" brushRef="#br0" timeOffset="86246.075">24581 15395 3070 0,'0'0'444'0,"0"0"-114"0,0 0-64 16,0 0-28-16,0 0-40 0,0 0 18 0,0 0-85 16,0 0-25-16,0 0 14 0,0 0-20 0,0 0-20 15,0 0 33-15,0 0-27 0,0 0 13 0,0 0-1 16,-9 21-15-16,5-13-30 0,0 1 16 0,-1 1-9 16,-1 1-6-16,0 0 3 0,-1-1-11 0,0 2-3 15,-1-2 10-15,1 0-14 0,1-1-1 0,1 0-7 16,0-1 6-16,1-1-14 0,0-1 11 0,-1 0 5 15,5-6-5-15,-6 10-2 0,4-7 11 16,2-3-16-16,0 0 3 0,0 0 5 0,0 0-4 16,13 10 4-16,-13-10-3 0,18-2-5 15,-7 1-4-15,3-2-10 0,2 2-1 0,1-2-4 16,1 1 2-16,0 0-4 0,2-2-6 0,-3 2-8 16,0 2-20-16,-1-1-19 0,-1-3-13 0,-1 2-46 15,-1 0 5-15,-2-1-61 0,2-1 8 0,-2-1-54 16,-1 1 11-16,0-3-8 0,1-1-4 0,-2-1-6 15,-1 0 0-15,-1 0-3 0,0-1 33 0,-2 0 14 16,1 1-55-16,-2 1-20 0,-1-2 138 16,-3 10-49-16,9-15 32 0,-6 11 63 0,-1-3 54 15,-2 7 125-15,4-8 31 0,-4 8 58 0,4-6 13 16,-4 6-2-16,0 0 2 0,0 0-1 0,0 0 18 16,0 0-13-16,-13 25-16 0,4-12-9 0,2 2-43 15,-2 6-9-15,-2-1-22 0,1 1-12 16,0 0-22-16,-3 4 6 0,3 1-14 0,-3 1-24 15,1-1 6-15,1-2-7 0,1-2-7 0,-2-1 2 16,1 1-13-16,0-3-15 0,2-2-13 0,2-2-12 16,0-1-15-16,-1-1-25 0,2-3-5 0,2 1-16 15,0-3-22-15,1-2-54 0,3-6-28 0,0 0-47 16,0 14-763-16,0-14-1090 0</inkml:trace>
  <inkml:trace contextRef="#ctx0" brushRef="#br0" timeOffset="86737.995">24941 15531 3943 0,'0'0'507'0,"0"0"-92"0,33 0-96 15,-24-1-68-15,3-4-49 0,3 2-6 0,1-4-46 16,0 3-21-16,2-1-25 0,5-1-12 0,0-1-15 16,2 2-20-16,0 0-1 0,-5 3 3 0,-1-2 10 15,0 2-13-15,-5 2-2 0,0 0-14 16,-1 1-9-16,-6 1 4 0,-1 4-8 0,1 1-2 16,-6 3 1-16,-4 1 3 0,-2 3-17 0,-3 5 8 15,-4-1-5-15,1 2 4 0,-2 1 4 0,-1 1-6 16,-2 1-3-16,1 0 4 0,-2-2 3 15,7-3-10-15,-4 1-4 0,1-3 7 0,1 0-6 16,3-3-7-16,0-1-13 0,3 1-3 0,-1-5-22 16,2 0-10-16,1 1-43 0,-2-3-19 0,6-6-44 15,0 0-7-15,-3 11-62 0,3-11-852 0,0 0-775 16</inkml:trace>
  <inkml:trace contextRef="#ctx0" brushRef="#br0" timeOffset="87429.829">25401 15807 3022 0,'0'0'539'0,"0"0"-209"0,0 0-20 16,0 0-82-16,0 0 1 0,0 0-58 15,0 0 2-15,0 0-30 0,0 0-9 0,0 0-24 16,0 0 9-16,0 0-42 0,0 0-4 0,0 0 1 15,0 0-9-15,-12 23-21 0,12-23 8 16,-4 3-16-16,4-3 16 0,0 0-24 0,0 0 9 16,0 0-10-16,-5 5 8 0,5-5-28 0,0 0 28 15,0 0-20-15,0 0 4 0,0 0-10 0,0 0 7 16,0 0 7-16,0 0-16 0,0 0 13 0,0 0-11 16,0 0-11-16,7-22 9 0,-7 22-7 0,0 0-7 15,3-5-11-15,-3 5-14 0,0 0-22 0,0 0-30 16,0 0-3-16,0 0-52 0,0 0-70 0,0 0-90 15,0 0-1412-15</inkml:trace>
  <inkml:trace contextRef="#ctx0" brushRef="#br0" timeOffset="88077.335">25716 15472 3048 0,'-7'3'560'0,"1"0"-179"16,0 2-73-16,6-5-62 0,-11 6-19 16,7-2-20-16,4-4-7 0,-9 7-24 0,4-3-11 15,5-4-14-15,-6 4-23 0,6-4-6 0,0 0-30 16,-1 10 0-16,1-10-4 0,0 0-2 0,10 13-16 15,-6-8-6-15,3 0-5 0,0 3-19 0,1 0 3 16,2 1-12-16,0 3 3 0,1-1-10 0,1 1 6 16,-1 0-7-16,-2 1 7 0,1 0-14 0,-2-1 3 15,-1 2-5-15,-1 0 1 0,2-4-16 0,-6 1 22 16,2 0-9-16,-4 0 1 0,-2 0-1 0,0-2-6 16,-3 1-1-16,0 0-8 15,-1 0 5-15,-1-3 17 0,3-2-19 0,-5 1 7 16,0-1-11-16,0 1 11 0,2-3-6 0,-4-2 5 15,4 2-9-15,-2-2-4 0,9-1-1 0,-14 0-1 16,14 0 3-16,-13-2 3 0,13 2-5 0,-7-5 2 16,4 1 8-16,3 4 3 0,3-11-10 0,-3 11 5 15,7-13-2-15,-1 5 1 0,1-1-3 0,-1 1 19 16,2-3-10-16,-4 3-6 0,3 0-9 0,-2-2 15 16,0 2-12-16,1-2 7 0,-3 3 2 0,1-1 1 15,0 1-4-15,-2-2 5 0,1 2-5 16,1 0 9-16,-1 0-16 0,1-2 11 0,-1 1-8 15,1-1 8-15,2 0-9 0,-1 1 1 16,4-4-8-16,0 0 22 0,0 0-2 0,0-1-5 16,3 1-7-16,-2-1 5 0,-1 1 7 0,1 1-9 15,-2-2 2-15,-1 5-5 0,-1-1-8 0,-6 0 4 16,0 1-4-16,0 8 3 0,-8-14 2 0,1 9 11 16,-4 0-12-16,-3 0-1 0,-1 2 8 0,-4 0-3 15,1 1 4-15,-1-1 7 0,0 3-14 0,0 1 15 16,-2 3-4-16,0-2-11 0,2 1-3 0,0 2-17 15,1-1-35-15,3 0-9 0,-1 2-44 16,7-2-48-16,2 0-944 0,4-1-628 0</inkml:trace>
  <inkml:trace contextRef="#ctx0" brushRef="#br0" timeOffset="88597.894">26261 15416 2886 0,'0'0'495'0,"-9"-10"-105"0,4 5-66 0,-3 4-22 15,-1-2-107-15,-3 1 16 0,-1 0-37 0,-1 2-10 16,1 0-22-16,-2 2 7 0,-1-1-23 0,-1 3-3 16,0 2-35-16,-1 1 14 0,2 3-31 0,-2 1 14 15,3 4-34-15,-1-1 24 0,3 3-12 0,3-1-6 16,1-3-7-16,1 3 2 0,3-5 4 0,3-1-25 16,0-1-1-16,2-1-2 0,0-8-8 15,6 10 6-15,1-6-12 0,-7-4 20 0,18 0-21 16,-18 0 6-16,22-7-13 0,-10 2 11 0,1-3-2 15,3 1 1-15,-5-2-12 0,5 0 8 16,-1-1-19-16,-2 0 5 0,-1 2 6 0,1-3 6 16,-1 2-15-16,-1 1 9 0,-2 1 6 0,0 1 3 15,0 0-5-15,-5 3-1 0,3-2-3 0,-7 5 6 16,6-2-6-16,-6 2 9 0,0 0-8 0,6 16 5 16,-8-4 1-16,-3 2 2 0,-2 5-10 0,0 3 12 15,-1 2-12-15,-2 4 8 0,1 1-2 0,-1 1 4 16,0-1-4-16,1 0 26 0,0-2-26 15,0-3 10-15,2-1-24 0,1-1-12 0,3-5 3 16,-1 1-13-16,0-3-30 0,1-3-5 0,2-1-48 16,0 0-43-16,1-4-848 0,0-7-500 0,7 11-2134 15</inkml:trace>
  <inkml:trace contextRef="#ctx0" brushRef="#br0" timeOffset="90757.37">26896 15461 2996 0,'0'0'448'0,"0"0"-71"0,0 0-71 0,0 0-66 16,0 0-32-16,0 0-13 0,0 0-33 16,0 0 7-16,0 0-2 0,0 0-48 0,0 0 24 0,0 0-28 15,0 0-13-15,0 0 1 0,0 0-21 16,-2 21-5-16,2-21-2 0,-2 13-10 0,2-4 6 16,-4 2 4-16,2 0-16 0,1 6-1 0,-3 1-8 15,2-1-10-15,-2 4 15 0,1 2-9 0,-2-6 4 16,3 6-6-16,-2-4 0 0,1 1-9 0,-1-1 8 15,0-1-6-15,2 0-8 0,-3-2-1 0,3 0 4 16,-5-2-5-16,4 0-12 0,1-3-6 16,0 0 12-16,0-2-30 0,-2 1 0 0,4-4-32 15,-3 3-18-15,3-9-18 0,-4 8-6 0,4-8-36 16,0 0-19-16,0 0-76 0,0 0-63 16,0 0-1077-16,0 0-933 0</inkml:trace>
  <inkml:trace contextRef="#ctx0" brushRef="#br0" timeOffset="91413.639">26881 15538 3012 0,'2'-8'529'16,"-2"8"-139"-16,0 0-14 0,0 0-68 0,0 0-50 15,0-8-16-15,0 8-11 0,0 0-43 0,0 0-21 16,0 0-35-16,0 0-7 0,3-7-43 16,-3 7 1-16,0 0-27 0,0 0 15 0,0 0-17 15,0 0-3-15,0 0 2 0,0 0-5 0,0 0-13 16,0 0-6-16,0 0-4 0,2-8 1 0,-2 8 0 15,0 0 6-15,0 0-4 0,0 0 10 0,0 0-17 16,0 0 2-16,0 0 7 0,0 0-11 16,0 0 2-16,0 0 4 0,18 13-8 0,-18-13 1 15,7 6-2-15,-7-6-7 0,6 12-4 0,-4-5 9 16,1-2 1-16,1 4-3 0,-2-2 3 0,3 3-10 16,-2-2 2-16,-1 1 6 0,0 2-4 15,0-2-2-15,2 1-2 0,-1 1 4 0,-1 2-1 16,2 1 2-16,0-1 5 0,0 2-3 0,2 0 2 15,-4-3-3-15,1 1 2 0,1-1 0 0,0-2 10 16,0 1-3-16,-1-1 1 0,-1-1 2 0,3-1-4 16,-1 1 5-16,-1-3-6 0,-3-6-2 0,4 12 0 15,-2-6 2-15,-2-6-9 0,4 8 3 0,-4-8-3 16,3 7-1-16,-3-7 2 0,0 0 0 0,6 5-4 16,-6-5-4-16,0 0 0 0,12 0-3 0,-12 0 0 15,0 0 0-15,13-6 12 0,-13 6-8 16,8-6-3-16,-2 1 3 0,-2-1-9 15,1-1 7-15,3-1 4 0,0-4-6 0,1 1-1 16,-2-2-3-16,-1 0 5 0,6-1-2 0,-6 0-5 16,3-1 2-16,-2-2-4 0,2 1 1 0,0-1-5 15,0 0-2-15,0 1-1 0,-2-1-4 0,2 1-6 16,-3 1-2-16,2-2-13 0,0 2 10 0,-3 2-29 16,3 0-7-16,-1 1-9 0,-2 3-19 0,0 0-32 15,-1 2-34-15,-4 7-52 0,6-11-25 16,-2 6-887-16,-4 5-916 0</inkml:trace>
  <inkml:trace contextRef="#ctx0" brushRef="#br0" timeOffset="91904.991">27225 15520 3330 0,'0'0'519'0,"0"0"-157"0,0 0-48 0,0 0-36 15,0 0-33-15,0 0-10 0,0 0-48 0,0 0-24 16,0 0 4-16,0 0-25 16,0 0-17-16,0 0-25 0,0 0-13 0,20 10-12 15,-20-10 31-15,0 13-31 0,0-6 3 0,3 4-7 16,-2 0-1-16,-1 1-8 0,3 3-2 0,-3-1-15 15,0 0 5-15,4 2-13 0,-2 0-5 0,2 1 2 16,-1-2-3-16,-1 1-4 0,0-1-2 0,4 0-8 16,-4-1 6-16,0-3-5 0,2-1-7 0,-2-1 0 15,1 0-4-15,1-1-3 0,-2-2-15 0,-2-6-11 16,7 11-12-16,-7-11-22 0,9 1-13 0,-9-1-17 16,0 0-25-16,0 0-34 0,0 0-32 0,14-16-377 15,-10 8-685-15,-2-1-981 0</inkml:trace>
  <inkml:trace contextRef="#ctx0" brushRef="#br0" timeOffset="92401.756">27436 15509 2996 0,'0'0'524'0,"0"0"-142"0,0 0-56 0,0 0-49 16,0 0-7-16,0 0-78 0,0 0 11 0,0 0-6 16,0 0-52-16,0 0-3 0,6 24-24 15,-5-16 10-15,0 5-14 0,0-2-5 0,1 3-7 16,0 0-4-16,0 2-13 0,1 1 16 0,0-2-30 16,1 0 1-16,-2-3-6 0,0-1-4 0,1 1-5 15,1-3-3-15,-2-1-6 0,2-1-12 0,1-2-6 16,-5-5 4-16,12 5-12 0,-12-5 0 0,14-3-4 15,-14 3-5-15,17-10-10 0,-8 3-2 16,-3-1-1-16,4-1-3 0,-1 0-2 0,-3 0 1 16,1 0-3-16,0-1 2 0,-1 2 3 0,-1-1-10 15,0 4-3-15,-1-2 12 0,0 1-11 0,-4 6 4 16,7-8 8-16,-7 8-1 0,0 0 13 0,0 0-11 16,0 0-10-16,0 0 6 0,9 18-4 0,-9-7 7 15,2 1-1-15,0 2 9 0,1 2-6 16,1-1 5-16,0 2-6 0,2-3 9 0,2-1-7 15,1-1 1-15,0-4-2 0,5 0 9 0,-3-2-5 16,3-6 7-16,-1 0-11 0,3-2 5 16,2-3-6-16,0-3 3 0,-1-3-9 0,3-2 16 15,-6-4-3-15,4 3-6 0,-4-4-20 0,0-1-7 16,-2 1-17-16,0-3-15 0,-5 0-21 0,1-1-16 16,-3 1-37-16,2-1-27 0,-4 4-38 0,1 3-111 15,0-3-1070-15,1 4-1196 0</inkml:trace>
  <inkml:trace contextRef="#ctx0" brushRef="#br0" timeOffset="92985.071">28479 15401 3621 0,'0'0'496'0,"0"0"-136"0,-2 28-21 0,-1-21-47 15,0 2-33-15,0 1-35 0,-1 4-32 0,-2 3-7 16,3-2-30-16,-3 2-24 0,0 4-12 15,1 2-14-15,0 1-11 0,0-1 2 0,2 2-32 16,-2-2-20-16,2 1-17 0,0 1-23 16,1-6-22-16,1-1-23 0,1-3-34 0,1-1-47 15,1-5-58-15,2 2-62 0,0-6-1014 0,1 0-704 16</inkml:trace>
  <inkml:trace contextRef="#ctx0" brushRef="#br0" timeOffset="93201.634">28636 15615 3844 0,'0'0'639'0,"0"0"-170"0,0 0-105 16,0 0-85-16,0 0-52 0,-31 14-33 16,14-13-34-16,-2 0-46 0,-3 0 4 0,-2-2-46 15,-1 1-17-15,1-1-14 0,-3 0-10 0,4 1-35 16,-3-3-17-16,1 2-4 0,4-1 0 0,-3 2-31 15,4-1-16-15,4 1-28 0,0-4-37 16,3 6-34-16,1-2-1050 0,5 0-866 0</inkml:trace>
  <inkml:trace contextRef="#ctx0" brushRef="#br0" timeOffset="96321.024">29166 15677 3079 0,'3'12'617'0,"-3"-12"-196"16,0 13-61-16,0-6-62 0,0-7-32 0,-2 14-22 15,1-5-43-15,0-2-12 0,-2 3-14 0,0-1-9 16,-2 1-20-16,1 1-18 0,-1-2-20 16,1 1-18-16,-2 1-19 0,-1-1-7 0,0 2 8 15,-2-1-19-15,1-1-7 0,-1 0-9 0,-2 0-24 16,1-3-18-16,0-2-15 0,-1 2-29 0,0-2-39 15,-1-3-43-15,-2-2-70 0,14 0-37 16,-18-2-1053-16,7-3-787 0</inkml:trace>
  <inkml:trace contextRef="#ctx0" brushRef="#br0" timeOffset="96553.832">29129 15570 4089 0,'12'-7'665'15,"-7"1"-189"-15,2 3-102 0,0-4-83 0,0 0-45 16,1 0-58-16,1-1-35 0,0-1-21 0,-2 4-19 16,2-1-39-16,-1-2-11 0,-3 2-28 0,3 1-21 15,-4 0-7-15,2 1-35 0,-6 4-18 0,8-7-26 16,-8 7-25-16,0 0-32 0,0 0-44 0,6-4-866 15,-6 4-587-15</inkml:trace>
  <inkml:trace contextRef="#ctx0" brushRef="#br0" timeOffset="97565.004">29618 15375 3493 0,'-4'4'547'16,"4"-4"-104"-16,-13 8-85 0,9-4-94 0,-3 1-10 16,0 0-67-16,1 0-3 0,6-5-48 0,-10 7-24 15,5-4-9-15,5-3 13 0,-7 6-40 0,7-6-6 16,-9 7-11-16,9-7 5 0,-5 3-6 0,5-3-10 15,-6 4-11-15,6-4 3 0,0 0-5 0,-6 4 6 16,6-4-13-16,0 0-1 0,0 0-3 0,-6 4 2 16,6-4-4-16,0 0 8 0,0 0-15 0,0 0 11 15,0 0-17-15,0 0 11 0,-5 5-6 0,5-5-2 16,0 0-6-16,0 0 4 0,0 0 26 0,0 0-30 16,0 0-2-16,0 0 7 0,0 0-9 15,0 0 12-15,0 0-12 0,0 0 5 16,0 0-4-16,0 0 3 0,0 0-2 0,0 0 14 15,0 0-18-15,20 5 3 0,-20-5-6 0,0 0 7 16,0 0-4-16,0 0 14 0,0 0-15 0,0 0 7 16,0 0-9-16,7 3 14 0,-7-3-12 0,0 0 8 15,0 0-8-15,0 0 2 0,0 0-2 0,11 1 9 16,-11-1-10-16,0 0 1 0,0 0 10 0,13 0-3 16,-13 0-17-16,0 0 15 0,14 1-5 0,-14-1-3 15,10 0 8-15,-10 0-4 0,11 0 5 0,-11 0-5 16,14 2 5-16,-14-2 0 0,14 2-6 15,-5 0 12-15,1-1-14 0,1-1-2 0,-2 3-3 16,3 0 11-16,-2 0-7 0,-1-2 2 16,0 1-4-16,0 2 4 0,-2 0-2 0,-7-4 15 15,11 13-20-15,-8-6 1 0,-3 2-3 0,0-1 16 16,-3 3-13-16,-1 1 9 0,0-1-2 0,-3 1 5 16,-2 2-4-16,1-1 0 0,-3 0 5 0,-2 1-5 15,-3 0-6-15,5-2 3 0,0 0-19 0,-3-3-13 16,1 0-15-16,-3-4-18 0,5-1-34 0,-3-1-23 15,1-5-41-15,5 1-183 0,-2-3-770 0,3-1-778 16</inkml:trace>
  <inkml:trace contextRef="#ctx0" brushRef="#br0" timeOffset="97857.896">29593 15423 3833 0,'0'0'524'0,"0"0"-111"15,0 0-75-15,4-8-47 0,-4 8-39 16,7-7-22-16,-1 4-47 0,2-2-13 0,1-2-29 16,-1 1 4-16,6 0-38 0,-1-2-13 15,2 1-4-15,1 0-15 0,1 0-12 0,2 0-8 16,-1 1-3-16,-1 1-7 0,1 0-9 0,2 0-1 15,-1 1-5-15,-1 0-6 0,-3 1-2 0,1 1-14 16,-2-1-8-16,0 2-15 0,-2-2-21 0,-1 0-18 16,-3 2-38-16,-8 1-32 0,14 0-34 0,-14 0-71 15,13 0-821-15,-13 0-415 0,0 0-1955 0</inkml:trace>
  <inkml:trace contextRef="#ctx0" brushRef="#br0" timeOffset="98329.268">30021 15674 3086 0,'0'0'592'0,"0"0"-149"0,0 0-68 0,-4 10-80 16,4-10-23-16,0 0-52 0,0 0-26 0,-7 5-61 15,7-5-2-15,0 0-10 0,0 0-15 0,0 0-10 16,0 0-19-16,0 0-11 0,0 0 7 0,0 0-28 16,0 0 9-16,0 0-4 0,0 0-1 0,0 0-17 15,0 0-4-15,0 0-11 0,0 0 6 0,0 0 6 16,14-17-5-16,-14 17-2 16,0 0-16-16,4-7-1 0,-4 7 0 0,0 0 8 15,0 0-4-15,0 0-2 0,0 0 8 0,0 0-19 16,0 0 0-16,0 0 3 0,0 0-12 0,0 0-23 15,0 0-23-15,0 0-41 0,-22 3-13 0,22-3-47 16,0 0-34-16,0 0-35 0,0 0-369 0,-9-2-1215 16</inkml:trace>
  <inkml:trace contextRef="#ctx0" brushRef="#br0" timeOffset="98769.318">30284 15307 3728 0,'-18'14'604'16,"9"-6"-204"-16,1 5-27 0,-1-1-115 0,-1 4-32 15,1-3-29-15,0 3-28 0,0-2-21 0,0-1-17 16,2 2-11-16,-1-1-8 0,3-1-13 0,0 0-15 15,1-3-12-15,4-1-7 0,0-1 1 0,0-8-14 16,9 12-5-16,-4-9-7 0,3-1-13 0,-8-2-2 16,21 0-16-16,-10-2-2 0,3-1-10 0,0-2 2 15,2-2-6-15,-2-1 3 16,1-1-16-16,1-4 0 0,-2 3-4 0,-1 0 11 16,0-1-2-16,-2 1 9 0,-1 2-17 0,-2 1-1 15,1 0 10-15,-1 1-4 0,-2 2 7 0,-2 0-12 16,-4 4 5-16,7-4 2 0,-7 4 9 0,0 0 1 15,0 0 8-15,-8 21 4 0,5-9 9 0,-4 1-9 16,0 2 9-16,-3 4-6 0,1 0 1 0,2 1 3 16,-4 2 0-16,4-1 0 0,0 1-2 0,0 1 5 15,0-4-8-15,0 1-8 0,1-4-29 16,3-1-3-16,-1-3-11 0,2-3-35 16,1-2-51-16,1-7-68 0,0 0-15 0,0 0-992 15,0 0-832-15</inkml:trace>
  <inkml:trace contextRef="#ctx0" brushRef="#br0" timeOffset="99141.68">30767 15304 3012 0,'0'0'575'0,"-26"27"-79"15,14-15-116-15,-5 4-35 0,5 2-48 0,-7 2-56 16,2 3-20-16,-1-2-30 0,2 4-17 0,1-2-30 16,0 1-20-16,3 1-3 0,2-4-21 0,0 1-9 15,3-1-7-15,0-1-20 0,4-3 10 16,2-2-19-16,2-4-2 0,1 1-12 0,3-2-9 16,4-2-4-16,1-1 4 0,0-3-9 0,2-3-11 15,1-1 4-15,0-2-9 0,2-3 13 0,1-1-18 16,-1-1-8-16,-2-1-4 0,0 1 2 0,-2-3-11 15,-1 2 8-15,0 0-16 0,-5-2 5 0,0 1-5 16,-4-2-2-16,1 4 11 0,-5-2-1 0,1 1-6 16,-2 0 9-16,-3 3-18 0,-1 2 7 15,8 3-7-15,-16-7 0 0,7 6-13 16,9 1-24-16,-18 0-16 0,18 0-16 0,-21 4-33 16,21-4-33-16,-16 4-21 0,11-2-1118 0,5-2-1224 15</inkml:trace>
  <inkml:trace contextRef="#ctx0" brushRef="#br0" timeOffset="99933.351">31415 15238 2750 0,'0'0'508'0,"0"0"-70"0,0 0-56 16,0 0-103-16,0 0-39 0,0 0 0 15,0 0-55-15,0 0 5 0,0 0-39 0,0 0 0 16,0 0 1-16,-7 13-15 0,7-13-35 0,-3 7-1 15,3-7-17-15,-2 12 0 0,1-6-4 0,-1 2-5 16,-1 3-2-16,1-1-5 0,-1 5 6 0,0-1 2 16,-1 3-24-16,1 0 1 0,-1 2 4 15,0 0-3-15,-2 1-18 0,1 3 5 0,-3-3-2 16,3 2-4-16,-2-2 2 0,1-5 2 0,-1 0-15 16,3 1 3-16,-2-1-8 0,2-3-15 0,-1-2-17 15,3 1-22-15,-4-3-10 0,2 1-18 0,1-5-22 16,3-4-12-16,-6 5-49 0,6-5-31 15,0 0-31-15,0 0-518 0,2-20-885 0</inkml:trace>
  <inkml:trace contextRef="#ctx0" brushRef="#br0" timeOffset="100553.703">31395 15282 3809 0,'0'0'453'0,"4"-9"-66"0,-4 9-96 0,0 0-51 16,0 0-33-16,0 0-42 0,0 0-27 15,0 0-22-15,0 0 2 0,0 0-28 0,0 0 11 16,0 0 16-16,0 0-26 0,0 0 7 16,0 0-19-16,4-5-3 0,-4 5-13 0,0 0-4 15,0 0-6-15,0 0-1 0,0 0-6 0,0 0-9 16,0 0-10-16,0 0-1 0,15 12-4 0,-15-12 4 15,3 11 2-15,-3-11-5 0,2 14-5 0,-2-6 1 16,2 0-2-16,-1 4-3 0,-1-2 5 0,0 1 1 16,0-2 0-16,0-9-3 0,0 18 2 0,0-10-4 15,2 2 1-15,-2-10 0 0,2 13 4 0,-2-13-1 16,0 12 0-16,0-12-7 0,0 10 3 16,0-10 3-16,0 9 0 0,0-9-9 0,0 0 1 0,3 12 5 15,-3-12-1-15,3 7-6 16,-3-7 6-16,0 0-6 0,8 7-4 0,-8-7 1 15,9 1-3-15,-9-1 4 0,11 2-5 0,-11-2-2 16,13-2 0-16,-6-2 9 0,3 3-10 0,-2-3-2 16,1-3-6-16,0 0 0 0,2-2-2 0,-1-3 0 15,0 1-4-15,1 0-1 0,-3-4-4 0,2 2-2 16,0-1 1-16,0 1-1 0,-3-3-8 0,3 3 0 16,-3 0 6-16,0 2-10 0,-1 1 14 0,0 0 3 15,0 0 1-15,-1 3-1 0,-1 0 4 0,-1 2-6 16,-3 5 8-16,6-9-2 0,-6 9 6 15,4-4 0-15,-4 4-1 0,0 0 8 0,0 0 1 16,0 0 1-16,1 31 8 0,-1-17-1 16,-1 3-4-16,-2 2 1 0,2 3 8 0,-1 3 5 15,1 0-3-15,-1 1 1 0,2-1-7 0,-1-2 9 16,1-2-2-16,-2 1-2 0,2-4 2 0,0-1-4 16,0-2-9-16,0-1-11 0,0-1-9 0,0-2-15 15,0-1-16-15,0-1-27 0,0-9-32 0,2 11-43 16,-2-11-23-16,0 0-23 0,0 0-69 0,0 0-1013 15,0 0-681-15</inkml:trace>
  <inkml:trace contextRef="#ctx0" brushRef="#br0" timeOffset="100897.086">31797 15429 3409 0,'0'0'624'0,"0"0"-138"0,0 0-116 16,0 0-68-16,0 18-44 0,0-18-29 0,-3 18-50 16,1-8-14-16,1 1-8 0,-2 2-15 0,2-1-19 15,-2 0-2-15,3 2-13 0,-2-2-9 0,2 1-6 16,0 0 2-16,2-1-6 0,-1 0-8 16,2-2-16-16,0 1 1 0,1-1-16 15,3-3-2-15,0 1-7 0,0-4-5 0,3-2-8 16,1 2 3-16,-1-4-3 0,2-4-9 0,2 2-3 15,0-2 11-15,0-4-11 0,-1 0-7 0,2-3-4 16,0-1-4-16,-2-3-6 0,0 1-9 0,-1-2-11 16,-3 2-1-16,1 0-14 0,-1 1 5 0,1-1-10 15,-5 1-4-15,1 3-16 0,0 2 7 0,-2-1-15 16,1 1 0-16,0 4-30 0,-5 4-16 0,0 0-21 16,11-10-14-16,-4 10-268 0,-7 0-688 0,13 3-625 15</inkml:trace>
  <inkml:trace contextRef="#ctx0" brushRef="#br0" timeOffset="101341.586">32356 15500 2807 0,'0'0'532'0,"0"0"-100"0,0 0-114 0,0 0-30 15,0 0-41-15,0 0-34 0,-28-12-31 0,15 12 1 16,2 0-5-16,-3 0-24 0,1 3-13 0,-1-1 11 15,-3 2-11-15,1 3-19 0,-1-3-3 0,-1 4-13 16,2 1-21-16,1 0 3 0,1 2-17 16,0-2-8-16,2 1-8 0,1 1-2 15,1 0-7-15,5-3 4 0,-1 2 2 0,2-3-10 16,2 0-10-16,2-7 3 0,2 14-8 0,-2-14 3 16,5 10-8-16,0-6-2 0,-5-4-3 0,12 5-5 15,-5-2 7-15,-7-3 2 0,16 0-9 0,-6-4-2 16,0 1-8-16,1-1 3 0,0-2-7 0,2 0 5 15,0-3-7-15,-2-1 2 0,-1 0-4 0,1 0-6 16,-1-1 6-16,-3-1-15 0,-1 0 2 0,2 1 4 16,-5-1-2-16,1 3 10 0,1 0 0 0,-3 0-3 15,0 3-13-15,-2 6 7 0,3-12 3 16,-3 12 20-16,1-6-4 0,-1 6 6 0,0 0 3 16,0 0-4-16,0 0 3 0,0 0 1 15,-6 24-6-15,6-15 2 0,-1 1-2 0,1 0 1 16,0-1-2-16,0 0 6 0,1 1-12 0,-1-10 0 15,3 18-5-15,0-9-23 0,0-3-20 0,0 2-7 16,-3-8-28-16,7 11-35 0,-7-11-30 0,0 0-31 16,13 6-363-16,-13-6-737 0,11-2-930 0</inkml:trace>
  <inkml:trace contextRef="#ctx0" brushRef="#br0" timeOffset="102017.256">32397 15676 3916 0,'2'12'543'16,"-2"-12"-124"-16,1 11-78 0,-1-11-83 0,3 7-28 15,-3-7-42-15,0 0-19 0,0 0-42 0,10 0-8 16,-10 0-14-16,0 0-25 0,12-15-18 0,-7 5 1 16,-1 1-15-16,0-6 4 0,1 3-8 0,0-3 8 15,-1 0-12-15,0 0 14 0,-1 1-35 16,-1 0 6-16,2-1-5 0,-2 5-4 0,0-1 1 15,0 1 12-15,1 0-17 0,-2 3 2 0,2 0-3 16,-3 7 12-16,2-13-18 0,0 8 8 0,-2 5-8 16,3-9 12-16,-3 9-19 0,3-9 2 0,-3 9-15 15,4-4-8-15,-4 4-10 0,6-4-12 16,-6 4-21-16,9-3 16 0,-9 3-30 0,10 0-5 16,-10 0-19-16,16 2-3 0,-4 0-27 0,-12-2 23 15,26 4-17-15,-10-2-11 0,-1-1-9 0,1-1-2 16,2 2 7-16,-2-1 5 0,0 0-12 0,2-1-113 15,-2 0-52-15,0 0 9 0,0 0-51 16,-2 0-21-16,1-2-1 0,-2 2-49 0,-13 0 68 16,23-3 167-16,-15 1 180 0,-8 2-67 0,18-2 208 15,-18 2 70-15,13-3-42 0,-13 3 42 0,14-4 10 16,-9 2 7-16,-5 2-17 0,8-4 66 16,-8 4-42-16,6-3-21 0,-6 3 33 0,0 0-20 15,0 0-22-15,0 0-4 0,0 0-19 0,0 0-17 16,0 0 0-16,0 0-3 0,0 0-11 0,0 0-16 15,-28 10-14-15,19-4 0 0,-1-1-19 0,-1-1-12 16,2 2-25-16,-1-1 3 0,2 0-7 0,-2 0-1 16,3-3-7-16,0 4-3 0,1-4 1 0,6-2 16 15,-11 6-2-15,7-2-3 0,4-4-15 16,-6 5 4-16,6-5-10 0,-3 9-1 0,3-9-4 16,0 0-6-16,6 13 5 0,-6-13 2 0,8 10-11 15,-2-4 0-15,1 1-9 0,-1-2 18 0,1 2-17 16,0 1-1-16,1-1-3 0,-1-1 14 0,-1 4-7 15,-2-2-2-15,1 2-19 0,-2 0 5 0,-2 0-12 16,-1-1 9-16,-1 3-5 0,-2-3 1 16,-2 0-5-16,1 1 5 0,-3-2-21 0,-2-1 7 15,0-1-3-15,-1 0-4 0,0-1-15 0,-3-1-2 16,0-1-9-16,-1-1-21 0,1-2-30 16,-2 0-31-16,2 0-114 0,-2-2-907 0,2 1-974 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0.618"/>
    </inkml:context>
    <inkml:brush xml:id="br0">
      <inkml:brushProperty name="width" value="0.05" units="cm"/>
      <inkml:brushProperty name="height" value="0.05" units="cm"/>
    </inkml:brush>
  </inkml:definitions>
  <inkml:trace contextRef="#ctx0" brushRef="#br0">452 1 2640 0 0,'0'0'8254'0'0,"-11"1"-7746"0"0,-30 3 689 0 0,1 1 0 0 0,-62 17 0 0 0,82-13-997 0 0,1-1 0 0 0,-24 16 0 0 0,-11 5-1768 0 0,47-26 595 0 0,0 0 1 0 0,0 0-1 0 0,0-1 0 0 0,0 0 0 0 0,-12 1 1 0 0,14-2 357 0 0,0-1-1 0 0,-1 0 1 0 0,1 0 0 0 0,0-1 0 0 0,0 1 0 0 0,0-1 0 0 0,-6-2 0 0 0,6 2-77 0 0,-10-3-884 0 0</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8-13T15:37:26.25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70C0"/>
    </inkml:brush>
  </inkml:definitions>
  <inkml:trace contextRef="#ctx0" brushRef="#br0">794 882 522 0,'0'0'218'0,"0"0"-40"16,0 0-25-16,0 0-6 0,0-10 7 0,0 10-45 16,0 0 14-16,0 0 0 0,0 0-35 0,0 0-19 15,0 0 13-15,0 0-18 0,0 0-17 0,0 0 15 16,0 0 11-16,0 0-27 0,0 0 53 0,0 0-28 16,0 0-20-16,0 0-13 0,0 0 17 15,0 0 27-15,0 0-26 0,0 0-29 0,0 0 18 16,0 0-21-16,0 0 3 0,0 0-2 15,0 0 2-15,0 0-14 0,0 0 19 0,0 0-6 16,0 0 6-16,0 0-26 0,0 0-3 0,0 0-9 16,0 0-1-16,0 0 30 0,0 0-4 0,0 0-16 15,0 0 22-15,0 0-5 0,0 0 11 0,0 0-28 16,0 0 26-16,0 0 8 0,6 30-6 0,-4-22 10 16,0-1 1-16,-1 3-15 0,1 1 4 15,0-1-4-15,0 1 6 0,0 0-27 0,0 1 30 16,1 0-15-16,-2 0-15 0,-1 1 21 0,2-1-6 15,-2 2 3-15,0-2-16 0,0 2 13 0,2 0-31 16,-2-1 25-16,0 1-5 0,-2 0-10 16,4-1 9-16,0-1-9 0,-2-1-6 0,0 1 14 15,0-2 1-15,0 1-20 0,0-3 22 0,0-8-17 16,2 14 23-16,0-8-5 0,-2-6-20 16,2 13-31-16,-2-13 5 0,0 10 19 0,0-10-18 15,1 7 7-15,-1-7-26 0,0 0-35 0,0 13 5 16,0-13-30-16,0 0-8 0,0 0-31 0,0 0-34 15,0 0-53-15,6 11-248 0,-6-11-878 0</inkml:trace>
  <inkml:trace contextRef="#ctx0" brushRef="#br0" timeOffset="983.464">746 885 626 0,'0'0'221'0,"0"0"-16"0,0 0-5 16,0 0-51-16,0 0 19 0,2-15-38 0,-2 15-18 15,0 0 2-15,0 0-9 0,5-13-4 0,-5 13-20 16,5-8 15-16,-5 8-32 0,8-8-6 0,-8 8-9 16,7-9 0-16,0 4-1 0,-7 5 12 0,16-10-10 15,-8 5 10-15,-1 0-33 0,3 0-14 16,0 0 7-16,-3 2-17 0,-7 3 33 0,19-8-29 16,-11 4 22-16,1 0-6 0,3 0 6 0,-12 4-19 15,15-7-8-15,-6 5 27 0,-9 2-31 0,14-6 2 16,-5 3 32-16,-2 2-45 0,-7 1 33 15,15-4-34-15,-15 4 34 0,17-1-18 0,-11 1 31 16,-6 0-24-16,15 0-28 0,-15 0 6 0,14 0 36 16,-14 0-21-16,13 2 2 0,-13-2-1 0,11 4 6 15,-5 0-21-15,-6-4-1 0,8 9 1 16,-3-5 37-16,-1 2-15 0,2 1-17 0,-1 1 26 16,-2 0-9-16,-1 2-14 0,2-3 16 0,-1 2-28 15,-2 2 30-15,0-2-5 0,-1 2 13 0,0-11-22 16,0 19 10-16,-1-8-23 0,0 0 19 0,-1-1-15 15,1 1 12-15,-3-2-9 0,2 2 0 0,-2-2-1 16,-2 0 26-16,2 1-25 0,-2-2 31 16,-1 1 3-16,0 0-6 0,-3 2-44 15,0-1 44-15,-1-2-16 0,-3 3-3 0,3-2 3 16,-3-1 10-16,1 0-20 0,-1 2-2 0,1-2-3 16,2 0-3-16,1-2-7 0,0 0 10 0,1 1-44 15,-1-2 17-15,1-2-43 0,9-3 25 0,-13 7-99 16,13-7-52-16,-2 2-350 0,2-2-799 0</inkml:trace>
  <inkml:trace contextRef="#ctx0" brushRef="#br0" timeOffset="5339.149">1252 1106 720 0,'0'0'237'15,"0"0"-63"-15,0 0 46 0,0 0-93 0,-6-9 12 16,6 9-14-16,0 0-25 0,0 0-14 0,0 0 30 16,-8-5-21-16,8 5 2 0,0 0-25 0,-11-3-15 15,11 3-1-15,0 0-43 0,-16-3-10 16,16 3 12-16,-9-3 9 0,9 3-14 0,-13-2-17 15,13 2 11-15,-12 0-1 0,12 0 32 0,0 0-39 16,-17 2 15-16,17-2-15 0,-10 4-10 0,10-4 14 16,-8 7 14-16,8-7 10 0,-11 8 10 15,7-3-27-15,4-5 30 0,-10 15-33 0,6-6-1 0,1-1 18 16,-1 0-2-16,4-8 11 0,-6 17-4 16,3-11-15-16,3-6 2 0,-2 15 1 15,2-15-20-15,-3 12 15 0,3-12 27 0,0 12-43 16,0-12 28-16,0 0-29 0,8 12-22 0,-8-12 54 15,8 7-18-15,-8-7-28 0,13 6 14 0,-13-6 8 16,12 2 0-16,-12-2 4 0,15 1 3 0,-15-1-1 16,18-1 15-16,-18 1-6 0,14-4 2 0,-14 4 12 15,15-5 0-15,-15 5-29 0,14-6 33 16,-8 2-33-16,-6 4 25 0,12-8 20 0,-7 2-41 16,-5 6-8-16,8-9-25 0,-8 9 27 15,8-10 8-15,-4 3 17 0,-4 7-21 0,0 0-33 16,2-14 53-16,-2 14-35 0,2-10 10 0,-2 10-11 15,0 0-4-15,-6-11 7 0,6 11 5 0,-6-6-19 16,6 6 25-16,0 0-6 0,-12-6-27 16,12 6-22-16,-7-4 28 0,7 4-5 0,-12-4-6 15,12 4-29-15,0 0 30 0,-13-1-4 0,13 1 21 16,-13-1-17-16,13 1-1 0,0 0-8 0,-19 1 1 16,19-1-32-16,-15 0-5 0,15 0-12 0,-14-1-94 15,14 1-87-15,-12 1-1060 0</inkml:trace>
  <inkml:trace contextRef="#ctx0" brushRef="#br0" timeOffset="6055.272">1391 1031 626 0,'0'0'278'0,"0"0"-61"15,0 0-16-15,-2 26-13 0,2-26-34 0,0 0-22 16,0 19 0-16,0-19-9 0,1 13 8 0,-1-13-30 16,1 13-10-16,-1-13 1 0,2 14-24 0,-2-14 4 15,2 14 6-15,-2-14-33 0,5 14 25 16,-1-7-26-16,-4-7 0 0,3 11-1 15,-3-11 1-15,5 11-11 0,-5-11-1 0,2 11-1 16,-2-11-27-16,0 0 40 0,4 12-38 0,-4-12 16 16,0 0 12-16,5 7-21 0,-5-7-7 0,0 0 3 15,0 0 1-15,0 0 18 0,0 0-7 0,0 0-3 16,24-9 0-16,-24 9-14 0,11-10-10 16,-4 4 6-16,-7 6 12 0,12-11-6 0,-8 6 6 15,-4 5-3-15,10-9-5 0,-10 9 19 0,10-7-5 16,-10 7-14-16,7-6-14 0,-7 6 25 0,0 0-18 15,8-5 16-15,-8 5-13 0,0 0 27 0,0 0-15 16,13-3 20-16,-13 3-41 0,0 0 45 16,0 0-33-16,16 12 0 0,-16-12 0 15,8 7 3-15,-8-7-12 0,9 8 18 0,-9-8-15 16,9 5 12-16,-9-5 0 0,0 0 2 0,9 6-13 16,-9-6 31-16,0 0-18 0,14 0-7 0,-14 0-1 15,0 0 16-15,13-8-24 0,-13 8-1 0,8-10 12 16,-2 4-1-16,-6 6 4 0,6-11 23 0,-6 11-26 15,8-11 18-15,-5 7-24 0,-3 4-21 16,7-10 10-16,-7 10 8 0,5-12-20 0,-5 12 2 16,4-9-26-16,-4 9-18 0,3-13-7 0,-3 13-40 15,3-13-51-15,-3 13-44 0,5-11-55 0,-5 4-983 16,0 7-132-16</inkml:trace>
  <inkml:trace contextRef="#ctx0" brushRef="#br0" timeOffset="6623.766">1822 1039 966 0,'0'0'295'15,"0"0"-75"-15,14-3-9 0,-14 3-31 0,9-5-8 16,-9 5-1-16,8-4-32 0,-8 4-21 16,5-4 6-16,-5 4-40 0,6-4-11 0,-6 4 3 15,3-7-14-15,-3 7-14 0,0 0-3 0,1-9-10 16,-1 9 7-16,0 0-13 0,0 0-1 0,0 0-6 15,-8-12 18-15,8 12-21 0,-4-4 8 0,4 4-11 16,-11-2 12-16,11 2-7 0,-11 1-21 16,11-1 10-16,0 0 8 0,-17 5-3 0,12-4-12 15,-3 3-3-15,2 0 34 0,6-4-32 0,-10 7 10 16,4-2-3-16,2 0 9 0,-6 1-9 16,7-2 9-16,3-4-5 0,-10 10-11 0,9-6 8 15,-2 1 11-15,3-5-21 0,-5 11 11 0,3-5-14 16,2-6 6-16,0 10 1 0,0-10-2 0,0 13-11 15,0-13 24-15,4 12-21 0,-3-5 15 0,-1-7-27 16,5 14 27-16,-4-6-3 0,3-1 6 0,1 0 0 16,-1 2 11-16,-2-4-20 0,4 3-8 0,0-1 16 15,-2-1 4-15,0 0-7 0,-4-6 10 16,8 10-12-16,-2-6-4 0,-6-4-7 16,9 7 14-16,-3-4-18 0,-6-3 27 0,10 3-18 15,-10-3 6-15,0 0-18 0,15-2 3 0,-15 2-11 16,10-2 8-16,-10 2-67 0,10-6 0 0,-10 6-35 15,10-5-85-15,-6 2-416 0,-4 3-617 0</inkml:trace>
  <inkml:trace contextRef="#ctx0" brushRef="#br0" timeOffset="7039.942">1971 1094 923 0,'0'0'284'0,"3"11"-18"0,-3-11-37 0,3 10-13 16,-3-10-61-16,3 9-2 0,-3-9-7 0,0 0-11 15,4 12-29-15,-4-12 4 0,0 0-7 0,0 0-15 16,4 10-18-16,-4-10 20 0,0 0-15 15,0 0-10-15,0 0-12 0,0 0 14 0,0 0-30 16,0 0 19-16,0 0-17 0,0 0 12 16,0 0-2-16,0 0-19 0,0 0 0 0,0 0 22 15,-21-20-24-15,21 20 1 0,-7-14-6 0,2 4 17 16,2 0-23-16,0 0 6 0,1 0 0 0,1-2-5 16,1 2-18-16,0 10 23 0,3-24-3 0,0 11 7 15,2 2-4-15,1 0-20 0,-1 0-3 16,4-2 11-16,1 2-9 0,0-1-2 0,1 3-19 15,3-2 11-15,0 2-17 0,2 3 2 0,-1-3-18 16,2 3 7-16,-1-2-1 0,1 3-24 0,-4 0-25 16,1 1-3-16,-2 2-76 0,0 1-70 0,0 1-956 15,-2 0-91-15</inkml:trace>
  <inkml:trace contextRef="#ctx0" brushRef="#br0" timeOffset="7867.982">1854 1080 824 0,'-3'-9'228'16,"3"9"-11"-16,0 0-28 0,0 0-23 0,0 0-44 15,0 0 16-15,0 0-26 0,0 0 9 0,0 0-34 16,0 0 6-16,0 0-16 0,0 0 15 0,0 0-30 16,0 0 9-16,0 0-10 0,0 0 8 0,0 0-31 15,-1-5 4-15,1 5-16 0,0 0 37 0,0 0-18 16,0 0 3-16,0 0-4 0,0 0-5 16,0 0-21-16,0 0 14 0,0 0 15 0,0 0 6 15,0 0-10-15,0 0 5 0,0 0-19 16,0 0 18-16,0 0-17 0,0 0 3 0,0 0-12 15,0 0 12-15,0 0-12 0,0 0 20 0,0 24-26 16,0-24 5-16,-5 7 9 0,5-7-17 0,-2 8-4 16,2-8 1-16,-5 8-9 0,5-8 12 0,-5 7-9 15,5-7-1-15,-9 6 2 0,5-4 18 0,4-2 4 16,-8 6-28-16,8-6 11 0,-12 3-16 16,12-3 7-16,-8 4-13 0,8-4-20 0,-12 4 19 15,7-3-30-15,5-1-3 0,0 0-17 0,-18 4 7 16,18-4-66-16,0 0-34 0,-11 1-29 0,11-1-274 15,0 0-800-15</inkml:trace>
  <inkml:trace contextRef="#ctx0" brushRef="#br0" timeOffset="14091.402">3137 745 403 0,'0'0'124'15,"0"0"10"-15,0 0-38 0,0 0-29 0,0 0-8 16,0 0 37-16,10-1 21 0,-10 1-71 0,0 0-8 15,0 0 0-15,0 0 5 0,0 0 10 0,0 0-8 16,0 0-27-16,-7-16 26 0,7 16 13 0,0 0-10 16,-4-10-3-16,4 10 11 0,-4-6-19 15,4 6-29-15,-3-7 25 0,3 7-17 0,-6-4 1 16,6 4-12-16,-5-7-1 0,5 7 6 0,-7-5-1 16,7 5-8-16,-8-4 15 0,8 4-23 0,-9-5 31 15,9 5-19-15,-9-2-11 0,9 2 41 0,-8-2-11 16,8 2-28-16,-10-3 17 0,10 3 3 0,-9-1 12 15,9 1-16-15,-10-1 16 0,10 1 7 16,-10 0-8-16,10 0-4 0,0 0-33 0,-15 0 29 16,15 0 5-16,-10 1-23 0,10-1 0 0,-11 1-19 15,11-1 5-15,-10 3 35 0,10-3-16 0,-10 4-10 16,10-4 31-16,-7 6 12 0,1-2-61 16,6-4 49-16,-7 11-12 0,3-3 11 0,1 0-10 15,2 2 19-15,-1 2 1 0,1-1 11 0,-1 1-21 16,2 0 0-16,-1 4 7 0,1-1 10 0,0 3-6 15,0 1 2-15,1 1-31 0,-1-3 20 0,2 2-30 16,-1 2 30-16,1-2-10 0,-1 0-10 0,-1 2-7 16,2-2 7-16,0 1 10 0,-2 0-4 15,3-1-9-15,-1-1 16 0,1 2-33 0,-2-1 26 0,0 0-46 16,1 0-8-16,0-3-4 0,-2-1 6 0,2-1-62 16,-1-1-6-16,-1-1-66 0,0-12 20 15,4 21-268-15,-4-12-1055 0</inkml:trace>
  <inkml:trace contextRef="#ctx0" brushRef="#br0" timeOffset="14443.558">3135 1044 743 0,'4'-9'262'15,"-4"9"-15"-15,0 0 15 0,0 0-54 0,0 0-39 16,0 0 10-16,0 0-30 0,-7-18-3 16,7 18-18-16,-7-5 15 0,7 5-26 0,-10-6 11 15,10 6-25-15,-14-3 3 0,3 2-19 0,11 1 31 16,-22 1-36-16,8 1-5 0,0 0-18 0,0 0 19 15,-2 1-43-15,-2 1 40 0,2-1-44 16,-1 0 29-16,2 2-34 0,-2-1 2 0,4 1-33 16,-1-2-1-16,1 0-19 0,-1 0-7 0,3-2-40 15,-1 4 3-15,12-5-28 0,-19 1-12 16,19-1-43-16,-17 0-13 0,17 0-81 0,-13-2-958 16,6 0-134-16</inkml:trace>
  <inkml:trace contextRef="#ctx0" brushRef="#br0" timeOffset="16031.487">3248 757 611 0,'0'0'250'0,"0"0"-62"16,0 0 48-16,0 0-71 0,9 21-14 16,-9-13-10-16,0-8-23 0,2 17 14 0,-2-4-18 15,1-1-26-15,-1 2-31 0,3 6 10 16,-3-4 11-16,3 3-22 0,0 1 2 0,0 3-14 16,0-5-9-16,0 2-5 0,0 0 18 0,2-1-35 15,-2 0 14-15,-1-1-31 0,0-1 17 0,1 1 11 16,0-4-11-16,-2 3 14 0,0-5 5 0,1 1-28 15,-1-3 9-15,1 4-22 0,-1-5-5 0,-1 0-19 16,2 0-20-16,-2-9-48 0,1 16-8 0,-1-16-61 16,0 0-31-16,3 16-334 0,-2-12-910 0</inkml:trace>
  <inkml:trace contextRef="#ctx0" brushRef="#br0" timeOffset="16527.508">3458 1045 457 0,'-1'9'172'16,"0"-1"-26"-16,1 1 2 0,0-9-19 0,0 18 8 16,0-10-28-16,0 1-6 0,0-9-23 0,1 16 5 15,0-8-2-15,-1-8-21 0,2 12 38 0,-2-12-20 16,4 9-10-16,-4-9 32 0,5 8-26 0,-5-8-18 15,0 0-4-15,11 0 3 0,-11 0-15 16,0 0 0-16,11-9-6 0,-4 4-12 0,-3-1 23 16,0-1-29-16,1-2 37 0,-1 1-25 15,-1 2-6-15,-2-2 0 0,2 1-24 0,-3 7-14 16,3-14 45-16,-3 7-48 0,0 7 27 0,0-14-3 16,-1 7-18-16,-2 0 24 0,0 1 2 0,0 1-2 15,-1-1-3-15,4 6-20 0,-10-6 3 0,1 4 20 16,2 1-26-16,7 1-38 0,-16-2 72 0,10 1-58 15,6 1 50-15,-16 1-71 0,9-1 4 0,7 0-26 16,-14 3-10-16,14-3 19 0,-12 1-25 0,12-1-37 16,0 0-91-16,-12-1-1188 0</inkml:trace>
  <inkml:trace contextRef="#ctx0" brushRef="#br0" timeOffset="17039.028">3607 1028 784 0,'4'13'229'16,"0"-4"-8"-16,-1-2-18 0,3 1 4 0,-6-8-48 16,5 9-1-16,-2-5-23 0,-3-4 5 0,4 8 13 15,-4-8-43-15,6 5 6 0,-6-5-24 0,0 0-13 16,14-1 20-16,-14 1-12 0,9-7-36 16,-4 2-32-16,0-2 44 0,1-1-41 0,0-1 25 15,0 0-35-15,-2 0 34 0,1-1-40 0,-1 0 32 16,-1 3-41-16,2-2 3 0,-2 0 12 0,0 4 25 15,0-1-3-15,-3 6-32 0,5-10 13 16,-5 10-3-16,5-7 9 0,-5 7-8 0,0 0 16 0,0 0-13 16,0 0-22-16,15 10 21 0,-9-2 2 15,-2 2-5-15,2 0-18 0,1 1 15 0,0-2-3 16,-2-2 21-16,3 2 14 0,-3-2-9 0,1-3 24 16,2 0-22-16,-8-4 6 0,14 2-26 15,-14-2-8-15,17-4 11 0,-8-1-14 0,-1-3 14 16,2 1 8-16,-1-2-2 0,-2 0-23 0,0 0 0 15,3 0 0-15,-2-3-3 0,-1 3-13 0,-1 1-4 16,2-1-32-16,-1-2-17 0,-1 3-32 0,0-1-24 16,0 2-38-16,2-2-26 0,-1 2-21 0,2-2-423 15,-1-1-745-15</inkml:trace>
  <inkml:trace contextRef="#ctx0" brushRef="#br0" timeOffset="17923.405">5179 626 979 0,'0'0'273'0,"0"0"-56"16,-8 30 16-16,7-19-48 0,0 0 5 0,-1 0-27 15,2 1-11-15,0-1 18 0,2 1-22 16,-1 1-72-16,-1 0-4 0,3-3-3 0,-2 1-5 16,2-1 19-16,1-1-20 0,2-2-1 15,1-1-15-15,2-2-5 0,-1-2 14 0,-8-2-33 16,21-4 4-16,-8 1-30 0,0-3 22 0,1 0-35 15,0-2 26-15,0-2-31 0,1-2 17 0,1-1-23 16,-2 0 3-16,0 0 24 0,-4-1-6 0,3 2-7 16,-3 2 19-16,-1-2-30 0,-1 4 6 0,-1-1 21 15,-1 3 12-15,-1-2-36 0,0 3 15 0,-5 5-4 16,5-5 2-16,-5 5 10 0,0 0 26 0,0 0-19 16,0 0 28-16,0 0-50 0,-11 33 48 0,5-19-45 15,0 3 40-15,-2 5-11 0,-2 0 14 0,5 1-16 16,-3 1 10-16,1 1 0 0,-1-2-21 0,2 4 33 15,1-4-39-15,-3-1 0 0,4 1 26 16,-1-5-29-16,2 0 1 0,0-2-25 0,0-1 12 16,2-2-6-16,-1-2-38 0,1-1-69 15,1-2-70-15,0-8-45 0,3 15-1069 0,0-9-63 16</inkml:trace>
  <inkml:trace contextRef="#ctx0" brushRef="#br0" timeOffset="18187.048">5564 887 1424 0,'12'2'379'0,"-12"-2"-32"0,0 0-31 16,11 0-62-16,-11 0-41 0,11-2-19 0,-11 2-8 15,15-3-35-15,-7 0-19 0,2 0-7 0,-2 1-34 16,2-2-17-16,0 2-4 0,0-2-29 0,-10 4-17 16,21-6-20-16,-12 1-41 0,-9 5-13 15,15-6-81-15,-15 6-16 0,13-4-59 0,-13 4-12 16,11-4-36-16,-4 0-1048 0,-3 0-139 0</inkml:trace>
  <inkml:trace contextRef="#ctx0" brushRef="#br0" timeOffset="18586.948">5871 570 821 0,'0'0'313'16,"-3"20"-70"-16,1-7-16 0,0 1-8 0,1 4-38 15,-1 0-35-15,0 2 12 0,0 1-22 0,1 2 2 16,-1-1-21-16,1 2 13 0,1-1-14 16,0-2 9-16,0 5-15 0,0-4-20 0,1 0-8 15,1-2 5-15,-1 0-13 0,2-1-8 0,-2-3-13 16,1-2 39-16,1-2-38 0,-1 1-5 16,1-4-35-16,0 0 22 0,0-3-14 0,-3-6 10 15,8 4-14-15,-8-4 5 0,0 0-18 0,20-10 1 16,-14 2-6-16,1-1-6 0,0-3 15 0,-2 2-12 15,1-2 3-15,-3-1-14 0,1 3 14 0,-1-1-3 16,-1 1-7-16,-2 10 6 0,2-17-6 0,-2 17-8 16,0-13-7-16,0 13 5 0,-4-13-5 0,4 13-6 15,-7-9 18-15,7 9-47 0,-10-6-12 16,10 6 7-16,-11-3 5 0,11 3-29 0,-12-2-41 16,12 2-27-16,-12 0-29 0,12 0-61 15,0 0-38-15,-14-2-1062 0</inkml:trace>
  <inkml:trace contextRef="#ctx0" brushRef="#br0" timeOffset="19254.967">5964 774 694 0,'0'0'260'16,"5"13"20"-16,-4-4-61 0,2 0-8 15,0 3-8-15,-2-1-23 0,3 1-23 0,-2-1-7 16,1 1-28-16,2 1 21 0,-2-2-29 0,0-1-2 16,0-1-18-16,0-1-4 0,-2-1-14 0,-1-7 37 15,4 13-49-15,1-10 21 0,-5-3-25 0,11 4-18 16,-11-4 12-16,0 0-13 0,15-9-18 0,-7 1 10 16,0 1 1-16,-1 0-10 0,-1-2-7 0,1 0 7 15,1 1-2-15,-2 0 1 0,-2-1-23 0,0 4 34 16,2-4-3-16,-3 4-28 0,1-1 0 0,-4 6 23 15,7-10-15-15,-7 10-15 16,6-5-7-16,-6 5 0 0,4-4 19 0,-4 4-10 16,0 0 2-16,0 0 5 0,0 0-5 0,7 18 9 15,-7-18-21-15,3 12 19 0,-2-3-27 0,-1-9 14 16,5 11 3-16,-5-5-8 0,0-6 2 0,6 10-27 16,-6-10-60-16,6 6 7 0,-6-6-36 0,0 0-10 15,13-1 6-15,-13 1 1 0,14-10-19 0,-7 3-7 16,0-1-26-16,4-4 21 0,-1 0-17 0,-1-2 10 15,5-1 25-15,-3 0 28 0,1 0 21 0,-1 1-14 16,-1 1 35-16,0-1 43 0,0 1 17 0,-2 3 22 16,-1-2 6-16,0 4-6 0,0 0 17 0,-1 2 19 15,-3-1-27-15,1 3 43 0,-4 4 13 16,4-8 27-16,-4 8-5 0,0 0 22 16,0 0-8-16,0 0-26 0,0 0-2 0,0 0-4 15,0 0-18-15,0 0 9 0,-10 28-44 0,7-20 37 16,-1-1-34-16,3 0 29 0,-3 0-19 0,4-7 6 15,-4 10-4-15,4-10 3 0,-3 9 2 0,3-9 4 16,-2 7-29-16,2-7 29 0,0 0-4 0,0 0-1 16,7 10-18-16,-7-10 3 0,10 1-1 0,-10-1 30 15,12 7-41-15,-8-4 2 0,3 2 6 0,1 2-10 16,-2-2 4-16,0 2-11 0,-1 3 13 0,-2-3-17 16,1 3 23-16,-4-1-21 0,0 0 5 15,-2 1-11-15,-1 0-17 0,-2 0 28 16,1 0-60-16,-3-1 26 0,0 0-44 0,-1-2-37 15,-1 0-37-15,0 0-43 0,0-1-2 0,0-1-90 16,1-2-1076-16</inkml:trace>
  <inkml:trace contextRef="#ctx0" brushRef="#br0" timeOffset="20503.425">6988 874 923 0,'0'12'279'0,"0"-2"-64"15,0 0-63-15,0-3 40 0,0 1-16 0,0-8-29 16,-2 16-9-16,2-16-24 0,2 11-6 15,-2-11 0-15,0 8-17 0,0-8-20 0,0 0 8 16,0 0-37-16,0 0-9 0,0 0 15 16,0 0-25-16,11-19 22 0,-8 10-25 0,2 0 21 15,0-1 4-15,0-2-5 0,0 2-33 0,0-1 27 16,1 1-12-16,1 1 5 0,-3 0 11 0,-1 3 11 16,3 1 5-16,-2 1 4 0,-4 4-19 0,7-6 3 15,0 3-25-15,-7 3 19 0,0 0-13 0,0 0 29 16,20 9-46-16,-16-3 20 0,3 0-11 0,-3 0 16 15,1 2-27-15,-2-2 10 0,1 0-8 0,-4-6 5 16,7 8 6-16,-7-8 23 0,7 8-23 16,-7-8 17-16,7 4-17 0,-7-4 8 0,0 0-10 15,0 0 26-15,17-9-27 0,-10 3-17 0,0-1 14 16,0 0 11-16,0-4 12 0,2 2-27 0,-2 0 16 16,0 0-13-16,0 1-18 0,0 2 11 15,1-2 8-15,-2 2-6 0,1 0-5 0,-1 0 5 16,1 0-7-16,-3 1 21 0,-4 5-5 0,10-6 2 15,-6 4-5-15,-4 2 7 0,10 0-18 0,-10 0 25 16,13 5-7-16,-13-5-14 0,10 8-13 0,-4 0-15 16,0 0-5-16,-1-1 1 0,0-1-10 0,0 1-11 15,-1-2-34-15,2 3 5 0,-1-3-36 16,-5-5-25-16,7 9-1 0,-1-8-38 0,-6-1-25 16,0 0 25-16,17 7-46 0,-17-7 33 0,14-1-22 15,-14 1 51-15,14-6-34 0,-14 6-2 0,19-7 1 16,-11 3 36-16,3-3 74 0,-1 2 12 0,2-2-9 15,0-2-63-15,0 1 51 0,2-2 25 0,-2 1 2 16,0 0 46-16,0 1 14 0,0 0 15 16,-1 1-3-16,-3 0 49 0,1 1 0 0,0-1 38 15,-1 1-11-15,-8 6 10 0,11-8 14 0,-11 8-24 16,9-6-16-16,-9 6-5 0,7-4 7 0,-7 4-13 16,0 0 19-16,0 0 0 0,0 0-20 0,0 0 0 15,0 0-6-15,0 0-18 0,0 0 8 0,-26 2 10 16,26-2 16-16,-14 7-9 0,7-3 7 15,0 1 2-15,0 1-5 0,-1 2 18 0,2 0-42 16,0 2 43-16,2-3-22 0,-2 3-6 0,1-1-16 16,3-1 8-16,0-2-8 0,2-6 36 0,-2 14-17 15,2-14 1-15,0 10-2 0,0-10-2 0,3 9-24 16,-3-9 8-16,0 0-17 0,10 3 30 16,-10-3-15-16,0 0 10 0,14-9-17 0,-8 4 25 15,-1-3-53-15,2 1 35 0,-1-1-13 0,-2-2-25 16,1 2 27-16,0 0-15 0,1 0-9 0,-2 0 9 15,0 2 4-15,0-1 24 0,-1 2-16 16,-3 5-15-16,6-10 3 0,-3 7 1 0,-3 3 5 16,0 0 6-16,0 0-3 0,0 0-18 0,0 0 0 15,0 0 22-15,0 0 2 0,14 18-8 0,-11-6-22 16,-2 1 30-16,1-2-18 0,0 3 6 0,0-2-30 16,-1-1 32-16,2 1 14 0,0-2-1 0,0 0-23 15,2-2 10-15,-2-3-10 0,-3-5 4 0,10 10 2 16,-4-9-51-16,-6-1-17 0,0 0-36 15,21-1-59-15,-21 1-81 0,16-9-210 0,-5 3-954 16</inkml:trace>
  <inkml:trace contextRef="#ctx0" brushRef="#br0" timeOffset="24606.698">7789 667 766 0,'0'10'196'0,"-1"0"27"0,2 0-12 15,-1 3-18-15,-1 1-25 0,2-1-7 16,-1 1-72-16,0 0 14 0,0-1-38 16,0-1 25-16,2 1-22 0,-2 0 2 0,0-1-18 15,0 0-21-15,1-3-34 0,-2 2-46 0,1-4-74 16,0-7-24-16,-2 15-89 0,1-8-1174 0</inkml:trace>
  <inkml:trace contextRef="#ctx0" brushRef="#br0" timeOffset="24934.648">7890 695 1218 0,'3'-7'351'0,"-3"7"-60"0,0 0-29 0,0 0-41 16,0 0-40-16,0 0-25 0,0 0-10 0,0 0-10 15,0 0-16-15,0 0-6 0,0 0-15 0,-21 17-17 16,13-13 14-16,0 2-29 0,-1-2 1 0,-1 1-22 15,0 0 21-15,0-1-44 0,2 2 11 0,-3-4-11 16,1 2 17-16,3-2-18 0,-3 2-2 16,3-2-17-16,7-2-12 0,-15 4-45 15,7-2 12-15,8-2-64 0,0 0-37 0,-18 3-22 16,18-3-90-16,-10 3-990 0,10-3-95 0</inkml:trace>
  <inkml:trace contextRef="#ctx0" brushRef="#br0" timeOffset="25486.35">7972 814 667 0,'0'0'268'16,"0"10"-61"-16,0-10-1 0,0 11-44 0,0-11-35 16,0 0-7-16,0 12-10 0,0-12 3 0,0 0-46 15,0 10 22-15,0-10 15 0,0 0-19 0,0 0-14 16,1 9-1-16,-1-9-19 0,0 0 4 0,0 0-12 16,0 0 19-16,0 0-36 0,0 0 28 0,0 0-18 15,0 0 10-15,0 0 13 0,0 0-1 0,0 0-23 16,-18-14 16-16,18 14-25 0,-5-10 18 0,4 5-19 15,1 5 9-15,0-11 6 0,0 11 19 16,1-12-22-16,-1 12 6 0,3-13-26 0,0 7 22 16,0 0-14-16,1-2-8 0,0 1-13 15,-1 2 13-15,1-2-20 0,2 2 12 0,-2 0 6 16,-1-1-15-16,4 1 12 0,-7 5-9 0,9-7-6 16,-9 7-12-16,7-6-24 0,-7 6 7 0,7-6-1 15,-7 6 27-15,8-4-52 0,-8 4-3 0,0 0-57 16,0 0-54-16,0 0-50 0,16-2-34 0,-16 2-1113 15</inkml:trace>
  <inkml:trace contextRef="#ctx0" brushRef="#br0" timeOffset="25702.623">8157 823 1364 0,'1'11'400'0,"2"0"-105"16,-2 0-21-16,1-2-49 0,-1 0-16 0,1 2-33 16,-1 0-7-16,1-1-29 0,-1-1-28 0,-1 2-22 15,0-1-42-15,-1-1-39 0,-1 2-7 0,-1-2-69 16,3-9-15-16,-8 16-40 0,3-10-62 0,3 1-77 16,-4-4-963-16,6-3-264 0</inkml:trace>
  <inkml:trace contextRef="#ctx0" brushRef="#br0" timeOffset="25890.981">8126 771 931 0,'5'-9'241'0,"-5"9"-57"0,5-11-54 0,-5 11-66 16,7-11-73-16,-3 4-82 0,0 3-233 16</inkml:trace>
  <inkml:trace contextRef="#ctx0" brushRef="#br0" timeOffset="26142.845">8297 673 909 0,'7'12'368'15,"0"-2"-51"-15,-3 0-32 0,3 1-10 0,-2-3-55 16,1 1-36-16,0 0 8 0,0 2-41 0,1-1-10 16,0 1-12-16,1 1-15 0,-1 2-32 15,2-2 9-15,-2 0-20 0,3 3-9 0,-3-3 7 16,0 0-8-16,0 1-30 0,1-2-36 15,-2-1-30-15,0-2 1 0,0 0-48 0,-2-2-33 16,-4-6-71-16,8 8-70 0,-8-8-80 0,9 3-966 16</inkml:trace>
  <inkml:trace contextRef="#ctx0" brushRef="#br0" timeOffset="26378.326">8466 744 892 0,'-7'6'315'0,"-1"0"-33"0,1 3-25 16,0 2-59-16,-2-1-25 0,-1 1-32 0,2 2 4 16,1-2-45-16,-2 2-1 0,-1-1-4 0,3 1-25 15,0-1-4-15,1-1-12 0,0-2 8 0,1 0-29 16,0 0-24-16,0-4-38 0,0 4-9 0,0-2-37 15,0-1-45-15,5-6-47 0,-10 14-84 0,4-11-1059 16</inkml:trace>
  <inkml:trace contextRef="#ctx0" brushRef="#br0" timeOffset="43377.833">1310 1717 1087 0,'0'0'322'16,"-5"-8"-29"-16,5 8-25 0,0 0-44 0,0 0-15 15,0 0-19-15,0 0 7 0,0 0-38 0,0 0-10 16,0 0-42-16,0 0 3 0,0 0-34 0,0 0 26 16,0 0-16-16,0 0-7 0,0 0-2 0,0 0 0 15,0 0-46-15,-17 22 5 0,15-15 12 16,-3 3-6-16,5-10-11 0,-8 18 26 0,5-7-27 16,-2-1-3-16,3 1 6 0,-1 0-4 0,0-1-1 15,-2-1-26-15,3 1-13 0,-2 0-6 0,2-1-14 16,2-9-32-16,-6 16-21 0,4-8-37 0,2-8-32 15,0 11-169-15,0-11-828 0,2 8-130 0</inkml:trace>
  <inkml:trace contextRef="#ctx0" brushRef="#br0" timeOffset="43622.712">1460 1707 1101 0,'-7'21'300'15,"1"-13"-34"-15,2 1-15 0,1-1-73 16,-3 2-9-16,1-1 0 0,-1 1-21 0,0 0-31 16,1-1-10-16,-2 0-19 0,2 0 0 15,0-2-22-15,5-7-6 0,-7 12-31 0,7-12 11 16,-6 10 1-16,6-10-51 0,-4 9-33 0,4-9-52 15,0 0-51-15,2 12-1091 0,-2-12-133 0</inkml:trace>
  <inkml:trace contextRef="#ctx0" brushRef="#br0" timeOffset="44233.656">1670 1719 1044 0,'0'0'328'0,"-8"25"-40"0,3-17-42 15,2 3-21-15,1 2-27 0,-4 2-3 0,0 1-35 16,2 0-11-16,-1 6-16 0,-1-4 9 0,2 2-39 16,-4 2 5-16,3-2-42 0,-3 1 13 0,5-1-14 15,-3 1-3-15,2-1-10 0,-2-4-2 16,2 3-13-16,0-4 16 0,1 0-18 16,0-2-4-16,0-2-8 0,-1-2 4 0,4-9-7 15,-3 16-1-15,-1-10-1 0,4-6 17 0,-3 12 4 16,3-12 7-16,0 0-13 0,0 0 15 0,2 14-20 15,-2-14-4-15,0 0-5 0,0 0 1 0,14 4 2 16,-14-4 9-16,11 3-2 0,-11-3-11 0,0 0 11 16,23-3 0-16,-23 3-3 0,23-1 10 0,-10 1-28 15,1-1 22-15,-1-1-30 0,-13 2 11 16,27-1-16-16,-14 1 15 0,1-1-3 0,-14 1-4 16,27 0-6-16,-16 0 9 0,2-1-22 0,-13 1-12 15,20-2-41-15,-20 2-20 0,16 0-62 0,-16 0-54 16,13 0-969-16,-6 0-79 0,-7 0-126 15</inkml:trace>
  <inkml:trace contextRef="#ctx0" brushRef="#br0" timeOffset="44826.268">2062 1891 815 0,'-9'0'208'0,"9"0"-8"0,-13 1-10 16,13-1-45-16,-14 4-27 0,7 0 32 0,-4 1-56 16,3-1 11-16,-1 1-1 0,-2 2 7 0,1 0-40 15,1 0-14-15,-2 3 9 0,3 0-1 0,-1-3-19 16,2 2 8-16,0 0 1 0,0-1-16 16,4 2 12-16,-1-1-2 0,0 1 1 0,2-2-6 15,1 0 14-15,-1 0 1 0,2-8-5 0,2 11 31 16,-2-11-4-16,4 8-10 0,-4-8-32 15,6 4 21-15,-6-4-21 0,0 0 15 0,0 0-24 16,18-4 23-16,-18 4-32 0,11-8 5 0,-5 4-23 16,1 0 23-16,0-3-3 0,-1 1 20 0,1 1-16 15,-2-1-5-15,1-1-2 0,1 1-18 0,-1 0 11 16,-2 1 6-16,-4 5-11 0,6-8 1 0,-6 8 8 16,7-5-17-16,-7 5 5 0,7-6-5 0,-7 6 7 15,0 0 11-15,0 0-20 0,7-2 11 16,-7 2-32-16,0 0 32 0,0 0-4 15,0 0 17-15,0 0-2 0,0 0-17 0,0 0-6 16,0 0 15-16,0 0-7 0,0 0 11 0,4 14-10 16,-4-14 8-16,0 0-23 0,0 0 7 0,0 0 2 15,0 0 8-15,0 0-21 0,0 0-19 0,0 0-40 16,5 7-50-16,-5-7-23 0,0 0-28 0,0 0-238 16,0 0-787-16,12-9-87 0</inkml:trace>
  <inkml:trace contextRef="#ctx0" brushRef="#br0" timeOffset="45242.077">2151 1981 923 0,'0'0'338'0,"1"11"-97"0,-1-11-9 16,3 10-41-16,-3-10-3 0,0 0-22 16,1 15-21-16,-1-15-24 0,3 10 11 0,-3-10-33 15,0 0-7-15,2 12-7 0,-2-12-9 0,0 0-9 16,0 0 11-16,1 13-34 0,-1-13 2 16,0 0-9-16,0 0-13 0,0 0 3 0,0 0 25 15,0 0-17-15,0 0 13 0,0 0-12 0,0 0 2 16,0 0 3-16,0 0 20 0,0 0 0 0,-17-25-2 15,17 25-7-15,-7-13-8 0,7 13-10 16,-3-12 22-16,3 12-14 0,-1-13 23 0,1 13-29 16,0-12-1-16,0 12-16 0,3-13 12 0,-3 13 0 15,8-13 5-15,-4 6-14 0,1-2 3 0,0 1-25 16,3 1 12-16,0-1-26 0,-1-1 23 0,1 2-18 16,1 0-6-16,2 1-25 0,-1 1 14 15,-1-1-31-15,2 1-14 0,-2 2-8 16,-9 3-29-16,20-4-24 0,-20 4-36 0,18 3-101 15,-7-2-888-15,-3 2-121 0</inkml:trace>
  <inkml:trace contextRef="#ctx0" brushRef="#br0" timeOffset="45746.372">2462 1910 661 0,'-16'9'231'0,"5"-1"-41"0,1 0-11 16,0 1-27-16,3-2 13 0,0 2-16 0,3-2-4 15,-1 2-32-15,1 0-25 0,-1-2-4 0,1 1-1 16,2-2-5-16,2-6 14 0,-4 8-3 0,4-8 1 16,0 8-29-16,0-8 12 0,0 0-29 15,0 0 18-15,0 0-6 0,0 0-8 0,0 0-3 16,17-16-12-16,-13 8-15 0,-1 1 11 16,2-2-7-16,0 0 12 0,0 0-2 0,0 1-17 15,2 0-11-15,-2-1 2 0,1 2 6 0,0 1 10 16,-1 2-1-16,-5 4 23 0,11-5-19 0,-11 5 2 15,11 2-12-15,-11-2 0 0,13 12 18 0,-7-5 7 16,3 6-13-16,-1-1 21 0,5 5-25 0,-7-1 39 16,1 1-39-16,0 2 15 0,-2 2-17 0,-1-2 5 15,-1-2 2-15,-1 3-8 0,-1-3-3 16,-1 1 8-16,-1-2-25 0,-1-3 13 0,-1 1 1 16,1-1-3-16,-4-3-5 0,2 0-26 0,3-2-23 15,-2 0 11-15,-2-3-7 0,3 2-26 0,2-7-16 16,0 0-12-16,-10 5-17 0,10-5-63 15,0 0-90-15,0 0-56 0,0 0-951 0</inkml:trace>
  <inkml:trace contextRef="#ctx0" brushRef="#br0" timeOffset="46117.719">2617 2026 966 0,'9'-5'252'15,"-5"3"-46"-15,-4 2-26 0,11-9-23 0,-4 4-5 16,1 0-25-16,-1-3 4 0,1 2-12 0,-1-2-3 16,-1 0-43-16,0-2 17 0,2 1-46 0,-3-4 23 15,1 1-7-15,-2 0-3 0,-1 0-11 0,0 1 9 16,-1-2-49-16,-1 2 33 0,-1-1-8 15,0 2 6-15,0 0-15 0,-1 2 13 0,-2 1-21 16,0 1 31-16,3 6-14 0,-7-5 35 0,7 5-2 16,0 0 15-16,-16 8-15 0,11 0 13 0,0 0-21 15,0 7 38-15,0-1-37 0,2 1 26 0,1 2-27 16,-2 1 9-16,1 0-18 0,3 0 3 16,0 0-15-16,0-3 9 0,0 0-14 0,3-1 18 15,-1-1-43-15,1-1-17 0,0-2-56 0,-3-10-39 16,6 15-41-16,-6-15-43 0,7 7-18 0,-7-7-44 15,8 5-957-15,-8-5-112 0</inkml:trace>
  <inkml:trace contextRef="#ctx0" brushRef="#br0" timeOffset="46381.829">2821 2141 1311 0,'4'9'423'16,"-4"-9"-44"-16,0 0-48 0,0 0-29 15,0 0-51-15,0 0-37 0,0 0-31 0,0 0-4 16,0 0-28-16,11-25-1 0,-9 13-22 0,-1 0-16 16,2-4-15-16,-1 0 17 0,0-2-31 15,2-1 3-15,1 0-33 0,-1 1-14 0,0-1 11 16,1 2-20-16,2 0-15 0,1 2 22 0,-1 1-31 16,2 1-9-16,3 2-12 0,1 0 12 0,1 3-19 15,2 1 7-15,-1 1-30 0,4 2 0 0,-1 2-25 16,-2 2-17-16,2-1-12 0,-1 1-12 0,-2 0-24 15,0 1-20-15,0 0-38 0,-1 0-79 16,-1-1-921-16,-3-1-89 0</inkml:trace>
  <inkml:trace contextRef="#ctx0" brushRef="#br0" timeOffset="46989.772">3576 1845 644 0,'-13'6'265'15,"0"2"-73"-15,6-3 0 0,0 2-7 0,0-2-6 16,7-5-28-16,-10 12 0 0,7-5-26 0,3-7-19 16,-3 11 5-16,3-11 5 0,0 0 12 0,5 16-17 15,-5-16-10-15,11 10-32 0,-11-10 6 0,14 7-8 16,-4-4-12-16,4 0 20 0,-2 0-30 0,1-1 2 15,-1 0 1-15,1 1-10 0,-1-1-7 0,-12-2 20 16,21 3-24-16,-13 0 25 0,-8-3-8 16,14 6-12-16,-14-6 21 0,7 8-25 15,-7-8-37-15,0 12 29 0,0-12-14 0,0 0 15 16,-10 21 22-16,4-14-20 0,-1-1-26 0,-1 2 27 16,1-1-31-16,0 1 10 0,-2-1 8 0,1 0-2 15,-1 0-14-15,3-1-4 0,-1 1-58 0,7-7-23 16,-12 9-76-16,6-4-18 0,6-5-48 0,0 0-257 15,-4 2-873-15</inkml:trace>
  <inkml:trace contextRef="#ctx0" brushRef="#br0" timeOffset="47366.068">3720 1931 1367 0,'0'0'375'16,"7"14"-73"-16,-3-7-17 0,0 1-29 0,-4-8-42 16,12 15-25-16,-5-9 6 0,-2-1-38 0,-5-5-1 15,12 8-39-15,-12-8 2 0,15 1-30 0,-15-1-8 16,20-6 3-16,-10 3-8 0,0-2-2 0,1-1-6 16,0-3-32-16,-1 0-4 15,3 0-8-15,-2-1 5 0,-1 2-16 0,1-1 19 16,-3 1 1-16,-1 3-4 0,-7 5-31 0,12-8 9 15,-12 8-4-15,10-2 10 0,-10 2-6 0,0 0 24 16,0 0-16-16,9 24 24 0,-9-13-11 0,-2 4-10 16,1 3-6-16,0 1 24 0,-4-1-14 0,2 2 15 15,-1 5-11-15,0-4-7 0,-3 1-9 0,4-1 17 16,-1-2-15-16,0-2 13 0,1-1-8 0,0-2-3 16,0-1-1-16,0-2-35 0,2-3-35 15,1-8-4-15,-4 16-39 0,4-16-43 0,0 0-44 16,0 0-9-16,0 0-36 0,18 0-231 0,-18 0-733 15,14-16-77-15</inkml:trace>
  <inkml:trace contextRef="#ctx0" brushRef="#br0" timeOffset="47698.174">4091 1857 1151 0,'-7'7'286'0,"1"0"-24"0,1-2-36 16,1-1-8-16,4-4-25 0,-6 7 1 0,6-7-14 15,0 0-18-15,-3 5-33 0,3-5 0 16,0 0-29-16,0 0 10 0,13 6-19 0,-13-6-9 16,16 2-16-16,-8-1 15 0,-8-1-20 0,20 4 14 15,-10-1-17-15,-2 1 5 0,4 1-17 0,-2 1-2 16,-3 1-7-16,1 0 0 0,0 4 1 0,-2-3 0 15,0 3-10-15,-3-1-4 0,-2 1-5 0,1 1 17 16,-2-2-9-16,-2 0-17 0,-2 0 0 16,1-2-3-16,0 2 3 0,-1-3 37 0,0 0-50 15,-3 0 11-15,1-4-35 0,0 1-1 0,6-4-14 16,-11 6-25-16,3-5-54 0,8-1-32 0,0 0-48 16,-17-6-982-16,12 1-114 0</inkml:trace>
  <inkml:trace contextRef="#ctx0" brushRef="#br0" timeOffset="47934.379">4312 1787 1409 0,'-1'26'417'0,"1"-2"-42"0,1-2-69 15,-1-1-37-15,0-1-32 0,0 0-14 0,1 2-47 16,-1-1-24-16,0-1-27 0,0 3-84 16,0-3-41-16,0-1-4 0,2-1-27 0,-1-5-24 15,-1-1-62-15,2-2-50 0,-2-10-40 0,0 0-38 16,6 12-70-16,-6-12-185 0,0 0-886 0</inkml:trace>
  <inkml:trace contextRef="#ctx0" brushRef="#br0" timeOffset="48086.098">4394 1936 962 0,'-13'3'315'15,"13"-3"-78"-15,-12 7-44 0,3-5 6 0,-1 1-28 16,2-1-22-16,-2 2-32 0,0-2-1 16,1-1-82-16,-1 2 1 0,10-3-87 0,-22 3-95 15,22-3-58-15,-17 1-1202 0</inkml:trace>
  <inkml:trace contextRef="#ctx0" brushRef="#br0" timeOffset="48477.38">4453 1964 1177 0,'0'0'255'0,"12"0"5"16,-12 0-42-16,14-2 1 0,-6 0-47 0,-2-1-18 16,-6 3-37-16,14-6 14 0,-7 1-44 0,-1 1 27 15,-1-1-34-15,0 0 4 0,-1-1-3 0,0 1-4 16,-1-2 4-16,-3 7-30 0,6-12 3 16,-5 6-6-16,-1 6-15 0,-1-13-21 0,-2 7 0 15,-3 0 20-15,2 1-8 0,4 5 3 0,-10-7-14 16,1 5 0-16,1 1-17 0,8 1 14 0,-16 6-10 15,8 1 11-15,-2 0-2 0,2 3 23 0,-1 2-12 16,2 0 11-16,2 3 6 0,-1-1 14 16,3 2-25-16,0-1 2 0,0 0-3 0,0-2 25 15,3-1-27-15,0-1 34 0,0-11-38 0,2 17 11 16,-2-17-16-16,4 14-3 0,-4-14-24 0,6 10-9 16,-6-10-22-16,0 0-36 0,11 2-18 0,-11-2-39 15,0 0-17-15,16-12-40 0,-16 12-49 16,11-14-602-16,-4 6-448 0</inkml:trace>
  <inkml:trace contextRef="#ctx0" brushRef="#br0" timeOffset="48893.594">4562 2014 996 0,'0'0'384'0,"2"11"-42"0,-2-11-65 0,3 8 7 15,-3-8-22-15,0 0-25 0,4 6-37 0,-4-6-24 16,0 0-19-16,0 0-24 0,0 0-23 0,18-17-5 15,-12 7-7-15,2-1-32 0,2-3-7 0,0-3 4 16,-1-1-21-16,2 2-17 0,-1-1-3 16,0 3 9-16,-1 1-10 0,0 3 17 0,-2 1-9 15,-1 2-18-15,2 1-8 0,-1 2 8 0,-7 4 2 16,13 1-2-16,-13-1-1 0,15 10-2 0,-9-4 20 16,0 2-16-16,0 0-9 0,0 1 16 0,0-4-9 15,-2 2-15-15,1-3 13 0,-5-4 8 16,7 11-1-16,-7-11-2 0,8 5-5 0,-8-5 8 15,10 1 0-15,-10-1 4 0,0 0-6 0,20-10-9 16,-13 3-2-16,1 2-16 0,0-4 9 0,3-3 8 16,-1 1-4-16,1 0 5 0,0-2-21 0,-1 4 32 15,-1-2-25-15,0 4 20 0,-1 0 0 0,-1 1-11 16,-1 3 7-16,2 2-7 0,-8 1-5 16,0 0 3-16,17 5-14 0,-11 2 19 0,-1 0-3 15,1 2 0-15,-2 2 0 0,0 0-3 0,-1-1-3 16,0 1 6-16,0-2-13 0,0 0-15 0,0-1-11 15,-2-1-12-15,-1-7-48 0,0 0-33 0,5 14-68 16,-5-14-52-16,0 0-60 0,7 3-966 16,-7-3-157-16</inkml:trace>
  <inkml:trace contextRef="#ctx0" brushRef="#br0" timeOffset="49177.99">5135 1488 914 0,'-2'10'301'0,"2"2"-35"0,0-1-1 0,-1 3 7 16,1-1-57-16,0 1-4 0,0 1-29 0,0 0-9 15,1-1-27-15,1 0 1 0,-1 0-31 0,0-3-23 16,1 0-9-16,1-1 6 0,-3-3-25 0,0-7-32 16,1 13-66-16,-1-13-34 0,3 6-54 0,-3-6-1 15,0 0-16-15,0 0-40 0,0 0-400 16,9-23-723-16</inkml:trace>
  <inkml:trace contextRef="#ctx0" brushRef="#br0" timeOffset="49346.424">5211 1478 1005 0,'0'0'367'0,"15"17"-47"0,-15-11-16 16,0-6-53-16,0 18 12 0,0-10-53 0,0 3-29 15,0 2-8-15,0-2 13 0,2 0-55 0,-4 1-17 16,2-1-2-16,2-1 3 0,-1 0-37 0,-1-10 9 16,2 15-62-16,-2-8-11 0,0-7-64 0,0 13-58 15,0-13-74-15,1 8-74 0,-1-8-934 0,0 0-167 16</inkml:trace>
  <inkml:trace contextRef="#ctx0" brushRef="#br0" timeOffset="51109.409">2411 1986 527 0,'0'0'149'16,"0"0"-18"-16,0 0-3 0,0 0-14 0,0 0-7 16,0 0-24-16,0 0 26 0,0 0 4 0,0 0-21 15,0 0-16-15,0 0 17 0,0 0 11 0,0 0-5 16,0 0-17-16,0 0 3 0,0 0 3 0,0 0 4 16,0 0-46-16,0 0 21 0,-13 21-24 0,13-21 1 15,0 0-13-15,0 0 0 0,-4 12 17 0,4-12-17 16,-3 6 10-16,3-6-2 0,0 0-12 15,-3 7-10-15,3-7-8 0,0 0 31 0,-4 9-14 16,4-9 11-16,0 0-34 0,-3 7 9 16,3-7-1-16,0 0 22 0,-2 7-27 0,2-7 17 15,0 0-11-15,0 0 21 0,0 0-4 0,0 0 2 16,0 0-3-16,2 12 16 0,-2-12-40 0,0 0 18 16,0 0-7-16,0 0 26 0,0 0-17 0,0 0 16 15,9 5-27-15,-9-5 51 0,0 0-37 0,0 0 7 16,0 0-20-16,0 0 13 0,11 1-6 0,-11-1 6 15,0 0 6-15,0 0-15 0,9 2-22 16,-9-2 23-16,0 0-2 0,0 0-2 0,16-4-6 16,-16 4-3-16,9-5 5 0,-5 2 32 0,-4 3-45 15,11-3 19-15,-4 0-34 0,-1-1 28 0,0 1-16 16,-6 3 16-16,14-9-8 0,-6 5 3 16,0-1-24-16,-1 0 7 0,0 0-21 0,-2 2 0 15,1-3-30-15,-6 6 12 0,10-8-34 0,-10 8-26 16,11-9-42-16,-11 9-51 0,7-8-520 0,-2 5-569 15</inkml:trace>
  <inkml:trace contextRef="#ctx0" brushRef="#br0" timeOffset="57785.996">3516 5403 661 0,'0'0'257'16,"0"0"-24"-16,0 0-36 0,0 0-31 16,8 4-13-16,-8-4-5 0,0 0-2 0,0 0-53 15,0 0 33-15,0 0-23 0,0 0-1 0,0 0-15 16,0 0 19-16,0 0-45 0,0 0 20 0,0 0 21 15,-28 2-23-15,16-1-14 0,-3 0 11 0,0 0-16 16,-6 0 21-16,0 1-6 0,-3-1-8 0,-5 1-9 16,0 0-4-16,-1 0-6 0,-2 0-4 0,-1 0-20 15,0 0 28-15,-1 2-29 0,-1 0 1 0,4 0-16 16,0 1 30-16,1-1-24 0,2 1 18 0,1 1-32 16,2 0 32-16,-1-1-10 0,4 2-2 15,-2 0-9-15,3-2-17 0,3 1-2 0,-1-2 20 16,0 3-1-16,2-1 5 0,1-1 7 0,1 1-1 15,-2-2-4-15,5 0-36 0,-2 0 10 16,1 0-26-16,-1-1-42 0,4-1-1 0,-2 0-51 16,0-2-2-16,3 0-56 0,9 0-39 0,-14-4-111 15,6 2-1036-15</inkml:trace>
  <inkml:trace contextRef="#ctx0" brushRef="#br0" timeOffset="59157.349">1621 5372 390 0,'0'0'104'0,"0"0"-14"0,0 0 16 16,0 0-21-16,-6-5-4 0,6 5 29 0,0 0-53 16,0 0 7-16,0 0 0 0,0 0-18 0,-4-6-12 15,4 6 25-15,0 0 7 0,0 0 51 0,0 0-80 16,0 0 47-16,0 0-84 0,0 0 90 0,0 0-25 15,-6-2 12-15,6 2-31 0,0 0 22 0,0 0-42 16,0 0 7-16,0 0 34 0,0 0-34 16,0 0-26-16,0 0 33 0,0 0-36 0,0 0 33 15,0 0-12-15,0 0-11 0,0 0 14 0,0 0 29 16,0 0-25-16,0 0-10 0,0 0-6 16,0 0 6-16,0 0 5 0,0 0-9 0,0 0 6 15,-3-7-20-15,3 7 17 0,0 0-11 0,0 0 24 16,0 0-3-16,0 0 10 0,0 0-21 0,0 0-3 15,0 0 13-15,0 0-11 0,0 0-8 0,0 0 12 16,0 0 14-16,0 0 2 0,0 0 10 0,-7 15-6 16,7-15 15-16,-1 9-13 0,1-9 25 0,-2 9-11 15,2-9 19-15,-3 12-16 0,1-5 11 16,-1 1-9-16,3 2-5 0,-3 2 15 0,2-3-4 16,-2 2 1-16,3 2 0 0,-4-2-14 0,4 2-3 15,-2-1 11-15,-1 1-15 0,3-1-31 16,-2 1 27-16,0-2-23 0,0 2-2 0,0-2-16 15,0-1 9-15,1 0-19 0,0 0-23 0,-2-3-13 16,2 2-25-16,-1-2-31 0,2-7-43 0,-2 13-66 16,2-13-19-16,-2 8-82 0,2-8-976 0,0 0-184 15</inkml:trace>
  <inkml:trace contextRef="#ctx0" brushRef="#br0" timeOffset="59953.698">1501 5417 1298 0,'0'0'331'16,"0"0"-40"-16,0 0-40 0,0 0-16 0,0 0-42 16,0 0-6-16,0 0-40 0,7-13-16 0,-7 13-9 15,8-4-17-15,-8 4-2 0,10-5-10 0,-4 2 11 16,-6 3-41-16,10-4-2 0,-6 2 0 15,-4 2-19-15,14-5 3 0,-7 2-11 0,-7 3-4 16,14-3 6-16,-4 2-6 0,-10 1-16 0,13-3 9 16,-6 2 4-16,-7 1 0 0,12-2-5 0,-12 2 5 15,12-1-18-15,-12 1 1 0,9 0-8 0,-9 0 20 16,0 0-30-16,0 0 16 0,15 1-11 0,-15-1 22 16,0 0-26-16,6 6 17 0,-6-6-20 15,0 0 17-15,4 4-4 0,-4-4 6 0,0 0-7 16,0 0-4-16,4 8-7 0,-4-8 1 15,0 0 6-15,0 0-10 0,0 0 10 0,0 0 7 16,-6 13 6-16,6-13-11 0,-4 7-11 0,4-7 11 16,-6 9-10-16,3-4 10 0,3-5-9 0,-9 9 20 15,4-3-3-15,0 1-8 0,-1 0-13 0,2-2 21 16,0 1-16-16,-2-1 13 0,2 0-10 0,4-5 15 16,-7 8-20-16,3-2 10 0,4-6-2 0,-3 7-2 15,3-7 8-15,-5 5 3 0,5-5 7 16,0 0-11-16,0 0-10 0,2 10 7 15,-2-10-2-15,0 0-11 0,11 5 18 0,-11-5 5 16,10 4 2-16,-3-2-15 0,-7-2 3 0,13 5 8 16,-13-5-8-16,11 4 11 0,-5-2-17 0,-6-2 17 15,11 6-18-15,-11-6 3 0,9 4-6 0,-9-4 15 16,7 8-24-16,-7-8 19 0,7 7-3 0,-7-7 17 16,1 9-14-16,-1-9 8 0,-1 10-3 0,1-10 4 15,-7 10-9-15,4-4 19 0,3-6-9 16,-6 9-15-16,6-9-7 0,-5 7 12 0,2-2-10 15,3-5 8-15,-8 7 9 0,8-7 10 0,-8 5-17 16,2-1 15-16,6-4-18 0,-9 3 3 0,1 0 9 16,8-3-15-16,-15 1-9 0,7 1 17 15,8-2-40-15,-19 2 14 0,9-2-35 0,1 2 21 16,0-2-41-16,-1 2-21 0,10-2-27 0,0 0-32 16,-24 1-36-16,17 0-131 0,7-1-888 0,-7-1-87 15</inkml:trace>
  <inkml:trace contextRef="#ctx0" brushRef="#br0" timeOffset="60732.98">1814 5482 962 0,'0'0'253'16,"0"0"-51"-16,0 0-46 0,0 0 35 0,0 0-23 15,0 0-37-15,0 0 7 0,0 0-21 0,0 0 24 16,0 0-24-16,0 0 30 0,0 0-27 0,0 0-1 15,0 0-17-15,0 0 14 0,-5 22-11 0,5-22 8 16,-2 11-32-16,1-4 10 0,1-7-27 16,-2 14-14-16,1-7 13 0,1-7-3 0,0 16-15 15,-3-9-3-15,3-7-17 0,0 15 3 0,-1-8 6 16,1-7 6-16,-1 12-17 0,1-12 12 0,0 10-5 16,0-10 5-16,0 7-35 0,0-7 27 15,0 0-16-15,0 0 23 0,9 4-31 0,-9-4 8 16,0 0-1-16,0 0-2 0,15-10-16 0,-7 5 13 15,2-1-12-15,-3-1-1 0,2 0-44 0,0-1 52 16,-2 0-17-16,0 1 0 0,1 1-2 0,0-1 0 16,-2 0 6-16,-1 2-1 0,1-4 0 0,0 4 30 15,-3-1-10-15,-1 0-19 0,-2 6-15 0,7-10 12 16,-5 5-3-16,-2 5 10 0,2-9 9 16,-2 9 0-16,2-10-19 0,-2 10-6 15,0 0 0-15,3-10 14 0,-3 10-12 0,3-5 10 16,-3 5-5-16,0 0 13 0,0 0-6 0,0 0 2 15,0 0 4-15,0 0 30 0,0 0-42 0,0 0 20 16,0 0-9-16,0 0 35 0,3 25-35 0,-3-25 39 16,1 14-38-16,0-6 10 0,1 0-10 0,-1 0 2 15,1 1 11-15,-2-9-1 0,1 15-7 0,1-6 25 16,-2-9-29-16,2 13 1 0,-2-7 15 0,0-6-4 16,3 10 29-16,-3-10-27 15,1 9-49-15,-1-9-11 0,3 6-17 0,-3-6-10 16,0 0-64-16,0 0-64 0,10 4-1013 0,-10-4-84 15</inkml:trace>
  <inkml:trace contextRef="#ctx0" brushRef="#br0" timeOffset="61249.086">2135 5425 833 0,'0'0'301'0,"0"0"-42"0,-8 3-38 15,8-3-2-15,-8 3-41 0,8-3-25 0,-5 5-13 16,5-5 4-16,-9 6-7 0,9-6-32 0,-6 5 4 15,6-5-14-15,-6 3-33 0,6-3 24 0,-6 6-20 16,6-6 25-16,0 0-8 0,-6 5-1 0,6-5-9 16,0 0-5-16,0 0-15 0,0 0-3 0,0 0-6 15,0 0 14-15,0 0-18 0,12 13 0 0,-12-13 2 16,7 3-2-16,-7-3-24 16,0 0 9-16,12 5-11 0,-12-5 8 0,6 6-2 15,-6-6 8-15,5 7 5 0,-5-7-17 0,4 7-13 16,-4-7 10-16,1 9-15 0,-1-9 11 0,3 7-13 15,-3-7 26-15,0 9-11 0,0-9 0 0,0 0-6 16,1 11 9-16,-1-11-25 0,0 0 24 0,2 7-13 16,-2-7 12-16,0 0-12 0,0 0 5 0,0 0-10 15,-2 11 2-15,2-11 0 0,0 0-8 0,-5 6 9 16,5-6 9-16,-4 6-1 0,4-6 5 16,-8 7-25-16,8-7 6 0,-10 4-17 0,5 1 12 15,5-5-30-15,-11 4 29 0,5-1-39 16,-1 1-7-16,7-4-30 0,-10 4-13 0,10-4-55 15,0 0-37-15,-14 3-84 0,14-3-910 0,0 0-168 16</inkml:trace>
  <inkml:trace contextRef="#ctx0" brushRef="#br0" timeOffset="61705.61">2352 5252 1151 0,'0'0'382'0,"0"13"-21"15,0-4-58-15,0-1-28 0,-2 3-20 0,2 2-23 16,0-1-17-16,0 4-22 0,0 0-31 0,0 1-7 15,0 2-24-15,2-2-4 0,-2 1-28 0,5-1 9 16,-5-1-27-16,3 2 12 0,-2-2-36 0,1-1-2 16,-1-1-4-16,1-2 3 0,0 1-21 0,0-2-15 15,-1 1-4-15,1-1-23 0,-1-1-60 16,-1 0-10-16,2-3-36 0,-2-7-21 0,0 0-43 16,0 23-49-16,3-18-234 0,-3-5-716 15,0 9-143-15</inkml:trace>
  <inkml:trace contextRef="#ctx0" brushRef="#br0" timeOffset="63945.977">3853 3456 943 0,'11'1'321'0,"-11"-1"-68"0,0 0-6 0,0 0-34 16,0 0-33-16,0 0 3 0,0 0-20 0,0 0-23 15,0 0-20-15,0 0 4 0,0 0-37 0,0 0 21 16,0 0-35-16,0 0 4 0,0 0-21 0,-27 5 27 16,13-4-6-16,-2 0 9 0,-5 1-39 0,0 0 9 15,-3-1-18-15,1 2 8 0,-5-1-6 0,-2 0 0 16,1-1-9-16,-1 2 20 0,0-2-23 0,1 3 10 15,0-3-26-15,1 1 13 16,4 1-9-16,3-1 14 0,-2 1-7 0,2-3-16 16,3 4 5-16,-1-2-10 0,5-1-18 0,-3 2-3 15,3-2-15-15,-1 1 8 0,2-1-49 0,-3 0-10 16,3 0-58-16,-2 0-30 0,1-2-44 0,-2 2-93 16,2-1-1001-16,0-1-146 0</inkml:trace>
  <inkml:trace contextRef="#ctx0" brushRef="#br0" timeOffset="64672.756">1775 3414 1261 0,'0'0'383'0,"0"0"-73"16,0 0-28-16,0 0-52 0,0 0-12 0,0 0-38 15,0 0 1-15,0 0-36 0,0 0-4 16,0 0-20-16,0 0 3 0,0 0 6 0,-16 23-4 16,16-23-6-16,-5 18-12 0,0-9-19 0,2 4 19 15,1 1-14-15,-1 1 13 0,-1 3-10 0,2-1-11 16,1 1-21-16,-1-1 4 0,0 0-27 15,2 1 11-15,0-1-9 0,0-2 6 0,0 1-11 16,0-1-21-16,0-1-1 0,0 0-22 0,0-2-30 16,0 3-28-16,2-5-50 0,-2-10-46 0,0 20-36 15,0-20-73-15,2 13-884 0,1-8-93 0,-3-5-140 16</inkml:trace>
  <inkml:trace contextRef="#ctx0" brushRef="#br0" timeOffset="65325.196">1690 3527 1364 0,'0'0'408'0,"0"0"-77"0,2-10-28 0,-2 10-40 15,7-7-24-15,-7 7-17 0,4-9-15 16,3 4-48-16,-7 5-21 0,9-11-14 0,-3 4 6 15,1 1-27-15,-1-2 1 0,2 1-4 0,1 1-9 16,0 1-12-16,-3-2-14 0,6 2-4 16,-2-1 3-16,2 2-19 0,0-1 4 0,-1-1 3 15,2 2-29-15,-3 0-1 0,0 1 17 0,2 1-12 16,0-2-3-16,-4 4-12 0,-8 0 25 0,17-2-35 16,-17 2 12-16,12 1-11 0,-12-1 2 0,11 4-10 15,-11-4 22-15,5 6-17 0,-5-6 17 16,2 11-24-16,-2-11 2 0,0 12 8 0,0-12-1 15,-5 15 0-15,4-9 5 0,-2 1 13 0,-1 0-18 16,1 1-7-16,1-2 5 0,2-6-10 0,-6 12 1 16,3-6 6-16,3-6 14 0,-3 8-22 0,3-8 23 15,-3 8-16-15,3-8 7 0,-3 5-14 0,3-5 19 16,0 0-16-16,-2 8 8 0,2-8-6 16,0 0 12-16,0 0-12 0,1 10 23 0,-1-10-6 15,0 0-4-15,6 7 3 0,-6-7-8 0,8 5 0 16,-8-5 3-16,10 6-14 0,-10-6-5 15,10 7 14-15,-4-5 2 0,-6-2-9 0,11 6 19 16,-4-2-22-16,-7-4 10 0,10 6-7 0,-6-2 9 16,-4-4-4-16,9 7-1 0,-4-3-1 0,-5-4 16 15,9 9-7-15,-9-9 4 0,5 6-26 0,-5-6 20 16,5 9 2-16,-5-9-15 0,1 6-2 0,-1-6 7 16,0 0 3-16,-1 13 0 0,1-13-9 15,-5 10 5-15,5-10 6 0,-7 8 2 0,3-4 7 16,-3 0-11-16,0-1-10 0,1 1 10 15,-1 0-15-15,7-4 7 0,-15 5-19 0,9-2 39 16,-1-1-30-16,7-2-12 0,-14 4-17 0,10-2 5 16,4-2-18-16,-10 3 16 0,10-3-25 0,0 0 0 15,-13 4-25-15,13-4 7 0,0 0-26 0,0 0 14 16,-14 1-17-16,14-1-46 0,0 0-2 0,0 0-45 16,-9 5-52-16,9-5-926 0,0 0-163 0</inkml:trace>
  <inkml:trace contextRef="#ctx0" brushRef="#br0" timeOffset="65804.765">2114 3518 1172 0,'0'0'373'0,"0"0"-58"15,5-4-32-15,-5 4-52 0,0 0 28 0,0 0-83 16,0 0 3-16,0 0-37 0,5 16 1 16,-5-16-18-16,1 9-21 0,-1-9 2 0,3 13-16 15,-1-6-18-15,-2-7-7 0,4 12-9 16,-3-7 9-16,-1-5-10 0,6 9 3 0,-6-9-4 15,5 6-1-15,-5-6-18 0,0 0 11 0,10 0-15 16,-10 0-1-16,0 0 5 0,13-11-11 0,-6 3-8 16,-1 0 21-16,0 1-25 0,1-4 9 0,-2 2-3 15,4-1-16-15,-2-1 6 0,-1 0 18 0,2-1-14 16,-2 3 19-16,2 1-36 0,-3-1 26 0,2 2-24 16,-2 0 13-16,1 0 3 0,-2 4-9 15,-4 3-13-15,7-4 6 0,-7 4 8 16,0 0-17-16,0 0 4 0,0 0 21 0,9 18-23 15,-9-8 10-15,0 0-3 0,0-10 0 0,0 23 3 16,0-12 3-16,0-11-21 0,0 23 8 0,3-12-26 16,-3-11-7-16,1 19-28 0,-1-19-13 0,4 13-49 15,-4-13-43-15,6 8-34 0,-6-8-59 0,13 3-309 16,-13-3-648-16,13-3-152 0</inkml:trace>
  <inkml:trace contextRef="#ctx0" brushRef="#br0" timeOffset="66152.989">2589 3396 1010 0,'0'0'349'0,"0"0"-41"16,-31 15-24-16,27-12-53 0,-2 2-34 0,-2 0-7 16,2-2-22-16,0 1-18 0,-1 0-24 0,7-4-18 15,-12 8-3-15,6-5-34 0,0 2 21 16,6-5-21-16,-8 8-2 0,2-5-7 0,6-3 19 15,-7 5-29-15,7-5 25 0,-8 7-15 0,8-7 22 16,-5 3-24-16,5-3 17 0,0 0-33 0,0 0 13 16,0 0-12-16,0 0 16 0,0 0-16 15,12 16-6-15,-12-16-11 0,11 7 1 0,-7-2-11 16,-4-5 21-16,10 9-29 0,-6-2 26 0,1 0-18 16,0 2-1-16,-2-3-1 0,-3-6-6 0,4 14-3 15,-4-14 16-15,3 12-10 0,-3-4-1 0,0-8-14 16,-3 14 2-16,2-9 0 0,-2 2 9 15,3-7-21-15,-3 11 21 0,0-6-38 0,3-5-32 16,0 0-31-16,-11 13-33 0,11-13-55 0,-9 4-46 16,9-4-300-16,-5 2-661 0,5-2-119 0</inkml:trace>
  <inkml:trace contextRef="#ctx0" brushRef="#br0" timeOffset="66648.991">2699 3300 1343 0,'0'0'379'0,"9"-5"-90"0,-9 5-21 15,10-6-54-15,-5 4-8 0,-5 2-37 0,12-3-11 16,-12 3-38-16,7-4-20 0,-7 4 0 0,0 0-7 16,0 0 0-16,0 0 3 0,11 11-18 0,-11-11-1 15,-1 12-11-15,1-12-13 0,-5 16-8 0,1-7 15 16,0 2-7-16,1 0-7 0,0 0-10 0,-1-1 17 15,0 3-15-15,0-3 10 0,1 1-23 0,-2-2 17 16,3 2-5-16,-3-1-8 0,5-10 2 0,-5 15 20 16,3-8-15-16,2-7 0 0,-5 11-1 15,5-11 23-15,-3 12-13 0,3-12-8 0,0 0 2 16,-1 13-4-16,1-13-21 0,0 0 16 16,8 10-1-16,-8-10-29 0,10 6 7 0,-3-4 8 15,-7-2-1-15,18 2-24 0,-8-2-21 0,4 1-10 16,-1-2 4-16,1 0-10 0,2 0 3 0,-4 1 4 15,1-2-28-15,-2 2-3 0,-11 0-29 0,20-3-9 16,-20 3-51-16,16-3-52 0,-16 3-118 0,17-1-855 16,-10 1-117-16</inkml:trace>
  <inkml:trace contextRef="#ctx0" brushRef="#br0" timeOffset="69252.761">6425 5696 852 0,'0'0'307'0,"0"0"-13"0,0 0-48 15,0 0 14-15,-10 1-15 0,10-1-12 0,0 0-7 16,0 0 9-16,0 0-19 0,0 0 14 0,0 0-69 15,0 0-12-15,0 0 0 0,0 0-16 0,26-6-14 16,-12 3-11-16,3-1-19 0,3-2-18 16,5 1-9-16,3-1-7 0,8 0-4 0,-1-2-2 15,2 1-8-15,0 1 6 0,1-2-21 0,0 2 9 16,-1 0 0-16,-6 2 11 0,-2 0-26 0,2 2 4 16,-2-2-7-16,-4 2 0 0,-1 1-4 0,0-2-1 15,-1 3-12-15,-1-1 2 0,-2-1-16 0,-1 1-25 16,-4 0-32-16,1-1-19 0,-3 1-39 15,1 0-33-15,-3-2-64 0,-11 3-69 0,21-2-972 16,-11 0-84-16</inkml:trace>
  <inkml:trace contextRef="#ctx0" brushRef="#br0" timeOffset="69833.079">7426 5425 784 0,'0'0'328'16,"1"7"-81"-16,-1-7 31 0,-1 13-24 0,1-13-28 15,-4 16-14-15,2-6-3 0,-2 0-44 16,1 2-23-16,0 1 4 0,-1-1-13 0,0 4-11 16,3-3-22-16,-2 0-13 0,1 1-7 0,1-2-2 15,-2 1-17-15,2-1-1 0,1 0-5 0,-2 0-24 16,1-2-17-16,1-2-11 0,0 1-51 0,0-9-24 16,0 14-80-16,0-14-60 0,0 0-55 0,0 16-877 15,0-16-319-15</inkml:trace>
  <inkml:trace contextRef="#ctx0" brushRef="#br0" timeOffset="70473.193">7372 5467 1226 0,'6'-10'327'0,"-6"10"-38"16,7-5-35-16,-1 2-25 0,1-1-26 0,0 0-15 16,4-1-17-16,-1 1-6 0,4 0-37 15,2 0 7-15,0 0-11 0,0 0-20 0,4 1-7 16,-2 0 2-16,2 2-60 0,-2-2 26 15,-2 1-6-15,-1 1-12 0,-2 0-5 0,-3 1-12 16,1 0 9-16,-11 0 1 0,16 2-15 0,-10 1 11 16,-6-3-29-16,7 8 3 0,-7-8-10 0,-2 10 22 15,2-10-22-15,-8 13 9 0,1-5-4 0,0-1-5 16,-2 1-3-16,-1-2 27 0,0 3-16 0,0-1 8 16,-1-1-13-16,3 1 7 0,-2-3-12 0,2 2 4 15,-1-2-4-15,3-1 13 0,2 1-22 16,4-5 13-16,-11 7-2 0,7-4-2 0,4-3-6 15,-6 6 29-15,6-6-13 0,-3 5 10 0,3-5-16 16,0 0 12-16,-1 8-19 0,1-8 13 0,0 0-3 16,0 0-13-16,2 13 24 0,-2-13 8 15,0 0-29-15,5 11-2 0,-2-5 14 0,-3-6-10 16,5 9-3-16,-1-3 20 0,-4-6-17 0,6 10 6 16,-2-7-3-16,-4-3-12 0,7 9 10 0,-2-4 4 15,-5-5-9-15,9 9 9 0,-4-6-7 0,-5-3 8 16,7 8-16-16,-7-8 16 0,6 6-28 0,-6-6 29 15,5 5-15-15,-5-5 22 0,2 8-3 0,-2-8-22 16,0 0-14-16,-6 11 24 0,6-11 8 16,-9 8-8-16,2-4-3 0,-1-1 1 0,-1 1 19 15,-1-2-4-15,-2 1-14 0,0 0 1 0,1 1-6 16,-3-1-22-16,3-1-3 0,-2-1-4 0,2 1-27 16,-1-2-16-16,1 1-18 0,11-1-37 0,-17 0-26 15,17 0-94-15,-14 1 15 0,10-5-1081 16,4 4-161-16</inkml:trace>
  <inkml:trace contextRef="#ctx0" brushRef="#br0" timeOffset="70937.431">7676 5567 957 0,'0'0'291'0,"3"10"-17"0,-1-3-54 0,-2-7-30 16,2 11-23-16,-2-11 6 0,6 11-42 15,-5-6-20-15,-1-5 1 0,3 9 12 0,-3-9-22 16,4 7-9-16,-4-7 1 0,5 5-9 0,-5-5-16 15,0 0-14-15,10 3-8 0,-10-3 8 0,0 0-28 16,16-9 8-16,-7 4-16 0,-2 0 23 0,3-1-10 16,-3-2-11-16,2 1 6 0,-1 0 7 0,0 0-30 15,-1 1-8-15,-1-2 11 0,1 2 16 0,0-2-12 16,-3 2-5-16,2 0-14 0,-2 0 25 0,1 0 0 16,-5 6-8-16,5-7-6 0,-5 7-15 15,7-5 1-15,-7 5-4 0,0 0 33 0,0 0-16 16,0 0 7-16,0 0-5 0,0 0 1 0,2 21-8 15,-2-21 20-15,-2 12-8 0,2-12 11 16,-1 16 0-16,1-8-14 0,0-8 14 0,-2 14-49 16,2-14 47-16,2 11-38 0,-2-11-6 0,0 11-15 15,0-11-22-15,3 8-37 0,-3-8-56 0,0 0-74 16,0 0 3-16,11 4-30 0,-11-4-191 0,0 0-999 16</inkml:trace>
  <inkml:trace contextRef="#ctx0" brushRef="#br0" timeOffset="71265.52">8010 5478 815 0,'-6'4'229'0,"6"-4"-47"0,-10 8-15 15,5-3 6-15,-1-1-25 0,6-4-9 0,-9 7-15 16,5-3-9-16,4-4 8 0,-7 5 9 0,7-5-17 15,-8 6-8-15,8-6-16 0,-3 5 10 0,3-5-6 16,0 0-35-16,1 12 28 0,-1-12-18 0,0 0-26 16,10 11 18-16,-6-7-16 0,-4-4 13 0,10 9-16 15,-5-5 2-15,-1 2-2 0,-4-6 1 0,9 10-17 16,-4-4-1-16,-2-1-5 0,-3-5 6 0,4 11-3 16,-3-3-1-16,-1-8-23 0,-1 11 5 15,1-11-5-15,-2 12 13 0,2-12-7 0,-4 10-1 16,4-10 7-16,-4 7-18 0,1-3 6 15,3-4-9-15,-8 5-55 0,8-5-6 0,-7 5-51 16,7-5-47-16,0 0-84 0,0 0 7 0,-9 0-1126 16</inkml:trace>
  <inkml:trace contextRef="#ctx0" brushRef="#br0" timeOffset="71912.95">8209 5303 1164 0,'7'-1'366'0,"0"-1"-85"15,2-1-29-15,2 2-7 0,-1 0-39 0,0-1-34 16,2 1-6-16,0 0-30 0,-2 1-26 0,-10 0-40 16,18 0 10-16,-9 0-6 0,-9 0 2 0,14 2-16 15,-14-2-16-15,10 7 3 0,-10-7 0 0,2 7-35 16,-2-7 6-16,0 0-10 0,-5 15 18 0,0-9-19 16,1 0-2-16,-3 0-5 0,2 0 21 0,-1-2 1 15,0 3-5-15,2-2-10 0,0 1 24 16,-3 0-20-16,3 1-16 0,-1-1-7 15,2-1 24-15,3-5 24 0,-4 12 9 0,4-5-25 16,0-7 2-16,3 13 3 0,0-8-7 0,-3-5 3 16,10 12 7-16,-3-6-19 0,0 0 18 0,1 1-10 15,0-1 4-15,1 0-2 0,0 0-3 0,-1 1-18 16,2-1 10-16,-1-1-14 0,-2 1 23 0,-2 2-11 16,4-2 7-16,-4 2-2 0,0-1-9 0,-3 0-2 15,3 1 0-15,-5-8-2 0,4 13 4 0,-4-13-12 16,-1 12 15-16,1-12-16 0,-3 10 8 0,-2-3-18 15,5-7 5-15,-8 8 4 0,0-4-18 0,1-1-3 16,-2 1-16-16,-1 0-12 0,-4-2-49 16,1 1-16-16,-1-1-46 0,-2 0-82 15,5-2-180-15,-4 1-928 0</inkml:trace>
  <inkml:trace contextRef="#ctx0" brushRef="#br0" timeOffset="73597.131">7229 3491 731 0,'0'0'326'16,"0"0"-16"-16,12 0-53 0,-12 0-24 0,0 0 2 16,11 0-9-16,-11 0-14 0,0 0-39 15,11 0-37-15,-11 0-9 0,0 0-7 0,0 0-1 16,10-2-11-16,-10 2-21 0,0 0-8 0,0 0-3 16,0 0-23-16,0 0-1 0,0 0-11 0,0 0 13 15,0 0-17-15,-31 4 9 0,20-2-12 0,-5-1 2 16,2 2-6-16,-3-2 7 0,0 1-10 0,-4-1 6 15,1 2-6-15,-2 0 9 0,-1 0-20 0,-4-1 3 16,-2 2 5-16,0 2-13 0,1-2 6 0,-2 3-2 16,1-3-11-16,1 2 20 0,-2 0-33 0,0 0 42 15,2 0-28-15,-1-1-8 0,1-2 6 0,1 2-12 16,3-3-15-16,3 1-13 0,1 0-17 0,1-2-14 16,3 0-41-16,-1-1-32 0,4 0-37 15,-1-2-68-15,14 2-122 0,-11-4-936 16,5 1-190-16</inkml:trace>
  <inkml:trace contextRef="#ctx0" brushRef="#br0" timeOffset="74249.476">7505 3227 1040 0,'0'0'345'0,"3"12"-63"16,-3-12-39-16,0 0 1 0,0 13-9 0,0-5-15 16,0-8-9-16,-2 20-24 0,4-7-4 0,-4 0-6 15,2 0-21-15,0 4-30 0,0-2-20 0,0 0 22 16,2 1-30-16,-2-2-8 0,0 2-14 0,1-1 7 16,-1 1-4-16,0-3-5 15,-1 5-40-15,1-5-3 0,0 2-34 0,-2-1-25 16,1 0-41-16,0-1-27 0,-1-3-66 0,2-10-31 15,-4 18-61-15,4-18-55 0,0 14-995 0,0-14-138 16</inkml:trace>
  <inkml:trace contextRef="#ctx0" brushRef="#br0" timeOffset="74800.973">7504 3325 1018 0,'0'0'293'0,"7"-6"-18"16,-3 0-31-16,2 3-30 0,-6 3-14 0,12-10-20 15,-6 6-22-15,3-1-11 0,-4 1-37 0,5 1 0 16,-2-1-17-16,3 0 8 0,0 2-8 0,0-1 15 15,-1-1-54-15,3 3 17 0,-3-2-6 0,-2 3-5 16,-8 0-8-16,18-2-14 0,-10 2-7 0,-8 0 12 16,0 0 0-16,15 2-15 0,-15-2-5 0,3 7 13 15,-3-7-25-15,0 0 9 0,-8 16-8 16,8-16 9-16,-10 10-21 0,4-1 11 16,-1-3-11-16,-2 2 23 0,2-3-7 0,0 1 20 15,0 0-36-15,0 1 11 0,0-1-16 0,1-2 10 16,2 2-8-16,4-6 14 0,-7 7 8 0,4-4 9 15,3-3 12-15,-7 7-6 0,7-7-6 0,-1 8 14 16,1-8-20-16,0 0 4 0,7 12-4 0,-7-12-10 16,10 9 1-16,-3-4 6 0,1-1-21 0,2 1 19 15,-1 1 4-15,1-1-16 0,-1 1-5 0,-2-1 3 16,1 0-1-16,-3 1 7 0,1 1-9 0,-1-2 5 16,-2 3 0-16,-3-8 3 0,4 14-6 15,-4-14 6-15,-1 10-18 0,-3-1-6 16,-2-2 9-16,2-2-2 0,-2 2 7 0,-1-3 2 15,0 2 2-15,-3-2 3 0,3 1-18 0,-1-3 6 16,-1 2-4-16,1-2-23 0,-1 0-42 0,2 1 1 16,7-3-19-16,-14 3-16 0,9-2-49 0,5-1-3 15,0 0-53-15,0 0-35 0,0 0-9 0,-22-4-334 16,22 4-791-16</inkml:trace>
  <inkml:trace contextRef="#ctx0" brushRef="#br0" timeOffset="75192.587">7815 3375 856 0,'0'0'283'0,"1"11"-34"0,-1-11 0 16,1 13-19-16,1-6-43 0,-2-7 3 0,1 15 10 15,1-8-31-15,1 1-42 0,-3-8 14 0,2 14-15 16,1-7-12-16,-3-7-33 0,3 9 5 0,-3-9 5 16,7 8-33-16,-7-8-2 0,9 2 6 15,-9-2-4-15,0 0-22 0,0 0 4 0,18-10-19 0,-13 5 21 16,1-1-22-16,0 0-2 0,1-2 13 16,-1-1-11-16,1 1 0 0,-2 0 16 0,0-1-22 15,-1 2 13-15,0-2-7 0,-1 3-9 16,0-1-14-16,2 1-2 0,-5 6-14 0,5-9 46 15,-5 9-44-15,4-4 28 0,-4 4-18 0,0 0 20 16,0 0-13-16,0 0 8 0,0 0-13 0,6 18 19 16,-6-18-17-16,1 16 6 0,0-8-20 0,-1 1-16 15,0-9-31-15,2 17-21 0,-2-8 2 0,0-9-68 16,4 13-44-16,-4-13-58 0,0 0-23 0,8 10-816 16,-8-10-357-16</inkml:trace>
  <inkml:trace contextRef="#ctx0" brushRef="#br0" timeOffset="75517.272">8083 3316 864 0,'0'0'262'16,"-5"5"-66"-16,5-5 15 0,-5 5-42 0,5-5 42 15,0 0-51-15,-5 6-25 0,5-6-21 0,0 0 23 16,0 0-31-16,0 0 2 0,0 0-14 16,10 14-28-16,-10-14-1 0,9 5-4 0,-9-5 13 15,12 6-25-15,-8-2-4 0,2-1 5 0,-6-3-3 16,11 10-11-16,-7-4-23 0,-1 0 17 16,0 2-5-16,-3-8-7 0,1 13-3 0,-2-4 13 15,1-9-13-15,-2 15 0 0,-2-7-7 0,1-1 13 16,-1 2-15-16,-1-2 6 0,0-1-20 0,1 0 16 15,-2-2-5-15,6-4-12 0,-10 8-39 0,4-7-12 16,6-1-66-16,0 0-67 0,-18 1-67 0,18-1-1035 16</inkml:trace>
  <inkml:trace contextRef="#ctx0" brushRef="#br0" timeOffset="76017.04">8340 3049 1057 0,'0'0'328'0,"0"0"-46"16,0 0-17-16,0 0-10 0,0 0-8 0,0 0-8 15,-8 29-14-15,4-20-27 0,3 0-6 16,-2 0-26-16,0 0 0 0,3 2-28 0,-2 0-2 16,2-1-23-16,0-1 8 0,0 0-9 0,0-9-16 15,5 16-13-15,-5-9-6 0,3 1-31 0,-3-8 33 16,6 11-24-16,-6-11 7 0,9 4-22 0,-9-4 7 16,10-1-2-16,-10 1-1 0,14-10-25 0,-6 0 3 15,1 2-30-15,2-4-1 0,-1-1-8 0,0 0 0 16,1 0-5-16,-1-1 3 0,0 0 0 0,0 1 1 15,-3 2 4-15,2 0-6 0,-2 0 10 0,-2 3-9 16,1-1 2-16,-2 2 4 0,0 1 15 16,-1 1-7-16,-3 5-24 0,0 0 17 15,0 0-9-15,0 0 21 0,0 0 13 0,0 0 7 16,-4 30-5-16,0-12 2 0,-2 2 5 0,-2 4 3 16,3 2-5-16,-2 6-1 0,3-4 1 0,1-2 4 15,0 0 0-15,-1 0-2 0,3-2-8 0,-1-4 9 16,1 0 0-16,1-2 1 0,-1-2-41 0,1-3 10 15,0 0-63-15,1-2-26 0,-1-11-66 0,0 16-67 16,0-16-69-16,3 11-871 0,-3-11-54 0,1 4-158 16</inkml:trace>
  <inkml:trace contextRef="#ctx0" brushRef="#br0" timeOffset="80288.901">3407 3502 385 0,'0'0'157'0,"0"0"-32"16,0 0-35-16,0 0-23 0,0 0 27 0,0 0-29 15,0 0 4-15,0 0 51 0,0 0-53 0,0 0 32 16,0 0-8-16,0 0 5 0,0 0-35 0,0 0 48 15,0 0-28-15,0 0 3 0,0 0-7 0,0 0 19 16,0 0-23-16,0 0-18 0,0 0-1 0,0 0 3 16,0 0 0-16,0 0 13 0,0 0-39 15,0 0 7-15,0 0-30 0,0 0 37 0,-14-13-18 16,14 13-10-16,0 0-13 0,0 0 33 0,0 0-28 16,0 0 45-16,-8-2-26 0,8 2 12 0,0 0-14 15,0 0 8-15,-2-6 8 0,2 6 0 16,0 0-15-16,-3-7 14 0,3 7-24 0,-2-8 24 15,2 8-31-15,-2-9 37 0,1 3-19 0,-3 0 23 16,1-3-17-16,2 0 25 0,-2-1-16 0,1 2 0 16,-1-5-21-16,1 3 5 0,-1-1 0 0,0-1 14 15,1 0-11-15,-2-3 3 0,3 0-12 0,-3-1-4 16,1-1-10-16,0 1 19 0,0-1-3 0,0 0 9 16,-1 0-40-16,0-1 34 0,2 2-12 15,-1-1 1-15,-2 0-21 0,1 1 6 0,1 1 11 16,-1 0-2-16,-1 2 0 0,1-3-6 0,-2 4-18 15,1 1 30-15,1 0-32 0,1 2 5 0,-1-1-6 16,-1 2-8-16,2 0-17 0,-1 0-13 0,1 2-25 16,3 6-27-16,-7-9-64 0,7 9 11 15,-2-6-1104-15,2 6-111 0</inkml:trace>
  <inkml:trace contextRef="#ctx0" brushRef="#br0" timeOffset="81004.891">3106 3146 513 0,'0'0'148'16,"-3"9"6"-16,3-9-20 0,0 0-4 15,0 0 22-15,-2 7-35 0,2-7 32 16,0 0-49-16,0 0 14 0,0 0-7 0,-5 7 34 15,5-7-34-15,0 0-2 0,0 0 7 0,0 0-14 16,0 0-27-16,0 0 25 0,0 0-21 0,0 0-8 16,0 0 13-16,0 0-5 0,0 0-52 0,9-23 29 15,-9 23 10-15,6-14-18 0,-4 6 4 0,3-2-20 16,-2 1-16-16,1-2 26 0,0-2-19 0,2-2 15 16,-1 0-19-16,0 1 35 0,-1-1-17 15,0 0-17-15,1 1-22 0,0-1 30 0,-1 3-11 16,0 1 10-16,-2 0-19 0,2-1 13 0,-2 4-40 15,0-2 35-15,1 5-39 0,-1-3 29 16,2 2 7-16,-4 6 1 0,4-12-14 0,-1 9 31 16,-3 3 0-16,3-6-17 0,-3 6-1 0,0 0-1 15,0 0 4-15,0 0-5 0,0 0-7 0,11 17 20 16,-8-10-5-16,0 1 3 0,4 0-24 0,-5 2 33 16,4-1-4-16,3 3-20 0,-2-2 5 0,1 1-8 15,1 0 13-15,-1-1-7 0,0 1 11 16,0-3-26-16,-1-1-5 0,0 2-40 0,0-1-26 15,1-2-9-15,-8-6-92 0,10 13-50 0,-3-7-417 16,-2 0-737-16</inkml:trace>
  <inkml:trace contextRef="#ctx0" brushRef="#br0" timeOffset="83388.111">6815 5692 555 0,'0'0'153'0,"0"0"-28"0,0 0 25 0,0 0-24 16,0 0-25-16,0 0 27 0,-2-6-29 0,2 6 9 15,0 0 4-15,0 0 0 0,0 0-2 0,0 0-16 16,0 0-16-16,0 0-23 0,0 0-4 16,0 0 25-16,0-8-30 0,0 8 25 0,0 0-25 15,0 0-8-15,0 0 7 0,0 0-3 0,0 0-29 16,4-10 29-16,-4 10-5 0,0 0-20 0,0 0 3 16,0 0 20-16,0 0-1 0,0 0 35 0,0 0-13 15,0 0 5-15,0 0 1 0,0 0 6 0,0 0-13 16,0 0 12-16,0 0-10 0,0 0 8 15,3 25-10-15,-3-25 10 0,1 10-29 0,-1-10 41 16,3 13-29-16,-2-6 19 0,-1-7-8 0,2 15-19 16,-2-6-9-16,0 3 13 0,0-1-19 0,0 1 6 15,0 1-8-15,-2 1 4 0,1-1-7 0,1 1 2 16,-3 2-13-16,3 2 5 0,0-3 0 0,-1 2 23 16,1-2-20-16,0-1 8 0,0 0-12 0,-2 0 11 15,1-2-2-15,2 1-20 0,-2-1-14 16,1-1 9-16,0-2-17 0,0 0-12 0,0 0-40 15,0-9-2-15,0 15-34 0,0-15-59 0,-2 12-75 16,2-12-271-16,0 10-765 0,0-10-78 16</inkml:trace>
  <inkml:trace contextRef="#ctx0" brushRef="#br0" timeOffset="84012.609">6866 6075 780 0,'-8'3'203'0,"-2"0"16"0,1 2-54 15,-1-1-18-15,-1 1-32 0,0 0 17 0,-2 2-26 16,-1 2 4-16,0 0 12 0,0 1-71 0,-1 2 25 16,2 2-34-16,-2 2 15 0,1 0 14 0,3 2-19 15,-1-1 24-15,1 2-24 0,1-1-5 0,3-4-3 16,-1 2 18-16,4-1 2 0,-1-3-12 0,4 0 11 16,0 0 11-16,2-1-33 0,2 0 10 0,1-2-20 15,3 0 22-15,0-2-25 0,2-1 18 0,2-2-2 16,2-1-7-16,2-2-37 0,1-1 24 15,1-4-11-15,3 0-5 0,-2-3 13 0,3-1-6 16,0-3 1-16,0-1 13 0,-2-3-20 0,1 0 12 16,1-3-9-16,-6 1 15 0,2-3 5 15,-2 1-23-15,-3 0 15 0,-2 1-16 0,-3 1 13 16,-1 2-3-16,-2-2-25 0,0 0 11 0,-1 1 7 16,-2 3-5-16,-2-1-12 0,-2 3 6 0,-1-1-26 15,0 2 20-15,-2 0 18 0,-1 4 17 0,-2 0-12 16,-2 0-25-16,1 3-18 0,0 1-21 0,1 0-18 15,-3 2-12-15,2-1-32 0,-1 1 11 0,11 0-74 16,-16 0-24-16,16 0-27 0,-13 0-1176 0</inkml:trace>
  <inkml:trace contextRef="#ctx0" brushRef="#br0" timeOffset="86432.548">7002 3610 518 0,'0'0'117'0,"0"-10"-12"15,0 10-21-15,0 0 18 0,0 0-23 0,0 0 28 16,0 0-39-16,2-11 21 0,-2 11 6 0,0 0-9 16,0 0-26-16,0 0-17 0,0 0 8 0,0 0 5 15,0 0-9-15,0 0 22 0,3-7 8 16,-3 7-5-16,0 0-31 0,0 0-15 0,0 0 12 15,0 0 2-15,0 0 21 0,0 0-12 0,0 0-14 16,0 0 1-16,0 0-15 0,0 0 15 0,0 0-8 16,0 0 4-16,0 0-35 0,0 0 3 0,0 0 34 15,0 0-9-15,0 0 23 0,0 0-37 0,0 0 51 16,0 0-11-16,0 0 16 0,0 0-1 0,-2 31-9 16,1-20 19-16,1 0-34 0,-2 0 22 0,2 2 13 15,0 2-30-15,0-1-9 0,-1 4 0 16,1 0-7-16,1 0 2 0,-1 1-5 0,0 0-6 15,2 0-1-15,1-1 22 0,-1 1-37 16,-1-2 33-16,1-1-11 0,-1 1-1 0,2-4-25 0,-3-1 8 16,1-2-22-16,1 0-24 0,-1-1-24 15,-1-9-32-15,2 13-39 0,-2-13-22 0,-2 11-35 16,2-11-13-16,-1 11-635 0,1-11-653 0</inkml:trace>
  <inkml:trace contextRef="#ctx0" brushRef="#br0" timeOffset="87052.911">7033 3927 575 0,'-6'4'177'0,"-1"2"11"15,-1-1-27-15,-2 2-18 0,0 3 17 0,0-2-39 16,-1 4 3-16,1-1 15 0,-2 1-24 0,3 2 19 16,-3 2 0-16,2 2-44 0,1-1 21 0,0 2-17 15,2 0 22-15,3-2-14 0,-1 1 4 0,3 1 5 16,1-2-5-16,1 0-39 0,1 0 20 0,-1 0-52 16,5-1 23-16,-2 1-11 0,3-3 25 0,0-2-14 15,1 1-23-15,2-3 4 0,-1-3-6 0,2 1 5 16,1-3-1-16,-1-3-1 0,1-1-7 0,2-1-40 15,-2-2 28-15,2-2-3 0,1-3 0 16,0 0-7-16,2-2 18 0,-4-1 1 0,4-2-6 16,-2-2-7-16,0-1-1 0,-1-2-6 15,-2-2-9-15,2-1 6 0,-5 0 5 0,3-1-5 16,-3 0 14-16,-3-1 0 0,1 1-6 0,-2 2-2 16,-2 2-4-16,-1-2-19 0,-1 4 0 0,0 0 3 15,-1 1 11-15,-2 2 0 0,0-1 9 0,0 2-16 16,-1 1 16-16,-2 1-4 0,0 1-10 0,0 0-9 15,0 1 11-15,-1 3-33 0,1-3 29 0,-1 0-24 16,2 4 20-16,-1 0-11 0,2-2-5 0,-2 1-5 16,6 4-8-16,-10-7-34 0,5 2 8 0,0 2-49 15,5 3-24-15,0 0-62 0,-13-9-11 0,13 9 9 16,-9-2-1163-16</inkml:trace>
  <inkml:trace contextRef="#ctx0" brushRef="#br0" timeOffset="93736.136">3022 5399 575 0,'0'0'182'0,"0"0"-39"15,-5-6 36-15,5 6-56 0,0 0-11 0,0 0-33 16,0 0 69-16,0 0-29 0,0 0 5 0,0 0 20 16,0 0-21-16,0 0 8 0,0 0-2 0,0 0-51 15,0 0-1-15,0 0 9 0,0 0-23 0,0 0 12 16,0 0-25-16,0 0 3 0,0 0-1 0,0 0-10 15,0 0-5-15,0 0 21 0,0 0-27 0,0 0 4 16,0 0 9-16,0 0 7 0,0 0-42 16,0 0 10-16,5-12-13 0,-5 12 22 15,1-10-25-15,-1 10 27 0,1-15-1 0,1 8-17 16,-1-5 31-16,1 2-46 0,-1-1 9 0,1-2-28 16,-1 2 26-16,3-2-8 0,-3 2 2 0,-1-3 8 15,2 2-10-15,-2 1 20 0,-2-2-7 0,2 1-15 16,-1-1 15-16,-1 1-21 0,0-1 12 0,-1 1 0 15,0-2 6-15,0 3 6 0,1-2 12 0,-1 2-33 16,-2 0 15-16,3 0-27 0,-1 1 34 0,0 1-23 16,-1 0 28-16,3 1-5 0,-2 0-20 15,0-1-17-15,1 3 24 0,1-2-21 0,-2 2 33 16,3 6-21-16,-1-12 31 0,-2 7-26 0,3 5 4 16,-3-10-12-16,3 10 30 0,-2-8-14 15,2 8-23-15,-2-7 25 0,2 7 13 0,0 0-23 16,-3-8 16-16,3 8-24 0,0 0 18 0,-6-6-24 15,6 6 6-15,0 0-3 0,-4-4 36 0,4 4-24 16,0 0 22-16,0 0-25 0,0 0-7 0,0 0 1 16,-3-7 2-16,3 7 4 0,0 0 6 0,0 0-2 15,0 0 14-15,0 0-3 0,0 0 15 0,0 0 19 16,0 0-53-16,0 0 2 0,-3-7 4 16,3 7 10-16,0 0-6 0,0 0 10 15,0 0 11-15,0 0-13 0,0 0 13 0,0 0-17 16,0 0-8-16,0 0-4 0,0 0 26 0,0 0-30 15,0 0 29-15,0 0-26 0,0 0 28 0,0 0-4 16,0 0 12-16,0 0-7 0,0 0 21 0,0 0-23 16,0 0 5-16,0 0 1 0,0 0 2 0,0 0 0 15,0 0-20-15,0 0-10 0,0 0 28 0,0 0-22 16,0 0 36-16,0 0-24 0,0 0-2 0,0 0 19 16,0 0-9-16,0 0-18 0,0 0 7 15,0 0-28-15,0 0 31 0,0 0 3 0,0 0-23 16,0 0 12-16,0 0 10 0,0 0 13 0,0 0-18 15,0 0 3-15,0 0-3 0,0 0-6 0,0 0 13 16,0 0 3-16,0 0 7 0,0 0-26 16,0 0 18-16,0 0-31 0,0 0 22 0,12-6-3 15,-12 6 6-15,0 0-17 0,0 0 14 0,0 0 1 16,0 0 0-16,0 0-19 0,9-1 12 0,-9 1-8 16,0 0 14-16,0 0-17 0,10-2 9 0,-10 2 13 15,8-3 14-15,-8 3-27 0,9-4 0 16,-9 4-14-16,12-5 0 0,-7 2-3 0,3 0 14 15,0-1-7-15,-2 0-5 0,-6 4 15 0,11-7-25 16,-5 4-5-16,0 1 24 0,-6 2-27 0,9-4 11 16,-9 4 8-16,7-3 14 0,-7 3-15 0,0 0 7 15,0 0-22-15,0 0 29 0,0 0-13 0,0 0 8 16,0 0-19-16,-18 12 22 0,9-8-3 16,-1-2 3-16,0 2-3 0,-1 0-11 0,1-2 5 15,0 0 15-15,1 2 3 0,-1-1 2 0,1 0-6 16,-1-1 4-16,2-1 7 0,-1 1-29 15,9-2-4-15,-17 2 2 0,10-2 8 0,7 0 1 16,-15-1 17-16,6 1-2 0,9 0-18 0,-14-1 9 16,8-1 20-16,6 2-23 0,-11-1 17 0,11 1-31 15,-10-1 14-15,10 1 9 0,-6-4-1 0,6 4-2 16,0 0 8-16,-2-9 3 0,2 9-28 0,0 0 12 16,7-13 4-16,0 6 9 0,2 0-8 15,2-1 8-15,1 1-11 0,4-3 0 0,-2 2 9 0,3-1 19 16,-3 1-42-16,0 0 11 0,-1 1 17 15,-3 1 5-15,0 2-13 0,-3-1 8 16,-1 2-7-16,-2-2-20 0,-4 5 1 0,0 0 0 16,0 0-3-16,0 0-2 0,0 0-15 0,-17-6 34 15,7 6-22-15,0 0 15 0,0 0-28 0,-2 1 29 16,2 0-4-16,-2-1 11 0,1 2 2 0,1-2-13 16,1 1 11-16,9-1-9 0,-18 1-8 0,11 1 23 15,7-2-18-15,-14 0 6 0,14 0-5 0,-10 0 14 16,10 0-18-16,0 0 26 0,-9-2-11 0,9 2-17 15,0 0 23-15,0 0 2 0,0 0-31 0,16-15 37 16,-6 10-9-16,0-1 12 0,3 1-17 16,2-2-3-16,1 0-12 0,1-2-1 15,-3 2 4-15,1 1 18 0,-2-2-21 0,-2 3 1 16,-1 0 3-16,-1 2-6 0,-3-1-15 0,-6 4 23 16,8-5-5-16,-8 5 13 0,0 0 1 0,0 0 12 15,0 0-9-15,-17-9-6 0,8 8-21 0,-1-1 10 16,-2 1-7-16,0 0 22 0,0 0-10 0,1 0 8 15,0-1-22-15,0 1 15 0,0-1 2 0,2 0 20 16,0 1-31-16,2 0 17 0,7 1-9 0,-15-1 38 16,9-2-18-16,6 3-17 0,-10-2 32 0,10 2-49 15,-11-2-18-15,11 2 27 0,-9-3 8 16,9 3-9-16,-9-2-5 0,9 2 32 16,-7-3-6-16,7 3-22 0,-7-4 2 0,7 4 17 15,-6-3-14-15,6 3 19 0,0 0-5 0,-5-9-10 16,5 9 10-16,-2-7-8 0,2 7-4 0,-1-9 3 15,1 9-3-15,-3-8 9 0,3 8-17 0,-1-7 16 16,1 7-10-16,0 0 19 0,0-9-11 0,0 9 6 16,0 0-21-16,-2-7 30 0,2 7 11 0,0 0-35 15,0 0 9-15,-3-6 0 0,3 6 18 0,0 0-10 16,0 0-22-16,0 0 14 0,-4-5 0 16,4 5 12-16,0 0-12 0,0 0 11 0,0 0 3 15,0 0-8-15,0 0-8 0,-3-6-5 16,3 6 16-16,0 0-3 0,0 0-9 0,0 0 6 15,0 0-3-15,0 0 23 0,0 0-35 0,0 0 32 16,0 0-6-16,0 0-8 0,-5-4-3 0,5 4 17 16,0 0-20-16,0 0 2 0,0 0 7 0,0 0 0 15,-6-6 2-15,6 6 20 0,0 0-15 0,0 0 12 16,0 0-6-16,0 0 10 0,0 0-8 0,0 0 17 16,0 0-8-16,0 0-22 0,-1-7 18 15,1 7-23-15,0 0 11 0,0 0 4 0,0 0-6 16,0 0 4-16,0 0-5 0,0 0-6 0,0 0-6 15,0 0 1-15,0 0-18 0,0 0 22 0,0 0-12 16,0 0 5-16,0 0-5 0,0 0 8 16,0 0 7-16,0 0-8 0,0 0-17 0,0 0 23 15,0 0 13-15,0 0-13 0,0 0 1 0,0 0-2 16,0 0 17-16,0 0-16 0,0 0-3 0,0 0 0 16,0 0 5-16,0 0 15 0,0 0-8 0,0 0-10 15,0 0 13-15,0 0-5 0,0 0-17 16,0 0-3-16,0 0 5 0,0 0 0 0,0 0-13 15,0 0 21-15,0 0 2 0,0 0 3 0,0 0-2 16,0 0-14-16,0 0 3 0,0 0 8 0,0 0-3 16,0 0-5-16,0 0 15 0,0 0-4 0,0 0-9 15,0 0 11-15,0 0-18 0,0 0-3 0,0 0 8 16,8-10 8-16,-8 10-5 0,0 0 14 0,0 0-22 16,4-5 0-16,-4 5 3 0,0 0 2 15,0 0-13-15,0 0 8 0,0 0 23 0,3-6-3 16,-3 6-7-16,0 0-13 0,0 0 25 0,0 0-17 15,0 0-11-15,0 0 8 0,0 0-18 16,3-7 10-16,-3 7 6 0,0 0-1 0,3-12-10 16,-2 7 13-16,-1 5-2 0,2-12-6 0,-2 12 13 15,1-14-2-15,-1 7-8 0,2-1 20 0,-2 8-23 16,1-16 11-16,-1 8 2 0,0 8-5 0,0-14 0 16,0 8 10-16,0 6-22 0,-1-13 12 15,1 13-6-15,1-9 9 0,-1 9-11 0,0-8 31 16,0 8-23-16,0-10 8 0,0 10-13 0,0 0 15 15,1-10-12-15,-1 10 4 0,3-7 11 0,-3 7 12 16,4-9-22-16,-4 9-16 0,3-11-7 16,-1 5 25-16,-2 6-10 0,4-12 7 0,-3 6-2 15,-1 6 8-15,3-12 0 0,-3 12-19 0,2-10-1 16,0 4 17-16,-2 6-18 0,2-8 8 0,-2 8-8 16,3-9 21-16,-3 9 10 0,0 0 2 0,1-10-28 15,-1 10 3-15,0 0 0 0,2-8 13 0,-2 8-23 16,0 0 15-16,2-7 2 0,-2 7-2 0,0 0 0 15,0 0-2-15,0 0-6 0,0 0 5 0,4-6 1 16,-4 6-1-16,0 0-12 0,0 0 25 16,0 0-2-16,0 0-18 0,0 0 2 15,0 0 3-15,6-5 0 0,-6 5-1 0,0 0 4 16,0 0-8-16,0 0 15 0,0 0-8 0,10-1-12 16,-10 1 15-16,0 0-9 0,0 0 13 0,12-3-15 15,-12 3 24-15,0 0-13 0,12 0-2 0,-12 0 2 16,11 0 13-16,-11 0-24 0,16 0 9 0,-6 0-12 15,1 0 11-15,3 0 3 0,1 0 6 0,0-1-1 16,1 1-5-16,2-2-8 0,1 1-13 0,2 0 14 16,0-2 4-16,0 1-23 0,-1 0 5 0,1-1 19 15,0 1 4-15,-2-1-31 0,0-1 13 16,2 1-5-16,-2 1-5 0,0-1 9 16,0 0 3-16,-2 1-10 0,-1-1 24 0,-2-1-21 15,-2 4 21-15,2-3-24 0,-2 0 0 0,-2 2 13 16,2-2-6-16,-2 2 1 0,-1 0 2 0,-9 1-5 15,15-4 8-15,-8 4-17 0,-7 0 12 0,14-2-12 16,-14 2 1-16,12-3-16 0,-12 3 30 0,11-1-36 16,-11 1 52-16,11-1-37 0,-11 1-8 0,10 0-4 15,-10 0 31-15,0 0-23 0,14 0 9 0,-14 0 5 16,9 0 13-16,-9 0 5 0,0 0-15 16,0 0-8-16,13 1 14 0,-13-1-17 15,0 0 11-15,9-1 8 0,-9 1-32 0,0 0 3 16,0 0 12-16,8-3 9 0,-8 3 17 0,0 0-17 15,0 0 30-15,0 0-52 0,0 0 59 0,2-8-69 16,-2 8 41-16,0 0-10 0,0 0 37 0,0 0-30 16,0 0 9-16,-4-15 9 0,4 15 15 0,-1-10-36 15,1 10 33-15,-2-12-33 0,1 5 5 0,-1-1-21 16,2-2 30-16,0-1-2 0,0 1 16 0,0-1-10 16,0-1 22-16,0 2-16 0,0-2-15 15,0 2-7-15,0-2 25 0,0 1 4 0,0 0-16 16,0 2 0-16,-2-1 3 0,2 0 18 15,0 2-8-15,0-1-23 0,-1-1-2 0,-1 0 2 16,1-1 7-16,-2 2 15 0,1-1-15 0,1 1-13 16,-1-1 31-16,0 3-8 0,0-1 5 0,1 1-9 15,-2-1 13-15,1 0-39 0,2 1 26 0,-1 0-9 16,0-3 9-16,-1 3-9 0,2 7 11 0,-1-16-4 16,1 9 8-16,0 7 13 0,0-14-22 0,0 6-1 15,0 8 36-15,0 0-20 0,1-21-2 16,-1 13-26-16,0 2 25 0,2-1 7 0,-2 7 3 15,0-14-7-15,1 5 6 0,-1 9 4 0,1-15-10 16,-1 7-8-16,0-2-10 0,2 2 21 0,-2-1-21 16,1-2 21-16,-1 2 4 0,0-1-23 0,2 0 2 15,-2 1 16-15,0 9 2 0,0-15-13 16,0 8 6-16,0 7-24 0,0-14 27 0,1 8 6 16,-1 6-9-16,0-11-12 0,0 11 3 0,-1-9-14 15,1 9 16-15,0-9 4 0,0 9 15 0,0-7-15 16,0 7 27-16,0 0-12 0,0-11-2 15,0 11-28-15,0-8 18 0,0 8-18 0,-2-11 5 16,2 11 2-16,-1-11-8 0,1 4-1 0,0 7 16 16,-2-14-16-16,2 8 11 0,0 6 2 0,-2-12-4 15,0 5 11-15,2 7-12 0,0-11 26 0,0 11-31 16,-1-8-2-16,1 8 14 0,0-8-10 0,0 8 20 16,-2-8-8-16,2 8-12 0,0 0-6 0,0 0 7 15,0 0-44-15,0-8 1 0,0 8-23 16,0 0-53-16,0 0-41 0,0 0-8 0,0 0-496 15,0 0-705-15</inkml:trace>
  <inkml:trace contextRef="#ctx0" brushRef="#br0" timeOffset="98004.398">2148 4561 856 0,'7'-8'278'0,"-7"8"-16"0,9-6-49 0,-9 6 1 16,9-7-33-16,-9 7 2 0,10-8-27 0,-10 8-23 16,10-8 21-16,-10 8-27 0,11-7-28 15,-4 3-10-15,-7 4 14 0,13-8-30 0,-5 5-8 16,1-2 22-16,-9 5-29 0,16-7 11 15,-6 3-30-15,-10 4 3 0,12-6 3 0,-12 6-1 16,11-4-14-16,-11 4 2 0,0 0-18 0,11-2 0 16,-11 2 10-16,0 0 7 0,8 7-16 0,-8-7 22 15,0 0-23-15,-4 18-8 0,0-8-1 0,-1-1 15 16,-1 4-14-16,-2 1 17 0,1 1 13 0,-3 4-25 16,-1 2 0-16,0-2-4 0,-2 3-11 15,3-1 13-15,-1-1-7 0,-5 4 18 0,5-5-20 16,-2 1-2-16,3-2-7 0,2 0 23 0,-1-3-17 15,1-1 17-15,2 0-19 0,-1-4 7 0,3-1 3 16,-1 0 7-16,0 0-4 0,2-2-8 16,2 0 3-16,1-7-17 0,0 10 8 0,0-10 17 15,4 8-32-15,-4-8 23 0,10 4-13 0,-10-4 20 16,15 2-24-16,-15-2 12 0,22-4 15 0,-12 1-4 16,2 1-28-16,0-2 9 0,-1 0-11 15,1 2-3-15,-1-3 0 0,-1 1 5 0,2 0-25 16,-12 4-16-16,18-6-26 0,-6 2-3 0,-4 0-38 15,-8 4-15-15,16-8-66 0,-9 4-16 0,0-1-444 16,-1 1-738-16</inkml:trace>
  <inkml:trace contextRef="#ctx0" brushRef="#br0" timeOffset="98276.491">2407 4622 1151 0,'0'0'318'0,"-17"4"-26"15,6-1-32-15,0-1-41 0,0 2-18 0,-3-2 1 16,3 2-63-16,-3-2-11 0,1 1-12 16,0 0-28-16,0 0-6 0,1-2 7 0,-2 1-16 15,1-1 0-15,0 0-14 0,-1 1-11 16,1-1-10-16,-1 0-12 0,1-1-2 0,-1 1-24 15,0 1-15-15,0 1-5 0,2-1-28 0,0 4-20 16,1-4-13-16,1 2-61 0,-1 0-40 0,1-1-16 16,10-3-14-16,-12 7-449 0,8-5-763 0</inkml:trace>
  <inkml:trace contextRef="#ctx0" brushRef="#br0" timeOffset="99183.55">2473 4749 926 0,'0'0'292'16,"-13"6"0"-16,13-6-30 0,-5 7-4 0,5-7-66 15,-5 9-11-15,0-3-8 0,2 1-33 16,-1-1-17-16,2 1 12 0,-3 1-11 0,3 0-23 15,-1 0-18-15,1 0-19 0,-1 0-6 0,-1 0 7 16,1-1-8-16,0 0 2 0,3-7-22 0,-3 12 8 16,0-7-6-16,3-5 2 0,-3 9-18 0,3-9 14 15,-2 8-23-15,2-8 11 0,-3 7-28 16,3-7 28-16,0 0-10 0,0 0 4 0,0 0-27 16,0 0 22-16,0 0-3 0,0 0 14 0,0 0-20 15,0 0 2-15,0 0 0 0,0 0-12 0,0 0 13 16,10-30-2-16,-7 21 13 0,-1 0-17 0,3-1 5 15,-1 2 11-15,0-2-23 0,0 0 8 0,-2 2-17 16,3-1-7-16,0 2 9 0,-2 1 18 16,-1-1 2-16,4 2 9 0,-6 5-6 0,4-10-6 15,-1 5 11-15,-3 5 3 0,4-7-54 0,-4 7 46 16,6-7-6-16,-6 7 4 0,0 0-9 0,4-5 28 16,-4 5-42-16,0 0 21 0,0 0-18 15,0 0 11-15,0 0-2 0,10 14-20 0,-10-14 22 16,4 11 14-16,-1-4-17 0,1 0 6 0,-1 2 2 15,1 0-5-15,2 1 0 0,1-2 3 0,-3 1 5 16,3 0 14-16,1 0-25 0,-3-3-4 0,2 1-2 16,-1 0 9-16,-2-3-5 0,-4-4 10 0,7 10-21 15,-2-7 2-15,-5-3-25 0,6 5 23 16,-6-5-10-16,0 0 13 0,7 4-10 0,-7-4-2 16,0 0-9-16,0 0 9 0,0 0 6 0,0 0 16 15,0 0-12-15,0 0 10 0,0 0 8 0,0 0-3 16,-21 2 8-16,21-2-16 0,-13 0-4 15,13 0 4-15,-12-1-12 0,12 1 34 0,-13 0-17 16,13 0-11-16,-14-1 6 0,7 1 13 0,7 0-23 16,-13-1 11-16,6 0-28 0,7 1-6 0,-12-2-36 15,12 2-20-15,-12-1-20 0,12 1-11 0,0 0-10 16,-14-5-47-16,11 3-1040 0,3 2-153 0</inkml:trace>
  <inkml:trace contextRef="#ctx0" brushRef="#br0" timeOffset="103607.171">3380 5438 793 0,'0'0'212'16,"0"0"-20"-16,0 0-1 0,0 0-13 0,0 0-30 15,0 0-20-15,0 0 3 0,0 0-15 0,0 0 10 16,0 0-30-16,0 0 14 0,0 0-17 0,0 0-11 16,0 0-11-16,0 0 15 0,0 0-30 0,0 0 3 15,0 0 12-15,0 0 7 0,0 0-41 0,0 0 7 16,0 0-2-16,0 0-11 0,0 0 0 0,0 0-3 16,0 0-22-16,0 0 22 0,0 0-4 0,5 25 7 15,-5-25-4-15,0 18-2 0,0-9-2 0,0 3-1 16,0 1-7-16,1-1 12 0,-2 2-31 0,2 1 19 15,-1-1-15-15,0 1 12 0,0 0-8 16,2 3 37-16,-4-2-35 0,4 0 15 0,-2 0-21 16,-2 2 13-16,1 0 23 0,-1-2-25 0,-1 2-19 15,1-2 5-15,0 2-5 0,-1-6 25 16,1 2-20-16,0-3 15 0,1-1-10 0,-2 0-4 16,2-2 2-16,-1-1 8 0,2-7-23 0,-1 14 28 15,-1-9 7-15,2-5-17 0,-1 9-9 0,1-9-11 16,-1 7 13-16,1-7 10 0,0 0 6 0,0 0-3 15,-2 8-15-15,2-8 9 0,0 0 18 0,0 0 1 16,0 0-39-16,0 0 8 0,0 0 0 0,0 0 9 16,0 0 4-16,0 0-2 0,0 0 5 0,0 0-14 15,0 0 10-15,21-4-3 0,-21 4-14 16,0 0 19-16,13-8-7 0,-7 6 8 0,-6 2 8 16,14-5-23-16,-9 2 18 0,3 0-3 0,0-1-24 15,3 1 7-15,-2-1-1 0,2-2 9 0,0 1 6 16,4-2-8-16,0 1-7 0,1-2 32 0,1 1-23 15,-3-1 24-15,3 2-7 0,-2-2 3 16,4 2-28-16,-4 1-9 0,4-1 20 0,-3 0 2 16,2 0-2-16,0 0 7 0,-1 0 1 0,1 1 1 15,-1 1-24-15,3-3 18 0,-3 2 0 0,0 0-9 16,1-1 6-16,1 1 3 0,-1-1-12 0,-1 2 9 16,0-1 4-16,1 0-17 0,1 0 13 0,-1-2 0 15,-1 2-5-15,1-1 5 0,1 1-6 0,-4-1 21 16,2 0-27-16,-1 2 24 0,-1-1-12 15,-3 2 5-15,1-1-5 0,-1-2 0 0,0 4 6 16,1-2-3-16,-3 0-17 0,2 1 8 0,-1 0 14 16,-1 0 1-16,0 0-6 0,0-1 5 0,0 2-13 15,0-1 16-15,1 1-45 0,-3-2 42 0,2 1-25 16,1 0 14-16,1-1-17 0,-1 0 17 0,2 1-20 16,-3-1 8-16,1-1 27 0,0 1-30 15,1-1 6-15,-4 1-6 0,3 1 4 0,-1-3 11 16,-1 3-15-16,-1-1 39 0,1 0-21 0,-2 1-6 15,-7 3-9-15,14-4 9 0,-8 0-6 0,-6 4 24 16,11-4-12-16,-5 2-6 0,-6 2-5 16,12-4 11-16,-12 4-16 0,12-4 7 0,-8 1-8 15,-4 3 28-15,13-4 4 0,-8 3-5 0,-5 1-29 16,12-6 32-16,-7 5-26 0,-5 1 28 0,9-4-15 16,-9 4 0-16,7-2-6 0,-7 2 6 0,0 0 6 15,8-2-15-15,-8 2 16 0,0 0-1 0,0 0-16 16,0 0 20-16,0 0-4 0,0 0 2 0,0 0-20 15,0 0 16-15,0 0-25 0,0 0 11 0,-21 13 22 16,21-13-9-16,-5 3-24 0,5-3 37 0,0 0-11 16,0 0 5-16,-10 4-31 0,10-4 17 15,0 0-19-15,0 0 23 0,0 0-27 16,0 0 29-16,0 0 4 0,-2-13 3 0,2 13-24 16,6-14 15-16,-3 5 4 0,1 1-4 0,1-2 17 15,0 0-11-15,-1-2 13 0,2 2-38 0,-2 1 11 16,2-3 16-16,0 2-20 0,2-1 10 0,-3-2 16 15,4 0 5-15,-1 3-28 0,-1-1 9 0,0 3 17 16,-1-1-25-16,1 1-7 0,-1 3 5 0,-2-1 22 16,-4 6-5-16,7-6-14 0,-7 6 5 0,0 0-14 15,0 0 11-15,4 16 8 0,-5-3 17 0,-2 3 5 16,0 4-23-16,-1 4 1 0,-2 0-3 0,1 7 10 16,-1-5 4-16,3-1-14 0,-1-1 9 15,1-1 9-15,0-2 20 0,2-3-17 0,1-2 13 16,0-4 11-16,1 1-2 0,2-4 14 0,0 0-23 15,1-1-25-15,2-5 13 0,-6-3 9 16,13 3-11-16,-13-3-8 0,15-7 8 0,-4-1-20 16,-1-3 5-16,0-4 1 0,3-1-1 0,-3-2 0 15,1-2 6-15,0 0-2 0,-1-2-4 0,0 3-24 16,0 0 13-16,-3 3 3 0,0 3 12 0,-1 1-20 16,1 2 22-16,-1-1-17 0,-2 3-15 0,-1 2 9 15,1 2 15-15,-4 4-1 0,0 0 7 0,0 0-4 16,0 0 6-16,10 26-4 0,-7-12-19 0,-3 1 10 15,1 3-2-15,2-1 8 0,0 2-8 0,1-2 13 16,-1-2 25-16,3 0 15 0,-4-3 17 0,3 0-20 16,1-3 10-16,0-2-20 0,0-1 9 15,1-2-11-15,-7-4-11 0,15 0 14 0,-15 0-8 16,18-8 0-16,-7-1-3 0,-1-1 2 0,-2-3-5 16,3-1-15-16,-2-2 2 0,1-2 6 15,0 2-1-15,0-2-7 0,-2 0 2 0,1 2-7 16,-2 1 4-16,0 3-17 0,0-2 18 0,-3 4-3 15,0 1 0-15,2 0-3 0,-3 3-14 0,1 1-1 16,-4 5 10-16,0 0 8 0,0 0-10 0,0 0 8 16,11 14-3-16,-9-6-13 0,1 4 5 0,0-2 8 15,-2 2 0-15,3 1 5 0,-1-2 24 0,0 0-27 16,1 1-12-16,-1-3 13 0,1 0-1 16,-1 0 1-16,1 0 17 0,2-2-15 0,-2 0 5 15,-4-7-10-15,8 8 10 0,-3-3-14 0,-5-5 15 16,10 4-5-16,-10-4-29 0,9 0 26 0,-9 0-16 15,0 0 0-15,0 0 6 0,13-8 4 0,-13 8-7 16,5-6-16-16,-5 6 1 0,4-8 9 16,-4 8-9-16,0 0-6 0,1-5 12 0,-1 5 4 15,0 0 28-15,0 0-39 0,0 0 11 0,0 0 1 16,3-11 4-16,-3 11-3 0,0 0-11 0,0 0 6 16,0 0 20-16,0 0-18 0,0 0 11 0,0 0-10 15,0 0 20-15,0 0-17 0,0-9 15 0,0 9 1 16,0 0-16-16,0 0 29 0,0 0 3 15,4-5-20-15,-4 5 11 0,0 0-8 0,4-8-22 16,-4 8 6-16,0 0 11 0,6-7 4 0,-6 7 6 16,7-7-13-16,-7 7 20 0,10-5-11 0,-6 1 3 15,-4 4-4-15,10-5-3 0,-6 2 0 0,-4 3 13 16,13-7-23-16,-7 5 4 0,2-2 1 0,1-1 16 16,2 1-1-16,-1 0-10 0,0-2 19 0,2 2-17 15,1-4 11-15,1 3-18 0,-1 0 0 16,0-1-12-16,0 1-6 0,-1 0 23 0,1 0 3 15,-2-1-8-15,2 2 5 0,1 0-11 0,-2 0 17 16,0 0-6-16,0 1-6 0,-1-1 19 16,1 1-24-16,1 0 4 0,0 0-1 0,0 1 0 15,-2-1 11-15,3 1 2 0,0-1-3 0,0 1 17 16,-1-1-16-16,1 2 10 0,0-2 3 0,0 2-20 16,-1-4-6-16,0 4 13 0,1-2-11 0,-1 1-2 15,1-1 1-15,-1 1 7 0,1 0 13 0,-1-1-14 16,0 0-13-16,2 0 19 0,-4 0-6 0,3 1-10 15,-2 0 16-15,0 0-6 0,0-1-11 0,-1 1 26 16,0 0-12-16,1 0 10 0,-1-1-5 0,2 1 0 16,-3 0 14-16,0-1-16 0,1 2 2 15,-1-2-16-15,2 2-5 0,0-1 3 16,-1 2-1-16,-1-2 4 0,1 1-1 0,1-1 22 16,0 1-25-16,-2-1 4 0,2-1-19 0,0 1 15 15,-1 1-21-15,1 0 14 0,-1 0 13 0,0-1-1 16,-1 1-10-16,-1-2 8 0,2 2-10 0,-1-1 15 15,0-1 0-15,0 2 15 0,-1-1-29 0,1-1 1 16,-10 3 17-16,16-4-12 0,-8 4-11 0,1-2 16 16,-9 2 4-16,16-3 2 0,-7 2 3 0,0 0-2 15,0-1-9-15,3 1 13 0,-3 0-24 0,2 0 22 16,-1-1 6-16,-2 1-10 0,2 1 2 0,-10 0 15 16,17-1-38-16,-8 1 25 0,-9 0 14 15,14-1-3-15,-14 1-13 0,12-1 16 16,-12 1-28-16,10 0 5 0,-10 0-2 0,12 0 6 15,-12 0-15-15,8-2 0 0,-8 2 24 0,0 0 1 16,12 0-10-16,-12 0 5 0,0 0-15 0,12 0 21 16,-12 0-15-16,0 0-5 0,10-1 6 0,-10 1 8 15,0 0-9-15,10-2 0 0,-10 2-11 0,0 0 20 16,13 0 0-16,-13 0-5 0,8-1 3 0,-8 1-7 16,0 0-11-16,0 0 12 0,16 0 1 0,-16 0 7 15,8 0-8-15,-8 0-1 0,7-2-13 0,-7 2 18 16,0 0-10-16,10-1 34 0,-10 1-14 0,0 0-12 15,11 0-5-15,-11 0 11 0,0 0-12 0,0 0 24 16,13-3-12-16,-13 3 22 0,0 0-18 16,9-1 16-16,-9 1-20 0,0 0 0 15,0 0-18-15,0 0-14 0,11 7-5 0,-11-7-1 16,3 9 24-16,-3-9 4 0,3 15 2 0,-2-8-1 16,0 1 0-16,1 2 3 0,-1 1-5 0,2 3-4 15,-1-1 9-15,1 1 9 0,0 3-21 0,2-1 29 16,-1 3-22-16,2 0 11 0,-2 1 9 0,0 1-20 15,4 3 1-15,-2-2 20 0,0 0-5 0,-2 0-10 16,1-3-14-16,0-2 23 0,-1 2-14 0,0-2 20 16,-2 1-2-16,1-1-5 0,-2 1-14 0,1-4 16 15,-4 1-16-15,2-1 7 0,0-1-32 0,0 0 13 16,-1-2 1-16,1 0-11 0,-2-1-9 16,1-1-31-16,-1-2-24 0,2-7-13 15,-4 15-13-15,2-10 10 0,2-5-51 0,0 0-7 16,-5 16 0-16,5-16-16 0,-2 8 5 0,2-8-361 15</inkml:trace>
  <inkml:trace contextRef="#ctx0" brushRef="#br0" timeOffset="104780.455">4397 5923 617 0,'0'0'306'0,"0"0"-27"15,0 0-20-15,0 0-18 0,0 0-49 0,0 0-20 16,0 0-5-16,0 0-35 0,0 0 0 0,24-10-36 15,-17 7 34-15,3 0-47 0,1-2-11 0,3 2 16 16,1-3-25-16,0 1-6 0,1-1-19 16,-1 1 3-16,-3 0-1 0,0 1-21 0,-1-1-5 15,-1 3-6-15,2-2 25 0,-5 1-9 0,0 1-8 16,-7 2 9-16,12-2-25 0,-12 2 0 0,0 0 17 16,0 0-41-16,0 0 39 0,7 11-15 15,-7-11 25-15,0 0-25 0,-8 20 6 0,1-13 5 16,1 4-7-16,1-1-2 0,-1 2 4 0,-1-1-12 15,-1 0 0-15,0 0 6 0,1 1 33 0,0-1-39 16,0 0 4-16,2-2 29 0,-1 1-19 0,0 0 4 16,0-1 1-16,0-1-11 0,1 0 7 0,1 0 3 15,0-2-24-15,1-1 9 0,3-5 3 0,-6 10 0 16,3-5 9-16,3-5-15 0,-4 9 12 0,4-9 6 16,0 7-18-16,0-7 4 0,0 0 2 15,0 0-7-15,9 11 16 0,-9-11-9 0,10 6-2 0,-10-6-8 16,14 3 7-16,-6-2-30 0,1 1 22 15,-9-2-20-15,19 1 10 0,-9 0-33 0,-1-1-10 16,-9 0-51-16,17 0-36 0,-17 0 2 0,16-1-25 16,-16 1-17-16,12 0-112 0,-6-1-1103 15</inkml:trace>
  <inkml:trace contextRef="#ctx0" brushRef="#br0" timeOffset="105027.767">4619 5977 904 0,'-12'1'293'0,"0"-1"-50"0,0 1-3 16,1-1-29-16,1 2-29 0,-1 0-26 15,-2 0-42-15,2-1-20 0,-1 1 10 0,0 1-15 16,2-2 1-16,-4 3-30 0,3-1 3 0,1-2-25 15,-4 2-32-15,2 0-48 0,2 0-40 0,10-3-25 16,-22 3-1-16,13-2-79 0,9-1 20 0,-15 2 36 16,15-2-65-16,-10 1-169 0,10-1-1114 0</inkml:trace>
  <inkml:trace contextRef="#ctx0" brushRef="#br0" timeOffset="105468.544">4810 5961 988 0,'0'11'297'0,"0"-11"-44"0,0 13-37 15,0-13 10-15,3 14-56 0,-3-9-12 0,1 4-29 16,-1-9-12-16,3 15-21 0,-2-7 11 16,2 1-19-16,-3-9 4 0,3 14-6 0,-1-8-27 15,-2-6 5-15,2 13 20 0,-2-5-35 0,0-8-25 16,1 13-30-16,-1-13 6 0,0 12-21 0,0-12-1 16,0 11-58-16,0-11-18 0,0 9-58 0,0-9 26 15,0 0-67-15,0 0 14 0,0 0-5 0,-1 12-691 16</inkml:trace>
  <inkml:trace contextRef="#ctx0" brushRef="#br0" timeOffset="106080.107">4737 6017 726 0,'0'0'292'0,"0"0"-28"0,0 0-21 0,0 0-31 16,0 0-21-16,13-13-2 0,-8 9-27 15,-5 4-45-15,14-7-10 0,-7 4-1 0,1-2-18 16,3 1-3-16,-1 0-11 0,0 0-6 0,3 2-10 15,-3-2-21-15,0 3 8 0,2-3-7 0,-4 3 15 16,0 0-25-16,-8 1 0 0,14-1 3 0,-14 1-9 16,0 0-13-16,9 4 9 0,-9-4-8 0,0 0 23 15,0 10-33-15,0-10 24 0,0 0-9 0,-10 13-15 16,5-9-12-16,5-4 34 0,-8 7-22 0,4-4 23 16,4-3-29-16,-7 7 18 0,7-7-18 0,-5 5 25 15,5-5-11-15,0 0 13 0,-7 6 0 0,7-6-3 16,0 0-30-16,-1 7 21 0,1-7-3 15,0 0-2-15,0 0-11 0,0 0 19 0,10 11-12 16,-10-11 8-16,7 5-4 0,-7-5 11 16,10 5-15-16,-10-5 11 0,13 3-16 0,-8-2 10 15,-5-1-1-15,13 4-4 0,-5-1 11 0,-8-3 1 16,12 2-6-16,-12-2 9 0,11 2-12 0,-11-2 3 16,11 2-21-16,-11-2 30 0,0 0-36 0,9 4 21 15,-9-4-9-15,0 0 15 0,6 6 3 0,-6-6 2 16,0 0-7-16,0 0-13 0,-2 13 14 0,2-13-16 15,0 0 13-15,-6 9-16 0,6-9-1 0,0 0 10 16,-7 7-19-16,7-7 15 0,-7 4 21 0,7-4-15 16,-9 3-6-16,9-3 32 0,-12 3-28 15,6-2-16-15,6-1-17 0,-14 3 25 0,7-2-10 16,7-1-26-16,-14 1-36 0,6 1 6 16,8-2-39-16,-13 0-67 0,13 0-28 0,-14 2-147 15,14-2-1051-15</inkml:trace>
  <inkml:trace contextRef="#ctx0" brushRef="#br0" timeOffset="112764.353">3686 3534 332 0,'0'0'111'0,"0"0"25"0,0 0-54 16,1-8 9-16,-1 8-19 0,0 0 8 0,0 0-18 15,0 0 46-15,3-7 11 0,-3 7-38 0,0 0-44 16,0 0-13-16,0 0 18 0,3-7 26 0,-3 7-11 16,0 0-6-16,0 0 10 0,0 0 27 15,0 0-26-15,0 0-15 0,0 0 21 0,0 0-15 16,0 0 29-16,0 0-7 0,0 0 7 0,0 0 5 16,0 0-30-16,0 0-7 0,0 0-2 0,0 0 11 15,0 0-10-15,0 0-1 0,0 0-21 0,0 0 20 16,0 0-13-16,0 0 5 0,0 0-15 0,0 0 12 15,0 0-13-15,0 0 13 0,13 15-3 0,-13-15 15 16,0 0-34-16,0 0 15 0,1 9-4 16,-1-9 10-16,2 7-21 0,-2-7 5 0,1 10-13 15,-1-10 6-15,0 14 8 0,0-14-20 0,0 18 6 16,0-8 10-16,0 1-23 0,0 2 29 0,0 0-25 16,0 1 40-16,0 1-24 0,0 3-4 0,0-1 7 15,3 0 17-15,-3 2-45 0,0-1 6 16,1-1 6-16,0 1-12 0,2-2 12 0,0-1 3 15,0-1-3-15,-2-2 3 0,2 1 7 0,0-4-8 16,-1 2 16-16,0-1-8 0,0 0-32 0,1 0 20 16,-2-2 30-16,2 3-26 0,-2-3-18 0,1 1 14 15,-2 0-2-15,1 1 8 0,-1-10 8 0,0 19-8 16,0-11-20-16,0 1 34 0,0 1-14 16,1-2 5-16,-2 2-9 0,1-2-29 0,0 1 15 15,0-9 14-15,0 15-16 0,1-8 38 0,-1-7-32 16,2 12 26-16,-2-12-22 0,1 11 14 0,-1-11 6 15,2 9-30-15,-2-9 4 0,0 0-10 0,0 11 16 16,0-11 12-16,0 0 16 0,1 8-10 0,-1-8 10 16,0 0 8-16,2 10-17 0,-2-10-5 15,0 0-10-15,0 0-4 0,1 11-19 0,-1-11 25 16,0 0-24-16,1 8 18 0,-1-8-4 0,0 0 22 16,0 0-2-16,3 9-22 0,-3-9 26 0,0 0-4 15,0 0-22-15,0 0 21 0,0 9-38 0,0-9 45 16,0 0-16-16,0 0 22 0,0 0-25 15,0 0 27-15,0 0 4 0,0 0-19 0,0 0 1 16,3 7 29-16,-3-7-24 0,0 0 35 0,0 0-5 16,0 0 26-16,0 0-7 0,0 0-3 0,0 0-3 15,0 0 18-15,0 0 0 0,0 0 8 0,0 0-18 16,0 0 8-16,0 0-24 0,0 0 12 0,0 0-22 16,0 0 0-16,0 0 2 0,0 0-19 0,0 0 9 15,6 6 14-15,-6-6-15 0,0 0 2 0,0 0 0 16,0 0 8-16,8 3-21 0,-8-3 5 15,0 0-12-15,9 8-12 0,-9-8 10 0,8 6-4 16,-2-2-4-16,1 0 7 0,0 0-12 16,-1 2 24-16,1-1-12 0,1 2 12 0,-1 1-14 15,2-2-3-15,-4 1-10 0,4 1 12 0,-2-1 3 16,-1 0-10-16,1 0 15 0,-2-2-6 0,1 0 7 16,-6-5 0-16,8 10-1 0,-3-6-3 0,-5-4 0 15,5 7-14-15,-5-7-1 0,5 7 1 0,-5-7 2 16,0 0 2-16,5 5-4 0,-5-5 14 0,0 0-17 15,0 0 12-15,4 8 1 0,-4-8-11 0,0 0-9 16,0 0 19-16,0 0-11 0,0 0-4 0,3 8 18 16,-3-8-8-16,0 0 3 0,0 0 10 0,0 0 4 15,0 0-5-15,0 0-3 0,0 0-17 16,4 6-1-16,-4-6 5 0,0 0 4 16,0 0-6-16,0 0 10 0,0 0 2 0,0 0-13 15,0 0 5-15,0 0 2 0,0 0 4 0,0 0-6 16,0 0 2-16,0 0 5 0,0 0-12 0,0 0-5 15,0 0 8-15,0 0 7 0,0 0-5 0,0 0 14 16,0 0-11-16,0 0-8 0,0 0 13 0,0 0-14 16,0 0 12-16,0 0-17 0,0 0 14 0,0 0-1 15,0 0 8-15,0 0-10 0,0 0 5 0,0 0 2 16,0 0-5-16,0 0-6 0,0 0 6 0,0 0-4 16,0 0-3-16,0 0 2 0,0 0-2 15,0 0 8-15,0 0-3 0,0 0-4 0,0 0 5 0,0 0-1 16,0 0 34-16,0 0-32 15,0 0-4-15,18-7-15 0,-18 7 22 0,0 0-7 16,0 0 4-16,0 0 7 0,0 0-11 0,0 0-7 16,8-3 2-16,-8 3 4 0,0 0 8 0,0 0 9 15,0 0-21-15,0 0 2 0,0 0 3 0,10-1-14 16,-10 1 20-16,0 0-4 0,0 0 2 0,0 0-14 16,11-1 10-16,-11 1 4 0,0 0 10 0,11 0-4 15,-11 0-8-15,0 0-5 0,10 0 12 0,-10 0 3 16,0 0-6-16,10 0-11 0,-10 0 5 0,0 0 2 15,13-2 0-15,-13 2 2 0,0 0-4 0,11-1-18 16,-11 1 13-16,0 0 5 0,14 0 4 16,-14 0-2-16,9-2 10 0,-9 2-3 0,8-1-2 15,-8 1-10-15,0 0 12 0,13-1 3 0,-13 1-1 16,0 0-20-16,0 0 8 0,10-1-20 16,-10 1 24-16,0 0-2 0,0 0-7 0,0 0 13 15,10-2 2-15,-10 2-5 0,0 0-8 0,0 0 6 16,0 0 1-16,0 0-2 0,0 0-10 0,0 0-6 15,0 0 17-15,12 0-4 0,-12 0-1 0,0 0 12 16,0 0-9-16,0 0-8 0,0 0-7 0,10 0 17 16,-10 0 0-16,0 0-17 0,0 0 5 0,0 0 0 15,0 0 5-15,0 0-6 0,0 0 18 0,13 3-5 16,-13-3 3-16,0 0-3 0,0 0 10 16,0 0-29-16,11 1 19 0,-11-1-6 0,0 0-1 15,0 0-2-15,0 0 23 0,12 3-14 0,-12-3 17 16,0 0-20-16,10 0 8 0,-10 0 0 15,0 0-5-15,12 0-10 0,-12 0 4 0,0 0-5 16,16-2 11-16,-16 2 11 0,10-1-11 0,-10 1 1 16,10 0 9-16,-10 0-20 0,11-1 15 0,-11 1-7 15,13-1-5-15,-13 1 7 0,11-2 3 0,-11 2-24 16,10-1 14-16,-10 1 10 0,11-1 4 0,-11 1-5 16,10-1-2-16,-10 1-2 0,10 0 20 15,-10 0-17-15,10-1 2 0,-10 1-10 0,0 0 2 16,13-1-3-16,-13 1 8 0,11 0-5 0,-11 0 5 15,11-2-1-15,-11 2-5 0,12-1 4 0,-12 1 10 16,12-1-19-16,-12 1 16 0,12-2-12 0,-12 2-8 16,11-1 0-16,-11 1 12 0,13-3 3 0,-13 3 6 15,10-3-4-15,-10 3 13 0,8-1-8 16,-8 1-2-16,10-4-7 0,-10 4 12 0,8-1-15 16,-8 1-5-16,0 0 0 0,12-3 15 0,-12 3-10 15,10-2 3-15,-10 2 2 0,7-3 14 0,-7 3-16 16,0 0-1-16,13-1-14 0,-13 1 22 0,12-1-7 15,-12 1-1-15,12-1 1 0,-5-1 2 16,-7 2-10-16,14-1 10 0,-7 0 0 0,-7 1 4 16,15 0-10-16,-8-1 18 0,-7 1-27 0,13 0 13 15,-13 0-1-15,13-2 3 0,-13 2 3 0,13-1-19 16,-13 1 12-16,11-2 6 0,-11 2-9 0,11 0-3 16,-11 0-3-16,9-1 16 0,-9 1-6 0,0 0 11 15,14-1-8-15,-14 1 0 0,0 0 12 0,11 0-14 16,-11 0 27-16,0 0-6 0,13-1-36 15,-13 1 20-15,10 0-25 0,-10 0 9 0,8-2 3 16,-8 2 3-16,0 0-14 0,14 0 21 0,-14 0-5 16,10-3 13-16,-10 3-26 0,7-1 31 0,-7 1 0 15,0 0-16-15,0 0 3 0,10-1-5 0,-10 1-5 16,0 0 10-16,0 0-12 0,10-2 7 16,-10 2 5-16,0 0 5 0,0 0-1 0,7-2 22 15,-7 2-37-15,0 0 19 0,0 0-13 0,11-3-10 16,-11 3 5-16,0 0 8 0,13-3 2 0,-9 0-8 15,-4 3 3-15,10-4 10 0,-10 4-13 0,9-4-4 16,-9 4 14-16,9-4-9 0,-9 4-9 0,6-3 12 16,-6 3 7-16,7-2-2 0,-7 2 4 0,0 0 6 15,8-3 4-15,-8 3-25 0,0 0-6 16,0 0-3-16,0 0-4 0,8-4 5 0,-8 4-3 16,0 0 9-16,0 0 6 0,0 0-4 15,0 0 10-15,0 0-2 0,0 0-9 0,3 14 11 16,-3-14-20-16,0 0 7 0,-3 16-15 0,0-8 20 15,3-8-3-15,0 16 9 0,0-8-4 0,0 1 12 16,0 0-14-16,0-1-2 0,0 0 17 0,0-8-4 16,0 16 7-16,-1-9-10 0,1-7 0 0,0 14-10 15,-2-8-3-15,2-6-2 0,0 13 3 0,0-13 7 16,0 10 5-16,0-10-2 0,0 7-16 0,0-7 1 16,-1 8-6-16,1-8 7 0,0 0 3 0,0 0 11 15,0 0-20-15,0 0 11 0,0 0 11 0,15-17 14 16,-10 10-12-16,0-4-14 0,1 3 0 15,1-2 2-15,-1-2 1 0,1 0 9 0,0 0-19 16,-3 2 12-16,3-3 7 0,-1 2 14 16,-2 1-4-16,0 1-20 0,1 1-2 0,-3 1 15 15,1 1-8-15,-3 6-3 0,7-10 16 0,-7 10-8 16,3-4-8-16,-3 4 8 0,0 0-19 0,0 0 24 16,0 0-12-16,-7 30 33 0,6-19-26 0,-2 3-19 15,0 2 12-15,0 2-5 0,2-2 15 0,-1 0 25 16,1-2-23-16,-1 0 33 0,2-4-21 0,-1 1 5 15,1-1 5-15,0-2 21 0,0-8-33 0,1 9 14 16,-1-9-14-16,0 0 6 0,9 5-7 0,-9-5 16 16,0 0-17-16,15-15 3 0,-9 6-6 0,0-1 26 15,2-3-11-15,1 0-20 0,-1 1-5 16,-1-4 13-16,2 1-10 0,1 0-1 16,-3 1 1-16,1 1-1 0,-1 0 14 0,2 2 6 15,-4 2-7-15,1 0 1 0,0 3 3 0,-2 1-6 16,-4 5 7-16,10-1-8 0,-10 1-9 0,10 10 7 15,-6-2 2-15,-1 2-2 0,0 3 5 0,2 2-3 16,-3 0-9-16,0 1 11 0,0-2-18 0,1 1 8 16,0-3 9-16,-2-1 11 0,0 1-2 0,1-2 2 15,-1-3-4-15,2 0 9 0,0 0 0 0,-3-7-15 16,8 7 5-16,-8-7-5 0,13 3-6 0,-6-3-3 16,-7 0 7-16,17-5-11 0,-7 2-7 0,0-4 6 15,0 1 6-15,1-2 9 0,-1 0-17 16,1 0 9-16,-2 0 2 0,-1 4-23 15,2-3 7-15,-3 3 10 0,-1-3-14 0,0 3 10 16,-6 4-4-16,11-7-12 0,-6 5 7 0,-5 2-4 16,8-7-5-16,-8 7 2 0,5-4-15 0,-5 4 1 15,0 0 7-15,10-4 4 0,-10 4-6 0,0 0 8 16,6-2 9-16,-6 2 6 0,0 0-12 0,0 0 13 16,7-3-13-16,-7 3 7 0,0 0 6 0,0 0-25 15,8-3 12-15,-8 3 2 0,0 0-6 0,13-1 16 16,-13 1-9-16,10-3 4 0,-10 3 10 0,13-3-2 15,-13 3 3-15,12-4-6 0,-6 1-7 16,1 1-3-16,0-1-11 0,2 0 19 0,-2-1 0 16,1 0-16-16,-1 0 21 0,3 0-13 0,-3 2 47 15,0-1-40-15,3 1 6 0,-3-2-5 16,-7 4 0-16,16-4 0 0,-5 3-3 0,-2-5 14 16,2 6-12-16,0-1-1 0,1-2 2 0,0 2-8 15,2-2 3-15,1 2-13 0,0 0-8 0,-1 0 13 16,5-2 0-16,-4 1 15 0,1-1-4 0,-1 2-20 15,1-1 4-15,-2 0 7 0,1-1 0 0,-2 1 4 16,0 1-7-16,-2-1 6 0,-1 1 15 0,0-1-7 16,-2 1-19-16,3 0 13 0,-11 1 3 0,16-3 6 15,-10 2-1-15,-6 1-13 0,11-3 16 0,-11 3-13 16,12 0 13-16,-12 0-9 0,8-2-3 16,-8 2 5-16,9-1 5 0,-9 1 2 0,0 0 6 15,11-3-10-15,-11 3 4 0,0 0 19 16,0 0-38-16,0 0 14 0,11 0-16 0,-11 0 16 15,0 0-9-15,0 0 9 0,9 0 5 0,-9 0-11 16,0 0 3-16,0 0-1 0,0 0 2 0,0 0 20 16,0 0-19-16,0 0-10 0,0 0 13 0,0 0-9 15,0 0 8-15,15 4-4 0,-15-4 6 0,0 0 2 16,0 0-9-16,4 5 18 0,-4-5-9 16,0 0-23-16,3 8 18 0,-3-8 10 0,0 0-21 15,2 9 16-15,-2-9-19 0,0 0 38 0,3 13-10 16,-3-13-7-16,1 8-8 0,-1-8 15 0,3 9-23 15,-3-9 14-15,0 10-25 0,0-10 11 0,3 9-2 16,-3-9 32-16,5 10-7 0,-5-10 2 0,2 10-11 16,-2-10 19-16,2 11-8 0,-2-11-17 15,3 10-10-15,0-4 8 0,-3-6-1 0,3 12 21 16,-3-12-12-16,4 11-3 0,-2-6 8 0,-2-5-7 16,5 10-1-16,-5-10-8 0,7 8 13 0,-5-3-2 15,-2-5-2-15,5 11-7 0,-2-6-2 0,-3-5 14 16,6 10-16-16,-2-5 23 0,-4-5 5 0,8 10 4 15,-5-7-28-15,-3-3 15 0,6 11-3 0,-3-6-12 16,-3-5-7-16,6 7 10 0,-6-7 0 16,5 6 9-16,-5-6-3 0,5 7 6 0,-5-7 8 15,5 6-23-15,-5-6 7 0,0 0 10 0,3 7-14 16,-3-7-2-16,4 6 2 0,-4-6 9 0,0 0-3 16,4 7 20-16,-4-7-13 0,0 0-9 0,0 0 16 15,6 7-8-15,-6-7-26 0,0 0 36 16,4 5-23-16,-4-5-7 0,0 0 11 0,0 0-3 15,5 6 12-15,-5-6-1 0,0 0 0 0,5 7-5 16,-5-7 4-16,0 0 6 0,6 5-12 0,-6-5 4 16,0 0-21-16,6 6 33 0,-6-6-14 0,5 5-16 15,-5-5 11-15,7 3 10 0,-7-3-8 0,10 3 17 16,-10-3-9-16,9 3-14 0,-9-3 9 16,10 1 0-16,-10-1-5 0,0 0 8 0,14 1-6 15,-14-1 8-15,0 0 4 0,11 0 16 0,-11 0-34 16,0 0 9-16,12 0-7 0,-12 0-2 0,0 0 0 15,13 2 4-15,-13-2 5 0,0 0 0 0,13 1-11 16,-13-1 15-16,11 0 6 0,-11 0-8 0,0 0 16 16,15 1-13-16,-15-1-14 0,11 1 9 15,-11-1-5-15,11 2 8 0,-11-2-17 0,10 2 6 16,-10-2 18-16,14 1-1 0,-14-1-6 0,12 1 5 16,-12-1-10-16,10 3 9 0,-10-3-20 15,12 2 8-15,-12-2-4 0,10 3-7 0,-10-3 24 16,13 4 2-16,-13-4-22 0,11 3 28 0,-4 0-2 15,0 0-14-15,-7-3-4 0,16 3 2 0,-9-1-22 16,1 0 26-16,-8-2 3 0,19 5-2 0,-9-1-8 16,-1-2 12-16,3 1-3 0,-4-1-4 0,2 1-9 15,-1-2 18-15,-9-1-9 0,15 5-6 0,-7-4 3 16,-8-1 15-16,15 4-1 0,-9-1-4 0,-6-3 5 16,13 3-12-16,-7-2-3 0,-6-1 14 0,10 4 0 15,-10-4-9-15,13 4-23 0,-6-2 16 16,-7-2 7-16,11 6-2 0,-3-3 0 0,0 2-16 15,-1-1 23-15,0 0-14 0,1 1 9 16,-1 0-2-16,2 0 12 0,-2 0-12 0,1 0-12 16,-1 1 10-16,1 0-2 0,-1 1-1 0,0-2-4 15,1 1 9-15,-2 0 9 0,1 0 2 0,-1-2-3 16,0 2-22-16,-6-6-2 0,9 9 13 0,-3-4-13 16,-2 0 10-16,-4-5 12 0,13 9 8 0,-8-4-23 15,0 0 23-15,0 0-22 0,1 1 11 0,0-1-1 16,1 1 1-16,0 1-1 0,-2-1-12 0,3 1 2 15,-2 0 10-15,1-1 7 0,1 1 2 0,-3 1 3 16,1-1-18-16,2 0 8 0,-2 0 1 16,4 9-63-16,-6-9 69 0,1 1-17 15,1 0-15-15,-1-1-2 0,0 1 28 0,0-1-12 16,-1-2 7-16,-1 1-23 0,4 1 15 16,-3-2-4-16,-4-5 6 0,7 11 1 0,-3-6 3 15,-1 1-13-15,3 0-4 0,-6-6 19 0,8 10 2 16,-5-5-4-16,1 1 10 0,-4-6-20 0,6 8 10 15,-6-8-4-15,6 11 3 0,-5-5-22 0,-1-6 8 16,2 12 25-16,-2-12-16 0,1 13-10 0,-1-13 13 16,-1 12 5-16,1-5-8 0,0-7-5 0,-3 16 17 15,1-11-28-15,1 3 13 0,1-8 5 0,-3 12-11 16,2-6 14-16,1-6-3 0,0 12 10 0,0-12-2 16,-2 9-8-16,2-9 15 0,0 9-9 15,0-9-5-15,-1 9-4 0,1-9-21 0,1 11 30 16,-1-11 6-16,3 12-14 0,-3-12 8 15,2 8 0-15,-2-8 11 0,1 7-20 0,-1-7 33 16,0 10-18-16,0-10-21 0,0 0-11 0,0 14-4 16,-1-8 13-16,1-6 26 0,0 13-27 0,0-6 15 15,0-7-2-15,-2 12-1 0,2-12-7 0,0 14 17 16,0-7-10-16,0-7 14 0,-1 12-31 0,1-12 29 16,1 12-12-16,-1-12-6 0,2 10 12 0,-2-10-9 15,1 9 6-15,-1-9 6 0,0 0-26 0,1 11 25 16,-1-11-13-16,2 8 20 0,-2-8-7 0,0 0-11 15,1 14 1-15,-1-14 37 0,0 9-20 0,0-9 8 16,-1 8-10-16,1-8-10 0,0 0 12 16,1 14 3-16,-1-14-30 0,-1 10 24 15,1-10-19-15,0 0 2 0,1 11 14 0,-1-11-3 16,0 0-12-16,0 12 21 0,0-12-6 0,0 0 21 16,0 10-24-16,0-10-6 0,0 0-9 0,-1 10 27 15,1-10-30-15,0 0 24 0,-2 8-6 0,2-8-3 16,0 0-12-16,0 0 36 0,2 11-9 0,-2-11-24 15,0 0 24-15,-2 13-12 0,2-13-27 0,0 8 44 16,0-8-25-16,2 11 5 0,-2-11 1 0,0 10-2 16,0-10-7-16,1 10 16 0,-1-10-10 0,0 11 22 15,0-11-23-15,0 11 21 0,0-11-30 16,0 10 12-16,0-10 10 0,0 0 1 0,0 11-8 16,0-11 9-16,0 0 8 0,2 10 4 15,-2-10-36-15,0 0 15 0,-2 8-8 0,2-8 2 16,0 0 6-16,0 0-13 0,0 0 0 0,0 0-2 15,2 10 11-15,-2-10-2 0,0 0-3 0,-2 9 16 16,2-9-22-16,-1 7 9 0,1-7 2 0,0 10 2 16,0-10-13-16,0 12 15 0,0-12-6 0,0 10 6 15,0-10-15-15,0 13 5 0,0-13 29 0,0 12-11 16,-2-8-23-16,2-4 19 0,0 0-14 16,2 13 8-16,-2-13 2 0,0 0 0 0,0 10 0 15,0-10 2-15,0 0-19 0,0 0-5 0,1 8-20 16,-1-8 2-16,0 0-3 0,0 0-6 0,0 0-11 15,0 0-28-15,0 0-47 0,0 0-12 0,0 0-62 16,0 0-16-16,0 0-57 0,0 0-1159 16</inkml:trace>
  <inkml:trace contextRef="#ctx0" brushRef="#br0" timeOffset="113884.065">4475 3846 1126 0,'0'0'319'0,"0"0"8"15,0 0-48-15,0 0-37 0,0 0-18 0,0 0-27 16,0 0-20-16,0 0-26 0,18-11-19 0,-11 7-15 15,3 0-14-15,1 1-1 0,2-2-13 0,4 0-7 16,-1 1-37-16,3-1-2 0,-2 0 3 16,2 1-9-16,-3 0-7 0,-1 0-1 0,-1 1-15 15,-3 0 13-15,1 1-18 0,-3-1 5 0,-2 2 0 16,-7 1-1-16,13-2 4 0,-13 2-6 0,0 0-6 16,0 0 4-16,5 10 2 0,-5-10 5 0,0 0 1 15,-10 12-7-15,4-5 6 0,0 1-2 16,-2 0-14-16,1 2 9 0,-2-1-7 0,1 3-4 15,-4-1 4-15,2 2-4 0,2-1-7 0,-2 1 9 16,0-1-2-16,2 1 7 0,-2-1 8 0,3 1-20 16,0-1 7-16,-2-1-4 0,2-2 10 0,3 1-3 15,-2-1 2-15,2 0-8 0,1-2 9 0,0-1-14 16,0 1 19-16,3-7-17 0,0 9 12 0,0-9-3 16,0 0 9-16,6 14-5 0,-6-14-35 15,12 3 14-15,-3-2-40 0,1-1 14 0,2 1-27 16,2-2 0-16,-1 0-17 0,0-1 1 0,0 1-45 15,-1 1-37-15,0-2-6 0,-2-2-50 0,-10 4-9 16,20-4-49-16,-11 2-1109 0</inkml:trace>
  <inkml:trace contextRef="#ctx0" brushRef="#br0" timeOffset="114102.904">4790 3956 1101 0,'-9'-1'292'0,"-1"-1"-21"16,0 1-15-16,-2-1-1 0,0 1-24 0,-1-2-44 15,0 3-23-15,0 0-17 0,-1 0-16 0,2 0-1 16,-2 0 2-16,2 0-31 0,-1 0-14 16,2 0-14-16,-1 0-20 0,1 4-4 0,1-4-3 15,2 2-66-15,8-2-20 0,-19 1-63 0,19-1-61 16,-10 3-253-16,3-2-831 0,7-1-159 0</inkml:trace>
  <inkml:trace contextRef="#ctx0" brushRef="#br0" timeOffset="114583.841">4999 3921 1207 0,'14'0'338'0,"-14"0"-57"0,0 0-30 16,0 0-27-16,0 0-11 0,0 0-47 0,0 0-13 15,-28 11-20-15,21-7-3 0,-2 1-2 0,2 0-15 16,-1 1-11-16,1-1 20 0,-2 1 1 0,4 2-9 16,-3-2 1-16,3 2-17 0,-1-1-22 0,1 3 8 15,2-3 12-15,0 0-20 0,2 2-24 16,-1-2 3-16,2-7-9 0,2 14 8 0,-2-14-13 15,4 14-6-15,-1-10-3 0,2 3 13 0,-5-7-20 16,9 9-2-16,-4-4-1 0,1-2 5 0,-6-3-8 16,14 5 6-16,-8-2-28 0,-6-3 10 0,14 3-36 15,-14-3 35-15,17 0-27 0,-17 0 4 0,16-3-24 16,-16 3 6-16,19-3-32 0,-9 0-24 16,1 0-45-16,-2-2-60 0,-9 5-50 0,18-7-930 15,-11 1-70-15,0 1-103 0</inkml:trace>
  <inkml:trace contextRef="#ctx0" brushRef="#br0" timeOffset="117959.123">3693 3496 433 0,'0'0'160'0,"0"0"-13"16,0 0 0-16,0 0-7 0,0 0-25 0,0 0 20 16,0 0-40-16,0 0 11 0,0 0-43 0,0 0 53 15,-14-7-27-15,14 7 7 0,0 0-20 0,0 0 20 16,0 0-18-16,0 0 10 0,-3-5-14 0,3 5-6 16,0 0-29-16,-3-8 21 0,3 8-9 15,0 0-13-15,0-10 21 0,0 10-26 0,-1-6 38 16,1 6 19-16,0-9-73 0,0 9 42 0,-2-10-17 15,2 10 10-15,0-13-19 0,0 7-5 0,-1-2 1 16,1 8-10-16,-1-14-13 0,1 5 14 0,-2-1 20 16,1 1-2-16,1-1-4 0,-2 0 12 0,2 1 1 15,-1-2 8-15,-1 4-33 0,2-2 11 16,-1 0 9-16,1 9-1 0,0-14-20 0,-1 6-3 16,1 8-6-16,0-13 37 0,0 7-30 0,0 6 9 15,0-11-7-15,0 11 3 0,0-10 2 0,0 10-17 16,0-9-7-16,0 9 13 0,-2-6-10 0,2 6 4 15,0 0-7-15,-1-9 7 0,1 9 0 16,0 0 8-16,0 0-6 0,0-9 4 0,0 9-26 16,0 0-1-16,0 0 26 0,0 0-20 0,-2-7 1 15,2 7 8-15,0 0-6 0,0 0 14 0,0 0-13 16,0 0 2-16,0 0-6 0,0 0 14 0,0 0 6 16,0 0-8-16,0 0-6 0,0 0 17 0,0 0 3 15,0 0-6-15,0 0 25 0,0 0-16 0,0 0 2 16,0 0-3-16,0 0 3 0,0 0-8 15,0 0 15-15,0 0 1 0,0 0-8 0,0 0 10 16,0 0-24-16,0 0 16 0,0 0 5 0,0 0 6 16,0 0-9-16,0 0 0 0,0 0-14 0,22 11-3 15,-22-11 6-15,0 0-8 0,16-3 16 16,-7 2-13-16,-9 1-21 0,21-2 24 0,-8 1-24 16,2-2 3-16,5 2-10 0,2-2-17 0,-1 1 14 15,3 1-16-15,3-2 17 0,2 2 10 0,1 0-17 16,1-2 15-16,2 1 15 0,-2 0-8 0,4 1-17 15,-1-1-14-15,0 0 1 0,-2 1 13 0,2 0-13 16,4-2-1-16,-1 0 3 0,4-1 5 0,-3 0-31 16,1 0 26-16,-3 1-35 0,4-1 21 0,-9 0 4 15,-2-1 2-15,1 3 7 0,-7 1-30 16,0-3-18-16,-2 1 31 0,-3 0-19 0,-1 1 19 16,-4 1 2-16,2-2-21 0,-3 2 8 0,-4 0 19 15,2-2-34-15,-10 3 52 0,14-1-29 0,-7 0-6 16,-7 1-1-16,11-3 32 0,-11 3-8 15,0 0 5-15,12-1-3 0,-12 1 9 0,0 0-13 16,10-2 45-16,-10 2-5 0,0 0-4 0,0 0-4 16,0 0 18-16,0 0-20 0,0 0-18 0,0 0 20 15,0 0 4-15,0 0 0 0,0 0-13 0,0 0 3 16,0 0 23-16,0 0-20 0,0 0 7 0,0 0-17 16,-22 12 15-16,22-12-15 0,0 0 14 0,-13 1 16 15,13-1 11-15,0 0-9 0,0 0 2 0,0 0 0 16,-12-5 13-16,12 5 26 0,-1-8-24 15,1 8-38-15,0-9 18 0,0 9 11 0,3-14 4 16,-1 6 8-16,0 1-16 0,1-2-32 16,0 1 29-16,-2 0-16 0,3 0 32 0,-1-2-29 15,0 3 10-15,-1-2-1 0,0 2-31 0,-1-1 23 16,2 2 2-16,-3 6 1 0,4-14 11 0,-4 9-14 16,3-1-2-16,-3 6 12 0,3-9-6 0,-3 9 6 15,0 0-14-15,3-6-16 0,-3 6 41 0,0 0-32 16,0 0 11-16,0 0-4 0,0 0 12 0,3 25 7 15,-3-15-7-15,0 0 13 0,1 1-18 0,0 2 5 16,1 0 1-16,-1 0-17 0,1-2 42 0,-2 1-11 16,1-1-3-16,1-2-30 0,-2-9 53 0,1 15-18 15,0-8-2-15,-1-7-11 0,2 11 11 16,-2-11-6-16,0 0-19 0,4 8-10 16,-4-8 23-16,0 0-24 0,0 0 35 0,14-16-20 15,-10 8 11-15,1-2-37 0,0-2 17 0,1 0 13 16,0-1-5-16,-1 0 1 0,1 0-9 0,-2 1 8 15,-1 0-7-15,1 3-22 0,-1-1 48 0,2 0-35 16,0 1 11-16,-2 0-21 0,-2 3 8 0,2-2 20 16,-3 8-1-16,3-10-25 0,-3 10 32 0,4-7-28 15,-4 7 23-15,0 0-26 0,0 0 36 0,0 0-30 16,0 0 16-16,7 23-8 0,-4-12 16 0,-1 0-26 16,0 1 31-16,2-2-11 0,-1 1-8 15,2 1 22-15,-3-2 0 0,3 0-16 0,-1-1 34 16,-1-3 12-16,1 0-23 0,-4-6 4 0,10 8 4 15,-10-8 11-15,8 0-20 0,-8 0-18 16,0 0 6-16,16-9-16 0,-11 4 15 0,1-3 5 16,0 1 4-16,0-3-27 0,-1 0 10 0,2-3 1 15,-1 1-3-15,0-1-12 0,-2 3 12 0,2-1-11 16,-1 1-3-16,-1-1 7 0,0 2 10 0,1 2-43 16,-1-2 17-16,-1 2 12 0,0 2 16 0,-3 5-8 15,4-10 15-15,0 5-67 0,-4 5 49 0,0 0-19 16,0 0-2-16,0 0-2 0,0 0-6 0,0 0 15 15,0 0 0-15,6 26 14 0,-5-18-15 0,1 2 15 16,-2 2-3-16,1-1 0 0,2 0 14 16,0 2-27-16,0-2 12 0,1 0 5 0,0 1 19 15,3-3-25-15,-3 0 19 0,5-1-14 0,-2-1 39 16,3 1-19-16,-2-4 9 0,1 1 20 16,-1-2-37-16,1 1-18 0,-9-4 15 0,14 2-20 15,-14-2 9-15,15 2 10 0,-8-1-10 0,-7-1-2 16,12 1 16-16,-12-1-6 0,11 1 9 0,-11-1-12 15,0 0 9-15,11 0-13 0,-11 0 1 0,0 0-8 16,10 3 14-16,-10-3-3 0,0 0 6 0,10 1 5 16,-10-1-8-16,0 0-8 0,0 0 31 0,0 0-21 15,0 0-5-15,10 1-9 0,-10-1-5 16,0 0 17-16,0 0 12 0,0 0-13 0,0 0 3 16,0 0-1-16,0 0 1 0,0 0-10 0,0 0 25 15,13-1-44-15,-13 1 19 0,0 0-6 0,0 0 13 16,0 0 5-16,11-1-2 0,-11 1 3 0,0 0 4 15,9-3-1-15,-9 3-8 0,8-1 6 16,-8 1 2-16,10-1-2 0,-10 1 16 0,8-1-30 16,-8 1 10-16,10-2-10 0,-10 2 25 0,13-1-6 15,-13 1 13-15,13-1-12 0,-6 1 19 0,-7 0-13 16,17 0-1-16,-9 0-20 0,1-1-2 0,-9 1 29 16,21 0-24-16,-7-1 4 0,0-1 18 0,1 2-25 15,3 0 14-15,1-1 0 0,3 1-9 0,0-1-1 16,1 0 12-16,2-1-16 0,-2 1 24 15,1 1-21-15,0-2 13 0,1 0-24 0,-1 1 21 16,-1 0-13-16,3 0 11 0,-2-2-2 0,0 2-4 16,-2-1-2-16,1 0-8 0,-1 1-12 0,2 0 22 15,-4 0-2-15,3-1-3 0,-1 1 6 0,-1 0-9 16,0-2 6-16,-2-1 0 0,-2 2 4 16,3 0-9-16,-2 0-3 0,1-1 10 0,-1 0-22 15,-1-1 20-15,3 2-11 0,0-3 22 0,-2 2-11 16,2 1 16-16,-2-2-26 0,4 1 16 0,-3 0-18 15,-2-1-1-15,2 2 15 0,-4 0-7 16,1-1-17-16,-3 2 21 0,0 0 4 0,0-2-17 16,0 2 19-16,-2 0-16 0,1-2 2 0,-3 2 12 15,0 0-14-15,0 0-11 0,-9 1 2 0,16-3-2 16,-8 2 1-16,0-1 9 0,3-1-8 0,-2-1 17 16,1 1-13-16,1 0-4 0,-3 0 22 0,1 1-17 15,0-1 3-15,2 0 14 0,-3 1-13 0,-1 0 2 16,3-1 24-16,-10 3-36 0,13-3 21 0,-6 1 6 15,-7 2-21-15,13-2-9 0,-13 2-8 16,10-3 13-16,-10 3 7 0,8-2 7 0,-8 2-7 16,8-2 15-16,-8 2-17 0,0 0 13 0,0 0-13 15,12-2 9-15,-12 2-10 0,0 0 1 16,0 0 2-16,10 0 1 0,-10 0 10 0,0 0-10 16,12-1 11-16,-12 1 0 0,0 0-23 0,12 0-3 15,-12 0 3-15,0 0 14 0,11 3-5 0,-11-3-4 16,11 6-5-16,-11-6 7 0,7 7 13 0,-2-3 5 15,-5-4-31-15,7 10 17 0,-4-5-17 0,-3-5 32 16,5 11-36-16,-2-4 28 0,-3-7 2 0,4 12 2 16,-2-4-4-16,-2-8 11 0,3 13-21 0,-2-4 12 15,0 1 9-15,1 0-24 0,-1 3 9 16,1-2 12-16,1 3-17 0,-2 1 7 0,2 2-7 16,1 1-7-16,0-1 26 0,-1 1-8 15,0-1-2-15,3 2-13 0,-4-3 0 0,3 1 19 16,-2 0-4-16,2-1 5 0,-1-1 1 0,-1 0 6 15,0-4-26-15,0 1 28 0,0 0 4 0,0-2-10 16,-1 0-1-16,1 1-1 0,-1-1-15 0,3-1 20 16,-2 0-2-16,0 1-9 0,0-2 0 0,-1 2-6 15,3-1-23-15,-4 1 19 0,3 1-7 0,-2-3 23 16,1 2-27-16,1-2 16 0,-1 1 2 0,-2 1 9 16,2-2-4-16,-3-8-2 0,4 14 6 0,-2-7-14 15,-2-7 29-15,1 13-31 0,-1-13 22 16,3 8-33-16,-3-8 0 0,3 11 21 0,-3-11 10 15,3 7-22-15,-3-7 18 0,0 0-12 0,0 0 8 16,2 11 8-16,-2-11-20 0,0 0 23 16,2 8-28-16,-2-8 15 0,0 0-15 0,4 7-2 15,-4-7-14-15,0 0 8 0,0 0-4 0,4 9-19 16,-4-9-33-16,0 0 48 0,0 0-68 0,0 0-11 16,0 0-25-16,0 0 0 0,0 0-39 0,0 0-36 15,0 0-139-15,-4 12-1070 0</inkml:trace>
  <inkml:trace contextRef="#ctx0" brushRef="#br0" timeOffset="119231.028">4598 2471 1079 0,'0'0'338'0,"9"-8"-33"0,-3 5-50 15,-2-2-17-15,2 0 15 0,0-1-61 16,1 0-46-16,-2 1-22 0,2 0 4 0,1 0 0 16,-3 1-5-16,4-1-5 0,-4 1-7 0,2-1-9 15,-1 0-7-15,1 1-1 0,0 1-6 0,0-2-3 16,0 2-16-16,1-2-4 0,1 1-16 0,-2 1 6 15,2 0-9-15,-2-1 11 0,-7 4-23 0,14-6 6 16,-8 6-20-16,-6 0 1 0,14-3-6 0,-9 2 16 16,-5 1-21-16,0 0 26 0,10 6-39 0,-10-6 32 15,0 13-32-15,0-13 18 0,-2 18-3 0,-3-8 9 16,-1 6-3-16,0-3 1 16,-1 3-19-16,-1 0 21 0,1 0-24 0,-1 0 18 15,-1-2-12-15,2 2 9 0,0-3-7 0,0 0 5 16,2-3 2-16,0 3-12 0,1-2-5 0,0-1 23 15,1-1-31-15,-1 0 21 0,1-1-11 0,-1-2 18 16,2 2-11-16,0 0 19 0,2-8-25 0,-3 11 9 16,1-6-17-16,2-5 17 0,0 10-9 0,0-10 26 15,0 0-33-15,6 11 21 0,-6-11-24 0,10 4 17 16,-10-4-13-16,15 2 3 0,-6-2-4 0,-9 0-14 16,21-2-16-16,-11 0-4 0,3 0-12 15,-2-1-49-15,0 0-38 0,1-1-57 16,-2 0-57-16,1-1-908 0,-1 0-100 0,0-1-124 15</inkml:trace>
  <inkml:trace contextRef="#ctx0" brushRef="#br0" timeOffset="119499.158">4865 2541 1367 0,'0'0'355'0,"0"0"-18"0,0 0-71 16,-12 4-26-16,1-3-32 0,0-1-22 15,-5 0-31-15,1 0-2 0,-2 0-49 0,0 2-2 16,-2-2-5-16,1 2-15 0,0-2-2 0,-2 1-14 16,4 0 4-16,-1 0-14 0,3 1-3 0,0 0-3 15,3 1-17-15,-1-1-17 0,1-1-13 0,1 3-3 16,2-2-44-16,8-2-5 0,-13 4-60 0,13-4-38 15,0 0-102-15,-3 4-206 0,3-4-884 0,0 0-54 16</inkml:trace>
  <inkml:trace contextRef="#ctx0" brushRef="#br0" timeOffset="120203.598">5032 2633 602 0,'0'0'173'0,"0"0"1"0,0 0-32 16,0 0 1-16,-12-8-34 0,12 8 6 0,0 0-12 16,0-9 3-16,0 9 26 0,0 0-11 0,0 0 18 15,2-11 6-15,-2 11-9 0,0 0 14 16,0 0-21-16,0 0 2 0,0 0-23 0,1-11 22 16,-1 11-16-16,0 0 22 0,0 0-30 0,0 0-4 15,0 0-22-15,0 0 2 0,0 0-15 0,0 0 5 16,0 0 2-16,0 0-12 0,-1 31-23 0,1-24 11 15,-2 0-9-15,1 2 11 0,1-9-5 0,-2 16-15 16,2-7-5-16,-1 0 13 0,1 0-8 16,0 0-5-16,0-9-27 0,0 16 29 0,1-9-22 15,-1-7-2-15,0 14-20 0,0-14-11 0,2 11-11 16,-2-11-14-16,0 9-71 0,0-9 4 0,0 0-46 16,0 0-53-16,0 14-86 0,0-14-925 0,0 0-135 15</inkml:trace>
  <inkml:trace contextRef="#ctx0" brushRef="#br0" timeOffset="120563.676">4993 2639 974 0,'5'-3'382'16,"-5"3"-36"-16,9-8-49 0,-4 6-42 15,-5 2-47-15,11-6 20 0,-4 3-75 0,1 0 8 16,1 2-28-16,-9 1 0 0,16-4-30 0,-8 4-3 16,-8 0-20-16,13-2 4 0,-13 2-20 0,14 2 11 15,-14-2-33-15,10 4 19 0,-10-4-7 0,8 9 15 16,-5-3-33-16,-1 2 26 0,-2-8-18 15,1 16-12-15,-2-6-18 0,-2 0 10 0,1 0-17 16,-2 1 20-16,1-2-21 0,-1 1 15 0,0-1-8 16,-3-2 27-16,1 1-50 0,2 1 15 0,-2-2-27 15,-1 0-2-15,-1-3-34 0,2 3-31 0,-1-1-50 16,7-6-29-16,-14 9-117 0,5-6-879 16,4 0-153-16</inkml:trace>
  <inkml:trace contextRef="#ctx0" brushRef="#br0" timeOffset="121471.194">4483 2291 940 0,'0'0'403'0,"0"0"-51"0,0 0-17 15,0 0 3-15,0 0-56 0,0 0-8 0,0 0-21 16,0 0 7-16,0 0-69 0,0 0-12 0,0 0-30 15,0 0-1-15,0 0-19 0,0 0-26 16,24-3-2-16,-24 3-11 0,18-5-18 16,-6 3-13-16,2-2-11 0,3 0-8 0,3 0-6 15,-1-2-5-15,4 0-16 0,0 0 1 0,-1 1-2 16,-3 2-24-16,2-3-12 0,-1 1-6 0,-3 0-9 16,0 1-18-16,-3 2-16 0,-2-2-34 0,1 1-19 15,-3-1-54-15,0 1-73 0,-10 3-74 0,17 0-975 16,-9 0-76-16</inkml:trace>
  <inkml:trace contextRef="#ctx0" brushRef="#br0" timeOffset="122402.657">4483 3674 1052 0,'0'0'296'0,"-10"-3"5"0,10 3-3 15,0 0-74-15,0 0 8 0,0 0-16 0,0 0-15 16,0 0-27-16,0 0 0 0,0 0-45 0,0 0 13 16,-7-2-38-16,7 2 13 0,0 0-1 0,0 0-1 15,0 0-13-15,0 0 9 0,0 0-15 0,0 0 0 16,0 0 11-16,0 0-9 0,0 0-16 16,0 0-24-16,0 0-5 0,30-3-9 0,-19 0-14 15,3 2 14-15,-1 0-10 0,4 0-7 0,-1-2-1 16,2 2 15-16,0-2-26 0,1 1 11 0,-1-3-26 15,-1 4 9-15,0-1-39 0,-3 1-12 0,1-2-28 16,-3 2-27-16,-1 0-41 0,2 0-20 16,-13 1-83-16,17-1-42 0,-10 1-902 0,-7 0-173 15</inkml:trace>
  <inkml:trace contextRef="#ctx0" brushRef="#br0" timeOffset="123730.911">2062 4300 988 0,'10'-1'334'16,"-10"1"-24"-16,0 0-48 0,0 0-25 0,0 0-18 15,11 1 16-15,-11-1-21 0,0 0-12 16,0 0-51-16,10 2 6 0,-10-2-35 0,8 1-4 16,-8-1-7-16,11 3 7 0,-11-3-19 0,0 0-20 15,22 3-14-15,-22-3 1 0,21 2-23 0,-7-2 17 16,3 0-31-16,3-1-20 0,0 1 1 0,2-1-32 16,1-2 3-16,-2 0-55 0,6 0-8 0,-3-1-21 15,-1 3-39-15,1-2-37 0,-4 2-47 16,-2-2-19-16,7 2-79 0,-9-1-984 0,-2 1-197 15</inkml:trace>
  <inkml:trace contextRef="#ctx0" brushRef="#br0" timeOffset="124698.637">4302 5806 735 0,'-7'-4'300'0,"7"4"-8"16,0 0-66-16,0 0 5 0,0 0-64 0,0 0 32 16,0 0-66-16,0 0 8 0,0 0-17 0,0 0 12 15,0 0-14-15,0 0-8 0,0 0 11 0,0 0 20 16,0 0-65-16,0 0 27 0,0 0-26 16,0 0 8-16,0 0 4 0,0 0-9 0,0 0 2 15,0 0-8-15,0 0 0 0,0 0 11 0,0 0-19 16,0 0-10-16,0 0 14 0,0 0-29 0,0 0-3 15,0 0 10-15,0 0-25 0,0 0 29 0,21-5-36 16,-21 5 21-16,19-4-15 0,-8 3-3 0,3-1 4 16,0 0-17-16,4-1-15 0,1 0 15 0,1 0-30 15,-3 2-12-15,0 0-17 0,-3-1-10 16,3 0-42-16,-4 1-19 0,1 0-45 0,-3 0-43 16,3-1-80-16,-3 1-946 0,2 0-240 15</inkml:trace>
  <inkml:trace contextRef="#ctx0" brushRef="#br0" timeOffset="144962.497">796 6995 1322 0,'0'0'354'0,"0"0"-71"0,0 0-30 15,0 0-24-15,0 0-7 0,-4-2-23 16,4 2-32-16,0 0-10 0,0 0-34 16,-12 13-13-16,12-13 14 0,-9 9-24 0,4-4-8 15,-1 1-20-15,-1 1 4 0,2-1-37 0,-1 0 30 16,3-1-35-16,3-5-10 0,-8 9-29 0,4-5 5 16,4-4-39-16,0 0-10 0,-10 9-41 0,10-9-35 15,0 0-69-15,0 0-690 0,0 0-383 0</inkml:trace>
  <inkml:trace contextRef="#ctx0" brushRef="#br0" timeOffset="145186.643">901 6984 1156 0,'-8'17'294'0,"3"-9"-72"15,5-8 9-15,-12 15-45 0,8-8-14 0,-3 2-16 16,1 0 3-16,-1-2-51 0,0 1 1 0,0 0-30 16,7-8-6-16,-7 13-24 0,1-8 9 0,6-5-49 15,-7 11 20-15,7-11-61 0,-7 8 7 0,7-8-69 16,-4 6-42-16,4-6-52 0,0 0-296 16,0 6-898-16</inkml:trace>
  <inkml:trace contextRef="#ctx0" brushRef="#br0" timeOffset="145645.936">1222 7020 775 0,'-20'6'230'0,"2"-1"-38"16,2 0-9-16,1-1-25 0,1 1-20 0,2-1-6 15,-3 0-37-15,0 0-10 0,3 2 7 16,1-1-55-16,-2-1 47 0,2 2-24 0,1-2 12 16,-1 0-6-16,11-4 3 0,-13 7-34 0,7-2 31 15,6-5-12-15,-7 6 3 0,7-6-27 0,0 0 30 16,-3 14-10-16,3-14-21 0,0 0 0 0,14 10-6 15,-14-10 0-15,15 8 9 0,-3-4-16 0,-1-1 19 16,3 1-19-16,-2 0 22 0,1 1-3 16,-1-2-13-16,0 1-16 0,-1-1 13 0,-2 1 9 15,2 0-9-15,-1 1-1 0,-10-5-2 16,11 11-14-16,-11-11 39 0,6 12-29 0,-6-12 6 16,-2 13-2-16,2-13 5 0,-7 14-18 0,3-7 21 15,-3 0-12-15,-2 1-2 0,2-2-4 0,-1 2 21 16,-4-2-31-16,1 3 25 0,0-4 4 0,-1 1 28 15,3-1-51-15,-4 1-7 0,3-2-10 16,0-1-30-16,-2 1-81 0,12-4-13 0,-16 4-85 16,13-3-280-16,3-1-839 0</inkml:trace>
  <inkml:trace contextRef="#ctx0" brushRef="#br0" timeOffset="145990.195">1312 7022 1027 0,'-1'13'345'16,"1"-13"-22"-16,0 0-59 0,0 12-8 0,0-12-34 16,0 10-5-16,0-10-13 0,2 11-27 0,0-4-29 15,-2-7-12-15,2 15-18 0,-2-6 0 0,3 1-19 16,-2 1-14-16,-1 0 11 0,0 0-37 16,0 1 3-16,-1 0-16 0,1 1-27 0,-3-2-5 15,1 1-31-15,0 0-15 0,0-1-71 0,-4 0 7 16,4-1-69-16,-2-2-9 0,4-8-50 0,-7 21-142 15,5-17-947-15,2-4-153 0</inkml:trace>
  <inkml:trace contextRef="#ctx0" brushRef="#br0" timeOffset="146199.487">1414 7179 949 0,'-19'-1'266'0,"10"0"-49"0,-1-1-32 15,10 2-26-15,-21-1-41 0,10-1-5 0,11 2-61 16,-20-2-52-16,11 2-26 0,9 0-34 0,-18-2-98 16,18 2 3-16,-14-1-19 0,14 1-604 15</inkml:trace>
  <inkml:trace contextRef="#ctx0" brushRef="#br0" timeOffset="146713.827">1591 7140 611 0,'-8'1'155'0,"8"-1"45"0,-15 4-49 16,7-2-29-16,1 0-5 0,0 1 72 0,0 1-47 16,0-1-14-16,1 3 1 0,-2-1-10 0,0 0-46 15,3 3 31-15,1-1-11 0,-2-2-30 16,2 2 13-16,1-1 0 0,3-6-11 0,-7 9-15 15,5-5 16-15,2-4 8 0,0 0-44 0,-4 8 28 16,4-8-6-16,0 0-50 0,0 0 47 0,0 0-24 16,0 0 10-16,0 0-13 0,0 0-6 0,0 0 16 15,22-14-13-15,-16 9-4 0,1-2-18 16,-1 2 22-16,-1-2-16 0,4 1 0 0,-4 0 0 16,2 1 34-16,-3-2-11 0,6 1-18 0,-6 1 8 15,2 1-13-15,-6 4-6 0,7-9-3 16,-3 7-10-16,-4 2 38 0,10-6-28 0,-10 6 12 15,0 0-3-15,0 0-18 0,0 0 15 0,0 0 12 16,0 0-9-16,7 14-6 0,-7-14 3 0,-2 10 9 16,2-10-18-16,0 12 21 0,0-12-24 0,0 10 43 15,0-10-4-15,0 10-9 0,0-10-14 0,2 10-10 16,-2-10 14-16,0 0-14 0,0 0-45 0,6 10 29 16,-6-10-37-16,0 0-53 0,0 0-82 15,15 1-37-15,-15-1-25 0,12-2-1091 16</inkml:trace>
  <inkml:trace contextRef="#ctx0" brushRef="#br0" timeOffset="146966.132">1759 7024 983 0,'-5'16'302'0,"0"-2"-49"0,2-1-15 16,1-2-55-16,-1 1 22 0,-3-1-61 0,3 0-24 15,-1 1 10-15,1 0-15 0,-1-1-15 0,0 1-5 16,2 0-1-16,1 0-37 0,-3-1 0 16,-1 2-15-16,3-3-27 0,2-10-30 0,-2 18-64 15,2-18-46-15,-1 15-49 0,1-15-69 0,3 12-1061 16</inkml:trace>
  <inkml:trace contextRef="#ctx0" brushRef="#br0" timeOffset="147202.395">1779 7141 1032 0,'-17'0'295'0,"17"0"-18"0,-16-1-48 16,16 1-8-16,-19 1-17 0,19-1-52 15,-20 0 3-15,20 0-27 0,-17 2-35 0,17-2-4 16,-20 2-11-16,13 0-57 0,7-2-36 0,-14 2-50 16,14-2-23-16,0 0-82 0,-14 1-63 15,14-1-1083-15</inkml:trace>
  <inkml:trace contextRef="#ctx0" brushRef="#br0" timeOffset="147673.8">1850 7164 711 0,'17'1'251'0,"-17"-1"-41"0,15-1-5 16,-6 0-60-16,-9 1 5 0,18-4-31 0,-6 2-16 16,-1 1-5-16,-1-3-24 0,0 1 24 0,1-1-1 15,-1 1-29-15,-2 0 16 0,0-1-38 0,0 2 23 16,-1-3-1-16,-7 5-34 0,10-4 16 15,-5 1-16-15,-5 3-64 0,7-5 49 0,-7 5-8 16,0 0 15-16,0 0-5 0,-1-9 15 0,1 9-43 16,0 0 23-16,-14-4-23 0,14 4 30 0,-11 1-16 15,11-1 16-15,-13 5-23 0,3-2 23 16,6 2 0-16,-3 0 16 0,-1 2-4 0,3 0 6 16,-1 2-6-16,2 2 29 0,0-2-15 0,1 1-20 15,0 1 5-15,2-1-6 0,1-10 2 0,-2 21 7 16,2-14 0-16,0-7-22 0,0 16-3 15,0-16 5-15,4 13 4 0,-4-13 1 0,5 11-26 16,-5-11 19-16,11 6-23 0,-11-6-7 0,14 5 5 16,-14-5-13-16,13 0-47 0,-13 0 0 0,18-1-45 15,-18 1-17-15,17-4-34 0,-17 4-49 0,27-5-316 16,-20-1-842-16</inkml:trace>
  <inkml:trace contextRef="#ctx0" brushRef="#br0" timeOffset="147978.769">2193 6820 892 0,'-1'8'297'0,"1"-8"8"0,-2 16-57 15,1-8-10-15,0 0-57 0,-1 0-9 0,2 0-19 16,0-8-40-16,-2 14-5 0,1-8-45 16,1-6-51-16,0 11-18 0,0-11-43 0,0 0-42 15,0 0-28-15,0 0-55 0,0 0-19 0,0 0 16 16,0 0-74-16,17-1-286 0,-17 1-245 0</inkml:trace>
  <inkml:trace contextRef="#ctx0" brushRef="#br0" timeOffset="148138.242">2272 6823 661 0,'0'0'262'16,"0"0"-21"-16,0 0-17 16,0 0-8-16,0 0-21 0,-10 29-33 0,8-21 13 15,-2 0-39-15,1 1 5 0,-1 0-26 0,2 0 3 16,0 0-35-16,1-1 10 0,0 0-17 0,-1-1 4 15,2-7-32-15,0 13-26 0,0-13-22 0,0 12-66 16,0-12-96-16,0 0-4 0,3 13-51 0,-3-13-1103 16</inkml:trace>
  <inkml:trace contextRef="#ctx0" brushRef="#br0" timeOffset="149137.892">2610 7102 1177 0,'0'0'409'0,"0"0"-51"0,0 0-37 16,0 0-79-16,10 13 4 0,-10-13-56 16,0 0-3-16,17 0-35 0,-8 0 9 0,-9 0-31 15,19-3-5-15,-6 2-16 0,0 1-22 0,2 0-15 16,0 0 11-16,-1 0-34 0,0-1-3 0,1 1-29 15,0-1-24-15,-2 0-38 0,2 0-23 0,0-2-71 16,-2 2-48-16,7 0-91 0,-6 0-955 0,1-1-219 16</inkml:trace>
  <inkml:trace contextRef="#ctx0" brushRef="#br0" timeOffset="149962.655">3587 6938 931 0,'0'0'380'16,"-7"16"-54"-16,3-3-23 0,-3-1-49 0,-1 4-20 16,0 0-36-16,0 1-4 0,-1 1-26 0,0 1-7 15,1-2-9-15,1-3-7 0,0 2-21 0,0-2-22 16,0 2 4-16,0-2-5 0,0 0-36 15,-1-3-4-15,3-1-15 0,1 0 7 0,0-3-24 16,1-1-1-16,3-6-4 0,-6 7-5 0,6-7 20 16,0 0-18-16,0 0-2 0,0 0-14 0,0 0-7 15,0 0-7-15,14-22 18 0,-7 9 4 0,2-1-1 16,-1-2 7-16,3-4-24 0,-2 1-2 0,-1 1-2 16,1-2 9-16,1 2 11 0,-3 2-20 0,0 1 4 15,-1 0 8-15,2 2-11 0,-1 1 8 0,0-1 3 16,-1 4 4-16,0 0-12 0,-1 1 17 15,-1-2-12-15,2 4-3 0,-2 0 8 0,1 0-7 16,-1 1 7-16,-4 5-3 0,11-6 11 0,-11 6-15 16,9 0 12-16,-9 0 4 0,0 0-23 15,16 13 11-15,-10-4 12 0,0 4-16 0,1 0-10 16,2 3 29-16,0 0-10 0,0 3 6 0,-1 0-10 16,2 0 5-16,-3 0 3 0,0-3-11 0,0-1-9 15,-1 0 12-15,1-3 3 0,-3-2-6 0,1 0 2 16,-1 0-2-16,0-2-2 0,-1-2-4 0,-3-6-5 15,7 10 6-15,-7-10-13 0,1 6 8 16,-1-6-16-16,0 0 13 0,0 0-11 0,-14 4 13 16,14-4-10-16,-15-1 2 0,3-2-8 0,1 2 3 15,-3-1-5-15,1 0 3 0,0 0-10 0,-2 0-5 16,1-1-8-16,0 0-9 0,1 2-14 0,-2-2-2 16,2 0-37-16,0 0-35 0,2 1-63 15,-1-1 6-15,12 3-97 0,-15-7-1062 0</inkml:trace>
  <inkml:trace contextRef="#ctx0" brushRef="#br0" timeOffset="150314.462">3929 6786 1239 0,'1'10'456'0,"-1"3"-74"15,2 0-46-15,-2 3-52 0,1-1-19 16,-1 3-28-16,-1 1-38 0,-1 0-31 0,2-2-2 15,-1 1-21-15,-2-1-25 0,2-1-8 0,0 0-12 16,-1-2-15-16,1 0-26 0,-1 0-6 0,1-3-11 16,1-1-32-16,-2 1-10 0,2-3-44 0,-1 0 2 15,1-8-47-15,-2 10-21 0,2-10-42 16,0 0-42-16,0 0-67 0,0 0-10 0,9 5-378 16,-9-5-720-16</inkml:trace>
  <inkml:trace contextRef="#ctx0" brushRef="#br0" timeOffset="150569.842">4070 6830 1558 0,'2'14'453'0,"-2"0"-12"0,-2-1-96 16,2 5-37-16,0-1-42 0,0 0-35 0,-1 3-15 15,2-2-29-15,-2 0-40 0,0 1 5 0,1-5-37 16,-2 4-2-16,2-3-22 0,0-1-8 0,-1-1-11 16,-1 0-2-16,2 0-23 0,-1-3-26 0,-1-1-40 15,1 0-32-15,1-9-27 0,0 14 1 16,0-14-51-16,0 0-23 0,0 0-69 0,3 14-28 16,-3-14-943-16,6 2-76 0,-6-2-174 0</inkml:trace>
  <inkml:trace contextRef="#ctx0" brushRef="#br0" timeOffset="151063.101">4644 6762 1049 0,'-4'10'315'15,"0"1"-39"-15,-2-1-25 0,2 3-13 0,0-1 1 16,-1 5-18-16,0-1-30 0,0 0-22 0,1 1-4 15,0 0-15-15,0 2-10 0,1 0-18 0,-1 0-28 16,1-2-13-16,-1 1-6 0,1-1-8 0,0-1-4 16,-1-3 6-16,2-2-19 0,1 0 4 15,0-1-10-15,1-2-10 0,0-8-1 0,0 14-9 16,0-14-27-16,9 6 16 0,-9-6-4 0,13 0 12 16,-13 0-13-16,20-6 7 0,-12-1-4 0,2 3-5 15,0-3-17-15,-1 0 11 0,-1 2-8 16,1-2 24-16,-2 0-21 0,-2 1 5 0,1-1-14 15,-3 1 17-15,-3 6 8 0,1-12-14 0,-1 12-10 16,-7-8 20-16,3 4-17 0,-3 1 5 0,-3 2-9 16,1 0-10-16,-1 0 0 0,-1 1-22 0,1 2-4 15,-1-1-38-15,-2-1-34 0,1 1-31 16,-1 2-27-16,13-3-44 0,-19 3-37 0,10-3-679 16,9 0-538-16</inkml:trace>
  <inkml:trace contextRef="#ctx0" brushRef="#br0" timeOffset="151757.455">4763 6953 1091 0,'-2'8'310'0,"2"1"-4"15,0 0-43-15,0 1-36 0,0 0-32 0,2 0 2 16,-2-10-70-16,1 17 25 0,1-10-19 0,-2-7-7 16,4 10-27-16,-1-4 3 0,-3-6-9 0,10 5 3 15,-10-5-34-15,14-1-9 0,-14 1-1 16,17-8 5-16,-7 3-17 0,-2-2 0 0,4-2 13 16,-1 0-25-16,-1 0 8 0,-2 1-2 0,2 0-20 15,-3 1-3-15,0-1 5 0,2 1 12 0,-1-2-9 16,-1 3-14-16,0-1 1 0,-1 1 7 0,-2 1-10 15,2 0 5-15,-6 5 11 0,7-8-16 0,-7 8 3 16,0 0-6-16,0 0 2 0,0 0 30 16,8 14-21-16,-8-14-1 0,0 17-3 0,0-8 14 15,0 3-37-15,2-1 8 0,-1-1-6 0,1-1-61 16,1 2 12-16,-3-11-25 0,5 15-22 0,1-9-33 16,-6-6-41-16,8 7 4 0,-8-7-12 15,0 0 4-15,20 0 10 0,-20 0-20 0,17-7 46 16,-7 1-25-16,3-2 29 0,-1 1 33 0,0-2-20 15,0-1 30-15,0 0 8 0,0 1 58 0,0 0 7 16,-1 1-4-16,0 0-16 0,-2-1 16 0,-2 2-32 16,1 0 34-16,-3 0 13 0,-5 7 47 15,8-11-23-15,-8 11 50 0,2-10-28 0,-2 10 35 0,0 0 40 16,0 0-9-16,0 0 5 0,-6-8 34 0,6 8-29 16,0 0 28-16,0 0-14 0,0 0 33 15,-18 13-33-15,18-13 25 0,-5 8-8 0,5-8-31 16,-5 9 9-16,3-3-2 0,2-6-5 15,-4 9-14-15,4-9-22 0,-3 7 21 0,3-7-11 16,0 0-1-16,0 11-9 0,0-11 11 0,0 0-32 16,4 12-10-16,-4-12 6 0,9 8 11 0,-5-5-28 15,3 4 16-15,0-2-4 0,-1 0 4 16,0 1-22-16,-1 1 10 0,1-2-15 0,-6-5-5 0,5 13-15 16,-3-6 24-16,-2-7-18 0,-2 15 14 0,1-8-21 15,-2-2-2-15,-2 2-10 0,-2 0-24 0,-1-3-9 16,0 2-11-16,-3-2-44 0,2 0-14 15,-2-1-13-15,11-3-19 0,-23 2-55 0,13-1-56 16,-2-2-1067-16,3-2-145 0</inkml:trace>
  <inkml:trace contextRef="#ctx0" brushRef="#br0" timeOffset="152346.463">5676 6877 1306 0,'3'9'366'16,"1"2"-61"-16,0 2-21 0,-1-1-28 0,1 2-23 16,2 1-30-16,-2-2-4 0,2-1-29 0,1 1 8 15,-3-2-11-15,2 0-19 0,0-2-5 16,-1-1-14-16,0 0-12 0,0 1-22 0,-2-4-1 15,-3-5-19-15,8 9-1 0,-3-7 0 0,-5-2-19 16,14 2 4-16,-14-2-14 0,14-7-1 0,-7 0-10 16,3-3 0-16,-2-1 5 0,1 0-8 0,-2-4-10 15,3 2-6-15,-3-1-5 0,2-1-15 0,-2 1-10 16,-1 1-4-16,2 0-14 0,-4 2-25 16,0 1-35-16,0 1-16 0,1-2-38 0,0 3-17 15,-5 8-66-15,6-13-39 0,-5 6-28 0,2 1-1009 16,0 0-119-16</inkml:trace>
  <inkml:trace contextRef="#ctx0" brushRef="#br0" timeOffset="152702.259">6145 6829 638 0,'-12'5'200'0,"-1"2"19"15,-1 1-24-15,1 2 22 0,-2 1-37 16,0 0-6-16,0 3 14 0,2 0-12 0,0 0 9 16,2-1-40-16,3 0-47 0,0 0 77 0,0 0-49 15,4-2 10-15,0-1-5 0,1 0-5 0,3-1-14 16,0-9-16-16,4 12-22 0,-1-5 7 0,-3-7-6 15,12 6 10-15,-4-4-51 0,-8-2 19 0,14-1-6 16,-14 1-6-16,18-6-13 0,-9 1 11 0,2-1-4 16,-3-2-14-16,1 1-2 0,2-3 19 0,-4 1-4 15,2 1-25-15,-4 0-49 0,1-4-20 16,1 3-24-16,-3 0-20 0,-1-2-46 0,0-1-34 16,-2 1-53-16,2 1-86 0,-1-1-1030 15,1-2-117-15</inkml:trace>
  <inkml:trace contextRef="#ctx0" brushRef="#br0" timeOffset="153034.205">6226 6566 943 0,'-1'9'358'16,"-2"-1"-35"-16,1 0-27 0,2 4-26 16,-1-3-12-16,-1 4-39 0,1-2 1 0,1 2-21 15,0-1-12-15,0 2-14 0,1 0-11 0,1 0-9 16,-1 3-3-16,1-1-31 0,1 2-7 0,-1 3-14 16,1-3-13-16,-1 3-15 0,1-1 6 0,-1-2-10 15,1 3-7-15,0-2 0 0,-2-1-13 0,1-1-6 16,-1 1-3-16,0-3-30 0,-1 0-17 0,0-1-8 15,0-2-38-15,-1 1-29 0,1-2-4 0,0 0-30 16,-1-2-41-16,-1-1 2 0,2-8-49 0,0 0-18 16,-4 15-27-16,4-15-40 0,0 0-1031 15,0 0-195-15</inkml:trace>
  <inkml:trace contextRef="#ctx0" brushRef="#br0" timeOffset="153302.343">6507 6778 1057 0,'0'0'388'16,"2"15"-25"-16,-2-6-49 0,-2 3-33 0,4-1-45 15,-4 2-19-15,2 1-34 0,-1-1-8 0,-1 0-43 16,1 4-5-16,0-2-13 0,-2 1-6 0,1-2-25 16,1-1-23-16,-1-1-46 0,0 0-14 0,0 0-69 15,2-2-25-15,-1-2-46 0,-1 0-30 0,2-8-54 16,0 0-125-16,5 11-1048 0</inkml:trace>
  <inkml:trace contextRef="#ctx0" brushRef="#br0" timeOffset="153478.748">6502 6902 812 0,'-12'2'270'0,"0"1"-91"15,2 0 49-15,0-2-96 0,-1 0-23 0,-1 2-102 16,12-3-33-16,-21 1-104 0,21-1-47 0</inkml:trace>
  <inkml:trace contextRef="#ctx0" brushRef="#br0" timeOffset="153986.093">6813 6849 789 0,'0'0'229'0,"0"0"-32"0,0 0-45 15,0 0 3-15,0 0-37 0,-26 16 26 0,18-11-30 16,0 1-16-16,0 1-28 0,0 0 10 16,1 0 0-16,-1 0-16 0,1 3 11 15,0-2 8-15,3 0 7 0,0 0-46 0,0 0 24 16,2 0 5-16,1-2-16 0,1-6-8 0,-3 14 9 15,3-14-8-15,3 9 1 0,-3-9-10 0,4 6-9 16,-4-6-3-16,0 0-14 0,11 0 7 0,-11 0-3 16,0 0 28-16,17-11-44 0,-12 8 9 0,-1-4-6 15,0 3-9-15,3-2 22 0,-1 0 9 0,-1-2-54 16,0 0 58-16,-1 2-8 0,-1-1-9 0,-3 7-11 16,7-11 14-16,-3 5-9 0,-3 1 1 0,-1 5-17 15,5-9 26-15,-5 9-23 0,4-6 19 0,-4 6-11 16,0 0 10-16,4-7 5 0,-4 7-19 15,0 0-10-15,0 0-1 0,0 0 26 0,0 0-24 16,0 0-7-16,3 25 16 0,-3-25-23 16,0 12 31-16,0-12-5 0,1 11-14 0,-1-11 17 15,0 12 15-15,0-12-37 0,3 10 22 0,-3-10 4 16,7 10 13-16,-4-7-11 0,-3-3-12 0,6 8-6 16,-6-8 25-16,10 5-11 0,-5-3-8 0,-5-2-17 15,11 5-5-15,-11-5 7 0,12 2-30 0,-12-2-47 16,9 2-23-16,-9-2-46 0,0 0-44 0,0 0-15 15,15-1-1187-15</inkml:trace>
  <inkml:trace contextRef="#ctx0" brushRef="#br0" timeOffset="154477.475">7027 6802 593 0,'-7'4'231'0,"2"1"-11"16,-3 1-49-16,2 2-9 0,-2 0 6 0,1-1-41 15,2 1 19-15,2-3-27 0,-1 2 3 16,0 0 9-16,1-1-13 0,3-6-45 15,-3 10 1-15,3-10-12 0,0 0 6 0,0 0-17 16,0 0 10-16,8 7-1 0,-8-7 5 0,0 0-19 16,0 0-10-16,19-13-3 0,-14 9-25 0,-5 4 6 15,13-11 5-15,-9 7-6 0,2-1 19 0,-2 1-16 16,-4 4 9-16,12-8 3 0,-7 3-18 0,-5 5-30 16,7-5 68-16,-7 5-32 0,7-4-19 0,-7 4 0 15,0 0 15-15,0 0-37 0,0 0 44 0,0 0-19 16,9 12 22-16,-9-12-22 0,-2 18 18 0,1-8 20 15,-2 0-4-15,0 3-16 0,0 0 25 16,1 2-31-16,-4 1 36 0,1 1 0 0,0-3-17 16,1 0 16-16,0 2-3 0,-1-2-14 0,2-3 11 15,-1 2-21-15,1-4 15 0,-2 3-24 16,2-2 13-16,-1-2-10 0,1 2 9 0,-1-2 0 16,1-2-12-16,-3 0-22 0,-2 1-4 0,1-2-25 15,0-2-23-15,-4 1-28 0,-1-3-27 0,2-1-65 16,10 0-42-16,-25-2 23 0,12-2-1158 0</inkml:trace>
  <inkml:trace contextRef="#ctx0" brushRef="#br0" timeOffset="155946.428">7187 6827 194 0,'-8'6'110'0,"8"-6"10"15,-8 5-68-15,8-5 74 0,-5 5 21 0,5-5-9 16,-7 3 2-16,7-3 40 0,0 0 17 0,-6 6-23 16,6-6-53-16,0 0 30 0,0 0-40 0,0 0-2 15,0 0-8-15,0 0-4 0,14 12-36 16,-7-9 16-16,-7-3-17 0,16 1 12 0,-6 1-41 16,0-1 54-16,1-1-49 0,3 0-6 15,-4 0-4-15,4 0 4 0,-2-1-7 0,-2 1-10 0,2-3 24 16,-2 1-1-16,0-1-30 0,1 0 7 15,-2-3-16-15,-1 1 39 0,2 0-24 0,-3-2-5 16,-1 1-4-16,1-1 12 0,-3 2-15 0,2 0 4 16,-2-1 12-16,-1 0 7 0,-3 6-36 0,3-11 16 15,-3 11 7-15,0-12 2 0,0 12-24 0,-6-8 12 16,2 4-23-16,-3 2 30 0,7 2-30 0,-14 1 36 16,14-1-13-16,-20 5 22 0,10 1-2 0,-2 2 17 15,0 0-17-15,0 3-24 0,0 2 39 16,-1 2-4-16,4 0-34 0,-2 1 22 0,3-1 9 15,2 0 2-15,0 0-10 0,4 0 22 0,-1-2-8 16,3-2 0-16,0 1-11 0,3-2 4 16,1 0-8-16,0-2-19 0,3 1-6 0,0-4 14 15,3-1 8-15,-1 1 5 0,-1-4-46 0,-8-1-2 16,20-1-21-16,-10-1-28 0,1-2-16 0,-2 0-43 16,-2-2-54-16,1-1-29 0,0 3-1180 0</inkml:trace>
  <inkml:trace contextRef="#ctx0" brushRef="#br0" timeOffset="156841.379">6472 6944 457 0,'-7'2'136'0,"7"-2"6"0,0 0-25 16,-9 5-3-16,9-5 21 0,0 0-21 0,-7 3 14 16,7-3-26-16,0 0-42 0,0 0 39 15,0 0-1-15,-7 4-24 0,7-4 22 0,0 0-21 16,0 0 48-16,0 0-32 0,0 0 13 0,0 0-1 15,0 0 1-15,0 0-28 0,0 0 6 16,0 0-5-16,0 0-11 0,0 0-27 0,0 0 13 16,20-12-8-16,-20 12-7 0,13-3 6 0,-6-1-14 15,3 1 18-15,-2 1-6 0,2-1-9 0,1 1-4 16,-1-1-16-16,0 2 1 0,1 1 2 0,1-3-46 16,0 3-25-16,-2-1 6 0,-1 0-30 0,-9 1-14 15,17-3-33-15,-17 3-71 0,14-1 25 0,-8 1-1283 16</inkml:trace>
  <inkml:trace contextRef="#ctx0" brushRef="#br0" timeOffset="161033.808">1317 7658 878 0,'0'0'273'0,"0"0"-11"16,0 0-18-16,0 0-14 0,0 0-58 0,0 0 30 16,0 0-42-16,0 0-16 0,0 0-2 0,0 0-14 15,0 0-10-15,0 0 5 0,0 0-38 0,0 0 12 16,-7 33-5-16,2-23-15 0,3 3-14 0,2 0 32 15,-2 4-17-15,0-2 6 0,2 0-24 16,0-3 7-16,0 4-3 0,2-3-2 16,0-1-21-16,-2 0 8 0,0-12 3 0,7 19-2 15,-4-11-12-15,-3-8 4 0,11 11-5 0,-2-9-3 16,-9-2-7-16,0 0 11 0,31-13-4 0,-17 4 13 16,1-5-27-16,-1-1 0 0,1-4-12 0,0 2 13 15,-2-7 2-15,-3 2-8 0,2 1-3 0,-3 2-2 16,-1-2 0-16,-2 5 1 0,1 0-19 0,-3 2-15 15,0 3-32-15,-2-1-32 0,2 3-17 16,-4 9 19-16,5-14-26 0,-5 14-17 0,0-8-47 16,0 8-30-16,0 0-34 0,0 0 3 15,8-3-304-15,-8 3-773 0</inkml:trace>
  <inkml:trace contextRef="#ctx0" brushRef="#br0" timeOffset="161529.738">1557 7847 1001 0,'-1'9'297'0,"1"-9"-37"0,-3 9-19 0,3-9 4 15,-1 12-21-15,1-5-30 0,0-7-37 0,-4 18 17 16,4-10-37-16,-2 1-3 0,2-1-27 0,-1 1-14 15,-1 1-20-15,-1 0 2 0,2-2-6 0,1-8-39 16,-4 13-24-16,3-6-18 0,1-7-77 0,-5 10-24 16,5-10-57-16,-8 9-43 0,6-6-536 15,2-3-615-15</inkml:trace>
  <inkml:trace contextRef="#ctx0" brushRef="#br0" timeOffset="161909.539">1143 7575 1062 0,'-10'-4'391'0,"10"4"-75"0,0 0-38 16,0 0-7-16,0 0-51 0,0 0-8 0,0 0-42 15,0 0-20-15,0 0-9 0,19-19-18 0,-11 15-11 16,3-1-15-16,2 1-14 0,3-1-31 0,2 0-6 15,2 0-40-15,1 0-32 0,-1 1-3 16,4 0 12-16,3-1-33 0,-5 1-56 16,1 2 20-16,-3-1-54 0,-1 1-15 0,1 0-65 15,-4 1-501-15,1 0-687 0</inkml:trace>
  <inkml:trace contextRef="#ctx0" brushRef="#br0" timeOffset="162426.214">1903 8025 1453 0,'0'8'389'16,"-1"1"-74"-16,0-2-42 0,-1 2-36 0,-1 2-23 15,-2-1-27-15,1 0-25 0,-1 0-13 0,1 0-15 16,-3 0-47-16,-4 0-33 0,4-1-19 16,-2-2-26-16,1-1-18 0,-1 1-20 0,-1-3-61 15,2 1-32-15,8-5-84 0,-20 1-35 16,13-1-538-16,7 0-628 0</inkml:trace>
  <inkml:trace contextRef="#ctx0" brushRef="#br0" timeOffset="162969.845">2309 7653 1172 0,'3'16'333'0,"-1"-1"-39"15,2 2-34-15,-1-4-18 0,-2 0-36 0,3 2-29 16,-1-3-3-16,0 2-15 0,-2-3-11 0,2 2-18 16,0-2 2-16,0 1-39 0,0-2 19 15,-1-2-3-15,1 1-15 0,-1-1-2 0,-2-8-31 16,5 11 30-16,-5-11-40 0,6 7-3 0,-6-7 7 15,0 0-2-15,14-4-14 0,-14 4 8 16,13-14-24-16,-5 3 14 0,-2-2-24 0,2-1 18 16,2-3-18-16,-1-1 12 0,1 0-15 0,-1-1 3 15,0 0 23-15,-2 5-16 0,-1-2-10 0,2 3-3 16,-1 2-1-16,0-2-22 0,-1 4-8 0,0 0-30 16,1 2-33-16,-2-1-47 0,-5 8-13 15,9-12-44-15,-9 12-62 0,6-8-20 0,-5 6-1018 16,-1 2-80-16</inkml:trace>
  <inkml:trace contextRef="#ctx0" brushRef="#br0" timeOffset="163545.474">2515 7895 1035 0,'0'0'308'0,"36"-6"-22"0,-36 6-62 16,10-4-30-16,-3 2-19 0,1-1-25 0,-8 3-19 16,19-3-8-16,-11 3-5 0,3-2-4 0,-2 2-27 15,-9 0 10-15,17 0-2 0,-9 0-21 0,-8 0-21 16,10 4-2-16,-10-4 1 0,9 5-7 0,-9-5-3 15,0 0 4-15,-2 11 1 0,2-11-28 16,0 0-9-16,-11 15 40 0,5-8-24 16,6-7-6-16,-10 10 1 0,4-4-21 0,6-6 5 15,-10 9 23-15,4-3-30 0,6-6 25 0,-9 8-18 16,9-8 4-16,-8 5 6 0,8-5 50 0,0 0-43 16,-6 8 21-16,6-8-11 0,0 0 30 0,0 0-46 15,0 0 30-15,11 16-21 0,-3-15 7 0,0 2-7 16,1 0 9-16,2-1-20 0,-1-1 18 0,1 2-26 15,0-2 18-15,-11-1-6 0,18 0-4 0,-9 0 1 16,-9 0 4-16,14 0-33 0,-14 0-15 16,14-1-37-16,-8-2 16 0,-6 3-81 0,0 0-22 15,9-13-46-15,-9 13-58 0,1-10-984 16,1 3-101-16</inkml:trace>
  <inkml:trace contextRef="#ctx0" brushRef="#br0" timeOffset="163845.053">2230 7534 1550 0,'0'0'404'16,"0"0"-40"-16,0 0-46 0,0 0-40 0,0 0-27 15,0 0-52-15,0 0-31 0,31-7-25 16,-18 4-26-16,0 0-32 0,1 1-29 0,4-1-53 16,2 1-12-16,2-1-19 0,0 0-50 0,6 1-19 15,0 0-42-15,-1-1-48 0,-4 2-59 0,6-2-246 16,-9 2-883-16</inkml:trace>
  <inkml:trace contextRef="#ctx0" brushRef="#br0" timeOffset="164297.712">3099 7994 1424 0,'-3'14'364'0,"-2"-1"-39"0,2 0-32 15,-1-3-43-15,-2-1-61 0,2 0 8 0,-2 0-62 16,-1 1 13-16,2-3-34 0,-1 0-21 0,0-1-20 16,0 2-56-16,0-2-48 0,6-6-34 15,-10 9-67-15,10-9-20 0,-12 1-93 0,12-1-79 16,0 0-1097-16</inkml:trace>
  <inkml:trace contextRef="#ctx0" brushRef="#br0" timeOffset="164693.998">3419 7557 971 0,'0'0'396'15,"0"0"-64"-15,-2 32-20 0,2-21-26 0,-1 2-14 16,1 0-25-16,-2 5-15 0,1-2-20 0,1 2-8 16,1-1-25-16,1 2-10 0,1-2-18 0,1 1-2 15,-1 0-21-15,1-1-15 0,-1-2 2 16,2 0-20-16,-2-3-3 0,-1-2-19 0,1 1-1 16,-1-1-11-16,0-2 1 0,1-2-18 0,-3-6-1 15,7 8 4-15,-7-8 5 0,0 0-1 16,14-2-23-16,-14 2-7 0,10-12-5 0,-4 4 0 15,0-2-4-15,-1-1 8 0,2-1-13 0,-2-4 8 16,1 1 0-16,0 0-6 0,1 1 9 0,-2-1-9 16,0-1 0-16,-1 4-12 0,0 2-12 0,1 0-28 15,0-1-28-15,-2 4 1 0,0-2-21 0,0 2-16 16,-1 0-53-16,-2 7-30 0,3-13-74 0,-3 13-26 16,5-7-981-16,-5 7-108 0</inkml:trace>
  <inkml:trace contextRef="#ctx0" brushRef="#br0" timeOffset="165133.838">3646 7744 1684 0,'0'0'412'0,"12"5"-64"0,-12-5-52 15,12 4-17-15,-4-3-40 0,1 1-49 16,1 1 5-16,0-1-48 0,1 1-4 0,-1 0-27 16,-10-3 3-16,17 3-4 0,-10 1 0 15,-7-4-45-15,10 5 9 0,-10-5-23 0,5 7 14 16,-5-7-10-16,0 9-3 0,0-9 1 0,-6 12-38 16,3-7 11-16,-3 3 1 0,2-1-6 0,-3-1-2 15,3 3-5-15,0-4 26 0,-1 1-36 0,1-1 3 16,4-5 5-16,-7 12 18 0,4-7-21 0,3-5 5 15,-5 11-3-15,3-5 5 0,2-6-12 0,2 10 26 16,-2-10-29-16,6 9 9 0,-1-3 1 0,-5-6-19 16,8 7 10-16,-3-3 23 0,-5-4-35 0,8 7 12 15,-8-7-5-15,8 5 8 0,-8-5 23 0,6 8-28 16,-6-8-10-16,2 5 10 0,-2-5-1 16,0 0-8-16,-2 13-1 0,2-13-2 15,-6 5-9-15,6-5-6 0,-9 6 12 0,3-3-19 16,6-3-26-16,-14 4-5 0,4-4-32 0,10 0-12 15,0 0-39-15,-26-5-36 0,15 1-53 0,4-1-55 16,-1-2-882-16,0 0-92 0,2-4-154 0</inkml:trace>
  <inkml:trace contextRef="#ctx0" brushRef="#br0" timeOffset="165465.792">3503 7468 1409 0,'0'0'509'0,"0"0"-48"0,0 0-87 15,0 0-37-15,0 0-60 0,0 0-44 16,0 0-15-16,0 0-34 0,0 0-20 16,26 6-24-16,-26-6-14 0,21-3-8 0,-4 2-24 15,0-1-14-15,4 1-12 0,3 0 5 0,0 0-22 16,-1 1-5-16,1 0-25 0,0 0-18 0,-3 0-29 16,1 1-39-16,-3 0-45 0,-3 0-62 0,1-1-43 15,7 3-107-15,-11 0-856 0,3-3-175 0,0 1-163 16</inkml:trace>
  <inkml:trace contextRef="#ctx0" brushRef="#br0" timeOffset="165934.006">4309 7719 1282 0,'0'0'410'16,"-3"10"-3"-16,3-3-58 0,-1 1-17 0,1 1-38 15,0 1-16-15,0 1-36 0,1 0-9 0,-1 0-47 16,2 2-23-16,-4-1-14 0,2 2-11 0,-1-2-5 15,-1 1-34-15,-2-1-16 0,0 1-5 0,1 0-11 16,-1-3-14-16,0 2-46 0,-2-1-7 16,0-3-37-16,1 1-14 0,-4-1-44 0,2-1-11 15,0-1-30-15,0-1-55 0,-3-2-10 16,10-3-18-16,-15 2-30 0,6-4-956 0,9 2-132 16</inkml:trace>
  <inkml:trace contextRef="#ctx0" brushRef="#br0" timeOffset="166317.709">4530 7595 1293 0,'1'11'367'0,"2"0"-28"0,0 4-34 0,0 2-24 16,-2 1-10-16,3-2-25 0,-2 2-26 0,0 0-19 15,0-2-18-15,1 1 10 0,0-4-32 0,-2 0-12 16,0-2-12-16,2-1-7 0,-1 0-23 0,1-2-1 16,-3-8-10-16,2 11-13 0,4-7-4 0,-6-4-2 15,8 3-21-15,-8-3-4 0,13-7 2 0,-2 3-15 16,1-6-4-16,1-3 3 0,2-3 1 15,1 1-17-15,-1-2-1 0,-1 2-6 0,2-3 19 16,-3 1-16-16,1 3-27 0,-2-1-9 0,0 1-15 16,-1 1-33-16,-2 2 7 0,2 0-59 15,-3 2-31-15,-1 0-10 0,-1 2 2 0,1-1-46 16,-1 2-21-16,-6 6-21 0,10-11-64 0,0 6-76 16,-6 2-936-16,-4 3-102 0</inkml:trace>
  <inkml:trace contextRef="#ctx0" brushRef="#br0" timeOffset="166949.588">4972 7693 1226 0,'0'0'388'16,"11"6"-62"-16,-11-6-47 0,8 2-39 0,-8-2-56 15,7 6 16-15,-7-6-39 0,5 4-28 0,-5-4-10 16,0 0-25-16,4 10-4 0,-4-10-8 0,0 0-13 16,-1 10 5-16,1-10-26 0,0 0 10 0,-7 11-16 15,7-11 2-15,-3 9-23 0,3-9 14 0,-4 5 5 16,4-5-17-16,-6 7-4 0,6-7 1 16,-4 6-13-16,4-6 5 0,-4 5 3 0,4-5-2 15,0 0-5-15,-6 5 16 0,6-5-20 0,0 0 18 16,-4 6-7-16,4-6-9 0,0 0-15 15,-4 5 19-15,4-5-9 0,0 0 3 0,0 0 0 16,-5 6 16-16,5-6-19 0,0 0 11 0,0 0 2 16,-5 5-3-16,5-5-8 0,0 0 10 0,0 0-4 15,0 0 3-15,0 0-3 0,0 0 26 0,0 0-29 16,0 0 13-16,0 0-5 0,0 0-10 0,0 0 10 16,0 0-6-16,0 0-1 0,0 0 14 15,0 0-32-15,10 11 14 0,-10-11 6 0,0 0-9 16,7 5 1-16,-7-5 8 0,0 0-21 0,0 0 24 15,10 2-19-15,-10-2 19 0,0 0-16 0,0 0 12 16,8 5 3-16,-8-5-10 0,0 0-8 16,7 2-4-16,-7-2 14 0,7 2-4 0,-7-2-8 15,0 0 0-15,9 5 2 0,-9-5-1 0,0 0 4 16,4 6 0-16,-4-6-8 0,0 0-7 0,0 0-3 16,1 11 8-16,-1-11-7 0,0 0 12 0,0 0-3 15,-5 10-2-15,5-10-11 0,-3 6 3 0,3-6-12 16,-8 6 17-16,8-6-23 0,-5 7 8 0,5-7-1 15,-5 6 11-15,5-6-1 0,-5 4-14 0,5-4 9 16,-4 5-8-16,4-5 0 0,0 0-3 0,-7 5-11 16,7-5 16-16,0 0-10 0,0 0 7 15,-6 4 3-15,6-4 16 0,0 0-16 16,0 0-34-16,0 0-41 0,0 0-12 0,0 0-52 16,0 0-33-16,0 0-71 0,0 0-1093 0,0 0-174 15</inkml:trace>
  <inkml:trace contextRef="#ctx0" brushRef="#br0" timeOffset="167409.644">4983 7732 887 0,'0'0'323'0,"-2"10"-11"0,2-10-43 0,-2 11-9 16,2-11-28-16,-1 11-32 0,1-5 14 0,0-6-36 16,0 13-24-16,0-13 0 0,1 15-34 15,1-10-7-15,-2-5-6 0,0 17-36 0,0-11 13 16,-2 3-15-16,2-9 7 0,-1 15-22 0,1-8 2 15,0-7 2-15,-2 13-14 0,1-6 11 0,1-7-17 16,-3 11-27-16,3-11 11 0,-1 8-5 16,1-8 0-16,0 0 4 0,-2 11 3 0,2-11 3 15,0 0-3-15,0 0-9 0,0 8 27 0,0-8-2 16,0 0-16-16,0 0 9 0,0 0 0 0,0 0-5 16,0 0 1-16,24-7-6 0,-24 7 7 0,16-9 18 15,-9 5-21-15,2-1-4 0,-1-1 2 0,0 1-10 16,1 0 7-16,-1 0-15 0,4 0 6 0,-4-1-28 15,2 2 40-15,0 0-50 0,-2-1-20 0,-2 2-19 16,1 0-30-16,-1-1-61 0,-6 4-10 0,10-9-49 16,-10 9-6-16,7-9-23 0,-7 9-120 15,7-14-899-15,-4 9-220 0</inkml:trace>
  <inkml:trace contextRef="#ctx0" brushRef="#br0" timeOffset="167662.003">5124 7702 1126 0,'0'10'347'0,"-2"-1"-39"0,2 2-12 15,-1 1-23-15,1 0-47 0,0 1-32 16,0 0-8-16,0-1-18 0,-2 2-25 0,2 2-12 16,0-5-6-16,-1 3-26 0,1-2-15 0,-2 1 11 15,2-2-42-15,-1 2-16 0,0-3-20 0,-1 2-8 16,-1 0-15-16,0-2-3 0,-1 1-44 0,0 1 5 15,-2 0-34-15,2-1-3 0,-2-1-9 0,1 0-7 16,-1-1-56-16,2-1 8 0,-3 0 7 16,4-2-10-16,0 0 6 0,3-6-17 0,0 0-63 15,-6 12 2-15,6-12-508 0</inkml:trace>
  <inkml:trace contextRef="#ctx0" brushRef="#br0" timeOffset="168217.487">4470 7548 772 0,'-8'1'337'15,"8"-1"-17"-15,0 0-47 0,0 0 17 0,0 0-46 16,0 0 6-16,0 0-13 0,0 0-1 0,0 0-30 15,0 0 8-15,0 0-32 0,0 0-17 0,0 0-28 16,0 0-7-16,0 0-14 0,32-13-16 16,-19 10-10-16,5-1-12 0,4-1-13 0,3 0-8 15,2 1-3-15,1-1-14 0,-1-1-10 0,1 2-2 16,-2-1-33-16,-4 1 5 0,-2 2-43 0,1-1 8 16,-2-1-50-16,-5 3-15 0,-1-2-43 15,-1 1-37-15,-2 0-84 0,-10 2-101 0,21-3-944 16,-13 3-146-16</inkml:trace>
  <inkml:trace contextRef="#ctx0" brushRef="#br0" timeOffset="178772.547">1054 8672 461 0,'0'0'218'0,"0"0"-45"0,0 0-20 15,0 0-46-15,0 0 20 0,0 0-31 16,0 0 19-16,0 0 16 0,0 0-68 0,0 0-23 16,0 0 6-16,0 0 23 0,0 0-11 0,0 0 3 15,0 0 13-15,0 0-7 0,0 0-9 0,0 0 12 16,0 0-13-16,0 0 7 0,0 0 13 0,0 0 14 15,0 0-22-15,0 0 19 0,0 0-41 0,0 0 34 16,0 0-39-16,0 0 30 0,0 0-20 0,0 0-1 16,0 0 16-16,0 0-20 0,0 0-9 15,0 0 12-15,0 0 0 0,0 0-4 0,0 0 15 16,0 0-15-16,0 0-4 0,0 0 8 16,0 0-17-16,11-2 38 0,-11 2 2 0,0 0-6 15,0 0-5-15,-1 13 0 0,1-13-11 0,-3 15 38 16,3-6-12-16,0 3-4 0,0 1-6 0,0 2 5 15,3 2-19-15,-2 1-1 0,0 3 8 0,-1-2 2 16,2 3-3-16,-2-2 9 0,0 3-28 16,2-2 10-16,-2 2-11 0,2 2-7 0,-2-6 0 15,0 3-3-15,2-4 8 0,-4 2-15 0,2-2-3 16,-2-4-5-16,2 0-19 0,0-2-14 0,-2-1-2 16,2 0-9-16,0-1-26 0,-2-2 12 15,1-1-40-15,1-7 13 0,-1 11-7 0,1-11 9 0,-6 10-53 16,6-10 9-16,-4 6-1 0,4-6 16 15,0 0-16-15,-6 3-30 0,6-3-1 0,0 0-22 16,0 0-12-16,0 0-27 0,0 0-6 16,0 0-11-16,0 0-78 0,-19-13-1053 0</inkml:trace>
  <inkml:trace contextRef="#ctx0" brushRef="#br0" timeOffset="179380.497">1412 8633 918 0,'0'0'300'0,"0"0"-32"0,0 0 0 16,0 0-15-16,0 0-16 0,0 0-15 0,0 0-8 15,0 0 7-15,0 0-4 0,0 0-22 0,-27 17-8 16,18-9-20-16,-3 2 7 0,0 1-46 16,-5 3 7-16,-1 1-28 0,0 1 20 15,2-1-40-15,-6 4-6 0,1-2-19 0,4 0 16 16,-1-2-16-16,2 0-2 0,0-2-9 0,0 1-12 15,2-3-2-15,1-1-14 0,0-1-1 0,4-1 10 16,-2-3 1-16,2 2-19 0,0 0-14 0,0-3 8 16,4 0-8-16,-2 0 2 0,1-1 2 0,6-3 20 15,-7 5-5-15,7-5 6 0,-7 3 2 0,7-3-2 16,0 0-7-16,0 0 27 0,0 0-17 16,-7 5 8-16,7-5-11 0,0 0 2 15,0 0-1-15,0 0 0 0,0 0 12 0,0 0-10 16,0 0-8-16,0 0 10 0,0 0 5 0,0 0-6 15,25 6-5-15,-16-4 0 0,-9-2-2 0,20 2-12 16,-6 1 10-16,4-2-7 0,2 0-11 0,3 0 20 16,6 0-22-16,0-1 6 0,-1 2 3 0,0 1 8 15,-3-2-15-15,0 0 15 0,-5 1-27 16,0-1 3-16,-2 2-8 0,-2-2-11 0,-2 2-10 16,-2-2 1-16,1 2-26 0,-13-3 13 0,19 3-51 15,-19-3 32-15,13 6-31 0,-13-6-13 0,9 6-4 16,-9-6-5-16,5 7-24 0,-5-7-6 0,0 0-38 15,8 6-13-15,-8-6-4 0,0 0 16 0,0 0-74 16,0 0-933-16,11-2-159 0</inkml:trace>
  <inkml:trace contextRef="#ctx0" brushRef="#br0" timeOffset="180504.867">1921 8654 993 0,'0'0'268'16,"0"0"-76"-16,2-9 12 0,-2 9-8 0,0 0-35 15,0 0 15-15,-11-6-16 0,4 4-13 16,7 2-25-16,-18 0-12 0,5 3 4 0,-1 0-18 16,-2 1-6-16,-2-1-11 0,1 4-4 0,-4 0-6 15,-3 1 1-15,2 1 8 0,1 2 7 0,0 0-6 16,2 0 15-16,-2 1-31 0,3 0 17 0,1 1-4 15,3 1-1-15,3-2 8 0,5 3-14 0,-1-1 0 16,4 0 3-16,2-1-16 0,2-1 8 16,2 1-12-16,5 1-3 0,-1-2-11 0,2-1 3 15,5 2-10-15,-3-3 3 0,3-2-16 16,1 1 15-16,-1-1-31 0,-1-1 14 0,0 1-6 16,-1-3-1-16,1-1-1 0,-2-1-6 0,0 1-19 15,-1-1-16-15,1 1-2 0,-2-4 3 0,-9 0-24 16,17 0 4-16,-7-2-30 0,-2-1 9 0,1 1-44 15,1-2-1-15,-1-1-44 0,3-3-17 0,-1-1-44 16,2 0-876-16,2-1-296 0</inkml:trace>
  <inkml:trace contextRef="#ctx0" brushRef="#br0" timeOffset="181200.523">2222 8600 1197 0,'0'0'328'0,"0"0"4"0,0 0-67 15,0 0 9-15,0 0-47 0,0 0-5 0,0 0-28 16,0 0-3-16,0 0-17 0,0 0 1 0,0 0-33 16,0 0 16-16,-6 25-19 0,4-15 4 0,1 2-23 15,-1-1 5-15,0 6 11 0,-1 1-29 0,1-1-5 16,-2 2-2-16,0 3-20 0,0 1 1 0,0-2-15 15,-2 2 9-15,0-1-15 0,-2 1-7 16,1-1-12-16,0 0-2 0,1-2-3 0,-1 2-3 16,-2-3 10-16,4-2-10 0,-1-2-10 0,2 0-4 15,-1-4-6-15,0 1-2 0,2-3-8 16,0 1 6-16,1-4-12 0,0 0 3 0,2-6-6 16,-4 10 3-16,4-10 12 0,0 0 2 0,0 0-8 15,0 0 18-15,11 8-21 0,-11-8 14 0,0 0-6 16,20-4 5-16,-20 4-2 0,18-4 11 0,-8 0-5 15,2 1-6-15,0 1-20 0,1 0 18 16,2-1-5-16,0 1-15 0,1 0 0 0,0 1-8 16,2-1-12-16,-2 1-1 0,2 1-20 0,-2-1 3 15,1-1-20-15,-1 1-19 0,0 1-19 0,0-2-16 16,0 1-19-16,-2 0-33 0,1-1-29 0,-2-2-9 16,1 1-58-16,-1 1-955 0,1-3-15 0,-1 1-152 15</inkml:trace>
  <inkml:trace contextRef="#ctx0" brushRef="#br0" timeOffset="190544.617">5224 8519 579 0,'0'0'236'0,"10"0"-24"0,-10 0-5 0,0 0 17 16,0 0-25-16,0 0-14 0,0 0 3 0,11 1-21 15,-11-1-24-15,0 0 24 0,0 0-51 0,14 0 7 16,-14 0-30-16,0 0 36 0,0 0-29 0,0 0-47 15,9 1-3-15,-9-1 5 0,0 0-14 0,0 0 11 16,0 0-27-16,0 0 47 0,0 0-24 0,0 0-4 16,-29 11-18-16,18-9 10 0,-3 1-4 0,0-1 6 15,-3 1-18-15,0 0 0 0,0 0-7 16,0 0 9-16,0 2-16 0,3-1 3 16,0-3-4-16,1 2 7 0,-3 0-15 0,2 0 14 15,0-1-2-15,1 2 10 0,-1-1 8 0,3 1-25 16,-2-2-11-16,1 1 7 0,0 1 2 0,2-1 22 15,-1 1 4-15,2 0 8 0,2 0-18 0,-1-1 4 16,1-2 8-16,1 3-6 0,6-4 9 0,-7 7-10 16,7-7-7-16,-3 5 11 0,3-5 5 0,0 0 5 15,0 0-27-15,15 15 13 0,-4-10-7 0,0-3-9 16,6 1-12-16,3 3 36 0,1-3-39 0,0 1-4 16,6-1 0-16,-1 1 9 0,-2-2 7 15,2 1-4-15,-3 0 13 0,-3 0-6 0,1-1-7 16,-4 1 21-16,3 1-17 0,-5-3 11 0,-2 1-18 15,-1 1 2-15,0-2-2 0,-3 0 10 0,-1 2-2 16,-8-3-6-16,17 3-11 0,-17-3-1 0,11 2 1 16,-11-2 12-16,8 2-6 0,-8-2-8 0,0 0 5 15,0 0-6-15,0 0 12 0,-20 12 2 16,7-8 3-16,0-1 25 0,-4 2-25 0,0 0 0 16,-1 1-12-16,-1 0 5 0,-2 0-10 0,-1 2 25 15,2-1-5-15,-4 3-19 0,3-2 10 0,-3 1 6 16,2 2 6-16,0-3-8 0,-1 3 2 0,2-1 2 15,-2 1-13-15,2 0 0 0,0 0 17 16,4-4 8-16,2 2 1 0,0-2 5 0,1-1 15 16,4 0-11-16,0-2-2 0,2 0 9 0,0 0-7 15,0-1 11-15,3 1-9 0,5-4 16 0,-10 5-20 16,10-5 19-16,-6 4-15 0,6-4 10 0,0 0-26 16,0 0 24-16,0 0-27 0,38-1 11 0,-22-1 5 15,2 1-5-15,4-4-13 0,2 3 0 0,2-2 0 16,1 2-5-16,0-1 0 0,-2 1 0 0,-3-1-15 15,2 3 18-15,-3-3-19 0,-4 2 4 0,0-2 4 16,-3 1-43-16,0 0-13 0,-3 1 1 0,2 0-16 16,-6-1-48-16,2 1-68 0,-9 1-10 15,0 0-48-15,21-5-44 0,-17 4-1057 16,-4 1-180-16</inkml:trace>
  <inkml:trace contextRef="#ctx0" brushRef="#br0" timeOffset="191264">6017 8500 752 0,'0'0'297'0,"0"0"-61"0,0 0 17 0,-19 15-69 16,14-9 7-16,-2-1-15 0,1 2 7 0,-1-1-14 15,1 0-8-15,-1 2-10 0,0-1-23 16,2 0-12-16,0-2-15 0,1 5 6 0,1-4-9 16,0 0-7-16,2 1 15 0,1-7-42 0,-2 13 21 15,2-5-15-15,0-8 14 0,0 15-15 0,0-9 11 16,0-6-27-16,3 17-1 0,-3-5-22 0,0-3 11 16,2 3 2-16,-2 1-5 0,0-2-7 15,0 1 4-15,0 1-19 0,-2-2 2 0,1 0 1 16,-1 0-4-16,-2 1-25 0,3-2-17 0,0-1-36 15,-4 0-17-15,2 0-65 0,1-4-12 0,-3 1-46 16,5-6 3-16,0 0-40 0,-10 13-41 0,10-13-1070 16,0 0-134-16</inkml:trace>
  <inkml:trace contextRef="#ctx0" brushRef="#br0" timeOffset="191504.557">6205 8426 900 0,'-13'3'331'0,"-7"1"-48"0,-3 3-48 16,-3-1-30-16,-1 1-28 0,-1-1-22 0,-1 0-7 15,1 1-24-15,-2 0-19 0,2-1-24 0,0 1 14 16,-2-1-43-16,3 2-13 0,-1-3-36 0,0 2-22 15,1 0-86-15,0 1-41 0,2-1-87 16,4 1-29-16,1 0-1207 0</inkml:trace>
  <inkml:trace contextRef="#ctx0" brushRef="#br0" timeOffset="191768.299">6005 8838 1231 0,'-26'4'314'16,"2"-1"-36"-16,2 0-2 0,0-1-53 15,-1 1-38-15,-1-2-12 0,1 2-10 0,-2-2-38 16,1 1 15-16,-1-2-22 0,-1 0 0 0,3 0-31 15,-1 1-28-15,0-1-9 0,3 2-41 0,1-4-41 16,2 2-21-16,2 2-55 0,1-4-71 0,1 2-30 16,0 4-32-16,5-6-1180 0</inkml:trace>
  <inkml:trace contextRef="#ctx0" brushRef="#br0" timeOffset="192332.392">5481 8354 1525 0,'0'0'460'0,"0"0"-53"0,0 0-66 16,0 0-48-16,0 0-31 0,22-11-21 15,-10 7-38-15,2 2-11 0,4-4-40 0,4 2-4 16,0 1-19-16,4-2 4 0,4 1-19 16,-1 0-38-16,2 0-14 0,2 3-20 0,-2-3-19 15,0 1-17-15,0 0-12 0,-1 2-2 0,-2-1-14 16,-4 1-16-16,0-2-34 0,-2 1-26 0,-3 1-35 16,-2 1-29-16,-3-1-59 0,0 1-58 0,-2 7-39 15,-4-7-988-15,-8 0-161 0</inkml:trace>
  <inkml:trace contextRef="#ctx0" brushRef="#br0" timeOffset="193016.688">5861 8860 711 0,'0'0'272'0,"0"0"-53"0,0 0-12 0,0 0 5 15,0 0-15-15,0 0-8 0,0 0-9 0,0 0-17 16,0 0 8-16,0 0-2 0,0 0-26 15,0 0-17-15,0 0 27 0,0 0-13 0,0 0-9 16,0 0-1-16,0 0 17 0,0 0-24 16,0 0 21-16,0 0-39 0,0 0-12 0,0 0-12 15,30-10-1-15,-20 8-9 0,0-1 2 0,1 1-17 16,3-1-18-16,0 2-9 0,6-1 34 0,-6 0-40 16,3 1 11-16,-1-1-13 0,-1 1 18 0,0-1-19 15,0 2 0-15,-4-2-1 0,2 2-2 0,-3-1 3 16,-10 1-18-16,18-1-30 0,-9 1-12 0,-9 0-22 15,13 0-3-15,-13 0-39 0,11-1-30 0,-11 1-36 16,0 0-23-16,0 0-41 0,15 1-673 0,-15-1-350 16,8 1-161-16</inkml:trace>
  <inkml:trace contextRef="#ctx0" brushRef="#br0" timeOffset="193636.258">6554 8520 1126 0,'13'0'343'16,"-13"0"-13"-16,18-2-49 0,-7 1 7 0,3-2-30 15,1 1-62-15,3 0-56 0,2 0 19 16,1 0-54-16,1 0-12 0,2 1-41 0,-1-2-13 15,1 2-24-15,-1 1-15 0,-2-1-42 0,0 1-65 16,-4-2-67-16,-3 2-43 0,3 0-75 0,-5 0-1094 16</inkml:trace>
  <inkml:trace contextRef="#ctx0" brushRef="#br0" timeOffset="193924.29">6670 8651 1578 0,'0'0'466'0,"0"0"-62"16,0 0-49-16,0 0-60 0,18 7-56 0,-18-7-27 15,16 0-17-15,-5-1-26 0,4 0-20 0,-2-3 10 16,3 3-44-16,2-1-16 0,2 1-17 0,-2-2-3 15,1 1-9-15,-2 1-3 0,0-1-15 16,-3-1 2-16,1 3-18 0,-3-2-7 0,0 1-38 16,0 0-47-16,-4 1-35 0,2-1-24 0,-10 1-37 15,11-3-23-15,-11 3-33 0,0 0 9 0,13-7-183 16,-10 4-842-16,-3 3-129 0</inkml:trace>
  <inkml:trace contextRef="#ctx0" brushRef="#br0" timeOffset="194396.259">7501 8429 856 0,'0'0'291'0,"0"0"2"0,5-5-41 16,-5 5-38-16,0 0-10 0,0 0-21 0,0 0 21 15,0 0-11-15,-29 5-5 0,16 1-2 0,2 2 10 16,-5 0-25-16,2 6 24 0,0 2-45 0,-2 1-4 16,2 5-11-16,-1 0 12 0,5 0-26 0,-1 1-6 15,4 0-15-15,-1 0-4 0,4 0-11 16,3-5-3-16,1 1 5 0,1-2-10 0,5 0-28 15,0-1 9-15,5-2-21 0,2-2 5 0,2 0 5 16,2-4-13-16,3-3-4 0,0 0-5 0,1-4 13 16,0-2-19-16,0-1-7 0,3-2-4 0,-4-2-1 15,1-4 7-15,-1 1-3 0,-2-1-9 0,-2-3 5 16,-3 2 8-16,-2-1-1 0,-1-2-6 16,0-1-2-16,-5-2-22 0,1 1-7 0,-2-1-10 15,-2-1-19-15,-4 0 11 0,1 1-12 0,-3-1 0 16,-2 2-25-16,-4 2 25 0,0 3-6 0,-4-1-16 15,-1 3-10-15,-3 3-1 0,0 0-18 0,-3 3-11 16,-2 2-42-16,1 2-18 0,-4 0-36 16,-2 11-51-16,1-8-936 0,2 2-105 0</inkml:trace>
  <inkml:trace contextRef="#ctx0" brushRef="#br0" timeOffset="205140.555">818 10081 861 0,'0'0'290'16,"0"0"-64"-16,0 0-30 0,0 0 27 0,0 0-58 15,0 0 17-15,0 0-7 0,0 0-10 0,0 0 12 16,0 0-34-16,0 0-3 0,0 0-25 0,0 0 4 16,0 0 1-16,0 0-7 0,0 0 3 0,0 0-5 15,0 0-16-15,0 0-20 0,0 0-10 16,0 0-1-16,0 0-9 0,0 0-11 0,0 0 25 15,7 19-24-15,-7-19 12 0,0 13-4 0,0-13 16 16,2 18-12-16,0-10 3 0,0 3-14 0,-1 0 18 16,-1 3-6-16,0 0 0 0,2 4-5 0,-2-3 8 15,0 3-20-15,2 2 3 0,-4-1-13 16,0 0 35-16,2 0-47 0,-1-1 11 0,-1 1-13 16,-2-1 7-16,4-1-10 0,-4-1 1 0,4 1-2 15,-3-1-5-15,-2-4-29 0,3 1-20 16,0-3-4-16,0 0-20 0,2-1-17 0,-2-2 2 15,2-7-30-15,-3 9 7 0,3-9-51 0,-4 5 7 16,4-5-50-16,0 0 7 0,0 0-177 0,0 0-813 16,0 0-132-16</inkml:trace>
  <inkml:trace contextRef="#ctx0" brushRef="#br0" timeOffset="205883.872">752 10119 904 0,'-6'-5'293'0,"6"5"-32"15,0 0 0-15,0 0-43 0,0 0 2 0,0 0-34 16,0 0-19-16,0 0-21 0,14-13-20 16,-8 10 0-16,-1-1-23 0,4-1-2 0,2 0-14 15,-2 0-22-15,4-1 11 0,-1 0-10 0,1 0-8 16,4 1-5-16,-7-1-9 0,1 3 0 0,3-1 3 15,-5 0-13-15,2 1-5 0,-4 1 3 0,-7 2 11 16,13-2-18-16,-13 2-8 0,12-1-8 0,-12 1 4 16,0 0 19-16,7 7-21 0,-7-7 5 0,0 0-10 15,-4 13-3-15,4-13 6 0,-8 12-9 16,4-5 16-16,-1-1-2 0,1 2-19 16,-3 0 18-16,3 0-16 0,-2-1 3 0,2-3 0 15,0 4 22-15,-1-2-27 0,1 1 35 0,4-7-50 16,-4 7 32-16,4-7-31 0,-7 8 24 0,7-8-5 15,-3 6 9-15,3-6-12 0,-4 7 11 0,4-7 3 16,0 0-11-16,-3 9 2 0,3-9 7 0,-2 7 15 16,2-7-29-16,0 9 5 0,0-9 0 0,0 0 11 15,5 13 3-15,-5-7 5 0,0-6-28 16,4 10-7-16,3-5 25 0,-7-5-9 0,7 10-5 16,-1-5-15-16,-1 0 47 0,5 2-38 0,-4-2-3 15,1 2 14-15,3-2-7 0,-2 1 4 16,-1-2 24-16,-1 1-32 0,1-2 9 0,-7-3-6 15,10 9 5-15,-6-5-10 0,-4-4 6 0,6 7 7 16,-6-7-18-16,3 10 6 0,-3-10 7 0,-3 12-1 16,3-12 10-16,-4 10 3 0,1-4 5 0,3-6-7 15,-9 10 8-15,5-4-29 0,0 0 0 16,-1 0 5-16,1-1 27 0,0-1-16 0,4-4-3 16,-10 8-10-16,5-4 10 0,5-4-8 0,-6 8-12 15,2-5-4-15,4-3 13 0,-7 5-17 0,7-5 14 16,-10 3-25-16,10-3 25 0,-7 3-43 0,7-3-7 15,-10 1-2-15,10-1-14 0,-14-1-39 16,14 1-62-16,0 0-78 0,-22 5 9 0,16-6-1081 16</inkml:trace>
  <inkml:trace contextRef="#ctx0" brushRef="#br0" timeOffset="206500.16">1034 10233 931 0,'0'0'262'0,"0"0"-23"16,0 0-19-16,22 25-46 0,-22-25-1 0,0 0-4 15,0 0-4-15,-8 23-19 0,5-16-32 16,3-7 30-16,-5 16-38 0,2-9 4 0,0 4 5 15,0-4-18-15,1 2 35 0,2-1-13 16,-2 0-18-16,1-1-27 0,1-7-11 0,0 12 7 16,0-12-4-16,1 10-15 0,-1-10-4 0,2 9 9 15,-2-9-14-15,11 4-7 0,-11-4 4 0,0 0-4 16,18-4-2-16,-10-2-9 0,3 1 2 0,-1-1 0 16,0-4-19-16,1 2 1 0,0-1-6 0,1-1-4 15,-1 1 7-15,-3-1-5 0,2 1 9 0,-2-1-4 16,-1 4-3-16,-1-2-14 0,2 1 5 15,-2 1-3-15,-1 1 10 0,0-2 19 0,-5 7-9 16,6-8-20-16,-6 8 20 0,8-6-7 16,-8 6 13-16,6-4-21 0,-6 4 42 0,0 0-40 15,0 0 21-15,0 0-18 0,0 0 12 0,0 0-21 16,-7 30 11-16,2-22-9 0,3 3 18 0,-1-3-3 16,-1 0 7-16,0 2-15 0,4-3 19 15,-4 1-19-15,4-8-14 0,-2 14-6 0,2-8-22 16,0-6-15-16,0 0-34 0,0 0-54 0,6 16-16 15,-6-16-58-15,0 0 2 0,13 4-60 0,-13-4-939 16,14-4-202-16</inkml:trace>
  <inkml:trace contextRef="#ctx0" brushRef="#br0" timeOffset="206927.49">1477 10161 824 0,'-13'4'220'16,"7"-1"-20"-16,6-3-7 0,-11 4-29 0,11-4-46 16,-10 2 23-16,10-2-50 0,-10 5 35 0,10-5-23 15,-9 2 0-15,9-2 3 0,-6 3 12 0,6-3-40 16,-8 5 27-16,8-5-5 0,-6 7 8 15,6-7-5-15,-5 5 14 0,5-5-21 0,-4 7-1 16,4-7 2-16,-3 9-16 0,3-9-13 0,-1 8 9 16,1-8-16-16,1 10-30 0,-1-10 9 15,5 11 11-15,-5-11-23 0,8 10 20 0,0-6-20 16,-2 3 5-16,3-1-24 0,-2-1 32 0,2 1-30 16,0-1 1-16,0 2-12 0,2-3 26 0,-4 3-1 15,0-3-20-15,0 3-10 0,0-1-2 0,-5 0 0 16,-2-6 10-16,4 13-17 0,-4-13 14 0,-6 14-5 15,-1-8 8-15,0 0-17 0,0 0 25 0,-2-1-8 16,-3 1-20-16,2 0-13 16,-2-1 5-16,1-2-25 0,0 1-11 0,-3 0-33 15,4-4 6-15,0 3-64 0,10-3-1 0,-22 2-68 16,22-2-65-16,-11 4-992 0,3-6-176 0</inkml:trace>
  <inkml:trace contextRef="#ctx0" brushRef="#br0" timeOffset="207712.506">520 10758 983 0,'0'0'344'0,"-7"3"9"15,7-3-37-15,0 0 3 0,0 0-32 0,0 0 9 16,0 0-45-16,0 0-6 0,0 0-34 16,0 0-13-16,0 0-15 0,22-12 2 0,-11 9-18 15,-11 3-1-15,18-7-24 0,-6 3-13 0,-3 2-17 16,-9 2 11-16,18-5-22 0,-7 2-10 16,-11 3-4-16,20-3-8 0,-11 0-11 0,2-1-4 15,5 2-18-15,2-3-4 0,2 0 4 0,7-1-1 16,5-2-7-16,6-1-3 0,16-2 3 0,9-1-14 15,4-2 1-15,19-1-25 0,1 0-13 16,7-4-12-16,-1 1-30 0,3 0-5 0,-1-2-7 16,3 0-7-16,1 2-17 0,-3 2 10 0,-8 0-5 15,-18 6-1-15,-7 0-12 0,-6 4 8 0,-13 0-24 16,-9 4 12-16,-5 1-38 0,-5 1-6 0,-3-2 0 16,-2 2-10-16,-6 0-52 0,-1 0 1 0,-13 0-32 15,21 4-15-15,-16-5-960 0,-5 1-147 16</inkml:trace>
  <inkml:trace contextRef="#ctx0" brushRef="#br0" timeOffset="208351.452">1912 9863 904 0,'0'0'311'0,"0"0"19"16,0 0-25-16,0 0-52 0,0 0-2 0,0 0-16 15,0 0-48-15,-7 26 11 0,4-16-20 0,0 2 7 16,-1 5-17-16,-2-1 7 0,2 3-23 0,0 2-9 16,0 3-25-16,-2-1-11 0,2 2-3 0,-3-2-13 15,4 2-8-15,-1-1-1 0,-2-2-6 16,2 1-6-16,-1-2-30 0,1-2-4 0,3-3-15 16,-5-1-20-16,3-2-25 0,1-2-26 0,2 0-25 15,-3-1-20-15,1-2-46 0,2-8-48 0,0 0-75 16,0 0-42-16,5 14-948 0,-5-14-95 0</inkml:trace>
  <inkml:trace contextRef="#ctx0" brushRef="#br0" timeOffset="-212156.866">903 11343 527 0,'0'0'172'0,"0"0"-10"0,0 0 4 0,0 0-8 16,0 0-21-16,0 0-6 0,0 0 2 0,0 0-24 16,0 0-13-16,0 0-27 0,0 0 30 0,0 0 5 15,0 0 23-15,0 0-38 0,0 0-11 0,0 0 20 16,0 0-25-16,0 0 1 0,0 0 23 0,0 0-29 16,0 0 0-16,0 0-9 0,0 0 31 15,0 0 0-15,-7 25 1 0,7-25-2 0,-2 12-46 16,1-4 16-16,-2 0 12 0,1-1-13 15,0 1 15-15,2 0-18 0,-2 1 12 0,1 1-15 16,-1-1-1-16,-3 1-7 0,5-3-8 0,0-7 14 16,-2 14-19-16,0-8 2 0,2-6-8 0,-2 12-14 15,2-12-3-15,-3 8-27 0,3-8 0 0,-2 7-12 16,2-7-2-16,0 0-20 0,0 10-32 0,0-10-7 16,0 0-16-16,0 0-19 0,0 0-32 15,0 0-60-15,0 0 30 0,0 0-181 0,0 0-924 16</inkml:trace>
  <inkml:trace contextRef="#ctx0" brushRef="#br0" timeOffset="-211752.791">1112 11247 761 0,'0'0'305'15,"0"0"-36"-15,0 0-10 0,-23 20-23 16,15-15-48-16,-1-1-2 0,-2 1-18 0,0 0-41 16,-5 1-17-16,0-1-16 0,1-1-15 0,-2 2 14 15,-1-2-15-15,-2 2-12 0,0-3-15 0,-2 1-19 16,2-2 21-16,-3 2-9 0,2-1-1 0,0 0-12 16,0 0 9-16,-1 0-19 0,4-1 3 15,-3 2-3-15,1-1-39 0,1 0 3 0,0 0 6 0,4-1-43 16,-1 0-13-16,3 1-43 15,1 0-32-15,12-3-46 0,-18 2-48 0,9-1-1012 16</inkml:trace>
  <inkml:trace contextRef="#ctx0" brushRef="#br0" timeOffset="-211165.79">562 11588 931 0,'0'0'313'16,"0"0"-12"-16,0 0-55 0,0 0 36 0,0 0-54 15,0 0-39-15,0 0-36 0,0 0-16 0,0 0-1 16,0 0-4-16,36-5-37 0,-24 1 4 0,3 0 3 16,3 1-19-16,3-2-31 0,3-2 3 0,3 1-4 15,0 0 7-15,0-1-15 0,6-1 12 16,-4 1-32-16,3 0 25 0,-5 2-28 15,3-4 16-15,-5 3 13 0,-2 1-10 0,4 0-34 16,-8 2 11-16,1 1 0 0,-6-1-2 0,2 2-5 16,-2-1 5-16,-3-1-6 0,2 3 16 0,-3-1-40 15,-1 0-12-15,-9 1-4 0,18-2-10 0,-13 2 0 16,-5 0-19-16,14-2-33 0,-14 2-27 0,10-1 6 16,-10 1-62-16,0 0-36 0,19-3-23 0,-15 2-111 15,-4 1-968-15</inkml:trace>
  <inkml:trace contextRef="#ctx0" brushRef="#br0" timeOffset="-208252.906">670 11233 757 0,'0'0'283'0,"0"0"-49"16,-4 2-6-16,4-2-23 0,0 0-9 0,0 0-40 16,-10 4 18-16,10-4-11 0,0 0-7 0,0 0-35 15,-6 4 9-15,6-4-23 0,0 0 28 0,-7 4-19 16,7-4 8-16,0 0-26 0,0 0-2 0,0 0-26 16,-9 4 1-16,9-4-2 15,0 0 9-15,0 0-4 0,-7 3-2 0,7-3 1 16,0 0 3-16,0 0-19 0,0 0 14 0,0 0 1 15,0 0 12-15,0 0-3 0,0 0 6 0,0 0-31 16,0 0-5-16,0 0-1 0,0 0 20 0,27-12-31 16,-13 6 17-16,5 1-27 0,-4 0-12 0,4 1 2 15,2-1 13-15,-3-1-15 0,2 2 11 0,2 0-13 16,-1-1-15-16,-2 1-10 0,-2 1 16 16,0-2-33-16,1 3-2 0,-1-1-5 0,-4 0-4 15,0 1-31-15,1 0-5 0,-4 1-11 0,2-2-1 16,-3 3-31-16,-2-2-12 0,-7 2-44 15,14-4-58-15,-14 4-29 0,13 1-922 0,-13-1-93 16</inkml:trace>
  <inkml:trace contextRef="#ctx0" brushRef="#br0" timeOffset="-206810.044">1344 11517 551 0,'0'0'229'0,"0"0"-86"16,0 0 46-16,0 0-67 0,0 0 29 0,0 0-50 15,0 0 10-15,0 0-48 0,0 0 41 0,0 0-23 16,0 0-6-16,0 0-3 0,0 0-1 0,0 0 2 15,-19-3 3-15,19 3-12 0,-10-3-25 16,10 3 25-16,-16 3 5 0,16-3-51 0,-15 0 33 16,5 3-40-16,1-2 23 0,-2 3 6 0,-1-1 12 15,2 1-7-15,-1 1 17 0,-2-1-50 0,3 1 35 16,-1 0-34-16,2 0-17 0,1-1 31 0,0-2 11 16,3 3 21-16,5-5-24 0,-13 4 31 15,9 0 4-15,4-4-29 0,-7 3 2 0,7-3-3 0,0 0-6 16,0 0-13-16,0 0 13 15,0 0-10-15,0 0 21 0,0 0-30 0,27 0 7 16,-27 0-17-16,13-3 7 0,-4 0 3 0,0 2 0 16,0-2-12-16,-1 2-3 0,-8 1 12 0,14-5-9 15,-7 3-6-15,0 0 15 0,-7 2-3 0,12-5 3 16,-12 5 5-16,11-3-38 0,-5 0 34 0,-6 3 4 16,9-3-28-16,-2 0 13 0,-7 3 37 15,9-5-54-15,-9 5 15 0,9-4 17 0,-5 1-11 16,-4 3-3-16,9-3-6 0,-9 3 3 0,0 0-11 15,11-4 5-15,-11 4 6 0,0 0 11 16,7-2 4-16,-7 2-6 0,0 0-35 0,0 0 17 0,0 0 0 16,0 0 24-16,4 12-1 0,-4-12 3 15,-1 12-17-15,1-12 12 0,-3 16-20 0,3-6 34 16,0-1-15-16,-2 4 10 0,2-1-33 16,-2 1 35-16,1-1-20 0,0 1 5 0,0-1-2 15,-2 1-12-15,0-3 10 0,-1 1 10 0,1 1-19 16,-4-1 5-16,3-2 2 0,-3 2 9 0,2-3-22 15,-3 2 22-15,-1-1-4 0,0 0-11 0,0-2 1 16,1 0 6-16,-2-1-6 0,1-2-8 0,-5 1 0 16,5-2 7-16,-2 0 13 0,-2-2 6 0,2-1-6 15,0 0 13-15,-1 0-48 0,1-1 26 16,1 0-9-16,2 0 24 0,-1-2-12 16,2 1 11-16,7 2-11 0,-14-4 3 0,10 2-12 15,4 2 3-15,-7-3 3 0,7 3 20 0,0 0-17 16,1-11-12-16,-1 11-2 0,8-8 20 0,0 2-27 15,1 2 21-15,1-1-11 0,1 0 0 0,1 0-10 16,1-1 7-16,-1 2-6 0,1 0-9 0,-2 0-13 16,2-2 2-16,-3 2-49 0,0 1 12 15,0-1-13-15,-1-1-11 0,-9 5 1 0,18-8-35 16,-11 3-23-16,-1 1-30 0,-6 4-13 0,0 0-37 16,21-2-1243-16</inkml:trace>
  <inkml:trace contextRef="#ctx0" brushRef="#br0" timeOffset="-206417.749">1478 11473 949 0,'0'0'352'16,"0"0"-87"-16,0 0 2 0,0 0-16 0,3 20-59 15,-3-20-9-15,-4 16 8 0,2-6-59 16,1 1 13-16,-3 0-33 0,3-1 26 0,1 3-20 15,-1-2 14-15,0 0-46 0,1 2-3 0,0-1 5 16,0 1-20-16,1-3-8 0,-1 2-4 0,0-1-13 16,1-1 2-16,-1-10-10 0,1 16 1 0,-1-10-22 15,0-6-42-15,2 12-22 0,-2-12-16 16,2 9-10-16,-2-9-13 0,0 0-41 0,0 0 7 16,0 0-74-16,0 0 20 0,0 0-72 15,7 9-378-15,-7-9-773 0</inkml:trace>
  <inkml:trace contextRef="#ctx0" brushRef="#br0" timeOffset="-205665.371">1061 11547 647 0,'0'0'177'15,"0"0"4"-15,0 0-55 0,0 0 7 0,-7 6-1 16,7-6-18-16,0 0-35 0,0 0 12 0,0 0-10 16,0 11 11-16,0-11-35 0,0 0 18 0,0 9-23 15,0-9 14-15,0 0-40 0,-2 7 39 0,2-7-40 16,0 0 14-16,0 0 39 0,-1 8-25 16,1-8-5-16,0 0 14 0,0 0-44 0,0 0-1 15,0 0 38-15,5 10-18 0,-5-10-33 16,0 0 12-16,12 2 11 0,-12-2 14 0,7 3-45 15,-7-3 44-15,6 4-33 0,-6-4 18 0,0 0 2 16,11 4-7-16,-11-4-10 0,8 3 15 0,-8-3-11 16,8 4 9-16,-8-4-14 0,8 3-9 0,-8-3 29 15,10 2-9-15,-10-2 3 0,9 2 8 0,-9-2-21 16,9 3 6-16,-9-3-10 0,13 1 3 0,-13-1-18 16,10 3 25-16,-10-3 9 0,10 1-29 15,-10-1 14-15,12 1-10 0,-12-1 13 16,11 0-26-16,-11 0 23 0,11-1-7 0,-11 1-28 15,14-1 35-15,-14 1-10 0,13-3 0 0,-6 0 2 16,-7 3 18-16,15-2-30 0,-8 1-6 0,-7 1 32 16,16-2 0-16,-9-1-4 0,-7 3-12 0,9-3 7 15,-9 3-17-15,12-1 1 0,-12 1-19 0,9-3-20 16,-9 3-6-16,0 0-20 0,8-2-24 16,-8 2-28-16,0 0-6 0,0 0-30 0,0 0-44 15,0 0-33-15,16-4-1143 0</inkml:trace>
  <inkml:trace contextRef="#ctx0" brushRef="#br0" timeOffset="-205172.771">1066 11546 239 0,'0'0'78'0,"0"0"5"0,0 0 6 0,0 0-32 16,22-13-1-16,-22 13 3 0,0 0 15 0,0 0-60 16,12-7-11-16,-12 7-38 0,0 0-113 15</inkml:trace>
  <inkml:trace contextRef="#ctx0" brushRef="#br0" timeOffset="-204385.435">1636 11351 1285 0,'0'0'367'15,"0"0"-20"-15,0 0-21 0,0 0 9 0,0 0-23 16,0 0-36-16,0 0-24 0,0 0-42 0,0 0-23 16,0 0-15-16,0 0-22 0,0 0 14 0,34-5-51 15,-21 3-6-15,-2 0-2 0,5 1-10 0,-2-1-18 16,6 1-17-16,0-2-24 0,0 2-17 0,3 1 1 16,-1-1-23-16,0-1-31 0,-1 1-18 15,-1 1-21-15,-1-1-34 0,-4 1-26 0,1-1-4 16,-1-1-109-16,-2 0-15 0,6 1-114 15,-8 0-865-15,0-2-87 0</inkml:trace>
  <inkml:trace contextRef="#ctx0" brushRef="#br0" timeOffset="-204017.474">2506 11249 949 0,'-5'15'362'0,"1"-1"-56"0,0 0-17 15,1-2-38-15,-1 2-43 0,-1-1 16 0,0 2-14 16,1-2-56-16,1 2-5 0,-1 0-15 0,1-3-9 16,0 1-17-16,0-3-7 0,2 1-39 0,-2 0-10 15,1-3-47-15,1-1-36 0,1-7-51 0,1 13-55 16,-1-13-72-16,0 0-47 0,0 0-32 0,0 0-1105 15</inkml:trace>
  <inkml:trace contextRef="#ctx0" brushRef="#br0" timeOffset="-203761.887">2746 11111 1169 0,'-17'-3'317'0,"-1"2"-39"0,-1-1-35 0,5 1-21 15,-4 0-34-15,4-1-12 0,-3 2-12 0,0 0-7 16,-3 2-17-16,-1 0-33 0,1 1-1 0,-3 0-12 16,2 1-12-16,-3 1-25 0,0 3-17 0,-1-2-31 15,-1 2-24-15,-1-1-34 0,1 2-30 16,3-3-20-16,-3 2-34 0,2-2-59 0,0 0-17 15,6-1-34-15,0 2-1090 0</inkml:trace>
  <inkml:trace contextRef="#ctx0" brushRef="#br0" timeOffset="-203481.805">2658 11471 1185 0,'-11'7'447'0,"2"-2"-83"16,-2 0-31-16,0 0-43 0,-1 1-5 0,-3-1-59 16,1 1 17-16,-4-1-63 0,1 1-7 0,0-1-31 15,-2 1-29-15,2-2-20 0,-2 1 20 0,0 0-30 16,-1-2-17-16,-1 1-30 0,3-2-7 0,-4 2-45 15,3-2-9-15,2 1-58 0,-2-2-12 0,5-1-32 16,-3-1-37-16,6 1-15 0,0-5-999 0,4 3-104 16</inkml:trace>
  <inkml:trace contextRef="#ctx0" brushRef="#br0" timeOffset="-202257.125">2802 11464 864 0,'0'0'325'16,"0"0"-20"-16,0 0-35 0,0 0-46 16,0 0-41-16,0 0 0 0,0 0-34 0,-31-14 4 15,31 14-27-15,-19-1 19 0,7 1-46 0,12 0 24 16,-24 4-5-16,13-2 6 0,0 2-19 0,1 1 1 16,0 0-24-16,1 0 1 0,0 0-27 0,1 1 23 15,8-6-43-15,-11 12 31 0,11-12-7 0,-8 10-19 16,8-10-3-16,-2 8 0 0,2-8-6 0,0 0 11 15,0 0-14-15,0 0 21 0,13 11-40 16,-13-11 14-16,10-1-11 0,-10 1-1 16,0 0 12-16,15-4 17 0,-15 4-20 0,12-6-1 15,-7 5-15-15,-5 1 16 0,9-6-11 0,-9 6 0 16,10-4-12-16,-10 4 20 0,7-4-39 0,-7 4 19 16,0 0-3-16,7-3 17 0,-7 3-17 0,0 0 16 15,6-4-6-15,-6 4-10 0,0 0-6 0,0 0 11 16,0 0 3-16,8-2-3 0,-8 2-16 0,0 0 14 15,0 0-13-15,0 0 4 0,0 0-7 16,0 0 11-16,0 0-6 0,6-7 5 0,-6 7-2 16,0 0 13-16,0 0-21 0,0 0 10 0,0 0 0 15,0 0 6-15,0 0 2 0,0 0 5 0,0 0-14 16,0 0 2-16,0 0-4 0,0 0 14 16,0 0-8-16,0 0 12 0,0 0-1 0,0 0-1 15,0 0-28-15,0 0-9 0,0 0 4 0,0 0-1 16,0 0-11-16,0 0-19 0,0 0-11 15,0 0 5-15,0 0-12 0,0 0-4 0,0 0-9 16,0 0 17-16,0 0-20 0,0 0 32 0,0 0-22 16,-17-12 33-16,17 12-13 0,0 0 24 0,0 0-10 15,0 0 24-15,0 0-13 0,0 0 36 0,0 0 4 16,0 0 27-16,0 0-17 0,0 0 28 0,0 0-25 16,0 0 9-16,-7-5-21 0,7 5 57 15,0 0-21-15,0 0-6 0,0 0 12 16,0 0-36-16,0 0-1 0,0 0 10 0,0 0-10 15,0 0 24-15,0 0-17 0,0 0 15 0,0 0-25 16,0 0 27-16,0 0-23 0,0 0-1 0,0 0 6 16,0 0 24-16,0 0-30 0,0 0 3 0,18-3-11 15,-18 3 9-15,0 0-3 0,0 0 14 0,0 0-15 16,0 0 21-16,0 0-29 0,0 0 6 0,0 0 0 16,0 0 2-16,0 0-10 0,0 0 25 15,0 0-18-15,0 0 10 0,0 0-26 0,13 0 28 16,-13 0-14-16,0 0 13 0,8 0-21 0,-8 0 23 15,0 0-15-15,13-3-7 0,-13 3 7 16,0 0-2-16,8 0-4 0,-8 0 12 0,0 0-24 0,0 0 18 16,0 0-13-16,10-1 21 0,-10 1-5 15,0 0 6-15,0 0-9 0,0 0-7 0,0 0-11 16,0 0 20-16,0 0 14 0,0 0-4 0,0 0-17 16,0 0 10-16,0 0-13 0,0 0 16 15,0 0-22-15,0 0 25 0,0 0-11 0,0 0 9 16,0 0 7-16,0 0-18 0,0 0-10 0,0 0 24 15,0 0-10-15,0 0 29 0,0 0-42 0,0 0 20 16,0 0-9-16,0 0 14 0,0 0 5 0,0 0 6 16,0 0 10-16,0 0 1 0,0 0 5 0,0 0-4 15,0 0-15-15,0 0 7 0,0 0-5 16,3 11 35-16,-3-11-27 0,0 0-4 16,4 12-11-16,-4-12-12 0,4 11 2 0,-1-2 22 15,0-1 0-15,1 2-1 0,-1 1-3 0,2-1-7 16,-1 1 0-16,-1 0 5 0,2 1-2 0,-1 0 9 15,-2 0-7-15,-1-1 5 0,1 2-17 0,-2-1 5 16,0-12-21-16,-3 24 25 0,-1-12 0 0,-1-1-2 16,0-1-9-16,-2-2-1 0,0 5-6 0,-2-6 15 15,-1 2-7-15,0-4 10 0,0 1-13 0,-1-3 25 16,1 1-35-16,-1-2 6 0,-2 1-15 16,13-3 9-16,-22-2-4 0,12 0-5 0,-2-1-13 15,0 0-7-15,2-1-35 0,1-1-5 0,0 1-36 16,1-2 20-16,8 6-67 0,-11-10-49 15,11 10-73-15,-4-11-912 0,4 6-99 0</inkml:trace>
  <inkml:trace contextRef="#ctx0" brushRef="#br0" timeOffset="-200941.335">2828 11501 979 0,'0'0'295'16,"0"0"-28"-16,0 0 3 0,0 0-48 0,0 0-15 15,0 0-19-15,0 0-31 16,0 0-39-16,0 0 28 0,0 0-58 0,0 0 1 16,0 0-1-16,0 0-6 0,0 0-24 0,-28-1 7 15,19 1-32-15,-2 3 15 0,-1-2-9 0,2 2-12 16,-1 0-3-16,1 1 20 0,0 1-2 0,-1 1 36 15,1 1-31-15,2 0 7 0,-2 2-11 0,1 1-9 16,2-1 22-16,2-1-11 0,-1 2-20 0,2 2 17 16,3-2-15-16,-1 1 17 0,1-3-34 0,-1 2 21 15,2-10-18-15,2 17 6 0,-1-10 0 0,-1-7 13 16,2 14-18-16,-2-14 7 0,1 11-16 16,-1-11 5-16,0 11-3 0,0-11-5 15,1 7 3-15,-1-7 11 0,0 0-3 0,2 11 5 16,-2-11-28-16,0 0 37 0,1 9-7 0,-1-9-3 15,0 0 6-15,6 6-11 0,-6-6 12 0,0 0-16 16,10 1-10-16,-10-1 19 0,0 0-14 0,0 0 25 16,22-7-25-16,-15 5 15 0,0-4-13 0,2 2 18 15,1-2-21-15,-3 0 3 0,1 0 1 0,2-3-1 16,0 0 2-16,-1-2 9 0,1 0-1 0,-1 0 6 16,-2-2-34-16,2 1 15 0,-1-2 1 15,-1-1 14-15,-1-1-26 0,-2-2-4 0,1-1-10 16,-2 2 20-16,1-2-15 0,0 0 13 0,-3 0-5 15,2 1 7-15,-2-1-2 0,2 2 5 0,0 1-15 16,-1-1 17-16,-1 1-9 0,1 4 2 16,-1-1-13-16,0 3 33 0,1 1-35 0,-2-1 12 15,0 10 3-15,0-12 18 0,0 12-24 0,-3-8 32 16,3 8-34-16,-6-3 11 0,6 3 12 0,0 0 8 16,-17 11-8-16,12-5 18 0,0 4-7 15,-2 1-24-15,0 3 6 0,2 0 9 0,-1 3-7 16,3-1 18-16,-1 2-28 0,2-1 8 0,1 1-1 15,0-1 4-15,1 1 3 0,1-1 9 0,-1-2-18 16,1 2 2-16,1-2-17 0,-1-1-2 0,1-2 2 16,1 1-1-16,-2-2-14 0,0-1-11 0,-1-2-16 15,0-8-5-15,3 15-54 0,-1-8-18 0,-2-7-39 16,0 0-35-16,0 12-971 0,0-12-130 0</inkml:trace>
  <inkml:trace contextRef="#ctx0" brushRef="#br0" timeOffset="-199957.149">2998 11550 1142 0,'0'0'380'0,"1"17"-45"0,-2-9-70 0,1 1-22 15,-2 1-32-15,1 0-11 0,-2 0-33 0,1 1-18 16,-2 0-9-16,0 2-35 0,-2-3-15 15,1 2 0-15,1-3-11 0,-2 2-47 0,2-2-26 16,-2-1-18-16,1-2-31 0,5-6-40 0,-8 12-13 16,8-12-7-16,-7 8-20 0,7-8-50 0,0 0-6 15,0 0-41-15,0 0-67 0,0 0-1093 0</inkml:trace>
  <inkml:trace contextRef="#ctx0" brushRef="#br0" timeOffset="-199429.414">2087 11018 1609 0,'0'0'424'0,"0"0"-27"0,0 0-66 16,0 0-40-16,0 0-46 0,0 0-13 0,0 0-26 15,0 0-28-15,0 0-40 0,0 0-11 0,43 0-9 16,-27 0-19-16,3-1-3 0,4 1-11 0,2 0-22 16,5 1-31-16,1-1-17 0,3 0-25 15,0 0-20-15,1 1-25 0,-1-1-27 0,0 1-15 0,-1-2-27 16,-8 2-25-16,0-1-34 0,-4 2-61 0,-1-1 11 16,-1-1-1027-16,-3-1-152 0</inkml:trace>
  <inkml:trace contextRef="#ctx0" brushRef="#br0" timeOffset="-198221.567">3345 9581 597 0,'0'0'227'16,"-25"6"-33"-16,15-3-15 0,-1 2-38 0,1-1 18 15,-3 3-7-15,-1-2-20 0,-2 3-26 0,1 1 40 16,-1 0-62-16,-1 2 53 0,-1 1-23 0,2 0-20 16,-1 0 87-16,5-1-2 0,-2 1-42 0,4-1 9 15,0-1 7-15,1-3 8 0,4 1-7 0,0-2-15 16,4-1-22-16,1-5-4 0,0 0-25 0,0 0 10 15,0 0-10-15,17 6-16 0,-17-6-3 0,15-7-1 16,-5 1-15-16,3-1 14 0,0 0-24 16,-1-1-3-16,1 0-2 0,-1 1-1 0,2-3 13 15,-3 2-16-15,-1 1-14 0,-2 1 4 16,1-1-9-16,-1 2 7 0,1-1-15 0,-2 1 34 16,-1 0-24-16,-1 1 2 0,-5 4 5 0,11-7 3 15,-6 4-11-15,-5 3 22 0,7-5-21 0,-7 5-3 16,7-7-3-16,-7 7 3 0,0 0-11 0,0 0 13 15,7-1-16-15,-7 1 9 0,0 0-1 0,0 0 1 16,0 0-9-16,0 18 16 0,0-18-14 0,-1 18 5 16,-2-6-7-16,0 0 17 0,0 3-17 0,0 0 18 15,0 2-18-15,2-1 2 0,-3 1-2 0,1 1 12 16,-2-1-17-16,-1 4 14 0,-1-1 0 16,-1 0-16-16,-2-2 1 0,-1 1 18 0,3-1-20 15,-4-1 16-15,3-2-11 0,-1-4-4 0,0 3 5 16,-1-4-12-16,0 1 16 0,1-3-2 0,-2 1-23 15,3-1 18-15,-1-3-13 0,1 0 14 16,0-1-17-16,2-2 11 0,7-2 1 0,-15 1-8 16,15-1 13-16,-10-2 2 0,4 0-6 0,6 2 25 15,-8-7-26-15,8 7 9 0,-3-7-6 0,3 7 0 16,1-10-6-16,-1 10 15 0,8-13-6 0,0 4 3 16,-1 2 5-16,1-2-15 0,5 0-3 15,-2 0 17-15,3 1-25 0,-1-1-3 0,0 1-7 16,2 0 19-16,2 0-19 0,-3 2 14 0,1 0-9 15,0 0-13-15,-3 0-12 0,0 2-6 0,0 0-30 16,-2-1-31-16,-1 2-18 0,0-2-45 0,1 1-16 16,-10 4-26-16,18-8-762 0,-11 4-290 0,0 0-163 15</inkml:trace>
  <inkml:trace contextRef="#ctx0" brushRef="#br0" timeOffset="-197945.816">3529 9701 1226 0,'0'0'388'0,"0"0"-41"0,0 0-36 15,0 0-18-15,0 0-25 0,8-4-37 16,-8 4-43-16,0 0-28 0,0 0-23 0,10-3 0 15,-10 3-16-15,11-2-1 0,-11 2-22 0,13-3-19 16,-5 0-15-16,0 2-26 0,2-1-35 0,0 2-22 16,-10 0-19-16,17-1-16 0,-7 1-51 0,-10 0-16 15,18-1-53-15,-8 1-22 0,-10 0 7 16,17-2-54-16,3 5-128 0,-10-6-993 0</inkml:trace>
  <inkml:trace contextRef="#ctx0" brushRef="#br0" timeOffset="-197377.651">4103 9640 731 0,'-19'4'240'0,"3"1"-34"0,1-1 30 15,3 0-28-15,2 0-30 0,0 2 11 0,0-1-34 16,3-1-15-16,0 2-17 0,0 0-8 16,1-2-10-16,2 1 13 0,4-5-29 0,-3 9 8 15,3-9-8-15,0 0-26 0,0 0 29 0,10 7-2 16,-10-7-32-16,13 0 9 0,-13 0-44 0,14-3 13 15,-3-1-5-15,-1 1 1 0,0-2 0 0,1 1 4 16,-1-1-7-16,0 1 3 0,1 0 8 16,-2-1-19-16,-1 1-24 0,1 0 29 0,-2-1-18 15,1 2 12-15,-1-1-8 0,-7 4 14 0,12-6 2 16,-7 4-3-16,-5 2-7 0,10-5-5 0,-10 5-1 16,6-5 4-16,-6 5-19 0,0 0 40 0,12 0-15 15,-12 0-14-15,0 0 7 0,0 0-5 0,9 12 24 16,-6-5-18-16,-2 1-16 0,1 2 16 15,-1 3-13-15,-1-1 2 0,2 2-1 0,-4 0 8 16,2 2-6-16,-1 0 21 0,-2 2 1 0,0-2-2 16,-3 1-9-16,2 3 9 0,-4-4-26 0,-1 4 3 15,1-3 11-15,-2 0 1 0,-3 0 14 0,2-2-15 16,0-1 1-16,1-3-1 0,0 0-9 16,-1-1 0-16,1-1-2 0,0-3-13 0,-2-2-27 15,4-1 13-15,-1-1-29 0,1-2-12 0,8 0-19 16,-17-4-2-16,8-1-22 0,1-3-43 0,0 1-27 15,2-2-39-15,0 0-37 0,-5-2-27 0,10 1-1090 16</inkml:trace>
  <inkml:trace contextRef="#ctx0" brushRef="#br0" timeOffset="-195773.532">4224 9713 1023 0,'0'0'341'16,"0"0"-38"-16,0 0-42 0,20 5 1 0,-13-4-63 15,2 0-12-15,-9-1-47 0,18 0 16 0,-8 0-17 16,1 0-29-16,1-1-32 0,-1 0 45 16,2-2-20-16,-3 1-26 0,1-1-6 0,0-1 5 15,-2 1-10-15,-1-1-9 0,2 0-22 0,-3 2 12 16,-1-2-13-16,0-1 11 0,-6 5-29 0,11-9 26 15,-9 6-26-15,-2 3 15 0,3-9 0 16,-3 9-24-16,2-9 1 0,-2 9 6 0,-3-9-8 16,3 9 18-16,-6-7-8 0,6 7-6 0,0 0-3 15,-11-5 5-15,5 5-9 0,6 0 8 0,-13 7 16 16,7-2 16-16,0 3 1 0,0-1 3 0,2 3-12 16,0 2 22-16,-1 0-3 0,0 0 10 15,2 0-34-15,0 1 8 0,2-2-3 0,1 1 7 16,0-1-15-16,0-1 6 0,1 0 1 0,1-1-14 15,-2-9 4-15,4 16-7 0,0-11-29 0,0 0 10 16,-4-5-33-16,10 6-11 0,-10-6-28 0,13 0 1 16,-13 0-26-16,15-4 7 0,-6 0-45 0,2-3-2 15,-2 2-47-15,-1-2-19 0,1 0 8 16,2-2-6-16,-2 1-87 0,-1 1-64 0,2-1 43 16,-3 1-3-16,-1 1 97 0,-1-2-23 0,-5 8 158 15,13-11 13-15,-9 5 77 0,-4 6 48 0,7-7-35 16,-2 5 14-16,-5 2 36 0,0 0 41 15,0 0 2-15,0 0 21 0,0 0 0 0,0 0 8 16,12 11 5-16,-12-11 36 0,2 10-30 0,0-4 8 16,-2-6-7-16,2 11 10 0,-2-11-19 0,4 10 8 15,-2-3-21-15,-2-7 4 0,2 8-14 0,-2-8-5 16,5 7-16-16,-5-7-3 0,11 2-28 0,-11-2-1 16,0 0-21-16,18-3 17 0,-10-1-25 0,1 0-3 15,0-2-23-15,1-1 5 0,-1 2-5 16,1-2-2-16,2 0-4 0,-1 0 31 0,0 1-40 15,-2-1 17-15,1 2-26 0,-2 1 16 0,-2-1-12 16,1 3 20-16,-7 2-23 0,10-5 18 0,-10 5-2 16,0 0 1-16,0 0 38 0,7 12-45 15,-7-12-2-15,1 11 20 0,-1-11-27 0,-1 12 14 16,1-12-5-16,0 13 13 0,0-13-27 0,0 12 12 16,0-12-34-16,1 12-1 0,-1-12-17 0,0 8-25 15,0-8-26-15,3 8-20 0,-3-8 21 0,0 0 7 16,7 6-34-16,-7-6 6 0,0 0 3 0,13-1 4 15,-13 1-3-15,0 0 29 0,0 0-2 16,17-5 19-16,-17 5-40 0,12-4 67 0,-4 2-10 16,-1 0 35-16,-7 2-34 0,15-6 41 0,-8 4-2 15,3-2 9-15,-2 3-5 0,1-2 47 0,1-1-64 16,0 3 54-16,-2-3-25 0,1-1 38 0,1 2-13 16,0-2-3-16,-3 1 15 0,1-1-15 15,0 0-19-15,-3 1 12 0,2-2-11 0,-1 1-2 16,-1-1 8-16,-2-1 6 0,-3 7-16 0,6-11 21 15,-5 6-27-15,-1 5 36 0,2-13-38 0,-2 13 16 16,-4-7-4-16,4 7 17 0,-6-5 15 0,6 5 0 16,-10-2 1-16,10 2 13 0,-15 3-8 0,7 1 8 15,0 1-3-15,1 1 2 0,-3 2-9 0,0 2 3 16,1 0-9-16,3 0 12 0,1-2-7 16,0 3 6-16,0-1-11 0,2 0-7 0,1-2-10 15,0 0-6-15,2-8-1 0,2 15-15 0,-2-15-25 16,4 10 10-16,0-6-15 0,-4-4-2 0,10 3-25 15,-10-3 6-15,16-1-16 0,-16 1-45 16,14-5-16-16,-5 2 23 0,0-1-38 0,1-1 57 16,-10 5-32-16,15-9-20 0,-9 5 7 0,-6 4 32 15,12-6 22-15,-12 6 17 0,8-4-15 0,-8 4-13 16,0 0 11-16,0 0 28 0,11 7 7 0,-11-7 40 16,3 7-16-16,-3-7 46 0,4 12-6 0,-1-5 89 15,-3-7-28-15,5 13 45 0,-4-8-19 16,-1-5 15-16,7 12-9 0,-4-7 12 0,-3-5-6 15,7 7-18-15,-7-7-25 0,6 4 8 0,-6-4-2 16,0 0-11-16,0 0-12 0,19-8 1 0,-13 2 0 16,0-1-8-16,1-1-11 0,0-2-9 0,0 2-12 15,-2-2 3-15,1 0-7 0,1 1-17 16,1 0 4-16,-2 0-11 0,0 0 13 0,0 2 11 16,2 0-6-16,-2 0 8 0,1 2-30 0,0-1 30 15,2 1-21-15,-1 0 10 0,0 1-17 0,1 2-1 16,2 0-18-16,-2 1 32 0,1 0-17 0,1 1-14 15,0 0-1-15,1 0 13 0,1 0-24 16,-1 0 13-16,-1 0-12 0,-11 0 22 0,20 1-7 0,-13-1 27 16,-7 0-15-16,17 0 2 0,-17 0-14 15,13 0 19-15,-13 0-11 0,9 0 19 0,-9 0-40 16,0 0 31-16,0 0 0 0,0 0 18 0,0 0 10 16,0 0-13-16,0 0-10 0,0 0-4 0,0 0 14 15,-34-3-6-15,34 3-22 0,-13 2 13 16,5 0 21-16,0 1-27 0,-2 1 27 0,4 2 12 15,-1 1-26-15,0-2 23 0,0 3-27 0,3-1 21 16,0 1-21-16,1 0 15 0,3-8-5 0,-3 14-2 16,3-9 2-16,0-5 13 0,0 12 14 0,0-12-8 15,6 6-25-15,-6-6 31 0,8 4-23 16,-8-4-14-16,0 0-1 0,0 0 24 0,23-8-13 16,-16 5 17-16,1-2-11 0,-1 1-8 0,1-2 6 15,-3-1 0-15,3 1-12 0,0 0 24 0,-1 0-21 16,-1-2 1-16,2 2 13 0,-4 1-22 0,0 0 19 15,-4 5-3-15,7-10 2 0,-4 7-1 0,-3 3 8 16,0 0-5-16,6-3-29 0,-6 3 29 16,0 0-18-16,0 0 29 0,0 0-8 0,0 0 0 15,8 15 9-15,-8-15 2 0,2 8-18 0,-2-8 22 16,3 9-24-16,-3-9 12 0,4 10-28 0,-4-10 22 16,3 8 0-16,-3-8-12 0,5 6-38 0,-5-6-23 15,0 0-34-15,0 0-40 0,0 0-22 16,0 0 9-16,23-13-1036 0,-17 7-182 0</inkml:trace>
  <inkml:trace contextRef="#ctx0" brushRef="#br0" timeOffset="-195566.308">5577 9443 1079 0,'-3'10'366'0,"0"2"-27"0,2 1-69 0,0 3-9 16,-2 1-55-16,0 3-24 0,1-2-23 16,-1 1 5-16,3 1-16 0,-2 0-25 0,-1-2-35 15,2 0-13-15,-1-1-66 0,1-2-26 0,-1-2-46 16,1-2-41-16,0-1-38 0,1-5-1021 0,0-5-173 16</inkml:trace>
  <inkml:trace contextRef="#ctx0" brushRef="#br0" timeOffset="-195385.911">5539 9618 766 0,'0'0'169'16,"-21"0"-81"-16,21 0-2 0,-19 0-91 0,19 0-81 15,-18 1-6-15,18-1-77 0</inkml:trace>
  <inkml:trace contextRef="#ctx0" brushRef="#br0" timeOffset="-195005.228">5832 9556 720 0,'0'0'293'0,"0"0"-42"0,-30 7-10 16,24-3-35-16,-1 1-23 0,-1-1-40 0,-2 2 14 16,3-1-26-16,0 2-12 0,-1-2-25 0,2 0 11 15,-1 1-8-15,2-2 8 0,5-4-30 0,-7 8 12 16,7-8-12-16,-4 7 17 0,4-7-20 0,0 0 7 15,0 0-21-15,0 0-2 0,0 0-8 16,0 0 3-16,0 0-13 0,0 0 14 0,0 0 6 16,28-9-18-16,-28 9-27 0,11-6 0 15,-5 3-4-15,-6 3 8 0,10-5 3 0,-10 5-11 16,7-6-6-16,-7 6 19 0,4-5-36 0,-4 5 3 16,0 0 0-16,2-8 2 0,-2 8-23 0,0 0-8 15,-7-9-32-15,7 9 14 0,-6-6-1 0,6 6-3 16,-7-7-31-16,4 2-20 0,3 5-21 0,0 0 11 15,-7-10-29-15,7 10-128 0,-3-11-1033 0</inkml:trace>
  <inkml:trace contextRef="#ctx0" brushRef="#br0" timeOffset="-194690.199">5919 9629 1112 0,'0'0'305'0,"5"6"-20"15,-5-6-50-15,0 0-22 0,0 0-59 0,0 0 21 16,0 0-41-16,0 0 3 0,0 0-9 0,5-22-18 16,-5 15-6-16,0-2 3 0,1 0-3 15,-1 9-7-15,0-16 3 0,2 7 0 16,-2 2-28-16,1-2 3 0,1 1-19 0,0 0 4 15,0-1-4-15,2 2 13 0,-1 0-16 0,3-1 12 16,0 1-24-16,0 1-3 0,1 0-26 0,2-1 0 16,0 2-15-16,2 0-25 0,2 1-25 0,0 0 2 15,3-2-35-15,1 1-8 0,0 2-28 0,1-2-10 16,-2 1-50-16,2 0-6 0,-5 1-831 0,1 2-309 16</inkml:trace>
  <inkml:trace contextRef="#ctx0" brushRef="#br0" timeOffset="-193685.484">3515 10218 996 0,'0'0'305'0,"0"0"-5"0,0 0-59 16,0 0-3-16,-17-5-39 0,17 5-16 0,-18 1-39 15,6-1-10-15,0 1-41 0,-1 2 33 0,-1-2-21 16,-2 4-11-16,-4 0-14 0,3 1 7 0,-2 1 0 15,-3 2-18-15,2 1-30 0,1 2 5 16,1 0 0-16,2 0-9 0,2-1 11 0,2 1 9 16,2-1-35-16,1 0 26 0,3-2-21 0,0 0-6 15,3 0 15-15,1-2 2 0,2-7-16 16,2 10 22-16,-2-10-23 0,9 7 17 0,-9-7 2 16,17 0-3-16,-4-3-5 0,3-2 8 0,0-4-4 15,5 0 2-15,-1-4-18 0,0-1 27 0,4-3-27 16,-3 0 6-16,-4 0-14 0,3-2 16 0,-4 2-11 15,-2 0-11-15,0 1 9 0,-2-1 7 0,1 0-5 16,0 1 3-16,-3-1-10 0,-2 3 7 0,0-1-27 16,0 1 52-16,-1 2-47 0,-1-1 4 0,-2 3 8 15,0 0 3-15,-1 2 0 0,-1 0 2 0,-2 8-7 16,0-10 12-16,0 10-2 0,0 0 6 16,-11 0-23-16,11 0 11 0,-14 11-7 0,5-1 0 15,0 2 0-15,-1 1 2 0,-3 3-8 16,3 2 12-16,0-1-3 0,2 3 10 0,1-2-3 15,1 0 17-15,1-2-31 0,0 0 1 0,2 0 6 16,2-2-2-16,1 0-5 0,3-3 2 0,1 0-21 16,0-2 10-16,4-1-14 0,-1-2-12 0,2-2-7 15,1-2-5-15,0-2-24 0,-10 0-14 0,23-2-40 16,-11-2-21-16,0-1-47 0,2 1-73 0,-1-1-973 16,0-1-181-16</inkml:trace>
  <inkml:trace contextRef="#ctx0" brushRef="#br0" timeOffset="-193413.93">3836 10142 1314 0,'0'0'440'0,"0"0"-12"0,0 0-69 16,0 0-36-16,0 0-57 0,0 0-5 0,0 0-52 16,0 0-22-16,33-3-27 15,-21 2-17-15,1 1-19 0,2-2-27 0,-2 1-18 0,2 1-19 16,0-1-29-16,0 0 5 0,-2 0-59 16,-1 0-13-16,-2 1-79 0,-10 0-33 0,16-3-61 15,-16 3-5-15,14-3-928 0,-8 2-124 0</inkml:trace>
  <inkml:trace contextRef="#ctx0" brushRef="#br0" timeOffset="-193177.952">3848 10213 1330 0,'0'0'537'15,"0"0"-57"-15,0 0-60 0,0 0-63 0,0 0-35 16,0 0-67-16,0 0-54 0,0 0-5 0,23 5-49 16,-23-5 3-16,17-1-59 0,-17 1-22 0,21-2-46 15,-9 1-23-15,-1 1-41 0,2 0-33 0,0-1-46 16,0-1-17-16,-13 2-31 0,27-1-24 0,-15 1-96 16,2-2-864-16,-3 1-142 0</inkml:trace>
  <inkml:trace contextRef="#ctx0" brushRef="#br0" timeOffset="-191857.689">3525 9797 993 0,'0'0'329'0,"0"0"6"0,0 0-31 16,0 0-29-16,0 0-45 0,0 0-19 0,0 0-39 15,0 0-27-15,17-5 16 0,-17 5-37 0,13-2-14 16,-4 2-24-16,3 0-29 0,4-1-13 0,3-2-26 15,2 1-36-15,2 0-32 0,-2-2 26 0,2 0-78 16,-2 2-13-16,-3-2-78 0,1 0-35 0,-1 1-108 16,-4 2-1088-16</inkml:trace>
  <inkml:trace contextRef="#ctx0" brushRef="#br0" timeOffset="-190194.25">4397 10169 918 0,'4'-6'238'0,"-4"6"-30"15,0 0-19-15,0 0-12 0,0 0-28 0,0 0-10 16,0 0-3-16,-21-5 3 0,21 5-15 0,-17 5-20 16,4-1-32-16,0 1-2 0,-2-1 13 15,1 4-30-15,-3 0 12 0,1-1-25 0,-1 2 9 16,5 1-5-16,-4-2-6 0,5 1-3 0,-2 0 13 15,3-2 5-15,0 0-19 0,3-1-1 0,0 0-1 16,4-1 7-16,3-5-17 0,-2 6-9 0,2-6-7 16,0 0 2-16,0 0-8 0,16 4 19 0,-16-4 8 15,19-4-6-15,-8-3 18 0,-1 2-7 0,4-1 4 16,-1 0-2-16,0-2 11 0,1-1-4 16,-1 2 2-16,0-2-3 0,0-1-17 0,-3 0-3 15,3 0 0-15,-5 0 14 0,1-1-20 0,1-1 34 16,-3 0-43-16,0-1 9 0,0 1 11 0,0-1-16 15,-1 1 5-15,-1-2 0 0,1 2-23 0,-3 0 20 16,0 1-22-16,1 1-6 0,-1 2 1 0,-2 0 5 16,2 1-9-16,-3 7 1 0,4-11-3 0,-4 4 22 15,0 7-4-15,0 0-1 0,-1-10 7 0,1 10 1 16,0 0 8-16,0 0-13 0,0 0 4 0,0 0 9 16,0 0-13-16,-21 18 13 0,16-11-8 15,1 3 3-15,-2 0-1 0,1 4 1 0,-1-4-1 16,2 5 20-16,1-3-16 0,0 3 2 15,0-2 3-15,1-1 0 0,0-1-19 0,1 2 12 16,1-2-4-16,1 1-22 0,1-3-29 0,-1-1 3 16,2 0-27-16,-3-8-16 0,6 11-67 0,-6-11-18 15,7 6-7-15,-7-6-5 0,0 0-42 0,14 4 24 16,-14-4-43-16,8-1-119 0,-8 1-962 0</inkml:trace>
  <inkml:trace contextRef="#ctx0" brushRef="#br0" timeOffset="-189833.149">4453 10170 780 0,'9'-1'302'16,"-9"1"-28"-16,0 0-6 0,0 0-25 0,0 0-18 15,13 3-13-15,-13-3 22 0,0 0-26 16,14 4-56-16,-14-4 2 0,11 5-7 0,-4-5-18 16,-7 0-20-16,17 3 9 0,-8-3-30 0,3 0 4 15,0-1-20-15,-1-1 4 0,2-1-15 0,-3 0 2 16,0 1-26-16,2-1 12 0,-2 0-12 0,-1-1 4 15,-1 1-15-15,-8 3-2 0,11-6-7 0,-5 2-3 16,-6 4 6-16,10-6 7 0,-10 6-20 0,5-6 23 16,-5 6-15-16,0 0-6 0,-1-9 3 0,1 9 22 15,0 0-28-15,-13-5 14 0,13 5-25 0,-11-1 15 16,11 1-2-16,-15 1 5 0,15-1-21 16,-18 4 18-16,10 0-20 0,-2-1 20 0,2 2-17 15,1 1 22-15,-2 1-10 0,2-2-12 0,1 4-14 16,2-2 3-16,0 0-6 0,0 2 6 0,2 0 10 15,2-9-28-15,3 15-6 0,-2-7 15 0,4-1-21 16,-1-1 9-16,2-1-23 0,-1 2-40 16,-5-7-51-16,14 6-5 0,-14-6-39 0,16 1-1 15,7 1-65-15,-15-5-1005 0,2 1-247 0</inkml:trace>
  <inkml:trace contextRef="#ctx0" brushRef="#br0" timeOffset="-189294.678">4776 10218 883 0,'-3'8'348'0,"1"0"-38"0,2 1-9 16,0-9-30-16,-2 14-23 0,2-7-10 0,0-7-44 16,1 11-5-16,-1-11-44 0,3 10-14 15,0-5-18-15,-3-5-15 0,7 6-1 0,-7-6-23 16,9 1-10-16,-9-1 10 0,0 0-23 15,18-5-1-15,-13 1-27 0,4 0 11 0,-4 1-14 0,4-3 1 16,-3 1 2-16,3 0-21 0,-3-2 7 16,1 3-2-16,-1 0 13 0,-2 0-1 0,-4 4-2 15,11-8-1-15,-11 8 17 0,7-5-31 0,-7 5-10 16,6-5 14-16,-6 5-4 0,0 0 12 0,7-3-20 16,-7 3 12-16,0 0 7 0,0 0-4 0,0 0-13 15,0 0 10-15,0 0-1 0,0 0-2 0,0 0-8 16,14 8 15-16,-14-8-8 0,0 0 5 0,0 0-14 15,0 0 24-15,13 0-6 0,-13 0 13 0,0 0-24 16,15-4 5-16,-9 1-5 0,-6 3-2 16,13-6-3-16,-3 3-4 0,-3-3 14 0,1 3-18 15,0-2 16-15,1 1-8 0,-2-1 7 16,1 0 20-16,-3 1-15 0,3 2 1 0,-8 2-16 16,12-7 1-16,-12 7 4 0,8-3-8 0,-8 3-4 15,9-3 3-15,-9 3 10 0,0 0-6 0,0 0 13 16,0 0-7-16,8 9-1 0,-8-9-13 0,0 13 2 15,0-13 1-15,-3 12-1 0,3-12-18 0,-1 14 4 16,1-8-12-16,0-6-24 0,1 12 0 0,-1-12-4 16,2 10-40-16,-2-10-26 0,0 0 7 0,8 11-63 15,-8-11 16-15,0 0-28 0,13 1-32 0,-13-1-9 16,0 0 6-16,0 0-86 0,26-7-97 0,-18 5 100 16,-1-1 36-16,-7 3 26 0,14-8 40 15,-4 3 1-15</inkml:trace>
  <inkml:trace contextRef="#ctx0" brushRef="#br0" timeOffset="-188846.536">5272 10174 9 0,'6'-4'86'0,"-6"4"19"0,11-7-1 16,-7 4 68-16,-4 3-60 0,10-4 8 0,-10 4-35 15,7-5 31-15,-7 5-37 0,8-3 20 0,-8 3-14 16,6-2 20-16,-6 2-39 0,0 0-16 0,6-6 15 16,-6 6 35-16,0 0-61 0,0 0 36 0,0 0-48 15,0 0 23-15,-16-6 9 0,16 6-14 0,-14 1-14 16,14-1 58-16,-16 1-44 0,7 2 21 0,-1 0 7 15,0-1-11-15,-1 2-27 0,1-1 12 16,0 2-19-16,0-1 32 0,3-1-25 0,1 1 27 0,-1-1-18 16,0 2-5-16,7-5 5 0,-7 8-14 15,7-8 13-15,-3 7 0 0,3-7-5 0,0 0-2 16,0 0 6-16,7 13-2 0,-7-13 2 0,7 5-1 16,-7-5-2-16,9 2-7 0,-9-2-1 15,0 0-9-15,15-2 16 0,-15 2 3 0,13-2-13 16,-13 2 5-16,13-6 17 0,-7 3-13 0,0-1-12 15,1-1-5-15,-1-2-1 0,0 2 2 0,0-1-13 16,-1 1 1-16,1 0-14 0,-2 1 5 0,0-2 15 16,-4 6 6-16,7-7-15 0,-4 3 11 0,-3 4-17 15,8-7 0-15,-8 7-2 0,6-4 2 0,-6 4-7 16,0 0 16-16,0 0-15 0,0 0 16 16,0 0 1-16,0 0 10 0,0 0-19 0,0 0 14 15,0 23-13-15,0-23 5 0,-1 14-10 0,2-7 25 16,-1-7 1-16,2 12-4 0,0-6-3 0,-2-6 4 15,5 13-53-15,-2-9 2 0,-3-4-34 0,11 4-16 16,-11-4-13-16,10 3-43 0,-10-3-39 0,13-3-15 16,-13 3-68-16,24-7-115 0,-19 3-978 0</inkml:trace>
  <inkml:trace contextRef="#ctx0" brushRef="#br0" timeOffset="-188133.926">5472 10165 772 0,'0'10'285'16,"0"-10"-12"-16,0 0-14 0,0 11-45 0,0-11 4 15,3 7-38-15,-3-7-31 0,0 0 8 0,6 5-41 16,-6-5-23-16,0 0 13 0,0 0-18 0,0 0-16 16,21-8-21-16,-14 3-2 0,0 1-1 0,2-2-10 15,1-1-1-15,-3 0 10 0,1 0-2 16,2 1-45-16,-3-2 16 0,0 2-4 0,0 0 3 15,-1 2-5-15,1-1 7 0,-3 1 1 0,-4 4 9 16,9-7 15-16,-9 7-44 0,7-1 14 16,-7 1-3-16,0 0-3 0,0 0-12 0,0 0 8 15,4 17-11-15,-4-17 24 0,3 12-9 0,-3-12-8 16,0 14-23-16,1-7 40 0,-1-7-15 0,3 13-38 16,-2-7-1-16,-1-6-15 0,5 12-23 0,-2-7-19 15,-3-5-27-15,8 6 8 0,-8-6-6 0,11 2 16 16,-11-2-26-16,13 0 38 0,-13 0-47 0,15-1 12 15,-7-1 74-15,0-2-4 0,2 2-38 0,1-2 62 16,1-1-7-16,-2 0 7 0,4-1-4 0,-3-2-7 16,0 1 2-16,-1 1 13 0,0 1 7 15,0-2-4-15,-3 2-21 0,0 0 13 0,-2 0-1 16,-1 0 4-16,0 0 8 0,-4 5 40 16,2-7 12-16,-2 7 5 0,0 0 10 0,-6-9 7 15,6 9 54-15,-9-2 25 0,9 2-31 0,-13 3 6 16,5 2 3-16,1-1 4 0,0 1-14 0,0 1-4 15,-1-1-8-15,2 2 20 0,0-2-9 0,2 1-27 16,4-6-9-16,-6 11 18 0,6-11-40 0,-3 8 19 16,3-8-32-16,0 0 22 0,0 0-19 0,10 8 0 15,-10-8-20-15,0 0 29 0,17-6-21 0,-7 1 2 16,-1-2-21-16,-1 0 42 0,3-2-23 0,-4 2-4 16,3-4-18-16,0 1 29 0,-1-1-2 0,-1-1-17 15,-2 2 8-15,2 0 18 0,-4-1-13 16,2 1 4-16,-2-2-12 0,-2 0-21 15,1 1 0-15,0 1 18 0,-1 0-33 0,0 0 18 16,-2 2 1-16,1 1 8 0,-1 7 0 0,0-12 0 16,0 12-19-16,0 0 34 0,0 0-5 0,0 0-8 15,0 0-14-15,0 0 22 0,-13 21-1 0,12-10 5 16,1 0-1-16,-1 2 7 0,1 0-27 0,0 1 20 16,1-1-7-16,-1 0-6 0,3 0-6 0,-2-2 23 15,2 1-22-15,0-2-20 0,0-2-9 0,2 0-8 16,0-2-45-16,-5-6 4 0,10 6-63 0,-10-6-71 15,0 0-41-15,21 0-1173 0</inkml:trace>
  <inkml:trace contextRef="#ctx0" brushRef="#br0" timeOffset="-187762.68">6325 9974 1164 0,'-13'21'353'0,"2"-1"-28"16,-2-1-50-16,2 0-42 0,-2 1-35 0,2 0-9 15,-1 1-35-15,1 0-26 0,-2 4 2 0,-1-4-19 16,4-1-19-16,-1-1 4 0,0 0-15 0,4-4-2 16,0-1-27-16,1-1 18 0,0-2-36 15,2-2-28-15,3-2-32 0,1 0-29 0,0-7-55 16,0 0-5-16,0 0-42 0,0 0-32 0,0 0-84 15,19 4-75-15,-19-4-1062 0</inkml:trace>
  <inkml:trace contextRef="#ctx0" brushRef="#br0" timeOffset="-187302.168">6537 9856 1156 0,'0'0'358'0,"0"0"-12"16,0 0-52-16,0 0-38 0,0 0-10 0,1 28-38 16,-1-20-4-16,-1 0-18 0,1 0-15 15,-1 3-26-15,-1 1-35 0,1 0-3 16,-1-1-15-16,1 2-10 0,-2 1-5 0,2-2 8 15,-2 2-30-15,-2 1 12 0,2-1-8 0,0 0-1 16,0-1-19-16,-2-1 20 0,3-1-41 0,0 1 3 16,-1-2-1-16,0 0 3 0,2-2-28 0,0 0-3 15,-1 0-27-15,2-8-9 0,-3 12-31 0,2-5-30 16,1-7-16-16,-5 11-15 0,5-11-56 0,0 0-12 16,5 13-140-16,-5-13-915 0,-4 7-108 0</inkml:trace>
  <inkml:trace contextRef="#ctx0" brushRef="#br0" timeOffset="-186865.681">6773 10010 743 0,'0'0'219'0,"0"0"16"0,0 0-23 16,0 0-27-16,0 0-33 0,0 0 12 15,0 0-34-15,0 0 31 0,-30 9-26 0,24-3 19 16,1 1-45-16,-2-1-11 0,1 2-19 0,1 0 23 16,0-1-35-16,1 1 23 0,0 1-11 0,-2-2 9 15,3 1 5-15,2-2-9 0,1-6-20 0,-3 12-22 16,3-12 20-16,-1 9-18 0,1-9 2 0,0 0 1 15,4 9-25-15,-4-9 36 0,0 0-24 0,13 0-9 16,-13 0-10-16,0 0 10 0,18-7-5 0,-10 2 10 16,-2 1-19-16,1-1 1 0,0 1 1 0,-1-1 4 15,-1 0-2-15,-5 5-10 0,9-10 2 0,-8 4 13 16,-1 6-1-16,0-11-2 0,0 11-41 16,-4-13 20-16,0 7-1 0,-1 1-4 15,-1 1 9-15,-1-1-5 0,1 2-14 0,-1 0 11 16,7 3 2-16,-16-3-39 0,8 3-16 0,8 0 8 15,-14 0-47-15,14 0 10 0,-13 1-37 0,13-1-26 16,0 0-38-16,-15 2-1026 0,15-2-146 0</inkml:trace>
  <inkml:trace contextRef="#ctx0" brushRef="#br0" timeOffset="-186333.671">6998 9961 653 0,'0'0'211'15,"0"0"-1"-15,0 0 1 0,0 0-27 16,-23-4 42-16,23 4-57 0,0 0-8 16,-14 8-6-16,7-4-2 0,0 2-18 0,-2 1 3 15,2-1-58-15,-1 1 14 0,1 1-16 0,0-1 30 16,1 1-29-16,-1-2 16 0,3 2-21 0,-2-2 3 16,2-1-12-16,4-5 16 0,-7 8-13 0,7-8-15 15,-3 7-20-15,3-7 19 0,0 0-9 0,0 0 1 16,0 0-13-16,0 0 4 0,0 0-21 0,0 0 11 15,21-10 6-15,-14 4-14 0,0-1-17 0,2 0-4 16,-2-2 2-16,0 1 27 0,0 1-16 0,0 0-21 16,0 0-1-16,-1 1 1 0,-3 1 6 0,1 0-5 15,0 0-11-15,-4 5 14 0,7-6-29 16,-7 6 11-16,4-5 12 0,-4 5 11 0,0 0-14 16,0 0 2-16,0 0 6 0,0 0 1 15,0 0-1-15,-8 27 26 0,5-20-30 0,2 0 13 16,-1 1-15-16,2-8 30 0,-3 13-22 0,3-7 10 15,0-6 18-15,2 13-12 0,-2-13-2 0,0 11 22 16,0-11-49-16,4 8-5 0,-4-8-39 0,4 6-3 16,-4-6-54-16,0 0 19 0,0 0-49 0,0 0-35 15,21 1-53-15,-21-1-980 0,12-5-177 0</inkml:trace>
  <inkml:trace contextRef="#ctx0" brushRef="#br0" timeOffset="-185886.135">7101 9976 1066 0,'-8'10'261'0,"3"1"-22"0,2-2-24 16,2-1-52-16,1-2 15 0,0-6-42 15,1 11 5-15,-1-11-23 0,6 7-5 0,-6-7-16 16,10 5 11-16,-10-5-6 0,10 0-16 16,-10 0-35-16,11-5 18 0,-11 5-22 0,13-12 5 15,-6 5-3-15,0-2 0 0,0-2-18 0,3-2 14 16,-3 1-9-16,-1-2-24 0,1 1-3 0,1-1 23 16,-2-2-26-16,-1 0 30 0,1-1-19 0,-2 1-17 15,1-1 12-15,-1 0-1 0,-1 2 7 0,-2 2 11 16,0 0-35-16,-1 1 24 0,2 1-15 0,-2 2 8 15,-2 1-8-15,1 2 1 0,1 6 24 0,-4-8 1 16,4 8-21-16,0 0 4 0,0 0 5 16,0 0 14-16,-21 17-8 0,16-9 5 0,1 4 1 15,-3 2-4-15,3 2-5 0,0 0 24 0,1 1-28 16,-2 2 0-16,4-3-7 0,0 2 5 0,1-4-17 16,0-1 22-16,1 0-7 0,0-2 1 15,2 0-26-15,-1-1-13 0,1-1-23 0,0-1-18 16,-3-8-23-16,5 9-21 0,-5-9-52 0,10 9-68 15,-4-8-1003-15,-6-1-119 0</inkml:trace>
  <inkml:trace contextRef="#ctx0" brushRef="#br0" timeOffset="-184914.796">6292 9993 120 0,'0'0'105'0,"0"0"-51"0,0 0-60 0,0 0 90 16,0 0 11-16,0 0 4 0,0 0-3 15,0 0 18-15,0 0-19 0,-5 14 11 0,5-14-2 16,0 0-1-16,0 0-20 0,0 0 16 0,0 0-13 16,0 0-9-16,0 0 3 0,0 0-2 0,0 0 14 15,0 0 11-15,0 0-23 0,0 0 24 0,0 0-16 16,0 0 2-16,0 0-11 0,4 6 12 0,-4-6-11 15,0 0 6-15,0 0-15 0,0 0 3 16,0 0-17-16,0 0 25 0,0 0-40 0,0 0 20 16,-3 10-31-16,3-10 24 0,0 0-20 0,0 0-17 15,0 0 11-15,0 0 2 0,0 0-12 0,0 0 12 16,-6 3-7-16,6-3 32 0,0 0-7 0,0 0 36 16,0 0-32-16,0 0 16 0,0 0-34 15,0 0 18-15,8-23-4 0,-4 18 28 0,1 0-51 16,1-3 25-16,0 2-23 0,1-1 17 0,0-1-28 15,1 1 11-15,-1-2-6 0,2 1 6 0,-2 1-12 16,1-1 3-16,2-2-13 0,-1 1 13 0,1-2-5 16,-2 1-11-16,2-2-1 0,-1 0-9 0,0 1-30 15,1-1-2-15,2-1 12 0,-1 2-6 0,-3-2-23 16,3 4-9-16,-2-2 3 0,0 0 7 16,-1 2-44-16,-2 2-18 0,1 0-43 0,-1 0-4 15,4 1-264-15,-6 3-862 0,-4 3-138 0</inkml:trace>
  <inkml:trace contextRef="#ctx0" brushRef="#br0" timeOffset="-178789.823">1089 11554 175 0,'0'0'119'0,"0"0"-23"16,0 0-1-16,0 0-11 0,0 0-9 0,0 0-40 15,0 0-3-15,0 0 37 0,0 0-16 0,0 0-25 16,0 0 51-16,0 0-40 0,0 0 0 0,0 0-39 16,0 0 73-16,0 0-25 0,0 0 20 0,0 0-49 15,0 0-1-15,0 0-10 0,0 0 22 16,0 0-1-16,0 0-2 0,-23 10-38 16,23-10 14-16,0 0 31 0,0 0-10 0,0 0-32 15,0 0 41-15,0 0-9 0,-14 1 8 0,14-1-32 16,0 0-3-16,0 0 6 0,0 0-11 0,0 0 16 15,0 0 4-15,0 0-7 0,-11 3 14 0,11-3-14 16,0 0 18-16,0 0-26 0,0 0 14 0,-12 4-11 16,12-4 40-16,0 0-24 0,0 0-12 0,0 0 16 15,-13 4 23-15,13-4-58 0,0 0 10 16,0 0-22-16,0 0 47 0,-7 4-36 0,7-4 27 16,0 0-26-16,0 0-33 0,0 0-24 0,0 0-16 15,0 0-65-15,0 0-76 0</inkml:trace>
  <inkml:trace contextRef="#ctx0" brushRef="#br0" timeOffset="-177017.951">3346 11208 470 0,'0'0'220'16,"-11"2"-1"-16,11-2-32 0,-8 1 18 0,8-1-33 15,-7 3-5-15,7-3 19 0,0 0-8 16,-11 3-28-16,11-3-11 0,0 0-11 0,0 0 5 16,-8 2-1-16,8-2-28 0,0 0 14 0,0 0-35 15,0 0 22-15,0 0-11 0,0 0 1 0,0 0-7 16,0 0 5-16,0 0-19 0,0 0 6 0,0 0-7 15,0 0 24-15,0 0-15 0,0 0 9 0,0 0-8 16,0 0 25-16,0 0-27 0,26-11-1 16,-19 10-23-16,4-2 1 0,-1-1-17 0,2 2 10 15,1-2-8-15,3 2-3 0,1-2-19 0,3 1-14 16,3-1-14-16,3 1 2 0,1 0-43 0,4 0-3 16,-1 0-11-16,2-1-10 0,0 3-17 0,-4-3-1 15,-4 2-24-15,-3 1 0 0,0-2-35 0,-5 2-31 16,-5-1-35-16,-1 2-117 0,-10 0-947 0,10 4-200 15</inkml:trace>
  <inkml:trace contextRef="#ctx0" brushRef="#br0" timeOffset="-176666.877">3327 11355 1177 0,'0'0'420'0,"0"0"-51"0,0 0-34 16,0 0-40-16,0 0-23 0,24-11-13 15,-17 9-36-15,0-1-20 0,3 0-21 0,0 2-31 16,1-1-12-16,2-1-12 0,0 1-15 0,2 0-9 16,-2 0-22-16,4 1 6 0,-2-2-22 0,2 3-26 15,2 0-27-15,0-1 10 0,2 0-46 0,-2 0-15 16,2-1-16-16,-1 1-27 0,1-2-58 0,0 2-3 16,-3-2-17-16,0-1-27 0,0 0-83 0,-2-1 6 15,1 0-705-15,-2-1-448 0</inkml:trace>
  <inkml:trace contextRef="#ctx0" brushRef="#br0" timeOffset="-171570.274">2428 11310 360 0,'-6'-9'144'0,"6"9"5"15,0 0-27-15,0 0-50 0,0 0 21 0,0 0-37 16,0 0-3-16,0 0 37 0,0 0 15 0,0 0-43 15,0 0 36-15,0 0-24 0,0 0 14 0,0 0-30 16,0 0 25-16,0 0-9 0,0 0 9 16,0 0-37-16,0 0-2 0,0 0-6 0,0 0 14 15,0 0-7-15,0 0 20 0,0 0-37 0,0 0 23 16,0 0-26-16,0 0 21 0,0 0-21 0,0 0 0 16,0 0-7-16,0 0 6 0,0 0-14 0,0 0 21 15,12-13 4-15,-12 13 21 0,0 0-30 0,4-5-4 16,-4 5-5-16,0 0 16 0,4-5-13 0,-4 5 20 15,0 0-46-15,0 0 23 0,0 0-7 16,0 0 12-16,7-5 2 0,-7 5 5 0,0 0-25 16,0 0 19-16,0 0-10 0,3-6 4 0,-3 6-11 15,0 0 21-15,0 0-18 0,0 0-12 0,1-9 16 16,-1 9-6-16,0 0 19 0,4-9-17 16,-4 9-18-16,3-7 18 0,-3 7-5 0,5-8 12 15,-5 8-26-15,1-6 23 0,-1 6-13 0,0 0 22 16,3-8-18-16,-3 8 2 0,0 0-6 0,4-9 9 15,-4 9-5-15,2-6-1 0,-2 6 10 0,0 0 9 16,1-8-19-16,-1 8 0 0,0 0-9 0,0-11 19 16,0 11-1-16,0 0-12 0,-1-10 6 0,1 10 6 15,-2-7 27-15,2 7-36 0,0 0-35 16,2-11 42-16,-2 11 0 0,0 0-4 0,0-10-6 16,0 10 0-16,0 0-6 0,0-10 18 15,0 10-15-15,0 0 19 0,-2-9-26 0,2 9 16 0,0 0-9 16,-4-7 6-16,4 7-9 0,0 0 16 15,-1-5-23-15,1 5 19 0,0 0-18 0,0 0 18 16,0 0-9-16,-3-7 37 0,3 7-9 0,0 0-12 16,0 0-10-16,0 0 15 0,-8-5-27 0,8 5 22 15,0 0-11-15,0 0 16 0,0 0-8 0,0 0 9 16,-4-4-4-16,4 4-18 0,0 0 21 0,0 0-2 16,0 0-10-16,0 0 15 0,0 0-24 0,0 0 12 15,0 0 9-15,0 0 1 0,0 0-13 0,0 0 5 16,0 0 5-16,0 0 1 0,0 0-25 15,0 0 4-15,0 0-1 0,0 0 20 0,-7 16-25 16,7-16 37-16,0 0-42 0,0 0 21 16,0 0-8-16,6 12 8 0,-6-12-3 0,0 0-1 15,1 10-19-15,-1-10 25 0,0 0-26 0,2 11 24 16,-2-11-14-16,1 8 16 0,-1-8 2 0,0 0-4 16,0 14-6-16,0-14 15 0,-1 9-9 0,-2-4 15 15,3-5-48-15,-2 12 42 0,-2-7-24 0,4-5 24 16,-1 11-25-16,1-11 16 0,-1 9-12 0,1-9 22 15,0 8-26-15,0-8 37 0,0 0-36 0,0 12 24 16,0-12-21-16,0 7 12 0,0-7 9 0,0 0-12 16,1 11 0-16,-1-11 11 0,1 9-10 0,-1-9-4 15,0 0-15-15,-1 14 21 16,1-7-21-16,0-7 12 0,0 9 3 0,0-9 9 16,0 14-15-16,0-14 17 0,0 11-16 0,0-5-22 15,0-6 18-15,0 12 18 0,0-12-9 0,-1 11-6 16,1-11-15-16,0 10 21 0,0-10-9 0,0 10 22 15,0-10-5-15,-2 10 13 0,2-10-9 0,0 8 2 16,0-8-16-16,0 8-4 0,0-8-7 0,-1 9 8 16,1-9-3-16,0 9 1 0,0-9 22 0,0 0 15 15,1 12-36-15,-1-12 12 0,2 8-21 0,-2-8 26 16,0 0-19-16,1 11 22 0,-1-11-25 0,0 0 2 16,1 11 2-16,-1-11 7 0,0 0 21 0,-1 12-8 15,1-12-13-15,-1 8 17 0,1-8-26 16,-2 11 1-16,2-11-7 0,0 8 23 15,0-8-35-15,0 0 43 0,0 11-5 0,0-11-2 16,0 9-11-16,0-9 8 0,0 0 14 0,0 9-14 16,0-9-24-16,-1 7 18 0,1-7-23 0,0 0 32 15,0 0-22-15,1 13 22 0,-1-13-9 0,0 0 12 16,0 0-24-16,0 9 16 0,0-9-2 0,0 0 28 16,0 0-33-16,0 0 8 0,-1 10-20 0,1-10 13 15,0 0-9-15,0 0 16 0,0 0-2 0,0 0-6 16,0 0-17-16,3 8 35 0,-3-8-42 0,0 0 18 15,0 0-18-15,0 0 18 0,0 0 3 16,0 0 4-16,0 0-7 0,0 0 3 0,0 0-4 0,0 0 1 16,0 0-11-16,0 0-22 15,0 0-16-15,0 0-19 0,0 0-25 0,0 0-3 16,0 0-43-16,0 0-263 0,0 0-876 0</inkml:trace>
  <inkml:trace contextRef="#ctx0" brushRef="#br0" timeOffset="-164302.057">3040 5387 114 0,'0'0'36'0,"0"0"43"0,0 0-48 0,0 0-27 16,0 0 30-16,0 0-53 0,0 0 44 16,-3-9-41-16,3 9 41 0,0 0 3 0,0 0 16 15,0 0-14-15,0 0 16 0,-13-1-13 16,13 1-81-16,0 0 63 0,0 0 33 0,-8 1-48 16,8-1 37-16,0 0-14 0,0 0 10 0,0 0 9 15,0 0-1-15,0 0 23 0,-10 6-10 0,10-6-59 16,-5 4 22-16,5-4 24 0,-3 8-10 0,3-8-4 15,-6 7 2-15,6-7 7 0,-4 9-22 0,1-4-2 16,3-5 15-16,-5 10-58 0,5-10 43 0,-4 9 2 16,4-9 16-16,-5 7-25 0,5-7-5 0,-4 7 20 15,4-7-11-15,-5 4 1 0,5-4 1 16,0 0-52-16,0 0-12 0,0 0 9 0,0 0-4 16,0 0-75-16,0 0-42 0,0 0-244 0</inkml:trace>
  <inkml:trace contextRef="#ctx0" brushRef="#br0" timeOffset="-156870.513">4520 10781 381 0,'0'0'170'16,"0"0"-54"-16,0 0 24 0,0 0-33 0,0 0 14 15,0 0-25-15,0 0-71 0,0 0 50 0,0 0-21 16,0 0-4-16,0 0 36 0,0 0-10 0,0 0-20 16,0 0-8-16,0 0-40 0,0 0 55 0,0 0-13 15,-2-6-18-15,2 6-14 0,0 0 40 0,0 0-55 16,0 0-6-16,0 0 33 0,0 0-3 0,0 0 14 16,0 0-8-16,-5-3-6 0,5 3 3 0,0 0 29 15,0 0-12-15,0 0 33 0,0 0 2 0,0 0-7 16,0 0-8-16,0 0-33 0,0 0 42 15,0 0-5-15,0 0 13 0,0 0 9 0,0 0 2 16,0 0 2-16,0 0-23 0,0 0-12 0,0 0 10 16,0 0-16-16,4 22-25 0,-4-22 9 15,3 14 18-15,-3-5-10 0,0-9-9 0,3 14-1 16,-3-4 9-16,1-1-11 0,0 1-2 0,-1-10-1 16,0 19 5-16,0-9 17 0,2 1-11 0,-2-1-24 15,0 2-11-15,0-1 8 0,0 0 3 0,0-2 3 16,1 2-9-16,-1-2 6 0,0-9-7 0,2 16 6 15,-1-9-1-15,-1-7-8 0,0 11-1 0,0-11 7 16,2 11-16-16,-2-11 20 0,0 8-20 16,0-8-4-16,0 0 10 0,1 12-1 0,-1-12-2 15,0 0 1-15,0 0-13 0,0 0 23 0,3 8-6 16,-3-8-25-16,0 0 34 0,0 0-28 0,0 0 22 16,0 0-19-16,0 0 16 0,0 0-5 0,0 0 2 15,0 0 9-15,0 0 0 0,0 0-1 0,15-15-5 16,-15 15-5-16,9-9-3 0,-3 1-17 15,2 1 26-15,0-2-12 0,1-3 6 0,2 2-17 16,2-1 28-16,3-1-20 0,-1 0 6 0,1-3-10 16,1 3 10-16,-2-2 10 0,1 2-1 0,-3 0-21 15,0 3 5-15,-1-1-5 0,0 1-1 0,0-1-1 16,-4 2-10-16,2 1-10 0,-3-1-12 0,2 1-8 16,-2 0 4-16,0 2-16 0,-3-2 0 15,0 1-7-15,1 1-2 0,-3-1-20 0,-2 6-5 16,6-11-32-16,-4 7 2 0,1-3-36 0,-3 7 18 15,5-12-22-15,-2 5 5 0,-2 1 10 0,-1 6-51 16,0 0 13-16,9-17-309 0</inkml:trace>
  <inkml:trace contextRef="#ctx0" brushRef="#br0" timeOffset="-155570.241">4439 10694 789 0,'0'0'282'16,"0"0"-2"-16,0 0 6 0,0 0-32 0,0 0 16 15,0 0-35-15,0 0 5 0,0 0-12 0,0 0 6 16,0 0-25-16,0 0-31 0,0 0-26 0,0 0-8 16,0 0 2-16,0 0-29 0,0 0 7 0,0 0-17 15,36-8-7-15,-24 7-12 0,1-1-14 16,2-1-1-16,6 2-15 0,5-3-2 0,3 2-10 15,-1-1 1-15,0 1 1 0,0 1-18 0,-2-1-21 16,-2 1 18-16,1 0-32 0,-2 1-14 0,-1 1-23 16,-3-1-9-16,2 0-28 0,-4 0-23 15,-3 0-12-15,0 1-64 0,-14-1-49 0,22-1-49 16,-22 1-49-16,16 3-973 0,-10-3-165 0</inkml:trace>
  <inkml:trace contextRef="#ctx0" brushRef="#br0" timeOffset="-154890.552">4821 10964 904 0,'0'0'293'0,"0"0"-21"16,0 0-42-16,0 0-23 0,0 0-17 0,0 0-28 15,0 0-3-15,0 0-31 0,0 0 0 0,0 0 11 16,0 0-12-16,-10 24-14 0,4-18 21 0,1 1-17 15,-1 0 32-15,2 2-35 0,-3-2 9 0,1 2-9 16,0 0 5-16,2-1-11 0,0 2-8 16,0-1-40-16,-2 1 12 0,2-1-11 0,1 0-7 15,2-1-9-15,-2-2 29 0,1 2-30 0,2-8-6 16,-3 11-6-16,3-11-1 0,-1 11-49 16,1-11-9-16,-1 7-22 0,1-7-17 0,-3 9-17 15,3-9-16-15,0 0-34 0,-3 8-6 0,3-8-50 16,0 0 3-16,0 0-39 0,0 0-28 0,0 0-376 15,0 0-731-15</inkml:trace>
  <inkml:trace contextRef="#ctx0" brushRef="#br0" timeOffset="-154262.877">5111 10917 1074 0,'0'0'371'0,"0"0"-35"0,0 0-18 16,0 0-45-16,0 0-36 0,0 0-37 0,0 0-12 16,0 0-39-16,26-3-10 0,-16 3-12 15,1-4-7-15,1 2-20 0,1 2-8 0,2-1-6 16,-2-1-30-16,2 1 11 0,0 0-19 0,-1 1 15 16,-1-2-38-16,-2 2 23 0,2-1-42 0,-5 1-15 15,1-1-45-15,-9 1-34 0,15-1-41 16,-15 1-39-16,13-1-74 0,-13 1-14 0,0 0-27 15,14-4-1089-15,-10 0-59 0</inkml:trace>
  <inkml:trace contextRef="#ctx0" brushRef="#br0" timeOffset="-153674.384">5581 10675 852 0,'0'0'274'0,"0"0"-4"0,0 0-22 0,0 0-28 16,0 0 12-16,0 0-52 0,0 23-8 16,0-23-21-16,-1 12 0 0,1-12-14 0,1 16-11 15,1-8 1-15,-1 4 9 0,1-3-51 16,1 3 27-16,-1 1-38 0,2 0-8 0,-1-1 1 16,0 2-15-16,3 0 8 0,-2 0 0 0,2-1-10 15,-1 0 0-15,-1-2-9 0,1 1 4 0,-1-3-21 16,0 1-15-16,-1-2 15 0,0 0-5 0,0 0-8 15,1 1 18-15,-4-9 2 0,4 10-16 0,-1-4-1 16,-3-6 12-16,4 8-14 0,-4-8 6 0,3 7-5 16,-3-7 8-16,0 0-10 0,4 6 17 0,-4-6-4 15,0 0-6-15,0 0-5 0,17-4 24 0,-17 4-12 16,12-8-12-16,-4 2 3 0,2-3-6 16,0 0 5-16,1-2 3 0,3-1-13 15,-1-3 18-15,1 1-10 0,0-3-10 0,0 1 7 0,1 1 7 16,-5 1-20-16,1 2 16 0,-1 0-10 15,0 1 7-15,-1 0-13 0,0 1 8 0,-2 1-25 16,0 0-7-16,0 2-12 0,-1 0-2 0,-2 1-23 16,2-1-20-16,0-1-17 0,0 2 1 0,0-1-36 15,-3 1 17-15,1-2-43 0,-4 8-12 0,10-13-35 16,-10 13 12-16,7-11-5 0,-7 11-22 0,6-10 47 16,-6 10-35-16,7-7-32 0,-4 3-150 0,-3 4-152 15</inkml:trace>
  <inkml:trace contextRef="#ctx0" brushRef="#br0" timeOffset="-153031.132">5892 10869 869 0,'12'-2'311'0,"-12"2"-41"0,10-2-40 16,-10 2-43-16,15-1-7 0,-7-2-8 0,3 3-48 15,-1-1-5-15,3-1 4 0,-1 2-18 0,2-1-5 16,-6 1-12-16,4 0-13 0,-12 0-24 15,18 1-3-15,-9-1 8 0,-9 0-15 0,11 6-16 16,-11-6 25-16,3 9-10 0,-3-9 5 0,-5 12-8 16,0-4 8-16,-2-1-20 0,0 1 11 0,-3 2-22 15,-1-2-7-15,2 2 7 0,-1 0-8 0,0-3 1 16,2 0 6-16,1 0-15 0,-1-1 29 0,0 0-7 16,3-1-17-16,0 0 12 0,-1-1-6 0,6-4-9 15,-8 8 35-15,4-4-9 0,4-4 26 0,-4 9-9 16,4-9 12-16,0 0-5 0,4 11-19 0,-4-11 14 15,10 8-1-15,-10-8-19 0,14 6 16 16,-3-2-18-16,-1 0-4 0,0-1 13 16,3 1-13-16,-2-1-25 0,0-2 36 0,2 2-1 15,-3 0-12-15,1-2-3 0,-1 2 10 0,-10-3-24 16,17 2-9-16,-9-2-23 0,-8 0-11 0,13 0-13 16,-13 0-12-16,12-3-35 0,-6 0-16 0,-6 3-6 15,0 0-78-15,11-11-30 0,-11 11-79 0,4-9-1085 16,-1 6-127-16</inkml:trace>
  <inkml:trace contextRef="#ctx0" brushRef="#br0" timeOffset="-152434.181">5420 10584 838 0,'0'0'279'0,"0"0"25"16,0 0-33-16,0 0-12 0,0 0-42 15,0 0 14-15,0 0 3 0,0 0-22 0,0 0-12 16,0 0 7-16,0 0-1 0,0 0-10 0,0 0-9 16,0 0-26-16,0 0-21 0,0 0-7 0,0 0-18 15,0 0-14-15,33-5-4 0,-19 2-19 0,3 1-11 16,2 0 7-16,3-1-6 0,6-1-12 0,0 0-15 15,2 1 2-15,1-1-27 0,2 0 1 0,-2 2-6 16,0 0-17-16,-3 0-5 0,2 0-7 0,-6 1-3 16,0 1-18-16,-3-2-7 0,0 1-11 0,-4-1-14 15,-1 1-58-15,-2 1-33 0,-14 0-67 16,21 0-14-16,-21 0-20 0,14 0 1 16,-7-1-1032-16,-7 1-148 0</inkml:trace>
  <inkml:trace contextRef="#ctx0" brushRef="#br0" timeOffset="-151066.744">4167 11296 743 0,'0'0'270'15,"-9"3"28"-15,9-3-64 0,-9 2 9 0,9-2-17 16,-9 3 28-16,9-3-63 0,-9 4 6 15,9-4-10-15,-6 2 18 0,6-2 11 0,0 0 10 16,-7 4 3-16,7-4-37 0,0 0-13 0,0 0-12 16,0 0 11-16,22 9-10 0,-7-7-23 15,2 1-8-15,7-2-32 0,6 1-15 0,11 0-12 16,5-2 2-16,27 2-8 0,4-2-7 0,4 0-13 16,16-2 5-16,5 0-2 0,-1 1-19 0,2-1-23 15,-2 2 0-15,4-2-10 0,0 1-13 0,-2 2-11 16,0-1-7-16,-3 0-8 0,-20 2 10 0,-3-1-21 15,-5 1-1-15,-5 0 8 0,-5 1 29 16,-11-1-46-16,-11-1 11 0,-6 1-18 0,-3 0-2 16,-3-1 3-16,-3 1-2 0,-4-2-12 0,1 1-27 15,-4-1-18-15,-1 0-27 0,-3-1-5 0,0-1-26 16,-3 1-52-16,-11 1-22 0,20-5-905 0,-13 2-168 16</inkml:trace>
  <inkml:trace contextRef="#ctx0" brushRef="#br0" timeOffset="-148987.02">4736 11628 1091 0,'-7'2'313'16,"7"-2"-25"-16,0 0-43 0,0 0-21 16,0 0-45-16,0 0-2 0,0 0-25 0,0 0-15 15,23 5-23-15,-12-4-5 0,-11-1-11 0,23-1-5 16,-8 1-10-16,1 1 5 0,-1 1-33 15,1-2 1-15,2 1-11 0,-4 1-7 0,2-2-10 16,-2 1 17-16,1-1-5 0,-3 1-6 0,-1-1 21 16,-1 1-30-16,-10-1 4 0,18 3-2 0,-9-2-7 15,-9-1 5-15,11 1-16 0,-11-1 2 0,11 2 14 16,-11-2-2-16,6 7-21 0,-6-7 6 0,0 0-6 16,0 0 7-16,-7 17-6 0,0-9 10 0,-1 1-26 15,-2 0 8-15,-2 1 10 0,1 2-10 0,-3 0 16 16,0 0-4-16,-1 1 7 0,-3 1-8 0,1 0 2 15,2 1 17-15,-2-3-17 16,1 3-16-16,1-1-3 0,1-1 25 0,2-3-7 16,1 1-1-16,1-3-14 0,3 0 33 0,-1-1-10 15,0 0 20-15,3-1 1 0,0 1 19 0,3-3-14 16,2-4-7-16,-3 11-6 0,3-11 4 0,0 0-6 16,10 13 5-16,-3-9-2 0,3 0-14 0,0-2 8 15,0 0-8-15,1 1-2 0,0-2-3 0,1 1-15 16,0 0-5-16,-3 0-36 0,1-1-3 0,-10-1-30 15,21 0-20-15,-13 0-41 0,2-1-25 0,-10 1-34 16,16-5-28-16,-16 5-38 0,18-7-121 0,-12 3-969 16</inkml:trace>
  <inkml:trace contextRef="#ctx0" brushRef="#br0" timeOffset="-148750.309">5038 11835 1239 0,'0'0'393'0,"0"0"-48"16,0 0-21-16,0 0-43 0,0 0-41 0,-32 6-27 15,22-4-22-15,0-2-23 0,-1 1-15 0,-3 2-31 16,1-3 12-16,1 1-15 0,-3-1-16 0,-2 0-22 16,3 0 17-16,-3 1-54 0,2-2-25 15,-4 1-16-15,4-1-11 0,-4 1-40 0,4-1-22 16,-4-2-19-16,1-1-10 0,0 0-25 0,1 1-22 15,0-1-101-15,-2-1-18 0,8-1-66 16,-2 3-1018-16</inkml:trace>
  <inkml:trace contextRef="#ctx0" brushRef="#br0" timeOffset="-148178.915">4721 11544 772 0,'0'0'263'0,"0"0"-59"0,0 0 74 0,-9-1-68 16,9 1 17-16,0 0-13 0,0 0 3 0,0 0-13 16,0 0 10-16,0 0-10 0,0 0-9 0,0 0-6 15,0 0-10-15,0 0-5 0,0 0-16 0,0 0-19 16,0 0-23-16,0 0-19 0,0 0-13 0,0 0 0 16,34 5-12-16,-25-5-8 0,-9 0 1 0,19 0 1 15,-9 0-12-15,3 0-15 0,-3 0 18 16,4 0-28-16,0 1 2 0,0-1-4 0,2 0-15 15,-2-1 14-15,3 1-7 0,-3 0 19 16,3 1-32-16,0-2-12 0,-2 2 0 0,4-1-11 16,-5-1-9-16,3 1-37 0,0 0 17 0,-2-1-39 15,0 0-7-15,0 1-52 0,-1-2 0 0,2 1-50 16,-3 0 1-16,2-2-11 0,-1 0-48 0,-1 1-8 16,2 1-96-16,-3 0-1014 0,0-1-130 0</inkml:trace>
  <inkml:trace contextRef="#ctx0" brushRef="#br0" timeOffset="-147167.199">5152 11866 873 0,'0'0'278'0,"0"0"-28"0,0 0-73 0,0 0 9 16,0 0-18-16,0 0-11 0,0 0-20 15,-10 20-9-15,4-10 8 0,0-1-13 0,-2 3 1 16,1 1-5-16,-2 3-36 0,1-3 30 0,-2 2 6 16,2 0-11-16,-1-1-8 0,1 0-31 15,1 1-6-15,-1-3-13 0,1-1 9 0,2-1-21 16,-1-1-12-16,2 0 25 0,0-2-19 0,1 0-16 15,-2-3-16-15,5-4 9 0,-4 9 14 0,4-9-20 16,0 0 8-16,0 0 3 0,0 0-22 0,0 0 27 16,0 0-10-16,0 0-9 0,15-26 0 0,-7 15 5 15,3-2-1-15,-2 0-15 0,5-2-4 16,-3-1 21-16,1 0-6 0,-1 4-3 0,-1-2-11 0,0 0 20 16,-1 2-1-16,0 0 6 0,-1 1-5 15,0 1 10-15,-2 3-18 0,0-1 13 0,0 1-8 16,-2 2 19-16,0 0 12 0,-4 5-15 0,6-9 6 15,-6 9 0-15,7-7 5 0,-7 7-7 0,0 0-27 16,0 0 29-16,0 0-15 0,0 0 2 0,4 22 4 16,-4-13 0-16,0 1 8 0,-1 1-5 0,1 2 3 15,0-2-3-15,1 1-23 0,1 0 15 16,-1 0-8-16,3 0-3 0,-1-2-3 0,0 3-18 16,3-5-3-16,-1 0 5 0,1 0-33 15,0-2 9-15,1-1-6 0,-7-5 8 0,12 6-14 16,-6-3 7-16,-6-3 3 0,10 3-12 0,-10-3-3 15,9 3 28-15,-9-3-25 0,0 0 36 0,0 0-17 16,0 0 18-16,0 0-20 0,0 0 20 0,0 0 12 16,0 0-2-16,0 0-11 0,-16-16 4 0,9 14-1 15,-1-3 9-15,0 3-18 0,0-1 33 0,-2 0-28 16,0 0 22-16,2-1-21 0,0 1 27 0,-3-1-51 16,4 0 2-16,-1-1-38 0,0-1-48 0,0 1-76 15,2-1-18-15,-1-1-1193 0</inkml:trace>
  <inkml:trace contextRef="#ctx0" brushRef="#br0" timeOffset="-141618.641">6613 11239 317 0,'0'0'116'0,"0"0"-36"0,0 0-9 15,0 0-2-15,0 0 13 0,0 0 12 0,0 0 12 16,0 0-45-16,0 0 39 0,0 0-37 0,0 0-29 16,0 0 37-16,0 0-42 0,0 0 34 0,0 0 18 15,0 0-32-15,0 0-41 0,0 0 36 0,0 0 12 16,0 0-6-16,0 0-42 0,0 0 54 0,0 0-4 16,0 0 12-16,0 0-18 0,0 0-9 0,0 0 45 15,0 0-50-15,0 0 28 0,0 0 20 16,0 0 17-16,0 0-8 0,0 0 20 0,0 0 7 15,0 0-11-15,0 0-29 0,0 0 18 0,13 5-14 16,-13-5 6-16,14-1-23 0,-4 1 26 0,-10 0-36 16,25-2 16-16,-12 0-4 0,4 2-12 0,2-3-6 15,2 2-6-15,0 0 19 0,0 1-42 16,3-1-8-16,-1 1 5 0,2 0 1 0,-2 0 3 16,1 0-2-16,-2 0 10 0,1 1-26 0,-4 0 18 15,-1-1-14-15,-2 1-2 0,-1-1-21 0,-1 2-19 16,-1-1-30-16,-3-1-2 0,-10 0-38 0,18 0-30 15,-10 0-28-15,-8 0 18 0,12-3-21 16,-12 3-44-16,0 0-35 0,12-6-1164 0</inkml:trace>
  <inkml:trace contextRef="#ctx0" brushRef="#br0" timeOffset="-141015.391">6890 11076 1018 0,'0'0'259'0,"0"0"-26"15,0 0-1-15,0 0-37 0,0 0-10 0,0 0-49 16,0 0 16-16,0 0-41 0,0 0 24 0,0 0-11 16,0 0-10-16,0 0-49 0,0 0 11 0,0 0-6 15,0 0 8-15,0 0-25 0,0 0-4 0,0 0-9 16,0 0 2-16,0 0-3 0,-3 23 13 0,0-14-14 15,-2 3 27-15,2 2 0 0,-2 2 10 0,0 1-15 16,1 1 22-16,1 5-19 0,-1-1-11 16,-2 1-13-16,2 0 21 0,0 1-33 0,1 1 8 15,0-2-7-15,0-1 10 0,0-1-7 0,1-3-9 16,0 1 10-16,1-3-19 0,-2 0-8 0,2-3 11 16,-1-1-43-16,1-1-10 0,1-2-37 0,-2 0 3 15,1-1-49-15,1-8 24 0,-4 12-22 0,1-8-41 16,3-4-27-16,-6 5-28 0,6-5-4 0,0 0-20 15,0 0-1128-15</inkml:trace>
  <inkml:trace contextRef="#ctx0" brushRef="#br0" timeOffset="-137086.73">7594 10615 101 0,'0'0'19'16,"0"0"-34"-16,-4-4 60 0,4 4-20 0,0 0 4 15,0 0 6-15,0 0 14 0,0 0-49 0,-3-6 69 16,3 6-36-16,0 0 44 0,0 0-11 0,0 0-11 16,0 0 1-16,0 0 72 0,0 0-48 0,0 0 8 15,0-8 16-15,0 8 11 0,0 0-10 0,0 0 24 16,0 0-36-16,0 0 2 0,0 0 16 16,0 0 64-16,0 0-31 0,0 0-12 15,0 0-17-15,0 0-8 0,0 0-13 0,0 0 5 16,0 0-21-16,0 0 19 0,11 25-21 0,-9-17 9 15,1 4-11-15,-2 0 12 0,2 1-35 0,-2-1 2 16,2 3 9-16,0-1-44 0,1 2 26 0,-1-1 2 16,3-4-28-16,-4 2 30 0,3-2-5 0,-1 0-5 15,-1 0-5-15,1-3-3 0,-2 2-15 0,2-4 26 16,0 0-15-16,-4-6 6 0,4 10-21 0,-4-10 12 16,6 6-3-16,-6-6 15 0,0 0-12 0,0 0-6 15,21-13-6-15,-14 6-2 0,2-4-9 0,1-1 9 16,2-3-4-16,0-2 15 0,0-1-14 0,0 0 14 15,-1 1-9-15,1 0-4 0,0-1 13 16,-2 4-47-16,0 2-10 0,-3 1-26 0,1-1-20 16,-2 4-6-16,1-1-63 0,-3 3-44 15,-4 6-49-15,7-11-959 0,-2 8-316 0</inkml:trace>
  <inkml:trace contextRef="#ctx0" brushRef="#br0" timeOffset="-136795.463">7915 10789 1005 0,'-1'9'296'15,"-1"1"-44"-15,1-1-24 0,-4 0-36 0,4 3-55 16,-2-1 7-16,-2-2-2 0,2 2-39 0,-1 0-3 16,1-2-9-16,0 0-5 0,-1 0-13 0,1-2 2 15,0 1-8-15,0-2-10 0,3-6-31 0,-5 13-2 16,2-8-4-16,3-5-33 0,0 0-38 0,-7 12 10 16,7-12-74-16,0 0-20 0,0 0-52 0,-9 3-39 15,9-3-1232-15</inkml:trace>
  <inkml:trace contextRef="#ctx0" brushRef="#br0" timeOffset="-136427.346">7516 10450 1714 0,'0'0'490'16,"0"0"-79"-16,0 0-64 0,0 0-42 0,0 0-40 15,0 0-25-15,0 0-1 0,29-4-65 16,-18 2-21-16,2 1-20 0,2-2-11 0,5 1-47 16,1-1 17-16,-1 1-33 0,3 0-3 0,-1 0-34 15,1 1-24-15,-2 1-15 0,2-2-5 16,-1 2-44-16,-3 0-35 0,0 3-51 0,-1-2-8 16,-2 2-68-16,3 0-35 0,-5 0-939 0,3 1-181 15</inkml:trace>
  <inkml:trace contextRef="#ctx0" brushRef="#br0" timeOffset="-136038.566">8189 10697 1052 0,'0'0'344'0,"0"0"-3"15,5 6-24-15,-5-6-35 0,0 0-46 16,0 0-22-16,0 0-18 0,10 1-13 0,-10-1-35 15,0 0-15-15,18-3-6 0,-18 3-5 0,17-2-19 16,-7 0-24-16,1 1 0 0,4-2-8 0,1-1-5 16,1 0-12-16,0 2-9 0,1-2-2 15,-1 1-8-15,-1 1-1 0,-2 0-18 0,1 0-25 16,-2 0 7-16,0 1-32 0,0-1-25 0,-1 1-27 16,-3-2-37-16,-1 3-7 0,-8 0-87 0,17-3-4 15,-17 3-47-15,13-1-1036 0,-7-2-188 0</inkml:trace>
  <inkml:trace contextRef="#ctx0" brushRef="#br0" timeOffset="-135638.804">8681 10472 883 0,'0'0'238'0,"0"0"-11"16,0 0-25-16,-3 21 17 0,3-21-18 0,-1 15-17 15,-1-5-5-15,2 1-5 0,0 2-31 16,0-1 4-16,2 3-28 0,-1 1-2 0,2 0-7 16,1 1-5-16,-1-1-3 0,2-1 8 15,-1 0-21-15,3 0-6 0,-5-2 4 0,3-2-16 16,-1 0-7-16,-1-2 1 0,1-1 9 0,-1 2-21 15,0-5-1-15,-3-5-1 0,8 7-10 0,-8-7 7 16,12 0-9-16,-12 0-15 0,12-7 18 0,-3-1-8 16,-1-2-21-16,2-1 0 0,0-5 14 0,1 0-2 15,1-1-17-15,2-1 25 0,-3-2-15 0,3 3 3 16,-2-2-11-16,0 3-2 0,-1-1 2 0,0 4-3 16,-3 0-30-16,2 1-20 0,-2 2-8 0,-1 0-19 15,-1 1-36-15,1 1-19 0,-1 2-61 0,-3-1-13 16,-3 7-28-16,4-12-4 0,-1 9-325 15,-3 3-817-15</inkml:trace>
  <inkml:trace contextRef="#ctx0" brushRef="#br0" timeOffset="-135174.629">9004 10617 883 0,'12'6'335'0,"-6"-4"-48"16,1 2-16-16,-1 0-74 0,-6-4-34 16,12 8-16-16,-6-6 0 0,0 2-25 0,-6-4-7 15,8 6-38-15,-8-6 12 0,6 7-18 0,-6-7-3 16,0 10-14-16,0-10 12 0,0 0-46 0,-7 14 11 15,7-14 12-15,-5 10 9 0,4-5-20 0,1-5 7 16,-6 9-4-16,6-9-21 0,-5 9 26 0,5-9-26 16,-5 8-7-16,2-4 28 0,3-4-35 0,-3 9 33 15,3-9-12-15,-3 8 20 0,3-8-3 16,0 9-20-16,0-9-10 0,0 0 13 0,5 14-18 16,-1-9 6-16,-4-5 12 0,9 9-4 0,-3-6-12 15,-6-3 4-15,12 8-12 0,-6-4 9 16,0-1-3-16,-6-3-1 0,10 7-4 0,-6-4 8 15,-4-3-6-15,8 8 2 0,-8-8 1 0,1 10 3 16,-1-10-17-16,0 0 7 0,-8 15 13 0,4-11-12 16,-2 1-8-16,1 0 22 0,-4 1 12 0,1-3-26 15,-1 0-17-15,-1 1 14 0,-1 0-42 0,1-2 1 16,0 1-41-16,-2-2-19 0,2-1-12 0,10 0-54 16,-22-3-60-16,11 1-76 0,1-1-1104 0</inkml:trace>
  <inkml:trace contextRef="#ctx0" brushRef="#br0" timeOffset="-134798.891">8650 10260 1311 0,'0'0'373'0,"0"0"-39"0,0 0-48 16,0 0-38-16,0 0-30 0,0 0-26 0,27-7-21 15,-16 4-34-15,3 0-3 0,3-1-18 0,2-1-4 16,1 1-14-16,5-1-7 0,2 1-4 0,1-1-20 16,2 4 4-16,1-3-13 0,1 2-1 0,-2 0-23 15,1 1-29-15,-1-1-13 0,-5 2-16 0,-1 2-11 16,-4-1-19-16,-2-1-37 0,-2 2-36 0,-2 2-62 16,-3-3-25-16,0 3-36 0,-5-2-933 15,-6-2-329-15</inkml:trace>
  <inkml:trace contextRef="#ctx0" brushRef="#br0" timeOffset="-134262.779">7600 11320 807 0,'0'0'352'0,"-7"4"-74"0,7-4 15 0,-9 5-43 16,9-5 35-16,0 0-57 0,-7 6 25 0,7-6-33 16,-6 4 19-16,6-4 4 0,0 0 33 0,0 0-17 15,0 0-14-15,0 0-38 0,0 0-21 0,0 0-17 16,30-9-16-16,-14 3-10 0,6-1 0 0,4-3-33 15,6 0-13-15,2-2-13 0,18-3-3 0,2 0-12 16,6 1-12-16,7-2 4 0,16-1-21 0,3 2-15 16,1 1-6-16,2 0-19 0,0 2-20 0,-16 3-17 15,-1 3-5-15,0-1-11 0,-2 2-5 0,1 1-14 16,-3 0 4-16,-5 1-7 0,-13 2-4 0,-6 1-11 16,-9 0-21-16,-2-3 6 0,-2 2-19 15,-6 1-29-15,-3 0-6 0,-1 0-35 0,-5-2 5 16,-1 2-41-16,-2-3-33 0,-2 1-538 15,-3 0-481-15,-1 0-245 0</inkml:trace>
  <inkml:trace contextRef="#ctx0" brushRef="#br0" timeOffset="-133407.204">8032 11523 869 0,'0'0'375'15,"0"0"2"-15,0 0-51 0,-1-8-47 0,1 8-33 16,0 0-34-16,18-10-18 0,-6 5-24 0,2 1-7 16,1-3-30-16,4-1 2 0,5 2-23 0,1-1-5 15,2 0-15-15,0 1 1 0,1 1-24 16,-2 2-8-16,-1-2-3 0,-2 2-25 0,-4 0-1 15,-2 1 19-15,-1 1-29 0,-3-1 14 0,-3 1-27 16,-1 2 1-16,-9-1-12 0,9 5 4 16,-9-5 15-16,0 0-21 0,-6 18 10 0,-1-8 2 15,-4 0-16-15,0 1 24 0,-6 3-14 0,1 1 15 16,-4-1-7-16,2 1-5 0,0 1-2 0,-2-1 2 16,1 5 2-16,1-5-7 0,4 1-2 0,0 1 9 15,1-1-9-15,2-2 2 0,2-1 0 0,2 1 0 16,1-2 16-16,1 1 2 0,-1-2-20 0,2 1 2 15,3-2 18-15,-2-2-11 0,3 1-1 0,0-1 2 16,0-8 12-16,3 15 14 0,-1-8-39 16,1-1 10-16,6-1-15 0,-2 1 10 0,3-3-3 15,2-1-10-15,3 0 3 0,1-4 10 16,1 0-26-16,3 1 2 0,0-3-33 0,1 0-12 16,0-2-38-16,2 2-23 0,-2-3-40 0,0 0 6 15,-1-2-69-15,0-1 3 0,-5 2-32 0,1-2-37 16,-3 2-1131-16</inkml:trace>
  <inkml:trace contextRef="#ctx0" brushRef="#br0" timeOffset="-133186.93">8389 11655 1057 0,'-16'4'416'16,"-1"-2"-44"-16,1 1-81 0,1-2-28 15,-1 1-26-15,2 0-34 0,-1 0-38 0,-1-2-4 16,2 0-25-16,-1 0-6 0,0 0-21 0,0-3-32 16,1 3-42-16,1-1 6 0,-3-2-74 0,4 0-16 15,-2 0-22-15,2 0-21 0,0-1-31 0,0 2-19 16,2-3-67-16,-1 2-15 0,11 3-23 0,-13-8-74 16,9 5-1135-16</inkml:trace>
  <inkml:trace contextRef="#ctx0" brushRef="#br0" timeOffset="-132822.884">8562 11605 887 0,'0'0'298'16,"8"5"-30"-16,-8-5-7 0,0 0-31 16,0 0-50-16,4 8 14 0,-4-8-22 0,4 7-12 15,-4-7-1-15,1 10-31 0,-1-10 3 0,3 14-9 16,-2-6-11-16,2 2-14 0,-1 1-8 0,-1 0 5 15,1 0-43-15,-1 3 10 0,-1-2 10 0,2 3-12 16,-2-3-10-16,0 2 3 0,1-2-7 0,-2 1-1 16,-1-1-39-16,1-2-23 0,-1 1-30 0,-1-1-43 15,0 1-55-15,1-6-52 0,2-5-16 0,-9 10-47 16,5-7-789-16,4-3-400 0</inkml:trace>
  <inkml:trace contextRef="#ctx0" brushRef="#br0" timeOffset="-132354.939">8583 11633 1044 0,'13'-4'286'0,"-7"3"-12"0,-6 1-45 0,18-3-18 15,-11 1-36-15,4 2-9 0,1-2-27 0,-1 2-27 16,3-3 5-16,-4 3-8 0,0-1-12 15,-10 1-33-15,19 0 3 0,-11-2-14 0,-8 2-13 16,14 0 13-16,-14 0-1 0,10 2-6 16,-10-2-28-16,0 0 13 0,0 0-4 0,0 0 11 15,0 0-13-15,0 0-13 0,0 0 11 0,-17 21-5 16,10-16 5-16,1-1-11 0,-1-1-9 0,2 2 29 16,-4-1-20-16,9-4-3 0,-10 8 6 0,6-6 16 15,4-2 12-15,-9 5 18 0,9-5-7 0,-2 6-18 16,2-6 15-16,0 0-12 0,1 11 7 0,-1-11-9 15,7 7-5-15,-7-7-15 0,15 9 4 0,-7-6 4 16,0 1-8-16,1-1-5 0,1 2 12 0,-2-2-20 16,1 2 33-16,-1-1 3 0,-2 3-40 15,2-1 8-15,-2-2 6 0,-2 4-7 0,-4-8-4 16,6 13 7-16,-3-9-2 0,-3-4-6 0,1 13-7 16,-1-13 3-16,0 12 4 0,0-12-9 15,-4 13 7-15,1-8-5 0,3-5-12 0,-7 10 12 16,4-6-15-16,3-4 6 0,-10 8-8 0,5-5-2 15,-1 1-32-15,6-4-9 0,-13 2-13 0,4-1-24 16,9-1-25-16,-19-1-26 0,19 1-73 0,-25-2 27 16,9 0-1115-16,3-1-168 0</inkml:trace>
  <inkml:trace contextRef="#ctx0" brushRef="#br0" timeOffset="-131647.728">7989 11330 775 0,'0'0'287'15,"0"0"-64"-15,0 0 33 0,0 0-43 16,0 0 3-16,0 0-29 0,0 0 37 0,0 0-29 15,0 0 11-15,0 0-29 0,0 0 10 0,0 0-14 16,0 0-7-16,0 0-23 0,0 0 25 0,0 0-26 16,0 0-15-16,0 0-24 0,0 0-7 0,0 0 0 15,0 0-19-15,24-8-18 0,-12 5 3 0,1 1-17 16,7-1-4-16,0 3-4 0,2-4-12 0,2 3-20 16,0 0-21-16,-1 1-25 0,2-1-13 0,-1 1-37 15,-1 0-12-15,-3 0-46 0,1 1-81 0,-4-1-82 16,-2 1-951-16,2 0-123 0</inkml:trace>
  <inkml:trace contextRef="#ctx0" brushRef="#br0" timeOffset="-118751.28">8638 8975 527 0,'0'0'199'0,"0"0"-21"15,0 0-16-15,0 0 20 0,0 0-26 16,0 0-55-16,0 0 18 0,0 0-13 15,0 0 17-15,0 0-29 0,0 0-23 0,0 0 17 16,0 0-14-16,0 0 4 0,0 0-3 0,0 0 5 16,0 0 6-16,0 0-47 0,0 0 46 0,-2 13-35 15,2-13-7-15,0 9-26 0,0-9 43 0,2 11-27 16,-2-11 3-16,2 14-4 0,1-7 19 0,-2 1-8 16,2-1 11-16,0 2-6 0,0-1-5 0,1 0-18 15,0-1 28-15,1 1-4 0,1-2-8 0,0 1-14 16,0-1 6-16,1-1-15 0,0-2 13 0,3 0-29 15,-10-3 23-15,14 5-62 0,-3-5-5 0,-11 0-25 16,17 0 6-16,-7-1-8 0,0 0-44 16,-1-2-37-16,-2 0 25 0,2 0-25 0,-1-1-18 15,-3-1-1-15,1-1-77 0,0 0 66 0,-6 6 69 16,9-17-17-16,-4 8 48 0,-1 1-16 0,0-2-30 16,2 0-8-16,-3-1 66 0,4 2 25 0,-3-1 43 15,2 0 22-15,-2 1 38 0,0 1 36 16,2 1 29-16,-2 1-16 0,0 1 29 0,-4 5-13 15,6-9 36-15,-6 9-24 0,3-5 35 0,-3 5-34 16,0 0 22-16,0 0-21 0,0 0 17 0,0 0-19 16,0 0-6-16,-16 24-18 0,11-15-15 0,-1 1 9 15,-1 2-5-15,1-1-23 0,-2 1-4 0,2-1 1 16,-1 1 1-16,1 1-12 0,-1-3-20 0,0-1 7 16,3 1 4-16,-2-2-16 0,2 0 4 15,0-1-25-15,-1 0 14 0,2-2-12 0,3-5 1 16,-6 11-5-16,3-7 0 0,3-4 12 0,-4 7-8 15,4-7 9-15,-3 6-7 0,3-6-4 0,-3 7-9 16,3-7 0-16,-4 4-5 0,4-4 5 0,-3 8 17 16,3-8-27-16,0 0 10 0,-2 13 3 0,2-13 20 15,-1 10-22-15,1-10-4 0,-3 11-7 16,3-4 5-16,0-7-7 0,-1 12-3 0,-2-7-8 16,3-5 10-16,-1 15-20 0,-2-9 3 0,3-6-32 15,-3 13-6-15,2-6-19 0,1-7 7 16,-5 14-39-16,2-8-18 0,1 0-39 0,-1 0-29 15,3-6-15-15,-8 10-3 0,8-10-25 0,-9 8 2 16,9-8-1179-16</inkml:trace>
  <inkml:trace contextRef="#ctx0" brushRef="#br0" timeOffset="-118238.896">8482 8842 1177 0,'0'0'455'15,"0"0"-7"-15,0 0-52 0,0 0-63 16,0 0-44-16,0 0-35 0,0 0-27 0,0 0-14 16,0 0-39-16,0 0-15 0,0 0-20 0,27 5-10 15,-27-5-18-15,17-3-10 0,-7 1-8 0,4 0-18 16,1-1 5-16,2-1-32 0,0 0-3 16,3-1-19-16,5-2-15 0,-2 0 1 0,4 1-26 15,-2-1-7-15,2-1-8 0,0 1-1 0,-2 2-20 16,1 0-6-16,-8 1 2 0,2-1-16 0,-3 2-20 15,-2 0-28-15,-3 2-54 0,-1-2-35 0,-2 3-14 16,-9 0-46-16,17 0-56 0,-17 0-1018 0,11 4-58 16</inkml:trace>
  <inkml:trace contextRef="#ctx0" brushRef="#br0" timeOffset="-117183.441">9044 9051 780 0,'0'0'277'0,"0"0"9"15,0 0-56-15,0 0-31 0,0 0-12 0,0 0 0 16,0 0-22-16,0 0 17 0,-4 6-21 0,4-6-3 16,0 0 2-16,0 0 1 0,0 0-30 0,0 0 9 15,0 0-18-15,0 0 12 0,0 0-27 0,0 0-13 16,0 0-13-16,0 0 9 0,0 0 6 15,0 0-27-15,0 0-18 0,0 0 21 16,26-13-39-16,-19 11 9 0,-7 2-15 0,17-5-17 16,-9 1-28-16,3 2-6 0,1-3-13 0,0 1-1 15,0 1-47-15,-1-1 16 0,2 0-32 0,-3 1-10 16,0 1-20-16,-10 2-15 0,18-7-36 0,-9 6-72 16,-4 0-597-16,-5 1-443 0</inkml:trace>
  <inkml:trace contextRef="#ctx0" brushRef="#br0" timeOffset="-116738.955">8996 9167 1109 0,'0'0'308'0,"0"0"-6"0,0 0-22 0,0 0 0 16,0 0-5-16,0 0-30 0,0 0-18 0,0 0-21 16,0 0-17-16,0 0-25 0,0 0-28 0,0 0 4 15,0 0-29-15,0 0-18 0,0 0 5 0,27-9-13 16,-17 7-8-16,3-3-1 0,0 2-11 0,1-1-30 16,3-1-4-16,1 1 0 0,2 0-21 0,0-1-10 15,1 1 3-15,-1 1-19 0,-2 1-4 16,2-1-8-16,-5 0-3 0,1 2-28 15,-3-1-45-15,-1 1-14 0,2 1-47 0,-5 0-29 16,-9 0-21-16,0 0-47 0,22 3-296 0,-22-3-816 16</inkml:trace>
  <inkml:trace contextRef="#ctx0" brushRef="#br0" timeOffset="-115735.416">9798 8269 1027 0,'0'0'274'0,"0"0"39"15,0 0-67-15,0 0-10 0,0 0-53 16,0 0 10-16,-2 30 4 0,2-22-2 0,0 5-42 16,0 1 10-16,0 2-24 0,2 3 0 15,1 1-33-15,-2 2-1 0,1 4-7 0,2-4-13 0,0 1-13 16,0 1-5-16,-1-4-12 0,0 0-41 15,1-1-42-15,-1-1-43 0,0-1-22 0,0 0-31 16,0-3-50-16,-2-2-50 0,1 3-48 0,1-5-1068 16,2-2-169-16</inkml:trace>
  <inkml:trace contextRef="#ctx0" brushRef="#br0" timeOffset="-115467.897">10247 8831 1074 0,'-19'14'347'0,"9"-10"-69"16,-3 1-16-16,-4 1-8 0,-3-2-39 0,-1 0-32 15,-2 2-14-15,-2-1-21 0,-1 0-20 0,0 0-15 16,-1 0-20-16,2 1-7 0,-1 0-9 0,-3-1 1 15,4 1-30-15,-2-1-25 0,2 4-33 16,0-3 8-16,0 0-36 0,3 1-13 0,2 0-72 16,1-3 3-16,0 2-44 0,1-1-29 0,6 2-52 15,2-3-1175-15</inkml:trace>
  <inkml:trace contextRef="#ctx0" brushRef="#br0" timeOffset="-114711.556">9689 9325 935 0,'0'0'358'0,"0"0"-27"0,0 0-42 15,0 0-31-15,0 0-30 0,0 0-34 16,0 0-26-16,0 0-21 0,0 0-32 0,38-5-1 16,-26 4 7-16,1-1-51 0,0 0 21 0,3 1-20 15,-2 0 3-15,1-1-4 0,-2 2-9 16,-1-1-15-16,2 2-4 0,-4 1-13 0,-2 0 2 15,-8-2 3-15,11 9-5 0,-8-2-13 0,-3-7 9 16,0 13-3-16,-1-1-8 0,-4 0-4 0,-1 1 13 16,0 0-12-16,-1 3 22 0,-2-1-42 0,-2 3 18 15,3-1-20-15,-1 1 17 0,0-3-6 0,0 0 21 16,2-1-21-16,1 1-2 0,0-1 15 0,1 0-5 16,2-1-24-16,0-1 27 0,2-2-1 15,2 0 9-15,0-1-2 0,2 0 8 0,4-2-15 16,-1 2-3-16,1-3-19 0,2 0 19 0,2-2-7 15,-1 0 9-15,3-1-1 0,0-2-20 0,0 0 5 16,3 0-25-16,-3-2-26 0,0 1-23 16,0-2-67-16,-1-4-6 0,-1 3-42 0,-3-4-15 15,1 0-19-15,-1 1-49 0,-2-3-1102 0</inkml:trace>
  <inkml:trace contextRef="#ctx0" brushRef="#br0" timeOffset="-114515.205">10004 9431 1121 0,'0'0'348'0,"-31"11"-48"16,22-10-44-16,-3 1-41 0,0 0-27 0,-1-1-10 16,-2-1-40-16,0 0-10 0,-1 0-41 0,-1 0-17 15,2 0-60-15,-2-1-30 0,1 1-11 0,1-2-14 16,-1 1-72-16,2-1-6 0,1-1-63 0,-1 2-16 15,4-2-1252-15</inkml:trace>
  <inkml:trace contextRef="#ctx0" brushRef="#br0" timeOffset="-114131.672">9629 9134 1601 0,'0'0'462'0,"12"4"-73"0,-5-2-38 0,-7-2-49 16,17 3-9-16,-10-2-51 0,-7-1-28 15,17 3-36-15,-9-3-15 0,-8 0-28 0,19 0-12 16,-8 0-11-16,-2-2-6 0,3 1-20 0,0 0-4 16,0-2-41-16,1 2-22 0,0-3-21 0,1 2-10 15,-1 1-48-15,0-2-17 0,0 0-53 0,0 2-12 16,0-2-35-16,-2 3-16 0,-1-4 18 0,-10 4-32 15,17-4-427-15,-10 0-630 0,-2 2-239 0</inkml:trace>
  <inkml:trace contextRef="#ctx0" brushRef="#br0" timeOffset="-104755.195">1467 12753 351 0,'0'0'119'0,"0"0"22"0,0 0-91 15,0 0 55-15,0 0-24 0,0 0 43 0,0 0-29 16,0 0 28-16,-3 9-14 0,3-9-14 0,0 0 22 15,0 0-6-15,-6 4-2 0,6-4 18 0,-4 6-23 16,4-6 19-16,-4 6-20 0,4-6-18 0,-7 9-3 16,5-3-8-16,-2 1-3 0,-4 0 15 15,3 0-25-15,1 2-10 0,0 0-11 0,-3-1 3 16,3 0-14-16,-1 1 24 0,0 0-28 16,3 0 25-16,-2-1 4 0,3 2-26 0,-2-3 11 0,0 1-7 15,3-8 5-15,-2 14-21 0,0-8-16 16,2-6 0-16,-2 11-13 0,2-11-53 0,0 11-30 15,0-11-20-15,0 0-97 0,4 9-276 0,-4-9-900 16</inkml:trace>
  <inkml:trace contextRef="#ctx0" brushRef="#br0" timeOffset="-104456.033">1744 12669 1215 0,'0'0'315'16,"0"0"-57"-16,0 0-9 0,0 0-39 0,0 0-33 16,-43 13-23-16,32-11-3 0,-4-1-31 0,-1 1 13 15,-3 0-1-15,0 0-20 0,-4 3-25 16,-4-3 16-16,2 3-8 0,-2-1-21 0,-1 1-19 15,-3-2 49-15,5 4-47 0,-1-2 8 0,-2 1-18 16,4-1 6-16,2 0-22 0,0-2 27 0,3 1-56 16,0-1 6-16,1 1-35 0,2-1-30 0,-1-1-52 15,5 0-51-15,0 1-52 0,3 1-984 0,0-2-177 16</inkml:trace>
  <inkml:trace contextRef="#ctx0" brushRef="#br0" timeOffset="-104118.517">1652 12965 670 0,'0'0'253'16,"0"0"9"-16,0 0-30 0,0 0-20 16,-27 10-38-16,15-7 30 0,-1-2-50 0,0-1 32 15,-3 1-23-15,-2 1-13 0,-1-1-30 0,-3 0 8 16,2 0-13-16,-2 1-8 0,-1-1-35 0,0 1 27 16,2 1-44-16,-2-2 22 0,2 2-31 0,1-2 4 15,4 1-13-15,0-2 31 0,1 1-42 0,2 1-6 16,-1-2-33-16,6 1-2 0,8-1-41 0,-19 0-35 15,19 0-64-15,-11-3-21 16,11 3-68-16,-2-3-353 0,2 3-774 0</inkml:trace>
  <inkml:trace contextRef="#ctx0" brushRef="#br0" timeOffset="-103795.751">1748 12908 717 0,'-6'19'271'0,"2"-13"-28"0,4-6-13 0,-6 15-39 15,4-6 14-15,0 0-22 0,2-9-26 0,-4 21-14 16,3-11-21-16,-3 0-12 0,2-1 21 0,0 3-31 16,2-12-18-16,-3 20-8 0,1-11 2 15,2-9-43-15,-3 17 20 0,1-9-6 0,2-8-22 16,-2 15-44-16,2-15-12 0,-4 12-26 0,4-12-25 16,-3 10-87-16,3-10-33 0,-6 6 3 0,6-6-697 15,-6 3-583-15</inkml:trace>
  <inkml:trace contextRef="#ctx0" brushRef="#br0" timeOffset="-103211.634">1182 12540 988 0,'0'0'281'0,"0"0"-45"0,0 0 28 0,0 0-22 16,-7 4-2-16,7-4-29 0,0 0-17 0,0 0-28 16,0 0-22-16,0 0 8 0,0 0 6 0,27-6-43 15,-16 3-6-15,7 0-22 0,-1-1-11 0,4-1 8 16,4-1-4-16,4 1-10 15,-1 1-11-15,1-1-22 0,0 0 5 0,2 1-8 16,-3 0-16-16,-1 2-29 0,-4-1-3 0,-1 1-18 16,-2 1-23-16,-3 1-34 0,-2-2-50 0,0 1-76 15,-15 1-59-15,25 0-999 0,-17-1-133 0</inkml:trace>
  <inkml:trace contextRef="#ctx0" brushRef="#br0" timeOffset="-96988.13">2137 12774 593 0,'0'0'231'0,"0"0"-28"16,0 0 31-16,-5 4-17 0,5-4-8 0,0 0 2 16,0 0 1-16,0 0-4 0,0 0-27 0,0 0-26 15,0 0-12-15,0 0-32 0,0 0-2 0,32 0-5 16,-21-1-11-16,2-1-4 0,2-1-7 0,4 2-24 16,0-4 10-16,1 1-24 0,3 2 3 0,-1 0-15 15,2-1-14-15,-2-1 19 0,5 3-7 0,-4-2 9 16,1-1-19-16,-1 1-17 0,-3 2-17 15,1-1-52-15,-2 0-1 0,-1 0-50 0,-3 1-36 16,-2-1-46-16,-13 2-72 0,24 0-1090 0,-15 0-107 16</inkml:trace>
  <inkml:trace contextRef="#ctx0" brushRef="#br0" timeOffset="-96655.888">2260 12888 1193 0,'-6'5'337'0,"6"-5"-34"16,0 0-26-16,0 0-22 0,0 0-21 15,0 0-7-15,0 0-40 0,0 0 2 0,0 0-30 16,0 0 3-16,37-5-22 0,-22 2-5 0,2 1-6 16,2-1-29-16,-1 1-21 0,1 1 2 15,2-3-20-15,-4 3 2 0,4-2-12 0,-4 1 1 16,-3 1-21-16,3 0 10 0,-3 0-36 0,0 1-7 16,-1-2-32-16,-13 2-23 0,22 0-45 0,-13-2-26 15,-9 2-65-15,17-2-4 0,-9-1-135 0,-1 1-892 16,2-1-214-16</inkml:trace>
  <inkml:trace contextRef="#ctx0" brushRef="#br0" timeOffset="-95536.28">3201 12543 1071 0,'0'0'382'0,"0"0"-47"0,0 0-31 15,-18 19-28-15,15-15-42 0,-1 5-20 0,-2 0-26 16,2 0-15-16,-2 2-19 0,1-1-10 0,0 0-8 15,2 0-17-15,-1 0-26 0,1 0 6 0,2 1-30 16,1-2 14-16,0 0-8 0,0-9-20 0,6 15-24 16,-2-8-12-16,3-2-35 0,4 0-3 0,-1-3-32 15,4-2-19-15,-1 0-31 0,2-2 10 0,1-1-28 16,2-2 12-16,2-2-41 0,-2-3 22 16,1 2 15-16,-1-2 18 0,-1-2-29 0,-1 2 39 15,-2 1-36-15,-1 0 47 0,0 0-24 0,0 0 63 16,-1 0-14-16,-2 2 63 0,-2 2-12 15,-1-1 23-15,0 1 40 0,-1 0 22 0,-6 5 8 16,11-6-10-16,-11 6 4 0,7-2-3 0,-7 2 11 16,0 0 4-16,0 0-11 0,0 0-12 0,0 0-10 15,-18 22 0-15,8-12-25 0,0-1 15 0,-4 0-12 16,1 1 8-16,-2 0-6 0,1 1-12 0,1-2-10 16,-3 1-6-16,2-1 19 0,2-2-11 15,2-1-19-15,0 3 11 0,-2-5-12 0,5 2-5 16,-1-1-8-16,0-1 3 0,2 0-7 0,6-4 4 15,-10 7 8-15,10-7 3 0,-9 4 16 0,4 0 19 16,5-4-48-16,-6 5 7 0,6-5-12 16,-8 7 4-16,5-3-9 0,3-4 25 0,-7 10-20 15,2-5 12-15,0 0 11 0,1 0-7 0,4-5 2 16,-8 11-8-16,6-4-3 0,-1-3 6 0,3-4-3 16,-6 11 2-16,3-6 3 0,3-5 2 0,-5 10 3 15,5-10 5-15,-4 10-1 0,4-10-11 0,-3 9 12 16,3-9-6-16,-3 7 6 0,3-7 3 0,-2 7-4 15,2-7-2-15,-1 7 9 0,1-7-13 0,-2 10-2 16,2-10 22-16,-1 7-23 0,1-7 5 0,-3 9-10 16,3-9 18-16,-3 8-8 0,3-8 16 15,-3 9-39-15,3-9-7 0,-5 9-11 16,2-4-13-16,3-5-9 0,-5 8-14 0,5-8-22 16,-5 7-27-16,5-7-58 0,-5 7 16 0,5-7-54 15,0 0-7-15,0 0-71 0,-8 4-1096 0,8-4-26 16</inkml:trace>
  <inkml:trace contextRef="#ctx0" brushRef="#br0" timeOffset="-94551.457">3446 12844 743 0,'0'0'262'0,"0"0"34"0,0 0-56 0,0 0-9 16,0 0-26-16,0 0 12 0,0 0-50 16,0 0 24-16,-3 16-33 0,3-16-4 0,-10 13-14 15,4-4 5-15,-1-1-21 0,-1 3-6 0,-3 0-7 16,1 2-5-16,1 0-19 0,-2-1 10 0,1 2-21 16,0-1 12-16,1-2-3 0,1 1-3 0,-1 0-29 15,1-1 14-15,1-2-16 0,1-2 3 0,2 1-17 16,0-2 8-16,-1-1-12 0,5-5 13 0,-5 10-13 15,5-10-7-15,-5 4-11 0,5-4 15 16,0 0-30-16,0 0 18 0,0 0-10 0,0 0 4 16,0 0-2-16,18-24 0 0,-11 14-8 0,0 1-2 15,0-3 3-15,0 2-18 0,-1-1-7 16,-1 0 16-16,2 1-4 0,0 0 10 0,-1 0 3 16,0 1 12-16,-1 0-7 0,2 0-16 0,0 2 6 15,-1-2 7-15,0 2-13 0,0 0 11 0,-1 2-14 16,-5 5 27-16,6-10-27 0,-4 5 29 0,-2 5-18 15,6-6 3-15,-6 6-11 0,6-8 17 0,-6 8-9 16,4-5 0-16,-4 5 3 0,0 0 0 0,6-6-1 16,-6 6-2-16,4-5 0 0,-4 5-8 0,6-5 7 15,-6 5 10-15,5-8 9 0,-5 8-33 16,7-7 7-16,-2 4 13 0,-5 3-13 0,6-8 16 16,-6 8-17-16,8-5 1 0,-8 5 8 0,5-5 12 15,-5 5-7-15,5-4 11 0,-5 4-24 0,0 0 10 16,0 0-20-16,0 0 18 0,0 0-6 15,0 0 12-15,0 0-22 0,0 0 18 0,0 0-10 16,12 13 16-16,-12-13-8 0,0 14 10 0,0-5-10 16,0 0 7-16,-1 0-4 0,1 0-3 0,-2 2 5 15,2-1 2-15,-2 0-12 0,2-2 13 0,0-8-16 16,2 16 6-16,0-9 7 0,-2-7 13 0,0 13-18 16,1-6 2-16,-1-7-22 0,0 0 12 0,2 14-11 15,-2-14-4-15,2 4-5 0,-2-4 8 0,0 0-11 16,8 5 16-16,-8-5-21 0,0 0-7 15,0 0 1-15,0 0 11 0,0 0 2 0,0 0 19 16,0 0-15-16,0 0 13 0,0 0-17 16,0 0 16-16,0 0-1 0,-31-6 9 0,22 5-14 15,-4-1 14-15,2 2-22 0,1-2 6 0,-3 1 16 16,2-1-9-16,-1-1-35 0,2 0-17 0,-1 0-49 16,-1-1-19-16,3 0-79 0,1-1-1007 0,1 0-176 15</inkml:trace>
  <inkml:trace contextRef="#ctx0" brushRef="#br0" timeOffset="-93975.648">3017 12403 1530 0,'0'0'436'0,"0"0"-52"0,0 0-48 16,0 0-21-16,-7 2-7 0,7-2-56 0,0 0-37 15,0 0-22-15,0 0-26 0,0 0-4 0,0 0-7 16,0 0-41-16,37-4-9 0,-27 3-17 16,4 1 7-16,0 0-19 0,3 0 0 0,2 0-6 15,3 1-8-15,3 1-15 0,5 0-16 0,0 1-17 16,2-1-18-16,1 0-11 0,-2 1-27 0,2-2-17 15,-2 2-1-15,-2-1 0 0,0 0-28 0,-7-1-39 16,-2 0-16-16,-3-1-40 0,-3 2 3 0,-14-2-64 16,23 3-12-16,-15-1-963 0,-2 0-70 0</inkml:trace>
  <inkml:trace contextRef="#ctx0" brushRef="#br0" timeOffset="-90676.016">4175 12273 766 0,'5'-4'252'0,"-5"4"-52"0,0 0 3 0,0 0 8 16,0 0 24-16,8-3-32 0,-8 3-26 0,0 0 31 16,0 0-13-16,-17 18-25 0,8-8 1 15,-5 4-16-15,-3 2 6 0,-4 4-25 0,-9 13 0 16,-1-2-11-16,-1 4-14 0,-2 1-13 0,0 1 0 16,0 4-3-16,3 0-14 0,0 1 9 0,2 0-7 15,3-1-16-15,4 0 5 0,3-1-1 16,6-6-18-16,0-6-3 0,5 0-22 0,0-3 12 15,6 2-1-15,-1-2-24 0,6-2-6 0,-1-1-18 16,7 2-6-16,1-2 0 0,8-1-17 0,1-3-22 16,2-1 16-16,1-1-22 0,1-4-20 0,-2-3-2 15,3 0-7-15,0-4-11 0,-4 0-7 0,0-1-19 16,0-3 1-16,-5 0-43 0,1-1-19 16,-3-1-51-16,1 0 17 0,-14 1-117 0,22-1-1018 15</inkml:trace>
  <inkml:trace contextRef="#ctx0" brushRef="#br0" timeOffset="-89932.405">4233 12578 1134 0,'-1'-6'327'0,"1"6"0"0,0 0-19 0,0 0-23 16,0 0-30-16,0 0-29 0,0 0-18 0,0 0 1 15,0 0-7-15,0 26-37 0,0-17-4 0,0 3-5 16,0 2-21-16,1 3-3 0,3 2-19 16,-1 1-1-16,0 3-12 0,1-2-11 0,-3-1 13 15,4 2 13-15,-2-1-19 0,1-5 1 16,0 1-10-16,0-2-3 0,-1-2 2 0,0-3 1 16,1 1-29-16,0-4 1 0,1-2-10 0,-5-5 3 15,12 1-10-15,-12-1 5 0,19-9-9 0,-8-1-10 16,-1-4 8-16,3-3-4 0,1 0-11 0,-1-7 2 15,0 1-2-15,-1-3-2 0,2 2-7 0,-1-2-8 16,-2 2-20-16,0 2-12 0,-2 2-15 0,-3 2-17 16,1 4-25-16,-2 0-12 0,1 3-11 0,-2 0 10 15,-1 2-31-15,0 2-7 0,0 2-31 0,-3 5-20 16,0 0-22-16,3-8-19 0,-3 8-16 16,0 0-79-16,0 0-893 0,0 0-193 0</inkml:trace>
  <inkml:trace contextRef="#ctx0" brushRef="#br0" timeOffset="-89703.585">4552 12784 1453 0,'-3'16'450'15,"-2"-1"-38"-15,1 0-81 0,0-1-32 0,-1-1-51 16,2-3-14-16,-1 5-41 0,0-3-6 0,-1-1-36 15,0 3-16-15,-1 0-41 0,4-4-6 16,-3 0-30-16,2-1 23 0,0-2-63 0,1 1-8 16,2-8-49-16,-5 11-18 0,5-11-30 0,0 0-20 15,0 0-43-15,0 0-37 0,0 0-20 0,0 0-1005 16,0 0-83-16</inkml:trace>
  <inkml:trace contextRef="#ctx0" brushRef="#br0" timeOffset="-89398.672">4261 12482 1215 0,'0'0'507'0,"0"0"-49"16,0 0-56-16,0 0-70 0,0 0-26 0,0 0-60 16,0 0-40-16,24-5-17 0,-24 5-20 0,17-2-21 15,-6 1-17-15,1-1-18 0,3 1 0 16,0-3-17-16,6 3-43 0,3 0-7 0,4-2-16 16,3 3-37-16,1-2-33 0,2 1-29 15,0-1-30-15,-1 2-38 0,-2-2-47 0,-1 1-35 16,-6 1-65-16,-2 1-985 0,-2 2-151 0</inkml:trace>
  <inkml:trace contextRef="#ctx0" brushRef="#br0" timeOffset="-88883.761">4800 12714 1432 0,'0'0'462'15,"0"0"-48"-15,0 0-72 0,0 0-1 0,31-4-84 16,-31 4-24-16,21-2-25 0,-10-1-45 0,2 2-18 16,5-2-23-16,1 2-56 0,1-3-16 15,2 1-45-15,5-1-24 0,0-1-63 0,0 0 5 16,-3 0-66-16,1 2-9 0,-4-2-19 15,2 5-64-15,-5-2-1004 0,2 0-85 0</inkml:trace>
  <inkml:trace contextRef="#ctx0" brushRef="#br0" timeOffset="-88396.298">5443 12414 1231 0,'0'0'436'0,"0"0"-30"15,-6 25-42-15,6-16-48 0,-2 1-34 0,0 1-26 16,1 4-18-16,-1 1-46 0,2 0-16 0,0 3-18 16,2 0-16-16,-1-1-6 0,1-1 4 0,0-1-13 15,1 0-9-15,0-4-11 0,0 1 3 0,-1-2-12 16,1-2-11-16,0 0-19 0,3-1 4 0,1-3-18 15,0-2 3-15,-7-3-8 0,17 0 14 0,-5-2-31 16,0-3 28-16,3-4-31 0,2-2-1 0,0-3-13 16,-1-2 15-16,1-1-15 0,-1 0 0 0,-1-1 0 15,-2 0 0-15,-1 1 0 0,0 0-6 16,-4 2-24-16,2 3-34 0,-3-1-27 16,-1 2-14-16,0 3-37 0,-2-3-4 0,0 4-26 15,1 0-7-15,-2-1-40 0,0 3-12 0,-3 5-39 16,6-10-53-16,-6 10-879 0,1-6-114 0,-1 6-125 15</inkml:trace>
  <inkml:trace contextRef="#ctx0" brushRef="#br0" timeOffset="-88023.54">5749 12625 1327 0,'15'4'400'16,"-1"0"-28"-16,-1-2-72 0,-3 1-22 0,-1-1-87 16,0 1 21-16,-2 0-38 0,-7-3-9 0,11 4-26 15,-11-4-13-15,9 5-20 0,-9-5-2 0,1 9-23 16,-1-9 4-16,-7 13-28 0,-1-6-1 0,-2 3-5 16,0 0 13-16,-4 1-16 0,-1-1-12 0,0 3 0 15,1-3 4-15,0 1-17 0,1-1 25 16,1 0-20-16,1 0 18 0,1-1-3 0,3 0 7 15,1-2-12-15,1 2 13 0,4-3-22 0,1-6 13 16,1 14-13-16,6-7 12 0,0 0-7 16,2-2-8-16,2 0-2 0,2 0 0 0,0-2 11 15,2 1-29-15,-1-1 7 0,2-1 4 0,-2-2-11 16,1 1 9-16,0-1-30 0,-2 0 0 0,0-1-23 16,-1 0-34-16,-3 0-19 0,-1-2-21 0,-8 3-35 15,10-6 4-15,-10 6-44 0,4-11-47 0,-3 4-546 16,-1 7-448-16,-3-16-147 0</inkml:trace>
  <inkml:trace contextRef="#ctx0" brushRef="#br0" timeOffset="-87683.683">5453 12278 1769 0,'-10'-1'492'15,"10"1"-37"-15,0 0-50 0,0 0-47 0,0 0-54 0,0 0-38 16,0 0-40-16,0 0-20 0,0 0-32 15,34-2-22-15,-21 1-4 0,3 0-20 0,3 1-44 16,2-1-3-16,3 2-28 0,1-2-6 0,-2 1-29 16,4 1-25-16,-2-1-22 0,-1 1-14 0,2 2-19 15,-5-2-33-15,-1 0-35 0,0 2-17 0,-5-3-51 16,1 1-27-16,-1 0-136 0,1-1-840 0,-3 1-27 16,1 0-143-16</inkml:trace>
  <inkml:trace contextRef="#ctx0" brushRef="#br0" timeOffset="-87299.97">6120 12154 1096 0,'23'12'409'16,"-18"-4"-72"-16,-1 2-25 0,1 2-38 16,-1 1-16-16,2 6-43 0,1 2-18 0,1 3-22 15,1 4-9-15,1 4-3 0,5 10-44 0,-2 0-13 16,2 0-6-16,-2 0 3 0,0-5-19 0,-6-4-1 15,0 0 11-15,-1 0-28 0,-2 1 2 0,-3-5-25 16,-1 0-2-16,-1 1 5 0,-1-2-18 0,-3-1-15 16,-2 0-9-16,-5-1-26 0,1-3-24 0,0-3-5 15,-5-2-8-15,2-3-38 0,-1-1-7 0,0-6-27 16,0-1-7-16,2-2-18 0,-2-4-35 16,0-2-64-16,2-2-25 0,1-2-593 0,2 0-567 15</inkml:trace>
  <inkml:trace contextRef="#ctx0" brushRef="#br0" timeOffset="-86532.208">6681 12512 1044 0,'0'0'294'0,"0"0"-11"0,0 0-32 0,0 0 1 16,0 0-4-16,0 0-42 0,0 0 19 0,-6 4-15 16,6-4-5-16,0 0-17 0,0 0-9 0,0 0-25 15,0 0 13-15,0 0-41 0,0 0 10 0,0 0-21 16,0 0 5-16,0 0-11 0,0 0 0 0,0 0 3 15,0 0 13-15,0 0 6 0,0 0 0 16,0 0-24-16,0 0-4 0,0 0-13 0,0 0-8 16,0 0-24-16,36 1 11 0,-22-1-23 0,4 2-16 15,2-2-23-15,3 0-14 0,-1 2-19 0,4-2-15 16,-2 1-27-16,-1-1-8 0,-1 1-34 0,1 0-4 16,-2 0-17-16,-6 1-36 0,1-2-48 0,-3 0-25 15,-13 0-20-15,19-2-921 0,-12 1-99 16,2 0-135-16</inkml:trace>
  <inkml:trace contextRef="#ctx0" brushRef="#br0" timeOffset="-86268.1">6844 12439 1314 0,'-7'16'350'16,"1"-2"-44"-16,0 0-25 0,-1-1-46 0,4-2-24 15,-1-1-27-15,0 3-13 0,1 0-18 16,0 1-39-16,-1 1-2 0,2-3-23 0,0 1 2 16,2-1-24-16,-4 0-15 0,2-1-38 0,1 1-39 15,1-2-25-15,-3 1-28 0,2-2-32 16,-2 0-43-16,0-1-57 0,3-8-7 0,-6 18-88 15,3-13-1114-15</inkml:trace>
  <inkml:trace contextRef="#ctx0" brushRef="#br0" timeOffset="-84891.626">7440 12412 821 0,'0'0'300'0,"0"0"-8"15,0 0-41-15,-8 18 3 0,3-11-29 0,0 0-11 16,-1 2-30-16,0 0-22 0,0 1-20 0,0-2-15 15,0 2-9-15,2 0-12 0,-1-1-17 16,3-2-1-16,-1 0-28 0,3-7-6 0,0 12-41 16,0-12-32-16,0 0-64 0,13 6-27 0,-13-6-38 15,21-4 19-15,-7-3-47 0,3-1 38 0,0-4-35 16,1 2 17-16,1-3-25 0,-1 0 60 0,0 1-66 16,-3 3 72-16,-3 0 70 0,2 2-57 0,-2-1 63 15,-3 2 30-15,0 0 18 0,-2 1 42 0,-1 2 31 16,1-1 22-16,-7 4-28 0,0 0 10 15,0 0 33-15,0 0 4 0,0 0-2 0,0 0 36 16,-11 24-41-16,2-14 24 0,-1 1-18 0,-1 1 10 16,-2 4-63-16,-1-3 20 0,1 4 4 0,-1-2-11 15,3 1-31-15,-2-1 12 0,1 2-12 0,0-1-7 16,-2 0-6-16,3 0-8 0,-2-1 11 16,0 1-13-16,2-1-25 0,-3-1-17 0,4-2-33 15,0 1-23-15,-3-3-15 0,5 0-44 0,-2-1-7 16,0-2-46-16,3 0-38 0,0-3 13 0,4 2-455 15,3-6-781-15</inkml:trace>
  <inkml:trace contextRef="#ctx0" brushRef="#br0" timeOffset="-84659.384">7608 12696 1177 0,'-1'9'412'0,"1"1"-54"0,0-1-65 0,0 0-30 16,-2-1-43-16,1 1-16 0,0-1-41 0,1-8-45 16,-3 15-59-16,0-9-31 0,3-6-63 0,-8 8-26 15,8-8-77-15,0 0-13 0,-10 0-1127 0,10 0-129 16</inkml:trace>
  <inkml:trace contextRef="#ctx0" brushRef="#br0" timeOffset="-84280.212">7637 12660 988 0,'8'-1'323'0,"3"0"-13"15,-2 0-78-15,1 1 7 0,-10 0-45 0,19 0-18 16,-10 0-15-16,-9 0-8 0,15-2-25 0,-15 2-13 15,12 0-22-15,-12 0 9 0,0 0-31 0,0 0 5 16,0 0-12-16,0 0 7 0,0 0-35 0,0 0 26 16,0 0-22-16,-24 12 4 0,24-12-12 0,-12 5 16 15,12-5-25-15,-12 3 19 0,12-3-2 16,-9 3 14-16,9-3-5 0,-7 4 1 0,7-4 13 16,-4 6-28-16,4-6 3 0,-2 8 2 15,2-8-16-15,0 0 8 0,9 12-18 0,-5-8 20 16,-4-4-12-16,10 10 25 0,-3-7-45 0,0 2 14 15,-2 0-11-15,-5-5 13 0,11 9-12 0,-6-3 24 16,0-2-27-16,-5-4 10 0,3 11-21 0,-3-11 18 16,-2 13-15-16,-1-7-2 0,-1 0 4 0,-1 1 13 15,-3-1-2-15,3 0 25 0,-4-1-38 0,1 0 23 16,-1-1-23-16,2 0 10 0,-1-1-33 0,-1 0 5 16,1-2-34-16,-2 0-8 0,10-1-33 0,-20-1-45 15,20 1-39-15,-17-5-176 16,6 1-904-16,2 1-52 0</inkml:trace>
  <inkml:trace contextRef="#ctx0" brushRef="#br0" timeOffset="-83916.076">7259 12188 1277 0,'0'0'425'0,"0"0"-64"0,0 0-28 16,0 0-45-16,37 3-39 0,-24-3-39 0,5 2-9 16,4-2-52-16,0 1-16 0,6 2-12 0,2-2-2 15,0 1-33-15,1 1 3 0,-2 1-18 16,1-2-22-16,-2 3-18 0,0-3-38 0,-2 4-29 16,-5-3-26-16,-1 0-44 0,0 1-12 0,-6-2-93 15,1-1-31-15,-2 0-811 0,1 2-342 0</inkml:trace>
  <inkml:trace contextRef="#ctx0" brushRef="#br0" timeOffset="-83216.183">8164 12297 1134 0,'-20'24'332'16,"3"-5"-52"-16,0 2-22 0,0 1-29 0,0 2-3 16,2 1-39-16,-1-2 0 0,2 2-32 0,1 0 12 15,2-2-43-15,4-1 18 0,0-1-10 16,0-1-27-16,3-2-16 0,2 0-7 15,1-1-25-15,2-1 9 0,3-1-7 0,1-1-19 16,1-3-15-16,2-1-8 0,0-4-66 0,1 2-39 16,2-4-39-16,-11-4-50 0,20 2-38 0,-6-2-29 15,-3-1-1111-15,5-1-102 0</inkml:trace>
  <inkml:trace contextRef="#ctx0" brushRef="#br0" timeOffset="-82812.022">8442 12344 979 0,'0'0'311'0,"0"11"-23"0,0-11-28 0,-1 19-18 16,1-8-32-16,0 1 17 0,-2 0-45 0,2 2 10 15,0 0-31-15,0-1-5 0,2 1-14 0,-2-1-26 16,1-1 18-16,-1 0-15 0,2-1-17 16,-1 0-4-16,1-1 8 0,0-3-17 0,-2-7-6 15,9 13-3-15,-4-11 0 0,3 1-18 0,-8-3-3 16,21-3-10-16,-11-1-18 0,5 0 7 15,-1-5-1-15,2-1-7 0,1-2-12 0,0-1 12 16,-2 0-8-16,1-2 2 0,-2 0-6 0,-2 5-11 16,0-3-38-16,-2 0-17 0,1 1-34 0,-2 0-17 15,-2-1-22-15,-1 0-10 0,-2 1-30 0,3 3-1 16,-5-4-59-16,0 3-9 0,1 1-64 0,1-1-111 16,-4 3-1025-16</inkml:trace>
  <inkml:trace contextRef="#ctx0" brushRef="#br0" timeOffset="-82559.952">8767 12446 1062 0,'2'5'404'15,"-2"-5"-67"-15,1 11-48 0,-1-11-20 0,0 15-34 16,-1-9-34-16,-1 2 15 0,1 1-52 0,-1-1 5 15,-2 1-51-15,2 2 14 0,-1-2-44 0,0 1 4 16,-1 1-27-16,-1-2 13 0,1 2-28 16,0 0-1-16,-2-2-7 0,2 1-18 0,0-1-21 15,-1 1 3-15,1-3-30 0,-2 2-20 0,2-4-39 16,-1 2-21-16,1-2-54 0,4-5-29 0,0 0 25 16,-9 12-1045-16,9-12-133 0</inkml:trace>
  <inkml:trace contextRef="#ctx0" brushRef="#br0" timeOffset="-82208.108">8431 12222 1692 0,'0'0'425'16,"0"0"-43"-16,0 0-3 0,0 0-71 15,0 0-51-15,0 0-42 0,0 0-35 16,0 0-16-16,0 0-12 0,38 2-12 0,-25-3-17 15,4 0-26-15,0 0-23 0,4-1-31 0,2 2-13 16,-1 0-25-16,1 2-43 0,2-2 6 0,1 1-45 16,-2 0 6-16,0 0-59 0,-3 0-49 0,0 1-41 15,-4-1-65-15,7-1-97 0,-8 0-904 0,-1 0-96 16</inkml:trace>
  <inkml:trace contextRef="#ctx0" brushRef="#br0" timeOffset="-81856.32">9051 12391 1234 0,'24'2'352'0,"-24"-2"-44"15,15-2-63-15,-15 2-12 0,21-1-43 0,-8 0-29 16,2 1-6-16,-1-1-22 0,3 0 5 0,-3 1-29 15,3 0 6-15,-2-2-34 0,0 2-48 16,-2 0-33-16,-1-1-68 0,-12 1-87 0,20-2-35 16,-10 0-81-16,-3-1-1100 0</inkml:trace>
  <inkml:trace contextRef="#ctx0" brushRef="#br0" timeOffset="-81516.256">9459 12233 1172 0,'1'16'406'0,"0"-3"-52"0,-1 2-50 16,0-2-33-16,2 0-32 0,-2-1-32 0,1 0 5 15,1 0-52-15,-1 2-12 0,3-2-1 0,-1 0-23 16,0-1-2-16,0-1-13 0,1 0-5 0,-1-1-7 15,0 1-14-15,0-4-4 0,-3-6-3 0,12 8-7 16,-6-6-17-16,-6-2 4 0,17-5-6 0,-6-1 0 16,2-3-15-16,-1-2 2 0,3-1-8 15,0-5-7-15,-1 0 8 0,-2 1-6 0,3-2 7 16,-3-3-16-16,0 3 4 0,-2-1-34 16,0 3-21-16,-2 1-34 0,0 1-31 0,-3 0-11 15,0 2-29-15,-1 0 3 0,0 3-43 0,-2 0-11 16,-1 2-20-16,-1 7-18 0,0 0-21 0,0-13-373 15,0 13-799-15</inkml:trace>
  <inkml:trace contextRef="#ctx0" brushRef="#br0" timeOffset="-81103.849">9768 12307 988 0,'0'0'368'0,"9"5"-57"0,-2-1-34 16,-7-4-41-16,8 7-24 0,-4-3-39 0,-4-4-11 16,8 5-11-16,-8-5-22 0,8 4-31 0,-8-4 17 15,0 0-38-15,7 7-10 0,-7-7-25 0,0 0 27 16,0 0-15-16,0 10 4 0,0-10-8 0,0 0-3 16,-7 8-12-16,7-8 4 0,-7 8 1 15,7-8-20-15,-6 8 3 0,3-5 8 0,3-3-4 0,-4 8-4 16,4-8 24-16,-4 9-19 15,4-9-25-15,-3 8 24 0,3-8-5 0,1 10-16 16,-1-10 15-16,5 12-7 0,-1-6 13 0,-4-6-14 16,7 11-15-16,-4-7 13 0,2 2-3 0,-5-6 2 15,7 8-4-15,-2-4 13 0,-5-4-16 0,6 9 2 16,-6-9-10-16,4 10 17 0,-4-10-24 0,0 12 9 16,0-12 18-16,-4 10-6 0,4-10-6 0,-8 10 2 15,3-4-3-15,0-1-2 0,-3 0-16 0,1 0-6 16,1-2 7-16,1 2-1 0,5-5-17 0,-14 5-12 15,14-5-24-15,-15 4-12 16,15-4-46-16,-16 3-22 0,16-3-46 0,-18-1 1 0,18 1-49 16,-19-6-571-16,9 3-657 0</inkml:trace>
  <inkml:trace contextRef="#ctx0" brushRef="#br0" timeOffset="-80687.906">9412 12054 1417 0,'0'0'394'16,"0"0"-66"-16,0 0 5 0,0 0-38 0,0 0-29 16,0 0-39-16,0 0-23 0,0 0-16 0,0 0-22 15,24-7-21-15,-11 4 9 0,-2 0-52 0,2 2 2 16,1-3-21-16,3 2 0 0,0-2-9 0,1-1 14 15,-1 2-18-15,0-2-13 0,-1 2-1 16,-1-1-8-16,-2 2-9 0,1 1 0 0,-1-2-10 16,-1 0-11-16,0 2-13 0,-2 0-41 0,1-1-17 15,-3 1-17-15,-8 1-50 0,15-3-43 16,-15 3-77-16,14-2 19 0,-9 0-980 0,-5 2-157 16,17-3-173-16</inkml:trace>
  <inkml:trace contextRef="#ctx0" brushRef="#br0" timeOffset="-80340.048">9888 11814 1466 0,'0'0'387'16,"6"27"-53"-16,-3-18-31 0,5 5-40 0,-2 0-32 15,4 4-25-15,2 2-19 0,3 7-32 16,1-1-15-16,6 10-9 0,3 2-21 0,1-1-16 16,2-1-1-16,0 1-15 0,-1 0 25 0,0 0-41 15,1 0 1-15,-1-1-16 0,-3-2 4 0,1 1-18 16,-9-6-5-16,-2-4-7 0,-2 0-8 0,-1-2-21 15,-8-1-23-15,-1-3-10 0,-3 2-30 16,-2-3-24-16,-5 4-10 0,-2-2-26 0,-4-3-20 16,-8 2-17-16,-1-2-22 0,-4-4-45 0,-4 1-14 15,0-3-1103-15,-2-1-26 0</inkml:trace>
  <inkml:trace contextRef="#ctx0" brushRef="#br0" timeOffset="-78160.091">1696 13700 943 0,'0'0'275'15,"0"0"-27"-15,0 0-22 0,0 0-46 16,0 0-5-16,0 0 25 0,0 0-23 0,0 0 18 15,0 0-38-15,0 0 23 0,0 0-24 0,0 0-8 16,0 0-10-16,0 0-13 0,14 1-20 0,-14-1-3 16,15-5-29-16,-5 0 10 0,3 2-17 0,1-2-7 15,4-2-15-15,0 3 20 0,1 0-15 0,-2-1-11 16,3 1-11-16,0 0-3 0,-3 2-19 0,-2 0-24 16,-2 1-27-16,1-1-15 0,-2 1-70 15,-12 1-33-15,18 0-49 0,-11 0-981 0,-7 0-178 16</inkml:trace>
  <inkml:trace contextRef="#ctx0" brushRef="#br0" timeOffset="-77868.182">1607 13840 1210 0,'0'0'450'0,"18"10"-63"16,-18-10-91-16,13 0-26 0,-1 0-38 0,-12 0 9 16,17-2-67-16,-5 1-13 0,1 1-33 15,-2-1 27-15,3-1-44 0,-1 2-13 0,1-1-23 16,-3-2-3-16,1 3-45 0,-1 0-8 0,-1 0-35 15,0-1-12-15,1 0-53 0,-11 1-43 0,18-1-55 16,-7-2-74-16,-2 3-975 0,1-1-108 0</inkml:trace>
  <inkml:trace contextRef="#ctx0" brushRef="#br0" timeOffset="-68044.244">2557 13394 381 0,'0'0'188'16,"0"0"-26"-16,0 0-15 0,0 0-29 0,0 0 3 16,0 0-12-16,0 0-8 0,0 0-7 15,0 0-54-15,0 0 24 0,0 0-20 0,0 0 24 16,0 0 6-16,0 0-66 0,0 0 49 0,0 0-34 16,0 0 1-16,0 0-2 0,0 0 0 0,0 0-29 15,0 0 50-15,0 0-18 0,0 0-13 0,0 0 21 16,0 0 1-16,0 0-8 0,0 0 18 0,0 0-8 15,0 0 8-15,0 0-33 0,0 0 15 16,0 0-5-16,0 0-14 0,0 0 25 0,0 0-21 0,0 0 14 16,0 0 3-16,-30 4-24 0,30-4 10 15,0 0 4-15,0 0-4 0,0 0-35 0,0 0 48 16,0 0-20-16,-10-1 11 0,10 1-43 0,0 0 32 16,0 0-14-16,0 0-6 0,0 0 24 0,0 0 9 15,0 0-23-15,0 0 27 0,0 0 0 0,0 0 11 16,0 0-21-16,0 0-32 0,0 0 53 0,0 0 0 15,0 0-35-15,-10-1 31 0,10 1-11 16,0 0-20-16,0 0 10 0,0 0 6 0,0 0-16 16,0 0 52-16,0 0-12 0,0 0 16 0,0 0-37 15,0 0 5-15,0 0-10 0,0 0 22 16,0 0-34-16,0 0 8 0,0 0 0 0,0 0-3 16,0 0-5-16,0 0-2 0,0 0-15 0,0 0 18 15,0 0-26-15,-8 4 39 0,8-4 1 0,0 0-8 16,0 0 7-16,0 0-12 0,-6 4 15 0,6-4-3 15,0 0-16-15,-6 5 19 0,6-5-25 0,0 0 16 16,-7 6 6-16,7-6-10 0,-8 6-28 0,8-6 51 16,-6 6-17-16,6-6 8 0,-7 8-24 0,3-4 39 15,-1 1-9-15,-1 1-4 0,0-2-4 0,-1 2 4 16,1 0-6-16,-2 2-13 0,1 0-9 0,-1-1 24 16,0 2 7-16,-3 0-19 0,1 0 10 15,0 1-4-15,-1 2-12 0,1 0 4 0,0-2 10 16,-1 3 17-16,1-1-21 0,0 3-29 15,0-2 4-15,0 0 15 0,3 2-13 0,-2 1 19 16,1-1-12-16,2 0 4 0,2-2-4 0,-2 2 30 16,1 0-30-16,3-4 12 0,-2 3 6 0,1 2 7 15,-2-3-23-15,3 1 4 0,1-2 6 0,-1 1 0 16,-1 0-6-16,3-2 0 0,-1 1 6 0,1 1 25 16,0-2-21-16,0 0 23 0,1 0-10 0,-1 0 8 15,2 1 1-15,1-2 22 0,0-1-25 0,-1-1 0 16,1 1-14-16,2 0 0 0,-2 0-19 0,2-2 34 15,0 0-30-15,1-3 24 0,0 3-22 0,2-2 4 16,1-2 3-16,-1 3-7 0,5-4 5 16,-3 0-22-16,3 1 6 0,1-1-6 0,-1 2 1 15,2-1 0-15,-2-1-25 0,0 0 46 0,1 1-31 16,-2 0-3-16,1-2-8 0,-3 1-9 0,-10-2-14 16,18 1-29-16,-11 1-74 0,-7-2-25 15,0 0-93-15,20 2-1087 0</inkml:trace>
  <inkml:trace contextRef="#ctx0" brushRef="#br0" timeOffset="-61807.757">2619 13524 1082 0,'0'0'327'0,"0"0"-25"0,0 0-14 0,0 0-33 15,0 0 5-15,0 0-24 0,0 0 2 0,0 0-43 16,0 0-1-16,0 0-28 0,0 0 3 0,0 0-29 16,0 0-17-16,0 0 2 0,21 16-1 15,-21-16-37-15,0 11 0 0,0-11-17 0,0 15 2 16,1-6-12-16,-2 0-2 0,1 3-22 0,0-1 25 16,0 1-13-16,-2 2-5 0,2-1-4 0,0-1 11 15,0-1-11-15,2 3-10 0,-2-3-1 0,1-1 6 16,-1 1 10-16,2 0-4 0,-1-4-18 15,-1-7-22-15,0 15 3 0,2-6-1 0,0-3-32 16,-2-6-9-16,3 11-35 0,-3-11-13 0,6 9-28 16,-6-9-18-16,8 4 16 0,-8-4-19 0,0 0-13 15,14-2 10-15,-14 2-27 0,0 0-7 16,17-11 7-16,-10 5 16 0,-1-2 21 0,1 1-2 16,0-2-3-16,2 2 20 0,-2-4 14 0,0 3 26 15,0-1 0-15,3 0 21 0,-3-1-7 0,0 2 36 16,2 0 8-16,-1-1 16 0,-2 2 0 0,-1 2 22 15,1-1 13-15,-2 2 22 0,-4 4-3 0,9-9 20 16,-9 9-18-16,5-6 41 0,-5 6-27 16,3-4 30-16,-3 4-28 0,0 0 5 0,0 0 5 15,0 0 10-15,0 0-15 0,0 0 23 0,0 0 12 16,-21 13-10-16,21-13-27 0,-9 6 13 16,9-6-17-16,-8 7 20 0,5-2-13 0,-4-1-5 15,2 1-4-15,5-5-8 0,-12 10-35 0,8-4 10 16,-4 1 7-16,3-1 5 0,-2 1-16 0,1-2 3 15,1 2-15-15,-2 0 10 0,0 0-5 0,1-1 2 16,-1 1-8-16,1 0-12 0,-2-3 18 0,4 3-3 16,-1-1-17-16,0-1 21 0,5-5-9 0,-8 8-9 15,6-4-21-15,-4 1 32 0,6-5-4 0,-4 9 7 16,4-9-16-16,-3 9 14 16,3-9-8-16,-1 10 5 0,1-10-20 0,-2 12 12 15,2-12 0-15,2 12-1 0,-2-12-10 0,3 14 32 16,-3-6-25-16,1-1 30 0,-1-7-42 0,-1 18 14 15,1-18-2-15,0 19 4 0,-2-10-11 0,2-9 18 16,-1 14-13-16,-1-4 15 0,1-3-20 0,1-7-10 16,-3 14-4-16,2-8-8 0,1-6-35 0,0 10-9 15,0-10-48-15,0 0 1 0,0 0-27 0,-5 14-16 16,5-14-20-16,0 0-58 0,0 0-13 0,0 0-934 16,0 0-104-16</inkml:trace>
  <inkml:trace contextRef="#ctx0" brushRef="#br0" timeOffset="-60568.657">2868 13812 546 0,'0'0'275'0,"0"0"-83"16,0 0 13-16,0 0 17 0,0 0-45 15,0 0-10-15,0 0 8 0,0 0-12 0,0 0 8 16,0 0-40-16,0 0 3 0,0 0-25 0,-6 20 14 16,3-14-15-16,-1 3-15 0,-1-1-16 15,0 2 7-15,1-1 10 0,-2 1-27 0,2 2 11 16,-2-4-3-16,2 3 12 0,-3-2-27 0,3 1-6 15,-1-1-17-15,1-4 9 0,0 4-6 0,1-4-27 16,3-5-1-16,-6 11-9 0,4-8-14 0,2-3-29 16,-5 7 8-16,5-7 16 0,0 0-8 0,0 0-22 15,0 0 31-15,0 0 1 0,0 0-21 16,0 0-3-16,11-25-16 0,-5 15-6 0,0 1 21 16,1-4-18-16,1 2 33 0,-2 1-16 0,0 1-19 15,-1-1 13-15,0 0 30 0,0 3-9 16,-1 0-4-16,1 0 21 0,-3 2 23 0,-2 5 17 15,8-12 21-15,-5 10 3 0,-3 2-7 0,0 0-22 16,7-7 1-16,-7 7-5 0,0 0 14 0,0 0-10 16,0 0 36-16,12 15-46 0,-12-6 6 0,2 2-2 15,-1-1-1-15,0 2 7 0,1 0-9 0,-1 2-4 16,2-3 6-16,-1 2-2 0,-1-2 14 16,0-1-18-16,1 1-12 0,1-4 2 0,-3-7 13 15,3 14-32-15,-1-10 24 0,-2-4-24 0,3 7 10 16,-3-7-15-16,0 0 8 0,0 0-2 0,7 4 8 15,-7-4-9-15,0 0 13 0,0 0-10 16,0 0 4-16,0 0-7 0,0 0 0 0,0 0 7 16,-8-28-22-16,1 24 0 0,-2 0 13 0,1-4-31 15,-3 2-5-15,-1 0-32 0,1 1-38 0,-3-1-21 16,-1-2-26-16,-1 1-14 0,1 0-19 0,0 0-1132 16</inkml:trace>
  <inkml:trace contextRef="#ctx0" brushRef="#br0" timeOffset="-60008.339">2694 13405 1147 0,'0'0'398'0,"0"0"-33"0,0 0-49 0,-6 4-52 15,6-4-14-15,0 0-18 0,0 0-30 0,0 0-15 16,0 0-10-16,0 0-14 0,-6 3-1 16,6-3 13-16,0 0-2 0,0 0 1 0,0 0-17 15,0 0 2-15,0 0-31 0,0 0-19 0,0 0-2 16,0 0-15-16,0 0-9 0,30-3-28 0,-30 3-9 16,24 0-17-16,-10-1-36 0,3 1-13 0,4-1-25 15,-1 1-24-15,4 0-3 0,-1 1-24 16,-3-1-60-16,2 1-31 0,-1-1-20 0,-2 1-25 15,2 1-469-15,-1 0-514 0,-2-1-162 0</inkml:trace>
  <inkml:trace contextRef="#ctx0" brushRef="#br0" timeOffset="-59388.237">3389 13578 1356 0,'0'0'363'0,"0"0"-42"16,4 17-39-16,-4-17-26 0,-2 15-14 0,0-4-36 16,1 1-12-16,-2 2 2 0,0 2-12 0,0 0-32 15,0 2 9-15,2 0-30 0,-3 1-12 16,1 2-10-16,2-2-30 0,-2 0-3 0,1 0-4 16,-1-1-8-16,2 0-14 0,0-1-19 15,-1-3-44-15,2-3-40 0,-1 2-16 0,-1-3-68 16,1-2-72-16,1-8-41 0,0 0-41 0,-2 13-61 15,2-13-974-15,0 0-175 0</inkml:trace>
  <inkml:trace contextRef="#ctx0" brushRef="#br0" timeOffset="-59172.357">3492 13744 1264 0,'-34'7'380'0,"24"-7"-51"0,0 2-44 0,-4-2-15 16,2 2-58-16,-2-2-15 0,1-2-13 0,-4 2-29 15,3-2-46-15,0 2-21 0,-1-1-23 0,0 1-39 16,2 0-14-16,2-2-30 0,0 2-38 0,1-1-15 16,2 0-14-16,8 1-50 0,0 0-88 0,-15-3-109 15,15 3-1047-15</inkml:trace>
  <inkml:trace contextRef="#ctx0" brushRef="#br0" timeOffset="-58580.656">3686 13473 1478 0,'-5'32'401'0,"3"-22"-47"0,-1 0-39 0,2 2-30 16,1-1-57-16,-3 1-4 0,3 1-16 0,0-1-43 15,-2 1-25-15,4-2-5 0,-1 2 1 0,-1-3-29 16,2-1 5-16,1 1-28 0,-2-2-8 16,3-2-35-16,0 1-11 0,-4-7-9 0,12 6-3 15,-12-6-29-15,16-2 1 0,-4-2-18 0,-1 0 8 16,3-2-34-16,2-3 2 0,1-1 10 0,-3 0 0 16,4-2-12-16,-5 1 15 0,1 3 4 15,-2-3 0-15,-4 5 3 0,5-3 7 0,-5 4 6 16,-1-2 5-16,2 2 0 0,-4 0 33 0,0 1-8 15,-5 4 3-15,10-6 10 0,-10 6 9 0,4-4 2 16,-4 4 18-16,0 0-12 0,0 0-4 16,0 0 2-16,-13 25-7 0,3-14 12 0,0 3-5 15,-1 3-6-15,-1-2 3 0,0 2-5 0,1 2 2 16,1-2 2-16,-2 1-12 0,2 1 12 0,3-5-16 16,-1 1-9-16,1-1 20 0,1 0-11 0,0-1-3 15,-2-1 3-15,4-1-14 0,-2-1-2 0,2 0 11 16,0 2-3-16,-2-2 0 0,2 1-3 0,-5-1-4 15,4 1-1-15,-2 1-20 0,-1 0-5 16,-1 0-17-16,2-3-10 0,-1 3-26 16,1-3-16-16,1 0-25 0,-2-1-45 0,3-1-27 15,-1-1-78-15,6-6-14 0,-7 8-49 0,7-8-986 16,0 0-173-16</inkml:trace>
  <inkml:trace contextRef="#ctx0" brushRef="#br0" timeOffset="-57820.917">3995 13819 1159 0,'-4'7'327'0,"-1"1"-41"0,-1 0-18 15,6-8-25-15,-10 16-50 0,6-6 0 0,-1-3-29 16,-1 4-3-16,1-3-25 0,1 1-28 0,0 0-6 15,4-9-3-15,-6 12-21 0,6-12 5 0,-4 13-25 16,4-13-6-16,-6 9-23 0,6-9-29 16,0 0 13-16,-2 7-10 0,2-7 6 0,0 0-3 15,0 0 11-15,0 0-32 0,0 0-2 16,13-21 20-16,-7 13-11 0,0-1-1 0,-2-1 7 16,3 1-5-16,-1 0 7 0,-1 1-8 0,1 0 3 15,-2-1-13-15,1 1 10 0,0 2 1 0,-1 0 33 16,-1 1-12-16,-3 5 15 0,7-9-6 0,-7 9-9 15,5-7 32-15,-5 7-12 0,4-6 5 0,-4 6-17 16,0 0 17-16,0 0-18 0,0 0-1 0,0 0-3 16,0 0 13-16,14 21 8 0,-14-21-17 0,3 17-1 15,-2-5 4-15,1-2-24 0,-1 2 13 16,2-1-16-16,-3-11 17 0,4 21-16 16,-1-12 14-16,-3-9-3 0,4 13 23 0,-4-13-49 15,4 13 7-15,-4-13-11 0,3 10 16 0,-3-10-26 16,0 0 34-16,4 9-37 0,-4-9 50 0,0 0-36 15,0 0 13-15,0 0-10 0,0 0 3 0,0 0 2 16,0 0-2-16,0 0-14 0,0 0 22 0,-31-14-10 16,24 10 2-16,-4 0-8 0,2 0-25 0,-2-2-14 15,-1 3-33-15,0-2-36 0,-3-2-61 16,0 3-69-16,2-2-1066 0,1 0-168 16</inkml:trace>
  <inkml:trace contextRef="#ctx0" brushRef="#br0" timeOffset="-56904.12">3895 13874 878 0,'-3'6'340'0,"1"1"-48"0,-3 2-14 0,2-4-41 16,1 4-18-16,-1 0-42 0,1 1-5 0,1 0-19 16,-1-1-14-16,2 2-5 0,-1-1-23 0,1 0 5 15,0 0-10-15,0-2-42 0,0 0 5 16,0-8-11-16,1 16-5 0,-1-7-9 0,0-9-4 16,2 14 10-16,-2-14-8 0,0 11-22 0,1-4 26 15,-1-7-16-15,2 9 10 0,-2-9-10 16,3 9 7-16,-3-9-15 0,4 7 25 0,-4-7-26 15,7 7 14-15,-7-7-21 0,8 4 11 0,-8-4-20 16,12 5 12-16,-12-5-12 0,13 0 16 0,-13 0-13 16,19-3 3-16,-9 1-17 0,3 0 6 0,-2-1-3 15,2 0 10-15,-2-1-21 0,1 0 30 0,0 0-16 16,-2-1 15-16,1 3-20 0,-1-3-2 16,-1 3-15-16,-1-1 1 0,-3-1-3 0,-5 4-1 15,8-9 22-15,-8 9-11 0,0 0 7 0,-3-10-12 16,3 10 16-16,-13-6-13 0,8 3 12 0,-2-1-3 15,-3 2-5-15,1 0 15 0,-1-3 3 16,2 3-3-16,-2 0-31 0,4 0 17 0,-1 0-3 16,7 2 6-16,-12-5 6 0,12 5 7 0,-6-5-10 15,6 5 1-15,-3-5 2 0,3 5-1 0,0 0-3 16,13-11 3-16,-5 5 6 0,1 2 8 0,2 0-5 16,2-2 2-16,0-1 3 0,-1 3-8 15,-2-1-22-15,2-2 30 0,-3 2-33 0,0 0 8 16,-3 0 2-16,-2 0 12 0,-4 5-13 0,3-7 4 15,-3 7 4-15,0 0 14 0,-9-15-16 0,2 9 21 16,-2 2 4-16,1-1-8 0,-2 2 5 0,0-3 9 16,-4 2-22-16,1 0-4 0,-1 3 4 0,1-4-2 15,-2 4-2-15,2-2 10 0,0 2 6 0,2 0-25 16,1-1 6-16,0 2-6 0,1-1-17 16,9 1 14-16,-15 0 0 0,10-2-51 0,5 2-50 15,-11-1-36-15,11 1-58 0,0 0 1 16,-5-5-392-16,5 5-765 0</inkml:trace>
  <inkml:trace contextRef="#ctx0" brushRef="#br0" timeOffset="-56248.94">3553 13328 1380 0,'0'0'428'0,"0"0"-68"0,0 0-66 15,0 0-23-15,0 0-20 0,0 0-39 0,0 0-25 16,0 0-21-16,31 5-20 0,-20-5-14 0,1 0-17 16,3 1-16-16,-1 0-15 0,5-1-27 15,2 2-57-15,3-1-4 0,4 1-32 0,1 1-13 16,-1 0-9-16,-3-1-19 0,-2 0 2 15,1-1-53-15,-1 2-69 0,-2 0-3 0,-4 4-84 16,2-6-1060-16,0 2-176 0</inkml:trace>
  <inkml:trace contextRef="#ctx0" brushRef="#br0" timeOffset="-55732.741">4188 13354 1401 0,'19'8'390'0,"-3"-1"-59"0,1 1-29 15,-1-2-49-15,-1 1-20 0,4 3-13 0,-1 2-35 16,0 0-19-16,2 2-27 0,3 3-4 0,-5 3-11 16,2 3-12-16,-2 1 3 0,-2 1-15 0,-2 2-12 15,-1 1-2-15,-3 2 17 0,-1 0-33 16,-3-1-15-16,0 3-14 0,-2-7 1 0,0 1-15 16,-2 0 6-16,-1-2-9 0,2-2 8 0,-2-3-8 15,-1 0 3-15,-1 0-34 0,-2-1 2 16,0-2-19-16,-1 0-20 0,-2-1-23 0,-1-1-13 15,-3 0-19-15,0-3-19 0,-1 0-21 0,-4-3-19 16,0 0-37-16,-3-2-17 0,1-2-52 0,2 0-239 16,0-4-862-16,0 2-180 0</inkml:trace>
  <inkml:trace contextRef="#ctx0" brushRef="#br0" timeOffset="-55008.172">4719 13443 1185 0,'0'0'396'15,"0"0"-30"-15,0 0-37 0,0 0-27 0,0 0-35 16,17 22-26-16,-16-14-30 0,1 2 18 0,1 3-43 16,0 3-4-16,-1 2-25 0,1 2 1 0,2 2-26 15,0 1-7-15,-1-2-8 0,-1 0 8 0,1 0 3 16,-1-3-14-16,0 0-14 0,1-1 10 0,-1-2-10 15,3-4 18-15,-4-1-26 0,1 1-7 0,0-3-15 16,-1 0-3-16,1-2-5 0,-3-6-5 16,10 7-11-16,-10-7-1 0,12 0-6 0,-12 0-2 15,17-11 2-15,-6 1-6 0,-1-1-17 16,3-3 11-16,0-1-21 0,-2-3-1 0,2-1-14 16,-3 2-4-16,0-1-17 0,2 1-21 0,-5 2-23 15,2 1-8-15,-1 1-36 0,2 1-1 0,-3 1-33 16,-2 1-17-16,0 1-35 0,0 2-26 0,-5 7-47 15,8-7-872-15,-4 3-103 0,-4 4-99 0</inkml:trace>
  <inkml:trace contextRef="#ctx0" brushRef="#br0" timeOffset="-54736.087">5051 13828 1453 0,'-3'15'385'16,"1"-1"-55"-16,-1-2-54 0,0-2-13 0,0 1-37 16,-1-1-10-16,3 0-34 0,-2 1-26 15,1-3-30-15,0 0 13 0,0 0-50 0,2-8-8 16,-3 10-20-16,2-3-31 0,1-7-55 15,-3 9-25-15,3-9-65 0,-3 5 2 0,3-5-31 16,0 0-24-16,0 0-69 0,0 0-46 0,-14-1-1073 16,14 1-143-16</inkml:trace>
  <inkml:trace contextRef="#ctx0" brushRef="#br0" timeOffset="-54359.855">4687 13333 1660 0,'0'0'476'0,"-6"-4"-58"15,6 4-35-15,0 0-38 0,0 0-22 0,0 0-45 16,0 0-52-16,0 0-12 0,25-6-38 0,-13 5 4 16,2 0-23-16,1 1-33 15,4-2-22-15,1 2-30 0,5 0-18 0,0 0-13 16,7-1-20-16,0 2-9 0,1-1-30 0,-2 2-36 15,0-2 22-15,-1 0-50 0,-2 2-30 0,-4-1-57 16,-3 0-5-16,-5 1-72 0,2 0-29 0,-4-1-982 16,0 1-108-16</inkml:trace>
  <inkml:trace contextRef="#ctx0" brushRef="#br0" timeOffset="-50352.598">5642 13424 1197 0,'0'0'353'16,"0"0"-36"-16,11 13-30 0,-11-13-11 16,0 0-43-16,-5 14-5 0,5-14-17 0,-3 18-31 15,0-7-16-15,2 2-31 0,-2 1 0 0,0 1-4 16,0 1-32-16,0 0 20 0,0 1-33 0,1 0-4 15,-1 2-35-15,-1-2-3 0,1 0-30 0,-1 1-44 16,1-1-38-16,0 0-48 0,-1-2-31 0,-1-1-74 16,1-4-49-16,0-1-449 0,1-2-674 0</inkml:trace>
  <inkml:trace contextRef="#ctx0" brushRef="#br0" timeOffset="-50132.898">5759 13625 1282 0,'0'0'432'0,"-23"18"-43"0,13-15-62 0,-4-1-60 16,-1 0-31-16,1 1-8 0,-6-1-52 0,2-2-28 16,-1 2-20-16,-2-2-20 0,2-2-51 15,0 1-37-15,-1 0-37 0,2-1-3 0,3 1-35 16,0-1-23-16,1 0-10 0,3 0-75 0,0-2-9 15,11 4-32-15,-12-5-74 0,9 3-1057 16</inkml:trace>
  <inkml:trace contextRef="#ctx0" brushRef="#br0" timeOffset="-49744.534">6216 13382 1057 0,'-15'14'380'0,"-1"-1"-9"16,-1 2-69-16,3 0 1 0,-4 6-43 16,-1 3-46-16,-6 8-25 0,1 3-7 0,4-3-30 15,0 4-4-15,2-5-20 0,3-5 1 0,1 2-11 16,3-2-35-16,1 1-9 0,2-4-1 0,2-2-25 16,0 0-11-16,3-4 3 0,2 1-8 0,1-4-16 15,3-2-11-15,0 1-18 0,4-2-27 0,2-4-13 16,0 0-30-16,3-3-23 0,2-1-18 15,0-2-15-15,-1-2-16 0,2-2-21 0,3 0-22 16,-3-4-8-16,1 4-22 0,0-2-1215 0</inkml:trace>
  <inkml:trace contextRef="#ctx0" brushRef="#br0" timeOffset="-49384.32">6326 13591 1494 0,'0'0'393'0,"0"0"-76"0,27 2-42 0,-14-5-34 15,0 2-28-15,2-1-34 0,2 0-9 0,3 0-13 16,-2-2-20-16,2 3-24 0,1-1-21 16,-2 1-7-16,-1 1 1 0,-2-1-25 0,0 2-25 15,-1 0-34-15,0-1-2 0,-2 2-65 0,0 0-4 16,-3 0-47-16,-10-2-5 0,16 2-90 0,-16-2 6 15,15 6-52-15,-10-7-1055 0,-5 1-114 0</inkml:trace>
  <inkml:trace contextRef="#ctx0" brushRef="#br0" timeOffset="-48752.694">6818 13296 1210 0,'-11'16'351'15,"7"-10"-48"-15,4-6 41 0,-8 11-86 0,3-5-27 16,1 2-1-16,1-1-27 0,3-7-18 0,-3 14 17 16,2-5-56-16,1-2 9 0,0-7-26 0,4 17 5 15,-1-9-28-15,1-1-12 0,3 2-22 16,1-2 7-16,1-1-28 0,2 0 1 0,-1-2-22 15,2 2 5-15,-1-3-42 0,0-1-18 0,-1 0-31 16,-10-2 7-16,21-2-6 0,-11 0 4 0,1-1-18 16,-2 0-8-16,1-1 8 0,1-1 6 0,-2-1-3 15,-1 1 16-15,3-3-19 0,-2 3 16 0,-2 0-10 16,2 0 40-16,-1-1-2 0,-3 2 5 0,1 0-15 16,-6 4 9-16,9-6-3 0,-5 4 0 15,-4 2 2-15,0 0 54 0,7-4-22 0,-7 4 19 16,0 0-18-16,0 0 43 0,0 0 0 0,0 0 3 15,-18 22-7-15,10-15 20 0,-2 2-4 0,1 4 19 16,0-1-1-16,-1 1-14 0,-2 5 2 0,2-1-6 16,-3 1 23-16,5 0-25 0,-2 1-23 15,0 0 13-15,-2 0-11 0,4-1 0 0,1 1-13 16,-3 0-7-16,2 0 9 0,0-4 3 16,1 1-7-16,0-3-3 0,0 1-3 0,2-1-7 0,-1-2-23 15,2-2-14-15,-2 1-20 0,0-3-13 16,4 1-52-16,-1-3-4 0,3-5-44 0,-5 10-29 15,5-10-8-15,0 0-29 0,-1 9-21 0,1-9-1003 16,0 0-226-16</inkml:trace>
  <inkml:trace contextRef="#ctx0" brushRef="#br0" timeOffset="-48037.1">7101 13700 996 0,'-7'13'392'0,"1"0"-69"0,2-1-20 16,1-2-49-16,-1 0-19 0,1-2 2 16,0 0-50-16,-1 0-34 0,3-1-9 0,-2 0-10 15,3-7-26-15,-4 9-19 0,4-9-22 0,-2 9-20 16,2-9 3-16,0 0-48 0,0 0 7 0,0 0-38 16,0 0 17-16,0 0-28 0,0 0 13 0,9-26-29 15,-4 12 7-15,1-2-4 0,-1-1-1 16,1 2 0-16,0-2 13 0,1 2 14 0,-2 0-7 15,1 1 10-15,0 0 30 0,-2 4-12 0,2 1 36 16,-1 0-5-16,0 1-1 0,-1 2 1 0,-1 1 35 16,-3 5-17-16,0 0 5 0,10-1-10 0,-10 1 0 15,0 0 21-15,8 13-7 0,-7-4-26 16,1 3 20-16,-2-1-26 0,1 0 31 0,1 2-20 16,-1-1-3-16,0 1-16 0,1-1 21 0,1 1-5 15,-2-2-12-15,2-1-4 0,-1 0-4 0,0 0-5 16,1-5 18-16,-3-5-21 0,7 11 14 0,-3-7-10 15,-4-4 3-15,7 5 5 0,-7-5-7 0,0 0-3 16,0 0-2-16,0 0 9 0,0 0-23 16,13-9 6-16,-13 9 14 0,0 0-6 0,0 0-19 15,-13-19 5-15,8 14 41 0,-2-2-35 0,-3 0 10 16,1 0-4-16,-2 1 2 0,-2 0-19 0,2-1-6 16,-3 1-25-16,1 1-14 0,-2-1-41 15,2 1-30-15,1 0-64 0,0 0-1015 0,3-2-141 16</inkml:trace>
  <inkml:trace contextRef="#ctx0" brushRef="#br0" timeOffset="-47640.392">6858 13205 1388 0,'0'0'472'0,"0"0"-46"0,0 0-69 0,0 0-44 15,0 0-49-15,0 0-24 0,0 0-31 0,29-5-37 16,-20 3-16-16,2 2-14 0,3 0-22 0,1-1-7 16,0 0-35-16,1 2-6 0,0-1-29 0,2 1-27 15,-2-1-37-15,0 2-50 0,0-1-23 0,-1 1-44 16,-1-1-57-16,-14-1-84 0,27 0-491 0,-16-1-603 15,2 1-13-15</inkml:trace>
  <inkml:trace contextRef="#ctx0" brushRef="#br0" timeOffset="-47160.56">7313 13143 1453 0,'0'0'385'0,"17"19"-22"0,-13-9-34 0,3 2-47 16,3 2-20-16,0 4-17 0,1 3-17 0,3 2-28 15,2 5-25-15,7 9-13 0,-1 3-25 0,1 2-5 16,-2-2-17-16,0 1-23 0,0 0-8 15,-6-6-7-15,-5-4-3 0,1-2-11 0,-4 1-12 16,-3-4-13-16,-4 2 5 0,0-1-23 0,-3 1-6 16,-3-4-14-16,-1 1-12 0,-4 1-7 0,0-5-7 15,-2-1-12-15,-1-3-33 0,1-1-17 0,-4-3-14 16,4-1-13-16,-2-3-6 0,1-2-12 0,-2-2-5 16,5-3-32-16,-3 1 0 0,3-2-78 15,11-1-28-15,-23 4-8 0,16-8-1085 0,1 0-139 16</inkml:trace>
  <inkml:trace contextRef="#ctx0" brushRef="#br0" timeOffset="-46556.953">7881 13343 1437 0,'0'0'427'16,"7"14"-55"-16,-7-14-36 0,0 11-46 0,0-2-9 16,2-1-45-16,-2 3-19 0,0 1-23 0,1 1-15 15,1-1-15-15,-2 3 2 0,1 1-38 0,2 2 0 16,1 0-10-16,-3-3 1 0,3 2-16 0,1-1 2 16,0-2-13-16,3-1 11 0,0 0-28 0,-1-1 14 15,0-4-21-15,2-2-6 0,0 1-2 16,0-4-1-16,0-2-23 0,-9-1 6 0,18-2-11 15,-8-2-5-15,-2-3 0 0,3-2 6 0,-2-1-18 16,0-3-1-16,-1-1-13 0,0-1-19 16,-2 1-23-16,1-1 10 0,-2 0-34 0,1 1-10 15,-1 0-33-15,-3 1 0 0,1 2-34 0,-1 0 1 16,-1 1-39-16,-1 3-15 0,-1-2-28 0,1 9-17 16,0 0-7-16,-5-13-946 0,4 9-195 0</inkml:trace>
  <inkml:trace contextRef="#ctx0" brushRef="#br0" timeOffset="-46160.059">8220 13632 1189 0,'12'5'336'0,"0"-2"-38"15,-2 0-22-15,-3 1-25 0,2-1-43 0,-9-3-20 16,10 4-43-16,-10-4 6 0,7 6-47 0,-7-6 10 16,3 6-7-16,-3-6 5 0,0 0-27 0,-10 14-15 15,4-7-15-15,-4-1 3 0,2 1-4 16,-2-2-6-16,0 2-25 0,0 0 22 0,1 0-6 16,-2-3-2-16,4 3-3 0,-1-1-15 0,0 1 22 15,0-2-3-15,1 0 8 0,3 0-1 16,1 1 3-16,3-6-13 0,-6 9 12 0,6-9-8 15,2 10-12-15,-2-10 16 0,5 8-17 0,1-3 2 16,4-1-20-16,0-1 15 0,0 0 7 0,4 0 3 16,-3-1-28-16,5 1 15 0,-2-2-4 0,3-1-16 15,-3 0 5-15,0-1-23 0,0 1-10 0,-1 0-25 16,0-2-31-16,-5 1-5 0,2-1-16 16,0 0-4-16,-4-2-49 0,-6 4-1 0,10-9-53 15,-10 9-37-15,11-11 10 0,-14 5-1116 0,3 6-46 16</inkml:trace>
  <inkml:trace contextRef="#ctx0" brushRef="#br0" timeOffset="-45696.288">7841 13314 1538 0,'0'0'473'0,"0"0"-60"0,0 0-25 15,0 0-57-15,0 0-28 0,0 0-39 0,0 0-36 0,13-13-24 16,-13 13-40-16,17-3-25 15,-4-1-8-15,0 1-23 0,4 0-12 0,2 0-11 16,1 0-27-16,3 0-5 0,5 1-19 0,-4-1-17 16,-1 2-17-16,1 0-11 0,-3 0-33 0,0-1-12 15,-5 1-48-15,1 1-35 0,-5 1-66 0,1 2-71 16,-13-3-17-16,20 1-1000 0,-11 0-36 0</inkml:trace>
  <inkml:trace contextRef="#ctx0" brushRef="#br0" timeOffset="-43072.505">8803 13234 1040 0,'0'0'392'0,"0"0"-55"16,0 0-40-16,0 0-20 0,0 0-38 15,0 0-15-15,4 28-29 0,-4-28-13 0,-2 20-21 0,1-9-20 16,1 3-18-16,-3 1-7 0,2 2-30 16,-2 2-22-16,0 0-27 0,-2 4-15 0,0-1-47 15,1 2-37-15,0-1-60 0,0-2-53 0,-2-2-77 16,0-4-6-16,4 2-1109 0,-1-4-45 0</inkml:trace>
  <inkml:trace contextRef="#ctx0" brushRef="#br0" timeOffset="-42824.351">8928 13434 1248 0,'0'0'396'15,"0"0"-44"-15,0 0-62 0,-18-6-31 0,11 6-54 16,-3 0-10-16,-4-3-44 0,0 2-9 0,-2-1-7 15,-2-2-15-15,-2 1 4 0,1 0-20 0,-3-1-10 16,1 1-30-16,0-1-16 0,1 3-6 16,-1-3-34-16,1 1-29 0,3-1-24 0,2 2-3 15,0-1-60-15,1 1-34 0,3-1-86 0,11 3-59 16,-14-1-1057-16,12-2-122 0</inkml:trace>
  <inkml:trace contextRef="#ctx0" brushRef="#br0" timeOffset="-42480.826">9410 13074 1005 0,'0'0'296'0,"-25"13"-8"0,14-10-39 16,-3 4 5-16,-2 1-35 0,0-1 46 0,-3 5-51 0,0 2-16 16,0-2-31-16,-2 6 12 0,0-1-13 15,0 3-8-15,2 2-18 0,2-1-11 0,1 2-15 16,2 0 8-16,0 2-31 0,5-3-4 0,1 1-11 16,2 2-7-16,-1-2 3 0,3 2-12 0,0-2-7 15,2-3 2-15,1-2-24 0,2 0-8 0,1-1-8 16,1 0-7-16,1-4-11 0,4-1-40 15,-1-3-16-15,2-2-16 0,2-2-11 0,2-1-14 16,-2-4-36-16,5-2-21 0,-4-1-45 0,4-2-51 16,0-1-1055-16,2-2-116 0</inkml:trace>
  <inkml:trace contextRef="#ctx0" brushRef="#br0" timeOffset="-41992.068">9597 13168 1185 0,'0'0'365'0,"-2"10"-73"0,2-10-28 16,2 13-16-16,-2-13-33 0,-2 16-17 0,2-8-26 0,2 1-6 15,-2-9-17-15,1 15 24 0,-1-7-36 16,0-8-21-16,3 15-9 0,-3-9-11 0,0-6-7 16,3 11-26-16,0-6-17 0,-3-5-18 0,6 9-28 15,-6-9-30-15,8 4-14 0,-8-4-16 0,14-3-18 16,-14 3 30-16,16-9-37 0,-6 3 7 0,0 0 72 16,-2-1 6-16,3 0-2 0,1-1 4 0,-2 0-4 15,-1 2 8-15,0-1-12 0,-2 1 12 0,-1 3 5 16,1-3 15-16,-2 3-15 0,-5 3 21 0,10-8-24 15,-10 8 23-15,7-4 9 0,-7 4-4 0,0 0 7 16,0 0-2-16,0 0 12 0,0 0 5 0,0 0-4 16,-10 22 15-16,6-14-7 0,-2 2 17 15,-2 1-14-15,1 2 15 0,0 2 2 0,-2-1-8 16,1 1-22-16,1 0 8 0,0 0-14 16,1 1 13-16,-2-1-28 0,1 0 32 0,2 1-27 15,0-2 2-15,0 0-17 0,1-3-4 0,1 0-20 16,-2-1-6-16,2 1-17 0,0-3-55 0,0 0-31 15,0-1-25-15,3-7-68 0,0 0-27 0,-5 14-78 16,5-14-99-16,0 0-932 0,0 0-27 0</inkml:trace>
  <inkml:trace contextRef="#ctx0" brushRef="#br0" timeOffset="-41713.158">9880 13365 829 0,'0'0'322'16,"0"0"-28"-16,0 0-44 0,4 8-1 0,-4-8-43 16,0 0-9-16,0 10-34 0,0-10 4 0,-1 11-22 15,1-11-5-15,-2 13-16 0,1-6 8 16,1-7-13-16,0 16-8 0,-2-8-16 0,2 2 16 15,0-1-41-15,-1 0 4 0,1 3-49 0,-2-2 18 16,2 2-26-16,-1-3-23 0,0 3-33 0,-3-4-32 16,1 2-64-16,-2-2-33 0,5-8-42 15,-7 10-60-15,7-10-81 0,-1 5-1051 0</inkml:trace>
  <inkml:trace contextRef="#ctx0" brushRef="#br0" timeOffset="-41277.103">9912 13389 1269 0,'0'0'352'16,"13"-5"-48"-16,-7 3-32 0,5-1-17 0,-3 1-57 15,1 0-26-15,1 0-20 0,1 1-18 0,1-2-34 16,-1 2 5-16,0-1-2 0,0 0-23 0,-2 0 0 15,-9 2-16-15,16 0-24 0,-16 0 6 0,0 0-2 16,12 4 7-16,-12-4-11 0,0 0-13 0,0 0 2 16,-15 17-2-16,6-12 1 0,-1 1-19 0,-1 0 10 15,1-1-1-15,1 2 2 0,0 0 29 0,0-2-13 16,1 1-7-16,0-1 9 0,0 0 0 16,2 2-21-16,2-3 0 0,4-4-4 15,-6 11 13-15,6-11 1 0,0 9-4 0,0-9-7 16,6 8 5-16,-6-8-6 0,12 10-1 0,-3-5-14 15,0 1 20-15,1-3-15 0,1 2 16 0,-1-1-8 16,0 2-8-16,0-2 0 0,-2 0 13 0,-2 0-21 16,0 0 1-16,-6-4-14 0,7 10 1 0,-7-10-5 15,4 9 12-15,-4-9-5 0,0 0 16 0,-10 15-21 16,3-10 12-16,-2 0-30 0,0-1 4 0,-3-2-5 16,1-1-2-16,-3 1-31 0,1-2-29 15,-2-2 19-15,-1 0-79 0,-2-3-78 0,-1-1-30 16,1-1-889-16,2 0-298 0</inkml:trace>
  <inkml:trace contextRef="#ctx0" brushRef="#br0" timeOffset="-40965.14">9736 13055 1737 0,'0'0'496'0,"0"0"-93"0,0 0-55 0,0 0-41 15,18-4-40-15,-18 4-35 0,16-1-22 0,-4 1-34 16,0 0-24-16,4 1-9 0,0-1-21 0,5 2-21 15,1-2-8-15,2 0-44 0,0 0 5 0,-1-2-54 16,3 2-15-16,-2 0-29 0,0 0-19 0,1 2-51 16,-1-4-16-16,-2 2-48 0,2-1-59 0,-3 4-82 15,0-5-978-15,1 1-114 0</inkml:trace>
  <inkml:trace contextRef="#ctx0" brushRef="#br0" timeOffset="-40512.634">10304 12946 1714 0,'0'0'466'0,"0"0"-92"15,0 0-24-15,0 0-43 0,32 11-37 0,-25-4-30 16,3 4-3-16,3 2-34 0,0 2 11 0,4 3-42 15,0 4-6-15,2 1-28 0,0 2 0 0,1 0 1 16,4 9-19-16,-4-6-9 0,-4-3-7 16,-1 1-12-16,-1 0 2 0,-1 2-23 15,-4-1 1-15,0-3-25 0,-4 1-3 0,-2 0-7 16,0 1-12-16,-1-1-4 0,-4-1-30 0,1 0-21 16,-2-4-17-16,-1 2-30 0,-2-4-13 0,0-2-13 15,-2-1-16-15,-2-2-13 0,1-2-14 0,-3-4-10 16,-2-2-26-16,0-2-49 0,-2-3-30 0,7-1-53 15,-10-3-883-15,2 0-189 0</inkml:trace>
  <inkml:trace contextRef="#ctx0" brushRef="#br0" timeOffset="-39844.4">10845 13168 1481 0,'6'20'429'16,"1"-3"-63"-16,0 1-29 0,-1-2-52 15,-1-1-40-15,1 2-15 0,6-1-7 0,-6-2-9 16,3 1-33-16,-1-1-4 0,2-1-22 0,-3-1-10 16,2-1-5-16,-2 1-18 0,-2-3-23 0,2 0 7 15,-2-2-34-15,0-1-1 0,-2-1-21 16,-3-5-11-16,9 9 5 0,-9-9-10 0,5 2 22 16,-5-2-36-16,0 0 7 0,10-9 0 0,-5 1-2 15,2 0 2-15,0-7-4 0,1 1 1 0,3-3-2 16,-1-3-9-16,0 0 0 0,3-1 0 0,1-1 9 15,-1 1-33-15,2-1-15 0,0 3-10 0,-3 1-41 16,1 2-50-16,-2 0-25 0,0 4-45 16,-3-1-40-16,0 2-43 0,-1 3-39 0,-3 1-941 15,-1 2-122-15</inkml:trace>
  <inkml:trace contextRef="#ctx0" brushRef="#br0" timeOffset="-39452.237">11255 13338 1621 0,'0'0'397'15,"10"8"-54"-15,-6-4-54 0,-4-4-25 0,6 5-51 16,-6-5-25-16,7 7-28 0,-7-7-3 0,0 7-6 15,0-7-32-15,0 0-8 0,0 0-12 16,0 13-29-16,0-13 10 0,0 0-17 0,-3 8 0 16,3-8 2-16,0 0 1 0,-1 10-12 0,1-10-9 15,0 0 3-15,1 9-3 0,-1-9 4 0,0 0 0 16,3 12-7-16,0-8-13 0,-3-4 5 0,7 8-5 16,-7-8-3-16,7 8 8 0,-4-2-18 0,-3-6 7 15,5 8-8-15,-5-8-1 0,5 7-7 0,-2-1 1 16,-3-6-8-16,1 8 6 0,-1-8-3 0,0 0-1 15,-4 17-2-15,2-12-2 0,2-5-10 0,-8 9 5 16,2-4-4-16,-1-1-27 0,0 1-20 16,-2-2-4-16,2-1-33 0,7-2-6 0,-18 3-34 15,8-3-90-15,10 0-50 0,-25-10-31 0,12 7-988 16,2-1-18-16</inkml:trace>
  <inkml:trace contextRef="#ctx0" brushRef="#br0" timeOffset="-39128.919">10749 13000 1445 0,'0'0'487'0,"0"0"-54"15,0 0-65-15,12-13-43 0,-4 10-19 0,-8 3-53 16,15-6-27-16,-2 2-23 0,-2 1-33 0,2-2-14 16,4 1-27-16,0 0-7 0,3 0-12 0,1 0-29 15,0 2-22-15,5-2-28 0,3 0-9 0,-2 1-51 16,2 0-27-16,-1-1-39 0,-3 3-30 0,-1 0-59 15,-2 0-71-15,-1 2-39 0,0-1-981 0,-4 0-112 16</inkml:trace>
  <inkml:trace contextRef="#ctx0" brushRef="#br0" timeOffset="-38224.849">11953 12991 661 0,'0'0'296'0,"0"0"-14"0,0 0 12 16,0 0-73-16,0 0 29 0,7-6-25 0,-7 6 14 16,0 0-14-16,0 0-17 0,0 0 5 0,0 0-14 15,0 0-25-15,0 0-24 0,0 0-4 16,0 0-5-16,0 0-21 0,8 16-12 0,-8-16-8 16,0 14-14-16,0-4 3 0,-2 2-2 15,2 1-15-15,-3-1-17 0,2 5 15 0,1-2-16 16,-1 3-5-16,-2-2-7 0,3 2-6 0,-2-2-5 15,2 1-2-15,-4 1-26 0,3-3-51 0,-1 2-33 16,-2 0-34-16,2-3-5 0,-2 0-73 0,1-3-8 16,2-2-79-16,1-9-94 0,-4 16-933 0,4-16-100 15</inkml:trace>
  <inkml:trace contextRef="#ctx0" brushRef="#br0" timeOffset="-38004.431">12079 13162 1401 0,'0'0'437'0,"-14"2"-46"16,14-2-72-16,-19 4-41 0,8-1-28 0,-5-2-23 16,1 1-49-16,-4 1-13 0,-4-1-35 0,2 1-27 15,-6-1-38-15,1-1-32 0,-2 2-22 0,1-2-13 16,2 0-28-16,2 0-38 0,-1-1-53 0,2 0-46 15,-1 3-48-15,7-3-1031 0,0 0-113 16</inkml:trace>
  <inkml:trace contextRef="#ctx0" brushRef="#br0" timeOffset="-37204.357">12609 12944 983 0,'-11'0'286'0,"-2"0"-50"0,-1 2-14 15,1-1 21-15,-5 2-16 0,3 1-18 0,-4 1-26 16,2 1 10-16,1 3-16 16,-5 1-12-16,6 2-13 0,-1 1 30 0,1 1-44 15,3 2 5-15,3-1-16 0,1-1-2 0,3 1-12 16,3 2-6-16,2-3-19 0,0 4-4 0,6-3-7 15,1 0-5-15,7 0-16 0,3-2 5 0,4-2-7 16,2-2-14-16,3-1 4 0,-1-2-17 0,4-3 3 16,-4-3-4-16,4-3 1 0,-2-2-6 0,-2-2-8 15,1-2 2-15,1-4 3 0,-6 2 1 0,1-3-19 16,-7-1 6-16,0 0-2 0,-2-1 3 0,-4 1-4 16,0 0 10-16,-3-1-17 0,-1 1 23 0,-3 0-8 15,-2 1-20-15,0 0-5 16,-2 0-19-16,-2 3-1 0,1 0-19 0,-5 1 10 15,-2 0-10-15,-1 2-2 0,-3 3 10 0,-1-1-32 16,-1 4 16-16,-1 2-23 0,0 0-12 0,-3 2-14 16,0 1 17-16,-1 1-43 0,0-1-19 0,2 2-47 15,-1 2-2-15,2-3-35 0,2 3 6 0,3-2-4 16,4 0-1154-16</inkml:trace>
  <inkml:trace contextRef="#ctx0" brushRef="#br0" timeOffset="-36656.159">13009 13116 1764 0,'0'0'458'0,"0"0"-71"0,0 0-72 0,0 0-21 16,0 0-54-16,0 0-31 0,0 0-22 0,0 0-11 16,0 0-45-16,0 0 2 0,0 0-15 0,0 0-18 15,27-9-16-15,-27 9 1 0,8-3-11 0,-8 3-10 16,0 0-42-16,0 0-22 0,8-1-59 16,-8 1-5-16,0 0-41 0,0 0-30 0,0 0-7 15,0 0-21-15,0 0-52 0,0 0-42 0,0 0-961 16,1-12-148-16</inkml:trace>
  <inkml:trace contextRef="#ctx0" brushRef="#br0" timeOffset="-36188.446">13252 12847 1226 0,'0'0'418'0,"0"13"-44"0,2-4-35 16,0 1-46-16,-2 2-29 0,3 1-23 0,-3 2-11 15,3 1-28-15,-3 3-22 0,4-1-5 0,-2 1-17 16,2 5-25-16,-1 0-4 0,-1-1-15 0,2 0-2 16,0 0-14-16,-1-4 3 0,6 1-1 0,-6-5-4 15,3 1-13-15,1-1 6 0,-1-1-15 0,-1-3 4 16,2-1-17-16,-1 0-14 0,1-2-2 16,3-3-9-16,-4 1-3 0,1-4 4 0,-7-2-6 15,20-1-7-15,-11-3 2 0,4-3-3 16,-1-2-5-16,-1-1-4 0,3-4 0 0,-1 0-2 15,-2-4-1-15,3 0 2 0,-3 0-13 0,0-1-17 16,-2-1-6-16,2 1-14 0,-1-1-17 0,-4 2-21 16,1 2-31-16,-3-1-17 0,2 3-34 0,-3 0 2 15,2 2-33-15,-3-1-16 0,0 2-26 0,1-1-11 16,-1 3-49-16,-2 9-19 0,4-18-295 0,-4 12-749 16,0-1-210-16</inkml:trace>
  <inkml:trace contextRef="#ctx0" brushRef="#br0" timeOffset="-35736.764">13616 13148 1314 0,'-2'16'413'16,"-1"-2"-48"-16,1-3-40 0,0-2-32 0,0 0-35 16,2-2-33-16,0-7-24 0,0 13-8 0,0-13-22 15,2 12-23-15,-2-12 1 0,5 9-17 0,-3-6-25 16,-2-3 16-16,13 7-49 0,-8-5-2 16,-5-2 4-16,17 2-26 0,-8-2-6 0,-9 0-4 15,19-3-10-15,-19 3 11 0,20-5-39 0,-11 2 8 16,0-1-3-16,4 0-14 0,-4 0 7 0,-2-1-3 15,4 0-19-15,-11 5 25 0,16-7-25 16,-16 7 2-16,9-7-4 0,-9 7-9 0,12-5-7 16,-10 3-6-16,-2 2 2 0,0 0 15 0,0 0 6 15,0 0 7-15,0 0-12 0,0 0 15 0,0 0-15 16,-2 22 10-16,-3-13 13 0,1 2 13 0,-4 3 2 16,4 0-10-16,-3 1 10 0,1-1 11 15,3 1-29-15,-4-2 13 0,3 2 0 0,1-5-2 16,-1 1-8-16,0-3-29 0,2 1-28 0,-1 0-18 15,-1-3-67-15,4-6-17 0,-5 9-47 0,5-9 17 16,0 0-44-16,0 0-18 0,-9 0-136 0,9 0-960 16</inkml:trace>
  <inkml:trace contextRef="#ctx0" brushRef="#br0" timeOffset="-35357.152">13315 12754 1545 0,'0'0'521'0,"-7"-1"-39"0,7 1-46 16,0 0-64-16,0 0-53 0,0 0-28 0,0 0-29 15,0 0-32-15,0 0-30 0,29-3-14 16,-16 3-9-16,2 0-31 0,5-2-12 0,0 2-24 16,5-1-6-16,4 0-11 0,0-1 0 0,3 1-21 15,-3 1-27-15,2-2 3 0,3 2-27 16,-3 0-21-16,1 0-27 0,-3 0-15 0,-4 0-24 15,2 0-26-15,-2 2-30 0,-2-2-32 0,-2-2-54 16,-4 2-33-16,-3-1-73 0,-1 5-55 0,0-4-895 16,0-1-115-16,-1-1-175 0</inkml:trace>
  <inkml:trace contextRef="#ctx0" brushRef="#br0" timeOffset="-24881.332">798 13796 909 0,'0'0'271'0,"0"0"-11"0,9-6-5 0,-9 6-52 15,0 0-17-15,0 0 2 0,0 0-30 0,0 0-12 16,0 0-19-16,0 0-18 0,0 0-1 0,0 0-24 16,0 0 17-16,6-5-26 0,-6 5 9 0,0 0-20 15,0 0-1-15,0 0-2 0,0 0-2 0,0 0 0 16,8-7-7-16,-8 7-2 0,0 0 2 15,0 0-21-15,0 0 4 0,0 0 13 0,0 0 0 16,0 0-7-16,0 0-5 0,0 0 14 0,0 0-14 16,0 0 10-16,0 0-16 0,0 0 6 0,-19 35 7 15,13-25-9-15,-1 1 14 0,-2 2 2 0,0-1-16 16,0 3-6-16,3-2 27 0,-4-2-32 16,4 3 13-16,-1-2-13 0,1-2-3 15,0-1-5-15,2 0 6 0,0-2-24 0,-1 0 11 16,5-7-67-16,-6 12-12 0,6-12-57 0,0 0-39 15,-5 18-91-15,5-18-918 0,0 0-56 0,0 0-159 16</inkml:trace>
  <inkml:trace contextRef="#ctx0" brushRef="#br0" timeOffset="-24613.469">985 13619 1481 0,'0'0'395'0,"0"0"-63"15,0 0-16-15,0 0-47 0,-30 19-20 0,12-14-39 16,-2 0-35-16,-3 0-2 0,-4 0-9 0,-2 1-29 16,0-1-13-16,-2 0-29 0,-3 1-3 0,-2 1-3 15,-2 0 2-15,2 0-34 0,-2 3-19 16,2-3-13-16,0 1 2 0,5 1-22 0,-3 0-42 15,4 0-25-15,4-2-7 0,1 1-56 0,5-1-25 16,4 0-38-16,3 0-22 0,5 0-993 0,6-3-118 16</inkml:trace>
  <inkml:trace contextRef="#ctx0" brushRef="#br0" timeOffset="-24357.248">975 13976 954 0,'-27'4'352'0,"0"3"-18"0,2-4-68 0,-1 4 3 16,-2-4-52-16,1 2-20 0,-1 0-13 0,-3 0-27 15,-4 1-13-15,2-2-22 0,5 3-33 16,-3-2-18-16,2-2 4 0,1 0-16 0,2 2-59 15,0-2-24-15,5 0-36 0,2 0-21 0,4-2-8 16,-2-1-10-16,1 0-70 0,5 1-6 0,11-1-64 16,-14-2-323-16,7-1-810 0</inkml:trace>
  <inkml:trace contextRef="#ctx0" brushRef="#br0" timeOffset="-22688.709">831 13760 537 0,'0'0'166'0,"0"0"-8"0,-8 6-36 16,8-6-14-16,0 0-10 0,0 0-23 0,0 0 49 15,0 0-80-15,0 0 18 0,0 0 5 0,0 0-19 16,0 0 23-16,0 0-17 0,0 0 0 0,0 0-9 16,0 0-2-16,0 0 35 0,0 0-40 0,0 0 17 15,0 0-6-15,0 0-9 0,0 0 14 0,9-25-18 16,-9 18-1-16,0 7-24 0,6-8 14 15,-6 8 7-15,3-8-32 0,-3 8 11 16,1-7-22-16,-1 7 39 0,0 0-4 0,2-10 1 16,-2 10-39-16,0 0 28 0,0 0-14 0,-2-10 0 15,2 10-3-15,0 0-1 0,0 0-48 0,-10-8-2 16,10 8-42-16,0 0-17 0,-9-4-39 0,9 4-143 16,0 0-1152-16</inkml:trace>
  <inkml:trace contextRef="#ctx0" brushRef="#br0" timeOffset="-22012.836">1079 13933 1001 0,'0'0'384'0,"0"0"-58"15,0 0-45-15,0 0-26 0,0 0-19 0,0 0-22 16,10 24-13-16,-10-24-23 0,0 0 0 0,0 0-20 15,-4 21-23-15,4-21 4 0,-4 13-29 16,4-13 0-16,-2 14 5 0,1-6-30 0,1-8 30 16,-3 16-45-16,3-16 11 0,-3 14-18 15,3-14-7-15,-4 15 6 0,4-15-16 0,0 13-6 16,0-13 7-16,0 11-30 0,0-11-14 0,0 0-14 16,-2 12-5-16,2-12-9 0,0 0-29 15,-1 12-42-15,1-12-10 0,0 0-11 0,0 0 9 16,0 0-8-16,0 0-22 0,0 0-49 0,0 0-19 15,0 0-980-15,0 0-136 0</inkml:trace>
  <inkml:trace contextRef="#ctx0" brushRef="#br0" timeOffset="-21500.772">585 13537 861 0,'0'0'328'16,"0"0"-51"-16,0 0-56 0,0 0 29 15,0 0-58-15,0 0 22 0,0 0-40 0,0 0 2 16,0 0-5-16,0 0-24 0,0 0-3 0,0 0 20 15,0 0-40-15,0 0 18 0,0 0-8 0,0 0 10 16,0 0-7-16,0 0 7 0,-11-4-11 16,11 4-12-16,0 0-18 0,0 0-13 0,0 0 3 15,0 0-17-15,29-8-17 0,-29 8 4 16,20-4-2-16,-8 1 3 0,3 0-21 0,-1 0-13 16,3 0-22-16,1 1 5 0,0-1-15 0,2 2-23 15,-1-2-22-15,1 1-4 0,-2 0-30 0,-1-1-17 16,1 3-55-16,1-3-18 0,-4 2-11 0,-2-1-58 15,1 0-33-15,7 1-186 0,-8 0-787 16,0 0-107-16</inkml:trace>
  <inkml:trace contextRef="#ctx0" brushRef="#br0" timeOffset="-14120.966">1191 14887 1159 0,'0'0'382'16,"0"0"-39"-16,0 0-45 0,0 0 10 15,0 0-35-15,0 0-7 0,0 0-28 0,0 0-15 16,0 0-18-16,0 0-26 0,0 0-18 0,0 0-20 16,0 0-16-16,0 0 4 0,0 0-35 15,0 0-2-15,5 29-19 0,-5-29-2 0,2 23 5 16,0-8-5-16,-2 1-16 0,0 3-7 0,0 0 1 16,0 0-11-16,0 0 23 0,0-1-29 0,0 1-25 15,-2 0-4-15,2-5-32 0,-2 3-17 0,1 0-34 16,-2-4-15-16,2-1-14 0,-1-1-21 0,0-1-31 15,2-10-29-15,-7 15-66 16,5-12-328-16,2-3-611 0,0 0-73 0</inkml:trace>
  <inkml:trace contextRef="#ctx0" brushRef="#br0" timeOffset="-13585.166">1198 14888 1514 0,'0'0'392'0,"0"0"-51"0,6-7-16 16,-6 7-39-16,7-8-14 0,-7 8-41 47,16-11-34-47,-5 6-16 0,-3-2-18 0,5 2 9 0,-2-2-46 0,3 1 10 0,1-1-30 0,1 2-16 0,-1 0 4 0,3-1-19 0,0 3-25 0,1-2 6 15,-1 4-12-15,-4-2 21 0,-2 2-29 16,2 0 1-16,-1-1-5 0,-13 2 0 0,18 3-9 16,-18-3-7-16,9 5 5 0,-9-5-4 0,2 13-6 15,-2-13 6-15,-8 17-17 0,0-8 12 0,-3 5-3 16,3-4 2-16,-4 2 1 0,-2 3-3 0,-1-2-7 16,4-2 17-16,-1-1-15 0,1 2 10 15,0-2-2-15,0-2 1 0,4 1-15 16,-1-2 11-16,3 1 0 0,5-8 10 0,-8 13-3 15,8-13-5-15,1 12-11 0,-1-12 6 0,9 9 3 16,-9-9 5-16,18 10-5 0,-7-4-11 0,5-2 0 16,-1 2 18-16,2 0-25 0,-3-1 11 0,0 3-7 15,0-2 12-15,-3 1-7 0,-1 1 2 16,-2 0-13-16,0 0 0 0,-2 1 1 0,-1 0 10 16,-5-9-6-16,1 19-1 0,-1-19-6 0,-4 19 1 15,0-11 12-15,-2 1-7 0,-2-1-2 0,2 0 6 16,-1-1-5-16,-3 0 1 0,-1-1-3 0,-2-1 20 15,1 1-30-15,-5-2-2 0,0 0-9 16,-3 0-37-16,3-2-17 0,-4 0-14 0,3-2-10 16,0 1-4-16,0-1-44 0,1-1-24 15,0-2-36-15,7 1-294 0,-3-1-657 0,2 0-138 16</inkml:trace>
  <inkml:trace contextRef="#ctx0" brushRef="#br0" timeOffset="-13013.008">1577 15031 1525 0,'0'0'385'0,"15"28"-41"16,-15-28-46-16,0 12-15 15,0-12-64-15,2 16-6 0,-2-16-16 0,0 18-12 16,0-18-22-16,0 21-17 0,1-10-35 0,1-1-12 16,-2-10 0-16,3 19 14 0,-3-11-17 0,0-8-7 15,4 14-18-15,-4-14 6 0,3 11-22 0,-3-11-1 16,0 0-13-16,4 8-7 0,-4-8-13 0,0 0 11 16,0 0-20-16,0 0 12 0,25-14-24 15,-17 8 9-15,0-2-14 0,0-5 13 0,2 3-13 16,-1-1 17-16,1 0-14 0,-2 0 4 0,-2 2 5 15,3-1-3-15,-2 3-5 0,-1-2 17 0,-6 9-26 16,9-12 20-16,-5 7-3 0,-4 5 3 0,8-6-16 16,-8 6 18-16,0 0-7 0,0 0 16 15,0 0-4-15,0 0-15 0,0 0 17 0,5 25-19 16,-5-25 0-16,-3 21 5 0,1-12-3 16,2-9 3-16,-4 19-17 0,3-11 1 0,1-8-20 15,0 13-4-15,0-13-34 0,0 0-16 0,3 15-45 16,-3-15-39-16,0 0-44 0,11 1-20 0,-1-2-600 15,-10 1-345-15,21-7-129 0</inkml:trace>
  <inkml:trace contextRef="#ctx0" brushRef="#br0" timeOffset="-12552.777">1967 14955 1239 0,'0'0'398'15,"0"0"-91"-15,-14 10-25 0,14-10-32 0,-8 8-27 16,8-8-31-16,-11 10-29 0,6-5-27 0,5-5 18 16,-11 9-40-16,11-9 1 0,-7 7-30 0,7-7-2 15,-8 7-28-15,8-7 12 0,-7 5-13 0,7-5 12 16,0 0-8-16,-9 7-6 0,9-7-12 0,0 0 12 16,0 0 6-16,-6 7 17 0,6-7-28 15,0 0 15-15,0 0-6 0,0 0-7 0,0 0-16 16,-7 6 35-16,7-6-35 0,0 0 25 15,0 0-31-15,0 0 17 0,0 0-22 0,0 0-13 16,0 0 9-16,0 0 6 0,11 18-17 0,-11-18 19 16,10 5-13-16,-10-5 2 0,8 7-26 0,-8-7 16 15,12 8 3-15,-12-8 16 0,11 8 4 16,-4-4-25-16,-7-4 1 0,16 8 9 0,-8-5-23 16,-8-3 46-16,14 7-36 0,-14-7 2 0,13 7-2 15,-13-7 0-15,14 5-7 0,-14-5 31 0,12 5-43 16,-12-5 5-16,8 5-8 0,-8-5 3 0,0 0 5 15,0 0-11-15,0 0-9 0,0 0 28 0,0 0-11 16,0 0 12-16,-20 20 0 16,20-20-15-16,-15 3 8 0,15-3-2 0,-16 1-13 15,16-1 2-15,-17 2-24 0,17-2-6 0,-16 2-3 16,16-2-15-16,-13 0-27 0,13 0-15 0,0 0-32 16,-18 0-49-16,18 0-17 0,-7-3-952 0,7 3-115 15</inkml:trace>
  <inkml:trace contextRef="#ctx0" brushRef="#br0" timeOffset="-12017.359">2182 14716 1359 0,'0'0'375'16,"10"-12"-25"-16,-10 12-77 0,7-6-15 15,-7 6-40-15,12-1 13 0,-12 1-43 0,13-1-19 16,-7 0-17-16,-6 1-15 0,17-2-32 0,-8 0-1 47,2 2-26-47,-11 0 9 0,20 0-14 0,-6 4 13 0,-2-2-33 0,-12-2 8 0,23 4-23 0,-12 0 38 0,-1-1-43 0,-3 3 5 0,0 0-17 16,-2 2 9-16,-4 2-10 0,1 0 3 0,-4 3-4 15,-1-1 7-15,-1 2-13 0,0 3 11 0,-4-3-18 16,0 2 27-16,1-2-37 0,0 3 26 0,0-1-7 15,-1-2 4-15,0 0-9 0,3 0 7 16,0-3-19-16,3 1 21 0,-1-3-4 0,1 0-8 16,2-9 13-16,3 15 8 0,3-6-25 15,0-3 6-15,4 1-13 0,2-1 8 0,4-1-18 16,1-2 2-16,3-2-22 0,1 2 12 0,0 0-24 16,3-2 9-16,-1-1-20 0,1 0 5 0,-2 0-16 15,1 0 4-15,-6 0-20 0,1-1-8 0,-4 2-37 16,0-2-57-16,-14 1-42 0,19 1-12 0,-11 1-965 15,-8-2-120-15</inkml:trace>
  <inkml:trace contextRef="#ctx0" brushRef="#br0" timeOffset="-11597.372">461 15616 1660 0,'0'0'504'0,"0"0"-49"15,-9 6-41-15,9-6 11 0,0 0-80 0,0 0-15 16,0 0-57-16,0 0-25 0,0 0-41 0,36 8-6 16,-11-9-47-16,13-2 17 0,22-5-43 0,6-2 4 15,19-4-31-15,12-3-10 0,8-3-18 0,6 0-5 16,5-2-18-16,26-9-42 0,0 1-29 16,6 1 7-16,-3 0-21 0,2-1-10 0,-26 7-3 15,-1 1-20-15,-1 0-4 0,1 3-9 0,-2 1-4 16,-8 2-6-16,-4 3 1 0,-10 3-9 0,-22 3-16 15,-6 4-14-15,-5 1-7 0,-14 0-10 0,-10 2-17 16,-8 2-15-16,-4-1-30 0,-5 1-40 16,-3 2 1-16,2-2-248 0,-7 3-744 0,-4-1-70 15</inkml:trace>
  <inkml:trace contextRef="#ctx0" brushRef="#br0" timeOffset="-9268.855">976 16056 1458 0,'0'0'395'0,"-1"16"-26"0,1-16-43 16,0 0-16-16,0 12-47 0,0-12-32 0,0 12-13 15,0-12-18-15,-2 13-43 0,2-13-15 0,0 13-14 16,0-13-21-16,-1 12-18 0,1-12-22 0,-4 16-10 16,2-9-39-16,2-7-39 0,-5 16-17 15,2-7-40-15,-2 0-16 0,5-9-32 0,-5 11-45 16,5-11-24-16,-2 9-97 0,2-9-878 15,0 0-109-15</inkml:trace>
  <inkml:trace contextRef="#ctx0" brushRef="#br0" timeOffset="-9032.887">1270 15975 1396 0,'-45'4'454'15,"31"-2"-78"-15,-3 1-44 0,-4 1-51 16,4 1-34-16,-9 1-30 0,1 0-20 16,-2 0-30-16,-4 3-16 0,-2 0-20 0,-1-1-9 15,2 2-11-15,-13 6-18 0,7-4-11 0,4-1-20 16,3-1-21-16,-2 0-2 0,-1 0-34 0,3 1-26 16,6-2-25-16,-2-2-11 0,2 1-14 15,5 0-62-15,4-2-46 0,3 5-63 0,1-6-937 16,6-2-115-16</inkml:trace>
  <inkml:trace contextRef="#ctx0" brushRef="#br0" timeOffset="-8793.605">1116 16288 1306 0,'-41'4'416'0,"24"-1"-49"0,-3-2-67 16,-7 3-46-16,-2-2-12 0,0 1-47 0,-2 0-2 16,-1 1-54-16,3-1 4 0,0 0-38 0,-1 1 11 15,1-1-43-15,0 2-23 0,4-1-22 0,3-1-13 16,2 0-44-16,1-2-5 0,4 1-38 0,1 1 15 16,3-3-82-16,11 0-99 0,0 0-49 15,-13 0-961-15,13 0-175 0</inkml:trace>
  <inkml:trace contextRef="#ctx0" brushRef="#br0" timeOffset="-8133.323">1413 16291 864 0,'0'0'262'0,"0"0"-11"16,0 0-39-16,0 0-25 0,0 0-9 0,0 0-15 15,0 0-15-15,-40-5-3 0,40 5-1 0,-22 4-12 16,10-2-2-16,1 2 10 0,0-1-26 0,-1 0-13 16,12-3-2-16,-17 7-11 0,10-3-7 15,7-4 3-15,-14 9-28 0,14-9-1 0,-8 7-3 16,8-7-3-16,-7 5-8 0,7-5-14 16,0 0 5-16,-2 9 5 0,2-9-10 0,0 0 1 15,0 0-6-15,0 0 1 0,0 0-4 0,0 0 8 16,0 0-29-16,0 0 24 0,37-7-11 0,-28 2 14 15,-9 5 1-15,17-9-26 0,-7 5-7 16,-3 1 20-16,2-1-5 0,-9 4 14 0,16-6-33 16,-9 2 0-16,-7 4 1 0,14-5 20 0,-14 5-26 15,12-5 30-15,-12 5-1 0,0 0-2 0,12-4-3 16,-12 4 14-16,9-3-1 0,-9 3-16 0,0 0 19 16,0 0 5-16,0 0-7 0,0 0-6 15,5 18-11-15,-5-18 8 0,-5 20 6 16,3-10-3-16,-2 3-11 0,0 1 16 0,0 2 5 15,-1 1-8-15,1-1 6 0,0 0 4 0,-2 2-10 16,2-1-5-16,-2-2 4 0,1 2-6 0,-3-1-6 16,3-1 5-16,-4-1-2 0,4-1 10 0,-1 0 2 15,1-1-15-15,-3-2-5 0,4-1-2 16,-2 0-3-16,6-9 10 0,-8 11-28 0,1-4 7 16,7-7 6-16,-11 5 0 0,11-5-13 0,-12 2-16 15,12-2-13-15,-15-5-26 0,15 5-14 0,-16-13-21 16,9 5-56-16,0-2-23 0,-2-2-72 0,5 1-56 15,-1 0-901-15,1 1-145 0</inkml:trace>
  <inkml:trace contextRef="#ctx0" brushRef="#br0" timeOffset="-7665.089">1539 16281 954 0,'14'-4'339'0,"-5"2"-51"0,-9 2-36 15,25-3-12-15,-14 1-41 0,1-1-19 0,-12 3-60 16,21-3 11-16,-21 3-14 0,18-1-21 16,-18 1-1-16,13 0-10 0,-13 0-29 0,0 0 12 15,17 3-9-15,-17-3 8 0,0 0-24 0,2 11 1 16,-2-11-13-16,0 0 16 0,-8 20-18 0,4-11 18 16,-2 0-8-16,-1 1 4 0,0-1-11 0,-2 3 17 15,4-2-7-15,-3 0 20 0,3-1-30 16,1 0 9-16,-3 0 34 0,7-9-22 15,-3 15-18-15,2-7 19 0,1-8-32 0,0 0 2 16,3 17 0-16,-3-17 7 0,12 8-6 0,-12-8-4 16,13 5-24-16,-13-5 11 0,17 1-5 0,-17-1 9 15,20-1 0-15,-11 0-24 0,-9 1-32 0,18-4 12 16,-18 4-13-16,15-3-22 0,-15 3-21 16,13-4-39-16,-13 4-17 0,10-3-26 0,-10 3-26 15,7-7-56-15,-7 7-295 0,5-6-751 0</inkml:trace>
  <inkml:trace contextRef="#ctx0" brushRef="#br0" timeOffset="-6820.964">798 15857 658 0,'0'0'220'15,"0"0"11"-15,2-6-18 0,-2 6-13 0,0 0 35 16,0 0-79-16,0 0 20 0,0 0-32 0,0 0-3 16,0 0-5-16,0 0-7 0,0 0 8 0,0 0-28 15,0 0-10-15,0 0 3 0,0 0 8 16,-13 4-33-16,13-4 11 0,0 0-12 16,0 0 0-16,0 0-10 0,0 0 30 0,0 0-41 15,0 0 5-15,0 0 4 0,0 0 13 0,0 0-15 16,0 0-4-16,0 0-14 0,0 0-9 0,0 0 1 15,0 0 14-15,24-10-33 0,-14 6 12 0,-2 1 0 16,4-1-16-16,-1 1 3 0,4 1-8 0,2-4-27 16,2 2-31-16,2 1 15 0,6-1-50 15,0-1-33-15,-2 2-4 0,3-1-47 0,-1-1-35 16,0 3-37-16,-4-1-971 0,0 2-171 0</inkml:trace>
  <inkml:trace contextRef="#ctx0" brushRef="#br0" timeOffset="-5977.738">1847 16146 766 0,'0'0'269'16,"0"0"-22"-16,0 0-19 0,0 0-8 0,0 0-3 15,0 0 11-15,-7-1-7 0,7 1-24 16,0 0-33-16,0 0-13 0,0 0 9 0,0 0-20 16,0 0-20-16,0 0 0 0,24-13-13 0,-14 11-4 15,1-3-20-15,3 2-14 0,2-2-16 0,2 1-5 16,-1 2 10-16,3-2-2 0,-2 1-19 0,-2-1-1 15,1 3-4-15,-2-1-8 0,-1 1-24 0,-1 0-42 16,-1-1-15-16,0 1-23 0,-2 1-49 0,-2-1-48 16,-8 1-92-16,18-3-464 0,-11 2-633 0</inkml:trace>
  <inkml:trace contextRef="#ctx0" brushRef="#br0" timeOffset="-5545.04">2565 15857 1177 0,'6'5'333'0,"-6"-5"-59"0,0 0-51 16,0 0-15-16,0 10-10 0,0-10 4 0,0 0-41 15,-4 15-4-15,2-9-22 0,2-6 23 0,-4 16-32 16,2-7-9-16,0 2 14 0,2 1-33 0,-2 1 14 16,2-1-28-16,2 1-17 0,-4-1 10 15,5 1-22-15,-2-2-12 0,4 3-13 0,-4-5-9 16,2 2-35-16,0-2-31 0,1 1-53 16,-4-10-38-16,3 14-65 0,-3-14-59 0,8 10-121 15,-8-10-949-15,7 0-119 0</inkml:trace>
  <inkml:trace contextRef="#ctx0" brushRef="#br0" timeOffset="-5361.657">2713 15875 1429 0,'-21'8'335'0,"0"0"-52"16,-2-2-76-16,1 1-55 0,0-3-28 0,-4 2-58 15,0 0-19-15,-1-3-54 0,2 2-6 0,-2-1-41 16,0 0-81-16,6-1 41 0,0 1-66 0,1 2-54 16,4-3-1210-16</inkml:trace>
  <inkml:trace contextRef="#ctx0" brushRef="#br0" timeOffset="-5152.904">2797 16023 1413 0,'-27'20'417'0,"17"-16"-14"15,-3 0-74-15,2 1-42 0,-4 1-40 0,-1 0-30 16,1 1-45-16,-1 0-5 0,-1 0-41 0,1 0 9 16,-1 1-65-16,2 0-21 0,-2-2-56 0,3 1-13 15,-2 0-61-15,3-1-22 0,2-1-81 0,0-1-5 16,2 0-653-16,2-1-445 0</inkml:trace>
  <inkml:trace contextRef="#ctx0" brushRef="#br0" timeOffset="-3585.485">2976 16177 658 0,'0'0'225'0,"0"0"-56"0,0 0 5 15,0 0-15-15,0 0-42 0,0 0 13 0,0 0-5 16,0 0 28-16,0 0-49 0,0 0 32 15,-34 9-21-15,25-5-26 0,1 2 5 0,0 0-1 16,-2 0-19-16,2 2 10 0,0-1 3 0,1 2-5 16,-2 0-1-16,3 1-4 0,0-2-17 0,0 0 22 15,4 0-4-15,-1-3 16 0,3-5-22 0,-4 10 6 16,4-10-13-16,0 0-20 0,0 0-11 0,0 0 12 16,14 6 0-16,-14-6 0 0,14-9-8 15,-4 3-19-15,1-2 18 0,1-2-35 0,2 1 38 0,-2-4-35 16,4 1 29-16,-3-2-32 0,1 0 21 15,-3 1-26-15,1 1 9 0,-1-1 5 16,-1 2-14-16,-2-1-11 0,0 2 17 0,0 2-3 16,-1-2 19-16,-2 3-29 0,2 1 4 0,-3-1-27 15,-1 2 35-15,-3 5-19 0,0 0 9 0,5-6-3 16,-5 6 36-16,0 0-31 0,0 0 12 0,-21 16 3 16,11-7-7-16,-1 1 12 0,0 1 5 0,3-1-10 15,-2 2-2-15,0-2-3 0,3 0-1 0,1 1 4 16,1-3 27-16,0 0-10 0,3 0 1 0,0-1-9 15,2-7-46-15,6 11 3 16,-6-11-25-16,13 10-18 0,-5-6-5 0,2-3-27 0,0 0-8 16,1-1-30-16,-11 0-57 0,27-1-32 15,-12 0-16-15,-2-3 25 0,7 2-250 0,-7-2-943 16</inkml:trace>
  <inkml:trace contextRef="#ctx0" brushRef="#br0" timeOffset="-3236.699">3253 16146 1185 0,'22'4'312'0,"-22"-4"-28"16,9 2-47-16,-9-2-22 0,9 4-14 15,-9-4-46-15,6 5-4 0,-6-5-23 0,0 0-18 16,0 11-8-16,0-11-24 0,-8 10 12 0,3-4-7 15,-3 1-29-15,-2-1-8 0,1 1 25 16,0 1-15-16,0-1 14 0,0 0-18 0,1-1 23 16,-1-1 8-16,2 3-22 0,1-1 15 0,1-1 14 15,0-1-22-15,5-5-1 0,-4 11-5 0,4-11 9 16,2 12-16-16,-2-12-18 0,8 9-9 0,-2-6 2 16,2 1-27-16,4-3 7 0,-2 0-15 15,1 0-5-15,0-1-18 0,-11 0-22 0,23 0-7 16,-12-1-3-16,0 1-17 0,1-1-7 0,-4 0-34 15,-8 1-43-15,14-4-18 0,-14 4 35 16,11-5-66-16,-11 5-21 0,8-7-42 0,-7 1-899 16,-1 6-325-16</inkml:trace>
  <inkml:trace contextRef="#ctx0" brushRef="#br0" timeOffset="-2840.804">2256 15732 1510 0,'0'0'501'0,"0"0"-71"0,0 0-49 16,0 0-32-16,0 0-66 0,0 0-2 16,0 0-53-16,0 0-28 0,35-9-17 0,-25 6-12 15,2-1-34-15,2 1-4 0,-1 1-21 16,7-2-13-16,-1-1-17 0,6 0-9 0,0 0-24 15,3 0-6-15,2-1-35 0,3 4-16 0,4-3-26 16,1 3-31-16,1-2-22 0,-1 1-10 0,2 0-46 16,-6 3-27-16,-1-1-39 0,-2-1-70 0,0 2-30 15,0 0-850-15,-2 2-167 0</inkml:trace>
  <inkml:trace contextRef="#ctx0" brushRef="#br0" timeOffset="-2292.731">3485 15872 1062 0,'0'0'396'0,"0"0"-55"0,-7 4-4 15,7-4-18-15,0 0-34 0,0 0-12 0,0 0-10 16,0 0-49-16,0 0-32 0,0 0-2 0,0 0-32 16,0 0-18-16,27-11-8 0,-17 8-2 0,0-1-29 15,4 2 4-15,3-2-43 0,0 1-23 0,2-1-22 16,0 1-25-16,2 0-29 0,0 1-7 0,-2 1-46 16,-2-1-31-16,-2 1-48 0,-1 1-32 0,-1 0-43 15,-3 1-954-15,0 1-209 0</inkml:trace>
  <inkml:trace contextRef="#ctx0" brushRef="#br0" timeOffset="-1901.012">3574 15989 653 0,'0'0'247'0,"0"0"4"0,0 0-30 16,0 0-15-16,0 0 15 0,0 0-24 0,0 0-18 16,0 0-7-16,0 0-12 0,0 0 6 0,0 0-6 15,0 0-19-15,0 0-7 0,0 0-6 0,0 0 7 16,0 0-21-16,0 0 6 0,0 0 5 0,0 0 13 15,0 0-6-15,0 0-23 0,0 0-4 16,0 0-15-16,0 0-4 0,0 0-8 0,0 0-4 16,0 0-6-16,0 0-2 0,34-7-18 0,-21 5-4 15,1-1-9-15,6 2 13 0,1-2-24 0,2 2 8 16,-1-3-27-16,2 2-5 0,-4 1-17 16,3-1-17-16,-4 1-20 0,-4 0-25 0,1-1-21 15,-3 1-52-15,0 0-54 0,-2 1-53 0,-11 0-48 16,17-3-423-16,-10 1-604 0,0 1-141 0</inkml:trace>
  <inkml:trace contextRef="#ctx0" brushRef="#br0" timeOffset="14866.27">4663 15291 653 0,'0'0'208'0,"0"0"-56"16,0 0 12-16,0 0-48 0,0 0 36 0,0 0-67 15,7-4 45-15,-7 4-6 0,0 0-41 0,0 0 23 16,0 0-13-16,0 0-2 0,0 0-19 16,0 0 7-16,0 0 9 0,0 0-8 0,0 0-15 15,0 0 17-15,0 0-6 0,0 0 18 0,0 0-29 16,0 0 20-16,0 0 20 0,0 0-39 15,0 0-15-15,0 0-2 0,0 0 10 0,0 0 5 16,0 0 11-16,0 0 15 0,0 0-16 0,0 0-18 16,0 0 13-16,5 17-26 0,-5-17 23 0,2 14-10 15,-1-3-3-15,1 1-3 0,-1 1 2 0,2-1 3 16,0 4-3-16,0 1-7 0,2-1 15 0,1-1-5 16,-2 0-7-16,2 2-9 0,-1-2 3 0,3 0-4 15,0 0 1-15,-1 0-1 0,-1-4-5 0,-1-1 1 16,1 1 0-16,-1-3-4 0,0-1 13 15,-1 1-19-15,-1-3-6 0,-3-5 2 0,10 5-6 16,-10-5 4-16,15 0 1 0,-15 0-2 0,17-11 5 16,-3-1 0-16,-1-2-7 0,1-3-11 15,0-1-2-15,3-6 4 0,-1-1-4 0,-1 0-4 16,0 0 7-16,-1 1 4 0,-2 0-12 0,-2 3-1 16,2 1 6-16,-2 2-36 0,-3 4-9 0,2 0-9 15,-2-1-22-15,-1 6 0 0,0-1-30 0,-2 1-12 16,3 2-20-16,-4 1-49 0,-3 6-70 0,0 0-15 15,11-12-110-15,-9 11-971 0,-2 1-110 0</inkml:trace>
  <inkml:trace contextRef="#ctx0" brushRef="#br0" timeOffset="15391.103">5056 15441 1164 0,'11'-2'338'0,"-1"1"-68"0,1-1-21 0,0 0-48 15,-1 1-2-15,-1 0-21 0,-9 1-4 0,15 0-37 16,-8-1 1-16,-7 1-31 0,0 0 11 0,16 3-27 16,-16-3 3-16,8 4-20 0,-8-4-1 0,2 9-9 15,-2-9 8-15,0 0-30 0,-8 16 18 16,3-9-29-16,1 1 8 0,0 0-14 0,-1-1 34 15,1 1-18-15,0-1 8 0,-2 0-24 0,2 0 20 16,4-7-15-16,-7 10-1 0,4-5-2 0,-1-1 11 16,4-4-20-16,-5 11 34 0,5-11-23 0,-4 5 8 15,4-5 1-15,-4 7 13 0,4-7-22 16,0 0-6-16,0 0-5 0,3 11-1 0,-3-11-7 16,0 0 8-16,10 3-3 0,-10-3 7 0,10 3 1 15,-10-3-9-15,14 1-3 0,-6-1 7 0,-8 0-21 16,18 0 3-16,-9-1-27 0,0-1-12 0,2 1 2 15,2 0-16-15,-3-1-31 0,4-1-4 0,-4 0-43 16,1-1-19-16,-1 0-65 0,-10 4-24 16,20-2-982-16,-9-3-176 0</inkml:trace>
  <inkml:trace contextRef="#ctx0" brushRef="#br0" timeOffset="15730.613">5440 15357 892 0,'0'0'310'16,"0"0"-23"-16,0 0 15 0,0 0-13 0,0 0 20 15,0 0-14-15,-8-3-30 0,8 3-15 16,0 0-49-16,0 0-20 0,0 0-7 0,0 0-10 16,19-9-26-16,-10 6-13 0,1-1-11 0,-2 0-17 15,4 2-12-15,0-2 10 0,0 0-27 0,3 0-6 16,-2 2-17-16,1-1-8 0,1 1-18 0,0 0-23 16,0-1-23-16,-2 0-28 0,1 3-8 0,-1-1-57 15,-2 1 2-15,0-3-56 0,-2 2 0 16,-9 1-34-16,17-1-40 0,-17 1-50 0,14-2-933 0,-8 2-260 15</inkml:trace>
  <inkml:trace contextRef="#ctx0" brushRef="#br0" timeOffset="16106.138">5904 15158 1066 0,'0'0'301'0,"0"0"19"0,0 0-19 0,-3 29-42 15,1-21-7-15,2 1 12 0,2 2-53 16,-2 2-27-16,1 0-27 0,-1 2 9 0,3-1-21 16,0 2-16-16,-2-1-1 0,1-1-11 0,1 0-22 15,-2-1 14-15,2-1-2 0,-2-3-12 0,1 1-10 16,-1-2-8-16,2-1-12 0,-3-7-4 0,4 13-4 15,-4-13 11-15,6 7-26 0,-6-7 18 0,0 0-24 16,14-3 26-16,-7-3-48 0,1-4 12 0,1 0-14 16,1-3 3-16,0-1-4 0,1-4-4 0,-1-1-12 15,1 0 7-15,-1-1-8 0,-1 0-18 0,2 1-11 16,-3-2-3-16,-1 5-14 0,1 2 1 16,0 0-35-16,-1 0-10 0,-3 5-7 0,2-2-16 15,-3 4-15-15,1-3-28 0,-2 5-64 16,1 0-48-16,-3 5-17 0,0 0 20 0,0 0-1086 15,0 0-125-15</inkml:trace>
  <inkml:trace contextRef="#ctx0" brushRef="#br0" timeOffset="16375.037">6145 15291 1082 0,'2'10'331'0,"-2"-10"2"0,0 14-28 16,-2-5-34-16,2-1-28 0,-2 4-26 0,-1-2-43 15,1 2-16-15,1 2-18 0,-2-1-15 0,0 0-17 16,0-1 1-16,1 1-4 0,-1-1-10 0,1 0-5 16,-1-1-13-16,2-1-10 0,-1-2-16 0,-1 1-23 15,1-2-4-15,2-7 4 0,-1 12-23 0,-1-6-41 16,2-6-10-16,-1 7-33 0,1-7-27 0,0 0-54 15,0 0-21-15,0 0-52 0,0 0-22 16,0 0-378-16,0 0-772 0</inkml:trace>
  <inkml:trace contextRef="#ctx0" brushRef="#br0" timeOffset="16918.881">4770 15109 1032 0,'0'0'348'15,"0"0"-21"-15,0 0-73 0,0 0 7 0,0 0-49 16,0 0 0-16,0 0-15 0,0 0-7 0,0 0-21 16,0 0 12-16,0 0-17 0,0 0-27 0,0 0 0 15,0 0 17-15,0 0-29 0,0 0-9 0,0 0-9 16,0 0 25-16,0 0-34 0,0 0-12 0,28-10-27 15,-19 6 16-15,1 2-22 0,2-2 16 0,1 1-31 16,5-1-9-16,0-2-15 0,1 1-44 16,4 0-31-16,2 1-32 0,1 0-45 15,1 0-48-15,2 0-85 0,1 1-891 0,0 1-112 16,-1 2-87-16</inkml:trace>
  <inkml:trace contextRef="#ctx0" brushRef="#br0" timeOffset="17358.982">5861 14929 1096 0,'0'0'373'0,"0"0"-31"0,0 0-7 0,0 0-22 16,0 0 8-16,0 0-37 0,0 0-33 0,0 0-28 16,0 0-20-16,0 0-22 0,0 0-27 0,30-8-21 15,-16 3-12-15,3 4-26 0,3-3-21 0,1-1-15 16,0 1-24-16,5 0-7 0,-1-1-21 0,0 1-22 16,-1 2-10-16,-2-1-21 0,-1 1-2 0,0-1-6 15,-2 2-43-15,-3 0-40 0,0 0 5 0,0 1-70 16,-16 0-44-16,23 0-122 0,-14 1-965 15,0 0-59-15</inkml:trace>
  <inkml:trace contextRef="#ctx0" brushRef="#br0" timeOffset="18754.108">4413 16042 1348 0,'0'0'519'0,"0"0"-100"15,0 0-49-15,0 0-32 0,0 0-31 0,40-5-38 16,-15 0-24-16,11-3-30 0,4 2-31 0,18-5-10 16,2 3-12-16,5-3-33 0,6 3-18 0,4 0-21 15,17-5-6-15,1 5-17 0,2 0-10 0,2 3-17 16,0 0-8-16,-16 3-16 0,0 0-13 0,0 2-17 16,-3 2-12-16,-2 1-18 0,-7 1 15 0,-2 0-25 15,-7 0 2-15,-12 0-7 0,-8 0-11 16,-8-1-13-16,-2 1-11 0,-2 0-18 0,-5-2-24 15,-3-1-42-15,-3 3-9 0,-4-4-168 0,8 0-154 16,-11 0-811-16,-2-2-10 0</inkml:trace>
  <inkml:trace contextRef="#ctx0" brushRef="#br0" timeOffset="19462.717">4880 16132 957 0,'0'0'354'0,"0"0"-48"16,0 0-44-16,12-5-17 0,-7 3-36 0,-5 2-25 0,16-3-2 15,-6-1-42-15,3 1-5 0,0-1-7 16,5 0-22-16,1 2 11 0,4-2-44 0,0 2-19 16,-1-1 5-16,-1 0 6 0,-1 1-24 0,0 0 14 15,-5 1-23-15,0 0 14 0,-2 2-15 0,-4 0-16 16,-9-1 12-16,10 6 11 0,-10-6-31 0,2 9 22 16,-2-9-15-16,-9 13 6 0,0-5-7 0,0-1 20 15,-1 3-8-15,-2 2-27 0,-2-3-1 16,-1 3 13-16,-2-1-10 0,0 2 14 0,3-4-17 15,-2 5 6-15,1-5-3 0,3 0 17 16,0 0-20-16,2 1 6 0,1 1 0 0,1-1-12 16,4-2 15-16,-1 1 0 0,4-1-6 0,1-1 5 15,0-7 15-15,6 15-10 0,-1-8-2 0,5 1-16 16,-1-1-16-16,2-1 18 0,4-2-32 0,1 0-12 16,1 1-5-16,1-1-19 0,-2-4-54 0,1 0-38 15,-2-2-35-15,4-2-60 0,-4 0-360 0,2-1-802 16</inkml:trace>
  <inkml:trace contextRef="#ctx0" brushRef="#br0" timeOffset="19682.244">5255 16222 1264 0,'-21'4'420'0,"2"-1"-53"16,2-1-39-16,0 0-47 0,3 1-40 0,-1-2-37 15,-1 2-33-15,-1-2 1 0,-1 1-54 0,-2 0-21 16,0-1-34-16,0 0-13 0,-1 1-39 16,0-2-37-16,1 0-40 0,-1 2 5 0,3-2-35 15,2 0-15-15,-2-2-37 0,4 2 15 0,0-2-39 16,4 0-12-16,10 2-72 0,-10-5-135 0,10 5-1062 16</inkml:trace>
  <inkml:trace contextRef="#ctx0" brushRef="#br0" timeOffset="20234.372">5364 16231 1032 0,'-3'7'429'0,"-1"4"-82"16,-1-4-49-16,0 4-15 0,-1-3-42 0,2 3-22 15,1-2-33-15,0 1-22 0,-1-2-23 0,1-1-17 16,0-2-15-16,0 2-19 0,3-7-14 0,-3 10-12 15,0-5-10-15,3-5-17 0,0 0-9 0,0 0 25 16,0 0-45-16,0 0 6 0,0 0 2 0,0 0-2 16,0 0-25-16,0 0 11 0,11-20 5 0,-9 15-8 15,3-1-4-15,1-1 23 0,-1 3-13 0,1-1 13 16,-2 0-18-16,-4 5 18 0,7-8-7 16,-3 4 6-16,-4 4-4 0,9-2 13 0,-9 2 4 15,0 0-12-15,15 3 8 0,-15-3-5 16,9 11-21-16,-5-4 12 0,0 0 4 0,2 1-21 15,-2 0 26-15,0 0-2 0,-1 0 3 0,0-2-9 16,-3-6-8-16,6 11-8 0,-3-6 0 0,-3-5 10 16,3 9-29-16,-3-9-3 0,0 0 3 0,6 5 10 15,-6-5-10-15,0 0 3 0,0 0-22 0,0 0 21 16,0 0-16-16,0 0 19 0,0 0 2 0,-15-20-21 16,9 17 5-16,-2-2-12 0,-2-1-11 0,-1 1-18 15,-1 1-18-15,-3-1-2 0,0-1 21 16,0 0-44-16,1 0-60 0,-2 2-20 0,4-1-53 15,-2 2-1023-15</inkml:trace>
  <inkml:trace contextRef="#ctx0" brushRef="#br0" timeOffset="20690.934">5152 16058 1256 0,'0'0'353'0,"0"0"-44"0,0 0-45 0,0 0-9 16,-9 1-15-16,9-1-36 0,0 0-17 0,-8 3-1 15,8-3-9-15,0 0-12 0,-10 3-20 0,10-3 5 16,0 0-9-16,0 0 17 0,0 0-5 0,0 0 0 16,-9 1-5-16,9-1-10 0,0 0 13 15,0 0-22-15,0 0-21 0,0 0 2 0,0 0-26 16,0 0-8-16,0 0 4 0,39-1-1 0,-39 1-12 15,16 0-17-15,-8 0-1 0,-8 0-9 16,16 0-15-16,-7 1-2 0,-9-1 3 0,13 0-5 16,-13 0-9-16,14 0-20 0,-14 0-9 0,11 1-36 15,-11-1-33-15,11 0-22 0,-11 0-38 0,0 0-22 16,0 0-35-16,0 0-28 0,0 0-70 0,16 0-853 16,-16 0-184-16,10-1-85 0</inkml:trace>
  <inkml:trace contextRef="#ctx0" brushRef="#br0" timeOffset="21762.148">6746 15661 1256 0,'-1'7'466'0,"-1"4"-45"0,1-2-74 16,-1 3-25-16,1 0-48 0,-1 1-47 0,2 0-23 15,-1 1-6-15,1 0-36 0,-1 3-12 0,1-2-23 16,-2 2-33-16,2 0-54 15,-1 0-56-15,-1-1-40 0,2-1-41 0,-2-2-6 16,0-1-59-16,0-1-66 0,0-1-54 0,2-10-171 16,4 12-897-16</inkml:trace>
  <inkml:trace contextRef="#ctx0" brushRef="#br0" timeOffset="21962.475">6904 15781 1401 0,'0'0'478'16,"0"0"-56"-16,0 0-80 16,-18 14-52-16,8-8-46 0,0-3-17 0,-1 1-35 15,-3 0-24-15,1-1-30 0,-1 0-22 0,-2-2-44 16,1 2-23-16,-1-3-49 0,-1 0-20 0,2 0-48 16,-1-3 0-16,2 0-66 0,0 0-26 0,1-1-27 15,2-1-18-15,3-1-53 0,2 1-1059 0,3-1-79 16</inkml:trace>
  <inkml:trace contextRef="#ctx0" brushRef="#br0" timeOffset="23565.762">7375 15091 843 0,'0'0'253'16,"0"0"-22"-16,0 0-80 0,0 0 63 15,0 0-53-15,0 0-7 0,0 0-18 0,0 0-18 16,0 0-25-16,0 0 36 0,0 0-50 0,0 0 22 16,0 0-14-16,0 0-21 0,0 0 12 0,0 0-10 15,0 0-1-15,0 0 34 0,0 0-17 0,0 0 27 16,0 0-11-16,0 0-17 0,0 0 11 0,0 0-16 15,-3 27 12-15,3-27-3 0,2 16 12 16,-2-4 7-16,1-1-16 0,-1 3-2 0,3-1-10 16,-3 3-3-16,1 2-13 0,1 0-16 0,-1 0 3 15,0-1-6-15,1-1-10 0,-1 1 2 0,2-5-5 16,-1 1 3-16,-1 0 8 0,2-3-19 16,-2-1-2-16,2-2 12 0,0 0-6 0,-3-7-6 15,8 8-6-15,-8-8 3 0,10 0-10 0,-10 0 8 16,15-8 4-16,-4-1-2 0,-3 1-8 0,1-5 6 15,2 0-8-15,0-4-2 0,-1 1 0 0,0-2 1 16,0-2 14-16,-1 0-8 0,0-1-8 0,-2 1 4 16,1 2-37-16,-1 2 9 0,-3 0-34 0,3 0-18 15,-2 2-15-15,1 2-27 0,-1 1-7 0,-1 0 8 16,0 1-61-16,1 2-47 0,-5 8-47 16,10-13-60-16,-5 8-975 0,-1 1-168 0</inkml:trace>
  <inkml:trace contextRef="#ctx0" brushRef="#br0" timeOffset="23994.566">7683 15283 1404 0,'11'-1'372'0,"-11"1"-52"15,18 0-59-15,-9 0-36 0,0 0 13 0,-9 0-39 16,14 0-50-16,-14 0-8 0,14 2-29 0,-14-2-20 16,9 4 0-16,-9-4-2 0,3 11-18 0,-3-11-12 15,-3 12 7-15,3-12-12 0,-6 16-13 0,2-7-6 16,-2-1-19-16,2 2 13 0,-2-3 0 0,2-2 13 15,1 2-12-15,0 1 15 0,3-8-30 0,-4 10 8 16,1-5-5-16,3-5 4 0,-4 8 17 0,4-8 7 16,0 0 2-16,1 9-5 0,-1-9-13 15,0 0 12-15,7 7 5 0,-7-7 7 16,10 3-47-16,-10-3-3 0,14 1 8 0,-14-1 1 16,13-1-14-16,-13 1 0 0,18 0-8 0,-9 0-3 15,-9 0-22-15,17-1 10 0,-10 1-63 0,-7 0-29 16,14-2-29-16,-7 0-16 0,-7 2-55 0,0 0 11 15,19-7-73-15,-5 2-168 0,-7 0-923 0,0 3-132 16</inkml:trace>
  <inkml:trace contextRef="#ctx0" brushRef="#br0" timeOffset="24326.673">8049 15196 1040 0,'0'0'457'0,"0"0"-56"0,0 0-63 16,0 0-36-16,0 0-37 0,0 0-14 0,0 0-41 15,22-12-10-15,-15 9-36 0,2 1-14 16,1-3-20-16,2 3-11 0,0-2-18 0,1 1-1 16,1 0-24-16,-1-1 5 0,-2 2-21 0,3 0-22 15,-2-1-4-15,0 2-42 0,-2-2-38 0,-1 2 0 16,2 0-51-16,-11 1-28 0,14-3-49 0,-8 2-24 16,-6 1-29-16,0 0-41 0,20-4-41 0,-17 3-999 15,-3 1-86-15</inkml:trace>
  <inkml:trace contextRef="#ctx0" brushRef="#br0" timeOffset="25375.192">8463 14978 690 0,'0'0'197'15,"-7"-1"20"-15,7 1-52 0,0 0 3 0,0 0-47 16,0 0 40-16,0 0-42 0,0 0 20 0,0 0-36 16,-8-3 46-16,8 3-38 0,0 0 17 0,0 0-3 15,0 0 2-15,0 0-2 0,0 0 2 16,0 0-45-16,0 0 13 0,0 0-30 0,0 0 28 16,0 0-23-16,0 0 1 0,0 0-2 0,0 0-5 15,0 0 18-15,0 0-21 0,0 0-27 16,0 0 15-16,0 0-24 0,0 0 26 0,0 0-3 15,0 0 26-15,0 0-30 0,0 0 30 0,0 0-10 16,0 0 8-16,0 0-32 0,0 0 2 0,0 0-3 16,3 19 8-16,-3-19-11 0,5 15 25 0,0-7-4 15,-1 3 3-15,0-1-10 0,0 0 7 0,1 1-10 16,-1 1 11-16,1-1-19 0,1 1 9 0,0 0 1 16,0 1-2-16,-2 0-5 0,3 1 14 15,-3-3-28-15,2 3 0 0,-1-2 2 0,0 1-6 0,-3-3-6 16,3 1 5-16,-1 0-10 0,0-1-4 15,-1-1 5-15,0 1 17 0,-2-3-17 16,-1-7 0-16,4 13-14 0,-1-8 2 0,-3-5-9 16,5 6 26-16,-5-6-15 0,0 0 6 0,0 0 0 15,24-14 15-15,-16 3-17 0,6-4-3 0,-1-4 10 16,1-5-3-16,2 0 5 0,0-2-6 0,0-1-13 16,1 1 8-16,-3 0-12 0,3 2 12 0,-3 2-7 15,0 4-26-15,-1-1-36 0,1 4-6 0,-4 1-13 16,0 2 6-16,1 2-55 0,-2 2-23 0,-4 1-64 15,-5 7-36-15,10-3-42 0,-10 3-886 16,0 0-85-16,0 0-130 0</inkml:trace>
  <inkml:trace contextRef="#ctx0" brushRef="#br0" timeOffset="25778.128">8832 15193 1640 0,'0'0'404'0,"13"5"-63"0,-9-3-53 15,-4-2-16-15,13 4-40 0,-13-4-38 16,7 3-39-16,-7-3 17 0,0 0-60 0,10 5 9 16,-10-5-41-16,0 0 4 0,0 0-25 15,4 4 17-15,-4-4-23 0,0 0 0 0,0 0-6 16,0 0-8-16,0 0-6 0,-8 15 3 0,8-15-15 15,-4 6 14-15,4-6-22 0,-5 9 35 0,5-9-33 16,-4 10 17-16,3-5-8 0,1-5 10 0,-2 12-14 16,2-12 15-16,2 13-16 0,-2-13 30 0,4 13-32 15,-3-7-5-15,2 2 3 0,-3-8 14 0,6 10-9 16,-3-5-2-16,-3-5-13 0,5 10 29 0,-5-10-1 16,6 11-28-16,-6-11-2 0,3 7-9 15,-3-7-5-15,0 0 13 0,-3 12-9 16,3-12 14-16,-7 8-26 0,3-3 19 0,-2 0-36 15,-3-2 10-15,2 3-32 0,-4-2-3 0,11-4-8 16,-18 6-1-16,8-5-22 0,10-1-29 0,-20 1-30 16,20-1-39-16,-21-2-32 0,21 2-79 0,-13-5-927 15,5 2-91-15</inkml:trace>
  <inkml:trace contextRef="#ctx0" brushRef="#br0" timeOffset="26266.177">7402 14947 1377 0,'0'0'392'15,"0"0"-39"-15,0 0-38 0,0 0-38 0,0 0-35 16,0 0-27-16,0 0-13 0,0 0-5 0,0 0-17 16,0 0-24-16,0 0-18 0,0 0-16 0,0 0-18 15,0 0 9-15,0 0-28 0,0 0-16 0,33-11 2 16,-19 8-38-16,3 0-46 15,2-1-7-15,4 1-59 0,-2 1 23 0,3 1-71 16,5-3-10-16,-4 4-67 0,-1-1-20 0,1-1-61 16,0 2-438-16,-2 0-686 0</inkml:trace>
  <inkml:trace contextRef="#ctx0" brushRef="#br0" timeOffset="26638.156">8335 14816 1417 0,'0'0'443'0,"0"0"-59"0,0 0-35 16,0 0-26-16,17-9-19 0,-10 7-58 0,4-2-19 15,1 3-34-15,-1-2-14 0,3-1-23 0,0 2-12 16,6-2-26-16,1 0-8 0,0 0-14 16,2 2-15-16,5-2-17 0,2 1-18 15,1-1-27-15,0 2-31 0,0 0-10 0,3 1-26 16,0-2-14-16,5 0-22 0,-5 2-1 0,0 1-12 15,-3-2-2-15,-1-2-24 0,-5 4-5 0,-3 0-20 16,-1 0-60-16,-4 0-49 0,-3 0-51 0,-1 2-1023 16,-1-2-156-16</inkml:trace>
  <inkml:trace contextRef="#ctx0" brushRef="#br0" timeOffset="27378.347">7477 15697 597 0,'0'0'215'0,"-13"4"-14"0,13-4-17 16,0 0-38-16,0 0 41 0,-7 4-18 0,7-4-1 16,0 0-5-16,-10 4-22 0,10-4-4 15,-6 3-17-15,6-3 14 0,-6 4-23 16,6-4 22-16,0 0-9 0,0 0 22 0,-9 4 4 15,9-4 36-15,0 0-7 0,0 0-15 0,0 0-6 16,0 0-11-16,27-7 14 0,-8 3-17 0,4 0-23 16,7-1-7-16,8-1-13 0,3 1-20 0,18-1-19 15,5-1 1-15,5 1-1 0,7-1-16 0,18 0-2 16,1 1-23-16,2 3-11 0,1-2 4 0,-16 2-26 16,-6 2-9-16,0 0-9 0,-2 1-13 0,-3 0-8 15,-2 1-16-15,-6-1 13 0,-12 3-34 0,-6-2 1 16,-5 0-29-16,-5 1-2 0,-1-2-29 0,-2 0-42 15,-6 0-6-15,-2-2-91 16,7 0-118-16,-11 0-928 0,-1 0-215 0</inkml:trace>
  <inkml:trace contextRef="#ctx0" brushRef="#br0" timeOffset="28713.922">7812 15959 1027 0,'0'0'350'16,"0"0"-20"-16,0 0-12 0,0 0-21 0,0 0-34 16,0 0-3-16,0 0-29 0,0 0 8 0,0 0-20 15,0 0-1-15,0 0-34 0,0 0-6 0,0 0-20 16,0 0-24-16,0 0-23 0,0 0-10 0,0 0-21 15,20-13 14-15,-12 9-21 0,1 1 8 0,-1 1-20 16,5-1-11-16,-2 1-3 0,2 1-17 16,1-1-25-16,-1 2 7 0,-1 0-10 0,0 0 12 15,-4 0-11-15,-8 0-2 0,19 3-10 0,-14 1 7 16,-5-4-7-16,6 9 2 0,-6-9-3 16,-3 12 15-16,-1-3-16 0,0 0 6 0,-2 0-5 15,-4 2 29-15,2 0-26 0,-2 1 10 0,0 0-15 16,0 1 7-16,0-1-9 0,0 0 16 0,0 0 0 15,3 0-4-15,1-2 2 0,-2 0 17 0,2 1-15 16,4-2 14-16,-1 0-9 0,1-2 3 0,2-7-3 16,0 14 23-16,0-14-23 0,6 12 7 0,1-5-12 15,1-3 10-15,-1 2-15 0,4-3-6 0,2 1-28 16,-1-2-3-16,-1 0-35 0,3-1-12 0,-1-2-29 16,1 1-37-16,-2-1-46 15,1-2-4-15,-3-2-38 0,2 0-4 0,-1-1-788 0,-1 0-263 16</inkml:trace>
  <inkml:trace contextRef="#ctx0" brushRef="#br0" timeOffset="28902.476">8148 16039 1417 0,'0'0'406'0,"0"0"-68"0,0 0-23 0,-24 10-58 16,16-7-16-16,-2 1-41 0,-2-1-18 0,0 0-18 15,1 1-9-15,-2-2-15 0,-3 2-19 16,2-3-41-16,-6 1-20 0,6-2-13 0,-4 1-16 15,1-2-46-15,3 1-20 0,-2-3-42 16,1 3 19-16,2 0-37 0,-1-2-15 0,2 0-17 16,12 2-2-16,-16-1-119 0,16 1-56 0,-8 1-1058 15,8-1-163-15</inkml:trace>
  <inkml:trace contextRef="#ctx0" brushRef="#br0" timeOffset="29226.443">8372 16052 1269 0,'-24'18'304'0,"11"-13"-20"0,-3 1-31 15,2-1-6-15,-3 2-39 0,3 1-20 0,-1-2-31 16,0 2 3-16,1-1-19 0,1 1-2 0,1-2-4 15,2 0-9-15,1-1-2 0,2 2-5 0,-1-2 10 16,4 1-17-16,1-2-10 0,3-4-24 16,0 12-20-16,0-12 10 0,8 9-19 0,2-6 7 15,2 1-17-15,3-1 2 0,-1-2-11 0,2 0 9 16,-1-1-23-16,2 2-21 0,-1-2-33 0,-1-2-17 16,-1 2-14-16,-1-1-10 0,0-1-23 15,-3-1-31-15,-10 3-27 0,15-6-24 0,-15 6-4 0,6-10-72 16,-6 10-26-16,4-13-1045 0,-2 5-186 0</inkml:trace>
  <inkml:trace contextRef="#ctx0" brushRef="#br0" timeOffset="29665.966">7809 15834 1550 0,'0'0'454'15,"0"0"-79"-15,-8 4-38 0,8-4-18 0,0 0-29 16,0 0-10-16,0 0-28 0,-8 3 8 0,8-3-29 16,0 0-21-16,0 0-30 0,0 0-28 15,0 0-15-15,27-7-15 0,-15 5-23 0,3 0 3 16,1-1-14-16,3 1-21 0,3 0-17 15,-1 1-1-15,0-2-17 0,2 2-14 0,-2-1-25 16,0 2-17-16,-3 0-19 0,-2 0-46 0,0 0-4 16,-2 0-48-16,-2 0-40 0,-2 0-51 0,-10 0-47 15,19 3-56-15,-11-3-869 0,-8 0-73 0,16-3-57 16</inkml:trace>
  <inkml:trace contextRef="#ctx0" brushRef="#br0" timeOffset="30278.558">9656 15301 1573 0,'-5'13'393'0,"5"-6"-23"0,-1 1-60 15,-1 2-7-15,-1 3-50 0,2 0-34 0,-1 1-14 16,-1 2-24-16,2 1-41 0,-2 2-13 15,-1-1-14-15,0 3-41 0,0 0-35 0,-2 0-42 16,3-1-51-16,-3-2-11 0,4-2-32 0,-3 0-32 16,4-4-55-16,-2-4-58 0,3-8-44 0,4 16-1000 15,-4-16-107-15</inkml:trace>
  <inkml:trace contextRef="#ctx0" brushRef="#br0" timeOffset="30466.153">9792 15472 1351 0,'0'0'472'16,"0"0"-62"-16,-27 6-50 0,19-2-43 0,-3 0-37 15,-2-1-43-15,-2 1-15 0,2 0-30 0,-3-1-28 16,-1 1-41-16,-3-1-16 0,2-1-33 0,1 0-45 16,0-2-34-16,-1 0-22 0,0 0-31 0,2-2-29 15,-3-1-67-15,2-2-41 0,9 0-117 0,-3 0-912 16,3 0-148-16</inkml:trace>
  <inkml:trace contextRef="#ctx0" brushRef="#br0" timeOffset="31233.513">10308 15006 1269 0,'0'0'371'0,"0"0"-26"0,0 0-58 15,0 0-11-15,0 0-48 0,0 0-10 0,0 0-29 16,0 0 11-16,0 0-36 0,11 25 10 16,-6-15-29-16,-2-1-11 0,-1 4-4 0,4 3 15 15,-2-1-35-15,2 0 1 0,0 3-14 16,-1-2 5-16,0-1-15 0,1 0 4 0,-1 0 3 15,0-3 5-15,1 0-7 0,-2-4 0 0,1 1-16 16,0 0-4-16,-2-3-12 0,1 0-3 0,-4-6 3 16,7 6-10-16,-7-6-13 0,0 0-2 0,18-7 1 15,-10-1-4-15,-1-1-5 0,1-4 5 0,2-2-11 16,1-2 9-16,-2 0-14 0,4-2-20 0,-3 0-8 16,0 1-14-16,-2 3-35 0,-1 0-18 0,0 2-29 15,0 0-33-15,0 1-28 0,-1 0-13 0,-2 3-59 16,0 0-19-16,1 0-348 0,0 2-572 15,1 1-110-15,-1 2-145 0</inkml:trace>
  <inkml:trace contextRef="#ctx0" brushRef="#br0" timeOffset="32485.835">10585 15234 428 0,'0'0'169'16,"0"0"41"-16,0 0-74 0,0 0 52 0,0 0-18 15,0 0-18-15,0 0-4 0,0 0-12 0,0 0-23 16,0 0 22-16,0 0-24 0,0 0 15 0,0 0-19 16,0 0 26-16,0 0-26 0,0 0 1 0,0 0 14 15,0 0-20-15,0 0-6 0,0 0-23 16,0 0 18-16,0 0-20 0,14-19 0 0,-14 19 20 15,0 0-39-15,7-2 10 0,-7 2 0 0,0 0 0 16,7-4-27-16,-7 4-1 0,0 0 4 0,0 0 21 16,0 0-39-16,9-2 19 0,-9 2-10 15,0 0 18-15,0 0-19 0,0 0-1 0,0 0-8 16,0 0-1-16,0 0-13 0,0 0-3 0,0 0 17 16,0 0 11-16,0 0-13 0,0 0-3 0,0 0-12 15,10-3 9-15,-10 3-3 0,0 0 11 0,0 0 5 16,0 0-15-16,0 0-2 0,0 0 7 0,0 0 15 15,0 0-5-15,0 0-2 0,0 0 6 0,0 0-17 16,0 0 20-16,0 0-2 0,0 0-26 16,0 0-3-16,0 0 18 0,0 0-16 0,0 0 1 15,0 0 10-15,0 0 5 0,0 0 0 0,0 0-15 16,0 0 12-16,0 0 8 0,0 0-20 16,0 0 7-16,0 0-2 0,0 0-1 0,0 0 9 15,0 0 2-15,0 0-6 0,7-3 6 0,-7 3-10 16,0 0 6-16,0 0-6 0,0 0-3 0,0 0-5 15,0 0 10-15,0 0 8 0,0 0 2 0,0 0 0 16,0 0 13-16,0 0-11 0,0 0-5 0,0 0 7 16,0 0-8-16,0 0-10 0,10-1 7 0,-10 1 6 15,0 0 1-15,10-1-16 0,-10 1 16 0,11 0-18 16,-11 0 20-16,14 0 0 0,-14 0-20 16,14 1 8-16,-3-1-10 0,-2 1-3 0,-9-1-2 15,20 3-9-15,-12-2 7 0,1 1 0 16,-9-2 9-16,14 1-10 0,-14-1 11 0,11 3-20 15,-11-3 0-15,7 3 8 0,-7-3-8 0,3 6 21 16,-3-6-18-16,0 0 9 0,0 0 2 0,0 0-1 16,-8 19 4-16,5-15-19 0,-2 2 13 0,1-1 1 15,-3-1 0-15,2 3 5 0,-1-1-5 0,-1-1 5 16,0 2 3-16,0-1-15 0,1 0 17 0,0-1-8 16,1 0 8-16,-1 1 0 0,-1-2 2 0,3 1 1 15,4-5-23-15,-9 8 15 0,5-4-7 0,4-4 4 16,-6 6 10-16,6-6-2 0,-5 5 12 0,5-5-12 15,-6 6 0-15,6-6-7 16,0 0 19-16,-5 5 2 0,5-5-4 0,0 0 4 16,0 0-2-16,0 0 10 0,0 0-6 0,0 0-16 15,0 0 12-15,0 0 0 0,21 4-14 0,-21-4 6 16,15 0 0-16,-5-1-4 0,1 1-1 0,1-1-13 16,3 1 9-16,0-2-18 0,-2 2-11 0,3 0-8 15,-2 0-8-15,-1 0-29 0,1 0-32 0,-3-2-32 16,-2 2-19-16,2-1-68 0,-11 1-29 0,17-6-62 15,-7 3-963-15,-2-1-150 0</inkml:trace>
  <inkml:trace contextRef="#ctx0" brushRef="#br0" timeOffset="32746.136">11025 15174 1502 0,'0'0'475'0,"0"0"-60"0,0 0-50 15,0 0-54-15,0 0-54 0,24 6-16 0,-24-6-31 16,13-4-30-16,-2 2-30 0,-1 1-8 0,0-1-18 16,2 1 5-16,1-1-25 15,-2 0-30-15,5 1-20 0,-5-1-27 0,3 2-19 16,-1-1-33-16,1-2-34 0,-3 2-9 0,-11 1-52 15,19-2-51-15,-19 2-45 0,15-5-16 0,-9 3-976 16,1-2-118-16</inkml:trace>
  <inkml:trace contextRef="#ctx0" brushRef="#br0" timeOffset="33182.413">11451 14876 1032 0,'0'0'295'15,"0"0"-1"-15,0 0-65 0,0 0-25 0,0 0-22 16,0 0-5-16,-7 22-25 0,7-22 44 0,0 15-95 16,0-5 31-16,0 1 7 0,2 2-8 0,-1 0 15 15,3 1-13-15,-1 1-9 0,0 0 19 0,0 2-15 16,1-2 10-16,2-1-36 0,-2 1-3 0,2-1-6 15,-3-3-10-15,1 3 11 0,0-5-23 0,-2-1-18 16,1 2 9-16,-1-3-3 0,0 1-15 16,-2-8-7-16,5 11-13 0,-5-11 8 0,4 9 6 15,-4-9-22-15,7 7 1 0,-7-7 4 16,0 0 17-16,6 2-23 0,-6-2-1 0,0 0 5 16,0 0 6-16,19-9-13 0,-12 2-3 0,1 2-7 15,-2-2 5-15,2-2 2 0,1-1 8 0,-1-2-17 16,3 0 0-16,-1-1-2 0,1-2-1 0,0-1-4 15,0 1 10-15,0-3-36 0,2-1-16 0,-3 3-17 16,1-2-13-16,-4 3-10 0,0 2-6 0,0 0-32 16,-1 2 15-16,1 2 13 0,-2 0-40 0,0 0 21 15,-2 2-11-15,2 1-41 0,-2-2-11 0,-3 8-43 16,6-11-7-16,5 7-208 0,-8-1-931 16</inkml:trace>
  <inkml:trace contextRef="#ctx0" brushRef="#br0" timeOffset="33766.39">11726 15045 1207 0,'0'0'295'0,"0"0"-40"0,4 5-39 15,-4-5-2-15,0 0-36 0,0 0-9 0,3 9-30 16,-3-9-6-16,0 0-19 0,-2 14 8 0,2-14-18 16,-2 14-8-16,-1-6-1 0,-2 1-32 0,0 1 1 15,2-1-5-15,-3 0 3 0,4 0-25 0,-3 0 16 16,1-2-7-16,4-1 0 0,-6 1 2 15,2-2-20-15,4-5 6 0,-4 9 8 0,4-9 2 16,-4 9-5-16,4-9 28 0,0 0-11 0,0 7 9 16,0-7-10-16,0 0 4 0,0 0-12 0,0 0-10 15,6 11-6-15,-6-11 8 0,0 0-8 0,9 2-6 16,-9-2 6-16,0 0 0 0,0 0-19 16,9 2 13-16,-9-2-17 0,0 0 10 0,0 0-11 15,0 0 15-15,11 0-1 0,-11 0-7 0,0 0-9 16,0 0 15-16,14-2-20 0,-14 2 7 0,9-2-1 15,-9 2 4-15,11-4-6 0,-4 2 11 0,-7 2-7 16,14-4 33-16,-6 3-19 0,-8 1-27 16,14-3-2-16,-5 2 22 0,-3-2-20 0,-6 3 5 15,14-3 5-15,-14 3-10 0,11-2 0 0,-11 2 7 16,9-2-34-16,-9 2 13 0,10-2-9 0,-10 2-5 16,0 0-2-16,8-1-10 0,-8 1 14 15,0 0 4-15,0 0-9 0,11-2 21 0,-11 2-31 0,0 0 10 16,0 0 0-16,0 0 17 0,0 0-22 15,10-1-15-15,-10 1-24 0,0 0-35 0,0 0-25 16,0 0-30-16,0 0-41 0,0 0 20 0,0 0-54 16,0 0-244-16,0 0-902 0</inkml:trace>
  <inkml:trace contextRef="#ctx0" brushRef="#br0" timeOffset="34033.571">11911 15030 1096 0,'-15'15'393'16,"10"-9"-37"-16,-3 2-70 0,-1 3-32 16,-1 0-13-16,1-1-18 0,-2 3-24 0,0-1-5 15,1 3-24-15,2-1-16 0,-2-2-5 0,4 2-15 16,-2 1-25-16,2-3-5 0,-1 2-19 0,3-1-8 15,1-2-5-15,0 0-1 0,0 0-8 0,3-1-27 16,-4 1-47-16,4-3-25 0,-3 0-53 0,2 1-35 16,-2-4-61-16,3-5-21 0,-7 11-54 0,7-11-69 15,-8 4-1010-15,3-1-139 0</inkml:trace>
  <inkml:trace contextRef="#ctx0" brushRef="#br0" timeOffset="34434.011">11299 14705 1761 0,'0'0'504'0,"0"0"-46"0,0 0-60 15,0 0-53-15,0 0-64 0,0 0-31 0,0 0-19 16,0 0-32-16,0 0-33 0,35 2-18 15,-22-1-7-15,3-1-28 0,-1 0-7 0,3 1-21 16,2 0-21-16,1 2-4 0,1-3-47 0,0 1-4 16,2 0-38-16,-4 0-5 0,3 1-38 15,-1-2-18-15,-3 2-43 0,-2-4 0 0,-2 4-42 16,-1-2-10-16,-1-2-63 0,-13 2-4 0,26 0-959 16,-18-2-224-16</inkml:trace>
  <inkml:trace contextRef="#ctx0" brushRef="#br0" timeOffset="34805.753">10681 14841 1234 0,'0'0'352'15,"-27"7"-54"-15,14-4-18 0,-5 1-41 0,-3 0-16 16,-4 1-50-16,0-1-6 0,-1 1-15 0,-4 0 6 16,2-1-40-16,-2 1-19 0,2 0-28 0,0-2 2 15,-1 3-32-15,4-2-47 0,1-1-40 0,3 2-48 16,1-2-71-16,3-1-72 0,4 2-123 0,2-1-1051 16</inkml:trace>
  <inkml:trace contextRef="#ctx0" brushRef="#br0" timeOffset="35266.053">10168 15625 1306 0,'0'0'436'0,"0"0"12"0,0 0-25 0,-4 6-32 15,4-6-31-15,0 0-46 0,0 0-26 16,27-2-21-16,-10-1-14 0,5 0-28 0,7 0-37 16,6-2-16-16,7-2-23 0,19-1-5 0,7-1-8 15,21 0-32-15,4-1-10 0,2 2-21 0,5-2-16 16,-2 1-36-16,0 1-13 0,-1 0-17 0,2-1-21 16,-2 0-17-16,0 2 0 0,-6 0-7 0,-13 3-28 15,-9 2-1-15,1 0-4 0,-16 1-14 0,-9 1 2 16,-2 0-10-16,-1 1 5 0,-10 1-11 15,-3-1-10-15,-6-1-24 0,-2 1-35 0,0-1-32 16,-5 2-23-16,-16-2-34 0,16 0 12 0,-16 0-42 16,13 1-1065-16,-13-1-175 0</inkml:trace>
  <inkml:trace contextRef="#ctx0" brushRef="#br0" timeOffset="36954.316">10649 15906 1538 0,'0'0'380'0,"13"-1"-65"0,-6-2-24 16,2 1-69-16,3 0-12 0,2-1-29 0,1-1-15 16,5 1-15-16,-3-1-26 0,6 1 2 15,-2 1-18-15,-1-2-25 0,2 2-8 0,-2 1-30 16,-6-1 23-16,2 2-29 0,-3 0 6 0,-1 0-3 15,-2 0 2-15,-10 0-5 0,10 6 7 0,-10-6-31 16,-1 10 0-16,1-10 26 0,-13 16-27 0,0-6 3 16,0 0 10-16,-2 0-10 0,-2 1-5 0,0 1 2 15,0 0 13-15,2-2-7 0,0-1-14 16,0 1 4-16,2 0-10 0,-1-1 12 0,4-1 0 16,1-1 2-16,0 2-12 0,3-1-1 15,0 0 13-15,2-1-13 0,3-1 11 0,-1 2-5 0,2-8-8 16,5 13 10-16,2-6-6 0,0-1-4 15,7 0-7-15,-1-2-16 0,3 1-24 0,3 0-16 16,1-2-37-16,1-1-22 0,-3 0-17 0,1-1-14 16,-1-2-5-16,0-1-22 0,1 0-13 0,-2-1-29 15,-3-2 39-15,-1 1-15 0,-1-1 17 0,-2 2-20 16,-1-1 47-16,-2-1 20 0,0 1 62 0,-2 0 14 16,-5 4-1-16,8-7 33 0,-8 7 64 0,5-5 28 15,-5 5 20-15,5-4 24 0,-5 4 41 16,0 0-1-16,0 0 14 0,0 0 18 0,0 0 17 15,0 0-9-15,0 0-8 0,0 0-36 0,-22 0 3 16,22 0-31-16,-22 5 16 0,6-2-34 0,-2-1-4 16,-1 0-10-16,-1 1-21 0,-1-2-6 15,-1 0-5-15,-1-1-51 0,0 0-24 0,1-1-35 16,-2-1-35-16,4-1-22 0,-3 0-5 0,5-2-20 16,1 2-24-16,-1-4-38 0,3 0-63 0,4 1-1 15,3 4-1060-15,2-3-196 0</inkml:trace>
  <inkml:trace contextRef="#ctx0" brushRef="#br0" timeOffset="37185.984">11118 16077 1261 0,'0'0'292'15,"0"16"-54"-15,0-9-41 0,0-7-82 0,-3 12-36 16,2-6-86-16,1-6-7 0,0 0-114 0,-6 13-41 16,6-13-1388-16</inkml:trace>
  <inkml:trace contextRef="#ctx0" brushRef="#br0" timeOffset="37490.321">11111 16041 1159 0,'8'-2'291'0,"0"-1"-57"0,1 0-12 16,1 0-44-16,0 0-11 0,1 0-19 0,2 1 5 15,-1 2-25-15,0-4 1 0,1 3-14 16,-3 1 13-16,0 0-15 0,-10 0-8 0,17 0-25 16,-8 1 18-16,-9-1-17 0,15 6-8 0,-8-1 9 15,-7-5-16-15,8 9 2 0,-8-9-7 0,3 14-41 16,-3-14 17-16,-3 15-15 0,-1-6 20 0,-3-2-12 16,1 2-11-16,-1 0 3 0,0-3-14 0,-3 2 3 15,2-1-27-15,-2 0-47 0,-1-2-10 16,2-1-22-16,-2 1-24 0,0-2-39 0,1 0-58 15,10-3-80-15,-19 0-1039 0,11-2-225 0</inkml:trace>
  <inkml:trace contextRef="#ctx0" brushRef="#br0" timeOffset="37994.251">10570 15677 1091 0,'0'0'367'0,"0"0"-10"0,-6-4-48 15,6 4-5-15,0 0-29 0,0 0 6 16,0 0-7-16,0 0-3 0,-7-3-10 0,7 3 9 16,0 0-7-16,0 0 17 0,0 0-1 15,0 0-48-15,0 0-23 0,0 0-27 0,0 0-6 16,17-8-37-16,-7 5-14 0,2 0-25 0,7 3-10 16,-1-2-27-16,9-3-30 0,4 2-34 0,2 0-18 15,5 1-26-15,1-1-26 0,2 1-27 0,-8-1-38 16,-1 2-18-16,0-1-39 0,-3 1-13 0,0-2-58 15,-6 3-16-15,0-1-875 0,-3-1-52 0,0 1-131 16</inkml:trace>
  <inkml:trace contextRef="#ctx0" brushRef="#br0" timeOffset="39114.326">2702 17403 1223 0,'0'0'417'16,"0"0"-39"-16,0 0-15 0,0 0-21 0,0 0-20 16,-10 5-30-16,10-5-24 0,0 0-52 15,0 0-30-15,0 0-17 0,31-7-17 16,-18 4-12-16,3 0-25 0,6-2-3 0,4 1-29 16,3-1-30-16,8-2 1 0,-2 2-38 0,1-1-13 15,-5 1-27-15,-3 1-31 0,-4-1-24 0,0 3-21 16,-3 0-32-16,-2 0-7 0,-2 1-49 0,-5 0-77 15,2 2-84-15,-5 0-902 0,-9-1-167 0</inkml:trace>
  <inkml:trace contextRef="#ctx0" brushRef="#br0" timeOffset="39386.371">2657 17581 2103 0,'0'0'530'0,"0"0"-109"15,0 0-59-15,12 11-57 0,-12-11-49 0,12 1-36 16,-5 1 10-16,-7-2-52 0,18-2-32 0,-5 1-12 16,0 0-9-16,-2-2-36 0,1 1-14 0,0-1-17 15,2 2-24-15,0-1-22 0,-1-1-15 0,5-1-31 16,-5 1-19-16,3 2-36 0,-1-1 5 0,2 1-36 15,-1 0-20-15,4-1-34 0,-3 0-35 16,-2-1-46-16,1 1-458 0,2 0-511 0,-3 1-176 16</inkml:trace>
  <inkml:trace contextRef="#ctx0" brushRef="#br0" timeOffset="47862.189">3744 17031 489 0,'0'0'169'0,"0"0"-12"0,0 0-37 0,0 0 32 16,0 0-24-16,0 0 0 0,0 0-5 0,10 4-3 15,-10-4-30-15,0 0 57 0,0 0-42 0,0 0-3 16,0 0-22-16,0 0 14 0,0 0-19 0,0 0 0 16,0 0-8-16,0 0-2 0,-14 16-17 0,14-16-13 15,-9 7 29-15,2-2-7 0,0 2-3 0,-3 0 1 16,-1 3 18-16,-1 1-8 0,-2 4 9 0,-1 2 1 16,-4 4-12-16,4 2-1 0,-6 1-15 15,-2 10 39-15,2-4-26 0,-2 4-25 0,3-5 7 16,5 0 6-16,-2-2-7 0,-3 11 0 15,7-8 0-15,2 1 2 0,-2-3-3 0,8-5 1 16,-2 0 21-16,1 0-23 0,1-1-5 0,3-2-1 16,1-3-2-16,1 0-4 0,1-1-11 0,2 0 15 15,2-3-4-15,0 1-13 0,-1-3 5 0,3 1-5 16,2-4-18-16,2 2 24 0,0-4-17 16,2 0-15-16,-2-1-20 0,1-1 5 0,3-1-28 15,-2 0 16-15,2-2-25 0,-2 0-11 0,2 0 4 16,-3-1-42-16,-1 0-39 0,-11 0-6 15,23-1-53-15,-12 0-79 0,0-1-1113 0</inkml:trace>
  <inkml:trace contextRef="#ctx0" brushRef="#br0" timeOffset="50365.574">3699 17429 546 0,'0'0'261'0,"0"0"-2"0,0 0-40 0,0 0 21 16,0 0-43-16,-8 7 1 0,8-7-5 16,0 0-2-16,-4 4-27 0,4-4 14 0,0 0-34 15,0 0-20-15,0 0-19 0,-3 5 19 0,3-5-35 16,0 0 13-16,0 0-5 0,0 0-26 0,0 0-18 16,0 0 18-16,0 0-28 0,-5 4 18 15,5-4-19-15,0 0 7 0,0 0-27 0,0 0 18 16,0 0-21-16,0 0 17 0,0 0-13 0,0 0 13 15,0 0 5-15,0 0-24 0,0 0-12 16,-6 5 14-16,6-5-3 0,0 0 22 0,0 0-5 16,0 0-12-16,0 0-11 0,0 0 23 0,0 0-15 15,0 0 11-15,0 0-20 0,0 0 11 0,0 0-3 16,0 0 6-16,0 0-7 0,0 0 2 0,0 0 8 16,0 0 10-16,0 0-18 0,0 0 18 0,0 0-15 15,0 0 12-15,0 0-13 0,0 0 28 0,0 0-11 16,0 0-13-16,0 0 0 0,0 0 6 15,0 0-28-15,30-5 6 0,-23 3-3 16,4 1 17-16,2-2-19 0,0 2 4 0,1 0-5 16,3 0 19-16,-2-1-29 0,5 0 17 0,-1 1 1 15,-1 1-2-15,-1-2-5 0,0 1 11 0,0 1-27 16,-3 0 18-16,0-1 0 0,0 1 5 0,-2 0-3 16,-1 0 3-16,-1 0-12 0,-2-1 2 0,-8 1 19 15,16 1-31-15,-16-1-39 0,13-1-33 16,-13 1-31-16,0 0-43 0,15-3-45 0,-15 3 8 15,0 0-181-15,10-4-834 0,-10 4-107 0</inkml:trace>
  <inkml:trace contextRef="#ctx0" brushRef="#br0" timeOffset="51722.238">4233 17233 626 0,'0'0'309'15,"0"0"-59"-15,0 0 18 0,0 0-22 0,0 0-1 16,0 0-50-16,0 0 9 0,0 0-2 0,0 0-18 15,-1 25-19-15,-1-18-30 0,2-7-24 0,0 16 16 16,2-7-9-16,-2 2-1 0,0-3-17 0,1 3 4 16,-1-1-23-16,0-10 0 0,3 17-2 0,-3-8 4 15,1-2-23-15,-1-7-6 0,3 16 21 0,-2-10-17 16,-1-6-17-16,3 12-23 0,-3-12-45 16,7 8-12-16,-2-5-49 0,-5-3 6 0,12 0-71 15,-12 0-2-15,13-5-97 0,-13 5 7 0,17-12-46 16,-9 4-234-16,-1-1-872 0</inkml:trace>
  <inkml:trace contextRef="#ctx0" brushRef="#br0" timeOffset="52098.538">4446 17201 1010 0,'10'8'357'0,"-10"-8"-60"0,0 0-33 15,-4 14 2-15,4-14-75 0,-10 14-11 0,4-6-22 16,1-1-23-16,-2 0-9 0,-2 3 2 0,1-4-44 15,1 2 5-15,-2 0-10 0,1-1-6 16,1 0-10-16,0-1 1 0,-1 0-32 0,-1 0 12 16,2 1-4-16,1-1-1 0,0-1 3 0,-2 1-2 15,2 2 27-15,-1-2-2 0,1 2 4 16,1-3-33-16,-2 3 10 0,1 0-11 0,2-2 3 16,0-1 2-16,4-5 1 0,-8 11 7 0,5-6-9 15,1 1-11-15,2-6 7 0,-4 9 7 0,2-3-6 16,2-6-1-16,0 0-9 0,0 0-11 0,3 21 8 15,-3-21-5-15,7 11-15 0,-7-11 14 0,6 12-2 16,-6-12 0-16,4 11-7 0,-4-11-5 0,3 15 8 16,-3-15 2-16,1 12-5 0,-1-12 10 0,-3 20 6 15,1-11-26-15,-1 1 16 16,-2 1-23-16,1-1 6 0,-3 0-4 0,2-1-25 16,-1 0 19-16,0 0-53 0,0-2-30 0,0 1-23 15,6-8-42-15,-9 9-33 0,9-9 7 0,0 0-86 16,-10 2-24-16,10-2-996 0,0 0-160 0</inkml:trace>
  <inkml:trace contextRef="#ctx0" brushRef="#br0" timeOffset="52654.092">4462 17374 740 0,'0'0'334'0,"0"0"-60"0,0 0-5 16,4 16-14-16,-4-16 4 0,-1 11-57 0,1-11-14 16,-5 18 14-16,3-10-24 0,0 2-5 0,-1 1-21 15,-1 0-44-15,1 0-3 0,1 0 3 0,-1 0 3 16,0 1-19-16,0-3-24 0,3-9-9 15,-4 19 2-15,2-13-8 0,1 1-3 0,1-7-26 16,-4 11 9-16,4-11-17 0,-2 7 3 0,2-7 0 16,0 0-17-16,0 0-2 0,0 0 12 15,0 0-2-15,0 0-1 0,0 0-16 0,12-18 16 16,-10 11-11-16,3 1 4 0,-1-1-11 0,-1 1 7 16,2-1 13-16,0 0-3 0,-1 1-16 0,-4 6 21 15,6-9-21-15,-2 5 8 0,-4 4 12 0,6-7-2 16,-6 7 6-16,6-6-8 0,-6 6-3 0,0 0-3 15,0 0 5-15,0 0 8 0,16 8-15 0,-16-8 19 16,6 10 13-16,-3-4-22 0,1 2 0 16,-4-8-10-16,2 14 3 0,0-8 18 0,1 1-11 15,-3-7-10-15,3 11 13 0,-3-11-15 16,2 10-11-16,-2-10 13 0,5 8-27 0,-5-8 9 16,3 6-13-16,-3-6 1 0,0 0-1 0,3 6-10 15,-3-6-7-15,0 0 23 0,0 0-20 0,0 0 6 16,0 0-3-16,0 0 21 0,0 0-20 0,-18 0 1 15,18 0 28-15,-15-3-4 0,15 3-20 0,-14-3 5 16,3 1-15-16,1-2-18 0,0 1-52 16,-3-2-2-16,3-2-43 0,0 1-54 0,0 3-52 15,0-7-1084-15</inkml:trace>
  <inkml:trace contextRef="#ctx0" brushRef="#br0" timeOffset="53093.21">4179 17070 1421 0,'0'0'443'0,"0"0"-63"16,0 0-42-16,0 0-26 0,0 0-20 0,0 0-26 15,0 0-17-15,0 0-33 0,0 0 3 0,0 0-44 16,0 0-13-16,0 0-35 0,0 0-1 0,0 0-23 16,34 0-1-16,-23 0-23 0,5 0-9 0,0-2-11 15,0 1-17-15,3 0-35 0,1 0 0 0,1-1-26 16,2 0-13-16,-1 0-29 0,1 2-12 0,-2-1-28 16,-1-1-11-16,-1 1-52 0,-3 0-34 15,1 1 1-15,-1-2-30 0,8 1-318 0,-10-1-667 16,-3 1-186-16</inkml:trace>
  <inkml:trace contextRef="#ctx0" brushRef="#br0" timeOffset="53462.106">4831 16861 1215 0,'0'0'366'15,"0"0"-22"-15,0 0-54 0,0 0-15 0,25 11-25 16,-16-4-12-16,1 1-36 0,1 3-18 0,3 4-1 16,3 1-20-16,0 4-10 0,4 4-14 0,-1 0-22 15,6 12-3-15,-2 1-14 0,-2 1-1 0,-1 1-17 16,-7-5-3-16,5 5 9 0,-6-4-26 15,-3-5-10-15,-2-2-3 0,-4 0-6 16,0-3-4-16,-1 1 4 0,0 1-14 0,-3-5-6 0,-3 0 1 16,2 3-4-16,-5-2-26 0,2-1 1 15,-4 0-16-15,2-5-19 0,0 1-13 0,-1-3-14 16,-3 0-2-16,3-3-27 0,-1 1-2 0,-1-3-6 16,-1-2-49-16,2-1-18 0,-1 0-34 0,-2-3-25 15,11-4-32-15,-13 4-149 0,6-4-887 0,7 0-209 16</inkml:trace>
  <inkml:trace contextRef="#ctx0" brushRef="#br0" timeOffset="54298.339">5382 17025 620 0,'0'0'263'0,"0"0"-25"0,0 0-53 16,0 0-2-16,0 0 4 0,0 0-13 0,0 0-17 15,0 0 11-15,-3-5-18 0,3 5-3 0,0 0 20 16,0 0-13-16,0 0 27 0,0 0-34 0,0 0-4 15,0 0-43-15,0 0 9 0,0 0-3 0,0 0-18 16,0 0-3-16,0 0 4 0,0 0-3 0,0 0-25 16,0 0 16-16,0 0-12 0,16 15-13 15,-16-15-6-15,3 10-12 0,-3-10 5 0,4 13-12 16,0-5 12-16,-1 1-3 0,-2 3 3 0,2 0 2 16,0 4 13-16,0 0-13 0,0 1-9 15,0 0 2-15,-2 1 6 0,2 0-6 0,0 0-4 16,0-1 4-16,-1-1-9 0,1 1-3 0,0-3 10 15,0-1-3-15,-2-1-10 0,0 0-7 0,2-2 0 16,-1-2 10-16,-1 0-10 0,-1-8-10 0,3 13 1 16,-2-6 8-16,-1-7-1 0,6 7 0 0,-6-7-6 15,0 0 4-15,0 0-7 0,16-3-2 0,-16 3-2 16,14-12 1-16,-3 1 2 0,-1-1 9 0,4-3-1 16,-1-1 3-16,0-2 17 0,2 1-25 15,-4-1-6-15,3 0-1 0,-2 1-10 16,-2 0-10-16,1 4 5 0,-4-1-14 0,2 0-1 15,-4 1-5-15,4 0-7 0,-5 1-7 0,0 1-6 16,-1 3-16-16,0-2-13 0,1 1-4 0,-2 0 7 16,1 3-5-16,0-2-34 0,-1 1 6 0,-2 7-32 15,4-11-25-15,-4 11-49 0,4-11-14 0,-4 11-40 16,6-10-1050-16,-3 7-177 0</inkml:trace>
  <inkml:trace contextRef="#ctx0" brushRef="#br0" timeOffset="54625.99">5706 17222 940 0,'0'9'350'0,"0"2"-23"0,0 1-24 15,0 0-41-15,0 1-20 0,0 0-23 0,-2 3-27 16,2 0-14-16,-1 1-30 0,0-2 0 0,1-1-32 16,-2 3-15-16,-1-1-16 0,2-3-3 15,-2 0-20-15,0 0 15 0,2-1-35 0,-4-1-10 16,2-3-32-16,-2 1-38 0,1-1-18 0,0-3-32 15,4-5-49-15,-9 4-31 0,9-4-65 0,0 0-26 16,-15-6-478-16,12 1-692 0</inkml:trace>
  <inkml:trace contextRef="#ctx0" brushRef="#br0" timeOffset="55001.464">5333 16906 1202 0,'0'0'450'0,"0"0"-58"0,0 0-12 0,0 0-18 16,0 0-18-16,0 0-35 0,0 0-27 15,0 0-42-15,0 0-19 0,0 0-33 0,0 0-31 16,21-13-3-16,-10 10-31 0,3 0-9 0,2-1-16 16,3 1-13-16,4-2-35 0,4 3-15 0,3-1-10 15,1 3-29-15,0-3-32 0,4 2-17 0,-2 1-24 16,-2 1-12-16,0 0-29 0,-2 1-43 0,-3 1 2 15,-5-1-51-15,0 2-45 0,-3-2-22 0,7-2-216 16,-11 2-820-16,-1-2-135 0</inkml:trace>
  <inkml:trace contextRef="#ctx0" brushRef="#br0" timeOffset="55958.284">6189 16993 1185 0,'-1'6'401'15,"1"-6"-55"-15,-5 13-20 0,3-3-39 16,-1 0-16-16,-1 3-42 0,1 0-4 0,0 1-41 0,0 2 5 16,-1 2-36-16,1 1-22 0,-1 3-9 15,-1 1-8-15,3 0-32 0,-4 0-2 16,3-3-25-16,-1-1-37 0,0-1-26 0,2 0-10 16,1-4-66-16,-2-2-14 0,2-2-67 0,1-10-33 15,1 18-29-15,2-15-1005 0,-3-3-210 0</inkml:trace>
  <inkml:trace contextRef="#ctx0" brushRef="#br0" timeOffset="56137.751">6369 17158 1367 0,'0'0'421'0,"0"0"-73"16,0 0-36-16,0 0-33 0,0 0-44 15,0 0-36-15,-32 12-10 0,20-8-31 0,1-1-14 16,-4 1-15-16,-3-2-49 0,3 1-33 0,-4-1-33 15,-1-2-34-15,3 0-19 0,-4-1-54 0,0-1-28 16,2-2-76-16,-2-3-3 0,5 5-113 0,0-4-1040 16,3-2-210-16</inkml:trace>
  <inkml:trace contextRef="#ctx0" brushRef="#br0" timeOffset="56517.786">7044 16751 1013 0,'-19'16'424'0,"1"2"-73"0,0-4-43 0,-1 5-47 15,0 1-22-15,-2 3-19 0,0 1-35 0,-7 8-15 16,2 3-13-16,-1 1 0 0,2 1-40 0,1 4-4 16,1 1-30-16,4-1 5 0,4 1-13 0,4-6 5 15,2-5-7-15,2-1-11 0,3-3-14 0,3-2 0 16,-1-4-14-16,4-1-2 0,0-2-17 0,3 0-20 15,4-3-32-15,-1-2-29 0,2-2-27 0,1-5-38 16,0-1-33-16,2-3-65 0,-13-2-43 16,25-4-1000-16,-6-2-192 0</inkml:trace>
  <inkml:trace contextRef="#ctx0" brushRef="#br0" timeOffset="60889.696">7054 17068 1215 0,'13'-7'374'0,"-13"7"-50"16,0 0-40-16,0 0-19 0,0 0 2 0,14 2-76 15,-14-2 3-15,0 0-35 0,0 0-13 0,0 0-31 16,16 3-9-16,-16-3 18 0,11 2-14 16,-11-2-42-16,11 0 8 0,-11 0-15 15,14 0 7-15,-14 0-25 0,17 0 7 0,-8 0-20 16,-9 0 9-16,15 0-18 0,-15 0 9 0,13 0-15 16,-13 0 8-16,13 0-15 0,-13 0 5 0,8 2-2 15,-8-2 14-15,0 0-12 0,7 4-5 0,-7-4-13 16,0 0 12-16,3 7 1 0,-3-7 18 0,0 0-16 15,0 0-8-15,0 0 1 0,0 0 25 0,0 10-43 16,0-10 48-16,0 0-46 0,0 0 13 0,0 0-7 16,0 0-4-16,0 0 24 0,0 0-8 15,0 0-18-15,0 0 6 0,0 0 12 16,0 0-10-16,0 0-11 0,0 0-2 0,0 0 21 0,0 0 5 16,0 0-24-16,7 5 11 0,-7-5 0 15,0 0 0-15,0 0-5 0,0 0 15 0,0 0-8 16,0 0 6-16,0 0-3 0,0 0-3 0,0 0-15 15,0 0 21-15,0 0 2 0,0 0 5 0,0 0-12 16,0 0 7-16,0 0-3 0,0 0-4 0,0 0-13 16,0 0 38-16,0 0-16 0,0 0-9 0,0 0-16 15,0 0 10-15,0 0 8 0,0 0-20 16,0 0-14-16,0 0 15 0,0 0-4 16,0 0-1-16,0 0-1 0,-15-21 13 0,10 19-16 0,5 2 20 15,-12-3-19-15,3 3 22 0,9 0-10 0,-13-2 25 16,8 0-27-16,5 2 10 0,-13-1-3 15,13 1 6-15,-10-3 8 0,10 3-11 0,-8-3 0 16,8 3 14-16,-9-1-22 0,9 1 20 0,0 0 3 16,-8 0 1-16,8 0-7 0,0 0 6 0,-7-3-16 15,7 3 23-15,0 0-22 0,0 0 26 0,0 0-9 16,-7-3 19-16,7 3 3 0,0 0-11 16,0 0-31-16,0 0 15 0,0 0-14 0,0 0 7 15,0 0-6-15,0 0 18 0,0 0-6 0,0 0 24 16,-9-3-20-16,9 3-21 0,0 0 0 0,0 0-3 15,0 0 6-15,0 0-8 0,0 0-30 0,0 0-24 16,0 0-76-16,0 0-53 0,0 0-85 16,-2-7-947-16,2 7-111 0</inkml:trace>
  <inkml:trace contextRef="#ctx0" brushRef="#br0" timeOffset="61653.604">7054 16995 1027 0,'0'0'287'0,"0"0"-40"0,0 0-9 16,0 0-30-16,0 0 7 0,0 0-69 0,0 0-4 16,0 0-22-16,0 0 13 0,0 0-34 0,0 0-31 15,0 0 15-15,0 0-26 0,0 0 19 0,0 0-8 16,0 0-24-16,0 0 13 0,0 0-22 0,0 0-6 16,0 0-10-16,0 0 10 0,0 0 2 15,21 11-4-15,-21-11-16 0,0 0 6 0,0 0-1 16,-11 16 19-16,8-9-5 0,1-1 22 0,-1 1 12 15,0 0-16-15,3-7-3 0,-4 16 15 0,2-9-6 16,1 1 12-16,1-8 0 0,-2 13-1 0,2-13-18 16,2 13 11-16,-2-13-7 0,4 11-1 15,-1-8-29-15,-3-3 18 0,7 10-13 0,-1-8-5 16,-6-2 10-16,12 3-6 0,-12-3-12 0,16 0-3 16,-16 0-4-16,18-3-1 0,-6 1 0 0,-1 1 2 15,-1-3 6-15,0 2-2 0,1-1-6 0,-1 0 2 16,1-1-4-16,0 0 2 0,-1 1-8 0,0-1-22 15,0 0 2-15,0 1-28 0,-1-1-12 0,2 0-9 16,-1 0 8-16,-2 1 11 0,3-2-12 0,-2 2 15 16,1-1-36-16,0 1 24 0,-2-1-37 15,-1 1 40-15,2-1 2 0,-2-1 20 0,-7 5 5 16,10-6-14-16,-10 6-14 0,10-3 37 16,-10 3-24-16,8-4 38 0,-8 4-35 0,7-4 7 15,-7 4 25-15,6-3-11 0,-6 3 10 0,5-5 46 16,-5 5-41-16,0 0 4 0,6-4-14 0,-6 4 42 15,0 0-18-15,0 0 13 0,0 0-2 0,0 0 8 16,0 0-4-16,0 0 6 0,0 0 11 0,0 0-3 16,-20 20-6-16,8-12 3 0,-1 2 20 0,-3 4-8 15,1 0-2-15,-4 4 13 0,2 1-19 0,-2 3 0 16,-1 2 3-16,3-2 11 0,1 0-17 0,2 2 17 16,-1 0 7-16,3-4 0 15,2 0-21-15,-1-1 7 0,3-1-13 0,-1-1-4 16,2-2-10-16,3 0 8 0,-2-2-14 0,2-2-3 15,1 0 4-15,-1-1 2 0,1-2-26 0,0 1-22 16,2-2-35-16,-3-2-13 0,4-5-41 0,0 0-19 16,-3 8-26-16,3-8-87 0,0 0-44 0,0 0-597 15,0 0-571-15</inkml:trace>
  <inkml:trace contextRef="#ctx0" brushRef="#br0" timeOffset="62190.107">7338 17266 883 0,'0'0'327'0,"-8"19"-20"0,2-7-48 0,-1 0-2 16,-1 3-43-16,1 1 1 0,-2-1-47 0,2-1-12 15,-1 0 3-15,2-1-14 0,2-3-33 0,-1 0 17 16,1-2-29-16,0 1-23 0,0-2 9 0,4-7-20 16,-3 8-7-16,3-8-11 0,0 0-14 15,0 0-14-15,0 0-26 0,24-15-8 0,-14 4 5 16,1-3 15-16,-1-1-8 0,3-1 7 0,-2-2-14 15,-2 4 9-15,-1 0-16 0,0 0 7 0,1 2 12 16,-3 0 5-16,-1 4-14 0,2-2 17 0,-3 5-13 16,-1-2 39-16,2 2-12 0,-5 5 26 0,8-7-3 15,-8 7-13-15,7 0-24 0,-7 0 22 16,0 0-5-16,11 12-1 0,-8-3-8 0,0 0-5 0,0 1 24 16,0 1-14-16,0-1-10 15,-2-2-7-15,2 3 1 0,-2-4 11 0,-1-7-5 16,4 13-9-16,-2-6 0 0,-2-7-32 0,3 9 8 15,-3-9 9-15,3 8-25 0,-3-8 6 0,0 0 6 16,0 0-3-16,1 8 3 0,-1-8-17 0,0 0 17 16,0 0-7-16,0 0 3 0,-20-1 7 0,20 1-19 15,-18-1-18-15,5 1-14 0,0-2 2 0,-3-2-21 16,0 2-35-16,-2-2-47 0,0-2-48 16,2 1-62-16,0-4-1064 0</inkml:trace>
  <inkml:trace contextRef="#ctx0" brushRef="#br0" timeOffset="62497.28">7122 16855 1437 0,'0'0'469'0,"0"0"-53"0,0 0-65 16,18-8-46-16,-18 8-35 0,10-1-45 0,-10 1-18 16,16-3-30-16,-8 2-16 0,2 0-16 0,4 1-14 15,-1 0-45-15,3-1-29 0,-1-1-41 0,6 1-47 16,2 0-24-16,1 0-37 0,0-1-58 0,2 1-26 15,-3 0-101-15,7 3-24 0,-7-3-1019 16,2 2-162-16</inkml:trace>
  <inkml:trace contextRef="#ctx0" brushRef="#br0" timeOffset="62845.662">7942 17020 1156 0,'-3'16'425'0,"-3"0"-55"16,2 0-42-16,2-1-49 0,-1 0-34 0,1 2-19 15,-1-1-19-15,0 1-39 0,2 1-25 0,-2-1-23 16,2 1-4-16,-1 1 3 0,1-3-19 0,-1 2-18 16,0 0-30-16,0 0-65 0,-2-2-36 15,1-2-18-15,-1 1-79 0,0-3-43 0,1-1-58 16,-1-3-996-16,2-2-187 0</inkml:trace>
  <inkml:trace contextRef="#ctx0" brushRef="#br0" timeOffset="63061.12">8003 17140 1558 0,'0'0'403'0,"-23"6"-39"0,23-6-107 0,-21 8 4 16,8-6-56-16,-1 0-5 0,-3 1-21 0,-1-1-21 16,2 0-24-16,-4 0-21 0,5 0-39 0,-2-1-11 15,3-1-39-15,0 0-24 0,14 0-32 16,-23 0-30-16,15-1-27 0,8 1-43 0,-10-6-71 16,10 6-1004-16,0 0-143 0</inkml:trace>
  <inkml:trace contextRef="#ctx0" brushRef="#br0" timeOffset="63705.666">8301 16882 1380 0,'3'14'389'0,"-3"-14"-52"0,1 13-33 15,-1-2-28-15,0-1-35 0,1 1-22 0,-1 0-25 16,2 2 0-16,-1-1-18 0,-1 1-32 0,2-2 13 16,-1 3-38-16,1-2-21 0,-1-1 2 0,0 0-11 15,1 1-7-15,-1-3-11 0,1 0-8 0,-2-9 15 16,1 14-34-16,1-6 8 0,-2-8-20 15,3 10-6-15,-3-10-28 0,6 9-5 16,-6-9-30-16,9 2-9 0,-9-2-21 0,11-2-6 16,-11 2-15-16,14-5-2 0,-5-1-17 0,-1 1 16 15,3-1-14-15,-2-1 15 0,3-2-14 0,-3 2 20 16,1-2-23-16,2 1 41 0,-3-2-1 0,0 3 20 16,2-3-11-16,0 1 19 0,-1 0-5 0,-1 2 10 15,1-1 20-15,-3 1 32 0,0 1 14 0,0 0 16 16,-7 6 17-16,11-9-4 0,-11 9-16 15,7-7 40-15,-4 5-8 0,-3 2 30 0,0 0-27 16,0 0 8-16,0 0-14 0,0 0 7 0,0 0 11 16,-18 19-11-16,11-12-24 0,1 2 12 0,-3 1-27 15,1-1 16-15,1-1-13 0,0 1 9 0,0 1-11 16,0-1-4-16,1 1-10 0,1-3 15 16,-1 2-13-16,2-1-7 0,-2 0-2 0,-1 0-13 15,3-1-2-15,-2 1 12 0,0 0-12 0,1 0 3 16,-2 0-6-16,1 1 1 0,-1 0 2 0,0 3 14 15,0 0-25-15,0 1 1 0,0 0 20 0,1-1-15 16,0 1 9-16,-1 1-3 0,3 1 3 0,0-2-3 16,0-1-23-16,1 0 15 0,0 0-12 15,0-3 1-15,0 2 11 0,2-4-2 0,1 1-21 16,0-8-1-16,-3 12-60 0,0-7-15 0,3-5-51 16,-2 9-26-16,2-9-57 0,0 0-9 15,0 0-928-15,0 0-176 0,0 0-162 0</inkml:trace>
  <inkml:trace contextRef="#ctx0" brushRef="#br0" timeOffset="64158.142">8677 17170 1193 0,'0'0'296'0,"-26"13"-16"15,19-9-24-15,-1 1-48 0,-1 0-17 16,2 0-2-16,-1 2-20 0,0 0-24 0,0-1 24 16,1 3-27-16,1 1 18 0,1-2-24 0,-1 2-7 15,2 1-9-15,3 0-1 0,-1-1-19 0,2 0 10 16,3-2-35-16,1 3 19 0,2-4-18 0,-1 1 2 15,1-2-32-15,1 0-13 0,1-2-15 0,0-1-41 16,0-1-31-16,-8-2 5 0,15-4-61 16,-6 0-10-16,-9 4-51 0,13-13-47 0,-7 3-398 15,1 2-637-15,-2-1-138 0</inkml:trace>
  <inkml:trace contextRef="#ctx0" brushRef="#br0" timeOffset="64465.114">8290 16702 1680 0,'26'5'459'0,"-15"-5"-88"16,2 1-52-16,-1-1-72 0,3 0-4 16,1 1-36-16,2-1-12 0,1 0-48 0,3 2 10 15,-1-2-43-15,-1 2 11 0,0 0-43 0,0 0-1 16,-2 1-32-16,-1-1-21 0,-3-1-15 0,2 0-6 16,-2 2-50-16,0 1-21 0,-3-3-65 15,-11-1-31-15,26 4-66 0,-13-4-309 0,2 1-715 16,-1-1-124-16</inkml:trace>
  <inkml:trace contextRef="#ctx0" brushRef="#br0" timeOffset="64862.146">8981 16877 1087 0,'-9'15'402'0,"2"1"-46"0,3-1-26 0,0-1-43 16,-1 0-22-16,1 1-39 0,2 0-18 0,-3 1-44 16,2 2-25-16,1-1-12 0,0 2-12 0,-1 2-25 15,2-1-79-15,-2 3-31 0,0-3-48 0,2-1-40 16,-4-3-37-16,2-3-61 0,1 0-6 0,6-7-370 15,-4-6-750-15</inkml:trace>
  <inkml:trace contextRef="#ctx0" brushRef="#br0" timeOffset="65057.84">9093 16982 1027 0,'0'0'350'16,"0"0"-51"-16,-24 5-47 0,24-5-41 0,0 0-7 16,-26 3-48-16,15-3-5 0,11 0-11 0,-26 0-32 15,14 0-44-15,-1-2-29 0,-1 1-25 16,1 0-58-16,-1-2-49 0,2 1-68 0,1-2-33 16,1 1-1227-16</inkml:trace>
  <inkml:trace contextRef="#ctx0" brushRef="#br0" timeOffset="65501.367">9360 16762 1285 0,'0'0'402'0,"0"0"-35"0,0 0-67 15,5 8-4-15,-5-8-13 0,2 12-51 16,-2-12-26-16,-2 15-11 0,2-7-26 0,0-8-10 16,2 18-32-16,-1-8 18 0,-1 0-41 0,3 1 6 15,-2-3-12-15,4 0-23 0,-1 1-7 0,-1-1-8 16,1-2-13-16,2 0-7 0,-1 0-38 0,-5-6-9 16,0 0-8-16,21 3-9 0,-21-3-5 0,23-7 2 15,-13 1-25-15,3-3 14 0,-1 0-16 0,1-1 26 16,1 0-8-16,-2 0 13 0,-2 1 3 0,2 2 1 15,-3-1 4-15,-1 2-6 0,0 0 10 16,-2 1 1-16,0 1 5 0,-6 4 31 0,8-6-35 16,-8 6 13-16,0 0-8 0,0 0 41 15,0 0-32-15,0 0 14 0,-4 33-6 0,-4-17 8 16,-3 2 4-16,-2 6 1 0,-4 1-6 0,3 3 16 16,1-2-26-16,-3 3 28 0,2-4-18 0,-1 3 6 15,3-3-14-15,1-3 13 0,1-1-13 0,1-2-4 16,0-5-25-16,2 0-11 0,1 0-28 0,0-4-20 15,2-2-60-15,4-8-43 0,-3 9-30 0,3-9-92 16,0 0-927-16,0 0-169 0</inkml:trace>
  <inkml:trace contextRef="#ctx0" brushRef="#br0" timeOffset="65797.669">9650 17073 971 0,'4'7'327'0,"-4"-7"-59"0,7 13-1 15,-5-2-37-15,-2-2-46 0,2 2-10 0,-1 1 1 16,1-1-38-16,-1 1 8 0,-1 1-41 0,0 0-10 16,0-1-52-16,-1-1-11 0,-1 1-47 0,-1-1-15 15,1-2-60-15,-1-1-35 0,-4-1-56 0,7-7-66 16,-9 7-438-16,9-7-779 0</inkml:trace>
  <inkml:trace contextRef="#ctx0" brushRef="#br0" timeOffset="66069.191">9637 17091 847 0,'11'-1'270'0,"-11"1"-10"16,14-3-40-16,-5 3-18 0,-9 0-28 0,18-1 10 15,-8 0-55-15,1 2-12 0,2 0-3 0,0 0-22 16,-1 2-17-16,0 1 17 0,-1-1-29 0,0 1 22 15,-2 0-21-15,1 1-17 0,-3 1-12 0,1 0 19 16,-4 1-26-16,-1 0 16 0,-3-7-20 0,0 17 10 16,-3-10-9-16,0 1 11 0,-1 0-23 0,-3-2 17 15,0 2 3-15,0-2 7 0,-3 1-59 16,-1-3-35-16,0 0-58 0,-1-3-4 16,12-1-84-16,-28-2-14 0,14-1-19 0,1 0-1141 15</inkml:trace>
  <inkml:trace contextRef="#ctx0" brushRef="#br0" timeOffset="66462.2">9290 16572 1581 0,'10'1'466'15,"0"0"-100"-15,4 0-33 0,1-1-60 0,3 0-22 16,0-1-40-16,2 0-3 0,0 0-51 16,-3 1 8-16,2 0-32 0,1-2-18 0,-4 0-12 15,2 2-12-15,-2-1-7 0,2 0 5 0,-2 1-4 16,-1-1-58-16,1 1-27 0,1-2-3 0,-3 2-43 16,3-1-20-16,-3-2-58 0,1 2-32 0,0-2-54 15,0 4-44-15,1-5-958 0,2 0-165 16</inkml:trace>
  <inkml:trace contextRef="#ctx0" brushRef="#br0" timeOffset="66997.235">9863 16442 1177 0,'12'0'376'0,"3"0"3"0,0 3-67 0,2 1-35 15,3-1-31-15,-1 2-16 0,3 3-22 0,1 0 6 16,-1 3-31-16,-2 4-30 0,4 2-14 0,-3 0-6 15,1 4-13-15,-1 0-8 0,0 2-20 16,-4 2-3-16,0 1-2 0,-2 2-23 0,-1 2-9 0,-2 1 5 16,3 12-13-16,-6-8-3 0,-2-2-7 15,-3 0-3-15,-1 2 2 0,1 0 6 0,-4 1-12 16,0 0 6-16,-1 1-10 0,-3-2-5 16,-2-1-14-16,0-2 1 0,-1-2-17 0,-2 0-3 15,-2-3-29-15,-1-1-7 0,-5-3-7 0,1-1-15 16,-4 0-39-16,1-2 15 0,1-7-25 0,-1 0-10 15,0-4-43-15,1-2-9 0,0-5-39 0,3 0-922 16,4-5-127-16</inkml:trace>
  <inkml:trace contextRef="#ctx0" brushRef="#br0" timeOffset="67773.943">10625 16657 979 0,'0'0'380'16,"0"0"-52"-16,0 0-16 0,0 0-57 0,1 24-12 15,-1-24-13-15,2 17-12 0,-1-6-26 0,-1 2-20 16,0 2 9-16,1 0-39 0,-2 1-33 15,1 3 22-15,0 1-42 0,1 0 7 0,-1-1-11 16,0 1 6-16,2-1-28 0,-1 0 13 0,-1-3-11 16,2-1 35-16,-1-2-46 0,2 0 10 0,-1-2 2 15,1-1 27-15,0 0-49 0,1-4 7 0,4 0-13 16,-8-6 5-16,18 1-2 0,-7-4-3 0,2-1-15 16,3-3 8-16,2-5-3 0,-1-1-9 0,1-1-8 15,-1-2 10-15,0 0-12 0,-1-2-7 0,-1 1-18 16,1-6-5-16,-2 6-11 0,-3 1-13 15,-1-2-33-15,-1 3 7 0,-1 0-23 0,-2 0 16 16,0 1-56-16,0 0-21 0,-1 3-35 0,-2 1-40 16,-1 5-41-16,0-2-938 0,-2 7-208 15</inkml:trace>
  <inkml:trace contextRef="#ctx0" brushRef="#br0" timeOffset="68142.179">11020 16962 1364 0,'0'0'366'0,"10"5"-66"0,-10-5-29 0,8 5-51 16,-8-5-31-16,1 8-41 0,-1-8 13 0,0 0-34 15,-4 13 22-15,4-13-46 0,-9 11-14 0,3-7 3 16,1 3-11-16,-4-2-26 0,4 2 17 0,1-2-7 16,4-5 10-16,-9 9-11 0,5-4 5 0,4-5 18 15,-7 9 6-15,7-9-18 0,-3 10 5 16,3-10-9-16,1 9-5 0,-1-9-15 16,7 9-1-16,-7-9 6 0,9 8-17 0,-3-6-10 15,-6-2 1-15,16 6-22 0,-7-4 16 0,-1-1 3 16,-8-1-27-16,21 2-7 0,-10-2 4 0,-3-2-26 15,-8 2-18-15,19-1-32 0,-11-1-14 0,-8 2-42 16,12-4-9-16,-12 4-29 0,8-8-32 0,-8 8-63 16,4-7-940-16,-4 0-146 0</inkml:trace>
  <inkml:trace contextRef="#ctx0" brushRef="#br0" timeOffset="68441.89">10656 16524 1458 0,'0'0'501'0,"0"0"-81"0,0 0-49 16,24-1-39-16,-24 1-53 0,20 0-49 0,-5-1-23 15,1 1-24-15,4 0-25 0,2-4-30 0,1 3 3 16,1-1-25-16,1 0-2 0,2 0-28 16,1-1 5-16,2 2-24 0,-6 0-4 0,0 0-24 0,-1 1-7 15,0 0-47-15,-4 0-6 0,-2 1-49 16,-1-1-24-16,-3 1-76 0,1 0-43 0,5 0-136 16,-9-1-845-16,3 3-112 0</inkml:trace>
  <inkml:trace contextRef="#ctx0" brushRef="#br0" timeOffset="69005.974">11069 16967 452 0,'0'0'186'16,"0"0"0"-16,0 0-48 0,0 0 59 0,0 0-100 16,0 0 40-16,0 0-16 0,0 0-21 0,0 0-22 15,0 0 26-15,0 0-55 0,0 0 38 0,0 0-27 16,0 0 7-16,0 0-27 0,0 0 25 0,0 0 0 16,-26 7-8-16,26-7-7 0,0 0 13 0,-18-4-56 15,11 2 21-15,0 0 28 0,-3-1-18 0,3 1-1 16,-1-1 7-16,-1 3 7 0,0-2-8 15,1 1-23-15,8 1-44 0,-15-3-29 0,7 2-55 16,8 1-51-16,0 0-38 0,-17-3-1277 0</inkml:trace>
  <inkml:trace contextRef="#ctx0" brushRef="#br0" timeOffset="69425.995">11587 16646 1044 0,'-1'9'414'0,"1"2"-73"16,-1 2-27-16,-1 3-80 0,0 2-3 0,0 2-46 16,-1 2-18-16,1 2-49 0,0-1-14 0,0 2-51 15,-5-1-38-15,3-1-55 0,1-4-76 0,1 0-73 16,-3-4-19-16,4-2-422 0,-1-2-796 0</inkml:trace>
  <inkml:trace contextRef="#ctx0" brushRef="#br0" timeOffset="69626.124">11729 16838 1413 0,'-26'13'336'0,"15"-8"-48"16,-2-3-39-16,0 1-28 0,-2-2-38 0,-1 0-47 15,0 1-19-15,0-2-43 0,-4-3-30 0,0 2-3 16,2-1-51-16,0 0-14 0,-1-1-47 0,2 0-18 15,0 0-33-15,3 0-28 0,1 0-56 0,5 2-16 16,-1-2-1214-16</inkml:trace>
  <inkml:trace contextRef="#ctx0" brushRef="#br0" timeOffset="70473.931">12293 16358 949 0,'-6'9'370'15,"-1"4"-22"-15,-3 0-45 0,2 7-5 0,-1 0-38 16,-5 6-27-16,0 1-12 0,2 3-38 15,-5 10-26-15,5-6-21 0,-5 6 6 16,5-5-21-16,1-3-19 0,1 0-14 0,3-2-8 16,-4 3-14-16,4-2 2 0,1 0-8 0,3-5-2 15,-1-1-29-15,1 0 14 0,2-6-7 0,2 2 6 16,1-3-29-16,-1-1-21 0,3-2-20 0,-1-3-17 16,3-2-45-16,0-1-3 0,0-2-8 0,0-4-21 15,-6-3-30-15,15 2-15 0,-15-2-35 0,0 0-35 16,28-11-14-16,-12 5-287 0,-6-3-947 0</inkml:trace>
  <inkml:trace contextRef="#ctx0" brushRef="#br0" timeOffset="70797.735">12338 16731 1466 0,'0'0'391'0,"0"0"-40"0,0 0-69 16,0 0-45-16,0 0-34 0,22-9-15 15,-15 9-33-15,5-5 9 0,-1 4-28 0,3-2-14 16,1-1-27-16,1 3-19 0,-3-1-23 0,5 1-23 16,-3-2-41-16,2 2-21 0,-2-2-36 0,1 2-9 15,-3-1-50-15,1 0-20 0,-1-1-102 0,-2 0-40 16,1-1-864-16,1 2-374 0</inkml:trace>
  <inkml:trace contextRef="#ctx0" brushRef="#br0" timeOffset="71710.011">12896 16417 1018 0,'0'0'243'0,"0"0"29"0,0 0-68 0,0 0 13 15,0 0-32-15,0 0 19 0,0 0-50 0,0 0-15 16,0 0-22-16,0 0 5 0,0 0-31 0,0 0 17 16,0 0-24-16,0 0 6 0,0 0-1 0,0 0-7 15,0 0-16-15,0 0 19 0,0 0-12 16,0 0-23-16,0 0-8 0,0 0-7 0,0 0 13 16,0 0-23-16,0 0 18 0,0 0-5 0,0 0-15 15,0 0 18-15,0 0-24 0,0 0 13 16,0 0-5-16,0 0-6 0,0 0-8 0,0 0 13 15,0 0-15-15,0 0-7 0,0 0-2 0,0 0 14 16,-8 21-1-16,8-21 3 0,0 0 1 0,0 0 12 16,0 0-13-16,0 0 16 0,0 0-30 0,0 0 17 15,0 0-6-15,0 0 9 0,0 0-12 0,7 13 15 16,-7-13-18-16,0 0 10 0,-2 12-1 0,2-5 3 16,-2 2 6-16,2-9 1 0,-3 20-13 15,3-10-6-15,-2 3 9 0,2-2 9 0,0 2 4 16,0-1 4-16,0-2-6 0,0 2 4 15,2-1 1-15,3-1 0 0,-5 0-24 0,3-1 14 0,1 0-19 16,2-2-16-16,-3-1-29 0,5 0-18 16,-2 0-26-16,-6-6-1 0,15 4-20 0,-9-4 4 15,-6 0-21-15,16-3 12 0,-5-3-23 0,-4 2 18 16,3-4 5-16,0 0 22 0,-3-1-5 0,3 1 8 16,-2 0-8-16,-1 1-4 0,-1 0 20 0,2 0 26 15,-2 3-10-15,1-2 69 0,-3 1 3 0,0 0 23 16,-4 5-28-16,10-6 31 0,-10 6-21 15,5-3 22-15,-5 3 1 0,0 0 13 0,0 0-9 16,0 0 14-16,0 0-12 0,0 0 29 0,0 0-15 16,-12 21 2-16,7-13 0 0,-3 1-13 0,3-2-3 15,-1 3 16-15,-2-1 3 0,2 0 3 0,1 0-18 16,-1 0 6-16,2 0-14 0,-2-1 16 0,2 2-34 16,4-3 37-16,-4 1-24 0,1 1-3 15,1 0-11-15,0-1 15 0,0 1-13 0,0 2-9 16,-1 1-8-16,1-1 19 0,-3 3-4 0,1 2 4 15,-1 0-14-15,-1 2 3 0,-1-1 11 0,-2 3 10 16,0 0-37-16,2 0 16 0,-1 0-13 16,3-4 5-16,-2 2 0 0,0-2 13 0,1-1-10 15,2-1-1-15,1-2 6 0,-4-2-18 0,5 1-23 16,-1-3-8-16,1-2-37 0,2-6 5 0,-4 11-51 16,4-11-20-16,-2 4-35 0,2-4-12 0,0 0-7 15,0 0-98-15,0 0-974 0,0 0-130 0</inkml:trace>
  <inkml:trace contextRef="#ctx0" brushRef="#br0" timeOffset="72269.382">13259 16843 584 0,'0'0'237'0,"0"0"-45"0,5-3 21 0,-5 3-54 16,0 0 25-16,0 0-34 0,0 0-5 0,0 0-43 16,0 0 35-16,0 0-28 0,0 0 15 15,0 0 2-15,0 0-12 0,0 0 9 0,0 0 0 16,0 0 8-16,0 0-10 0,0 0-30 15,0 0 17-15,-23 14-35 0,17-9 14 0,-1 3-18 16,-1-2 10-16,2 3-14 0,-1 0 10 0,-1-1-18 16,0 2 0-16,2 1-20 0,1-1 8 0,1 0 1 15,-2-1 7-15,3 1-4 0,3 1 0 0,-3-4-11 16,3-7 7-16,3 15-7 0,-3-8 8 0,5 2-23 16,1-4 6-16,1 0-19 0,1 1 14 0,2-1-14 15,-1-2-7-15,0 1 5 0,2-3 5 16,2 2-29-16,-4-2 1 0,3-1-17 0,-12 0-2 15,15 1-22-15,-5-1-16 0,-10 0-17 0,15-2 13 16,-15 2-49-16,11-4 3 0,-9 0-22 0,-2 4-16 16,10-9-309-16,-8 4-820 0,-2 5-140 0</inkml:trace>
  <inkml:trace contextRef="#ctx0" brushRef="#br0" timeOffset="73237.889">13046 16391 1388 0,'0'0'354'15,"0"0"-42"-15,0 0-41 0,0 0 13 0,0 0-54 16,0 0-27-16,0 0-25 0,0 0-27 0,0 0-17 16,0 0 1-16,13-9-31 0,-13 9 6 0,11-2-12 15,-11 2-4-15,14-1-10 0,-7-3 0 0,3 4-36 16,2-2 13-16,-1 1-24 0,1 1 25 0,3-4-18 16,-2 3-4-16,3 0-24 0,0 0-16 15,2-2-13-15,0 2-20 0,-5-2-29 0,4 3-24 0,-7-1-28 16,3 0-24-16,-13 1-70 0,15-1-542 15,-15 1-538-15,13 1-191 0</inkml:trace>
  <inkml:trace contextRef="#ctx0" brushRef="#br0" timeOffset="73601.667">13317 16218 1139 0,'0'0'378'0,"0"0"-42"0,0 0-53 16,0 0-13-16,14-1-20 0,-14 1-19 0,15 6-20 15,-3 1 25-15,1 1-68 0,5 5 10 0,2 6-48 16,3 2-4-16,8 11 3 0,0 6-16 0,-3 1-29 15,3 2 2-15,0 2-2 0,-3 3-4 0,-1-4-29 16,-3 2-4-16,-4-1-2 0,1 2-5 0,-6-4-14 16,-3-6-1-16,-3-6-11 0,-3 3 6 0,-2-6-3 15,-4 2-14-15,0-3-18 0,0 2-2 0,-4-1-23 16,2-1 25-16,-5-1-32 0,3-1-9 0,-2-2-9 16,-2-1-7-16,-1-4-26 0,3 0-53 15,-1-1-13-15,-3-2-50 0,2-1-53 16,1-5 19-16,1 1-86 0,4-2-1031 0,2-6-67 15</inkml:trace>
  <inkml:trace contextRef="#ctx0" brushRef="#br0" timeOffset="74197.138">14005 16445 694 0,'0'0'299'0,"0"0"-36"0,0 0-5 15,0 0-30-15,0 0-16 0,0 0 2 0,0 0-28 16,0 0-12-16,0 0-35 0,0 0 3 0,2 25-2 16,-2-14-13-16,2 3 15 0,0 2-16 0,1 3-1 15,1-1-13-15,0 6-9 0,1-3 16 0,2 2-28 16,0-2 31-16,1 0-19 0,-1 1 16 16,2-3-42-16,-4-2 1 0,1-3-8 15,-3-2-4-15,3 0-9 0,-2-4-7 0,0 2-2 16,-2-3-8-16,-2-7 4 0,8 9 0 0,-8-9-25 15,7 2 6-15,-7-2-13 0,14-9 21 0,-7-2-5 16,5-2 3-16,0-6-5 0,-1-2-7 0,2-5-3 16,3 0-16-16,-3-1-14 0,-1 2-26 0,0 0-13 15,-2 3-20-15,0 1-27 0,-1 1-15 0,0 2-20 16,-2 3-13-16,0 2-48 0,-3 0 10 0,-2 3-49 16,0 3-31-16,-2 7-11 0,2-12-246 0,-2 12-885 15</inkml:trace>
  <inkml:trace contextRef="#ctx0" brushRef="#br0" timeOffset="84604.931">13854 16237 815 0,'0'0'370'16,"0"0"-69"-16,0 0-11 0,0 0-7 0,0 0-13 15,0 0-37-15,0 0 2 0,0 0-25 0,0 0-21 16,0 0 6-16,0 0-28 0,0 0-21 0,0 0-15 16,25-6-3-16,-25 6-17 0,13-1-7 15,-4 1-15-15,-9 0-18 0,20-1-6 16,-9 1-15-16,6-2 1 0,-2 1-13 0,5 0-7 16,1-1-16-16,1 1 13 0,0-1-28 0,1-1-28 15,-2 1-13-15,2 2-20 0,-4-2-35 0,0 2-42 16,-5 0-40-16,1 2-53 0,-2 0-63 0,0-1-1047 15,-1 3-34-15</inkml:trace>
  <inkml:trace contextRef="#ctx0" brushRef="#br0" timeOffset="85273.57">14425 16680 909 0,'7'2'352'0,"-7"-2"-80"0,7 4-14 16,-7-4-83-16,6 5 20 0,-6-5-23 0,0 0-19 15,0 13-13-15,0-13-9 0,-7 7-30 0,1-1-6 16,1 0-15-16,-2 2-17 0,1-2-19 16,-1 0-4-16,1 0 16 0,-2 2 5 0,3-2-12 15,-1 1 5-15,1-2-11 0,-1 2-5 0,1-1-11 16,1 2 41-16,1-3-24 0,3-5 3 0,-6 14-2 15,6-9-2-15,0-5 0 0,4 12-9 0,-4-12-23 16,8 13 14-16,-4-9-5 0,4 2-11 0,1-2 16 16,-2 3 2-16,4-3 1 0,-4 1 0 0,2 1 18 15,-2-1-32-15,0 0-5 0,0 0-14 16,-3-2 7-16,3 3 6 0,-7-6-13 0,6 7 18 16,-6-7-19-16,3 10 1 0,-3-10 19 0,0 0-6 15,-5 14 3-15,1-9 5 0,-1 0-8 0,5-5-18 16,-9 10 6-16,3-7-1 0,-1 1 0 15,7-4-20-15,-11 5-4 0,4-3-10 0,7-2-25 16,-12 3-2-16,12-3-30 0,-13 0-34 0,13 0-49 16,0 0-38-16,-19-1-88 0,11-1-1065 0,8 2-210 15</inkml:trace>
  <inkml:trace contextRef="#ctx0" brushRef="#br0" timeOffset="85973.568">14420 16701 513 0,'-5'-4'172'0,"5"4"7"0,0 0-20 15,-8-4-2-15,8 4 6 0,0 0-12 16,-6-3 7-16,6 3-91 0,0 0 40 16,0 0 4-16,-8-7-23 0,8 7-40 0,0 0 47 15,0 0-30-15,-3-4 17 0,3 4-25 0,0 0 23 16,0 0-42-16,-10-4 0 0,10 4-21 0,0 0 16 16,-11 0-15-16,11 0 16 0,-10 5-1 0,10-5 18 15,-13 2-55-15,9 1-16 0,4-3-34 0,-14 3-52 16,14-3-3-16,-13 3-61 0,10-1-1297 0</inkml:trace>
  <inkml:trace contextRef="#ctx0" brushRef="#br0" timeOffset="86748.705">14781 16305 1274 0,'0'0'393'0,"-1"20"-20"16,1-8-59-16,-2 2-8 0,1 3-50 0,1 1-35 16,0 1-30-16,0-1 7 0,-1 2-26 0,1 0-21 15,-3 1-34-15,3 1-12 0,0 2-5 0,-4 1-43 16,1 0-45-16,0 0-24 0,-1-1-69 15,0-6-48-15,1 0-57 0,1-2-46 0,1-2-1014 16,1-4-221-16</inkml:trace>
  <inkml:trace contextRef="#ctx0" brushRef="#br0" timeOffset="86940.881">14912 16474 1803 0,'-8'6'448'0,"0"0"-80"0,-3-1-71 16,-4 0-27-16,0-2-71 0,-2 2-31 0,-3-4-69 15,-1 0-32-15,2-2-36 0,-2-2-37 0,1-2-40 16,0 0-30-16,-3-3-77 0,6-1-49 0,5 2-190 16,-3 0-917-16,2 0-238 0</inkml:trace>
  <inkml:trace contextRef="#ctx0" brushRef="#br0" timeOffset="87837.853">15555 16122 793 0,'0'0'242'0,"0"0"-75"0,0 0 81 0,0 0-31 16,0 0-24-16,0 0 10 0,0 0-1 0,-29 5-39 16,13 2 18-16,-5 2-37 0,-1 4-3 0,-6 3-28 15,-2-1 26-15,-8 7-31 0,1 5 9 16,2-1-30-16,1 2 4 0,2-1-6 0,3 3-18 15,6-5-10-15,1-1 14 0,7 0-12 0,0 1-11 16,1-2-1-16,3-1-17 0,1-3 6 0,5 3-9 16,3-4 11-16,0 0 2 0,2 1 1 0,3-3 7 15,3-1-24-15,1 0-8 0,2-1-24 16,4 1-10-16,4-3-18 0,2 0 12 0,2-2-45 16,1-1-38-16,0-4-15 0,-2 1-27 0,-1-1-37 15,1-3-38-15,0 1-58 0,-4-3-1127 0,0 0-69 16</inkml:trace>
  <inkml:trace contextRef="#ctx0" brushRef="#br0" timeOffset="88213.453">15586 16392 1469 0,'0'0'552'16,"0"0"-101"-16,0 0-78 0,0 0-44 0,35 4-43 16,-35-4-40-16,15-4-30 0,-6 3-38 0,0 0-1 15,-1-2-29-15,2 0-41 0,0 2-21 0,2-2-25 16,0 2-37-16,-1-1-14 0,2 0-52 0,-2 0-6 16,2 1-35-16,-1-1-12 0,0 2-64 15,-12 0-32-15,24-3-112 0,-14 4-904 0,1-1-168 0</inkml:trace>
  <inkml:trace contextRef="#ctx0" brushRef="#br0" timeOffset="88773.584">16063 16252 1277 0,'0'0'347'0,"0"0"-24"0,-12 15-19 0,12-15-17 15,-2 8-35-15,2-8 0 0,-1 9-52 0,1-9 4 16,0 12-37-16,0-12-4 0,1 10-28 15,-1-10-8-15,5 12-4 0,-3-7-27 0,-2-5-35 16,6 11-54-16,-3-4-78 0,-3-7-20 0,7 10-61 16,-7-10-63-16,6 7-52 0,-6-7-983 0,12 1-222 15</inkml:trace>
  <inkml:trace contextRef="#ctx0" brushRef="#br0" timeOffset="89093.745">16263 16254 1473 0,'1'10'430'16,"-1"-10"-65"-16,0 13-44 0,0-13-38 0,-3 14-28 15,0-6-38-15,-1 0-41 0,-2 0-12 0,-2 0-13 16,0 1-28-16,-2 1-21 0,-3-2 11 0,2 0-43 16,-1 1-7-16,0-1-21 0,0-3-20 0,0 2-4 15,0-2 6-15,2 0 1 0,-1 0-7 0,1-1 3 16,2 1-16-16,-1 1-8 0,1-1 21 15,1 3-25-15,-1-2 17 0,3 3-5 0,-2 2 3 16,3-1-3-16,-1 3 0 0,3-1 2 0,0 1 4 16,-1 0-11-16,2 1 10 0,-1-2-18 0,1 1 8 15,1 1-5-15,-3-3 8 0,2 1 2 0,-3 1 8 16,1-1-24-16,-1 0-12 0,-1-1-23 0,2-1-5 16,-1 0-23-16,0-3-39 0,0 2-34 15,-2-4-38-15,6-5-28 0,0 0-57 0,-7 10-53 16,7-10-1025-16,0 0-181 0</inkml:trace>
  <inkml:trace contextRef="#ctx0" brushRef="#br0" timeOffset="89384.815">16267 16566 1052 0,'0'7'361'0,"0"-7"-52"0,0 15-58 0,0-6-20 16,0 0-39-16,-1-2-19 0,1-7-56 0,0 18 6 15,-2-9-80-15,2-9-31 0,0 14-70 0,0-14-62 16,-1 11-8-16,1-11-45 0,0 0-4 16,-2 7-1136-16</inkml:trace>
  <inkml:trace contextRef="#ctx0" brushRef="#br0" timeOffset="89668.773">16248 16565 1010 0,'0'0'357'0,"10"-8"-37"0,-4 5-37 16,1-2-41-16,3 2-41 0,-3-1-36 0,2 0 14 15,2 0-49-15,-3 2 16 0,2 0-21 16,-1 1-10-16,-9 1-3 0,17 0-7 16,-17 0-19-16,14 1-8 0,-6 0-20 0,-8-1 6 15,12 6-30-15,-7-1 5 0,0 0 3 0,-5-5 3 16,8 12-6-16,-5-5-17 0,-2 0 6 0,-1-7 2 15,2 17-9-15,-4-10 1 0,1 2-1 0,-4 0-1 16,3-1-10-16,-4 1 28 0,1 0-54 0,-3-2-8 16,3 1-25-16,-4-1-8 0,2-2-28 0,0 0-22 15,0 1-18-15,7-6-38 0,-17 4-89 0,10-2-127 16,7-2-1018-16</inkml:trace>
  <inkml:trace contextRef="#ctx0" brushRef="#br0" timeOffset="90108.671">15959 16140 1282 0,'0'0'464'0,"0"0"-64"0,27-15-32 15,-17 12-73-15,2-1-8 0,1 1-52 0,1-1-19 16,0 0-42-16,4 2-18 0,-2-2-15 16,2 2-7-16,0-1-22 0,0 0-28 0,-1 2-26 15,-2 0-50-15,1-1-34 0,-1 1-44 0,2 1-61 16,-2 0-24-16,1-1-85 0,0 0-20 0,1-1-186 15,0 1-941-15,0 0-192 0</inkml:trace>
  <inkml:trace contextRef="#ctx0" brushRef="#br0" timeOffset="90532.985">16458 15980 1335 0,'9'3'468'0,"2"1"-63"16,-1 1-48-16,3 3-41 0,2 1-23 0,3 4-57 15,2-1-18-15,-2 4-5 0,3 1-8 0,2 2-16 16,-5 2-5-16,4 1-17 0,-5 1-10 0,-1 1-32 16,0 2 5-16,-3 2-29 0,-2 0-5 0,-4 4-9 15,2 0-3-15,-5 1-3 0,-3-5-21 0,-1 2-7 16,0-2-14-16,-3 1-17 0,-1-3-9 0,0 0-35 15,-3-3-9-15,0-2-35 0,0-1-5 0,-2-4-27 16,1-1 0-16,1-1-39 0,-5-4-28 0,1 0-33 16,-2-4-23-16,2 3-68 0,0-7-904 0,1 0-115 15,3-2-63-15</inkml:trace>
  <inkml:trace contextRef="#ctx0" brushRef="#br0" timeOffset="91524.666">16911 16138 1223 0,'0'0'335'0,"0"0"-67"16,0 0-14-16,0 0-41 0,0 0 22 0,0 0-53 16,0 0 2-16,0 0-17 0,0 0-10 0,-17 14-4 15,17-14 29-15,0 0-40 0,2 10 15 0,-2-10-21 16,3 11 23-16,-3-11-23 0,4 14 6 0,-1-5-27 16,0 0-1-16,1 1-11 0,0 1 8 0,3 1-15 15,-1 2-12-15,-2 0 2 0,3 1-2 16,-1 0-22-16,0 0-7 0,2-1-10 0,-2 1 6 15,-1-1-12-15,1-2 6 0,0-3-14 16,-1 2 7-16,-1-2 1 0,1 0-7 0,-2-2-4 16,-1-1-14-16,-2-6 9 0,6 13-10 0,-3-9-4 15,-3-4-9-15,5 7 1 0,-5-7 8 0,0 0 0 16,10 1 1-16,-10-1-8 0,9-10 0 0,-2 2 9 16,1-3 0-16,1-1-7 0,1-2 15 0,2-1-13 15,1-3-4-15,-1 0-4 0,3 0 2 0,-2-1-11 16,1 0-9-16,-3 1-33 0,2-1-10 0,0 2-23 15,-3 0-5-15,-1 4-23 0,-2 0-17 0,1 2-27 16,-3 2-20-16,2 0-59 0,-3 1-10 16,2 2-92-16,-2 0-878 0,-4 6-111 0,8-7-130 15</inkml:trace>
  <inkml:trace contextRef="#ctx0" brushRef="#br0" timeOffset="92013.067">17297 16341 1226 0,'-7'11'291'0,"5"-5"-39"16,-1 1-22-16,-2 0-32 0,3 1-21 0,-3 2 7 15,1-1-19-15,0-1-13 0,-2 2 18 0,2-2-29 16,1 1 13-16,-1 2-19 0,2-4 3 0,2-7-4 16,0 15-15-16,0-15-10 0,5 10-3 0,-1-6-16 15,-4-4-16-15,13 5-10 0,-13-5 12 0,17-3-11 16,-5 1-21-16,0-2 4 0,-1 0-2 0,3-3-6 16,-1-1 3-16,1 1-35 0,-3-2-6 15,3 0-2-15,-4-1 5 0,2 0-2 0,-1 2 3 16,-1-4 10-16,-2 3-11 0,1 0 3 0,-1 0 6 15,-1 1-22-15,-1 1 4 0,0 1-11 0,-1-1 10 16,-1 2-15-16,1 1 7 0,-5 4 6 0,4-7 12 16,-4 7-13-16,0 0 18 0,0 0-17 15,0 0-1-15,0 0-4 0,-17 27 20 0,10-14-7 16,-2 5-1-16,1 4 0 0,-2 0 6 0,3 3 9 16,1 0 3-16,-2 3-9 0,1-3 1 0,1 0 5 15,2 0-5-15,0-1-5 0,2-3-2 0,1-3 4 16,-1-1 10-16,-1-1-2 0,3-2-43 15,-1-2-26-15,0-2-44 0,-1 3-34 0,0-6-66 16,2-7-36-16,0 0 3 0,-5 11-66 0,5-11-1029 16,0 0-176-16</inkml:trace>
  <inkml:trace contextRef="#ctx0" brushRef="#br0" timeOffset="92421.715">16755 16020 1649 0,'0'0'454'0,"0"0"-67"15,0 0-34-15,0 0-66 0,22-13-19 0,-10 7-34 16,4 4-51-16,3-5-7 0,2 2-48 0,4 0 1 15,2 0-2-15,0 0-16 0,0 1-27 16,3 2-15-16,-2-2-7 0,2 3-25 16,-2 1-12-16,-3-2-33 0,-1 4-34 0,-2-1-43 15,-1 0-42-15,-1 2-63 0,-3-1-61 0,4 0-51 16,-6 0-1028-16,-2 1-155 0</inkml:trace>
  <inkml:trace contextRef="#ctx0" brushRef="#br0" timeOffset="103997.201">11813 2207 918 0,'-10'-1'308'0,"10"1"-48"0,0 0-44 16,0 0-12-16,0 0-40 0,0 0-8 0,0 0-17 16,-9-3-1-16,9 3-28 0,0 0-9 0,0 0-16 15,-2-5-16-15,2 5 0 0,0 0-5 16,0 0-13-16,0 0-17 0,0 0 10 0,0 0-3 15,0 0-10-15,-6-5 27 0,6 5-23 0,0 0 4 16,0 0-29-16,0 0 17 0,0 0-34 0,0 0 37 16,-10-2-12-16,10 2 13 0,-9 0-28 0,9 0-3 15,-12 2-7-15,12-2 5 0,-14 2 17 0,6 1-9 16,0-1 5-16,-4 0 13 0,1 2-6 0,-1 0 9 16,-2-1-25-16,-1 1 28 0,0 1-13 15,2-1-10-15,-4 0-1 0,2-2-1 0,-1 2 7 16,1-1-9-16,1 1 3 0,-1-2-4 0,1 1-8 15,1-1-3-15,1 0 7 0,1 1 8 0,1-1-18 16,-1 1 7-16,3-3-4 0,8 0 14 0,-11 3 10 16,11-3 6-16,-12 3-13 0,12-3 10 15,0 0-39-15,0 0 30 0,0 0-15 0,0 0 20 16,0 0-16-16,0 0-4 0,0 0 6 0,0 0 17 16,0 0 0-16,0 0-2 0,36-2-9 0,-36 2-12 15,12 2 9-15,-12-2-8 0,9 3-2 0,-9-3 19 16,9 4-6-16,-9-4-4 0,4 9 39 15,-4-9-41-15,3 13-8 0,-1-7 10 0,-2 3 7 16,0-9 2-16,0 16-20 0,0-6 29 0,-2 0-20 16,2 1 6-16,0-1-12 0,-1 3 12 0,1 0-20 15,-2 0 28-15,1 1-16 0,0 2 9 16,1 1-7-16,-2 1 7 0,2 0 13 0,-5 3-23 16,3 0-3-16,0 4-8 0,-1 0 30 0,1 0-18 15,-4 1 4-15,4 1 22 0,-3 0-19 0,1 4-5 16,-1 2 0-16,0-7-5 0,0 7-1 0,-1-3 6 15,0 2 0-15,-1-2 8 0,4-3-19 0,-2 1 31 16,2-1-12-16,0 1 9 0,-1-2-6 16,2 3-2-16,0-1-31 0,0-1 13 0,-1 1-5 15,3 0 14-15,0 0 0 0,-4-1 16 0,4 1-18 16,-1-1 29-16,0 2-29 0,1-1 19 0,-2 0-28 16,4 0 19-16,-4-1-20 0,2 2 10 15,2-1-7-15,-2-2 7 0,0 1-1 0,0-1 12 16,1-1 5-16,0 1-17 0,3-1-6 0,-4-1 14 15,2 1-10-15,1-2-3 0,-1-3 5 0,1 0 1 16,0 0 9-16,-3 0-1 0,2-1-17 0,0 1 14 16,0 0 3-16,-1 1 5 0,-1-1-20 0,2 1 3 15,-2 1 26-15,0 0-20 0,0-1 0 16,0 2 6-16,0-1-3 0,0-1-3 0,-2 2-3 16,2-3 0-16,-1 0 9 0,-1-1 5 0,2-1-11 15,-1 1 9-15,0 1-20 0,1 0 27 0,-2-4-36 16,2 1 15-16,-3 0-4 0,2-1 12 0,1 0-11 15,-2 0 11-15,1-3-10 0,-2 4 7 0,3-2-13 16,-1 0 13-16,1-1-12 0,-2-1 19 0,2 2-22 16,2-1 26-16,-4 0-7 0,4-1-8 15,-1 0 13-15,1 0-1 0,-2 0-5 0,1-2-1 16,0 1-13-16,1-1 15 0,-1-1 1 0,2-1 1 16,-3-1 8-16,0-8 6 0,2 17-10 15,-2-10-31-15,1 1 12 0,-1-8 0 0,-1 13 18 16,1-5-12-16,0-8-8 0,-2 15 16 0,-1-7-19 15,2 2 23-15,-1-2-13 0,0 5 8 0,-1-2-1 16,1 0-21-16,-2 1 16 0,2-1 19 0,-1 0-17 16,0 0 11-16,1 1 3 0,2-1-20 0,0-1 17 15,-3 0-13-15,2-2 13 0,1 1-25 16,0-9 14-16,0 16 0 0,1-7 0 0,2-2 5 16,-3-7-12-16,2 13 23 0,-1-5-14 0,2-1 7 15,-3-7-31-15,3 15 19 0,-2-5 17 0,3-2-3 16,-4 2-2-16,2 0 5 0,-2 0 5 0,1 1-36 15,1-1-8-15,-2-1 16 0,0-9-9 16,1 20 18-16,0-10 2 0,-1-10-4 0,0 16 13 16,0-16-9-16,0 15 6 0,0-15-2 0,0 13-6 15,0-13 5-15,0 12-10 0,0-12 16 0,0 0-22 16,0 15 2-16,0-15-4 0,0 0 35 0,2 12-17 16,-2-12-5-16,0 0-14 0,0 14 32 0,0-14-29 15,0 0 4-15,-2 11 0 0,2-11 28 0,0 0-15 16,0 0-3-16,0 14-3 0,0-14-3 15,0 0-8-15,0 0 20 0,-1 13-4 0,1-13 6 16,0 0-17-16,0 0 20 0,0 0-3 0,-1 11-7 16,1-11-8-16,0 0 4 0,0 0-25 15,0 0 36-15,-2 14-43 0,2-14 25 0,0 0 10 16,0 0-3-16,-1 11-5 0,1-11 14 0,0 0-18 16,-2 11 6-16,2-11-17 0,0 0 38 0,0 0-29 15,-4 11 16-15,4-11 8 0,0 0-15 0,0 0 13 16,0 0-11-16,0 0 3 0,0 0 5 0,0 0-3 15,0 0 21-15,6 13-8 0,-6-13 10 0,0 0-17 16,0 0 19-16,0 0-2 0,14 1-9 0,-14-1-3 16,0 0-8-16,0 0 13 0,20-3-4 15,-20 3 16-15,11-2-33 0,-11 2 24 0,14-3-17 16,-14 3-12-16,17-5-4 0,-6 3-20 16,-1 2 13-16,3-3 1 0,3 0-10 0,2 0-2 15,2 1-22-15,1-2-39 0,0 2 10 0,2-1-35 16,1 0 1-16,1 0-31 0,2-1-16 0,0 0 0 15,-3 0-16-15,1 0-36 0,-2 0-12 0,4 0-182 16,-9-2-1023-16</inkml:trace>
  <inkml:trace contextRef="#ctx0" brushRef="#br0" timeOffset="105912.495">12609 2163 1180 0,'0'0'330'0,"0"0"-56"0,0 0-4 0,0 0-45 15,0 0-11-15,0 0-27 0,0 0-5 0,0 0-18 16,0 0-10-16,35-3-43 0,-35 3 8 0,15 0-21 16,-4 0-12-16,1-1-2 0,1-1-7 0,1 0-9 15,-1-1-23-15,5 2 11 0,-3 0-17 0,4-1-9 16,-6 0 2-16,6 0 14 0,-4-1-30 0,1 1 1 16,1-1 36-16,-1 0-47 0,-2 2 23 15,-1 0-21-15,0 0 3 0,0-1-8 0,-13 2 11 16,21-1-14-16,-11-1 20 0,-10 2-1 0,17 0 2 15,-17 0-8-15,17 3 6 0,-17-3-30 16,12 8 8-16,-7 0-15 0,1-1 24 0,0 2 4 16,-4 2 1-16,2 1-8 0,-2 5 9 0,1-1-19 15,-1 3 4-15,0 3 6 0,2 3-1 0,-4 2-18 16,2 1 11-16,1 6 16 0,0 1-15 0,3 2 16 16,-4 0 6-16,7 11-21 0,-5-5 3 0,1-7-8 15,0 2 8-15,4 11 0 0,-3-10 21 16,1-3-36-16,-3-2 17 0,4 1-10 0,-2 2 6 15,1-2 4-15,1 14 6 0,2-3-8 0,-1 0 15 16,0-1-6-16,0-5-1 0,-2-6-8 16,-1 1-5-16,1-2 5 0,-1 0 2 0,2 1-9 15,-1-2 9-15,1 0-7 0,-3 0 8 0,2 1-1 16,-1-4 3-16,1 3-15 0,0-2 13 0,-3-4 2 16,3 0-8-16,-4-1 6 0,3 0-6 0,1 0 1 15,-3-1 2-15,2 1-14 0,-3-1 9 0,2 1 12 16,-1 0-4-16,-1 0-11 0,3 0 13 0,-2 0-23 15,-1 1 24-15,1 0-19 0,-2-1 15 0,3 1-12 16,-2 0 4-16,1-3 6 0,-2 1 0 0,2-1-13 16,-1-4 18-16,-3 1 9 0,2-1-4 15,0 0-15-15,0 0 8 0,0-2-1 16,2 2-9-16,-2-1-7 0,-2-3 16 0,4 3 10 16,-4 0-19-16,2-2 14 0,0 2-7 0,1-2-14 15,-3 0 6-15,2 2 18 0,0-6 7 0,0 3-22 16,-2-2 15-16,2-1-8 0,-2 2-9 0,2-2-5 15,-2 0 0-15,0 0 14 0,3-1 6 0,-3-1-6 16,2 1 7-16,1 0-1 0,-3-11-13 0,2 16 12 16,-2-8 16-16,0-8-28 0,0 16 17 0,2-8-21 15,-2-8 1-15,2 16 3 0,-2-7 5 16,0-1 3-16,0-8 4 0,3 17-14 16,-1-7 7-16,0 0-5 0,0 0-6 0,0 1 6 15,0 2 8-15,1-1-8 0,1 1 7 0,-2-1 1 16,4 4 4-16,-4-3-19 0,2 1 19 0,2-1-9 15,-5-2-1-15,5 0-11 0,-2-1 23 0,0-2 9 16,0 2-18-16,-2-2-8 0,2 1 11 0,-4-3-11 16,0-6-1-16,5 12 4 0,-1-8 22 0,-4-4-29 15,2 11 19-15,-2-11-5 0,3 7 1 0,-3-7-17 16,4 7 20-16,-4-7 2 0,0 0-22 0,5 8 25 16,-5-8-3-16,0 0-6 0,5 7-2 15,-5-7-2-15,0 0-15 0,2 7 2 16,-2-7 10-16,0 0-9 0,0 0 12 0,0 0-9 15,4 6 28-15,-4-6-31 0,0 0 9 0,0 0-29 16,0 0 22-16,0 10 0 0,0-10 8 0,0 0-1 16,0 0 5-16,0 0 0 0,0 0 16 0,0 12-30 15,0-12 28-15,0 0-28 0,-4 8 14 0,4-8-10 16,-5 4 13-16,5-4-3 0,-9 3-12 0,2 0 19 16,7-3-24-16,-15 3-7 0,3-2 16 0,-1 0-3 15,-3 0 0-15,1-1 9 0,-6-1 9 0,2 1 13 16,-6 0 2-16,2 0-39 0,-2 0 6 15,-2 0-16-15,3 0 46 0,-3 0-27 16,2 1 5-16,2 0-2 0,0 0-28 0,2 2 1 16,-2 0-24-16,3-1-30 0,2 1-35 0,0-1-20 15,3 0-45-15,1 0-69 0,5-2-359 0,0 0-829 16</inkml:trace>
  <inkml:trace contextRef="#ctx0" brushRef="#br0" timeOffset="108248.788">1627 17413 1104 0,'0'0'317'0,"0"0"-24"0,0 0-53 16,0 0 10-16,8-5-30 0,-8 5-11 0,0 0-9 15,0 0-32-15,0 0 5 0,0 0-10 16,0 0-13-16,0 0 21 0,0 0-46 0,0 0 11 16,0 0-25-16,0 0-13 0,0 0-7 0,-1 29 10 15,1-29-41-15,0 17-3 0,0-17-3 0,-2 21 5 16,2-8-10-16,0 0 15 0,-1 1-29 0,1-2 5 16,0 2-21-16,-2-1 6 0,2 0 10 0,-2 1-4 15,0 0-11-15,2-1-32 0,-2-1-30 16,1 1-12-16,0 0-12 0,-1-3-47 15,-2 1-46-15,4-11-23 0,-4 15-97 0,4-9-586 16,0-6-435-16,0 0-126 0</inkml:trace>
  <inkml:trace contextRef="#ctx0" brushRef="#br0" timeOffset="108520.898">1922 17256 1306 0,'-10'3'346'0,"-1"3"-54"16,-3-1-39-16,-4 2-37 0,0-1-20 0,-4 2-35 15,-1 0-7-15,-3 1-24 0,0-2-10 0,-5 3-18 16,-2 1-14-16,2-1-21 0,-3-1 10 0,0 2-19 15,0-2-11-15,-2 3-28 0,2-2 7 0,1 1-67 16,2 0-15-16,-1-3-78 0,5 1-79 16,0 4-52-16,5-6-1035 0,6-1-101 0</inkml:trace>
  <inkml:trace contextRef="#ctx0" brushRef="#br0" timeOffset="108781.023">1723 17680 1112 0,'-26'5'361'0,"2"1"-53"15,3 0-23-15,0-2-29 0,1 1-50 0,-4 1-14 16,3 1-11-16,-3 0-40 0,1-1 7 15,-1 2-43-15,3-2-6 0,-2 1-20 0,3-2-23 16,1-2-32-16,0 2-19 0,1-1-29 0,-2-1-20 16,2-2-75-16,4 2-20 0,-2-1-102 0,1 4-57 15,4-6-1015-15</inkml:trace>
  <inkml:trace contextRef="#ctx0" brushRef="#br0" timeOffset="109512.272">1912 17642 784 0,'0'0'265'0,"0"0"-24"0,0 0-21 0,0 0 24 15,0 0-13-15,0 0 28 0,0 0-41 0,0 0-3 16,0 0-40-16,0 0-8 0,0 0-6 0,0 0-16 16,0 0-16-16,0 0-2 0,0 0-33 15,0 0-2-15,0 0-21 0,0 0 15 0,0 0 3 16,0 0-12-16,0 0-15 0,0 0-10 15,0 0-28-15,0 0 20 0,0 0-12 0,0 0 10 16,0 0-28-16,0 0 19 0,0 0-20 0,0 0 8 16,0 0-3-16,0 0 8 0,0 0-24 0,0 0 3 15,0 0-7-15,0 0 25 0,0 0-13 0,0 0 0 16,0 0-17-16,0 0 19 0,0 0 14 0,0 0-13 16,0 0 2-16,0 0 35 0,0 0-34 15,0 0-11-15,0 0 7 0,0 0-2 16,0 0-5-16,4-9 3 0,9 7-3 0,0 0 7 15,2-1 3-15,1 1 2 0,2-2-12 0,-1 3 8 16,-2-1-9-16,-2 1-11 0,0-2 10 0,-2 2 1 16,-1 0-6-16,-10 1-23 0,16-2 8 0,-16 2 7 15,11 4-5-15,-11-4 15 0,0 0-7 0,3 14 39 16,-3-14-45-16,-9 14 1 0,4-4 2 16,-1-2 23-16,-4 3-29 0,0 0 24 0,0-1-18 15,-1 2 7-15,0-2 1 0,-2 0 2 0,2 0 15 16,-2 0-23-16,3 1 14 0,0-3 10 0,0 0-17 15,-1 2 2-15,4-4-10 0,0 1 14 0,1-2-1 16,-1 1-13-16,2-2-1 0,5-4 13 0,-7 8 12 16,7-8 12-16,-5 6-22 15,5-6 2-15,-1 7-5 0,1-7 11 0,0 0-8 16,11 7 15-16,-4-3-15 0,-7-4 2 0,19 3-5 16,-8 0-2-16,3-2 13 0,0 0 4 0,0 0-25 15,1 3 8-15,-2-3 3 0,2 0-3 0,-1-1 0 16,-1 1-20-16,-2 1-31 0,2-2-9 0,-3 0-30 15,-10 0-25-15,19 0-43 0,-19 0-3 16,14-3-105-16,-14 3-12 0,17-6-189 0,-12 4-826 16,-5 2-127-16</inkml:trace>
  <inkml:trace contextRef="#ctx0" brushRef="#br0" timeOffset="110081.155">1269 17131 1356 0,'0'0'390'0,"0"0"-14"15,0 0-88-15,0 0-18 0,32 0-46 0,-32 0-1 16,20-6-22-16,-7 4-6 0,2-1-46 0,4-1-25 16,6 0-9-16,4 0-8 0,2 0-2 0,5-2-14 15,4 3-33-15,-2-1-2 0,3 0-17 0,-3 0 6 16,2 1-32-16,-9 2-21 0,3-1-29 16,-5 0-44-16,-5 2-82 0,-1 0-51 15,-3 2-45-15,2 0-974 0,-2-1-153 0</inkml:trace>
  <inkml:trace contextRef="#ctx0" brushRef="#br0" timeOffset="118145.129">12106 2443 887 0,'0'0'323'16,"10"-2"-23"-16,-10 2-19 0,0 0-9 15,0 0-31-15,0 0-46 0,0 0 9 0,0 0-3 16,0 0-23-16,0 0-8 0,0 0-18 0,0 0-24 16,0 0 20-16,0 0-45 0,0 0-7 0,9 10-9 15,-9-10-4-15,2 9-7 0,-2-9-4 0,0 12-12 16,0-3 6-16,0-1-9 0,2 3 0 0,-1 1-18 16,-1-1-1-16,0 1-10 0,1 1 11 15,1-1-10-15,1 1-3 0,-1 0-7 0,0-1 27 16,-2 0-14-16,2 0-2 0,-2-2-18 0,2 2-14 15,-2-4-3-15,0-8-28 0,3 15-23 0,-3-7-35 16,0-8-37-16,0 0-60 0,5 13-40 16,-5-13-58-16,2 6-924 0,-2-6-77 0</inkml:trace>
  <inkml:trace contextRef="#ctx0" brushRef="#br0" timeOffset="118465.069">12253 2391 1561 0,'-17'7'390'0,"0"1"-69"16,5-1-28-16,-3 0-42 0,1-2-22 16,-1-2-42-16,-1 2-13 0,0 1-16 0,0-1-21 15,1-1-26-15,-6 1-1 0,4 2-14 0,-3-4-2 16,-1 4-21-16,-3-2 23 0,0 2-62 16,0 0-21-16,2 2-50 0,-4-1-2 0,7 0-56 15,-4 0-35-15,3 1-51 0,0 1-22 0,4-3-1023 16,3 1-156-16</inkml:trace>
  <inkml:trace contextRef="#ctx0" brushRef="#br0" timeOffset="118760.148">12338 2633 1087 0,'0'0'345'16,"0"0"-58"-16,0 0-26 0,0 0-19 0,0 0-30 15,0 0-7-15,0 0-38 0,-33 8 40 0,19-5-43 16,-3 1-7-16,-2-2-12 0,-4 1-19 0,3 1-1 16,-4 1-26-16,-1 0 10 0,0 1-17 15,0 1-22-15,-2-1-9 0,5 2-11 0,-4-2-2 16,4 1-6-16,3-1-7 0,-2 0-18 15,1-2-13-15,5 1-41 0,-2 0-11 0,1 0-77 16,4-2-9-16,1 0-87 0,11-3-81 0,-10 2-991 16,10-2-83-16</inkml:trace>
  <inkml:trace contextRef="#ctx0" brushRef="#br0" timeOffset="119568.23">11844 2346 1185 0,'0'0'373'15,"0"0"-18"-15,0 0-49 0,0 0 3 0,0 0-40 16,0 0 10-16,0 0-15 0,0 0 4 0,0 0-47 16,0 0-4-16,0 0-28 0,0 0 1 0,0 0-27 15,0 0-16-15,0 0-19 0,0 0 2 0,0 0-22 16,29-9-5-16,-19 7-12 0,2-2-2 0,1 0-15 15,-1 0-12-15,4 0-12 0,0-1-4 0,4 1 4 16,-2 0 0-16,2-1-16 0,0 2-9 0,1 0-1 16,1-1-14-16,0 1-18 0,-2 1-7 0,-1-1-6 15,1 1-11-15,-4 2-41 0,0-1-14 16,-1 2-48-16,-3 0-37 0,0 2-46 16,-12-3-27-16,16 4-746 0,-10 1-212 0,2-1-87 15</inkml:trace>
  <inkml:trace contextRef="#ctx0" brushRef="#br0" timeOffset="120061.19">12394 2507 1202 0,'0'0'392'0,"0"0"-58"0,0 0-1 15,0 0-12-15,0 0-68 0,0 0-20 16,0 0-25-16,0 0-5 0,5 28-19 0,-3-19-20 15,-2 0-19-15,0-9-8 0,0 20-27 0,2-8-6 16,-2-1-24-16,1-1 0 0,1 1-3 0,-2-1-21 16,2 0-11-16,-2-1 0 0,0-9 2 0,2 17-32 15,0-9-26-15,0-1-30 0,-2-7-42 0,0 13-26 16,0-13-82-16,0 0-42 0,3 15-91 16,-3-15-922-16,2 7-120 0</inkml:trace>
  <inkml:trace contextRef="#ctx0" brushRef="#br0" timeOffset="120673.139">12157 3036 1147 0,'0'0'447'0,"0"0"-71"0,6 24-24 15,-6-24-20-15,0 11-43 0,0-11-18 16,-2 14-19-16,2-5-32 0,0 0-23 0,-1 1-18 15,1 3-27-15,-2 0-15 0,1 4-22 0,-1-2-5 16,-1 2-15-16,1 0-6 0,-1 0-24 0,0-1-39 16,-1 2-29-16,2-2-31 0,-2-1-37 0,1-2-11 15,2-2-62-15,-2-3-43 0,3-8-48 0,2 12-113 16,-2-12-889-16,0 0-47 0</inkml:trace>
  <inkml:trace contextRef="#ctx0" brushRef="#br0" timeOffset="120944.867">12377 3046 1226 0,'0'0'343'0,"0"0"-40"0,-21-1-36 0,21 1-17 16,-13 0-57-16,3 0-5 0,10 0-9 0,-21 1-10 15,6 1-27-15,2-1-13 0,-3 0 2 0,1 1-17 16,-6 1-22-16,2 1-8 0,-6 0-6 16,2 2-17-16,-2 0-5 0,1 2-6 0,0 2-26 15,-2-2-22-15,1 2-21 0,-3 3-11 0,1-1-25 16,2 1-39-16,2-1-42 0,1 1-62 16,1-1-23-16,4 2-25 0,3-4-1079 0,3 1-81 15</inkml:trace>
  <inkml:trace contextRef="#ctx0" brushRef="#br0" timeOffset="121220.545">12287 3356 1502 0,'10'1'404'0,"-10"-1"-70"0,0 0-2 15,0 0-65-15,0 0-24 0,0 0-30 0,0 0 5 16,-23 6-33-16,13-5-6 0,-1 1-35 0,-3 1-2 16,-2-3-17-16,1 3 12 0,-3 0-20 0,-1 0-18 15,0 3-24-15,-2-3 6 0,3 3-8 0,-3 0 0 16,2-2-21-16,-2 3-26 0,4-1-2 0,-2-1-38 16,0 1-39-16,3-1-28 0,-2 0-38 0,6-1-33 15,-1 0-39-15,4-3-59 0,2 3-902 16,7-4-93-16,0 0-125 0</inkml:trace>
  <inkml:trace contextRef="#ctx0" brushRef="#br0" timeOffset="121696.924">12295 3326 1096 0,'12'-4'393'16,"-12"4"-101"-16,8-5-26 0,-1 1-55 0,-2 2-10 16,-5 2 0-16,14-6-32 0,-6 3-39 0,-1 1 13 15,0 1-27-15,-7 1 12 0,16-4-8 0,-8 3 10 16,2 0-14-16,-10 1-5 0,15-2-12 0,-15 2 0 15,11 3-25-15,-11-3-1 0,9 7-17 0,-6-1 24 16,1 0-33-16,-4-6 8 0,0 15-11 0,-2-5 12 16,0-2-30-16,-3 3 15 0,0-1-15 15,-1 0 11-15,1-1-27 0,1 0 7 0,-2-2 1 16,1 1-4-16,0-2 12 0,0 0-9 16,1 0-7-16,2 1 12 0,-4-1 3 0,6-6 5 15,-3 10 6-15,3-10 32 0,-2 10-28 0,2-10-6 16,0 8 4-16,0-8 9 0,5 7-31 0,-5-7 10 15,10 6-10-15,-10-6 19 0,16 4-14 0,-7-4 13 16,0 0-22-16,5 0 20 0,-3-1-27 0,1 0 1 16,-1-1-10-16,1 0-8 0,2 0-1 0,-3 0-4 15,-2 0-17-15,3-1-15 0,-5 0-23 16,-7 3-40-16,12-4-41 0,-6 1-23 0,-6 3-31 16,0 0-31-16,4-10-953 0,-4 10-123 15,0-10-169-15</inkml:trace>
  <inkml:trace contextRef="#ctx0" brushRef="#br0" timeOffset="122237.137">11803 2951 1071 0,'0'0'423'0,"0"0"-60"0,0 0-19 15,0 0-28-15,-7 4-11 0,7-4-3 0,0 0-10 16,0 0-48-16,0 0-38 0,0 0-1 0,0 0-28 16,0 0-30-16,0 0-15 0,34-7-4 0,-25 3-23 15,5 1-7-15,-3 0-16 0,5 0-3 0,1-1-18 16,2-1-2-16,1 1-8 0,0 1-5 0,1-2-13 16,1 1-29-16,-2 3-27 0,1-3-23 0,-1 1-26 15,-2 2-29-15,-1-1-43 0,-3 2-40 16,2 0-18-16,-1 0-37 0,-15 0-54 15,25 6-18-15,-12-5-993 0,-3 2-150 0</inkml:trace>
  <inkml:trace contextRef="#ctx0" brushRef="#br0" timeOffset="122764.061">12062 3718 996 0,'0'0'305'0,"0"0"8"16,3-7-60-16,-3 7 37 0,0 0-48 0,0 0-8 15,0 0-5-15,0 0-11 0,0 0-7 0,0 0-33 16,0 0-27-16,0 0-1 0,0 0-37 0,0 0-3 16,0 0-3-16,0 0 2 0,10 24-27 0,-10-17 2 15,0 2-11-15,2 0 8 0,-2 0-24 0,0 4-4 16,0 1 2-16,-2 0-14 0,2 1-23 15,0-2-30-15,0 2-45 0,-2 1-31 0,-3 0-40 16,3-5-52-16,-2 0-32 0,4-2-63 0,-2-4-53 16,2-5-981-16,-6 6-176 0</inkml:trace>
  <inkml:trace contextRef="#ctx0" brushRef="#br0" timeOffset="123004.383">12250 3700 1367 0,'0'0'387'0,"0"0"-61"0,0 0-21 0,0 0-47 16,-31 6-23-16,17-3-39 0,1 0-24 0,-3 1-45 16,-2 1 0-16,0-1-16 0,-7 2-7 0,1 1-12 15,-2 0-20-15,-2 0-9 0,-3 2-39 16,-2-1-41-16,1 0-19 0,0 1-62 0,5-2-7 15,1 1-26-15,2-2-27 0,5-1-49 0,-2 0 0 16,5 0-63-16,5 0-152 0,3 0-1020 0</inkml:trace>
  <inkml:trace contextRef="#ctx0" brushRef="#br0" timeOffset="123200.728">12233 3906 1087 0,'-16'7'443'0,"4"-6"-55"16,1 3-52-16,-2-1-52 0,-1 0-23 16,-1-1-41-16,-3 2-13 0,0-2-42 0,2 2-13 15,-5 0 3-15,4-2-32 0,-4 2-27 0,3 0-52 16,-1-1-42-16,1 1-34 0,2 0-38 0,2-2-36 16,1 1-94-16,-1-2-33 0,9 1-117 15,5-2-990-15,-8 6-197 0</inkml:trace>
  <inkml:trace contextRef="#ctx0" brushRef="#br0" timeOffset="123600.391">12343 3856 1437 0,'8'-1'362'0,"-8"1"-44"15,12 0-50-15,-12 0-38 0,11-2-29 0,-11 2-33 16,0 0-22-16,0 0-16 0,0 0-19 0,0 0-13 16,0 0-9-16,0 0 2 0,0 0-21 15,-16 22-8-15,9-18-8 0,1-1 13 0,0 1-25 16,6-4-11-16,-14 6-13 0,9-3 16 0,5-3-1 16,-9 6 5-16,9-6-3 0,-6 4 19 0,6-4-3 15,-8 6-1-15,8-6-23 0,0 0 25 16,1 8-34-16,-1-8 3 0,0 0-10 0,14 8-3 15,-8-4 4-15,-6-4 6 0,13 5 3 0,-6-1-8 16,-7-4 4-16,11 6-17 0,-4 0 8 0,-1-1 2 16,-5 2-12-16,6 1 4 0,-5 1 1 0,0-2 2 15,-2-7 0-15,-2 18 8 0,2-8 2 16,-2 0-17-16,-5-1 4 0,4-1-7 0,-1 1 21 16,-3-2-11-16,1 0 7 0,-1-2-12 0,-4 0-28 15,0 0-5-15,-2-1-72 0,0-2-21 0,-1-1-88 16,-1-2-58-16,0-1-267 0,1-2-778 0,-1-1-148 15</inkml:trace>
  <inkml:trace contextRef="#ctx0" brushRef="#br0" timeOffset="123957.193">11763 3571 1850 0,'0'0'524'0,"0"0"-92"0,0 0-52 15,0 0-58-15,0 0-49 0,0 0-24 0,0 0-44 16,28-5-21-16,-15 1-30 16,3-1-11-16,0 0-28 0,4-1-3 0,-1-1-13 15,4 2-9-15,0-2-11 0,-1 2-20 0,-3 0-12 16,2 0-14-16,-1 2-44 0,-2-1-17 0,1 0-49 16,-4 3-13-16,1 0-90 0,-3 1-46 0,-13 0-59 15,27 2-880-15,-15 0-86 0,-2 2-116 0</inkml:trace>
  <inkml:trace contextRef="#ctx0" brushRef="#br0" timeOffset="124496.767">12176 4461 1644 0,'2'7'524'16,"-2"-7"-73"-16,3 18-76 0,-3-9-47 0,0 3-45 16,1-2-36-16,1 3-30 0,-1-1-27 0,0-1-24 15,-1 3-26-15,0 0-16 0,0 0-40 0,0 1-65 16,-1 2-46-16,0-1-40 0,-1-2 0 15,1-2-91-15,-2 1-53 0,3-3-24 0,-2-2-957 16,2-8-219-16</inkml:trace>
  <inkml:trace contextRef="#ctx0" brushRef="#br0" timeOffset="124737.027">12390 4426 1530 0,'-20'10'469'0,"6"-8"-76"0,3 3-48 16,-3-1-43-16,-2 1-50 0,-2-1-26 0,-2 0-39 15,-2 0-12-15,-3 3-27 0,-2-2-36 16,0 1-35-16,1 2-29 0,-1-2-18 0,-5 3 9 16,5-2-34-16,-4 3-7 0,4-1-33 15,2 0 1-15,0 1-19 0,4 1 0 0,0-1-37 0,3 1 0 16,5 0-42-16,0-1-19 0,7 0-57 15,2 1-9-15,4 0-1045 0,4-1-203 0</inkml:trace>
  <inkml:trace contextRef="#ctx0" brushRef="#br0" timeOffset="124957.305">12268 4713 1791 0,'-5'7'431'16,"1"0"-60"-16,-2-2-63 0,-3 3-44 16,0-2-38-16,-1 0-23 0,-2-1-27 0,-2 1-19 15,0-1-19-15,-3 2-27 0,1-2-1 0,-2-1-36 16,0-2-39-16,0 2-42 0,-2-1-14 0,0 0-35 16,2-2-36-16,-1 2-23 0,4-1-37 0,-2-2-111 15,4 3-43-15,0-2-993 0,3-1-127 0</inkml:trace>
  <inkml:trace contextRef="#ctx0" brushRef="#br0" timeOffset="125372.931">12370 4576 1239 0,'4'19'327'0,"-4"-19"-9"0,0 0-45 0,-4 18-13 16,1-9-51-16,2 0-26 0,-3 1-8 15,4 1-32-15,0-1-6 0,-2 0-18 0,2-1 6 16,0 0-7-16,0-9-14 0,2 13 9 0,-2-6-29 16,0-7-6-16,8 7-7 0,-8-7-8 0,7 3-15 15,-7-3-5-15,0 0 4 0,20-8-18 16,-13 2 16-16,1-1-16 0,1-1 5 0,-2-1-6 15,2 1 6-15,-4-2-19 0,3 3 6 0,-3 0-9 16,2-1 9-16,-3 1-11 0,1 1 5 0,-1 2-17 16,0-3 22-16,-4 7-9 0,5-7-10 0,-5 7 4 15,7-2 11-15,-7 2-19 0,0 0 18 0,0 0 1 16,2 23 1-16,-4-10-15 0,0 4 1 0,-1 2 20 16,1 0-11-16,-3-1-15 0,5 2 3 15,-4 1 10-15,0-3-5 0,1-2-5 0,1 0 3 16,0-4-38-16,0 1-33 0,0-4-38 0,-3 1-31 15,4-3-48-15,1-7-24 0,0 0-40 0,-8 7-1015 16,8-7-160-16</inkml:trace>
  <inkml:trace contextRef="#ctx0" brushRef="#br0" timeOffset="125777.089">11815 4457 1857 0,'0'0'479'0,"0"0"-39"0,-11 0-36 16,11 0-50-16,0 0-27 0,0 0-22 0,0 0-49 15,0 0-24-15,0 0-33 0,0 0-7 0,0 0-30 16,0 0-21-16,0 0-22 0,0 0-9 0,35-4-6 16,-25 3-24-16,0-2-4 0,1-1-13 15,3 1 9-15,0-2-13 0,4 3-5 0,-1-3-26 16,-1 1-14-16,3 0-16 0,-4 0-20 15,3 0-4-15,-2 2-40 0,2 0-13 0,-5-1-38 16,3 1 7-16,-3-1-38 0,1 1-31 0,-3-2-37 16,0 1-45-16,3 1-116 0,-5-3-780 0,1 3-114 15,-1-2-85-15</inkml:trace>
  <inkml:trace contextRef="#ctx0" brushRef="#br0" timeOffset="126636.831">12307 3838 569 0,'0'0'246'0,"-2"8"13"15,2-8-59-15,-5 7 12 0,5-7-34 0,-3 9-19 16,3-9-57-16,-2 9 13 0,2-9 9 0,-4 8-27 15,4-8-15-15,0 0 19 0,-3 8-31 0,3-8 15 16,0 0-24-16,0 0-18 0,-1 9 4 16,1-9 15-16,0 0-18 0,0 0 1 0,0 0-7 15,0 0 17-15,10 9-4 0,-10-9-4 0,0 0 4 16,8 2-4-16,-8-2 5 0,0 0-24 16,10 2-3-16,-10-2-5 0,0 0 15 0,0 0-8 15,0 0-25-15,10 1 29 0,-10-1-29 0,0 0 25 16,0 0-6-16,0 0-6 0,13-4 0 0,-13 4 15 15,5-5-24-15,-5 5 17 0,6-5-14 0,-6 5-3 16,7-4 6-16,-7 4-1 0,6-6-7 0,-6 6 13 16,5-6-20-16,-5 6 6 0,3-6 6 0,-3 6-15 15,0 0 6-15,2-10-3 0,-2 10 12 0,0 0 6 16,0 0-15-16,-10-8 2 0,10 8 1 16,-6-4-3-16,6 4-5 0,-7-3 10 0,7 3-14 15,-8-3 9-15,8 3 4 0,-12-3-2 0,12 3 4 16,-9 0 12-16,9 0-1 0,-11 0-12 0,11 0-36 15,-14-1-10-15,14 1 9 0,-13 1-48 16,13-1-52-16,0 0-42 0,-20-1-71 0,20 1-122 16,-7 0-1034-16</inkml:trace>
  <inkml:trace contextRef="#ctx0" brushRef="#br0" timeOffset="138008.088">13463 3463 1218 0,'0'0'355'16,"0"0"-25"-16,0 0-62 0,0 0-9 16,0 0-29-16,0 0 20 0,0 0-68 0,-9 1 11 15,9-1-26-15,0 0-11 0,0 0 17 0,0 0-52 16,0 0 2-16,0 0-9 0,0 0-25 0,0 0 21 16,0 0-26-16,32-7-12 0,-21 5-21 0,0-1 4 15,0 0-19-15,2-1 12 0,4-2-19 0,-2 3-12 16,1-2-6-16,5 1-19 0,-4 1-46 0,1-2-9 15,-5 3-39-15,1-1-22 0,-1 1-42 0,-4 0-42 16,-9 2-69-16,17-1-928 0,-17 1-136 16</inkml:trace>
  <inkml:trace contextRef="#ctx0" brushRef="#br0" timeOffset="138296.783">13442 3543 1461 0,'0'0'406'0,"0"0"-37"0,0 0-53 16,0 0-52-16,0 0-45 0,0 0-16 0,0 0-25 15,19 3 6-15,-10-3-45 0,5-3 13 16,-1 1-50-16,3-1 14 0,3 1-38 0,0-2 10 15,2 0-12-15,0 1-10 0,0 0-15 0,2 0-13 16,-2 0 6-16,-3 0-8 0,1 2-9 0,-4-1 1 16,-1 1-23-16,-1-1-33 0,-2 1-61 0,-11 1-15 15,18-1-69-15,-18 1-77 0,12 0-946 0,-12 0-69 16,11-2-197-16</inkml:trace>
  <inkml:trace contextRef="#ctx0" brushRef="#br0" timeOffset="139716.211">14681 2073 735 0,'-8'-4'283'0,"2"-1"-11"15,-1 3-21-15,-3 0-11 0,-3 1-41 16,-1-2-29-16,-1 2 5 0,-6-1-32 0,-2 2-2 16,0 0-36-16,-2 2 24 0,-6-1-23 0,0 0-1 15,-5 2-38-15,-2 3-5 0,2 0 9 0,0-1-18 16,-2 1-10-16,2 0-16 0,4 1 17 0,3-2 10 16,0 0-16-16,1 1-8 0,1 2 8 15,4-3-25-15,2 1-5 0,3-2 3 0,3-2 10 16,1 2 12-16,2-1 10 0,2 1 2 0,10-4 18 15,-14 4-46-15,14-4 31 0,-7 5-34 0,7-5 25 16,0 0-26-16,0 0 10 0,0 0 2 0,18 18-4 16,-15-13-4-16,3 1 8 0,0 1-4 0,-1 1 2 15,3 1-43-15,-4 1 26 0,0 3-27 16,1 2 36-16,1 0-18 0,-2 2 15 0,-1 1-12 16,2 1 11-16,-1 3-15 0,1 5 29 0,-1 0-25 15,0 3 5-15,1 6 1 0,-1-1 7 0,4 14-13 16,-2-1 48-16,1 5-45 0,-1 1 6 15,-2 3 3-15,2 2 7 0,-2 7 3 0,1 3-12 16,-1 12-7-16,-2 1 5 0,2-16 0 0,1 17-8 16,-2-16 13-16,-1-1 1 0,2-5-14 0,-4 1 10 15,2-2-29-15,-1-1 21 0,-2-2 12 0,-1 1-16 16,0 0 4-16,-5-3 1 0,5 0 15 0,-3 0-2 16,-1-2-16-16,-1 1 8 0,1-1-16 15,0-3 23-15,0 1-15 0,1-2-5 0,1-8 5 16,0-5-5-16,2 2-9 0,1-1 26 0,-1 2-20 15,2-1 8-15,0 1 0 0,2-3 0 16,-2 0-14-16,1-1 36 0,3-3-17 0,0-1 8 16,-1-3-13-16,-1-2 7 0,4-2-2 0,-4 0-23 15,0-6 16-15,2 1 10 0,-2-1-3 0,2-2 8 16,-2-1-8-16,0-3 14 0,-1 3-22 0,1-2 0 16,-2-2 1-16,0 0-1 0,2-2 1 0,-2 1-9 15,0-10 5-15,2 13 9 0,-2-5-6 16,0-8 9-16,0 12-14 0,0-12 0 0,0 10 6 15,0-10-1-15,0 0-5 0,0 11 13 0,0-11-10 16,0 0 10-16,0 8-29 0,0-8 31 0,0 0-16 16,0 11 9-16,0-11 0 0,-2 10 19 0,2-10-6 15,-2 11-11-15,2-11 21 0,-2 10-14 0,2-10-18 16,-1 9 33-16,1-2-19 0,0-7 13 16,-2 9 3-16,2-9-3 0,5 8 15 0,-5-8-25 15,10 8 7-15,-2-4 8 0,3-1-23 0,2 0 15 16,3-2-22-16,3-1 22 0,2 0-12 0,2-1 1 15,0 0 3-15,4-4 11 0,-1 0-5 16,-1-1-3-16,0 2-15 0,-1-3 8 0,-6 2 6 16,2 2 4-16,-3-3-16 0,2 4 3 0,-4-4-13 15,-2 3 7-15,1 1-17 0,-3 1-7 0,2-1-13 16,1 1-21-16,-1 1-3 0,-13 0-30 0,28 3-28 16,-13-3-10-16,2 2-33 0,4 2 3 0,2-3-44 15,0 1-26-15,0-2-30 0,4 1 22 0,5 2-138 16,-1-4-1008-16</inkml:trace>
  <inkml:trace contextRef="#ctx0" brushRef="#br0" timeOffset="141756.274">19252 1931 743 0,'0'0'284'0,"0"0"-21"16,0 0-20-16,0 0-42 0,0 0-25 0,0 0-9 16,0 0 10-16,0 0-59 0,33-3-24 15,-21 2 29-15,1 1-5 0,1 1-26 0,5-1-4 16,2 0-30-16,0 2 14 0,5-2-31 16,3 1 3-16,4-1-9 0,-2 1 21 0,3-2-23 15,1 1 11-15,-1-1-29 0,0 1 9 0,0-2-11 16,0 1-10-16,-2 0 6 0,2 0-6 0,-3-1-9 15,2 2 15-15,-3-1-12 0,-5 0 12 0,-1 1-24 16,-3-1 12-16,2 1 25 0,-6 0-20 0,-2 1-17 16,1-1 6-16,-3 0-16 0,0 0 23 0,-2 0-4 15,-3 1 12-15,-8-1-25 0,18 3 19 16,-11-1-22-16,-1 2 8 0,-6-4-14 0,11 11 62 16,-6-2-22-16,-1 0-24 0,-1 1 2 0,0 2 22 15,1 4-2-15,-3 0-14 0,2 2-18 16,-1 1 8-16,-1 0 16 0,-1 2 20 0,-1 5-24 15,-1 1-20-15,1 0 6 0,-4 4 13 0,1 3-3 16,-2 1 12-16,-2 14-9 0,-5-2-9 0,0 0 27 16,0 1-6-16,0-1-30 0,-3-1 24 0,3 1-19 15,-3-1 22-15,3-1-9 0,-3-2 19 0,6-6-19 16,-1 9 0-16,1-8 3 0,5-2-10 0,2-1-5 16,0 4 27-16,0 0-12 0,3 0-9 15,1 1 21-15,1 0 13 0,2 10-40 0,-1-8 18 16,4-6-9-16,-2-1 21 0,3 1-24 0,-3-3 31 0,3 1-20 15,0-1 30-15,-1-2-14 16,-1 0-24-16,1-1-6 0,-1 0 8 0,2-1-18 16,-3-3 10-16,4 3-6 0,-3-3 40 0,0-1-44 15,2 5 22-15,-3-2 12 0,3 2-18 0,0 1 3 16,-1-1 12-16,-1-4-6 0,-2 0 0 0,3-1-27 16,0 0 60-16,0-1-51 0,0-1 15 0,0 0 0 15,0-4 13-15,0-2-32 0,-2 0 34 0,0-3-27 16,1 1 24-16,-2-3-8 0,1-1-4 0,0-1-22 15,-1 0 25-15,0-1-31 0,-1 0 25 0,-1 1 3 16,1-1 0-16,-2 1 22 0,2 0-25 0,-2-2 28 16,-1-8-13-16,2 17 0 0,-1-9-22 15,-1 0-2-15,3 1 3 0,-3-9-9 16,1 19 8-16,-1-9-2 0,2 2 18 0,-2-1-28 16,1-1 28-16,0 4 4 0,1-2 5 0,-2 0-24 15,1 0 12-15,1 2 3 0,-1-2 1 0,2 1-20 16,-2-2 1-16,1 2 37 0,1-3-16 0,-2 3-12 15,1-2 42-15,-1 2-39 0,0-1-14 0,2 0 8 16,0 0 2-16,0-1-5 0,-2 0 0 0,2 2-1 16,-2 0 17-16,1-1-7 0,1-1 12 0,-2 2-24 15,2-1 5-15,-2 2 4 0,1-2 19 0,-1 1-25 16,2 1 37-16,-1-3-16 0,0 0-4 0,1 1 6 16,-2-3-8-16,2 0-32 15,-1-2 26-15,-2-7-12 0,2 13-3 0,-2-13-25 16,2 11 40-16,-2-11-19 0,-2 8 10 0,2-8 2 15,0 0-11-15,-4 9-30 0,4-9 38 0,-4 4-11 16,4-4 5-16,-7 4 28 0,7-4-15 0,-7 6-16 16,7-6 29-16,-7 6-30 0,7-6 7 0,-9 6 1 15,2-2 8-15,2 0-21 0,-1 0 21 0,0 1-25 16,-2-2 35-16,-2 3-18 0,-1-2 35 0,-5 2-36 16,-2 0-7-16,-5-1-2 0,-4 1 31 0,-2-1-5 15,-8 1-11-15,-3-2 4 0,-2 1 9 16,-2-2 27-16,0 1-33 0,2 1-29 15,1-4 0-15,0 1-45 0,7-1-5 0,0 0-15 16,3 1-47-16,1-4-19 0,6 4-64 0,3-6-1285 16</inkml:trace>
  <inkml:trace contextRef="#ctx0" brushRef="#br0" timeOffset="143156.591">20934 1835 575 0,'-37'9'237'0,"22"-5"-53"0,-3 3-29 0,-5-2-8 16,-4 4-8-16,-4-2-18 0,-3 2 5 16,0 0-26-16,-2-2-27 0,2 1 7 0,4-4-3 15,2 2-7-15,2-3 10 0,1 2-25 0,3-1 2 16,4-2-4-16,0 2-25 0,2-2 32 16,2 0-25-16,3 1-32 0,-1-1 56 0,2 0-11 15,3 0 9-15,-1 1-7 0,2 1-9 0,6-4-18 16,-8 9 14-16,3-3-1 0,3 0-16 0,-1 1 16 15,3-7-20-15,-6 17 26 0,4-9-13 0,-3 3 13 16,4 0-49-16,-2 1 40 0,2 0-31 0,-1 1-4 16,-1 0 14-16,3 1 7 0,0 0 3 0,-1 4-10 15,1 0-2-15,0 0-4 0,1 3 8 0,1-1-14 16,-1 5 9-16,3 0 13 0,-1 1-16 16,2 2-6-16,0 6 22 0,1-2-25 15,-4 3 9-15,3 0 0 0,-4 2 7 0,2 1-23 16,-1 2 20-16,-2-2-45 0,0 17 73 0,-2-10-48 15,1 9 4-15,-2 1 9 0,1-2-15 0,-1 0 12 16,1 4 15-16,0-3 7 0,2 0-22 0,-1 0 0 16,2-9 6-16,1-5-6 0,-1 12 18 0,2-8-24 15,0-6 0-15,3-1 18 0,-1 13 2 0,3-2-24 16,0 0 4-16,2-2 0 0,-3-7 8 0,2 8 4 16,3-3 8-16,-1-1-2 0,-1-5-3 15,3 6-6-15,-5-8 15 0,3-5-15 0,-2 1-15 16,0-3 12-16,-1 0 0 0,-1-5 6 0,-1 0 4 15,-2-1-17-15,-1 1 7 0,-2 1-28 16,-1-3 41-16,-1-1-22 0,-1 3 3 0,-2 0-6 16,0 0 30-16,-2 1-34 0,0-3 20 0,0 0-24 15,0 3 26-15,2-3-18 0,-2-1 10 0,3 3 16 16,0-5 6-16,2 1-24 0,-1-1 10 0,2-1-14 16,0 2 16-16,2-2 2 0,1-2-20 0,1 1 8 15,-1-2 11-15,0-3 0 0,-1 1 12 0,1-2-5 16,0-1-22-16,0 0-13 0,1-3 10 15,-1 1 6-15,-3-8 9 0,3 11 0 0,-3-11-6 16,1 10-15-16,-1-10 15 0,0 0 0 16,-3 10-19-16,3-10 13 0,0 0 10 0,-4 8-24 15,4-8 12-15,0 0 2 0,-5 4 8 0,5-4 45 16,0 0-41-16,-5 5 3 0,5-5 12 0,0 0-21 16,0 0 0-16,0 0-18 0,-4 10 24 0,4-10 6 15,0 0-8-15,0 0-10 0,0 0 20 0,-1 7 5 16,1-7-3-16,0 0-2 0,0 0-17 15,0 0 3-15,0 0 0 0,0 0-5 0,0 0 5 16,0 0 11-16,0 0-17 0,0 0 9 0,0 0-9 16,0 0-8-16,2 13 22 0,-2-13-23 0,0 0 39 15,6 6-24-15,-6-6 43 0,7 5-20 0,-7-5-23 16,6 4-15-16,-6-4 19 0,0 0-20 0,7 8 14 16,-7-8-2-16,4 5 29 0,-4-5-23 15,0 0 29-15,9 7-40 0,-9-7-3 0,6 3 2 16,-6-3 8-16,11 4 16 0,-11-4-20 0,14 2 27 15,-5 0-30-15,-9-2-3 0,25 1 10 16,-11-1-11-16,0-1-20 0,3-1-45 0,2 1 1 16,2-1-73-16,0 0-46 0,0 0 28 0,-1-2-76 15,2 2-86-15,1-3-1116 0</inkml:trace>
  <inkml:trace contextRef="#ctx0" brushRef="#br0" timeOffset="144804.485">21593 1833 661 0,'0'0'265'0,"0"0"-27"0,0 0 2 16,0 0-35-16,0 0-15 0,0 0-9 16,0 0-11-16,12-6-41 0,-12 6-12 0,12-2 17 15,-6-1-10-15,-6 3-32 0,16-2-18 0,-6 1-7 16,2 1-5-16,-1-2-14 0,2 4 9 0,2-4-6 15,0 2 5-15,1-1 3 0,-1 1-15 0,1 0-5 16,0 0-8-16,2 0-28 0,0 0 12 16,1-2 0-16,1 1 28 0,0 0-7 0,1-1-30 15,0 2-4-15,-2-1 13 0,-1-2-24 0,-1 2 36 16,0 1-12-16,-1-3-9 0,0 2 9 0,-1 0-12 16,-1-1-12-16,-2 2-6 0,0 0 21 15,-1-2-14-15,-11 2-7 0,18 2 15 0,-9 0-27 16,-2 0 12-16,-1 5 18 0,-2 0-16 0,-3 3-8 0,2 2 13 15,-6 2 20-15,1 4-9 0,-3 4 24 16,0 3-21-16,-3 6 2 0,1 4-20 16,-4 10 18-16,1 2-12 0,2 0 12 0,1 1-17 15,1 3 20-15,3 1 20 0,-1 3-37 0,2 3 10 16,2-1-17-16,0-2 28 0,2 2-28 0,1-2 50 16,1-2-38-16,-1 3 3 0,1-4-5 0,3 2-5 15,-1 1-5-15,-1-3 13 0,1 2 4 0,0 1-2 16,1-1 13-16,-2-3 1 0,0 4-37 0,-2-1 32 15,-1-2-1-15,0-8 4 0,1 8-15 0,0 0-8 16,-1-7 25-16,2-7 6 0,1 13-43 16,-3-6 6-16,1-8 10 0,3 13 10 15,0-9 3-15,-2-4-12 0,3-2 24 0,3 11-5 16,-2-9-38-16,1-4 35 0,-2-1-2 0,0-2-28 16,2-1-5-16,-1 1 16 0,0-2 9 0,-2-2 30 15,1-1-30-15,0-1-5 0,0-2-1 0,-1 1 2 16,0 1-4-16,-2-1 20 0,2-2-16 0,-4-2 2 15,4 0-2-15,-3-2 14 0,0 2-14 0,-1 0 2 16,0-3 14-16,1 4 5 0,-2-4-13 0,2 1-4 16,1-2-16-16,-1 2 28 0,2-2-35 15,0 0 46-15,0 0-38 0,0-3 22 0,1 2-7 16,-1-3 6-16,1 1-12 0,-2 0 20 0,2-2-28 16,-2 2 16-16,2-3-13 0,-2 2 13 15,1 0 1-15,0-1 9 0,-3 1-18 0,3-1 10 16,-2-1-17-16,-1 1 28 0,3 0-21 0,-2-1 18 15,-1-1-6-15,2 1-6 0,-1-1-29 0,0-2 23 16,-3-6 6-16,6 12 11 0,-3-5-22 0,0-2 26 16,-3-5-7-16,5 12-14 0,-3-7 10 15,-2-5-8-15,6 10 14 0,-3-5-20 0,-3-5-17 16,3 7 10-16,-3-7-14 0,3 8 2 0,-3-8-5 16,0 0 12-16,3 9-2 0,-3-9 0 15,0 0 9-15,0 0-7 0,-4 10 3 0,4-10-27 16,-9 2 27-16,9-2 22 0,-14 3-40 0,7-3 30 15,-6 0 0-15,1 0 5 0,-3-1-4 0,-2 1-16 16,-2-2 18-16,0 2 4 0,-2-1 4 0,1 2 8 16,-1-1-10-16,0 3-2 0,0-1 0 15,2 1-21-15,-2 0-36 0,0 3-17 0,2-3-57 16,0 1-45-16,0 1-3 0,1-2-605 0,1 1-740 16</inkml:trace>
  <inkml:trace contextRef="#ctx0" brushRef="#br0" timeOffset="148500.208">20958 2050 843 0,'6'-5'283'0,"-6"5"15"0,0 0-90 16,0 0 20-16,0 0-37 0,0 0-20 0,0 0-19 16,0 0 15-16,0 0-54 0,0 0 15 0,0 0-29 15,0 0-31-15,4-6-4 0,-4 6 25 16,0 0-39-16,0 0 18 0,0 0-21 0,0 0 14 15,0 0-18-15,0 0 7 0,0 0-7 0,0 0 16 16,0 0-29-16,0 0 19 0,0 0-29 0,0 0 18 16,0 0-14-16,7 21 22 0,-4-17-37 0,-3-4 39 15,4 14-28-15,-1-5 5 0,1 2-3 0,-1-3 30 16,0 3-25-16,0-1 33 0,0 0-28 0,-1 1 3 16,0 0-14-16,1-1 21 0,-2 1-16 15,1-3-14-15,1 2-12 0,-2-2 24 0,0-1-12 16,-1-7 2-16,2 14-4 0,0-8 12 0,-2-6-25 15,2 11 35-15,-2-11-29 0,3 9 16 16,-3-9-22-16,0 0 18 0,1 9-20 0,-1-9 27 0,0 0-4 16,0 0-16-16,0 0-2 0,13-2 19 15,-13 2-14-15,10-12-2 0,-3 7 12 0,0-6-12 16,0 2-3-16,0-2-3 0,3-1 6 0,-2-1-1 16,1-1 6-16,1 0 0 0,0-3 8 0,1 2-11 15,0-2-10-15,-1 3 10 0,0 1-29 0,0 0 1 16,-2 0-14-16,1 2-10 0,-2 0-19 0,0 1-39 15,0-1-76-15,-3 3-42 0,1 0-17 0,-5 8-42 16,8-13-1072-16,-2 6-34 0</inkml:trace>
  <inkml:trace contextRef="#ctx0" brushRef="#br0" timeOffset="148848.009">21316 2243 1112 0,'-3'7'317'0,"3"-7"-4"0,-4 7-67 0,1-2-22 16,3-5-37-16,-4 10 23 0,1-5-43 0,-1 1-6 16,0 0-44-16,4-6 12 0,-5 12-3 0,2-6 8 15,1 1-45-15,0 0 13 0,2-7 3 16,-3 14-46-16,2-6-3 0,-1-3-2 0,2-5-10 16,-1 12 1-16,1-12-15 0,-3 10 14 0,3-10-39 15,-1 7-30-15,1-7-65 0,0 0-39 0,0 0-57 16,0 0-54-16,0 0-969 0,0 0-227 0</inkml:trace>
  <inkml:trace contextRef="#ctx0" brushRef="#br0" timeOffset="149212.187">21101 1966 1269 0,'0'0'371'16,"0"0"-12"-16,-9 0-22 0,9 0-17 0,0 0-17 15,0 0-14-15,0 0-24 0,0 0-31 0,0 0 5 16,0 0-57-16,0 0-30 0,0 0-1 0,0 0-26 16,0 0-18-16,24-10-7 0,-16 6-13 0,2 0-8 15,2 1-17-15,1-1-17 0,4-2-8 0,-1 1-20 16,3 0-19-16,0 1-22 0,0 0-11 0,1 1-34 16,-4 1-2-16,1 0-88 15,-5 2-33-15,2 2-61 0,-14-2-28 0,20 5-981 16,-11-1-75-16</inkml:trace>
  <inkml:trace contextRef="#ctx0" brushRef="#br0" timeOffset="149840.59">20902 2662 1091 0,'0'0'326'15,"0"0"-59"-15,-7 26-11 0,7-16-21 0,4-2-42 16,-1 2-7-16,-1 1-13 0,3 5-6 0,-1-4-22 16,0 4-23-16,2-2-4 0,-1-1 1 0,1 2-27 15,0-1 9-15,-2-3 1 0,0 1 12 0,-1-3-24 16,2-1 15-16,-2 1-23 0,0-3 0 15,-3-6-8-15,6 7 6 0,-6-7-10 0,9 2-7 16,-9-2 8-16,0 0-22 0,15-14-1 0,-9 4-8 16,2-1 5-16,0-4-10 0,-2 0 2 0,1-1-1 15,2-3-16-15,-2 0 4 0,3 0 0 0,-3 1-14 16,-1 2-24-16,-1 0-25 0,1 1-15 0,1 0-13 16,-1 2-18-16,1 3-24 0,-1-1-67 15,-1 2-42-15,2 1-77 0,3 2-308 0,-1 2-762 16,0 1-59-16</inkml:trace>
  <inkml:trace contextRef="#ctx0" brushRef="#br0" timeOffset="150291.998">21153 2860 1142 0,'0'0'375'0,"12"2"-47"0,-12-2-44 16,16 0-39-16,-8 1-41 0,-8-1-12 15,16 3-35-15,-8-3-4 0,-8 0-15 0,12 3-19 16,-12-3-23-16,12 3 0 0,-8 1-23 0,-4-4 3 15,4 7-15-15,-4-7-10 0,-1 11-3 16,1-11-9-16,-6 11-5 0,1-6 2 0,-1 4-11 16,2-3 16-16,-2 1-8 0,0 0 14 0,0-1-45 15,1 0 17-15,1-1 3 0,0 1 3 0,4-6-1 16,-6 9 15-16,3-3-1 0,3-6-4 0,-2 10 0 16,2-10-4-16,5 12-20 0,-5-12 28 0,7 8-24 15,-1-5 9-15,2 0-2 0,-8-3 4 16,17 6-2-16,-8-4 3 0,0-2 7 0,1 1-25 15,-10-1-1-15,18 0 13 0,-7-1-23 0,-3 1 6 16,-8 0-18-16,15-2-18 0,-7 0 2 0,-8 2-25 16,11-3-27-16,-11 3-19 0,8-4-42 15,-8 4-23-15,0 0-20 0,0 0-71 0,2-15-973 16,-2 15-147-16</inkml:trace>
  <inkml:trace contextRef="#ctx0" brushRef="#br0" timeOffset="150656.777">20813 2525 1445 0,'0'0'427'16,"0"0"-84"-16,0 0-55 0,0 0-28 15,35 1-26-15,-35-1-48 0,18-5-11 0,-8 3-28 16,0-1-3-16,3-1-15 0,-2 2-1 0,2-1-37 15,2 1-7-15,0 0-16 0,0 0-22 0,2 1-27 16,1 1-3-16,4-2-22 0,-2 4-26 0,1-2-46 16,0 1-34-16,-3 0-24 0,2 3-37 0,-6 0-81 15,3 0-779-15,-3 4-377 0</inkml:trace>
  <inkml:trace contextRef="#ctx0" brushRef="#br0" timeOffset="151432.047">20937 3375 1087 0,'16'10'391'0,"-16"-10"-73"16,3 6-37-16,-3-6-25 0,0 11-27 0,0-11-41 15,0 12-8-15,0-4-20 0,0-8 29 0,2 17-43 16,-2-6-1-16,0-2-5 0,1 1-1 0,2 1-27 16,-1 0 1-16,1 0-19 0,1-1 5 15,-1 0-20-15,0-1 25 0,1-1-30 0,0-1 1 16,0 3-20-16,0-4 15 0,1 0-24 0,-5-6 10 16,7 12-19-16,-4-7 9 0,-3-5-26 15,6 7-2-15,-6-7 9 0,4 8-8 0,-4-8-9 16,5 6 6-16,-5-6-6 0,0 0 6 0,4 6-16 15,-4-6 8-15,0 0-13 0,0 0 11 0,0 0 2 16,0 0 6-16,0 0-19 0,0 0 12 0,0 0-7 16,0 0-4-16,0 0 18 0,0 0-3 0,0 0-13 15,0 0-3-15,0 0 5 0,0 0 9 0,0 0-6 16,0 0 2-16,0 0-7 0,0 0 15 0,0 0 4 16,0 0-13-16,0 0-4 0,13-11 10 15,-13 11-6-15,3-6 3 0,-3 6-14 0,4-8 10 16,2 3 6-16,-3-1 3 0,1-2-12 0,2 0 2 15,-1-2 5-15,1-1 2 0,4 0-2 0,-3-1 5 16,0-2-24-16,2 0 12 0,0 0-2 16,1 0 9-16,-1 0-14 0,2 0-7 0,-4 1-33 15,0 3 10-15,0 0-52 0,-1 0-14 0,-2 5-46 16,0-1-36-16,-4 6-63 0,0 0-1 0,6-3-957 16,-6 3-172-16</inkml:trace>
  <inkml:trace contextRef="#ctx0" brushRef="#br0" timeOffset="151864.14">21208 3553 1189 0,'12'2'333'0,"-12"-2"-17"0,11 1 0 0,-11-1-64 16,13 3-25-16,-13-3-63 0,10 0 7 15,-10 0-27-15,10 2-20 0,-10-2-8 0,0 0-2 16,8 3-22-16,-8-3 19 0,0 0-48 0,0 11 1 16,0-11-28-16,0 0 15 0,0 0-12 15,-6 11 14-15,6-11-12 0,0 0-13 0,-7 10 4 16,7-10 9-16,-2 6-14 0,2-6 2 0,-2 8-7 15,2-8 4-15,0 0 1 0,0 0 11 0,6 15-18 16,-6-15 4-16,5 9-24 0,-2-6 13 0,-3-3 11 16,7 6-6-16,-7-6-2 0,6 7 0 0,-6-7-6 15,6 6 0-15,-6-6 1 0,1 7-17 16,-1-7 6-16,0 0-2 0,-1 14 4 0,1-14 9 16,-5 9-14-16,3-4-7 0,2-5-8 0,-9 8-1 15,5-5-22-15,-3 1-3 0,7-4-34 0,-13 6-8 16,6-5-38-16,7-1-43 0,0 0-38 0,-27-2-55 15,27 2-119-15,-18-5-996 0,8 0-214 0</inkml:trace>
  <inkml:trace contextRef="#ctx0" brushRef="#br0" timeOffset="152176.114">20984 3214 1757 0,'0'0'440'0,"12"-2"-61"0,-5 1-57 16,1-1-30-16,1-1-49 0,0 0-9 0,1 1-38 15,0-3-15-15,1 3-33 0,0-1-25 16,0-1-16-16,1 1-10 0,1 0-6 0,-1-1-28 16,1 2-12-16,3-1-42 0,-4 2-48 0,2 0-34 15,-1 0-47-15,-1 1-40 0,-1 1-39 0,-1 0-94 16,8 2-90-16,-8-1-926 0,0 3-82 0</inkml:trace>
  <inkml:trace contextRef="#ctx0" brushRef="#br0" timeOffset="152876.707">21071 4202 1234 0,'0'0'367'0,"0"15"-50"0,0-3-41 16,2-1-15-16,-2 1-39 0,1-1-5 0,-1 2-21 15,2-2-22-15,-1 1 1 0,2-1-23 0,-1 0-8 16,0-2 7-16,-1-2-19 0,1 1-8 0,-2-8-18 16,3 12-1-16,-3-12-13 0,1 10-25 15,-1-10-1-15,4 5-18 0,-4-5 10 0,0 0 4 16,0 0-21-16,0 0-3 0,21-16 2 0,-15 6-4 16,1-1-4-16,2-2-3 0,1-2-5 0,1-1-7 15,-1 0 4-15,1-3 0 0,-1 0-12 0,2 1-18 16,-1 1-20-16,-1 2-27 0,1-1-19 0,0 4-55 15,-1-1-20-15,1 3-57 0,-4 1-74 0,6 3-64 16,-6-1-965-16,2 5-21 0</inkml:trace>
  <inkml:trace contextRef="#ctx0" brushRef="#br0" timeOffset="153352.515">21378 4267 1087 0,'0'0'314'0,"-6"10"-23"16,2-3-55-16,0 0-47 0,-3 1 27 0,1 0-50 15,2-1-11-15,0 1 0 0,-1 1-50 16,1 0 16-16,1 0 15 0,2-2-4 0,-1 0-19 15,2-7 0-15,2 13 7 0,-2-13-25 0,7 10-1 16,-1-6-13-16,1-2-28 0,2 1 19 0,-9-3-12 16,21 0-3-16,-8-3-12 0,2-2 6 0,0 0-14 15,-1-1 17-15,0-1-32 0,-1 0 9 0,0 0-2 16,0-2-1-16,-2 1-10 0,-1 1-3 0,1 1-15 16,-4-1 28-16,2 2-10 0,-1 1-18 0,-4 0 5 15,2-1 0-15,-6 5-5 0,9-5 13 0,-9 5-5 16,0 0 7-16,0 0 25 0,0 0-2 15,0 0-26-15,0 22 16 0,-5-12-13 16,1 4-10-16,-2 1 0 0,1 1 10 0,-2 0 1 16,0 2-3-16,1-2 2 0,0 2-5 0,1-2-10 15,-1-1 31-15,2-1-13 0,1-2-14 0,0-2-1 16,0 0 4-16,1 0-19 0,0-3 12 0,-1-1-29 16,3-6-25-16,-1 10-43 0,1-10-9 0,0 0-14 15,0 0-39-15,0 0-3 0,0 0-26 0,0 0-54 16,0 0-16-16,0 0-33 0,0 0-802 0,11-24-412 15</inkml:trace>
  <inkml:trace contextRef="#ctx0" brushRef="#br0" timeOffset="153788.067">20980 4066 1396 0,'0'0'514'0,"0"0"-81"15,0 0-47-15,0 0-35 0,0 0-19 0,0 0-58 16,0 0-24-16,0 0-15 0,0 0-39 0,0 0-31 16,19-21-13-16,-10 16-17 0,1-1-14 0,2-3-4 15,3 1-14-15,3 2-9 0,-1-2-6 16,1 1-10-16,5 2-15 0,1-1-13 15,-4 2 10-15,2 2-13 0,5-2 1 0,1 1-5 16,-4 2-22-16,-1-1-23 0,2 2-36 0,-1 2-53 16,-1-1-25-16,-2 1-41 0,0-2-5 0,-4 0-77 15,-1-2-37-15,-3 4-872 0,2-4-188 0,-2 2-152 16</inkml:trace>
  <inkml:trace contextRef="#ctx0" brushRef="#br0" timeOffset="169488.898">14456 2264 593 0,'0'0'191'0,"0"0"-35"0,0 0 5 0,0 0-6 15,0 0-15-15,0 0-14 0,0 0 16 0,0 0-34 16,0 0-27-16,0 0-2 0,0 0-23 0,0 0 7 15,0 0-1-15,0 0 15 0,0 0-31 0,0 0 26 16,0 0 19-16,0 0-49 16,0 21 10-16,0-21-17 0,0 0-1 0,2 13 6 15,-2-13-12-15,5 9-12 0,-5-9 22 0,3 10-12 16,-3-10-3-16,3 9-19 0,-3-9 16 0,3 10-10 16,-3-10 22-16,7 8-19 0,-7-8 10 0,6 6-52 15,-6-6-1-15,8 6-30 0,-8-6-43 0,6 3-17 16,-6-3-69-16,0 0 35 0,0 0-4 0,0 0-35 15,25-8-73-15,-19 5-98 0,-1 0-420 0</inkml:trace>
  <inkml:trace contextRef="#ctx0" brushRef="#br0" timeOffset="169819.771">14634 2255 766 0,'6'-7'235'0,"-6"7"-43"0,0 0-50 15,0 0 28-15,0 0-43 0,0 0 17 0,0 0-22 16,0 0-24-16,2 21-5 0,-2-21-2 0,-8 14-17 15,3-6-10-15,0 2-21 0,1-1 44 0,-2 1-14 16,-2 0-16-16,2-1-20 0,-1 0 11 0,1 0-12 16,0-2 15-16,0 1-8 0,0 0-7 0,1-2-13 15,1-1 29-15,4-5-26 0,-5 10 26 16,0-6-66-16,5-4 37 0,-3 5-3 0,3-5-5 16,0 0-12-16,0 0 22 0,-2 10-18 0,2-10 0 15,0 0 11-15,0 0 17 0,0 0-29 0,0 0 25 16,0 0-18-16,5 11-7 0,-5-11-9 15,0 10 28-15,0-10-38 0,0 12 41 0,0-3-34 16,-2 0 46-16,1 1-46 0,-2 0 24 0,3 0 1 16,-1-1-13-16,-1 2 12 0,0-2 4 0,0-1-28 15,2 0 6-15,0-8-28 0,-2 14 28 0,1-5-12 16,1-9-15-16,-3 12-23 0,2-7-25 0,1-5-51 16,0 0-69-16,-6 15-35 0,6-15-1153 15</inkml:trace>
  <inkml:trace contextRef="#ctx0" brushRef="#br0" timeOffset="170416.717">14698 2419 847 0,'0'0'304'16,"0"0"-83"-16,0 0-7 0,0 0-31 0,0 0 14 16,5 8-60-16,-5-8-11 0,0 0 13 0,0 0 14 15,0 0-55-15,-5 19 33 0,5-19-23 0,0 0 28 16,-1 16-44-16,1-16 33 0,0 14-54 16,0-14 20-16,0 12-16 0,0-12 20 0,0 0-12 15,0 18-8-15,0-18-32 0,0 11 9 16,0-11-27-16,0 0 26 0,0 15-32 0,0-15 14 15,0 0-21-15,0 0 13 0,-3 12-34 0,3-12 6 16,0 0-29-16,0 0 28 0,0 0-15 0,0 0 11 16,0 0-32-16,0 0 12 0,0 0 2 0,-15-25 6 15,15 25-2-15,2-17 13 0,-2 17-22 0,0-17 19 16,0 17 0-16,0-16 1 0,4 7-12 0,-4 9 43 16,3-14-32-16,-1 6 27 0,-2 8 14 0,4-11-12 15,-4 11 17-15,7-10-19 0,-7 10-13 16,7-5-13-16,-7 5 20 0,0 0 4 15,0 0-4-15,0 0 0 0,0 0 2 0,24 19 20 16,-19-11-28-16,0 4 0 0,-1-3-9 0,2 3 9 16,-3-2 5-16,1-1 6 0,-4-9-3 0,7 15 12 15,-7-15-26-15,7 13 15 0,-7-13-15 0,4 8 19 16,-4-8-23-16,0 0 9 0,5 6 1 0,-5-6-6 16,0 0 8-16,0 0 2 0,0 0-16 0,0 0 34 15,0 0-39-15,0 0 8 0,0 0 17 0,-11-26-13 16,11 26-17-16,-12-6 13 0,5 3-14 15,7 3 17-15,-15-3-8 0,4 2 2 16,11 1 7-16,-18-1-35 0,8 2 0 0,10-1 26 16,-19 1-40-16,19-1 7 0,-18 1-48 0,18-1 3 15,-14 0-58-15,14 0 7 0,-14-1-55 0,10-1-624 16,4 2-529-16</inkml:trace>
  <inkml:trace contextRef="#ctx0" brushRef="#br0" timeOffset="170720.235">14922 2219 1156 0,'0'0'294'0,"4"7"-37"16,-4-7-17-16,4 11-23 0,-4-11-16 0,3 11-1 16,-1-4-58-16,0 0 19 0,-2-7-32 15,4 15 1-15,-2-6-27 0,0 0 4 0,3 1-13 16,-2 1 22-16,0-1-41 0,0 1-2 0,0 0-38 16,-1 3 31-16,2-1-55 0,-3-1-6 0,1 2-41 15,-1-3-51-15,-1 0-26 0,0-11-78 0,-1 18-54 16,2-11-429-16,-1-7-774 0</inkml:trace>
  <inkml:trace contextRef="#ctx0" brushRef="#br0" timeOffset="170932.528">15037 2298 1202 0,'0'0'303'0,"0"0"-20"15,0 0-38-15,-19 16-31 0,9-11-27 0,1-2-39 16,-1 1-3-16,-2 0 9 0,12-4-57 0,-21 6-21 16,9-4-25-16,1 1-42 0,11-3 14 15,-22 3-55-15,14-3 1 0,8 0-36 0,-18 0-13 16,18 0-67-16,-13-5-31 0,13 5-28 16,-7-4-1177-16</inkml:trace>
  <inkml:trace contextRef="#ctx0" brushRef="#br0" timeOffset="171372.699">15110 2117 887 0,'3'6'336'15,"-3"-6"-26"-15,3 10-52 0,0-2-12 0,-3-8-47 16,2 14-5-16,0-7-46 0,0 1-12 0,1-1 2 16,0 1-18-16,-2 0-24 0,-1-8-3 0,10 10-12 15,-6-3-16-15,2-4 26 0,-6-3-29 0,13 6-26 16,-5-5-6-16,-8-1-9 0,18-3-2 0,-9 0 9 16,2-1-28-16,-2 0-21 0,-1-2 3 15,2 0 6-15,-2 0 16 0,1-1-11 0,-2 1-4 16,0 1 14-16,-1-1-6 0,-2 2-24 15,2 0 21-15,-6 4 0 0,8-6-18 0,-4 2 12 16,-4 4 12-16,0 0 0 0,6-5 6 0,-6 5 24 16,0 0-12-16,0 0 3 0,0 0 3 0,6 19 23 15,-8-8-21-15,2 0 11 0,-1 2-2 0,-2 2-18 16,1 2 20-16,0 1-19 0,-1-1 8 0,3 2-21 16,-3 0 29-16,-1-2-26 0,3 1 12 0,-1-1 0 15,-1 1-6-15,0-2-20 0,-1-4-6 16,4 2-38-16,-3-3-15 0,2-2-41 0,-2 0 1 15,1-2-54-15,2-7-30 0,0 0-15 0,-9 12-77 16,9-12-1096-16</inkml:trace>
  <inkml:trace contextRef="#ctx0" brushRef="#br0" timeOffset="171640.123">15443 2343 949 0,'1'5'290'0,"-1"-5"12"0,6 14-82 16,-3-4-1-16,-2-1-12 0,2 1-2 0,-2 0-49 15,2-1 3-15,-1 3-57 0,-1-2-3 16,1 1-23-16,-1-2 20 0,0-1-46 0,-1-8 19 15,2 16-54-15,-2-9-27 0,0-7-13 0,-3 13-54 16,3-13-28-16,-4 7-26 0,4-7-41 0,0 0-17 16,0 0-265-16,0 0-1002 0</inkml:trace>
  <inkml:trace contextRef="#ctx0" brushRef="#br0" timeOffset="172052.093">15487 2333 1057 0,'12'-5'323'16,"-12"5"-66"-16,10-5-10 0,-10 5-84 0,9-3 30 15,-9 3-52-15,7-3-25 0,-7 3-35 0,0 0 18 16,0 0-23-16,0 0 14 0,0 0-23 0,0 0 14 16,0 0-20-16,0 0-23 0,0 0 21 0,3 15-3 15,-3-15-25-15,0 0 12 0,-6 13-13 16,6-13-11-16,-4 8-7 0,4-8 12 0,-5 10-27 15,5-10 33-15,-1 9-17 0,1-9 41 0,-2 8-19 16,2-8-15-16,-1 8-10 0,1-8 22 0,0 10-32 16,0-10 32-16,0 0-8 0,4 8-7 15,-4-8 15-15,6 6-14 0,-6-6-21 0,7 5 6 16,-7-5 8-16,9 5 19 0,-9-5-17 0,9 4-4 16,-9-4 2-16,8 4-8 0,-8-4-11 0,8 3 16 15,-8-3 1-15,6 6 10 0,-6-6-10 0,5 9 6 16,-5-9-19-16,2 12 16 0,-2-12-29 15,0 12 22-15,0-12 4 0,-6 13-3 0,4-7-17 16,-3 1 36-16,1 0-47 0,0-2 13 0,-2 1-5 16,2-1 17-16,-3 0-17 0,0 0-12 0,0-1-12 15,-1-1-11-15,-3 0-38 0,3 0-29 16,8-3-68-16,-20 0-2 0,20 0-61 0,-20-3-1099 16</inkml:trace>
  <inkml:trace contextRef="#ctx0" brushRef="#br0" timeOffset="172684.601">14990 2023 1151 0,'0'0'351'15,"0"0"-65"-15,0 0-30 0,0 0-24 0,0 0-36 0,0 0-1 16,0 0-23-16,0 0-4 0,0 0-23 16,0 0-18-16,0 0-15 0,0 0 14 0,0 0-6 15,0 0-10-15,0 0-5 0,0 0-10 0,0 0-24 16,0 0 20-16,0 0-34 0,39-2-7 0,-28-3-4 15,3-1 7-15,3 1-1 0,1 0-11 0,5-3-9 16,-1 2 4-16,3-2-46 0,2 2 7 0,-2 0-15 16,2 0-10-16,-2 1-19 0,0 0 5 0,-6 0-3 15,1 1-29-15,11-1-211 16,-18 4 85-16,-5 1-45 0,-8 0-35 0,16 3-1066 16,-16-3-132-16</inkml:trace>
  <inkml:trace contextRef="#ctx0" brushRef="#br0" timeOffset="173525.153">14407 2178 694 0,'0'0'285'0,"0"0"-49"0,0 0 10 15,0 0-78-15,0 0 41 0,0 0-43 0,0 0 1 16,0 0-9-16,0 0-8 0,0 0-23 0,0 0 7 15,0 0-16-15,0 0 12 0,4-5-26 0,-4 5 24 16,0 0-4-16,0 0 7 0,0 0-15 0,0 0 17 16,0 0-3-16,0 0-12 15,0 0-28-15,0 0 0 0,7-2-14 0,-7 2 21 16,7-2-21-16,-7 2-6 0,11-7-6 0,-4 5-8 16,1-3 4-16,-1 0-5 0,5 0 2 0,0-1-23 15,0 2 3-15,0-3 2 0,1 2-11 0,0 1-3 16,2-3-5-16,0 2 6 0,-4 1-17 0,2-1 39 15,0 2-44-15,-3-1-8 0,1 1-20 0,0 1-35 16,-2 1-51-16,-9 1-31 0,0 0-50 0,20-3-25 16,-20 3-40-16,9-1-933 0,-9 1-96 0,9 0-127 15</inkml:trace>
  <inkml:trace contextRef="#ctx0" brushRef="#br0" timeOffset="175612.362">16292 2276 726 0,'0'0'228'0,"2"-10"-2"16,-2 10-68-16,0 0 21 0,0 0-29 15,0 0 6-15,0 0-35 0,0 0 5 0,0 0-9 16,0 0 11-16,0 0-15 0,0 0 4 0,0 0-6 16,0 0 19-16,0 0-15 0,0 0 3 0,0 0-10 15,0 0-15-15,0 0-25 0,0 0-12 16,0 0 25-16,0 0-1 0,0 0 0 0,0 0 4 15,0 0 2-15,0 0 0 0,22 0-30 0,-22 0 19 16,0 0-6-16,0 0-10 0,13 1-5 0,-13-1 11 16,0 0-32-16,16-1 19 0,-16 1 11 0,12-3-11 15,-4 2-29-15,1-1 29 0,1 1-34 0,-1-3 2 16,2 1 3-16,-11 3 8 0,18-4-4 0,-5 1-9 16,-13 3-8-16,17-6 0 0,-10 5-25 15,-7 1-5-15,16-3-28 0,-16 3-11 0,13-3-28 16,-13 3-52-16,0 0-21 0,11-4-41 15,-11 4-75-15,7-5-953 0,-7 5-136 0</inkml:trace>
  <inkml:trace contextRef="#ctx0" brushRef="#br0" timeOffset="176152.598">16590 2044 1035 0,'0'0'234'15,"0"0"-1"-15,6-5-28 0,-6 5-6 0,0 0 24 16,0 0-44-16,0 0-21 0,0 0 2 16,0 0-13-16,0 0 25 0,0 0 10 0,0 0-21 15,0 0-28-15,0 0 33 0,0 0-29 0,0 0-7 16,6 18-23-16,-6-18-17 0,0 13 3 0,1-5 17 15,-1 1-44-15,2 2-9 0,-2-2-15 0,1 0 12 16,-1-9-5-16,2 16-3 0,-1-9-14 16,-1-7 12-16,2 13-12 0,-2-13 18 0,2 10-33 15,-2-10-5-15,6 7-7 0,-6-7-19 0,8 1-8 16,-8-1-11-16,0 0-30 0,21-10-5 0,-12 5-19 16,0-2-3-16,-1-2-7 0,2 1 3 0,-2-2-22 15,1-1 28-15,1 1-12 0,-2-2 33 0,-1 4-13 16,0-1 11-16,0 0 2 0,-1 0 5 0,-2 4 24 15,2-4 8-15,-2 5 13 0,-1-1-10 16,-3 5 0-16,7-7 8 0,-7 7 7 0,0 0 33 16,0 0 12-16,0 0 9 0,0 0 0 0,0 0 26 15,0 0-15-15,-3 25 21 0,1-16-13 0,-1 3 24 16,-2 1-71-16,1 1 39 0,-2 0-9 0,2 1 6 16,0-2-17-16,-3 2 16 0,1-1-21 15,-1 0-12-15,1-1 23 0,-2 0-11 0,3 0-28 16,-3-2 5-16,0 1-34 0,2-2-6 0,-1-1-17 15,2-1-18-15,-3-1-8 0,4-1-3 0,-2 0-30 16,0 1-1-16,6-7-31 0,-9 9-1 0,9-9 20 16,-9 7-18-16,9-7-47 0,-1 5-275 0,1-5-834 15</inkml:trace>
  <inkml:trace contextRef="#ctx0" brushRef="#br0" timeOffset="176660.545">16810 2269 1013 0,'-3'16'322'16,"0"-1"-53"-16,0-3-28 0,-1-1-23 0,0 1-37 15,1-3-29-15,-1 0-7 0,1 1-9 0,-2-2-31 16,1-1-19-16,1 1 12 0,-1-3-25 0,2 2-22 15,2-7-4-15,-5 9 15 0,5-9-37 0,-3 5 24 16,3-5-34-16,0 0 6 0,0 0-8 0,0 0 2 16,0 0 12-16,0 0-27 0,0 0 9 15,6-24-9-15,-6 24 0 0,7-15 10 0,-4 9 17 16,0-1-33-16,-1 2 21 0,1-2-24 16,0 2 15-16,-3 5 5 0,6-10-5 0,-3 7 21 15,-3 3-14-15,6-9 31 0,-6 9-12 0,8-7 15 16,-8 7-41-16,7-2 14 0,-7 2-22 0,8-2 16 15,-8 2 6-15,0 0-14 0,16 4-6 0,-16-4 29 16,10 7-29-16,-4-3 17 0,-6-4-28 0,11 7 20 16,-6-3-15-16,1-1 40 0,-6-3-25 0,7 7 5 15,-7-7-11-15,7 6-3 0,-7-6-6 0,7 4-7 16,-7-4 9-16,0 0 19 0,7 4-30 0,-7-4 10 16,0 0-21-16,0 0 26 15,0 0-15-15,0 0 1 0,0 0-21 0,0 0 35 16,0 0-12-16,0 0 10 0,0 0-11 0,0 0 5 15,0 0-1-15,-21 3 9 0,21-3-9 0,-13 1 16 16,6 2-5-16,-2-1-13 0,-1-1-51 0,0 0 24 16,-3 0-56-16,13-1-45 0,-24-1-1 0,11 1-23 15,2-1-76-15,-2 0-573 0,2-2-696 0</inkml:trace>
  <inkml:trace contextRef="#ctx0" brushRef="#br0" timeOffset="177188.168">16455 1839 1062 0,'0'0'440'0,"0"0"-70"15,0 0-20-15,0 0-62 0,0 0 1 0,0 0-30 16,0 0-2-16,-9 3-19 0,9-3-13 16,0 0-17-16,0 0 3 0,0 0 9 0,0 0-6 15,0 0-53-15,0 0-13 0,0 0-12 0,0 0-29 16,0 0-1-16,0 0-8 0,33-7-7 0,-23 5 6 15,2-1-34-15,1 0-13 0,6-1-14 0,-4 1-12 16,5-3-18-16,1 4-12 0,1-1-14 0,0-1 1 16,1 0-17-16,-1 1-10 0,0 0-21 15,0 0-33-15,-1 0-28 0,-2 1 0 0,-4 1-47 16,-1-2-32-16,-1 1-42 0,1 1-215 0,-5-1-735 16,-1 1-133-16,-8 1-201 0</inkml:trace>
  <inkml:trace contextRef="#ctx0" brushRef="#br0" timeOffset="189612.67">17733 2037 55 0,'0'0'55'0,"0"0"-10"0,0 0 44 0,0 0-73 16,0 0 28-16,0 0-35 0,0 0-15 0,0 0 22 16,0 0-32-16,0 0-18 0,0 0 55 0,0 0-11 15,0 0-7-15,0 0 47 0,0 0-81 0,0 0 31 16,0 0 21-16,0 0-36 0,0 0 9 15,0 0 61-15,0 0-18 0,0 0 6 0,0 0-28 16,0 0 3-16,0 0-18 0,0 0-14 0,0 0 14 16,0 0 20-16,0 0-53 0,0 0 33 0,0 0 42 15,0 0-105-15,0 0 87 0,0 0-27 0,0 0 12 16,0 0-9-16,0 0-15 0,0 0 43 0,0 0 20 16,0 0-48-16,0 0-19 0,0 0 38 15,0 0-67-15,0 0 81 0,0 0-9 0,0 0 32 16,0 0-89-16,0 0 33 0,0 0-47 0,0 0 89 15,0 0-102-15,0 0 2 0</inkml:trace>
  <inkml:trace contextRef="#ctx0" brushRef="#br0" timeOffset="191896.452">9425 13422 509 0,'0'0'199'0,"7"-6"-34"15,-7 6-20-15,0 0 9 16,0 0-15-16,0 0 31 0,0 0 21 0,4-2-52 16,-4 2 20-16,0 0-30 0,0 0-2 0,0 0-42 15,0 0 14-15,0 0-10 0,0 0 1 0,8-4-6 16,-8 4-34-16,0 0 24 0,0 0 1 0,7-3-20 16,-7 3 0-16,0 0-18 0,8-3 20 0,-8 3-31 15,0 0-4-15,7-4 9 0,-7 4 10 0,0 0-26 16,7-7 20-16,-7 7-23 0,4-4 9 0,-4 4-15 15,0 0 10-15,0 0 5 0,7-4 1 0,-7 4-14 16,0 0-2-16,0 0 13 0,4-5 4 16,-4 5-29-16,0 0 12 0,0 0 6 0,0 0 1 15,0 0-1-15,0 0-1 0,0 0-5 0,0 0 15 16,-29 4-11-16,29-4 10 0,-16 4-5 0,3-2 20 16,3 1-41-16,0-2 27 0,-2 2-6 15,0 0 5-15,0-2-12 0,0 2-1 0,2 0 10 16,-2-1 6-16,0-1-29 0,2 1 12 0,1 0-8 15,0-1 22-15,9-1-23 0,-14 1 12 0,6 1-15 16,8-2 29-16,-12 3-44 0,12-3 25 0,-10 1 1 16,10-1 4-16,0 0 3 0,-11 0 22 0,11 0-28 15,0 0 11-15,0 0-3 0,0 0-12 16,0 0-13-16,0 0 11 0,0 0-8 0,0 0 31 16,0 0-9-16,0 0-5 0,26-14-12 0,-19 13-8 15,1-3-2-15,-1 1 45 0,-7 3-44 16,16-2 12-16,-8 0-7 0,-1-1 12 0,-7 3-14 15,15-3 15-15,-10 1-3 0,-5 2 6 0,13-3-16 16,-13 3 19-16,10-2-15 0,-10 2 6 0,8-1-15 16,-8 1 16-16,9-3-10 0,-9 3 3 0,0 0 3 15,0 0 0-15,0 0-15 0,0 0 19 0,0 0-27 16,0 0 20-16,0 0-3 0,0 0 27 0,0 0-19 16,0 0 23-16,0 0-7 0,0 0-32 15,0 0-10-15,-12 19 48 0,12-19-24 0,0 0-6 16,-7 6-3-16,7-6 15 0,-7 4-14 0,7-4 16 15,-7 2-19-15,7-2 20 0,-8 4-29 0,8-4-17 16,-9 4-30-16,9-4-3 0,-10 1-74 0,10-1-62 16,-11 2-20-16,11-2-1051 0,0 0-149 15</inkml:trace>
  <inkml:trace contextRef="#ctx0" brushRef="#br0" timeOffset="194404.254">17759 2033 443 0,'10'3'174'16,"-10"-3"7"-16,0 0-17 0,0 0 0 15,0 0-16-15,0 0-29 0,0 0 26 0,0 0-19 16,0 0-9-16,10 1-11 0,-10-1-8 0,0 0-3 16,0 0 5-16,0 0-12 0,0 0-9 15,0 0-9-15,0 0-11 0,0 0-1 0,0 0-20 16,0 0 3-16,0 0-8 0,-15 14-10 0,15-14 11 16,-11 6-23-16,5-4 32 0,6-2-24 0,-13 3 8 15,7-1 28-15,6-2-28 0,-15 3-18 0,8 0-12 16,0-2 36-16,-3 1-8 0,1 1-12 0,-1-2-19 15,10-1 12-15,-19 6-2 0,9-4-21 16,10-2 13-16,-20 4-17 0,11 1-2 0,-1-3-49 0,10-2-7 16,-16 4-15-16,16-4-90 0,-15 3-101 15,10-1-385-15</inkml:trace>
  <inkml:trace contextRef="#ctx0" brushRef="#br0" timeOffset="195056.701">17921 1883 914 0,'0'0'279'0,"0"0"-14"0,0 0-24 16,0 0-42-16,0 0-27 0,0 0-2 0,0 0-36 15,0 0 13-15,4-5-1 0,-4 5-31 16,0 0-16-16,0 0 4 0,0 0-26 0,0 0 5 16,0 0 7-16,0 0-8 0,-3 25-17 0,3-25-4 15,-3 14-24-15,2-5 14 0,1-2-3 0,-2 1 0 16,2-8-6-16,-1 16 13 0,1-7-31 15,-2-2 6-15,2-7-3 0,0 15 13 0,0-7 6 16,0-8-11-16,2 13-9 0,-2-13 25 0,3 11-28 16,-3-11 11-16,4 8-20 0,-4-8 15 0,7 7-9 15,-7-7 35-15,9 3-40 0,-9-3-19 16,12 1-33-16,-12-1-4 0,12-1-34 0,-12 1-5 16,14-5-36-16,-14 5 5 0,13-7-17 0,-13 7-4 15,10-10-33-15,-4 3-5 0,0-1 2 0,0-1-12 16,0 0 31-16,-1-1-25 0,1 0 47 0,-1 0 6 15,0 2 50-15,-1-1 43 0,2 0 6 16,-2 2 53-16,0-1 47 0,0 4 27 0,0-2 10 16,-4 6 21-16,8-8-3 0,-8 8 2 0,7-6-22 15,-7 6 10-15,0 0-15 0,0 0-1 16,0 0-13-16,0 0 0 0,0 0-12 0,3 18 11 16,-3-18-11-16,-9 19-9 0,3-6-8 0,-1 0-11 15,-3 2-8-15,2 0 5 0,-2 2-1 0,-1-2-1 16,-1 3-10-16,1-1 0 0,0-2-13 0,1-1-6 15,0 0 7-15,-1-3-7 0,2 1-6 0,-1 0 16 16,1-1-32-16,1-2 28 0,1 0-36 0,1-2 6 16,0 0-9-16,1 0-12 0,1-2 9 0,4-5-36 15,-7 8-29-15,7-8-31 0,0 0-58 16,-6 9-2-16,6-9-274 0,0 0-798 16,0 0-126-16</inkml:trace>
  <inkml:trace contextRef="#ctx0" brushRef="#br0" timeOffset="195364.691">18096 2078 670 0,'0'0'326'16,"0"0"-40"-16,0 0-15 0,0 0-43 0,0 14-10 16,0-14-20-16,0 0 1 0,-2 17-13 0,2-17-24 15,-2 13-19-15,2-13 5 0,2 15-15 16,-2-15-22-16,0 16-19 0,2-7 10 0,-2 0-17 16,1 1-9-16,-1 2-15 0,2-3-6 0,-4 1-22 15,2 0 5-15,0 0-47 0,-1 1 4 0,-3-4-38 16,4-7-17-16,-3 14-57 0,3-14-24 0,-6 9-29 15,6-9-118-15,-4 7-986 0,4-7-136 0</inkml:trace>
  <inkml:trace contextRef="#ctx0" brushRef="#br0" timeOffset="195807.568">18113 2144 1351 0,'0'0'325'16,"12"-6"-50"-16,-12 6-51 0,13-6 0 0,-5 2-38 16,-8 4 5-16,15-6-37 0,-7 3-2 15,-8 3-44-15,13-7-7 0,-13 7-34 0,14-3 18 16,-14 3-15-16,12-6 2 0,-12 6-14 16,0 0-17-16,0 0-19 0,0 0 30 0,0 0-18 15,0 0 1-15,12 10-10 0,-12-10-14 0,0 0 0 16,0 0 21-16,-15 22-16 0,15-22-2 0,-10 10-1 15,6-4 7-15,-2-2-1 0,2 1-10 0,4-5-6 16,-7 7 15-16,2-3-6 0,5-4 27 0,-5 7-13 16,5-7 21-16,-3 5-7 0,3-5-6 0,0 0 17 15,0 0-41-15,0 0 1 0,0 0 0 16,0 0 10-16,17 13-8 0,-17-13-13 0,13 2 37 16,-13-2-30-16,0 0 17 0,15 4-30 15,-15-4 36-15,0 0-41 0,14 4 34 0,-14-4-28 16,0 0 13-16,7 8-16 0,-7-8 8 0,0 9-5 15,0-9 10-15,-4 12-15 0,4-12 13 0,-8 13-16 16,1-8 28-16,1 1-28 0,-1-1 7 0,-3 0-19 16,2-2-5-16,-1 1 7 0,-1 0-16 0,-1-1 0 15,1 0-50-15,-2-3-14 0,12 0-21 16,-22 0-34-16,9-1-12 0,2-1-59 0,0-1-1011 16,-1-2-119-16</inkml:trace>
  <inkml:trace contextRef="#ctx0" brushRef="#br0" timeOffset="196320.365">17829 1723 1121 0,'0'0'292'0,"0"0"-38"16,0 0-23-16,0 0 2 0,-9-1-17 0,9 1 2 15,0 0-10-15,0 0-22 0,0 0-15 16,0 0 21-16,0 0-12 0,0 0 4 0,0 0-9 16,0 0 10-16,0 0-3 0,0 0-2 0,0 0-7 15,0 0-26-15,0 0-19 0,0 0-12 0,0 0-17 16,0 0-5-16,0 0-21 0,31 0 16 15,-21 0-18-15,2 0-15 0,2-1 1 0,0 0-11 16,3 1-22-16,1-1 7 0,5-2-24 0,-1 1-7 16,1 1-14-16,1-2-11 0,4 2-6 0,-1-2-22 15,-3 2-23-15,0-1-7 0,-1 0-25 16,0-1 7-16,-2 1-32 0,-4 1-28 0,-2-2-73 16,0 0 9-16,1 2-228 0,-7 1-746 0,1-1-100 15</inkml:trace>
  <inkml:trace contextRef="#ctx0" brushRef="#br0" timeOffset="201616.542">18995 1936 326 0,'0'0'89'0,"0"0"33"16,-13-1-33-16,13 1-4 0,0 0-24 0,0 0 28 16,0 0-1-16,-14 6 12 0,14-6-15 0,-7 4 33 15,7-4-19-15,-10 6-13 0,10-6 27 16,-7 8-31-16,3-4 13 0,-1 3-19 0,3 1-12 16,-1 1 23-16,0 2-11 0,-1-3-10 0,1 3-8 15,2 0 10-15,-1 2-46 0,1-1 17 0,2 1-7 16,-1-13-14-16,2 23 14 0,1-10-12 15,-2-2 16-15,3-1 11 0,-1 3-32 0,0-3-12 16,1 1-13-16,2-2 55 0,-2 1-36 0,2-3 19 16,0 3-10-16,-6-10 19 0,12 14-24 0,-6-8 21 15,1 1-4-15,-7-7-10 0,15 10-27 0,-9-7 37 16,-6-3 0-16,14 5-11 0,-14-5-4 16,16 3-15-16,-16-3 15 0,16 2-1 0,-16-2-14 15,19-5 3-15,-8 3 20 0,-1-2-23 0,0-1-32 16,1 0 11-16,-1-1 12 0,-1 0 1 0,3-2 6 15,0 0-2-15,-2-1-11 0,1-1 7 16,-3 1 22-16,2-2 9 0,0 0-10 0,-1-1-17 16,-1 1-2-16,-2-1 6 0,2-1-3 0,-2 0 12 15,0 2-9-15,-4-1 17 0,1 2-21 0,0-2 12 16,-1 2-12-16,-2 2 10 0,0-3-38 0,-2 2 48 16,1-2 0-16,-2 3-9 0,0-1 13 0,-1 0-30 15,-2 1 29-15,-1 1 8 0,-1 0-63 16,0-1 22-16,0 2 18 0,-3 0 2 0,1 1-2 15,0-1 9-15,-1 1-36 0,-1 1 46 0,1 1-17 16,-2-1-2-16,2 2 15 0,-3-1-29 0,1 2 4 16,2 1 25-16,-2 0-12 0,2 0-10 0,-2 1 13 15,2 1 2-15,-1-1-16 0,0 2 4 0,0 0 14 16,1-1-17-16,0 0 19 0,2 2-14 0,-2-1 2 16,1 0 9-16,1 1-32 0,1 0 19 15,-2-1-10-15,3 0-3 0,0-1 7 0,0 1-40 16,7-3-52-16,-13 5 31 0,9-3-17 0,4-2-21 15,0 0-84-15,-14 7-56 0,7-4-1191 0</inkml:trace>
  <inkml:trace contextRef="#ctx0" brushRef="#br0" timeOffset="-212576.515">14759 3093 357 0,'0'0'170'0,"0"0"-21"0,0 0-13 15,0 0-8-15,4-4 14 0,-4 4 2 0,0 0 7 16,0 0-14-16,0 0-19 0,0 0 22 0,-23 11-70 16,23-11 54-16,-14 3-24 0,7 0-20 0,-1-2 10 15,-2 2-1-15,1-1 23 0,-2 0-50 16,1 1-33-16,0-1 8 0,1 0-17 0,-1-1 14 15,2 1-20-15,-1-1 20 0,9-1 13 0,-16 3-8 16,9-1-25-16,-2-1 12 0,9-1-26 0,-16 4 16 16,10-3-28-16,-1 1-32 0,7-2-10 15,-14 6-9-15,8-5-32 0,6-1-47 0,-13 5-31 16,13-5-65-16,-11 6-1256 0</inkml:trace>
  <inkml:trace contextRef="#ctx0" brushRef="#br0" timeOffset="-211800.967">14899 2955 812 0,'0'0'201'0,"0"0"17"0,-12 25-12 16,12-25-22-16,-2 11-33 0,0-4 9 0,2-7-26 15,-1 13 12-15,1-7-15 0,0-6-26 16,0 15-5-16,0-8-2 0,0-7-30 0,3 12-2 15,-3-12-3-15,4 11 21 0,1-6-29 0,-5-5-8 16,10 7-34-16,-10-7-1 0,12 4-40 0,-6-2-20 16,-6-2-20-16,13-2 3 0,-13 2-47 15,13-4-6-15,-13 4-18 0,13-8-21 0,-6 3-15 16,-7 5-19-16,13-13 31 0,-6 6-22 0,-2-2 62 16,2 2 47-16,-3-1-50 0,2 1 53 0,0-2-27 15,1 1 54-15,-7 8 43 0,8-13-25 0,-8 13 25 16,6-11 35-16,-1 5-5 0,-2 3 78 0,-3 3-12 15,6-7-10-15,-6 7 51 0,3-4-23 0,-3 4-14 16,0 0 19-16,0 0-44 0,0 0 6 16,0 0-11-16,0 0 10 0,0 0-30 0,4 22 11 15,-4-22-8-15,-5 15 16 0,2-7-13 16,0 0-4-16,-2 1-5 0,0 0-17 0,-1 1-12 16,1-2 22-16,-1 3-23 0,-1-1 13 0,0-2 3 15,1 2-16-15,-1-1-11 0,0 0 15 0,-2-2-9 16,3 2-15-16,-1-1-27 0,-1-1 7 0,2-1-10 15,0 0 23-15,1 1 14 0,1-1 9 0,0-1-24 16,-1 0 11-16,5-5-32 0,-7 10 8 0,4-5 31 16,-1 0 3-16,4-5-18 0,-5 12 19 0,4-6-1 15,1-6-3-15,-3 12 12 0,-1-6-32 16,4-6-4-16,-2 11-13 0,1-5-44 0,1-6-22 16,0 0-57-16,-7 12-30 0,7-12-323 0,0 7-1014 15</inkml:trace>
  <inkml:trace contextRef="#ctx0" brushRef="#br0" timeOffset="-211040.503">15128 3156 780 0,'-7'13'230'15,"4"-2"-14"-15,-3 0-29 0,2-1-31 0,-2-1-26 16,3-2 9-16,-2 2-26 0,3-1 16 0,-1 1-29 16,1-3-1-16,-4 0-56 0,6-6 14 15,-3 9-26-15,3-9 35 0,-4 7-28 0,4-7 37 16,0 0-21-16,0 0-4 0,0 0-40 0,0 0 16 16,0 0 6-16,0 0-11 0,7-30-10 15,-1 21 18-15,-4 1-12 0,3-2 2 0,-1 2-19 16,-1 1 4-16,1-3-4 0,-1 3 19 0,2-1-2 15,-2 1 12-15,2 1-17 0,-5 6 5 0,5-10-17 16,-3 5 18-16,-2 5-36 0,4-8 21 0,-4 8-17 16,4-5 31-16,-4 5-13 0,0 0 14 0,0 0-20 15,0 0 43-15,12 13-31 0,-8-4-14 16,-1-1-6-16,-1 3 17 0,2-1-4 0,2 0 13 16,0-1 13-16,-2 1-7 0,2-1 9 0,-1 1-15 15,0-3 6-15,2 0 3 0,-2 0-16 0,0 0 6 16,-5-7 9-16,8 9 2 0,-4-7-5 0,-4-2-9 15,9 6-6-15,-9-6 13 0,0 0-22 0,0 0 21 16,7 1-30-16,-7-1 6 0,0 0-28 0,0 0 28 16,0 0 3-16,0 0 6 0,0 0-28 15,-21-11 35-15,14 10-16 0,7 1 8 0,-17-3 20 16,8 2-22-16,1 0-18 0,-3 1-28 16,2-1-23-16,-3 0-41 0,0-2-21 0,12 3-48 15,-24-3-74-15,17 1-320 0,-3 0-902 0</inkml:trace>
  <inkml:trace contextRef="#ctx0" brushRef="#br0" timeOffset="-210513.268">14759 2863 1139 0,'0'0'399'0,"0"0"-46"15,-7 1-32-15,7-1-5 0,0 0-58 0,0 0-11 16,0 0-34-16,0 0-34 0,0 0-13 16,0 0-10-16,30-4-12 0,-30 4-17 0,19 0-26 15,-9-3-4-15,1 2-17 0,5-2-1 0,-2 2-9 16,4-1-11-16,-1 0-16 0,3 0-14 0,-2 0 0 16,1 1-1-16,-1-3-12 0,-3 4-16 15,1-2-31-15,-1 2-9 0,-1-1-19 0,-3 1-25 16,1 1-47-16,-12-1-43 0,18 2-54 0,-12 2-295 15,-6-4-739-15,16 5-202 0</inkml:trace>
  <inkml:trace contextRef="#ctx0" brushRef="#br0" timeOffset="-208435.463">15895 2803 803 0,'0'0'276'0,"0"0"-7"0,0 0-31 0,0 0-48 16,0 0-19-16,0 0 13 0,0 0-18 0,0 0-11 15,0 0-35-15,0 0 11 0,0 0-5 0,0 0 7 16,0 0-43-16,0 0 7 0,-4 29-10 0,4-29-1 15,0 13-19-15,-2-7 10 0,2-6-14 0,2 12-7 16,-2-12 8-16,1 13-1 0,1-6-25 0,-2-7-5 16,4 12-13-16,-2-6-36 0,-2-6-16 0,5 9-11 15,2-6-23-15,-7-3-37 0,0 0-30 0,20 1-41 16,-20-1-29-16,20-5-44 0,-10-1-521 16,1 1-728-16</inkml:trace>
  <inkml:trace contextRef="#ctx0" brushRef="#br0" timeOffset="-208129.489">16120 2753 1023 0,'0'0'315'0,"0"0"-36"0,0 0-29 0,-6 28-18 16,3-21-52-16,-2 0 3 0,-1 3-15 0,-1-2-12 16,-3 4-51-16,2-2 15 0,-1 1-26 15,-1 0-13-15,0 1-13 0,0-4-3 0,-1 2-40 16,0 1 22-16,1-3-5 0,-1 2-23 15,2-2-7-15,1-1 9 0,-2 0-1 0,3 0-14 16,0-1 3-16,0 0 5 0,1 1-14 0,-1 0 21 16,3-1-10-16,-1 2 10 0,1 0-23 0,1 0 22 15,0 2-12-15,2 0 5 0,-2 0-11 0,2 3 19 16,-2-1 8-16,3 1-9 0,-1-1-3 0,1 2 15 16,-2 0-27-16,1-2 24 0,0 0-23 15,-1 1-6-15,2 0 3 0,-1-2 3 0,-2-1-10 16,3-1-27-16,-2 1-24 0,-1-3-51 15,3-7-40-15,0 0-1 0,-5 13-78 0,2-11-682 0,3-2-557 16</inkml:trace>
  <inkml:trace contextRef="#ctx0" brushRef="#br0" timeOffset="-207024.59">16080 2994 480 0,'0'0'137'16,"0"0"-11"-16,0 0-26 0,0 0-48 16,0 0 19-16,0 0-5 0,0 0-27 15,0 0-14-15,0 0-4 0,0 0 64 0,0 0-39 16,0 0 12-16,0 0-5 0,0 0 1 0,0 0-17 16,0 0 15-16,0 0-29 0,0 0 41 0,0 0-67 15,0 0 14-15,0 0 29 0,0 0 3 0,0 0-39 16,0 0 23-16,0 0-1 0,0 0 18 0,0 0-37 15,0 0 1-15,0 0 29 0,0 0 14 0,0 0-25 16,0 0 25-16,0 0-1 0,0 0 12 0,0 0-25 16,0 0 14-16,0 0-8 0,0 0 0 0,0 0 3 15,0 0-14-15,3-8 15 0,-3 8 2 0,0 0-18 16,0 0-17-16,0 0-18 0,0 0 18 16,0 0 9-16,0 0-15 0,0 0 2 15,0 0 11-15,0 0-7 0,0 0 23 0,0 0-33 16,0 0 16-16,0 0-10 0,0 0 27 0,0 0-4 15,0 0 11-15,0 0-24 0,0 0-7 0,0 0 3 16,0 0 10-16,0 0-26 0,0 0-3 0,0 0 23 16,0 0-4-16,0 0-5 0,0 0-3 0,0 0 0 15,0 0 5-15,0 0-11 0,0 0 25 0,0 0-27 16,0 0 13-16,0 0-16 0,0 0 6 0,0 0 15 16,0 0-7-16,0 0-18 0,0 0 14 15,0 0-20-15,0 0 42 0,0 0-19 0,0 0-4 16,0 0-38-16,0 0 29 0,0 0 24 0,0 0-11 15,0 0-20-15,0 0 24 0,0 0-14 16,0 0 31-16,0 0-8 0,0 0 9 0,0 0-16 16,0 0 18-16,0 0 3 0,0 0 1 0,0 0 1 15,0 0 20-15,0 0-4 0,0 0-7 0,-4 26 12 16,4-26 14-16,0 0-23 0,1 9 1 0,-1-9-9 16,0 0 21-16,2 10-16 0,-2-10 9 0,0 0 0 15,0 0-11-15,1 12-5 0,-1-12-9 16,0 0-30-16,0 0 17 0,0 8-8 15,0-8 13-15,0 0-10 0,0 0 10 0,-3 10-7 0,3-10-6 16,0 0 3-16,-2 8 12 0,2-8-13 0,-3 7 6 16,3-7-27-16,-3 7 27 0,3-7-16 15,-5 10 16-15,5-10-4 0,-2 7-20 0,2-7 2 16,-3 7 14-16,3-7-17 0,-4 7 28 0,4-7-44 16,-3 7 25-16,3-7-42 0,0 0-4 0,-3 6-42 15,3-6-34-15,0 0-5 0,0 0-21 0,0 0-20 16,0 0-18-16,-10 5-548 0,10-5-580 0</inkml:trace>
  <inkml:trace contextRef="#ctx0" brushRef="#br0" timeOffset="-206684.361">16147 2983 883 0,'0'0'335'16,"3"15"-59"-16,1-7-56 0,-2 2-9 16,1 0-14-16,0 0-15 0,0 2-27 0,1-1-15 15,-1-1-6-15,2-1-3 0,-1 1-29 0,1 1 2 16,-2-3-41-16,3-1 6 0,-3 0-13 0,-3-7-7 16,7 11-6-16,-4-7-43 0,-3-4-41 0,4 8 23 15,-4-8-43-15,0 0 45 0,8 5-2 0,-8-5 15 16,0 0-25-16,0 0 9 0,0 0-13 15,0 0 4-15,0 0 12 0,0 0 10 0,0 0-16 16,0 0 22-16,0 0-9 0,-17-21-13 0,17 21 15 16,-11-3-9-16,5-1-19 0,-2 3 2 15,1-3 27-15,-2 1 12 0,2 2-12 0,-4-2-52 16,2 0 8-16,-1 0-57 0,-1 0-34 0,11 3-63 16,-11-6-203-16,4 1-1055 0</inkml:trace>
  <inkml:trace contextRef="#ctx0" brushRef="#br0" timeOffset="-206329.078">16282 2848 711 0,'0'0'321'0,"9"2"-39"0,-9-2-27 16,0 0-82-16,9 2 55 0,-9-2-85 0,5 7 12 15,-5-7-10-15,7 5 7 0,-7-5-1 0,6 11-18 16,-3-5-26-16,-1 0 7 0,-2-6-4 0,8 15-11 15,-7-5-41-15,2 0 15 0,1 0 2 0,-1 1-22 16,-2-1 5-16,2 0-17 0,-2 1-9 0,-1 0-21 16,0-1-57-16,0 1 8 0,0-3-77 0,0-8-10 15,0 17-66-15,0-17-70 0,-1 13-1085 0,0-9-153 16</inkml:trace>
  <inkml:trace contextRef="#ctx0" brushRef="#br0" timeOffset="-206149.113">16410 2955 1356 0,'0'0'301'0,"0"0"-40"16,-26 12-80-16,16-9-44 0,-2-1-48 0,-1 1-33 15,-3-1-13-15,2 1-82 0,-4-1 8 0,2-2-69 16,-1 1-62-16,3-1 7 0,3 0-361 0</inkml:trace>
  <inkml:trace contextRef="#ctx0" brushRef="#br0" timeOffset="-205644.365">16533 2755 1298 0,'0'0'351'15,"0"0"-41"-15,-5 17 7 0,5-17-103 16,0 15 10-16,0-15-44 0,-1 16 2 0,2-6 0 15,-1-10-19-15,3 20-29 0,-1-9 0 0,-2-11-16 16,2 15-14-16,1-7-27 0,2 1 11 0,-5-9-10 16,8 12-4-16,-1-7-16 0,-1-2-16 0,-6-3-32 15,13 4 5-15,-13-4-32 0,13-2 9 0,-5-2-26 16,-1-1 21-16,-1 1-14 0,3-3-6 0,-2 1-10 16,0-2 19-16,-1 1 6 0,2 0 5 0,-2 0-15 15,-2-1-5-15,1 1 6 0,-1 2 13 0,0 1-2 16,1-2 13-16,-5 6 12 0,5-6 1 15,-5 6-1-15,0 0 30 0,0 0-21 16,0 0 31-16,0 0-24 0,0 0 18 0,0 0 5 16,-5 37-1-16,2-25-16 0,-2 6 11 0,0-1-21 15,0 2-6-15,0 1 9 0,-1 1 2 0,-1 0-11 16,3-4 21-16,-2 0-16 0,2-1 19 0,0-1-47 16,-1 0-7-16,1-3-13 0,2-1 2 0,-1 0-28 15,1-3-13-15,-1-2-41 0,3-6-29 0,0 0-39 16,-5 11-3-16,5-11-62 0,0 0-980 0,0 0-152 15</inkml:trace>
  <inkml:trace contextRef="#ctx0" brushRef="#br0" timeOffset="-205296.99">16783 2988 1244 0,'0'0'350'0,"0"0"-57"0,-27 18-16 0,20-13-31 16,-2 3-33-16,1-1-33 0,1 2-1 0,0-1-21 15,0-1-13-15,0 0-32 0,3 0 0 0,-2 1-16 16,1 0 10-16,3-2-30 0,2-6 5 0,-5 10 5 16,5-3-10-16,0-7-20 0,5 10 9 0,-5-10-32 15,7 7 19-15,-7-7-10 0,14 5-43 16,-9-4-29-16,-5-1 12 0,18-1-46 0,-18 1-10 16,15-4-61-16,-15 4-38 0,20-8-97 0,-10 1-961 15,-3 2-148-15</inkml:trace>
  <inkml:trace contextRef="#ctx0" brushRef="#br0" timeOffset="-205056.588">16945 2859 1193 0,'2'13'396'15,"-2"-13"-65"-15,0 15-39 0,-2-3-42 0,2-2-28 16,-1 0-44-16,1 1-17 0,0 2-32 16,0-3 16-16,0 3-15 0,1-2-4 0,-1 0-27 15,0 2-16-15,2-3-40 0,-2 1 0 0,1-2-32 16,1-1-31-16,-2-8-60 0,0 0-32 0,1 20-87 16,1-17-1018-16,-2-3-226 0</inkml:trace>
  <inkml:trace contextRef="#ctx0" brushRef="#br0" timeOffset="-204892.102">17008 2932 1082 0,'0'0'285'15,"-16"1"-94"-15,16-1-22 0,-23 2-66 0,11-4-23 16,-2 4-53-16,-1-4-58 0,-2 2-91 0,3 3-38 15,-1-6-1359-15</inkml:trace>
  <inkml:trace contextRef="#ctx0" brushRef="#br0" timeOffset="-204336.423">17119 2714 1104 0,'0'0'297'0,"-7"30"-31"0,6-24-13 15,1-6-67-15,-4 13 30 0,2-5-70 0,2 1 9 16,0-9-5-16,0 14-15 0,2-7-20 0,-2-7-17 16,4 12 5-16,-2-5-8 0,-2-7-25 0,8 8 10 15,-8-8-11-15,11 9-13 0,-5-5-45 16,-6-4-5-16,14 4-36 0,-14-4 30 0,14 0-26 15,-14 0 5-15,17-2-5 0,-17 2 3 0,16-6 2 16,-7 2 5-16,0-1-1 0,-1 0 5 0,1 2-1 16,-9 3 19-16,12-10-14 0,-6 9 8 0,-2-3-6 15,-4 4 2-15,12-5-7 0,-12 5 13 0,7-4 2 16,-7 4-2-16,0 0-2 0,0 0 19 0,0 0-8 16,0 0 11-16,0 0-7 0,0 0 23 15,-7 30-17-15,2-20 17 0,-2 2-17 0,3-1 3 16,-2 1-22-16,2 0 16 0,0 1-10 15,0-2 16-15,-2 1-18 0,3-3 34 0,-1 2-32 16,1-1-2-16,0 0 1 0,-1-2-22 0,3-1-26 16,-1 0 10-16,2-7-67 0,0 0-3 0,-6 15-53 15,6-15-80-15,-1 6-944 0,1-6-308 0</inkml:trace>
  <inkml:trace contextRef="#ctx0" brushRef="#br0" timeOffset="-204056.349">17328 2939 892 0,'0'17'280'0,"2"-12"-7"0,-2-5-51 16,0 13 17-16,0-13-53 0,3 13-17 0,-3-6-9 15,0-7-19-15,1 15-49 0,0-8 11 0,-1-7-31 16,2 12 0-16,-2-12-79 0,0 0-23 0,-3 17-37 16,3-17-46-16,0 0-103 0,-6 6-1113 0</inkml:trace>
  <inkml:trace contextRef="#ctx0" brushRef="#br0" timeOffset="-203761.333">17333 2949 1101 0,'8'-4'360'15,"-8"4"2"-15,0 0-79 0,16-4-49 0,-16 4-40 16,10-3-8-16,-10 3-21 0,12-2-11 0,-12 2-32 15,14-1-1-15,-14 1-14 0,0 0-15 0,19 3-9 16,-19-3-4-16,12 6-16 0,-12-6-5 0,10 7-4 16,-10-7 11-16,9 10-6 0,-4-5-4 15,-5-5-25-15,8 10 17 0,-8-10-17 0,2 11-9 16,-2-11-2-16,3 11 15 0,-3-11 2 0,0 0 2 16,-4 14-15-16,4-14-15 0,-9 10-27 15,9-10 3-15,-12 6-21 0,3-3-3 0,9-3-33 16,-18 4 5-16,8-3-49 0,10-1-15 0,-22-1-73 15,22 1-145-15,-19-2-932 0,8 1-135 0</inkml:trace>
  <inkml:trace contextRef="#ctx0" brushRef="#br0" timeOffset="-203108.375">16978 2667 1256 0,'0'0'353'0,"0"0"-22"0,0 0-49 0,0 0-14 16,0 0-29-16,0 0-48 0,0 0-21 0,0 0-14 16,0 0-19-16,30-10-27 0,-21 9-16 0,1-2 29 15,2 1-37-15,2-1 15 0,-1 0-32 0,2 1 0 16,-1 0-47-16,0-1-14 0,0 2-13 15,1-1-11-15,-1 0-17 0,-1 1-29 16,-1 0-49-16,-12 1-41 0,17-3-95 0,-17 3 4 0,16 2-395 16,-16-2-778-16</inkml:trace>
  <inkml:trace contextRef="#ctx0" brushRef="#br0" timeOffset="-202680.821">16643 2646 957 0,'0'0'282'0,"10"-2"-89"16,-10 2 19-16,0 0-18 0,8-3-55 0,-8 3 20 15,0 0-44-15,0 0 8 0,0 0-14 16,0 0-47-16,0 0 2 0,0 0 7 0,0 0-24 16,0 0 32-16,0 0 0 0,0 0-15 0,-21 15-25 15,14-12-1-15,-2-2-16 0,1 2-18 0,-5 1 14 16,3-1-36-16,-2-1 18 0,-1 2-70 0,0-2-25 16,-4 1-95-16,7-1-133 0,-5 0-1156 0</inkml:trace>
  <inkml:trace contextRef="#ctx0" brushRef="#br0" timeOffset="-202265.201">16056 2667 1589 0,'0'0'391'0,"0"0"-46"0,-14 0-61 0,14 0-48 15,-15 3-13-15,6-1-33 0,-1-1-29 0,-1 1-1 16,-2 0-41-16,2 1 12 0,-2-1-47 0,0 1-6 16,-1-1-25-16,2 0-40 0,-4 3-32 15,3-3-1-15,2 0-40 0,-3 1-21 0,3-1-20 16,-1 1-49-16,12-3-57 0,-17 4-308 15,10-4-768-15,-1 2-163 0</inkml:trace>
  <inkml:trace contextRef="#ctx0" brushRef="#br0" timeOffset="-200624.384">17799 2828 1074 0,'0'0'387'0,"0"0"-37"0,0 0-37 15,0 0-45-15,0 0-45 0,0 0-16 16,18 10-25-16,-18-10-3 0,0 0-37 0,10 3 6 16,-10-3-27-16,9 3-5 0,-9-3-14 0,9 4-12 15,-9-4-23-15,13 3-18 0,-7-1-21 0,-6-2-19 16,18 3-37-16,-18-3-11 0,16 4-30 0,-16-4-15 15,18 3-41-15,-18-3-62 0,18-1-60 0,-5 1-109 16,-4-2-1067-16</inkml:trace>
  <inkml:trace contextRef="#ctx0" brushRef="#br0" timeOffset="-200176.704">18092 2716 1429 0,'-2'7'362'15,"0"0"-43"-15,-1 0-55 0,0 2-45 16,0-3-6-16,3-6-35 0,-4 14-1 0,1-8-37 16,3-6 2-16,-4 9-24 0,1-4-4 15,3-5-34-15,-3 9-8 0,3-9 12 0,0 0-18 16,0 0-27-16,0 0-4 0,10 12-31 0,-10-12 10 15,0 0-42-15,0 0 3 0,18-2-25 0,-18 2 6 16,14-9 1-16,-5 4 18 0,-2-3-26 0,0 1 12 16,0 0-4-16,0-2 8 0,0 0 1 0,2 2 31 15,-4-2-14-15,1 2 11 0,-6 7 34 0,9-11 13 16,-9 11 22-16,8-7-18 0,-8 7-21 0,8-4 26 16,-8 4 0-16,0 0 9 0,0 0-7 0,0 0 27 15,12 16 4-15,-12-16-21 0,-2 17-6 16,2-17 9-16,-2 24-3 0,-1-7 12 15,-2-1-12-15,3 0 11 0,-4 2-29 0,3 0 4 16,-2 0-16-16,0-1 16 0,2 0-26 0,-1 0 0 16,0-3-2-16,0 1 16 0,0-4-24 0,1 1-4 15,0-3-19-15,0 1-15 0,0-2-15 0,2-2-8 16,1-6-37-16,0 0-26 0,-3 14-56 0,3-14-18 16,0 0-68-16,0 0-541 0,0 0-476 0,0 0-130 15</inkml:trace>
  <inkml:trace contextRef="#ctx0" brushRef="#br0" timeOffset="-199840.286">18445 2845 1327 0,'0'0'310'0,"0"0"-10"15,0 0-8-15,0 0-55 0,0 0-34 16,0 0 6-16,-30 11-35 0,20-7 6 0,1 2-23 16,0 0 1-16,1 0-21 0,-2 1-6 0,1-1 10 15,2 2-28-15,0-1-30 0,0-1 5 0,2 3 2 16,5-9 2-16,-6 12-13 0,3-4-2 0,3-1 3 16,0-7-5-16,3 12-33 0,-3-12 24 15,7 10-22-15,-3-6-15 0,-4-4-5 0,14 6-10 16,-7-4-19-16,-7-2-7 0,16 1-28 0,-8-1 6 15,-8 0-27-15,15-2-13 0,-7-1-1 0,-1 1-6 16,-7 2-23-16,11-7-21 0,-11 7-5 0,11-10-43 16,-11 10-38-16,6-11-16 0,0 4-149 15,-5 1-901-15,-1 6-133 0</inkml:trace>
  <inkml:trace contextRef="#ctx0" brushRef="#br0" timeOffset="-199213.288">18045 2635 1335 0,'0'0'352'16,"0"0"8"-16,0 0-60 0,0 0-8 0,0 0-33 16,0 0 11-16,0 0-53 0,0 0-6 0,0 0 0 15,0 0 14-15,0 0-24 0,0 0 1 0,0 0-34 16,0 0 9-16,0 0-22 0,0 0-31 0,0 0-16 16,0 0-6-16,0 0-12 0,0 0-18 0,33-8-7 15,-26 6 9-15,5-1-10 16,0-2-15-16,1 1-20 0,3 0-6 0,0-2-16 15,4 1-1-15,-2 1-15 0,-1-2-14 0,0 3-1 16,-1-1-19-16,-2 1-12 0,-3 1-21 0,-1 1-55 16,0-1-20-16,-10 2-54 0,0 0-17 0,20 3-70 15,-20-3-840-15,8 2-136 0,-8-2-77 0</inkml:trace>
  <inkml:trace contextRef="#ctx0" brushRef="#br0" timeOffset="-197932.876">18920 2769 1218 0,'0'0'351'16,"0"0"-7"-16,0 0-70 0,0 0 1 0,0 0-40 15,0 0-16-15,0 0 5 0,0 0-14 0,0 0-31 16,0 0-19-16,0 0-8 0,0 0-21 0,0 0-13 15,0 0-2-15,0 0-4 0,20 4-37 16,-20-4 3-16,11 2-4 0,-11-2-19 0,17 1 11 16,-7-1-19-16,-10 0-3 0,21 2-23 0,-21-2-14 15,23 2-17-15,-12 0-14 0,-11-2-26 16,20 3-41-16,-20-3-28 0,15 3-34 0,-15-3-101 16,13 5-34-16,-9-4-1005 0,-4-1-144 0</inkml:trace>
  <inkml:trace contextRef="#ctx0" brushRef="#br0" timeOffset="-197424.978">19174 2591 1538 0,'0'0'409'0,"0"0"-55"0,0 0-73 15,0 0-34-15,0 0-34 0,0 0-25 0,0 0-20 16,0 0-28-16,0 0-18 0,0 0-15 0,0 0-8 16,0 0 18-16,-8 21-49 0,8-21 28 0,-1 10-32 15,1-10 21-15,-3 13-21 0,3-7 1 0,0-6-12 16,-2 12 14-16,2-5-19 0,0-7 8 16,0 13-10-16,0-13-8 0,3 12-6 0,-3-12 3 15,5 10-1-15,-5-10-5 0,6 7 0 0,-1-3 0 16,-5-4-43-16,10 6-1 0,-10-6-14 0,11 2 5 15,-11-2-1-15,15-1-9 0,-15 1-8 0,13-3 17 16,-5 0-4-16,0 1 11 0,0-2-27 0,1-1 17 16,-1 0 0-16,-1 0 10 0,2 0 0 15,-2-1 6-15,1 1-16 0,-2 1 33 0,-2-2-16 16,-4 6-9-16,12-7 5 0,-7 5 12 0,-5 2 0 16,7-5 9-16,-7 5-9 0,0 0 3 0,7-2 18 15,-7 2-18-15,0 0 8 0,0 0 7 16,-3 19-15-16,-1-9 28 0,0 2 3 0,-2 1-3 15,1 2-2-15,-1 2 16 0,-1-1-12 0,0 4 10 16,-1-3-25-16,0 3-6 0,1 0 2 0,0 1 11 16,0-5-12-16,0 0 7 0,1-1-15 0,-1 0-2 15,3-1-27-15,-3-1-5 0,3-2-33 16,-2-2-27-16,0 0-29 0,6-9 2 0,-5 14-27 16,5-14-38-16,-6 7-46 0,6-7-256 0,0 0-788 15,0 0-130-15</inkml:trace>
  <inkml:trace contextRef="#ctx0" brushRef="#br0" timeOffset="-197192.782">19371 2902 1096 0,'3'7'328'0,"-3"-7"-38"0,4 12-53 16,-1-3-38-16,-2-2-6 0,1 2 12 0,-2-9-39 16,4 16-24-16,-4-8-30 0,0-8-54 15,1 16-30-15,-2-9-21 0,1-7-64 0,-3 13-8 16,2-8-52-16,1-5-28 0,0 0-53 0,-7 10-1276 16</inkml:trace>
  <inkml:trace contextRef="#ctx0" brushRef="#br0" timeOffset="-196900.55">19408 2910 1139 0,'5'-4'311'0,"4"0"-4"15,-2 1-65-15,0-1-19 0,0 0-32 0,3 2-11 16,-3 0-44-16,2 0-1 0,-1-1-17 0,2 2 5 15,-10 1-4-15,14-3-9 0,-14 3-40 0,14 0 13 16,-14 0-15-16,11 5-12 0,-11-5 11 0,6 8-26 16,-4-1 10-16,-2-7-11 0,0 12-21 0,0-12 9 15,-5 12-13-15,1-4-10 0,-2 0 31 0,1 0-25 16,-4-1-11-16,4 0 0 0,-4-3 0 16,2 3-25-16,-3-2-13 0,2-1-20 15,-2 1-65-15,-1-3 1 0,11-2-20 0,-20 1-54 16,20-1-27-16,-20-2-1177 0,10-2-174 0</inkml:trace>
  <inkml:trace contextRef="#ctx0" brushRef="#br0" timeOffset="-196381.282">19108 2428 1156 0,'-6'5'397'0,"6"-5"-25"15,0 0-32-15,0 0-16 0,0 0-19 0,-4 6-3 16,4-6-29-16,0 0-18 0,0 0-46 0,0 0-19 16,0 0-12-16,0 0-24 0,21 7-16 0,-12-5-20 15,-9-2-4-15,21 0-25 0,-8 0 2 16,2 0-22-16,1 0 1 0,1 0-3 16,0 2-34-16,1-2-13 0,3 0-11 0,-1 1-12 15,1-1-7-15,0 2-27 0,-2 0-10 0,1-1-20 16,-5 2-35-16,1-2-42 0,-3 3-38 0,-1 1-33 15,-2-2-54-15,-10-3-54 0,14 8-966 0,-5-5-27 16</inkml:trace>
  <inkml:trace contextRef="#ctx0" brushRef="#br0" timeOffset="-187168.446">16159 2970 39 0,'0'0'66'15,"15"0"0"-15,-15 0-43 0,0 0-23 16,0 0-23-16,0 0 87 0,0 0-95 16,0 0 43-16,0 0 16 0,0 0-24 0,0 0-8 15,0 0-5-15,0 0-1 0,0 0-30 0,0 0 20 16,0 0 45-16,0 0-40 0,0 0 34 0,0 0 16 16,0 0-25-16,0 0 5 0,0 0 4 0,0 0-107 15,0 0 62-15,0 0 26 0,0 0 35 0,0 0-44 16,0 0 107-16,0 0-24 0,0 0-56 0,0 0-55 15,0 0 59-15,0 0-31 0,0 0 28 16,0 0 14-16,0 0-27 0,0 0-25 0,0 0 23 16,0 0-17-16,0 0-2 0,-43 1-25 0,43-1 65 15,0 0-63-15,0 0 57 0,0 0-38 16,-15 1 38-16,15-1 19 0,0 0 1 0,0 0-33 16,-13 3-31-16,13-3 44 0,0 0 5 0,0 0-72 15,-15 1 33-15,15-1 26 0,0 0-32 0,0 0 55 16,0 0-43-16,-15 0 124 0,15 0-93 0,0 0-44 15,0 0 44-15,0 0-11 0,0 0-7 16,0 0-32-16,-15 0 61 0,15 0-11 0,0 0 31 16,0 0-119-16,0 0 37 0,0 0 16 0,0 0 17 15,0 0-47-15,0 0 25 0,0 0 36 0,-13-1-8 16,13 1-14-16,0 0-5 0,0 0-1 0,0 0-1 16,0 0 41-16,0 0-6 0,-13 0-15 0,13 0 15 15,0 0-48-15,0 0 37 0,0 0-26 0,0 0-16 16,0 0 67-16,0 0-19 0,0 0 46 15,0 0-88-15,0 0 28 0,-12 3 17 16,12-3-11-16,0 0-35 0,0 0 48 0,0 0-24 16,0 0 0-16,0 0-33 0,0 0-9 0,0 0 69 15,0 0-54-15,-5 9 36 0,5-9 15 0,0 0-30 16,0 0-8-16,0 0-28 0,0 0 5 0,0 0 4 16,-1 12 18-16,1-12-4 0,0 0-9 0,0 0-36 15,0 0-9-15,-4 8-47 0</inkml:trace>
  <inkml:trace contextRef="#ctx0" brushRef="#br0" timeOffset="-162120.804">14664 3700 954 0,'0'0'239'0,"0"0"-8"0,0 0-26 0,0 0-43 16,0 0-2-16,0 0-15 0,0 0-26 15,0 0-30-15,0 0 3 0,0 0 33 0,0 0-27 16,0 0-1-16,0 0-14 0,0 0 5 0,0 0-16 16,0 0 14-16,0 0-26 0,0 0-4 0,0 0 1 15,0 0 10-15,0 0-2 0,0 0-5 0,0 0 9 16,0 0-35-16,0 0 19 0,0 0-2 15,0 0-8-15,0 0-2 0,0 0-12 0,0 0 28 16,-30 10-23-16,30-10 13 0,-13 2-16 0,6-1 12 16,-3 0-16-16,4 2 20 0,6-3-14 0,-23 5-1 15,14-3-15-15,-1 0 10 0,-2 1 0 0,0-2 3 16,2 0-1-16,0 0 22 0,-1 1-43 16,1-1-11-16,1 0 8 0,9-1 14 0,-16 1-11 15,8 0 2-15,8-1-10 0,-13 1-8 0,13-1-26 16,-13 0 5-16,13 0-55 0,-10 0 6 0,10 0-29 15,0 0-5-15,0 0-44 0,-15-2 2 0,15 2-62 16,-2-3-1031-16,2 3-117 0</inkml:trace>
  <inkml:trace contextRef="#ctx0" brushRef="#br0" timeOffset="-161301.444">14721 3552 775 0,'0'0'213'0,"0"0"22"16,0 0-41-16,-13 22 6 0,13-22-26 0,-5 11 1 15,3-5-24-15,-1-1-21 0,2 4-20 16,1-9 5-16,-7 13-29 0,7-5 12 0,-1 0-4 16,1-8-1-16,-2 12-28 0,0-6 21 0,2-6-28 15,0 10-8-15,0-10-19 0,-2 9 41 0,2-9-35 16,0 0 3-16,4 11 12 0,-4-11-36 0,3 6 19 15,-3-6-22-15,0 0-28 0,11 3 9 0,-11-3-37 16,0 0 0-16,0 0-22 0,0 0-21 16,24-5-28-16,-24 5 18 0,12-6-28 0,-6 1-46 15,-6 5 10-15,14-11 20 0,-8 7 8 0,0-4-9 16,2 2 6-16,-1-1 57 0,-1 2 9 0,1-2-20 16,1-1-2-16,-2 2 35 0,1 0 36 0,-1 1 17 15,1-1 42-15,-2 2 37 0,-5 4 29 16,8-7-14-16,-5 3 20 0,-3 4 15 0,8-5-25 15,-8 5 11-15,8-5-14 0,-8 5 28 0,0 0-27 16,7-3 11-16,-7 3-40 0,0 0-11 0,0 0 23 16,0 0-5-16,0 0 1 0,0 20-39 0,0-20 20 15,-4 14-1-15,-1-5-14 0,0-1 2 16,1 1-1-16,-2 0-8 0,1 0-10 0,-2 1 21 16,1 0-31-16,0-1 13 0,-1 1 14 0,1-2 2 15,2 1-1-15,-1 0-6 0,-2 1 2 0,2-2-16 16,1 0-7-16,-2 0 2 0,4-1 8 0,-3 0-12 15,2 0 4-15,-2-1 17 0,5-6-4 0,-4 13 6 16,0-9-36-16,4-4-1 0,-3 13-7 16,1-8 10-16,2-5 4 0,-4 11-9 0,1-5-4 15,3-6-1-15,-3 10-36 0,3-10-9 0,-3 8-26 16,3-8-35-16,-5 9-3 0,5-9-22 0,-3 6-51 16,3-6-6-16,0 0-29 0,0 0-34 0,-8 6-1107 15</inkml:trace>
  <inkml:trace contextRef="#ctx0" brushRef="#br0" timeOffset="-160704.653">14926 3745 638 0,'0'0'231'0,"0"8"-38"16,0-8 22-16,0 0-3 0,-4 13-14 0,4-13-32 16,-2 11-5-16,2-11 0 0,-3 11 7 0,2-3-59 15,-1-2 35-15,2-6-41 0,-3 14 18 0,2-6-54 16,0-1 18-16,1-7-34 0,-3 14 28 15,3-8-26-15,0-6 3 0,-3 11 3 0,3-11-50 16,-2 12 40-16,2-12-19 0,0 8 1 0,0-8-31 16,-2 9-25-16,2-9-8 0,-2 5-38 0,2-5-49 15,0 0-29-15,0 0-33 0,0 0-34 0,-8 9-1180 16</inkml:trace>
  <inkml:trace contextRef="#ctx0" brushRef="#br0" timeOffset="-160105.143">14899 3799 743 0,'0'0'236'0,"0"0"-35"0,0 0-9 0,0 0-39 15,0 0 36-15,0 0-46 0,0 0 40 0,0 0-41 16,0 0-16-16,5-7-17 0,-5 7 19 0,0 0-40 16,6-5 2-16,-6 5 7 0,6-3 7 0,-6 3-37 15,8-5 12-15,-8 5-37 0,10-7 1 0,-10 7 20 16,9-6-21-16,-5 3 5 0,4 1 10 16,-1-2-23-16,-7 4-13 0,15-7-9 0,-7 3 17 15,-2 4-20-15,3-4 7 0,-9 4 12 0,12-4-15 16,-6 2 16-16,-6 2-11 0,11-2-6 0,-11 2 8 15,0 0 1-15,10 1-10 0,-10-1-11 16,0 0-5-16,0 0-7 0,0 0 26 0,-3 15 10 16,3-15-28-16,-7 9 13 0,7-9 8 0,-7 10-25 15,1-4 5-15,2-1 12 0,4-5-3 0,-10 8-23 16,7-4 22-16,3-4 9 0,-8 8-7 0,5-6-2 16,3-2-10-16,-7 7 16 0,7-7 4 0,-6 4-28 15,6-4 37-15,0 0-7 0,-4 6 8 16,4-6-27-16,0 0 33 0,0 0-3 0,0 0-14 15,0 0-3-15,0 0 3 0,11 11-8 0,-11-11 17 16,11 2-14-16,-11-2 16 0,13 3 2 16,-13-3-16-16,12 3-28 0,-4 0 14 0,-8-3-4 15,11 5 12-15,-6-2-19 0,-5-3 28 0,8 8-25 16,-7-2 31-16,-1-6-38 0,0 13 22 0,0-13-33 16,-3 16 40-16,-3-7-27 0,4-1 16 0,-4-1-9 15,1 1 21-15,0-2-26 0,-1 0 19 0,-2 0-10 16,2-2 2-16,-2 2-28 0,1-3-3 15,-1-2-28-15,-1 2-16 0,9-3-17 0,0 0-33 0,-22 0-35 16,22 0-13-16,-15-6-35 0,6 2-12 16,9 4-2-16,-12-8-474 0,7 3-835 0</inkml:trace>
  <inkml:trace contextRef="#ctx0" brushRef="#br0" timeOffset="-159385.323">14660 3495 602 0,'0'0'231'15,"-12"-2"-29"-15,12 2-11 0,0 0 7 0,0 0 22 16,-10 0-31-16,10 0-4 0,0 0-21 16,0 0 4-16,-9 3-8 0,9-3-14 0,0 0-3 15,0 0-9-15,-8 4 25 0,8-4 7 0,0 0-5 16,0 0-4-16,0 0 11 0,-7 3-21 0,7-3-8 15,0 0-15-15,0 0 3 0,0 0-13 0,0 0-18 16,0 0-1-16,0 0-18 0,0 0-7 0,24 3-6 16,-24-3-13-16,16-4-7 0,-3 2 2 0,1-2-10 15,-1 3-17-15,1-1-22 0,3-3 16 0,0 2-4 16,0 0 10-16,1 1-14 0,-4-1-10 0,2 1-11 16,-1 1-1-16,1-2-7 0,-3 1-32 15,1 2-9-15,-3-1-15 0,2 0-22 0,-3 1-27 16,-10 0-36-16,17-1-41 0,-17 1-41 0,0 0-43 15,18 1-1015-15,-13 0-53 0</inkml:trace>
  <inkml:trace contextRef="#ctx0" brushRef="#br0" timeOffset="-155145.095">16104 3746 629 0,'-5'0'240'0,"5"0"12"0,0 0-62 16,0 0-7-16,0 0-5 0,0 0-42 0,0 0 33 15,0 0-17-15,0 0 9 0,0 0-14 0,0 0 12 16,0 0-22-16,0 0 11 0,0 0-28 0,0 0 3 16,0 0-11-16,0 0 4 0,0 0-2 0,0 0-4 15,0 0-11-15,0 0 7 0,0 0-8 0,0 0-11 16,0 0-12-16,0 0-7 15,0 0-6-15,24 7-5 0,-24-7 11 0,10 2 6 16,-10-2-17-16,12 2-11 0,-12-2-5 0,16 3 8 16,-9-2-16-16,3 0-1 0,-10-1-6 0,21 2 4 15,-11-2-19-15,3 2 12 0,-2-1-6 0,0-1 8 16,1 0-22-16,-1 0-3 0,0 1-17 0,-11-1-18 16,20 1-5-16,-9-2-26 0,-1 1-17 0,-10 0-20 15,0 0-44-15,23 0-38 0,-23 0-30 0,11-1-35 16,-11 1-41-16,0 0 2 0,12-3-1073 0,-12 3-168 15</inkml:trace>
  <inkml:trace contextRef="#ctx0" brushRef="#br0" timeOffset="-153704.788">16517 3591 620 0,'0'0'209'0,"0"0"11"0,0 0-13 15,-6 4-26-15,6-4-49 0,0 0-6 0,0 0 9 16,-4 6 5-16,4-6-11 0,0 0-13 15,0 0 12-15,-3 10-5 0,3-10-31 0,0 0-20 16,-3 8-9-16,3-8 1 0,-1 8-15 0,1-8 49 16,-1 10-34-16,1-10 1 0,-2 9 0 0,2-9 11 15,0 9-14-15,0-9 15 0,0 8-13 0,0-8 2 16,0 0 2-16,2 12-13 0,-2-12-10 0,0 0 13 16,2 10-29-16,-2-10 8 0,3 4 9 0,-3-4-12 15,0 0-31-15,10 7 0 0,-10-7-26 0,10 4-14 16,-10-4-31-16,9 0-14 0,-9 0-42 0,0 0-29 15,0 0-10-15,0 0-14 0,22-4 5 0,-22 4 6 16,9-7-77-16,-9 7 34 0,7-5 1 0,-7 5 0 16,7-9 14-16,-7 9 24 15,7-11-6-15,-7 11 32 0,8-11 28 0,-3 4 71 16,-5 7-51-16,10-12 21 0,-5 3 6 0,2 1 10 16,-1 1 44-16,1-1 56 0,-1 1 29 0,2-1 2 15,-1 2 51-15,-1-1 8 0,1 0 34 0,0 1 28 16,0 0-31-16,0 1-6 0,-3 0-31 0,-4 5 12 15,9-8-2-15,-5 5-13 0,-4 3-33 0,7-6-9 16,-7 6-7-16,0 0 23 0,0 0-11 0,0 0 13 16,0 0 5-16,0 0-20 0,0 0-22 0,0 0 12 15,0 0-20-15,-11 25 18 0,5-17-12 0,0 0 2 16,1 0-9-16,0 1-13 0,-1 1 11 16,1-1-24-16,0-1 16 0,0 0 5 15,0 1-23-15,0-3 8 0,1 1-12 0,2 0 12 16,-3-2-7-16,5-5-8 0,-5 9-5 0,5-9 0 15,-3 8 4-15,3-8-7 0,-5 7 5 0,5-7 14 16,0 0-14-16,-4 7 1 0,4-7-8 0,0 0 2 16,-4 6 16-16,4-6-16 0,0 0 16 0,-5 7-16 15,5-7 12-15,0 0 9 0,0 0-46 0,-2 8 36 16,2-8-20-16,0 0-4 0,-3 9 18 0,3-9-5 16,0 9-7-16,0-9 15 0,-1 11-20 0,1-11 31 15,-2 13-7-15,2-13-4 0,-1 13 23 0,1-7-21 16,0-6-22-16,0 16 8 0,-2-9 0 15,2-7 17-15,-1 14-16 0,0-8 4 0,1-6-26 16,0 13-8-16,0-13-29 0,-2 10-5 0,2-10-24 16,-3 9-40-16,3-9-27 0,-4 7-23 15,4-7 5-15,0 0-16 0,0 0-41 0,-8 5-611 16,8-5-658-16</inkml:trace>
  <inkml:trace contextRef="#ctx0" brushRef="#br0" timeOffset="-152801.518">16917 3730 644 0,'11'0'256'0,"-11"0"-17"0,0 0-19 0,0 0-57 16,9-3 14-16,-9 3-43 0,0 0 10 15,0 0-51-15,0 0-9 0,0 0-23 0,8-1 28 16,-8 1-43-16,0 0 34 0,0 0-7 0,0 0-7 15,0 0-42-15,0 0 33 0,0 0-17 0,-32 5 14 16,20-2 14-16,0-1-5 0,1 0-30 0,-1 2 31 16,-2 0-10-16,1 0 2 0,-1-1-14 0,1 3 2 15,0-2-1-15,1 2 6 0,2 0-2 16,-2-2-8-16,3 1-14 0,0 0 16 0,1 1 5 16,0-1-2-16,0 1-3 0,3-1 7 0,0 0 4 15,5-5-2-15,-5 11-31 0,5-11 30 0,0 9-3 16,0-9-4-16,0 0 0 0,8 13-2 15,-2-10-19-15,-6-3 8 0,13 5-10 0,-3-3-3 16,-2-1 9-16,2 0-1 0,-10-1-15 0,21 0 7 16,-12-1-6-16,2 2-6 0,0-2-18 0,-1 0-25 15,1-1 1-15,-2 1-19 0,1 0-13 0,0-2 2 16,-3 0-64-16,-7 3-20 0,11-7-15 0,-11 7-26 16,11-6-38-16,-11 6 15 0,9-9-70 0,-6 6-1167 15</inkml:trace>
  <inkml:trace contextRef="#ctx0" brushRef="#br0" timeOffset="-152160.921">16417 3512 1013 0,'0'0'346'16,"0"0"-38"-16,0 0-31 0,0 0-17 0,0 0-12 16,0 0-20-16,0 0-10 0,0 0-2 0,0 0-8 15,0 0-13-15,-9 2 0 0,9-2 4 0,0 0-17 16,0 0-21-16,0 0-17 0,0 0-10 15,0 0-11-15,0 0 0 0,0 0-23 16,34-2-18-16,-24 0-1 0,3 1-18 0,1-2-9 16,4 0 1-16,-1 1-15 0,4-3-11 0,2 4-16 15,1-3-14-15,3 0-11 0,0 2-16 0,0-2-3 16,-3 1-27-16,2 1 0 0,-3 0-22 0,-2 0-1 16,0-1-19-16,-3 2-20 0,-3 0-48 0,-1 0-52 15,-3-1-69-15,-11 2-56 0,19 2-963 0,-12-2-31 16</inkml:trace>
  <inkml:trace contextRef="#ctx0" brushRef="#br0" timeOffset="-147920.982">17515 3464 551 0,'0'0'221'0,"0"0"-19"0,0 0-50 15,0 0 36-15,0 0-16 0,0 0 2 0,0 0-8 16,0 0-15-16,0 0-11 0,0 0-21 16,0 0-15-16,0 0-7 0,0 0-13 0,0 0 8 15,0 0-32-15,0 0 13 0,0 0 7 0,0 0-19 16,0 0-9-16,0 0 0 0,0 0 5 0,0 0-3 15,0 0-19-15,14 14 2 0,-14-14 3 0,2 9 16 16,-2-9-29-16,3 9 34 0,-1-2-3 0,-2-7-1 16,4 14 2-16,-1-7-15 0,0 0-18 0,0 0 26 15,-2 1-22-15,2 1 12 0,1-2-7 0,-1 2-4 16,0-2-11-16,0 1-9 0,0-1-62 0,-1 1-23 16,-2-8-77-16,0 0-74 0,3 15-49 15,-3-15-1075-15,6 2-204 0</inkml:trace>
  <inkml:trace contextRef="#ctx0" brushRef="#br0" timeOffset="-147576.749">17751 3460 1417 0,'0'0'394'0,"-6"24"-88"0,2-15-17 16,-2-1-62-16,-1 1-8 0,-1-1-42 15,0 4 24-15,-1-3-58 0,0-2-26 16,0 3-13-16,2-3-12 0,-1 1-2 0,1-2-9 16,0 1-19-16,7-7 0 0,-11 11-18 0,7-6 2 15,4-5 6-15,-7 7-12 0,7-7-8 0,-9 7 8 16,9-7-3-16,0 0 24 0,0 0-32 0,-4 12 17 16,4-12-6-16,0 0 13 0,0 0-19 0,2 12 7 15,-2-12-18-15,0 0 14 0,0 0-10 0,1 17 16 16,-1-17-36-16,0 0 15 0,0 16-6 0,0-16 3 15,0 13 6-15,0-13-13 0,-1 12 6 16,1-12-14-16,-2 15-19 0,2-15-17 0,-1 13-17 16,1-13-3-16,-2 12-11 0,2-12-23 15,-3 10-61-15,3-10-24 0,0 0-18 0,-3 9-49 16,3-9-973-16,0 0-121 0</inkml:trace>
  <inkml:trace contextRef="#ctx0" brushRef="#br0" timeOffset="-147013.238">17722 3691 1207 0,'0'10'407'0,"-2"0"-41"0,2 1-53 0,-1-1-28 15,1 0-57-15,-2 0-11 0,2 0-32 0,-1-1-22 16,1-9-41-16,0 15-15 0,0-9-40 0,0-6-45 15,-2 11-36-15,2-11-39 0,0 0-16 0,0 0-26 16,0 0-7-16,0 0-55 0,0 0-35 0,0 0-3 16,0 0-2-16,0 0 3 0,5-34 6 15,-2 25-1-15,0-1 111 0,-3 10-9 0,6-19 26 16,-2 10 66-16,1 0 25 0,0 2 49 0,0 0 3 16,-5 7 21-16,14-13 24 0,-9 7 18 0,3 0 0 15,-3 0 1-15,3 1 9 0,0 1-6 0,-1 0 0 16,0 1 6-16,-7 3-27 0,14-6-10 15,-8 2-9-15,1 1 0 0,-7 3-29 0,14-3-6 16,-9 2-3-16,-5 1-2 0,10-3-34 0,-10 3 17 16,9-2-14-16,-9 2 12 0,0 0-14 0,0 0-7 15,0 0 3-15,0 0 3 0,11 6 15 16,-11-6-47-16,0 0 8 0,0 0-6 0,0 0 5 16,-14 14-10-16,14-14 0 0,-7 5 10 0,7-5-4 15,-6 5-6-15,6-5-16 0,-5 3 47 0,5-3-34 16,0 0 26-16,-6 6-7 0,6-6 7 0,0 0-5 15,0 0-16-15,0 10 11 0,0-10 2 0,0 0-15 16,0 0 13-16,10 7-5 0,-10-7 1 16,8 3 9-16,-8-3-3 0,11 4-20 0,-11-4 10 15,8 3-2-15,-8-3 10 0,5 7-21 0,-5-7 11 16,3 8 2-16,-3-8-18 0,2 8 3 0,-2-8 10 16,0 0-3-16,-5 12-20 0,5-12-22 15,-5 7 4-15,5-7-13 0,-10 4-11 0,3-3-42 16,7-1-18-16,0 0-38 0,-22 0-54 0,14-4-308 15,0 2-726-15,2-1-136 0</inkml:trace>
  <inkml:trace contextRef="#ctx0" brushRef="#br0" timeOffset="-146781.754">18041 3493 1159 0,'-2'18'278'15,"-1"-2"-13"-15,1 0-35 0,-1 0-23 0,2-4-38 16,-1 2 9-16,1-3-58 0,-1 3 1 0,0 0-9 16,0-3-31-16,1 0-27 0,-1 0-34 0,2-11-30 15,-1 18-64-15,1-18-86 0,0 17-107 16,1-13-1150-16</inkml:trace>
  <inkml:trace contextRef="#ctx0" brushRef="#br0" timeOffset="-146616.755">18089 3596 1248 0,'-13'9'330'0,"3"-2"-48"0,-2-1-53 0,2-2-60 15,-3 0-73-15,3-3-37 0,0-1-55 0,10 0-56 16,-24-3-123-16,16 0-117 0,-2-1-1191 16</inkml:trace>
  <inkml:trace contextRef="#ctx0" brushRef="#br0" timeOffset="-146252.915">18236 3387 1177 0,'0'20'333'0,"0"-20"-55"0,1 18-48 16,1-8-12-16,-2-10-30 0,1 15-16 0,-1-15-18 16,5 12-19-16,-5-12-19 0,6 10-15 0,-6-10-35 15,10 8-4-15,-10-8 5 0,12 2-3 0,-12-2-9 16,0 0-11-16,22-4 7 0,-13 1-1 0,0 0-9 15,0-1 0-15,0 0-41 0,-2 1 24 16,1 1 13-16,-8 2-11 0,11-6-21 0,-5 4 27 16,-6 2-32-16,10-5 16 0,-10 5 8 0,0 0-21 15,0 0 5-15,0 0 6 0,0 0-23 0,0 0 21 16,-5 31-4-16,-1-17 3 0,-1 1-11 0,-3 4 14 16,-1-1-25-16,2 1 22 0,0-1 0 0,1 1 12 15,1-4-12-15,0 1-2 0,1 0-12 0,0-2-10 16,1 0-27-16,2-3-30 0,2-1-28 15,1-10-68-15,-3 15-140 0,4-11-1026 0,-1-4-138 16</inkml:trace>
  <inkml:trace contextRef="#ctx0" brushRef="#br0" timeOffset="-145981.49">18461 3612 1180 0,'-6'7'342'0,"6"-7"-31"0,-7 11-27 16,3-5-61-16,-4 1-22 15,2 1-39-15,0 0-3 0,0-1-8 0,1 1-24 16,-1-1-21-16,-1 0 6 0,3 1-43 0,1-2 27 16,0 1-17-16,-1-2-14 0,4-5-6 0,-3 11 11 15,3-11-20-15,1 10-19 0,-1-10-6 0,7 4-8 16,-7-4-28-16,9 3 9 0,-9-3-21 0,0 0-45 15,18-4 11-15,-11 2-8 0,-7 2-32 0,17-10-24 16,-11 5-39-16,1-2-37 0,-1 0 9 0,2 0-2 16,-2-2-599-16,-1-1-616 0</inkml:trace>
  <inkml:trace contextRef="#ctx0" brushRef="#br0" timeOffset="-145653.706">18503 3220 1440 0,'0'0'405'0,"9"5"-70"0,-9-5-29 16,0 0-63-16,0 0-23 0,0 0-1 0,-19 13-43 15,14-10-30-15,-4 0-23 0,-1-1-10 0,10-2-10 16,-21 6-15-16,8-5 2 0,-2 2-4 16,0 0-32-16,0-2-33 0,1 0-23 0,-2 1-25 15,1-1-50-15,-4-1-29 0,4 2-40 0,-1 1-88 16,2-2-1009-16,0 0-133 0</inkml:trace>
  <inkml:trace contextRef="#ctx0" brushRef="#br0" timeOffset="-145205.149">17734 3300 1597 0,'0'0'407'0,"0"0"-12"0,0 0-97 15,0 0-13-15,-25 16-43 0,25-16-35 0,-21 8-21 16,9-6-22-16,1 0-34 0,-2 2 14 15,0-1-36-15,-1 0-17 0,1 0-30 16,-3 1-9-16,3-3-24 0,-3 3 2 0,4-2-38 16,-1-1-8-16,0 2-20 0,2 0-20 0,-2 0-47 15,13-3-29-15,-20 4-63 0,13-1 0 0,-1-3-1034 16,8 0-100-16</inkml:trace>
  <inkml:trace contextRef="#ctx0" brushRef="#br0" timeOffset="-142329.668">19299 3380 878 0,'0'0'223'0,"0"0"-5"0,0 0-20 16,0 0-23-16,3-6-14 0,-3 6-48 0,0 0 24 15,0 0-43-15,0 0 24 0,0 0-37 0,0 0 22 16,0 0-24-16,0 0 12 0,0 0-33 0,0 0-15 15,0 0 9-15,0 0 11 0,0 0-18 0,0 0 3 16,0 0-25-16,0 0 5 0,0 0-12 0,0 0 21 16,0 0-17-16,0 0 11 0,0 0-15 0,0 0-7 15,0 0-9-15,0 0 16 0,0 0-16 16,0 0 37-16,-9-7-28 0,9 7 17 0,0 0-5 16,0 0 0-16,0 0-36 0,0 0 18 15,0 0-15-15,0 0 12 0,-7-3 0 0,7 3 21 16,0 0-24-16,0 0 9 0,0 0 3 0,0 0 3 15,-7-2-20-15,7 2 14 0,0 0 6 0,0 0-6 16,0 0 9-16,-11 1 1 0,11-1-5 0,0 0 13 16,0 0-5-16,-14 4 4 0,14-4-19 0,-7 2-2 15,7-2 5-15,0 0 13 0,-16 7-28 0,16-7 25 16,-7 4-32-16,7-4 45 0,-9 7-24 0,9-7-9 16,-11 9 15-16,4-4 30 0,0 1-36 0,7-6 22 15,-13 12-7-15,6-4 14 0,2-1-5 16,-1 0-8-16,2 1-10 0,4-8 8 15,-10 13 3-15,4-6 9 0,2 1-38 0,4-8 51 16,-9 16-37-16,7-8 4 0,-3 0-12 0,2 0 19 16,3-8-19-16,-4 18 18 0,3-10-22 0,1-8 38 15,-4 16-30-15,2-7-2 0,2-9-8 0,-1 18 21 16,1-18-26-16,1 16 43 0,-1-16-34 0,3 15 4 16,-3-15 12-16,4 14-3 0,-1-7-11 0,-3-7 18 15,7 17-22-15,-3-10 18 0,2-1-8 0,-6-6 13 16,13 13-24-16,-8-7 29 0,-5-6-27 15,16 9 3-15,-6-4-7 0,-3-1 23 16,1 0-13-16,4-2-6 0,-12-2 8 0,17 2 9 0,-9-2 0 16,-8 0-1-16,20 0-21 0,-11 0 19 15,3-1-8-15,-3 0-1 0,2-1-23 0,0 0 45 16,-1-2-35-16,0 1 33 0,3-1-22 0,-3 1 0 16,0-1 16-16,1 0-8 0,-1-2-2 0,0 1-3 15,1-2-17-15,-1 1 5 0,-2-2-4 0,4 1 11 16,-4 0-4-16,2-2 12 0,0 1-6 0,0-2 2 15,-2 1 9-15,2-2 5 0,-1 1-7 0,-4 2-4 16,1-3 2-16,0 1-17 0,1 2-6 16,-3-2 30-16,0 0-28 0,-1-1 16 0,0 2-4 15,-3 0-1-15,1 0-8 0,-1 9-3 0,-3-16 4 16,1 8 24-16,-3 0-14 0,0-1 8 16,-2 2-20-16,0 0 7 0,-2 2 8 0,-1 0-3 15,-2 2-14-15,0-2 20 0,0 4-15 0,-1-1 4 16,-3 2 3-16,3 1 7 0,-2 0-5 0,-2 3 14 15,0 0-23-15,1 0 25 0,-2 2-29 0,2-1 10 16,0 0-12-16,0 0 17 0,1 1-4 0,2-1-12 16,0 0-25-16,0 0-8 0,3-1-48 15,1 0 4-15,9-4-49 0,-19 7-57 0,12-5-516 16,0 1-583-16</inkml:trace>
  <inkml:trace contextRef="#ctx0" brushRef="#br0" timeOffset="-141101.559">19406 3453 593 0,'0'0'219'0,"0"0"-18"0,0 0 30 0,0 0-58 16,-4-8-9-16,4 8-43 0,0 0 22 0,0 0-29 15,0 0 0-15,-10-4-33 0,10 4-9 0,0 0 10 16,0 0 9-16,-12-3-49 0,12 3 38 16,0 0-25-16,-13-2 5 0,13 2-23 0,0 0 17 15,-16-2-8-15,16 2 7 0,0 0-30 0,-15-2 15 16,15 2-27-16,-13-1 34 0,13 1-20 0,0 0-9 16,-16-1-9-16,16 1 21 0,-11 0-24 15,11 0 27-15,0 0-21 0,-18-2 18 0,18 2-24 0,0 0 37 16,-20 2-32-16,20-2 25 0,-11 0-24 0,11 0 24 15,-16 1-32-15,16-1 32 0,-13 3-34 16,13-3 16-16,-14 1-4 0,14-1 22 0,-14 2-41 16,14-2 14-16,-13 2-22 0,13-2 45 15,-14 4-11-15,14-4 2 0,-13 3-15 0,13-3 21 16,-14 7-31-16,14-7 19 0,-11 7-24 0,11-7 28 16,-12 4-2-16,12-4 25 0,-11 7-30 0,11-7 6 15,-8 7-6-15,8-7-1 0,-9 8-16 0,9-8 20 16,-8 7-4-16,8-7 10 0,-9 9-12 0,9-9-3 15,-5 9-10-15,5-9 8 0,-6 8-34 0,6-8-14 16,-6 9-18-16,6-9-41 0,-6 8-59 16,6-8-30-16,-5 10-1073 0,2-7-170 15</inkml:trace>
  <inkml:trace contextRef="#ctx0" brushRef="#br0" timeOffset="-133620.826">14989 4438 667 0,'0'0'220'0,"0"0"-25"16,0 0-16-16,0 0 0 0,0 0-30 0,6-3 11 15,-6 3-67-15,0 0 19 0,0 0-45 0,0 0 1 16,0 0-26-16,0 0 7 0,0 0 4 16,0 0 4-16,0 0 0 0,0 0-8 0,0 0-15 15,0 0-12-15,0 0-6 0,0 0 6 0,0 0-2 16,0 0 15-16,0 0-42 0,0 0 54 0,-26-6-23 16,26 6-7-16,0 0 34 0,-19 5-44 15,19-5 6-15,-16 3-7 0,7 1-10 0,0 0 19 16,0 1 4-16,9-5-2 0,-20 7 26 0,9-2-14 15,4 1-12-15,-3 1 6 0,0 0 0 0,2 1 0 16,-1-1 6-16,1 2 2 0,1-1-11 0,-1 0 3 16,1 1-5-16,0-2 7 0,2 2-11 0,-1-1 20 15,2 0-22-15,1 1-5 0,-1 0 12 0,2 0 6 16,0 0-4-16,2-1-21 0,0-8 19 0,4 20-10 16,-1-11 9-16,-1 1-2 0,1-1-18 15,2 0 20-15,-1 2-18 0,0-2 21 0,3 0 31 16,-1 0-58-16,-2 0 12 0,3 0-12 15,-1-2 3-15,2 1 0 0,-2-1 9 0,1 0 0 16,2-3 13-16,-4 2-2 0,3-3-23 0,-1 1 18 16,4-3-14-16,-11-1-8 0,18 1-7 0,-9-2 23 15,4-2-4-15,-1 0 4 0,-2-3-12 0,4 0 6 16,-3-2 3-16,2-1 7 0,-2 1-17 0,1-3 22 16,0 1-36-16,-3 0 27 0,4-2-18 15,-2-1 4-15,0 1 16 0,-2-2-10 0,1 1-20 16,-1-2 13-16,0 3-19 0,-2-3 32 0,0 3-29 15,-1-2 15-15,-2 3 20 0,-1-2-20 0,-2 3 23 16,-1-1-10-16,0 1-41 0,-1 1 30 16,-2 0-14-16,-1 1 4 0,-2 2-1 0,-1-2 13 15,-2 3-1-15,2 0 4 0,-2 1-3 0,-1-1 0 16,0 1-13-16,0 2 3 0,10 2 16 0,-24-3-3 16,13 3 19-16,1-1 12 0,10 1-28 0,-20-1 16 15,9 2-23-15,11-1 29 0,-18 0-22 0,18 0 3 16,-18 3-21-16,18-3-26 0,-16 2 13 0,16-2-30 15,-14 4-25-15,14-4-45 0,-12 3-48 0,12-3-6 16,-10 3-34-16,6 0-1244 0</inkml:trace>
  <inkml:trace contextRef="#ctx0" brushRef="#br0" timeOffset="-127781.692">18208 4324 690 0,'0'0'188'0,"-17"-8"-39"0,17 8 4 16,0 0-35-16,-17-2 5 0,10 2-34 0,7 0 45 15,-20 2-56-15,8 0 45 0,-1 2-9 16,-2 1-40-16,-3 0 17 0,2 3-18 0,-5 1 2 16,3 2-4-16,-2-2-8 0,0 3-17 15,3 0 9-15,0 0 23 0,3 1-40 0,-1 0 46 16,2-2-41-16,2 2 6 0,1-1 1 0,0 2 9 16,0 0-14-16,3 1-7 0,1 0 4 0,2 0-30 15,1 0-9-15,2 1 45 0,-1-2-26 0,4 1 12 16,-1-2-21-16,2 3-1 0,3-3 13 0,-1 2-3 15,3-3-22-15,1 3 0 0,1-6 12 0,3 1 12 16,-2-1-2-16,2-1-13 0,4-3 1 0,-3-3 14 16,3 0-18-16,-1-2 9 0,5-4-21 0,4-1 22 15,-1-4-11-15,6-2 7 0,-2-3-2 0,-2-3 1 16,-1 0 7-16,0 0-26 16,-1-4-13-16,-1 3 23 0,-3-3-8 0,0 1 16 15,-5-3-16-15,-1 4 6 0,-2-1 0 0,-1 3 6 16,-1-2-10-16,-3 2-2 0,-1 2-9 0,-3-1 15 15,2 0-8-15,-2 2 4 0,-2 1 4 0,-1 0-2 16,-1 3 4-16,-2 1-2 0,-4-1-2 0,1 2 4 16,-2 2-14-16,-1-1 12 0,-5 6-15 0,3-5 27 15,-5 5-18-15,2-1 25 0,-3 1-25 0,3 0 14 16,0 0-47-16,0-1 39 0,-2 2-10 0,4 0-8 16,-1 0-13-16,0 0-37 0,13 0-64 15,-24 3 2-15,16-2-44 0,8-1-42 0,-16 3-28 16,8-2-1173-16</inkml:trace>
  <inkml:trace contextRef="#ctx0" brushRef="#br0" timeOffset="-121257.228">16137 4379 829 0,'0'0'215'0,"0"0"-20"0,0 0-21 0,0 0-1 15,0 0-45-15,0 0 0 0,0 0-9 0,0 0-10 16,0 0-18-16,0 0-16 0,0 0 4 0,0 0 2 16,0 0-18-16,0 0 23 0,0 0-8 15,0 0 6-15,0 0-21 0,0 0 6 0,0 0 0 16,0 0-24-16,0 0 31 0,0 0-25 0,0 0 34 15,0 0-45-15,0 0-21 0,0 0 3 16,0 0-8-16,0 0 29 0,0 0-2 0,0 0-21 16,0 0-1-16,0 0 14 0,8 30-1 0,-8-23 1 15,0-7-12-15,0 13 15 0,0-6 2 0,0-7-6 16,2 14 3-16,-1-7 2 0,-1-7-7 0,2 14 1 16,-1-6-5-16,-1-8-6 0,5 13-6 0,-2-6 12 15,0-1-7-15,-3-6-8 0,5 11-16 0,-3-6-1 16,-2-5-82-16,0 0-12 0,9 13-56 0,-9-13-79 15,8 4-1081-15,-8-4-117 0</inkml:trace>
  <inkml:trace contextRef="#ctx0" brushRef="#br0" timeOffset="-120869.958">16366 4331 1226 0,'0'0'403'0,"7"30"-73"16,-10-22-67-16,-2 2-37 0,-1-2 12 0,0 1-52 15,-1 1-32-15,0 1 3 0,-1 1-31 0,0-4-14 16,0 2-22-16,1 2 12 0,-1-4-35 0,2 1 14 16,-1-1-32-16,1 0-2 0,-1 0 20 0,1 1 14 15,1-2-48-15,-1 2 24 0,2 0-22 0,-1-1 17 16,0 0 4-16,2-1-3 0,2-1-3 0,1-6 10 15,-5 13-6-15,4-7-8 0,1-6-20 0,0 14 23 16,0-14-17-16,3 13-1 0,-3-13 6 0,1 10 5 16,2-3-32-16,-1 1 10 0,-2-8 0 15,2 13-10-15,2-3 2 0,-4 1 5 0,0 1-12 16,2-1-3-16,-2 1 30 0,0 1-20 0,-2 0-14 16,2 0 31-16,-1 1-22 0,1-2 8 15,-3 1-18-15,2-1 0 0,1 0 16 0,-1 0-1 16,-2 0-24-16,1-1 2 0,1-1-21 0,-1 0-25 15,0-3-33-15,2 1-18 0,0-8-36 0,0 0-34 16,-6 12-69-16,6-12-957 0,0 0-176 0</inkml:trace>
  <inkml:trace contextRef="#ctx0" brushRef="#br0" timeOffset="-120601.735">16431 4668 918 0,'1'12'292'16,"-1"-12"-33"-16,-1 13 21 0,1-13-49 0,-3 16-43 15,3-9-27-15,-1 2 9 0,-1 0-36 0,2-1-23 16,0 2 9-16,0-10-25 0,0 16-6 15,0-7 3-15,0 0-21 0,0 0-12 0,0-1-28 0,0-8-41 16,-1 15-17-16,-1-8-63 0,2-7-45 16,0 0-40-16,0 0-50 0,0 12-260 0,0-12-934 15</inkml:trace>
  <inkml:trace contextRef="#ctx0" brushRef="#br0" timeOffset="-120301.022">16435 4669 1256 0,'10'-5'313'0,"-10"5"-71"15,11-7-13-15,-2 3-50 0,-9 4-2 0,14-4-28 16,-7 1-1-16,3-1-29 0,0 2 12 16,-2 0-35-16,2 1-2 0,-10 1-13 15,17 0 2-15,-7 3-7 0,-2-1 11 0,1 2-24 16,-2 3 31-16,-1 2-51 0,-1 1 18 0,-1 3-27 15,-2-2 12-15,-1 3-4 0,-2 0 9 0,1-1 2 16,-3 3-19-16,-1-1-13 0,-2 1 9 0,-1-3-13 16,0 1 13-16,0-1-25 0,-3-3 20 0,2-1-25 15,-1 0-5-15,0-1-20 0,0-4-29 0,0 0-35 16,1-2 25-16,8-2-69 0,0 0-36 0,-29-9-49 16,20 4-82-16,0-2-1053 0,1-4-171 15</inkml:trace>
  <inkml:trace contextRef="#ctx0" brushRef="#br0" timeOffset="-119837.138">16093 4235 1432 0,'0'0'432'16,"0"0"-56"-16,0 0-38 0,0 0-52 0,0 0-10 15,0 0-55-15,0 0-1 0,0 0-25 0,0 0-24 16,0 0-14-16,20 3-23 0,-20-3-15 0,15-1 0 16,-15 1-12-16,19-1-19 0,-10 1-6 15,4-1-16-15,3 0 2 0,-2 1-8 0,0 0-14 16,5 0 2-16,-3 1-15 0,3 0-19 0,2 1-14 15,0 0-14-15,-1 0-6 0,1 1-18 0,-1-2-2 16,-1 3-24-16,-3-1-41 0,-1 0-29 16,-1 1-17-16,-3-1-18 0,-1 1-37 0,-10-4-47 15,15 8-45-15,-10-4-722 0,-1 1-422 0</inkml:trace>
  <inkml:trace contextRef="#ctx0" brushRef="#br0" timeOffset="-119392.88">15931 4716 935 0,'0'0'267'0,"0"0"-19"0,0 0-31 0,4-5-20 16,-4 5 19-16,0 0-3 0,0 0-20 0,0 0-33 15,0 0-7-15,-19-4-13 0,19 4-18 16,-12 0-9-16,12 0-8 0,-13 0-11 0,13 0-24 16,-14 0 4-16,5-1-6 0,9 1-7 0,-17 0-32 15,6 0 0-15,3 0-32 0,8 0-23 0,-21 0-38 16,21 0-45-16,-21 1-43 0,8-1-77 0,5 2-189 15,-4-2-987-15</inkml:trace>
  <inkml:trace contextRef="#ctx0" brushRef="#br0" timeOffset="-118757.056">16177 4418 904 0,'0'0'311'0,"0"0"-24"0,0 0-28 0,0 0 13 16,0 0-54-16,0 0-32 0,0 0-17 0,8 7 31 15,-8-7-40-15,0 0-24 0,0 0-20 0,7 5-6 16,-7-5-17-16,0 0 18 0,6 5-21 16,-6-5-17-16,0 0-4 0,7 6 13 0,-7-6-31 15,6 6 18-15,-1-1-33 0,-5-5 17 0,7 8-18 16,-3-4 19-16,1 3-22 0,-5-7-2 0,7 10-6 15,-2-4 13-15,1 2-8 0,-2-1 16 0,0-2-6 16,1 2-7-16,-1 3-12 0,0-2 1 16,-1 1-19-16,2 0 14 0,-2-2-4 0,2 2 14 15,-5-9-18-15,4 14 17 0,-1-9-25 0,-3-5 8 16,3 11-13-16,-3-11-3 0,4 9 0 0,-4-9-4 16,3 7-34-16,-3-7 12 0,4 6-20 0,-4-6-6 15,0 0-28-15,0 0-5 0,0 0-33 0,3 9 16 16,-3-9-15-16,0 0-19 0,0 0-27 15,0 0-13-15,0 0-34 0,0 0-1062 0,0 0-172 16</inkml:trace>
  <inkml:trace contextRef="#ctx0" brushRef="#br0" timeOffset="-117377.49">19084 4199 1151 0,'0'0'351'15,"0"0"-27"-15,0 0-44 0,8-3-29 0,-8 3-39 16,0 0-14-16,0 0-35 0,0 0-7 0,6 14-12 16,-6-14-3-16,2 12-31 0,-2-12-6 0,0 15 9 15,0-15 4-15,1 20-33 0,0-10 8 0,1 2-4 16,1-1 1-16,1 1-24 0,-4-12 1 0,5 20-17 16,-2-7 15-16,0-3-10 0,1 1-8 15,2-1-26-15,-2-1-15 0,5 0-20 0,-2-3-31 16,0 0-29-16,-7-6-11 0,14 4-25 0,-14-4-17 15,0 0-57-15,24-9 4 0,-16 2-16 0,0-1 21 16,0-2-79-16,1-1-98 0,0-2 127 16,0 1 13-16,-2-1 45 0,0-1 64 0,1 3 23 15,0-1 35-15,-1 3 61 0,-1-1 49 0,0 2 13 16,-1 1 73-16,-1-1-18 0,2 4 25 0,-2-1-24 16,-4 5 18-16,6-7 12 0,-6 7-4 0,0 0-13 15,0 0 28-15,0 0-33 0,0 0-40 16,-3 24 12-16,-3-11-17 0,0 0-7 0,-1 2-20 15,-4 4 14-15,1-1-5 0,0-1-12 0,-1 1-10 16,1-1-14-16,0-1 5 0,2-2-15 0,-1-1 9 16,2-1-16-16,0-1 11 0,-1-1 0 0,2-1 4 15,0-2-33-15,0 0 6 0,4-1 3 16,-1 0-6-16,3-6-15 0,-7 12 19 0,3-8-14 16,2 3 18-16,2-7-26 0,-6 11 1 0,4-5-26 15,-1 1-2-15,0-1-11 0,0 3-5 0,0-3-23 16,-2 0-12-16,2 0-31 0,3-6-31 15,-7 12-44-15,7-12 11 0,-4 8-53 0,4-8-1011 16,0 0-136-16</inkml:trace>
  <inkml:trace contextRef="#ctx0" brushRef="#br0" timeOffset="-117133.317">19388 4453 1082 0,'1'8'368'0,"-1"-8"-37"16,0 16-53-16,2-8-29 0,-2-8-27 0,-2 17-8 16,2-8-64-16,0-1-9 0,0 2-8 0,-1-3-19 15,-2 2-25-15,3-9-14 0,-1 14-46 0,1-14-4 16,-2 12-52-16,2-6-15 0,0-6-43 0,0 0-41 15,0 0-8-15,-1 13-326 0,1-13-873 0</inkml:trace>
  <inkml:trace contextRef="#ctx0" brushRef="#br0" timeOffset="-116793.93">19389 4487 852 0,'0'0'333'15,"0"0"-68"-15,7-6-39 0,-7 6-18 16,6-4-48-16,-6 4 8 0,7-3-23 0,-7 3 1 16,7-5-19-16,-7 5-11 0,11-3-23 0,-11 3 7 15,10-2 6-15,-10 2-8 0,10 0-27 0,-10 0 12 16,14 2 3-16,-14-2-36 0,10 5 19 0,-10-5-16 15,9 9-8-15,-7-4 4 0,-2-5-18 0,3 12 15 16,-4-4-5-16,1-8-1 0,-4 16-4 16,0-8-7-16,-1 0-7 0,0 0-3 0,-1-1-5 15,0 0 6-15,-1-2-11 0,0 2 18 0,-1-1-27 16,-1-1-20-16,-1 0-12 0,2 0 3 0,-4-1-63 16,12-4-20-16,-21 4-31 0,10-2-62 0,11-2-37 15,-21 1-573-15,12-1-657 0</inkml:trace>
  <inkml:trace contextRef="#ctx0" brushRef="#br0" timeOffset="-116265.45">19011 4110 1377 0,'-6'6'473'0,"6"-6"-37"15,0 0-62-15,0 0-27 0,0 0-47 0,0 0-31 16,0 0-13-16,0 0-33 0,0 0-48 16,0 0-20-16,19 6-21 0,-19-6-4 0,19 0-4 15,-8 0-19-15,2-1-29 0,4 1 19 0,-1 0-36 16,0-2-5-16,4 2 2 0,3 0-15 0,-1-1-4 16,2 0-10-16,-1 1-29 0,1 0-6 0,2 1-20 15,-4-1-23-15,1 1-43 0,0 1-13 16,-1-2-46-16,-2 0-20 0,-2 3-86 0,-1-5-889 15,-1 2-173-15,1-3-133 0</inkml:trace>
  <inkml:trace contextRef="#ctx0" brushRef="#br0" timeOffset="-108901.061">13128 6260 833 0,'0'0'246'0,"3"-7"-19"16,-3 7-28-16,0 0-12 0,0 0-22 0,7-4 8 16,-7 4-49-16,0 0 26 0,0 0-33 0,0 0-24 15,0 0-18-15,0 0 3 0,4-6-8 0,-4 6 9 16,0 0-37-16,0 0 8 0,0 0-15 0,0 0 16 15,0 0 3-15,0 0 10 0,0 0-8 0,0 0 14 16,0 0-13-16,0 0 9 0,-2 31-11 0,0-21 29 16,0 1-8-16,2 1 6 0,0 2-1 0,0 4 1 15,-3 0-6-15,3 2-21 16,0-1-2-16,-2 0-1 0,2 1-5 0,-1-2-4 0,1 1-17 16,1-1-2-16,-2-1-15 0,1-4-44 15,0 1-41-15,0-3-19 0,-2-3-51 0,2-8-74 16,0 0-70-16,2 17-1040 0,-2-17-151 0</inkml:trace>
  <inkml:trace contextRef="#ctx0" brushRef="#br0" timeOffset="-108649.902">13540 6145 1327 0,'0'0'368'0,"0"0"-42"0,0 0-54 16,-27 8-27-16,11-4-20 0,-2-1-26 0,-4-1-18 15,-1 2-17-15,-4 0-23 0,0-1-31 0,-1 3-5 16,-5 1-13-16,-1-1-29 0,-3 2 2 0,3 1-31 16,-2 0-2-16,0 0-25 0,3 2-44 0,1 0-10 15,-1 1-27-15,-2 1-38 0,4-2-66 0,2 1-11 16,3 3-44-16,3-4-1107 0,4 0-181 0</inkml:trace>
  <inkml:trace contextRef="#ctx0" brushRef="#br0" timeOffset="-108385.892">13414 6526 1359 0,'-25'15'371'16,"14"-13"-31"-16,-2 2-45 0,-4-1-47 0,0 3-16 15,-4-1-19-15,-4 0-29 0,2 0-43 16,-5 0-11-16,1 0-30 0,0 0-7 16,-2 0 2-16,0 1-17 0,0-1-1 0,-1-1-20 15,1 2-35-15,0 0-16 0,-2-1-26 0,1 0 1 16,1 2-39-16,0-1-14 0,5 0-79 0,-3 0-21 15,-1 0-92-15,8-2-258 0,3 0-864 0</inkml:trace>
  <inkml:trace contextRef="#ctx0" brushRef="#br0" timeOffset="-107825.285">12741 6138 1193 0,'-13'3'348'0,"13"-3"-29"0,-6 2-4 15,6-2 44-15,-7 4-60 0,7-4 17 0,0 0-34 16,0 0-24-16,0 0-20 0,0 0-16 0,0 0-43 16,0 0-18-16,0 0-27 0,32-4 3 15,-17-1-19-15,3 1-29 0,9-5-2 0,7 0-4 16,0-4-11-16,13-2-11 0,2-1-14 0,1 1 14 15,-1 0-25-15,3 0 10 0,-4 1-8 0,-6 4-9 16,-9 3-11-16,-3 2-1 0,-3 2-24 0,-2 0-21 16,-6 1-32-16,0 0-34 0,-4 2-50 0,1 2 7 15,-7-1-65-15,-9-1-55 0,14 4-901 16,-14-4-81-16,11 0-124 0</inkml:trace>
  <inkml:trace contextRef="#ctx0" brushRef="#br0" timeOffset="-106390.073">12525 6300 821 0,'-19'6'296'0,"-1"-1"-17"0,7 0-51 16,-2 1-41-16,1-1 1 0,1 1-30 0,1-3-4 16,1 2-31-16,0 0 8 0,1-1-12 0,0 0 6 15,3 1-10-15,7-5 6 0,-17 4 2 0,17-4-3 16,-8 5-10-16,8-5 3 0,0 0-24 0,-6 7 0 16,6-7-17-16,0 0-18 0,0 0 3 0,0 0 13 15,0 0-37-15,28 10 36 0,-21-7-29 0,-7-3-18 16,13 10-5-16,-6-4 9 0,0 2-9 0,-4 2 9 15,1 3-2-15,-2-1-12 0,0 6 19 16,-2 0-20-16,-2-1-4 0,0 4-1 0,0 1-3 16,-1 1-6-16,-1 1 3 0,-3-2 11 15,2 1-6-15,1 1 0 0,-3-2 2 0,1 0 2 16,-1-2-4-16,2-1 21 0,0-2-29 0,1-1 22 16,2 0-26-16,-2-1 19 0,0-1-14 0,1-3 12 15,0 1-18-15,-1-2 11 0,2 1-3 0,2-11 13 16,-3 15-16-16,1-8 8 0,2-7-12 0,0 15 9 15,0-15-4-15,0 0 14 0,0 15-6 0,0-15 1 16,0 0-1-16,7 10 10 0,-7-10-34 16,12 4 23-16,-12-4-16 0,0 0 3 0,17 3-5 15,-12-3 18-15,-5 0-12 0,0 0-1 0,20 0-21 16,-13 0 11-16,-7 0-9 0,0 0 14 16,20-2-23-16,-20 2-19 0,11-2-9 0,-11 2 0 15,14-3-3-15,-14 3-13 0,13-5-19 0,-6 1 2 16,-7 4-12-16,20-10-12 0,-11 4-35 0,2 0-7 15,0 0-358-15,3-2-787 0</inkml:trace>
  <inkml:trace contextRef="#ctx0" brushRef="#br0" timeOffset="-105477.137">13744 6052 856 0,'0'0'295'0,"0"0"-37"0,20-11-27 15,-20 11-29-15,7-3 15 0,-7 3-40 0,9-2-14 16,-9 2-21-16,13-3-16 0,-4 1-26 0,-9 2 18 15,17-2-25-15,-7 0 3 0,3 1-21 16,-3 0-19-16,-1-1 9 0,0 1-7 0,2 0-19 16,-11 1 0-16,14-1 7 0,-14 1-2 0,13 2-35 15,-13-2 44-15,7 6-26 0,-7-6 1 0,6 13-7 16,-6-4-9-16,-2 2 9 0,2 3-2 16,-2 2-7-16,0 4 22 0,-2 4-25 0,2 3 20 15,1 7-9-15,-1 3 8 0,-1 1-3 0,3 0 0 16,5 0-10-16,-3 1-4 0,3-2 14 0,4 11 3 15,-1-10-17-15,2-6 14 0,-1-3-15 16,2 0 4-16,1-4-28 0,-4-4 23 0,3-3-4 0,-1-2 4 16,1-2-12-16,-1-1-5 0,-2-3-16 15,1-3 4-15,-1 2-10 0,-3-6-4 0,-5-3-9 16,11 6 7-16,-11-6 1 0,7 1 24 0,-7-1-29 16,0 0 27-16,0 0-31 0,0 0 15 15,0 0-4-15,-33-1-4 0,19 0 8 0,0 0-5 16,-4 0 17-16,-2 1-6 0,-2-2-17 0,1 4 40 15,0-2-29-15,-2 2 14 0,0-1 5 0,2 1-13 16,-2 0-38-16,0 2-16 0,2-1-23 0,0-1-27 16,0 1-71-16,2-1 24 0,4-1-1260 0</inkml:trace>
  <inkml:trace contextRef="#ctx0" brushRef="#br0" timeOffset="-105017.667">14407 6217 996 0,'0'0'310'0,"0"0"-2"0,32-4-62 16,-22 2-22-16,-1 0-43 0,5-1-9 0,-1 0-33 16,1 0-5-16,1 0-32 0,2 1-16 0,0-2-18 15,-1 3-23-15,-1-1-62 0,1 2 5 0,-2-2-37 16,-14 2-81-16,20 2-64 0,-11 1-464 0,1-1-784 15</inkml:trace>
  <inkml:trace contextRef="#ctx0" brushRef="#br0" timeOffset="-104789.027">14384 6435 1364 0,'7'3'432'0,"-7"-3"-74"16,16 3-44-16,-6-1-55 0,-3 0-33 0,-7-2-30 15,15 2-30-15,-9 0-29 0,-6-2-36 0,20 1-26 16,-13-1-36-16,-7 0-5 0,19-3-51 0,-7 2-39 16,-1 0-29-16,-11 1-15 0,25-4-70 0,-11 1-23 15,2-1-48-15,1-2-834 0,1 1-435 0</inkml:trace>
  <inkml:trace contextRef="#ctx0" brushRef="#br0" timeOffset="-103241.1">15706 5817 957 0,'-21'3'349'0,"-6"0"-58"16,-7 3-38-16,-4 3-33 0,-16-1-39 0,1 0-26 15,0 1-7-15,6 0-5 0,9-2-24 0,0 2-5 16,2-4-18-16,1 2-4 0,3 0-36 0,3-1 8 15,4-1 7-15,4 0-16 0,1 0 6 0,4-1-11 16,1 0 4-16,4 0 22 0,2-1-29 0,2 1 20 16,2 2-10-16,3 2-18 0,1-1-2 0,2 4-15 15,1 3 12-15,3 3 0 0,-1 4-24 16,1 2 31-16,2 9 42 0,-4 0 9 0,-2 4-3 16,1 1-28-16,0 0-22 0,-2 2-1 15,-4 0-11-15,3 1 22 0,-5 9-24 0,0-8 21 16,0-7-23-16,0-2 17 0,-2 1-12 0,1-3-6 15,2-5-16-15,-1 0 14 0,-1-2-6 0,2-2-1 16,3-3-10-16,-2-2 21 0,1 0-13 0,1-3 21 16,0-1-23-16,2 0 11 0,2-1-2 0,0-3-2 15,2 0-6-15,3 0 17 0,0-1-32 0,6-3 27 16,0 0-16-16,6-1 7 0,4-1 11 0,4-2-5 16,1 1-7-16,6-2-14 0,4-1 4 0,0-1-7 15,1-1-9-15,-3 0 7 0,-3 1-13 0,-6-1 6 16,1 0-10-16,-6 2-44 15,0 0-38-15,-7 0-24 0,4-2-26 0,-7 1-21 16,2-1-27-16,-2 1-25 0,-2-3-1001 0,2-3-111 16</inkml:trace>
  <inkml:trace contextRef="#ctx0" brushRef="#br0" timeOffset="-102181.16">15915 5946 1071 0,'-4'16'333'0,"2"-5"24"16,-2 1-81-16,1 2-41 0,2-1-8 0,-3 3-36 16,2 2-9-16,1-1-28 0,1 1-3 0,0-3-21 15,0 0-4-15,1-1-33 0,4 1-8 0,-3-3-16 16,5-2-14-16,2-1 2 0,1-5-71 0,5-2 6 15,-1-4-38-15,7-3 0 0,2-5-74 16,3-4 20-16,1-1-27 0,-1-4 32 0,-2 0-8 16,-1-1 9-16,-3 1-12 0,-2 5 25 0,-4-1-18 15,2 1 43-15,-6 2-32 0,-2 3 3 0,1 2-9 16,-4-1 70-16,0 1 35 0,-3 2 9 16,-2 5 29-16,0 0 27 0,0 0 8 0,0 0 10 15,0 0 24-15,0 0-8 0,0 0-20 0,-18 27 20 16,10-15-5-16,0 3 1 0,0 4 0 0,-3 1 0 15,1 1-34-15,0 1 26 0,-3 2-47 0,3-2 3 16,2-1-7-16,-2 1 1 0,3-4-16 0,0-2 30 16,1 0-30-16,0-2-7 0,1-4-1 15,1 0 16-15,1-1-19 0,-1 0 10 0,1 0-11 16,0-5 7-16,3-4-6 0,-3 13-11 0,0-9 4 16,3-4-6-16,-3 11 7 0,-1-4-7 0,3 0 1 15,-1 2-7-15,0 3 8 0,-1 3-2 0,-2 2 7 16,3 0-17-16,-3 2 2 0,1 1-5 15,0 4 10-15,-2-2 3 0,3 1-8 0,-2-3 2 16,2-1 3-16,0 0 19 0,0-1-21 0,-1 0 2 16,1-1-13-16,-1-2-5 0,3-3-8 0,-1-1-15 15,-1 1-35-15,2-4-28 0,-2-1-3 16,3-7-32-16,-6 7-26 0,6-7-23 0,0 0-24 16,0 0-56-16,0 0-1092 0,-14-20-185 0</inkml:trace>
  <inkml:trace contextRef="#ctx0" brushRef="#br0" timeOffset="-101717.798">15919 5831 1104 0,'0'0'454'0,"-3"7"-84"16,3-7-44-16,0 0-39 0,0 0-35 0,0 0-38 16,0 0-16-16,19 3-20 0,-19-3-27 0,21-5-22 15,-7 3-5-15,3-4-14 0,1 4-10 16,1-3-13-16,2 1-14 0,1-1-30 0,-1 2 14 15,0-2-13-15,0 1-15 0,-3 3-18 0,2-3-11 16,-6 1-13-16,2 2-43 0,-2 0-45 0,0-1-26 16,-1 2-34-16,-13 0-36 0,19 0-46 15,-10 0-493-15,-9 0-689 0</inkml:trace>
  <inkml:trace contextRef="#ctx0" brushRef="#br0" timeOffset="-101037.287">16545 5759 1282 0,'0'0'367'16,"0"0"-50"-16,17-16-43 0,-11 13-35 0,0-2 15 15,2-2-77-15,0 1 3 0,1 1-24 0,1-1-25 16,1-1-8-16,3 2-3 0,2-2-19 0,-2 1 1 16,1 1-23-16,1-1 12 0,-3 2-15 0,-2 0 12 15,1 2-24-15,-1 0-8 0,-3 1 5 0,-8 1-9 16,15 6-10-16,-10 1 4 0,-1 2 3 15,-2 3-8-15,-2 3-23 0,0 5 24 16,-2 1-26-16,1 5 13 0,-5 7-16 0,5 3 14 16,-2 2-14-16,3 2 12 0,0 1-19 0,2 15 15 15,0 0-7-15,4 0 1 0,-1-2-8 0,3-4 4 16,-1 0-7-16,2-3 6 0,0-9-8 0,0-5 8 16,-1-1-36-16,2-4 18 0,-2-4-19 0,2-3-12 15,0-1-14-15,0-2 16 0,-1-5-14 0,0 1 17 16,-2-2-15-16,1-4 21 0,-1 0-26 15,-1 0 2-15,0 0 5 0,-1-3-11 0,-5-5 10 0,2 10 8 16,-2-10 1-16,0 0 17 0,-5 8-13 0,5-8 12 16,-14 3 16-16,2-2-7 0,-3-1 9 15,1 2-15-15,-5-2-10 0,1 0 11 16,-3 0-18-16,-2-2 26 0,3 2 6 0,-2-1-1 16,-4 1-8-16,2-3-11 0,0 2-25 0,-3-1-47 15,3 2-65-15,0-2-38 0,2-1-1076 0,2 1-92 16</inkml:trace>
  <inkml:trace contextRef="#ctx0" brushRef="#br0" timeOffset="-96446.207">17699 5568 752 0,'-21'4'275'0,"1"-1"-33"0,3 0-50 16,-1 1-1-16,2 0-47 0,-2 0 7 0,-2-1-58 16,1 1 3-16,-2-1-13 0,3 0-9 0,-2 1 12 15,0 0-13-15,3-2-1 0,-1 2-7 16,2-1-48-16,1 0 13 0,3 0 11 15,1-1 19-15,1 1 12 0,10-3 4 0,-14 7-16 16,14-7-14-16,-10 9 8 0,10-9-19 0,-1 13 12 16,1-13-13-16,6 17 1 0,-1-6-7 0,2 1-4 15,0 5 50-15,2 4-5 0,2 2-2 0,-4 1-17 16,2 6 18-16,-2 1-22 0,1 2-5 0,-4 4 11 16,1-1-15-16,-3 4-34 0,0-1 29 0,-2 2-7 15,0-1-14-15,-2 0 23 0,0-1-3 0,0-2-6 16,1 0 0-16,-2-3-11 0,0-7 17 15,3 1-17-15,-1-5 5 0,-1-1-24 0,-1-3 35 16,3-2-25-16,-2-3 14 0,2 0-13 0,-3-1 21 16,3-1-35-16,-1-1 27 0,1-11-30 15,0 16 27-15,0-16-16 0,-2 14 16 0,2-14-4 16,-1 11 19-16,1-11-19 0,0 0 46 0,0 14-26 16,0-14 8-16,0 0-12 0,0 0 9 0,1 14 0 15,-1-14-1-15,0 0-21 0,0 0 26 0,14 5-10 16,-14-5-8-16,0 0-10 0,19-3 21 15,-19 3-23-15,19-5-6 0,-6 0-3 0,4-1 11 16,1 1-8-16,4-3 7 0,2-2-9 0,1 2-3 16,5-3-20-16,-4 2-5 0,1 1-28 0,-2-1-1 15,-1 2-28-15,-2-2-17 0,-5 3-44 0,0-1-42 16,-3 2-68-16,-1 2-970 0,-2-3-124 0</inkml:trace>
  <inkml:trace contextRef="#ctx0" brushRef="#br0" timeOffset="-95597.258">18110 5767 887 0,'0'0'290'16,"0"0"-38"-16,0 0-41 0,0 0 9 0,0 0-10 15,4 24-4-15,-4-24-45 0,-1 15-9 0,0-8-14 16,1-7-1-16,0 15-10 0,0-5 0 0,0-3-9 16,0 1-8-16,-2 4 8 0,4-2-18 15,-2 1-32-15,0 0 1 0,1 1-9 0,0 0 14 16,-1 1-15-16,0-2 3 0,3 1-21 0,-3-1 22 16,2 2-19-16,-1-1 4 0,1 2-22 0,-1-1 7 15,3 0 10-15,-3 0-16 0,1 0 1 0,1 0-4 16,-1 1-14-16,0-3 12 0,1 1-15 15,-2-1 35-15,1-3-16 0,-1 0 25 0,1-1-25 16,-2-7 7-16,2 14-10 0,-2-14 7 0,5 6-7 16,-5-6 2-16,0 0 3 0,12-2-6 0,-12 2-5 15,16-12 3-15,-5 1-1 0,-1 1-1 0,3-7 2 16,1 1-8-16,0-2-2 0,1-5-8 16,1 2 1-16,0-2 4 0,-1-1-7 0,4-1-3 15,-4 2-6-15,2-2 1 0,-3 3-14 0,0 3-12 16,-1 0-30-16,0 4 8 0,-2-2-24 0,-2 3 3 15,0 2-11-15,0-1-6 0,-2 2-15 0,-1 1-2 16,1 2-19-16,-2 0-24 0,0 1-2 0,-1 0-47 16,-4 7-32-16,6-11 11 0,-6 11-19 15,4-8-1180-15</inkml:trace>
  <inkml:trace contextRef="#ctx0" brushRef="#br0" timeOffset="-94561.813">18078 5602 829 0,'0'0'272'0,"0"0"-38"16,0 0 12-16,0 0-51 0,-6 5-5 15,6-5-32-15,0 0 22 0,0 0-40 0,0 0-6 16,0 0-9-16,0 0 7 0,0 0-1 0,0 0-15 16,0 0-12-16,0 0 29 0,0 0-15 0,0 0-6 15,0 0-15-15,0 0 7 0,0 0-27 0,0 0 38 16,0 0-57-16,0 0 4 0,0 0-31 0,0 0 23 15,34-8-16-15,-23 5 29 0,3 0-42 0,3 0 18 16,2 1-12-16,-2-2 1 0,2 1-30 0,1 0 8 16,0 1-15-16,0 0-10 0,-2-1 0 15,-2 2-4-15,2-1-18 0,-4 2-24 16,0-1-57-16,-1 0-16 0,-13 1-56 0,23 0-369 16,-13 0-695-16,-2-1-197 0</inkml:trace>
  <inkml:trace contextRef="#ctx0" brushRef="#br0" timeOffset="-93501.816">18663 5463 926 0,'0'0'322'0,"0"0"-45"16,0 0-68-16,0 0-18 0,0 0-20 0,35-3-23 16,-22 2 18-16,-2-1-7 0,2 1-35 15,1 1-35-15,0-2 1 0,4 1 0 0,0-2-19 16,1 3-12-16,-2-1-8 0,2-2-26 15,-3 3 37-15,-1-1-32 0,0 1 23 0,-2 1 7 16,1 0-17-16,-4 2-11 0,-1 0-7 0,-2 5 19 16,-1 2-21-16,-3 1-5 0,-1 3-10 0,-2 1-13 15,-2 3 17-15,-1 3-4 0,1 4 5 0,-7 6-5 16,4 1 22-16,-3 0-10 0,3 1-20 0,-1 2 23 16,4-1 14-16,-1 3 3 0,3 0 0 0,1 2 14 15,1 1-26-15,4 11 0 0,1-2 6 16,2-1-28-16,4-1 13 0,-2-4-11 0,0-7 6 15,1-7 0-15,-1 0 0 0,0-2-9 16,0-5 14-16,0-3-16 0,-1-1 5 0,-1-4-5 16,0 0-3-16,-1-1 2 0,1-2 2 0,-4-3-8 15,0 0-22-15,-5-8 3 0,7 14 4 0,-7-14-17 16,0 9 20-16,0-9-4 0,-7 4-8 0,-2-1 6 16,-4-2 15-16,1-1-12 0,-5-1 19 0,-6 0-20 15,0-1 32-15,-5 0-21 0,-3 1-8 16,-1 0 8-16,-1 0-42 0,-1 1-27 0,-1 1-15 15,1-1-31-15,-6 2-68 0,2 0-78 0,4 0-1057 16,2-1-216-16</inkml:trace>
  <inkml:trace contextRef="#ctx0" brushRef="#br0" timeOffset="-85765.75">12678 7266 537 0,'6'-7'203'0,"-6"7"-8"16,0 0 4-16,0 0 34 0,4-5-42 0,-4 5 0 16,0 0-27-16,3-4 12 0,-3 4-29 0,0 0-11 15,0 0-29-15,0 0 3 0,0 0 8 0,0 0-9 16,0 0-17-16,6-7 17 0,-6 7-18 0,0 0 6 16,0 0-48-16,0 0 43 0,0 0-17 0,0 0 4 15,0 0-36-15,-15 25 22 0,10-17 2 0,0 1-16 16,-1 1-25-16,2-1 18 0,-1 1-30 15,0 0 5-15,1 0-7 0,0-2 24 0,-2 1-19 16,2-2 11-16,0 1-8 0,2-3 7 0,0 2-21 16,2-7 12-16,-3 12 10 0,3-12-17 0,0 9-13 15,0-9-7-15,0 0-5 0,9 4 7 0,-9-4-46 16,0 0 5-16,25-9-22 0,-16 3-15 16,3-2-19-16,-2-1 7 0,3-1-27 0,0 1 6 15,-1-2-9-15,-2 2 17 0,3-2 5 0,-4 0 14 16,3 2 35-16,-4 1-16 0,-1-2-18 0,0 3 36 15,2-1 36-15,-4 2-32 0,-5 6-2 16,12-11 44-16,-9 9-1 0,-3 2 33 0,7-6-14 16,-7 6 42-16,0 0 12 0,0 0-6 0,0 0 2 15,0 0 25-15,0 0 7 0,-14 31-14 0,8-22-2 16,-1 3 18-16,-1 1-14 0,2 3 10 0,-2-4-21 16,-1 3 0-16,1 0-21 0,-1 0 5 0,3-1-1 15,0 1 13-15,-2-1-28 0,2-2-8 16,-1 4-29-16,0-3-60 0,1-2-101 0,0 3-22 15,2-4-1054-15,0-3-163 0</inkml:trace>
  <inkml:trace contextRef="#ctx0" brushRef="#br0" timeOffset="-85398.366">13000 7328 1314 0,'0'0'343'0,"5"7"-49"16,-5-7-26-16,9 8-28 0,-4-3-15 0,-1-1-37 15,3 2-41-15,-1 1 5 0,2-1-32 16,-2 0 10-16,1 0-19 0,-1 1-21 0,1 0-26 16,0 0 5-16,0 0-9 0,0 0-12 0,-1 0-5 15,2 0-16-15,0 0-47 0,-1-2-36 0,-1 2-43 16,-6-7-78-16,10 7-91 0,-6-6-1060 0,-4-1-168 15</inkml:trace>
  <inkml:trace contextRef="#ctx0" brushRef="#br0" timeOffset="-85157.464">13180 7283 1139 0,'-10'14'402'0,"0"0"-79"0,-1-1-44 0,0-2-33 16,-1 0-50-16,-1-1-18 0,-3 0-54 0,3 0-7 16,-1 0-41-16,-1-1-10 0,-2-1-32 0,2 0-9 15,1-1-37-15,-1-1 5 0,4-2-55 16,1 0 2-16,0-2-38 0,1 0 7 0,1 1-11 16,8-3-32-16,0 0-6 0,-13 5-48 0,13-5-10 15,0 0 25-15,0 0 9 0,-2 8 9 0,2-8 75 16,0 0-123-16</inkml:trace>
  <inkml:trace contextRef="#ctx0" brushRef="#br0" timeOffset="-84182.152">13419 7258 993 0,'0'0'334'0,"0"0"-52"15,0 0-12-15,0 0-6 0,0 0-11 16,0 0-3-16,0 0-38 0,-17 17 10 0,13-9-26 15,2 0-24-15,-2 4-9 0,1-1-4 0,-1 0-18 16,2 0-17-16,-3 3-5 0,2-2-30 0,-1 3-2 16,4-2-5-16,-4 0-18 0,2 1-8 0,1-2-33 15,-3 0-28-15,2-1-21 0,0-1-38 0,0 2-13 16,2-5-58-16,-2-2-23 0,-2 2-64 0,4-7-35 16,0 0-17-16,-4 15-1064 0,4-15-44 0</inkml:trace>
  <inkml:trace contextRef="#ctx0" brushRef="#br0" timeOffset="-83405.228">15628 6951 1282 0,'-3'9'367'0,"2"5"-79"0,-3-2-10 16,-1 3-25-16,1 0-14 0,1 2-26 0,-1-3-31 15,0 2-11-15,0-1-17 0,1-2-23 0,0-1 0 16,1 0-19-16,1 0-14 0,0-3 3 0,1 2-17 15,0-2-21-15,0-9-1 0,1 15-17 0,2-8-5 16,-3-7-46-16,4 10 6 0,-4-10-31 16,10 3-15-16,-10-3-11 0,0 0 15 0,16-6-15 15,-10 0 9-15,3-2-1 0,0 0-10 0,-2-3 12 16,4 0 30-16,-4-2-35 0,1 1 24 16,1-1-15-16,1 1 9 0,-3 3 2 0,1-2 14 15,-2 3 16-15,1-1-2 0,-1 1 10 0,-2 2-8 16,0 1-4-16,1 0 18 0,-5 5 16 0,5-6-2 15,-5 6 12-15,0 0 19 0,0 0 16 0,0 0-14 16,0 0-16-16,3 26 17 0,-6-15-5 0,0 2-7 16,-1 3-25-16,0-2 20 0,1 4-19 0,-3 0 7 15,2 1 1-15,-1-1-8 0,0-1-5 0,0 1 12 16,-1-1-36-16,2 0-13 0,-3-1-19 0,3 1-14 16,-2-3-51-16,1-3 1 0,3-1-59 15,-3 0-26-15,1-5-13 0,4-5-36 0,-3 7-260 16,3-7-935-16</inkml:trace>
  <inkml:trace contextRef="#ctx0" brushRef="#br0" timeOffset="-83205.894">15840 7125 1285 0,'13'8'382'0,"-6"-2"-31"0,-1 0-51 15,-1 0-46-15,5 2-27 0,-3 1-19 0,2 3-22 16,-2-1-18-16,2 0-29 0,0-2-48 16,-2 1-28-16,0-3-19 0,2 1-56 0,-2 1-16 15,-2-2-83-15,-5-7-63 0,10 5-75 0,-10-5-72 16,13 1-1118-16</inkml:trace>
  <inkml:trace contextRef="#ctx0" brushRef="#br0" timeOffset="-83037.462">16056 7139 1553 0,'-4'7'465'0,"-2"3"-109"0,-1-2-53 16,-1 2-50-16,-2 0 0 0,0 1-92 0,-1-2-36 16,-3 2-56-16,2-2-28 0,-3-1-77 0,2-4-34 15,-1 1-88-15,7-3-124 0,-3 0-1029 0,3-1-138 16</inkml:trace>
  <inkml:trace contextRef="#ctx0" brushRef="#br0" timeOffset="-82645.743">16185 6962 1530 0,'0'0'380'0,"10"8"-46"15,-10-8-68-15,1 13-9 0,1-6-46 0,-2 2-9 16,0 2-45-16,1-1-1 0,-1 1-9 0,0-1-26 16,1 0-5-16,1-1-7 0,1-1-26 0,-3-8 0 15,6 10-5-15,-1-4-9 0,-5-6-25 16,11 2-2-16,-11-2-15 0,17-4 9 0,-7-1-13 16,-1-2 12-16,2-2-24 0,0 1 17 0,-1-2-20 15,-1 2 7-15,0-1-5 0,-1 1 0 0,0 1-7 16,-1 0 11-16,0 2-9 0,-1-2-2 15,0 1 2-15,-6 6 21 0,7-3-49 0,-7 3 33 16,0 0-5-16,0 0 0 0,0 0 3 0,9 19 4 16,-10-6 6-16,-2-1-6 0,1 6-9 0,-3 0 6 15,1 1-1-15,0 1 9 0,-1 3-4 0,0-2-1 16,-1-2 5-16,2-1-14 0,1 0-19 16,0-2-13-16,0 0 9 0,1-4-12 0,-1-1-31 15,1-1 5-15,-1 0-42 0,3-10-30 0,-2 13-81 16,2-13-17-16,0 7-771 0,0-7-302 0,0 0-171 15</inkml:trace>
  <inkml:trace contextRef="#ctx0" brushRef="#br0" timeOffset="-81825.89">17969 6751 1164 0,'-4'8'402'0,"4"-8"-48"0,-8 8-9 0,6-3-41 16,-1 1-53-16,0 2-19 0,0-1 13 15,2 1-61-15,-4 2-5 0,3 0-10 0,-1 2-7 16,0-1-36-16,2-1-3 0,-1 1-20 16,1-1-4-16,1-1-12 0,-2-2-11 0,2-7-5 15,0 13-6-15,0-13-38 0,3 11-32 0,-3-11-42 16,9 1-6-16,-9-1-24 0,0 0 0 0,18-15-26 15,-11 6 3-15,3 0-16 0,-3-4 2 0,0 1-1 16,2-2 3-16,-1 1 24 0,0-1 22 0,1 3-21 16,0-2 32-16,0 3 13 0,0-3 42 0,-2 4 2 15,0 1 43-15,0 1 14 0,0 0 30 0,-1 1-8 16,-2 1 11-16,2 0 15 0,-6 5 7 16,8-3-32-16,-8 3 3 0,0 0-11 15,0 0 17-15,7 16-9 0,-8-4 4 0,-1 0-10 16,1 4-11-16,-2 3 19 0,-3 3-22 0,1 2-23 15,1 2 9-15,-2-1-10 0,0 0 15 0,-1 1-28 16,0-2 3-16,2-2-35 0,-3-1-5 0,4-4-46 16,-2-2-14-16,0-1-29 0,1-2-10 0,3-5-18 15,-1-3-41-15,3-4-43 0,0 0-25 0,0 0-963 16,0 0-100-16,0 0-171 0</inkml:trace>
  <inkml:trace contextRef="#ctx0" brushRef="#br0" timeOffset="-81625.594">18203 6852 1285 0,'12'8'422'0,"-7"-4"-30"0,-1 2-74 16,-1 1 9-16,2 2-67 0,-2 1-34 0,2 0-29 16,1 4-4-16,-1-1-41 0,1 0-13 0,0 1-6 15,-1 0-41-15,1-2 10 0,1 2-41 16,-3-3-56-16,1-1-28 0,0-1-23 0,1-1-45 15,-6-8-60-15,12 7-61 0,-12-7-20 0,13 0-1020 16,-3-5-131-16</inkml:trace>
  <inkml:trace contextRef="#ctx0" brushRef="#br0" timeOffset="-81469.122">18436 6854 1121 0,'-16'14'376'0,"3"1"-47"0,-1-1-56 16,1-1-25-16,-2 2-41 0,-1 0-28 0,1-1-73 16,-1 2-58-16,-4-2-15 0,4-3-95 0,2-2-67 15,2-1-1191-15</inkml:trace>
  <inkml:trace contextRef="#ctx0" brushRef="#br0" timeOffset="-81241.35">18567 6839 1322 0,'-8'23'310'0,"0"0"-58"0,1-1-37 15,1-2-3-15,1 0-24 0,-4 1-54 0,5 1 0 16,-2-5-29-16,2 1-18 0,0-2-45 15,0 0-10-15,-1-2-68 0,1 0 21 0,3-3-63 16,-2 0-27-16,2-2-68 0,6-1-238 0,-5-8-1084 16</inkml:trace>
  <inkml:trace contextRef="#ctx0" brushRef="#br0" timeOffset="-80221.138">15989 7245 415 0,'0'0'103'0,"4"-5"8"16,-4 5-23-16,0 0-12 0,0 0 26 0,0 0-31 15,0 0-5-15,0 0-19 0,0 0 46 0,0 0-34 16,0 0 29-16,0 0-11 0,0 0 5 0,0 0-7 16,-12-7-14-16,12 7-3 0,0 0 39 15,-11 2-43-15,11-2 14 0,0 0 7 0,-14 6 6 16,7-4-48-16,7-2 16 0,-13 8-17 15,8-5 11-15,-1 1-14 0,-1 0 14 0,1 1-26 16,-1-1 8-16,7-4-14 0,-11 7 10 0,11-7-67 16,-12 7-39-16,12-7-42 0,-9 5 8 0,9-5-70 15,-9 3-572-15</inkml:trace>
  <inkml:trace contextRef="#ctx0" brushRef="#br0" timeOffset="-79969.141">15973 7279 629 0,'0'0'244'0,"0"0"-5"0,-2 14-32 16,1-10-29-16,1-4-58 0,0 10-18 16,0-10-67-16,0 0-43 0,0 0-62 0,3 14-73 15,4-11-281-15</inkml:trace>
  <inkml:trace contextRef="#ctx0" brushRef="#br0" timeOffset="-78869.89">18287 6931 194 0,'0'0'129'0,"-11"3"-43"0,11-3 5 0,0 0-45 16,0 0 19-16,-12 7-18 0,12-7-2 0,-10 5-49 15,4-2 57-15,6-3-48 0,-12 5 90 0,5 0-104 16,1-2 66-16,6-3-31 0,-14 6-17 0,8 0-4 15,-2-3 43-15,1 3 4 0,-2-3-57 0,2 2 5 16,0-1-34-16,7-4-41 0,-11 7-231 0</inkml:trace>
  <inkml:trace contextRef="#ctx0" brushRef="#br1" timeOffset="-51586.427">18027 18322 617 0,'7'8'195'15,"-7"-8"-33"-15,0 0-54 0,0 0 62 0,0 0-50 16,0 0-11-16,0 0-37 0,0 0-4 0,0 0 6 15,0 0 0-15,0 0-1 0,0 0-17 0,0 0-14 16,0 0 39-16,-3-33-58 0,3 33 17 0,-1-16 7 16,1 16 26-16,-2-19-23 0,2 8 11 0,-1 0-19 15,-1-2-18-15,1-1 16 0,1-1 7 0,-1-2-16 16,-1-1-2-16,2 0-16 0,0-1 11 16,0 1-24-16,2-4 50 0,-2 2-39 0,1-1 26 15,-1-1-10-15,3 2-1 0,-2-2-35 0,1-1 9 16,2-2-8-16,-3 1 36 0,0 0-35 15,1 0 24-15,1 0-10 0,-2-1-1 0,2 0-16 16,1 0 27-16,-2 1-17 0,1 2 13 0,-2 1-10 16,0 0 4-16,1 1 3 0,-1-1-20 0,1 1 20 15,-1-1-7-15,2 1 7 0,-2 1 7 16,2-2-8-16,-3 1-5 0,1 0-17 0,1 0 13 16,-2 1 6-16,0-2-3 0,0 2-10 0,0-1 7 15,-2 1-13-15,1 1 16 0,0-2-16 0,-2 3 17 16,-1-3-4-16,-1 2 3 0,3-1 3 0,-1 0-2 15,-2 1-17-15,1 1 30 0,0-3-31 0,1 2 14 16,-2-3 16-16,0 1 7 0,1-4-16 0,0 2 5 16,-1-2-31-16,1 2 23 15,0-2-10-15,0 1 15 0,0-2-12 0,-1 0 10 16,3 1-18-16,-4-1 5 0,3 1-21 0,-3-1 37 16,3 1-10-16,-3 1 13 0,0-2-15 0,2 2 8 15,-4 0-23-15,3 0 24 0,-3 1 3 0,2-1-10 16,0 0-17-16,-1 2 34 0,0 0-30 0,3 0 26 15,-2 0 6-15,2 3-19 0,0 0 4 0,-1 1 6 16,1 1-7-16,-3-1 7 0,1 1-4 16,1 1 4-16,-1 1-10 0,-1 0-10 0,0 0 0 15,-2 1 10-15,2 1-17 0,-1-1 21 16,0 2 0-16,-1 0-18 0,0-1 1 0,-2 1 26 16,1 1-26-16,2-1 20 0,-3 0 5 0,1 2-8 15,0-2-16-15,-1-1 8 0,1 1-22 0,1 1 49 16,-2-4-29-16,2 2 25 0,1-2-36 0,-1 1 24 15,-2 0-16-15,2-1-12 0,1-1 32 16,0 0-9-16,-2-1 6 0,0-1-16 0,-1-1 12 16,2 1-17-16,-2 0 9 0,-1-1 17 0,2 1-28 15,-1 0 44-15,-3-1-39 0,1 0-3 0,-1-1 7 16,0 3-41-16,-1-4 54 0,-1-1-5 0,-2-1-4 16,3 4 8-16,-3-3 5 0,4 3-15 0,-3 0-16 15,0-2 29-15,-1-1-9 0,-1 0 11 16,1 1-1-16,-2 0-7 0,2-1-10 15,-2 1 7-15,0-1 0 0,0-2 17 0,-1 3-21 16,0-1 12-16,0-1-29 0,-2 1 19 0,1-2 2 16,0-1 2-16,-8-4-8 0,5 3 12 0,4 2 11 15,-2 1 6-15,-5-10-17 0,7 5-18 0,0 2 8 16,-6-7 4-16,1-2-13 0,6 6 49 0,-5-5-53 16,1-1 27-16,4 4-10 0,3 3 4 0,-5-8-1 15,5 6-3-15,0 3 6 0,-1 0-6 16,2 0-13-16,-7-10 13 0,6 6-23 0,-1 6 34 15,1 0-22-15,-1-2 11 0,-1 1-10 0,1 2 37 16,-5-12-37-16,2 6 26 0,4 1-35 0,-6-7 36 16,1 0-34-16,0-2 13 0,3 6-6 15,2 3 18-15,-3-7 5 0,2 4 3 0,2 3-13 16,-1 2-3-16,1 2-3 0,0-3-3 0,0 2 38 16,1 0-43-16,-4 1 15 0,4-1 13 15,-2 3-24-15,0-1 10 0,0 1-22 0,1-1 21 16,1 2 6-16,-2-1-16 0,0-1-7 0,2 4-5 15,2 1 3-15,-2-1 27 0,1-1-20 0,0 1 14 16,-4-2-11-16,3-1 7 0,-1 0 17 0,0-1-10 16,-1 2-28-16,1-1 29 0,0-1 11 0,1 1-19 15,-1-3-4-15,0 2 14 0,0 1-22 16,1 0 22-16,-1-1-27 0,1 1 40 0,-2 1-27 16,1 0 2-16,-2 0 17 0,5 1-1 15,-4 2-34-15,2 0 32 0,1-1-12 0,-1-3 21 16,-2 2-28-16,2-3 16 0,-4 1-15 0,4 4-3 15,-1-3-11-15,-2-1 24 0,2-2-2 0,-2 2 4 16,1 0-12-16,-3 0 6 0,2-1 0 0,-1 0 4 16,0-1-8-16,-1 1 2 0,-1-2 4 0,1 1-15 15,-7-10 1-15,3 1 8 0,0 6 8 0,4 2-15 16,3 0 1-16,-8-9 20 0,4 5-6 0,4 3 19 16,-3 1-10-16,1 2 0 0,2-4-16 15,-2 2 22-15,-5-7-38 0,4 3 15 0,0 4 0 16,1 0 4-16,1 0-12 0,-7-7 16 15,3 3-2-15,-2-3 8 0,4 3-14 0,-1 3 15 16,5 1-18-16,-10-9 11 0,1 0-4 0,0-2 0 16,0 2 6-16,3-3 20 0,1 1-20 0,-2 2 4 15,6 2-16-15,-7-2 8 0,3 3-4 0,1-3-8 16,0 4 33-16,2 3 12 0,-2-9-25 0,-3-1-4 16,4 7 7-16,-4-4-22 0,3 4-5 15,1 3 2-15,3 2 18 0,-8-11 6 0,-1 2-12 16,7 4 14-16,0 4-14 0,-4-11 9 0,-1 1-24 15,-1 0 30-15,7 5-1 0,0 4-14 0,-4-9-14 16,-3 0 18-16,7 5-4 0,0 4-10 16,0 0-19-16,-4-9 16 0,0 0 30 0,-3-1-9 15,4 1-10-15,2 5 4 0,3 1-10 0,-6-6-5 16,0-2 5-16,4 7 8 0,-4-5 11 0,-1-2-1 16,0 2-4-16,6 4-4 0,0 5-17 15,-6-10 9-15,6 5-4 0,1 3 16 0,-2 1 1 16,-2-8-18-16,0 5 15 0,-3-6 6 0,6 7-20 15,-2 4 27-15,3-2-34 0,-6-8 50 0,4 5-24 16,-4-4-9-16,1 3-3 0,2 4 3 0,-2-7 3 16,-1-2-6-16,4 5 26 0,1 3-17 0,-2-8-19 15,0 3 22-15,3 5 4 0,-2-10-6 0,0 7-5 16,5 3 5-16,-1 0 9 0,1 1-6 16,1-1 8-16,1 1-14 0,-2 2-12 15,3-1 2-15,0 4-28 0,0-4 46 0,0 4-18 16,4-1 22-16,-1 1-19 0,0-1 28 0,-2 0-35 15,4 1 10-15,-1 0 0 0,1 1 38 0,2 1-22 16,0 2 12-16,-1 0-28 0,1 0 25 0,2 0-12 16,-3 2-1-16,3-3-12 0,0 2 16 0,3-1-2 15,-1 1-6-15,1-1 4 0,1 2 12 0,-2-2-11 16,2 1-1-16,3-4 6 0,-1 2 1 0,2 0-7 16,-1 1-16-16,3 0 23 0,0-1-13 15,1 2 0-15,0 0 17 0,3 1-23 0,1 0 10 16,-1 0-5-16,1 1 17 0,4-1-7 15,-4 3 8-15,3-2-11 0,1 1-9 0,-2 0 1 16,6-2-2-16,0 0 9 0,-2 1-1 0,2-1 7 16,0-1-2-16,-4 4-27 0,6-2 45 0,0-2-30 15,2 2-80-15,-2 0-15 0,2 0 34 0,-1 0-27 16,-1 0 29-16,2 0 13 0,0-1 5 0,0 2 26 16,0 0-10-16,1-1 0 0,-2 2 0 15,3-1 5-15,0 0-14 0,2 1 5 0,-3 1 22 16,3-2-4-16,2 1 10 0,-3-1-37 0,3 1 18 15,-3 0-8-15,4 2 21 0,-3-1 2 0,0 0-2 16,4-2-25-16,-2 3 41 0,-1-1-20 16,1 0 10-16,10-4-8 0,-6 3-3 0,-5 0-8 15,3 1 0-15,-1 1 30 0,10-6-2 0,-5 5-35 16,-6 1 21-16,3 1-13 0,0 0 16 0,10-3-17 16,4 1 30-16,-3 0-23 0,-4 2 40 0,-5 1-16 15,12-3 9-15,-10 3-8 0,-2 1-11 16,-1-2 6-16,0 1-30 0,2 1 13 0,-3-1 5 15,14-4-2-15,-11 5 17 0,-2-1-43 0,0 2 34 16,2-2-24-16,10-1 4 0,-6 1 32 0,-4 1-6 16,-1 0-6-16,14-2-4 0,-9 0 6 0,-5 4-12 15,1-1 6-15,11-5-4 0,-7 5 0 16,-4 0 1-16,-3-2 27 0,1 0-14 0,13-3-20 16,-11 4-7-16,-2-3 0 0,1 2 11 0,9-4 29 15,-6 2 4-15,-5 3-14 0,0 0-17 0,1 0 14 16,1 0-16-16,0 0-17 0,11-2 54 15,-5 1-46-15,-6 1 24 0,1 0-9 0,0 2-15 16,12-3 7-16,-8 0 12 0,-4 3-4 0,-1 0 17 16,-1-2-44-16,1 4 37 0,0-2-16 0,0-3 25 15,-1 3-42-15,1-1 33 0,-1 1-46 0,1-2 59 16,0 1 7-16,1 1-30 0,-3-1-13 0,4-1 5 16,-2 0-7-16,0 2 7 0,13-4-41 0,-7 2 79 15,-6 1-11-15,2 0-15 0,-2-1 23 16,0 1-31-16,-1 0 0 0,2-2 8 15,-1 0-50-15,-1 1 56 0,0-1-4 0,0 1-3 16,2-1-33-16,-2 1 21 0,0 1-11 0,0-5 40 16,-3 5-32-16,2-2-16 0,-1-1 39 0,-2-1-5 15,1 2 20-15,-1-1-16 0,-1 0-23 0,1-1 10 16,1 0 0-16,11-3 3 0,-7 1 15 0,-4 3-21 16,-2-2-17-16,4 2 31 0,-4-1-29 0,4 0 57 15,-1 1-9-15,-1-2-21 0,1 3 5 0,-1 0-19 16,0-2 2-16,-2 2 20 0,4-1-5 15,-2-2 11-15,12-2-24 0,-9 1 15 0,-4 2-34 16,-1 0 33-16,1 2-20 0,-1-2 16 0,1 0-23 16,1-1 30-16,1 3-9 0,-3-5 9 15,12-1-22-15,-4 2 38 0,-6 1-26 0,1 3-10 16,10-6-9-16,-6 2 42 0,-5 1-40 0,1 1 25 16,9-7-51-16,-3 2 48 0,-6 2-22 0,-4 2-9 15,0-2 29-15,13-5 11 0,-9 4 6 0,-5 0-26 16,0 2 10-16,1-2-18 0,-2 0 9 15,1 0-6-15,1 1-5 0,-1-2 11 0,-1 2-2 16,1-2 23-16,10-4-32 0,-6 4 3 0,-5 2 10 16,4 0 21-16,9-2-5 0,-5 1-3 0,-5 3-7 15,12-4-29-15,-5 2 17 0,6-1 12 0,-8 0 1 16,-5 5-16-16,2-3-12 0,10-4 25 0,-9 3-31 16,-2 2 57-16,-1-2-47 0,9-4 17 15,-8 2-9-15,-5 0-1 0,2 1 20 0,8-7-14 16,-2-1 14-16,0 0 3 0,-7 3-15 15,-2 1-15-15,7-6 0 0,2 1 40 0,-2 0-26 16,1-2 9-16,-3 1-12 0,4 0-7 0,-2 0 0 16,-6 5 13-16,6-4-7 0,-4 3 14 0,6-3-11 15,-6 4 10-15,4-6-27 0,-5 7 13 0,-4-1 1 16,-1 1 24-16,1-1-13 0,9-5 2 0,-1-3-9 16,-2 0 9-16,-6 7-12 0,-1 2 16 0,-1-1-27 15,-2-2 11-15,0 2 10 0,2-1 5 16,-2-1-6-16,0-1 4 0,2 0-7 0,-3 2 10 15,-1-2 3-15,2 0-10 0,-1 2-3 16,9-11-3-16,-7 8 12 0,-2 2 5 0,0-1-37 16,1 1 29-16,0 1-16 0,1 1 14 0,0-2-4 15,1 3-10-15,-1-1 3 0,1-2 30 0,1 3-33 16,0-1 27-16,0 0 2 0,-3 2-9 0,3-2-35 16,0 1 27-16,-1 0 5 0,0-1 7 0,-1 0-18 15,1 2 17-15,-1-1-45 0,0-3 38 0,0 2-10 16,2 0 31-16,-1-1-4 0,-2 1-10 0,0 0 0 15,0 1-10-15,1-3-17 0,-1 2-1 16,0-1 5-16,-1 1 6 0,0-4 10 16,-1 2 5-16,0-1-18 0,0 1-3 0,0-2 10 15,-1 1-13-15,2-1-6 0,-3 1 28 0,0-1 8 16,-1 0-26-16,2 0-1 0,-2 1 6 0,0 0-9 16,-1 1 26-16,3-3-13 0,-1 2-3 0,-2-3 20 15,2 1-8-15,-1 0-28 0,1-1-5 0,6-8-5 16,-7 3 55-16,-1 5-23 0,0-2 8 0,-2-1 2 15,2 1 3-15,-3-2-32 0,0 0 16 16,0 1-21-16,-2-1-15 0,1-2 30 0,-3 4 39 16,1-1-33-16,1 2-6 0,-5 1-15 0,1 1 21 15,1 1 0-15,2-4-3 0,-1 1 16 0,-1 3 4 16,-1-2-14-16,1-4-12 0,1 1 15 16,-1 0 0-16,1-2-9 0,0-3 42 0,0 3-41 15,1-1-6-15,-2-2 12 0,2 2-8 0,-1-2-32 16,2-9 23-16,-3 6 13 0,0 8 0 0,1-3 34 15,1 3-11-15,0 2 21 0,-4-4-30 16,6 5-24-16,-3 2 13 0,-1-3-16 0,1 3 19 16,-1 1-18-16,2 1 31 0,-4 0-32 0,5 1 4 15,-1-1-5-15,-1 1 14 0,2-1-23 0,-2 1 21 16,1-1-2-16,1 0 24 0,0 1-34 0,-3-2 28 16,1 1-28-16,2-4 22 0,0 0-18 0,-3-2 26 15,2 1-32-15,-1-1 39 0,-2-2-23 0,1 3-13 16,-1 0 38-16,-2-2-31 0,2 5 2 15,-1-2 18-15,1 0 28 0,-2 2-32 16,0 0 5-16,1 0 5 0,-1 2-49 0,1-1 26 16,-2 0-10-16,1 2 7 0,1-1-17 0,-1 1 36 15,-1 0-36-15,0 4 52 0,-1-1-25 0,4 1 2 16,-3 2 4-16,0 0-4 0,1-3-20 0,-1 3 18 16,0-2-4-16,1 2 23 0,-1 0-36 0,0 1-7 15,2-3 30-15,-2 2-22 0,0 1 18 0,1-1 0 16,-1 1 4-16,0-1 3 0,0 0-13 0,-1 2-10 15,0-1-3-15,1 3 17 0,-2-1-34 0,3-1 52 16,-1 3-22-16,-2-3 21 0,2 1 8 0,-1 2-29 16,0-1-13-16,0 0 13 15,1 1-8-15,0-1 8 0,0 0-6 0,-1 1 35 16,1 1-25-16,3-1 8 0,-4 1 1 0,3-1-6 16,-1 1 0-16,-1 1-7 0,1-1 12 0,0 0 0 15,1 1-21-15,2 0 16 0,-3 0 8 0,0 0-2 16,2 0-29-16,-2 2 29 0,3-2-17 0,-1 1 2 15,-1 1-5-15,1-2 20 0,0 1 9 0,2 2 6 16,-1-2-24-16,0 1 17 0,0 0-2 0,1 1 0 16,0-1 0-16,0 2-16 0,1-1-3 0,1 0 21 15,-2 0-5-15,2 2 14 0,1-1-17 0,-1 0 5 16,2 0-6-16,0 1 0 16,0-1-2-16,-1 1-10 0,5 0-3 0,-2-1 21 15,3 2-21-15,-2-3 22 0,5 2-19 0,-3 0-6 16,1 0 14-16,3 2 17 0,-1-2-50 0,0 2 28 15,1-1 25-15,2 0-19 0,-3 2-7 0,2-1 17 16,1 1 1-16,0-2-22 0,1 2 11 0,-2-2 9 16,6 1-18-16,-5 0 0 0,0 0 5 0,1-2 7 15,-2 1-18-15,5 1 10 0,0-1 17 0,-1-1-21 16,0-1 5-16,1 0 16 0,0-1 2 0,1 2-11 16,-1-1-9-16,-2 0 9 0,2 0-22 0,-1-3 20 15,1 2-5-15,0 0 31 0,-2 0-48 16,2-1 27-16,0 0-24 0,-3 0 9 15,3 0 9-15,0-2-16 0,-1 3 2 0,7-3 8 16,-2 1-9-16,3-2 6 0,-7 5-14 0,2-2-4 16,-2 1 9-16,3 0 9 0,3-2-15 0,-1 1 24 15,1-1 3-15,-4 2 3 0,-1-1-19 0,5 3 23 16,-6-3-8-16,7 0-11 0,-5 0 11 0,5 2-11 16,1-3-11-16,1 1 32 0,-2 0-31 0,0-2 10 15,0 1 0-15,0 2 4 0,-1-2-13 0,1-1 14 16,-7 3-1-16,7-1-2 0,-3-1-2 0,0 1 12 15,-4-2 6-15,0 2-7 0,1-1 15 0,1 2-15 16,-3-3-31-16,1 1 32 16,0 2-21-16,0-3 0 0,0 1 7 0,-2 0-9 15,7-2 7-15,-1 1 4 0,2-1-3 0,-3 0 15 16,3 0-21-16,1 2 13 0,-1-3-13 0,3 2 35 16,-2-2-26-16,2 2-6 0,0 0 12 0,2-1-6 15,-4 0 14-15,4 0-6 0,0 2-4 0,-1 1-2 16,1-1-21-16,-1 1 24 0,-1-1-5 0,3 2 6 15,-1 0-9-15,0 0 12 0,-2 1-18 0,2-1 9 16,-1 2 0-16,0-2 0 0,2 3-17 0,-1-2 11 16,1 1-5-16,-2 0 11 0,4 1-4 0,-1-2 19 15,3 3-26-15,-3 1 16 16,0-2-8-16,5 2-3 0,-4 0 21 0,4-1-13 16,-5 0 2-16,2 1 10 0,-1 0-19 0,-6-1-2 15,0 2-1-15,1 0 8 0,-1 2-6 0,2-2 29 16,-1-2-20-16,6 4 3 0,-1-4 0 0,-6 1 8 15,7 1-14-15,-2 0-5 0,1-2-8 0,-1-1 11 16,2 1-4-16,-1 0 12 0,0 0-12 0,0-2 1 16,-1 2 5-16,-1-2 11 0,1 2-11 0,0-2-11 15,-2 1 16-15,0-1 7 0,0 0-29 0,-7 0 25 16,3 3 10-16,4-5-16 0,-7 3-8 16,2-2-3-16,6 2 1 0,-2-2 22 0,1 2-20 15,-1-1 12-15,-1 0-3 0,4 0 6 0,-4 0-9 16,-1-2 8-16,-3 4-16 0,1-2 3 15,0 0-4-15,3 1 18 0,-1 0-7 0,2-2 16 16,-4 2-10-16,2-3-11 0,2 3-11 0,-4-2 5 16,-1 3-6-16,-1-2 24 0,2 2-9 0,1-1 9 15,1 1 2-15,-3 0-2 0,-1-1-9 0,2 2 11 16,-1-2-14-16,1 0 15 0,-1 1-9 0,1-2-12 16,-2 2 6-16,2-2 12 0,-1 1 3 0,1 1-12 15,-1-1-18-15,-1 0 21 0,2 1-14 16,-1-2 2-16,-1 1 0 0,2 0 9 0,-1-1-2 15,0 3-2-15,-1-3 17 0,1 2-20 16,-2 2 5-16,1-1-4 0,0 1-8 0,-6 0 8 16,5-2-12-16,1 4 38 0,-1-2-22 0,-5 0 30 15,5 0-41-15,0 1 24 0,-1 1-17 0,2-2-3 16,0 0 18-16,2 2 19 0,0 0-30 0,-1-1 7 16,1 0-2-16,-2 0-11 0,1-1-3 0,1 1 19 15,-2-1-8-15,0 1 5 0,-1 1 4 0,-4-1 2 16,4 0 0-16,-2 0-16 0,2 0 8 15,-5-1 3-15,2 0-15 0,-4 0-5 0,2 0 0 16,1-1 16-16,1 1 16 0,-3 0-18 0,1 0-20 16,-2 0 17-16,1-1-14 0,0 1 31 0,1 0-32 15,-2 0 13-15,1-1 5 0,0 0 0 16,0 2 0-16,0-2 3 0,-1 1-8 0,1 0 10 16,1 0-19-16,-1-2 8 0,0 2 0 0,2-1 20 15,-2 1-28-15,1 0 31 0,-1-1-2 0,-1 0-6 16,1 0 4-16,0 1-4 0,-2-1 8 0,1-1-5 15,0 0-4-15,-1 0-23 0,1 2 10 16,0-1 10-16,1-2-33 0,-1 1 17 0,1 0-7 16,-1 0 16-16,1 2-1 0,-1-1 26 0,1 1-41 15,-3 1 18-15,2 1-14 0,-1-1 21 0,1 0-22 16,-2-1 17-16,2 2-4 0,-2 1 8 0,-1-3-12 16,-1 1 21-16,1 1-28 0,-1 0 11 0,0 1-9 15,-1-2 19-15,-2 0-16 0,-1 0 16 0,1 2-20 16,-1-1 3-16,2 0 15 0,-3-1 3 15,1 3-6-15,0-2 9 0,-2 0 56 0,2-1 11 16,-1 3-28-16,-1-4 27 0,0 1-39 16,2 0 7-16,-1-1-11 0,-1 1 3 0,0 3 5 15,0-4-16-15,0 1-1 0,1 0-9 0,-2-1-4 16,-1 2 11-16,3-2-17 0,-4 4 15 0,1-4-20 16,-11 0 26-16,19 0-48 0,-12 0 23 0,-7 0 2 15,17 0 0-15,-17 0-8 0,11 0 22 0,-11 0-19 16,13 0-16-16,-13 0-15 0,0 0-12 0,11 0 23 15,-11 0-4-15,0 0-19 0,0 0 26 0,0 0-23 16,0 0-33-16,6-5-24 16,-6 5 13-16,0 0-12 0,0 0-19 0,0 0-25 15,0 0-31-15,0 0-67 0,0 0-1000 0,0 0-210 16</inkml:trace>
  <inkml:trace contextRef="#ctx0" brushRef="#br1" timeOffset="-49553.981">24498 1769 1040 0,'0'0'348'0,"0"0"6"16,0 0-23-16,0 0-23 0,0 0-22 0,0 0-59 15,0 0-23-15,0 0-26 0,0 0-11 0,0 0-14 16,9 23-8-16,-9-23-14 0,-1 18-42 15,1-6 5-15,-1 1-21 0,-1 0 8 0,1-1-7 16,-1 3-19-16,0-1 0 0,0 0-3 16,1 2-8-16,0-3-16 0,-1 1 2 0,1 0-4 15,1-1-8-15,-2 1 4 0,2-1-39 0,-1 0-26 16,1-1-27-16,0-12-36 0,0 21-9 0,-2-14-60 16,2-7-44-16,0 0-94 0,3 13-998 0,-3-13-158 15</inkml:trace>
  <inkml:trace contextRef="#ctx0" brushRef="#br1" timeOffset="-49285.845">24708 1664 1522 0,'0'0'396'0,"0"0"-81"15,0 0-27-15,0 0-48 0,0 0-17 0,-29-5-52 16,16 6-17-16,13-1 6 0,-31 3-24 16,11 0-37-16,2 0-7 0,-2 0-2 0,-1 1 26 15,1 1-23-15,-1-1-6 0,-3 2-29 16,0 1 11-16,1 0-25 0,0 0 20 0,1 2-28 0,2 1-13 16,-3 0-28-16,3 1-18 0,-1-1-55 15,1 1-49-15,1-1-81 0,4-2-167 0,3-1-848 16,2-2-80-16</inkml:trace>
  <inkml:trace contextRef="#ctx0" brushRef="#br1" timeOffset="-48657.638">24810 1813 789 0,'-7'6'224'0,"0"-2"-48"0,1 1-22 0,-4 0 36 15,2 3-39-15,1-1-2 0,-2 1-21 0,3-1 17 16,-2 2 3-16,4 0-13 0,-5-1-3 0,5 3-27 16,-2-1-2-16,1 0 11 0,2 1 15 0,-1-1-11 15,2 0-15-15,2-1-14 0,-1 0 0 0,1-9 4 16,3 17-14-16,1-9 6 0,-1-4-27 0,2 3 8 16,-5-7-6-16,10 7 0 0,-1-3 4 15,-9-4-9-15,14 1-11 0,-14-1 0 0,16-1-11 16,-7-2-6-16,0 0-12 0,-1 0 13 0,1-2-6 15,3-2 9-15,-6-1 4 0,4-2-17 16,-1 0-5-16,-1-2 6 0,-1-1-11 0,-2 1-16 16,-1-1 8-16,0 1-11 0,-1-1-15 0,-2 2 2 15,-1 0 3-15,-1 1-13 0,-2 1-18 0,-1 2 14 16,-2 0-14-16,0 2 15 0,-1 3-7 0,-1-1-29 16,-1 3 8-16,-2 1-59 0,-1 2 5 15,12-3-27-15,-23 6-82 0,9 5-94 0,4-11-1016 16,2 3-179-16</inkml:trace>
  <inkml:trace contextRef="#ctx0" brushRef="#br1" timeOffset="-47446.072">25354 1566 843 0,'0'0'283'0,"0"0"-29"0,0 0-10 16,0 0-42-16,-13 16-7 0,13-16 6 0,0 0-20 16,-3 9-12-16,3-9-4 0,-4 10-34 0,0-5-8 15,4-5 0-15,-1 15-11 0,-2-6 14 0,2 2-9 16,-2 1-22-16,1 2 10 0,2 3-19 0,-4 0 0 16,1 2-10-16,2-1-16 0,0 3 1 0,-1-3-4 15,0 3 11-15,2-2-17 0,0 1-3 0,0-1-11 16,0 0 5-16,0-2 0 0,0 1-11 0,2-2 3 15,-2-3-19-15,2 0 18 0,-1-2 6 16,0 1-16-16,2-4-5 0,1 0-3 16,1-3-6-16,-5-5-21 0,13 5 7 0,-13-5 5 0,15-3-10 15,-15 3-3-15,17-7-2 0,-9 1-6 16,1-2 19-16,1 1-16 0,-3-3 10 0,1 2-5 16,-2 0 8-16,2-3-7 0,-2 1-4 0,-1 0 8 15,-1 0-12-15,0 2-1 0,-1-1 0 0,-1 1-2 16,-2 0 4-16,0 8 9 0,0-15 0 0,-2 8-7 15,-1 3 20-15,3 4-11 0,-6-8 0 0,-1 5-10 16,1 1 12-16,6 2-13 0,-14-1-22 0,14 1 19 16,-18 2-24-16,7 1-39 0,0-2 9 15,-1 1-42-15,3 1-4 0,-2-2-37 16,11-1-32-16,-20 4-23 0,20-4-79 0,-13 2-1091 16</inkml:trace>
  <inkml:trace contextRef="#ctx0" brushRef="#br1" timeOffset="-47042.417">25559 1770 1040 0,'-1'17'353'0,"-1"-6"-47"0,0 0-13 0,0 1-59 15,2 0-26-15,0 0 8 0,0-1-27 16,0 0-21-16,0-1 8 0,0-1-15 0,0-9-18 16,2 14 2-16,-2-14-33 0,4 9 10 0,-4-9-22 15,9 0-11-15,-9 0-25 0,0 0 12 16,20-15-9-16,-11 7-4 0,-2-3-18 0,3-2-22 16,-2 1 6-16,1-1 7 0,1-1-31 0,-2 1 8 15,-2 1-13-15,1-1 15 0,0 0-7 0,-2 3 5 16,1 0-13-16,-1 2-6 0,-3-1-6 0,3 1 19 15,-1 3-4-15,0-1 15 0,-4 6-23 0,6-6 7 16,-6 6 6-16,0 0-6 0,0 0 9 16,8 15-6-16,-6-5 8 0,-1 1 12 0,-1 2-12 15,1-1-16-15,2 2-14 0,-3-1 4 16,2 1-18-16,0-3 0 0,0 1-17 0,-2-1-7 16,3-2-34-16,-2-1-33 0,-1-8-82 0,0 0-47 15,11 15-71-15,-8-13-949 0,-3-2-174 0</inkml:trace>
  <inkml:trace contextRef="#ctx0" brushRef="#br1" timeOffset="-46838.004">25866 1795 954 0,'-2'10'376'15,"-2"-2"-62"-15,3 1-40 0,1-1-46 0,0-8-9 16,-2 15-50-16,2-8 0 0,0-7-33 0,2 11 7 16,-2-11-71-16,5 10-50 0,-5-10-91 15,0 0-60-15,6 8-95 0,-6-8-1132 0</inkml:trace>
  <inkml:trace contextRef="#ctx0" brushRef="#br1" timeOffset="-46620.538">25839 1577 1018 0,'0'0'304'0,"0"-8"-73"0,0 8-50 0,0 0-65 16,-2-14-26-16,2 14-60 0,0 0-72 0,-4-14-36 15,4 14-23-15,-5-6-8 0,5 6-1 0,0 0-138 16,-7-10 18-16</inkml:trace>
  <inkml:trace contextRef="#ctx0" brushRef="#br1" timeOffset="-46349.927">25922 1472 1023 0,'0'10'344'0,"0"2"-12"0,0-1-35 0,2 3-7 16,-1-1-35-16,1 3-26 0,0 0 5 0,4 2-36 16,-3 0-17-16,1 2-30 0,3-2-33 15,-4 4-3-15,1 0-21 0,2-2-11 0,-1-1-11 16,-1-3-1-16,-2 0-19 0,4 0 20 0,-2-2-48 15,-2-1 5-15,0-3-34 0,0 1-11 0,1-1-54 16,-1-1 20-16,-2-9-57 0,2 15-60 16,-2-15-60-16,0 0 11 0,-4 16-322 0,4-16-805 15</inkml:trace>
  <inkml:trace contextRef="#ctx0" brushRef="#br1" timeOffset="-45882.551">26245 1719 670 0,'0'0'194'0,"-15"-16"24"16,11 16-26-16,4 0 36 0,-14 2-19 0,14-2 12 15,-13 5-36-15,5 2 16 0,0 1-33 16,1 2 19-16,1 1-70 0,-4 2 23 16,6-2-28-16,-1 0 11 0,3 0-9 0,0-1 11 15,-1 0-16-15,1-2 18 0,2-8-23 0,2 11 9 16,-2-11-32-16,0 0-1 0,0 0 6 0,0 0-5 16,21-17-33-16,-15 5-6 0,3-3-13 0,-2-2 15 15,2-3-25-15,0-2-6 0,-2-1-13 0,1-1-15 16,2-4 1-16,-5 2-1 0,1 0-12 0,-2 0 4 15,1 1-18-15,-3 0 17 0,3 1-5 0,-5 5 3 16,0 0 14-16,0 2 7 0,0 3-25 16,0 2-2-16,-3 1-4 0,1 3 20 0,0 3 25 15,2 5 4-15,0 0 4 0,0 0-7 0,0 0 12 16,-20 26-9-16,16-11 1 0,-4 3 16 16,6-1 2-16,0 2-11 0,0 0 6 0,2 1-3 15,4-2-14-15,-2 1 14 0,1-2 3 0,6-3-37 16,-3 0-20-16,1-4-42 0,2-2-44 0,3-3-51 15,-2-3-68-15,-10-2-53 0,25 1-993 0,-9-3-145 16</inkml:trace>
  <inkml:trace contextRef="#ctx0" brushRef="#br1" timeOffset="-45498.309">26865 1453 1359 0,'-2'31'544'0,"2"-19"-86"0,-2 2-69 0,2 3-59 16,-2 3-52-16,2 2-8 0,-1 3-49 0,-1 1-21 15,2 2-35-15,0-3-7 0,0 0-52 0,0-4-16 16,0-2-25-16,0-1-54 0,2-3-45 15,-1-4-75-15,-1-11-104 0,6 14-54 0,-4-12-892 16,-2-2-173-16,0 0-159 0</inkml:trace>
  <inkml:trace contextRef="#ctx0" brushRef="#br1" timeOffset="-45357.781">26885 1652 1223 0,'-24'11'322'0,"4"-2"-86"16,-3-3-63-16,5 1-87 0,-1-5-67 0,0-1-119 16,3-1-36-16,1-2-1349 0</inkml:trace>
  <inkml:trace contextRef="#ctx0" brushRef="#br1" timeOffset="-44786.37">26998 1586 1450 0,'2'23'395'0,"1"-2"-36"0,-1-1-64 16,0-3-14-16,0 0-42 0,-2-1-16 0,4-2-44 16,-1 0-24-16,-1-1-5 0,2-3-19 0,-2-1 12 15,1 1-31-15,0-4-29 0,-3-6-40 16,6 7-27-16,-6-7-13 0,0 0-17 0,16-5 41 15,-16 5-40-15,11-11 10 0,-4 4-6 0,-1 0-3 16,1-1 7-16,2 0 1 0,-2 1-14 0,0-1 12 16,1 0 3-16,0 3 12 0,-4-2-18 15,2 1 28-15,-6 6-16 0,7-8-3 0,-3 5 5 16,-4 3 4-16,6-4-7 0,-6 4-9 0,0 0 3 16,0 0 25-16,0 0-33 0,0 0 27 0,0 0 4 15,13 8-19-15,-13-8-10 0,0 0 1 16,8 9 15-16,-8-9-6 0,7 7-2 0,0-5 7 15,-7-2 8-15,12 6-8 0,-8-2-13 0,6 0 13 16,1 0-13-16,-1-1 30 0,2 0-22 0,-3 0 15 16,4 0-17-16,1-2 9 0,-3 0 5 0,3-1-12 15,-1 0-12-15,0-2 5 0,-1 0-4 0,-1-3-2 16,2 1 5-16,-3-1-5 0,0 0 16 16,0-1-3-16,-3 1-3 0,-1-2 3 0,-2 3 8 15,-1-3-22-15,-3 7-15 0,2-10 2 16,-2 10 8-16,-3-10-10 0,-3 7 21 0,6 3-3 15,-13-4 3-15,5 4-3 0,8 0-8 0,-15 0 22 16,15 0-14-16,-16 9 25 0,10-2-7 0,-1 2 26 16,3 2-66-16,1 3 37 0,1 3-4 0,2 1 2 15,3-1 9-15,-1 1-11 0,2-2-8 0,2-2 13 16,1-3 0-16,1-2-26 0,0-3-15 0,3-3-29 16,1-1-19-16,1-4-31 0,-2 0-83 15,5-4-29-15,-1-2-28 0,2-1-1064 0,3-2-80 16</inkml:trace>
  <inkml:trace contextRef="#ctx0" brushRef="#br1" timeOffset="-44209.554">27890 1260 1649 0,'-5'6'505'0,"5"-6"-77"15,-2 7-57-15,2-7-48 0,-5 14-12 0,1-4-49 16,3 2-13-16,-2 0-22 0,1 1-30 16,2 0-21-16,-1 2-23 0,2-1-4 0,-1-1-15 15,5 3-23-15,-2-1 2 0,4-3-11 0,2 0-24 16,0-3-36-16,4 0-38 0,-1-7-13 0,1 1-33 15,1-4-28-15,-1-5-25 0,5-2-13 16,-2-3 1-16,0-3-17 0,-1-1 16 0,-1-1-18 16,-1 1 15-16,0-2-8 0,-3 4 37 0,-1-1-6 15,-1 3 16-15,1-1 3 0,-4 3 0 0,0 0 23 16,-1 1 11-16,-2 2 0 0,-2 6 59 0,4-8-17 16,-4 8 35-16,0 0 20 0,0 0 28 0,0 0-1 15,-6 24-14-15,1-8 2 0,-3 5-19 0,-2 3-5 16,4 6 2-16,-5 1 7 0,1 2-3 15,-3 11-35-15,4-7 3 0,-2-5 7 16,4-1 5-16,0-1-23 0,1-5-28 0,2-2-7 16,-2-2-44-16,2-5-8 0,1-1-23 0,0-5-120 15,8-2-123-15,-5-8-837 0,3 6-147 0,-3-6-165 16</inkml:trace>
  <inkml:trace contextRef="#ctx0" brushRef="#br1" timeOffset="-43969.951">28233 1587 1550 0,'0'0'516'0,"13"0"-72"0,-13 0-86 0,0 0-33 15,17-2-58-15,-13-1-15 0,5-1-47 0,-1 1-24 16,2-1-27-16,-1 0-3 0,2 1-35 15,0-1-4-15,0 0-27 0,-1 0-26 0,3 0-3 16,-4 2-36-16,2-2-15 0,1 1-52 0,-2 1-49 16,0 2-67-16,-10 0-72 0,20-2-48 0,-13 1-943 15,-7 1-143-15</inkml:trace>
  <inkml:trace contextRef="#ctx0" brushRef="#br1" timeOffset="-43582.21">28575 1401 1749 0,'-3'25'412'16,"-1"-1"-52"-16,-1-2-72 0,0 0-29 0,1 0-36 15,0 3-24-15,2-2-14 0,-2 2-45 0,3 0 11 16,-3-2-3-16,2-1-43 15,2-4 1-15,0 0-19 0,0-1-10 0,4-2 4 16,0-1-2-16,1-2-34 0,0-2-9 0,3-1-20 16,1-3-14-16,1-1-15 0,0-2-9 0,0-3-10 15,-10 0-21-15,23-3-5 0,-9 0 12 0,-1-2-20 16,0-3 3-16,-1 1 4 0,-2-1 9 0,0 1 2 16,-2-1-12-16,-2 1 5 0,2-1 13 0,-4-1 5 15,1 2 23-15,-4 1-5 0,-1 6-17 16,3-14 10-16,-3 9 4 0,0 5 3 0,-3-11 17 15,-1 5 4-15,0 2-16 0,-5 0 8 0,2 1-14 16,0 0 24-16,-4-1 1 0,1 0 9 16,0 1 1-16,-4 0-27 0,3 1-36 0,1-1-31 15,-3 2-71-15,2-3-42 0,2 3-125 0,0-1-976 16,9 2-205-16</inkml:trace>
  <inkml:trace contextRef="#ctx0" brushRef="#br1" timeOffset="-43221.321">28759 1588 1561 0,'3'10'398'0,"-2"-1"-64"15,2 1-34-15,1 0-54 0,1-1-43 16,-3 0-15-16,4-1-12 0,-3-1-3 0,1 2-20 15,0-5 21-15,-4-4-55 0,9 9 8 0,-4-6-17 16,-5-3 0-16,14 1-27 0,-14-1-1 0,16-6-16 16,-6 1 10-16,0-1-31 0,-3-1 13 0,4 0-31 15,-4-2 12-15,2 1-5 0,-1 1-2 0,1-1-13 16,-4-1 15-16,1 4-27 0,0-2 5 0,-2 1 5 16,-1 1-22-16,-3 5-3 0,8-9 13 0,-8 9 3 15,4-5-16-15,-4 5 2 16,0 0 10-16,0 0-11 0,0 0 14 0,0 0-10 15,3 25 11-15,-3-15-23 0,0 1 21 0,3 1-31 16,-2-1-1-16,1 0-17 0,1 1-27 0,0-4-31 16,1 0-76-16,-4-8-71 0,11 10-143 0,-4-7-818 15,2-3-155-15</inkml:trace>
  <inkml:trace contextRef="#ctx0" brushRef="#br1" timeOffset="-42905.696">29203 1486 1142 0,'0'0'424'0,"-12"3"-46"0,5 2-61 15,0-1 7-15,2 1-60 0,-1 1 1 0,-1-1-60 16,1 2-31-16,-1-1 2 0,2 2-24 16,0-4-35-16,2 3 5 0,3-7-6 0,-7 11-11 15,6-6-3-15,1-5-12 0,0 13-10 0,0-13-2 16,3 11-8-16,0-5-8 0,1 2-13 0,3-2 12 15,-1 1-27-15,3 0 19 0,0 0-20 0,0 0-5 16,0-2 1-16,-2 1-1 0,0 0-18 0,1 0 6 16,-2 0-7-16,0 1 10 0,-2-1-2 0,-4-6-4 15,0 13-26-15,-2-4-11 0,-3-1 0 16,-3 0-8-16,-1-1-13 0,-3-1 11 0,1-2-44 16,-4 1-9-16,-3-2-17 0,4-1 1 15,-3-2-62-15,-2-3-26 0,1 1-69 0,-2-2-913 16,5-1-118-16,-2-1-123 0</inkml:trace>
  <inkml:trace contextRef="#ctx0" brushRef="#br1" timeOffset="-42018.001">29798 1450 1586 0,'0'9'375'16,"0"2"-35"-16,0-1-65 0,-3-1-29 0,2 2-4 15,1-1-33-15,-2 0-22 0,1-2-25 0,1 1-14 16,0-9-5-16,0 15-35 0,-2-8-1 0,2-7-14 16,-1 10 1-16,1-10-21 0,-1 9-8 0,1-9 4 15,0 0-15-15,-2 8 3 0,2-8-6 0,0 0-14 16,0 0 5-16,0 0-5 0,0 0 4 0,17-22-19 16,-13 15 5-16,2-2-13 0,0 0-4 15,-1 1-3-15,2-1 5 0,-1-1-5 0,0 3-4 16,-2 0 4-16,-1 3 0 0,-3 4 12 15,7-10-2-15,-2 7-12 0,-5 3-8 0,0 0 18 16,0 0-13-16,0 0-4 0,9 16-1 0,-9-16-9 16,1 15 32-16,1-7-23 0,-1-1 18 0,-1-7-32 15,2 12 19-15,-2-12 22 0,2 11-18 0,-2-11 2 16,5 7 1-16,-5-7 6 0,9 0-20 16,-9 0 5-16,0 0 0 0,20-10-7 0,-10 2-7 15,-1 0 8-15,1-2-5 0,-2-1 4 0,3-2 7 16,1 1-9-16,0-4-13 0,0 2 7 0,-2 1 20 15,1 2-14-15,-1 0 4 0,-2 1-2 0,2 2 9 16,-3 1 1-16,2 0 4 0,-2 4-3 16,1 0 16-16,-8 3-18 0,0 0 5 0,19 9 5 15,-15-2-10-15,3 2-7 0,-3 1 16 0,0 3 0 16,-1-1-22-16,1 3-13 0,1-2 16 16,-2-2 8-16,1 0 8 0,0-1-47 0,0 0-9 15,2-2-42-15,0-1-33 0,-1-2-43 0,5-1-11 16,-10-4-50-16,16 2-7 0,-16-2-60 0,21-2-957 15,-10 1-160-15</inkml:trace>
  <inkml:trace contextRef="#ctx0" brushRef="#br1" timeOffset="-41522.258">30568 1431 1248 0,'0'0'361'0,"0"0"-86"15,0 0-23-15,-23-6-20 0,15 6-48 0,-5 1-26 16,0 1 4-16,0 4-27 0,-2-1 10 0,-2 2-55 15,5-1 35-15,-4 4-34 0,3-1 0 16,2 0-27-16,-2 0 21 0,3 0 0 0,3 0 4 16,0-2-17-16,3 1-9 0,1-2 1 15,3-6-16-15,0 0-6 0,0 0 1 0,0 0-2 16,17 8 13-16,-17-8-23 0,14-10-13 0,-4 3-13 16,1-3 7-16,-1-2-5 0,3 0-4 0,0-2-8 15,-2-1-3-15,0 3-8 0,1-2 18 0,-4 0-22 16,2 1 33-16,-1 2-13 0,-4 1 7 0,3 1-17 15,-2 2 32-15,-1 0-41 0,0 1 21 0,0 1 12 16,-5 5-6-16,0 0 10 16,0 0-6-16,0 0-12 0,10 14 6 0,-9-5-14 15,-1 2 27-15,0 2-12 0,0 1-4 0,0-1-13 16,3 1 17-16,-2-2-7 0,0 2 8 0,1-4-3 16,1 2 18-16,0-2-43 0,-1-2-14 0,-2-8-49 15,6 10-29-15,-6-10-29 0,10 0-41 0,-10 0-38 16,0 0-64-16,20-15-37 0,-13 5-1007 0,1-2-158 15</inkml:trace>
  <inkml:trace contextRef="#ctx0" brushRef="#br1" timeOffset="-41330.641">30787 1202 1264 0,'0'21'473'16,"-1"1"-49"-16,1-1-44 0,0 0-69 15,1 1-51-15,1 3-20 0,-1 1-39 0,2 1-15 16,0 0-26-16,0 3-24 0,-1-4-29 0,1 0-33 16,0-1-42-16,-1-5-23 0,0-1-47 0,-2-3-53 15,3-3-79-15,-3-2-76 0,1-2-492 0,2-4-549 16,-3-5-165-16</inkml:trace>
  <inkml:trace contextRef="#ctx0" brushRef="#br1" timeOffset="-41150.213">30882 1439 1269 0,'0'0'423'16,"-17"11"-56"-16,7-5-72 0,-1 0-47 0,-2-2-64 15,2 0-43-15,-3 1-55 0,-1-4-38 0,0 1-102 16,1 0-52-16,-2-2-98 0,5 0-1116 0</inkml:trace>
  <inkml:trace contextRef="#ctx0" brushRef="#br1" timeOffset="-40777.433">31081 1548 1424 0,'3'8'387'16,"0"-1"-59"-16,-3-7-39 0,0 13-50 0,0-13-38 15,-3 10-15-15,2-4-4 0,1-6-45 0,-5 9-8 16,5-9-29-16,-4 8 45 0,4-8-15 16,-6 3 4-16,6-3-1 0,0 0-5 0,0 0-20 15,0 0 18-15,-5-14-33 0,5 14 6 0,4-16-17 16,-1 7-1-16,0-2-19 0,0-1-2 0,2-1-7 15,1-1-3-15,2 3-4 0,-2-4-2 16,0 3-7-16,-1 0-5 0,0 2 3 0,1 0-8 16,-1 2-11-16,-1-1 13 0,0 0-13 0,1 2 20 15,-1 0-22-15,-1 3-18 0,2-3-12 0,-5 7-11 16,7-8-5-16,-2 3-22 0,-5 5-13 0,10-5-7 16,-6 2-17-16,-4 3-41 0,0 0-2 0,17-1-32 15,-17 1-38-15,0 0-56 0,22 5-96 16,-19-3-849-16,3 3-80 0</inkml:trace>
  <inkml:trace contextRef="#ctx0" brushRef="#br1" timeOffset="-40470.153">31303 1469 1139 0,'0'0'355'0,"0"0"-77"0,13 2-25 16,-13-2-52-16,0 0 3 0,0 0-45 0,0 0-15 15,0 0-2-15,6 5-33 0,-6-5 3 0,0 0 16 16,2 5-24-16,-2-5-1 0,0 0 19 0,0 0-35 16,-2 14-6-16,2-14 25 0,0 0-42 15,-2 14 11-15,2-14-11 0,-1 10 15 0,1-10-20 16,0 11 1-16,0-11-24 0,0 11 18 0,0-11-19 15,0 11-8-15,0-11 10 0,0 10 1 0,-2-3-38 16,2-7 5-16,0 0-25 0,0 15-8 0,0-15-43 16,-1 8-16-16,1-8-69 0,0 0-51 0,-6 11-994 15,6-11-117-15</inkml:trace>
  <inkml:trace contextRef="#ctx0" brushRef="#br1" timeOffset="-40284.774">31337 1357 789 0,'6'-12'72'15,"-6"12"-60"-15,10-11-124 0</inkml:trace>
  <inkml:trace contextRef="#ctx0" brushRef="#br1" timeOffset="-40094.396">31511 1376 1151 0,'7'16'410'0,"0"-1"-68"0,0 0-41 16,-3-1-61-16,2 0 2 0,0-1-56 0,1 2-16 15,0 1-10-15,0 0-22 0,-1-1-12 0,2-1-31 16,0 0-2-16,0 0-54 16,-1-1-52-16,-2-4-41 0,2 0-99 0,-1-1-94 15,1-4-1028-15,0-4-88 0</inkml:trace>
  <inkml:trace contextRef="#ctx0" brushRef="#br1" timeOffset="-39902.444">31652 1478 1541 0,'-14'16'372'0,"3"-3"-49"0,-2 0-35 0,-1-1-26 0,0 2-51 16,-3 0-53-16,1-1-40 0,-2 0-35 16,1-1-20-16,0 0-76 0,0-2-29 15,3-2 9-15,0 1-50 0,1-2-7 0,2-3-94 16,-2 3-20-16,13-7-59 0,-10 8-1093 0</inkml:trace>
  <inkml:trace contextRef="#ctx0" brushRef="#br1" timeOffset="-38801.56">31604 1597 784 0,'0'0'265'0,"0"0"-53"15,0 0-12-15,0 0 19 16,26-2-61-16,-26 2-23 0,0 0 23 0,5 3-17 16,-5-3 17-16,0 0-30 0,8 5 4 0,-8-5-32 15,6 6 4-15,-6-6-1 0,7 4-20 0,-7-4-14 16,6 7 8-16,-6-7-36 0,6 6 29 0,-6-6-16 15,6 8-18-15,-6-8-5 0,5 8 13 0,-2-2-26 16,-3-6 20-16,6 12-9 0,-4-8-3 0,-2-4 19 16,6 12-34-16,-3-7 0 0,-3-5 19 15,4 8-14-15,-4-8 8 0,6 9-2 0,-6-9-27 16,4 7-32-16,-4-7-9 0,0 0-53 0,4 7-17 16,-4-7-38-16,0 0-56 0,0 0-166 0,0 0-949 15</inkml:trace>
  <inkml:trace contextRef="#ctx0" brushRef="#br1" timeOffset="-38389.94">31591 1517 892 0,'0'0'293'0,"0"0"-9"0,0 0-46 16,0 0 2-16,0 0-16 0,0 0-41 15,0 0-7-15,0 0-16 0,0 0-1 0,0 0-20 16,0 0 0-16,0 0-40 0,0 0 3 0,0 0-5 15,0 0 12-15,0 0-35 0,0 0 22 0,0 0-36 16,15-8 28-16,-15 8-27 0,9-6 26 0,-3 3-32 16,0-1-1-16,0 0-24 0,1-1 18 0,1 2-11 15,-1-4 3-15,2 3 0 0,-2 0 2 0,0-1 2 16,-2 3-17-16,2-3-22 0,-1 1 3 16,1 1-3-16,0-2 0 0,0 2-5 15,-7 3-23-15,12-7-11 0,-7 3-21 0,2 0-33 16,-7 4-19-16,9-5-51 0,-9 5-73 0,0 0-49 15,11-6-969-15,-8 3-163 0</inkml:trace>
  <inkml:trace contextRef="#ctx0" brushRef="#br1" timeOffset="-18346.437">24359 2899 772 0,'0'0'255'15,"0"0"-89"-15,0 0 37 0,0 0-13 16,0 0-15-16,0 0-16 0,0 0-20 0,0 0 17 16,0 0-31-16,0 0 18 0,0 0-44 0,0 0 5 15,0 0-10-15,0 0-6 0,0 0 6 0,0 0-14 16,0 0-8-16,0 0 22 0,-15 22-5 0,9-13 5 16,-1 2-10-16,-1 0-1 0,-2 3-13 15,-2 2-9-15,2 2-3 0,-2-1 7 0,0 1-14 16,2-1-1-16,-2 1 9 0,2-2-26 0,0 1 8 15,0-1 6-15,1-3-17 0,1 1-28 0,-2 0-46 16,3-3-32-16,0-1-23 0,1-2-35 0,2-2-62 16,4-6-22-16,-3 4-107 0,3-4-954 15,0 0-275-15</inkml:trace>
  <inkml:trace contextRef="#ctx0" brushRef="#br1" timeOffset="-18033.939">24319 3077 1372 0,'2'19'335'16,"1"2"-28"-16,0-3-81 0,-1-2 13 16,3-3-41-16,-2-1-11 0,-1 0 3 0,1-1-14 15,1-1 4-15,0-2-9 0,-2-1-8 0,-2-7-19 16,6 7 3-16,-6-7-38 0,10-1-18 0,-10 1 2 15,15-14-4-15,-6 4-20 0,1-3-2 16,1-4-17-16,-1 0 1 0,1-1-7 0,-1-2-14 0,1 1-3 16,0-2-19-16,-1 2 9 0,0 0-10 15,0 1 1-15,-1 3-23 0,-2 1-10 0,0 1-4 16,-3 4-11-16,2-2-5 0,1 4 3 0,-3 0-25 16,-4 7-12-16,7-11-31 0,-7 11-60 15,6-7-59-15,-6 7-20 0,0 0-25 0,9-6-1041 16,-9 6-171-16</inkml:trace>
  <inkml:trace contextRef="#ctx0" brushRef="#br1" timeOffset="-16998.187">24276 3166 602 0,'0'0'231'0,"-4"-9"-15"15,4 9-21-15,0-11 11 0,0 11-87 0,1-11 42 16,2 3-53-16,-2-2 27 0,1 3-49 0,-1-3 5 16,1 1-5-16,1 0-7 0,-3-1-15 0,2 1-13 15,-2 1 5-15,0 8-1 0,1-17 6 0,-2 11-40 16,1-1-21-16,-2-1-17 0,2 8-13 15,-5-11-5-15,5 11-58 0,-6-8-26 0,6 8-64 16,0 0-99-16,-3-12-1241 0</inkml:trace>
  <inkml:trace contextRef="#ctx0" brushRef="#br1" timeOffset="-16493.874">25029 2964 1277 0,'0'0'437'16,"0"0"-55"-16,0 0-79 0,0 0-48 0,0 0-24 15,0 0-48-15,-11 29-5 0,8-23-41 0,0 2-7 16,-1 1-9-16,1-1-25 0,-1 0-23 0,2 1-10 15,-3 0-57-15,-1-2-15 0,3-1-67 0,3-6-31 16,-5 11-77-16,5-11-1019 0,0 0-257 0</inkml:trace>
  <inkml:trace contextRef="#ctx0" brushRef="#br1" timeOffset="-16185.905">25213 2870 1226 0,'0'0'343'0,"0"0"-79"0,0 0-50 0,0 0-10 16,0 0-31-16,0 0-4 0,0 0-25 0,0 0-9 16,0 0 4-16,0 0-54 0,-26 24-16 15,21-20-4-15,5-4 0 0,-13 7 7 0,13-7-14 16,-11 7-10-16,11-7 11 0,-9 7 31 15,9-7-14-15,-7 7 2 0,7-7 3 0,0 0-5 16,-2 12-4-16,2-12 4 0,0 0-5 0,0 0-2 16,9 14-2-16,-9-14-12 0,9 7-5 0,-9-7 2 15,13 5-21-15,-3-2-1 0,-10-3 4 0,16 8-11 16,-5-5 7-16,-11-3 0 0,15 5-17 0,-15-5 0 16,11 6 6-16,-11-6-21 0</inkml:trace>
  <inkml:trace contextRef="#ctx0" brushRef="#br1" timeOffset="-14673.839">25167 3009 824 0,'-5'-3'280'0,"5"3"-12"0,0 0-31 16,0 0-43-16,0 0-1 0,0 0-28 0,0 0-8 15,0 0-16-15,0 0 19 0,0 0-42 0,0 0-6 16,0 0-8-16,0 0 25 0,0 0-65 0,0 0 4 16,0 0-22-16,0 0 25 0,0 0-31 0,0 0 37 15,0 0-46-15,0 0 10 0,0 0-23 0,0 0 23 16,0 0-7-16,0 0-4 0,0 0-4 16,0 0-2-16,0 0-19 0,0 0 7 0,25 0 4 15,-25 0-1-15,0 0-6 0,0 0 8 0,0 0-17 16,12-1 16-16,-12 1-16 0,0 0 0 0,9-2-11 15,-9 2 35-15,0 0-19 0,0 0 12 0,0 0-12 16,0 0 13-16,0 0-2 0,9-1 6 16,-9 1-29-16,0 0 18 0,0 0-3 0,0 0 12 15,0 0-14-15,0 0-26 0,0 0 20 0,0 0 22 16,0 0-30-16,6 8 46 0,-6-8-38 0,0 0 23 16,0 0-12-16,3 9 11 0,-3-9 8 0,0 0-5 15,6 9-1-15,-6-9 9 0,4 9-3 0,-4-9-11 16,6 8 7-16,-1-3 12 0,-5-5-23 15,5 7 26-15,-5-7-21 0,5 7 4 0,-5-7-13 16,4 7 13-16,-4-7-9 0,7 7 6 0,-7-7-10 16,0 9 4-16,0-9-7 0,-4 9 5 0,4-9-39 15,-5 11 2-15,1-6-12 0,4-5-6 0,-11 8 3 16,3-3-28-16,2-3-24 0,6-2-21 16,-17 4-61-16,17-4 2 0,-18 1-38 0,9-1-1034 15,-1 0-229-15</inkml:trace>
  <inkml:trace contextRef="#ctx0" brushRef="#br1" timeOffset="-14294.169">25073 2862 1569 0,'0'0'392'0,"0"0"-31"15,0 0-50-15,0 0-46 0,0 0 8 0,0 0-46 16,0 0-29-16,0 0-22 0,0 0-10 16,0 0-30-16,0 0-13 0,0 0-16 0,7-10-5 15,-7 10 6-15,0 0-22 0,0 0-37 0,7-4-4 16,-7 4-38-16,0 0-13 0,4-5-34 0,-4 5-27 16,0 0-53-16,0 0-23 0,0 0-117 0,0 0 22 15,2-10-993-15,-2 10-117 0</inkml:trace>
  <inkml:trace contextRef="#ctx0" brushRef="#br1" timeOffset="-13746.98">25987 2695 1131 0,'0'12'363'0,"0"-12"-42"0,-4 18-40 15,4-8-27-15,-2 1-26 0,0 2-13 0,-1-1-26 16,0 4-6-16,3 2-23 0,-2-1-6 0,0 0-20 16,-2 3-6-16,2-3-26 0,1 1 2 0,-1-2-7 15,0 2-27-15,0-1-8 0,2-1-17 0,-2-2-14 16,0-2-11-16,1 1-49 0,-1-2-41 15,2-2-65-15,0-2-51 0,0-7-64 16,0 10-67-16,0-10-1014 0,0 0-134 0</inkml:trace>
  <inkml:trace contextRef="#ctx0" brushRef="#br1" timeOffset="-13510.705">26209 2619 1335 0,'-2'11'360'0,"-2"2"-70"16,0 1-7-16,-1 1-58 0,0 2-32 0,-1 1-17 16,-1 2-9-16,0-1-28 0,-2 1-16 0,4 1-8 15,-3-1-10-15,5-1-35 0,-1-1-29 0,0-2-29 16,-2 1-24-16,4-3-44 0,0-3-46 0,2-1-86 15,0-10-43-15,0 16-1154 0,4-11-151 0</inkml:trace>
  <inkml:trace contextRef="#ctx0" brushRef="#br1" timeOffset="-13309.173">26302 2787 1489 0,'-21'9'344'0,"-3"-2"-41"0,1 2-40 0,-2-2-60 16,0 1-25-16,-6 1-54 0,-2 1-34 0,1-1-20 15,-2-1-29-15,1 3-48 0,-1-4-30 0,3 0-100 16,4 1-37-16,0-2-46 0,4 1 23 16,8-2-218-16,1 0-1060 0</inkml:trace>
  <inkml:trace contextRef="#ctx0" brushRef="#br1" timeOffset="-13117.817">26250 2910 1109 0,'0'0'377'0,"0"0"-60"0,0 0-10 0,0 0-32 16,0 0-27-16,0 0-25 0,0 0-27 0,-29 9-16 16,13-4-21-16,-5-1 5 0,2 1-44 15,-6 0-17-15,2 2-7 0,-2-1-23 0,-2-1-2 16,2 1-13-16,-1 1-17 0,2-2-25 0,1 1-35 15,2-3-38-15,2 1-23 0,2 0-82 0,2 1-57 16,-1-3-68-16,7 1-1015 0,3-3-229 0</inkml:trace>
  <inkml:trace contextRef="#ctx0" brushRef="#br1" timeOffset="-11345.905">26571 2769 555 0,'0'0'220'16,"0"0"-46"-16,0 0-6 0,0 0 8 16,0 0-37-16,0 0-13 0,-6-9 8 15,6 9-8-15,0 0-16 0,-12 0 21 0,12 0-61 16,0 0 23-16,-15 4-14 0,7-1-30 0,2 1 22 16,6-4 7-16,-16 10 5 0,7-4-15 0,2 2 9 15,1-2-24-15,1 3-4 0,-1 1 9 0,-1-2-12 16,4 2-13-16,-1 2 14 0,4-2-2 0,0-10 11 15,0 20-12-15,2-12 34 0,0 2-26 0,1-3 21 16,4 0-7-16,-1 0 18 0,-1-2-16 0,3-2-21 16,-8-3 20-16,17 4-19 0,-9-4-22 15,-8 0 22-15,21-5-31 0,-10 1 3 16,-2-2 0-16,2 0 7 0,-2-1-2 0,-2 0-7 16,2-2-16-16,-2-1 10 0,-1 0-7 0,-3-1 15 15,1 0-8-15,-2-1-12 0,-2 2-2 0,-2-1 2 16,-2 1-10-16,1-1-15 0,-1 2 2 0,-2 0-11 15,-2 2-11-15,1 1 1 0,-1-1-22 0,-1 4-26 16,-1-1-5-16,0 1-15 0,1-1-46 0,9 4 0 16,-19-4-68-16,13 1-36 0,6 3-41 15,-16 1-1098-15</inkml:trace>
  <inkml:trace contextRef="#ctx0" brushRef="#br1" timeOffset="-10970.144">27053 2395 829 0,'0'0'275'0,"-10"0"-36"15,10 0-16-15,-15 3-28 0,15-3-19 0,-19 4-24 16,12 0 27-16,-4 2-26 0,-2 3 2 0,4 1-28 16,-3 3 15-16,-1 2 1 0,4 3-7 0,-2 1 0 15,0 4 2-15,2-1-34 0,-1 6-6 0,2 1-5 16,1 0-8-16,1 3 0 0,-2-2-6 0,4 1-8 15,-3 0-5-15,5-4-28 0,0 0 11 0,0 0-33 16,2-2-25-16,-2 0-55 0,2-4-13 0,0 0-58 16,2-6-56-16,0-1-88 0,2-3-1052 15,3-1-154-15</inkml:trace>
  <inkml:trace contextRef="#ctx0" brushRef="#br1" timeOffset="-10740.905">27022 2785 1597 0,'-11'3'407'16,"11"-3"-100"-16,-15 3-3 0,5-1-74 0,-1 0 7 16,-3-1-59-16,-1 1-22 0,-1-2-17 0,-1 0-22 15,1 2-34-15,-2-4-20 0,0 2-35 0,0 0-2 16,-2 0-15-16,3 0-22 0,-2 0-40 15,1 0-6-15,2 0-40 0,2 2-38 0,1 0-20 16,1-1-2-16,12-1-104 0,-17 3-1014 0,11-2-190 16</inkml:trace>
  <inkml:trace contextRef="#ctx0" brushRef="#br1" timeOffset="-10094.595">27396 2444 1359 0,'-7'23'355'0,"2"1"-36"16,0-1-62-16,1 0-9 0,0 0-33 0,-1 4-23 15,0-1-16-15,1 2-6 0,0-2 3 0,1 2-26 16,1-2-19-16,0 1-4 0,0-3-29 15,2-3 16-15,0-4 2 0,0 3-20 16,4-5-20-16,-1-3 6 0,-1 1-25 0,4-5-23 16,1 0-8-16,2-1-13 0,-9-7-20 0,18 2-11 15,-18-2-20-15,23-4 8 0,-9-1-14 0,-1-1 0 16,1-2 2-16,-3-1 8 0,-1 1-6 0,0-1 0 16,-1-1 9-16,-5 1 2 0,3 2 1 0,-5-1 7 15,2 2 16-15,-4 6-6 0,-2-13-24 0,0 6 16 16,2 7-17-16,-7-9 30 0,1 5-7 0,1 0 29 15,-4 1-26-15,0 1 1 0,2 1 19 16,7 1-22-16,-18 0 1 0,18 0-22 16,-25 3-38-16,16-2-59 0,9-1-62 0,-24 4-45 15,17-2-986-15,7-2-238 0</inkml:trace>
  <inkml:trace contextRef="#ctx0" brushRef="#br1" timeOffset="-9685.83">27627 2686 923 0,'0'0'311'15,"0"17"5"-15,0-17-55 0,0 22 31 16,0-11-84-16,0-11-22 0,2 21-23 0,0-11-17 15,0-1 4-15,-2-9-14 0,5 18-14 0,-2-12-11 16,-3-6 1-16,10 9-23 0,-10-9 2 0,11 4-19 16,-11-4 0-16,17-1-6 0,-17 1-16 0,15-6-14 15,-3 1 3-15,-1 0 6 0,-2-3-17 0,2 1 7 16,-2-1 5-16,0-1-28 0,2 1-5 0,-2 0 18 16,0-2-17-16,-2 2 6 0,0-1 10 0,-2 2-36 15,-5 7 19-15,10-13-31 0,-7 8 12 16,-3 5-7-16,6-8 12 0,-6 8-18 15,0 0 3-15,0 0 8 0,0 0 1 0,0 0-1 16,0 0 0-16,-3 33 4 0,3-33 15 0,-4 23-16 16,2-12 13-16,2 1 4 0,0-12-6 0,2 22 33 15,-1-11-24-15,1-1-2 0,2 1-31 0,-4-11-51 16,8 16-56-16,-2-10-67 0,-6-6-65 0,13 8-1104 16,-5-7-73-16</inkml:trace>
  <inkml:trace contextRef="#ctx0" brushRef="#br1" timeOffset="-9333.797">27972 2676 699 0,'0'0'162'0,"-13"7"-5"0,13-7 2 0,-10 5-1 16,10-5 40-16,-10 6 18 0,10-6-37 0,0 0 15 16,-7 7-44-16,7-7 33 0,0 0-45 0,0 0-2 15,0 0-45-15,0 0 28 0,17 19-16 0,-17-19-18 16,11 7-4-16,-5-2 8 16,3 0-34-16,0 1 9 0,-9-6-34 0,16 10 11 15,-8-4-5-15,-1-1-4 0,0 3 30 0,-7-8-45 16,11 15 16-16,-7-7-16 0,-1 0-6 0,-3-8 15 15,2 17-28-15,-1-9 41 0,-1-8-30 0,-3 20 16 16,0-13-21-16,3-7 10 0,-8 14-12 0,6-8-22 16,2-6-46-16,-12 8-14 0,5-4-61 0,7-4-14 15,0 0-77-15,-15 1-104 0,15-1-1025 0</inkml:trace>
  <inkml:trace contextRef="#ctx0" brushRef="#br1" timeOffset="-8826.306">28150 2760 954 0,'13'-1'256'0,"-5"-1"-21"0,-8 2-20 16,15-2-33-16,-7-1-3 0,0 1-46 16,-8 2 14-16,17-6-59 0,-9 1 9 0,1 2 2 15,-1-2-17-15,1 1-9 0,1 0-1 0,-3 0-28 16,-1-2-2-16,1 2 3 0,-1 0-4 0,0-1-6 15,0 1 7-15,-6 4-29 0,6-9 21 0,-4 5-9 16,-2 4-12-16,0 0 24 0,-2-11-34 0,2 11 19 16,-9-5 2-16,9 5-18 0,-12-3 20 0,2 5-38 15,10-2 14-15,-15 5 8 0,5 0 17 0,2 0-17 16,1 1 39-16,-2 2-28 0,0-1 2 16,1 1-1-16,3 1 26 0,0-1-1 15,-1 1-3-15,3 1-14 0,0 0 5 0,1-3-1 16,2 2 1-16,0-9 23 0,5 17-24 0,0-8 14 15,-1-1 9-15,2-2-37 0,1 1 10 0,0-1-24 16,5-1 21-16,-2-2-10 0,-1 0 18 0,3-1-24 16,-1 1 3-16,-1-1-33 0,0-1-27 0,1 1-56 15,-11-2-27-15,0 0-89 0,23-2-62 0,-15 1-1040 16,-1-4-184-16</inkml:trace>
  <inkml:trace contextRef="#ctx0" brushRef="#br1" timeOffset="-8422.336">28602 2588 658 0,'0'0'246'0,"-14"3"-29"16,14-3 5-16,-13 7-15 0,7-5-43 0,0 1-2 15,-2 1-34-15,8-4-15 0,-11 9-1 0,4-5 20 16,3-1-38-16,-2 1 44 0,6-4-11 0,-7 8 5 16,7-8 23-16,-6 9-35 15,2-5-1-15,4-4-31 0,-1 7-6 0,1-7-17 16,0 8 7-16,0-8-17 0,0 0-11 0,5 13 2 16,0-8 0-16,-5-5-3 0,8 8-23 0,-4-2 5 15,4-1 9-15,-2-2 19 0,2 3-28 0,-1-2 0 16,1 2-6-16,-1-2 9 0,2 3-17 0,-3-1-6 15,-6-6 7-15,12 12-18 0,-6-4 9 0,-6-8 5 16,7 15-8-16,-7-15 13 0,0 14 9 0,0-14-22 16,-2 13 9-16,2-13-21 0,-5 14 10 15,-1-7 21-15,6-7-13 0,-14 12-1 0,7-7-21 16,-2 0-26-16,-3-1-26 0,0-1-13 16,-1 0-29-16,-2-2-39 0,-1 0-67 0,-3 1-53 15,3-4-1071-15,1 1-131 0</inkml:trace>
  <inkml:trace contextRef="#ctx0" brushRef="#br1" timeOffset="-7794.388">27949 2686 513 0,'0'0'207'0,"0"0"-13"0,0 0 18 0,0 0-37 15,0 0 21-15,0 0 6 0,0 0-56 0,0 0-11 16,0 0 21-16,0 0-27 0,0 0 5 0,0 0-16 15,0 0 15-15,0 0-30 0,0 0-13 16,13-23-17-16,-9 19-7 0,0-2 4 0,1 1-8 16,0-2-30-16,1 1 15 0,-1 1 8 0,1 0-24 15,0 0-13-15,-1-1 35 0,2 2-30 0,-7 4 8 16,10-7-41-16,-4 4 1 0,-6 3-18 0,9-4-28 16,-9 4-34-16,7-3-55 0,-7 3-41 0,0 0 10 15,15-2-195-15,-15 2-1008 0</inkml:trace>
  <inkml:trace contextRef="#ctx0" brushRef="#br1" timeOffset="-7145.548">28020 2859 638 0,'0'0'262'0,"-20"12"-45"0,20-12-7 16,0 0-20-16,-3 6-20 0,3-6-12 0,0 0-37 15,0 0-3-15,-4 14-41 0,1-10 20 16,3-4 6-16,-4 7-47 0,4-7 10 0,-6 8-21 16,2-2 12-16,4-6-27 0,-8 6-22 0,4-2-12 15,4-4 15-15,-9 7-45 0,9-7 7 0,-10 4-56 16,10-4-14-16,-12 4-73 0,12-4-9 0,-11 2-1328 15</inkml:trace>
  <inkml:trace contextRef="#ctx0" brushRef="#br1" timeOffset="-4978.743">23603 4218 1044 0,'0'9'365'0,"0"-9"-102"0,-3 14-17 15,2-6-21-15,-1 0-25 0,1 1-22 0,-1-1-2 16,1-1-17-16,-2 3-24 0,0-1-21 0,0 1-14 15,2-2-20-15,-2 4-7 0,0-1-4 0,-2 0-3 16,2-1-21-16,0-1-81 0,-1 1-45 0,4-10-45 16,-7 14-95-16,5-9-180 0,-1 0-995 0</inkml:trace>
  <inkml:trace contextRef="#ctx0" brushRef="#br1" timeOffset="-4450.045">23702 3980 752 0,'-16'-5'244'0,"1"4"-38"16,-2-2-36-16,2 3 16 0,-3 3-52 15,-1 0 24-15,1 2-42 0,-6 4 28 0,-2 3-7 16,-3 2 44-16,3 1-37 0,-3 5 11 16,-5 5-60-16,-1 1 10 0,3 3-9 0,0 1 2 15,4 0-5-15,4-4 8 0,0 8-49 0,3-6 20 16,3-5-15-16,3 4 2 0,0-2-12 0,5-3 5 16,0 0-22-16,3-2 30 0,-1 2-40 0,5-3 14 15,0 1-9-15,1 0 20 0,4-2-36 0,1 1 8 16,4 1 2-16,2-1 1 0,6-3 5 0,4-1 14 15,7-1-18-15,3-4-7 0,5-1-2 0,-2-6-10 16,1-1-4-16,7-4 15 0,1-3 6 16,16-4 0-16,-2-4 0 0,-2-3 0 0,2-2 21 15,-5-1-47-15,1-2-2 0,-6-4 6 16,2-1-7-16,-6 1 18 0,-4-3-18 0,-5 1 22 16,-1-3-27-16,-8 4 25 0,-5 1-15 0,-4-2 15 15,-1 0-17-15,-3-4 12 0,-4-2-8 0,-3 1 1 16,-3 4-9-16,-5-5 0 0,-2 2 3 0,-3 3 5 15,-5 3-7-15,-3 2 6 0,-1 4-17 0,-1 6-1 16,0 1-17-16,-2 5-2 0,-1 1-5 0,1 3-8 16,0 3-22-16,-2 0-13 0,0 3-3 0,-2 1-20 15,-1 0-50-15,2 2-26 0,1 1-11 0,-1 9-80 16,3-9-1119-16</inkml:trace>
  <inkml:trace contextRef="#ctx0" brushRef="#br1" timeOffset="-3166.188">24652 4042 926 0,'-6'-4'351'0,"0"2"-50"0,6 2-3 16,-17-1-90-16,4 1 9 0,1 1-39 0,-3 1-48 15,0 2 11-15,-2 0 7 0,0 2-33 0,1-1-16 16,-2 1-15-16,0 0 5 0,3 1-10 0,1-1 9 16,2-1-14-16,1 0 8 0,1-1 40 0,1 2-11 15,3-2-16-15,2 0-4 0,4-4-18 16,-2 8 12-16,2-8-22 0,9 9 14 0,0-6-27 16,2 1-6-16,1-1 8 0,1 0 6 0,1-1-32 15,2 2 10-15,1 0-9 0,-1-1 6 0,0 1-5 16,-1 0-6-16,-2 1-10 0,-1-2 5 15,0 3-9-15,-1 0-8 0,-4-1 10 0,1 2 2 16,-4 2-21-16,0-2 4 0,-4-7 2 0,1 15 11 16,-1-8-2-16,-3 2-3 0,-1 1 0 0,0-1-15 15,-3-1-9-15,1 1-11 0,-4-1-22 0,0 0 13 16,2-1-20-16,-3-1-5 0,0-1-33 0,-1-1-8 16,-2 0-54-16,0-1-29 0,0-2-60 15,1 1-30-15,1-2-1079 0,0-3-129 0</inkml:trace>
  <inkml:trace contextRef="#ctx0" brushRef="#br1" timeOffset="-2901.407">24855 3934 1453 0,'0'0'370'0,"0"18"-39"0,-4-8-44 0,3 3-29 16,-1 0-18-16,-1 4-33 0,0-3 3 15,1 4-23-15,-4 0-18 0,5-2-32 0,-2 1-3 0,1 1-27 16,0-2-5-16,2 2-6 0,-2-3-17 0,2 2-9 16,0-3-11-16,0 0-56 0,0-2-39 15,0 0-42-15,0-12-35 0,2 16-85 0,-2-16-115 16,2 10-931-16,-2-10-169 0</inkml:trace>
  <inkml:trace contextRef="#ctx0" brushRef="#br1" timeOffset="-2682.036">24967 4107 1359 0,'0'0'437'0,"0"0"-69"16,0 0-46-16,-28 9-55 0,15-7-23 0,0 1-21 15,-2 0-58-15,-1-1-24 16,2 1-4-16,-3-1-36 0,0-1-11 0,3 1-50 16,-3-1-3-16,4 0-35 0,-4 1-4 0,7 0-32 15,-3-1 9-15,13-1-20 0,-21 1 21 0,21-1-32 16,-12 1 10-16,12-1-74 0,0 0 8 0,-10 3-69 16,10-3 7-16,0 0-1083 0,0 0-154 0</inkml:trace>
  <inkml:trace contextRef="#ctx0" brushRef="#br1" timeOffset="-2218.198">25197 4041 1429 0,'-1'11'343'0,"1"-11"-56"16,0 0-45-16,-20 10-40 0,11-5-12 0,-2 0-38 15,-3 2-15-15,3 0 8 0,-3 0-30 16,-1 2-5-16,2 1-8 0,-1-1-16 0,-1 1 14 16,3 1-5-16,1-1 5 0,0-1-2 0,0 1 7 15,4-2-34-15,1 0-2 0,1 0 1 16,2-1 20-16,3-7-16 0,-3 9 0 0,3-9-23 16,0 0 5-16,0 0-10 0,10 10 9 0,-10-10-31 15,11-2 11-15,-11 2-6 0,0 0 1 0,21-9-8 16,-12 2-3-16,-1 0-4 0,1 2 9 0,1-2-21 15,-2-1 14-15,0-1-6 0,1 2 1 0,-1-1-26 16,0-1 24-16,-1 3-6 0,-2-2-1 16,2 1-12-16,-2-1 18 0,-1 4-16 0,0-3-6 15,-4 7 2-15,7-8 1 0,-7 8 0 0,3-7 1 16,-3 7-13-16,0 0 17 0,0 0-10 0,0 0 13 16,0 0-10-16,0 0-1 0,0 0 16 0,0 0 11 15,0 0-11-15,0 0 2 0,0 0-3 0,0 0 10 16,0 0-7-16,0 0 12 0,4 23-5 0,-4-23-2 15,2 6-7-15,-2-6-11 0,5 7-21 16,-5-7-17-16,6 3-45 0,-6-3-31 0,0 0-32 16,0 0-56-16,0 0-28 0,0 0-133 15,21-2-852-15,-21 2-128 0</inkml:trace>
  <inkml:trace contextRef="#ctx0" brushRef="#br1" timeOffset="-1726.517">25302 4181 1231 0,'3'11'445'0,"1"-1"-62"0,-4-3-39 16,3 0-48-16,-3-7-39 0,1 13-33 16,1-7-19-16,-2-6-32 0,1 8-19 0,-1-8-23 15,4 9 19-15,-4-9-37 0,0 0 0 16,0 0-33-16,0 0-14 0,0 0-4 0,0 0 2 16,0 0-13-16,0 0 3 0,0 0-17 0,9-23-2 15,-8 12 0-15,3 3-3 0,-2-2-2 0,1 0-3 16,-1-1-2-16,4 0 4 0,-2 2-7 0,-2-1-12 15,5-1 4-15,-3 2 6 0,2 1-9 0,-2 0 28 16,2 2-29-16,-1 1-15 0,-1-1 2 0,1 1 8 16,0 0-14-16,-5 5 11 0,6-7-26 0,-3 3-10 15,-3 4-9-15,9-8 4 0,-5 4-18 0,-4 4-13 16,11-7 8-16,-6 3 17 0,-1 1-14 0,-4 3-4 16,11-8 9-16,-4 4 4 0,0-1-6 15,0 0 4-15,0 0-34 0,0 0 30 16,0 0-26-16,-1-1-10 0,1 0-5 0,-1-1 6 15,1 1-33-15,-3-1 27 0,1-1-26 0,1 2 24 16,-1-1-15-16,-1 0 7 0,4-2 22 0,-4 2 11 16,-1 1-14-16,1-2 19 0,0 2 19 0,0 1 44 15,-4 5 19-15,5-11 50 0,0 7 19 0,-5 4 18 16,4-6-11-16,-4 6 46 0,0 0-16 0,7-5 3 16,-7 5-1-16,0 0 19 0,0 0-35 0,0 0-2 15,0 0-4-15,4 25 0 0,-4-14-16 16,-2 2 13-16,2 2-38 0,-2 3 20 0,2 3-8 15,-2 0-6-15,-1 4-39 0,2 0 13 16,0-2-36-16,-1 1-34 0,0-4-42 0,-3-1-53 16,2-3-82-16,2-1-29 0,1-3-990 0,0-4-61 15</inkml:trace>
  <inkml:trace contextRef="#ctx0" brushRef="#br1" timeOffset="-1538.037">25627 4087 1117 0,'-16'6'344'0,"1"0"-56"16,2-2-38-16,-1 0-13 0,1-1-36 0,-1-1-39 16,3 0-41-16,-2 0-59 0,-1-1-38 0,1-1-24 15,-1-1-53-15,1-1-70 0,-1 1-70 0,5-1-1251 16</inkml:trace>
  <inkml:trace contextRef="#ctx0" brushRef="#br1" timeOffset="-910.11">26160 3966 1722 0,'0'0'453'0,"0"0"-80"0,0 0-46 16,0 0-53-16,0 0-32 0,0 0-22 0,10 25-24 15,-10-14-10-15,1-1-40 0,2 3 3 0,-3-1-23 16,0 1-5-16,0-2-17 0,2 0-5 15,0-1-3-15,0 0-7 0,0 0 4 0,-1-3-8 0,-1-7-3 16,4 12-5-16,-4-12-26 0,7 6-10 16,-7-6-15-16,0 0-6 0,13-3-18 0,-13 3-7 15,11-14 4-15,-3 6-34 0,0-6 18 0,-1 2-15 16,0-1-8-16,2 0 4 0,-4 0 2 0,3 1-1 16,-4 0-5-16,3 2 24 0,-2 2 4 0,0-1 7 15,1 3 10-15,-4 1-1 0,-2 5-6 16,9-6 4-16,-9 6-11 0,0 0 9 0,14 12 12 15,-10-3-7-15,-1 1-3 0,1 1 5 0,-2 2-2 16,3-2-5-16,-3 0 2 0,2 0 19 0,-1-2 12 16,-1-1 4-16,-2-8 4 0,5 12-13 0,1-8 13 15,-6-4-8-15,0 0-30 0,11 1-13 0,-11-1-31 16,0 0-10-16,14-14-44 0,-7 5-11 0,-1 0-32 16,-3-4-15-16,4 2-55 0,-3-2-22 15,3 0-82-15,-1-3 13 0,1 3-119 0,2 0-924 16,-4 1-42-16</inkml:trace>
  <inkml:trace contextRef="#ctx0" brushRef="#br1" timeOffset="-730.701">26605 3885 1274 0,'0'0'402'0,"4"15"-48"0,-4-8-23 0,0 2-59 15,0 2-30-15,2-1-41 0,-2 2-4 16,0 0-31-16,1-2-5 0,-1 1-42 0,2-1 0 15,-2 0-49-15,0-10-26 0,2 15-38 16,-2-8-56-16,0-7-66 0,0 0-76 0,0 0-37 16,4 18-160-16,-4-14-992 0,0-4-141 0</inkml:trace>
  <inkml:trace contextRef="#ctx0" brushRef="#br1" timeOffset="-406.191">26733 3721 887 0,'6'-9'310'0,"-6"9"-46"0,3-6-18 16,-3 6-35-16,0 0-45 0,7-10-17 0,-7 10-14 15,0 0 14-15,7-7-43 0,-7 7 38 0,0 0-3 16,0 0-1-16,0 0 20 0,6-5-12 15,-6 5-23-15,0 0 2 0,0 0-34 0,0 0 2 16,11 12-5-16,-11-12 1 0,4 15-8 0,0-5-1 16,-2 1-15-16,2 6-4 0,-2-2 3 15,2 5 2-15,-1 3-14 0,1 4-15 0,-2 0 7 0,2 7-15 16,-3-5-14-16,2-1 13 0,1 0-37 0,0-2-28 16,-1-2 1-16,-1-5-27 0,0-4-42 15,0 0-28-15,-2-6-59 0,0-9-85 0,4 14 8 16,-1-11-1031-16,-3-3-152 0</inkml:trace>
  <inkml:trace contextRef="#ctx0" brushRef="#br1" timeOffset="-261.151">26875 3929 1306 0,'-12'2'358'0,"-1"2"-37"0,-1-1-59 0,1 1-26 15,2 0-56-15,-5 0-37 0,3-1-51 0,-1-1-37 16,1-4-30-16,3 1-109 0,-1-5-100 15,11 6-85-15,-6-15-1176 0</inkml:trace>
  <inkml:trace contextRef="#ctx0" brushRef="#br1" timeOffset="65.952">27022 3735 1566 0,'-2'22'419'15,"0"-3"-79"-15,0 0-15 0,1-2-74 0,-1-3-15 16,2-2-33-16,0 0-23 0,0-1-2 16,0-3-2-16,0 0-20 0,0-8-18 0,5 13-15 0,-1-8-21 15,-4-5-6-15,12 1-20 0,-12-1-18 16,15-5-13-16,-5 0 0 0,-1-1-17 0,3-2 16 16,0 0-15-16,1 0-4 0,-4-2 1 0,3 5 10 15,-3-1-14-15,2 0-7 0,-1 1 7 0,-2 0 13 16,-1 3-18-16,-7 2 12 0,14 0-4 0,-14 0-11 15,12 8-2-15,-7-1 7 0,-1 2 14 0,0 1-10 16,-2 2-25-16,0 1 4 0,-2 1-14 16,0-1-2-16,0 1-4 0,0 0-31 0,0-3-6 15,0 0-9-15,0-1-55 0,0-1-14 0,-2-1-53 16,2-8-3-16,0 0-70 0,-8 11-23 0,8-11-470 16,0 0-553-16,0 0-206 0</inkml:trace>
  <inkml:trace contextRef="#ctx0" brushRef="#br1" timeOffset="290.229">26499 3751 1867 0,'0'0'423'0,"0"0"-57"15,0 0-48-15,0 0-50 0,0 0-52 0,0 0-54 16,0 0-50-16,27-12-23 0,-27 12-69 0,4-7-15 16,0 2-36-16,-4 5-34 0,6-10-48 0,-6 10-70 15,6-12-85-15,3 6-185 0,-4-1-966 16</inkml:trace>
  <inkml:trace contextRef="#ctx0" brushRef="#br1" timeOffset="997.382">27993 3824 1005 0,'4'-5'314'16,"-4"5"-36"-16,0 0-30 0,0 0-39 0,0 0-19 15,0 0-35-15,-27 0-9 0,16 3-1 0,-5 1-2 16,1 2-31-16,-4 0-3 0,-2 5-17 16,3-1 14-16,-3 2-27 0,2 1 17 0,0-1-10 15,4 3-8-15,0-2-9 0,3-1 1 0,0-2 15 16,5 0-6-16,1-2 4 0,3 0-5 0,2-1-16 16,1-7 8-16,0 0-12 0,0 0 12 0,10 8-25 15,-10-8-17-15,0 0 3 0,23-10-15 0,-14 4-11 16,4-3 3-16,-2-1 4 0,1 0-6 0,0 0-14 15,0-1 10-15,-1 1-20 0,-1 0 11 0,0 0 4 16,-5 3-15-16,5 0 5 0,-4 1 2 0,-1-1 22 16,-1 4 0-16,-4 3-11 15,8-4-19-15,-8 4 6 0,0 0 16 0,0 0-14 16,0 0 16-16,3 24-5 0,-3-12 8 0,0 1-31 16,0-1 33-16,0 1-10 0,0-1 3 0,2 1-13 15,4-3 7-15,-2 0-16 0,3-1 14 0,1-3-24 16,1-2-18-16,-2-3-33 0,-7-1 2 0,20-5-33 15,-9-1-33-15,1-2-62 0,0-2-37 0,1 0-1191 16,0-1-14-16</inkml:trace>
  <inkml:trace contextRef="#ctx0" brushRef="#br1" timeOffset="1781.668">28671 3666 1269 0,'0'0'468'0,"0"0"-59"0,0 0-72 0,0 0-44 15,0 0-17-15,0 0-15 0,-6 30-36 0,2-20-2 16,-4 1-37-16,5 2-10 0,-5 0-13 0,2 3 14 15,-1 0-19-15,-2 1-9 0,1 2-41 16,1-3-8-16,0-1-4 0,-3 0-5 0,6-1-15 16,-5-3-39-16,5-1-40 0,-4-2-8 0,3-3-30 15,0-1-8-15,5-4-35 0,0 0-16 0,-10-9-25 16,10 0-7-16,1-3-46 0,0-5-10 16,4 1-25-16,-1-5-22 0,2-1 2 0,3 1 32 15,-3 2 19-15,6 1 44 0,-5 3 27 0,1 2 61 16,2 1 69-16,0 2 54 0,0 3 14 0,-3 3 33 15,0 0 4-15,-7 4 4 0,19 1-16 0,-10 3 31 16,-3 0-11-16,5 6 10 0,-1 1-7 16,-2 3-18-16,0-1 0 0,0 2-12 0,-2 0-2 15,-1-1-7-15,2 0 3 0,0-4 17 0,-3-2-5 16,1 1-6-16,2-1-4 0,-1-4-10 0,-6-4 5 16,14 1-23-16,-14-1-6 0,17-10-14 0,-5-1-6 15,0-1-5-15,1-4 14 0,1-2-27 0,-2 0 4 16,4-5-16-16,-2 1-19 0,-1 2-4 0,1-3-27 15,-2 3-27-15,-2 3-12 0,-1-1-14 16,0 3-34-16,-3 3-14 0,-1 1-46 0,-1 2-15 16,0 1-109-16,-4 8-44 0,3-9-865 0,-3 9-24 15,0 0-91-15</inkml:trace>
  <inkml:trace contextRef="#ctx0" brushRef="#br1" timeOffset="2029.855">29141 3562 1244 0,'2'7'490'0,"3"2"-53"0,1 1-43 0,0 5-68 15,1 1-46-15,1 3-24 0,3 2-25 0,-3-1-26 16,2 0-30-16,3 0-21 0,-2 0-10 0,1 1-17 15,0-2-22-15,0-2-15 0,0-2-40 0,-2-2-37 16,0-2-45-16,0-1-57 0,-2-4-53 0,1-4-86 16,-9-2-21-16,18 0-39 0,-8-4-975 0,0-4-93 15</inkml:trace>
  <inkml:trace contextRef="#ctx0" brushRef="#br1" timeOffset="2193.321">29351 3700 1364 0,'-18'13'382'0,"1"1"-32"16,0-2-61-16,0 0-28 0,0-1-13 0,0 1-40 15,-1-1-58-15,-2-1-58 0,4-3-30 16,1 0-49-16,-1-2-32 0,5-1-86 0,-3-3-32 16,4 1-62-16,0-2-202 0,10 0-1018 0</inkml:trace>
  <inkml:trace contextRef="#ctx0" brushRef="#br1" timeOffset="2745.848">29634 3567 1409 0,'0'13'390'0,"0"-13"-39"15,-4 16-73-15,2-3-20 0,-2-1-28 0,1 2-9 16,-1 2-21-16,-3 0-26 0,1 2-7 0,-1 0-13 16,0 1-34-16,-3 1-1 0,2 0-24 0,2-2-4 15,-1-2-2-15,1-1-16 0,-2-1-1 0,2-2 5 16,2 0-32-16,0-4-30 0,-1 1-4 0,2-3-19 15,3-6-23-15,-2 5-11 0,2-5-22 0,0 0-18 16,0 0 3-16,4-25-14 0,0 11-47 0,2 0 33 16,0-7 0-16,1 0-7 0,2-1 22 0,-1 0 6 15,0 1-15-15,-1 3 20 0,3 0 19 16,-4 3 56-16,1 2 14 0,-1 1 40 16,-1 2 6-16,-1 1 47 0,0 3-30 0,1 1 18 15,-5 5-26-15,5-4 31 0,-5 4-30 0,0 0 18 16,0 0-5-16,6 25-4 0,-6-12-6 0,0 2 2 15,0 0-3-15,2 3 12 0,-1-1 3 0,2-1 13 16,-1 0-4-16,0-3 19 0,1-2-15 0,0 0 6 16,1-2-9-16,2-2-19 0,-2-1-3 0,-4-6-10 15,14 3-8-15,-14-3 9 0,16-7-31 16,-7-1 4-16,1-3-24 0,3-5-7 0,0-1-13 16,-1-2-5-16,2-5-17 0,-2 3 2 0,1-3-32 15,-1 3-10-15,0 0-10 0,-1 3-22 0,-1 0-11 16,-2 4-22-16,-2 1-23 0,1 2-52 0,-3 2-24 15,-4 9-36-15,10-16-131 0,-10 12-862 16,0 4-150-16</inkml:trace>
  <inkml:trace contextRef="#ctx0" brushRef="#br1" timeOffset="3897.29">30329 3660 1649 0,'0'0'384'0,"-3"11"-36"16,3-11-45-16,-3 13-48 0,1-8 5 0,-1 2-47 16,3-7-14-16,-3 15-27 0,0-9-8 0,3-6-16 15,-2 14-27-15,0-9-28 0,2-5 1 0,-3 10-19 16,3-10 2-16,-1 9-16 0,1-9-9 16,-3 6-4-16,3-6-7 0,0 0 2 0,0 0-2 15,0 0-19-15,0 0 7 0,0 0-9 0,0 0 1 16,0 0-2-16,14-24-14 0,-6 13-15 15,1-2 23-15,0 1-13 0,2-1 18 0,0 0-24 16,1 1 6-16,3-1 0 0,-4 1 4 0,2 2-11 16,-2 1 14-16,1 1-7 0,-3 3 14 0,1 0-30 15,-1 0 20-15,-2 4-10 0,-7 1 12 0,13 1-17 16,-13-1 1-16,5 9-1 0,-5-9 8 0,2 14-7 16,-2-5 12-16,0 2-6 0,-2-1 8 15,1-2-8-15,1-8 11 0,0 15-7 0,0-8 17 16,0-7-10-16,1 9 9 0,-1-9 9 0,9 4-7 15,-9-4-23-15,12 1 18 0,-12-1-18 16,16-5 2-16,-5 1 9 0,-2-3-9 0,2-1 10 16,-1 2 16-16,0-1-39 0,1-3 16 0,0 2-9 15,0 0 18-15,-3-3-18 0,3 2 9 0,-2 1-14 16,-2 2 14-16,-1-2-10 0,2 4 5 0,-4 0-17 16,-4 4 18-16,9-6-8 0,-9 6 5 0,0 0-5 15,0 0 16-15,11 10-25 0,-11-10 13 0,3 12 6 16,-2-2 2-16,2 0-15 0,-2 0 18 0,-1 0 9 15,2 0-14-15,-1 0-22 0,1 0-22 16,-1 0-38-16,-1-10-40 0,4 13-82 16,-4-13-72-16,8 12-908 0,-3-8-85 0,3-3-151 15</inkml:trace>
  <inkml:trace contextRef="#ctx0" brushRef="#br1" timeOffset="4333.982">30975 3599 979 0,'-17'4'282'0,"2"3"-33"0,1 0-13 0,2 1-57 15,-2 1 13-15,3 0-41 0,1 3-20 0,-1-3-9 16,2 4 11-16,2-3-26 0,1-1 19 15,3 2-9-15,2-4-16 0,1 3-35 0,0-10 15 16,6 11 13-16,-1-7-24 0,3-1-11 0,-8-3 4 16,18 1-10-16,-7-2-18 0,3-2 6 0,-1 0-13 15,1-2 27-15,2-1-24 0,-2-3-34 0,0 0 23 16,0-2 3-16,0 1-1 0,-1-2 1 0,0 0-17 16,-3 1-4-16,0-1 10 0,-1 1-19 0,0 1 22 15,-2 3-32-15,-1-2 17 0,-2 3-5 0,1 2 7 16,-5 4-22-16,0 0 12 15,0 0 8-15,0 0 6 0,0 0-6 0,0 0 20 16,-14 19 2-16,10-9 15 0,0 1-19 0,0 0 19 16,-1 1-10-16,1-1 9 0,0 0-1 0,3 0-5 15,-2 0 5-15,1-1 11 0,2-2-17 0,0-8 22 16,3 15-25-16,-1-9-9 0,-2-6-47 0,5 12-44 16,-5-12-42-16,0 0-46 0,13 3-70 0,-13-3-45 15,14-2-1021-15,-4-4-132 0</inkml:trace>
  <inkml:trace contextRef="#ctx0" brushRef="#br1" timeOffset="4585.301">31389 3336 1393 0,'-1'10'341'0,"0"1"-38"16,-1 3-18-16,1 3-31 0,-1 2-27 0,-1 1-39 16,1 5-18-16,0 0-3 0,1 3-26 0,-1-1-23 15,-1 1-1-15,2-1-14 0,1-1-4 0,-2 0-28 16,0-2 7-16,2-2-40 0,-1-4-17 16,1 0-48-16,0-3-16 0,-2-1-84 15,2-3-75-15,0-11-92 0,3 18-1014 0,1-16-161 16</inkml:trace>
  <inkml:trace contextRef="#ctx0" brushRef="#br1" timeOffset="4781.445">31443 3635 1239 0,'-13'-1'314'0,"-2"-1"-41"16,0 2-40-16,-3 0-34 0,2 0-9 0,-5 0-29 15,2 2-17-15,-1-1-6 0,0 1-6 0,0-1-31 16,3 2-35-16,1-2-18 0,3 0-1 0,0-1-44 16,13 0-15-16,-14 3-74 0,14-3-59 0,0 0-32 15,0 0-254-15,0 0-971 0</inkml:trace>
  <inkml:trace contextRef="#ctx0" brushRef="#br1" timeOffset="5277.464">31529 3718 1421 0,'0'0'355'16,"3"13"-65"-16,-2-8-41 0,-1-5-23 0,5 10-23 15,-5-10-31-15,3 9-27 0,-3-9-38 0,0 0 22 16,1 8-26-16,-1-8 8 0,0 0-28 0,0 0 9 15,0 0-37-15,0 0-4 0,0 0-5 0,0 0 2 16,-4-34-15-16,5 23 0 0,-1-1 6 0,0 1 19 16,0-2-28-16,0 2 3 0,2 0-1 0,-2 0-8 15,1-1 24-15,2 2-10 0,-2 0-4 0,1 0 8 16,-1 3-26-16,3-1-5 0,-4 8-6 16,4-14 10-16,1 8 6 0,-2 0-5 15,2 0-13-15,0 1-22 0,-5 5-26 0,12-6-27 16,-6 3-17-16,1 0-22 0,-7 3-21 0,15-2-14 15,-6 2-37-15,-9 0-25 0,14 2-5 0,-14-2-27 16,17 2 10-16,-17-2 29 0,13 1-5 0,-13-1 8 16,12 4 44-16,-12-4-1 0,0 0-16 0,15 5 5 15,-15-5 65-15,0 0-45 0,10 5 74 0,-10-5 17 16,5 3 38-16,-5-3 21 0,0 0-13 16,4 8 134-16,-4-8 16 0,0 0 13 0,5 7 1 15,-5-7 18-15,1 9 15 0,-1-9-16 0,2 9 6 16,-2-9-18-16,1 14-28 0,0-8-16 15,-1-6 24-15,2 15-37 0,-2-7-24 0,0 2 0 16,1-2 8-16,-1-8-20 0,0 18-48 0,0-8-47 16,-1-3-56-16,1-7-74 0,-4 19-58 0,2-14-1154 15,2-5-65-15</inkml:trace>
  <inkml:trace contextRef="#ctx0" brushRef="#br1" timeOffset="5645.517">31823 3441 935 0,'2'-6'237'0,"-2"6"-66"15,3-13 31-15,1 7-45 0,-4 6 13 0,2-10-65 16,1 5 21-16,-3 5-25 0,5-10-15 0,-1 6-2 15,-4 4 1-15,6-6-30 0,-6 6 27 0,7-6-9 16,-7 6 38-16,9-3 10 0,-9 3-5 16,10 2-37-16,-10-2 15 0,0 0 4 0,17 7 12 15,-12-3-27-15,2 4 53 0,0-1-49 16,-1 3 7-16,3-1 16 0,1 4-18 0,-1 0 3 16,3 3 19-16,-2 1-22 0,2 1-8 0,0 3-9 15,0-1 7-15,0 2-28 0,-2-1 4 0,2 0-11 16,-3 2-7-16,1-4-6 0,0 1 8 0,0-2-18 15,-3-3-2-15,0-1-34 0,-1-3-39 16,0-2-70-16,-1-2-44 0,-5-7-66 0,16 9-94 16,-13-10-860-16,-3 1-99 0,0 0-166 0</inkml:trace>
  <inkml:trace contextRef="#ctx0" brushRef="#br1" timeOffset="5837.873">32148 3531 1553 0,'-16'12'413'0,"1"-3"-75"0,0 1-27 16,1 3-62-16,-3-1-5 0,1 2-30 0,-2 1-28 15,-4 4-34-15,1-1-11 0,3-3-18 0,1 2 2 16,-1-2-32-16,2-2-11 0,-1 1-42 0,4-4-23 16,-1-1-44-16,3 1-37 0,0-4-47 0,1-1-41 15,1 8-77-15,2-13-983 0,7 0-132 16</inkml:trace>
  <inkml:trace contextRef="#ctx0" brushRef="#br1" timeOffset="6659.039">31087 3593 914 0,'0'0'301'0,"0"0"-50"0,0 0-25 16,0 0-27-16,0 0-43 0,0 0-13 0,0 0-11 15,-9 9-20-15,9-9 2 0,-10 1-19 0,10-1-11 16,-13 0-21-16,13 0-24 0,-15 3 26 0,5-2-32 15,1-1 18-15,-3 2-18 0,1-1 26 0,0 0-8 16,-1 1-29-16,0-2-22 0,0 1-29 0,2 1-33 16,10-2-16-16,-21 1-80 0,21-1-69 0,-18 5-22 15,12-6-1173-15</inkml:trace>
  <inkml:trace contextRef="#ctx0" brushRef="#br1" timeOffset="7437.505">31763 3446 1035 0,'0'0'345'15,"0"0"-33"-15,0 0-50 0,0 0-8 0,0 0-41 16,0 0-8-16,0 0-45 0,0 0-1 15,0 0-18-15,0 0-19 0,0 0-21 0,0 0-6 16,0 0-20-16,0 0-1 0,-18 0 13 0,18 0-3 16,0 0-38-16,0 0-9 0,0 0-3 15,5-12 13-15,-5 12-11 0,0 0-2 0,0 0-34 16,0 0 25-16,3-9-8 0,-3 9 10 0,0 0-22 16,0 0 7-16,0 0 1 0,0 0 9 0,0 0-14 15,0 0 30-15,-5-6-38 0,5 6 24 0,0 0-21 16,0 0 13-16,0 0-8 0,0 0 20 0,0 0-8 15,0 0 4-15,0 0-8 16,-14 12-23-16,14-12 4 0,0 0 24 0,0 0-19 16,0 0 12-16,-4 5-19 0,4-5 15 0,0 0-18 15,0 0 6-15,0 0-17 0,0 0-44 0,0 0-18 16,0 0 15-16,0 0-72 0,0 0-34 0,0 0-94 16,0 0-939-16,0 0-188 0</inkml:trace>
  <inkml:trace contextRef="#ctx0" brushRef="#br1" timeOffset="8521.154">25197 4662 743 0,'-7'5'301'0,"-2"2"-18"16,-4 0-29-16,3 2-39 0,-4 1 10 15,1 1-20-15,0 3-1 0,-1-2-28 0,1 1-15 16,-1 1-27-16,1 2 13 0,-1-3-2 0,3 3 8 16,2-3-60-16,0 1 11 0,2 0-13 0,-1-2 19 15,4 0-13-15,1-2 6 0,3-1-20 0,-2 0 4 16,2-9-23-16,2 14 6 0,3-8-17 0,-5-6 18 15,8 8-26-15,-1-7-9 0,-7-1 2 0,16 0 3 16,-16 0-15-16,17-5 4 0,-7 1-2 16,-2 0 5-16,1-2-19 0,3 0 2 0,-5 0-11 15,2-2 9-15,1 1 4 0,-2-2 9 0,-1-1-15 16,1-1-4-16,-3-1 29 0,2 0-47 16,-3 1-23-16,-4 0 4 0,2-2-20 0,-1 1 16 15,-1-1-22-15,-1 2 11 0,-1 0-17 0,0-1 10 16,-3 4 4-16,1-1-3 0,-1 2 8 0,-1 3-9 15,1 0 6-15,-3 1 35 0,8 3-47 0,-14 1 11 16,5-1-44-16,9 0-19 0,-15 6-58 0,15-6-31 16,-16 4-6-16,11 0-1031 0,-1 0-285 0</inkml:trace>
  <inkml:trace contextRef="#ctx0" brushRef="#br1" timeOffset="8850.07">25594 4442 923 0,'-2'-12'236'0,"2"12"-7"0,-7-6 15 15,7 6-19-15,-14-3-57 0,4 3 8 16,10 0-23-16,-23 1 14 0,12 1-25 0,-5 1 4 16,-1 1-2-16,0 2-15 0,0 2-25 0,-4 0 13 15,1 3-26-15,2 4 17 0,0-2-2 0,2 4-13 16,-4 4-16-16,3 1-1 0,7 2-19 0,-3 2 7 16,3-4 7-16,4 3-27 0,-1-2-36 0,5 2-32 15,-4-1-39-15,5-4-26 0,-1-1-66 0,2 0-80 16,0-5-55-16,3 0-367 0,0-3-794 0</inkml:trace>
  <inkml:trace contextRef="#ctx0" brushRef="#br1" timeOffset="9026.004">25347 4750 1282 0,'0'0'385'16,"-17"3"-45"-16,17-3-61 0,0 0-27 0,-18 7-44 15,11-5-30-15,-3-1-16 0,-3 0-24 0,4 1-43 16,-5-2-53-16,1 1-20 0,0-2-44 0,1 1-26 16,-1-3-88-16,1 0-53 0,2 0-53 0,0-1-1111 15</inkml:trace>
  <inkml:trace contextRef="#ctx0" brushRef="#br1" timeOffset="10001.668">26187 4711 606 0,'0'0'197'15,"0"0"-7"-15,0 0-24 0,0 0 47 16,0 0-68-16,-13-9 37 0,13 9-28 0,-14 0 26 15,14 0-16-15,-16 1-39 0,2 2-10 16,3 0-4-16,-3 0 21 0,-1 3-22 0,0 0-9 16,-1 2-8-16,1 0-13 0,-2 1 2 0,-3 1 2 15,7-1-23-15,0 2 6 0,-1 0 8 0,1-1-21 16,1-1-15-16,3 0-10 0,1-1 3 0,3 0 1 16,0-2-1-16,1-1 14 0,4-5-23 0,0 0 8 15,0 0-5-15,0 0-21 0,0 0 24 0,0 0-6 16,31-9 8-16,-17 0-23 0,-3-1 12 15,1-1-8-15,1-2 1 0,-3 2-24 0,2-1 20 0,1-1-20 16,-4 1 11-16,3 2-4 0,-5 0 24 0,3 1 0 16,-2 2-15-16,-2 0 14 15,-1 1-24-15,1 1-4 0,-6 5-5 0,7-4 3 16,-7 4 28-16,0 0-5 0,0 0-16 0,0 0-1 16,2 22 16-16,-2-13-13 0,-2 4-2 0,0-1 1 15,-1 1 17-15,3-1-19 0,0 0 3 0,0-2-10 16,0-1 20-16,0-9-4 0,3 14-27 0,1-7-56 15,-4-7-31-15,7 6-61 0,-7-6-50 0,0 0-55 16,16-2-1086-16,-8-4-202 0</inkml:trace>
  <inkml:trace contextRef="#ctx0" brushRef="#br1" timeOffset="10258.808">26270 4632 1478 0,'-6'20'450'0,"3"0"-63"16,-1-4-56-16,1 1-50 0,1-4-31 0,0 0-29 16,0 1-38-16,-1-2-23 0,3-1-18 0,-2 1-14 15,2-1-14-15,0-2-9 0,0 0-7 16,0-9-36-16,0 15-20 0,0-9-57 15,0-6-61-15,2 10-49 0,-2-10-40 0,0 0-59 16,0 0-30-16,0 0-89 0,0 0-989 0,19-16-206 16</inkml:trace>
  <inkml:trace contextRef="#ctx0" brushRef="#br1" timeOffset="10501.269">26423 4443 1319 0,'-4'10'462'0,"1"1"-49"0,-1 5-62 0,-1 0-53 15,0 0-39-15,-1 6-24 0,1 0-25 0,-1 1-38 16,2 0-12-16,-2 1-18 0,2-3-24 0,2-2-5 16,-2 0-19-16,1-2 2 0,3-3-24 0,-2 1-21 15,2-3-16-15,0 1-35 0,2-2-4 0,-2-1-52 16,3-1-18-16,1-3-22 0,-4-6-41 0,4 10-27 15,-4-10-31-15,0 0-71 0,10 9-14 0,-10-9 22 16,4 3-462-16,-4-3-695 0</inkml:trace>
  <inkml:trace contextRef="#ctx0" brushRef="#br1" timeOffset="11209.177">26086 4738 1226 0,'0'0'395'0,"0"0"-55"0,0 0-61 0,0 0-9 15,0 0-64-15,0 0-8 0,0 0-51 0,0 0 6 16,-25-6-21-16,18 6-12 0,7 0-20 0,-16-1-8 15,5 1-20-15,3-1 10 0,8 1-22 0,-19 1-8 16,9-1 1-16,3 1 2 0,-5 1-13 16,3 0 1-16,-1 0 1 0,0 2 4 0,1 0-22 15,0 0 11-15,0-1-15 0,0 3 12 0,0-1-19 16,3 1 12-16,-2 0-12 0,0-1 6 16,3 0 0-16,-1 0-3 0,1 0-5 0,1 1 10 15,4-6-10-15,-10 8 5 0,8-5-1 0,2-3 12 16,-4 7-14-16,4-7 12 0,0 0-6 0,-2 7 4 15,2-7-10-15,0 0 0 0,0 0-10 0,0 0 12 16,15 4-12-16,-15-4 20 0,14-2-18 0,-14 2 11 16,17-5-6-16,-7-1-7 0,1 2 12 0,0 0-1 15,3-3-16-15,-1 1 9 0,-1-1-17 0,-1-1-6 16,-1 2 36-16,0-2-37 16,-1 2-17-16,-3-1 18 0,1 1-13 0,2 0-3 15,-4 0 4-15,1 1 12 0,-1 2-12 0,-5 3 11 16,9-8-20-16,-9 8 30 0,7-5-26 0,-7 5 24 15,4-5-9-15,-4 5 3 0,0 0-20 0,0 0 36 16,0 0-13-16,0 0 17 0,0 0-9 0,0 0 7 16,0 0-15-16,0 23 12 0,0-23-7 0,2 13 28 15,-2-4-31-15,0-9 13 0,5 15-10 0,-3-6 13 16,2-2 2-16,2 1-17 0,-2-1-29 0,-4-7-19 16,11 8-62-16,-11-8-17 0,9 4-64 15,-9-4-76-15,11 2-971 0,-11-2-81 0</inkml:trace>
  <inkml:trace contextRef="#ctx0" brushRef="#br1" timeOffset="11965.835">27063 4542 1327 0,'0'0'491'0,"0"0"-55"0,20-15-54 15,-11 10-52-15,0 1-36 0,2-1-34 0,1 2-36 16,1-1-19-16,3 0-31 0,1-2-27 0,0 1-14 16,0 1-4-16,0-1-17 0,-3 2-15 0,0 0-19 15,-1 1 7-15,-2-1-22 0,-3 1-14 0,-1 1-12 16,-7 1-12-16,0 0 4 0,12 7-2 0,-12-7-17 16,0 0 4-16,-8 17-1 0,3-7-1 0,-3 0 0 15,-4 3-5-15,1-1 0 0,-2 3-7 0,-1 0 0 16,-1 2 9-16,1-1-7 0,1 1-11 0,1 2 21 15,-1-2-8-15,2-1 1 0,1 2 7 16,2-3 6-16,1-1 7 0,1 0-11 0,4-3 2 16,2 0 2-16,0-1-7 0,1-1 1 15,4 0-8-15,2-3 7 0,-1 0 0 0,6-2 0 16,-3 0-12-16,4-2-11 0,1-2-18 0,-1 1-31 16,1-1-26-16,-1 0-27 0,3-1-53 0,-5-4-18 15,2-1-11-15,1 0-55 0,-1-2-935 0,1-2-173 16,-1 2-143-16</inkml:trace>
  <inkml:trace contextRef="#ctx0" brushRef="#br1" timeOffset="12145.238">27319 4606 1667 0,'-13'4'380'0,"-1"-1"-17"16,3 1-96-16,-3-2-24 0,3 0-20 0,-4-1-38 15,1 1-34-15,1-4-45 0,-3 2-45 0,1-1-35 16,-2-1-55-16,2 1-3 0,-1 0-32 0,3 0-44 16,-3-1-99-16,3 2 1 0,3 0-1282 0</inkml:trace>
  <inkml:trace contextRef="#ctx0" brushRef="#br1" timeOffset="12649.547">27361 4614 1343 0,'8'5'411'16,"-8"-5"-26"-16,0 0-62 0,11 5-41 16,-11-5-38-16,11 5 14 0,-2-3-65 0,0 1-15 15,4-1-34-15,-1 0-17 0,1 1-4 0,3-2-22 16,-1 0-2-16,1 1-11 0,-3-2-7 0,2 0-16 16,-2-2 2-16,3 0-16 0,-3-2-1 0,0 2-19 15,1-2 1-15,-5-1 10 0,2 0-25 16,-2-2-22-16,-2 3-9 0,-1-3-7 0,-1 1 10 15,0 1-2-15,-5 5 5 0,2-12-1 0,-2 12-4 16,-4-13 11-16,-2 8-29 0,2 2 22 0,-2-1 18 16,6 4-17-16,-13-5-4 0,3 4 5 0,10 1 4 15,-16 3 1-15,5 1 7 0,-2 2 7 0,2 3-12 16,1 1 10-16,0 2-10 0,-1 4-3 0,1-3 26 16,1 6-5-16,3-4-1 0,-1 0-4 15,2 0-13-15,2-1 20 0,-1-2-17 0,2 0 14 16,2-1 0-16,2-1-10 0,0-2-9 0,3 0-18 15,0-1-47-15,1-1-14 0,-6-6-49 16,13 3-4-16,-6-3-28 0,-7 0-33 0,21-7-56 16,-10 0-32-16,5 0-51 0,-5-2-1000 0,2 0-67 15</inkml:trace>
  <inkml:trace contextRef="#ctx0" brushRef="#br1" timeOffset="12981.271">27750 4724 1401 0,'0'0'336'0,"0"12"-36"0,0-12-65 16,1 10-14-16,-1-10-30 0,0 9-13 0,0-9-39 15,0 0-7-15,0 0-23 0,3 7 1 0,-3-7-16 16,0 0 0-16,0 0-21 0,0 0-2 0,12-15-8 16,-7 9-14-16,-5 6 12 0,7-11-5 0,-3 3-3 15,-2 2-6-15,2 0 0 0,-1-2 21 0,1 2-11 16,-1 0 6-16,-1 0 0 0,1-1 3 0,0 1-11 15,-3 6 2-15,5-11-11 0,-3 4 12 16,1 1 10-16,1 1-13 0,-4 5-20 0,9-10-4 16,-4 4 4-16,1-1 13 0,1 1-23 15,0 0 1-15,2 1 5 0,-1-1 3 0,1 0-22 16,1 2 11-16,1-1-20 0,-1 1 5 0,4 1-23 16,-3 0 13-16,3-1-8 0,-2 3 0 0,1-1-42 15,-2 1 4-15,-2 2-33 0,-9-1-10 0,19 0-51 16,-13 3-49-16,-6-3-45 0,11 4-61 0,-11-4-919 15,11 6-130-15</inkml:trace>
  <inkml:trace contextRef="#ctx0" brushRef="#br1" timeOffset="13390.023">28213 4581 931 0,'2'-7'313'0,"-2"7"-19"16,0 0-33-16,0 0 6 0,-19-2-25 0,19 2-20 15,-18 5-36-15,8 0 25 0,-3 0-20 16,0 4 6-16,1 1-46 0,-1 0 9 0,0 4-31 15,-2 1 4-15,3 1-14 0,2-2-14 0,3 1-6 16,0-2 20-16,1 1-24 0,4-1 7 0,-1-1-36 16,3-1 14-16,0-2 4 0,3 0 0 0,1 0-7 15,2-3 5-15,-1-1-32 0,4-1 25 16,2-2-30-16,-11-2 3 0,20-1-13 0,-8-4 6 16,-1 0-12-16,3-4 16 0,-1-1-19 0,0 2-18 15,-1-4-8-15,-2 1-2 0,1 0-18 0,-5-2-10 16,0 3-25-16,-3-1-2 0,-1-1-28 0,-2 1-2 15,-2 0-27-15,-1 1-7 0,-3 0-34 0,2 2-7 16,-3-2-64-16,-2 2-5 0,9 8-45 0,-13-5-923 16,3 1-139-16</inkml:trace>
  <inkml:trace contextRef="#ctx0" brushRef="#br1" timeOffset="13789.304">28445 4488 1121 0,'-8'4'373'0,"-1"-1"-44"15,1-1-46-15,-1 3 10 0,-1-2-53 0,2 1-15 16,-1-1-21-16,2 1-14 0,2 1-15 0,-1-1 12 15,0 1-24-15,1 0-10 0,5-5-24 0,-5 11 3 16,3-5-14-16,2-6-8 0,0 10-16 0,0-10 5 16,7 13-23-16,-2-7-2 0,2 0-16 0,2-1 3 15,1 2-2-15,1-3-15 0,0 2-3 0,1-2-3 16,-1 1 11-16,0-1-14 0,-2 1-26 16,-2-1 15-16,3 0-20 0,-2-1-2 0,-8-3 6 15,9 9 3-15,-7-4 3 0,-2-5-5 16,0 0-11-16,-7 16 6 0,1-9-4 0,-2 0-2 15,-2-2-3-15,-1 3 17 0,-3-1-19 0,1-3-11 16,1 0-24-16,-3 2-7 0,1-2-10 0,2-2-14 16,0 2-35-16,-2-3-29 0,3 2-66 0,11-3-33 15,-25 2-16-15,19 0-927 0,6-2-166 0,-7 2-133 16</inkml:trace>
  <inkml:trace contextRef="#ctx0" brushRef="#br1" timeOffset="14238.072">28754 4680 1087 0,'0'0'277'16,"0"0"-1"-16,0 0-44 0,0 0-24 16,0 0-20-16,0 0-43 0,0 0-20 15,0 0 6-15,0 0 3 0,0 0 2 0,0 0 17 16,0 0-19-16,0 0-26 0,0 0-5 0,0 0-8 15,0 0-14-15,0 0-5 0,0 0 5 0,0 0-19 16,5-9-11-16,-5 9-15 0,3-5 14 0,-3 5-26 16,0 0-1-16,4-6-1 0,-4 6-3 0,0 0-11 15,0 0 11-15,0 0 6 0,0 0-1 0,0 0-15 16,0 0-2-16,0 0 7 0,0 0 10 0,-21 16-14 16,17-11 14-16,4-5-5 0,-9 9 13 15,8-4-42-15,1-5 12 0,-6 8-18 0,6-8-4 16,-4 7-56-16,4-7-16 0,-2 6-41 15,2-6-99-15,0 0-723 0,0 0-392 0</inkml:trace>
  <inkml:trace contextRef="#ctx0" brushRef="#br1" timeOffset="52845.782">23594 4171 225 0,'0'0'101'0,"0"0"-33"0,0 0 23 0,0 0-34 16,0 0-2-16,0 0 38 0,0 0-48 0,0 0 13 15,0 0 36-15,6-2-19 0,-6 2-10 0,0 0 25 16,0 0-27-16,0 0-9 0,0 0 5 0,0 0-54 16,0 0 40-16,0 0-32 0,0 0 55 0,0 0-19 15,0 0 8-15,0 0-9 0,0 0 6 0,0 0 21 16,0 0 29-16,0 0-73 0,0 0 14 0,0 0-19 15,0 0 5-15,0 0 5 0,0 0-12 0,0 0 9 16,0 0 7-16,0 0-18 0,0 0 10 16,0 0-6-16,0 0 18 0,0 0-30 15,0 0 18-15,0 0-32 0,0 0 11 0,0 0-4 16,0 0 11-16,0 0 0 0,0 0 3 0,0 0 0 16,0 0 32-16,0 0-32 0,0 0-14 0,0 0-14 15,0 0 18-15,0 0 13 0,0 0-21 0,0 0-6 16,0 0-25-16,0 0 17 0,0 0 19 0,4 16 8 15,-4-16-9-15,0 0 15 0,0 0-22 0,0 0 13 16,-2 11-13-16,2-11-7 0,0 0 18 0,-3 10-8 16,3-10 4-16,-3 6-1 0,3-6 2 0,-3 7-25 15,3-7 20-15,-3 7 7 0,3-7 15 0,-3 8-23 16,3-8-18-16,-1 8-1 0,1-8 10 16,-4 8-21-16,4-8 45 0,-2 7-41 0,2-7 41 15,-3 7 14-15,3-7 18 0,0 0-32 0,-1 12 10 16,1-12-4-16,-3 8-36 0,3-8-8 15,-2 7 14-15,2-7 7 0,0 0-30 0,-3 11 27 16,3-11 6-16,-2 5-17 0,2-5 49 0,0 0-35 16,0 9-17-16,0-9 10 0,0 0 20 0,-3 10-64 15,3-10 65-15,-3 10-28 0,3-10 6 0,0 0 16 16,-2 13-16-16,2-13 19 0,-3 7-18 0,3-7 21 16,0 0-10-16,-3 10-22 0,3-10 45 0,-3 5-5 15,3-5-29-15,0 0-17 0,-3 9 20 0,3-9 4 16,0 0 7-16,-4 6-34 0,4-6 44 0,0 0-3 15,0 0-8-15,0 0-30 0,-3 9 28 16,3-9-19-16,0 0 44 0,0 0-58 0,-2 8 23 16,2-8 23-16,0 0-13 0,0 0-1 0,0 0 21 15,-2 9-35-15,2-9 53 0,0 0-42 16,0 0 4-16,0 0-18 0,0 0 6 0,0 0-32 16,0 0 29-16,0 0 22 0,-1 7-11 0,1-7-15 15,0 0 40-15,0 0-8 0,0 0 4 0,0 0-18 16,0 0-16-16,0 0 2 0,-3 7 32 0,3-7-31 15,0 0-8-15,0 0 12 0,0 0 19 0,0 0-51 16,-3 8 52-16,3-8 3 0,0 0 18 16,0 0-28-16,0 0-5 0,0 0-35 0,0 0 33 15,0 0 7-15,0 0 6 0,0 0-9 0,0 0 12 16,0 0-36-16,0 0 33 0,0 0 8 0,0 0-38 16,0 0 4-16,0 0 22 0,0 0-25 0,0 0 43 15,0 0-34-15,0 0 27 0,0 0-29 0,0 0 42 16,0 0-5-16,0 0 11 0,0 0 14 0,0 0-59 15,0 0 6-15,0 0 13 0,0 0-3 16,0 0-3-16,0 0-20 0,0 0 29 0,0 0 8 16,0 0-45-16,0 0 18 0,0 0 16 0,4-25-19 15,-4 25 16-15,2-9-3 0,-2 9 12 0,1-12-9 16,-1 12-14-16,3-9 15 0,0 2 20 16,-3 7-33-16,4-10 21 0,-3 4-15 0,-1 6 5 15,4-11-25-15,-4 11 42 0,2-9-32 0,-2 9 12 16,3-10-19-16,-3 10 9 0,0-9-8 0,0 9 24 15,3-8-21-15,-3 8 22 0,1-7-17 0,-1 7-8 16,1-10 9-16,-1 10 18 0,2-8-30 0,-2 8 11 16,1-8-8-16,-1 8 24 0,2-8-5 0,-2 8-7 15,3-6 23-15,-3 6-11 0,0 0 27 0,3-10-61 16,-3 10-4-16,1-7 23 0,-1 7 6 16,4-7 10-16,-4 7-40 0,0 0 34 0,6-9-10 15,-6 9-1-15,2-7-8 0,-2 7 31 0,3-8-35 16,-3 8 25-16,0 0-32 0,3-5 27 15,-3 5-27-15,0 0 17 0,2-7-11 0,-2 7 34 16,0 0-40-16,0 0 19 0,0 0-5 0,4-7-18 16,-4 7 1-16,0 0 16 0,0 0-27 0,0 0 18 15,0 0-26-15,0 0 56 0,0 0-59 0,0 0 61 16,0 0 11-16,0 0-54 0,0 0 36 0,0 0-15 16,0 0 12-16,0 0-16 0,0 0 2 0,0 0 4 15,0 0-6-15,0 0-18 0,0 0 14 0,0 0 38 16,0 0-21-16,0 0 38 0,0 0-21 0,0 0-25 15,0 0 22-15,0 0-4 0,0 0-13 16,0 0-4-16,0 0 1 0,0 0-5 16,0 0-6-16,0 0 34 0,0 0-30 0,0 0 22 15,0 0-29-15,0 0-4 0,0 0 7 0,0 0-3 16,0 0 13-16,0 0-11 0,0 0-24 0,0 0 46 16,0 0-21-16,0 0 37 0,0 0-40 0,0 0 20 15,0 0 7-15,0 0 13 0,0 0-20 0,0 0 15 16,0 0-30-16,0 0 12 0,0 0-8 0,0 0 11 15,0 0-17-15,0 0 25 0,0 0-30 0,-20 12 33 16,20-12-25-16,0 0 3 0,-5 6 15 0,5-6-12 16,0 0-1-16,-6 9 11 0,6-9-11 0,-3 7 9 15,3-7-4-15,-4 7 42 0,4-7-16 0,-5 7-2 16,5-7-37-16,-4 9 34 0,3-4 1 16,1-5-56-16,-7 10 9 0,7-10 33 15,-3 9 3-15,3-9-4 0,-4 9-35 0,4-9 32 16,-5 10 22-16,5-10 10 0,-2 7-23 0,2-7-40 15,-3 9 49-15,3-9-25 0,-3 8 0 0,3-8-14 16,-5 8 0-16,5-8 10 0,-1 8-17 0,1-8 21 16,-4 6-4-16,4-6 22 0,0 0-8 0,-1 11-27 15,1-11 6-15,-3 7 18 0,3-7-22 0,-2 8 1 16,2-8 28-16,-2 9 14 0,2-9-21 0,-2 9 11 16,2-9 14-16,0 0-25 0,-3 11 18 0,3-11 0 15,-1 6-8-15,1-6-20 0,-2 8-1 0,2-8 0 16,0 8 1-16,0-8 24 0,0 0-18 15,-1 9 1-15,1-9 3 0,0 0 7 0,0 0 36 16,0 11-40-16,0-11-10 0,0 0 11 16,-1 8-29-16,1-8 28 0,0 0-24 0,0 0 24 15,0 0-20-15,0 10 24 0,0-10-18 0,0 0 11 16,0 0 0-16,-2 7-11 0,2-7 4 0,0 0 7 16,0 0-18-16,0 0 22 0,0 0-68 0,0 0 38 15,0 0 5-15,0 11-51 0,0-11-58 0,0 0 21 16,0 0-19-16,0 0-144 0</inkml:trace>
  <inkml:trace contextRef="#ctx0" brushRef="#br1" timeOffset="63961.65">22274 5834 446 0,'0'0'174'0,"0"0"-1"0,0 0 17 0,0 0-34 15,0 0-5-15,0 0-20 0,0 0 9 0,0 0 6 16,0 0-20-16,0 0-5 0,0 0 54 0,0 0-28 15,0 0-20-15,0 0-2 0,0 0-20 16,0 0-41-16,0 0 0 0,0 0 20 0,0 0 10 16,0 0-36-16,0 0 13 0,0 0-9 0,0 0-9 15,24-12-25-15,-24 12 25 0,10-5-8 16,-4 3-8-16,-6 2 6 0,12-4-13 0,-3 0-1 16,1 0-17-16,0 1 7 0,0-1 15 0,2 1-9 15,1-2 1-15,1 2-3 0,2-1 3 0,1-1-26 16,-2 2 0-16,-2 0 13 0,3-1-2 0,-2 1-5 15,0 2 11-15,-3-1-5 0,2-1 9 0,-3 3-8 16,0-1-13-16,-10 1 18 0,15 3-18 0,-15-3-3 16,9 3 14-16,-9-3 9 0,3 9 0 0,-3-9-20 15,-3 11 29-15,3-11-32 0,-9 15 20 0,3-6-11 16,-3 1-6-16,-3 1-18 0,1 0 2 16,-2 0 12-16,2 0 8 0,-3-1-10 0,1 1 12 15,-2 0-6-15,2-1-4 0,-1 0 24 16,0-1-11-16,-1-1 0 0,0 3-18 0,4-2 15 15,-3-2-6-15,2 2 5 0,1-3-1 0,1 0-10 16,1 1 14-16,-1-3 9 0,2 1-20 0,1-1-2 16,0-1-1-16,1 1 3 0,6-4 6 0,-11 7-12 15,5-5 1-15,6-2 5 0,-7 5 29 0,7-5 4 16,0 0 10-16,-5 5 4 0,5-5 4 0,0 0-27 16,0 0 2-16,0 0-5 0,0 0-1 0,0 0-12 15,26 3 17-15,-16-3-5 0,-10 0 4 0,26-3 1 16,-12 2 7-16,3 0-18 0,1 0-11 15,2-1-14-15,1 0 22 0,-1-1-8 0,1 1 11 16,0 0 2-16,-2-1-2 0,2-1-3 0,-1 2 13 16,-3-1-26-16,-2 2-2 0,-2-2 12 15,3 2 0-15,-5 0 5 0,0 0-7 0,2-1-3 16,-4 2-3-16,-1-2-7 0,-8 2 12 0,15-2-33 16,-7 1-5-16,-8 1-44 0,11-4-19 0,-11 4-51 15,0 0-58-15,0 0-79 0,14-1-319 0,-14 1-805 16</inkml:trace>
  <inkml:trace contextRef="#ctx0" brushRef="#br1" timeOffset="64577.282">22499 5635 1018 0,'-35'6'251'0,"2"0"30"0,4 1-43 0,-4 2-22 15,-2 1-19-15,-11 7-6 0,0 2-25 0,3 1-21 16,-2 1-15-16,4 2-7 0,0 4-44 16,0 0 26-16,3 0-25 0,1 3 3 0,2 1-9 15,2-1 1-15,2 0 2 0,3 1 28 0,3 3-38 16,5-6 4-16,7-1-14 0,4-1 5 0,3-2-20 15,3 1 25-15,3-4-23 0,4 3 10 0,4-1-5 16,7 1-4-16,4-2-2 0,4-3 5 16,3-1-27-16,14 3 11 0,6-4-8 0,3-5 6 15,7 0-1-15,1-4-3 0,3-3 2 0,-8-2 5 16,-4-3-7-16,17-1 18 0,-2-6-39 0,-2-3 27 16,0-3-17-16,-5-5 25 0,0-1-22 0,-3-5 14 15,0-2-9-15,-6-3-4 0,-2-2 13 0,-6-2 1 16,-2-1-22-16,-4 0 6 0,-5-1-5 15,-4-1-2-15,-5-2-12 0,-7 5 30 0,-5 4-32 16,-4 1 4-16,-3 2 7 0,-2-1 10 0,-3 1-24 16,-2 2-6-16,-2 1-6 0,-6 0-2 0,2 4-11 15,-5 4 3-15,-1 0-18 0,-4 5 5 0,-2 4-14 16,-3 2-13-16,-2 3-18 0,-2 3-14 0,-5 3-67 16,0 1-44-16,-2 0-30 0,3 1-215 15,1 3-825-15,2-3-144 0</inkml:trace>
  <inkml:trace contextRef="#ctx0" brushRef="#br1" timeOffset="67321.735">23709 5692 1027 0,'-30'8'311'16,"30"-8"-32"-16,0 0-46 0,-19 2-24 0,19-2-46 15,-15 0 4-15,15 0-42 0,-17 0 17 0,17 0-35 16,-14 0 5-16,14 0-19 0,-15 0-7 16,15 0-16-16,-15 2 26 0,15-2-21 15,-11 2-12-15,11-2 10 0,0 0 1 0,-14 1-13 16,14-1 13-16,0 0-25 0,-11 3-6 0,11-3-8 15,0 0 1-15,0 0-1 0,-14 3 13 0,14-3-23 16,-6 3 25-16,6-3-28 0,0 0 33 0,-9 5-17 16,9-5 0-16,-6 4-10 0,6-4 1 0,0 0 0 15,-8 7 30-15,8-7-19 0,0 0 9 0,-5 8-4 16,5-8 2-16,0 0 2 0,-5 12-6 0,5-12 6 16,0 0-12-16,-1 14 16 0,1-14 2 0,0 13-11 15,0-13 27-15,1 16-8 0,1-5-7 16,-2 1-6-16,0 1-1 0,1 1 3 15,-1 0 4-15,0 3-5 0,0 0 4 0,-1 2-7 16,-1 0 9-16,0 0-21 0,0-1 13 0,-1 2-12 16,2-1-8-16,-1-1 4 0,-1-1-11 0,0 1 4 15,0-2-15-15,0-1-13 0,1-3-24 0,0 1-45 16,-1-1-27-16,1-2-56 0,-1-5-36 0,3-5-51 16,0 0-12-16,-1 9-927 0,1-9-87 0,0 0-120 15</inkml:trace>
  <inkml:trace contextRef="#ctx0" brushRef="#br1" timeOffset="67548.991">23634 5940 1396 0,'0'0'464'0,"-14"0"-109"16,14 0-32-16,-16 2-55 0,8-1 6 0,-1 1-53 15,9-2-20-15,-21 1-34 0,8 0-15 0,1 1-17 16,-1-2-7-16,0 1-20 0,-1-1 6 0,1 2-43 16,1-1-21-16,-1-1-32 0,0 1-26 0,2-1-39 15,1 0-32-15,10 0-69 0,-20-1-71 16,12 2-1052-16,8-1-75 0</inkml:trace>
  <inkml:trace contextRef="#ctx0" brushRef="#br1" timeOffset="68081.367">23867 5927 1156 0,'0'0'276'16,"0"0"-1"-16,0 0-54 0,0 0-50 0,-19-6 9 15,19 6-7-15,-16 1-32 0,5 2-5 0,1-1-13 16,0 2-3-16,-1 1-6 0,-1 0-4 16,1 3-21-16,0 0 17 0,1 2-7 0,-2 0 11 15,3 1-30-15,0 0 1 0,2 0-10 0,1 1 35 16,-1-1-39-16,4-3 4 0,1 1 0 16,0-2 22-16,2-7-13 0,2 13 3 0,-2-13-13 15,5 8 17-15,-5-8-29 0,9 3 13 0,-9-3-25 16,0 0 6-16,15-4-5 0,-9-1 1 0,2 1-12 15,-1-2 1-15,1-2-6 0,-1 1 7 0,1-4-21 16,-1 2 4-16,2-2-3 0,-2-1 3 0,0 0-18 16,-3 3-8-16,2-3-11 0,-4 2-10 0,1-1-28 15,0 1-9-15,-1 1-24 0,-2 0 7 0,-2 0-35 16,2 9-1-16,-6-14-38 0,2 7-15 0,4 7-29 16,-10-7 20-16,10 7-45 0,-12-4 1 15,4 2-1125-15,8 2-25 0</inkml:trace>
  <inkml:trace contextRef="#ctx0" brushRef="#br1" timeOffset="68753.905">23952 5988 1343 0,'-2'14'364'0,"0"-6"-60"16,2-8-22-16,-2 13-21 0,0-7-12 0,2-6-33 16,0 12 1-16,0-12-49 0,-3 9-6 0,1-3-13 15,2-6-10-15,-1 7-12 0,1-7-8 16,0 0-27-16,0 9 10 0,0-9-8 0,0 0 1 16,0 0-33-16,0 0 3 0,0 0-9 0,0 0 6 15,0 0-20-15,0 0 7 0,0 0-12 0,0 0 4 16,0 0 12-16,0 0-34 0,0 0 1 15,-6-26 10-15,5 18-22 0,1 1 13 0,-2-1-15 16,2 0 14-16,-1 0-8 0,1 8 6 0,0-16-6 16,1 8 2-16,1 0 0 0,1 0-3 0,0 1-11 15,1-3 15-15,1 3-11 0,1-1-2 0,0-1 3 16,1 3-3-16,1-2 3 0,2 0 14 0,1 1-19 16,2 0 0-16,1 1-5 0,-1 0-7 0,4 1-11 15,-3 0 11-15,3 2-20 0,-1-1 8 0,2 3-10 16,-5-2-7-16,2 3-28 0,0-1-4 15,-2 1-54-15,-13 0-12 0,23 1-97 0,-13 1-942 16,-1 1-96-16,2 0-108 0</inkml:trace>
  <inkml:trace contextRef="#ctx0" brushRef="#br1" timeOffset="69409.576">24898 5710 1112 0,'-9'2'284'0,"0"2"-28"16,0 1-36-16,-2-1-22 0,2 0-10 0,0 2-40 15,1-1-13-15,0-2 4 0,0 1-33 0,1 1 2 16,1-1-24-16,0 0 30 0,0-1-32 0,6-3 4 16,-10 5 0-16,10-5 28 0,-6 5-13 0,6-5-4 15,-6 5-11-15,6-5-9 0,0 0 8 16,-5 8-28-16,5-8-4 0,0 0 10 15,0 0-14-15,0 0 5 0,14 9-15 0,-14-9-1 16,10 5 2-16,-3-3-19 0,-7-2 0 0,18 5 15 16,-10-2-18-16,2 0 19 0,-1 1-32 0,-1 0 16 15,0 0-26-15,-8-4 12 0,13 7-4 0,-8-1 0 16,-1-1 4-16,0 2 6 0,-4-7-5 0,1 13-3 16,-1-5-3-16,0-8 14 0,-3 17-21 0,1-10 5 15,-3 0-3-15,-2 1 3 0,3-1-15 0,-2 1 25 16,-1-2 5-16,1 1-7 0,-2-2-8 15,1 1 5-15,0-2-15 0,1 2 15 0,-5-3 0 16,4 0-8-16,0 0-4 0,-1 0-29 16,8-3-55-16,-15 2-23 0,15-2-53 0,-14 0-53 0,14 0-69 15,-13-2-723-15,9-1-439 0</inkml:trace>
  <inkml:trace contextRef="#ctx0" brushRef="#br1" timeOffset="69945.76">25010 5645 1461 0,'-4'16'437'15,"3"-2"-42"-15,-2-1-32 0,2-1-95 16,1 0-46-16,-2 1-22 0,2-13-23 0,0 22-25 16,0-9 2-16,-2-1-25 0,0 1-6 0,2-2-7 15,0-1-9-15,-1 1-8 0,1-2-13 16,0 0 6-16,-3-2-24 0,3-7-9 0,3 14 33 0,-3-14-12 15,0 10-3-15,0-10-18 0,1 9 13 16,-1-9-23-16,0 0 4 0,0 0-9 0,0 0 9 16,0 0-23-16,0 0-1 0,0 0-17 0,0 0-4 15,29-21-12-15,-24 14 1 0,3-2-1 0,-3 2-1 16,1-1 7-16,0 1 17 0,2 0-19 16,-3 0-13-16,3 1 7 0,-3 1 0 0,2 0-1 15,-7 5 3-15,11-5-1 0,-11 5 10 0,12-3-14 16,-12 3 6-16,0 0-6 0,0 0 6 0,19 12 6 15,-19-12-12-15,9 10-2 0,-5 0 8 0,-1-3-1 16,-3-7 4-16,7 18-5 0,-5-8 5 0,0-2 3 16,-2-8-10-16,3 18-1 0,-1-11-17 15,-1 3-23-15,-1-10-17 0,1 12-43 0,-1-12-4 16,2 12-57-16,-2-12-27 0,0 0-28 0,0 0-34 16,3 10-31-16,-3-10-684 0,0 0-401 0</inkml:trace>
  <inkml:trace contextRef="#ctx0" brushRef="#br1" timeOffset="70353.288">25316 5760 1156 0,'0'0'354'16,"0"0"-73"-16,0 0 5 0,-3 25-62 0,3-25-8 15,-4 17-6-15,2-7-50 0,0 0-14 16,-1 2-18-16,0-3-25 0,3 1 10 0,-1-1-15 16,1-9 29-16,4 15-34 0,-3-8 30 0,-1-7-14 15,4 11-1-15,-4-11-18 0,9 4-15 0,-9-4-8 16,12 1-4-16,-12-1-16 0,13-7-2 0,-5 4-17 16,1-3 5-16,0-2-2 0,1-2 8 0,0-2-14 15,0 1 5-15,-2 0-12 0,2 0 5 16,-1-1-9-16,-1-1-9 0,-1 1-2 0,-1 0-3 15,-1 2-3-15,4 0 8 0,-4 1 3 0,-1 2 0 16,-2 0-6-16,3 3-17 0,-5 4-12 0,4-8 19 16,-4 8-5-16,0 0 24 0,0 0-19 0,0 0 18 15,0 0-15-15,0 0 13 0,4 28-3 16,-5-19-3-16,1 3-4 0,0-2 4 0,0 0-7 16,0 1 14-16,1-1-31 0,0-1 12 0,-1-9-27 15,5 13-30-15,-3-7-44 0,-2-6-40 0,4 6-71 16,-4-6-49-16,0 0 3 0,13 4-1046 0,-13-4-178 15</inkml:trace>
  <inkml:trace contextRef="#ctx0" brushRef="#br1" timeOffset="70717.485">25600 5884 1256 0,'0'0'446'0,"3"9"-94"0,-3-9-49 0,0 0-34 16,0 0-33-16,0 0-30 0,0 0-36 0,18-18-10 15,-15 9-26-15,1-1-8 0,2 0-20 0,1 0-16 16,0-3-11-16,2 1 1 0,-2 0-3 0,2-1-18 16,0 2-4-16,-2 1 5 0,1-1 4 15,0 3-20-15,-2 0-4 0,0 2 8 0,3 0-12 16,-5 2 15-16,4 2-17 0,-8 2 3 15,11-2-6-15,-11 2-19 0,11 7 18 0,-11-7-5 16,8 11-13-16,-2-2 15 0,-4 0-12 0,2 0 2 16,-1 3-7-16,-1 1-17 0,2-4 9 0,-2 3 13 15,2-1-13-15,0-2 8 0,-2 3-3 0,2-3 1 16,-4-2-6-16,0-7 3 0,3 15 2 0,-2-9-16 16,-1-6-18-16,3 12-34 0,-3-12-36 0,0 9-38 15,0-9-54-15,0 0-84 0,0 0-32 16,0 0-1093-16,0 0-56 0</inkml:trace>
  <inkml:trace contextRef="#ctx0" brushRef="#br1" timeOffset="70982.065">26041 5507 1393 0,'0'0'395'0,"5"19"-33"16,-5-7-29-16,-2-1-49 0,-1 1-28 0,2 4-15 15,-1 0-51-15,-2 3 8 0,4 0-43 16,-4 4-13-16,3 2-26 0,-1-2-8 0,0 2-11 16,0 0-14-16,0 0-9 0,2-3-10 0,0-3-20 15,0 1-16-15,0-2-41 0,0-3-43 0,0-1-35 16,0 0-55-16,0-14-95 0,0 17-45 0,2-10-1014 15,2-2-134-15</inkml:trace>
  <inkml:trace contextRef="#ctx0" brushRef="#br1" timeOffset="71189.705">26142 5749 1437 0,'-16'3'405'0,"9"-1"-57"16,-3 4-39-16,0-4-68 0,-3 2-28 0,0 1-14 16,-3-1-29-16,0-1-19 0,-2 1-28 0,2-1-30 15,-4 0-43-15,2-1-48 0,1 0-22 0,0-2-34 16,2 0-37-16,-1-1-37 0,3 0-29 0,-1-3-66 16,14 4-12-16,-18-2-1096 0</inkml:trace>
  <inkml:trace contextRef="#ctx0" brushRef="#br1" timeOffset="71937.774">26416 5725 1306 0,'0'0'443'16,"7"3"-42"-16,-7-3-68 0,11 3-43 0,-1-2-37 16,-10-1-12-16,17-1-50 0,-3-1-17 0,-3 0-28 15,0 0-5-15,1-2-25 0,0 0-23 0,0 0 3 16,-1 0-5-16,0-3-23 0,-1 0 2 15,3 0-22-15,-5-2-7 0,2 0-7 0,-1 1-2 16,-5-1-17-16,1 2 13 0,-1-1-24 0,0 1 4 16,-4 7-20-16,0-14 7 0,0 14-2 0,-4-11-6 15,-2 7 0-15,1 1 10 0,5 3-7 0,-16-2 3 16,7 2 14-16,9 0-19 0,-22 9 5 0,9-3 12 16,2 3-21-16,-1 1 22 0,1 1 4 0,-3 4 17 15,1 0-24-15,4 1 12 0,-3 2-28 16,6-3 11-16,-1 4-6 0,3-3 28 0,-1 0-22 15,3-2 22-15,-1 0-20 0,1-2 22 0,2-2 1 16,5 0-3-16,-3-1-3 0,3-1 3 0,-1-1-8 16,5-2 6-16,-5-3-14 0,-4-2-4 15,19 2-17-15,-11-4-15 0,4 0-25 0,-3-2-26 16,4-1-73-16,-1-2-24 0,-3-3-28 0,1 3-45 16,4-4-978-16,-1-4-195 0</inkml:trace>
  <inkml:trace contextRef="#ctx0" brushRef="#br1" timeOffset="72213.831">26783 5376 1264 0,'-10'16'408'16,"6"2"-62"-16,-1-2-35 0,-1 0-14 0,1-1-22 15,1 3-46-15,-3 3-22 0,2 0-18 0,1 0-3 16,0 2-30-16,-1 0-13 0,1-1-18 0,-2 0-7 16,4-3-34-16,-2 0 13 0,4 1-20 15,-2-3 19-15,0 1-33 0,2-3-8 0,0-1 9 16,0-1-10-16,2 0-13 0,0-1-10 0,-2-3-26 16,2 3-41-16,-2-12-35 0,4 14-48 0,-4-8-54 15,0-6-106-15,4 16-33 0,-4-16-973 0,0 0-117 16</inkml:trace>
  <inkml:trace contextRef="#ctx0" brushRef="#br1" timeOffset="72629.935">26850 5718 1274 0,'0'0'358'0,"11"3"-70"0,-11-3-18 16,0 0-32-16,14-3-20 0,-14 3-25 0,11-2-38 15,-1-1 3-15,-2 0-46 0,1-1-18 0,2 0-4 16,-2-1 5-16,2 1-10 0,-4-1-12 0,1 1 7 16,0-3-9-16,0 2-29 0,-3 0-12 15,1-1 15-15,-1 1-9 0,-5 5-9 0,2-13 10 16,-2 8-22-16,0 5 13 0,-4-12-15 0,-1 7-19 15,1 0 20-15,-1 1-8 0,5 4-3 0,-16-3-6 16,8 1 3-16,-1 2 5 0,9 0 12 0,-18 4-29 16,7 1 15-16,2 0-6 0,-1 2 6 0,1 3 6 15,-1 1-2-15,2 1-7 0,2 0 14 0,-3 1-11 16,5 1 33-16,-1 1-36 0,3-2 12 16,-3 0-10-16,5-1 17 0,0 0-11 0,0-2 34 15,5 0-23-15,-1 0-17 0,-4-10-7 16,11 14 10-16,-4-10 6 0,2 3-17 0,-9-7 1 15,14 3-29-15,-14-3-48 0,18-1-56 0,-18 1-81 16,15-7-69-16,-4 3-1166 0,-1-3-27 0</inkml:trace>
  <inkml:trace contextRef="#ctx0" brushRef="#br1" timeOffset="73181.315">27092 5765 1409 0,'0'0'390'15,"1"8"-39"-15,-1-8-71 0,0 0-17 0,4 8-26 16,-4-8 7-16,0 0-41 0,0 0-22 0,7 5-27 16,-7-5-20-16,0 0-17 0,0 0-11 0,0 0-12 15,18-13-12-15,-12 7-7 0,1 0-7 0,-1-3-8 16,2 2 1-16,-1-2-15 0,-1 0-8 0,1 2-5 15,-1-2 4-15,3 1-9 0,-2 1-1 0,-1-1 10 16,-1 2-14-16,-1 1 25 0,4 1-43 16,-8 4 3-16,8-6 9 0,-8 6-8 15,7-4 1-15,-7 4-3 0,0 0 6 0,0 0-7 16,16 8 2-16,-13-2-1 0,-3-6-5 0,4 13-8 16,-4-6 10-16,4 0-8 0,-2 1 15 0,-2-8-13 15,4 13 38-15,-1-7-33 0,-3-6 18 0,4 10-12 16,-4-10-1-16,6 6 4 0,-6-6-6 0,4 5 2 15,-4-5-11-15,0 0-8 0,11 0 16 0,-11 0-15 16,0 0 10-16,16-9 0 0,-12 4-7 0,3 1-1 16,0-3 16-16,-1 1-17 0,4 0 9 0,-4-2-11 15,1 1 16-15,1 0-7 0,0 2 16 0,-4 1-2 16,2-2-16-16,-6 6-9 0,9-7 13 16,-6 4-9-16,-3 3 4 0,11-2-4 15,-11 2-3-15,0 0 3 0,0 0 6 0,0 0 10 16,7 11-10-16,-7-11 3 0,4 13 13 0,-4-13-21 15,3 10 3-15,-1-3-2 0,-2-7 22 0,0 14-20 16,4-9 12-16,-4-5-17 0,0 12 10 0,0-12-7 16,5 12-21-16,-5-12 3 0,4 7-33 0,-4-7-43 15,5 6-24-15,-5-6-53 0,0 0-65 0,0 0-22 16,0 0-39-16,0 0 25 0,0 0-1025 0,17-11-213 16</inkml:trace>
  <inkml:trace contextRef="#ctx0" brushRef="#br1" timeOffset="73525.17">27541 5700 1049 0,'0'0'375'15,"0"0"-8"-15,14 3-45 0,-14-3-18 0,11 1-54 16,-2 1 10-16,-9-2-57 0,16 1-20 0,-16-1-32 16,17-1-2-16,-7-1-18 0,-1 1-23 0,1-2-2 15,1 2 12-15,-5-2-42 0,5-1-4 16,-1 0-29-16,-2 0 15 0,-1-2-16 0,-1 0 3 15,2 0-20-15,-6 0 9 0,2-1-19 16,-4 7 5-16,3-13-12 0,-6 5 0 0,1 1 2 16,0-1 13-16,-4 1-23 0,0 0-5 0,2 3 20 15,-3 0-12-15,0 1-16 0,7 3 13 0,-15-1 0 16,15 1 18-16,-16 6-15 0,9-1-9 0,-2 3-1 16,2 2 12-16,-1 1-5 0,0 1 18 0,2 1-11 15,-1 1 0-15,3 0 9 0,2-2-1 0,1 1-2 16,1-1-13-16,0 1-16 0,1-2 19 15,1-2-1-15,2 2 6 0,0-3-10 0,-1 1 9 16,3-3-50-16,0 1-10 0,-6-7-75 0,10 5-30 16,-10-5-76-16,0 0 14 0,19-3-1008 0,-11-2-102 15</inkml:trace>
  <inkml:trace contextRef="#ctx0" brushRef="#br1" timeOffset="73873.741">27822 5735 1359 0,'0'0'390'15,"8"5"-50"-15,-8-5-30 0,0 0-42 0,8 2-41 16,-8-2-31-16,0 0-32 0,0 0-24 0,13-10 0 16,-6 4-25-16,0-2-6 0,-1 1-18 0,1-2-18 15,-1-1-20-15,4 0 13 0,-3 0-14 0,0-1-3 16,1 0-4-16,1-1 3 0,-4 3-11 0,3 1 24 15,-3 0-14-15,2 4-8 16,-2-2-18-16,0 3-1 0,-5 3 3 0,12-5 3 16,-12 5-8-16,8 0 0 0,-8 0 5 0,11 5-3 15,-5 4-20-15,-2-3 11 0,-1 2-17 0,1 1 31 16,2 0-12-16,-4 0-8 0,2 2 5 0,0 0-10 16,-3-1 9-16,2 0-13 0,0-2-1 0,-3-8 0 15,2 17 0-15,0-11 30 0,-2-6-50 0,3 12-8 16,-3-12-71-16,0 0-18 0,4 11-46 0,-4-11 0 15,0 0-75-15,0 0-323 0,0 0-674 0,0 0-150 16</inkml:trace>
  <inkml:trace contextRef="#ctx0" brushRef="#br1" timeOffset="74133.888">28208 5317 1231 0,'0'0'464'0,"1"17"-63"0,-1-5-42 0,1 2-47 15,-1 3-25-15,0 2-28 0,0 3-25 0,0 3-26 16,-1 3-36-16,1-3-12 0,-1 3 5 16,1-2-55-16,-2-1 4 0,2 2-14 0,0-2-22 15,-1-3-6-15,1-1-11 0,-3 0 5 0,6-1-7 16,-3-2-28-16,-3 0-27 0,3-4 4 0,0 1-54 15,0-3-66-15,0-3-46 0,0-9-39 0,-2 13-31 16,2-13-922-16,0 0-96 0,0 0-154 16</inkml:trace>
  <inkml:trace contextRef="#ctx0" brushRef="#br1" timeOffset="74329.472">28311 5556 1104 0,'-14'3'349'0,"14"-3"-56"15,-17 4-28-15,7-2-22 0,0 0-42 0,-3 2-37 16,3-1-13-16,-4-2-17 0,1 1-25 0,1-1-42 16,12-1-33-16,-25 0-80 0,10-1-60 0,2-1-66 15,-1 4-25-15,2-5-1189 0</inkml:trace>
  <inkml:trace contextRef="#ctx0" brushRef="#br1" timeOffset="75948.89">28514 5560 878 0,'0'0'299'0,"3"-7"-18"15,-3 7-52-15,0 0-32 0,0 0-22 0,0 0-8 16,0 0-1-16,0 0-34 0,0 0-23 0,-11-6-5 16,11 6-25-16,-11 0-4 0,11 0-27 15,-13 2 24-15,13-2-9 0,-14 1-29 0,14-1 19 16,-14 2 0-16,5-1-25 0,2 2-6 0,7-3 15 16,-11 3-10-16,11-3-3 0,-10 1 36 0,10-1-35 15,-11 2-2-15,11-2-4 0,-9 1 7 0,9-1-11 16,0 0 35-16,-9 3-3 0,9-3-4 0,0 0 23 15,0 0-25-15,-9 4 7 0,9-4 0 16,0 0-5-16,0 0 17 0,0 0-10 0,0 0-17 16,0 0-1-16,12 18-13 0,-12-18 11 15,9 5 3-15,-5-1-14 0,-4-4 5 0,10 6 15 16,-10-6-20-16,8 8-6 0,-3-3 11 0,-1 0-24 16,-4-5 10-16,7 10-3 0,-2-5 3 0,-5-5-5 15,8 10 8-15,-5-6-11 0,-3-4 10 0,4 10-5 16,-2-5-4-16,-2-5 10 0,6 7-8 0,-6-7-10 15,3 7 2-15,-3-7-5 0,0 0 11 0,-1 13-1 16,1-13-17-16,-4 8 23 0,-2-4 5 16,3 2-19-16,3-6-4 0,-13 6 0 15,6-2-19-15,-1-1-8 0,1 0-11 0,-1-1-24 16,0 1-18-16,-1 0-16 0,9-3-26 0,-16 2-25 16,16-2-63-16,-16 2-28 0,16-2-21 0,-13 2-1099 15,4-2-154-15</inkml:trace>
  <inkml:trace contextRef="#ctx0" brushRef="#br1" timeOffset="91685.295">28772 5670 452 0,'0'0'209'0,"0"0"-6"0,0 0-32 15,0 0-9-15,0 0-40 0,0 0 9 0,0 0 0 16,0 0-10-16,0 0 22 0,0 0-48 0,0 0 12 15,0 0-15-15,0 0 9 0,0 0-30 0,0 0 24 16,0 0-39-16,0 0-4 0,0 0-8 0,0 0 17 16,0 0-20-16,0 0 19 0,0 0-27 0,0 0 11 15,0 0-12-15,15 21-28 0,-15-21 15 0,0 0 14 16,3 8-8-16,-3-8 10 0,4 5-18 0,-4-5 25 16,0 0-29-16,0 13-4 15,0-13-22-15,-1 11 39 0,-2-4-23 0,3-7 19 16,-6 15 0-16,1-8-3 0,1 1 0 0,-4 0 0 15,3 1 6-15,-3 0-28 0,-1 0-32 0,2 0 38 16,0-2 7-16,-2 0-7 0,-1-1 0 0,3 3 6 16,-1-5-2-16,-2 1-26 0,3 1 3 0,-2-2 26 15,1 1-38-15,-2-1 24 0,3 0-22 0,-2-2-21 16,9-2-68-16,-17 3-52 0,17-3-1 0,-11 1-138 16,2-1-1158-16</inkml:trace>
  <inkml:trace contextRef="#ctx0" brushRef="#br1" timeOffset="93109.911">24994 6580 670 0,'0'0'244'0,"5"-5"-62"0,-5 5-14 16,0 0 34-16,0 0-67 0,5-5 21 0,-5 5-7 15,0 0-22-15,0 0-43 16,0 0 18-16,-17-8 1 0,17 8 5 0,-13-3-31 15,1 3-2-15,-1-2 6 0,0 2-28 0,-1 0-23 16,-1 2 21-16,-3-1-32 0,1 0 27 0,-3 3-17 16,1-1 10-16,3 2-20 0,-5 2 10 0,2-2 19 15,0 2-22-15,-1 1-10 0,3 0 12 0,-3 2-6 16,6-2-22-16,0 2 6 0,1-1 56 0,2 0-34 16,2-1-16-16,4 0 4 0,0 0 12 0,4-1-22 15,1-7 9-15,0 11-36 0,0-11 48 0,10 10-11 16,-3-6-7-16,1-1 19 0,2-1-26 0,-10-2-10 15,21 1 8-15,-8-2-4 0,0 0-8 16,1-2 9-16,-1 1 15 0,1-3 7 0,2 0 14 16,-2-2-24-16,0 1 3 0,0-1-28 15,-4 1 1-15,0 0 19 0,2-1-14 0,-4-1-2 16,0 2 22-16,2-2-17 0,-5-1 10 0,4 3 1 16,-6-2 10-16,1 2-22 0,2 0-5 0,-3 2 7 15,-3 4-6-15,7-10 24 0,-3 5-14 0,-4 5 7 16,4-5 5-16,-4 5 4 0,0 0-22 0,0 0 14 15,0 0-6-15,0 0 6 0,0 0 11 0,0 0 25 16,-3 25-5-16,2-17 1 0,1-8 0 16,-2 16-23-16,2-8 3 0,0 1 5 0,0-1 18 15,0-8-30-15,0 15 39 0,2-7-63 0,-2-8 19 16,3 13 12-16,-2-7-4 0,-1-6-14 16,5 11 0-16,-5-11-12 0,5 7 1 0,-5-7-41 15,11 5 5-15,-11-5-11 0,9 0-13 0,-9 0-72 16,0 0-17-16,0 0-26 0,22-4-42 0,-22 4 6 15,18-7-186-15,-11 6-1080 0</inkml:trace>
  <inkml:trace contextRef="#ctx0" brushRef="#br1" timeOffset="93749.319">25273 6572 743 0,'0'0'223'0,"-12"-2"-63"0,6 0 20 0,6 2 19 15,-15-2-44-15,3 2-24 0,3 1-9 0,-2 2-10 16,-3-1-15-16,1 2 17 0,-3 0-17 0,0 2-9 16,-1 0-30-16,1 1 35 0,-2 0-29 15,2 2 40-15,0-1-51 0,0-2 12 0,3 3-36 16,2 0 21-16,-1-3 4 0,2 1 3 0,3-2-3 16,-2 0 9-16,6 0-26 0,3-5 19 0,-5 6-23 15,5-6 16-15,0 0-18 0,0 0-4 0,0 0 0 16,0 0 6-16,28-5-27 0,-18-1 20 0,2-2-20 15,1 0 18-15,1-1 17 0,-1-1-17 0,4-2-1 16,-2-2-20-16,0-1-14 0,-1 0 45 16,-1-2-36-16,1 1 4 0,-1-1-16 0,0-1 14 15,-1 0-3-15,0 1-1 0,-6 1 4 0,3-1-5 16,-4 2 2-16,3 2 9 0,-2 0-23 0,-2 2 10 16,-2-1 1-16,0 3 4 0,-1 1 2 15,0 2 17-15,-1 6-13 0,-1-11 7 0,1 11-20 16,-3-6-2-16,3 6-14 0,0 0 25 0,0 0-8 15,0 0 14-15,-18 11-4 0,12-1-2 0,1 0-17 16,0 3 47-16,-1 2-51 0,1-1 29 0,-1 2-4 16,3 1-1-16,-1 1 0 0,0-2 6 0,2 0 6 15,0-2 11-15,2-2-20 0,-1 2 8 16,1-2 0-16,0 1 1 0,1-3-12 0,0 1-3 16,2-2 8-16,-2-2-10 0,2-1-10 0,2 2-23 15,-5-8-36-15,8 10-22 0,-3-6-13 16,-5-4-19-16,13 3-9 0,-6-2-47 0,-7-1-2 15,0 0 1-15,24-1-8 0,-24 1-28 0,21-4-33 16,-8 1-288-16,-4 0-474 0</inkml:trace>
  <inkml:trace contextRef="#ctx0" brushRef="#br1" timeOffset="94305.387">25518 6538 326 0,'4'-4'98'0,"-4"4"42"0,0 0 16 0,0 0 19 15,0 0-18-15,0 0 25 0,0 0-57 0,-14-13 13 16,14 13-11-16,-13 0-24 0,5-1 23 0,8 1-32 16,-21 1 13-16,7 1-15 0,1 1 2 15,0-1-5-15,-1 3 26 0,1-3-18 0,-3 3-15 16,1 1 5-16,-2 1-44 0,4 1 20 0,-1-1-21 16,1 2 16-16,0 0-15 0,1 0 17 0,2 0-3 15,2 0 4-15,1 1 1 0,1-4-7 0,1 3-12 16,1-2 12-16,2 0-18 0,2-7 13 0,-2 11 7 15,2-11-21-15,9 8 8 0,-9-8-12 0,13 4 12 16,-4-4-3-16,-9 0-30 0,22-3 15 16,-10-2-9-16,1 1-3 0,1-3-5 0,-1-2 4 15,5-2-4-15,-2-1 14 0,2-2-23 0,-5-1 20 16,3 0 2-16,-2-3-16 0,0 2-1 0,-1-3 1 16,-2 2-3-16,2-2-3 0,-2-1-5 15,-2 1 10-15,2 1-5 0,-4-1-3 0,0 3 1 16,0 0-18-16,0 1-3 0,-3 1 9 0,-1 1-3 15,-1 1 26-15,-1 3-26 0,0 0 5 0,-1 1 10 16,-1 1-4-16,1 7-12 0,-6-10 13 0,4 5-1 16,2 5-14-16,-10-5 14 0,4 4 17 0,6 1-39 15,-11 0 42-15,11 0-2 0,-9 4-4 0,-1 3 21 16,4-1-18-16,-2 2-13 0,3 4 42 16,-4 1-35-16,2 1 7 0,3 1-16 0,-1 3 16 15,0 1-18-15,1-1 9 0,-1-1 11 16,5 2-25-16,-2-1 14 0,0 0 11 0,2 0-20 15,0-1 14-15,2 1-10 0,0-2 16 0,0-1-6 16,2 0 6-16,-1-3-5 0,0 0 0 0,1-1-2 16,-1 0-7-16,0-1 4 0,2-3-30 0,0 0-44 15,0 2 13-15,-1-6-53 0,-4-3-36 0,11 6-47 16,-11-6-17-16,0 0 3 0,16 0-326 0,-16 0-918 16</inkml:trace>
  <inkml:trace contextRef="#ctx0" brushRef="#br1" timeOffset="95413.11">26452 6195 1010 0,'0'0'333'0,"0"0"-32"15,0 0-13-15,0 0-33 0,-9 9 2 0,9-9-32 16,-5 11 14-16,1-3-49 0,2 2 34 16,-3 0-65-16,1 3 27 0,0 1-41 0,-1 2-1 15,3-2-21-15,-3 2-10 0,3 1-9 0,0-4-2 16,1 1-4-16,-1-1-8 0,2 0-22 0,0-1 2 15,2-1-4-15,-1 0 9 0,3-3-36 0,1 0-3 16,-1-3-29-16,3 0-57 0,-7-5-13 16,18 1-8-16,-18-1-21 0,24-9-9 0,-8 2-11 15,2-4-8-15,0-2-7 0,-2 1 14 0,2-4-19 16,-2 3 40-16,1-1-12 0,-2 1 20 0,-2 0 11 16,1 2 18-16,-4 0 8 0,3 3 23 0,-5 0 18 15,-1-1 27-15,1 5-3 0,-3-3 17 0,1 4 6 16,2-1 17-16,-8 4-19 0,6-4 26 15,-6 4-5-15,0 0 19 0,0 0-24 0,0 0 20 16,-23 26-26-16,12-14 24 0,0 3-3 0,-5 1-1 16,2 1 15-16,-1 2-31 0,-1 3-2 15,1-4 2-15,1 1-4 0,1 0 4 0,2-2-16 16,-1-1 30-16,1-1-39 0,2-1 16 0,0 0-15 16,0-1 10-16,2 0-29 0,1-1 14 0,-4-1-12 15,6-1 5-15,-1-1 0 0,-1-1 4 0,2 2 8 16,-1-3-24-16,-2 1 6 0,2-1-1 0,1 1-8 15,0-2 6-15,0 2-22 0,1-1-10 0,-4 0-29 16,7-7-2-16,-7 11-45 0,5-6-1 16,-2 2-46-16,4-7-12 0,0 0-20 0,-11 9-69 15,9-6-286-15,2-3-689 0,0 0-143 16</inkml:trace>
  <inkml:trace contextRef="#ctx0" brushRef="#br1" timeOffset="96041.673">26331 6093 735 0,'0'0'309'0,"0"0"-34"0,0 0-28 0,-11 3-22 15,11-3 24-15,0 0-60 0,0 0 23 16,-10 4-34-16,10-4 6 0,0 0 7 0,0 0-24 16,-8 2-3-16,8-2 7 0,0 0 0 15,0 0 19-15,0 0 10 0,0 0-3 0,0 0-19 16,0 0-19-16,0 0-17 0,0 0-10 0,0 0-4 16,27-5-20-16,-14 3-7 0,3 0-16 0,5 0-14 15,0-1-5-15,2 3-3 0,6-3 5 0,0 2-19 16,1 0-9-16,-1-1-7 0,2 2-5 0,-6 0-13 15,1 0-15-15,-1 0-8 0,-2 0-10 0,2 2-16 16,-6-1-25-16,2 0-27 0,-7 0-27 0,1 1-32 16,1-2-13-16,-7 0-85 0,0 0-10 0,-9 0-54 15,16 0-402-15,-16 0-617 0,13 0-146 16</inkml:trace>
  <inkml:trace contextRef="#ctx0" brushRef="#br1" timeOffset="97253.245">27501 6188 833 0,'6'-4'385'0,"-6"4"-73"0,0 0-31 0,0 0-22 16,0 0-14-16,0 0-8 0,0 0-39 0,0 0-5 16,0 0-28-16,-6 29-6 0,4-19-1 0,0 2-19 15,0 0 9-15,-1 4-25 0,1 0 14 0,0 2-47 16,-3 1 16-16,5 1-7 0,-3 0-20 0,1 1-8 16,-2 0-7-16,2 2 8 0,0-3-15 15,2 0-16-15,-2 0-16 0,-1-1-30 16,1-2-5-16,0-1-25 0,0-3-49 0,0-2-18 15,-1 0-47-15,0 0-47 0,3-11-20 0,-2 12-41 16,2-12 6-16,4 6-1073 0,-4-6-139 0</inkml:trace>
  <inkml:trace contextRef="#ctx0" brushRef="#br1" timeOffset="97489.453">27700 6354 943 0,'0'0'384'0,"0"0"-59"15,0 0-16-15,0 0-41 0,-35 2 0 0,24-1-62 16,-2 2-31-16,-1-2-27 0,-2 1 0 0,-2-2-9 16,0 3-13-16,0-1-42 0,-2-2 6 15,5 2-34-15,-6-1-10 0,3 0-9 0,-2 2-34 16,4-3-37-16,0 0-29 0,0 2-66 0,-1-2-33 15,1 0-103-15,12 0-164 0,-7 0-970 0</inkml:trace>
  <inkml:trace contextRef="#ctx0" brushRef="#br1" timeOffset="97877.439">27786 6377 752 0,'16'-4'280'0,"-16"4"-43"0,0 0-56 15,11-1-27-15,-11 1 30 0,0 0-47 0,0 0 8 16,0 0 29-16,0 0-39 0,-25 12 14 16,12-5-21-16,1-2-40 0,-1 1 24 0,0 2-31 15,-1-1 36-15,1 2 0 0,-1-1-6 0,5 1-20 16,-2 1 15-16,0 2 0 0,2-2-22 15,5 0-3-15,0-2 7 0,1 3 1 0,3-11-14 16,3 19-15-16,1-11-3 0,5-1-19 0,2-2 11 16,2-2-20-16,-2 1 27 0,7-4-32 0,-3 0 4 15,0-1-4-15,6-3-1 0,-4 0-1 0,1-1-7 16,0-3 16-16,-2 3-16 0,-1-3-15 16,-1 1 10-16,-1-2-10 0,-4 3 3 0,1-3-13 15,-4 1-3-15,0 0-23 0,-6 8 4 0,2-14 4 16,-2 14-30-16,-6-14-27 0,1 7 10 0,-5-1-47 15,2 0-6-15,-5 2-45 0,-1-1-36 0,-1 2-11 16,1-1-1100-16,3 4-168 0</inkml:trace>
  <inkml:trace contextRef="#ctx0" brushRef="#br1" timeOffset="98917.389">28673 6411 509 0,'0'0'222'0,"-8"-13"-30"0,4 10-36 16,4 3 26-16,-12-4 26 0,3 4-33 0,1 0-8 16,8 0-41-16,-23 2-9 0,10 3 16 15,-1-3-34-15,-2 4 25 0,0 0-27 0,-1 3 9 16,0 3-42-16,-1-2-4 0,0 3 9 0,3-2 3 15,1 3 9-15,1-2-23 0,5-1 11 0,0 1 0 16,4-2 8-16,1 0-21 0,3-3 20 0,0-7-9 16,5 10-11-16,3-7-14 0,-8-3 29 0,17 1-8 15,-4-2-14-15,0-2 0 0,3-3 0 16,1-3-16-16,2-1-8 0,-1-3 9 0,1-2-12 16,2-2 6-16,-2-3-19 0,0-2-4 0,-2-1 6 15,0 0 5-15,-3-1 4 0,-1-1-8 16,1 0 12-16,-3-1-4 0,-1-1-13 0,0 4 7 15,-4-2-33-15,-1 1 13 0,1 1-24 0,-3 3 11 16,-3 2-25-16,0 1 10 0,0 2-32 0,0 0 35 16,-2 4-7-16,1-1 38 0,-2 3-33 0,0 2-7 15,-1 0 3-15,1 3 45 0,3 4-16 0,-7-2 34 16,7 2-4-16,0 0 24 0,-14 10-4 16,8-2-3-16,2 3-10 0,-2 2 16 0,0 4-6 15,0 1-4-15,3 4-2 0,-1 2-11 0,1-2 2 16,0 1-2-16,1 1-6 0,1 0-2 0,1-4 0 15,1 0 1-15,1 0-1 0,-2-1 15 0,4-3 0 16,-1 0-23-16,0-1-6 0,0 0-9 0,1-4-36 16,1 0-43-16,0-1-6 0,3-4-47 15,-8-6-76-15,12 9-43 0,-3-7-10 0,-1-1-1084 16,-8-1-193-16</inkml:trace>
  <inkml:trace contextRef="#ctx0" brushRef="#br1" timeOffset="99125.692">28883 6375 1126 0,'0'10'388'16,"-1"1"-72"-16,1-11-36 0,-2 21-25 0,1-10-42 15,-1 1-21-15,1-2-17 0,-1 1-34 16,2-11-50-16,-3 18-42 0,1-9-15 0,2-9-70 15,-3 11-17-15,3-11-57 0,-4 9-66 0,4-9-32 16,0 0-48-16,0 0-1199 0</inkml:trace>
  <inkml:trace contextRef="#ctx0" brushRef="#br1" timeOffset="99697.409">28927 6293 690 0,'10'0'293'0,"-10"0"-79"15,0 0-15-15,14 2-26 0,-14-2-50 0,12 2-54 16,-4 1-27-16,-8-3 15 0,14 0 3 0,-5 2-43 16,1 0 7-16,2 0-15 0,2-1 46 0,-1-1-33 15,-1 2-10-15,2-1-20 0,0 0 30 0,-2-1-48 16,1 0 59-16,0 1-14 0,-3-2 21 15,-10 1-4-15,19 1 11 0,-19-1-47 0,10 0-3 16,-10 0-26-16,0 0 79 0,0 0-46 0,0 0 31 16,0 0-35-16,0 0 36 0,0 0 6 15,0 0 7-15,-31 3-11 0,23-2 15 0,-4 1-12 16,2 1 14-16,2 1-5 0,-3-1 34 0,0 2-25 16,3 1-6-16,-3 0 12 0,3 1-1 0,-1 0-13 15,-1 4 20-15,3-3-21 0,3 2 36 0,-2 0-39 16,3 1 8-16,2-3-12 0,-1 1 19 0,1-1-29 15,1-8 9-15,3 13 11 0,-3-13-14 0,6 10 19 16,-4-4-30-16,-2-6-4 0,10 4-15 16,-10-4 16-16,14-1-2 0,-14 1-9 0,18-5 6 15,-9-2 6-15,-1 3-7 0,1-4-22 0,0 1 23 16,2-2-11-16,-1-1 10 0,-1 0-8 16,0 0 11-16,-2 2-29 0,1-2 7 0,-3 2-9 15,2 0 25-15,-1 0-32 0,0 3 27 0,-2-2-17 16,2 3 15-16,-6 4 5 0,8-10-8 0,-5 7 1 15,-3 3 5-15,4-5-29 0,-4 5 20 0,0 0 8 16,0 0-13-16,0 0 2 0,0 0 16 0,0 0-16 16,4 21 3-16,-2-13-12 0,-2-8 6 15,1 14-13-15,0-7-9 0,1 0-36 0,-2-7 1 16,4 14-69-16,-2-7 0 0,-2-7-25 0,9 9-27 16,-9-9-71-16,12 6 6 0,-12-6-16 0,16 3-1277 15</inkml:trace>
  <inkml:trace contextRef="#ctx0" brushRef="#br1" timeOffset="100141.829">29515 6310 644 0,'-7'-3'265'0,"-2"2"-57"0,1-1 26 16,8 2-19-16,-20 2 22 0,12 1-52 0,-3-1 9 15,1 2-11-15,0 1-34 0,-1 1-37 0,2 2-22 16,2-1 33-16,0 1-17 0,0 0-6 0,1 0-8 15,3-1-18-15,-1-1-6 0,4-6 3 0,-3 10-11 16,3-10-6-16,0 0-1 0,0 0 9 16,0 0-7-16,7 10-37 0,-7-10 5 15,0 0 12-15,0 0 5 0,13-20-26 0,-6 12 3 16,-3-1 0-16,0-2 14 0,1 3-37 0,-1-3 26 16,0 1-20-16,2-1 6 0,-2 1-12 0,-1 1 17 15,1 2-8-15,-2 0 12 0,-2 7-8 0,5-12 11 16,-2 7 12-16,-3 5-5 0,4-8 4 0,-4 8-13 15,0 0-8-15,12 0 22 0,-12 0-16 0,0 0 2 16,8 19 14-16,-8-7 3 0,2 1 0 16,-1 4-23-16,0 1 23 0,-1 1-13 0,0 1-11 15,0 1 22-15,-1-2-4 0,0 0 7 0,-2 2-34 16,0-1 11-16,-1-2-1 0,-1-2 4 0,0 1 9 16,1-2-8-16,-4-1-7 0,3-1 5 0,-2 0 8 15,-3 0-16-15,1-3-5 0,1-3 13 16,-2-1-16-16,0 0-17 0,0-1-17 0,-2-3-10 15,0-1 2-15,2-1-31 0,-2-2-31 0,-1-1-25 16,-1 0-58-16,1-5-94 0,1 4 34 16,1-3-1066-16,1-3-174 0</inkml:trace>
  <inkml:trace contextRef="#ctx0" brushRef="#br1" timeOffset="100513.337">29727 6299 626 0,'0'0'269'0,"-8"-11"-33"15,3 8-8-15,5 3-37 0,-14-2 1 0,14 2-24 16,-12 2 32-16,12-2-9 0,-13 5 29 0,3 0-51 15,3 0 5-15,0 4-41 0,-3 0 0 0,3 2-33 16,1 0 14-16,2-1-15 0,0 1 24 16,1 1-35-16,1-1 5 0,2-2-8 15,-1 0-11-15,1-9 1 0,4 15-12 0,-1-9 10 16,-3-6-12-16,7 10-18 0,-1-8 3 0,-6-2 12 16,14 1-23-16,-14-1-23 0,14-7 30 0,-7 3-24 15,3-4 0-15,-1 1 0 0,-1-1 3 0,-1-1-24 16,-1 1-5-16,-1 0-25 0,0-1-22 0,-3 1-7 15,0 0-4-15,-2 8-73 0,1-13 2 0,-1 13-37 16,-3-12-36-16,-1 7-21 0,4 5-13 0,-6-7-1254 16,2 3 5-16</inkml:trace>
  <inkml:trace contextRef="#ctx0" brushRef="#br1" timeOffset="100872.896">29863 6326 1319 0,'1'9'333'15,"-1"-9"-45"-15,0 17-27 0,0-8-41 16,2 0-8-16,-2-9-29 0,0 15-50 0,0-15 20 16,1 14-23-16,-1-9-16 0,0-5-14 0,1 11-6 15,-1-11 9-15,0 0-22 0,6 6-29 0,-6-6 4 16,0 0 11-16,0 0-10 0,23-11-13 15,-16 4-6-15,0 2 0 0,3-5 5 0,0 1-13 16,-3 1-13-16,3-2 17 0,-1 1-6 0,1 0 14 16,-2 1-29-16,0 1 8 0,-1 1-10 15,0 1-11-15,-1 0 18 0,0 2-26 0,0-2 21 16,-6 5-21-16,9-4 8 0,-9 4-5 0,0 0 0 16,0 0 8-16,10 12-11 0,-10-12-11 0,1 11 22 15,-1-11-19-15,2 15-8 0,-2-8-19 0,1 0-2 16,-1-7-14-16,0 14 4 0,0-14-30 0,2 12-24 15,-2-12-56-15,0 0-73 0,4 14-20 16,-4-14-1016-16,5 3-187 0</inkml:trace>
  <inkml:trace contextRef="#ctx0" brushRef="#br1" timeOffset="101388.776">30328 6242 923 0,'-17'-1'254'0,"10"1"-30"16,7 0-39-16,-16 4 5 0,8 0-5 0,1-1-33 16,-2 4-32-16,1-1 12 0,2 1-29 0,0 0 28 15,4 2-31-15,-3 0 17 0,2-2-42 0,1 2 25 16,2-1-15-16,0-8-12 0,0 14 24 0,0-14-18 15,2 12-10-15,0-5-3 0,-2-7-36 16,6 7 12-16,-6-7-8 0,8 4 2 0,-8-4-1 16,11 1-9-16,-11-1-5 0,0 0 7 0,16-9-21 15,-9 2 9-15,1-1-10 0,-1 0 17 0,1-1-11 16,-1-3-5-16,1-1-3 0,-2 1 10 0,-1 0 0 16,0 1-17-16,-2-1-6 0,-2 2 4 0,2 0-10 15,-2 0-1-15,1 3-12 0,-2 7 15 0,0-14 17 16,0 14-13-16,-3-7-8 15,3 7-1-15,0 0 7 0,0 0 14 0,-12 2-6 16,12-2 6-16,0 0-27 0,-10 19 24 0,9-12-11 16,-3 4 8-16,3-4-9 0,1 2 27 0,-2 0-26 15,2-9 13-15,0 16 13 0,2-8-10 0,-2-8-5 16,4 13 9-16,-2-7-9 0,1 1 30 0,-3-7-37 16,9 9 14-16,-5-5 12 0,2 0 8 0,-6-4-2 15,12 5 1-15,-6-2-35 0,-6-3 26 16,13 5-25-16,-13-5 1 0,11 2-18 0,-11-2-9 15,0 0-1-15,16 5 0 0,-16-5-46 0,11 3 16 16,-11-3-10-16,0 0-88 0,0 0-62 16,16 3-936-16,-16-3-363 0</inkml:trace>
  <inkml:trace contextRef="#ctx0" brushRef="#br1" timeOffset="101701.75">30649 5835 1040 0,'-13'28'418'0,"9"-15"-77"15,-2 4-48-15,2 1-11 0,-2 3-54 0,1 3-21 16,2 1-19-16,-3 1-11 0,2 1-29 0,0 0 3 16,-1 2-51-16,3 3 2 0,-1-4-22 0,1 0 3 15,-1-2-8-15,2 1-5 0,0-4-23 0,1-2-6 16,-2-3-25-16,1-1-52 0,1-4-54 0,-2 0-64 16,-1-2-36-16,3-11-23 0,-2 15 11 0,2-9-1097 15,0-6-229-15</inkml:trace>
  <inkml:trace contextRef="#ctx0" brushRef="#br1" timeOffset="102657.439">29470 6299 731 0,'0'0'204'0,"0"0"0"0,0 0-53 16,0 0 12-16,0 0-63 0,0 0 19 16,0 0 0-16,0 0-12 0,0 0-51 0,0 0 30 15,0 0-20-15,-7-18-8 0,2 15 14 0,5 3-29 16,-8-6-7-16,4 2 23 0,-2 3-23 0,0-4 13 16,-2 3-40-16,8 2 30 0,-13-6-18 15,6 5 29-15,7 1-19 0,-14-1 23 0,14 1 20 16,-13 0-21-16,6 2 0 0,7-2-2 0,-17 8 8 15,10-3-1-15,-1 2 11 0,-1-2-16 0,2 4-15 16,0-2 5-16,1 0-15 0,-1 2 12 0,1-2-15 16,1 1 20-16,1 0 3 0,0-1-2 0,2-1-23 15,1 1 10-15,1-7-3 0,-3 12 11 0,3-12-12 16,-2 11-5-16,2-11 17 0,2 8-15 0,-2-8 7 16,0 0-1-16,4 11-32 15,-4-11-6-15,4 4 12 0,-4-4 8 0,0 0 6 16,9 4-9-16,-9-4 18 0,10 3-29 0,-10-3 9 15,0 0 13-15,11-1-19 0,-11 1-3 0,0 0-3 16,14-3 17-16,-14 3-5 0,9-1-32 0,-9 1-44 16,8-2-36-16,-8 2-64 0,0 0-46 0,0 0-32 15,12-4-1096-15,-12 4-176 0</inkml:trace>
  <inkml:trace contextRef="#ctx0" brushRef="#br1" timeOffset="104013.77">30841 6241 824 0,'0'0'280'0,"-6"0"-54"0,6 0 22 15,0 0-11-15,0 0-31 0,0 0-30 0,0 0 1 16,0 0-23-16,0 0-15 0,-5 6-26 0,5-6 15 15,0 0-35-15,0 0 8 0,0 0-32 0,0 0 20 16,0 0-24-16,0 0-5 0,0 0-18 0,0 0 4 16,0 0-2-16,0 0-6 0,28 0-14 0,-28 0 10 15,0 0-1-15,10-5-12 0,-10 5 7 16,0 0 1-16,8-4-32 0,-8 4 26 0,0 0-17 16,7-5-6-16,-7 5-3 0,0 0 8 15,3-7 4-15,-3 7 8 0,0 0-23 0,0-9 30 16,0 9-24-16,0 0 2 0,0 0-2 0,-6-8 5 15,6 8-1-15,0 0 27 0,-4-5-48 0,4 5 39 16,0 0-19-16,0 0-3 0,0 0 15 0,0 0-2 16,-14 13-1-16,14-13 4 0,-3 9-21 15,3-9 10-15,-3 7-1 0,3-7 17 0,0 0-24 16,-1 9 31-16,1-9-24 0,0 0 1 0,0 0-14 16,0 0 26-16,6 10-14 0,-6-10 11 0,0 0-9 15,0 0 11-15,0 0-23 0,18-12 7 16,-18 12 16-16,9-7 12 0,-7 1-37 0,-2 6 12 15,8-9-25-15,-7 4 22 0,-1 5 5 0,3-9 1 16,-3 9-12-16,0-9 6 0,0 9-10 16,0 0 15-16,-4-11-10 0,4 11 12 0,-6-6-9 15,6 6 2-15,0 0-9 0,0 0 7 0,-14 6-15 16,14-6 17-16,-9 4 5 0,9-4 7 0,-7 9-31 16,4-6 16-16,3-3 6 0,-5 11 16 0,5-11-8 15,-3 7 3-15,3-7-12 0,0 9 12 0,0-9 2 16,0 0 1-16,0 0 10 0,0 0-16 15,4 11-19-15,-4-11 18 0,0 0-1 0,0 0-4 16,0 0 9-16,0 0-9 0,17-4-18 0,-17 4 26 16,0 0-21-16,11-9 6 0,-11 9 4 15,5-5-2-15,-5 5-14 0,4-5 3 0,-4 5-15 16,0 0 9-16,4-8-24 0,-4 8 31 0,0 0-22 16,0 0 11-16,0 0 10 0,0 0-3 0,0 0 11 15,-13-7-5-15,13 7-9 0,0 0 17 16,0 0-6-16,-15 12 10 0,15-12-55 0,-6 9 48 15,2-4-42-15,1 0 3 0,3-5-2 0,-4 9-8 16,4-9-43-16,0 0-44 0,-5 12-77 0,5-12-1041 16,-2 2-152-16</inkml:trace>
  <inkml:trace contextRef="#ctx0" brushRef="#br1" timeOffset="115668.708">20013 7452 679 0,'0'0'287'0,"0"0"-56"0,0 0 12 0,0 0-7 16,-5-4-25-16,5 4-28 0,0 0-13 0,0 0-18 16,0 0-3-16,0 0 3 0,0 0 17 0,0 0-5 15,0 0 6-15,0 0-8 0,0 0-30 0,0 0-14 16,0 0 4-16,19-8-23 0,-13 4 10 0,2 2-26 15,0 0-17-15,2-2-11 0,0 0-7 16,1 1-3-16,1 0 1 0,0 0-21 0,1-1 5 16,3 3-13-16,-3-2 33 0,-1 2-39 15,-1 1 7-15,0-2 3 0,-2 1-1 0,-9 1-10 16,16-1 1-16,-16 1-14 0,11 2-7 0,-11-2-3 16,7 3 11-16,-7-3 2 0,0 0-8 0,0 0-5 15,0 0 13-15,-10 21-15 0,5-16 20 0,-1 2-3 16,0-1 1-16,-1 0-16 0,-1 1 3 0,-1-1 10 15,4 0-5-15,-3 0-9 0,0-1 17 0,3-1-3 16,0 1 7-16,5-5-7 0,-7 9 0 0,4-5 4 16,3-4 14-16,-4 7-13 0,4-7 2 0,0 0-7 15,3 11 0-15,-3-11-2 0,6 9 4 0,-6-9 9 16,10 7 7-16,-5-4-3 0,2 1-5 0,-1 2 0 16,1-3-2-16,-7-3-16 15,10 10-4-15,-6-5 7 0,-4-5 7 0,8 9-4 16,-6-4-6-16,-2-5-7 0,3 13 15 0,-3-13 5 15,-5 12-5-15,3-4-13 0,-4-2 15 0,1 1-9 16,-1-1-1-16,-3 0 3 0,0 0-23 0,-1 0-14 16,0-2-17-16,-3 0-12 0,2-1-25 0,-4-2-32 15,1 2-50-15,-1-2-47 0,-4 1-51 0,3-3-1110 16,1 0-23-16</inkml:trace>
  <inkml:trace contextRef="#ctx0" brushRef="#br1" timeOffset="116196.639">19897 7283 1018 0,'-28'8'341'0,"1"3"2"0,1-4-79 0,3 2 3 16,-6 5-45-16,1 0 3 0,-1 2-41 0,-6 10 0 16,2 0-24-16,2 3 17 0,3 2-22 0,6-3 3 15,0 9-49-15,5-6 17 0,6-1-27 0,3 0-6 16,2 0-14-16,4-4 26 0,4 3-8 0,6 0-2 15,5-2-18-15,6-3-14 0,12 5 20 0,7-6-22 16,-3-6-12-16,-1-4 7 0,3-6-11 16,4-2-4-16,1-2-10 0,2-5 16 0,14-5-23 15,-2-4 5-15,2-4-6 0,-1-3 12 0,-5-4-21 16,0-2 14-16,-2-4-10 0,-3 2-7 0,-5-4-6 16,-2 3 7-16,-5-2-21 0,-4 1 3 15,-7 4-7-15,-7 1 1 0,0 2-11 0,-7 0 0 16,0 1-10-16,-2-1 8 0,-5 2-10 0,-3 2 6 15,-1 1-27-15,-4 0 19 0,-3 2-18 0,-2 0 19 16,-1 3 1-16,-5 0-13 0,1 2-4 0,-2 2 47 16,-1 0-30-16,-1 3 10 0,-2 0-3 0,1 1-5 15,-4 3-7-15,1-1 2 0,-1 2-24 0,0 2 0 16,-1 0-35-16,-2 1-9 0,1-1-2 0,0 2-55 16,3-2-40-16,-15 0-45 0,17 0-1010 0,4-1-246 15</inkml:trace>
  <inkml:trace contextRef="#ctx0" brushRef="#br1" timeOffset="117384.739">21237 7324 1057 0,'0'0'328'0,"0"0"-29"0,0 0-24 15,0 0-40-15,-35 0-16 0,26 0-43 0,0 3-15 16,9-3-20-16,-18 0 3 0,8 0-21 0,0 0 7 16,-1 1-29-16,-2 0-17 0,13-1-2 0,-25 4-3 15,13-3-24-15,-3 1-5 0,2-2 9 16,-2 4-14-16,2-3-2 0,-1 0 9 0,1 2-24 15,0-2 8-15,2 1 3 0,3-1 7 0,-3 0 3 16,2 1 2-16,0 0 19 0,9-2 3 0,-11 7-5 16,6-3-6-16,5-4-8 0,-6 7 5 0,6-7 1 15,-2 10 2-15,1-3-27 0,1-7 3 16,1 14 6-16,-1-14-12 0,2 15 2 0,-1-4 2 16,1 1-15-16,-4-1 6 0,2 2 1 0,0 0-15 15,0 1 13-15,-3 0-2 0,2 1-11 0,-1 2-1 16,0-1-10-16,-3 1-37 0,1-2-32 0,1 1-16 15,-4-1-42-15,2 0-4 0,0-3-49 0,1-2-47 16,-2-1-64-16,2-2 7 0,1-2-1077 0,3-5-165 16</inkml:trace>
  <inkml:trace contextRef="#ctx0" brushRef="#br1" timeOffset="117625.489">21092 7535 1510 0,'0'0'408'0,"0"0"-47"0,0 0-44 16,0 0-41-16,0 0-62 0,0 0 1 0,0 0-35 16,0 0-3-16,0 0-23 0,-32 0-33 0,23 0-19 0,-2 0 15 15,-2 0-36-15,2 0-8 0,-2 0-7 16,-1 0-6-16,0 0-50 0,0 0-27 0,-1 1-41 15,0-1-28-15,0-1-70 0,2 1-6 0,-2-1-71 16,6 0-1018-16,0-1-124 0</inkml:trace>
  <inkml:trace contextRef="#ctx0" brushRef="#br1" timeOffset="118017.63">21353 7513 1131 0,'0'0'374'0,"0"0"-37"0,0 0-36 16,0 0-41-16,0 0-48 0,-31 1-1 0,16 1-40 16,-1 1 15-16,-2 0-60 0,0 2 17 0,1-1-22 15,-1 0-5-15,-2 2-2 0,3 2-11 16,-1-3-32-16,2 5 1 0,-1-3-7 0,1 1 13 15,3 3-30-15,0-1 45 0,2-1-28 0,2 2 18 16,3-2-19-16,3 0 1 0,2-1-4 16,2 0-8-16,-1-8-7 0,9 14 25 0,-2-11-32 15,3 1 7-15,0-1-20 0,0-3 11 0,1 0-7 16,2-1 4-16,-1-2-9 0,1 0 6 0,0-1-15 16,-1 0 8-16,0-1-15 0,2-2 12 0,-4 0-21 15,0 1 9-15,-3-2-9 0,3 0 23 0,-5 0-25 16,1 0-15-16,-3 0-20 0,0-1 0 0,0-2-54 15,-3 4 19-15,0-2-37 0,0 9-21 0,-2-17-46 16,-1 10-44-16,1-2-26 0,-1 2-953 16,0 3-143-16,3 4-116 0</inkml:trace>
  <inkml:trace contextRef="#ctx0" brushRef="#br1" timeOffset="118357.116">21388 7693 1032 0,'0'0'364'16,"-1"9"-61"-16,1-9-17 0,0 0-31 0,0 0-43 15,0 0-25-15,0 0 9 0,0 0-14 0,-20-17-22 16,17 10 7-16,0-2-21 0,1-1-4 0,-1 0-13 15,1 0-13-15,1 0-5 0,-1 0-1 16,1-2 8-16,1 4-9 0,0 0-7 0,0 8-2 16,3-17-9-16,0 8-1 0,2 1-20 0,1 0 3 15,-1 0-15-15,4 0-3 0,1 2-14 0,0-1-10 16,0 1-29-16,6 0-7 0,0 4-13 0,2-4-14 16,0 2-20-16,0 1-6 0,3 2-20 15,-5 0-44-15,0 1-4 0,0 0-28 0,1 0-25 16,-3 1-42-16,-14-1 4 0,27 1-101 0,-14 1-1016 15,-5-1-202-15</inkml:trace>
  <inkml:trace contextRef="#ctx0" brushRef="#br1" timeOffset="121608.745">22232 7280 824 0,'0'0'323'0,"0"0"-46"0,0 0-2 16,0 0-15-16,0 0-76 0,0 0-5 15,0 0 13-15,0 0-22 0,0 0 18 0,0 0-47 16,0 0 14-16,0 0-10 0,0 0-10 0,0 0 4 16,-13 24 0-16,12-18-24 0,-2 2-4 0,-1 2-19 15,1 1 25-15,0 0-35 0,0 4 21 0,0-2-24 16,-1 4-3-16,0 1-17 0,-2-2 9 0,3 4-7 15,1-2 3-15,-3 5-10 0,1-5 12 0,1 2-25 16,0-2 0-16,2 1-6 0,-2-2 4 0,2-1-11 16,-2-3 33-16,3 0-17 0,-1-2-20 15,-1 0-1-15,1-3-3 0,1 1-5 0,0-9-15 16,1 12-10-16,-1-12-6 0,6 8 7 0,-6-8-8 16,11 0-24-16,-11 0-11 0,16-6 12 15,-5 0-9-15,2 0-6 0,1-1 21 0,-3-2-9 16,2 0 4-16,-1 0 0 0,0 2 21 0,-4-1-11 15,2 1 4-15,-1 0-5 0,-2 1 21 0,1 0-14 16,-2-1-7-16,-1 2 10 0,-2 1 3 0,-3 4-6 16,3-10 7-16,-3 10 9 0,0 0 32 0,-6-12-33 15,2 8 6-15,-3 0-11 0,-1 1 18 0,1 1-15 16,-3-1 0-16,-1 0 10 0,1 1-5 0,-2-1-3 16,0 2 3-16,-1-2-23 0,0 1-13 15,0 1-32-15,0 1-6 0,0-1-46 0,0 0-13 16,-1 0-39-16,14 1-35 0,-20-2-16 15,10 1-1057-15,3 1-148 0</inkml:trace>
  <inkml:trace contextRef="#ctx0" brushRef="#br1" timeOffset="122025.607">22469 7622 1052 0,'3'7'409'0,"-3"-7"-55"0,3 10-12 0,-3-10-75 15,3 8-18-15,-3-8-41 0,3 7-21 0,-3-7-37 16,0 0-1-16,4 6-23 0,-4-6-14 0,0 0-24 15,0 0 6-15,0 0-13 0,0 0 14 0,0 0-20 16,0 0 17-16,0 0-25 0,-4-24 6 16,4 24-2-16,-2-11-6 0,1 5-8 0,1 6 12 15,1-12-20-15,-1 12-2 0,2-11-4 0,-1 5 7 16,-1 6-14-16,4-14 38 0,1 8-42 16,-1 0-15-16,1-1-19 0,1 1 2 0,0-2-10 15,-1 1 10-15,1 1-22 0,1 0 5 0,0 1-15 16,-1-1 3-16,1 0 7 0,0 1 0 0,1 0-21 15,-2 3 16-15,0-2-28 0,-6 4-12 0,14-5-25 16,-10 2 12-16,-4 3-40 0,0 0-14 0,14-6-61 16,-14 6 5-16,7-3-29 0,-7 3-968 0,10 0-224 15</inkml:trace>
  <inkml:trace contextRef="#ctx0" brushRef="#br1" timeOffset="122548.923">22837 7516 1134 0,'0'0'254'0,"11"0"7"0,-11 0-50 16,0 0-17-16,0 0-22 0,10 2-2 0,-10-2-42 16,0 0-6-16,0 0-28 0,0 0 15 0,0 0-21 15,0 0-8-15,0 0 21 0,0 0-5 16,-35 3-31-16,26 0 6 0,-3-2 0 0,-1 3 1 15,1-2-7-15,0 2 3 0,-1 1-10 0,0 0 10 16,1 2-22-16,-4 0 17 0,3 1-25 0,2 1 1 16,-2 0 11-16,2 1-8 0,1-2-7 0,2 2 6 15,1-2 7-15,1 1-12 0,1-1-17 16,3-2-4-16,2-6-4 0,-2 10 11 0,2-10 2 16,4 10 1-16,-4-10-22 0,8 5 16 0,-8-5-14 15,10 1 39-15,-10-1-44 0,15-2 3 0,-15 2 2 16,14-5 11-16,-4 1-16 0,-3-1 13 0,0 2-10 15,2-3 12-15,-1 1-17 0,-2 0 14 0,1-1 12 16,-1-2-12-16,-1 2-17 0,1-2 13 0,-1 2-16 16,0-2 6-16,-2 1-14 0,1 3 24 15,-4 4-18-15,7-12 17 0,-5 9-7 0,-2 3 18 16,6-8-28-16,-6 8 36 0,0 0-47 0,3-6 29 16,-3 6-18-16,0 0 12 0,0 0-7 0,0 0 13 15,0 0-8-15,0 0 20 0,0 0-2 16,-12 21 3-16,12-21-6 0,-3 12-10 0,0-6 0 15,1 1 16-15,2-7-6 0,-2 14 2 0,2-8-2 16,0-6 30-16,1 11-34 0,-1-11 23 0,0 13-19 16,0-13 0-16,3 9-33 0,-3-9-9 0,3 8-45 15,-3-8 1-15,4 5-47 0,-4-5-47 0,0 0-66 16,0 0-959-16,0 0-172 0</inkml:trace>
  <inkml:trace contextRef="#ctx0" brushRef="#br1" timeOffset="122961.361">22893 7665 1409 0,'0'0'367'0,"0"0"-21"16,2 9-76-16,-2-9-32 0,0 0-59 0,0 0-4 0,0 0-4 15,0 0-11-15,0 0-32 0,0 0-13 16,0 0-24-16,14-16-8 0,-14 16 0 0,4-15-15 16,-1 7-9-16,0-1 1 0,0 0 3 0,0 0 2 15,-1 2-17-15,2-1 4 0,-1 1-5 0,-1 0 12 16,-2 7 6-16,5-10 2 0,-2 5-11 16,-3 5 3-16,5-10-11 0,-5 10 7 0,7-6-13 15,-7 6-5-15,8-5 1 0,-8 5-2 0,7-3-14 16,-7 3 16-16,0 0-28 0,11 1 19 0,-11-1-24 15,0 0 12-15,13 8-8 0,-13-8 25 16,9 8-30-16,-5-5 8 0,-4-3 5 0,6 11-8 0,-4-5-9 16,1 0 5-16,-3-6-14 0,4 15 10 15,-2-10-2-15,-2-5-4 0,1 14 5 0,0-6-26 16,-1-8-41-16,-1 14-1 0,0-8-37 0,1-6-19 16,-2 12-33-16,2-12-9 0,0 0-51 0,-7 12-35 15,6-10 3-15,1-2-977 0,0 0-292 16</inkml:trace>
  <inkml:trace contextRef="#ctx0" brushRef="#br1" timeOffset="123268.901">23322 7511 644 0,'0'0'274'0,"-12"-1"-50"16,12 1 27-16,-15 6-43 0,6-1-6 0,-1 2-1 16,-2 0-18-16,0 1-9 0,-1 2-25 0,1-1-40 15,1 3 29-15,-2-3-33 0,3 4 30 0,0-2-36 16,-1 1-15-16,4-1 9 0,0-1-2 0,1 1 9 16,2-4-17-16,1 0-10 0,0-1 17 0,3-6-33 15,3 12 3-15,-3-12-4 0,8 7-22 0,-8-7 10 16,13 3 0-16,-2-3-14 0,-11 0-27 15,22-7-20-15,-10 5-13 0,-2-4-34 0,2 2-25 16,0-3-43-16,0-2-40 0,-1 0-40 0,0-1-99 16,-1-1-1033-16,3-1-187 0</inkml:trace>
  <inkml:trace contextRef="#ctx0" brushRef="#br1" timeOffset="123677.16">23454 7410 1244 0,'0'14'360'16,"0"-4"-36"-16,0-3-48 0,-1 1-18 16,1-8-40-16,0 10-26 0,0-10-10 0,3 9-37 15,-3-9-4-15,4 7-21 0,-4-7-10 0,7 3 0 16,-7-3-14-16,12 0-29 0,-12 0-2 0,14-1-12 15,-14 1-1-15,14-3-24 0,-5-3 24 0,0 3-20 16,-2-1-5-16,-1 1-6 0,2-2 1 0,-8 5-11 16,10-7 16-16,-6 5-22 0,-4 2-8 0,0 0 11 15,9-4-8-15,-9 4 16 0,0 0-21 0,0 0 8 16,0 0 12-16,7 14-6 0,-7-14 1 16,-3 17-13-16,2-9 21 0,-2 3 6 0,2-1 8 15,1 1-1-15,0-2 24 0,0 1-17 16,0-1-5-16,0 0-5 0,0-9-5 0,3 14 7 15,-1-6-2-15,-2-8 2 0,6 12-7 0,-3-8-36 16,-3-4-9-16,7 6-43 0,-7-6-15 0,7 4-26 16,-7-4-25-16,0 0-14 0,14 0 14 0,-14 0-54 15,11-5-1-15,-11 5-37 0,10-6-16 0,-10 6-2 16,10-8 7-16,-10 8-5 0,10-6-1219 0</inkml:trace>
  <inkml:trace contextRef="#ctx0" brushRef="#br1" timeOffset="124688.873">23488 7329 703 0,'0'0'223'0,"-3"-2"-10"16,3 2-17-16,0 0-42 0,0 0 17 0,0 0-43 15,-1-9-18-15,1 9-9 0,0 0-16 0,0 0-5 16,0-9-15-16,0 9-11 0,-4-7 13 16,4 7-32-16,-3-7 17 0,3 7-17 15,-3-6 3-15,3 6-34 0,-3-6 23 0,3 6 14 16,-2-7-17-16,2 7 6 0,0 0 20 0,-5-5-9 16,5 5-7-16,0 0 14 0,0 0 28 0,-5-4-34 15,5 4 15-15,0 0 4 0,0 0 6 0,0 0-2 16,0 0 6-16,0 0-6 0,0 0 11 0,0 0 4 15,0 0 17-15,0 0-29 0,0 0 2 0,0 0-10 16,-13 13 5-16,13-13-6 0,0 10 2 0,0-10-17 16,-1 13 1-16,1-13 7 0,0 14-6 0,0-7-6 15,0-7 17-15,1 16-26 0,-1-7-1 0,-1-1-9 16,1 3 0-16,-3 1-11 0,1-1 9 0,1 1-9 16,0 0 16-16,-2 1 0 0,0-1-8 15,0 0 8-15,-1 2 12 0,-2 1-5 0,2-1 3 16,1-1-21-16,-1 1-8 0,-2 0 14 15,3-2-11-15,-1 0 8 0,1-2-9 0,-1-1 4 16,0 2 11-16,1-5-21 0,2 1 5 0,1-7-16 16,-3 12 1-16,3-12-23 0,-5 10-5 0,5-10-46 15,-1 7-1-15,1-7-4 0,0 0 3 0,0 0-29 16,0 0-19-16,0 0-21 0,0 0-23 0,0 0-15 16,0 0-1176-16,0 0-45 0</inkml:trace>
  <inkml:trace contextRef="#ctx0" brushRef="#br1" timeOffset="126057.871">24174 7506 1177 0,'0'0'337'15,"0"0"16"-15,0 0-63 0,0 0-10 0,0 0-27 16,0 0-19-16,0 0-46 0,0 0 15 0,0 0-33 16,0 0-6-16,0 0-23 0,0 0 5 0,21 5-27 15,-21-5-3-15,10 2-20 0,-10-2-1 0,14 1-12 16,-14-1-22-16,19 1-7 0,-11-2 9 0,-8 1-25 16,20-1 7-16,-13-1-16 0,2-1 36 0,3 1-34 15,-3 0-14-15,-1-1-19 0,4-2 12 16,-7 1-18-16,3 1 4 0,-3-3-9 0,-5 6 7 15,9-8-2-15,-4 3 5 0,-5 5-19 0,3-9 8 16,-3 9-16-16,0-9 8 0,0 9 17 0,0 0-3 16,-8-9-7-16,0 7 8 0,8 2-5 15,-11-2 4-15,3 2 8 0,8 0 0 0,-20 4-16 16,8-1 40-16,0 2-40 0,0-2 11 0,-3 4-2 16,2 0 2-16,0 1 0 0,-1 1 22 0,1 1 4 15,1 1 11-15,0-2-30 0,2 3 13 0,1-1-13 16,3-1 21-16,2 0-6 0,-1 0 5 0,4-2 3 15,0 1-3-15,1-9 26 0,5 13-26 16,0-8-15-16,0-1 3 0,6 0-13 0,-2-1 13 16,-9-3-14-16,20 0-7 0,-8-1-15 0,1-3-25 15,1 1-30-15,-4-2-18 0,4-1-73 0,0 0-11 16,-3-4-47-16,0 1 48 0,1-1-1062 16,0 1-113-16</inkml:trace>
  <inkml:trace contextRef="#ctx0" brushRef="#br1" timeOffset="126365.441">24523 7212 1189 0,'-4'12'428'0,"3"-7"-84"15,-2 2-37-15,0 4-6 0,0 0-41 0,0-1-41 16,-1 3 21-16,0-1-53 0,0 3-13 0,1-2 4 16,-2 2-24-16,2 0-23 0,1 1 5 0,-3-1-14 15,2 2-6-15,1-1-19 0,-3 1-9 0,1 0-2 16,0-2-2-16,1 0-9 0,-1 2-8 0,1-3-17 16,-1 1-9-16,1-4-2 0,0 2-32 0,-1-3-20 15,3 0-11-15,-2-2-26 0,1 0-31 0,2-8-10 16,-4 13-37-16,4-13-83 0,0 0-17 15,-3 9-22-15,3-9-951 0,0 0-132 16</inkml:trace>
  <inkml:trace contextRef="#ctx0" brushRef="#br1" timeOffset="127328.465">24598 7516 1207 0,'13'2'315'0,"-13"-2"-56"0,10-2-33 16,-10 2-4-16,14-1-23 0,-7-1-18 0,1-1-46 15,-8 3 12-15,17-4-50 0,-8-1 29 0,0 1-29 16,1-1-29-16,-1-1 9 0,-2 2 0 0,0-1-29 15,0-1 5-15,-3 1 7 0,2 0 0 0,-6 5-42 16,6-9 14-16,-6 9-12 0,3-9 28 0,-3 9-30 16,-2-9 13-16,2 9 2 0,-4-7-19 0,4 7-8 15,-11-6 26-15,5 5-41 0,6 1 36 0,-16 0-27 16,16 0 23-16,-15 4 11 0,5-1 1 0,3 2 18 16,-4-1-22-16,1 3-8 0,1 1 6 15,1-1 4-15,1 1 6 0,0 2-18 0,0-1 11 16,1 2-8-16,2-1 35 0,1 2-39 0,1-1-7 15,1-1-5-15,1 2 23 0,0-4-33 16,1 2 7-16,2-3 15 0,0 0 6 0,2 0-26 16,-1-1 0-16,-4-6-5 0,11 7-11 0,-7-3-25 15,-4-4 5-15,10 4-36 0,-10-4 6 0,11 0-13 16,-11 0-43-16,13-3-20 0,-13 3 12 0,11-6-37 16,-11 6-28-16,13-9 27 0,-13 9 2 0,11-10-46 15,-5 3 32-15,1 1 30 0,-7 6-140 0,11-12 116 16,-5 7 24-16,-6 5 38 0,10-10 61 15,-6 5-19-15,-4 5 47 0,10-9 46 0,-6 5 32 16,-4 4-48-16,9-5 52 0,-9 5 0 0,6-5 33 16,-6 5-21-16,0 0 38 0,0 0-33 15,0 0 17-15,0 0 20 0,0 0 38 0,0 0-13 16,11 16 10-16,-11-16-2 0,0 13-20 0,1-5 35 16,-1-8-4-16,1 13-20 0,-1-13 4 0,2 13-10 15,-1-8 14-15,-1-5-19 0,3 10-6 0,-3-10-6 16,3 9-10-16,-3-9 6 0,3 6-13 0,-3-6-29 15,0 0 16-15,9 3-34 0,-9-3 4 0,0 0-16 16,0 0-2-16,18-11-8 0,-13 6-5 0,1-1-12 16,2-1-2-16,-3-1-5 0,3-1 13 15,-3 2-17-15,3 0-3 0,-3-1 1 0,2 0 9 16,-2 2-16-16,-1 1 25 0,2 0-13 16,-6 5 6-16,5-8-5 0,-5 8-1 0,7-3-1 15,-7 3-2-15,0 0 7 0,0 0 2 0,0 0-9 16,11 11-2-16,-11-11 4 0,0 10 3 0,0-10-17 15,2 11 22-15,-2-11-1 0,0 12-7 0,0-12 1 16,0 8-1-16,0-8-4 0,3 8 20 0,-3-8-13 16,0 0 4-16,0 0-18 0,5 6 4 0,-5-6-13 15,0 0 6-15,0 0-11 0,19-9 7 0,-19 9-1 16,13-8 22-16,-8 2-29 0,4 0 12 16,-2-1-14-16,2 0 14 0,0 0-14 0,-2 1 5 15,1-1 7-15,-1 2 6 0,1-2-9 0,-2 3 34 16,-2 0 0-16,-4 4-10 0,9-5-31 0,-9 5 19 15,0 0 1-15,0 0 4 0,0 0-10 16,14 10 12-16,-14-10-16 0,2 11 9 0,-2-11 3 16,0 14-3-16,0-5-5 0,0-9-4 0,0 15 26 15,0-7-19-15,0-8 18 0,0 15-20 0,0-15-20 16,0 11 0-16,0-11-25 0,2 11-23 0,-2-11-33 16,0 0-46-16,1 10-60 0,-1-10 6 0,0 0-827 15,0 0-273-15,0 0-259 0</inkml:trace>
  <inkml:trace contextRef="#ctx0" brushRef="#br1" timeOffset="127641.401">25329 7533 931 0,'0'0'258'15,"10"-8"-2"-15,-8 4-64 0,-2 4 9 16,2-8-66-16,-2 8-16 0,0-11-43 0,0 11 32 16,-9-10-41-16,1 4-4 0,2 2 14 0,-3 0-22 15,0 2 3-15,-2 0 2 0,2-1-13 0,0 3 7 16,-3 3 5-16,1 0 10 0,1 2-34 16,-2 2 49-16,3-1-30 0,-2 3 2 0,2 1-15 15,0 1-3-15,2-1-5 0,0 1-5 0,0 2 3 16,3-2 12-16,2-2-4 0,1 3-6 0,1-3 4 15,0-1-8-15,0-8-2 0,6 14-18 0,-3-8-42 16,-3-6-5-16,10 8-62 0,-10-8-51 0,0 0-16 16,18 8-70-16,-12-12-1143 0</inkml:trace>
  <inkml:trace contextRef="#ctx0" brushRef="#br1" timeOffset="128008.659">25364 7624 1327 0,'0'0'372'0,"0"0"-86"0,0 0-52 0,0 0-25 16,0 0-48-16,21-11-34 0,-12 4 15 0,-2 0-16 16,0-1-34-16,0 0 6 0,2-1-2 15,-1 2-41-15,1-1-3 0,0 0-4 0,0 0 2 16,0 0 4-16,0 1-25 0,-3 1 9 0,4 0 3 15,-5 1 6-15,1 1 10 0,0 1-8 16,-6 3-21-16,11-2-11 0,-11 2 14 0,0 0 5 0,13 5-27 16,-13-5 7-16,8 9 1 0,-5-4 2 15,-3-5 1-15,9 10-3 0,-7-3-1 0,-2-7-2 16,6 13 11-16,-5-7-15 0,3 1 6 0,0-2 7 16,-4-5-2-16,4 10 1 0,0-4 2 0,-4-6-24 15,6 8-5-15,-6-8-7 0,2 7-12 0,-2-7-11 16,5 6-5-16,-5-6-77 0,0 0-18 0,0 0-42 15,0 0 5-15,0 0-34 0,0 0-54 16,0 0 12-16,22-13 49 0,-15 6-120 0,-1 3-510 16</inkml:trace>
  <inkml:trace contextRef="#ctx0" brushRef="#br1" timeOffset="128236.857">25879 7293 731 0,'0'0'309'0,"0"0"-14"16,0 0 7-16,0 0-55 0,0 0-2 16,0 0-20-16,0 0-25 0,-4 25-8 0,1-15-8 15,1 3-12-15,2-1-14 0,-4 6 3 0,2 0-12 16,-2 0-30-16,1 4-7 0,-2 1-22 0,3 2 7 16,-2 0-23-16,1 0-11 0,1-1-10 0,0-1-3 15,-2-6-26-15,-1 0-31 0,5 0-24 16,-4-3-29-16,2-1-64 0,-1-4-34 0,0 0-82 15,3-9-9-15,-2 8-1202 0,2-8-72 0</inkml:trace>
  <inkml:trace contextRef="#ctx0" brushRef="#br1" timeOffset="128437.177">25942 7461 1223 0,'-13'3'394'0,"13"-3"-79"0,-16 2-14 16,9-1-75-16,-4 3-5 0,-1-1-45 0,-1-2-25 15,0 0-53-15,-1 1-23 0,-1-1-44 16,-1-1-34-16,0 2-84 0,1-2-50 16,2 0-94-16,-1 1-1098 0</inkml:trace>
  <inkml:trace contextRef="#ctx0" brushRef="#br1" timeOffset="128796.928">26205 7396 971 0,'-9'1'314'15,"9"-1"-38"-15,-18 3-11 0,7 0-44 0,4-2 0 16,-2 1-23-16,2 1 26 0,7-3-56 0,-16 5 22 16,10-1-20-16,1-1-3 0,5-3-23 0,-8 8-13 15,6-1-19-15,2-7 7 0,0 10-17 0,0-10-5 16,6 11-11-16,-6-11-22 0,7 8-5 0,-1-2-12 16,1-1 13-16,-7-5-6 0,11 6-2 0,-6-2-11 15,-5-4-6-15,8 7-18 0,-2-3-6 16,-6-4 12-16,2 9-11 0,-2-9 10 15,-2 12-14-15,2-12 9 0,-8 13-14 0,0-5 4 16,1-1-12-16,-3 0-4 0,-2 1-12 0,-1 0-11 16,0-2 1-16,-4 1-11 0,3-3-20 0,-5 1-19 15,2-1-35-15,-3 0-27 0,0-2-74 0,0 0-166 16,1 1-872-16,2-3-99 0</inkml:trace>
  <inkml:trace contextRef="#ctx0" brushRef="#br1" timeOffset="129552.848">25251 7489 699 0,'0'0'280'0,"0"0"10"16,0 0-73-16,0 0 8 0,0 0-60 0,0 0 3 15,0 0-25-15,0 0-37 0,0 0 29 0,0 0-22 16,0 0-31-16,0 0 11 0,28 3-12 0,-28-3-20 15,0 0-15-15,0 0 22 0,12 3-49 0,-12-3 9 16,0 0 5-16,0 0 13 0,0 0-7 0,7 4-5 16,-7-4-12-16,0 0 21 0,0 0 0 15,0 0-7-15,0 0-17 0,9 5 20 0,-9-5-23 16,0 0 14-16,0 0-30 0,0 0 6 0,0 0 12 16,0 0 3-16,0 0 0 0,0 0-6 0,0 0-7 15,-10 15-3-15,10-15 8 0,0 0-7 16,-11 5-6-16,11-5 6 0,-7 3-10 0,7-3 4 15,-6 3 4-15,6-3-10 0,-12 4 8 0,12-4-4 16,-9 2 8-16,9-2 5 0,-10 2-17 0,10-2 1 16,-9 2-20-16,9-2 20 0,-9 4-30 0,9-4 14 15,-10 1-40-15,10-1 7 0,-9 3-51 0,9-3-47 16,-10 1-47-16,10-1-26 0,-12 0-1251 16</inkml:trace>
  <inkml:trace contextRef="#ctx0" brushRef="#br1" timeOffset="136488.407">26481 7524 629 0,'0'0'169'0,"0"0"29"0,0 0-63 15,0 0 27-15,0 0-26 0,0 0 8 0,0 0-6 16,0 0-11-16,0 0-55 0,0 0 32 0,0 0 6 16,0 0 17-16,0 0-35 0,0 0-5 0,0 0 13 15,0 0-34-15,0 0 7 0,0 0-15 0,0 0-12 16,0 0 24-16,0 0-32 0,0 0 34 0,0 0-21 15,13 20-3-15,-13-20-8 0,3 10 29 0,-1-2-12 16,-2-8 4-16,0 20-3 0,3-10-6 0,-3 1 5 16,0 2-3-16,0-1-11 0,-3 0 8 15,1 1 13-15,-1 1-27 0,1 1-6 16,-4-2-7-16,1 0-22 0,-1 0 27 0,-1-1-14 16,2 1 24-16,-1-3-13 0,1-1-10 0,-1 1 1 15,-2-1-12-15,2 0-5 0,-1-1-13 0,-2-2-12 16,0-1-24-16,2 0-42 0,-4-1-2 0,-1 0-96 15,0-1-85-15,1 1-1130 0,-1-3-141 0</inkml:trace>
  <inkml:trace contextRef="#ctx0" brushRef="#br1" timeOffset="139096.273">22310 8076 527 0,'-7'-2'208'0,"-2"2"-3"0,0-3 6 16,-2 3-69-16,1 0 2 0,-4 3 23 0,1-3-34 15,-5 2 14-15,0 3-6 0,-1 0-12 16,-2 3 14-16,-2-1-30 0,1 2-30 0,-2 1-24 15,3 2 15-15,-1-2-7 0,0-1 3 0,2 2-7 16,3-2 19-16,4 1-28 0,-2-3 13 0,2 0 16 16,2-1-2-16,4-1-14 0,0 2 4 15,4-3-11-15,3-4 13 0,0 0-52 0,0 0 20 16,0 0-20-16,0 0 11 0,20 7-6 0,-20-7-3 16,21-4 9-16,-10 2-3 0,3-2-3 0,1 0-9 15,1 1-10-15,0-1 4 0,2-2 3 0,1 1 14 16,-2-1-39-16,1 1 42 0,-4-2-11 0,3 1-14 15,-1-2-6-15,-1 1-15 0,-2-1-10 0,1 1 5 16,-3 0-14-16,-1 0 14 0,1 0-18 16,-2-1 15-16,0 0 6 0,-1 2-16 0,-1-1 1 15,0 1 12-15,-3 1-28 0,1 2 37 0,-5 3-10 16,9-5 6-16,-9 5 1 0,6-4 8 0,-6 4 8 16,0 0 8-16,0 0 5 0,0 0-3 15,0 0-33-15,13 10 23 0,-13-10 11 0,1 7 8 16,-1-7-25-16,0 12 34 0,0-12-24 0,-1 10 17 15,1-10 13-15,-1 14-27 0,-1-8 4 0,2-6 23 16,0 12-10-16,-1-4 5 0,1-8-2 0,0 13-14 16,0-13 11-16,1 12 16 0,-1-12-19 0,4 9 2 15,-1-2 6-15,-3-7-1 0,8 8-10 0,-3-4-9 16,-5-4 6-16,7 9 5 0,-7-9-19 0,9 7-12 16,-5-5-5-16,-4-2-16 0,9 5-31 15,-9-5-49-15,9 2-32 0,-9-2-13 0,0 0-57 16,0 0-38-16,17-1-44 0,-17 1-1139 0</inkml:trace>
  <inkml:trace contextRef="#ctx0" brushRef="#br1" timeOffset="139732.291">22684 8124 708 0,'0'0'201'15,"1"-7"-39"-15,-1 7 28 0,0 0-11 0,0 0-22 16,0 0 0-16,-15-7-1 0,15 7-19 0,-13 0-30 15,4 1-3-15,9-1 12 0,-19 2-22 0,6-1 27 16,2 2-33-16,-3-1-12 0,-2 3 6 16,2 0-16-16,-1 1-8 0,0 1-6 0,0 0-9 15,2 1 11-15,1-1-16 0,2 3 6 0,1-3 2 16,1-2 19-16,2 2-10 0,0 0-11 0,3-1 49 16,3-6-28-16,-1 11-6 0,1-11-1 0,1 9-1 15,-1-9 9-15,9 7-29 0,-2-5 16 0,-7-2-10 16,17 1 26-16,-8-1-34 0,-9 0 6 0,21-3-17 15,-11-1 1-15,2-1-3 0,-2 0 7 0,3-1-15 16,0-3 15-16,-2 0-20 0,2-3 3 0,-3 0-19 16,0-1 4-16,3-2-6 0,-2-2 4 0,-1 2 0 15,-1 0-21-15,0 1-5 0,-1-1 16 16,1 0-34-16,-2 3 30 0,-2-2-20 0,1 2 9 16,-2 2-25-16,2 0 10 0,-3 1-3 15,-1 1 17-15,0 0 4 0,-2 8 3 0,1-13-9 16,-1 13 6-16,-3-8-5 0,3 8 10 0,-8-5-4 15,8 5 20-15,-10-1 6 0,10 1 11 0,-13 8-5 16,4-2 23-16,2 2 14 0,-3 2-3 0,0 1-23 16,0 0 32-16,0 3-29 0,3 0 22 0,-1-2-14 15,0 3 8-15,6-5-8 0,-3 5 2 0,2-3-5 16,1-1 14-16,0 1-8 0,1-2-22 0,1 2 5 16,1-3-14-16,-1-9-9 0,2 16-1 0,-1-9-48 15,0 2 0-15,-1-9-33 0,5 9 12 0,-5-9-76 16,4 10-15-16,-4-10-81 0,7 10-23 15,-3-9-1136-15</inkml:trace>
  <inkml:trace contextRef="#ctx0" brushRef="#br1" timeOffset="140293.077">22967 8165 861 0,'0'0'295'15,"-6"-9"-55"-15,6 9 28 0,-11-6-45 0,5 5-14 16,6 1-12-16,-13-3-7 0,2 5-13 0,11-2-15 16,-20 3-10-16,8 3-8 0,0-3-36 15,-3 6 24-15,2-2-30 0,-1 3-9 0,1 0-3 16,3 1 11-16,-2 2-27 0,3-1 30 0,1-1-21 15,-1 2-9-15,4-4 1 0,0 1 16 0,1-1-13 16,3-1 13-16,1-8-24 0,0 10 12 0,0-10-23 16,4 9 12-16,-4-9-22 0,10 4 14 0,-10-4-28 15,15-2 11-15,-5-3-4 0,1 1 4 0,2-2-14 16,0-3 10-16,2-2-23 0,4-2 1 0,-4-1 0 16,4-2 8-16,-2-2-23 0,1-3 3 15,-4 2-22-15,2 1 8 0,-3-2-12 0,-1 0 12 16,0 2-1-16,-1-2-2 0,0 0-14 0,-2 3 40 15,-2 0-28-15,0 3-5 0,1-1-3 16,-2 1-12-16,-2 0 3 0,-1 2-3 0,0 2-7 16,-3 1 9-16,0 2-2 0,0 7-11 0,-4-13 23 15,-2 9 11-15,2 0-16 0,4 4 35 0,-14 1-13 16,14-1 15-16,-16 8 4 0,6-1 16 0,0 2-4 16,2 5 7-16,-1-1-12 0,-1 1 13 0,2 1 5 15,1 0-12-15,1 2-10 0,-2-1 2 0,2 2-2 16,2-1-2-16,1 1-4 0,0-2 4 0,2 0 3 15,2-2-5-15,-1 0-11 0,1-2 24 16,2-1-30-16,2 1-16 0,-2-4-15 0,2 0-14 16,1 1-21-16,1-3-20 0,-2-1-45 0,-5-5-56 15,0 0-16-15,23 5-74 0,-16-5-941 16,-7 0-162-16</inkml:trace>
  <inkml:trace contextRef="#ctx0" brushRef="#br1" timeOffset="141380.392">23808 7942 1285 0,'0'0'399'0,"0"0"-58"15,-16 22-16-15,12-17-29 0,1 3-26 16,-1-3-46-16,0 5-12 0,1-1-26 0,-1 0-3 16,-1 0-27-16,2-1-6 0,0 1-11 0,0 3-1 15,1-2-20-15,1-1-16 0,-1 1-8 0,2-1-14 16,0 0-18-16,0-9-8 0,3 15-43 16,2-8-19-16,1-4-39 0,-6-3-25 0,18 4-8 15,-6-7-29-15,1 0-35 0,4-2-26 0,-2-4-23 16,2 2 3-16,0-4 10 0,2 0 29 0,-2 0-11 15,0-1 1-15,-5 3 14 0,1 0 52 0,-2-1-22 16,1 0 62-16,-3 4-12 0,0-1 63 0,-2 0 15 16,0 2 58-16,-1 0 17 0,-2 1-1 0,-4 4 24 15,7-3 7-15,-7 3-1 0,0 0-8 16,0 0 15-16,0 0 11 0,0 0-9 0,0 0 0 16,-16 18-15-16,7-10 14 0,0 2-8 0,-1 1 12 15,-2 0-43-15,0 2 3 0,2-2-7 0,-2 4 5 16,2-6-18-16,-1 4 7 0,2-1-17 15,2-2 4-15,1-1 1 0,-1 0-1 0,0-1-7 16,2-1-12-16,0 0-14 0,-1 0 2 0,2-2-12 16,0 0 1-16,0 2-6 0,4-7 8 0,-7 10-18 15,1-5 6-15,0 2-2 0,1 0-3 0,-2 1-1 16,1 0 1-16,-4 3-2 0,3-1 10 0,-3 1-15 16,2 0 6-16,-1 1-3 0,0-1 23 0,0 2-10 15,2-2-29-15,0 1-4 0,-2-2-5 16,2 0-31-16,2-2-12 0,-1 0-28 0,2-2-20 15,-1-1-44-15,0 0-33 0,5-5-27 0,0 0-48 16,0 0-964-16,0 0-111 0,0 0-166 16</inkml:trace>
  <inkml:trace contextRef="#ctx0" brushRef="#br1" timeOffset="141884.146">23713 7883 1082 0,'0'0'412'0,"0"0"-22"15,0 0-59-15,0 0 19 0,0 0-34 0,-8 1-7 16,8-1-30-16,0 0 2 0,0 0-34 16,0 0-9-16,0 0-18 0,0 0-34 0,0 0-32 15,0 0 6-15,0 0-16 0,0 0-16 0,0 0-16 16,21-9-24-16,-21 9-10 0,13-3 11 0,-6 2-17 16,-7 1-7-16,18-2-16 0,-8 1-1 0,1 1-14 15,3 0 1-15,1 1-9 0,1 0-22 0,3 0-11 16,-1 2-13-16,2 0-24 0,1 0-15 0,0 1-36 15,0-2 1-15,0 4-58 0,0-4-15 16,-2 0-63-16,0 11-72 0,-2-11-882 0,-3-1-74 0,1 1-108 16</inkml:trace>
  <inkml:trace contextRef="#ctx0" brushRef="#br1" timeOffset="144293.002">24758 7977 829 0,'0'0'305'16,"0"0"6"-16,0 0-29 0,0 0 2 0,0 0-23 16,0 0 5-16,0 0-37 0,0 0-5 0,0 0-16 15,0 0-22-15,0 0-28 0,0 0-17 16,0 0 4-16,0 0-8 0,-3 30-3 0,1-23-13 16,1 3-1-16,-1 1-16 0,0 0-9 0,0 1 1 15,0 1-4-15,-1-2-16 0,0 3-7 16,3-1 5-16,-4-1-16 0,1 2-9 0,1-3-2 15,1 2-7-15,-2-2 0 0,3 1-17 0,-3-2-9 16,0 1-35-16,1-1-14 0,-2-1-41 0,2 2-32 16,-4-2-31-16,4-2-16 0,-1 1-25 0,1-4-20 15,-3 2-72-15,5-6 7 0,-8 10-21 0,8-10-1066 16,0 0-74-16</inkml:trace>
  <inkml:trace contextRef="#ctx0" brushRef="#br1" timeOffset="144604.06">24793 8115 1027 0,'-13'3'308'15,"-2"0"-39"-15,3 0-58 0,0-2-1 0,12-1-34 16,-23 4-3-16,10-1-26 0,1-2-22 16,-1 1-10-16,2 1-20 0,11-3-8 0,-23 4 3 15,13-3-18-15,10-1 6 0,-20 2-47 0,10-2-25 16,10 0-71-16,-18 0 0 0,18 0-117 0,-17 0-57 15,8-1-1223-15</inkml:trace>
  <inkml:trace contextRef="#ctx0" brushRef="#br1" timeOffset="145212.525">25026 8113 638 0,'0'0'240'0,"0"0"-36"0,0 0-12 15,0 0 28-15,0 0-3 0,0 0-18 0,0 0-13 16,0 0-17-16,0 0-17 0,0 0-15 0,0 0-35 15,-31 13 15-15,23-6 24 0,-1-1-51 0,3-1 11 16,-4 2-4-16,1 1-4 0,3 0-9 0,-4-1-5 16,2 1-20-16,1-1-6 0,0 0 3 0,1 1-2 15,2-2-15-15,-3 1 12 0,4-3 8 0,3-4 11 16,-6 9-8-16,6-9 2 0,0 8-20 16,0-8-1-16,0 0 6 0,11 6-23 0,-11-6 8 15,13 0-12-15,-13 0 5 0,16-2 14 0,-5-2-22 16,-1 0 16-16,0-1-17 0,-2 0-6 0,2 0 10 15,-1 0-12-15,-1-2-10 0,1 1-2 16,-1 0 4-16,-2 0 1 0,2-1-25 0,-1-1 20 16,-1 1-9-16,-2 0-4 0,-1 0-17 0,1 2-10 15,0-1-5-15,-4 6 9 0,2-9-7 0,-2 9-3 16,0 0 15-16,-4-13-13 0,4 13 13 0,-9-3 3 16,5 1-25-16,4 2-24 0,-13 0-29 0,2 0 7 15,11 0-63-15,-20 2-39 0,10 0-38 16,0-1-1277-16</inkml:trace>
  <inkml:trace contextRef="#ctx0" brushRef="#br1" timeOffset="146004.163">25579 7924 1364 0,'0'0'393'0,"0"0"-54"16,0 0-25-16,0 0-47 0,0 0-1 0,0 0-16 15,0 0-52-15,0 0-8 0,0 0-24 16,0 0-5-16,-14 25 7 0,10-16-35 0,1 4 1 16,-3 1-27-16,2 2 19 0,-2-3-11 0,-1 4-6 15,3 0-22-15,-3 1-2 0,1-1-9 0,1 1-1 16,0 0-28-16,1-2 3 0,0-1-4 0,1-1-7 16,0-1-1-16,0-1 7 0,1-1-29 0,0-1-12 15,-1 0-21-15,2-4-8 0,1-6-20 0,0 13-28 16,0-13-8-16,6 7 18 0,-6-7-14 0,6 3 10 15,-6-3-6-15,0 0 8 0,0 0 0 0,23-7 11 16,-17 3 5-16,1-1-9 0,0-1 15 0,0 1 9 16,0 0 24-16,-1-1-26 15,-2 2-10-15,-4 4 12 0,9-8-18 0,-5 2 31 16,-4 6-11-16,6-8 8 0,-6 8-7 0,4-8 31 16,-4 8-14-16,0-7-5 0,0 7 14 0,0 0-3 15,-6-9-30-15,6 9 14 0,-7-3 22 0,7 3-7 16,-7-4-7-16,7 4 22 0,-9-4-26 0,9 4-2 15,-14-2-57-15,14 2-18 0,-13-3-59 0,13 3-36 16,-13-5-219-16,4 4-893 0,2-2-168 0</inkml:trace>
  <inkml:trace contextRef="#ctx0" brushRef="#br1" timeOffset="146432.849">25891 8111 1032 0,'0'0'353'0,"0"0"-27"0,-36 6-64 16,24-4-16-16,2 3-13 0,-2-2-16 16,0 2-34-16,-1 2-16 0,2-2-6 0,0 2-13 15,-3 2-22-15,3 0-1 0,2-1-20 0,-3 3 7 16,4-3-29-16,3 2 13 0,1-1 10 0,0-2 5 16,3 0-17-16,1-7 5 0,0 13 2 0,0-13-6 15,7 7-15-15,-7-7 14 0,13 4-40 0,-13-4 7 16,17 0-13-16,-6-3 3 0,0 1-8 0,2-3-14 15,-4 0-8-15,3 0 7 0,-2-2-9 0,-1 1 2 16,1 0-23-16,-1-1-8 0,-3 1-20 0,1-2-10 16,0 3-18-16,-4-2-14 0,1 0-2 15,-4 7-37-15,0-14-23 0,0 14-15 16,-4-15-42-16,1 8-19 0,3 7-29 0,-12-13-982 16,8 6-116-16</inkml:trace>
  <inkml:trace contextRef="#ctx0" brushRef="#br1" timeOffset="146740.177">26113 8021 1322 0,'0'0'405'16,"-2"14"-36"-16,-2-5-44 0,2-1-32 0,1 2-3 15,-4 2-48-15,1-1-7 0,1 0-41 0,3 2-15 16,-4-1-6-16,2 1-22 0,2 1-25 0,-4-2-13 16,3 2-13-16,-1-2 1 0,0 2-43 0,0-1-13 15,-2-1-42-15,-2-1-29 0,4 1-23 16,0-2-42-16,-4-1-40 0,3-2-21 0,3-7-49 15,-4 8-27-15,4-8-1009 0,0 0-108 16</inkml:trace>
  <inkml:trace contextRef="#ctx0" brushRef="#br1" timeOffset="146940.497">26176 8159 1261 0,'-6'-3'308'0,"6"3"-10"16,-10-3-66-16,10 3 5 0,-11-2-32 0,11 2-26 16,-15-1-27-16,7 2-11 0,-5 1-21 0,2-1 7 15,-1 1-47-15,-1 0-4 16,-1-1-49-16,3 1-18 0,-3-1-40 0,3-1-65 16,11 0-77-16,-24 2-1146 0,17-2-139 0</inkml:trace>
  <inkml:trace contextRef="#ctx0" brushRef="#br1" timeOffset="147344.262">26266 7963 1660 0,'-9'19'446'16,"4"2"-80"-16,-4-3-32 0,5 0-64 0,-3 0 10 15,1 0-45-15,0 0-23 0,-2 2-4 0,5-2-10 16,-3-3-17-16,2-1-24 0,1 1 2 0,-2-4 3 16,5-1-23-16,0-2 9 0,0 1-43 0,0-9-3 15,5 9-28-15,-5-9 4 0,13 4-17 0,-13-4-11 16,13-2-9-16,-1-2-6 0,-3 1-8 0,5-3 6 16,-1-1-14-16,0-1-9 0,1 1 1 0,-1-1-3 15,-1 1 3-15,1-2 3 0,-4 4-18 0,1 1 17 16,-2-2-4-16,-1 2 7 0,1 2-16 0,-8 2 19 15,12-1 4-15,-12 1 12 16,0 0-37-16,11 7 4 0,-8 0-6 0,-3-7-2 16,4 17 8-16,-4-8-4 0,0 1-5 0,0 1-1 15,0 0 19-15,0 0-22 0,0 1-12 0,0-2-8 16,0 0-15-16,0-10-9 0,0 16-13 0,0-9-21 16,0-7-30-16,3 8-22 0,-3-8-45 0,0 0 5 15,0 0-45-15,6 4-12 0,-6-4-25 0,0 0-267 16,0 0-704-16,18-11-199 0</inkml:trace>
  <inkml:trace contextRef="#ctx0" brushRef="#br1" timeOffset="148104.41">27263 8036 838 0,'0'0'309'0,"0"0"-35"16,-11-7-23-16,4 4-47 0,0 1-3 0,-4-1-56 16,2 1 12-16,-5 1-33 0,1 0 12 0,-3 1-18 15,3 0 3-15,-5 2-11 0,2 3 0 0,-4-3-18 16,0 5 25-16,2-1-20 0,0 1-11 0,0 4 0 16,2-3 18-16,1 1-26 0,3 0 13 0,-1 2 2 15,4-2 0-15,1-1-16 0,4 0-11 16,-2-2-4-16,6-6-11 0,0 10 4 0,0-10-3 15,0 0-15-15,14 7 4 0,-14-7-5 16,19-4-11-16,-7-1-2 0,1-2-5 0,5-2-18 16,-2-5 0-16,8-3-10 0,-3-2-8 0,-1-3-3 15,0 1-4-15,1-4-11 0,-4 0 0 0,2-1-1 16,-4-1-22-16,1 0 0 0,-1 1 39 0,-3 0-37 16,-3 5 4-16,0 2-10 0,-5 2 6 0,4 1-1 15,-6 3-3-15,2 3 14 0,-2 0 40 0,-2 4-24 16,0 6 18-16,0 0 10 0,-6-4 6 0,6 4 33 15,0 0 24-15,-19 26 6 0,12-11 17 0,-1 4 4 16,-2 3 11-16,2 6 0 0,-1 2 4 0,1-1-13 16,0 1 0-16,3-4 9 0,1 0-27 15,-1-1 3-15,1-3-6 0,4-2 3 0,0-2-14 16,0-1-13-16,4-3-6 0,-1-3-26 0,-1 0-19 16,5-2-47-16,-3-2-36 0,2-2-32 15,2-1-10-15,0 0-23 0,-8-4-33 0,16 0-30 16,-16 0-31-16,20-6-35 0,-6 2-120 0,-5-1-991 15,2 0-120-15</inkml:trace>
  <inkml:trace contextRef="#ctx0" brushRef="#br1" timeOffset="148260.895">27416 8094 1566 0,'0'0'400'15,"0"12"-65"-15,0-12-47 0,0 12-55 0,-1-6-67 16,1-6-96-16,-2 11-86 0,2-11-93 0,-4 9-147 16,4-9-1083-16</inkml:trace>
  <inkml:trace contextRef="#ctx0" brushRef="#br1" timeOffset="148892.77">27512 7994 1269 0,'0'0'284'0,"8"-2"-29"16,-8 2-64-16,0 0-15 0,11-4-11 0,-11 4-64 16,8-2-8-16,-8 2-34 0,14-1 17 0,-5 0-16 15,-9 1-9-15,18 0-5 0,-9-2-8 0,2 1 6 16,1 1 4-16,-2-1-16 0,-10 1 32 0,19 0 2 15,-11-1 15-15,-8 1 5 0,16 0 12 0,-9 0-38 16,-7 0-3-16,13 0 22 0,-13 0-45 16,0 0-15-16,11 0 18 0,-11 0-22 0,0 0 16 15,10 0-14-15,-10 0 32 0,0 0-32 0,0 0 14 16,0 0 3-16,0 0 5 0,0 0-10 16,0 0 1-16,-25 7 0 0,16-4 4 0,-1 0-8 15,-1 0 10-15,-2 3 0 0,2-3 17 0,-2 2-25 16,-1 1 11-16,1 0-18 0,-1 2 21 0,1-1-23 15,2 1 18-15,-1-1-22 0,3 0 9 0,1 0 10 16,0 2-1-16,1-4-12 0,1 4-1 0,2-3 6 16,4-6 15-16,-5 10-17 0,5-10 7 0,2 9-8 15,-2-9 24-15,0 0-27 0,9 8-8 16,-9-8-7-16,13 3 3 0,-13-3-6 0,17-4 13 16,-17 4-13-16,18-5 15 0,-7 1-2 0,-3 1-9 15,4-1-5-15,-3-1-1 0,2 0 8 16,-3-1-3-16,0-1-18 0,1 2 18 0,-3 0-10 15,1-2 1-15,0 1 4 0,-3 1-10 0,-1 0-12 16,-3 5 0-16,6-12-11 0,-6 12 11 0,4-7-11 16,-4 7 24-16,3-5-12 0,-3 5 21 0,0 0-5 15,0 0 21-15,0 0-9 0,0 0 5 0,0 0 14 16,0 0-2-16,0 0-6 0,-9 21 31 0,9-21-10 16,-2 17-17-16,0-5-5 0,2-5 20 15,2 4-6-15,0-2-2 0,0 0-19 0,1 0 8 16,0-1-6-16,-2-1 10 0,6-1-19 0,-7-6-6 15,5 13-26-15,-1-9-4 0,-4-4-49 16,11 5-23-16,-11-5-35 0,0 0-25 0,0 0-53 0,24-3-91 16,-21-2-923-16,-3 5-103 0</inkml:trace>
  <inkml:trace contextRef="#ctx0" brushRef="#br1" timeOffset="149104.523">27442 7863 1649 0,'0'0'414'16,"0"0"-60"-16,0 0-57 0,0 0-74 0,0 0-46 15,0 0-39-15,21-6-59 0,-21 6-37 0,0 0-54 16,15 3-48-16,-15-3-51 0,0 0-46 0,19 8-136 15,-13-4-1026-15</inkml:trace>
  <inkml:trace contextRef="#ctx0" brushRef="#br1" timeOffset="149624.726">27977 8036 861 0,'-11'-1'270'0,"2"1"16"15,-5 0-54-15,4 1-21 0,-3 3-27 0,2-1-6 16,0 0-19-16,1 0-23 0,0 1-27 0,2 1 38 15,1 2-48-15,2-2 30 0,0 0-40 0,1 1 14 16,4-6-29-16,-5 11 26 0,5-11-24 0,0 7 10 16,0-7-36-16,0 0 29 0,5 9-36 15,-5-9 0-15,0 0-11 0,14 2 19 0,-14-2-10 16,0 0 15-16,15-4-33 0,-15 4-1 0,14-5 16 16,-7 3-7-16,-1-2-14 0,-6 4-3 15,11-5-9-15,-4 1 21 0,-7 4-28 0,10-4 8 16,-5 3 15-16,-5 1-16 0,8-4 19 0,-8 4 14 15,0 0-24-15,0 0-6 0,0 0-11 0,14 8 11 16,-14-8-18-16,2 12 41 0,-2-5-12 0,0-7 26 16,-2 22-26-16,-1-9 15 0,1-1-21 0,-3 2 31 15,-2 3 0-15,3-3-16 0,-3 0 0 0,0 1 3 16,-4-1-3-16,5 0-1 0,-4-3 1 0,0 1-2 16,0-2-9-16,0 0-9 0,0 0-11 15,-1-5 0-15,2-1-47 0,0 0-8 0,-2-1-8 16,2-1-16-16,9-2-41 0,-18-3-10 15,8 1-35-15,2-2-24 0,8 4-28 0,-16-9-48 16,10 2-1057-16,1 1-145 0</inkml:trace>
  <inkml:trace contextRef="#ctx0" brushRef="#br1" timeOffset="149943.723">28198 8051 833 0,'-17'-8'211'0,"17"8"27"16,-12-1-26-16,12 1 13 0,-14 1-4 0,14-1 3 16,-11 3-16-16,4 0-8 0,7-3-62 0,-14 8 4 15,10-3-12-15,-1 0-7 0,1 2-4 0,1 0 7 16,3-7-1-16,-4 11-4 0,1-6-5 0,3-5-13 15,0 0-12-15,3 13-6 0,-3-13-5 0,5 7-4 16,-5-7 1-16,9 2-7 0,-9-2-11 16,10 1-9-16,-10-1-8 0,0 0-19 15,19-5-23-15,-11 1 3 0,-1 1-49 0,1-1-12 16,-2-3-39-16,0 4-19 0,-2-2-55 0,-4 5-34 16,7-10-53-16,3 5-54 0,-6-2-1024 0,-4 7-161 15</inkml:trace>
  <inkml:trace contextRef="#ctx0" brushRef="#br1" timeOffset="150224.543">28276 8069 1393 0,'13'1'344'0,"-13"-1"-48"0,13-1-28 15,-13 1-62-15,14-4-14 0,-2-2-13 0,-4 3-24 16,2-4-17-16,1 0-8 0,0-1-21 0,0 0-14 15,1 0-19-15,-2-1-17 0,3 2 2 0,-5 0-7 16,0 1-11-16,0-1 0 0,-1 2-21 0,0 3 9 16,-7 2-3-16,10-5 13 0,-10 5-13 0,0 0-17 15,0 0 8-15,15 7-10 0,-15-7 12 0,6 12 12 16,-4-3-19-16,-2 1-6 0,2-3 9 16,-2-7-17-16,2 18-28 0,-1-9 4 0,1 0-34 15,-2-9-19-15,1 13-27 0,-1-7-76 0,0-6-41 16,0 0-52-16,2 13-1089 0,-2-13-190 0</inkml:trace>
  <inkml:trace contextRef="#ctx0" brushRef="#br1" timeOffset="150663.791">28702 7985 829 0,'0'0'272'0,"-13"3"-17"0,13-3-7 16,-15 4-14-16,8-1-28 0,0 3-28 0,0-1-11 15,1 0-35-15,1 3-34 0,0 0 6 0,2 1 22 16,1-1-48-16,2-8 8 0,1 14-3 0,-1-7 1 16,0-7-32-16,6 12 7 0,-3-7-28 0,-3-5 30 15,10 10-25-15,-6-8-1 0,-4-2 1 0,15 3 6 16,-15-3-8-16,13-2-6 0,-3 0-2 15,-2-3-29-15,2 0 3 0,-1 1-6 0,-2-4-5 16,1 2 33-16,1-1-18 0,-1 0 7 0,-2-1-16 16,0-2 7-16,-2 1-2 0,2-2 15 0,-2 0-12 15,0-1-3-15,0-1 15 0,-1 3-22 0,-2-1 7 16,2 3 0-16,-1 0-23 0,-2 8 32 0,1-13-18 16,-1 13 24-16,0 0 0 0,0 0 4 15,0 0-1-15,0 0 8 0,0 0-1 0,0 0 23 16,-16 18-5-16,16-18-1 0,-4 14 12 0,2-6-33 15,0 0 29-15,2-8-8 0,-1 15-13 0,-1-7-4 16,2 0-6-16,0-8 0 0,0 13-33 16,0-13-19-16,-1 12-49 0,1-12-23 0,0 0-56 15,0 0-59-15,0 0-88 0,6 8-991 0,-6-8-241 16</inkml:trace>
  <inkml:trace contextRef="#ctx0" brushRef="#br1" timeOffset="150932.25">28974 7693 1486 0,'-10'23'344'0,"1"1"-38"0,1-1-53 0,0-1-3 16,-1 5-40-16,0 1-40 0,2 1-3 0,0 0-31 15,0-6-15-15,2 2-24 0,0-2-3 0,2-3 7 16,2-1-29-16,0-2-7 0,1 1 10 16,0-3-22-16,1-3-28 0,0 1-25 0,1 0-12 15,1-3-26-15,-2 1-18 0,1-3-51 0,-2-8-36 16,4 11-68-16,-1-1-73 0,1-6-1072 16,-4-4-158-16</inkml:trace>
  <inkml:trace contextRef="#ctx0" brushRef="#br1" timeOffset="151855.935">29369 7912 1010 0,'5'6'403'0,"-5"-6"-70"0,7 3-35 16,-7-3-24-16,10 3-38 0,-10-3-33 0,15 1-33 16,-15-1-36-16,16-1-9 0,-5-3-10 15,0 1-25-15,-1-3-2 0,2 1-6 0,-1 0-3 16,-2-3-4-16,2 3-14 0,-4 0-16 0,0-1-12 16,0 1 19-16,1-1-25 0,-2 3 6 0,-6 3-16 15,7-10 2-15,-7 10 0 0,3-10 25 0,-3 10-25 16,0 0-10-16,-7-10-2 0,3 8 2 15,4 2-1-15,-14-4 14 0,7 3-9 0,7 1-13 16,-21 6 14-16,10-2 2 0,-1 3-11 0,-2 3 5 16,2 1-3-16,1 2 17 0,-2 2 2 0,2 2-21 15,1 1 35-15,4-3-40 0,1 1-11 16,2 0 24-16,3-2-13 0,0-1-2 0,1-3 21 16,2 0-7-16,1 1-14 0,-1-1 7 0,4-4-52 15,-1 2-18-15,-1-6-20 0,-5-2-13 0,0 0-57 16,23-1-9-16,-23 1-68 0,19-13-17 0,-8 3-33 15,0 0-1093-15</inkml:trace>
  <inkml:trace contextRef="#ctx0" brushRef="#br1" timeOffset="152124.64">29688 7654 1413 0,'-2'9'341'0,"-1"-1"-6"0,2 3-35 16,-2 0-43-16,0 2-22 0,-2 1-30 0,0 1-24 16,1 2-21-16,0-1-17 0,1 0-15 0,-3 2-25 15,3-1 7-15,-2 0-10 0,2 3-16 0,-1-2-8 16,-2 2-12-16,3-2-11 0,-1 2-8 0,0-4-11 16,-1 0 11-16,2-3-20 0,-2 2-20 15,2-4-12-15,1 0 2 0,-1-1-50 16,1-2-19-16,1-4-30 0,-1 5-6 0,2-9-25 15,0 0-45-15,0 0-37 0,0 0-29 0,0 0-30 16,0 0 16-16,12 8-1128 0</inkml:trace>
  <inkml:trace contextRef="#ctx0" brushRef="#br1" timeOffset="152508.587">29744 7957 1001 0,'11'6'300'0,"-3"-4"-28"0,-8-2-7 0,14 4-44 15,-7-2-15-15,1 1-37 0,-8-3 20 0,16 3-45 16,-9-1-20-16,-7-2-2 0,17 1-23 0,-17-1-28 16,14-3 6-16,-6 1-9 0,1 1-2 0,-2-3-14 15,-1 0-5-15,-6 4-6 0,11-7 4 0,-6 4-30 16,-5 3 8-16,6-10-18 0,-3 6 33 0,-3 4-40 15,1-14 16-15,-1 14-11 0,-4-13 28 0,1 8-25 16,-1-1 6-16,-1 1-10 0,-3 0 16 0,3 1-12 16,-2 2 14-16,7 2-7 0,-17-2 11 15,8 6 10-15,1 1-9 0,-3 2-25 16,0 1 20-16,1 1-4 0,1 0-1 0,2 3 1 16,0 0-5-16,1 0-13 0,1-2 12 0,2 1 10 15,0 0-4-15,3 1 1 0,-2-2-17 0,2-1-14 16,2 0 23-16,1 1-43 0,2 0 6 0,-1-4-33 15,1 1 22-15,-5-7-78 0,10 10 18 0,-5-8-59 16,-5-2-52-16,0 0-31 0,21 4-304 0,-13-4-913 16</inkml:trace>
  <inkml:trace contextRef="#ctx0" brushRef="#br1" timeOffset="153340.183">29987 8064 923 0,'0'0'287'15,"3"10"8"-15,-3-10-28 0,6 7-25 0,-6-7-30 16,5 4-28-16,-5-4-49 0,8 3-7 0,-8-3-31 16,0 0-11-16,16-6 11 0,-9 5-15 0,1-5-5 15,0 1-6-15,0-1-28 16,1-1 4-16,1-1 2 0,-2 2-21 0,1-2 1 15,-1 2 17-15,1-2-11 0,-2 4-16 0,-3 0 4 16,2 0 13-16,-6 4-36 0,8-6 20 0,-8 6 3 16,0 0-4-16,10 1-23 0,-10-1 19 0,0 0-9 15,0 0-3-15,1 20 9 0,-1-20 10 0,-1 11-22 16,1-11 21-16,1 13-12 0,-1-8 8 0,0-5-14 16,0 12 3-16,0-12-1 0,2 10 24 0,-2-10-15 15,4 7-2-15,-4-7 1 0,7 3 7 0,-7-3 9 16,0 0-32-16,16-2 3 0,-16 2 3 15,13-8-6-15,-6 3-11 0,2 0 26 0,0-2-10 16,-2 0-2-16,3-1 3 0,-2 0-6 16,1-1-14-16,-1 2 6 0,2-1 8 0,-1 1-14 15,-2-1 17-15,-1 4 9 0,2-3 2 0,-4 3-29 16,-4 4 18-16,10-4 0 0,-10 4 4 0,0 0-13 16,0 0 9-16,13 8 18 0,-13-8-13 0,2 13-19 15,0-5 10-15,-2-8-1 0,0 15 8 0,0-7-3 16,0-8-3-16,0 14 17 0,-2-8-5 15,2-6-9-15,2 12-18 0,-2-12-15 0,-2 9-7 16,2-9-30-16,0 0-9 0,2 11-7 0,-2-11-22 16,0 0-35-16,0 0 1 0,0 0-55 0,0 0 26 15,0 0-19-15,0 0 27 0,0 0-27 0,0 0-97 16,16-22 110-16,-16 22-41 0,7-8-37 16,-7 8 61-16,8-7 58 0,-8 7 47 0,7-8 23 15,-7 8-13-15,10-3 11 0,-10 3 77 0,11-6 15 16,-11 6 44-16,10-3-14 0,-3 3 22 0,-7 0-5 15,16 0 18-15,-9-3 22 0,-7 3-68 0,16-2 33 16,-7 1 15-16,0 0-46 0,-1-1 20 16,3 0 13-16,-3-1-2 0,2 0-30 0,-2-1 60 15,2 0-45-15,-1 0 1 0,-2-1-48 0,2 1 51 16,-2-1-1-16,1 1-13 0,-4-3-39 0,2 1 42 16,-1-2-21-16,-1 0 22 0,-2-1-48 0,-2 1 18 15,0-2-18-15,-2-1 29 0,-2 3 6 16,0-1-3-16,1 2-39 0,-3 1 56 0,2 3-17 15,-3 0-5-15,7 3 18 0,-15 3-1 0,6 2-7 16,0 1 7-16,0 2-2 0,-1 4 11 0,1 1-24 16,2 1 16-16,-1 1-3 0,2 0-5 0,0 0-7 15,4 0 0-15,-1-1-27 0,1-3 6 16,2 3-22-16,2-3 46 0,-1 1-34 0,1-3 17 16,-1 1-27-16,2-1-5 0,0-2-47 0,-3-7-34 15,0 0-91-15,11 11-7 0,-11-11 7 0,14 0-322 16,-14 0-1022-16</inkml:trace>
  <inkml:trace contextRef="#ctx0" brushRef="#br1" timeOffset="153663.952">30599 8089 1071 0,'0'0'280'0,"0"0"-27"15,0 0-49-15,0 0 9 0,19-12-37 0,-14 6-37 16,4-1-13-16,-4-4 11 0,4 2-33 0,-2-2-1 16,3-1-18-16,0 1-10 0,-2 0-15 0,3 0-4 15,-1 0 14-15,2 0-20 0,-1 1-10 0,-3 0 6 16,1 3-15-16,1 1 14 0,-3 0-32 0,0 3 31 16,-1-1-11-16,-6 4 9 0,12 0-15 15,-12 0 23-15,10 7-18 0,-5 0 0 0,-5-7-15 16,4 16-19-16,-1-5 17 0,-3 0-10 15,1 1-17-15,1 0 15 0,-2 0 1 0,1-1 15 16,-1-1-10-16,0-3 8 0,0-7-19 0,0 16-24 16,1-9-50-16,-1-7-12 0,-1 12-55 0,1-12-26 15,0 0-35-15,0 0-27 0,0 0 20 0,7 6-1192 16</inkml:trace>
  <inkml:trace contextRef="#ctx0" brushRef="#br1" timeOffset="153892.558">31060 7744 892 0,'4'20'331'0,"-4"-20"12"0,-3 19-59 0,-1-8-35 16,2 4-19-16,-1 2-31 0,1 2-17 0,-2 0-28 15,1 0-36-15,-1 4 12 0,-1-2-28 0,1 3-1 16,-3-1-12-16,2-1-12 0,-1 1 0 15,0 0-50-15,0-4-33 0,0-1 3 0,1-2-33 16,1-1-52-16,0-4-39 0,1 0-43 0,0-3-75 16,3 0-1104-16,0-8-193 0</inkml:trace>
  <inkml:trace contextRef="#ctx0" brushRef="#br1" timeOffset="154072.159">31084 7992 940 0,'-10'2'366'0,"0"2"-63"0,-2 0-48 16,0 1-53-16,-2-1-21 0,1 2-92 0,2-3-44 16,-3 2-72-16,3 1-76 0,-2-4-42 0,3 1-33 15,1-3-1265-15</inkml:trace>
  <inkml:trace contextRef="#ctx0" brushRef="#br1" timeOffset="154475.957">31388 7892 803 0,'0'0'293'0,"0"0"-33"0,0 0-43 16,0 0-26-16,0 0-42 0,-33 3 15 0,26-2-44 16,0 2 16-16,7-3-7 0,-15 3-26 0,8-2 22 15,7-1-18-15,-13 3-19 0,6-1 9 0,7-2 3 16,-10 2 14-16,10-2-9 0,-9 4 4 0,9-4-11 16,-4 5 22-16,4-5-55 0,-5 6 9 0,5-6-12 15,0 9 6-15,0-9-27 0,0 0 2 0,7 12 14 16,-7-12-24-16,4 10 5 0,0-3 5 15,0-3-8-15,-4-4-8 0,10 10 2 0,-4-6-15 16,-2 3-9-16,0-2-8 0,-4-5 14 0,6 13-9 16,-3-6-7-16,-2 0 5 0,-1-7 0 15,3 15-13-15,-3-8-1 0,0-7 7 0,-3 15-15 16,2-8 6-16,-2-1-6 0,0 0 10 0,3-6-26 16,-8 13-11-16,1-8-9 0,0 0-2 0,0-1-5 15,-1-1-23-15,0 0-35 0,8-3-31 0,-18 2-63 16,18-2-38-16,-23-1-1097 0,13 0-156 15</inkml:trace>
  <inkml:trace contextRef="#ctx0" brushRef="#br1" timeOffset="156460.122">22010 8817 904 0,'-14'-4'252'0,"14"4"-4"0,-16-3-28 16,8 3-26-16,8 0-35 0,-17-3-5 15,17 3 23-15,-18-1-17 0,18 1-26 0,-18 0 14 16,18 0-23-16,-19 2 4 0,10 0-12 0,9-2-6 16,-18 4-21-16,8-1 0 0,1 0-17 0,3-1 8 15,-3 2-13-15,3 1 19 0,6-5-21 0,-11 8 1 16,4-4-4-16,7-4-11 0,-6 8 0 0,3-2 6 16,3-6-7-16,2 11 1 0,-2-11-6 0,4 11-15 15,-4-11 11-15,10 11-2 0,-3-3 2 0,0-2-17 16,0 0-6-16,3 1 7 0,-3-2-29 15,0 2 19-15,0-1 1 0,-1-1-9 0,1 0 10 16,-4 1-13-16,-3-6 10 0,5 12 1 16,-5-12-6-16,-1 11 3 0,1-11-21 0,-9 13 18 15,1-6-10-15,1-1-2 0,-3 0-8 0,-2-1 12 16,0-1-12-16,-5 1 2 0,4-1-33 0,-2-2-10 16,-2 1-39-16,0 0-35 0,1-3-10 0,1 0-59 15,1-1-32-15,1-1-50 0,0 0-1084 0,6 0-157 16</inkml:trace>
  <inkml:trace contextRef="#ctx0" brushRef="#br1" timeOffset="157103.649">22031 8910 861 0,'0'0'298'0,"0"0"-20"15,0 0-28-15,0 0-24 0,0 0-29 0,0 0 8 16,-13 19-48-16,13-19 4 0,-7 13-37 0,3-6-13 16,0 2 3-16,0-2 22 0,-1 2-49 0,4 1 21 15,-2-1-9-15,0-1 0 0,2 1-37 0,-1-2 23 16,1 0 9-16,1-7-19 0,-1 13-11 0,1-13 6 15,1 10-26-15,-1-10 11 0,4 6-3 0,-4-6-3 16,10 1-1-16,-10-1-5 0,0 0-12 16,20-7-3-16,-11 3-19 0,-1-2-9 0,3-2-16 15,-2 1 11-15,2-1 5 0,0 0-8 0,-1-3-29 16,-1 1 4-16,2 0 18 0,-2-1-9 0,-2 1 15 16,1 1-36-16,-1-1 10 0,-1 2 21 15,-1 1-8-15,1 0 14 0,0 1-16 0,-2 0-4 16,-4 6 31-16,6-9-12 0,-6 9 9 0,0 0 2 15,5-2 23-15,-5 2-13 0,0 0-26 0,0 0 19 16,-8 21 1-16,5-12 11 0,0 2-10 0,-1-2 4 16,1 2-2-16,0-1-4 0,2 1 14 0,-2-1-5 15,2 0-6-15,-1-2 11 0,1 0-25 0,1 1 6 16,0-9-5-16,-3 14-6 0,3-8-16 16,0-6-22-16,0 10-26 0,0-10-14 0,0 0-13 15,0 0-3-15,4 7-30 0,-4-7-20 0,0 0-17 16,0 0-42-16,0 0 22 0,21-15-11 0,-21 15-1 15,16-12-1345-15</inkml:trace>
  <inkml:trace contextRef="#ctx0" brushRef="#br1" timeOffset="157487.915">22445 8720 1545 0,'-7'17'387'0,"-1"-1"-26"0,1 0-55 16,-1 0-11-16,3-1-46 0,-3 5-21 0,0-1-20 15,0 2-11-15,-1 1-31 0,-2-1-18 16,4 1-27-16,-2 2 4 0,0-3-26 0,2-1-5 16,1-2-18-16,2-2 8 0,-1-2-13 0,2-2 10 15,1-1-18-15,2-2-5 0,0-2-15 0,0-7-7 16,7 11-8-16,-7-11 2 0,16 0-6 0,-4-3-10 15,1-3-10-15,2-1 15 0,0-1-21 16,-3-2-7-16,4 1-1 0,-5-1 12 0,2 1-9 0,-2 0 10 16,-2-1-17-16,-1 1 30 0,-2 1-23 15,-1 0 3-15,-2 1-11 0,0 0 1 0,-3 7-9 16,0-12 6-16,0 12-4 0,-3-9-5 0,-1 5 0 16,-3 0-13-16,0 2 39 0,-3 2-48 15,0-2-32-15,-1 2-11 0,-2 2-19 0,2-1-14 16,-3 0-32-16,2 0-4 0,12-1-35 0,-18 2-21 15,18-2-49-15,-10 3-997 0,10-3-105 0</inkml:trace>
  <inkml:trace contextRef="#ctx0" brushRef="#br1" timeOffset="157743.557">22687 8672 1338 0,'0'0'434'0,"0"0"-77"0,6 15-45 16,-6-15-13-16,-3 13-10 0,0-3-39 0,0 0-3 15,2 1-47-15,-5 1 5 0,2 2-32 0,0-1 11 16,-1 4-27-16,1-1-26 0,-2 0-16 0,0 2-6 16,0 2-12-16,-1-1 4 0,1 2-23 0,-1 0-1 15,0-1-40-15,0 0-23 0,1-3-35 0,2 0-30 16,0-1-27-16,1-4-33 0,-1 0-47 15,1-4-59-15,3-8-50 0,1 11-936 0,-1-11-114 16,9 5-141-16</inkml:trace>
  <inkml:trace contextRef="#ctx0" brushRef="#br1" timeOffset="157931.952">22738 8932 1478 0,'0'0'355'0,"-11"-1"-45"0,11 1-32 16,-13-4-9-16,3 4-74 0,1 0-4 0,-1-1-47 15,-1 1-6-15,0-1-48 0,-2 1-80 0,2-1-41 16,-2-2-40-16,1 2-55 0,2-1-59 0,2-1-1138 16,0 1-116-16</inkml:trace>
  <inkml:trace contextRef="#ctx0" brushRef="#br1" timeOffset="158603.731">22768 8999 1510 0,'0'0'381'0,"3"11"-39"0,-3-11-65 16,0 10-24-16,0-10-15 0,0 0-46 0,2 12-24 15,-2-12-24-15,0 0-17 0,0 0-24 0,0 0 14 16,0 0-25-16,0 0-9 0,0 0 7 0,0 0-29 16,13-18 4-16,-10 8-9 0,1 1-9 0,0 1-5 15,1-3 2-15,1 3-3 0,-1 0-5 0,0-1-5 16,1 1-8-16,0 2-3 0,1-2 18 0,-3 1-36 16,2 4-2-16,-2-2-20 0,2 1-25 15,-6 4-14-15,11-3-23 0,-6 0-17 16,-5 3 5-16,10-1-21 0,-10 1-1 0,16 0-20 15,-16 0 0-15,16 1-6 0,-8 1 21 0,-8-2 3 16,21 4 24-16,-11-4-12 0,3 3 14 0,0-2-7 16,1 0 48-16,-3 2-8 0,2-3 23 0,1 1 0 15,-1 0 26-15,1-1-14 0,-3 0 54 0,3-1 0 16,-4 1 6-16,-1-1-22 0,-9 1 53 0,18-1-40 16,-10-2-15-16,0 2-5 0,0-2 38 0,-8 3-23 15,10-4-6-15,-10 4-7 0,3-6 35 0,-3 6-9 16,0 0 31-16,0 0-11 0,0 0 19 0,-21-1-7 15,21 1 25-15,-19 7-18 0,8-3 11 0,1 3-21 16,0-2 4-16,-3 5 9 0,2-2-9 16,1 2-27-16,-1 0 14 0,2-2-17 15,2-1 25-15,-1 1-20 0,4-2 11 0,-1 0-13 16,2-1 8-16,3-5-30 0,-2 8 23 0,2-8-6 16,0 0 6-16,0 0-24 0,0 0 5 0,21 2-5 15,-21-2 23-15,18-7-23 0,-5 1-8 0,-2 2 0 16,2-2 5-16,-2 0-15 0,3-3 17 0,-3 4-6 15,0-1 1-15,-1 2-19 0,1-3 7 0,-3 1 7 16,1 1-1-16,-3-1-14 0,3 2 13 0,-5 0-13 16,-4 4 11-16,9-6-13 0,-9 6 15 0,4-2-28 15,-4 2 11-15,0 0-1 0,0 0 34 16,0 0-34-16,0 0-18 0,-13 18-5 0,9-11 21 16,1-1-34-16,-1 2-23 0,2-1-25 15,2-7-13-15,-2 9-61 0,2-9 1 0,0 0-25 16,13 11-8-16,-13-11-51 0,15 4-262 0,-2-7-803 15,-13 3-20-15</inkml:trace>
  <inkml:trace contextRef="#ctx0" brushRef="#br1" timeOffset="158816.225">23419 8919 418 0,'13'-11'142'0,"-9"7"-3"0,-1 0-35 16,-3 4 59-16,4-8-25 0,-4 8 40 0,0 0-15 16,0 0 32-16,0 0 18 0,-10-10 11 0,10 10-33 15,-15 5 34-15,5 0-32 0,-3 1-1 0,-1 3-31 16,1 1 24-16,-2 0-18 0,2 1-9 0,0 0-18 15,2 0-17-15,0 1-16 0,1-1-15 16,1-1 20-16,4 0-24 0,-1-3-11 16,3 2-14-16,0-3 3 0,3-6-28 0,0 0-20 15,6 10 5-15,-6-10-61 0,11 0-19 0,-11 0-38 16,19-8 17-16,-9 3-71 0,2-3-13 0,2-2-60 16,2-1-90-16,-1 1-979 0,4-3-140 0</inkml:trace>
  <inkml:trace contextRef="#ctx0" brushRef="#br1" timeOffset="159004.246">23607 8860 1409 0,'-7'23'429'0,"3"-2"-55"0,-2-1-69 16,3-1-32-16,-1-2-46 0,1-1-67 0,0 2-28 15,-1-2-47-15,3-4-63 0,-2 1-49 0,3-1-65 16,0 2-53-16,0-8-1162 0,0-6-120 0</inkml:trace>
  <inkml:trace contextRef="#ctx0" brushRef="#br1" timeOffset="159196.387">23671 8913 1223 0,'-10'2'426'0,"1"1"-71"16,-1 0-30-16,-1 0-52 0,0 0-30 0,1 1-43 15,-3-2-9-15,2 0-63 0,-2 1 1 0,2-2-73 16,-1 2-29-16,1-2-48 0,3-1-14 0,8 0-58 16,0 0-43-16,-23-1-50 0,19-2-1123 0,4 3-155 15</inkml:trace>
  <inkml:trace contextRef="#ctx0" brushRef="#br1" timeOffset="159696.236">24010 8663 949 0,'0'0'389'0,"0"0"-55"0,0 0-18 16,0 0-53-16,0 21-11 0,0-21-22 0,-2 19 3 15,2-8-34-15,-1 1-30 0,-1 2 20 0,0-1-23 16,2 2-37-16,0-1 2 0,-1 1-23 16,2-1-23-16,-1-1 8 0,2 1 8 0,1-3-34 15,-1 0-10-15,2 1-5 0,0-3-37 0,1-2-46 16,2-1-25-16,1-2-51 0,1-2-20 0,1-2-86 16,-10 0-48-16,22-6-88 0,-9-1-1013 0,4-1-170 15</inkml:trace>
  <inkml:trace contextRef="#ctx0" brushRef="#br1" timeOffset="160039.631">24181 8801 983 0,'-11'9'389'0,"0"-1"-62"0,2-2-67 15,2 1-37-15,1-1-37 0,0-1-2 0,1-2-13 16,5-3-36-16,-7 8 4 0,7-8-6 0,-7 7-15 15,7-7-22-15,-6 3-21 0,6-3 11 0,-4 6-27 16,4-6 9-16,0 0-7 0,0 0-10 16,1 10-3-16,-1-10 6 0,0 0-9 0,6 10-5 15,-6-10-15-15,4 8 2 0,-4-8-10 0,4 7 4 16,-4-7-1-16,3 11-1 0,-3-11 0 0,-1 14 21 16,-1-6-23-16,1 0-4 0,-5 3-18 15,2 0 15-15,0-2-15 0,-3 3 17 0,3-1-5 16,-2 0 12-16,2-1-11 0,-2 1 3 0,0-2-30 15,1 2 22-15,1-1 2 0,-1 1 4 0,1-2-9 16,0-1 17-16,1 0-19 0,0-2 11 0,0 1-33 16,3-7-26-16,-7 9-28 0,7-9-29 0,-4 6-27 15,4-6-49-15,0 0-75 0,0 0-584 0,0 0-614 16</inkml:trace>
  <inkml:trace contextRef="#ctx0" brushRef="#br1" timeOffset="160479.832">23983 8527 1672 0,'0'0'482'0,"0"0"-58"16,-8-2-59-16,8 2-48 0,0 0-19 0,0 0-53 16,0 0-21-16,0 0-35 0,24-5-17 15,-24 5-36-15,17-1 1 0,-9 0-20 0,6 0-22 16,-1-1 4-16,1 1-21 0,2-1-5 0,-1 2 4 16,5 0-20-16,-2 0-34 0,1-1-16 15,2 1-24-15,-3 0-37 0,-1 0-34 0,2-1-40 16,-4 1-33-16,1-2-73 0,-1 4-114 0,1-4-935 15,-2 2-118-15</inkml:trace>
  <inkml:trace contextRef="#ctx0" brushRef="#br1" timeOffset="161143.365">25045 8658 914 0,'0'-10'304'0,"0"10"-49"0,-3-11-1 16,3 11-8-16,-3-8-29 0,-1 4-11 15,4 4-40-15,-7-8-14 0,3 4-17 0,-3 1-2 16,7 3-10-16,-11-9-2 0,4 6-28 0,2 2 4 16,5 1-34-16,-14-5 19 0,8 3-11 0,-3 1 1 15,9 1-4-15,-15 1 28 0,15-1-15 0,-14 5 21 16,4 0-6-16,2 2 29 0,0 1-32 16,-2 2 8-16,1 2-14 0,2 1 6 0,-2 2-18 15,2 0-11-15,-1 2-1 0,0 3 1 0,1-2-36 16,-1 4 27-16,2-2-9 0,-1 3-7 0,0 1-6 15,1 1-23-15,-2 3-41 0,1-2-34 0,1-2-41 16,-1-1-28-16,1-1-35 0,1-5-54 16,10-3-117-16,-9-3-882 0,4-3-207 0</inkml:trace>
  <inkml:trace contextRef="#ctx0" brushRef="#br1" timeOffset="161363.941">24956 8860 1231 0,'0'0'386'0,"-9"-2"-44"0,2 1-47 16,7 1-56-16,-15-3-12 0,6 2-43 0,0-1-14 16,0 1-33-16,-1 0 4 0,0 1-18 0,0 0-7 15,-1 0-23-15,-2 1-7 0,0-1-33 0,2 1-33 16,-3-1-40-16,2 2-31 0,1-2-54 0,11 0-36 15,-22 0-90-15,14 0-235 0,-1-2-918 16</inkml:trace>
  <inkml:trace contextRef="#ctx0" brushRef="#br1" timeOffset="161752.12">24960 8960 1473 0,'0'0'350'16,"0"0"-27"-16,4 5-52 0,-4-5-15 0,0 0-48 15,0 0-13-15,0 0-25 0,0 0-25 16,0 0-31-16,0 0-2 0,13-12-14 0,-13 12-1 16,6-11-12-16,-4 3-13 0,1 0 8 0,0 0-4 15,3 0-30-15,-4-1 2 0,3 2-5 0,1 0-1 16,-2-1 11-16,1-1-9 0,2 2-8 0,-1 0 0 16,1 0-3-16,-1 1-7 0,1 1-8 0,3 0-8 15,-3 1-28-15,1 1-18 0,4 1-30 0,-12 2-4 16,19-2-55-16,-8 0-20 0,-11 2-22 0,23 0-34 15,-9 2-67-15,-14-2 9 0,23 0 38 16,-12 3-86-16,2-1-382 0,-2 0-795 0</inkml:trace>
  <inkml:trace contextRef="#ctx0" brushRef="#br1" timeOffset="161999.297">25363 8858 726 0,'0'0'245'0,"0"0"-44"15,0 0 7-15,0 0-2 0,0 0-16 0,-39 0-5 16,28 3-17-16,1 1 25 0,0 1-25 16,-1 1-8-16,0 1-13 0,1 0-14 0,0 1-9 15,1 0-35-15,-1 0 6 0,2 0-2 0,3 1-12 16,0-2 33-16,2-1-14 0,0 0 0 0,3-6-11 16,0 10-2-16,0-10 29 0,0 0-44 15,6 12-15-15,-6-12 2 0,9 0-30 0,-9 0-19 16,0 0-25-16,19-7-37 0,-10 2-14 0,-1-1-41 15,1-3-32-15,-4 1-67 0,4-4-21 0,0 1-45 16,-2-2-235-16,0 4-870 0</inkml:trace>
  <inkml:trace contextRef="#ctx0" brushRef="#br1" timeOffset="162420.123">25363 8890 1248 0,'-3'9'424'16,"3"-9"-56"-16,0 12-34 0,0-12-11 0,0 11-58 15,0-11-13-15,4 10-33 0,-4-10-35 16,6 5-37-16,-6-5-5 0,0 0-32 0,15-3-14 16,-15 3-16-16,19-9-10 0,-9 3-17 0,2-3-3 15,1 0-1-15,-2 0-15 0,3 0-6 0,-1-2-8 16,1 3 8-16,-1 1-5 0,1-2-10 0,-3 3 10 16,-2 1-7-16,2 0 6 0,-2 0-10 0,-2 3 10 15,-7 2-16-15,14-1-1 0,-14 1-8 0,7 8-6 16,-7-8 9-16,3 11 0 0,-2-5 0 15,-1-6 7-15,4 12-7 0,-4-12 20 0,2 13-20 16,-2-13 0-16,0 10-20 0,0-10 17 0,4 10 0 16,-1-6-3-16,-3-4-7 0,10 5 8 0,-10-5 20 15,13 0-12-15,-13 0-3 0,22-5-18 16,-11 1 0-16,3 0-2 0,-1-1 3 0,6-1-12 16,-4-1-19-16,5-1 25 0,0 0-5 0,-2-3-8 15,3 3 4-15,-2 0-2 0,0 1 11 0,-4 2 6 16,3-2-12-16,-5 3 27 0,-1-1-25 0,-3 4 14 15,0 1 11-15,-9 0-12 0,16 6 4 0,-10-2-4 16,-4 1 1-16,-2-5 7 0,5 12-23 16,-3-4 7-16,-2-8-38 0,5 14 6 0,-5-14-38 15,0 12-29-15,0-12-49 0,0 9-48 0,0-9-71 16,0 9-1075-16,0-9-189 0</inkml:trace>
  <inkml:trace contextRef="#ctx0" brushRef="#br1" timeOffset="166411.17">26578 8619 864 0,'8'-4'295'0,"-8"4"12"16,0 0-66-16,0 0 18 0,0 0-45 0,0 0 27 15,0 0-43-15,0 0 28 0,5-5-26 0,-5 5 1 16,0 0-41-16,0 0 10 0,0 0-40 0,0 0-9 16,0 0 10-16,0 0-20 0,-5 27-7 0,1-17 6 15,0 0-23-15,-3 3 6 0,1 2-27 0,-2 1-7 16,0 2 7-16,-1 2-4 0,-1 1-13 0,2-4-11 16,-1 3 5-16,2 1 3 0,0-2 5 15,0 2-16-15,-1-3-23 0,3 0 10 0,1-2-13 16,0-1 27-16,0-1-24 0,4-2-7 15,0-2-14-15,1 1-2 0,6-4-28 0,-3-1-9 16,3-1-7-16,4-2-13 0,0-3-6 0,-11 0 5 16,25-5 12-16,-9 0 6 0,0-3-15 0,-3 2 22 15,0-3-12-15,1 0 14 0,-1 1-2 0,-3-2 14 16,1 1-9-16,-5 2 2 0,1-2 2 0,0 2 25 16,-2 1-7-16,1 0 1 0,-6 6 1 0,2-8 6 15,-2 8-10-15,0 0 28 0,-6-12-4 0,6 12 19 16,-12-2-3-16,3 0-4 0,0 4-17 0,-1-4 34 15,-4 4-30-15,1-1 11 0,0-1-25 16,1 1 29-16,-5 0-33 0,6-1-3 0,-2 2-26 16,-1-2-5-16,1-2-66 0,13 2-34 15,-22-3-53-15,13 3-14 0,-1-3-1073 0,6-1-104 16</inkml:trace>
  <inkml:trace contextRef="#ctx0" brushRef="#br1" timeOffset="166799.132">26989 8811 1001 0,'0'0'281'0,"7"-5"-33"16,-7 5-32-16,2-7-15 0,-2 7-5 0,0 0 4 15,0 0-33-15,-14-9 37 0,14 9-43 0,-13 2-13 16,1-1-22-16,1 3 20 0,0 2-35 0,-3 1-6 15,-1 0-8-15,-1 1-4 0,-1 1-22 0,3 1 14 16,-1 0-23-16,0 0 5 0,5 0-9 0,-1 1 10 16,1-1-14-16,1 1 13 0,1-4-28 0,2 1 25 15,2-2-10-15,0 1 9 0,4-7-38 0,0 9 19 16,0-9-8-16,0 0 22 0,14 6-28 0,-14-6 25 16,17-1-48-16,-17 1 18 0,21-6-7 0,-8 1 4 15,1 0-10-15,-3-2 7 0,-1 2-16 0,0-1 4 16,1-1-12-16,-2 0-29 15,-2 1-3-15,0-1 7 0,-1-1-24 0,-6 1 5 16,0 7-14-16,0-15 2 0,-2 7-35 0,-4-1 10 16,1 1-35-16,-5 1 27 0,0 1-48 0,1 0-8 15,-3 1 1-15,1 0 2 0,2-1-46 0,-2 3 2 16,0-1 51-16,6 1-247 0,-3 0-942 0</inkml:trace>
  <inkml:trace contextRef="#ctx0" brushRef="#br1" timeOffset="167087.164">27095 8669 1156 0,'0'0'369'0,"0"0"-64"0,0 0 1 15,0 0-36-15,4 11-13 0,-4-11-19 0,-2 13-9 16,2-13-22-16,-5 17-4 0,1-8-37 0,1 3 5 16,1-1-13-16,-1 0-15 0,-1 4-20 0,0-1 1 15,2-1-17-15,-1 0-6 0,-1 1-16 0,2-1 11 16,-2 1-54-16,1-2-16 0,1 1-47 0,-1-2-14 16,3-1-45-16,-2-2-22 0,2-8-105 15,0 0-45-15,2 15-939 0,-2-15-101 16,10 3-185-16</inkml:trace>
  <inkml:trace contextRef="#ctx0" brushRef="#br1" timeOffset="167244.004">27122 8842 1131 0,'-8'-2'347'15,"8"2"-37"-15,-10 0-47 0,10 0-24 0,-16 0-61 0,6-1 0 16,0 1-57-16,-4 0-36 0,1-1-59 15,-1-2-61-15,-2 2-51 0,1-1-52 0,3-3-534 16,1 0-742-16</inkml:trace>
  <inkml:trace contextRef="#ctx0" brushRef="#br1" timeOffset="167639.633">27241 8556 1421 0,'0'19'443'16,"-3"-7"-56"-16,0 0-39 0,-1 4-37 0,0 1-53 15,0-1-32-15,1 1-26 0,-3 1-22 0,2-2-14 16,0-1-7-16,2 0-10 0,-2-1-20 0,4-1 15 16,-2-2-10-16,2-2-27 0,2 2-10 15,-2-11-18-15,4 13-5 0,0-7 3 0,-4-6-12 16,13 4-21-16,-5-4 11 0,-8 0-14 0,19-3-6 15,-9 2-17-15,-1-4 10 0,1 1-1 0,0 1-9 16,-1-1 4-16,1-1-3 0,-1 2-5 0,-1-2-3 16,-1 3 13-16,-7 2 4 0,12-3-23 0,-12 3 6 15,9-3 2-15,-9 3-4 0,0 0 12 16,0 0-10-16,10 8 4 0,-10-8 5 0,0 15-11 16,0-7 7-16,0-8 4 0,-4 20-14 0,4-9 7 15,0-2-9-15,-2 1 1 0,2 0-6 0,0-2 17 16,0 0-13-16,0-8-18 0,2 16-22 15,-2-9-29-15,0-7-32 0,7 12-29 0,-7-12-42 16,7 8-33-16,-7-8-28 0,0 0-46 0,11 6-908 16,-5-6-167-16,-6 0-144 0</inkml:trace>
  <inkml:trace contextRef="#ctx0" brushRef="#br1" timeOffset="168251.337">28240 8729 1082 0,'0'0'295'0,"0"0"-20"0,-13-11-51 16,13 11 36-16,-14 0-53 0,7 0 4 0,7 0-42 15,-21 6 18-15,8-1-29 0,-2 1-8 0,0 2-46 16,0 2 34-16,-2 1-25 0,0 1-6 0,3 1-9 15,-1 1 7-15,3-3 0 0,3 1-3 16,-3 1 0-16,8-2-24 0,-3-1 3 0,3-2-2 16,4 0-8-16,0-8 9 0,2 11-15 0,-2-11 2 15,10 5-2-15,-3-3-7 0,-7-2-9 0,18-2-3 16,-7-1-20-16,1-3 6 0,1-1-5 0,1 0-12 16,-1-2-5-16,-2-1-3 0,2-1-22 0,-3-1 6 15,-1 2-43-15,0-3-4 0,-2 1-12 16,-1-3-5-16,-2 6-18 0,-1-2 6 0,0-1-28 15,0 1 7-15,-3 1-46 0,0 0-38 0,0 10-41 16,0 0-12-16,-2-19-999 0,1 14-126 0</inkml:trace>
  <inkml:trace contextRef="#ctx0" brushRef="#br1" timeOffset="168855.43">28610 8542 685 0,'0'0'241'15,"0"0"-20"-15,0 0-46 0,-5-15 17 0,5 15-22 16,-9-6 25-16,3 3-37 0,0-1-34 15,-3 0 8-15,2 2-4 0,-1 0-39 16,-2 0 14-16,3 1-13 0,-3-1 23 0,10 2 14 16,-21 5-16-16,9-3 6 0,1 2 3 0,-2 5-11 15,-1 2 4-15,1 2-6 0,-1 2-21 0,3 1 15 16,-1 5-20-16,1-1 3 0,1 0-29 0,1 3-3 16,0 1 5-16,1 0-20 0,-2 0-37 0,3 0-19 15,0-3-31-15,-1 2-22 0,1-1-29 0,2-6-54 16,-2 0-40-16,2-3-34 0,3-1-47 0,-2-2-1081 15,4-2-207-15</inkml:trace>
  <inkml:trace contextRef="#ctx0" brushRef="#br1" timeOffset="169039.898">28462 8813 1018 0,'-17'-2'349'0,"9"2"-44"15,-2-1-57-15,0 1-22 0,-1 0-47 0,-2-2-14 16,-1 1-12-16,2-2-29 0,0 2-52 0,0-1-24 16,1 1-21-16,1-2-50 0,-1 3-46 0,3-3-13 15,8 3-73-15,-13-6-65 0,11 3-1284 16</inkml:trace>
  <inkml:trace contextRef="#ctx0" brushRef="#br1" timeOffset="169311.014">28865 8542 1010 0,'-9'-3'267'0,"1"2"1"15,-5 1 2-15,2 1-41 0,-3 2 10 0,1 1-32 16,-3 4-7-16,1 2-22 0,-1 1 8 0,-2 4-8 16,5 3-31-16,-5 5-13 0,1 0-10 0,3 3-20 15,0 1-42-15,0 0-27 0,1 0-44 0,2 0-8 16,2-5-37-16,2-1-70 0,1-5-83 0,4-3-12 16,2-1-1132-16,2-2-189 0</inkml:trace>
  <inkml:trace contextRef="#ctx0" brushRef="#br1" timeOffset="169495.908">28667 8831 1082 0,'-7'0'379'0,"-4"0"-56"16,1-2-41-16,0 2-47 0,-4-2-2 0,5 1-60 15,-1 0-18-15,1 1-43 0,-1-1-6 0,2-1-34 16,-1 2-41-16,2-3-28 0,-2 2-46 0,2-2-32 15,-1-2-56-15,8 5-7 0,-13-9-59 0,7 5-406 16,5-3-883-16</inkml:trace>
  <inkml:trace contextRef="#ctx0" brushRef="#br1" timeOffset="169987.131">28814 8713 1372 0,'0'0'424'0,"0"0"-30"0,0 0-26 16,0 0-35-16,0 0-19 0,0 0-40 16,6 6-49-16,-6-6-16 0,0 0-27 15,0 0-10-15,14 0-14 0,-14 0-30 0,12 1-8 16,-12-1-15-16,15-1-22 0,-15 1 2 0,19 0-16 16,-9-1-18-16,0 1-6 0,-10 0-17 0,21 0-42 15,-11 1-28-15,2-1-22 0,-12 0-39 0,17 0-21 16,-8 0-27-16,-9 0-45 0,15-1-54 0,-15 1-73 15,15 1-95-15,-15-1-947 0,13 1-4 0</inkml:trace>
  <inkml:trace contextRef="#ctx0" brushRef="#br1" timeOffset="170727.128">29351 8729 852 0,'6'-4'312'0,"-6"4"-83"0,0 0-21 0,0 0-28 16,0 0 9-16,0 0-2 0,-16-11 10 0,8 10-34 16,-2-1 40-16,-2 2-55 0,-1 2 26 0,-2-1-45 15,0 2 1-15,1-1-6 0,-2 3 4 16,0 0-23-16,1 1 18 0,-1 1-18 0,2 0 2 15,0 1-24-15,1-1-20 0,2 1 4 16,1 1 15-16,2-2-13 0,2-1 4 0,3 0-17 16,0 0 11-16,3-6-21 0,-2 9 9 0,2-9-1 15,0 0-11-15,8 9-12 0,-8-9 12 0,14 1-34 16,-14-1 30-16,19-3-15 0,-7-1-9 0,3-1 6 16,-2-1-2-16,3-2-2 0,0-1-5 0,-2 1-12 15,3-5 17-15,-3 1-20 0,3-3 13 0,-3 0-12 16,-1 1-6-16,-2-1-1 0,-1 1 9 0,0-1 3 15,-2 0-11-15,-1 0-11 0,1 0-10 0,-2 1 3 16,0-1 18-16,-2 1-6 0,1 0-3 0,-2 1 14 16,-1 1-14-16,1 4 0 15,0-2 0-15,0 3-12 0,-2 0 22 0,2 1-20 16,-3 6 14-16,1-10-7 0,-1 10 35 0,0 0-22 16,0 0 32-16,0 0-6 0,0 0-4 0,-19 13-8 15,13-3 32-15,-1 1-26 0,-1 5 13 0,0 0-18 16,3 0 6-16,-4 5-7 0,3-5 27 0,0 3-17 15,1-3-3-15,1 0 5 0,1 0-2 0,2-2-36 16,-1 0 19-16,2-2-17 0,0 0 8 0,2-2-30 16,-1-2 1-16,2 2-48 0,0-5 2 0,-3-5-11 15,8 7-6-15,1-4 16 0,-9-3-38 16,14 1-13-16,-14-1-2 0,18-4 5 0,-8 1-43 16,2-1 25-16,-1-1 0 0,-1-2 14 15,4 2 23-15,-4-1 0 0,1-2-10 0,-1 0 20 16,-2 4 5-16,1-1-2 0,0-2 37 0,-1 3-15 15,-8 4 24-15,10-8-19 0,-6 4 92 0,-4 4 6 16,7-4 17-16,-7 4 8 0,0 0 17 0,0 0 21 16,0 0 60-16,0 0-29 0,0 0 1 0,0 0 19 15,0 0 16-15,2 20-23 0,-2-20 10 0,0 0-13 16,-2 16 20-16,1-9-78 0,1-7 13 0,-2 15-18 16,2-7 11-16,0-8-22 0,-1 13-8 0,2-6-20 15,-1-7-39-15,-1 14-24 0,1-7-49 16,0-7-73-16,0 0-77 0,-1 16-1017 15,1-16-104-15</inkml:trace>
  <inkml:trace contextRef="#ctx0" brushRef="#br1" timeOffset="171772.206">29570 8618 1074 0,'0'0'237'15,"0"0"-38"-15,0 0-25 0,0 0-28 0,0 0-25 16,5-10-2-16,-5 10-32 0,0 0-11 0,0 0-41 16,11-1-38-16,-11 1-15 0,0 0 22 0,0 0-43 15,0 0 17-15,0 0 3 0,21 12-6 0,-13-9-4 16,-8-3-11-16,15 9 10 0,-7-6-18 0,-8-3 10 15,20 8-13-15,-10-7 5 0,1 4 46 0,-1-2-41 16,1 0 26-16,0 0 18 0,-2-2 19 0,0 1-5 16,-9-2-7-16,16 4 14 0,-8-3 12 0,-8-1-36 15,11 3 39-15,-11-3-6 0,0 0-37 0,13 1 34 16,-13-1 48-16,0 0-61 16,0 0 13-16,0 0 21 0,0 0-5 0,0 0 18 0,0 0 4 15,0 0 1-15,-34 3 24 0,34-3 12 16,-16 5-17-16,8 1-29 0,-1-1 30 0,-1 1-15 15,3 0-16-15,-1 2-1 0,0 1 3 0,0-1-10 16,3 1 12-16,-1 0-1 0,2-1-2 0,-1 2-17 16,2-1 20-16,2-3-14 0,1-6-13 0,0 0-12 15,1 18 28-15,-1-18-10 0,0 0-6 0,8 10-9 16,-8-10 19-16,8 3-51 0,-8-3 35 0,10-1-24 16,-10 1 18-16,13-6-9 0,-6 3 18 0,0-2-5 15,1 0 4-15,-2 0-17 0,1-1-20 16,0 2 3-16,-1-1 17 0,1-2-10 15,-3 3-4-15,0-2-6 0,1 1 19 0,-5 5-20 16,7-8-13-16,-4 4 36 0,-3 4-30 0,5-6 9 16,-5 6 3-16,0 0 4 0,4-5 6 0,-4 5-27 15,0 0 42-15,0 0-30 0,0 0 41 0,0 0-45 16,0 0 25-16,0 0-31 0,0 0 29 0,0 0-19 16,-1 23 5-16,1-23-3 0,1 8-13 0,-1-8-15 15,0 0-4-15,2 11-27 0,-2-11-28 0,0 0-21 16,0 0 7-16,7 10-48 0,-7-10 28 0,0 0-34 15,0 0-7-15,13 2-8 16,-13-2-23-16,0 0 49 0,0 0 7 0,27-4-22 16,-18 1 11-16,-9 3-4 0,20-8 17 0,-9 7 32 15,1-3 10-15,-1-1 90 0,2 2 24 0,-3-2-8 16,1 1 25-16,0 0 24 0,-1 1-6 0,-1-3-18 16,0 2 13-16,-3 1 17 0,0-1-4 0,0-1 3 15,-6 5-6-15,5-7 39 0,-5 7 52 0,3-8-9 16,-3 8 24-16,0 0-30 0,-11-5-3 0,11 5-10 15,-12-2-4-15,12 2-15 0,-17 2 23 0,17-2-9 16,-15 4-15-16,5 0-24 0,2-1 3 0,-1 3 2 16,0-2-13-16,1 2-15 0,1-3-6 15,3 3 17-15,-1-1 11 0,5-5-13 0,-7 8 3 16,7-8-17-16,-4 6 15 0,4-6-19 0,0 0-7 16,0 0-2-16,0 0 14 0,0 0-16 15,16 8-11-15,-16-8-3 0,0 0 9 0,15-9 3 16,-15 9-8-16,13-6-17 0,-7 1-5 0,-1 3 0 15,-5 2 13-15,11-7-11 0,-5 3 14 0,-6 4-21 16,9-5 38-16,-9 5-33 0,7-1 13 0,-7 1-21 16,0 0 11-16,0 0 4 0,7 17-2 0,-6-9-12 15,-1 3 7-15,-1 2 20 0,-2-1-20 16,0 3-8-16,0 2 24 0,2-2-9 0,-3 1 6 16,2 0-2-16,-1 0 12 0,-1-1 9 0,0-1 11 15,0 0-36-15,-2-2 19 0,2 0-31 16,0-1-1-16,-1-3-6 0,0 0 17 0,-1 0-16 15,-1-5-5-15,7-3 0 0,-11 6-2 0,4-5-52 16,7-1 6-16,-16-5-47 0,16 5-9 0,-17-9-44 16,9 2-58-16,-1 3-10 0,3-4-966 0,2 1-147 15</inkml:trace>
  <inkml:trace contextRef="#ctx0" brushRef="#br1" timeOffset="171991.463">30157 8711 821 0,'1'-5'266'16,"-1"5"6"-16,0 0-42 0,0 0 14 0,0 0-7 16,-8-11-35-16,8 11-6 0,-9-1 20 0,9 1-44 15,-14 3 14-15,14-3-29 0,-13 7 8 0,6-1-42 16,-2 1 7-16,0 0-23 0,2 1-13 15,1-1-21-15,-2 2-3 0,2-1-1 0,2-1 15 16</inkml:trace>
  <inkml:trace contextRef="#ctx0" brushRef="#br1" timeOffset="174094.756">30143 8717 602 0,'0'0'155'15,"0"0"-12"-15,0 0 23 0,0 0-76 0,0 0-2 16,0 0-5-16,7 2 30 0,-7-2-48 15,0 0 19-15,0 0-24 0,0 0-14 0,0 0-11 16,0 0 7-16,0 0 1 0,0 0-35 0,0 0 26 16,0 0-27-16,0 0 5 0,0 0 30 0,0 0-32 15,0 0 16-15,0 0-21 0,0 0 28 0,0 0-37 16,0 0 30-16,0 0 7 0,0 0-10 0,-24 3-20 16,24-3 1-16,-7 5-11 0,7-5 10 0,-10 7 46 15,4-2-49-15,2-1-38 0,-3 1 64 16,1 0-7-16,2 2-2 0,-2-2-9 0,1 0 42 15,0 0-46-15,5-5 7 0,-7 7-8 0,4-2 33 16,3-5 24-16,-5 6-10 0,5-6-8 16,-5 7 7-16,5-7-9 0,0 0 9 0,0 8-39 15,0-8-3-15,0 0-3 0,0 0 9 0,0 0-26 16,10 7 9-16,-10-7 32 0,0 0-2 0,12 3 9 16,-12-3-20-16,12 0 6 0,-12 0-12 0,12 0-24 15,-12 0 8-15,15-4-14 0,-6 0 72 0,-1 1-29 16,1-1-28-16,-1-2 20 0,1 3 2 15,-1-3-42-15,-1 2 26 0,2-3-17 0,-4 4 14 16,3-2-14-16,-4 0 0 0,-4 5 0 0,9-11 30 16,-6 8-19-16,-3 3 27 0,2-8-21 0,-2 8-21 15,0 0 12-15,-10-11-2 0,6 7 4 0,4 4 34 16,-13-5-47-16,6 3 23 0,-1 1-3 0,0 0 0 16,8 1-31-16,-15-1-30 0,7 1-25 15,8 0 3-15,-15-2-55 0,9 1-6 0,6 1-19 16,0 0 26-16,0 0-62 0,-13 0-353 0</inkml:trace>
  <inkml:trace contextRef="#ctx0" brushRef="#br1" timeOffset="174614.914">30234 8742 1035 0,'-1'7'271'16,"1"-7"-44"-16,-3 14-18 0,2-7-19 0,-2-1-5 15,3-6-30-15,0 14-10 0,0-14 7 0,0 10-1 16,0-10-22-16,0 11-10 0,0-11-52 0,4 9 3 15,-4-9-7-15,4 6 5 0,-4-6-7 0,0 0 0 16,10 3-15-16,-10-3-11 0,0 0 7 0,20-7-6 16,-13 2-15-16,0-2-6 0,1 1-2 15,1-1 15-15,-2-1-14 0,2 1 0 16,-2-1-19-16,1 2 22 0,-1-2-46 0,1 1 37 16,-3 2-13-16,2-1 40 0,-1 1-44 0,-2 1 24 15,-4 4-27-15,9-8 12 0,-9 8-15 0,11-3 10 16,-11 3-1-16,7-4 8 0,-7 4 7 0,9 0-11 15,-9 0-1-15,0 0 20 0,10 6-29 0,-10-6 22 16,5 8-16-16,-5-8 14 0,4 10-25 0,-4-10 34 16,4 9-23-16,-4-9 30 0,2 10-42 0,-2-10-20 15,1 11-3-15,-1-11 3 0,3 7-21 0,-3-7-5 16,0 0-21-16,2 10-4 0,-2-10-10 16,0 0-28-16,0 0-24 0,0 0-19 15,7 10-20-15,-7-10-14 0,0 0-38 0,0 0 47 16,12 2 10-16,-12-2 9 0,0 0-23 0,0 0-21 15,0 0 1-15,26-7-78 0,-26 7 68 0,11-6-79 16</inkml:trace>
  <inkml:trace contextRef="#ctx0" brushRef="#br1" timeOffset="175039.15">30602 8747 225 0,'0'0'98'0,"9"-3"36"16,-9 3-27-16,0 0-13 0,7-4 28 0,-7 4-15 15,0 0-32-15,8-3-10 0,-8 3 17 0,0 0-11 16,0 0-20-16,0 0 3 15,0 0 12-15,0 0-8 0,0 0 43 0,0 0-30 16,-11-13 15-16,11 13 35 0,-12-2-37 0,12 2-5 16,-14 2-12-16,14-2 18 0,-14 5-31 0,7-2 15 15,-3 2-27-15,3-2 23 0,0 2-2 0,1 3-4 16,-2-3-11-16,4 0 11 0,-2 1-19 0,2-1 12 16,4-5-26-16,-5 11 4 0,3-6-13 0,2-5 26 15,-2 10-20-15,2-10 10 0,0 0-16 0,4 11-2 16,-4-11-17-16,0 0 21 0,9 4-22 0,-9-4 16 15,0 0-20-15,13-2 33 0,-13 2-26 0,12-9 23 16,-7 5-26-16,2-1 16 0,-1 0-1 16,-1 0 7-16,2 1-42 0,-3-3 5 15,2 2-15-15,-2-1 24 0,1 1-8 0,-5 5 13 16,8-9-17-16,-4 5 21 0,-4 4-10 0,6-7-11 16,-6 7-18-16,0 0 33 0,0 0-21 0,0 0 24 15,0 0-24-15,0 0 40 0,0 0 4 0,0 0-13 16,0 0 2-16,-12 27 11 0,10-20-17 0,2-7-4 15,-6 10-22-15,6-4 22 0,0-6 4 0,-3 9 17 16,3-9-4-16,0 0 0 0,2 10-26 0,-2-10-21 16,0 0-22-16,0 0-18 0,0 0-63 0,0 0-3 15,24-17-39-15,-18 9-17 0,3-4 72 0,1 2-348 16</inkml:trace>
  <inkml:trace contextRef="#ctx0" brushRef="#br1" timeOffset="175259.215">30803 8487 966 0,'-4'8'385'0,"-4"5"-9"15,1 0-73-15,-1 3-36 0,1 0-19 0,-3 2-13 16,3 3-21-16,-1-2-34 0,-1 2 13 0,2 1-43 16,0-2-30-16,0 3-10 0,1-3-16 15,2-2 17-15,0 0-28 0,1-1-9 16,0 0-10-16,1-3-7 0,1 0-28 0,1-2 6 15,0 0-35-15,0-1-3 0,1-1-53 0,1 0-11 16,-2-10-71-16,4 15-26 0,-4-15-80 0,9 10-982 16,-4-7-138-16</inkml:trace>
  <inkml:trace contextRef="#ctx0" brushRef="#br1" timeOffset="176930.695">31207 8699 957 0,'0'0'287'0,"0"0"-1"0,0 0-35 15,0 0 1-15,0 0-17 0,0 0-48 16,0 0-16-16,0 0-30 0,0 0 0 0,0 0-23 16,0 0 2-16,0 0-28 0,21 4-8 0,-21-4-8 15,12 0-10-15,-4-2-10 0,-8 2-15 0,16 0 9 16,-8-1-3-16,-8 1-1 0,17-2-3 0,-17 2-9 16,17-3-14-16,-9 1-14 0,1-1 8 0,-2 1 8 15,-7 2-2-15,15-9-6 0,-7 2 3 0,-1 1-5 16,-1 0-24-16,0-2-10 0,-3 1-1 15,0-1 12-15,-2 0-20 0,1 1 16 0,-2 7-16 16,-2-14 9-16,0 7 7 0,-3 1-20 16,5 6-8-16,-11-7 31 0,4 3-9 0,0 3-5 15,7 1-3-15,-18 1 5 0,8 2-5 0,0 0 26 16,-3 2 1-16,2 3-13 0,-2-1 23 0,2 1-14 16,-1 0-2-16,0 3 14 0,3-3-22 0,-1 3 16 15,2-3-5-15,2 0 31 0,3 0-3 0,1-1-10 16,0 0-10-16,2-7 23 0,0 13-15 0,0-13 2 15,6 11 8-15,-6-11-19 0,11 8 22 16,-11-8-18-16,13 6 11 0,-13-6-23 0,16 2-9 16,-16-2 9-16,19-1-25 0,-19 1 4 15,23-4-83-15,-13 1 20 0,2 1-63 0,-2-2-4 16,-1-1-52-16,2 1 24 0,-3 0-27 0,2 0-152 16,-1-1-1103-16</inkml:trace>
  <inkml:trace contextRef="#ctx0" brushRef="#br1" timeOffset="177256.59">31522 8342 988 0,'0'0'347'0,"-2"8"-45"16,2-8-72-16,-3 13-1 0,1-5-24 0,1 3-44 16,-2 1 7-16,-1 2-18 0,-1 0-20 0,1 4-11 15,0 1-18-15,-3 3-5 0,3-2-7 0,-2 4 0 16,0-1-24-16,1 0 4 0,-1 0-7 0,2 1-19 16,0-3 3-16,1-2-5 0,1 0 25 0,1-1-27 15,1-3 9-15,0 0-7 0,0 0-18 16,1-2-14-16,1-1 7 0,-2-1-19 15,1 0-39-15,1-1-2 0,-1-3-36 0,-1-7-56 16,0 0-92-16,0 18-53 0,0-18-436 0,2 5-701 16</inkml:trace>
  <inkml:trace contextRef="#ctx0" brushRef="#br1" timeOffset="177923.617">31545 8692 1044 0,'0'0'257'16,"0"0"-80"-16,0 0 12 0,27 9-23 0,-27-9 8 16,11 2-27-16,-11-2-29 0,11 0-11 0,-11 0 11 15,10-2-30-15,-10 2-6 0,11-1-5 0,-11 1-41 16,12-3 19-16,-12 3 11 0,10-5-34 0,-6 2-3 16,-4 3-7-16,10-8 27 0,-6 4-14 0,-4 4 5 15,9-8-2-15,-8 4-19 0,-1 4-10 0,3-7 19 16,-3 7-31-16,0 0 12 0,-1-13-9 15,1 13 16-15,-6-8-20 0,1 5 22 0,5 3-10 16,-8-7 4-16,1 4 9 0,7 3-27 0,-11-2 15 16,11 2-18-16,-15 3-10 0,7 1 17 0,0 1-2 15,0 0 23-15,1 3-13 0,-1 1 18 0,2-1-8 16,-1 2 15-16,3-1 4 0,0 2 17 0,0 1-2 16,1-1-26-16,0-2-9 0,3 2 20 15,-1-3-3-15,2 0 1 0,-1-8 5 0,4 17-7 16,0-8-16-16,0-3 22 0,1 1-6 0,0-2-16 15,-5-5-4-15,10 7 6 0,-3-4-11 0,0 0-20 16,-7-3 14-16,13 3-24 0,-13-3-18 0,14 2-6 16,-14-2-40-16,15-1-15 0,-15 1 11 15,13-4-58-15,-7 0-24 0,0-1-40 0,-6 5-19 16,11-7 31-16,-2 6-202 0,-4-4-1074 0</inkml:trace>
  <inkml:trace contextRef="#ctx0" brushRef="#br1" timeOffset="178503.822">31779 8694 1010 0,'-2'10'296'16,"2"-10"-24"-16,-3 10-27 0,3-10-14 0,-2 11-20 15,2-11-14-15,-1 12-36 0,1-6-8 0,0-6-21 16,0 13-5-16,0-13-35 0,-2 9-14 0,2-9-4 15,0 10-9-15,0-10-5 0,0 7-4 0,0-7 4 16,0 0 11-16,0 10-13 0,0-10-3 16,0 0-20-16,0 0-4 0,0 0-9 0,0 0 15 15,12 3-14-15,-12-3-1 0,0 0-17 0,18-13 24 16,-9 8-35-16,-1 0 15 0,2-2-18 0,1 0 20 16,1-1 3-16,-4 1 11 0,5-2-11 0,-6 2-14 15,2 2 22-15,-1 0-13 0,-2-1-15 16,-2 3 1-16,-4 3-4 0,8-7 18 0,-8 7-18 15,6-3 29-15,-6 3-29 0,0 0 26 0,0 0-17 16,0 0-14-16,0 0 6 0,-10 20 27 0,4-13-14 16,2 0 9-16,1-1-19 0,-1 0 10 15,-1 0-10-15,2 1 2 0,3-7-3 0,-5 8 10 16,5-8 10-16,-2 9 5 0,2-9-19 0,0 0 27 16,0 0-17-16,0 0 7 0,0 0-25 0,15 3 8 15,-15-3-16-15,0 0 21 0,20-13-22 0,-9 7 20 16,-2-1-13-16,2-1-1 0,-2 0 11 0,0 0-3 15,1 0-6-15,0 0 12 0,0 3 8 0,-3-3-6 16,2 3-12-16,-2-1 20 0,0 2-21 16,-7 4 14-16,10-7-26 0,-10 7 17 0,8 0-18 15,-8 0 21-15,0 0 10 0,0 0-20 0,8 14 4 16,-8-14 3-16,2 14-2 0,-2-7 10 16,0-7-14-16,0 16 7 0,0-8-1 0,1 1 6 15,-1-9-13-15,2 16 12 0,-2-9 26 0,0-7-12 16,1 12-32-16,-1-12 5 0,2 11 2 0,-2-11-35 15,1 9-24-15,-1-9-53 0,0 0-41 0,0 0-63 16,0 0-41-16,0 0-13 0,10 4-1086 0</inkml:trace>
  <inkml:trace contextRef="#ctx0" brushRef="#br1" timeOffset="178895.957">32218 8715 699 0,'0'0'272'0,"15"2"-71"16,-15-2-25-16,12-2-2 0,-5 1-20 0,-7 1-7 16,12-4-33-16,-5 2 0 0,-7 2-22 0,12-5-13 15,-6 1-29-15,-6 4 0 0,9-6 24 0,-9 6-15 16,7-8-4-16,-5 3-11 0,-2 5-5 15,3-8-13-15,-3 8-9 0,-2-12 7 16,2 12 0-16,-4-9-15 0,1 5 27 0,-1-1-36 16,4 5 24-16,-11-7-20 0,5 4 6 0,6 3 35 15,-13-3-41-15,13 3 2 0,-15 3 28 0,15-3-3 16,-15 5-20-16,6 1 15 0,2 1-23 0,-2 1 32 16,3 2-6-16,-1 1 9 0,-1 2-28 0,4-4 37 15,-1 3-12-15,2-3-1 0,1 2 10 0,2-1 9 16,0-3-20-16,0-7 16 0,2 17-22 0,0-12 6 15,-2-5-8-15,6 13-7 0,-4-9-24 0,4 1-40 16,-6-5-17-16,11 3-29 0,-11-3-58 16,0 0-85-16,20-2-166 0,-12 1-1016 15</inkml:trace>
  <inkml:trace contextRef="#ctx0" brushRef="#br1" timeOffset="179262.738">32344 8775 900 0,'0'0'251'0,"0"0"-25"0,0 0-62 0,0 0-10 16,0 0-38-16,19-10-21 0,-19 10 6 15,7-7-19-15,-2 2 4 0,-5 5-35 0,9-9 9 16,-4 4 1-16,-1 0 9 0,2 0-50 0,-6 5 26 15,8-7 1-15,-4 3-23 0,3 0 4 0,-7 4 16 16,9-6-16-16,-9 6 47 0,8-5-43 0,-3 2 36 16,-5 3-39-16,0 0 29 0,11-1-41 0,-11 1 6 15,0 0-26-15,0 0 32 0,13 7-14 0,-13-7-11 16,4 5 2-16,-4-5 6 0,4 9-14 0,-4-9 11 16,6 11-9-16,-6-11 7 0,2 9 12 0,-2-9-7 15,3 10 4-15,-1-3 12 16,-2-7-34-16,1 12 12 0,1-6-9 0,-2-6 16 0,2 12-13 15,-2-12 3-15,3 10-12 0,-3-10-23 16,2 9-25-16,-2-9-62 0,0 0-35 0,0 0-48 16,0 0-13-16,5 7-1334 0</inkml:trace>
  <inkml:trace contextRef="#ctx0" brushRef="#br1" timeOffset="179547.756">32705 8575 962 0,'-3'18'320'0,"2"-3"-57"0,-2-1-39 15,0 1 11-15,2-2-42 0,-3 0-61 16,1 0-13-16,2 0-29 0,-1 1 52 0,1-2-40 16,-1 2-3-16,-1-1-14 0,2-2-9 0,-2 3-44 15,2-4-52-15,-2 2-50 0,0-2-79 0,3-10-36 16,-4 16-59-16,0-9-1179 0</inkml:trace>
  <inkml:trace contextRef="#ctx0" brushRef="#br1" timeOffset="179767.15">32748 8675 676 0,'-10'0'273'0,"0"0"-12"0,-3 0-31 16,0 0-10-16,0 0-38 0,0 1-58 15,13-1-24-15,-27 0-49 0,14 0-62 16,0 0-29-16,13 0-41 0,-21-1-17 0,11 0-43 16,10 1-1-16,-15-2 11 0,10 2-280 0</inkml:trace>
  <inkml:trace contextRef="#ctx0" brushRef="#br1" timeOffset="180134.91">33011 8597 711 0,'-33'0'215'0,"33"0"18"0,-15 1 21 15,15-1-27-15,-13 2-52 0,6-1-17 0,7-1 5 16,-14 6 30-16,9-3-39 0,5-3-4 0,-10 5-26 15,6-1 17-15,4-4-16 0,-5 10-5 0,2-5-9 16,3-5-21-16,-1 11-13 0,1-11-5 16,2 12-7-16,-2-12-6 0,6 12-4 0,-3-7-3 15,-3-5 0-15,7 13 10 0,-4-6-54 16,-1-1 20-16,3 0-8 0,-5-6 3 0,7 12 2 16,-3-6-11-16,-3 2 5 0,2-1-3 0,-3-7-5 15,2 12-22-15,-2-3 17 0,0-9-26 0,-3 12 1 16,1-7 3-16,2-5-24 0,-8 12-1 0,4-7-24 15,4-5 4-15,-13 9 1 0,6-5-30 0,-4-3-56 16,11-1 4-16,-23 2-63 0,10-2-71 0,-1-2-1144 16</inkml:trace>
  <inkml:trace contextRef="#ctx0" brushRef="#br1" timeOffset="181267.452">31264 8675 433 0,'0'0'94'0,"-9"5"17"16,9-5-73-16,-7 3 66 0,7-3-28 0,0 0 17 16,-11 4-54-16,11-4 44 0,-7 2-37 15,7-2 26-15,0 0-72 0,-9 4 29 16,9-4-3-16,0 0 31 0,-10 2 30 0,10-2 14 0,0 0 11 16,-7 4 17-16,7-4-17 0,0 0 7 15,-7 5-3-15,7-5 1 0,0 0-25 0,-4 6 3 16,4-6-8-16,-3 7 21 0,3-7-51 0,-3 7 17 15,3-7-24-15,-3 8-4 0,3-8 19 0,-4 8-17 16,4-8-19-16,-4 9 10 0,3-2 12 0,1-7 4 16,-5 8-21-16,2-3-6 0,3-5-15 0,-2 7 8 15,2-7 19-15,-3 9-8 0,3-9 17 0,-2 7-4 16,2-7 15-16,0 0-35 0,0 0 11 16,5 12-1-16,-5-12-23 0,7 6 15 0,-7-6-13 15,11 4 10-15,-11-4-15 0,13 3 2 0,-13-3-3 16,15 0 1-16,-5 1-3 0,-10-1-2 15,17-1-14-15,-6 1 5 0,1-2-31 0,-4 1 19 16,5 0-42-16,-3-2 2 0,-2 3-60 0,-8 0-18 16,17-4-67-16,-17 4-52 0,16-5-1159 0</inkml:trace>
  <inkml:trace contextRef="#ctx0" brushRef="#br1" timeOffset="184679.558">24181 8842 279 0,'0'0'124'16,"0"0"-33"-16,3 9-1 0,-3-9 25 0,0 0-57 15,0 0 28-15,0 0-42 0,0 0 23 0,0 0 2 16,0 0-21-16,0 0-2 0,0 0-12 0,0 0-13 16,0 0 38-16,0 0-5 0,0 0-33 0,0 0 40 15,0 0 1-15,0 0 11 0,0 0-22 16,0 0 0-16,0 0 12 0,0 0-28 16,0 0 12-16,0 0-15 0,0 0-14 0,0 0 33 0,0 0-29 15,0 0 0-15,0 0 28 0,0 0-47 16,0 0 1-16,0 0 15 0,0 0 10 0,0 0 12 15,0 0-22-15,0 0 25 0,8-8-63 0,-8 8 52 16,0 0-44-16,0 0 22 0,2-8 8 0,-2 8-5 16,0 0-7-16,2-8 44 0,-2 8-12 0,0 0-46 15,3-5 14-15,-3 5 18 0,0 0-21 0,3-7 21 16,-3 7-22-16,0 0 4 0,0 0-21 0,2-8 64 16,-2 8-47-16,0 0 8 0,0 0 7 15,1-8-47-15,-1 8 12 0,0 0 17 0,0 0-32 16,0 0 56-16,3-9-38 0,-3 9 46 0,0 0-21 15,1-8 20-15,-1 8-31 0,0 0 39 16,5-7-26-16,-5 7-9 0,5-5 10 0,-5 5 24 16,6-5-55-16,-6 5 27 0,5-5-10 0,-5 5 21 15,6-4-18-15,-6 4 4 0,7-7-7 0,-7 7 4 16,7-5 20-16,-7 5-7 0,9-5-3 0,-9 5-5 16,7-5-1-16,-7 5 1 0,6-5 2 0,-6 5 6 15,0 0-21-15,5-5 41 0,-5 5-46 0,0 0 24 16,8-4-17-16,-8 4 8 0,0 0 1 15,0 0-1-15,5-3-8 0,-5 3-9 0,0 0 31 16,0 0-20-16,0 0-3 0,5-4-1 16,-5 4-32-16,0 0 46 0,0 0-27 0,0 0 24 15,0 0-11-15,0 0-16 0,0 0-7 0,0 0 30 16,0 0-23-16,0 0 47 0,-21 13-47 0,21-13 20 16,-8 6-4-16,2-3 12 0,0 2-16 0,0-1 19 15,0 1-1-15,-1-1-23 0,0 1 19 0,-2 0 1 16,2 0 0-16,0 1-14 0,-2-1-3 0,1 0 20 15,1 0-27-15,-2 0 37 0,2 0 1 0,-1 0 9 16,2-1 0-16,1 1 9 0,5-5-28 0,-9 6 6 16,5-3-34-16,4-3 14 0,-10 5-1 15,10-5 28-15,-6 6-35 0,6-6 28 0,0 0 17 16,-7 5-34-16,7-5-11 0,0 0-5 16,-7 5 13-16,7-5 22 0,0 0-12 0,-8 5 6 15,8-5-33-15,0 0 20 0,-7 3-6 0,7-3 25 16,-7 5-25-16,7-5 6 0,-8 4 19 0,8-4-11 15,0 0 5-15,-9 1-3 0,9-1-54 0,0 0 38 16,-9 3-5-16,9-3 32 0,0 0-48 0,0 0 24 16,-7 4 20-16,7-4-14 0,0 0 1 0,0 0 2 15,0 0-12-15,0 0-1 0,0 0-37 0,-7 2-42 16,7-2-60-16,0 0-53 0,0 0-1304 16</inkml:trace>
  <inkml:trace contextRef="#ctx0" brushRef="#br1" timeOffset="-173156.093">15238 9793 789 0,'0'0'290'0,"0"0"-34"0,0 0-25 0,-33 1 2 15,19 0-55-15,0 2 2 0,-4-2-15 16,1 1-28-16,-4 1-42 0,-2 0 31 0,2 0-13 16,-2 1-19-16,2 1-3 0,-2-1-8 0,1 2-11 15,0-2-12-15,-1 2-21 0,2-1 5 0,2 0 5 16,1 0 5-16,2 1-12 0,-1-2-11 0,3 1 19 15,3 0-5-15,-1 0-26 0,2 1 20 16,5 2-50-16,-4-2 49 0,4 3-21 0,3 0 23 16,-1 2-34-16,2 0 23 0,1-11-23 0,0 26 8 15,1-9-8-15,-1 1 2 0,-1 1-5 0,-1 2 8 16,-3 3-11-16,3 2 18 0,-6 4-16 0,0 0 9 16,2 1-7-16,-3 1-8 0,-2-2 4 0,1 1 7 15,2-1-14-15,-4-3 19 0,3-3 0 0,2 0-1 16,2-3 12-16,-4-2-7 0,5-3 1 0,0-1 16 15,1-4 6-15,-1 1 6 0,4-5 13 16,0 1-8-16,0-8-1 0,7 10-6 16,-1-8-26-16,-6-2 0 0,22 1 5 0,-8-3 17 15,4 0-27-15,3-2 8 0,-1-1-25 0,4-2 20 16,-1 0-6-16,1 1-1 0,-3 1-3 0,1 0-8 16,-1 1-23-16,-2-1 3 0,-1 0-25 0,-2 1-32 15,-2 2-39-15,-1-2-35 0,0 1-62 0,-3 1-21 16,-1-1-1084-16,0 0-128 0</inkml:trace>
  <inkml:trace contextRef="#ctx0" brushRef="#br1" timeOffset="-172967.73">14914 10234 1210 0,'-21'6'312'15,"0"-3"-62"-15,3 1-34 0,-2-2-33 0,4-1 3 16,0 2-36-16,-2-5-58 0,0 2-22 0,-2 0-42 16,2-1-58-16,-2-2-52 0,2 0-73 0,1-1-21 15,9 0-202-15,-3 1-1128 0</inkml:trace>
  <inkml:trace contextRef="#ctx0" brushRef="#br1" timeOffset="-172660.619">15115 10200 1207 0,'6'13'485'0,"-1"-1"-74"15,1-2-70-15,1 2-3 0,0-1-18 16,0 0-85-16,1 1-17 0,2 1-29 0,0-1 23 16,0-1-54-16,1 1-18 0,-2-2-11 0,2 1 5 15,2-1-33-15,-3 0 5 0,0-1-33 0,0 0-2 16,0-1-6-16,-2-3-31 0,2 2-39 0,-3-1-31 16,-1-2-27-16,-6-4-67 0,14 2-56 0,-14-2 16 15,0 0-55-15,21-12-3 0,-14 5-36 0,3-5-966 16,-2-2-165-16</inkml:trace>
  <inkml:trace contextRef="#ctx0" brushRef="#br1" timeOffset="-172468.589">15395 10154 1126 0,'-7'4'424'16,"-4"5"-56"-16,-1-1-28 0,-2 1-29 0,0 4-54 15,-3-2-25-15,0 4-32 0,2-2-25 0,-1 0-8 16,-2 1-37-16,2-1-3 0,-1 0-18 0,1 1-18 15,-3-2-1-15,4-1-42 0,0-1 0 0,2 1-27 16,-1-3-45-16,3 1 14 0,1-1-63 0,-2-2-24 16,4-1-57-16,1 0-31 0,7-5-70 0,-12 6-18 15,12-6-1117-15,-2 5-149 0</inkml:trace>
  <inkml:trace contextRef="#ctx0" brushRef="#br1" timeOffset="-172107.757">15709 10031 1197 0,'0'0'353'0,"0"0"-50"0,0 0-32 0,2 25-10 16,-2-25-44-16,0 0-29 0,0 0-29 0,0 0 22 15,0 0-53-15,0 0 14 0,-2 11-52 0,2-11 22 16,0 0-47-16,0 0 18 0,0 0-21 0,0 0 3 15,0 0-18-15,0 0-13 0,0 0-26 0,0 0-13 16,0 0-90-16,0 0 1 0,0 0-67 16,0 0-46-16,0 0-1051 0,0 0-136 0</inkml:trace>
  <inkml:trace contextRef="#ctx0" brushRef="#br1" timeOffset="-171775.548">15640 10285 1177 0,'0'0'417'0,"4"7"-79"16,-4-7-23-16,4 6-65 0,-4-6-31 0,0 0-31 15,3 8-18-15,-3-8-42 0,0 0 10 0,0 0-12 16,0 0-16-16,3 8-26 0,-3-8 3 0,0 0-11 16,0 0 3-16,0 0-29 0,0 0 9 0,0 0-21 15,0 0 0-15,0 0-8 0,0 0-3 0,4 5 5 16,-4-5-2-16,0 0 21 0,0 0-12 0,0 0-24 16,0 0 2-16,0 0-34 0,0 0-27 15,0 0-33-15,0 0-26 0,0 0-90 16,0 0 5-16,0 0-43 0,0 0-1032 0,0 0-142 15</inkml:trace>
  <inkml:trace contextRef="#ctx0" brushRef="#br1" timeOffset="-169820.395">17450 10033 694 0,'0'0'198'0,"0"0"-3"0,-7-13-5 0,1 11-43 16,6 2-49-16,-14-7 24 0,4 4-36 15,-2 3 26-15,-1-2-26 0,-3 0-7 0,-1 2 6 16,-3 2-27-16,-2-1 18 0,-1 0-5 0,2 4-21 16,-6 0 9-16,2 1-37 0,-2 2 47 0,0-1-38 15,-1 4 17-15,5 0 6 0,-2 2 0 0,2-1-5 16,4 3 4-16,1 1-19 0,2 0 4 0,3 0 8 15,3 3-13-15,1-3-21 0,5 0 30 0,3 1 0 16,1-3-14-16,4 4-7 0,2-3 15 0,6 2-21 16,3-4 10-16,3-1-34 0,4-4 46 0,1 0-15 15,3-5 18-15,-1-2-12 0,3-2-3 0,2-2-13 16,4-5 9-16,-2-2-18 0,1-4 6 0,-3-1-9 16,6-6 6-16,-7 0 21 0,-7 2-2 15,-2-1-13-15,-5-2-1 0,-3 3-1 16,-2-2-4-16,-3 0-6 0,-2 0-4 0,-3 3 13 15,-2-1-5-15,-2-1-17 0,-2 2 20 0,-3 2-7 16,-2 0 14-16,-2 2-16 0,0 3 8 0,-2 1-16 16,-1 2 4-16,-4 2-26 0,2 5 14 0,-1 1-13 15,-3 1-45-15,1 3 3 0,-2 1-21 0,-1 2-58 16,0 1-4-16,2 3-41 0,6-2 19 0,0-1-1394 16</inkml:trace>
  <inkml:trace contextRef="#ctx0" brushRef="#br1" timeOffset="-169260.776">17439 10096 1052 0,'0'0'349'0,"0"0"-23"0,0 0-28 15,0 0-44-15,0 0-9 0,0 0-53 0,0 0-21 16,0 0-4-16,21 3 3 0,-21-3-48 0,19-1-10 16,-7 0-9-16,2 0-21 0,3-1 16 0,3 2-24 15,0-1-10-15,1 1 9 0,1-1-12 0,0 1-12 16,0 1-21-16,1-1 15 0,-1 0-19 16,-2 0 1-16,1 0 2 0,-5 0-1 0,1 0-18 15,-1 0 43-15,-2 0-51 0,-3-1-22 16,0 2-46-16,-1-1-57 0,-10 0-41 0,15 0-43 15,-15 0-49-15,12-3 60 0,-12 3-1089 0,9-4-228 16</inkml:trace>
  <inkml:trace contextRef="#ctx0" brushRef="#br1" timeOffset="-168924.32">18017 9722 1027 0,'-5'7'332'0,"1"2"-7"0,0 2-29 0,-4 3-25 15,2 2-23-15,-1 5-10 0,-2 3-26 0,0 5-6 16,0 2-11-16,0 3-5 0,2 1-29 15,-4 13-16-15,4-9-14 0,0-3-10 0,3-1-24 16,-3 1-1-16,3-2-10 0,-1 0-3 0,2-2-21 16,-1 0 4-16,3-4-10 0,-2-1-6 0,1-3-18 15,1 2-1-15,-1-6-15 0,-1 0-29 0,1-2-34 16,1-2-17-16,-1-2-48 0,-1-3-17 0,2-4-58 16,0 0 21-16,1-7-86 0,0 0-25 15,-6 4-991-15,6-4-187 0</inkml:trace>
  <inkml:trace contextRef="#ctx0" brushRef="#br1" timeOffset="-167356.786">17900 10235 852 0,'0'0'265'16,"0"0"-31"-16,0 0-44 0,0 0-12 0,0 0-21 16,0 0 0-16,0 0 0 0,0 0-39 0,0 0-20 15,0 0 3-15,0 0 5 0,0 0-12 0,0 0 19 16,0 0-13-16,0 0-9 0,0 0 6 0,0 0-9 16,0 0 13-16,0 0-9 0,0 0-23 15,0 0-1-15,0 0-15 0,0 0 14 0,0 0-9 16,0 0-4-16,0 0-14 0,0 0 5 15,0 0-16-15,0 0-4 0,0 0 9 0,0 0-16 16,0 0 8-16,0 0-10 0,0 0-7 0,0 0 4 16,0 0 12-16,0 0 6 0,0 0-10 0,0 0 1 15,0 0-1-15,0 0-21 0,0 0 3 0,0 0 8 16,0 0-4-16,0 0 10 0,0 0 2 0,0 0-9 16,0 0 4-16,0 0-9 0,0 0 24 0,0 0-13 15,0 0 16-15,0 0 10 0,0 0 0 0,0 0 10 16,0 0-3-16,0 0-26 0,0 0-3 15,0 0 3-15,0 0 8 0,0 0-9 0,0 0-9 16,0 0 7-16,0 0-22 0,0 0 22 0,0 0 0 16,0 0-23-16,0 0 6 0,0 0 5 15,0 0 2-15,0 0 2 0,0 0 11 0,0 0 6 16,0 0-12-16,0 0 10 0,0 0-2 0,0 0-8 16,0 0 0-16,0 0 5 0,12 7-13 0,-12-7 11 15,0 0-6-15,0 0-2 0,9 1 1 0,-9-1-12 16,0 0-2-16,0 0 5 0,13 1 15 0,-13-1-2 15,0 0-8-15,13 0-4 0,-13 0 5 0,9 2 9 16,-9-2-32-16,13 0 21 0,-13 0-17 16,14 1 4-16,-14-1-2 0,16 0 7 0,-7 0-5 15,-9 0 10-15,20 0-3 0,-9 1-4 0,2-1-12 16,3 0 6-16,-4 0-1 0,4 0 6 16,-16 0 8-16,31-1-1 0,-15 2 4 0,0-1-5 15,0 0-2-15,2 0-8 0,0 1-4 0,-2-1 13 16,2 1 7-16,1 0 1 0,-2 1 0 0,2-4 3 15,0 5-14-15,-3-3 2 0,4 2-5 0,-2-1 7 16,2-1-11-16,0 1 13 0,1-1-17 0,-1 0 12 16,2 0 3-16,-1 0-1 0,1 0 9 15,0 0 2-15,1-1-23 0,1 1 6 0,-1-1 10 16,1-1-11-16,-1 2-6 0,1-3 18 0,-1 2-3 16,3 0 13-16,-2 0-23 0,1 1 8 0,0-1-16 15,4-2 9-15,-2 2-2 0,2 1 14 0,1-1-7 16,-2-2 6-16,2 2-6 0,-3 2 5 0,3-2-19 15,-5-1 17-15,2 2-6 0,1-1 12 16,2 0-15-16,-6 1 8 0,3 0-7 0,2-1 3 16,1 1-3-16,-2-2 8 0,-1 2-3 0,3 0-3 15,-3 0 8-15,4-2 5 0,-2 1-9 0,-2 1 19 16,-1 0 1-16,-2-2-37 0,1 2 17 16,1 0-2-16,-2 0-7 0,-3-1 23 0,3 1-22 15,-3-1 2-15,-1 1 2 0,-2-1 3 0,-1 1-12 16,-1 0 1-16,1-1 4 0,-3 1 4 0,3-2 3 15,-3 1-7-15,1 1 4 0,-2-1 8 0,1 0-19 16,-1-1 19-16,-1 1-15 0,0 0-9 0,0-1 8 16,0 1-2-16,-1-1 1 0,2 2 3 15,1 0 4-15,-1 0-1 0,0 0 0 0,0-1-2 16,-2 1-6-16,3 0 14 0,-4 0 0 0,4 0 0 16,-4-1 5-16,0 1-3 0,1 0 10 0,-1 0-19 15,0 0-10-15,-10 0 12 0,21 0-2 16,-11 0 12-16,4 1-8 0,-3-1 18 0,3 0-13 15,-1 0-12-15,2 0 3 0,-2 1 12 0,3-1-17 16,0 0 7-16,-1 0-5 0,5 2 3 0,2-2 4 16,-1-2-6-16,2 2 1 0,1 0 24 0,0 0-24 15,2 0 3-15,-2 0-4 0,1-1 1 16,1 2 13-16,-2-2 2 0,-2 1 3 0,-2 0-18 16,-1-1 13-16,-2 1-12 0,-2-2 0 0,-1 2 2 15,0 0-5-15,-2 0 3 0,-2 0-14 0,1 0-1 16,-11 0-5-16,16-1-8 0,-16 1-25 15,12 0 7-15,-12 0-13 0,9 0-16 0,-9 0-39 16,0 0-9-16,0 0-1 0,7-4-11 0,-7 4-112 16,0 0 3-16,0 0-938 0,0 0-274 0</inkml:trace>
  <inkml:trace contextRef="#ctx0" brushRef="#br1" timeOffset="-166924.518">20674 9767 1218 0,'0'0'340'0,"0"0"-22"15,5-7-65-15,-5 7-1 0,0 0-24 16,0 0-17-16,0 0-24 0,0 0 5 0,0 0-20 16,-8 34-3-16,3-17-5 0,-2 5-16 0,-5 5-12 15,2 3-7-15,-4 13-3 0,-1 0-2 0,2 3-15 16,-1-1-4-16,1 1-10 0,1-1-1 0,0 0-3 15,2 0-14-15,1-8-15 0,3-2-3 0,0-1-2 16,3 0-3-16,0 0-17 0,2-7 0 0,-1 0-6 16,1-2 4-16,1-3-13 0,0-3 8 0,0-3-14 15,1 0-10-15,-1-4-31 0,2 0-15 0,-2-3-25 16,0-9-19-16,1 11-50 16,-1-11-24-16,0 0-57 0,0 0-45 0,0 0-919 15,0 0-91-15,0 0-109 0</inkml:trace>
  <inkml:trace contextRef="#ctx0" brushRef="#br1" timeOffset="-166428.397">20530 10053 1096 0,'0'0'365'16,"0"0"-42"-16,0 0-1 0,0 0-43 0,0 0-34 16,0 0-7-16,0 0-4 0,41-2-57 15,-28 2 2-15,2-2-17 0,1 1-12 0,4 0-29 16,1 0 1-16,2-2-29 0,1 2 10 0,1 1-29 15,0-2-9-15,2 2-1 0,3 2-3 0,1-2-17 16,0 0 12-16,0 1 2 0,0 0-31 0,2 1 13 16,-2-1 0-16,-2 1-13 0,1-1 5 0,-2 2-20 15,-5 0-12-15,0-2-14 0,-2 0-18 0,-4-1-36 16,-2 3-39-16,-3-1-39 0,-3 0-37 0,-9-2-71 16,0 0-19-16,16 5 7 0,-16-5-1039 15,0 0-84-15</inkml:trace>
  <inkml:trace contextRef="#ctx0" brushRef="#br1" timeOffset="-166032.639">21139 9918 1112 0,'0'0'366'0,"0"0"-56"15,0 0-25-15,0 0-43 0,0 0-23 0,0 0-13 16,0 0-30-16,0 0-16 0,40 11-25 0,-29-8-6 16,1-1-21-16,3 2-9 0,2 0-3 0,3 1-18 15,1-1 4-15,-1 2-24 0,5-2-8 0,1 3-5 16,-2-1-4-16,-1-1 3 0,-2 0-4 0,-2 0-7 15,-1 1 19-15,0-1-21 0,-5 1 5 16,-2-1-7-16,-3 2-5 0,-4 0-22 16,-1 0 14-16,-3-7-21 0,-7 16 29 0,-1-6-1 15,-3 1-12-15,-2-2 2 0,0 1 10 0,-3 0-36 16,2 0 23-16,-1-1 8 0,-3 2-1 0,5-1-20 16,-2 0 6-16,0 0-30 0,2 1-11 0,-2 1-26 15,2-1-40-15,-1 0-33 0,0-1-66 0,1 0-64 16,-1-2-1003-16,2 0-256 0</inkml:trace>
  <inkml:trace contextRef="#ctx0" brushRef="#br1" timeOffset="-163481.067">18268 9356 847 0,'0'0'295'15,"0"0"-36"-15,0 0-28 0,0 0-21 0,0 0-27 16,0 0-26-16,26-7-28 0,-26 7-23 0,11-2 15 16,-11 2-16-16,16-4-15 0,-9 1-26 0,3 0 17 15,1 0-29-15,2 1 12 0,1-1-45 0,-1-1 48 16,-2 1-14-16,3 1-15 0,-3 0-10 0,2-1-7 16,-3 2 1-16,-1 0 9 0,-9 1-16 0,13-2 6 15,-13 2-11-15,0 0-1 0,10 8 7 0,-10-8 1 16,-1 12 7-16,1-12-9 0,-6 12 1 0,2-4-5 15,-4 1-17-15,-1 3 37 0,1 0-23 0,-2 1 17 16,-1 0-23-16,-2 2 19 0,-3 0-24 0,3 2 3 16,1-2-3-16,2-3 1 0,0 2-2 15,-1-1-2-15,2 1 16 0,2-1-8 16,1-1-4-16,1-2-8 0,1 0 7 0,1 1 27 16,1-3 8-16,2 0 27 0,0-8-35 0,3 13-1 15,0-6-9-15,4-2 3 0,-1-1-2 0,2 1-9 16,1-2-1-16,0 1 8 0,1-2-11 0,-1 0 16 15,2-1-16-15,1-1 4 0,-12 0-6 0,21 0-12 16,-10-1-60-16,2-1-10 0,-3 0-80 0,0-1-33 16,1-1-38-16,0-1-112 0,-2-1-1124 0</inkml:trace>
  <inkml:trace contextRef="#ctx0" brushRef="#br1" timeOffset="-163272.771">18523 9481 1285 0,'-7'2'324'0,"7"-2"-42"15,-13 4-27-15,2-1-5 0,11-3-70 0,-22 3-10 16,7-2-35-16,1-1-19 0,-4 0-23 0,0 0-28 16,-1 0-6-16,-2-2-21 0,1 0-26 0,-3 1-18 15,3 0-14-15,0-2-22 0,1 1-46 16,1 0-3-16,3-1-83 0,0 1 8 0,2 1-77 15,3 0-1168-15</inkml:trace>
  <inkml:trace contextRef="#ctx0" brushRef="#br1" timeOffset="-162608.253">18671 9468 1005 0,'0'0'325'0,"0"0"-41"0,29-7-60 15,-22 6 1-15,4-1-30 0,-1 0-40 0,1 0 17 16,2-1-34-16,-2 2-45 0,2 0 15 15,0 1-19-15,-3-1-10 0,2 1-28 0,-2 0-54 16,0-1-32-16,-10 1-12 0,18 0-91 0,-18 0-12 16,16 2-86-16,-16-2-1211 0</inkml:trace>
  <inkml:trace contextRef="#ctx0" brushRef="#br1" timeOffset="-162365.055">18694 9587 1558 0,'0'0'370'16,"11"2"-19"-16,-11-2-68 0,11 1-48 0,-11-1-13 16,12 2-33-16,-12-2-26 0,17-2-23 0,-10 1-8 15,3 0-3-15,-10 1-29 0,18-1-16 0,-9 2-13 16,-9-1-11-16,19-1 14 0,-9 1-31 0,-1 0-23 15,-9 0-6-15,17 0-41 0,-10 0-35 0,-7 0-69 16,0 0-33-16,18 3-90 0,-18-3-43 0,7 4-1055 16,-7-4-147-16</inkml:trace>
  <inkml:trace contextRef="#ctx0" brushRef="#br1" timeOffset="-160632.804">19384 9276 647 0,'0'0'191'0,"0"0"-6"0,0 0-36 0,0 0 6 16,0 0-9-16,-12-8-30 0,12 8 2 0,-11 1-29 16,11-1-32-16,-14 5 27 0,5 0-33 15,9-5 53-15,-19 10 1 0,10-4-9 0,1 2-8 16,-2 0 7-16,1 3-13 0,1 1 14 0,1 1-57 16,-3 0 35-16,4-1-35 0,2 3 30 0,0-3-20 15,2 0-1-15,2-1 15 0,0-11-6 0,2 21 0 16,1-13-23-16,-3-8-9 0,10 16 13 15,-5-11-14-15,3-1 34 0,1-1-15 0,-9-3 5 16,18 0-13-16,-8-3 22 0,2 1-42 0,-1-3 17 16,-1 0-3-16,1-2-8 0,2-1-12 0,-3-1 17 15,0 0-9-15,-1-3 21 0,-1 1-12 16,-3 1 0-16,1-1-29 0,-2-1 17 0,0 2-14 16,-1-1 11-16,0 0-33 0,-3 0 11 0,0 1-16 15,0 2-18-15,-1 1-9 0,-2 0 17 0,-3 2-46 16,2 0 11-16,4 5-34 0,-11-3 2 0,11 3-49 15,-17 0-4-15,17 0-105 0,-17 3-144 0,7 0-1101 16</inkml:trace>
  <inkml:trace contextRef="#ctx0" brushRef="#br1" timeOffset="-160320.139">19615 9429 923 0,'0'0'274'0,"0"0"-54"0,-7 10-43 16,7-10 25-16,0 0-70 0,0 0 13 0,-3 8 4 16,3-8-35-16,0 0-29 0,0 0 11 0,0 0-55 15,0 0 34-15,0 0-58 0,0 0-24 0,0 0-51 16,0 0-48-16,0 0-101 0,0 0 34 0,0 0-1288 16</inkml:trace>
  <inkml:trace contextRef="#ctx0" brushRef="#br1" timeOffset="-159921.335">19757 9325 676 0,'-13'10'259'0,"5"-1"-5"0,2 0-22 16,-1-2-52-16,3 2 7 0,1-2-5 0,1 1-13 16,1 1 3-16,1-9-62 0,3 17 21 0,-2-10-20 15,4 0-4-15,1 0-2 0,2-1-27 0,-1-3 4 16,1 0 10-16,2-2-26 0,-10-1 14 0,19 0-46 15,-7-1 23-15,-2-2-15 0,1 1-5 0,2-3-5 16,-3 0 1-16,0-1 14 0,-2-1-2 0,1 2-25 16,-3-4 6-16,-1 3-14 0,2-2-16 0,-4-1 2 15,-2 1-1-15,1-2 6 0,-2 1-27 0,-3 0-17 16,1 0-23-16,-3 0-61 0,-1 2 0 16,-1 0-21-16,1 0-28 0,-2 1-35 15,-2 2-21-15,10 4-58 0,-14 0-1189 0</inkml:trace>
  <inkml:trace contextRef="#ctx0" brushRef="#br1" timeOffset="-159444.197">20005 9260 943 0,'13'-4'321'0,"-6"2"-55"0,-7 2-27 15,13-3-12-15,-6 2-29 0,-7 1-45 0,13-1-7 16,-13 1-26-16,14 0 7 0,-14 0-34 0,14 0-10 16,-14 0-5-16,13 1-8 0,-13-1-7 0,10 1-4 15,-10-1-9-15,0 0-4 0,10 6 3 0,-10-6-1 16,1 6-8-16,-1-6-1 0,0 0-18 15,0 0 11-15,-7 16-26 0,4-11-10 0,3-5 14 16,-6 9-1-16,6-9 17 0,-4 7 3 16,4-7 24-16,-4 8-15 0,4-8-1 0,-4 9-5 15,4-9 22-15,-3 8-34 0,3-8 27 0,2 9-4 16,-2-9-5-16,6 10-4 0,-3-4-4 0,-3-6-16 16,7 10 21-16,-4-5-21 0,1 2 0 0,2-3-6 15,-2 3 3-15,-4-7 3 0,9 10 5 0,-5-5-9 16,-4-5 1-16,4 10-13 0,-4-10 7 0,0 11-14 15,0-11 4-15,-1 10-3 0,1-10 13 0,0 0 12 16,-9 15-12-16,9-15-22 0,-8 7-4 16,8-7-19-16,-13 5-12 0,13-5-8 0,-14 4-27 15,14-4 0-15,-17 0-34 0,17 0-45 0,-14 0-35 16,14 0-38-16,-17-4 4 0,17 4-100 0,-7-6-1096 16</inkml:trace>
  <inkml:trace contextRef="#ctx0" brushRef="#br1" timeOffset="-158141.081">20454 9142 761 0,'0'0'283'0,"0"0"-58"16,0 0-36-16,0 0 5 0,0 0-31 15,0 0-1-15,0 0-50 0,0 0 32 0,0 0-23 16,0 0 18-16,0 0-19 0,-2 25-4 0,2-25-16 16,-4 16-9-16,1-6 8 0,2 1 3 0,-2 2-30 15,1-1 5-15,1 1-3 0,0 2-14 0,-1-2-10 16,2 2 7-16,-2 0-15 0,2-1-10 0,0 1 17 16,0-1-14-16,2-1-6 0,0 0-23 0,-2-1-4 15,1 0-10-15,0-2-56 0,2-2-21 16,-3-8-103-16,5 13-24 0,-5-13-13 0,8 5-15 15,-8-5-108-15,13 3-1101 0</inkml:trace>
  <inkml:trace contextRef="#ctx0" brushRef="#br1" timeOffset="-157988.469">20568 9345 892 0,'0'0'305'0,"-21"2"0"0,21-2-112 16,-16 3 22-16,5-2-19 0,1 2-19 0,-1-1-16 15,-2-1-27-15,0 0-62 0,-1 1-25 16,2-2-41-16,0 0-49 0,12 0-103 0,-25 0-67 16,12-3-519-16</inkml:trace>
  <inkml:trace contextRef="#ctx0" brushRef="#br1" timeOffset="-157745.146">20704 9431 1164 0,'3'7'341'0,"-2"0"-55"0,-1-7-52 15,2 15-15-15,-2-7-39 0,0-8-11 0,-3 16-46 16,-1-7-10-16,1 1-9 0,0-3-18 15,-2 1-51-15,0-2-7 0,-1 2-24 0,-1-5-79 16,7-3-74-16,-15 5-33 0,6-1-50 0,9-4-1250 16</inkml:trace>
  <inkml:trace contextRef="#ctx0" brushRef="#br1" timeOffset="-157584.674">20651 9260 1096 0,'6'-3'223'0,"-6"3"-118"0,0 0-76 0,10-14-110 16,-10 14-111-16</inkml:trace>
  <inkml:trace contextRef="#ctx0" brushRef="#br1" timeOffset="-157197.321">20954 9169 588 0,'-11'-1'178'15,"11"1"10"-15,0 0-25 0,-20 7 18 0,13 0 26 16,1 0-25-16,-1 2 10 0,1 0-50 0,-2 3 8 16,4 1-10-16,-2 0-21 0,2 2-19 0,1-5-15 15,3 3 3-15,-2-2-9 0,2-1-5 0,0 1 3 16,0-11 3-16,3 17-17 0,0-11-12 0,2 0-1 16,0-2-7-16,-5-4 4 0,11 5-17 0,-4-4 10 15,-7-1-10-15,13-4 22 0,-5 2-28 0,1-3 26 16,-2 0-30-16,0-2 14 0,1-2-17 0,0 1-8 15,-2 0 14-15,-1-3-6 0,-2 0 4 16,0 1-1-16,0-1-14 0,-3-1-23 16,0 3-30-16,-3 0 4 0,0-2-29 0,-1 4 3 15,-3 2-24-15,1 1 28 0,-2 2-37 0,-1 1-53 16,9 1-13-16,-18 5-28 0,8 1-24 0,1 0-1250 16</inkml:trace>
  <inkml:trace contextRef="#ctx0" brushRef="#br1" timeOffset="-156973.08">21069 9444 983 0,'0'0'227'0,"0"0"-57"16,0 0-53-16,0 0-33 0,0 0-127 0,0 0-71 15,0 0-535-15</inkml:trace>
  <inkml:trace contextRef="#ctx0" brushRef="#br1" timeOffset="-156580.749">21252 9210 993 0,'0'0'321'15,"-11"9"-46"-15,4-3-22 16,0 2-55-16,0 1-9 0,-2 2-37 0,3 0 15 15,-2 0-29-15,3 3-15 0,0-4-12 0,1 2-2 16,0 2-11-16,2-1-1 0,1-1-20 0,-1-1 34 16,2 0-18-16,2 0-22 0,-1-2 2 0,1-1 4 15,0 0-22-15,-2-8 13 0,8 10-34 0,-3-8 14 16,-5-2-7-16,14 2 3 0,-14-2-14 0,13-2 3 16,-4-1 0-16,0-3-26 0,-1 3 10 0,0-4 8 15,-1 0 4-15,1 0-3 0,0-2-7 0,-4 0 3 16,2 0 15-16,-3-1-30 0,-1 0-9 15,0-1-9-15,-2 1 4 0,-2 1-15 0,-2-2 8 16,0 1-7-16,-2 2-21 0,-1-1-1 0,1 4-47 16,-3-1 16-16,0 3-10 0,2-1-11 0,7 4-49 15,-17-3-18-15,17 3-13 0,0 0-35 16,-19 5-1077-16,13-3-174 0</inkml:trace>
  <inkml:trace contextRef="#ctx0" brushRef="#br1" timeOffset="-156172.843">21427 9225 1139 0,'-2'13'399'0,"2"-13"-119"0,-2 11-14 16,2-11-46-16,-1 14-14 0,1-8-6 0,0-6-16 15,3 14-43-15,-1-7-5 0,1 0 0 0,2-1-10 16,-5-6-42-16,8 10 4 0,-2-5-18 16,4-1 5-16,-10-4-22 0,14 2 16 0,-5-2-28 15,-9 0 2-15,18-2-16 0,-8-1 1 0,1-1-4 16,-1-1 17-16,0-2-17 0,4-1 9 0,-4 1-24 16,2-2 10-16,-3 2-23 0,-2 2 15 0,2-2-13 15,-1 1 9-15,-3 1-2 0,0 0 7 0,-5 5-5 16,7-7-7-16,-7 7-7 0,3-5 12 0,-3 5-10 15,0 0 12-15,0 0-9 0,0 0-1 16,-13 18 11-16,7-8 22 0,-2 4-41 16,-1 0 46-16,2 1-56 0,-1 4 33 0,-2 1-24 15,1-1 12-15,1 2-12 0,-3-3 15 0,2 1-11 16,1 0 3-16,2-3-33 0,-1-2-21 0,0-1-53 16,3-4-44-16,-2 0-21 0,0-1 13 0,6-8-53 15,-9 10-1038-15,6-8-181 0</inkml:trace>
  <inkml:trace contextRef="#ctx0" brushRef="#br1" timeOffset="-155324.492">21030 9422 375 0,'0'0'110'0,"0"0"-35"0,0 0 41 16,0 0 32-16,0 0-46 0,0 0 29 0,0 0-8 15,0 0 11-15,0 0-55 0,0 0 22 0,0 0-14 16,0 0 16-16,0 0-15 0,0 0 19 0,0 0-49 15,0 0 26-15,0 0-6 0,0 0-2 0,0 0-15 16,0 0-18-16,0 0 7 0,0 0 31 16,0 0-25-16,0 0 12 0,0 0-24 0,0 0 1 15,0 0 5-15,0 0-37 0,0 0 0 16,0 0-5-16,0 0-5 0,0 0 16 0,0 0-8 16,0 0 29-16,0 0-34 0,0 0 11 0,0 0-23 15,0 0 2-15,0 0 1 0,0 0 6 0,0 0-10 16,0 0 20-16,0 0-13 0,0 0 0 0,0 0-19 15,0 0 32-15,0 0-20 0,0 0 24 0,0 0-14 16,0 0 17-16,0 0-34 0,0 0 18 0,0 0-11 16,0 0 4-16,0 0 3 0,-18 15 14 0,18-15-1 15,0 8-3-15,0-8-10 0,-1 9 19 16,1-9-3-16,0 0-9 0,-2 10-1 0,2-10 11 16,0 0-1-16,0 0-3 0,0 0 6 0,0 0 16 15,0 0-19-15,0 0-16 0,0 0-10 16,0 0 4-16,0 0-1 0,0 0 11 0,0 0-4 15,0 0-4-15,23-13 11 0,-23 13 31 0,0 0-38 16,4-7 0-16,-4 7-6 0,0 0 22 0,0 0-36 16,0 0 36-16,0 0-34 0,0 0 27 0,0 0-47 15,0 0-5-15,0 0-44 0,0 0-38 0,0 0-23 16,-24-6-3-16,24 6-43 0,-9 1-1326 0</inkml:trace>
  <inkml:trace contextRef="#ctx0" brushRef="#br1" timeOffset="-154016.279">19877 9311 551 0,'-11'2'110'0,"11"-2"44"0,0 0-12 0,0 0-17 15,0 0-51-15,-15 0 14 0,15 0-18 0,0 0 1 16,-15-2-19-16,15 2 33 0,-11 0-29 16,11 0-17-16,-14 0-4 0,14 0 5 0,-15 0 29 15,7 2-27-15,8-2-46 0,-16 1 20 16,8-1 11-16,-2 1-5 0,10-1 1 0,-16 4-4 16,9-1 0-16,-2-1 7 0,1 0-37 0,1 3 11 15,-1-2-3-15,1 1 27 0,0 0-5 0,7-4-26 16,-10 8-29-16,5-4-41 0,5-4-22 0,0 0 14 15,-9 11-30-15,9-11-119 0</inkml:trace>
  <inkml:trace contextRef="#ctx0" brushRef="#br1" timeOffset="-149197.795">18227 10567 798 0,'0'0'281'16,"0"0"-41"-16,0 0-1 0,0 0-33 0,0 0-11 15,0 0-41-15,0 0 5 0,0 0 3 0,0 0-14 16,0 0-33-16,0 0 23 0,0 0-17 0,0 0-3 16,0 0-49-16,0 0 26 0,0 0-30 15,0 0 3-15,0 0-6 0,0 0 7 0,0 0-31 16,0 0 7-16,0 0 13 0,0 0-6 0,0 0-35 15,0 0 12-15,0 0 8 0,0 0 8 0,0 0 0 16,0 0 0-16,0 0-6 0,0 0 0 0,0 0 0 16,0 0 12-16,0 0-28 0,0 0 6 15,0 0-29-15,0 0 38 0,0 0-14 0,0 0 21 16,0 24-23-16,0-24 15 0,-1 8-21 0,1-8 17 16,0 12-30-16,-3-5 52 0,3 1-44 0,0-8 50 15,-1 16-30-15,-1-10 13 0,2-6-11 0,0 16-1 16,0-8 1-16,0-8 14 0,2 14-12 15,-1-6 2-15,0-1-4 0,2 0 5 0,0 2-18 16,-3-9 18-16,7 11-23 0,-1-6 17 0,1 0-49 16,-7-5 11-16,10 8-49 0,-4-6-33 0,-6-2-37 15,11 2-16-15,-11-2-22 0,0 0-34 0,23-6-51 16,-12 3-126-16,-4-3-893 0,1 0-214 16</inkml:trace>
  <inkml:trace contextRef="#ctx0" brushRef="#br1" timeOffset="-148825.364">18482 10594 761 0,'0'0'301'16,"0"0"-33"-16,0 0-17 0,0 0-41 0,-20 14-31 16,15-8 1-16,-3 0-29 0,0 0-4 0,1-1-41 15,0 2 20-15,-2-1-24 0,2-1-6 0,0 1-25 16,-1 0-19-16,1 0 8 0,2-1-16 15,0-2 9-15,-1 2-6 0,6-5-14 0,-8 8 17 16,8-8-10-16,-9 8 17 0,6-6-5 0,3-2-2 16,-6 6-24-16,6-6 10 0,-4 6-6 0,4-6-15 15,-7 7-1-15,7-7 6 0,-4 7 6 0,0-2 0 16,4-5 0-16,-7 10 0 0,4-2-26 0,-2-1 23 16,-1 2-14-16,1-2 8 0,0 2-2 15,-1 1 1-15,2-1 18 0,-2 0 3 0,1 1-29 16,0-1 23-16,1 1-22 0,0 1-13 0,-1-3 4 15,4 1 11-15,-2-1 12 0,0-1 2 0,0 0-6 16,3-7 1-16,-3 12-7 0,0-7-19 16,3-5 18-16,-3 8-15 0,3-8-20 0,-3 8-18 15,3-8-42-15,0 0-19 0,0 0-41 0,0 0-87 16,0 0-62-16,-6 5-1093 0,6-5-186 0</inkml:trace>
  <inkml:trace contextRef="#ctx0" brushRef="#br1" timeOffset="-148457.078">18489 10839 588 0,'0'0'205'0,"0"0"-24"16,0 0 34-16,-17 12-40 0,17-12 14 0,-10 4-35 16,10-4-19-16,-8 9 3 0,3-6 13 0,1 2-56 15,4-5 26-15,-9 7-16 0,9-7-9 0,-8 9 10 16,5-5-31-16,3-4-7 0,-4 9-3 15,3-3-7-15,1-6-6 0,0 0-7 0,4 12 6 16,-4-12-17-16,7 6 22 0,-7-6-40 0,11 5 18 16,-11-5-12-16,13 0-14 0,-13 0-16 0,15 0-4 15,-15 0-88-15,13-4-14 0,-13 4-51 0,14-3-59 16,-8-1-1249-16</inkml:trace>
  <inkml:trace contextRef="#ctx0" brushRef="#br1" timeOffset="-148108.452">18831 10565 1057 0,'-11'20'328'0,"-1"-1"-46"0,1-1-29 16,3-1-2-16,-2 2-33 0,0 1-29 0,1 0 3 15,1 1-54-15,-2 2 8 0,-1-2-29 16,2 1-15-16,0 0-4 0,-2-1-26 0,3 1 2 16,1 0 0-16,-3-1-7 0,1 0-13 0,2-1-16 15,0-3-5-15,0 1-4 0,0 1 11 0,2-3-24 16,-1-1-18-16,1 0 15 0,3-3-15 0,-1-1 8 15,-1 0-32-15,1-1-10 0,2-2-24 0,-2 0-32 16,1-1-43-16,2-7 17 0,-3 13-66 16,3-13-47-16,-2 12-33 0,0-8-1125 0</inkml:trace>
  <inkml:trace contextRef="#ctx0" brushRef="#br1" timeOffset="-147021.013">18790 10883 772 0,'0'0'241'0,"33"-5"-20"0,-33 5-38 15,13-3-11-15,-7 2-7 0,-6 1-28 16,15-1-48-16,-6 0 27 0,-2-1-41 16,-7 2 12-16,15 0-20 0,-7-1 14 0,-8 1-46 15,0 0 7-15,13 1 3 0,-13-1-15 0,0 0 8 16,3 8 9-16,-3-8-30 0,0 0 22 0,-8 14-15 16,3-10 3-16,-2 3-4 0,0 0-6 0,1 1-14 15,-3-2-6-15,1 1 25 0,1 0-18 0,1-1 0 16,1 0 9-16,-1 1 3 0,2-4-16 0,-2 2 3 15,6-5 20-15,-8 8 29 0,8-8-5 0,-5 6-10 16,5-6 10-16,-1 6 9 0,1-6-30 0,0 0 11 16,0 0 4-16,9 9 8 15,-9-9-21-15,11 3-4 0,-11-3-15 0,12 1 0 16,-3 0 18-16,-9-1-8 0,15 0 2 0,-15 0-27 16,15 0 12-16,-15 0 0 0,15 1-6 0,-15-1-16 15,12-1 32-15,-12 1-32 0,11 1-20 0,-11-1-31 16,0 0-47-16,0 0-85 0,17-1 1 0,-17 1-44 15,0 0-1217-15</inkml:trace>
  <inkml:trace contextRef="#ctx0" brushRef="#br1" timeOffset="-146153.771">19213 10789 575 0,'0'0'205'16,"0"0"-23"-16,0 0-48 0,0 0 44 0,0 0-64 15,0 0 28-15,0 0-35 0,0 0 44 16,11-6-48-16,-11 6 10 0,0 0 0 0,0 0-11 15,10-3-28-15,-10 3 1 0,0 0-15 0,10-2 5 16,-10 2 0-16,7-3 20 0,-7 3-14 0,10-2-32 16,-3-1 17-16,-7 3 3 0,11-1-19 0,-11 1 1 15,12-2-34-15,-12 2 19 0,12-3 9 16,-12 3-7-16,11-1 3 0,-11 1-21 0,14-2 16 16,-8 1-11-16,-6 1-18 0,13-2 25 0,-13 2-72 15,11 0 24-15,-11 0-76 0,9 0-37 0,-9 0-30 16,0 0-61-16,0 0-385 0,0 0-940 0</inkml:trace>
  <inkml:trace contextRef="#ctx0" brushRef="#br1" timeOffset="-145825.014">19241 10853 852 0,'0'0'328'0,"0"0"-39"0,-3 5-28 0,3-5-25 16,0 0-22-16,0 0-33 0,0 0 30 16,0 0-37-16,0 0-16 0,0 0-27 0,0 0 5 15,0 0-16-15,0 0-28 0,0 0-23 16,0 0 2-16,14 9 2 0,-14-9-11 0,0 0-16 15,17-2 8-15,-17 2 0 0,13 0-25 0,-13 0-4 16,15 0-5-16,-6 2-9 0,-9-2-2 0,16 1-7 16,-7-1-2-16,-9 0-9 0,15 0-7 0,-15 0-35 15,12 1 2-15,-12-1-88 0,10 0-1 0,-10 0-69 16,0 0-18-16,12 3-1079 0,-12-3-151 0</inkml:trace>
  <inkml:trace contextRef="#ctx0" brushRef="#br1" timeOffset="-145101.475">19623 10739 909 0,'0'0'347'0,"13"19"-89"0,-13-19 9 16,0 10-30-16,0-10 3 0,0 13-22 0,0-5-4 15,0-8-13-15,-1 15-31 0,0-5-7 0,-2-1-10 16,2-1-61-16,-1 2 35 0,-1-2-25 0,1 1-17 15,-1-2 0-15,0 2 3 0,-1-3-37 0,-2 2-12 16,-1 0-47-16,1-3-19 0,-1-1-62 16,0-1-32-16,7-3-84 0,0 0-45 0,-21-4-453 15,15 0-722-15</inkml:trace>
  <inkml:trace contextRef="#ctx0" brushRef="#br1" timeOffset="-144948.991">19645 10675 923 0,'3'-2'95'0,"-3"2"-100"0,7-9-73 0</inkml:trace>
  <inkml:trace contextRef="#ctx0" brushRef="#br1" timeOffset="-144481.868">19955 10613 518 0,'0'0'231'0,"-12"2"-23"0,12-2 24 0,-12 7-28 15,5-4-44-15,1 2 9 0,-1 3 3 0,0 0-3 16,1-1-28-16,0 4-23 0,1 0-3 0,-1 3-31 16,1-2 4-16,0 1-11 0,4-1-30 0,-2 1 26 15,2-1-34-15,1 0 30 0,0-2-38 0,1 0 28 16,2-1 1-16,-2-2-6 0,-1-7-11 0,8 11 10 15,-3-4-15-15,-5-7 11 0,11 5-41 0,-11-5 29 16,13 0-19-16,-13 0 7 0,20-5-4 16,-13 2 2-16,4-4 4 0,-4 0-6 15,2 0-6-15,-1-2-15 0,-1 0 6 0,0 1 9 16,-1-2-9-16,0 0 11 0,-2-1-4 0,0 3-19 16,-3-2 14-16,-1 2-16 0,0 8 10 0,-1-16-2 15,-3 8 9-15,0 2-9 0,-2 0-9 0,0 1 13 16,-2 0-17-16,0 2 22 0,-2 0-35 0,-1 3-1 15,2-1-5-15,0-1 14 0,9 2-30 0,-14 0-6 16,14 0-8-16,-15 3-27 0,15-3-62 0,-12 2-48 16,12-2 23-16,-6 5-198 0,6-5-1121 0</inkml:trace>
  <inkml:trace contextRef="#ctx0" brushRef="#br1" timeOffset="-144069.972">20092 10814 597 0,'0'0'218'16,"0"0"-28"-16,0 0 15 0,0 0-80 0,0 0 54 15,0 0-56-15,0 0 16 0,0 0-36 0,0 0-21 16,15-9-18-16,-15 9 7 0,3-6-21 0,-3 6 12 16,4-6 9-16,-4 6-3 0,0 0-2 0,3-8-20 15,-3 8-19-15,0 0 15 0,3-7-8 0,-3 7-7 16,0 0-14-16,0 0 24 0,0 0-7 0,0 0 21 15,0 0-21-15,0 0 2 0,0 0-38 16,0 0 0-16,0 0 9 0,0 0 0 0,-23 11-12 16,23-11 24-16,-6 5 0 0,6-5 21 15,-5 5-26-15,5-5 3 0,0 0-13 0,-6 6 2 16,6-6-63-16,0 0-117 0,0 0-28 0,0 0-61 16,0 0-1253-16</inkml:trace>
  <inkml:trace contextRef="#ctx0" brushRef="#br1" timeOffset="-142917.836">20216 10534 210 0,'0'0'88'16,"0"0"-26"-16,0 0 30 0,0 0-31 0,0 0 79 15,0 0-41-15,0 0-22 0,0 0-37 0,0 0 87 16,0 0-41-16,0 0 12 0,0 0-9 0,0 0 6 15,0 0-74-15,0 0 31 0,0 0-49 16,0 0 30-16,0 0-1 0,0 0 21 0,0 0-17 16,0 0-9-16,0 0 32 0,0 0 7 0,0 0-13 15,0 0 1-15,0 0-35 0,0 0-15 0,0 0 18 16,0 0 8-16,0 0-26 0,0 0 23 0,0 0-39 16,-1 8 38-16,1-8-3 0,0 0 11 15,0 0-13-15,0 0-21 0,0 0 19 0,0 0 14 16,0 0-19-16,0 0 23 0,0 0 17 0,0 0-40 15,0 0 18-15,0 0-35 0,0 0 10 0,0 0 18 16,0 0-7-16,0 0 14 0,0 0-18 0,0 0 45 16,0 0-59-16,0 0 7 0,0 0 1 15,0 0-1-15,0 0-7 0,0 0-7 0,0 0-18 16,0 0 42-16,0 0-20 0,0 0 27 0,0 0-28 16,0 0 29-16,0 0-28 0,0 0 10 0,-3 6-25 15,3-6 53-15,0 0-67 0,0 0 36 0,0 0 24 16,0 0-11-16,0 0-13 0,0 0 2 0,0 0-6 15,0 0 14-15,0 0-10 0,0 0-1 16,0 0-30-16,0 0 37 0,0 0-24 0,0 0 14 16,0 0-10-16,0 0 13 0,0 0 4 0,0 0-1 15,0 0 2-15,0 0-5 0,0 0 32 0,0 0-28 16,0 0 3-16,0 0-20 0,0 0 10 16,0 0 24-16,0 0-55 0,0 0 51 0,0 0-27 15,0 0 1-15,0 0 8 0,0 0 13 0,0 0-15 16,0 0 3-16,0 0-47 0,0 0 44 0,0 0 0 15,0 0-7-15,0 0 24 0,0 0-3 0,0 0 3 16,0 0-8-16,0 0 28 0,0 0 11 16,0 0-44-16,0 0 15 0,0 0-36 0,0 0 51 15,-1 9 7-15,1-9 14 0,0 0-25 0,0 0 19 16,0 10 12-16,0-10-9 0,0 0-26 0,-2 11 39 16,2-11-35-16,0 7 16 0,0-7 1 0,0 0 24 15,-1 12-25-15,1-12-18 0,0 7-5 16,0-7 4-16,0 9-2 0,0-9-19 0,0 10 2 15,0-10 34-15,0 15-23 0,-2-4 28 0,4 1-7 16,-4 1 13-16,4 1-13 0,-2 5 1 0,0-2-10 16,1 1 4-16,2 0 13 0,-2 2 0 0,2-2 2 15,1 1-14-15,-1-3 16 0,1 1 6 0,-2-2-44 16,1-1 12-16,0-1-20 0,-2-2-8 0,0 0-45 16,1-3-4-16,-2 0-38 0,0-8-55 15,0 0-63-15,-4 14-65 0,4-14-1053 0,0 0-183 16</inkml:trace>
  <inkml:trace contextRef="#ctx0" brushRef="#br1" timeOffset="-141525.146">19615 10623 338 0,'0'0'129'0,"0"0"-3"0,0 0-25 16,0 0 12-16,0 0 34 0,0 0-66 0,0 0 61 15,0 0-55-15,-5 8-21 0,5-8 17 0,0 0-2 16,0 0-17-16,0 0-1 0,0 0-24 0,0 0 15 16,0 0-34-16,0 0 42 0,0 0-25 0,0 0 24 15,0 0-61-15,0 0 50 0,0 0-21 0,0 0 35 16,0 0-38-16,0 0-16 15,0 0-13-15,0 0 32 0,0 0 18 0,0 0-13 16,0 0-6-16,0 0-17 0,0 0-4 0,0 0 25 16,0 0-36-16,0 0 43 0,0 0-67 0,0 0 60 15,0 0-46-15,0 0 17 0,0 0-6 0,0 0 13 16,4 16 30-16,-4-16-37 0,0 0 4 0,0 0 15 16,-3 7-8-16,3-7-1 0,0 0-20 0,0 0 35 15,0 0-11-15,0 0-13 0,0 0 3 0,7 7 18 16,-7-7-8-16,0 0 28 0,0 0-66 0,0 0 42 15,0 0-1-15,0 0-23 0,20-10 23 16,-20 10-13-16,6-3 23 0,-6 3-23 16,5-5-20-16,-5 5 30 0,6-5-24 0,-6 5 10 15,0 0-27-15,4-5 17 0,-4 5-26 0,0 0 40 16,0 0 6-16,0 0-9 0,0 0 20 0,0 0-21 16,0 0-6-16,0 0 6 0,0 0-17 0,-12-8 28 15,12 8-17-15,0 0-28 0,0 0 14 0,0 0-38 16,0 0-81-16,0 0-36 0,0 0-25 0,0 0-1327 15</inkml:trace>
  <inkml:trace contextRef="#ctx0" brushRef="#br1" timeOffset="-129030.502">17747 9544 533 0,'0'0'210'0,"0"0"-35"0,0 0 3 15,12-2-13-15,-12 2-17 0,0 0-47 0,0 0 21 16,0 0-59-16,0 0 18 0,0 0-31 0,0 0 42 16,0 0-3-16,0 0-7 0,0 0-7 0,0 0 8 15,0 0-15-15,0 0 13 0,0 0-33 0,0 0 7 16,0 0-9-16,0 0-19 0,0 0 24 0,0 0-18 15,0 0 4-15,0 0 3 0,-2 18-44 0,2-18 57 16,0 0-53-16,-6 12 15 0,6-12 0 16,-3 9 12-16,0-5-33 0,3-4 22 0,-1 10 26 15,1-10-13-15,-1 11 0 0,1-11 0 16,-2 11-29-16,1-6-10 0,1-5 14 0,-3 12-10 16,1-6-4-16,2-6 20 0,-1 11-4 0,1-11 16 15,-3 12-34-15,2-7-14 0,1-5-62 0,0 0-36 16,-7 15-58-16,7-15-30 0,-4 6-1269 0</inkml:trace>
  <inkml:trace contextRef="#ctx0" brushRef="#br1" timeOffset="-128413.662">17706 9493 824 0,'-9'2'238'16,"-3"1"-26"-16,2 0-65 0,-2 2 18 16,0-1-21-16,-3 5 13 0,2-2-45 0,1 1 6 15,-2 1 16-15,1 1 4 0,2 1-51 0,-2 1 33 16,2 1-49-16,0 1 15 0,2 0-30 0,1 1 55 16,2-2-27-16,2 2-6 0,-2-3-30 0,3 1 12 15,3 0-18-15,0-1 11 0,2-2-19 0,-1 2-9 16,5-2 14-16,-1-2 9 0,2 0-19 0,2-1 31 15,2 0-48-15,1-4 35 0,0 3-30 0,2-3 7 16,1-2-1-16,1 0 18 0,0-2-13 0,5 0 10 16,0-1-27-16,-2-2 6 0,2-1-3 15,0-3 12-15,1 1-17 0,-3-2 10 16,1-1-33-16,-3 0 34 0,1-2-9 0,-5 2-2 16,1-3-15-16,-4 2 31 0,2-2-17 0,-1 0 6 15,-3-1-21-15,-1 2-5 0,-1-2 9 0,1 0 18 16,-3 0-8-16,0 3-12 0,-2-2-15 0,-1 2 20 15,-2 1-5-15,-1-1-6 0,0 2 16 0,-4 0 4 16,-1 1-29-16,0 0 3 0,-2 2 17 0,1 0 28 16,-3 1-44-16,-1-1 9 0,2 2-1 0,-2 2 36 15,-1 0-48-15,0-1 27 0,2 2-25 0,-1 1 24 16,1 0-14-16,11 0 19 0,-20 0-40 0,20 0-7 16,-21 3-25-16,11-3-25 15,10 0-67-15,-19 2-21 0,11 1-31 0,-1-3-1100 16,2 3-141-16</inkml:trace>
  <inkml:trace contextRef="#ctx0" brushRef="#br1" timeOffset="-127086.546">20906 9683 602 0,'0'0'205'0,"6"-8"15"15,-6 8-54-15,0 0-21 0,0 0-25 0,0 0 39 16,0 0-30-16,10-6-11 0,-10 6-12 0,6-4 13 15,-6 4-14-15,9-4-16 0,-9 4 9 0,10-3-3 16,-6 1-54-16,-4 2 24 0,13-5-34 16,-13 5 46-16,11-2-51 0,-11 2 21 0,9-1-24 15,-9 1 13-15,11-1-2 0,-11 1 11 0,0 0-22 16,10 0-4-16,-10 0-3 0,0 0 3 0,0 0-23 16,0 0 18-16,6 10-8 0,-6-10 1 0,0 0 5 15,0 0 20-15,-8 15-29 0,8-15 13 16,-7 9-28-16,3-5-1 0,-3 3 16 0,2-1-6 15,-1-1-32-15,0 0 28 0,2 1 4 0,-4-1 13 16,3 0 5-16,0 0 14 0,0 0-16 0,0-1 18 16,5-4-5-16,-8 9-32 0,5-6 21 0,3-3-5 15,-6 8 14-15,6-8 8 0,-6 6 11 0,6-6-6 16,-3 6 27-16,3-6-37 0,0 0 0 16,-3 6-12-16,3-6-15 0,0 0 13 0,0 0-7 15,0 0 8-15,10 10-1 0,-10-10-5 0,9 4-10 16,-9-4 4-16,11 2 13 0,-11-2-9 0,11 2-12 15,-11-2-3-15,16 1 3 0,-16-1 19 0,14 2 10 16,-7-2-14-16,-7 0-12 0,16 0-3 16,-16 0-30-16,11 1 15 0,-11-1-35 0,11 0-26 15,-11 0-61-15,0 0-18 0,0 0-46 0,0 0-25 16,16-1-1239-16</inkml:trace>
  <inkml:trace contextRef="#ctx0" brushRef="#br1" timeOffset="-126489.667">20835 9601 635 0,'-18'6'221'0,"3"-3"-33"16,2 2 16-16,1 2-28 0,1-1 1 0,3 0 10 15,-2 3-16-15,0-1-60 0,0 2 16 0,1 1-34 16,0 1 9-16,2 1 3 0,1 0-26 0,0-1-9 16,2 2-13-16,1-2 33 0,1 0-27 0,2 2 18 15,0-2-56-15,2 1-5 0,1-2 27 0,1 2-22 16,2-1 11-16,1 0-24 0,3-1 29 0,-3-1-1 15,3 0-9-15,-2-2-31 0,5 1 6 16,-5-1 26-16,2-3-20 0,1 1 19 0,1-1 5 16,0 0-21-16,0-3 37 0,-1 1-19 15,3 0-27-15,-1-3-10 0,1-1 25 0,-1-1-9 16,5-2 3-16,-4 1 17 0,3-4 4 0,-2 0-30 16,1-1 15-16,0 0-21 0,-1-1 9 0,1 0-15 15,1-2 8-15,-1-1-10 0,1 1 11 0,-2-1-21 16,1 2 39-16,-3-1-13 0,-1 1-4 0,-1-1-37 15,-1 1 1-15,2-1 14 0,-4 4-5 0,-1-2 2 16,0 0 5-16,0 1-20 0,-3-2-5 0,1 1 16 16,-4 2 19-16,1 0-27 0,-2 7 17 15,-2-17 1-15,1 9-19 0,-4-1 34 0,1 2-12 16,-4-2 20-16,1 3-22 0,-2 0 10 16,1 1-2-16,-5-2-6 0,3 2 12 0,-2 0-12 15,0 0-1-15,-1 2 16 0,-1 0-22 0,2-1-5 16,-2 2 30-16,1 1-28 0,-1-1-1 0,1 1-7 15,0 1 48-15,13 0-14 0,-25 1-33 0,12 1-6 16,13-2-46-16,-20 2-71 0,9-2-5 0,11 0-83 16,-19 2-1133-16</inkml:trace>
  <inkml:trace contextRef="#ctx0" brushRef="#br1" timeOffset="-121074.54">23826 9878 957 0,'0'0'299'0,"-12"-3"-22"0,12 3-61 16,-13-2-4-16,13 2-16 0,-17-1-3 0,7-1-46 15,10 2-8-15,-24-1-12 0,11 1-5 0,-1 1-35 16,0-1 23-16,-3 2-12 0,1-1 1 0,0 0-22 16,-3 0 4-16,1 2-22 0,-1 0 9 0,1 0-21 15,1 1 17-15,3-2-18 0,-2 1 9 0,4-1-44 16,-2 1 20-16,2-1 5 0,1 2 4 0,0-1-1 16,11-3 11-16,-16 4 5 0,10 0-6 0,6-4 8 15,-12 7-6-15,12-7-22 0,-7 7 9 16,7-7-23-16,-3 9 17 0,3-9-13 15,0 0 15-15,0 16-29 0,0-16 23 0,3 13-6 16,-3-13 1-16,2 17-21 0,-2-17 4 0,3 22-6 16,-3-10 28-16,-1 2-31 0,-1 3 11 0,0 2 12 15,-1 5-25-15,-3-1 5 0,-4 8 16 0,5-2-16 16,-3 3 7-16,0-1 3 0,-2 1 8 0,0 1-7 16,2 0 7-16,-6 11-24 0,4-6 24 0,1-6-23 15,2 1 18-15,-3-1-6 0,3 1 13 0,0-2-10 16,0 0-12-16,-1 0 2 0,-1-3-5 15,3-1 0-15,1-4 12 0,-2 1-14 0,1 0 12 16,0-3-8-16,2-1 11 0,-2 3-6 0,2-4 19 16,-3 1-34-16,2-2 18 0,-1-1 3 15,2 1-8-15,-4 3-21 0,0-1 16 0,0-3 16 16,-1 5 1-16,2-3-14 0,-3 0-19 0,2-2 19 16,2 0 2-16,-1 0-3 0,0-1 3 0,1-1 5 15,1-2 16-15,-1 1-12 0,3 0-1 0,1-4 10 16,0 0 4-16,-2-1-2 0,1 1 19 0,0-3-22 15,2 1-12-15,1-8-5 0,-3 12 13 16,1-6-9-16,2-6 11 0,-3 11 2 0,3-11 8 16,-1 8-11-16,1-8-4 0,-3 9-20 0,3-9 8 15,-3 9-8-15,3-9 12 0,-1 8 1 0,1-8-1 16,-2 7-2-16,2-7 17 0,0 0-19 16,-1 10 16-16,1-10-14 0,0 0 5 0,-1 6-10 15,1-6 15-15,0 0-10 0,0 0 9 0,0 0-9 16,-3 10 3-16,3-10-3 0,0 0 2 0,0 0 4 15,0 0-6-15,0 0 31 0,0 0-19 16,-1 6-17-16,1-6 0 0,0 0 7 0,0 0-9 16,0 0-4-16,0 0 8 0,0 0 3 0,0 0 7 15,0 0-17-15,0 0 17 0,0 0-4 0,-3 6-1 16,3-6-4-16,0 0 12 0,0 0-23 0,0 0 23 16,0 0-7-16,1 12-8 0,-1-12-7 0,0 0 24 15,0 0-12-15,0 9 2 0,0-9 3 0,0 0 9 16,0 0-9-16,2 11 21 0,-2-11-38 15,-2 10 12-15,2-10-6 0,0 8 7 0,0-8-10 16,0 9 31-16,0-9-35 0,-1 9 26 16,1-9-27-16,0 0 14 0,-2 9 0 0,2-9 0 15,0 0 6-15,0 0 15 0,0 0 4 0,0 11-13 16,0-11 11-16,0 0 2 0,0 0-13 0,0 0 14 16,0 0-14-16,13 0 4 0,-13 0 0 0,0 0 14 15,20-5-18-15,-9 3 7 0,-1-1-9 0,3 0 2 16,2 1 2-16,0 0 4 0,3-2-5 0,1 2 13 15,3-1-15-15,-1 1-9 0,1 1-2 0,0 0-4 16,3 0-25-16,1 1 7 0,-2 0-11 16,1 0-16-16,-2 1-34 0,1-1-6 15,-2-1-29-15,1 1 9 0,-3-2-39 0,1 0-1 16,-1-1-72-16,-5 0-20 0,4-1-900 0,-4-1-192 16</inkml:trace>
  <inkml:trace contextRef="#ctx0" brushRef="#br1" timeOffset="-119642.363">26313 9836 1151 0,'0'0'407'0,"0"0"-112"0,0 0-5 16,0 0-37-16,0 0-30 0,0 0-20 0,14-10-2 16,-14 10-44-16,10-4 13 0,-3 0-35 0,1 1-3 15,2-1-5-15,1 1-25 0,3-1-6 16,-1 0-8-16,4 1-23 0,2-1-24 0,1 0 13 15,3 1-4-15,0 0-18 0,1 1 14 0,5-1-18 16,-2-1 6-16,-4 2-26 0,2 0 7 0,-3 2-10 16,0-1 17-16,-1 0-7 0,-6 0-12 15,4 1-6-15,-6 0 16 0,1 0-13 0,-1 0 25 16,1 0-27-16,-4 1-1 0,-3 1-9 0,-7-2 12 16,16 8 5-16,-11-3 23 0,-3 1-31 0,0 4 6 15,-2 2-16-15,-4 2 41 0,1 4-38 0,-1 4 7 16,-4 3-7-16,0 5 20 0,-1 3-2 0,-3 12 18 15,1 1-16-15,-2 2 3 0,2 2 10 0,2 0-1 16,-2-2-2-16,3 2-4 0,0-1-22 16,3-7-4-16,1-5 26 0,4 0-14 0,-4-2 1 15,2 1 19-15,2-5-9 0,2 4 19 0,0-2-42 16,0-3 15-16,-2-1-10 0,4-2 5 0,-1 1-7 16,1 0 16-16,2-2-4 0,-2 0-7 15,0-1-3-15,0 0-1 0,-1 0 0 0,1-2-7 16,0-1 0-16,0-3 23 0,-1 1-20 0,2 0-9 15,-3-3 6-15,0 1-2 0,1-2 9 0,-1 0-11 16,0-2 7-16,0 1 5 0,-2-2-20 0,2-1 9 16,0-1 6-16,-2 1 7 0,3-3-7 0,-1 0 20 15,-2-9-28-15,2 15-2 0,-2-7 10 16,0-8 0-16,2 13 2 0,0-8 5 0,-2-5 8 16,4 10-5-16,-4-10-5 0,2 8 3 0,-2-8-11 15,0 0 15-15,2 10 9 0,-2-10-24 16,0 0 8-16,2 7 0 0,-2-7-8 0,0 0 8 15,0 0-37-15,0 0 42 0,0 0-32 0,-4 12 27 16,4-12-13-16,-10 1 21 0,1 0-22 0,9-1 11 16,-18 1-21-16,5 1 24 0,-2-2 2 0,-2 0 3 15,-1 1-14-15,-1-1 4 0,-2 1 1 0,4-1-3 16,0 0 3-16,-1 0 9 0,1 2-3 0,0-2 1 16,2 1-25-16,-1-1-16 0,-1 2-36 15,0-1 14-15,4 2-25 0,-5-3-5 0,5 1-23 16,-3 1-11-16,1-1-29 0,-2 0-13 0,2 0-20 15,-1 2-1020-15,1-2-226 0</inkml:trace>
  <inkml:trace contextRef="#ctx0" brushRef="#br1" timeOffset="-118354.237">24428 9997 784 0,'0'0'278'0,"0"0"-96"16,-20-7 35-16,20 7-38 0,-12 0-20 0,12 0-14 16,-14 2-26-16,4-2 8 0,10 0-9 0,-22 2-16 15,8 1-19-15,1-1 17 0,-3 0-30 0,-1 3-6 16,-2-1 8-16,0 0-13 0,2 1 32 0,-2 1-33 16,2 2 15-16,1-1 12 0,-5 2-26 0,3 0 14 15,3 1-14-15,-1 0-17 0,1 1 18 16,2 1-31-16,1 0 39 0,1-1-36 0,1 1 21 15,3 1-30-15,0-2 29 0,0 3-26 16,4-3 9-16,1 1-30 0,0-1 4 0,2 3-1 16,0-3 29-16,3 0-29 0,0 1 17 0,1-3-19 15,3 1 14-15,-1-1-12 0,-1 0 3 0,4-2 20 16,1 0 6-16,-2-1-32 0,2-2 14 0,3-1-27 16,-2 0 18-16,2-2 10 0,2 0-12 0,0-3-22 15,1-1 25-15,2-2-5 0,-2 1-6 0,3 0-8 16,-2-4 24-16,2-1-32 0,0 0 16 0,1-2 2 15,-2-1 12-15,1 2-11 0,-3-3 10 0,0 2-10 16,-1-2 3-16,-3 2-17 0,0 0 8 16,0 0-22-16,-2-2 14 0,-2 2-8 0,1-1 3 15,-2 1-12-15,-1 0 8 0,-2-1-12 16,-1 2 3-16,1 0 1 0,-4 1 11 0,0-1-23 16,-2 2 9-16,0 0-24 0,-4-1 44 0,2 0-6 15,0 2 14-15,-2-1-20 0,-1 1-7 0,0 0 40 16,0-1-29-16,-1 2 8 0,1 0-4 0,-1 1 1 15,1-1 11-15,-1 1-33 0,0 2 45 0,0-1-18 16,-1 1-2-16,-1 1-43 0,1 1-9 0,1 1-48 16,8 0-26-16,-18 4-47 0,4 0-1141 0,3 0-301 15</inkml:trace>
  <inkml:trace contextRef="#ctx0" brushRef="#br1" timeOffset="-117522.162">24209 10748 685 0,'-11'0'286'0,"-3"0"-72"0,0 1-11 0,-3 1-2 16,1 1 1-16,-2 1-13 0,1 2-26 0,-3 0-23 15,2 2 18-15,-2 0-23 0,0 4 5 0,1 0-4 16,1 3 6-16,0 1-34 0,1 0 4 0,2 1 11 15,-1 5-27-15,2-3-27 0,4 1 10 16,0 0-11-16,0 1 2 0,5-3-17 0,2-2 21 16,1 0-21-16,1-1 6 0,2-2 8 0,2 0-11 15,3-1-14-15,2 0 1 0,3-3-9 0,2-1 9 16,3-1-9-16,1-2-15 0,4-2 0 0,1-2 2 16,1-2 5-16,3-2-11 0,1-2-9 15,4-3 19-15,0-3-19 0,-2-2 10 0,1 0-27 16,-5-3 24-16,2 0-15 0,-1-3 7 0,-3 1-8 15,-4 1 3-15,-2 0-13 0,-1 0 6 16,-4 0-4-16,1 1 5 0,-4 0 4 0,-2 1-6 0,-2 2-7 16,-2 1-9-16,-2 1 14 0,-1 0 10 15,-1 1-21-15,-3 1 17 0,-3 3-13 0,0-1 24 16,-2 0-9-16,-3 4-6 0,2 0-19 0,-3 2 22 16,-1 0-19-16,0 1-16 0,-2 1-22 0,2 2-11 15,0-2-12-15,1 1 7 0,0 0-36 0,1 0-20 16,12-2-30-16,-21 8-12 0,15-5-1126 15,6-3-112-15</inkml:trace>
  <inkml:trace contextRef="#ctx0" brushRef="#br1" timeOffset="-116534.33">25655 10058 626 0,'-9'-2'186'16,"-3"0"-15"-16,1 1-23 0,-2 1-18 0,-1 0-19 15,-3 1-14-15,-1 1 43 0,1 0-30 0,0 1 9 16,-2 3-32-16,2-1 39 0,-1 1-16 0,2 0-3 16,-2 3-1-16,3 1 3 0,-3 1-10 0,6-1-1 15,-1 2 15-15,4 1-2 0,0 1-53 16,-1-1 13-16,4 1-36 0,0 0 21 15,4 1-19-15,-1-1 28 0,1-1-43 0,2-1 18 16,0 2-27-16,2-1 23 0,2 0-6 0,-1-1 13 16,1 0-14-16,0-3-2 0,5 0-12 0,-2 0-21 15,2-3 10-15,0 0-14 0,1 0 22 0,0-1-18 16,0-3-3-16,3-1 16 0,0-1-14 0,1-1 7 16,-1 0 3-16,-1-3-3 0,2 0 0 0,2-1-9 15,-1-2-5-15,0 0 22 0,1-3-25 0,-3 2 23 16,1-2-3-16,-1 0-22 0,-2-2 8 15,3 0-14-15,-1 1-5 0,-3-2 30 0,0 1-33 16,-2 0 18-16,1-1-28 0,-4 0 21 0,1 1 6 16,-2-1-17-16,-1 2-8 0,-1-2-3 0,-2 2-12 15,0 1 31-15,-2-1-14 0,-1 1 23 16,-1 1-29-16,-2 0 42 0,-2 2-29 0,1 1 2 16,-4 0 1-16,1 0 25 0,-2 3-11 0,3-1-8 15,-3 2-47-15,-1 2 33 0,2-2-84 0,11 2-42 16,-27 3-61-16,13-1-492 0</inkml:trace>
  <inkml:trace contextRef="#ctx0" brushRef="#br1" timeOffset="-115758.334">25324 10761 949 0,'-12'-3'258'0,"-1"3"-12"0,3 0-15 16,0 0 22-16,2 2-59 0,-3 2 4 0,1 1-34 15,0 1-18-15,2 0-5 0,-3 5-5 0,3-2-17 16,-2 4 4-16,2-2-21 0,0 2-12 0,2 0-21 15,-2 0-3-15,3 2-19 0,0-2 34 0,3-2-19 16,0 1-7-16,1-1-7 0,-1 1-3 0,4 0-7 16,-2-1 18-16,1 0-26 0,3-3-5 15,0 1-4-15,0 0 11 0,1-2-11 16,3-1-5-16,2 1 9 0,-1-3-6 0,1-1-21 0,1 0 7 16,2-1-19-16,2-2 17 0,-2-1 5 15,4 0 19-15,0-2-41 0,1-2 25 0,1-1-24 16,-2 0 35-16,0-1-14 0,3-1-8 0,-2-2-11 15,0-1 19-15,-3 0-24 0,0-1 16 0,-2-1-9 16,-2 2 13-16,2-3-29 0,-4 1 17 0,-1-2-17 16,0 0 17-16,-2 1-3 0,-1-1-5 0,-5 1 7 15,2 3 6-15,-2-3 6 0,-2 2-6 0,-3 2 10 16,-1 0-2-16,-2 0-10 0,0 3-7 16,-3 2-15-16,-3 0 27 0,3-1-17 0,0 2 23 15,-3 2-25-15,2-1-6 0,-2 1-9 16,3 2 0-16,-3-1-31 0,1 2-1 0,1-1-40 15,12 0-9-15,-25 2-46 0,13 1-15 0,1-2-1114 16,3 2-118-16</inkml:trace>
  <inkml:trace contextRef="#ctx0" brushRef="#br1" timeOffset="-102594.796">17953 9889 171 0,'0'0'108'0,"0"0"-30"15,0 0 74-15,0 0 6 0,0 0-94 0,0 0 3 16,0 0-1-16,0 0-35 0,0 0 40 15,0 0-14-15,0 0-1 0,0 0 4 0,10 4-35 16,-10-4 0-16,0 0 20 0,0 0-2 0,0 0-1 16,0 0-39-16,0 0 5 0,0 0 10 15,0 0 1-15,0 0-35 0,0 0-5 0,0 0 26 16,0 0 24-16,0 0-8 0,0 0-5 0,0 0-37 16,0 0 62-16,0 0-25 0,0 0 5 0,0 0-18 15,0 0 22-15,0 0-6 0,0 0 9 0,0 0-3 16,0 0 14-16,0 0-4 0,0 0 20 0,0 0 12 15,0 0-22-15,0 0-18 0,0 0 4 16,0 0 18-16,0 0-4 0,0 0-23 0,0 0-10 16,0 0-12-16,0 0 26 0,0 0-4 0,0 0 11 15,0 0-55-15,0 0 29 0,0 0 1 0,0 0 29 16,0 0-37-16,0 0 14 0,0 0-14 16,0 0 3-16,0 0-10 0,0 0 25 0,0 0 1 15,0 0-16-15,0 0 8 0,0 0 22 0,0 0-41 16,0 0-17-16,0 0 14 0,0 0 19 0,0 0 6 15,0 0-2-15,0 0-28 0,0 0 34 0,0 0-3 16,0 0-15-16,-17-23 4 0,17 23 10 16,0 0-28-16,0 0 21 0,0 0-21 0,0 0 17 15,-1-10-20-15,1 10 17 0,0 0 0 0,0 0 24 16,0 0-16-16,0 0-1 0,0 0-11 0,0 0 43 16,0 0-28-16,0 0 14 0,0-7-25 0,0 7 32 15,0 0 0-15,0 0 6 0,0 0-17 0,0 0 18 16,0 0-23-16,0 0 6 0,0 0-9 0,0 0 5 15,0 0-11-15,0 0 17 0,0 0 13 16,0 0-7-16,0 0-6 0,0 0-11 0,-5 23 34 16,5-23-27-16,-2 8-36 0,2-8 25 15,0 9-5-15,0-9 16 0,0 0 7 0,-2 13-8 16,2-13-19-16,-1 8 23 0,1-8-33 0,-1 10 37 16,1-10-44-16,-2 9 17 0,2-9 11 0,-1 11-19 15,1-11 16-15,-2 10 17 0,2-10-14 0,-3 10-34 16,2-5 23-16,1-5 2 0,-2 12-4 0,2-12 12 15,-1 11-1-15,1-5 3 0,0-6-18 0,-3 12 6 16,3-5-15-16,0-7 34 0,0 12-29 0,-1-5 30 16,1-7-17-16,-3 13-6 15,1-5-20-15,2-8 52 0,-1 13-43 0,0-7 35 16,-2 1-25-16,3-7 21 0,-1 13-21 0,-1-8 14 16,2-5-13-16,0 0 22 0,-3 18-25 0,2-12 16 15,1-6-18-15,0 0 31 0,-1 15-29 0,1-15 18 16,0 0-8-16,-3 13 19 0,3-13-42 0,0 0 44 15,-3 12-47-15,3-12 40 0,0 0-8 0,-2 11 0 16,2-11-26-16,0 0 12 0,-1 10-14 0,1-10 34 16,0 0-26-16,-1 12 26 0,1-12-12 0,0 0 5 15,-2 15 4-15,2-15 0 0,-1 10-19 16,1-10-21-16,-3 12 31 0,3-12 12 0,-3 14-32 16,3-14 41-16,-2 14-37 0,2-14 24 15,-2 11 1-15,2-11-16 0,-1 14-26 0,1-14 17 16,-2 11 34-16,2-11-15 0,0 0-5 0,2 15 14 15,-2-15-3-15,0 9-1 0,0-9-33 0,0 8 27 16,0-8 16-16,0 0 7 0,3 13-43 0,-3-13 28 16,0 9-14-16,0-9 12 0,0 0-18 0,0 12 24 15,0-12-34-15,2 9 10 0,-2-9 28 0,0 0-6 16,0 12-9-16,0-12 5 0,-2 10-18 16,2-10-13-16,-2 7 9 0,2-7 26 0,-1 8-25 15,1-8 34-15,0 0-47 0,-3 11 22 16,3-11 6-16,0 0 4 0,0 7-20 0,0-7 29 15,0 0-28-15,0 0 24 0,-2 10-30 0,2-10 33 16,0 0-43-16,0 0 16 0,0 0-7 0,-1 8 22 16,1-8-22-16,0 0 32 0,0 0-25 0,0 0 9 15,0 0-7-15,0 0 17 0,0 0-16 0,-3 7 22 16,3-7-1-16,0 0-5 0,0 0-13 0,0 0 12 16,-4 4-18-16,4-4 15 0,0 0-6 15,0 0 3-15,0 0-6 0,0 0 6 0,0 0-15 16,0 0 5-16,0 0-15 0,0 0 19 0,0 0 3 15,0 0-9-15,0 0 3 0,0 0 18 16,0 0-9-16,0 0 0 0,0 0 1 0,0 0-36 0,0 0-22 16,0 0-27-16,0 0-15 0,0 0-26 15,0 0-29-15,0 0-429 0,-5-18-832 0</inkml:trace>
  <inkml:trace contextRef="#ctx0" brushRef="#br1" timeOffset="-96219.724">15887 12015 812 0,'0'0'289'0,"0"0"-52"0,0 0-22 15,5-8-4-15,-5 8-35 0,0 0-27 16,0 0-12-16,0 0-16 0,0 0-6 0,0 0-5 15,0 0-9-15,0 0-13 0,0 0 3 0,0 0-19 16,0 0 33-16,0 0-16 0,0 0-14 0,0 0-1 16,0 0 5-16,0 0-13 0,0 0 22 0,0 0-30 15,0 0-3-15,0 0-1 0,6 25 5 0,-6-25-27 16,0 14 0-16,0-7 1 0,0 4 5 0,0-1-13 16,0 1 8-16,0 2 0 0,0-1 12 0,0 1-31 15,0-2 2-15,0 2-11 0,2-2 14 0,-2 0-5 16,-2-1-5-16,2-1 4 0,0 0 9 15,0-9-12-15,0 14-1 0,0-6-33 16,0-8-23-16,0 13-24 0,-1-7-16 0,1-6-42 16,-2 10 8-16,2-10-43 0,-3 7-45 0,3-7-28 15,0 0-32-15,0 0 6 0,-8 11-1143 0</inkml:trace>
  <inkml:trace contextRef="#ctx0" brushRef="#br1" timeOffset="-95722.683">16208 12282 489 0,'0'0'128'0,"0"0"-66"0,0 0-21 0,0 0-12 15,0 0-47-15,0 0-14 0</inkml:trace>
  <inkml:trace contextRef="#ctx0" brushRef="#br1" timeOffset="-94539.81">15557 11974 966 0,'0'0'223'0,"0"0"20"16,0 0-35-16,8 4-15 0,-8-4-15 0,0 0 1 15,0 0-40-15,9 2 4 0,-9-2-22 0,0 0 26 16,0 0-44-16,9 3 3 0,-9-3-22 0,0 0-12 16,13 2-3-16,-5-1-5 0,-8-1 5 0,11 0-9 15,-11 0 16-15,17 0-8 0,-17 0-36 16,16 0 4-16,-6 0-10 0,1 0 32 0,2 0-23 16,1-1-3-16,0 1-15 0,3-1 8 0,-3 0-7 15,2 0 7-15,4-1-11 0,1 0-5 0,0 0-4 16,0 1 6-16,3 0-4 0,4-2 26 0,1 1-41 15,2-2 21-15,1 0 5 0,5 0 12 16,0 0-16-16,2-2 2 0,-1 0-32 0,4 1 16 16,0 1 2-16,-1-2-4 0,0 3-15 0,3-3 39 15,-2 3-30-15,-1 0 36 0,3 0-17 0,-2-1 3 16,2 3-25-16,-2-1 4 0,1 0-5 0,-1 0 28 16,2 2-13-16,0-1 10 0,-2 1-8 0,1-3-2 15,0 1 8-15,0 0-5 0,1 1-17 16,-3-2 16-16,0 2-19 0,2-3 17 0,-3 2 1 15,-2-1-13-15,-5 1-2 0,-2 0 13 0,0-3-7 16,-3 4 14-16,-1-3-18 0,-4 2-7 0,-5 1-7 16,3 0 23-16,-4-1-27 0,-3 1 10 15,2-2-11-15,-2 2 25 0,0 0-6 0,-2 0-7 16,0 0-4-16,-1-2-5 0,1 2-12 0,-2-1-18 16,1 0 7-16,-2 1 28 0,-1-2-25 0,2 2-19 15,-2-1-58-15,-8 2-26 0,0 0-33 0,18-2-1148 16,-18 2-108-16</inkml:trace>
  <inkml:trace contextRef="#ctx0" brushRef="#br1" timeOffset="-93735.56">16156 12367 869 0,'-21'-7'235'0,"21"7"4"0,-19 0-9 0,4 0-34 15,2 0-37-15,-5 0 19 0,-1 1-19 0,-1 0-39 16,0-1-12-16,-2 2-2 0,-1-1-28 16,2 0 6-16,-1 0 0 0,0 1-21 0,0-2-3 15,1 2 1-15,-1-2 0 0,2 2-11 0,-3-1-7 16,4 0-6-16,-1 1 13 0,3-2 2 15,0 1-40-15,3 0 6 0,0 2-24 0,-1-2 0 16,4 0-27-16,11-1-1 0,-20 1-19 0,20-1-46 16,-14 2-79-16,6 4-68 0,8-6-1145 0</inkml:trace>
  <inkml:trace contextRef="#ctx0" brushRef="#br1" timeOffset="-93319.899">16076 12538 1062 0,'0'0'281'0,"-31"-3"5"16,21 2-55-16,-1 1 1 0,-2 0-41 0,-2-1 12 15,0 1-43-15,-1 1-9 0,0-2-18 0,-1 2-2 16,1-1-27-16,0 1-9 0,0-1-5 0,0 2-28 16,1-2 7-16,-1 1 3 0,3 0-29 0,-3 0-13 15,16-1-43-15,-22 1-9 0,11-2-29 0,11 1-8 16,-16 0-66-16,16 0-45 0,-8-2-1144 16,8 2-121-16</inkml:trace>
  <inkml:trace contextRef="#ctx0" brushRef="#br1" timeOffset="-91411.876">16425 11861 726 0,'0'0'253'0,"0"0"-30"0,0 0-24 0,0 0-42 16,0 0-13-16,0 0-28 0,0 0-21 0,0 0 22 16,0 0-16-16,0 0-10 0,0 0-2 0,-4 6 3 15,4-6-2-15,0 0-14 0,-4 9-15 0,4-9 16 16,-3 9-14-16,3-9 6 0,-2 9 0 15,2-9-3-15,-2 7 5 0,2-7 17 0,0 0 5 16,-3 9-12-16,3-9-15 0,0 0 34 0,0 0-35 16,0 0-22-16,0 0-2 0,0 0-3 0,0 0 8 15,0 0 0-15,0 0-17 0,21-14-7 0,-13 6-10 16,-2-1 16-16,1-1-22 0,0 0 28 16,2 1-34-16,-1-2 5 0,-2 1-21 0,1 0 5 0,0 1 2 15,-1 2 3-15,-2 0 6 0,2-3-3 16,-2 3 1-16,0 2 4 0,-1 0 4 0,-3 5 2 15,8-8-11-15,-3 5-8 0,-5 3 6 0,0 0 13 16,0 0-19-16,0 0 8 0,12 11 6 0,-9-2 19 16,0-1-11-16,0 4-11 0,1 4-14 15,-3-5 12-15,4 5-12 0,-2 0 14 0,1-2-6 16,0-2 26-16,-1-1 2 0,1-1 3 0,2 0-7 16,-2-2-4-16,0-1 2 0,0-2-11 0,-4-5 9 15,11 7 6-15,-11-7-20 0,12-2 11 16,-12 2-8-16,14-7-1 0,-4-1 1 0,-3 0-1 15,3-3-16-15,-3 0 4 0,3 0-10 0,-2-1 9 16,0 0-8-16,-1 0-3 0,1 0 17 0,1 1-2 16,-4 2-20-16,1 2 16 0,1-1 16 0,-3 2-3 15,0 1-13-15,2 1 22 0,-6 4-36 0,0 0 23 16,0 0-10-16,17 7 15 0,-14 1 14 0,0 3-12 16,-1 3-21-16,1 4 41 0,0-1-34 15,-1 5 1-15,1-3 14 0,2 3 3 0,-2-2-18 16,2-3 18-16,0-1-9 0,-1-1 18 0,0-2 5 15,1-2-12-15,-1-2 3 0,0-3 1 0,3-1-10 16,-7-5 4-16,11 4-13 0,-11-4 8 16,13-3 9-16,-3 0 9 0,-1-2-44 0,-1-1 25 15,2-2 0-15,-3 1-17 0,3-2 2 0,-1-1 5 16,0 0 3-16,1-1-3 0,-3 2-18 0,2 0 16 16,-2 1-11-16,0 1 17 0,-1-1-5 0,-2 4-1 15,1-1-19-15,-5 5 2 0,6-6-16 0,-6 6 5 16,0 0 2-16,0 0 9 0,0 0-5 0,0 0 21 15,0 0 1-15,0 0 7 0,0 0 2 0,0 0 0 16,0 0 11-16,0 0-11 0,0 0-14 16,-11 21 17-16,11-21-14 0,0 0 11 0,0 0-13 15,0 0 28-15,0 0-9 0,12 6-3 0,-12-6-27 16,0 0 39-16,0 0-15 0,23-10 11 0,-15 5-22 16,0 1 0-16,0-1-10 0,2-2 32 15,-2 0-11-15,2 0 6 0,0 0-14 0,-3 0-5 16,2 0-13-16,-2-1-1 0,3 1-5 0,-5 0 11 15,2 3-8-15,-1-4 44 0,-1 4-42 0,1-1 12 16,-6 5 5-16,7-7-11 0,-2 4-6 0,-5 3 3 16,0 0-13-16,10-2 19 0,-10 2 24 0,0 0 18 15,9 12-33-15,-9-12 0 0,6 12 25 0,-3-5-23 16,0 0 41-16,1 2-16 0,-1-1-43 16,0-2 47-16,-3-6 5 0,8 10-6 0,-4-5-15 15,-4-5 7-15,7 6-7 0,-1-4 21 0,-6-2-21 16,0 0 5-16,17-2-22 0,-17 2 26 0,13-8-42 15,-6 1 39-15,1-2-30 0,2 0 26 16,-1 0-4-16,-1-1-8 0,2-2 2 0,-1 2-4 16,-2 1-13-16,1 2 19 0,-1-1-8 0,-3 1-11 15,2 2 23-15,-2 1-2 0,-4 4 13 0,12-5 1 16,-12 5 1-16,0 0 2 0,0 0-17 0,0 0 13 16,10 16-18-16,-8-9 12 0,-2-7-5 0,3 16 17 15,-1-6-8-15,-1-3 29 0,1 3-12 0,-2-10 2 16,2 12 9-16,0-6-4 0,-2-6-20 15,3 9 12-15,-3-9 2 0,8 3-13 0,-8-3-7 16,0 0-5-16,0 0 16 0,19-9-13 16,-11 3 16-16,-3-1-11 0,3 0-12 0,-1-2 16 15,0 1-7-15,1 0-6 0,1-3-21 0,-1 1 16 16,2 2 0-16,0-2-9 0,-3 2 0 0,2 0 52 16,0 2-41-16,0 0-4 0,-2 2 13 0,1 2 0 15,-2 0-28-15,-6 2 7 0,0 0-1 0,16 4-4 16,-16-4 21-16,9 10-12 0,-4 0 6 0,-2-3 6 15,1 1-24-15,0 2 27 0,0-2-23 0,1 2 8 16,-1-2 10-16,0 0 10 0,0 0 8 0,2 0-3 16,-3-4 3-16,-3-4 6 0,8 10 20 0,-3-5-27 15,-5-5-35-15,9 8 7 0,-4-5-16 16,-5-3-21-16,7 4-20 0,-7-4-7 0,10 2-8 16,-10-2-25-16,0 0-19 0,14-6-9 15,-9 2-45-15,0-2 8 0,-5 6-21 0,11-11 21 16,-11 11-63-16,8-8-1215 0</inkml:trace>
  <inkml:trace contextRef="#ctx0" brushRef="#br1" timeOffset="-90575.366">17623 11910 555 0,'0'0'260'0,"0"0"-62"0,0 0 4 0,0 0-16 16,0 0 2-16,0 0-50 0,0 0 38 0,0 0-20 15,0 0-28-15,0 0-18 0,23-7 3 16,-23 7-30-16,0 0 17 0,0 0-24 0,0 0-16 16,9-4-16-16,-9 4 26 0,0 0-12 0,13-1-14 15,-13 1-11-15,11-1 22 0,-4 0-8 0,4-1 10 16,-1 2-29-16,3-1 6 0,2 1-7 0,0-2 1 16,4 2 19-16,2-2-26 0,0 1 1 0,1-1-2 15,2 2-11-15,0-2 7 0,0 1-11 16,0 0 7-16,2 1-2 0,3-2 5 0,-1 0 0 15,-2 2-13-15,-3-2 2 0,-1 1 4 0,-1 1-31 16,0-2 32-16,-5 2-34 0,0 0 4 16,-4 0-15-16,1 0-6 0,-2 0-4 0,-2-1-31 15,-9 1-17-15,14 1 18 0,-14-1-62 0,0 0 23 16,0 0-52-16,17 5 6 0,-17-5-54 0,0 0-1342 16</inkml:trace>
  <inkml:trace contextRef="#ctx0" brushRef="#br1" timeOffset="-89819.897">18171 11786 476 0,'18'11'144'0,"-18"-11"-3"0,0 0-24 16,0 0 10-16,0 0 10 0,0 0-27 0,3 3-11 15,-3-3 31-15,0 0-22 0,0 0 30 0,0 0-15 16,4 7-22-16,-4-7 14 0,0 0-13 0,0 0-19 16,3 8 13-16,-3-8-37 0,0 0 28 15,4 10-35-15,-4-10 33 0,5 9-25 0,-5-9 13 16,3 13 7-16,-2-3-32 0,0 0-9 15,1 5 22-15,-1 1-19 0,3 1 5 0,-2 3-6 16,-1 0 18-16,0 4-3 0,2 1 5 0,-1-5-55 16,-1 2 37-16,1-3-10 0,-1 0-2 0,1 0-10 15,-1-3 12-15,0-2-18 0,2 0 6 0,-1-3-61 16,-1 0-10-16,-1-3-45 0,0-8-87 0,0 0-41 16,5 12-1157-16</inkml:trace>
  <inkml:trace contextRef="#ctx0" brushRef="#br1" timeOffset="-89531.064">18550 12108 807 0,'-27'6'332'0,"0"-4"-62"16,1 3-35-16,-2-2-22 0,1 3-16 15,1-1-32-15,-3 0-3 0,0 1-13 0,2 1-23 16,-1-1-6-16,-3 4-11 0,1-1-38 16,6-1 15-16,-2 3-26 0,1-1-4 0,-1-2-28 15,2 2-34-15,2 0-31 0,-1-1-38 0,1 0-60 16,-1-2-12-16,6 0-81 0,0-1-1188 0</inkml:trace>
  <inkml:trace contextRef="#ctx0" brushRef="#br1" timeOffset="-89115.882">18538 12324 918 0,'-25'-7'275'0,"15"7"-51"16,10 0 16-16,-25-1-71 0,8 1 1 0,0 0-30 16,-4-1 21-16,0 2-28 0,-1-1 13 0,-2 0-25 15,0 1-21-15,3 3-16 0,-2-3 13 0,1 1-30 16,1 1 6-16,0-1-33 0,2 1 16 0,-1-1-28 15,4 2-22-15,0-1-28 0,1 0-24 16,0 0-58-16,4 0-19 0,-2-2-33 0,13-1-83 16,-11 4-1185-16</inkml:trace>
  <inkml:trace contextRef="#ctx0" brushRef="#br1" timeOffset="-88771.267">18264 12378 983 0,'0'0'368'0,"0"0"-55"15,12 2-49-15,-12-2-31 0,0 0-9 0,0 0-47 16,0 0-2-16,0 0-21 0,11 5-6 0,-11-5-29 15,0 0-1-15,0 0-44 0,4 13 34 0,-4-13-11 16,3 12 2-16,-3-12-14 0,0 20 3 0,0-7-7 16,-2 2 2-16,1 1-14 0,0 3 10 0,1 0-18 15,-2 2 11-15,2 0 2 0,-1 4-22 0,-1 0-13 16,1 0 7-16,1 0 0 0,-2-2-7 16,4 1-14-16,-1 0-15 0,1-2-5 0,-2-2-17 15,1-2-26-15,1 0-14 0,-1-5-24 0,0 1-29 16,1-3-84-16,-2-11-9 0,0 16-21 0,-2-11-1024 15,2-5-94-15</inkml:trace>
  <inkml:trace contextRef="#ctx0" brushRef="#br1" timeOffset="-87743.076">15900 12574 856 0,'0'0'313'0,"0"0"-61"0,0 0-1 16,0 0-32-16,0 0 19 0,0 0-52 0,0 0-18 15,0 0-18-15,0 0 14 0,0 0-28 0,0 0 21 16,0 0-27-16,15 13 6 0,-15-13-28 16,1 13 13-16,-1-6-37 0,2 1 14 0,-1 4-24 0,1-1 4 15,-2 1-6-15,1 0 21 0,-1 1-41 16,1 1 4-16,-1-2-15 0,2 2 7 0,-2 0-11 15,0 0-4-15,0 0 6 0,0 0 3 0,0-2-21 16,-2 1 17-16,2 0-12 0,-1 0 20 16,0-1-39-16,1 0 11 0,-2-1-10 0,2-2 6 15,0 3-38-15,0-3 11 0,-1-2-13 0,1-7 3 16,0 14 3-16,0-14-11 0,1 14-17 0,-1-14-20 16,0 10 2-16,0-10-11 0,2 8 12 0,-2-8 0 15,2 8-8-15,-2-8 20 0,0 0-8 0,2 10 10 16,-2-10-14-16,0 0 14 0,0 0-12 0,1 8 7 15,-1-8 11-15,0 0-10 0,0 0-10 16,3 7-29-16,-3-7-38 0,0 0-8 0,7 5-124 16,-7-5-1063-16</inkml:trace>
  <inkml:trace contextRef="#ctx0" brushRef="#br1" timeOffset="-87031.556">15949 13004 784 0,'-10'3'282'0,"10"-3"-50"0,-13 2-16 15,8-1-43-15,5-1-15 0,-13 0 22 16,13 0-83-16,-16 0 3 0,16 0-11 0,-13 0-8 15,13 0-11-15,-12-1-8 0,12 1 10 0,-10 0 5 16,10 0-6-16,0 0 11 0,-10 1 0 0,10-1 7 16,0 0-25-16,0 0 5 0,0 0-16 0,0 0 6 15,0 0-28-15,0 0 9 0,0 0 8 0,0 0-15 16,0 0-27-16,19 14 37 0,-19-14-17 0,8 3 16 16,-8-3 2-16,0 0-20 0,10 2 14 15,-10-2-29-15,0 0-24 0,7 4 24 0,-7-4 3 16,0 0 8-16,0 0-9 0,7 4 10 0,-7-4 1 15,0 0 19-15,0 0-36 0,3 7-2 16,-3-7-11-16,0 0 16 0,0 0-13 0,0 0 31 16,0 0-1-16,0 10-3 0,0-10-10 0,0 0 21 15,0 0-15-15,0 0 9 0,0 0-21 0,3 8 6 16,-3-8-16-16,0 0 19 0,0 0-13 0,0 0 15 16,7 6-3-16,-7-6-1 0,0 0 10 0,0 0-18 15,8 3-10-15,-8-3 21 0,0 0-18 0,0 0 12 16,14-3 4-16,-14 3-17 0,0 0 1 15,12-3 20-15,-12 3-25 0,0 0 3 0,0 0-6 16,0 0 29-16,0 0-28 0,10 0 9 0,-10 0 11 16,0 0 6-16,0 0-12 0,0 0 1 15,0 0-41-15,0 0 37 0,0 0-18 0,0 0 19 16,0 0-17-16,0 0 22 0,0 0-5 0,0 0-12 16,0 0 12-16,0 0-11 0,0 0 11 0,0 0-20 15,0 0-3-15,0 0 27 0,0 0-19 0,15-1 10 16,-8-4 2-16,2-1-9 0,-4 3 18 0,4-3-12 15,-4 2 1-15,1 1 7 0,0-1-14 0,-6 4 1 16,8-5-5-16,-8 5 23 0,7-4-24 0,-7 4 6 16,0 0-3-16,0 0 2 0,0 0 2 15,0 0-8-15,-24 11 12 0,16-6 15 0,-1 1-32 16,2-2 23-16,0 1 14 0,0 2-4 0,0-4-6 16,1 3-11-16,6-6-6 0,-8 7 1 15,5-3-36-15,3-4-28 0,0 0-42 0,-1 8-75 16,1-8-99-16,0 0-1043 0,0 0-209 0</inkml:trace>
  <inkml:trace contextRef="#ctx0" brushRef="#br1" timeOffset="-85919.097">18350 12867 740 0,'0'0'239'0,"0"0"8"0,0 0-56 0,0 0 9 16,0 0-2-16,0 0-6 0,0 0-19 0,0 0-13 16,0 0-28-16,0 0-2 0,-12 12-16 0,12-12 5 15,0 0-44-15,-4 5 9 0,4-5-8 0,-6 4 3 16,6-4-8-16,0 0-9 0,-6 5-10 15,6-5 8-15,0 0-6 0,0 0 3 16,0 0-30-16,-6 5 7 0,6-5-30 0,0 0 28 16,0 0-6-16,0 0 0 0,0 0 0 0,0 0-17 15,0 0 3-15,0 0 6 0,0 0-5 0,0 0-1 16,0 0-17-16,0 0 13 0,0 0-11 0,0 0 9 16,0 0-9-16,0 0 8 0,0 0-13 0,-5 3-12 15,5-3 17-15,-11 3-20 0,11-3 9 0,-12 4 31 16,8 0-20-16,4-4 9 0,-11 7 5 0,6-3 0 15,0 0 4-15,5-4 5 0,-7 8-5 0,4-4 19 16,3-4-29-16,-3 9 34 0,3-9-25 0,-2 7 12 16,2-7-12-16,0 0 27 0,0 0-4 15,6 10-37-15,-6-10-23 0,0 0 32 16,9 4-12-16,-9-4 20 0,0 0-34 0,13 2 23 16,-13-2-9-16,0 0 0 0,14-5 15 0,-14 5-2 15,0 0-24-15,11-2 20 0,-11 2-14 0,7-2-9 16,-7 2 6-16,0 0 2 0,8-2 4 0,-8 2 16 15,0 0-36-15,0 0 17 0,0 0-6 0,0 0 19 16,0 0-16-16,0 0 6 0,0 0-2 0,0 0 27 16,-14 23-40-16,10-18 32 0,4-5-17 0,-4 9 21 15,4-9-32-15,-6 7 18 0,6-7-13 0,-3 6 17 16,3-6-21-16,0 0-12 0,0 0-13 0,0 0-22 16,0 0-2-16,0 0-53 15,0 0-43-15,0 0-18 0,0 0-1098 0,0 0-164 16</inkml:trace>
  <inkml:trace contextRef="#ctx0" brushRef="#br1" timeOffset="-85178.432">18154 11816 761 0,'0'0'235'0,"0"0"17"15,0 0 17-15,0 0-5 0,0 0-38 0,0 0 11 16,0 0-22-16,0 0-7 0,0 0-3 16,0 0-1-16,0 0-38 0,0 0-8 0,18 5-3 15,-18-5-24-15,0 0-2 0,0 0-11 16,30-12-5-16,-19 7-23 0,5 2-17 0,0 0 4 15,3-1-6-15,2-1-11 0,2 0 1 0,4 0-15 16,1 0 3-16,0 2-9 0,4-3-4 0,0 2-6 16,5 0-8-16,-5 1-5 0,2 0-19 0,-1 1 21 15,-1 0-46-15,-1 1 13 0,-1-1-22 0,-6 1-9 16,3-1-23-16,-3-1-14 0,-4 1-45 0,-3 1-14 16,-2 0-47-16,-1 0-72 0,-14 1-35 0,24-1-1068 15,-16-2-65-15</inkml:trace>
  <inkml:trace contextRef="#ctx0" brushRef="#br1" timeOffset="-84199.302">15536 11939 966 0,'0'0'249'0,"0"0"2"15,0 0-41-15,-1-7-22 0,1 7-1 0,0 0 13 16,0 0-72-16,-10-4 23 15,10 4-45-15,-9 0-5 0,9 0 11 0,-12-2-12 16,12 2-32-16,-15 0 7 0,7 0-12 0,-2 0 34 16,0 0-40-16,-1 0-16 0,-2 2-8 0,2-1 17 15,-3-1-40-15,2 0 7 0,0 1-58 0,1-1-41 16,-2-1-35-16,13 1-39 0,-20-1-27 0,11-1-1145 16</inkml:trace>
  <inkml:trace contextRef="#ctx0" brushRef="#br1" timeOffset="-82967.449">16839 11317 757 0,'0'0'261'0,"0"0"-31"0,0 0-65 0,0 0 46 16,0 0-51-16,0 0 17 0,0 0-32 0,0 0-7 16,-14 19-10-16,10-11-7 0,-2 1-21 0,1 2-9 15,0-2-2-15,-1 1-4 0,0 0 6 0,2 1-11 16,-1-1 18-16,2 0-20 0,0 1 2 0,1 0-13 15,0-2-15-15,2 1 2 0,0 0-27 16,2-1 14-16,-2-9-24 0,2 17 19 0,0-9-42 16,-1 0-18-16,2-2-8 0,-3-6-48 0,5 10-50 15,-5-10-37-15,2 11-72 0,-2-11-1112 0</inkml:trace>
  <inkml:trace contextRef="#ctx0" brushRef="#br1" timeOffset="-82632.088">16627 11464 1057 0,'6'17'291'0,"-3"-12"-35"0,-3-5-27 0,4 12-11 15,0-5-11-15,2 2-13 0,-3-4-23 0,1 4-27 16,2-1-20-16,-2 0-4 0,2 1-19 15,0-1 5-15,0 2-5 0,0-2-29 0,0-1 16 16,-1 1-27-16,2 1 4 0,-1-3 2 0,-2 2 0 16,0-3-3-16,-4-5-10 0,9 8 11 0,-5-3-4 15,-4-5-33-15,11 6 18 0,-11-6 1 0,12 1-2 16,-12-1-9-16,12-4-7 0,-5 1-8 16,1 0 6-16,0-4-6 0,0 3 11 0,1-3-24 15,0-2-8-15,1 1-12 0,-1 0 0 0,0-2-15 16,1 4-39-16,-2-2-15 0,1 1-14 0,-1 0-56 15,-1 0-16-15,2 1-81 0,-9 6-45 0,12-12-1082 16,-6 7-148-16</inkml:trace>
  <inkml:trace contextRef="#ctx0" brushRef="#br1" timeOffset="-81672.33">16663 12673 909 0,'0'0'325'0,"0"0"-34"16,0 0-47-16,0 0-17 0,0 0-29 15,0 0-38-15,0 0-11 0,3-18-9 0,-3 18-33 16,0 0 5-16,-6-16-8 0,3 10-16 0,-3-2 4 16,-1-1-20-16,0 2-11 0,-1-1-12 0,-2 0 0 15,-4 0-20-15,1 1 38 0,-2 2-29 0,0-2 0 16,-2 3-17-16,0 0-10 0,-1 0-19 16,-2 1-48-16,3 2-42 0,-2-1-20 0,0 1-50 15,9 0 7-15,-7-1-1151 0,2 2-154 0</inkml:trace>
  <inkml:trace contextRef="#ctx0" brushRef="#br1" timeOffset="-81307.376">16517 12396 1282 0,'0'0'370'0,"0"0"-94"16,0 0-54-16,-4 12-15 0,4-12-10 0,-19 7-24 16,7-3-15-16,-1 0-36 0,-2 1-11 0,-3-1-11 15,0 1-11-15,1-2-23 0,0 1 19 0,3-1-17 16,-1 0-7-16,0 0-5 0,1-1 5 16,3 1-21-16,0-1 12 0,-1 0-33 0,5-2 32 15,-1 2-4-15,8-2-4 0,-11 3-6 0,11-3 14 16,-8 7-19-16,8-7 34 0,-4 8-54 0,3-2-3 15,1-6-4-15,-2 12 24 0,2-4-22 0,0-8 13 16,0 16-1-16,0-7 13 0,2 1-16 16,-4 0 2-16,2-1-9 0,0 2-12 0,2-2 13 15,-2-9-2-15,1 16 2 0,-1-9-15 0,0-7-22 16,2 14 4-16,-2-14-30 0,2 11-21 0,1-7-74 16,-3-4-53-16,7 6-30 0,-7-6-1021 15,14 6-234-15</inkml:trace>
  <inkml:trace contextRef="#ctx0" brushRef="#br1" timeOffset="-80564.168">17706 12514 708 0,'0'0'206'0,"0"0"11"0,0 0-34 16,0 0-39-16,0 0-13 0,0 0-33 0,0 0 30 15,0 0-33-15,0 0-20 0,0 0-6 0,0 0 16 16,0 0-12-16,0 0-2 0,0 0-4 0,0 0-4 16,0 0 0-16,0 0-1 0,0 0 15 0,0 0 31 15,0 0-55-15,-14-20 39 0,14 20-17 0,0-11-21 16,0 5-9-16,0 6 5 0,0-15-12 15,0 10-10-15,0 5-9 0,0-14 24 16,0 14-33-16,2-11 20 0,-2 11-30 0,0-13 35 0,0 13-57 16,0-9 28-16,0 9 10 0,2-7-8 15,-2 7-14-15,0 0 10 0,1-10-29 0,-1 10-13 16,0 0-20-16,3-8-32 0,-3 8-47 0,0 0-4 16,0 0-69-16,4-8-725 0,-4 8-647 0</inkml:trace>
  <inkml:trace contextRef="#ctx0" brushRef="#br1" timeOffset="-80203.826">17668 12328 883 0,'0'0'340'0,"0"0"-53"16,0 0-36-16,0 0-39 0,0 0-14 0,0 0-40 15,0 0-28-15,0 0 10 0,0 0 1 0,0 0-32 16,0 0-2-16,28-12 17 0,-21 11-30 0,-7 1-8 16,14-4-15-16,-6 2-17 0,1 1-18 15,0 0 22-15,-1-1-26 0,2 1 23 0,-2 0-25 16,1-1-9-16,1 1-12 0,-10 1 25 0,14-2-16 16,-14 2 14-16,11-1-16 0,-11 1 13 0,13 0-20 15,-13 0-3-15,0 0-24 0,10 4 21 0,-10-4-23 16,0 0 17-16,-4 13 10 0,4-13-2 15,-9 14-28-15,5-7 23 0,-2 1-2 0,1 0-5 16,-1 1 16-16,2 2-9 0,-2-3-17 0,0 2-7 16,1-1-13-16,-1 0-10 0,2 0 0 0,-2-1-36 15,2 2-19-15,-3-3-51 0,7-7-23 16,-10 13-60-16,10-13-22 0,-7 8-1171 0</inkml:trace>
  <inkml:trace contextRef="#ctx0" brushRef="#br1" timeOffset="-60568.142">27072 10600 803 0,'-7'-1'224'0,"7"1"-28"0,0 0-10 15,0 0-42-15,0 0-5 0,0 0-32 16,0 0 19-16,0 0-37 0,0 0 10 0,0 0 0 16,0 0 0-16,0 0-18 0,0 0 30 0,0 0-1 15,0 0 10-15,0 0 9 0,0 0 28 0,0 0-27 16,0 0-12-16,0 0-6 0,0 0-12 0,0 0-26 16,0 0 5-16,0 0-31 0,0 0 22 0,0 0-22 15,23-5 6-15,-23 5-4 0,13-1 0 0,-13 1-2 16,17-1-7-16,-9 1-13 0,1-1-4 15,2 1-11-15,3 0 38 0,-1 0-37 0,1 0 7 16,1-2-16-16,3 2 14 0,-3 0 0 0,2 2 5 16,0-4-26-16,0 4-3 0,-2-2-9 15,3 0 14-15,-4 1-22 0,-1-2-23 0,0 2-31 16,-1 0-3-16,-1-1-65 0,-11 0-44 0,0 0-36 16,23 0-893-16,-17-1-331 0</inkml:trace>
  <inkml:trace contextRef="#ctx0" brushRef="#br1" timeOffset="-60084.489">27350 10455 1040 0,'0'0'303'0,"0"0"-52"0,0 0-27 0,0 0-17 16,0 0 15-16,0 0-7 0,0 0-34 15,0 0-42-15,0 0 3 0,0 0-14 0,0 0 19 16,0 0-12-16,0 0-15 0,0 0-10 0,0 0 1 16,0 0-31-16,0 0 11 0,0 0-29 0,0 0 7 15,0 0-21-15,0 0 27 0,32 6-18 0,-32-6 2 16,14 4-13-16,-7-1-2 0,3-1-17 15,-1 3 17-15,5-2-28 0,-1 0 16 0,6 2-9 16,-4 1 12-16,3-1-27 0,-3-1 7 0,2 0-20 16,-1 1 33-16,1 0-22 0,-3-1 17 0,-3 0 0 15,0-1-11-15,1 1-6 0,-4-1 0 16,1 2-3-16,-3-1 5 0,-6-4-8 0,8 8 10 16,-8-1-13-16,0-7 13 0,-4 13-15 0,-2-4 13 15,-2 0 0-15,1 2-11 0,-5 0-2 0,1 1 10 16,-2-1-13-16,-5 3 24 0,3-3-39 0,-1 4 20 15,0-2-20-15,-2 1 19 0,5-1-34 16,-1-2 9-16,1-1-22 0,-1 0 18 0,1 0-37 16,1-1 6-16,1 0-50 0,2-3-4 0,-2 0-44 15,4-1-36-15,7-5-4 0,-13 7-470 16,7-5-632-16,6-2-234 0</inkml:trace>
  <inkml:trace contextRef="#ctx0" brushRef="#br1" timeOffset="-58832.387">21921 10461 974 0,'0'0'295'0,"0"0"-54"0,0 0 13 0,0 0-45 16,0 0 0-16,0 0-44 0,0 0-29 0,0 0-34 16,0 0 12-16,0 0-16 0,-3 14-4 0,0-5-13 15,-4 0 5-15,4 1-11 0,-2 1 10 0,-1 0-21 16,0 0-12-16,2 1 3 0,0-2-19 0,0-1 3 15,1-1 17-15,0 0-6 0,2-2-3 0,1-6-15 16,-2 11 8-16,2-11-10 0,9 5-19 0,-9-5-17 16,15 0-14-16,-15 0-50 0,23-5 32 15,-11 2-29-15,3-3 13 0,-1-1-5 0,1 1-17 16,1 0 6-16,-3-1 20 0,-2 0-5 0,-1 3-5 16,0-2 7-16,-1 1 12 0,0 0-11 15,-2 0 17-15,-1 1-11 0,1 0 24 0,-7 4-18 16,10-7 4-16,-6 4 19 0,-4 3 53 0,9-7-32 15,-9 7 22-15,5-4 7 0,-5 4 9 0,0 0-7 16,0 0 14-16,0 0 2 0,0 0-8 0,0 0 12 16,0 0-2-16,-8 22-19 0,1-13 15 0,-2 3-13 15,-1 1 13-15,-1 3 14 0,-1 1-32 16,0-2 2-16,0 3 2 0,0 0-12 0,-1-1-5 0,2 0-3 16,0-3 5-16,2 1 4 0,-1-3-1 15,0 0-3-15,2 1-8 0,-1-2-7 0,2 2 8 16,-3-2 4-16,3-1-23 0,0 0 21 0,1-1-2 15,0 0 5-15,0-1-18 0,0 0-3 0,0 1 32 16,1-2-15-16,-2 1-23 0,1-1-17 16,2 1-8-16,0-1-33 0,-1-1 4 0,1 1-23 15,4-7-34-15,-8 9-5 0,8-9-53 0,-7 7-19 16,7-7-52-16,-5 6-1240 0</inkml:trace>
  <inkml:trace contextRef="#ctx0" brushRef="#br1" timeOffset="-58424.095">21750 10349 1481 0,'0'0'413'0,"-9"4"-74"15,9-4-38-15,0 0-6 0,0 0-60 0,0 0-11 16,0 0-52-16,0 0 8 0,33 1-30 0,-23-1 2 15,2-1-43-15,3-2-8 0,0 2-8 0,4-1-13 16,0-1-12-16,5 2-1 0,-1-2-13 0,5 2 18 16,1-3-22-16,0 4-7 0,0-2-4 0,-1-1-6 15,-3 2-11-15,-1 0-3 0,-4-1-7 0,0 1-19 16,-3 1-35-16,-2-1-18 0,-2 1-19 16,1-1-38-16,-4 1-46 0,1-1-31 15,-11 1-42-15,14 1-924 0,-14-1-301 0</inkml:trace>
  <inkml:trace contextRef="#ctx0" brushRef="#br1" timeOffset="-57212.363">22008 10807 772 0,'0'0'241'0,"0"0"28"0,-9 4-34 16,9-4-45-16,-6 7-21 0,6-7-8 0,-6 8-4 16,2-3-26-16,0 2 3 0,1-1-17 0,-3 1 10 15,4 2-24-15,-1-1 7 0,0 0-15 0,-1 1 6 16,1 2-27-16,1-2-22 0,-1 1 7 16,2-1 15-16,-2 0-45 0,-1 0 25 15,4-2-15-15,-3 1 11 0,3-8-27 0,-1 15 11 16,0-9 0-16,1-6 1 0,0 11-29 0,0-11 29 15,0 10-13-15,0-10 1 0,1 9-14 0,-1-9 5 16,8 6-2-16,-8-6 8 0,9 4-15 0,-9-4 7 16,11 0-21-16,-11 0 37 0,13-1-39 0,-13 1 5 15,13-3 20-15,-8-1 6 0,-5 4-20 0,13-3 9 16,-8-1 7-16,-5 4-2 0,9-4-14 0,-9 4 11 16,9-6-25-16,-9 6 39 0,6-5-22 0,-6 5 8 15,5-7-7-15,-5 7 6 0,0 0 1 0,0-9-11 16,0 9-11-16,0 0 17 0,-3-11-40 15,3 11 23-15,-4-4 0 0,4 4-12 16,-9-7-7-16,5 5 13 0,4 2-25 0,-11-1 2 16,11 1-21-16,-16-3-20 0,16 3-37 0,-15 0-1 15,15 0-4-15,-20 0-4 0,8 2-55 0,12-2-97 16,-22 1-1080-16</inkml:trace>
  <inkml:trace contextRef="#ctx0" brushRef="#br1" timeOffset="-56485.101">22102 10872 895 0,'8'2'282'15,"-8"-2"-63"-15,0 0-37 0,0 0-3 0,0 0 1 16,0 0-7-16,-14 22-18 0,10-17-24 0,-2 2 18 15,1 3-27-15,-1-2-7 0,0 2-16 0,1 1 11 16,0-1-19-16,1 0-5 0,1-2-22 0,0 2 26 16,1-2-21-16,0-1 4 0,1 1-8 0,1-8 2 15,-2 11-14-15,2-11-1 0,0 7-1 0,0-7-5 16,0 0 17-16,0 0-25 0,12 3-35 16,-12-3 17-16,0 0-20 0,14-10 16 15,-14 10-18-15,10-9 15 0,-5 3-4 0,1 0 10 16,-2 1 6-16,3 0-2 0,-3 0-30 0,-1-2 35 15,-3 7-33-15,9-7 13 0,-6 3-27 0,-3 4 21 16,4-7 1-16,-4 7 11 0,7-4-8 0,-7 4 20 16,0 0-26-16,0 0 14 0,0 0-11 0,0 0 8 15,0 0-1-15,11 13-4 0,-11-13 5 0,2 9-5 16,-2-9-6-16,3 12-6 0,-3-12-43 0,1 10 8 16,-1-10-17-16,3 9-33 0,-3-9-14 0,0 0-27 15,0 0-26-15,0 0-10 0,24-4-23 0,-24 4 30 16,17-10-22-16,-9 2-20 0,1 1 44 15,-1-2-6-15,1 1 15 0,-1 0 46 16,-1-1-1-16,1 1 18 0,0 1 42 0,-3 0 21 16,1-1-11-16,-6 8 35 0,7-10 8 0,-4 5-1 15,0 0 37-15,-3 5 39 0,7-8 23 0,-7 8 13 16,3-5 18-16,-3 5-2 0,0 0-10 0,0 0 25 16,0 0-46-16,0 0 1 0,0 0-7 0,0 0 23 15,0 0-27-15,0 0 0 0,-24 10-31 0,24-10 20 16,-9 7-29-16,2-4 5 0,3 1-23 0,4-4 2 15,-9 6-15-15,9-6 1 0,-7 6 19 0,7-6 12 16,-4 3-21-16,4-3 3 0,0 0 8 0,-4 6-3 16,4-6-36-16,0 0 24 15,0 0-27-15,0 0 6 0,7 13-7 0,-7-13 16 16,6 8-5-16,-6-8 15 0,7 7-23 0,-4-3-7 16,-3-4 20-16,3 14-29 0,-3-14 4 0,-2 13 18 15,1-4-11-15,-4 0 2 0,1-1 6 0,0 1 3 16,-2 0-22-16,-1 0 25 0,0 0-5 0,-1-1-4 15,-1 1-19-15,1-1-8 0,-1-1-25 0,-1-1-6 16,2 0-28-16,-2-1-30 0,3-3-19 0,7-2-30 16,0 0-53-16,-17-1-928 0,17 1-260 0</inkml:trace>
  <inkml:trace contextRef="#ctx0" brushRef="#br1" timeOffset="-56072.283">22537 10683 1027 0,'0'0'353'0,"-14"3"-49"15,14-3-29-15,0 0-19 0,0 0-43 0,0 0-28 16,0 0-35-16,0 0 11 0,0 0-31 0,0 0-4 15,30-7-11-15,-19 6-6 0,0-2-44 0,2 1 15 16,1 1-18-16,0-2-4 0,2 1-8 0,0-2-19 16,0 2-11-16,-1-1-20 0,-1 2 6 15,-3-1-30-15,1 0-50 0,-3 2-55 16,-9 0-49-16,14-3-7 0,3 3-56 0,-17 0-1055 16,0 0-274-16</inkml:trace>
  <inkml:trace contextRef="#ctx0" brushRef="#br1" timeOffset="-55829.06">22481 10864 1252 0,'0'0'372'0,"0"0"-52"0,0 0-67 15,15 1-29-15,-15-1-30 0,0 0-27 0,20-4 0 16,-11 1-34-16,0 3-4 0,1-1-12 0,0-1-29 16,4 1-14-16,-2 0-24 0,2-1-35 0,-2 1 6 15,0 0-54-15,0 1-23 0,-2-1-46 0,0 0-23 16,-10 1-83-16,20-1-28 0,-11 1-1179 0</inkml:trace>
  <inkml:trace contextRef="#ctx0" brushRef="#br1" timeOffset="-41833.406">28569 9688 494 0,'0'0'164'0,"0"0"-10"0,8-5-9 0,-8 5-15 16,0 0 9-16,10-7-14 0,-10 7-3 0,5-4-34 16,-5 4 18-16,0 0-39 0,0 0 7 0,10-8-25 15,-10 8 34-15,4-4-38 0,-4 4 0 0,0 0 5 16,0 0 31-16,0 0-23 0,-14-7 13 0,7 4 0 15,-3 2-15-15,-2 0 20 0,-1 2-11 16,-2-1-30-16,-1 0 8 0,-5 1 1 0,0 0 13 16,-1 2-21-16,-2-1 30 0,-1 0-18 0,-2 1 4 15,3 0-23-15,-3 1 7 0,2 0-11 0,-2-1 20 16,8 1-21-16,-2 0 27 0,0-1-29 0,4 0 6 16,-2 0-16-16,6-1 29 0,-3 1-29 15,6-1 6-15,-3 0 9 0,3 0 14 0,3 1-2 16,7-3 20-16,-14 2-20 0,8 0 6 0,6-2-30 15,-5 5 2-15,5-5-5 0,0 0 32 0,-5 10-15 16,5-10 28-16,1 9-22 0,-1-9-26 16,0 11-9-16,0-11 8 0,0 15-14 0,0-6 15 15,-1 1-3-15,1 1 5 0,-1 0-6 0,-1 3 13 16,1 0-7-16,-4 1-11 0,5 2 9 0,-4 1-1 16,3 1-10-16,-1 1 24 0,-2 5-39 0,2 0 12 15,-1 2 13-15,0 7 0 0,-2 0-24 0,3 1 27 16,-1 0-3-16,-2 1-5 0,-1-1-14 0,4 1 19 15,-2 2-8-15,-1-2 3 0,-1 11-14 16,0-4 16-16,1-7-19 0,0 0 14 0,2 1 12 16,-2 0 1-16,2 1 16 0,-2-3-35 15,-1 0-8-15,2 0 34 0,-2-2-24 0,3-1 13 16,-1-6-23-16,-2 0 17 0,3-2-14 0,-2 0 8 16,1-1-11-16,2-4 6 0,-1-1 10 0,0-1-2 15,0 1-5-15,1-3 24 0,-1-3-27 0,1 1 13 16,-1-1-21-16,2 0 19 0,-4-1-17 0,5 0 16 15,-2 0-19-15,-1-1 26 0,2 0-1 0,-2 0-5 16,1-1-8-16,0 1 27 0,2-1-22 16,-2 2 8-16,0-2-11 0,0 1 12 0,1-1-6 15,-1 1-6-15,0-2-6 0,0 0 23 16,2-1-14-16,-3 1-5 0,2 0 3 0,1-8 13 16,-1 12-11-16,-1-6-4 0,2-6 10 0,-1 11-1 15,1-11-7-15,0 9 11 0,0-9-23 0,-2 9 21 16,2-9 11-16,-4 6-13 0,4-6-1 0,0 0 7 15,0 9-9-15,0-9 12 0,0 0 2 0,0 0 21 16,0 0-10-16,-1 10 22 0,1-10-16 0,0 0-3 16,0 0-6-16,0 8-10 0,0-8 13 0,0 0-3 15,0 0 0-15,0 9 24 0,0-9-35 16,0 0 13-16,0 0-5 0,5 11 3 0,-5-11 9 16,7 4-11-16,-7-4 3 0,16 3 6 0,-3-3-26 15,3 1 8-15,-1-1-6 0,6 0 1 16,3-3-5-16,1 2 22 0,3-2-20 0,4 0 18 15,-1-2 7-15,0 1-17 0,0 2-10 0,-1-2-9 16,-4 0-4-16,3 2 6 0,-6-1-14 0,-1 0 10 16,-4 1-20-16,1 1-10 0,-4-2-41 0,-3 2-37 15,1-1-41-15,-13 2-20 0,20-7-59 0,-12 6-962 16,3-1-109-16</inkml:trace>
  <inkml:trace contextRef="#ctx0" brushRef="#br1" timeOffset="-40593.181">28927 9833 210 0,'0'0'73'0,"0"0"14"0,0 0 10 16,0 0-9-16,0 0 15 0,0 0 11 15,0 0 9-15,0 0-5 0,0 0 3 0,0 0 19 16,0 0-21-16,0 0-10 0,0 0 46 0,0 0-63 16,0 0 35-16,0 0-30 0,0 0 19 0,0 0-23 15,0 0 1-15,0 0-20 0,0 0 13 0,0 0-25 16,0 0 24-16,0 0 2 0,2 32-4 0,-2-23 21 16,0 2-5-16,0 1-33 0,-2-1 22 0,-1 4-27 15,0 0 0-15,-1 0-1 0,-2-1 0 0,2 1-25 16,-4-2 12-16,2 0-30 0,-2 2 29 0,-1-3-11 15,-1 2 0-15,0-3-10 16,0-1-15-16,-2 1 13 0,2-3-1 0,-4 0-14 16,5-2-12-16,-4-2-38 0,2-3-40 0,0 1-56 15,-1-4-25-15,12 2-95 0,-18-11-1108 0,11 0-202 16</inkml:trace>
  <inkml:trace contextRef="#ctx0" brushRef="#br1" timeOffset="-40400.832">28889 9739 926 0,'6'-5'281'0,"-6"5"-64"0,5-5-52 15,-5 5-59-15,6-7-32 0,-6 7-40 0,4-5-76 16,-4 5-27-16,0 0-45 0,0 0-32 0,7-11 36 15,-7 11-70-15</inkml:trace>
  <inkml:trace contextRef="#ctx0" brushRef="#br1" timeOffset="-39972.905">29241 9728 1010 0,'0'0'275'0,"-21"11"-7"16,11-6-64-16,0 0 19 0,0 2-35 0,-3 1 1 16,2 1-25-16,-1 2 8 0,0 0-43 0,-1 5 8 15,1 1-32-15,0 0-1 0,2 1-5 0,-1 1-8 16,3-1-6-16,1-3-20 0,3 2-26 0,0-2 22 15,3-4 0-15,1 3 20 0,1-4-44 0,2 0 11 16,1-3 14-16,4-2 7 0,2-1-28 0,1-2 7 16,-1-2-24-16,4-2 20 0,1-2-15 15,1-3 1-15,-1-4-6 0,4 0 18 0,-4-3 4 16,2 0-29-16,-3-2-3 0,0-1-9 16,-1 0 1-16,-3-1 41 0,1 0-53 0,-5 2 9 15,0 0-18-15,-2 0 10 0,-1 1-22 0,-3 1 17 16,0 2-14-16,-1 0 8 0,-2 0-5 0,-3 3-8 15,0 1-17-15,-2 1 16 0,-3 2-21 0,1 3 10 16,-3 0-27-16,3 1-5 0,-1 4-33 0,-3-2-8 16,4 1-24-16,-2 2-7 0,1 0-34 0,3 1-9 15,3 0-146-15,-1 0-977 0</inkml:trace>
  <inkml:trace contextRef="#ctx0" brushRef="#br1" timeOffset="-39545.551">29478 9932 560 0,'0'0'264'0,"0"0"-65"0,0 0-37 15,0 0 12-15,0 0-19 0,0 0-48 16,0 0 18-16,0 0-4 0,0 0-22 0,0 0 34 16,0 0-13-16,0 0-46 0,0 0 18 0,0 0-18 15,0 0-12-15,8-9-21 0,-8 9 27 0,5-8-38 16,-5 8 30-16,4-7-60 0,-4 7 33 0,2-7-40 15,-2 7 43-15,1-7-25 0,-1 7 25 0,0 0-9 16,0 0-11-16,-3-11-1 0,3 11 6 16,0 0 1-16,-8-4-9 0,8 4-3 0,0 0-14 15,0 0 17-15,0 0-1 0,-19 11-4 16,19-11 14-16,-7 7-15 0,4-4-1 0,3-3-26 16,0 0 5-16,-4 8-43 0,4-8-31 0,0 0-53 15,0 0-17-15,0 0-21 0,0 0-28 0,0 0-1221 16</inkml:trace>
  <inkml:trace contextRef="#ctx0" brushRef="#br1" timeOffset="-39020.917">29747 9601 1062 0,'0'0'359'0,"0"0"-53"0,0 0-48 0,0 0-3 15,6 17-51-15,-6-17 25 0,-2 14-46 0,-1-4 15 16,2 2-44-16,-2 1 2 0,-1 3-39 0,1 1 34 16,-1 2-57-16,0 2 18 0,-1 3-33 15,2-2 4-15,-1 3-21 0,1-1 4 0,-1 1 1 16,0 0-22-16,1-2-10 0,-1 0-6 0,1-4 0 16,2 0 3-16,-1-3-12 0,1 0 7 0,-1-2-17 15,2-1-18-15,0-2-36 0,0-2-22 16,-1 0-43-16,1-9-40 0,0 0-62 0,0 0-33 15,0 16-993-15,0-16-107 0</inkml:trace>
  <inkml:trace contextRef="#ctx0" brushRef="#br1" timeOffset="-37801.815">30612 10611 838 0,'9'9'266'0,"-9"-9"-19"0,1 11-12 15,-1-3-18-15,0-8-6 0,1 19-35 0,-1-8 8 16,0 0-13-16,-1 2-30 0,1 1-24 15,-1-1 19-15,-1 1-33 0,1-1-2 0,-1 0 8 16,1 1-5-16,-2 0-6 0,0 2-9 0,-1-2-27 16,-1 1 0-16,-1-1-34 0,1-3 21 0,1 1-3 15,-2-2 2-15,1-1-23 0,-2 0 9 0,-3-2-23 16,1-1 12-16,-1 1-48 0,-2-2-27 0,-1-4-12 16,-2-2-28-16,2-2-51 0,-4-3-75 0,0-4-61 15,-2-2-1087-15,4-4-57 0</inkml:trace>
  <inkml:trace contextRef="#ctx0" brushRef="#br1" timeOffset="-37593.419">30530 10418 1218 0,'11'-5'351'15,"-7"2"-60"-15,-4 3-48 0,8-3-35 0,-8 3-20 16,0 0-57-16,8-6-34 0,-8 6-12 16,7-3-48-16,-7 3-1 0,0 0-49 15,0 0-69-15,0 0-39 0,11-9-20 0,-11 9-1190 16</inkml:trace>
  <inkml:trace contextRef="#ctx0" brushRef="#br1" timeOffset="-37185.628">30914 10503 761 0,'-35'8'274'0,"24"-4"-32"0,1 1-5 0,-3 3-44 15,-1-1 10-15,0 4-21 0,0 0 9 0,2 4-46 16,-2-1-1-16,3 4-26 0,1-2 25 16,0-1-31-16,5 0-3 0,0 0-11 0,1-1-14 15,3-1-7-15,1-2 4 0,0-11-11 0,5 20-5 16,0-13-7-16,2-1 22 0,2 0-46 0,-1-4 6 16,2 1 6-16,-10-3-4 0,22-1-3 0,-9-3-19 15,2-2 19-15,1 0-22 0,-1-2 8 0,-2-1-8 16,3-3 2-16,-3 2-3 0,-1-2-10 15,-2 0-1-15,-1-2-26 0,-4 2 21 16,2-3-28-16,-5 3 28 0,-1-2-20 0,-2 2 6 16,-2 0-27-16,-3 1 21 0,1 1 0 0,-4 1 4 15,-1 1-13-15,0 1 9 0,0 4-16 0,-1-1 13 16,-2 3-41-16,13 1-11 0,-22 2-13 0,9 1-58 16,2-1-35-16,0 2-53 0,1 0-6 0,2 1-1099 15</inkml:trace>
  <inkml:trace contextRef="#ctx0" brushRef="#br1" timeOffset="-36881.14">31092 10724 1027 0,'0'0'263'0,"0"0"-36"0,0 0-22 0,9-7-48 16,-9 7 15-16,6-9-29 0,-3 5-19 0,-3 4-1 16,2-11-34-16,1 6 7 15,-3 5-36-15,3-10 4 0,-3 10 6 0,2-9-41 16,-2 9 7-16,2-8-36 0,-2 8-4 0,0 0-25 15,0 0-3-15,0 0-65 0,0 0-74 0,0 0-34 16,-15-4-505-16,15 4-817 0</inkml:trace>
  <inkml:trace contextRef="#ctx0" brushRef="#br1" timeOffset="-36569.195">31298 10430 983 0,'0'12'336'15,"1"0"-26"-15,-1 2-36 0,1 1-53 0,-1 0-9 16,2 1-18-16,-2 3-34 0,1 1-11 0,-1 0-20 15,0-1-21-15,3 0 9 0,-2 1-31 0,-1 0-25 16,-1 1 5-16,1-1 3 0,-3-1-15 0,2 0-2 16,-2-1-7-16,2 1-17 0,-1-3-7 0,-1 0-12 15,0-4-41-15,1 1-26 16,-1-3-76-16,0 0-53 0,3-10-22 0,-4 13-29 16,0-9-109-16,4-4-1053 0</inkml:trace>
  <inkml:trace contextRef="#ctx0" brushRef="#br1" timeOffset="-35505.128">31125 9704 629 0,'0'0'174'0,"-2"-10"-23"16,2 10-9-16,-8-6-53 0,3 2 19 0,-4 3-5 16,-1-1-2-16,-4-1 34 0,0 3-40 0,-3-2-31 15,0 2 21-15,-3 2 0 0,0 1-9 0,0 1 4 16,1 1 0-16,-4 3 6 0,2 1 3 0,-2 3-27 16,1 1 28-16,5 2-15 0,-6 3-11 0,8 1 13 15,2 0-14-15,-1 1 9 0,4 0-10 0,3 0-2 16,2-1-3-16,3-2-3 0,2-2-1 0,2 2 4 15,4-3 1-15,1-1 3 0,6-2 0 16,0-2-34-16,2-3 12 0,7-1-3 0,-1-2-19 16,3-3 4-16,-3-3 2 0,6-1 18 15,0-2-17-15,-2-3-22 0,0-1 7 0,2-2 8 16,-5-1-13-16,-3 0 16 0,-2-1 8 0,0-1-22 16,-4 1-3-16,-2 0-12 0,-2 0 13 0,-1 1-16 15,-2-1 20-15,-2 3-8 0,-3-1 0 0,-2 0-28 16,-3 4 34-16,-3-3-44 0,-5 2 29 0,-4 2-62 15,0 2 1-15,-5 1-53 0,-3 2-36 16,1 1-83-16,-2 2-1280 0</inkml:trace>
  <inkml:trace contextRef="#ctx0" brushRef="#br1" timeOffset="-34728.614">29092 10558 584 0,'-21'9'182'0,"0"-1"9"0,4 1-31 0,-1 1 42 15,-1 4-35-15,1 1-9 0,0 1-14 0,1 3 38 16,-3 2-28-16,4 0 5 0,2-1-1 0,4 2-6 15,0-1-46-15,3-1-6 0,5-2 21 0,2 1-22 16,1-1-16-16,3-2 8 0,6-2-8 0,0-2-9 16,3-1-8-16,2-4 18 0,3-4-31 0,1 0 2 15,3-6-9-15,4-1 12 0,1-2 0 16,-3-5-16-16,3-2-19 0,-2-3 8 0,-1 0-9 16,-7 1 7-16,-1-2 6 0,-3 0-18 0,-2 0-5 15,-4 2 4-15,-3 0-11 0,-1 0 14 0,-2 1-8 16,-1 0-5-16,0 1 11 0,-3-1-1 15,1 3-8-15,-3 0-22 0,0-1-13 0,-2 3-9 16,1 1-28-16,0 1-11 0,-2 1-30 0,1 2-36 16,7 4-24-16,-17-5-49 0,17 5-7 0,-14-2-1227 15,10 2-118-15</inkml:trace>
  <inkml:trace contextRef="#ctx0" brushRef="#br1" timeOffset="-33512.935">31620 9529 1541 0,'0'0'357'0,"0"0"-29"16,0 0-55-16,0 0-22 0,23 5-52 0,-23-5-2 16,15 5-36-16,-5-2-10 0,2-1-30 0,0 1-5 15,3-1-21-15,2-1-6 0,4 0-16 0,2 1 7 16,1-4-22-16,2 2 1 0,-1 0 1 0,3-1-2 16,-2 1-31-16,-3-1 17 0,1 0-20 0,-1 0 12 15,-3-1-15-15,-3 1 15 0,-1 1-8 0,-2 0 1 16,0 0-22-16,-6 1-2 0,-8-1 3 15,16 4 2-15,-9 1-7 0,-4 1-3 0,-2 3-5 16,-2 4 7-16,-2 4 11 0,-2 6 2 16,-2 8-15-16,1 4 13 0,-3 17-8 0,2 6 7 15,0 4-13-15,3 18 5 0,1-12-16 0,2 18 9 16,2 1-7-16,1 1 18 0,2 0-8 0,2-5 14 16,3-5-9-16,0-17-11 0,1-4-2 0,2 0 27 15,1-7-38-15,1-4 24 0,-1-11-8 0,0-6 6 16,1-2-11-16,-1-2 16 0,-1-5-5 0,-2-2 3 15,-3-3-25-15,3-1 9 0,-4-2-44 0,-1 0 8 16,0-4 2-16,-2-2 10 0,-1 1-18 0,-2-7 15 16,0 0-8-16,0 0 0 15,-8 8 2-15,8-8 21 0,-14-3-9 0,2-1 1 16,-2-3 16-16,-3 0-10 0,-1 1 15 0,-6 0-5 16,-2-1-11-16,-2 0 9 0,-1 2-9 0,-1 0 31 15,2 2-29-15,-3-1 23 0,1 3-2 0,-1 1-9 16,0 1-46-16,-2 2-4 0,-4 2-62 0,0 0 1 15,1 1-68-15,-2 0-354 0,8 0-762 0,0-1-103 16</inkml:trace>
  <inkml:trace contextRef="#ctx0" brushRef="#br1" timeOffset="-7826.006">17372 13763 670 0,'0'0'265'16,"0"0"-20"-16,0 0-24 0,0 0-18 0,0 0-35 15,0 0-20-15,0 0 38 0,0 0-38 0,0 0 15 16,0 0-4-16,0 0-21 0,0 0-9 0,0 0 0 16,0 0-27-16,0 0 23 0,0 0-11 15,0 0-2-15,3 27-26 0,-1-19 20 0,-1 1-22 16,0 0-4-16,2 0 2 0,1 2-3 0,-1-1-3 15,1 1-1-15,1 0 0 0,-1 0 9 16,0 0-53-16,1-1 14 0,-1 2-16 0,1-3 12 16,2 0-4-16,0 0-12 0,1-1-37 0,-2-2 4 15,3-1-55-15,-2-1-28 0,-7-4-48 0,0 0-22 16,24-3-75-16,-24 3-3 0,17-5-1011 0,-7-3-254 16</inkml:trace>
  <inkml:trace contextRef="#ctx0" brushRef="#br1" timeOffset="-7514.819">17602 13790 1126 0,'-9'13'343'0,"0"-1"-43"0,1-2-62 0,-1 1-12 16,2-1-63-16,0-2 3 0,-3 3-31 0,2-3-6 15,1 1-10-15,-2 0 4 0,2 0-42 0,-1-1 6 16,1-1-10-16,0 1-11 0,2-2-20 0,5-6 8 15,-7 12 1-15,7-12-2 0,-5 12 6 16,5-12-38-16,1 13 10 0,-1-13 1 0,5 12 8 16,-2-6-3-16,2 1 19 0,-2 0-17 0,-1 3 6 15,3-2-15-15,-2 2 25 0,-2 2-46 16,0 0-4-16,-1 1 20 0,-1 1-9 0,0 0-5 16,-2 3 3-16,0-1 7 0,-1 0 0 0,-1 2 7 15,1-1-28-15,-1 0 5 0,-1-1-7 0,0-1-12 16,2 0-40-16,-2-2-12 0,2-1-63 0,-1-2-38 15,0-4-75-15,5-6-11 0,-6 7-1082 0,6-7-187 16</inkml:trace>
  <inkml:trace contextRef="#ctx0" brushRef="#br1" timeOffset="-7209.837">17890 13891 923 0,'15'-2'338'0,"-1"-1"-33"0,1 0-21 15,-2 0-17-15,-1 2-62 0,2-2-37 16,0 2-28-16,1 0-3 0,0 1-36 0,2 0 15 16,-2-1-24-16,2 1-10 0,-3-1-38 0,0 1-32 15,-14 0-68-15,22 1-41 0,-22-1-79 0,17 1-6 16,-17-1-66-16,7 5-1155 0</inkml:trace>
  <inkml:trace contextRef="#ctx0" brushRef="#br1" timeOffset="-6929.769">17789 14073 1256 0,'0'0'443'16,"0"0"-69"-16,3 6-58 0,-3-6-32 0,0 0-24 15,10 3-53-15,-10-3-13 0,13-2-38 0,-13 2-9 16,21-2-40-16,-9 0 10 0,3-1-34 0,-2 1 19 16,5-3-29-16,0 3-2 0,1-1-23 0,0-1 0 15,2 1-30-15,2-3 3 0,-3 4-26 16,0-3-34-16,-3 3-23 0,0 0-15 16,-5-1-72-16,0 1-23 0,-1 0-44 0,-2 0-444 15,-9 2-641-15,11-4-133 0</inkml:trace>
  <inkml:trace contextRef="#ctx0" brushRef="#br1" timeOffset="-6526.894">17288 13655 1533 0,'0'0'385'0,"0"0"-38"16,16-1-58-16,-16 1-37 0,21-3-61 15,-8 0 2-15,4-1-37 0,-1 1-21 0,2 0-14 16,-1-1-2-16,3 0-33 0,-1 2 6 0,-1-2-30 16,0 4 15-16,-4-1-31 0,3 0-2 0,-3 0-9 15,2 2-27-15,-2 0-43 0,-1 0-27 0,-1 0-35 16,-12-1-84-16,26 4-34 0,-13-3-1044 15,2 1-225-15</inkml:trace>
  <inkml:trace contextRef="#ctx0" brushRef="#br1" timeOffset="-6086.386">18920 13185 1274 0,'-4'22'370'16,"-2"-1"-26"-16,2 1-53 0,0-3-29 0,1 3-36 15,0 3-44-15,-1 2-10 0,1 2-14 0,2 3-31 16,-2 2-10-16,0-1-23 0,0-1-33 16,0 0-53-16,0-4-31 0,2-3-44 15,-2 0-6-15,3-5-31 0,0-3-51 0,1-3-48 16,1 0-78-16,2-4-1156 0</inkml:trace>
  <inkml:trace contextRef="#ctx0" brushRef="#br1" timeOffset="-5886.697">19051 13657 1180 0,'-22'5'281'0,"1"-1"-40"0,1 2-30 0,-1-3-28 15,0 2-21-15,-3 0-14 0,-2 0-24 0,-2 2-15 16,-1-3-49-16,1 4-39 0,-4-1-51 0,3 1-51 15,1-2-42-15,-2 2-2 0,4-2-42 0,3 1-383 16,2 1-1015-16</inkml:trace>
  <inkml:trace contextRef="#ctx0" brushRef="#br1" timeOffset="-5498.063">18713 14075 1121 0,'19'3'357'0,"-4"-1"-86"16,-3 1 27-16,-2 0-30 0,1-2-18 16,-11-1-65-16,11 3 4 0,-11-3-60 0,8 4-4 15,-8-4-15-15,0 0 18 0,0 0-21 0,0 0-11 16,-19 20-50-16,7-13 6 0,-1 0-3 0,-3 1 2 15,3 0-22-15,-1 2 21 0,0-1-19 16,0 2-12-16,1-1-3 0,0 1 20 0,1 1-19 16,2-1 18-16,0 1-7 0,3-2 26 0,0 1-9 15,3 0-2-15,1-2-14 0,1 2 3 0,4-2-17 16,1 1 22-16,1-2-8 0,7-1-16 0,1-3 19 16,3 2-14-16,1-1 25 0,3-3-37 15,-2-1-40-15,2 1-15 0,-2-4-42 0,2 1-13 16,0-1-28-16,-2-3-5 0,-2-1-75 0,1-1-18 15,-2-1-16-15,-1 0-14 0,-2-2-7 0,-1 1-92 16,-2-1-233-16,-2 0-144 0,0-1 71 0,-2 2 299 16</inkml:trace>
  <inkml:trace contextRef="#ctx0" brushRef="#br1" timeOffset="-5346.573">18913 14160 326 0,'0'0'183'16,"0"0"69"-16,-1-9 39 0,1 9-42 0,-3-4 16 16,3 4-5-16,-6-4-2 0,6 4 5 15,0 0-38-15,-18 2-17 0,8 0 0 0,-3 1-47 16,0 0 21-16,-1 1-40 0,-3-1-10 15,-1 1-31-15,1 0 0 0,-3-2-40 0,3 1-2 16,-3-2-23-16,2-1-16 0,1 0-37 0,-3-3-7 16,3 0-57-16,-2 0-16 0,3-2-59 0,-1-1-36 15,4 0-31-15,1-2-25 0,4 1-1164 0</inkml:trace>
  <inkml:trace contextRef="#ctx0" brushRef="#br1" timeOffset="-4890.713">19340 13591 1044 0,'0'0'388'0,"0"0"-44"0,25-7-54 0,-18 6-41 15,3-3-50-15,3 1-6 0,0 1-22 0,1 0-14 16,3-2-27-16,2 0 0 0,3 0 8 16,-1 1-37-16,6-1-44 0,0 1-8 15,1 0-31-15,2-1-7 0,-2 0-31 0,-4 2 17 16,-1 0-30-16,-4 0 7 0,1 1-76 0,-7-1-6 15,0 4-61-15,-13-2-38 0,16 8 3 0,-13-5-1180 16</inkml:trace>
  <inkml:trace contextRef="#ctx0" brushRef="#br1" timeOffset="-4630.945">19430 13801 1147 0,'21'-1'293'0,"-12"-1"-6"16,2 2-48-16,3 0-34 0,-1-1-47 0,3 0 10 15,-2-2-29-15,1 1 7 0,1 1-12 0,2 0-21 16,-2 0-34-16,1 1-32 0,-3-1-34 15,3 1-16-15,-3 0-29 0,0 0-40 0,-1 1-69 16,-13-1-69-16,21 1-931 0</inkml:trace>
  <inkml:trace contextRef="#ctx0" brushRef="#br1" timeOffset="-4193.984">18825 13922 983 0,'-20'2'278'0,"-1"0"-42"16,3 0-3-16,4-1-50 0,-3 0-26 0,4 1-5 16,-4-2-17-16,3 2 5 0,-3 0-44 15,3-1-20-15,-3 0-16 0,1 1-7 0,0-1-32 16,1 1-27-16,0 1-15 0,1-2-48 0,0 0-69 16,2 2-25-16,1-2-1317 0</inkml:trace>
  <inkml:trace contextRef="#ctx0" brushRef="#br1" timeOffset="1540.821">20078 13379 653 0,'0'0'216'0,"0"0"-6"15,0 0-4-15,0 0-38 0,0 0 8 16,0 0-9-16,0 0-9 0,0 0-49 0,7 11-8 0,-7-11-61 16,0 0 39-16,0 0 17 0,0 13-7 15,0-13-12-15,0 9-3 0,0-9 17 0,0 10 8 16,0-10-21-16,0 13-22 0,0-5 5 16,0-8-23-16,-2 17 25 0,2-8 0 0,0 1-23 15,0 2 10-15,0 0-26 0,0-1 28 0,0 1-9 16,0 0 5-16,0 0-25 0,0 0 19 0,0-1-19 15,0 0 4-15,2 1 20 0,-2-3-8 0,0 2-13 16,0-2-6-16,0-9-12 0,1 16 13 0,-1-7-7 16,0-9 6-16,2 12-23 0,-2-5-14 0,0-7-55 15,0 10-24-15,0-10-30 0,-3 9-19 0,3-9-83 16,0 0-21-16,-5 8-1194 0</inkml:trace>
  <inkml:trace contextRef="#ctx0" brushRef="#br1" timeOffset="2185.697">20199 13424 900 0,'0'0'334'0,"7"-3"-66"0,-7 3-33 0,10-6-28 16,-3 3-5-16,-7 3-12 0,13-7-29 0,-7 5-22 15,2-1-31-15,-1 0-7 0,0 0-1 0,2 0-22 16,-9 3 4-16,15-4-29 0,-5 2 25 16,-1 0-29-16,0 1 12 0,1-2-18 0,-1 2-5 15,-9 1-5-15,18-1 15 0,-11 1-3 0,-7 0 7 16,16 1-11-16,-16-1-3 0,11 2 4 0,-11-2 13 16,6 7-26-16,-6-7-7 0,0 11-16 15,0-11 17-15,-6 14-35 0,0-4 20 0,2-2 1 16,-3 2 13-16,0 0-19 0,2-1 12 0,-3 1-8 15,1 1-1-15,-1 0-17 0,1 2 20 0,0-3-18 16,0 2 7-16,-2 0-2 0,1-2 1 0,2 0 15 16,-1 0 4-16,0-2-10 0,1 0-1 0,1 1-19 15,-1-2 23-15,0 1-4 0,2-3 26 0,0 0-14 16,4-5 2-16,-7 8 17 0,7-8 7 16,-4 9-18-16,4-9-1 0,-2 6-3 0,2-6 15 15,0 0-26-15,0 0 14 0,0 0-10 0,10 12 10 16,-10-12 2-16,13 1-23 0,-13-1 2 15,13 1 10-15,-5 1-3 0,-8-2 3 0,17 0-7 16,-17 0-8-16,18 1-5 0,-9-2 15 0,-1 1-10 16,-8 0 14-16,17 0-12 0,-17 0 26 0,14 0-33 15,-6 0 23-15,-8 0-31 0,13 0-17 0,-13 0-49 16,12-2 2-16,-12 2-42 0,9-4-58 0,-9 4-21 16,11-4-132-16,-7-2-1041 0,0 3-37 0</inkml:trace>
  <inkml:trace contextRef="#ctx0" brushRef="#br1" timeOffset="2537.813">20650 13485 658 0,'0'0'268'15,"0"0"54"-15,0 0-60 0,0 0 9 0,0 0-31 16,0 0-10-16,0 0-26 0,0 0-9 0,0 0-48 16,3-2 1-16,-3 2-11 0,0 0-14 0,0 0-25 15,13-3 9-15,-13 3-12 0,7-1-30 0,-7 1-13 16,11-4 21-16,-11 4-29 0,11-2 7 0,-5 1-3 15,-6 1 2-15,14-3-16 0,-14 3 27 0,14-1-51 16,-7-1 13-16,-7 2 5 0,16-2 7 0,-9 2-19 16,-7 0-7-16,13-2-56 0,-13 2-10 15,0 0-71-15,0 0-18 0,24 3-137 0,-24-3-952 16,4 1-166-16</inkml:trace>
  <inkml:trace contextRef="#ctx0" brushRef="#br1" timeOffset="2921.524">20941 13478 812 0,'0'0'289'0,"9"4"-13"0,-9-4-39 16,0 0-33-16,0 0-8 0,0 0-2 0,6 3-34 16,-6-3-14-16,0 0 0 0,3 9-30 0,-3-9-11 15,0 0 11-15,0 15-11 0,0-15 13 0,2 13-29 16,-2-7 2-16,0-6-6 0,0 15 0 0,1-7-21 16,-1 1 17-16,2 0-24 0,-2 1 28 0,0-10-31 15,-2 19-4-15,2-9-6 0,-1 0 0 16,-1 0-14-16,1 0 0 0,-3-1-3 0,0 1 10 15,0-2-39-15,-1 1 18 0,1-1-6 0,-2-1 14 16,1 1-17-16,-2-2 8 0,0 2-13 16,-2-4 17-16,-1 2-35 0,2-3 13 0,-2 2-28 15,-4-2-17-15,2-2-28 0,0 0-45 0,-2-2-36 16,1-3-33-16,0 3-1 0,2-5-1053 0,-1-4-267 16</inkml:trace>
  <inkml:trace contextRef="#ctx0" brushRef="#br1" timeOffset="3206.041">20895 13357 1010 0,'7'-6'333'0,"-7"6"-12"0,0 0-53 15,8-3-20-15,-8 3-32 0,0 0-43 0,9-5-19 16,-9 5-28-16,6-3 13 0,-6 3-53 0,0 0-8 16,11-3-22-16,-11 3-40 0,0 0-47 0,8-4-66 15,-8 4-66-15,0 0-63 0,0 0-78 0,7-5-1173 16</inkml:trace>
  <inkml:trace contextRef="#ctx0" brushRef="#br1" timeOffset="3709.555">21036 13225 838 0,'0'0'167'15,"0"0"-16"-15,4-3 57 0,-4 3-58 0,0 0 20 16,0 0-43-16,0 0-10 0,0 0 9 0,0 0 2 15,0 0-24-15,0 0 6 0,0 0-9 0,0 0-9 16,0 0 9-16,0 0-9 0,0 0-2 0,0 0-19 16,0 0-10-16,0 0-4 0,0 0-32 0,0 0 22 15,0 0-9-15,0 0 39 0,0 0-30 0,0 0 4 16,13 12-12-16,-13-12 7 0,0 0-8 0,4 10-17 16,-4-10 2-16,3 10 13 0,-3-10 6 15,3 10 7-15,0-5-14 0,-3-5 11 16,3 14-28-16,-1-8-2 0,0 2 5 0,-1 0 4 15,-1-8-14-15,3 18 6 0,-1-8-5 0,-1 1-1 16,1 0 14-16,-2 0-11 0,2 1-26 0,-1-1 32 16,-1 0-33-16,0 1 24 0,0-2-9 0,2 1 10 15,-2-3-1-15,0-8 14 0,0 17-20 0,0-9 12 16,0-8-14-16,-2 16-14 0,2-9 11 0,-1 0-25 16,1-7-39-16,0 11-7 0,0-11-32 0,-4 9-40 15,4-9-45-15,0 0-24 0,0 0-49 0,-6 7-1136 16,6-7-97-16</inkml:trace>
  <inkml:trace contextRef="#ctx0" brushRef="#br1" timeOffset="4369.755">21330 13118 931 0,'0'0'279'0,"0"0"-39"0,0 0-30 16,0 0-20-16,0 0-33 0,0 0 11 0,0 0-50 15,0 0 33-15,-21 22-33 0,16-14 27 0,5-8-43 16,-11 14 34-16,7-4-48 0,0-2 6 16,0 2-10-16,-1 1 27 0,1 0-27 0,0 1 12 15,-2 2-13-15,2 1-8 0,1-2-14 0,-1 3 28 16,1-4-38-16,2 2 1 0,-1-1-18 0,1-1 30 15,-1-1-26-15,1 0 3 0,1 0 2 0,0-2-19 16,0 0 4-16,0 0-4 0,0-9 0 16,1 15-9-16,1-8-4 0,-2-7 11 0,1 12-9 15,-1-12 4-15,4 11 2 0,-4-11-3 0,6 8-2 16,-6-8-4-16,6 7-10 0,-6-7 2 0,9 5-4 16,-9-5 17-16,11 1-7 0,-11-1-8 0,11-1-5 15,-11 1 0-15,12-3-6 0,-4-1 16 16,-1 1-7-16,2-1 7 0,-1-1-15 0,-1-1 10 15,0 0-3-15,-1 0-4 0,0-1-15 0,0 1 12 16,0-1-7-16,-3 2 17 0,0-3-10 0,-3 8 8 16,1-10-27-16,-1 10 23 0,-1-10-10 15,1 10 13-15,-6-8-4 0,0 6-12 0,6 2 16 16,-14-3 11-16,7 2-8 0,7 1-3 0,-17 4-7 16,7-3 23-16,2 2-2 0,-2-1-8 0,-1 2-8 15,2-1 5-15,0-1-9 0,2 0 1 0,-2 0-11 16,9-2-10-16,-13 5-27 0,7-4-1 0,6-1-15 15,-10 2 6-15,10-2-79 0,0 0-27 0,0 0-94 16,0 0-995-16,-7 4-215 0</inkml:trace>
  <inkml:trace contextRef="#ctx0" brushRef="#br1" timeOffset="6649.551">27620 11591 527 0,'0'0'176'0,"0"0"-1"0,5-6 4 0,-5 6-80 15,0 0 14-15,0 0 27 0,2-6-47 0,-2 6-1 16,0 0 1-16,0 0 1 0,0 0-18 0,0 0 14 16,-11-7-23-16,11 7-22 0,-10-4 32 0,2 3-9 15,-1-1 29-15,-3 2-26 0,1 0 16 0,-6 2-18 16,3-1 18-16,-7 0 5 0,1 2-17 15,-6 1-18-15,0 2 24 0,-3 1-4 0,-2 4-4 16,-3 0 0-16,-13 6-8 0,4 4 18 0,-3 1 15 16,-2 3-29-16,6 2 5 0,-2 3-6 0,2 1 21 15,2 1-6-15,1 3 2 0,3-1 0 0,1 3-30 16,5-1 19-16,3 0-20 0,2-1 6 0,6-5 0 16,3-5-1-16,3-1-12 0,3-4-18 15,-1 0 18-15,5-4-3 0,1-1-6 0,1-1-2 16,2-2 10-16,2-1-9 0,0-2-2 15,0 0-14-15,0-9-10 0,4 13-17 0,2-9-25 16,-6-4-39-16,9 6-22 0,-9-6-19 0,14-2-29 16,-14 2-34-16,0 0-65 0,15-14-23 0,-15 14 1 15,9-11-1023-15,-4 3-181 0</inkml:trace>
  <inkml:trace contextRef="#ctx0" brushRef="#br1" timeOffset="7001.673">26649 11919 1096 0,'-4'9'317'0,"0"2"-58"0,2 0-25 0,-5 4-18 15,3 2-34-15,-2-1-7 0,2 1-15 0,-2 1-32 16,3-1 15-16,-1 2-11 0,-2-2-19 15,3 1 11-15,3-1-26 0,-2-2 10 0,-1-1-17 16,3 1 8-16,0-2-24 0,0-2 18 0,3 0-30 16,1-2 6-16,1-2-9 0,1 0 9 15,1-3-12-15,-1-2 3 0,-6-2-27 0,25-2 7 16,-9-3-11-16,0-2 5 0,6-4 4 0,-1-3 2 16,6-2-22-16,-1-1 5 0,-1-1 5 0,2 0-18 15,9-6 3-15,-7 4-5 0,-2 2 20 0,-4 2-21 16,2 1-1-16,-4 2-32 0,-2 2-33 15,2 3 3-15,-2-3-51 0,-1 4-17 0,-3 1-59 16,0 0-40-16,-2 4-58 0,-1-2-1003 0,0 2-156 16</inkml:trace>
  <inkml:trace contextRef="#ctx0" brushRef="#br1" timeOffset="11565.364">24039 12640 629 0,'-19'3'195'0,"1"-2"30"0,2 2-40 15,2 0-18-15,1-3-23 0,2 3 38 16,-2-2-76-16,2 0 12 0,-2 2-25 0,2-1 6 15,1 0-20-15,0 0 17 0,3 0-11 0,7-2-9 16,-14 3 14-16,14-3-20 0,-13 3 5 0,13-3-9 16,-10 2-17-16,10-2 26 0,-7 3-40 0,7-3 33 15,-8 5-30-15,8-5 7 0,-9 7-27 0,6-2 1 16,0 1 0-16,-2 2 12 0,2 1-9 16,-1 2 33-16,-2 2-14 0,1 4-5 0,-1 2 0 15,1 2-24-15,0 3 3 0,0 1 16 0,0 1-19 16,-1 5 9-16,2 2-13 0,1 2 22 0,-1-2 0 15,0 2-3-15,1 0-25 0,0 0 9 16,-1 1 4-16,1 0 26 0,0 0-20 0,0 0 3 16,1 1 13-16,-3 13-6 0,1 2 1 0,-2-1-3 15,-1-1-15-15,2 0 17 0,-4-1-15 0,1-3 1 16,-5 0 0-16,2 1 9 0,-2-4-21 0,0 0 4 16,0-8-13-16,1-4 8 0,0-1-13 0,0-3 14 15,0 1 4-15,4-4-9 0,-2-3 8 0,2 1 6 16,-1-3-11-16,2-3 8 0,0 1 10 0,1-2-9 15,2 0-12-15,0 0 11 0,1-3-14 16,0 1 15-16,2-1 7 0,-1 1 13 16,2-1-32-16,0 1 14 0,2 0-9 0,-1 0 9 15,-1 0-11-15,2-1 8 0,-1 0-9 0,0 3 15 16,-1 0-10-16,2 0-14 0,-4 1 1 0,2 0 12 16,-1 1-15-16,0 1 6 0,-1-3 1 0,1 2 2 15,-2-1 5-15,1-1 4 0,1-2-4 0,-3 1-10 16,3-1 2-16,-1-1 11 0,1-1-13 0,1-1 12 15,-2 2 10-15,2-5-5 0,-1 2-17 0,-1-1 5 16,2-8 5-16,0 13-12 0,0-13-1 0,0 12 13 16,0-12 5-16,-1 9 31 0,1-9-39 15,0 9-9-15,0-9-3 0,-1 7-9 16,1-7 21-16,0 0 1 0,0 0 21 0,0 11-14 16,0-11-15-16,0 0 19 0,0 0-9 0,0 0 14 15,4 9-9-15,-4-9 11 0,0 0-3 0,14 1-18 16,-6-1 9-16,-8 0 1 0,21-2 1 0,-8 1 4 15,3-1-9-15,-2 0-1 0,6-1 0 0,-2 1 3 16,3 0-6-16,3-2 11 0,-1 1-10 0,4 2-11 16,3-3-10-16,1 2-16 0,0 0 2 0,1 1-12 15,2 1-21-15,0 0-21 0,-1 1-23 0,-2 1 14 16,-2 0-35-16,-1-1-10 0,0 2-53 16,0 0-26-16,-6-2 0 0,2 0-658 15,0-2-621-15</inkml:trace>
  <inkml:trace contextRef="#ctx0" brushRef="#br1" timeOffset="13256.617">28923 12616 366 0,'0'0'119'0,"0"0"63"0,0 0 12 16,-6-2-37-16,6 2-28 0,0 0 14 0,0 0-12 16,0 0-35-16,0 0 31 0,0 0-25 0,0 0 5 15,0 0 32-15,0 0-25 0,0 0-16 0,0 0-9 16,0 0 14-16,0 0-2 0,0 0-2 0,0 0-2 15,0 0 3-15,0 0 11 0,0 0-21 0,0 0 6 16,0 0-21-16,0 0-20 0,0 0 22 16,0 0-30-16,0 0 3 0,0 0-1 0,0 0 1 15,0 0-5-15,0 0-25 0,0 0-5 0,0 0 8 16,0 0 1-16,26-2 5 0,-26 2-20 16,14 0 11-16,-14 0-23 0,18-2 26 0,-9 2-28 15,1-1 33-15,0 0-2 0,1 0-18 0,1 1 13 16,1-2-7-16,0 1-6 0,-1 1-3 0,1-1-5 15,3 1 12-15,-3 0 0 0,1-2 7 0,3 1-11 16,-2 1-16-16,2-3 16 0,1 2 6 16,1-4-16-16,1 4 10 0,-1-2-10 0,1 0 18 15,0 1-10-15,0-2-6 0,-2 1 0 0,1 1 0 16,-5 1-15-16,1 0 4 0,0-1 15 0,-3-1 23 16,-2 4-29-16,2 1 11 0,-4 1-4 0,-1 2-10 15,-3 2-2-15,0 2 7 0,-2 3-5 0,-2 4 24 16,-3 2-15-16,0 5 6 0,-1 3-10 0,-3 7 6 15,-3-1-6-15,-1 13 11 0,1-8-3 16,-3 8 17-16,5-8-14 0,-1-1-2 0,-2 11 21 16,4-9-30-16,1-2-16 0,2-1 12 15,-1 0-1-15,1 0 0 0,2 1-1 0,0 0 15 16,2 0-4-16,-1 1-3 0,1 1-9 0,-2 0-5 16,2 0 10-16,-3 2 13 0,1 11-17 0,-3-1 20 15,1 0-19-15,0-7 18 0,-2-7-19 0,1 2 6 16,0-2 4-16,1 0-4 0,1-1 5 0,2-5 11 15,1-1-37-15,0-1 31 0,0 0-13 0,1 0 6 16,2-3 1-16,1 0 9 0,1 0-21 16,0-3 13-16,2 0 4 0,-1 0-2 15,0 0-20-15,-1-2 19 0,1-2-20 0,2-1 9 16,-2-1-7-16,0-1 12 0,-2 2-16 0,0-3 24 16,1 3-41-16,-2-1 17 0,0 1-18 0,-1-2 23 15,-1 2-12-15,2-1 14 0,-3-2-7 0,0-1-4 16,0 1-22-16,0 0 22 0,-1-1-17 0,1 0 23 15,0 0-4-15,0 0 18 0,0-3-32 0,0 3 27 16,0-1-21-16,1 0 11 0,1-2 1 0,0 0 7 16,1 0-4-16,0 0 5 0,0-2-5 0,1 2 7 15,-1-1-24-15,2-3 15 0,0 2-4 16,-1-1 14-16,0 0-9 0,-4-7 9 16,9 11-6-16,-5-6 21 0,-4-5-30 0,7 11 7 15,-3-7-4-15,-4-4-1 0,6 8-16 0,-6-8 22 16,4 6-25-16,-4-6 35 0,5 5-31 0,-5-5 13 15,0 0-3-15,4 8 17 0,-4-8-17 0,0 0 21 16,7 5-12-16,-7-5 15 0,0 0-28 0,0 0 19 16,0 0-10-16,0 0 20 0,0 0-4 0,0 0 0 15,0 0 6-15,0 0 2 0,0 0-32 16,0 0 6-16,0 0 18 0,0 0-3 0,0 0-10 16,-24-13 10-16,18 9 0 0,-2 1 3 0,-1 0-28 15,-2-2 22-15,-2 1-20 0,-2 1 33 0,-2-1-16 16,-2 0 2-16,-1 1-2 0,-2 1 15 0,0 1-18 15,-1 0 24-15,-1 1-40 0,-2 0 12 16,3 0-9-16,-1 0-14 0,0 0-41 0,0 0-44 16,7 0-88-16,-1 0-1114 0</inkml:trace>
  <inkml:trace contextRef="#ctx0" brushRef="#br1" timeOffset="15132.661">24042 12971 957 0,'0'0'277'0,"0"0"-50"0,0 0 31 16,0 0-49-16,0 0-1 0,0 0-19 0,0 0-15 16,0 0-50-16,0 0 3 0,0 0-25 15,-3 13 20-15,3-13 2 0,0 0 2 16,-3 13-6-16,1-6 0 0,2-7-31 0,-1 15 21 16,1-7-18-16,0 2 10 0,0 0-32 0,0 1 14 15,0 0-46-15,0 2 27 0,-2-2-16 0,2-11 2 16,2 23-11-16,-2-11 12 0,0-1-17 0,0 0-9 15,0-2 0-15,0 3-13 0,0-12-52 0,0 16-22 16,0-16-50-16,-3 11-38 0,3-11-76 0,-3 5-1038 16,3-5-98-16</inkml:trace>
  <inkml:trace contextRef="#ctx0" brushRef="#br1" timeOffset="15605.849">24116 13000 1239 0,'13'0'410'0,"-13"0"-67"16,14-2-49-16,-14 2-39 0,14-1-46 0,-3-2-39 15,-2 2 2-15,1-2-40 0,4 0-6 0,-3 0-24 16,3 1 12-16,-1-1-37 0,2 1 4 0,0-1-22 15,1 2 7-15,-1 0-9 0,0-2 12 0,-1 3-19 16,1 0-1-16,-1 0-19 0,-3 2 18 16,2-1-15-16,-6 1 10 0,-7-2-26 0,12 8 21 15,-10-3 2-15,-2-5-22 0,-1 13-21 16,-4-4 27-16,1-1-19 0,-3 2 13 0,-2 0-33 16,1-3 20-16,0 2 10 0,-1 0-2 0,-1 1-23 15,2-3 20-15,-2 3-12 0,3-3 15 0,-2-2 0 16,2 1-8-16,1-1 16 0,2 1 4 0,-2 0-22 15,6-6 17-15,-8 8 3 0,8-8-2 0,-1 7 4 16,1-7 4-16,0 0-10 0,1 11-9 0,-1-11-2 16,0 0 5-16,11 8-13 0,-5-6 17 0,-6-2 1 15,10 4-7-15,-10-4 10 0,14 4-26 16,-5-4 5-16,-9 0 5 0,15 3-13 0,-15-3 1 16,21 1-18-16,-13 0 12 0,1-1-29 15,-9 0-11-15,19-1-29 0,-8 0 4 0,-11 1-24 16,20-3-14-16,-10 0-36 0,-10 3-48 0,18-6-21 15,-1 2-164-15,-9 2-919 0,0-1-115 0</inkml:trace>
  <inkml:trace contextRef="#ctx0" brushRef="#br1" timeOffset="15857.007">24648 13072 1322 0,'14'3'442'0,"-14"-3"-56"0,0 0-68 0,0 0-46 15,0 0-15-15,12 0-55 0,-12 0-7 0,11 0-25 16,-11 0-15-16,13 0-8 0,-13 0-41 16,13-2-2-16,-13 2-17 0,17 0-10 0,-7-1-13 15,-2 0-3-15,-8 1 9 0,19 0-39 0,-12 0-42 16,-7 0-32-16,15 0-36 0,-15 0-78 0,0 0-42 15,16 2-182-15,-16-2-854 0,7 4-133 0</inkml:trace>
  <inkml:trace contextRef="#ctx0" brushRef="#br1" timeOffset="16121.123">24937 13150 1180 0,'2'10'361'0,"-2"-10"-69"0,0 14-33 16,-2-6-40-16,1-1-9 0,-1 2-45 16,-3 0-18-16,2-1-8 0,-1 1-6 0,0 0-6 0,-1 1-22 15,1-2-11-15,-2 1-14 16,1 0-15-16,-2-1-4 0,1-1-26 0,-1-1-3 15,0 1-41-15,-2-4-46 0,2 0-38 0,7-3-44 16,0 0-83-16,-24-5-263 0,17-2-963 0</inkml:trace>
  <inkml:trace contextRef="#ctx0" brushRef="#br1" timeOffset="16301.528">24882 12994 1338 0,'6'-3'399'0,"-6"3"-77"15,12-4-45-15,-12 4-37 0,12-7-79 0,-12 7-55 16,8-6-71-16,-8 6-35 0,8-7-85 0,-8 7-48 16,4-5-1213-16</inkml:trace>
  <inkml:trace contextRef="#ctx0" brushRef="#br1" timeOffset="16681.467">25125 12882 1169 0,'6'9'409'16,"-6"-9"-67"-16,1 9-36 0,-1-9-2 15,2 9-81-15,-2-9-2 0,0 13-49 16,0-5 16-16,-2 1-32 0,2 2-12 0,-1-2-28 15,1 3 20-15,-2-1-39 0,2 0 18 0,-2 1-42 16,2-1 1-16,0 0-4 0,-2 0-8 0,2-1-12 16,0 1 1-16,-3-1-7 0,2 0-16 0,-1-1-23 15,2-9-18-15,-1 16-28 0,0-10-15 0,1-6-41 16,-1 13-13-16,1-13-52 0,0 0-8 0,0 0-50 16,-5 10-1022-16,5-10-140 0</inkml:trace>
  <inkml:trace contextRef="#ctx0" brushRef="#br1" timeOffset="16985.658">25286 12915 1207 0,'-21'15'382'15,"21"-15"-53"-15,-4 10-21 0,2-4-37 0,2-6-22 16,-4 12-50-16,4-12-20 0,-3 11-12 15,3-5-25-15,0-6-17 0,0 12-3 0,0-12 10 16,5 10-27-16,-1-4-22 0,0-1-23 0,4-1 16 16,-2 1-20-16,3 1 4 0,0 0-18 15,-1-1 7-15,0 0-2 0,1 0 18 0,-2 1-34 16,2-1 10-16,-4 0-31 0,-5-5 18 0,8 11-23 16,-8-5 21-16,0-6-14 0,0 0 1 0,-10 19-31 15,3-14-15-15,-1 1-23 0,-2-1 13 0,1-1-40 16,-3 1-14-16,3-3-42 0,9-2-32 15,-25 0-46-15,25 0-42 0,-17-5-1027 0,7 1-77 16</inkml:trace>
  <inkml:trace contextRef="#ctx0" brushRef="#br1" timeOffset="17184.985">25286 12930 1614 0,'9'-3'411'0,"3"-2"-40"15,-4 0-40-15,2 2-32 0,1-1-52 16,-2-1-39-16,0 1-14 0,1 1-34 0,0-1-2 16,1 0-32-16,-2 2-15 0,0-2-16 0,0 0-19 15,0 1-40-15,0 0-25 0,0 1-27 0,-2-1-26 16,3 0-42-16,-10 3-18 0,14-4-58 0,-14 4-38 16,17 0-217-16,-17 0-855 0,10 2-221 0</inkml:trace>
  <inkml:trace contextRef="#ctx0" brushRef="#br1" timeOffset="17414.215">25581 13069 852 0,'0'0'350'0,"0"0"-42"0,2 11-107 15,-2-11-6-15,0 0-35 0,0 0-22 16,0 11-9-16,0-11-18 0,0 0 10 0,0 0-40 16,0 0 13-16,0 0-12 0,0 0-29 15,0 0-30-15,0 0-76 0,0 0-42 0,0 0-53 16,0 0-80-16,0 0-1192 0</inkml:trace>
  <inkml:trace contextRef="#ctx0" brushRef="#br1" timeOffset="17937.306">25889 12823 470 0,'-14'-11'183'0,"3"3"-33"0,-3 1 9 0,3 0-4 16,0 2 10-16,-1 2-10 0,-1-1 12 0,1 3-10 15,-1-1 19-15,0 4-43 0,1 1 9 0,0 2-4 16,-1 3-12-16,1 2-44 0,2 2 20 0,1 2-39 16,0 0 17-16,3 1-8 0,0-1-8 0,3 1 4 15,1-2-21-15,2-3-15 0,0 2 6 16,2-2 24-16,1-2-10 0,3 0-23 0,0-2 17 15,1-1-1-15,3 0-26 0,-2-3-13 16,-8-2 23-16,17 0-10 0,-6-2-2 0,1-2-5 16,0 1 3-16,-1-4-5 0,0 0-8 0,3-2 16 15,-3 0-15-15,3-1 6 0,-5 0 14 0,1 2-23 16,2-2 9-16,-5 2-20 0,-1 1 16 0,1 0 1 16,-1 2 30-16,-2 0 7 0,-4 5-31 15,0 0 15-15,0 0-5 0,0 0-5 0,0 0 18 16,0 28 27-16,-6-13-22 0,0 2-9 0,-3 3 3 15,0 0 14-15,2 3-13 0,-4-1-8 0,2 0 12 16,0 2-22-16,0-2 13 0,2 0-25 16,-3 0 16-16,2-4-32 0,1 2 34 0,1-5-11 0,0 0-14 15,3-1-41-15,-2-4-4 0,-1 0-43 16,3-2 17-16,3-8-68 0,-4 10-17 0,4-10-38 16,0 0-47-16,0 0-83 0,0 0-1048 15</inkml:trace>
  <inkml:trace contextRef="#ctx0" brushRef="#br1" timeOffset="18653.325">27669 12907 996 0,'-17'1'352'16,"2"1"-33"-16,-2 3-20 0,3 2-64 0,-1-1 12 15,-1 3-41-15,0 2 18 0,-2 3-41 0,1 2-30 16,0 6-30-16,4-5 0 0,0 5-13 0,4-1 6 16,0 1-12-16,3-1-11 0,3-1-4 0,2-3-15 15,2 1 5-15,6-2 2 0,-1-2-12 0,3-2 9 16,3-3-6-16,3-2-11 0,2-1-5 0,-2-6-20 16,5-1 14-16,0-5-15 0,1 1 15 15,1-5-10-15,-2 0-18 0,0-2 3 16,1-2-16-16,-6 0 8 0,1-3 1 0,-3 0-1 15,-1 1-15-15,-5-4-12 0,-1 2-7 0,-1 2 6 16,-3-2-34-16,-2 2-2 0,-2 2-20 0,-5-1-6 16,1 3-6-16,-7 3-23 0,-1 2-38 0,-3 2-42 15,-2 10-47-15,0-5-986 0,-2 2-197 0</inkml:trace>
  <inkml:trace contextRef="#ctx0" brushRef="#br1" timeOffset="19361.533">24970 13898 743 0,'-8'-5'245'0,"-4"1"11"15,1 1-27-15,-3 0 0 0,-2 2-11 0,0 2-16 16,-5 2-2-16,-1 2-36 0,-4 2-20 16,-2 5 16-16,0 2-17 0,-1 1-15 0,3 1-6 15,0 1-17-15,-1 1 1 0,3 1-25 0,3 2-22 16,3-1 27-16,2-1-11 0,6-1 2 0,4-2-14 15,3-1 10-15,5-3 2 0,2 1-12 16,5-2-25-16,4-1 17 0,2-4-28 0,5-1 18 16,3-1-18-16,2-4 21 0,5-1-16 0,1-3-4 15,-2-1-9-15,5-4-4 0,-1-1-5 0,-2 0-5 16,-3-2 8-16,-4 0-7 0,-3 1 7 0,-2-3-13 16,-2-1-2-16,-4 0-6 0,-2 1-19 15,-3 0 2-15,-2-3-31 0,-2 2-1 0,1 3-34 16,-4-2 1-16,-1 1-39 0,0 2-15 0,-3 0-60 15,0 0-23-15,-3 4-44 0,1-1-1103 16,-1 3-183-16</inkml:trace>
  <inkml:trace contextRef="#ctx0" brushRef="#br1" timeOffset="20085.428">26542 14014 1343 0,'0'7'394'16,"0"-7"-51"-16,0 17-55 0,-2-7-41 0,2 1 0 16,0 1-45-16,0 0-8 0,-2 1-27 0,-2-1-31 15,3 1-19-15,-2 0 8 0,1 0-20 0,0-2-38 16,-2-1-10-16,3 1-10 0,-1-2-47 0,2 0-22 16,-2-2-14-16,2-7-29 0,-4 12-53 15,4-5-40-15,0-7-35 0,-4 7-27 0,4-7-104 16,0 0-1069-16,0 0-52 0</inkml:trace>
  <inkml:trace contextRef="#ctx0" brushRef="#br1" timeOffset="20512.686">26674 14032 1351 0,'9'-2'356'0,"3"0"-38"0,-1 0-46 0,1 1-11 15,-1-1-73-15,2 2 9 0,3-2-38 0,-1 2-13 16,1 0-27-16,1 0 14 0,-2 0-33 0,0 0 4 16,1 0-25-16,-3 2 24 0,1-1-28 0,-1 0 10 15,-1 0-19-15,-5 2-5 0,-7-3-10 0,10 7 8 16,-10-7-17-16,-2 10-14 0,2-10 4 0,-9 15-11 15,-2-7 0-15,0 1 35 0,-2 1-35 0,-1 0 20 16,-1 0-13-16,0 0-15 0,2 0 6 16,1-1 2-16,0-2-14 0,1 0 21 0,1 1-13 15,3-1 20-15,1 0-8 0,-1 0 8 16,3 1-13-16,1-3 8 0,3-5-4 0,-2 13-2 16,2-13-4-16,5 10 8 0,-5-10-1 0,9 7-8 15,-1-4-10-15,-1 1 8 0,5-2-7 0,-1 0 0 16,5-2-25-16,-1 2 4 0,1-2-21 0,0-2 8 15,4 2-2-15,0-1-11 0,-2 0-21 0,-2 1-3 16,2-2-41-16,-2 2-61 0,-1 0-53 16,1 0-1006-16,2 2-50 0,0 0-181 0</inkml:trace>
  <inkml:trace contextRef="#ctx0" brushRef="#br1" timeOffset="20873.485">27328 14130 1421 0,'0'0'477'0,"23"-1"-53"0,-23 1-53 0,13-1-51 16,-13 1-42-16,12 0-37 0,-12 0-6 0,17 0-53 15,-5 0-27-15,1-2-11 0,-1 2-9 0,0-1-22 16,0 1-28-16,2-1-43 0,-2 1-39 15,0-1-33-15,-1 1-24 0,-11 0-51 0,19-2-108 16,-10 2-515-16,-3-2-521 0,-6 2-103 16</inkml:trace>
  <inkml:trace contextRef="#ctx0" brushRef="#br1" timeOffset="21269.269">27723 14071 1533 0,'7'7'373'0,"-2"-1"-60"0,1 1-11 0,-3 0-47 16,3 1-30-16,-2 0-18 0,-1-1-26 0,1 2 6 16,-2 1-37-16,1-2-4 0,-3 3-25 0,2-2-5 15,-2-9-16-15,0 18 6 0,-2-7-4 0,1-2-20 16,-1 1-13-16,-2-1-32 0,2 0 9 0,-1 0 1 15,-1-1-10-15,-2 1-26 0,-1-1-29 16,-1-1-29-16,-2 0-35 0,1-3-16 0,-2-1-43 16,1-2-67-16,10-1-45 0,-24-3-1027 0,13-1-1 15</inkml:trace>
  <inkml:trace contextRef="#ctx0" brushRef="#br1" timeOffset="21470.107">27672 14014 1522 0,'7'-2'388'16,"1"-2"-54"-16,-1 0-44 0,3-2-57 0,-4 2-57 15,3-1-37-15,-1-1-60 0,2 1-38 0,-5 0-47 16,-5 5-82-16,13-10-58 0,-9 6-319 0,3 0-893 15</inkml:trace>
  <inkml:trace contextRef="#ctx0" brushRef="#br1" timeOffset="21829.522">28003 13890 1044 0,'0'0'357'15,"0"0"-31"-15,0 0-42 0,0 0-5 0,0 0-35 16,0 0 25-16,0 0-61 0,12 3-14 0,-12-3-20 16,0 0-4-16,0 10-24 0,0-10-14 0,-3 12-7 15,2-3 2-15,-2 0-14 0,1 1-1 0,2 1-10 16,-2 1-2-16,-1-2 4 0,0 3-38 15,2-2-7-15,-1 2 3 0,0-2-13 16,2 2 6-16,-2-2-16 0,1-1 4 0,-1 1-2 16,0-1 18-16,0 1-31 0,2-3 2 0,-2 2-20 15,0-2 10-15,2-8-12 0,0 16 10 0,0-10-23 16,0-6-1-16,0 12-15 0,0-12-5 0,0 10-30 16,0-10-32-16,0 9-34 0,0-9-53 0,0 0-34 15,0 0-35-15,-5 6-959 0,5-6-167 0,0 0-172 16</inkml:trace>
  <inkml:trace contextRef="#ctx0" brushRef="#br1" timeOffset="22444.766">28209 13989 1035 0,'0'0'321'0,"0"0"-5"0,0 0-56 15,-7 1 2-15,7-1-71 16,0 0-4-16,0 0-22 0,0 0-15 0,0 0-30 16,-6 6 10-16,6-6-9 0,0 0 10 0,-5 8-27 15,5-8-3-15,-3 6-20 0,3-6 25 0,-3 9-35 16,3-9 15-16,-4 9-6 0,4-9-3 0,-2 9-9 16,2-9 4-16,-1 9-21 0,1-9 4 0,0 0-1 15,4 12-7-15,-4-12-8 0,6 8 2 0,-6-8-13 16,12 7 13-16,-6-3-19 0,3 1 4 0,-2-1 6 15,3 0-19-15,-4-1 9 0,0 1 18 0,-6-4-29 16,13 6-5-16,-7-2-4 0,-6-4 1 16,4 9-8-16,-4-9 7 0,-2 12 3 15,2-12-2-15,-8 13-6 0,0-6-26 0,-1 3-11 16,-2-2-22-16,-3 0-35 0,1-2-13 0,2 0-31 16,-2-3-20-16,-2-2-47 0,2 1-28 0,13-2-31 15,-24-3-1086-15,14 0-176 0</inkml:trace>
  <inkml:trace contextRef="#ctx0" brushRef="#br1" timeOffset="22670.006">28144 13997 1396 0,'6'-3'395'15,"-6"3"-36"-15,13-3-61 0,-4 1-30 0,-2-1-45 16,2 0-1-16,5-1-43 0,-3 0-23 0,3 1-6 15,2-1-26-15,1-1-26 0,-1 0-5 0,2 1-19 16,-3-2 8-16,2 4-12 0,-2-3-9 0,-1 3 0 16,-1 0-45-16,-2-1-13 0,1 1-35 15,-3-1-43-15,-1 0-67 0,1 1-35 0,-9 2-67 16,0 0-53-16,13 0-1031 0,-13 0-187 0</inkml:trace>
  <inkml:trace contextRef="#ctx0" brushRef="#br1" timeOffset="23537.302">28431 14175 653 0,'0'0'256'0,"-7"4"-48"0,7-4 2 15,0 0 8-15,0 0-44 0,0 0-2 16,0 0-9-16,0 0-20 0,0 0-4 0,0 0-34 0,0 0 12 16,0 0-36-16,0 0-13 0,0 0-5 15,0 0 12-15,0 0-22 0,0 0 15 16,0 0-33-16,0 0-1 0,25-10-5 0,-25 10 12 16,6-4-22-16,-6 4 9 0,0 0-15 0,5-5 12 15,-5 5 9-15,0 0-12 0,0 0-4 0,0 0 9 16,0 0-21-16,0 0 6 0,0 0-14 0,0 0 20 15,0 0-6-15,0 0 1 0,0 0-7 0,0 0-4 16,0 0-4-16,0 0 7 0,0 0-26 0,0 0 15 16,0 0-33-16,0 0-42 0,0 0-19 0,0 0-65 15,0 0-14-15,0 0-29 0,0 0-46 16,-20-9-1193-16</inkml:trace>
  <inkml:trace contextRef="#ctx0" brushRef="#br1" timeOffset="24424.942">28709 13876 635 0,'-10'-5'305'16,"0"0"-65"-16,1 4 12 0,0-2-17 0,9 3-26 16,-15 3-26-16,6 1 2 0,2 1-26 0,-1 3-24 15,-1 0-10-15,1 0 11 0,3 2-25 0,0 0 18 16,0 0-25-16,1 0 5 0,0-1-3 0,4-2-12 16,0-7-8-16,2 15-7 0,0-8 2 15,-2-7-12-15,6 13-9 0,-3-9-4 0,2 0-17 0,-5-4 11 16,10 4-6-16,-1-2 9 0,-9-2-3 15,13 0-22-15,-13 0-18 0,14-5 11 16,-5 1-7-16,0-1 5 0,0 0 13 0,0 0-11 16,-2-2-13-16,1 1 19 0,-1-1-32 0,0 2 20 15,0-1-6-15,0 3 1 0,-1-2-8 0,-2 2-7 16,-4 3 0-16,11-7-14 0,-11 7 4 0,0 0-1 16,0 0 8-16,0 0 3 0,0 0-4 0,0 0-15 15,0 0 14-15,-15 29-9 0,6-15 21 0,3 0-2 16,1-1 0-16,-4 3 7 0,2 0-7 0,0 0 17 15,1 0-14-15,-2 2 13 0,2-2-28 16,1 0 0-16,-1-1 2 0,3 0 28 16,-1-4-12-16,0 0 4 0,0 0-15 0,1-1-11 15,1-2-16-15,-1 0-30 0,3-8-63 0,-4 12 4 16,4-12-32-16,-4 7-60 0,4-7-48 0,0 0-1047 16,0 0-208-16</inkml:trace>
  <inkml:trace contextRef="#ctx0" brushRef="#br1" timeOffset="25025.287">28766 13922 602 0,'0'0'222'0,"0"0"-41"15,9 2-9-15,-9-2-56 0,0 0 15 16,0 0-38-16,0 0-21 0,0 0-1 0,0 0 15 16,0 0-2-16,12-5-16 0,-12 5-26 0,0 0 14 15,0 0-31-15,0 0 38 0,0-12-44 0,0 12 35 16,0 0-7-16,0 0-15 0,-10-13 8 0,10 13-8 15,-8-5-11-15,4 3-7 0,-2-2 0 0,6 4 10 16,-11-4 5-16,4 1-18 0,-2 2-4 0,9 1-14 16,-11-3-40-16,2 2-37 0,9 1-12 0,-13-3-9 15,13 3-44-15,-10-3-1354 0</inkml:trace>
  <inkml:trace contextRef="#ctx0" brushRef="#br1" timeOffset="31793.128">23208 14366 838 0,'8'-3'271'0,"-8"3"-8"0,0 0-31 0,0 0-6 15,0 0-45-15,0 0 9 0,0 0-19 0,0 0 2 16,0 0-25-16,-23-5-15 0,13 7-22 0,-4 1 20 15,-3 2-38-15,-1 1 6 0,-5 2-34 16,0 0 26-16,-1 2-14 0,-5 3-15 0,0 1 32 16,1 1-24-16,-1 1-19 0,0 0 8 15,-9 8-9-15,1-1 13 0,-1 3-5 0,2 1-14 16,2-1-9-16,1 2 11 0,0-1-8 0,4 7 34 16,2-3-40-16,7-4 16 0,3-3-22 0,3 3 13 15,1-2-2-15,6-3 9 0,1 1-8 0,4 0-2 16,-1-3-3-16,4-2-7 0,2 0 4 0,3-2 5 15,1-1-15-15,3-3 17 0,0 2-29 0,1-5 12 16,6 0-13-16,-1-2 5 0,2-4-7 16,3-1-2-16,-4-2 14 0,3-2-34 15,0 0-45-15,-1-2-5 0,0-3-24 0,-2 0-12 16,0-1-24-16,-3-1 4 0,1 0-33 0,-3-2-14 16,-1 0-18-16,-1 1 2 0,0-5-41 0,-3 2 34 15,0 2 4-15,-2-3-33 0,-2 1-26 0,2 2 46 16,-4-2 16-16,2 3 40 0,-2-1 55 0,1 0 22 15,-2 11 22-15,1-16 27 0,-1 16-8 0,2-15 72 16,-1 9 7-16,-1 6 116 0,0-9-7 0,0 9 22 16,1-9-37-16,-1 9 12 0,0 0 2 0,6-8-7 15,-6 8 6-15,0 0 9 0,6-3-7 16,-6 3-19-16,0 0-16 0,0 0-10 16,0 0-15-16,0 0-4 0,18 5-26 0,-18-5 6 15,13 6-3-15,-8-4-13 0,-5-2-12 0,19 8 8 16,-11-3-22-16,4 0 13 0,0-1-19 0,0 2 17 15,-1 0-22-15,1-3-3 0,-1 3 6 0,-1-3 2 16,1 2-20-16,-3-1 7 0,-1 1-10 0,2-1 18 16,-2 1-9-16,-3 1 4 0,-4-6-5 0,9 10 7 15,-8-5-10-15,-1-5 5 0,1 13-10 0,-1-13 22 16,0 12-32-16,0-12 18 0,-1 12-1 0,0-5-15 16,1-7-6-16,-5 12 16 0,4-7-5 15,-3 2 14-15,1-1-16 0,-2-1 2 0,-1 4-4 16,0-2-6-16,-1 2 0 0,0 0-1 15,-3 1 9-15,1 0 27 0,-1 1-42 0,-1 1 15 16,1 0-8-16,0 1-1 0,-2-3 1 0,3 1 6 16,-1 0-15-16,2 0-6 0,-2-2-9 0,3 0-39 15,-2-1-24-15,1 0-32 0,1-2-56 0,0-1 1 16,2 0-115-16,1-1-915 0,4-4-156 0</inkml:trace>
  <inkml:trace contextRef="#ctx0" brushRef="#br1" timeOffset="32813.028">23932 14857 807 0,'-25'2'242'15,"3"1"-22"-15,1-1-20 0,2 2-48 0,2-2-1 16,-3 1-20-16,4 1-20 0,-2-2-12 0,3 1-30 16,-1-1 3-16,3 1-4 0,0-1 9 0,1 0-21 15,0-1-25-15,4 1 61 0,1-1-44 0,-2 2 12 16,9-3-2-16,-14 2 18 0,7-1-2 0,7-1 16 15,-10 3 6-15,10-3-27 0,-11 2-16 0,11-2 21 16,-9 7-37-16,4-5 2 0,5-2 7 16,-9 8 8-16,4-5-21 0,-1 4-7 0,2 0 18 15,-2 1-18-15,0 3 6 0,1 0-11 16,1 3-6-16,-1 3 5 0,0-2-22 0,2 5 21 16,-3 1-4-16,3 1-32 0,-2 3 34 0,2 2 21 15,-1-1-33-15,1 1-5 0,0 5 6 0,-3 3 8 16,2-2-2-16,-1 1 22 0,-1 2-21 0,0-2-4 15,0 2-9-15,-2 12 14 0,-2-9-8 0,4-4 5 16,-1-2-8-16,0 3 8 0,-2-4 11 0,0 0-4 16,0 0 1-16,1-2-19 0,0-1 0 0,0-4 2 15,1-2 4-15,0 0-19 0,-1-3 9 0,1 1 10 16,0-1 10-16,1-4 7 0,-2-1-18 16,3 1 1-16,0-3-6 0,-1 0 8 0,3-4-8 15,-1 2 2-15,-2-5-4 0,5 4 11 16,-2-1-21-16,0-2 17 0,2 0 2 0,1-7 6 15,-2 15 4-15,2-9-15 0,0-6 10 0,0 11-10 16,0-11 3-16,2 13 1 0,-2-13-14 0,3 10 14 16,0-4-10-16,-3-6 22 0,5 10-25 0,-1-7 10 15,-4-3-17-15,7 8 28 0,-7-8-14 0,12 4 0 16,-3-2-3-16,-1 1-2 0,-8-3-6 0,17 0 14 16,-8 2 24-16,1-2-16 0,-10 0-5 15,24-2-4-15,-14 2-10 0,3-2 11 0,-2 1-28 16,-1 1 20-16,0-4-4 0,0 3 20 0,-10 1-13 15,16-1 2-15,-7 0-16 0,0-1 18 16,0 1-4-16,0 0 7 0,0-1-13 0,1 1 27 16,1 1-8-16,-11 0-11 0,20 0-25 0,-6 1 28 15,0-1-14-15,1 0-11 0,1 0-19 0,2-1-15 16,2 2-40-16,3-2-8 0,0 1-24 0,0 0-44 16,3-1-42-16,2 0-7 0,-1 4-83 0,2-4-1120 15</inkml:trace>
  <inkml:trace contextRef="#ctx0" brushRef="#br1" timeOffset="34073.151">29146 14878 949 0,'19'-2'244'16,"-12"0"-13"-16,2 1-38 0,-9 1-29 0,19-2-17 16,-9 2-5-16,1 0-11 0,2 0-46 0,1-1 1 15,-1 1 1-15,1-1 8 0,-2 0-16 0,1-1-5 16,0 2-1-16,-2-1-27 0,2 0-14 15,-3 1 24-15,-10 0-2 0,17 0 1 0,-9 0 2 16,-8 0 0-16,13 0-23 0,-13 0-3 16,10 5 25-16,-10-5-23 0,4 15 7 0,-5-4-10 15,-2 7-12-15,-1 5-8 0,-2 5-10 0,-1 6 23 16,-2 14-2-16,0 0-8 0,-1 7 5 0,0 0 23 16,0 2-26-16,1 0-3 0,1 1-6 0,2-2 5 15,-2 0 13-15,4-1-10 0,1-4-5 0,1-8 3 16,4-8 2-16,-1-1 1 0,2-7-6 0,1-1 12 15,3-1 1-15,-1-2-22 0,0-3 4 16,1-1 9-16,0-3-4 0,0-2-12 16,1-1 21-16,-2 2-24 0,1-5-12 0,0 1-8 15,-1-3 26-15,-1 1 4 0,1-1-28 0,0-1 10 16,-2 1 0-16,3-1-5 0,-3-2 6 0,0 1 21 16,-4-6-16-16,8 10 2 0,-5-4-24 0,-3-6 19 15,5 8-8-15,-5-8-13 0,7 6 20 0,-7-6-5 16,3 7-40-16,-3-7 14 0,0 0 20 15,0 0-12-15,-7 10-1 0,0-7 39 0,7-3-27 16,-14 5 4-16,1-2-7 0,2 0 36 0,-5 2-36 16,-2-2 11-16,-2 2 16 0,1-1-16 0,-2 1-5 15,0 1 8-15,0-1-2 0,-5 1 15 0,5-2-22 16,-4 2 2-16,1-2-27 0,1 0-14 0,-2 0-45 16,1-2-51-16,2 0 6 0,-2 1 27 15,0-2-387-15,2 2-974 0</inkml:trace>
  <inkml:trace contextRef="#ctx0" brushRef="#br1" timeOffset="35396.558">24020 15108 635 0,'0'0'265'0,"0"0"-14"15,0 0-43-15,0 0 27 0,0 0-60 16,0 0 0-16,0 0-16 0,0 0-1 0,0 0-30 16,0 0 21-16,0 0-41 0,0 0 16 0,0 0-36 15,0 0-1-15,0 0-3 0,22 12 11 0,-22-12-29 16,0 0 29-16,-1 13-19 0,1-13-18 16,-2 13 8-16,-1-5 2 0,1 0-13 0,-1 2-9 15,0 0 4-15,-1-1 7 0,0 5-26 0,0 0 15 16,-2-1-5-16,1-1 7 0,0 0-19 0,2-2 3 15,-1 3-2-15,1-3 1 0,0 0 1 0,0-1-18 16,2-2-30-16,0 1-31 0,1-8-24 16,0 0-22-16,-3 15-54 0,3-15-108 0,0 0-6 15,0 0-1077-15,0 0-172 0</inkml:trace>
  <inkml:trace contextRef="#ctx0" brushRef="#br1" timeOffset="35884.422">24192 15145 861 0,'0'0'303'0,"10"-4"-1"0,-10 4-49 0,13-4-2 15,-5 3-31-15,2-2 0 0,-1 1-41 0,1 1-15 16,2-1 7-16,0 0-37 0,-12 2-15 0,22-5-1 16,-9 4-34-16,0 0 3 0,-13 1-13 0,20-1-3 15,-11-1 2-15,1 2-5 0,-10 0-19 0,17 0 22 16,-17 0-24-16,13 0-5 0,-13 0-17 16,10 3 7-16,-10-3-9 0,0 0 1 0,3 9-15 15,-3-9 23-15,0 0-29 0,-14 18 7 0,8-10-6 16,-1-2 20-16,-3 4-17 0,2-4 12 15,0 4 0-15,-1-3-16 0,2 0 11 0,-2 1 17 16,4-1-17-16,-3 1 18 0,1-2-22 0,2 2-7 16,0-3 21-16,0 0-19 0,5-5-15 0,-8 9 25 15,5-6-2-15,3-3 18 0,-6 7 14 0,6-7-14 16,-3 6-18-16,3-6 4 0,0 0 1 16,0 0 0-16,0 0 5 0,14 8-18 0,-14-8 13 15,0 0 3-15,20 3-16 0,-20-3 7 0,16 1-12 16,-16-1 7-16,15 3-4 0,-15-3 25 0,17 1-38 15,-17-1 7-15,16 1-29 0,-16-1-6 16,15 2-44-16,-15-2-29 0,15-2-48 0,-15 2-61 16,15-1-179-16,-8 0-831 0,1-2-144 0</inkml:trace>
  <inkml:trace contextRef="#ctx0" brushRef="#br1" timeOffset="36113.257">24664 15226 1553 0,'10'1'360'16,"-10"-1"-54"-16,0 0-53 0,14 0 4 0,-14 0-49 15,10-1-24-15,-10 1-41 0,10-1 3 0,-10 1-36 16,10-2-34-16,-10 2-67 0,0 0-29 0,13-3-45 15,-13 3-39-15,0 0-45 0,0 0-79 0,11-2-1054 16,-11 2-231-16</inkml:trace>
  <inkml:trace contextRef="#ctx0" brushRef="#br1" timeOffset="36369.03">24947 15172 1027 0,'0'0'358'15,"4"10"-48"-15,-2-5-35 0,-2-5-26 16,3 12-31-16,-3-4-29 0,0-8-12 0,0 14-21 16,-2-4-33-16,1-2 15 0,-1 3-21 0,0-3-35 15,0 2 10-15,-2-2-37 0,1 2 11 0,-1-3-3 16,-3 0-32-16,1 2-31 0,1-3-51 0,-3-1 4 15,8-5-68-15,-15 7-27 0,15-7-55 0,-13 0-53 16,6-4-126-16,0-1-1046 0</inkml:trace>
  <inkml:trace contextRef="#ctx0" brushRef="#br1" timeOffset="36521.276">24909 15073 887 0,'11'-5'184'0,"-11"5"-151"15,12-6 5-15</inkml:trace>
  <inkml:trace contextRef="#ctx0" brushRef="#br1" timeOffset="36788.744">25132 15000 1202 0,'0'9'328'0,"0"1"-43"0,-1 2-53 16,-1-1 22-16,2 1-48 0,-2-2-10 0,0 2-64 15,-1 0-1-15,2-1-15 0,-1 2-5 16,0-4-22-16,2 2 18 0,-4-2-32 16,2-1-5-16,2-8-40 0,-1 14-28 0,-1-9-30 15,2-5-46-15,0 0-40 0,-2 14-28 0,2-14-84 16,0 0 20-16,0 6-1203 0</inkml:trace>
  <inkml:trace contextRef="#ctx0" brushRef="#br1" timeOffset="37220.292">25268 15076 685 0,'0'0'311'0,"0"0"-33"16,0 0-22-16,0 0-29 0,0 0-7 0,0 0-36 16,0 0-2-16,0 0-11 0,0 0 1 0,0 0-9 15,0 0-15-15,0 0-27 16,0 0-7-16,0 0-27 0,0 0 10 0,0 0-32 16,0 0 24-16,0 0-42 0,0 0 16 0,-7 25 7 15,7-25-22-15,-2 6-11 0,2-6 11 0,0 9-7 16,0-9 10-16,0 0-21 0,3 14 20 0,-3-14-21 15,11 7 15-15,-6-3-30 0,1 0 26 0,-6-4-22 16,14 6 12-16,-5-2-15 0,-3-2-3 0,3 0 3 16,-9-2-1-16,14 7-1 0,-9-5 3 0,-5-2-30 15,10 6 36-15,-10-6-7 0,7 8-7 0,-7-8-16 16,0 9 40-16,0-9-25 0,-5 10 1 0,1-3 8 16,-4-1-11-16,-9 6-102 15,8-7 47-15,1-3-46 0,-2 2-5 0,1-3-67 16,0 0-7-16,9-1-51 0,-17 0-1034 15,17 0-126-15</inkml:trace>
  <inkml:trace contextRef="#ctx0" brushRef="#br1" timeOffset="37420.619">25282 15098 1473 0,'6'-1'440'0,"1"-2"-77"0,-7 3-57 15,14-4-16-15,-6 2-72 0,0 0-13 0,1-1-25 16,0-1-21-16,2 0-26 0,0 0 8 16,0 1-63-16,-2-1-7 0,3 0-47 0,-3 1-21 15,2 1-32-15,0-3-10 0,0 3-33 0,-4-1-26 16,-7 3-76-16,18-4-8 0,-10 2-1064 0,-8 2-218 16</inkml:trace>
  <inkml:trace contextRef="#ctx0" brushRef="#br1" timeOffset="37714.162">25676 15120 711 0,'0'0'193'16,"0"0"-31"-16,-14 12-5 0,14-12 16 0,-5 5-55 16,5-5 28-16,-6 4-22 0,6-4 10 0,0 0-34 15,-7 4-5-15,7-4-14 0,0 0 1 0,0 0-4 16,-7 5-19-16,7-5-17 0,0 0 10 16,0 0-5-16,0 0-12 0,0 0-5 0,0 0-6 15,0 0-48-15,0 0-37 0,0 0-38 0,0 0-27 16,-3-19-64-16,3 19-1013 0</inkml:trace>
  <inkml:trace contextRef="#ctx0" brushRef="#br1" timeOffset="38285.176">25857 14868 852 0,'-11'0'274'15,"11"0"-36"-15,-16 3-16 0,5 2-71 0,4-2 3 16,0 1-1-16,-3 1-7 0,4 0-32 0,0 0-26 16,3 2 27-16,3-7-29 0,-6 11-19 15,6-6-4-15,0-5 0 0,0 0-16 0,4 12 5 16,-4-12-17-16,11 5 4 0,-11-5 13 16,14 1-34-16,-5-1 11 0,-9 0 9 0,18-3-26 15,-7 0 1-15,-2 0 12 0,5-2-10 0,-5 2 10 16,1-1-21-16,-2 1 2 0,1-1-9 0,-1 1 24 15,-1 0-21-15,-7 3 12 0,12-4 4 0,-12 4 0 16,8-4-20-16,-8 4 8 0,7-4 2 0,-7 4 6 16,0 0-21-16,0 0 37 0,0 0-35 15,0 0 14-15,0 0 7 0,0 0 41 0,-18 27-30 16,12-17 23-16,-2 0-10 0,2 5 13 0,-1-2-22 16,1 1-5-16,-1 1 14 0,2-1-15 0,1 1 4 15,1-4 10-15,-1 0-31 0,0 0 28 0,4 1-11 16,-4-2-3-16,3-1-15 0,-1 0 6 0,2 0-18 15,0-1 9-15,0-8-33 0,-2 14-1 16,-1-7-19-16,1 1-25 0,2-8-27 0,-2 12-8 16,-1-7 2-16,1 1-27 0,2-6-16 15,-4 11 4-15,4-11-45 0,-7 8-15 0,7-8 4 16,-4 6-1105-16</inkml:trace>
  <inkml:trace contextRef="#ctx0" brushRef="#br1" timeOffset="39372.611">26780 15200 1117 0,'0'0'400'0,"0"0"-30"0,0 0-49 0,0 0-26 16,0 0-22-16,0 0-16 0,0 0-48 0,0 0 22 16,0 0-50-16,0 0 0 0,0 0 2 0,0 0-28 15,0 0-13-15,0 0-15 0,0 0-1 0,0 0-26 16,0 0-15-16,0 0 1 0,0 0-21 16,30-2-7-16,-30 2-13 0,17-2 10 0,-3 1-27 15,-3-1-2-15,2 0-19 0,1 1 16 0,-1 1-53 16,1 0-17-16,-1 0-32 0,-4-1 10 0,-9 1-43 15,20-1-18-15,-20 1-50 0,14-2-38 0,-14 2-22 16,16-3-966-16,-10 1-124 0,1 0-126 16</inkml:trace>
  <inkml:trace contextRef="#ctx0" brushRef="#br1" timeOffset="39828.092">27149 15058 1189 0,'0'0'316'0,"0"0"-30"0,0 0-56 0,0 0-25 16,0 0-32-16,0 0-24 0,9 0-11 0,-9 0-15 16,0 0-2-16,0 0 7 0,0 0-25 15,0 0-44-15,0 0 36 0,0 0-37 16,0 0-10-16,0 0 4 0,0 0 7 0,0 0-10 15,0 0 10-15,8-1-4 0,-8 1-9 0,0 0-9 16,0 0 23-16,0 0-21 0,0 0-8 0,0 0 5 16,0 0 3-16,0 0-9 0,0 0-16 0,0 0 3 15,0 0-4-15,0 0-13 0,0 0 24 0,0 0 7 16,0 0-13-16,0 0-4 0,0 0-9 0,0 0 0 16,0 0-2-16,0 0 1 0,0 0 6 0,0 0 1 15,0 0 11-15,0 0 9 0,0 0-7 16,0 0 13-16,0 0 5 0,0 0-10 15,0 0 4-15,0 0 0 0,0 0-2 0,-13 22-1 16,13-17 0-16,0-5 6 0,0 17-12 0,0-9-4 16,0 1 1-16,0-9-11 0,0 20 3 0,0-11-5 15,0 1 10-15,0-1-11 0,0 0 19 0,-2 2-24 16,0-2-8-16,2-3-13 0,-3 4-22 0,3-10-21 16,-3 14-32-16,1-7-17 0,0-1-38 0,2-6-11 15,-7 9-52-15,7-9-38 0,-4 4-1065 0,4-4-162 16</inkml:trace>
  <inkml:trace contextRef="#ctx0" brushRef="#br1" timeOffset="40248.688">27294 15059 954 0,'14'-8'294'0,"-7"5"-45"0,-1 0-24 16,3-1-44-16,-1 1 12 0,0-1-49 0,3 2 8 15,1 0-27-15,-1-1 18 0,2 2-33 0,1 1 18 16,-3-1-29-16,2 1 6 0,-1 1-2 16,-4 0 7-16,-8-1-34 0,19 4 2 0,-15-1-21 15,-4-3 17-15,2 12-16 0,-2-12-6 0,-6 14-18 16,3-4 12-16,-5-1-7 0,-2 1 6 15,1 0-33-15,-2 0 8 0,0 0 5 0,0 1-4 16,0-3-12-16,-1 1 11 0,4-1-8 0,1-1 11 16,-3-1-23-16,4 0 9 0,-1 0-13 0,3-2 29 15,0 1-11-15,-1 1 24 0,5-6-22 0,-5 9 0 16,5-9 8-16,-1 7-12 0,1-7-5 0,0 0-4 16,6 10 8-16,-6-10 18 0,9 6-15 0,-9-6-9 15,9 4 14-15,-9-4-16 0,13 3-6 0,-6-1-6 16,-7-2-20-16,13 1-14 15,-13-1-59-15,14-1-8 0,-14 1-68 0,0 0 0 16,20-4-66-16,-11 1-56 0,-2 1-1085 0,1 0-3 16</inkml:trace>
  <inkml:trace contextRef="#ctx0" brushRef="#br1" timeOffset="40540.706">27914 14987 1109 0,'0'0'328'0,"0"0"-23"16,0 14-7-16,0-14-30 0,0 10-24 0,0-10-23 15,-2 14-22-15,1-6-28 0,-1 4-26 0,1-1 0 16,0-1-17-16,-1 5-20 0,-2-2-10 0,1 4-24 16,-1-2-13-16,-2 1-46 0,1-1-33 0,2 0-43 15,-3-3-36-15,5-1-22 0,-4-2-105 16,0-1-22-16,3-2-634 0,2-6-571 0</inkml:trace>
  <inkml:trace contextRef="#ctx0" brushRef="#br1" timeOffset="40720.107">27962 15146 1298 0,'-11'1'303'0,"11"-1"-37"0,-21 2-37 16,10-2-21-16,-3 0-5 0,-3 0-71 15,3 0-27-15,-2-3-33 0,-2 2-72 0,0-3-76 16,2-1-68-16,-2 0 14 0,5 1-68 0,1-3-1232 15</inkml:trace>
  <inkml:trace contextRef="#ctx0" brushRef="#br1" timeOffset="41140.689">28137 15201 1142 0,'-5'17'419'0,"4"-7"-33"0,-1 0-57 15,-1 1-53-15,0-2-38 16,0 3-34-16,-1-2-21 0,0 1-26 0,0-2-12 15,-1 2-19-15,-2-2-10 0,3-1-50 0,-3 0-12 16,2-1-43-16,5-7-22 0,-14 11-54 0,6-11-42 16,8 0-49-16,0 0-60 0,-23-7-709 0,19 1-493 15</inkml:trace>
  <inkml:trace contextRef="#ctx0" brushRef="#br1" timeOffset="41308.362">28155 15084 1035 0,'8'-3'321'0,"-8"3"-88"0,12-7-95 0,-6 4-116 16,-6 3-91-16,10-9-81 0</inkml:trace>
  <inkml:trace contextRef="#ctx0" brushRef="#br1" timeOffset="41564.517">28372 14988 1453 0,'1'16'346'0,"-1"-9"-53"0,0-7-35 16,-1 16-30-16,1-5 3 0,-2-1-43 0,2 2-24 16,-3-1-16-16,2 2-14 0,0-2-19 15,-2 2-27-15,0-1 1 0,-1 0-37 0,1-1-7 16,-1 0-48-16,-3-2-39 0,4 0-41 16,-2-1-40-16,5-8-100 0,-10 19-43 0,6-17-1084 15,4-2-148-15</inkml:trace>
  <inkml:trace contextRef="#ctx0" brushRef="#br1" timeOffset="48020.922">28665 14969 504 0,'0'0'239'0,"0"0"-78"15,0 0 1-15,0 0-13 0,0 0-29 0,0 0-26 16,0 0-18-16,0 0 28 0,0 0-21 0,0 0 21 15,-25 12 6-15,25-12-17 0,-11 7-22 16,5-2 30-16,-2 2-36 0,3-1-15 16,-3 0 14-16,2 1 16 0,-2 1 18 0,1 1-44 15,-2 2 24-15,0 0-54 0,0 2 12 0,0-1-6 16,1 0 0-16,-2 1 12 0,2 0-25 0,-1 2 19 16,1-2-10-16,1 0-13 0,-1-1 10 0,3 1-15 15,0-2 25-15,-1 0 8 0,3-1-6 0,-1-1-28 16,2-1 18-16,0-1 1 0,0 1 8 0,2-8-9 15,2 12 0-15,-2-12 31 0,8 9-48 16,-2-6-8-16,-6-3 16 0,15 1-19 16,-15-1 12-16,20-4-9 0,-9 0 9 0,-1 1-18 15,3-3 9-15,-3 2-15 0,0-1 21 0,2-1-3 16,-3 0-3-16,-1 0 9 0,-1 0-24 0,-4 0-3 16,3 0 2-16,-6 6-9 0,2-10 10 0,-2 10 27 15,0-7-12-15,0 7-28 0,-4-8 25 0,4 8-16 16,-7-5 26-16,7 5 11 0,-11-4-18 0,11 4-12 15,-9-4 12-15,9 4-38 0,-11-1 26 16,11 1 18-16,-14 1-31 0,14-1-19 0,-13 3 21 16,13-3-73-16,-14 2-21 0,14-2-15 0,-11 2-48 15,11-2-1248-15</inkml:trace>
  <inkml:trace contextRef="#ctx0" brushRef="#br1" timeOffset="50736.842">23705 15789 1079 0,'0'0'402'0,"0"0"-75"0,0 0-13 16,0 0-30-16,0 0-30 0,0 0-39 0,0 0 6 15,0 0-32-15,0 0-37 0,0 0-25 16,18 9 4-16,-18-9-19 0,0 0-11 0,17 0-9 16,-17 0 14-16,16-1-27 0,-7 1-7 0,-9 0-25 15,19-2 9-15,-9 2-18 0,0 0 14 0,-2-2-13 16,-8 2-19-16,17-1-30 0,-17 1-41 0,14-2-46 15,-14 2-40-15,0 0-114 0,17 0-962 16,-17 0-189-16</inkml:trace>
  <inkml:trace contextRef="#ctx0" brushRef="#br1" timeOffset="51064.54">24103 15691 1049 0,'0'0'323'0,"9"1"-38"16,-9-1-51-16,0 0-26 0,0 0-28 15,0 0 0-15,5 5-24 0,-5-5 5 0,0 0 0 16,0 0-24-16,0 0-6 0,-7 18 14 0,3-11-29 15,3 0 18-15,-2 2-2 0,-3 0-15 0,4 1 0 16,-1-1-32-16,0 4 3 0,0-3-3 0,0 2-28 16,-1 0 5-16,2 0-17 0,-1-1-3 0,2-1-4 15,-2 0 21-15,1-3-44 0,0 3-4 16,1-2-47-16,1-8-15 0,-3 12-48 0,3-12-35 16,0 0-94-16,0 0-53 0,-1 11-1062 15,1-11-42-15</inkml:trace>
  <inkml:trace contextRef="#ctx0" brushRef="#br1" timeOffset="51496.632">24178 15755 1177 0,'9'-4'304'0,"2"2"-13"0,-1-2-59 0,1-2-7 16,3 3-24-16,-2-1-16 0,3-2-30 15,-2 2-5-15,2-3-44 0,0 1-14 0,1 2-17 16,-1 0 2-16,1-2-10 0,0 3 2 0,1-2-9 16,-6 2 3-16,1 0-26 0,0 1 14 0,-2 0-8 15,0 1 3-15,-10 1-2 0,15-2 13 16,-15 2-37-16,8 5 14 0,-8-5-4 0,1 8 1 16,-1-8-15-16,-7 14 2 0,2-6-2 0,-3 5 9 15,-3-3-17-15,0 1-6 0,-1 1 7 0,0-1 26 16,0 2-29-16,0-3 16 0,3 1-22 0,-4-2 0 15,4-2-3-15,2 3 11 0,0-4-16 0,1 0 3 16,-2 1 8-16,2-1 4 0,2-2 5 16,4-4 28-16,-8 7-2 0,8-7 0 0,-2 8-12 15,2-8 11-15,0 0-21 0,0 0 2 16,11 9 22-16,-11-9-6 0,15 2-11 0,-7-2-7 16,-8 0-8-16,23 1 2 0,-14-1-5 0,1 0 3 15,4 0-3-15,-3 0 3 0,0 0 10 0,-11 0-13 16,19 0-15-16,-10 0-6 0,-9 0-30 0,15 1-30 15,-15-1-32-15,12-1-38 0,-12 1-41 0,0 0-32 16,0 0-53-16,13 1-1045 0,-13-1-161 0</inkml:trace>
  <inkml:trace contextRef="#ctx0" brushRef="#br1" timeOffset="52065.026">24796 15638 914 0,'0'0'330'0,"0"0"-52"0,-4 27-16 0,2-19-13 16,2-8-28-16,-3 18-31 0,0-8-19 0,2 1-13 16,-2 2-15-16,0-1-30 0,-1 1-9 15,2 2-13-15,-1 0-14 0,-2-2-20 0,1 3-32 16,0 0-23-16,-1-3-16 0,3 0-69 0,-2-2 3 16,1-1-95-16,3-10-49 0,0 12-106 15,0-12-1075-15</inkml:trace>
  <inkml:trace contextRef="#ctx0" brushRef="#br1" timeOffset="52269.042">24909 15757 1117 0,'-14'4'312'16,"4"-2"-19"-16,1 0-64 0,-3-1 2 0,0 1-45 15,2 2-13-15,-4-4-28 0,1 2-11 16,-3-1-69-16,1 0-13 0,-1 2-15 0,1-2-45 16,0 0-31-16,-2-1-45 0,0 0-96 0,3 2-28 15,0 1-1467-15</inkml:trace>
  <inkml:trace contextRef="#ctx0" brushRef="#br1" timeOffset="52540.316">25006 15851 1367 0,'6'6'367'16,"-1"2"-42"-16,2-1-34 0,-3 0-35 0,-2-2-40 15,1 2-27-15,1 1-14 0,-2-1-30 0,-1 3-30 16,-1-10 0-16,2 15-30 0,-2-7 8 0,-3 2-42 16,-1-2-43-16,-2 2-25 0,1-2-32 0,-4-2-29 15,0 0-23-15,0-2-54 0,-3-3-44 0,12-1-55 16,-20 1-1094-16,11-5-180 0</inkml:trace>
  <inkml:trace contextRef="#ctx0" brushRef="#br1" timeOffset="52712.746">24994 15766 1215 0,'7'-5'358'0,"-7"5"-74"0,9-5-45 15,-7 1-67-15,-2 4-75 0,9-9-108 0,-9 9-99 16,7-9-64-16,-5 5-1267 0</inkml:trace>
  <inkml:trace contextRef="#ctx0" brushRef="#br1" timeOffset="52988.889">25219 15686 1096 0,'2'14'373'16,"-2"-7"-43"-16,0-7-45 0,2 15-44 0,-1-6-25 15,-1-1-20-15,0 3-39 0,0-11 10 0,2 20-23 16,-1-10-15-16,-1-1-20 0,0 2 1 0,0-3-9 16,1 3-16-16,-1-1-26 0,0-10 4 15,0 17-16-15,0-8-3 0,0-9-3 0,0 17-32 16,-1-13-30-16,1-4-29 0,-3 15-46 0,2-9-15 15,1-6-49-15,0 0-58 0,-6 12-46 0,2-10-429 16,4-2-792-16</inkml:trace>
  <inkml:trace contextRef="#ctx0" brushRef="#br1" timeOffset="53423.942">25561 15563 957 0,'0'0'349'15,"-12"23"-38"-15,5-15-30 0,3 3-4 0,-1-1-56 16,-1 5-4-16,-1 0-40 0,-2-1-5 15,2 6-29-15,0 0 6 0,1-1-51 0,-2 0 10 16,2-1-4-16,1-1-31 0,-1 0-15 0,2-1 28 16,1 1-26-16,1-6 10 0,1 2-4 0,1-1-11 15,0-2-18-15,3-2 0 0,0-1 1 0,3-2-4 16,-6-5 16-16,12 7-14 0,-3-6-25 16,-9-1 13-16,17-5-27 0,-5 3 11 0,-3-1-1 15,1-2 20-15,-2 0-35 0,3-1 14 0,-5 1-17 16,1-1 1-16,-1 1-11 0,-2-2 15 0,-4 7-10 15,4-10 14-15,-4 10-4 0,-2-11-15 0,2 11-1 16,-10-7 12-16,4 4-11 0,-1 3 26 0,-2-1-29 16,-2 1-17-16,0 1-5 0,-3 1-25 15,1-1-36-15,-3 2 8 0,4 0-54 0,-1-1-16 16,-1 0-25-16,2-1-52 0,12-1-145 16,-14 1-1002-16</inkml:trace>
  <inkml:trace contextRef="#ctx0" brushRef="#br1" timeOffset="54292.024">26718 15732 1248 0,'0'0'349'0,"0"0"-40"15,0 0-25-15,-8 24-64 0,6-17 3 16,2 2-21-16,-2 0-14 0,0 2-18 15,2-1-32-15,-3 1-3 0,1 1-20 0,0 0-16 16,2 0-3-16,-2-2-18 0,-2 3-1 0,4-4-8 16,-3 1-4-16,3-3-49 0,-3 1-23 0,1-1-23 15,2-7-26-15,0 12-94 0,0-12 18 0,0 0-74 16,0 0-52-16,0 0-432 0,0 0-693 0</inkml:trace>
  <inkml:trace contextRef="#ctx0" brushRef="#br1" timeOffset="54648.422">26902 15739 1087 0,'11'-2'379'0,"-1"-1"-30"16,0 1-75-16,1-1-38 0,2-1-9 0,-1 1-52 15,-1-1-30-15,0 2 2 0,1-1-5 0,-4 1-30 16,-1 0 0-16,-7 2 5 0,16-2-25 0,-16 2 15 15,9 1-41-15,-9-1-4 0,0 0 0 0,0 14 5 16,0-14-9-16,-7 15-14 0,-2-5-9 0,0 1-16 16,-4 3 19-16,4-5-12 0,-7 5-12 0,5-2 10 15,-3-1-2-15,1 1 2 0,-1-1 5 0,5-1-14 16,-4 0-12-16,4-3 11 0,2 0 1 16,0-1 42-16,-1-1-4 0,5 0 5 15,3-5-14-15,-7 9 5 0,7-9-27 0,0 0 20 16,10 12 3-16,-10-12-15 0,11 5-5 0,-3-2 2 15,-8-3-14-15,19 3-7 0,-8-1-18 0,2-1 0 16,-2 0-30-16,0 0-30 0,1-1-34 0,-12 0-19 16,18 0-56-16,-18 0-40 0,20-3-30 0,-11 0-1182 15,0 1 5-15</inkml:trace>
  <inkml:trace contextRef="#ctx0" brushRef="#br1" timeOffset="54893.018">27304 15839 1377 0,'0'0'384'0,"10"-1"-23"16,-10 1-87-16,13-2-14 0,-5 0-25 0,1 1-36 15,0 0-19-15,3-1-44 0,-1 1 13 0,1-2-11 16,-2 3-24-16,1-1-22 0,0-1-14 0,-1 1-6 15,-10 1-37-15,15-3-21 0,-7 2-91 16,-8 1-8-16,0 0-41 0,17-2-47 0,-17 2-16 16,0 0-48-16,0 0-58 0,11-1-1040 15,-11 1-167-15</inkml:trace>
  <inkml:trace contextRef="#ctx0" brushRef="#br1" timeOffset="55192.142">27692 15801 1458 0,'0'0'452'0,"7"8"-86"0,-2-1-40 0,-3 0-27 15,2 2-57-15,-4 1-21 0,3 0-19 0,-3 1-24 16,-3 2-20-16,3-2-16 0,0 1-20 0,-4 0-16 16,2 0-1-16,-3-1-22 0,0 2-6 0,1-3-1 15,-1 0-28-15,-3 0-1 0,0-1-60 16,-3-2-14-16,4-1-33 0,-6-4-21 0,2 2-56 16,11-4-37-16,-25-4-51 0,16 2-973 0,-2-5-114 15,4-1-146-15</inkml:trace>
  <inkml:trace contextRef="#ctx0" brushRef="#br1" timeOffset="55360.579">27624 15772 1791 0,'0'0'424'0,"13"-4"-70"15,-13 4-48-15,12-2-41 0,-12 2-34 0,9-4-62 16,-9 4-49-16,11-5-70 0,-11 5-56 0,8-5-64 15,-8 5-83-15,8-7-1092 0,-4 4-104 16</inkml:trace>
  <inkml:trace contextRef="#ctx0" brushRef="#br1" timeOffset="55608.762">27946 15711 1285 0,'4'11'347'0,"-4"-11"-35"0,0 12-59 0,0-12-6 16,-4 17-48-16,4-9-30 0,0 3-15 0,-3-1-6 16,1-1-42-16,0 2-1 0,-1-2-18 15,2 0-12-15,-2 2 4 0,-1-3-17 0,1 0-23 16,1-1-34-16,-2 2-69 0,-1-2-27 15,5-7-107-15,-9 11-31 0,5-7-1162 0,4-4-44 16</inkml:trace>
  <inkml:trace contextRef="#ctx0" brushRef="#br1" timeOffset="55912.649">28077 15723 1269 0,'0'0'340'0,"0"0"-36"0,0 0-86 0,0 0 8 15,0 0-35-15,0 0-16 0,0 22-13 0,0-22-18 16,0 0-5-16,2 10-4 0,-2-10-49 0,2 7 12 16,-2-7-12-16,9 8 8 0,-5-5-17 0,-4-3 8 15,12 8-12-15,-6-3 6 0,1-2-30 16,-7-3 0-16,11 9-9 0,-6-6 7 0,1 1-7 15,-6-4-18-15,5 10-2 0,-1-6 9 0,-4-4-2 16,0 14-13-16,0-14-14 0,-4 13 7 16,2-5-46-16,-5-1-23 0,1-1-18 0,-2 0-2 15,1-3-67-15,7-3-40 0,-16 6-24 0,16-6 3 16,-17 0-1303-16,10-2 29 0</inkml:trace>
  <inkml:trace contextRef="#ctx0" brushRef="#br1" timeOffset="56128.83">28045 15720 1117 0,'6'-4'444'0,"1"0"-58"16,1 0-50-16,1 1-6 0,1-1-71 0,-1 0-45 16,1 0-27-16,0-1-6 0,2 3-33 15,-1-3-9-15,-2 3-34 0,3-1 5 0,-1-1-22 16,1 2-13-16,-2-2-21 0,1 1-35 0,0 1-24 15,-1-2-21-15,1 3-31 0,-3-1-36 0,-8 2-55 16,15-4-43-16,-15 4-65 0,14 0-156 0,-9 0-968 16,-5 0-50-16</inkml:trace>
  <inkml:trace contextRef="#ctx0" brushRef="#br1" timeOffset="56484.789">28335 15891 1298 0,'0'0'359'15,"0"0"-24"-15,0 0-69 0,4 8-48 16,-4-8-21-16,0 0-35 0,0 0-9 0,0 0-8 16,0 0-32-16,4 7-13 0,-4-7 0 0,0 0-29 15,0 0 12-15,0 0 1 0,0 0-16 16,0 0-17-16,0 0 7 0,0 0-11 0,0 0 6 16,0 0-17-16,0 0 13 0,19-8-40 0,-19 8 23 15,4-5-15-15,-4 5-12 0,0 0-5 16,2-7-38-16,-2 7-22 0,0 0-27 0,0 0-39 15,0 0-40-15,0 0-47 0,-5-11-1035 0,5 11-197 16</inkml:trace>
  <inkml:trace contextRef="#ctx0" brushRef="#br1" timeOffset="57000.363">28620 15673 679 0,'-14'-9'204'15,"0"1"-30"-15,1 6 8 0,2-3-25 0,0 3 8 16,1 2-7-16,0 0 33 0,10 0-54 0,-18 3-4 15,8 1-30-15,-1-1-1 0,5 4 6 16,-1 1-2-16,1-1-42 0,3 2 26 16,1 2-44-16,2-3 19 0,0 1-15 0,0-9 8 15,6 17-11-15,-1-9-24 0,-1 0 21 0,2-1-6 16,-1-1-19-16,4-2 37 0,-4 2-59 0,4-2 33 16,-2-1-24-16,-7-3 4 0,18 2 21 0,-9-2-28 15,-9 0 0-15,18-5 3 0,-6 3 6 0,-3 0 6 16,0-4 1-16,-1 1-13 0,1 0 10 15,1 0-5-15,-10 5-7 0,14-12 2 0,-8 7-31 16,-6 5 25-16,8-7-15 0,-8 7 15 16,4-5-12-16,-4 5 21 0,0 0-24 0,0 0 21 15,0 0-9-15,0 0 18 0,0 0 4 0,-22 23 10 16,16-13-14-16,-1 1 24 0,-3 3-14 0,3-1 13 16,0 2-2-16,0 2-1 0,-3-3 0 15,6 3-23-15,-3-1-4 0,2-1 10 0,1-2 11 16,-1 3-11-16,3-5-18 0,-1 0 5 0,0-2 3 15,2 1 12-15,0-2-66 0,1-8 0 0,-5 12-77 16,5-12-54-16,-4 7-24 0,4-7-203 0,-5 4-961 16</inkml:trace>
  <inkml:trace contextRef="#ctx0" brushRef="#br1" timeOffset="57837.575">28680 15733 647 0,'0'0'205'0,"6"-8"-39"0,-6 8-25 15,0 0 11-15,0 0-46 0,3-9 27 16,-3 9-39-16,0 0 4 0,0 0 2 0,0-11-29 16,0 11-25-16,0 0 20 0,-9-13-32 15,6 8 24-15,-1 1-25 0,4 4 4 0,-9-10 5 16,3 5-35-16,1 0 11 0,-1 1 4 0,1 0 3 16,-1-1-4-16,-1 1 11 0,7 4-29 0,-10-7-49 15,10 7 46-15,-10-6-71 0,10 6-38 0,-10-6-30 16,10 6-8-16,-11-5-1366 0</inkml:trace>
  <inkml:trace contextRef="#ctx0" brushRef="#br1" timeOffset="64132.487">21228 16638 833 0,'0'0'288'0,"9"-6"-61"16,-9 6-42-16,2-5 19 0,-2 5-13 0,0 0 20 15,0 0-49-15,-19 0 5 0,19 0-39 0,-27 9 13 16,10-2-29-16,-6 1 1 0,-2 0-30 15,-3 5 2-15,-3-3-7 0,-1 1 15 0,1 2-33 16,-1-2 0-16,1 2-12 0,0-2 0 0,0 0 11 16,5-4-27-16,1 4 0 0,3-4-9 15,0 2 12-15,4-3-3 0,3-1-18 0,0 2 25 16,3-3-30-16,2 0 14 0,1 2 0 0,2 0 2 16,-1 2-2-16,3 1-12 0,-1 1-17 0,-1 5 14 15,3 1-13-15,-2 6 13 0,-1 3 3 0,0 7 25 16,-4 13-22-16,-2 5 4 0,1 3-11 0,-3 5 16 15,0-1-29-15,-1 14 6 0,-1 0-8 0,4-13 8 16,2 3 0-16,-2 0 5 0,3 1-16 16,2 2 17-16,-3 11-1 0,4-10-5 0,1 0 9 15,2-2-7-15,-2 0-4 0,3-4 2 0,1-1 21 16,-1-2-15-16,0-2 21 0,0-11-23 16,0-5-11-16,2-2 7 0,-1-1-5 0,-1-7 8 15,3-2-3-15,-1-6 5 0,1 1-10 0,0-2 2 16,0-5 8-16,-1-1 12 0,1 0-39 0,0-2 11 15,0-2-14-15,-2 0 17 0,2-9-17 0,0 14 18 16,-2-10-16-16,2-4 3 0,-2 11 9 0,2-11 6 16,0 9-4-16,0-9 4 0,-1 8-20 0,1-8 25 15,0 0 14-15,0 0-12 0,5 11 18 0,-5-11-1 16,12 4-15-16,-2-3-10 0,5-1 19 16,1 0-20-16,5-1-2 0,1-1 12 0,6 0-12 15,2-1 9-15,1-3-5 0,3-1-9 0,3 0-15 16,1 2-15-16,-2-2 5 0,1-1 13 15,0 2-29-15,0 0 9 0,-1 0-12 0,-5 1 11 16,-2 2-53-16,0-3 0 0,-4 3-50 0,-4-1-60 16,-1 1-1072-16,1-1-215 0</inkml:trace>
  <inkml:trace contextRef="#ctx0" brushRef="#br1" timeOffset="65389.504">22297 16693 993 0,'0'0'321'0,"0"0"-26"0,11-12-54 16,-1 6-11-16,4 1-24 0,2-4-30 0,4-1 16 16,2 0-40-16,2-1-15 0,4-1-19 15,2 0-11-15,1 2 4 0,0 0-46 0,2-3-9 16,-4 3 4-16,0 2-9 0,-5-1-24 0,0 3 20 16,-2-2-19-16,-2 3 19 0,-4 1-14 15,-1 1-7-15,-2 0-13 0,-3 3 16 0,0 1-14 16,-2 3-8-16,-1 4 17 0,-2 3 1 0,-1 5 0 15,-3 6-10-15,-1 3-1 0,-2 9-3 0,-3 18-11 16,0 1 0-16,-4 6 0 0,2 4 34 0,-3 15-43 16,-1 6 39-16,2 1-13 0,0-1-5 15,0 1-10-15,3-1 1 0,2-17-23 0,1 0 20 16,3 0-3-16,1-3 3 0,1-2-2 0,4-1 16 16,-1-5-20-16,4-2 6 0,3-4 14 0,3-5-16 15,0-4 2-15,-1-8-6 0,2-7-13 0,-2-2 21 16,0-5-27-16,0 0 25 0,2-3-14 15,-2-1 6-15,-3-3-17 0,2-2 13 0,-2 2-13 16,-1-4-3-16,0 0 8 0,-3-1-5 0,0 1-10 16,2-2-20-16,-5 1 1 0,-1-1 9 0,0 0 7 15,-3-6-3-15,1 13 18 0,-1-13 2 0,-4 12-4 16,1-4 2-16,-5 0 5 0,2 0-19 16,-1 0 10-16,-3 2 12 0,-1 2 9 0,-1-2-12 15,1 0-4-15,-3 1 7 0,1-1-32 0,-2 0-6 16,0 0 19-16,-1-1-4 0,-3 0 4 0,-1-2-1 15,-2 2-14-15,-1-3-5 0,0 0-4 16,-2 0-35-16,-3-2-14 0,0 0 23 0,-2-3-85 0,0 1-5 16,-2-2 22-16,-1 1-156 0,2-2-1251 15</inkml:trace>
  <inkml:trace contextRef="#ctx0" brushRef="#br1" timeOffset="67236.491">21490 17031 1005 0,'0'0'309'15,"0"0"-29"-15,7 10-21 0,-7-10-32 0,0 0 26 16,-6 17-48-16,3-9-16 0,0 1-22 0,0 3 3 16,-2 3-48-16,1 0-5 0,2 3-4 0,0-1 0 15,0 1-34-15,1 2 39 0,-2-1-52 16,0 1-12-16,2-1-32 0,-1-1-36 0,1-2-57 15,-1-2 12-15,2-2-89 0,0-12-72 0,3 12-975 16,1-10-258-16</inkml:trace>
  <inkml:trace contextRef="#ctx0" brushRef="#br1" timeOffset="67448.78">21787 16972 954 0,'-12'5'357'0,"-2"1"-59"0,-6 1-20 16,-2-1-59-16,-4 0-17 0,-2 0-11 15,1-1-27-15,-9 2-21 0,3-5-16 0,-5 3-47 16,1-1-3-16,0 0-55 0,2 1-13 16,4 0-32-16,-1-1-27 0,-4 3-65 0,2-1-51 15,4 0 1-15,5 1-218 0,-1 4-1128 0</inkml:trace>
  <inkml:trace contextRef="#ctx0" brushRef="#br1" timeOffset="67680.515">21751 17273 1018 0,'0'0'383'15,"-23"14"-27"-15,8-10-83 0,-3 0-27 0,-2-2-12 16,-7 3-41-16,0-1-28 0,-1-1 0 0,0 0-30 16,-2 0-12-16,2 1 5 0,-2-3-27 15,2 3-45-15,1-1-4 0,0 1-37 0,3-2-26 16,1 1-55-16,1-1-15 0,3 2-64 0,0-3-55 16,4 2-30-16,1-2-1163 0</inkml:trace>
  <inkml:trace contextRef="#ctx0" brushRef="#br1" timeOffset="67931.864">21805 17209 1202 0,'0'0'430'0,"-7"21"-44"0,4-11-68 15,-1 5-31-15,-3-1-35 0,3 0-37 0,-2 1 2 16,2-1-34-16,-2 1-41 0,3 0-10 16,-1-3-5-16,1 0-7 0,2-3-31 15,-1 4 3-15,1-3-39 0,-1 0-15 0,2-10-38 16,2 15-13-16,-2-15-62 0,0 12-25 0,0-12-73 16,0 0-48-16,1 7-1018 0,-1-7-132 0</inkml:trace>
  <inkml:trace contextRef="#ctx0" brushRef="#br1" timeOffset="68259.776">21258 16781 1372 0,'0'0'470'0,"0"0"-61"16,21 9-54-16,-11-9-45 0,3 0-43 0,1-3-44 15,6-1-29-15,0 1-39 0,5-2-44 0,2 0-5 16,1 2-18-16,2-1-42 0,-3 0-22 15,1 2-12-15,-4 1-12 0,-3 0-14 0,0 1-57 16,-1 1 11-16,-1 1-96 0,-4 1-18 0,-2-1-54 16,6 3-53-16,-9-1-1054 0,-1 3-165 0</inkml:trace>
  <inkml:trace contextRef="#ctx0" brushRef="#br1" timeOffset="68684.341">21473 17808 1377 0,'0'0'395'0,"-3"21"-54"0,0-10-48 0,2 2-43 16,-2 1-44-16,-1 2-39 0,-1 0-3 15,-2 2-29-15,3 0-15 0,-2 0-51 0,-2 2-5 16,2 0-79-16,-2 0-8 0,2-3-54 0,-1-1-39 16,3-3-69-16,-1-2-35 0,4 0-1231 0</inkml:trace>
  <inkml:trace contextRef="#ctx0" brushRef="#br1" timeOffset="68888.802">21707 17833 1359 0,'-19'8'375'0,"2"-1"-69"0,-3-1-35 16,-1-2-28-16,-2 3-51 0,-2-2-8 15,-4 1-40-15,1 0-47 0,-7 2-16 0,-1-2-45 16,-2 1-36-16,2 1-40 0,-1 0-15 0,0-3-64 16,1 3-41-16,0 0-94 0,9-2-1167 15</inkml:trace>
  <inkml:trace contextRef="#ctx0" brushRef="#br1" timeOffset="69100.679">21664 18133 1385 0,'-31'16'326'0,"15"-12"-19"0,-2-1-39 0,-4 1-20 0,-3-1-49 16,-2 1-24-16,-1 0-13 15,1-1-27-15,-1 2-39 0,0-2-30 0,1 2-29 16,1 0-37-16,-1 0-60 0,2 1-24 0,4-4-102 15,1 1-82-15,4 0-1114 0</inkml:trace>
  <inkml:trace contextRef="#ctx0" brushRef="#br1" timeOffset="69460.132">21657 18140 1126 0,'22'1'335'0,"-22"-1"-32"16,20 1-63-16,-9 0-47 0,-11-1-9 15,20 4-17-15,-20-4-12 0,16 2-23 0,-16-2 5 16,11 7-27-16,-11-7-9 0,5 9-5 0,-5-9-23 16,0 11-9-16,0-11 1 0,-6 15 9 0,0-8-18 15,-1 1-21-15,0 1 8 0,1-2-6 0,-4 1 7 16,3-1-31-16,0-1 25 0,1 2-32 0,6-8 19 15,-14 11 29-15,10-6 1 16,4-5-28-16,-6 12-2 0,6-12-8 0,0 0 13 16,5 14-6-16,-5-14 11 0,11 12-15 0,-1-9-20 15,0 2 10-15,3-1-12 0,-1-1-1 0,1-1-5 16,1 0-3-16,-1 1-5 0,-2 0-19 0,-11-3-12 16,21 0-14-16,-11 1-28 0,-10-1-27 0,0 0-13 15,21-4-43-15,-21 4-21 0,9-7-61 0,2 2-96 16,-10-2-1049-16</inkml:trace>
  <inkml:trace contextRef="#ctx0" brushRef="#br1" timeOffset="69835.876">21097 17690 1159 0,'0'0'478'0,"0"0"-52"0,0 0-52 16,0 0-58-16,0 0-50 0,0 0-39 16,0 0-15-16,0 0-24 0,22-7-27 0,-12 6-16 15,2-1-10-15,3-1-22 0,1 2-12 0,5-1-17 16,3 0-11-16,4 0-12 0,3-1-15 0,-1 2-25 16,2 0-16-16,0 1-28 0,-1 1 2 0,-3 0-58 15,-4 1-32-15,-3-1-30 0,0 1-54 0,-6-1-87 16,-3 0-1085-16,0 2-110 0</inkml:trace>
  <inkml:trace contextRef="#ctx0" brushRef="#br1" timeOffset="73919.92">22967 17293 1409 0,'0'0'379'15,"0"0"-50"-15,0 0-25 0,0 0-52 0,0 0-31 16,0 0-13-16,0 0-25 0,0 0-16 0,0 0 13 15,0 0-42-15,38-1-25 0,-28-1 4 16,2 0-27-16,0-1-2 0,2 0-21 16,-1 0 6-16,4-2-16 0,0 1-13 0,1 1-38 15,-1-1-9-15,1 0-42 0,1 1-33 0,-2-2-39 16,-3 1-77-16,0 0-913 0,-1 2-193 0,2-1-151 16</inkml:trace>
  <inkml:trace contextRef="#ctx0" brushRef="#br1" timeOffset="74192.091">22946 17449 1380 0,'-2'9'401'0,"2"-9"-32"15,0 0-64-15,0 0-27 0,0 0-33 0,0 0-37 16,0 0 0-16,23 0-44 0,-23 0-16 0,18-4 7 16,-7-1-44-16,2 3-7 0,3 0 2 0,-1-1-29 15,5-1-27-15,-1 2 1 0,2-2-49 0,0 2-16 16,0-1-25-16,0-1-13 0,2 1-88 0,-1 0 4 16,1-2-73-16,3 1-88 0,-1-3-1003 15,0-1-155-15</inkml:trace>
  <inkml:trace contextRef="#ctx0" brushRef="#br1" timeOffset="74832.621">24375 16641 869 0,'-36'0'311'0,"5"1"-30"15,2 0-66-15,0 2 7 0,7-2-57 16,-4 0 5-16,2 0-14 0,0 1 20 0,3 1-42 15,0-1-7-15,0 0-16 0,3 1 13 0,0 1-8 16,4-2 4-16,-1 1-19 0,3 1 24 0,0 2-16 16,2-3-9-16,0 4-9 0,1-1-1 0,2 2-12 15,2 0-4-15,0 2-9 0,2 0-3 0,0 1-26 16,2 3 17-16,1 1-23 0,0 3 10 16,3 1 12-16,-3 8-33 0,1 0 12 0,1 8-3 15,-2 3-5-15,-2 17-13 0,-2 3 3 16,-1 2 5-16,-2 4 0 0,-2 12-5 0,-1 0-13 15,0-14 7-15,0 0-7 0,0-2 10 0,2 0 15 16,0-3-4-16,0-1 8 0,1-1-13 0,-1-2-5 16,1-5 10-16,1-6-4 0,0-10 3 0,2 1-10 15,-1-6 5-15,0-2 4 0,1-2-12 0,1-3-4 16,0-4 2-16,1-2 2 0,0-1 0 0,-1-1 1 16,2-3 23-16,1-3-33 0,0-6 0 15,0 0-6-15,0 0-1 0,6 7 11 0,-6-7 3 16,0 0 0-16,0 0 7 0,0 0 5 15,15-12-5-15,-15 12 14 0,9-4 6 0,-9 4-20 16,11-6 11-16,-4 3-6 0,4 1 7 0,-1-1-7 16,2 0 4-16,2 1-12 0,0 2 8 0,6-1-11 15,1 0 2-15,2 1-10 0,2 0-15 0,7-1-11 16,2 1 8-16,0-2-44 0,9 1 4 0,-1-2-17 16,-2 0-26-16,2 2-17 0,-2-5-20 0,-2 1-23 15,-2 1-68-15,-7-3-968 0,-1 1-169 16,0 1-64-16</inkml:trace>
  <inkml:trace contextRef="#ctx0" brushRef="#br1" timeOffset="75404.314">24895 16842 1440 0,'-7'7'410'16,"3"2"-6"-16,0 1-93 0,-1 3-8 0,1 2-41 16,1 0-13-16,-1 1-34 0,2 0-17 0,2-1-24 15,4 1-15-15,1 1-14 0,2-2-12 0,1-1-14 16,6 2-25-16,1-4-12 0,2-2-7 0,-2-2-12 16,3-2-4-16,2-3-19 0,-1-1-11 0,1-4-17 15,-2 0 1-15,2-3-24 0,-3-2 9 0,4-3-28 16,0-1 17-16,0 0-6 0,-2-3 4 15,1 1-4-15,-5-1 4 0,2 1 8 0,-4 4 2 16,1 1-23-16,-3-2-2 0,-2 4 8 16,-1 0 14-16,0 0-6 0,0 1 38 0,-4 3-19 15,-4 2 7-15,0 0 3 0,0 0 12 0,0 0 2 16,-13 26 0-16,0-8 12 0,-1 6-5 0,-2 2-10 16,-8 15 12-16,-1 3 9 0,1 2 1 0,-1 2-25 15,1-1 9-15,-1 1-8 0,4-1 7 0,0-3-7 16,2 1-6-16,1-2-4 0,6-9 6 0,-1-6-7 15,6-1-8-15,-3-4-23 0,4-1-16 0,-2-6-12 16,5 0-7-16,-3-3-48 0,4-3-56 0,-1 1-36 16,1-7-10-16,2-4-25 15,0 0-25-15,0 0-61 0,0 0-981 0,0 0-76 16</inkml:trace>
  <inkml:trace contextRef="#ctx0" brushRef="#br1" timeOffset="75856.485">25412 17219 1489 0,'-9'28'375'0,"-3"-2"-49"16,1 0-40-16,1 4-18 0,-2-1-46 16,-1 0-14-16,2 0-32 0,1 1 0 0,1-2-33 15,1-3-14-15,4-1-21 0,0-5 11 0,3 1-25 16,1-1-13-16,1-3-4 0,5 0-11 0,-2-2-6 15,3-1-10-15,1-5-4 0,2-1-8 16,1-4-15-16,2-2-13 0,3-2 8 0,-3-1-6 16,4-3-16-16,0-3-4 0,-1-2 8 0,-3 1 0 15,1 1-7-15,-3-3-27 0,-3 1 11 0,0 0-7 16,-5-1 2-16,-2 2 2 0,-2 0 21 0,-2 0-24 16,-6 0 8-16,-3 1-34 0,-1-2 8 15,-3 5-25-15,-4-1 22 0,2 3-60 0,-4 1 15 16,4 1-40-16,-2 1 0 0,3 0-22 0,3 0-22 15,-1 0-38-15,9 1-170 0,6-1-1003 0</inkml:trace>
  <inkml:trace contextRef="#ctx0" brushRef="#br1" timeOffset="76204.419">25729 17342 1311 0,'1'16'423'16,"-1"-16"-61"-16,-8 16-45 0,3-4-46 0,1 1-28 16,0 0-15-16,1-1-19 0,2 1-20 0,-1 1-18 15,2-2-41-15,2 0-15 0,0 1-15 0,4-3-8 16,-2 0-13-16,3-2 48 0,3-2-57 16,-3-3-29-16,3 2-2 0,2-6 12 15,1-1-11-15,0-2 1 0,3 0-1 0,-3-4-16 16,1 1-11-16,0-2 16 0,0-3-11 0,3 1-6 15,-3-3 10-15,-1 2-32 0,-2 1 13 0,-2 0 4 16,0 0-5-16,0 1 3 0,-2 0-5 0,0 3-11 16,-3-2-2-16,-1 2 5 0,1 2-11 0,-4 5 11 15,0 0-1-15,0 0 6 0,0 0-12 0,0 0 13 16,0 0-13-16,-18 23-17 0,7-12-24 16,6 2-4-16,-3-1-40 0,3-1 4 0,0-3-17 15,1 2-11-15,4-10-68 0,0 10-1086 0,0-10-55 16</inkml:trace>
  <inkml:trace contextRef="#ctx0" brushRef="#br1" timeOffset="76540.315">26261 17249 1202 0,'0'0'359'16,"-9"-6"-36"-16,9 6-57 0,0 0-17 0,0 0-52 15,0 0 19-15,-13 0-66 0,13 0-7 0,0 0-16 16,0 0 8-16,-13 11-12 0,13-11-17 0,-8 8-18 16,8-8-17-16,-4 11 3 0,4-11-17 15,-2 15-5-15,2-15 17 0,4 20-19 16,-2-8-7-16,0-2-1 0,4 2 1 0,-2 0-14 16,0 1 16-16,1 1 7 0,-1 0-10 0,1-1-33 15,-1-1 9-15,-2 0 0 0,1 1 14 0,-1 0-25 16,0-2 4-16,-2-11-1 0,-4 22 8 0,1-12-13 15,-1 0-3-15,-3-1-2 0,3-2 6 0,-5-1-17 16,-3 2 9-16,3-3-19 0,-4-2 3 0,0 1-16 16,0-3 1-16,-2 0-4 0,0-2-37 0,-3-2-17 15,0-1-17-15,0-2-46 16,-3 0-40-16,6-2-1019 0,-1 0-122 0</inkml:trace>
  <inkml:trace contextRef="#ctx0" brushRef="#br1" timeOffset="77043.623">25040 16623 1231 0,'-5'-1'491'0,"5"1"-67"16,0 0-49-16,0 0-32 0,0 0-8 0,0 0-47 15,0 0 1-15,0 0-54 0,0 0-16 0,0 0-32 16,0 0-16-16,0 0-29 0,0 0-16 15,0 0-20-15,31 0-2 0,-20 0-21 0,-11 0-5 16,31 2-7-16,-10 1-39 0,6 0-27 0,1-1 6 16,2 1-40-16,3-2 1 0,-1 1-50 0,1 1-13 15,0-1-36-15,-4 1-10 0,1 0-46 0,-2-1-53 16,0 2-947-16,-1 0-134 0,2 0-163 0</inkml:trace>
  <inkml:trace contextRef="#ctx0" brushRef="#br1" timeOffset="77608">26769 16565 954 0,'14'0'336'15,"1"-2"-68"-15,1 2-35 0,-3-1-17 0,3-2-43 16,2 2-45-16,2-1 23 0,-2 0-58 0,2-1 39 15,-1 0 4-15,-6 2-7 0,3 0 12 16,-3 0-38-16,-13 1-5 0,22 0 23 16,-22 0-33-16,16 7-15 0,-12 2-9 0,-2 3-6 0,-2 7-6 15,-4 6 4-15,-3 9-5 0,-8 13-28 16,-3 3 6-16,0 4 12 0,-6 12-7 0,3 3 6 16,0 2-17-16,8-11 2 0,-3 12-4 0,8-13 28 15,1 0-17-15,3-2-25 0,1-2 26 0,4-12-16 16,1-7-2-16,4 0-23 0,1-6 13 15,5 0-2-15,0-5-8 0,2 0-5 0,0-8 6 16,-3 0-9-16,3-3 6 0,-2-2-2 0,-1-4-34 16,-1 1 10-16,-1-2-12 0,-3-1 3 0,-6-6-9 15,10 5 12-15,-10-5 5 0,0 0 9 0,0 0-17 16,0 0 8-16,0 0 5 0,-35 0 15 16,35 0-9-16,-33-3 8 0,11 4-7 0,-1-1 16 15,-6 4-23-15,0 2 29 0,-7 2-9 0,3 2-8 16,-1 1 6-16,-11 5-45 0,9-1-51 15,4-3-74-15,5 1-72 0,2-3-204 0,6 1-952 16</inkml:trace>
  <inkml:trace contextRef="#ctx0" brushRef="#br1" timeOffset="78269.144">28209 16443 1027 0,'-24'-1'361'0,"2"2"-30"0,0-1-51 0,2 0-21 16,2 0-62-16,-4 2-2 0,-1-2-33 0,2 0 14 16,0 1-43-16,-2 0-6 0,3 1-38 15,-2-2 7-15,3 2-9 0,-2 1 4 0,4 0-9 16,-3 2-5-16,4 1-12 0,1 3 24 0,1 1-16 15,-2 4-1-15,3 2-18 0,1 3-9 0,3 1-23 16,1 3 23-16,0-1-5 0,0 7 0 0,1 2-12 16,-1 3 17-16,-2 1-25 0,-1 12 7 0,0 1 4 15,-3 1-19-15,1 0 29 0,-3 3-18 16,3 0 0-16,2 2 11 0,-5 0-10 16,2-3 16-16,-1 1-22 0,-1 2 31 0,2-3-31 15,1-1 7-15,-1 0-16 0,-1-2 13 0,1-2-14 16,1-1 24-16,-1 0-23 0,3-9 20 0,2-3-21 15,-3-2 1-15,3 0-4 0,-1-1 3 0,2-5-4 16,2-1 18-16,-1-3-17 0,3-3 9 0,0-2-16 16,-1-2 9-16,0-3-2 0,3 1-5 0,-1-4 22 15,1 0-21-15,2-8-2 0,0 9 2 16,0-9 2-16,0 0 2 0,0 0-13 0,21-3 16 16,-21 3-11-16,23-9 18 0,-8 3-18 0,1 0 11 15,1 0-7-15,2 2-1 0,-2-1 3 0,4 1 7 16,1 1-18-16,1 1 11 0,-1 1-24 0,3 0-4 15,-1 1-41-15,1 0 15 0,2 0-42 0,-3 0 1 16,0 0-34-16,0-1-7 0,1-1-63 16,-3-2-42-16,0 0-499 0,4 1-517 15,-1-4-141-15</inkml:trace>
  <inkml:trace contextRef="#ctx0" brushRef="#br1" timeOffset="79188.257">28999 16534 1101 0,'0'0'424'0,"0"0"-31"16,0 0-53-16,7-9-36 0,-7 9-27 0,6-3-48 15,-6 3-9-15,7-6-35 0,-1 2-21 0,-6 4-11 16,14-6-26-16,-6 2 5 0,3 1-24 0,0-1-17 15,3 0-11-15,1-1 4 0,2 2-13 0,4 0 4 16,0 0-2-16,3 1-9 16,-1 1-18-16,3 1-7 0,-1 0-7 0,5 1 0 0,-1-1-11 15,0 5 18-15,-3-2-27 0,0 1-10 16,-5 1 9-16,0 0 15 0,-4 3-24 0,-1 2 8 16,-6 2-1-16,-1 7-13 0,-6 1-6 0,-3 5 8 15,-5 8-6-15,-4 16 13 0,-5 2 0 0,-3 4 2 16,-7 11-4-16,0 2 1 0,-1 5 3 0,1-1-9 15,1 2 11-15,5-1 17 0,-1-1-15 16,5-13 3-16,3 0-19 0,2-3 5 0,4-2 2 16,0-11 13-16,5-6-18 0,0-2 22 0,3 0-8 15,0-2-11-15,3-1-9 0,1-4 7 0,3 0-14 16,-2-5-4-16,1 0-3 0,-1-3 16 16,2-1-27-16,-1-4 22 0,-2 0-22 0,0-2 15 15,0-2-10-15,-2-2 0 0,0 0-30 0,-2 0 5 16,-1-3 5-16,-2-6-2 0,-1 10 11 0,1-10-3 15,-7 9 7-15,-2-6-2 0,-2 1-8 16,0-1 24-16,-5 1 4 0,2-2-7 0,-3 2-4 16,-1 0 8-16,-1 1-8 0,2 0 15 0,-4 2-6 15,2-2 11-15,-3 2-6 0,1 2 1 0,0-2-15 16,-1 0-4-16,-2-1-32 0,2 1-25 0,-1-4-35 16,2 1-12-16,-3-2-32 0,1-2-1064 0,1-2-112 15</inkml:trace>
  <inkml:trace contextRef="#ctx0" brushRef="#br1" timeOffset="81400.117">28159 16587 679 0,'0'0'300'16,"0"0"-31"-16,0 0-3 0,0 0-31 15,0 0-4-15,0 9-10 0,0-9-19 0,0 0-9 16,0 15-32-16,0-8-2 0,0-7-14 0,4 18-4 16,-4-8-24-16,3 2 12 0,0 2-39 0,0-3 4 15,0 2-2-15,1 0-13 0,1 2-25 0,-1 2 16 16,0-3-28-16,2 1 5 0,-2-3-17 15,0-1 3-15,0 0 2 0,-1 0 5 0,2-3-4 16,-3 1-10-16,0-1-4 0,-2-8-15 16,5 12-4-16,-2-6-8 0,-3-6 0 0,3 8 7 15,-3-8-31-15,3 7 15 0,-3-7-5 0,0 0 7 16,0 0 12-16,0 0-12 0,6 4 12 0,-6-4-18 16,0 0 12-16,0 0 9 0,0 0 0 0,8-16-20 15,-5 11 21-15,2-2-21 0,-2 1 25 0,1-1-10 16,2-2 13-16,-1 0 13 0,2 0 0 15,0-2-32-15,2 1 16 0,1-3-22 16,0 3 1-16,-1-1-8 0,4-1-26 0,-2 2 9 16,-1 0-39-16,0 1 27 0,0 1-51 0,-1 1-51 15,0 2-100-15,-1 2-967 0,-1 1-161 0</inkml:trace>
  <inkml:trace contextRef="#ctx0" brushRef="#br1" timeOffset="81688.428">28509 16829 1197 0,'-3'7'412'0,"-3"2"-33"0,2 0-74 15,0-1-20-15,-3 2-41 0,4 0-18 0,-3 0-60 16,-1 0 9-16,2 0-41 0,-1 0 12 0,2 0-37 16,1-1 4-16,-3-1-11 0,4 1-8 0,-1 0-27 15,0-3-5-15,-1 2-11 0,4-8-7 0,-2 11-40 16,2-11-28-16,-3 7-51 0,3-7-37 0,0 0-34 16,0 0-25-16,0 0-61 0,0 0-994 0,0 0-189 15</inkml:trace>
  <inkml:trace contextRef="#ctx0" brushRef="#br1" timeOffset="82147.789">28335 16536 1256 0,'0'0'358'0,"0"0"-40"16,0 0 11-16,0 0-42 0,0 0-38 15,0 0 2-15,0 0-35 0,0 0 13 0,0 0-12 16,0 0-8-16,0 0-14 0,0 0-37 16,0 0-27-16,0 0-12 0,0 0-5 0,0 0-15 15,0 0-15-15,35-2-16 0,-26 2-5 0,5 0 6 16,-1 2-8-16,1-1-13 0,-14-1-30 0,31 4 7 15,-16-3-22-15,2 3-10 0,-2 1-30 16,1-2 2-16,-1 1-36 0,-1 0 2 0,-3 0-72 16,-2 2-40-16,-9-6-49 0,18 8-80 0,-14-4-885 15,1 2-94-15,-5-6-110 0</inkml:trace>
  <inkml:trace contextRef="#ctx0" brushRef="#br1" timeOffset="82716.365">28071 17492 1131 0,'5'32'358'0,"-5"-32"-32"0,0 14-57 0,0-14-52 16,1 18-4-16,1-8-34 0,-2-10-8 15,2 20 10-15,0-8-52 0,0-1 0 16,0 0-13-16,1 1 8 0,0-1 0 0,0 1-15 15,-3-2-11-15,4-1 3 0,-1-1-5 0,-2 0-1 16,-1-8-7-16,4 13-6 0,-2-8 9 0,-2-5-17 16,6 7-12-16,-6-7-9 0,0 0-14 0,14-4 12 15,-7-2-4-15,1-2-18 0,2-3 8 0,1-1-15 16,2-4-2-16,-1 0-6 0,2-2 1 16,-4 3-32-16,4-1-22 0,-5 3-38 0,2 0-17 15,-2 1-27-15,0 0 1 0,0 2-62 0,-4 0-51 16,11 2-35-16,-8 1-1012 0,1 2-37 0</inkml:trace>
  <inkml:trace contextRef="#ctx0" brushRef="#br1" timeOffset="83124.415">28432 17703 1343 0,'13'2'418'0,"-3"1"-33"0,-1 1-59 0,-2 0-58 16,-7-4-34-16,11 4-22 0,-11-4-21 0,5 9-19 15,-5-9-23-15,-2 8-15 0,2-8-30 0,-8 10 1 16,0-3-21-16,-1-2-3 0,0 1-4 0,-2-1-14 15,1 1-14-15,0-1 4 0,-2 0-12 16,4-1 30-16,-1-1-28 0,2 0-5 0,0 0 0 16,7-3 43-16,-9 7-22 0,9-7 4 0,-5 6-19 15,5-6 23-15,0 0-24 0,0 0 7 0,13 12-23 16,-5-9 6-16,1 0-14 0,2 0 18 0,2 0-19 16,1-1 6-16,0 1-8 0,1-2-6 15,2 2 5-15,-2-2-2 0,0 0-10 16,-2 1-15-16,0 0-20 0,-1-2-30 0,-3 2-34 15,-9-2 0-15,17 0-32 0,-17 0-23 0,0 0-41 16,10-10-34-16,-9 8-950 0,-1 2-78 0,0 0-104 16</inkml:trace>
  <inkml:trace contextRef="#ctx0" brushRef="#br1" timeOffset="83499.866">28198 17313 1380 0,'0'0'526'0,"-7"-2"-64"16,7 2-48-16,0 0-44 0,0 0-56 0,0 0-48 15,0 0-35-15,0 0-21 0,0 0-18 0,20-3-17 16,-20 3-26-16,22-3-26 0,-9 0-17 16,4-1-8-16,0 2 2 0,2-1-7 0,3 1-24 15,-2-1-15-15,5 2-4 0,-1 1-30 0,1-1-7 16,-2 2-10-16,-1-1-19 0,1 1-20 0,-4 2-20 15,-1-2-45-15,-3 2-28 0,-2 0-61 0,-3 1-49 16,-2 0-889-16,0 1-102 0,-5 0-114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50"/>
    </inkml:context>
    <inkml:brush xml:id="br0">
      <inkml:brushProperty name="width" value="0.05" units="cm"/>
      <inkml:brushProperty name="height" value="0.05" units="cm"/>
    </inkml:brush>
  </inkml:definitions>
  <inkml:trace contextRef="#ctx0" brushRef="#br0">637 3636 132 0 0,'0'0'-3'0'0,"-2"2"104"0"0,-6 2-11 0 0,6-3 37 0 0,-9 5 994 0 0,3-3 2642 0 0,9-8 89 0 0,3-27-3453 0 0,-5 9-221 0 0,0-1-1 0 0,-2 1 1 0 0,0-1-1 0 0,-2 1 1 0 0,-13-40-1 0 0,16 56-178 0 0,0-1 0 0 0,0 1 1 0 0,1-1-1 0 0,0 0 0 0 0,1-12 1 0 0,-3-16-7 0 0,-36-199 418 0 0,26 91-384 0 0,7 76 56 0 0,-8-63-193 0 0,11 113 122 0 0,2 16-12 0 0,0-1-1 0 0,0 1 1 0 0,0-1-1 0 0,0 0 1 0 0,1 0-1 0 0,-1 0 1 0 0,1 1 0 0 0,0-1-1 0 0,0 0 1 0 0,0 0-1 0 0,0-5 1 0 0,-3-143 82 0 0,-5 104-146 0 0,7 43 49 0 0,1-33 55 0 0,0 26-35 0 0,0 8 41 0 0,0-36 87 0 0,-5-23-222 0 0,5 59 106 0 0,0-32-128 0 0,0 23 115 0 0,0 8 154 0 0,-1 2-196 0 0,-5-18 1801 0 0,-23-1-1209 0 0,-182-118-458 0 0,209 138-94 0 0,-39-24-129 0 0,31 19 102 0 0,8 4 60 0 0,2 2-13 0 0,0 0 0 0 0,0 0-1 0 0,1-1 1 0 0,-1 1 0 0 0,0 0 0 0 0,0 0 0 0 0,0 0 0 0 0,0-1 0 0 0,0 1 0 0 0,1 0-1 0 0,-1 0 1 0 0,0-1 0 0 0,0 1 0 0 0,0 0 0 0 0,0 0 0 0 0,0-1 0 0 0,0 1-1 0 0,0 0 1 0 0,0 0 0 0 0,0-1 0 0 0,0 1 0 0 0,0 0 0 0 0,0 0 0 0 0,0-1-1 0 0,0 1 1 0 0,0 0 0 0 0,0 0 0 0 0,0-1 0 0 0,0 1 0 0 0,0 0 0 0 0,0 0-1 0 0,-1-1 1 0 0,1 1 0 0 0,0 0 0 0 0,0 0 0 0 0,0-1 0 0 0,0 1 0 0 0,0 0-1 0 0,-1 0 1 0 0,1 0 0 0 0,0 0 0 0 0,0-1 0 0 0,0 1 0 0 0,-1 0 0 0 0,1 0-1 0 0,0 0 1 0 0,0 0 0 0 0,-1 0 0 0 0,1-1 0 0 0,0 1 0 0 0,0 0 0 0 0,-1 0 0 0 0,1 0-1 0 0,0 0 1 0 0,-1 0 0 0 0,32-16 559 0 0,266-96 447 0 0,-266 101-1018 0 0,-24 10-122 0 0,-1-1 1 0 0,0 0 0 0 0,0-1-1 0 0,-1 1 1 0 0,1-1 0 0 0,8-5-1 0 0,-13 7-92 0 0,2 0-55 0 0,-2 1 235 0 0,-1 0 0 0 0,0 0-1 0 0,1 0 1 0 0,-1 0 0 0 0,0 0-1 0 0,1 0 1 0 0,-1 0 0 0 0,0 0-1 0 0,1 0 1 0 0,-1 0 0 0 0,0 0 0 0 0,1 0-1 0 0,-1 0 1 0 0,0 0 0 0 0,1 0-1 0 0,-1 0 1 0 0,0-1 0 0 0,0 1-1 0 0,1 0 1 0 0,-1 0 0 0 0,0 0 0 0 0,1 0-1 0 0,-1-1 1 0 0,0 1 0 0 0,0 0-1 0 0,1 0 1 0 0,-1-1 0 0 0,0 1-1 0 0,0 0 1 0 0,0 0 0 0 0,1-1 0 0 0,-1 1-1 0 0,0 0 1 0 0,0-1 0 0 0,0 1-1 0 0,0 0 1 0 0,0-1 0 0 0,0 1-1 0 0,1 0 1 0 0,-1-1 0 0 0,0 1 0 0 0,0-1-1 0 0,-7-3-4 0 0,1 0 0 0 0,-1 0 0 0 0,0 1-1 0 0,0 0 1 0 0,0 0 0 0 0,-1 1 0 0 0,1 0 0 0 0,-9-2-1 0 0,-73-7-178 0 0,1 0 55 0 0,26-2 155 0 0,-167-43-80 0 0,196 44 291 0 0,17 2 249 0 0,54 4-381 0 0,47-2 1 0 0,198-19 182 0 0,-244 22-253 0 0,106-19 35 0 0,-142 23-133 0 0,1 0-103 0 0,-4 1 178 0 0,1 0 0 0 0,-1 0-1 0 0,0 0 1 0 0,1 0 0 0 0,-1 0 0 0 0,0 0 0 0 0,1 0 0 0 0,-1 0-1 0 0,0 0 1 0 0,1 0 0 0 0,-1 0 0 0 0,0 0 0 0 0,1 0 0 0 0,-1 0 0 0 0,0-1-1 0 0,1 1 1 0 0,-1 0 0 0 0,0 0 0 0 0,1 0 0 0 0,-1 0 0 0 0,0-1 0 0 0,0 1-1 0 0,1 0 1 0 0,-1 0 0 0 0,0 0 0 0 0,0-1 0 0 0,1 1 0 0 0,-1 0-1 0 0,0 0 1 0 0,0-1 0 0 0,0 1 0 0 0,0 0 0 0 0,1-1 0 0 0,-1 1 0 0 0,0 0-1 0 0,0-1 1 0 0,0 1 0 0 0,0 0 0 0 0,0-1 0 0 0,0 1 0 0 0,0 0 0 0 0,0-1-1 0 0,0 1 1 0 0,0 0 0 0 0,0-1 0 0 0,-7-6-12 0 0,0 1 0 0 0,0 0 0 0 0,0 0 0 0 0,-1 1 0 0 0,0 0 0 0 0,0 0 0 0 0,0 1 0 0 0,-17-6 0 0 0,-85-24 3 0 0,39 13 6 0 0,53 15 60 0 0,-12-2-37 0 0,1-2 0 0 0,0-2 0 0 0,0 0 0 0 0,-51-33 0 0 0,78 44 45 0 0,2 1-44 0 0,0 0 0 0 0,-1-1-1 0 0,1 1 1 0 0,-1 0 0 0 0,1 0 0 0 0,0-1-1 0 0,0 1 1 0 0,-1 0 0 0 0,1-1 0 0 0,0 1 0 0 0,-1 0-1 0 0,1-1 1 0 0,0 1 0 0 0,0 0 0 0 0,0-1 0 0 0,-1 1-1 0 0,1-1 1 0 0,0 1 0 0 0,0 0 0 0 0,0-1 0 0 0,0 1-1 0 0,0-1 1 0 0,0 1 0 0 0,0-1 0 0 0,0 1 0 0 0,0 0-1 0 0,0-1 1 0 0,0 1 0 0 0,0-1 0 0 0,0 1 0 0 0,0-1-1 0 0,0 1 1 0 0,1-1 0 0 0,0 0-4 0 0,0-1 0 0 0,0 1 0 0 0,1 0 0 0 0,-1-1 0 0 0,1 1 0 0 0,-1 0 0 0 0,1 0 0 0 0,-1 0 0 0 0,1 0 0 0 0,0 0 0 0 0,0 1 0 0 0,-1-1 0 0 0,1 0 0 0 0,0 1 0 0 0,0 0 0 0 0,0-1 0 0 0,0 1 0 0 0,0 0 1 0 0,-1 0-1 0 0,1 0 0 0 0,0 0 0 0 0,2 0 0 0 0,76-4 115 0 0,128-14 140 0 0,-156 8-284 0 0,-49 9-44 0 0,11-5-136 0 0,-13 6 194 0 0,-1 0-1 0 0,0 0 1 0 0,1 0-1 0 0,-1 0 0 0 0,0 0 1 0 0,1 0-1 0 0,-1 0 1 0 0,0 0-1 0 0,0 0 0 0 0,1-1 1 0 0,-1 1-1 0 0,0 0 1 0 0,1 0-1 0 0,-1 0 0 0 0,0 0 1 0 0,0 0-1 0 0,1-1 1 0 0,-1 1-1 0 0,0 0 0 0 0,0 0 1 0 0,0-1-1 0 0,1 1 1 0 0,-1 0-1 0 0,0 0 1 0 0,0-1-1 0 0,0 1 0 0 0,0 0 1 0 0,1 0-1 0 0,-1-1 1 0 0,0 1-1 0 0,0 0 0 0 0,0-1 1 0 0,0 1-1 0 0,0 0 1 0 0,0-1-1 0 0,0 1 0 0 0,0 0 1 0 0,0-1-1 0 0,0 1 1 0 0,0 0-1 0 0,0-1 0 0 0,0 1 1 0 0,0 0-1 0 0,0 0 1 0 0,0-1-1 0 0,0 1 0 0 0,-1 0 1 0 0,1-1-1 0 0,0 1 1 0 0,0 0-1 0 0,0 0 0 0 0,-1-1 1 0 0,-29-16-19 0 0,-1 2 0 0 0,-1 1 0 0 0,0 2 0 0 0,-64-16 1 0 0,50 15-14 0 0,0-1 1 0 0,-43-22 0 0 0,86 35 36 0 0,-9-4 13 0 0,-1-2 0 0 0,1 0 0 0 0,-16-12 0 0 0,27 18 34 0 0,-6-7 121 0 0,-1-4 96 0 0,8 10-147 0 0,3-1-56 0 0,2-1-29 0 0,0 1 1 0 0,0-1-1 0 0,1 1 0 0 0,-1 0 0 0 0,1 0 0 0 0,-1 1 0 0 0,1-1 1 0 0,0 1-1 0 0,0 1 0 0 0,8-2 0 0 0,79-11 24 0 0,-31 6-41 0 0,138-38 114 0 0,-199 46-151 0 0,0 0-1 0 0,0-1 1 0 0,1 1-1 0 0,-1 0 1 0 0,0 0-1 0 0,0-1 1 0 0,0 1 0 0 0,0-1-1 0 0,0 1 1 0 0,0-1-1 0 0,1 0 1 0 0,-1 1-1 0 0,0-1 1 0 0,-1 0-1 0 0,1 1 1 0 0,0-1-1 0 0,0 0 1 0 0,0 0-1 0 0,0 0 1 0 0,-1 0-1 0 0,1 0 1 0 0,0 0-1 0 0,-1 0 1 0 0,1 0-1 0 0,-1 0 1 0 0,1 0-1 0 0,-1-1 1 0 0,0 1 0 0 0,1-2-1 0 0,-1 2 10 0 0,-1 0 0 0 0,1 0 0 0 0,-1-1 1 0 0,1 1-1 0 0,-1 0 0 0 0,1 0 0 0 0,-1 0 0 0 0,0 0 0 0 0,0 0 1 0 0,1 0-1 0 0,-1 0 0 0 0,0 0 0 0 0,0 0 0 0 0,0 0 0 0 0,0 1 0 0 0,0-1 1 0 0,0 0-1 0 0,0 1 0 0 0,0-1 0 0 0,-1 1 0 0 0,1-1 0 0 0,0 1 0 0 0,0-1 1 0 0,0 1-1 0 0,-1 0 0 0 0,1-1 0 0 0,-2 1 0 0 0,-5-2-44 0 0,-17-4-85 0 0,-1 1 0 0 0,-28-1 0 0 0,-22 1-71 0 0,74 5 262 0 0,-57-6 1603 0 0,58 6-1606 0 0,1 1 0 0 0,-1-1 1 0 0,0 0-1 0 0,0 0 0 0 0,1-1 1 0 0,-1 1-1 0 0,0 0 0 0 0,1 0 1 0 0,-1 0-1 0 0,0 0 0 0 0,0-1 1 0 0,1 1-1 0 0,-1 0 0 0 0,0 0 1 0 0,1-1-1 0 0,-1 1 0 0 0,1-1 1 0 0,-1 1-1 0 0,0-1 0 0 0,1 1 1 0 0,-1-1-1 0 0,1 1 0 0 0,-1-1 1 0 0,0 0-1 0 0,28-89 313 0 0,12-225-191 0 0,-33 179-150 0 0,11-113 188 0 0,1 106-193 0 0,-11 87-245 0 0,-7 46-4244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51"/>
    </inkml:context>
    <inkml:brush xml:id="br0">
      <inkml:brushProperty name="width" value="0.05" units="cm"/>
      <inkml:brushProperty name="height" value="0.05" units="cm"/>
    </inkml:brush>
  </inkml:definitions>
  <inkml:trace contextRef="#ctx0" brushRef="#br0">91 1902 140 0 0,'0'0'630'0'0,"-3"5"-913"0"0,0-1 327 0 0,0 0 3 0 0,0 1 1 0 0,0-1-1 0 0,-1 0 0 0 0,1 0 1 0 0,-1-1-1 0 0,0 1 1 0 0,-5 3-1 0 0,7-5 593 0 0,-16 31 8048 0 0,18-61-8558 0 0,0 21-20 0 0,4-30 279 0 0,1 9-127 0 0,-5-7-83 0 0,-2-10-129 0 0,-2 0 0 0 0,-12-50 0 0 0,7 39-58 0 0,4 20 47 0 0,2-1 0 0 0,1-50-1 0 0,2 84-51 0 0,0-18-312 0 0,1 16 477 0 0,0-1 0 0 0,0 0 0 0 0,1 1 0 0 0,-1 0 0 0 0,1-1 0 0 0,4-7 0 0 0,-3 6-234 0 0,-2 5 154 0 0,32-41 1194 0 0,-30 42-935 0 0,18-7 125 0 0,26-1-344 0 0,1 1 1 0 0,0 3-1 0 0,64 1 1 0 0,-36 1-33 0 0,609-24 38 0 0,-588 24-140 0 0,-3 1 140 0 0,-90 2-151 0 0,17-1-37 0 0,13 1-56 0 0,-31 1 90 0 0,1-1-23 0 0,10 2 44 0 0,-10-2-32 0 0,79 8-113 0 0,-79-7 198 0 0,40 3-24 0 0,56 9 41 0 0,-24 0 36 0 0,87 9-130 0 0,-159-21 30 0 0,69 11 41 0 0,-70-12-46 0 0,19 3 956 0 0,-21-4-924 0 0,0 1 0 0 0,1-1-1 0 0,-1 0 1 0 0,0 1 0 0 0,1-1-1 0 0,-1 0 1 0 0,0 0 0 0 0,0 1-1 0 0,0-1 1 0 0,0 0 0 0 0,0 0-1 0 0,0 0 1 0 0,0-1 0 0 0,0 1-1 0 0,1-1 1 0 0,-1-2 22 0 0,0 1 0 0 0,0 0 0 0 0,0-1 0 0 0,0 1 0 0 0,-1-1 0 0 0,0 1 0 0 0,1-1 0 0 0,-2-5-1 0 0,4-17 55 0 0,0 0 0 0 0,2 0 0 0 0,0 0-1 0 0,12-30 1 0 0,5-26-2 0 0,17-55-86 0 0,-24 91 17 0 0,-2-1 0 0 0,-2 0 0 0 0,5-54 0 0 0,14-168-33 0 0,-25 205 56 0 0,13-104 42 0 0,5 69-180 0 0,-22 96 56 0 0,10-43-263 0 0,-10 35-4493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52"/>
    </inkml:context>
    <inkml:brush xml:id="br0">
      <inkml:brushProperty name="width" value="0.05" units="cm"/>
      <inkml:brushProperty name="height" value="0.05" units="cm"/>
    </inkml:brush>
  </inkml:definitions>
  <inkml:trace contextRef="#ctx0" brushRef="#br0">61 71 1216 0 0,'0'0'5153'0'0,"5"2"-4916"0"0,11 4-26 0 0,1 0 0 0 0,-1-2 0 0 0,1 0 1 0 0,0-1-1 0 0,30 2 0 0 0,97-1 709 0 0,212-10 1740 0 0,-302 3-2489 0 0,4 5 0 0 0,368-17 1183 0 0,-395 12-1276 0 0,-28 3-82 0 0,2 0-18 0 0,119-7 326 0 0,-121 7-275 0 0,19 0 16 0 0,571-3 1106 0 0,-328 10-987 0 0,-261-7-81 0 0,1 0-57 0 0,16 0 18 0 0,-15 0-26 0 0,19-1 7 0 0,9 1 88 0 0,-31 1-99 0 0,1-1-152 0 0,11 0 35 0 0,-11 0-6 0 0,-13 1-827 0 0,-26 5 928 0 0,26-4-3 0 0,3-2 16 0 0,-48-2-82 0 0,-175-18 240 0 0,47 9-322 0 0,96 11 190 0 0,-221-4 56 0 0,19-19-186 0 0,-36-2 112 0 0,135 26 32 0 0,-203 20-80 0 0,274-15 122 0 0,114-6-107 0 0,-1 0 34 0 0,-81 2 40 0 0,81-2-87 0 0,-60 2 115 0 0,231 1 607 0 0,114 27-589 0 0,-38-3-312 0 0,181 12 62 0 0,-300-34 182 0 0,166 10-564 0 0,-190-13 556 0 0,17-3-160 0 0,-62 2 81 0 0,128-6-28 0 0,-178 5 127 0 0,-1 0-47 0 0,31-5 15 0 0,-31 4-9 0 0,1 1-56 0 0,35-1 0 0 0,-35 1 20 0 0,-1 0-47 0 0,52 7-352 0 0,-51-7 383 0 0,35 5-568 0 0,-24-5 630 0 0,-11 0 32 0 0,8 2 115 0 0,-9 0-506 0 0,-10-1-1830 0 0,-426-24 5124 0 0,385 17-2854 0 0,-517-44 948 0 0,465 51-941 0 0,-287-2 680 0 0,218 2-522 0 0,-245-29 1 0 0,329 21 945 0 0,379 25-909 0 0,416 17-210 0 0,-439-34-194 0 0,-70-2-331 0 0,250 31 1 0 0,-444-29 169 0 0,1 0 1 0 0,-1 1-1 0 0,0-1 1 0 0,0 1-1 0 0,11 5 1 0 0,-1 7-3075 0 0,-8-4-5220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53"/>
    </inkml:context>
    <inkml:brush xml:id="br0">
      <inkml:brushProperty name="width" value="0.05" units="cm"/>
      <inkml:brushProperty name="height" value="0.05" units="cm"/>
    </inkml:brush>
  </inkml:definitions>
  <inkml:trace contextRef="#ctx0" brushRef="#br0">136 3 376 0 0,'0'0'117'0'0,"-11"-2"12"0"0,11 8 3304 0 0,12 18-3062 0 0,-9-18 52 0 0,19-2 272 0 0,-3-2-270 0 0,-1-2 0 0 0,1 1-1 0 0,29-5 1 0 0,-30 2-257 0 0,0 1 0 0 0,0 1 0 0 0,32 3 0 0 0,146 33 332 0 0,226 33 719 0 0,-305-56-764 0 0,2-5 0 0 0,232-14-1 0 0,-302 4-544 0 0,93 8-1 0 0,-8 2-148 0 0,-45-5 14 0 0,89 15 0 0 0,-12 1 286 0 0,-163-19-94 0 0,35 3-66 0 0,-35-2 71 0 0,6-1-51 0 0,0 1 73 0 0,0 0-1 0 0,0 1 1 0 0,-1 0 0 0 0,1 0 0 0 0,-1 1-1 0 0,1 0 1 0 0,-1 0 0 0 0,15 10 0 0 0,-16-9 6 0 0,0 0 0 0 0,0-1 0 0 0,1 1 0 0 0,-1-1 0 0 0,1-1 1 0 0,13 4-1 0 0,9 2 108 0 0,-27-7-108 0 0,8 0-5 0 0,18 2 246 0 0,-16-5-744 0 0,-23-6 495 0 0,0 0-1 0 0,-1 0 1 0 0,0 1-1 0 0,-1 0 1 0 0,0 1-1 0 0,0 1 1 0 0,0 0-1 0 0,-1 0 1 0 0,1 1 0 0 0,-1 1-1 0 0,-18-3 1 0 0,-27-2 38 0 0,-79-1 1 0 0,55 5 142 0 0,-32-3-104 0 0,-172-19 1771 0 0,257 20-1660 0 0,0-1 0 0 0,-32-14 0 0 0,33 11-118 0 0,-58-12 0 0 0,-437-35 1627 0 0,454 55-1353 0 0,0 3 0 0 0,-100 14 1 0 0,60-4 39 0 0,45 1-172 0 0,47-8-142 0 0,0 0 0 0 0,0-1-1 0 0,0-1 1 0 0,-21 0 0 0 0,-6 3 385 0 0,-7 3-208 0 0,-30 7 28 0 0,77-15-283 0 0,-53 14 243 0 0,-4 1-259 0 0,57-15 43 0 0,-41 10 135 0 0,-30-2-112 0 0,51-8 910 0 0,24 0-903 0 0,0 0 1 0 0,-1 0-1 0 0,1 0 1 0 0,0 0-1 0 0,0 0 1 0 0,0 0-1 0 0,-1 0 0 0 0,1 0 1 0 0,0 0-1 0 0,0-1 1 0 0,0 1-1 0 0,-1 0 1 0 0,1 0-1 0 0,0 0 0 0 0,0 0 1 0 0,0 0-1 0 0,0-1 1 0 0,0 1-1 0 0,-1 0 1 0 0,1 0-1 0 0,0 0 0 0 0,0-1 1 0 0,0 1-1 0 0,0 0 1 0 0,0 0-1 0 0,0 0 1 0 0,0-1-1 0 0,0 1 0 0 0,0 0 1 0 0,0 0-1 0 0,0 0 1 0 0,0-1-1 0 0,0 1 1 0 0,0 0-1 0 0,0 0 0 0 0,0-1 1 0 0,0 1-1 0 0,0 0 1 0 0,0 0-1 0 0,0 0 1 0 0,0-1-1 0 0,0 1 0 0 0,0 0 1 0 0,1-1-1 0 0,2-2 77 0 0,0-1 1 0 0,0 0-1 0 0,1 1 0 0 0,-1 0 0 0 0,1 0 0 0 0,0 0 0 0 0,5-3 0 0 0,-2 2-48 0 0,0 0 0 0 0,0 0 0 0 0,0 1 0 0 0,0 0 0 0 0,13-3 0 0 0,25-12-2 0 0,-32 13-44 0 0,0 0 0 0 0,1 1 1 0 0,0 0-1 0 0,-1 1 1 0 0,1 1-1 0 0,24-2 0 0 0,-1 0 96 0 0,-17 1-92 0 0,1 2-1 0 0,-1 0 1 0 0,1 2-1 0 0,21 2 1 0 0,40 1-60 0 0,382 17 171 0 0,-392-17-190 0 0,-27-4-84 0 0,15-1 189 0 0,-57 1-87 0 0,19-1 20 0 0,-7 0 41 0 0,-11 0 92 0 0,0 2-129 0 0,1 1-12 0 0,34-3-110 0 0,255 7-17 0 0,20 33 143 0 0,39-2 206 0 0,-338-36-212 0 0,35 4-28 0 0,-46-5 19 0 0,37 0-33 0 0,24 5-31 0 0,-63-5 43 0 0,4 1 45 0 0,88 10 130 0 0,-91-10-159 0 0,3-1 13 0 0,57 4 44 0 0,-59-4-67 0 0,0 1-1 0 0,78 1 54 0 0,-77-2 24 0 0,16 2-83 0 0,-9-2-244 0 0,-818-98-1900 0 0,507 82 2119 0 0,296 15 66 0 0,-73-5-31 0 0,-92 4 0 0 0,-2 3 9 0 0,31 3 164 0 0,44 1-140 0 0,40-1 0 0 0,-195 28-69 0 0,112-12-30 0 0,98-13 83 0 0,1 2 1 0 0,-61 23 0 0 0,69-22 7 0 0,-29 7 128 0 0,21-8-132 0 0,-49 5 0 0 0,85-13-10 0 0,-23 3 102 0 0,17-1-150 0 0,7-3-42 0 0,62-25-17017 0 0,-39 17 15530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54"/>
    </inkml:context>
    <inkml:brush xml:id="br0">
      <inkml:brushProperty name="width" value="0.05" units="cm"/>
      <inkml:brushProperty name="height" value="0.05" units="cm"/>
    </inkml:brush>
  </inkml:definitions>
  <inkml:trace contextRef="#ctx0" brushRef="#br0">406 1 388 0 0,'0'0'14061'0'0,"-1"6"-14036"0"0,-1 41-24 0 0,2 0 0 0 0,8 63 0 0 0,-1-13-58 0 0,-12 152 163 0 0,-2-56-59 0 0,-1-100 511 0 0,7-89-430 0 0,1 16 487 0 0,0 9-1 0 0,0-27 68 0 0,2 1-604 0 0,4 8-10 0 0,-5-9 180 0 0,8-1-244 0 0,-5-1-72 0 0,-8-1-371 0 0,-33-7 410 0 0,34 7 18 0 0,1 1 0 0 0,-1 0 0 0 0,0 0-1 0 0,0 0 1 0 0,1 0 0 0 0,-1 1 0 0 0,0-1-1 0 0,0 1 1 0 0,1-1 0 0 0,-1 1 0 0 0,1 0 0 0 0,-1 0-1 0 0,1 0 1 0 0,-1 1 0 0 0,-4 2 0 0 0,-5 3-40 0 0,-26 8-17 0 0,1 3-1 0 0,1 1 0 0 0,-37 26 1 0 0,19-12 229 0 0,48-29-149 0 0,0 1-1 0 0,0-1 1 0 0,1 1 0 0 0,-1 0-1 0 0,1 0 1 0 0,0 0 0 0 0,1 1 0 0 0,-1 0-1 0 0,1 0 1 0 0,0 0 0 0 0,1 0-1 0 0,-1 1 1 0 0,1-1 0 0 0,0 1 0 0 0,1 0-1 0 0,0 0 1 0 0,0 0 0 0 0,0 0-1 0 0,0 13 1 0 0,0 5 34 0 0,2 0-1 0 0,1 0 1 0 0,1 0-1 0 0,5 26 1 0 0,-4-29 7 0 0,-1-5-35 0 0,1 12 70 0 0,1-1 0 0 0,1 0-1 0 0,1 0 1 0 0,2 0 0 0 0,19 45 0 0 0,-20-62-44 0 0,0 0 1 0 0,1-1-1 0 0,0 0 1 0 0,0 0-1 0 0,1 0 1 0 0,1-2-1 0 0,17 15 0 0 0,83 48 39 0 0,-81-53-23 0 0,-13-10-35 0 0,0 0 0 0 0,0-1 0 0 0,1 0 0 0 0,0-2 1 0 0,0 0-1 0 0,1-1 0 0 0,-1 0 0 0 0,1-2 0 0 0,33 2 0 0 0,-6-5 44 0 0,-1-1 0 0 0,77-14-1 0 0,-102 11-58 0 0,0 1 0 0 0,0-2 0 0 0,0-1 0 0 0,-1 0 0 0 0,0-1 0 0 0,0-1 0 0 0,-1-1 0 0 0,0-1 0 0 0,-1 0-1 0 0,0-1 1 0 0,-1 0 0 0 0,0-1 0 0 0,14-18 0 0 0,-16 13-37 0 0,-2 0 0 0 0,0-1 0 0 0,-1-1 0 0 0,-1 0 0 0 0,-1 0 0 0 0,-1-1 0 0 0,-1 1 0 0 0,5-27 0 0 0,-6 9-58 0 0,-1-78 1 0 0,-20 22 15 0 0,10 77 1 0 0,-1 0 1 0 0,-1 1 0 0 0,0 0-1 0 0,-1 0 1 0 0,0 1 0 0 0,-2 0-1 0 0,0 1 1 0 0,0 0 0 0 0,-1 0-1 0 0,-16-12 1 0 0,19 20-2 0 0,1 1 0 0 0,-1 1 0 0 0,0 0 0 0 0,-13-5 0 0 0,22 9 70 0 0,-4-1 6 0 0,-67-14-141 0 0,41 8 169 0 0,-5 4 10 0 0,-51-13-142 0 0,83 15 104 0 0,-26 1-161 0 0,16 0 94 0 0,-18 0 39 0 0,-35-2 86 0 0,58 1-39 0 0,-40 2-174 0 0,44-1 124 0 0,-37 4 52 0 0,9 0 41 0 0,26-4-4857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55"/>
    </inkml:context>
    <inkml:brush xml:id="br0">
      <inkml:brushProperty name="width" value="0.05" units="cm"/>
      <inkml:brushProperty name="height" value="0.05" units="cm"/>
    </inkml:brush>
  </inkml:definitions>
  <inkml:trace contextRef="#ctx0" brushRef="#br0">75 1321 604 0 0,'0'0'1870'0'0,"-2"-6"-1837"0"0,-13-21 8264 0 0,10 24-8380 0 0,-12-10 7666 0 0,16 11-7395 0 0,2-34 519 0 0,1 18-577 0 0,0-1 0 0 0,-1 1 0 0 0,-1-1 0 0 0,-3-32 0 0 0,0-13 28 0 0,-15-207 283 0 0,9 136-219 0 0,4 54-305 0 0,5 79 59 0 0,-2-48 626 0 0,4 47-582 0 0,0 1 0 0 0,1-1 0 0 0,-1 1 0 0 0,1 0 0 0 0,-1 0 0 0 0,1 0-1 0 0,0 0 1 0 0,0 1 0 0 0,0-1 0 0 0,0 1 0 0 0,0 0 0 0 0,0 0 0 0 0,1 0 0 0 0,-1 0 0 0 0,0 0-1 0 0,5 0 1 0 0,72-7-155 0 0,-43 4 190 0 0,3-2-31 0 0,331-42-4 0 0,-263 39 30 0 0,-105 9-80 0 0,19-1-111 0 0,15 0-175 0 0,-33 1 196 0 0,-1 1 29 0 0,2-1 131 0 0,-3 0-67 0 0,1 0-1 0 0,0 1 1 0 0,-1-1 0 0 0,1 1 0 0 0,-1 0-1 0 0,0-1 1 0 0,1 1 0 0 0,-1 0 0 0 0,0 1 0 0 0,1-1-1 0 0,-1 0 1 0 0,0 1 0 0 0,0-1 0 0 0,0 1-1 0 0,2 2 1 0 0,-2-3 69 0 0,-1 1-50 0 0,1 0 0 0 0,-1 0 0 0 0,0 0 0 0 0,1 0 0 0 0,-1-1 1 0 0,1 1-1 0 0,0-1 0 0 0,-1 1 0 0 0,1-1 0 0 0,0 0 0 0 0,0 1 0 0 0,0-1 0 0 0,2 1 0 0 0,19 13-49 0 0,-21-13 88 0 0,8 11-203 0 0,-10-13 196 0 0,0 0 1 0 0,0 1-1 0 0,0-1 1 0 0,1 0-1 0 0,-1 1 1 0 0,0-1-1 0 0,0 0 1 0 0,0 0 0 0 0,1 1-1 0 0,-1-1 1 0 0,0 0-1 0 0,0 0 1 0 0,1 1-1 0 0,-1-1 1 0 0,0 0-1 0 0,0 0 1 0 0,1 0-1 0 0,-1 0 1 0 0,0 1-1 0 0,1-1 1 0 0,-1 0 0 0 0,0 0-1 0 0,1 0 1 0 0,-1 0-1 0 0,0 0 1 0 0,1 0-1 0 0,-1 0 1 0 0,0 0-1 0 0,1 0 1 0 0,-1 0-1 0 0,0 0 1 0 0,1 0-1 0 0,-1 0 1 0 0,0 0 0 0 0,1 0-1 0 0,-1 0 1 0 0,0 0-1 0 0,1-1 1 0 0,-1 1-1 0 0,0 0 1 0 0,0 0-1 0 0,1 0 1 0 0,-1 0-1 0 0,0-1 1 0 0,1 1-1 0 0,-1 0 1 0 0,0 0 0 0 0,0-1-1 0 0,0 1 1 0 0,1 0-1 0 0,-1 0 1 0 0,0-1-1 0 0,0 1 1 0 0,1-1-1 0 0,5-35 122 0 0,3-51 1 0 0,2-11-247 0 0,-10 90 122 0 0,0-6-60 0 0,2 0-1 0 0,-1 0 1 0 0,2 0 0 0 0,0 1 0 0 0,6-15 0 0 0,5-28-46 0 0,-7 34-324 0 0,-8 20 325 0 0,1 3-653 0 0,-1-1 722 0 0,0 0 1 0 0,0 0-1 0 0,1 0 1 0 0,-1 0 0 0 0,0 1-1 0 0,0-1 1 0 0,0 0-1 0 0,0 0 1 0 0,1 0-1 0 0,-1 0 1 0 0,0 0-1 0 0,0 0 1 0 0,0 0-1 0 0,1 0 1 0 0,-1 0-1 0 0,0 0 1 0 0,0 1-1 0 0,1-1 1 0 0,-1 0-1 0 0,0 0 1 0 0,0 0 0 0 0,0 0-1 0 0,1-1 1 0 0,-1 1-1 0 0,0 0 1 0 0,0 0-1 0 0,0 0 1 0 0,1 0-1 0 0,-1 0 1 0 0,0 0-1 0 0,0 0 1 0 0,0 0-1 0 0,1 0 1 0 0,-1 0-1 0 0,0-1 1 0 0,0 1 0 0 0,0 0-1 0 0,0 0 1 0 0,1 0-1 0 0,-1 0 1 0 0,0 0-1 0 0,0-1 1 0 0,0 1-1 0 0,0 0 1 0 0,0 0-1 0 0,0 0 1 0 0,0-1-1 0 0,1 1 1 0 0,-1 0-1 0 0,0 0 1 0 0,0 0-1 0 0,0-1 1 0 0,0 1 0 0 0,0 0-1 0 0,0 0 1 0 0,0-1-1 0 0,0 1 1 0 0,0 0-1 0 0,0 0 1 0 0,0 0-1 0 0,0-1 1 0 0,0 1-1 0 0,0 0 1 0 0,-1-1-1 0 0,98 189-633 0 0,-28-48 417 0 0,-10-35 181 0 0,-48-79-55 0 0,7 5 34 0 0,17 33 979 0 0,-34-62-135 0 0,2-7-745 0 0,5-16-44 0 0,0 0-1 0 0,-1 0 0 0 0,-1 0 1 0 0,-1-1-1 0 0,-1 0 0 0 0,2-23 1 0 0,-1 8-26 0 0,13-50 0 0 0,51-127-900 0 0,-68 212 803 0 0,-1 0 64 0 0,0 0 0 0 0,0 0 0 0 0,0 0 0 0 0,1 0 0 0 0,-1 0-1 0 0,1 0 1 0 0,-1 0 0 0 0,1 1 0 0 0,0-1 0 0 0,-1 0 0 0 0,1 0 0 0 0,0 0 0 0 0,0 1 0 0 0,0-1 0 0 0,0 1 0 0 0,1-1 0 0 0,-1 1 0 0 0,0-1 0 0 0,3-1 0 0 0,5 15 52 0 0,-1 0 0 0 0,0 0-1 0 0,0 0 1 0 0,-1 1 0 0 0,-1 0 0 0 0,9 27 0 0 0,25 99-85 0 0,-31-104 111 0 0,2 20-28 0 0,-8-38 19 0 0,0 0 1 0 0,1-1-1 0 0,0 0 1 0 0,2 0-1 0 0,0 0 0 0 0,14 26 1 0 0,-13-11 310 0 0,-7-27-141 0 0,1 0 0 0 0,-1 0 0 0 0,1 0 0 0 0,0 0 0 0 0,0 0-1 0 0,0 0 1 0 0,4 7 0 0 0,-4-9 489 0 0,5-6-605 0 0,2-4-19 0 0,0 0 0 0 0,0-1 0 0 0,-1 0 0 0 0,-1 0 0 0 0,1 0 0 0 0,-2-1 0 0 0,1 0 0 0 0,-1 0 0 0 0,-1-1 0 0 0,0 1 0 0 0,3-13 0 0 0,6-22-79 0 0,10-67 1 0 0,-13 25-7 0 0,-2-130 0 0 0,-5 194-955 0 0,2 18 424 0 0,-2 7 557 0 0,-2 0 0 0 0,1 0 0 0 0,0 1 0 0 0,0-1 0 0 0,-1 0 0 0 0,1 0 0 0 0,-1 1 0 0 0,1-1 0 0 0,-1 1 0 0 0,1 3 0 0 0,8 19-41 0 0,13 45 1 0 0,35 185-361 0 0,-24-100 425 0 0,-30-147 144 0 0,-3-7-109 0 0,0 0-1 0 0,0 0 1 0 0,-1 0-1 0 0,1 1 1 0 0,0-1 0 0 0,-1 0-1 0 0,1 0 1 0 0,-1 0-1 0 0,1 0 1 0 0,-1 1-1 0 0,0-1 1 0 0,1 0-1 0 0,-1 1 1 0 0,0-1-1 0 0,0 0 1 0 0,0 1 0 0 0,0-1-1 0 0,0 2 1 0 0,2 1 262 0 0,-2-4-275 0 0,0 1 0 0 0,0-1 0 0 0,0 0 0 0 0,1 1 0 0 0,-1-1 0 0 0,0 0 0 0 0,0 1 0 0 0,0-1 0 0 0,0 0 0 0 0,0 0 0 0 0,0 1 0 0 0,0-1 0 0 0,0 0 0 0 0,1 0 0 0 0,-1 1 0 0 0,0-1 0 0 0,0 0 0 0 0,0 0 0 0 0,1 1 0 0 0,-1-1 0 0 0,0 0 0 0 0,0 0 0 0 0,1 0 0 0 0,-1 1 0 0 0,0-1 0 0 0,0 0 0 0 0,1 0 0 0 0,-1 0 0 0 0,0 0 0 0 0,0 0 0 0 0,1 0 0 0 0,-1 0 0 0 0,0 1 0 0 0,1-1 0 0 0,-1 0 0 0 0,0 0 0 0 0,1 0 0 0 0,-1 0 1 0 0,0 0-1 0 0,0 0 0 0 0,1-1 0 0 0,-1 1 0 0 0,0 0 0 0 0,1 0 0 0 0,-1 0 0 0 0,0 0 0 0 0,1 0 0 0 0,-1 0 0 0 0,0 0 0 0 0,1-1 0 0 0,9-8 34 0 0,-1-1 0 0 0,1 0-1 0 0,-1 0 1 0 0,-1-1 0 0 0,0 0 0 0 0,12-23 0 0 0,38-89 123 0 0,-34 68-120 0 0,56-123-436 0 0,-57 120 207 0 0,-23 56 136 0 0,13-21-556 0 0,-12 21 592 0 0,-1 10-849 0 0,-3 25 785 0 0,3-25 782 0 0,24 17 400 0 0,3-14-1064 0 0,0-2 0 0 0,1 0 0 0 0,0-2 0 0 0,1-1 0 0 0,-1-2 0 0 0,56 2 0 0 0,33 7-28 0 0,-76-7 10 0 0,1-3 0 0 0,51-2 0 0 0,-58-1-63 0 0,14 2-52 0 0,-44-2 113 0 0,19 0 25 0 0,-7 0-50 0 0,-12 0 23 0 0,17 2-195 0 0,37 1 238 0 0,-55-3 86 0 0,0 0-178 0 0,79 0 1 0 0,-79 0 101 0 0,0 0-155 0 0,11 0 125 0 0,-11 0 13 0 0,-1 0-83 0 0,12 0 4 0 0,-12 0 12 0 0,1 1-7 0 0,80 4-110 0 0,-81-5 189 0 0,1 0-288 0 0,-2 1 181 0 0,1-1 1 0 0,-1 1-1 0 0,1 0 1 0 0,-1-1-1 0 0,0 1 0 0 0,1 0 1 0 0,-1 1-1 0 0,0-1 0 0 0,0 0 1 0 0,0 1-1 0 0,1-1 1 0 0,-1 1-1 0 0,-1 0 0 0 0,1-1 1 0 0,0 1-1 0 0,2 3 0 0 0,-3-3-7 0 0,1 15-37 0 0,1 1 98 0 0,8 25-1 0 0,38 137-90 0 0,-19-64 92 0 0,-10-46-68 0 0,20 138 0 0 0,-22-68-199 0 0,-15-92 251 0 0,2 15 11 0 0,-5-59-11 0 0,2 1-15 0 0,-1 0 0 0 0,0 0 0 0 0,0 0-1 0 0,0 0 1 0 0,-1 0 0 0 0,0 0 0 0 0,0 0-1 0 0,0 7 1 0 0,-1-8 102 0 0,5 67-43 0 0,-4-68-12 0 0,0 14 28 0 0,0 12-389 0 0,-1-18-4565 0 0,-4-4 4100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56"/>
    </inkml:context>
    <inkml:brush xml:id="br0">
      <inkml:brushProperty name="width" value="0.05" units="cm"/>
      <inkml:brushProperty name="height" value="0.05" units="cm"/>
    </inkml:brush>
  </inkml:definitions>
  <inkml:trace contextRef="#ctx0" brushRef="#br0">0 28 1236 0 0,'0'0'11531'0'0,"8"0"-11237"0"0,182 6 2366 0 0,388 17-911 0 0,-345-13-1328 0 0,85 5 59 0 0,18 27-352 0 0,-335-41-127 0 0,110 16 106 0 0,181 16 66 0 0,154-20-135 0 0,-443-13-46 0 0,2 0-14 0 0,14 0 37 0 0,-11 0 16 0 0,51-2-64 0 0,-54 2 56 0 0,-1 1 3 0 0,33 0-126 0 0,-34-1 54 0 0,1 0-20 0 0,12 0 119 0 0,-12 0-15 0 0,-1 0-14 0 0,11-1-45 0 0,-10 0-13 0 0,7 1 49 0 0,-11 0-37 0 0,0 0 0 0 0,0 0 0 0 0,0 0 0 0 0,0-1 0 0 0,0 1 0 0 0,0 0 0 0 0,0 0 0 0 0,0 0 0 0 0,0 0 0 0 0,0 0 0 0 0,0 0 0 0 0,0-1 0 0 0,0 1 0 0 0,0 0 0 0 0,0 0 0 0 0,0 0 0 0 0,0 0 0 0 0,0 0 0 0 0,0 0 0 0 0,0 0 1 0 0,0-1-1 0 0,0 1 0 0 0,0 0 0 0 0,0 0 0 0 0,0 0 0 0 0,0 0 0 0 0,0 0 0 0 0,0 0 0 0 0,0 0 0 0 0,0-1 0 0 0,0 1 0 0 0,1 0 0 0 0,-1 0 0 0 0,0 0 0 0 0,0 0 0 0 0,0 0 0 0 0,0 0 0 0 0,0 0 0 0 0,0 0 0 0 0,1 0 0 0 0,-46-13-4 0 0,1 1 1 0 0,-1 3-1 0 0,-49-3 0 0 0,-26-6-41 0 0,-36-15 63 0 0,57 10-60 0 0,-109-9-1 0 0,-108 10 119 0 0,-174 15 93 0 0,107 34-256 0 0,185-11 211 0 0,45 9-99 0 0,46-8 67 0 0,103-17-57 0 0,-40 4 25 0 0,33-3 11 0 0,8-1 22 0 0,-17 5-236 0 0,4-5 137 0 0,11 0-4 0 0,-11 3 308 0 0,-34 1 672 0 0,195 17-874 0 0,177 3-1 0 0,27 2 30 0 0,192 24-412 0 0,-234-20 252 0 0,-97-9 13 0 0,-119-19 88 0 0,-87-2-2 0 0,0 0-47 0 0,12 0 4 0 0,-13 0-35 0 0,20-1 118 0 0,-6 2-66 0 0,-12-1-11 0 0,16 0 28 0 0,120 6 47 0 0,-3 1-249 0 0,-135-7 174 0 0,1 0-45 0 0,10 2 4 0 0,-10-2 24 0 0,0 0-186 0 0,5 0 184 0 0,-3 1-94 0 0,0 0 0 0 0,0-1 0 0 0,0 0 1 0 0,0 0-1 0 0,0-1 0 0 0,0 0 0 0 0,0 0 0 0 0,8-2 0 0 0,-13 2 95 0 0,-2-3-177 0 0,1-1 130 0 0,-2 0 0 0 0,1 0 0 0 0,0 0 0 0 0,-1 0 0 0 0,0 1 0 0 0,0-1 0 0 0,-1 0 0 0 0,1 1 0 0 0,-1 0 0 0 0,0-1 0 0 0,0 1 0 0 0,0 0 0 0 0,-1 1 0 0 0,-5-6 0 0 0,0 2-5 0 0,1 1 0 0 0,-1 0 0 0 0,0 1 0 0 0,0 0 0 0 0,-1 0 0 0 0,-17-5 0 0 0,-11-1-49 0 0,-1 2 0 0 0,-75-7 0 0 0,86 13 42 0 0,-101-9-22 0 0,65 8 43 0 0,-75-16 1 0 0,104 13 64 0 0,1 2-1 0 0,-1 2 1 0 0,-41 0 0 0 0,-183-25 90 0 0,134 12-14 0 0,-1 5 0 0 0,-144 5 0 0 0,142 14-206 0 0,-3 1 172 0 0,67-5 70 0 0,45-4-146 0 0,14 0-2 0 0,-16 1 156 0 0,-35 1-204 0 0,53-2 82 0 0,-21-2 11 0 0,-111-10 222 0 0,131 12 204 0 0,-7 0-271 0 0,7 1 23 0 0,10 2 1074 0 0,84 20-1114 0 0,125 17-1 0 0,107-5-57 0 0,-217-24-137 0 0,460 43-38 0 0,-494-44 54 0 0,70 19-1 0 0,7 2 1 0 0,137 38 97 0 0,-51-10-35 0 0,-86-34-134 0 0,-144-24 119 0 0,28 3 137 0 0,-29-3-177 0 0,10 1 235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57"/>
    </inkml:context>
    <inkml:brush xml:id="br0">
      <inkml:brushProperty name="width" value="0.05" units="cm"/>
      <inkml:brushProperty name="height" value="0.05" units="cm"/>
    </inkml:brush>
  </inkml:definitions>
  <inkml:trace contextRef="#ctx0" brushRef="#br0">1 163 848 0 0,'0'0'2225'0'0,"23"-37"487"0"0,-1-38-964 0 0,-21 73-1914 0 0,1-4 298 0 0,0 0-1 0 0,-1 0 1 0 0,0 0-1 0 0,0 0 1 0 0,0 0 0 0 0,0-7-1 0 0,4 90 2859 0 0,34 171-1596 0 0,28 259 33 0 0,-61-309-1035 0 0,-8-169-400 0 0,1-24 11 0 0,0 0 1 0 0,1 0-1 0 0,0 0 1 0 0,0 0-1 0 0,0 1 1 0 0,1-1-1 0 0,1 7 1 0 0,-1-8 97 0 0,-1 0-159 0 0,-3 11-429 0 0,-11-10-4876 0 0,12-5 5178 0 0,0-1 0 0 0,0 1 0 0 0,-1-1 0 0 0,1 1 0 0 0,0-1 0 0 0,0 0 0 0 0,0 0 0 0 0,0 0 0 0 0,0 0 0 0 0,0 0 0 0 0,0 0 0 0 0,-3-4 0 0 0,-10-4-3742 0 0,13 8 2331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58"/>
    </inkml:context>
    <inkml:brush xml:id="br0">
      <inkml:brushProperty name="width" value="0.05" units="cm"/>
      <inkml:brushProperty name="height" value="0.05" units="cm"/>
    </inkml:brush>
  </inkml:definitions>
  <inkml:trace contextRef="#ctx0" brushRef="#br0">0 57 1944 0 0,'0'0'1528'0'0,"0"-4"-711"0"0,9-48 9714 0 0,-6 60-10235 0 0,53 123 701 0 0,-33-81-416 0 0,30 89-1 0 0,-41-106-506 0 0,-9-28-42 0 0,-1-1 1 0 0,0 1 0 0 0,0 1-1 0 0,-1-1 1 0 0,0 0 0 0 0,1 0-1 0 0,-2 1 1 0 0,2 4 0 0 0,-1-3 16 0 0,0-1 0 0 0,1 0 0 0 0,0 0-1 0 0,1 0 1 0 0,-1 0 0 0 0,1 0 0 0 0,0-1 0 0 0,5 7 0 0 0,-7-10 249 0 0,4 12 433 0 0,-5-13-681 0 0,0-1 0 0 0,0 1 0 0 0,0-1 0 0 0,0 0 1 0 0,1 1-1 0 0,-1-1 0 0 0,0 0 0 0 0,0 1 0 0 0,0-1 0 0 0,0 0 1 0 0,1 1-1 0 0,-1-1 0 0 0,0 0 0 0 0,0 1 0 0 0,1-1 0 0 0,-1 0 0 0 0,0 0 1 0 0,1 1-1 0 0,-1-1 0 0 0,0 0 0 0 0,1 0 0 0 0,-1 1 0 0 0,0-1 1 0 0,1 0-1 0 0,-1 0 0 0 0,0 0 0 0 0,1 0 0 0 0,-1 0 0 0 0,0 0 1 0 0,1 0-1 0 0,-1 0 0 0 0,1 1 0 0 0,-1-1 0 0 0,0 0 0 0 0,1-1 1 0 0,-1 1-1 0 0,0 0 0 0 0,1 0 0 0 0,-1 0 0 0 0,1 0 0 0 0,-1 0 1 0 0,0 0-1 0 0,1 0 0 0 0,-1 0 0 0 0,0-1 0 0 0,1 1 0 0 0,0-1 1 0 0,107-106 1035 0 0,47-42-472 0 0,-127 123-603 0 0,15-10-359 0 0,-39 34 38 0 0,-1-1 0 0 0,0 0 0 0 0,1 0 0 0 0,-1 0 0 0 0,0 0 0 0 0,0 0 0 0 0,2-5 0 0 0,4-3-4251 0 0,-7 9 3222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1.134"/>
    </inkml:context>
    <inkml:brush xml:id="br0">
      <inkml:brushProperty name="width" value="0.05" units="cm"/>
      <inkml:brushProperty name="height" value="0.05" units="cm"/>
    </inkml:brush>
  </inkml:definitions>
  <inkml:trace contextRef="#ctx0" brushRef="#br0">1 26 4616 0 0,'0'0'1423'0'0,"10"0"-75"0"0,76-1 3004 0 0,-15-3-1904 0 0,124-5 2081 0 0,-74 14-5163 0 0,-118-5-161 0 0,1 0-387 0 0,8 0-683 0 0,18-9-10710 0 0,-22 3 12654 0 0,-7 4-1447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59"/>
    </inkml:context>
    <inkml:brush xml:id="br0">
      <inkml:brushProperty name="width" value="0.05" units="cm"/>
      <inkml:brushProperty name="height" value="0.05" units="cm"/>
    </inkml:brush>
  </inkml:definitions>
  <inkml:trace contextRef="#ctx0" brushRef="#br0">0 7 1000 0 0,'0'0'5861'0'0,"11"-7"-5371"0"0,-5 10 4096 0 0,16 44-4327 0 0,-1 2-1 0 0,-3 0 1 0 0,24 98 0 0 0,-17-21 27 0 0,9 132 0 0 0,-31-219-222 0 0,9 236 14 0 0,-12-273-43 0 0,0 1-13 0 0,0 10 8 0 0,0-10 177 0 0,-1 0-1 0 0,1 0 0 0 0,0 0 1 0 0,0 1-1 0 0,0-1 1 0 0,1 0-1 0 0,-1 0 0 0 0,1 0 1 0 0,0 1-1 0 0,0-1 1 0 0,0 0-1 0 0,0 0 0 0 0,0 0 1 0 0,1-1-1 0 0,-1 1 0 0 0,1 0 1 0 0,0 0-1 0 0,0-1 1 0 0,3 4-1 0 0,-2-4-51 0 0,38-2 327 0 0,194-12 0 0 0,-146 5-400 0 0,161 8 0 0 0,157 49 121 0 0,-226-22-275 0 0,-9-5 209 0 0,239 17-139 0 0,-407-40-18 0 0,3 3 27 0 0,31-5-81 0 0,56 7 228 0 0,0-3-139 0 0,119 3-73 0 0,-118-5 73 0 0,144 19 0 0 0,-59-5-101 0 0,-159-15-28 0 0,54 9-73 0 0,91 14 125 0 0,-89-12-63 0 0,-73-10 91 0 0,58 8-234 0 0,-60-8 256 0 0,1-1 0 0 0,-1 1 0 0 0,1 0 0 0 0,-1 1 0 0 0,0-1 0 0 0,1 0 0 0 0,-1 1 0 0 0,1-1 0 0 0,-1 1 0 0 0,0 0 0 0 0,1-1 0 0 0,-1 1 0 0 0,0 0 0 0 0,0 1 0 0 0,0-1 0 0 0,0 0 0 0 0,4 4 0 0 0,-4-3-58 0 0,-2 1-45 0 0,0 11 64 0 0,-2 9-22 0 0,4 39 18 0 0,20 220 54 0 0,-20-249-69 0 0,0-1 1 0 0,-6 54-1 0 0,2-60 90 0 0,0 1-1 0 0,2-1 1 0 0,1 1-1 0 0,6 29 1 0 0,8 87-118 0 0,-2-64 4 0 0,-10-47 100 0 0,24 144 120 0 0,-16-124-80 0 0,-6-23-62 0 0,16 47 0 0 0,-20-73 4 0 0,9 50 114 0 0,-10-51-107 0 0,0-1 0 0 0,0 0 1 0 0,0 0-1 0 0,0 0 0 0 0,0 0 1 0 0,-1 1-1 0 0,1-1 0 0 0,0 0 0 0 0,0 0 1 0 0,-1 0-1 0 0,1 0 0 0 0,0 0 1 0 0,-1 0-1 0 0,0 0 0 0 0,1 0 1 0 0,-1 0-1 0 0,1 0 0 0 0,-1 0 1 0 0,0 0-1 0 0,0 0 0 0 0,1 0 1 0 0,-1 0-1 0 0,0-1 0 0 0,0 1 1 0 0,0 0-1 0 0,0-1 0 0 0,0 1 1 0 0,0-1-1 0 0,0 1 0 0 0,0-1 0 0 0,0 1 1 0 0,0-1-1 0 0,-1 0 0 0 0,1 1 1 0 0,0-1-1 0 0,0 0 0 0 0,0 0 1 0 0,0 0-1 0 0,-3 0 0 0 0,-58 1 109 0 0,45-2-136 0 0,-278 12-130 0 0,289-11 225 0 0,-2-2-70 0 0,-2 2 71 0 0,0 0 0 0 0,0 0 0 0 0,0 1 0 0 0,-20 3 0 0 0,36 2-26 0 0,9 6-19 0 0,0-2 0 0 0,0 0 0 0 0,1 0 0 0 0,0-1 0 0 0,1-1 1 0 0,23 8-1 0 0,62 18-12 0 0,251 95 115 0 0,-317-113-124 0 0,169 78-29 0 0,-191-88-168 0 0,-12-6 151 0 0,0 1-1 0 0,0-1 1 0 0,0 1 0 0 0,0-1-1 0 0,0 1 1 0 0,0 0 0 0 0,0 0-1 0 0,-1 0 1 0 0,1 0 0 0 0,0 0-1 0 0,-1 0 1 0 0,1 1 0 0 0,-1-1-1 0 0,1 0 1 0 0,-1 1 0 0 0,1-1-1 0 0,1 4 1 0 0,-9-2-61 0 0,-15 4 48 0 0,0 0 0 0 0,-1-2 0 0 0,1 0 0 0 0,-1-1 0 0 0,0-1 0 0 0,-39-1 0 0 0,-54 9-90 0 0,-194 44 119 0 0,235-41-36 0 0,70-13 32 0 0,-48 13 27 0 0,52-14 22 0 0,-1 0 0 0 0,1 0 0 0 0,0 0 0 0 0,0 0 1 0 0,0 0-1 0 0,-1 1 0 0 0,1-1 0 0 0,0 0 0 0 0,0 0 0 0 0,0 0 1 0 0,-1 0-1 0 0,1 1 0 0 0,0-1 0 0 0,0 0 0 0 0,0 0 0 0 0,0 0 1 0 0,-1 0-1 0 0,1 1 0 0 0,0-1 0 0 0,0 0 0 0 0,0 0 0 0 0,0 1 1 0 0,0-1-1 0 0,0 0 0 0 0,0 0 0 0 0,0 1 0 0 0,0-1 0 0 0,0 0 0 0 0,0 0 1 0 0,0 1-1 0 0,0-1 0 0 0,0 0 0 0 0,0 0 0 0 0,0 1 0 0 0,0-1 1 0 0,0 0-1 0 0,0 0 0 0 0,0 1 0 0 0,0-1 0 0 0,0 0 0 0 0,0 0 1 0 0,0 0-1 0 0,0 1 0 0 0,1-1 0 0 0,-1 0 0 0 0,0 0 0 0 0,0 0 1 0 0,0 1-1 0 0,17 13 108 0 0,31 9-49 0 0,219 42 191 0 0,-79-22-176 0 0,-158-35-131 0 0,-1 2 0 0 0,0 1 0 0 0,42 23 0 0 0,-68-32-40 0 0,-1-1-69 0 0,12 9-336 0 0,-14-10 475 0 0,0 1 0 0 0,0-1 0 0 0,1 0 1 0 0,-1 0-1 0 0,0 0 0 0 0,0 0 0 0 0,1 0 1 0 0,-1 1-1 0 0,0-1 0 0 0,0 0 0 0 0,0 0 1 0 0,1 0-1 0 0,-1 1 0 0 0,0-1 0 0 0,0 0 1 0 0,0 0-1 0 0,0 1 0 0 0,0-1 0 0 0,1 0 0 0 0,-1 0 1 0 0,0 1-1 0 0,0-1 0 0 0,0 0 0 0 0,0 0 1 0 0,0 1-1 0 0,0-1 0 0 0,0 0 0 0 0,0 0 1 0 0,0 1-1 0 0,0-1 0 0 0,0 0 0 0 0,0 1 1 0 0,0-1-1 0 0,0 0 0 0 0,0 0 0 0 0,0 1 0 0 0,-1-1 1 0 0,1 0-1 0 0,0 0 0 0 0,0 1 0 0 0,0-1 1 0 0,0 0-1 0 0,0 0 0 0 0,-1 0 0 0 0,1 1 1 0 0,0-1-1 0 0,0 0 0 0 0,0 0 0 0 0,-1 0 1 0 0,1 1-1 0 0,-17 6-57 0 0,0-1 0 0 0,-1-1 0 0 0,1 0 1 0 0,-1-2-1 0 0,0 0 0 0 0,-34 2 0 0 0,-123-9-160 0 0,60 0 244 0 0,-288 34 556 0 0,399-30-533 0 0,1 0 136 0 0,3 0-160 0 0,-1 0 0 0 0,1 0 0 0 0,0 0 0 0 0,-1 0 0 0 0,1 0 0 0 0,0 0 0 0 0,-1 0 0 0 0,1 0 0 0 0,0 0 0 0 0,-1 0 0 0 0,1 0 0 0 0,0 1 0 0 0,-1-1 0 0 0,1 0 0 0 0,0 0 0 0 0,-1 0 0 0 0,1 0 0 0 0,0 1 0 0 0,-1-1 0 0 0,1 0 0 0 0,0 0 0 0 0,0 0 0 0 0,-1 1 0 0 0,1-1 0 0 0,0 0 0 0 0,0 0 0 0 0,0 1 0 0 0,-1-1 0 0 0,1 0 0 0 0,0 1 0 0 0,0-1 0 0 0,0 0 0 0 0,0 1-1 0 0,0-1 1 0 0,-1 0 0 0 0,1 1 0 0 0,0-1 0 0 0,0 0 0 0 0,0 1 0 0 0,0-1 0 0 0,0 0 0 0 0,0 1 0 0 0,0-1 0 0 0,0 0 0 0 0,0 1 0 0 0,1-1 0 0 0,-1 0 0 0 0,0 1 0 0 0,0-1 0 0 0,0 0 0 0 0,0 1 0 0 0,0-1 0 0 0,1 0 0 0 0,-1 1 0 0 0,0-1 0 0 0,0 0 0 0 0,0 0 0 0 0,1 1 0 0 0,-1-1 0 0 0,0 0 0 0 0,0 0 0 0 0,1 1 0 0 0,-1-1 0 0 0,0 0 0 0 0,1 0 0 0 0,-1 1 0 0 0,17 16 254 0 0,-17-17-301 0 0,9 7 61 0 0,1-1 1 0 0,0 0 0 0 0,0-1-1 0 0,0 0 1 0 0,1-1 0 0 0,0 0 0 0 0,21 5-1 0 0,2 2 83 0 0,270 77 367 0 0,-131-40-385 0 0,20-2-196 0 0,-190-45 5 0 0,-2 0-35 0 0,2-1-21 0 0,-1 1 1 0 0,0 0-1 0 0,1 0 0 0 0,-1 0 0 0 0,0 0 1 0 0,1 0-1 0 0,-1 0 0 0 0,0 1 0 0 0,0-1 1 0 0,0 1-1 0 0,2 2 0 0 0,-18 2 107 0 0,-1-1 0 0 0,0 0-1 0 0,0-1 1 0 0,0 0 0 0 0,0-1 0 0 0,-16 1-1 0 0,-31 7-8 0 0,1 2-1 0 0,-80 30 0 0 0,138-42 33 0 0,-45 19 68 0 0,47-20-16 0 0,-1 0-1 0 0,1 0 0 0 0,0 1 1 0 0,-1-1-1 0 0,1 0 0 0 0,0 1 0 0 0,0 0 1 0 0,0-1-1 0 0,-1 1 0 0 0,1 0 1 0 0,0-1-1 0 0,0 1 0 0 0,0 0 1 0 0,0 0-1 0 0,0 0 0 0 0,0 0 0 0 0,1 0 1 0 0,-1 0-1 0 0,0 0 0 0 0,0 0 1 0 0,1 0-1 0 0,-1 0 0 0 0,0 1 0 0 0,1-1 1 0 0,-1 0-1 0 0,1 0 0 0 0,0 1 1 0 0,-1-1-1 0 0,1 0 0 0 0,0 1 0 0 0,0-1 1 0 0,0 0-1 0 0,0 1 0 0 0,0-1 1 0 0,0 0-1 0 0,0 0 0 0 0,0 1 1 0 0,1-1-1 0 0,-1 0 0 0 0,0 1 0 0 0,1-1 1 0 0,-1 0-1 0 0,1 0 0 0 0,0 0 1 0 0,-1 1-1 0 0,2 0 0 0 0,0 3-18 0 0,2 18-31 0 0,-2-14 54 0 0,0-1-1 0 0,0 1 1 0 0,-1-1 0 0 0,0 1 0 0 0,0-1-1 0 0,-1 1 1 0 0,-1 8 0 0 0,-2 35-63 0 0,3-49 41 0 0,0 43 86 0 0,-6 12-82 0 0,3-31 59 0 0,1-14-78 0 0,1 0 0 0 0,-2 0 0 0 0,0 0 0 0 0,0 0 0 0 0,-10 22 0 0 0,-3 13-24 0 0,-11 40 3 0 0,17-61 27 0 0,-11 57 0 0 0,2 17-8 0 0,10-63-1 0 0,2 0 1 0 0,-3 64-1 0 0,9-77 34 0 0,-1 0 0 0 0,-6 29 0 0 0,5-25 2 0 0,3-27-20 0 0,0 2-23 0 0,-6 187 82 0 0,-6-63 25 0 0,12-125-110 0 0,-1 24 42 0 0,-4 5-48 0 0,-2 18 42 0 0,6-46-26 0 0,-3 50 4 0 0,-5 7 289 0 0,9-58-280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60"/>
    </inkml:context>
    <inkml:brush xml:id="br0">
      <inkml:brushProperty name="width" value="0.05" units="cm"/>
      <inkml:brushProperty name="height" value="0.05" units="cm"/>
    </inkml:brush>
  </inkml:definitions>
  <inkml:trace contextRef="#ctx0" brushRef="#br0">0 18 1320 0 0,'0'0'9876'0'0,"6"1"-9421"0"0,337 9 3062 0 0,-255-10-3188 0 0,120 1-349 0 0,0 8-1 0 0,-1 10 0 0 0,275 61 1 0 0,-395-61-398 0 0,94 9 0 0 0,-178-28 315 0 0,-141-14-924 0 0,42 1 936 0 0,-426-50-46 0 0,128 11-89 0 0,284 39 209 0 0,-217-14-228 0 0,226 24 863 0 0,97 3-24 0 0,17 0-654 0 0,96 10 0 0 0,207 45 0 0 0,-136-20 83 0 0,-95-20-159 0 0,621 91-1672 0 0,-704-105 1510 0 0,-15-2-887 0 0,-295-19 793 0 0,45 1 333 0 0,97 12 76 0 0,-473-31 806 0 0,636 37 23 0 0,14 3-776 0 0,175 22 173 0 0,173 21 144 0 0,388-7-604 0 0,-743-38 57 0 0,-2 0 32 0 0,11-1 104 0 0,-11 0-53 0 0,-8-2-189 0 0,-422-76 30 0 0,-20 30 130 0 0,-99 17 898 0 0,544 32 14 0 0,13 3-697 0 0,21 7-24 0 0,0-1 0 0 0,1-2 1 0 0,0-2-1 0 0,37 3 0 0 0,149-1 141 0 0,-110-5-120 0 0,223 18-283 0 0,363 69-1 0 0,-653-86 145 0 0,-1 2-1738 0 0,-119-30 1633 0 0,-2 3 0 0 0,0 4 0 0 0,-89-8 0 0 0,71 12 108 0 0,-487-41-489 0 0,474 49 376 0 0,98 5 1082 0 0,16 2-395 0 0,37 5-247 0 0,73 6-85 0 0,-26-8 40 0 0,224 19-139 0 0,-295-22-333 0 0,-12 1-1 0 0,-7-3-1081 0 0,-130-20 925 0 0,2-2 696 0 0,47 14 2947 0 0,135 11-3118 0 0,0 2 0 0 0,0 2 0 0 0,51 14 0 0 0,-38-8-283 0 0,205 40-1683 0 0,-177-33-1625 0 0,2 2-3936 0 0,-71-16 5768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99"/>
    </inkml:context>
    <inkml:brush xml:id="br0">
      <inkml:brushProperty name="width" value="0.05" units="cm"/>
      <inkml:brushProperty name="height" value="0.05" units="cm"/>
    </inkml:brush>
  </inkml:definitions>
  <inkml:trace contextRef="#ctx0" brushRef="#br0">1 77 1708 0 0,'0'0'14861'0'0,"6"-5"-14826"0"0,3-2-15 0 0,-6 5 3 0 0,0-1 0 0 0,1 1 0 0 0,-1 0 0 0 0,0 0 0 0 0,1 0 0 0 0,-1 0 0 0 0,1 1 1 0 0,5-3-1 0 0,-7 4 52 0 0,72-13 275 0 0,31 0 46 0 0,41-4 505 0 0,-124 16-543 0 0,-1 0-1 0 0,1 1 0 0 0,-1 2 0 0 0,26 4 0 0 0,35-5 426 0 0,198 6 147 0 0,-197-8-859 0 0,-38 1 10 0 0,231 9-222 0 0,145 15 249 0 0,-330-20 10 0 0,31 1 99 0 0,44-1-259 0 0,-56 1 143 0 0,-106-5-94 0 0,1 0-6 0 0,81 0 4 0 0,-83 0-46 0 0,21 0 57 0 0,-6 0-8 0 0,-14 0-81 0 0,0 0 48 0 0,33-2 73 0 0,-33 2-32 0 0,22 0 54 0 0,43 4-238 0 0,-65-4 151 0 0,0 0 203 0 0,11-2-95 0 0,-11 2-56 0 0,34 4 46 0 0,-35-4-103 0 0,1 0-65 0 0,3 3 179 0 0,2-1 230 0 0,-3 0-3746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900"/>
    </inkml:context>
    <inkml:brush xml:id="br0">
      <inkml:brushProperty name="width" value="0.05" units="cm"/>
      <inkml:brushProperty name="height" value="0.05" units="cm"/>
    </inkml:brush>
  </inkml:definitions>
  <inkml:trace contextRef="#ctx0" brushRef="#br0">1 1 808 0 0,'0'0'1214'0'0,"19"1"4500"0"0,-11 41-4624 0 0,4 74 0 0 0,-6-44-610 0 0,25 229 644 0 0,-25-247-967 0 0,-1-9-115 0 0,-2 68 0 0 0,-5-83 408 0 0,0-9-2406 0 0,1-4-5443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901"/>
    </inkml:context>
    <inkml:brush xml:id="br0">
      <inkml:brushProperty name="width" value="0.05" units="cm"/>
      <inkml:brushProperty name="height" value="0.05" units="cm"/>
    </inkml:brush>
  </inkml:definitions>
  <inkml:trace contextRef="#ctx0" brushRef="#br0">457 51 408 0 0,'-9'-2'123'0'0,"-24"-7"13"0"0,25 7 226 0 0,-13 7 362 0 0,1 4-291 0 0,0 0 0 0 0,1 2-1 0 0,0 0 1 0 0,0 1-1 0 0,2 1 1 0 0,-1 1-1 0 0,2 0 1 0 0,0 2-1 0 0,-19 22 1 0 0,1 9 638 0 0,3 2 0 0 0,1 1 1 0 0,-38 90-1 0 0,63-128-927 0 0,1 0-1 0 0,0 0 0 0 0,1 1 0 0 0,0-1 1 0 0,1 1-1 0 0,1 0 0 0 0,0-1 0 0 0,0 1 1 0 0,1 0-1 0 0,1 0 0 0 0,0-1 0 0 0,1 1 1 0 0,0 0-1 0 0,1-1 0 0 0,7 20 0 0 0,9 25 279 0 0,21 57 255 0 0,15-17-23 0 0,-52-93-621 0 0,1 1 1 0 0,1-1 0 0 0,-1-1 0 0 0,1 1-1 0 0,-1 0 1 0 0,1-1 0 0 0,0 0 0 0 0,0 0-1 0 0,0-1 1 0 0,1 1 0 0 0,-1-1 0 0 0,0 0-1 0 0,1-1 1 0 0,0 1 0 0 0,8 0 0 0 0,6 1-8 0 0,0-2 0 0 0,0 0 0 0 0,0-1 0 0 0,0-1 0 0 0,0-1 0 0 0,0-1 0 0 0,0-1 0 0 0,0 0 0 0 0,-1-1 0 0 0,0-2 0 0 0,0 0 0 0 0,-1 0 0 0 0,1-2 1 0 0,-2 0-1 0 0,1-2 0 0 0,-1 1 0 0 0,-1-2 0 0 0,0 0 0 0 0,-1-1 0 0 0,0-1 0 0 0,-1 0 0 0 0,-1-1 0 0 0,22-31 0 0 0,-12 10-36 0 0,-1-2-1 0 0,-2 0 1 0 0,-2 0-1 0 0,-1-2 1 0 0,-3 0 0 0 0,-1-1-1 0 0,9-47 1 0 0,-20 77 4 0 0,-1 0-1 0 0,0 1 1 0 0,0-1 0 0 0,-1 0 0 0 0,-1 0 0 0 0,0 0 0 0 0,0 0-1 0 0,-1 1 1 0 0,-5-18 0 0 0,0 8-39 0 0,0 0 1 0 0,-2 1-1 0 0,-19-34 0 0 0,20 42-2 0 0,0 1 0 0 0,-1-1-1 0 0,0 2 1 0 0,-1-1 0 0 0,0 1 0 0 0,-1 1 0 0 0,0 0-1 0 0,0 0 1 0 0,0 1 0 0 0,-19-8 0 0 0,11 4 40 0 0,0 0 1 0 0,-27-22-1 0 0,37 26-17 0 0,1 2 0 0 0,-1-1-1 0 0,0 1 1 0 0,0 0 0 0 0,-1 1 0 0 0,0 0-1 0 0,1 0 1 0 0,-16-2 0 0 0,22 4 12 0 0,-1 1 1 0 0,0 0-1 0 0,0 0 1 0 0,0 0-1 0 0,0 0 1 0 0,0 1-1 0 0,0-1 1 0 0,0 1-1 0 0,0 0 1 0 0,0 1-1 0 0,0-1 1 0 0,0 1 0 0 0,0-1-1 0 0,0 1 1 0 0,0 0-1 0 0,0 1 1 0 0,-5 1-1 0 0,-1 2-7 0 0,-56 24-29 0 0,51-21 18 0 0,1 0-1 0 0,0 1 0 0 0,0 1 1 0 0,1 1-1 0 0,1 0 0 0 0,0 0 1 0 0,-11 14-1 0 0,16-17 42 0 0,1 1 0 0 0,0 0 0 0 0,0 0 0 0 0,1 0 0 0 0,0 1-1 0 0,-6 18 1 0 0,-1 0 18 0 0,11-25-91 0 0,-2 9 322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902"/>
    </inkml:context>
    <inkml:brush xml:id="br0">
      <inkml:brushProperty name="width" value="0.05" units="cm"/>
      <inkml:brushProperty name="height" value="0.05" units="cm"/>
    </inkml:brush>
  </inkml:definitions>
  <inkml:trace contextRef="#ctx0" brushRef="#br0">0 0 112 0 0,'0'0'1379'0'0,"0"8"-1327"0"0,2 9-187 0 0,1 0 673 0 0,-3 3 2908 0 0,23 27-2330 0 0,9 54-282 0 0,25 86-205 0 0,-41-121-493 0 0,11 126-1 0 0,-24-152-114 0 0,-3 0 1 0 0,-1-1-1 0 0,-2 1 0 0 0,-12 60 0 0 0,5-12 219 0 0,9-69-180 0 0,-1 1 0 0 0,0-1 0 0 0,-9 30 0 0 0,9-35 19 0 0,0 1 0 0 0,1-1 0 0 0,0 1 0 0 0,2 15 0 0 0,0-17 134 0 0,-1-10-146 0 0,0-2-175 0 0,0 0 0 0 0,-1 0-1 0 0,1 0 1 0 0,0 0 0 0 0,0 0 0 0 0,-1 0 0 0 0,1 0 0 0 0,0 0-1 0 0,-1-1 1 0 0,1 1 0 0 0,-1 0 0 0 0,1 0 0 0 0,-1 0 0 0 0,0 0 0 0 0,1-1-1 0 0,-1 1 1 0 0,-1 1 0 0 0,-7-1-94 0 0,0-6-5521 0 0,-10-13 4284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903"/>
    </inkml:context>
    <inkml:brush xml:id="br0">
      <inkml:brushProperty name="width" value="0.05" units="cm"/>
      <inkml:brushProperty name="height" value="0.05" units="cm"/>
    </inkml:brush>
  </inkml:definitions>
  <inkml:trace contextRef="#ctx0" brushRef="#br0">1 65 1328 0 0,'0'0'3971'0'0,"6"7"-3836"0"0,135 164 2114 0 0,-46-49-1366 0 0,-80-102-694 0 0,0 1 0 0 0,-2 1-1 0 0,-1 0 1 0 0,16 39 0 0 0,15 28 125 0 0,-5-13 1466 0 0,-37-75-1722 0 0,-1-1 0 0 0,0 0 0 0 0,0 1 1 0 0,1-1-1 0 0,-1 1 0 0 0,0-1 0 0 0,1 1 0 0 0,-1-1 1 0 0,1 0-1 0 0,-1 1 0 0 0,0-1 0 0 0,1 0 1 0 0,-1 1-1 0 0,1-1 0 0 0,-1 0 0 0 0,1 0 0 0 0,-1 0 1 0 0,1 1-1 0 0,-1-1 0 0 0,1 0 0 0 0,-1 0 1 0 0,1 0-1 0 0,-1 0 0 0 0,1 0 0 0 0,0 0 0 0 0,-1 0 1 0 0,1 0-1 0 0,-1 0 0 0 0,1 0 0 0 0,-1 0 1 0 0,1 0-1 0 0,-1 0 0 0 0,1-1 0 0 0,23-12 539 0 0,19-29-196 0 0,-41 40-229 0 0,144-150 820 0 0,116-134-574 0 0,-227 241-465 0 0,-10 12-595 0 0,1 2-1 0 0,35-33 1 0 0,-58 54 367 0 0,-2 7-2191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904"/>
    </inkml:context>
    <inkml:brush xml:id="br0">
      <inkml:brushProperty name="width" value="0.05" units="cm"/>
      <inkml:brushProperty name="height" value="0.05" units="cm"/>
    </inkml:brush>
  </inkml:definitions>
  <inkml:trace contextRef="#ctx0" brushRef="#br0">73 7 264 0 0,'0'0'397'0'0,"0"-1"-371"0"0,0 1 0 0 0,0 0 0 0 0,0 0 1 0 0,0-1-1 0 0,0 1 0 0 0,0 0 0 0 0,0-1 0 0 0,0 1 1 0 0,1 0-1 0 0,-1 0 0 0 0,0 0 0 0 0,0-1 0 0 0,0 1 1 0 0,0 0-1 0 0,0 0 0 0 0,0-1 0 0 0,1 1 0 0 0,-1 0 1 0 0,0 0-1 0 0,0 0 0 0 0,0-1 0 0 0,0 1 0 0 0,1 0 1 0 0,-1 0-1 0 0,0 0 0 0 0,0 0 0 0 0,1 0 1 0 0,-1-1-1 0 0,0 1 0 0 0,0 0 0 0 0,1 0 0 0 0,-1 0 1 0 0,0 0-1 0 0,0 0 0 0 0,1 0 0 0 0,-1 0 0 0 0,0 0 1 0 0,0 0-1 0 0,1 0 0 0 0,-1 0 0 0 0,0 0 0 0 0,0 0 1 0 0,1 0-1 0 0,-1 0 0 0 0,0 0 0 0 0,0 0 0 0 0,1 1 1 0 0,-1-1-1 0 0,0 0 0 0 0,0 0 0 0 0,1 0 0 0 0,-1 0 1 0 0,0 0-1 0 0,0 1 0 0 0,0-1 0 0 0,0 0 1 0 0,1 0-1 0 0,-1 0 0 0 0,0 0 0 0 0,0 1 0 0 0,0-1 1 0 0,3 10 15 0 0,-2 0 0 0 0,1-1 1 0 0,-2 1-1 0 0,1 0 0 0 0,-1 0 1 0 0,-1 0-1 0 0,0-1 0 0 0,0 1 1 0 0,-5 16-1 0 0,-11 79 201 0 0,7-72-203 0 0,8-23-149 0 0,-1 0 0 0 0,0 0 0 0 0,-1-1 0 0 0,0 1 0 0 0,0-1 0 0 0,-1 1-1 0 0,0-2 1 0 0,-11 15 0 0 0,7-13-1249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905"/>
    </inkml:context>
    <inkml:brush xml:id="br0">
      <inkml:brushProperty name="width" value="0.05" units="cm"/>
      <inkml:brushProperty name="height" value="0.05" units="cm"/>
    </inkml:brush>
  </inkml:definitions>
  <inkml:trace contextRef="#ctx0" brushRef="#br0">1 33 1944 0 0,'0'0'1357'0'0,"3"-16"1137"0"0,0 0 7182 0 0,-4 25-9588 0 0,-5 219 775 0 0,7-125-208 0 0,-1-100-646 0 0,0 26 30 0 0,0-23-4779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906"/>
    </inkml:context>
    <inkml:brush xml:id="br0">
      <inkml:brushProperty name="width" value="0.05" units="cm"/>
      <inkml:brushProperty name="height" value="0.05" units="cm"/>
    </inkml:brush>
  </inkml:definitions>
  <inkml:trace contextRef="#ctx0" brushRef="#br0">7 93 704 0 0,'0'0'3294'0'0,"1"-6"-2933"0"0,8-19 6738 0 0,-4 19-6841 0 0,0 1-1 0 0,1 0 1 0 0,-1 0-1 0 0,1 0 1 0 0,0 1-1 0 0,1 0 0 0 0,8-4 1 0 0,-13 7-26 0 0,33-11 67 0 0,-30 11-301 0 0,-1-1 1 0 0,1 1-1 0 0,-1 0 0 0 0,1 1 0 0 0,0-1 0 0 0,0 1 1 0 0,0 0-1 0 0,-1 0 0 0 0,1 1 0 0 0,0-1 0 0 0,-1 1 1 0 0,1 0-1 0 0,0 0 0 0 0,-1 1 0 0 0,1-1 0 0 0,-1 1 1 0 0,1 0-1 0 0,-1 0 0 0 0,7 5 0 0 0,-10-6-40 0 0,0-1 34 0 0,1 0-1 0 0,-1 1 1 0 0,0-1 0 0 0,0 1 0 0 0,0-1 0 0 0,1 1 0 0 0,-1-1 0 0 0,0 1 0 0 0,0 0 0 0 0,0-1 0 0 0,0 1 0 0 0,0 0-1 0 0,0 0 1 0 0,0 0 0 0 0,0 0 0 0 0,0 0 0 0 0,0 0 0 0 0,-1 0 0 0 0,1 0 0 0 0,0 0 0 0 0,-1 0 0 0 0,1 2 0 0 0,11 27 60 0 0,-11-26-34 0 0,0 1-24 0 0,-2 0 0 0 0,1 0 1 0 0,0-1-1 0 0,-1 1 1 0 0,0 0-1 0 0,0 0 1 0 0,0-1-1 0 0,-1 1 1 0 0,0-1-1 0 0,1 1 0 0 0,-6 7 1 0 0,3-4-8 0 0,-1-1 0 0 0,0 1 0 0 0,0-1 0 0 0,0 0 0 0 0,-1 0 0 0 0,0-1 0 0 0,-1 0 0 0 0,0 0 0 0 0,0 0 0 0 0,0-1 0 0 0,-9 6 0 0 0,-48 30 70 0 0,62-39-19 0 0,-1-1-38 0 0,1 1 0 0 0,-1-1-1 0 0,0 1 1 0 0,1-1 0 0 0,-1 0-1 0 0,0 0 1 0 0,0 0 0 0 0,0-1-1 0 0,0 1 1 0 0,0-1 0 0 0,0 0-1 0 0,0 1 1 0 0,0-1 0 0 0,0 0-1 0 0,-4-1 1 0 0,4 1 625 0 0,-8-1-232 0 0,12-2 438 0 0,18-4 469 0 0,-12 4-1653 0 0,0 0 409 0 0,51-10 161 0 0,-54 13-256 0 0,10 0 12 0 0,-9 0 20 0 0,-1 1 1 0 0,0-1 0 0 0,1 1-1 0 0,-1 0 1 0 0,0 0 0 0 0,1 0-1 0 0,-1 1 1 0 0,0 0-1 0 0,0-1 1 0 0,7 6 0 0 0,8 3 3 0 0,-16-9-8 0 0,0 1-1 0 0,-1 0 1 0 0,0-1-1 0 0,1 1 1 0 0,-1 0-1 0 0,0 1 1 0 0,0-1-1 0 0,0 0 1 0 0,0 0-1 0 0,0 1 1 0 0,-1-1-1 0 0,1 1 1 0 0,-1 0-1 0 0,2 3 0 0 0,2 4 9 0 0,-3-8 14 0 0,0 3-13 0 0,-1-1-1 0 0,1 0 1 0 0,-1 1 0 0 0,0-1-1 0 0,0 0 1 0 0,-1 1 0 0 0,1 0-1 0 0,-1-1 1 0 0,0 1 0 0 0,0-1-1 0 0,-2 7 1 0 0,-3-4-30 0 0,-2-1 0 0 0,1 0 0 0 0,-1 0 0 0 0,0 0 0 0 0,0-1 0 0 0,0 0 1 0 0,-1-1-1 0 0,1 1 0 0 0,-1-2 0 0 0,-15 7 0 0 0,-86 22-53 0 0,103-31 87 0 0,4 0-48 0 0,-25-1-1553 0 0,21-2 1945 0 0,1-3-3567 0 0,28-31-7632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9.032"/>
    </inkml:context>
    <inkml:brush xml:id="br0">
      <inkml:brushProperty name="width" value="0.05" units="cm"/>
      <inkml:brushProperty name="height" value="0.05" units="cm"/>
    </inkml:brush>
  </inkml:definitions>
  <inkml:trace contextRef="#ctx0" brushRef="#br0">244 111 3244 0 0,'-9'1'14506'0'0,"40"-9"-13923"0"0,0 2-1 0 0,0 0 0 0 0,1 3 0 0 0,38-1 1 0 0,21-2 52 0 0,540-52 733 0 0,4 38-918 0 0,-121 27-587 0 0,-509-7 141 0 0,36-2-383 0 0,-37 3 257 0 0,-4-1 126 0 0,1-1-36 0 0,-1 1 1 0 0,1 0-1 0 0,0 0 0 0 0,0 0 0 0 0,0 0 0 0 0,-1 0 1 0 0,1 0-1 0 0,0 0 0 0 0,0 0 0 0 0,-1 0 0 0 0,1 0 0 0 0,0 1 1 0 0,0-1-1 0 0,-1 0 0 0 0,1 0 0 0 0,0 1 0 0 0,-1-1 1 0 0,1 0-1 0 0,0 1 0 0 0,-1-1 0 0 0,1 1 0 0 0,-1-1 1 0 0,1 1-1 0 0,-1-1 0 0 0,1 1 0 0 0,-1-1 0 0 0,1 1 0 0 0,-1 0 1 0 0,1-1-1 0 0,-1 1 0 0 0,0 0 0 0 0,1-1 0 0 0,-1 1 1 0 0,0 0-1 0 0,1 0 0 0 0,-1-1 0 0 0,0 1 0 0 0,0 0 1 0 0,0 0-1 0 0,0-1 0 0 0,0 1 0 0 0,0 1 0 0 0,0 1-127 0 0,-1 3-39 0 0,-79 256-526 0 0,58-193 676 0 0,-8 39-14 0 0,4 1 0 0 0,5 2 1 0 0,-11 205-1 0 0,0 147 227 0 0,11-287-310 0 0,11-118 98 0 0,-3 93-1 0 0,8 27 287 0 0,2-17-430 0 0,3-158 192 0 0,3 51 120 0 0,-3-53-115 0 0,1 0 0 0 0,-1 0 0 0 0,0 0 0 0 0,0 1 0 0 0,0-1 0 0 0,0 0-1 0 0,0 0 1 0 0,0 0 0 0 0,0 0 0 0 0,-1 1 0 0 0,1-1 0 0 0,0 0-1 0 0,-1 0 1 0 0,1 0 0 0 0,0 0 0 0 0,-2 2 0 0 0,-10-3 10 0 0,0 0 1 0 0,0 0-1 0 0,0-1 0 0 0,0-1 1 0 0,0 0-1 0 0,-12-4 1 0 0,-31-4 0 0 0,-535-22-61 0 0,-2 39 196 0 0,539-6-117 0 0,-367 7-17 0 0,340-8-58 0 0,-17-9 154 0 0,94 9-50 0 0,0-1-31 0 0,-13 0 75 0 0,12 1-16 0 0,2 0-47 0 0,-1-1-1 0 0,1 1 1 0 0,-1-1 0 0 0,1 1-1 0 0,-1-1 1 0 0,1 0 0 0 0,-1 0 0 0 0,1 0-1 0 0,0 0 1 0 0,-1 0 0 0 0,1 0 0 0 0,0-1-1 0 0,0 1 1 0 0,0-1 0 0 0,0 0-1 0 0,0 0 1 0 0,0 0 0 0 0,1 1 0 0 0,-1-1-1 0 0,0-1 1 0 0,1 1 0 0 0,0 0-1 0 0,-1 0 1 0 0,1-1 0 0 0,0 1 0 0 0,0 0-1 0 0,0-1 1 0 0,1 1 0 0 0,-2-5-1 0 0,-1-10 43 0 0,0 1-1 0 0,1-1 0 0 0,-1-27 1 0 0,2 23 29 0 0,12-476 248 0 0,3 256-360 0 0,9-141 27 0 0,-19 333-151 0 0,18-242-594 0 0,-13 185 362 0 0,-9 103 308 0 0,0-1 3 0 0,14-106 84 0 0,-14 108-19 0 0,12-70-198 0 0,-6 24 180 0 0,-6 44 96 0 0,11-24 499 0 0,18 23-521 0 0,-25 5-120 0 0,1 0 24 0 0,105-2 285 0 0,-1 0-1947 0 0,-30 4-3535 0 0,-36 2-1439 0 0,16-2-405 0 0,-36-4 5579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907"/>
    </inkml:context>
    <inkml:brush xml:id="br0">
      <inkml:brushProperty name="width" value="0.05" units="cm"/>
      <inkml:brushProperty name="height" value="0.05" units="cm"/>
    </inkml:brush>
  </inkml:definitions>
  <inkml:trace contextRef="#ctx0" brushRef="#br0">0 7 960 0 0,'0'0'2186'0'0,"6"-7"3081"0"0,-4 33-5006 0 0,-1-20-36 0 0,-1-2-20 0 0,0 12 169 0 0,1 1 0 0 0,0 0 0 0 0,2 0 0 0 0,0-1 0 0 0,7 24 0 0 0,17 30 1815 0 0,-26-68-1952 0 0,-1-1-42 0 0,0-1-170 0 0,1 1 0 0 0,-1-1 1 0 0,0 0-1 0 0,0 1 0 0 0,0-1 0 0 0,1 1 1 0 0,-1-1-1 0 0,0 0 0 0 0,0 1 0 0 0,1-1 1 0 0,-1 0-1 0 0,0 1 0 0 0,1-1 0 0 0,-1 0 1 0 0,1 0-1 0 0,-1 1 0 0 0,0-1 1 0 0,1 0-1 0 0,-1 0 0 0 0,1 0 0 0 0,-1 1 1 0 0,1-1-1 0 0,-1 0 0 0 0,0 0 0 0 0,1 0 1 0 0,-1 0-1 0 0,1 0 0 0 0,-1 0 0 0 0,1 0 1 0 0,-1 0-1 0 0,1 0 0 0 0,-1 0 1 0 0,1 0-1 0 0,-1 0 0 0 0,0 0 0 0 0,1-1 1 0 0,-1 1-1 0 0,1 0 0 0 0,0 0 0 0 0,0-1-21 0 0,7-2 42 0 0,-1-1 0 0 0,1 0 0 0 0,-1 0 1 0 0,1-1-1 0 0,-1 0 0 0 0,-1 0 0 0 0,1-1 0 0 0,-1 0 0 0 0,0 0 1 0 0,8-10-1 0 0,-6-2 51 0 0,2-1-143 0 0,-1 0 1 0 0,-1-1-1 0 0,8-31 0 0 0,-5 16-427 0 0,-11 34 463 0 0,0 1 1 0 0,0 0 0 0 0,1 0-1 0 0,-1 0 1 0 0,0 0-1 0 0,0-1 1 0 0,0 1-1 0 0,0 0 1 0 0,1 0-1 0 0,-1 0 1 0 0,0 0 0 0 0,0 0-1 0 0,0 0 1 0 0,0-1-1 0 0,1 1 1 0 0,-1 0-1 0 0,0 0 1 0 0,0 0-1 0 0,1 0 1 0 0,-1 0 0 0 0,0 0-1 0 0,0 0 1 0 0,0 0-1 0 0,1 0 1 0 0,-1 0-1 0 0,0 0 1 0 0,0 0-1 0 0,0 0 1 0 0,1 0 0 0 0,-1 0-1 0 0,0 0 1 0 0,0 0-1 0 0,1 0 1 0 0,-1 0-1 0 0,0 0 1 0 0,0 1 0 0 0,0-1-1 0 0,0 0 1 0 0,1 0-1 0 0,-1 0 1 0 0,0 0-1 0 0,0 0 1 0 0,0 1-1 0 0,0-1 1 0 0,1 0 0 0 0,-1 0-1 0 0,0 0 1 0 0,0 0-1 0 0,0 1 1 0 0,0-1-1 0 0,0 0 1 0 0,0 0-1 0 0,0 0 1 0 0,0 1 0 0 0,1-1-1 0 0,-1 0 1 0 0,0 0-1 0 0,0 1 1 0 0,15 60-611 0 0,-9-30 929 0 0,7 33-6 0 0,-12-61-317 0 0,4 16-2230 0 0,-4-17 1411 0 0,4 4 1194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908"/>
    </inkml:context>
    <inkml:brush xml:id="br0">
      <inkml:brushProperty name="width" value="0.05" units="cm"/>
      <inkml:brushProperty name="height" value="0.05" units="cm"/>
    </inkml:brush>
  </inkml:definitions>
  <inkml:trace contextRef="#ctx0" brushRef="#br0">93 1 744 0 0,'0'0'1344'0'0,"-5"4"-1011"0"0,-52 43 1848 0 0,55-46-1712 0 0,0 3-10 0 0,-17 23 1224 0 0,18-26-1529 0 0,1-1 0 0 0,-1 1 0 0 0,0-1 0 0 0,1 1 1 0 0,0-1-1 0 0,-1 1 0 0 0,1 0 0 0 0,-1-1 0 0 0,1 1 1 0 0,0-1-1 0 0,-1 1 0 0 0,1 0 0 0 0,0-1 0 0 0,0 1 0 0 0,-1 0 1 0 0,1-1-1 0 0,0 1 0 0 0,0 0 0 0 0,0 0 0 0 0,0-1 1 0 0,0 1-1 0 0,0 0 0 0 0,0-1 0 0 0,0 1 0 0 0,0 0 1 0 0,0 0-1 0 0,1-1 0 0 0,-1 1 0 0 0,0 0 0 0 0,1 0 0 0 0,20 4-38 0 0,-16-3 96 0 0,0-3-153 0 0,2 1-41 0 0,0 0-1 0 0,0 0 1 0 0,1 1 0 0 0,-1 0-1 0 0,0 0 1 0 0,0 1-1 0 0,0 0 1 0 0,0 0 0 0 0,-1 1-1 0 0,1-1 1 0 0,11 8 0 0 0,-14-8-29 0 0,-1 1 1 0 0,1-1-1 0 0,-1 1 1 0 0,1 0-1 0 0,-1 0 1 0 0,0 0-1 0 0,0 1 1 0 0,-1-1-1 0 0,1 1 1 0 0,-1-1-1 0 0,1 1 1 0 0,-1 0-1 0 0,0 0 1 0 0,-1 0-1 0 0,1 0 1 0 0,-1 1-1 0 0,0-1 1 0 0,0 0-1 0 0,0 1 1 0 0,0-1-1 0 0,-1 0 1 0 0,1 6-1 0 0,-2-6 8 0 0,1-1 0 0 0,-1 1 0 0 0,0 0-1 0 0,0 0 1 0 0,0-1 0 0 0,-1 1 0 0 0,1-1 0 0 0,-1 1 0 0 0,0-1-1 0 0,0 1 1 0 0,0-1 0 0 0,0 0 0 0 0,0 0 0 0 0,-1 0 0 0 0,0 0-1 0 0,1-1 1 0 0,-1 1 0 0 0,0-1 0 0 0,0 1 0 0 0,0-1 0 0 0,-1 0-1 0 0,1 0 1 0 0,-5 2 0 0 0,4-3-191 0 0,-22-4-2398 0 0,-1-13-3735 0 0,25 14 4475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909"/>
    </inkml:context>
    <inkml:brush xml:id="br0">
      <inkml:brushProperty name="width" value="0.05" units="cm"/>
      <inkml:brushProperty name="height" value="0.05" units="cm"/>
    </inkml:brush>
  </inkml:definitions>
  <inkml:trace contextRef="#ctx0" brushRef="#br0">38 1 2292 0 0,'0'0'8155'0'0,"-1"6"-7506"0"0,-3 25 168 0 0,1 0 0 0 0,2 1 0 0 0,2 0-1 0 0,1-1 1 0 0,8 46 0 0 0,-6-41-408 0 0,-3 18 238 0 0,-1-44-520 0 0,-1 1-1 0 0,1 0 1 0 0,1-1-1 0 0,0 1 1 0 0,1 0-1 0 0,3 11 1 0 0,-5 16 156 0 0,1-35-225 0 0,-1 1-7 0 0,-5 34-435 0 0,4-36 139 0 0,1 0 0 0 0,-1 0 0 0 0,0-1-1 0 0,0 1 1 0 0,0-1 0 0 0,0 1 0 0 0,0-1 0 0 0,0 1 0 0 0,0-1-1 0 0,0 1 1 0 0,0-1 0 0 0,-1 0 0 0 0,-1 2 0 0 0,1-2-1228 0 0,-30-23-11049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92"/>
    </inkml:context>
    <inkml:brush xml:id="br0">
      <inkml:brushProperty name="width" value="0.05" units="cm"/>
      <inkml:brushProperty name="height" value="0.05" units="cm"/>
    </inkml:brush>
  </inkml:definitions>
  <inkml:trace contextRef="#ctx0" brushRef="#br0">320 1118 2516 0 0,'0'0'13337'0'0,"-10"-10"-12968"0"0,9 3 2351 0 0,7-10-2486 0 0,-5 13 241 0 0,1-2-298 0 0,0 1 1 0 0,0 0-1 0 0,0-1 0 0 0,-1 1 0 0 0,0-1 1 0 0,0 1-1 0 0,0-9 0 0 0,-1 11-51 0 0,6-35 549 0 0,66-437 774 0 0,-37 302-1381 0 0,-22 84 2 0 0,1 7-168 0 0,-8 8 75 0 0,-6 70 2 0 0,3-25 16 0 0,-2 27-48 0 0,4-51-342 0 0,-5 52 351 0 0,0 1 0 0 0,0 0 0 0 0,0 0 0 0 0,0-1 0 0 0,0 1 0 0 0,0 0 0 0 0,-1 0 0 0 0,1-1 0 0 0,0 1 0 0 0,0 0 0 0 0,0 0 0 0 0,0-1 0 0 0,0 1 0 0 0,-1 0 0 0 0,1 0 0 0 0,0 0 0 0 0,0 0-1 0 0,0-1 1 0 0,-1 1 0 0 0,1 0 0 0 0,0 0 0 0 0,0 0 0 0 0,0 0 0 0 0,-1 0 0 0 0,1-1 0 0 0,0 1 0 0 0,0 0 0 0 0,-1 0 0 0 0,1 0 0 0 0,0 0 0 0 0,0 0 0 0 0,-1 0 0 0 0,1 0 0 0 0,0 0 0 0 0,0 0 0 0 0,-1 0 0 0 0,1 0 0 0 0,0 0 0 0 0,0 0 0 0 0,-1 0 0 0 0,1 0 0 0 0,0 1 0 0 0,0-1 0 0 0,-1 0 0 0 0,1 0 0 0 0,-23 10-597 0 0,-33 24 614 0 0,44-27-304 0 0,-49 30 155 0 0,-2-3 0 0 0,-86 34 0 0 0,54-23 8 0 0,92-44 193 0 0,-9 4-6397 0 0,37-5-1797 0 0,-15-1 7574 0 0,1 0 1 0 0,-1 0 0 0 0,0-1-1 0 0,14-4 1 0 0,-6 0-920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93"/>
    </inkml:context>
    <inkml:brush xml:id="br0">
      <inkml:brushProperty name="width" value="0.05" units="cm"/>
      <inkml:brushProperty name="height" value="0.05" units="cm"/>
    </inkml:brush>
  </inkml:definitions>
  <inkml:trace contextRef="#ctx0" brushRef="#br0">88 3 152 0 0,'0'0'329'0'0,"-18"-3"272"0"0,-40 15 9777 0 0,57-12-10366 0 0,1 0 0 0 0,0 0 0 0 0,-1 0 0 0 0,1 0 0 0 0,0 0 0 0 0,-1 0 0 0 0,1 0 0 0 0,-1 0 0 0 0,1 0 0 0 0,0 0 0 0 0,-1 0 0 0 0,1 0 0 0 0,0 0 0 0 0,-1 0 0 0 0,1 0 0 0 0,0 1 0 0 0,-1-1 0 0 0,1 0 0 0 0,0 0 0 0 0,-1 0 0 0 0,1 0 0 0 0,0 1 0 0 0,0-1 0 0 0,-1 0 0 0 0,1 0 0 0 0,0 1 0 0 0,0-1 0 0 0,-1 0 0 0 0,1 0 0 0 0,0 1 0 0 0,0-1 0 0 0,0 0 0 0 0,-1 1 0 0 0,1-1 0 0 0,0 0 0 0 0,0 1 0 0 0,0-1 0 0 0,0 0 0 0 0,0 1 0 0 0,0-1 0 0 0,0 0 0 0 0,0 1 0 0 0,0-1 0 0 0,0 0 0 0 0,0 1 0 0 0,0-1 0 0 0,0 1 0 0 0,0-1 0 0 0,0 0 0 0 0,0 1 0 0 0,0-1 0 0 0,0 0 0 0 0,0 1 0 0 0,0-1 0 0 0,1 1 0 0 0,32 38 754 0 0,3 0 0 0 0,75 63 0 0 0,4 4-2935 0 0,-99-79-7874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94"/>
    </inkml:context>
    <inkml:brush xml:id="br0">
      <inkml:brushProperty name="width" value="0.05" units="cm"/>
      <inkml:brushProperty name="height" value="0.05" units="cm"/>
    </inkml:brush>
  </inkml:definitions>
  <inkml:trace contextRef="#ctx0" brushRef="#br0">0 1 928 0 0,'0'0'9977'0'0,"2"5"-9710"0"0,4 15-23 0 0,-5-15 0 0 0,1-1 32 0 0,3 16 57 0 0,0 1 0 0 0,-1 0 0 0 0,0 0 0 0 0,-2 0 0 0 0,-1 40 0 0 0,-1-46-227 0 0,1-1 1 0 0,0 0-1 0 0,5 19 1 0 0,-5-30-94 0 0,0 37 90 0 0,-1-35-128 0 0,7 38-2020 0 0,-6-17-8427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95"/>
    </inkml:context>
    <inkml:brush xml:id="br0">
      <inkml:brushProperty name="width" value="0.05" units="cm"/>
      <inkml:brushProperty name="height" value="0.05" units="cm"/>
    </inkml:brush>
  </inkml:definitions>
  <inkml:trace contextRef="#ctx0" brushRef="#br0">0 122 572 0 0,'0'0'8793'0'0,"24"-23"-6703"0"0,-22 19-2027 0 0,-1-1 0 0 0,1 1-1 0 0,1 0 1 0 0,-1-1 0 0 0,1 1 0 0 0,-1 0 0 0 0,1 0-1 0 0,0 1 1 0 0,1-1 0 0 0,-1 1 0 0 0,1-1 0 0 0,-1 1-1 0 0,9-5 1 0 0,-2 1 63 0 0,0 1 0 0 0,0 0 0 0 0,0 0 0 0 0,1 1 0 0 0,14-4 1 0 0,-23 8-160 0 0,3 2 24 0 0,1 0-7 0 0,0 0 0 0 0,0 1 0 0 0,0-1 0 0 0,-1 1 0 0 0,1 1 0 0 0,0-1 0 0 0,-1 1 0 0 0,0 0 0 0 0,0 0 0 0 0,0 1 0 0 0,0-1 0 0 0,0 1 0 0 0,0 0 0 0 0,-1 1 0 0 0,0-1 0 0 0,0 1 0 0 0,0 0 0 0 0,-1 0 0 0 0,1 0 0 0 0,-1 0 1 0 0,0 1-1 0 0,-1-1 0 0 0,1 1 0 0 0,-1-1 0 0 0,0 1 0 0 0,1 8 0 0 0,-1-5-34 0 0,-1 1 0 0 0,-1 0 0 0 0,1-1 0 0 0,-1 1 0 0 0,-1-1 0 0 0,0 1 0 0 0,0 0 0 0 0,-1-1 0 0 0,0 0 0 0 0,-1 1 0 0 0,-4 9 0 0 0,2-11 47 0 0,-1-1-1 0 0,0 0 0 0 0,-1 0 1 0 0,1-1-1 0 0,-1 0 0 0 0,0 0 1 0 0,-1 0-1 0 0,0-1 0 0 0,-13 7 1 0 0,18-10-25 0 0,-48 31 4832 0 0,60-36-4731 0 0,47-11 33 0 0,-54 13-115 0 0,3 0-9 0 0,3 0-18 0 0,-2 0 21 0 0,0 0 1 0 0,0 0 0 0 0,-1 1 0 0 0,1 0 0 0 0,0 0 0 0 0,0 0-1 0 0,0 1 1 0 0,-1 0 0 0 0,1 0 0 0 0,0 0 0 0 0,0 1 0 0 0,-1 0 0 0 0,0 0-1 0 0,1 0 1 0 0,-1 1 0 0 0,5 3 0 0 0,-3-2-116 0 0,0 1 0 0 0,-1 0 0 0 0,0 0 0 0 0,11 12 0 0 0,-16-15 62 0 0,-5 2-84 0 0,-7 4 94 0 0,0 0 0 0 0,-1-1 0 0 0,0-1 0 0 0,0 0 0 0 0,0 0 0 0 0,-1-1-1 0 0,0-1 1 0 0,0 0 0 0 0,-23 3 0 0 0,20-3 57 0 0,-59 11-1613 0 0,72-15 1006 0 0,-15-5-6262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96"/>
    </inkml:context>
    <inkml:brush xml:id="br0">
      <inkml:brushProperty name="width" value="0.05" units="cm"/>
      <inkml:brushProperty name="height" value="0.05" units="cm"/>
    </inkml:brush>
  </inkml:definitions>
  <inkml:trace contextRef="#ctx0" brushRef="#br0">4 1 1412 0 0,'0'0'4747'0'0,"0"6"-4606"0"0,-3 89 2136 0 0,3-88-2001 0 0,1-1 0 0 0,0 0 0 0 0,1 0-1 0 0,-1 1 1 0 0,1-1 0 0 0,1 0 0 0 0,-1 0-1 0 0,1-1 1 0 0,0 1 0 0 0,4 6-1 0 0,-6-10-10 0 0,0-1-220 0 0,-1 0 0 0 0,1 0 0 0 0,-1 0 0 0 0,1 0 1 0 0,-1 0-1 0 0,1 0 0 0 0,0 0 0 0 0,0 0 0 0 0,-1-1 0 0 0,1 1 0 0 0,0 0 0 0 0,0 0 0 0 0,0-1 0 0 0,0 1 1 0 0,0 0-1 0 0,0-1 0 0 0,0 1 0 0 0,0-1 0 0 0,0 0 0 0 0,0 1 0 0 0,2-1 0 0 0,19 7 546 0 0,-19-7-412 0 0,21-16-105 0 0,-19 12-34 0 0,1-1 0 0 0,-1 0 0 0 0,0 0-1 0 0,0-1 1 0 0,-1 0 0 0 0,0 1-1 0 0,0-1 1 0 0,0-1 0 0 0,0 1 0 0 0,-1-1-1 0 0,0 1 1 0 0,-1-1 0 0 0,1 0 0 0 0,1-12-1 0 0,20-46-36 0 0,-24 65-5 0 0,0-1-1 0 0,0 0 1 0 0,0 1 0 0 0,0-1 0 0 0,0 1-1 0 0,0-1 1 0 0,1 1 0 0 0,-1-1 0 0 0,0 0-1 0 0,0 1 1 0 0,1-1 0 0 0,-1 1 0 0 0,0-1-1 0 0,1 1 1 0 0,-1-1 0 0 0,0 1 0 0 0,1 0-1 0 0,-1-1 1 0 0,1 1 0 0 0,-1-1 0 0 0,1 1-1 0 0,-1 0 1 0 0,0-1 0 0 0,1 1 0 0 0,0 0-1 0 0,-1 0 1 0 0,1-1 0 0 0,-1 1 0 0 0,1 0-1 0 0,-1 0 1 0 0,1 0 0 0 0,-1 0-1 0 0,1 0 1 0 0,0 0 0 0 0,-1 0 0 0 0,1 0-1 0 0,-1 0 1 0 0,1 0 0 0 0,0 0 0 0 0,-1 0-1 0 0,1 0 1 0 0,0 0 0 0 0,1 2-18 0 0,0 0 0 0 0,0 0 0 0 0,0 0 0 0 0,-1 0 0 0 0,1 1 0 0 0,-1-1 0 0 0,1 0 0 0 0,-1 1 0 0 0,0-1 0 0 0,2 3 0 0 0,24 79-302 0 0,-27-81-70 0 0,1 1 0 0 0,-1-1 0 0 0,1 0 0 0 0,0 0 1 0 0,0 1-1 0 0,1-1 0 0 0,-1 0 0 0 0,1 0 0 0 0,-1 0 0 0 0,1 0 1 0 0,0-1-1 0 0,0 1 0 0 0,0 0 0 0 0,4 3 0 0 0,22-7-7105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97"/>
    </inkml:context>
    <inkml:brush xml:id="br0">
      <inkml:brushProperty name="width" value="0.05" units="cm"/>
      <inkml:brushProperty name="height" value="0.05" units="cm"/>
    </inkml:brush>
  </inkml:definitions>
  <inkml:trace contextRef="#ctx0" brushRef="#br0">144 4 1236 0 0,'0'0'885'0'0,"-4"0"-480"0"0,-14-3-43 0 0,14 2 362 0 0,-2 4-422 0 0,-5 3-145 0 0,-70 42 3024 0 0,79-47-2642 0 0,1 0-332 0 0,0 0-1 0 0,0-1 0 0 0,-1 1 0 0 0,1 0 0 0 0,0 0 0 0 0,0-1 0 0 0,0 1 0 0 0,0 0 1 0 0,0 0-1 0 0,1 0 0 0 0,-1 1 0 0 0,0-1 0 0 0,0 0 0 0 0,1 0 0 0 0,-1 0 0 0 0,1 0 0 0 0,-1 1 1 0 0,0 2-1 0 0,0-2 1113 0 0,6-1-1107 0 0,15 4-18 0 0,-14-3-28 0 0,17 2 85 0 0,-11-1-172 0 0,0 1-1 0 0,0 0 1 0 0,-1 1 0 0 0,0 0 0 0 0,0 1-1 0 0,0 0 1 0 0,14 11 0 0 0,-11-8-64 0 0,-12-8-23 0 0,-1 0-1 0 0,1 1 0 0 0,0-1 0 0 0,-1 1 1 0 0,1-1-1 0 0,-1 1 0 0 0,0 0 1 0 0,0-1-1 0 0,1 1 0 0 0,-1 0 0 0 0,0 0 1 0 0,0 0-1 0 0,-1 0 0 0 0,1 0 1 0 0,0 0-1 0 0,-1 0 0 0 0,1 0 0 0 0,-1 1 1 0 0,0-1-1 0 0,1 0 0 0 0,-1 0 0 0 0,0 0 1 0 0,0 0-1 0 0,-1 0 0 0 0,1 1 1 0 0,0-1-1 0 0,-1 0 0 0 0,1 0 0 0 0,-2 3 1 0 0,0-1-25 0 0,1 1 0 0 0,-1-1 0 0 0,0 1 0 0 0,-1-1 0 0 0,1 1 0 0 0,-1-1 0 0 0,0 0 0 0 0,0 0 0 0 0,0-1 0 0 0,0 1 0 0 0,-6 4 0 0 0,-40 19-2187 0 0,46-26 1352 0 0,-11 3-1534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98"/>
    </inkml:context>
    <inkml:brush xml:id="br0">
      <inkml:brushProperty name="width" value="0.05" units="cm"/>
      <inkml:brushProperty name="height" value="0.05" units="cm"/>
    </inkml:brush>
  </inkml:definitions>
  <inkml:trace contextRef="#ctx0" brushRef="#br0">10 152 2424 0 0,'0'0'8002'0'0,"-1"0"-7898"0"0,0 0 1 0 0,1-1 0 0 0,-1 0-1 0 0,0 1 1 0 0,1-1 0 0 0,-1 1 0 0 0,1-1-1 0 0,-1 0 1 0 0,1 1 0 0 0,-1-1-1 0 0,1 0 1 0 0,-1 1 0 0 0,1-1-1 0 0,0 0 1 0 0,-1 0 0 0 0,1 0 0 0 0,0 1-1 0 0,0-1 1 0 0,-1 0 0 0 0,1 0-1 0 0,0 0 1 0 0,0 0 0 0 0,0 1-1 0 0,0-1 1 0 0,0 0 0 0 0,0 0 0 0 0,1-1-1 0 0,10-11 126 0 0,0 1 0 0 0,1 0 0 0 0,1 0 0 0 0,0 2-1 0 0,0-1 1 0 0,1 2 0 0 0,1 0 0 0 0,-1 1 0 0 0,1 0 0 0 0,1 1 0 0 0,17-6-1 0 0,-29 12-220 0 0,0-1-1 0 0,-1 1 1 0 0,1 0-1 0 0,0 1 1 0 0,0-1-1 0 0,0 0 1 0 0,0 1-1 0 0,0 0 1 0 0,-1 0-1 0 0,1 0 1 0 0,0 1-1 0 0,0-1 1 0 0,0 1-1 0 0,0 0 1 0 0,0 0-1 0 0,-1 0 1 0 0,1 1-1 0 0,0-1 1 0 0,-1 1-1 0 0,1 0 1 0 0,-1 0-1 0 0,0 0 0 0 0,0 0 1 0 0,0 1-1 0 0,0-1 1 0 0,0 1-1 0 0,3 3 1 0 0,-4-3-12 0 0,0 0 0 0 0,0 0 0 0 0,-1 1 0 0 0,1-1 0 0 0,-1 1 0 0 0,1 0 0 0 0,-1-1 0 0 0,0 1 0 0 0,-1 0 0 0 0,1 0 0 0 0,-1-1 0 0 0,1 1 0 0 0,-1 0 0 0 0,0 0 0 0 0,0 0 0 0 0,-1 0 0 0 0,1-1 0 0 0,-1 1 0 0 0,0 0 0 0 0,0-1 0 0 0,0 1 0 0 0,-1 0 0 0 0,-1 3 0 0 0,-5 6 9 0 0,1-1-1 0 0,-2 0 0 0 0,0-1 0 0 0,0 0 0 0 0,-1-1 0 0 0,-11 10 0 0 0,-75 58-226 0 0,68-57 222 0 0,9-5 307 0 0,6-2 1019 0 0,13-14-1281 0 0,0 0 0 0 0,0 0 0 0 0,0 0 0 0 0,0 0 0 0 0,-1 0 0 0 0,1 1 0 0 0,0-1 0 0 0,0 0 0 0 0,0 0 0 0 0,0 0 0 0 0,0 0 0 0 0,0 0 0 0 0,-1 1 0 0 0,1-1 0 0 0,0 0 0 0 0,0 0 0 0 0,0 0-1 0 0,0 0 1 0 0,0 1 0 0 0,0-1 0 0 0,0 0 0 0 0,0 0 0 0 0,0 0 0 0 0,0 1 0 0 0,0-1 0 0 0,0 0 0 0 0,0 0 0 0 0,0 0 0 0 0,0 0 0 0 0,0 1 0 0 0,0-1 0 0 0,0 0 0 0 0,0 0 0 0 0,0 0 0 0 0,0 0 0 0 0,1 1 0 0 0,-1-1-1 0 0,0 0 1 0 0,0 0 0 0 0,0 0 0 0 0,0 0 0 0 0,0 0 0 0 0,0 1 0 0 0,0-1 0 0 0,1 0 0 0 0,-1 0 0 0 0,0 0 0 0 0,0 0 0 0 0,0 0 0 0 0,1 0 0 0 0,241 32 1247 0 0,-202-28-1427 0 0,29 9-2502 0 0,-33 5-6035 0 0,-16-13 2239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9.796"/>
    </inkml:context>
    <inkml:brush xml:id="br0">
      <inkml:brushProperty name="width" value="0.05" units="cm"/>
      <inkml:brushProperty name="height" value="0.05" units="cm"/>
    </inkml:brush>
  </inkml:definitions>
  <inkml:trace contextRef="#ctx0" brushRef="#br0">96 0 716 0 0,'0'0'336'0'0,"-33"35"2392"0"0,4 9-483 0 0,27-41-2015 0 0,2 57 1021 0 0,-18 89-371 0 0,17-144-796 0 0,-2 11-27 0 0,2-4-24 0 0,-3-2 150 0 0,-1-4-5621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86"/>
    </inkml:context>
    <inkml:brush xml:id="br0">
      <inkml:brushProperty name="width" value="0.05" units="cm"/>
      <inkml:brushProperty name="height" value="0.05" units="cm"/>
    </inkml:brush>
  </inkml:definitions>
  <inkml:trace contextRef="#ctx0" brushRef="#br0">16 14 3376 0 0,'-11'-12'9730'0'0,"6"11"-6190"0"0,7 23-4352 0 0,0-4 1599 0 0,19 272 68 0 0,-7-133-957 0 0,-13-143 84 0 0,0-1 1 0 0,1 1 0 0 0,6 25 0 0 0,-1-8-3107 0 0,-3 2-7986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87"/>
    </inkml:context>
    <inkml:brush xml:id="br0">
      <inkml:brushProperty name="width" value="0.05" units="cm"/>
      <inkml:brushProperty name="height" value="0.05" units="cm"/>
    </inkml:brush>
  </inkml:definitions>
  <inkml:trace contextRef="#ctx0" brushRef="#br0">1 139 1860 0 0,'0'0'670'0'0,"0"-9"330"0"0,2 2 1857 0 0,5-3-2536 0 0,0 1 0 0 0,0 0-1 0 0,1 0 1 0 0,1 0 0 0 0,0 1-1 0 0,0 0 1 0 0,0 1 0 0 0,1 0 0 0 0,0 0-1 0 0,0 1 1 0 0,1 1 0 0 0,-1-1-1 0 0,1 2 1 0 0,0 0 0 0 0,1 0-1 0 0,18-3 1 0 0,-21 4-342 0 0,12 8 34 0 0,-8-2-4 0 0,17 10-78 0 0,-28-11 38 0 0,16 38-224 0 0,-18-37 220 0 0,-4 21-20 0 0,-14 34 88 0 0,11-45-45 0 0,-1-1 1 0 0,0 1-1 0 0,-1-2 0 0 0,-1 1 0 0 0,-17 16 0 0 0,21-21 49 0 0,4-5-30 0 0,-39 34 4184 0 0,46-34-4042 0 0,17 4-61 0 0,-17-4 31 0 0,-1-2 12 0 0,75 9 210 0 0,-72-7-361 0 0,1-1 0 0 0,-1 1 1 0 0,-1 1-1 0 0,1-1 0 0 0,0 1 1 0 0,0 0-1 0 0,-1 1 0 0 0,0 0 1 0 0,9 6-1 0 0,-13-8 10 0 0,0 0 0 0 0,0 0 0 0 0,0 0 0 0 0,0 0 1 0 0,-1 0-1 0 0,1 0 0 0 0,-1 0 0 0 0,0 0 0 0 0,0 0 0 0 0,1 1 0 0 0,-1-1 0 0 0,-1 1 1 0 0,1-1-1 0 0,0 1 0 0 0,0-1 0 0 0,-1 1 0 0 0,0-1 0 0 0,1 1 0 0 0,-1-1 1 0 0,0 1-1 0 0,0 0 0 0 0,-1-1 0 0 0,0 6 0 0 0,0-5-35 0 0,1 1 5 0 0,-2 4 36 0 0,0-1-1 0 0,0 0 0 0 0,-1-1 1 0 0,0 1-1 0 0,0 0 0 0 0,-1-1 0 0 0,0 1 1 0 0,0-1-1 0 0,0 0 0 0 0,0-1 1 0 0,-1 1-1 0 0,0-1 0 0 0,-1 0 1 0 0,1 0-1 0 0,-1 0 0 0 0,0-1 0 0 0,0 0 1 0 0,-8 4-1 0 0,-9 6-1138 0 0,-1-2 0 0 0,0-1 0 0 0,-43 13 0 0 0,64-23-217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88"/>
    </inkml:context>
    <inkml:brush xml:id="br0">
      <inkml:brushProperty name="width" value="0.05" units="cm"/>
      <inkml:brushProperty name="height" value="0.05" units="cm"/>
    </inkml:brush>
  </inkml:definitions>
  <inkml:trace contextRef="#ctx0" brushRef="#br0">2 1 860 0 0,'0'0'462'0'0,"0"7"76"0"0,-1 12 501 0 0,1 0-1 0 0,0 0 1 0 0,2 0 0 0 0,0-1-1 0 0,5 21 1 0 0,-6-33-714 0 0,1 0-1 0 0,0 0 1 0 0,0 0-1 0 0,0 0 1 0 0,0 0 0 0 0,1-1-1 0 0,0 1 1 0 0,0-1-1 0 0,1 0 1 0 0,0 0 0 0 0,0 0-1 0 0,0 0 1 0 0,7 6-1 0 0,-9-9 89 0 0,-1-2-370 0 0,0 1 1 0 0,-1-1 0 0 0,1 0-1 0 0,0 1 1 0 0,0-1 0 0 0,0 0 0 0 0,0 1-1 0 0,0-1 1 0 0,-1 0 0 0 0,1 0 0 0 0,0 0-1 0 0,0 0 1 0 0,0 0 0 0 0,0 0-1 0 0,0 0 1 0 0,0 0 0 0 0,0 0 0 0 0,0 0-1 0 0,0 0 1 0 0,-1-1 0 0 0,1 1 0 0 0,0 0-1 0 0,0-1 1 0 0,1 1 0 0 0,25-9 477 0 0,-26 8-539 0 0,5-2 85 0 0,-1 0 0 0 0,1 0 0 0 0,-1-1 0 0 0,0 0 1 0 0,0 0-1 0 0,0-1 0 0 0,-1 1 0 0 0,0-1 0 0 0,0 0 1 0 0,0 0-1 0 0,0-1 0 0 0,-1 1 0 0 0,0-1 0 0 0,0 1 0 0 0,0-1 1 0 0,-1 0-1 0 0,1 0 0 0 0,1-10 0 0 0,-1 7-54 0 0,0 0 1 0 0,0 0-1 0 0,1 0 0 0 0,1 1 0 0 0,10-16 0 0 0,-14 22-44 0 0,-1 2 27 0 0,0 0 0 0 0,0-1-1 0 0,0 1 1 0 0,0 0-1 0 0,0-1 1 0 0,0 1 0 0 0,0 0-1 0 0,0-1 1 0 0,0 1-1 0 0,1 0 1 0 0,-1 0-1 0 0,0-1 1 0 0,0 1 0 0 0,0 0-1 0 0,0 0 1 0 0,0-1-1 0 0,0 1 1 0 0,1 0 0 0 0,-1 0-1 0 0,0-1 1 0 0,0 1-1 0 0,0 0 1 0 0,1 0 0 0 0,-1-1-1 0 0,0 1 1 0 0,0 0-1 0 0,1 0 1 0 0,-1 0-1 0 0,0 0 1 0 0,0 0 0 0 0,1-1-1 0 0,-1 1 1 0 0,0 0-1 0 0,0 0 1 0 0,1 0 0 0 0,-1 0-1 0 0,0 0 1 0 0,1 0-1 0 0,-1 0 1 0 0,0 0-1 0 0,1 0 1 0 0,-1 0 0 0 0,0 0-1 0 0,0 0 1 0 0,1 0-1 0 0,-1 0 1 0 0,0 0 0 0 0,1 0-1 0 0,-1 1 1 0 0,0-1-1 0 0,0 0 1 0 0,1 0-1 0 0,-1 0 1 0 0,0 0 0 0 0,0 0-1 0 0,1 1 1 0 0,-1-1-1 0 0,0 0 1 0 0,0 0 0 0 0,0 1-1 0 0,1-1 1 0 0,-1 0-1 0 0,0 0 1 0 0,0 1-1 0 0,0-1 1 0 0,1 1 0 0 0,17 19-44 0 0,29 58 773 0 0,-46-76-680 0 0,11 14-342 0 0,-11-15 1046 0 0,3 2-2688 0 0,0 0 0 0 0,0 0 0 0 0,0-1 0 0 0,0 0 0 0 0,0 1-1 0 0,9 2 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89"/>
    </inkml:context>
    <inkml:brush xml:id="br0">
      <inkml:brushProperty name="width" value="0.05" units="cm"/>
      <inkml:brushProperty name="height" value="0.05" units="cm"/>
    </inkml:brush>
  </inkml:definitions>
  <inkml:trace contextRef="#ctx0" brushRef="#br0">50 1 1512 0 0,'0'0'511'0'0,"-50"32"10772"0"0,52-32-11257 0 0,0 1 0 0 0,0 0-1 0 0,0 1 1 0 0,0-1 0 0 0,0 0 0 0 0,-1 0 0 0 0,1 1 0 0 0,0-1-1 0 0,-1 1 1 0 0,1 0 0 0 0,1 2 0 0 0,-3-4-16 0 0,4 3 202 0 0,44 21 775 0 0,-42-21-983 0 0,-1 0-1 0 0,0 1 0 0 0,-1 0 0 0 0,1 0 1 0 0,-1 1-1 0 0,8 8 0 0 0,-10-11-12 0 0,-2-1 7 0 0,1-1-1 0 0,0 1 1 0 0,0-1-1 0 0,-1 1 0 0 0,1-1 1 0 0,0 1-1 0 0,-1 0 0 0 0,1-1 1 0 0,0 1-1 0 0,-1 0 1 0 0,1-1-1 0 0,-1 1 0 0 0,1 0 1 0 0,-1 0-1 0 0,0-1 1 0 0,1 1-1 0 0,-1 0 0 0 0,0 0 1 0 0,1 0-1 0 0,-1 0 0 0 0,0 0 1 0 0,0-1-1 0 0,0 1 1 0 0,0 0-1 0 0,0 0 0 0 0,0 0 1 0 0,0 0-1 0 0,0 0 1 0 0,0 1-1 0 0,-2 23-109 0 0,1-21 91 0 0,-10 14 16 0 0,-44 28-401 0 0,54-44 158 0 0,-24 7-1626 0 0,6-28-9681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90"/>
    </inkml:context>
    <inkml:brush xml:id="br0">
      <inkml:brushProperty name="width" value="0.05" units="cm"/>
      <inkml:brushProperty name="height" value="0.05" units="cm"/>
    </inkml:brush>
  </inkml:definitions>
  <inkml:trace contextRef="#ctx0" brushRef="#br0">18 78 2108 0 0,'0'0'3551'0'0,"-18"-10"5945"0"0,22 5-9326 0 0,0 0 1 0 0,0 0 0 0 0,1 0-1 0 0,-1 0 1 0 0,1 1-1 0 0,0-1 1 0 0,0 1 0 0 0,1 1-1 0 0,-1-1 1 0 0,1 1 0 0 0,0 0-1 0 0,-1 0 1 0 0,2 0 0 0 0,-1 1-1 0 0,0 0 1 0 0,0 0-1 0 0,1 1 1 0 0,-1-1 0 0 0,1 2-1 0 0,-1-1 1 0 0,1 1 0 0 0,-1 0-1 0 0,1 0 1 0 0,7 1-1 0 0,-13 0-183 0 0,1-1 1 0 0,0 1-1 0 0,-1-1 0 0 0,1 1 0 0 0,0 0 0 0 0,-1 0 0 0 0,1 0 0 0 0,-1 0 0 0 0,1 0 0 0 0,-1 0 0 0 0,0 0 0 0 0,1 0 0 0 0,-1 0 0 0 0,0 1 0 0 0,0-1 0 0 0,0 1 0 0 0,0-1 0 0 0,0 1 0 0 0,0-1 0 0 0,0 1 1 0 0,-1-1-1 0 0,1 1 0 0 0,0 0 0 0 0,-1-1 0 0 0,1 1 0 0 0,-1 0 0 0 0,0 0 0 0 0,0-1 0 0 0,0 1 0 0 0,1 0 0 0 0,-2 0 0 0 0,1-1 0 0 0,0 1 0 0 0,0 0 0 0 0,0 0 0 0 0,-2 2 0 0 0,1 3-27 0 0,0 0 0 0 0,-1-1-1 0 0,0 1 1 0 0,0 0 0 0 0,-1-1 0 0 0,0 0-1 0 0,-4 8 1 0 0,-14 15-194 0 0,-33 37-1 0 0,52-65 260 0 0,1 0 0 0 0,-1 1 0 0 0,1 0 0 0 0,-1-1 0 0 0,1 1 0 0 0,0 0 0 0 0,0 0-1 0 0,0-1 1 0 0,0 1 0 0 0,0 0 0 0 0,0 0 0 0 0,1 0 0 0 0,-1 0 0 0 0,1 0 0 0 0,-1 0 0 0 0,1 4-1 0 0,0-5 4 0 0,0 0-1 0 0,0 1 0 0 0,1-1 1 0 0,-1 0-1 0 0,1 1 0 0 0,-1-1 1 0 0,1 0-1 0 0,-1 0 0 0 0,1 0 1 0 0,0 1-1 0 0,-1-1 0 0 0,1 0 1 0 0,0 0-1 0 0,0 0 0 0 0,0 0 1 0 0,0 0-1 0 0,0-1 0 0 0,0 1 0 0 0,2 1 1 0 0,5 2 48 0 0,0 0 0 0 0,0-1 0 0 0,0 1 0 0 0,1-2 0 0 0,15 4 0 0 0,-18-5-134 0 0,3 1 25 0 0,1 1-1 0 0,-1-1 0 0 0,0 1 1 0 0,0 1-1 0 0,0 0 0 0 0,0 0 1 0 0,-1 0-1 0 0,0 1 0 0 0,0 1 1 0 0,0-1-1 0 0,0 1 0 0 0,-1 1 1 0 0,0-1-1 0 0,0 1 0 0 0,-1 1 1 0 0,0-1-1 0 0,0 1 0 0 0,-1 0 1 0 0,6 11-1 0 0,-10-16 11 0 0,0 0 0 0 0,-1 1 0 0 0,0-1 0 0 0,1 1 0 0 0,-1-1 0 0 0,0 1-1 0 0,-1-1 1 0 0,1 1 0 0 0,-1-1 0 0 0,0 0 0 0 0,1 1 0 0 0,-1-1 0 0 0,-1 0 0 0 0,-1 5 0 0 0,0 1-4 0 0,-2 6-131 0 0,-1-1 0 0 0,0 0 0 0 0,-1-1 0 0 0,0 0 0 0 0,-1 0 0 0 0,0 0 0 0 0,-15 16 0 0 0,18-25-231 0 0,1-1-1 0 0,-1 1 1 0 0,0-1 0 0 0,0 0 0 0 0,-1 0 0 0 0,1-1 0 0 0,-1 1 0 0 0,1-1 0 0 0,-1 0 0 0 0,0-1 0 0 0,-9 2 0 0 0,-60 3-8097 0 0,67-6 6612 0 0,-19-4 83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91"/>
    </inkml:context>
    <inkml:brush xml:id="br0">
      <inkml:brushProperty name="width" value="0.05" units="cm"/>
      <inkml:brushProperty name="height" value="0.05" units="cm"/>
    </inkml:brush>
  </inkml:definitions>
  <inkml:trace contextRef="#ctx0" brushRef="#br0">43 105 552 0 0,'0'0'1394'0'0,"0"1"-1288"0"0,1 0 0 0 0,-1 0 0 0 0,0-1 0 0 0,0 1 0 0 0,0 0 0 0 0,0 0 0 0 0,0 0 0 0 0,0-1 0 0 0,0 1 0 0 0,0 0 0 0 0,0 0 0 0 0,0 0 0 0 0,0 0 0 0 0,0-1-1 0 0,-1 1 1 0 0,1 0 0 0 0,0 0 0 0 0,-1-1 0 0 0,1 1 0 0 0,0 0 0 0 0,-1 0 0 0 0,1-1 0 0 0,-2 2 0 0 0,-17-4 5737 0 0,15 1-5427 0 0,4 1-462 0 0,-1 0 131 0 0,1 0 0 0 0,-1 0-1 0 0,0-1 1 0 0,0 1 0 0 0,1 0 0 0 0,-1 0 0 0 0,0-1 0 0 0,1 1 0 0 0,-1 0-1 0 0,0-1 1 0 0,1 1 0 0 0,-1 0 0 0 0,1-1 0 0 0,-1 1 0 0 0,1-1 0 0 0,-1 1 0 0 0,1-1-1 0 0,-1 1 1 0 0,1-1 0 0 0,-1 1 0 0 0,1-1 0 0 0,-1 0 0 0 0,1 1 0 0 0,0-1-1 0 0,0 0 1 0 0,-1 1 0 0 0,1-1 0 0 0,0 0 0 0 0,0 1 0 0 0,0-1 0 0 0,-1 0 0 0 0,1 0-1 0 0,0 1 1 0 0,0-1 0 0 0,0 0 0 0 0,0 1 0 0 0,1-1 0 0 0,-1 0 0 0 0,0 0-1 0 0,0-1 1 0 0,1 0 1231 0 0,0-1-1260 0 0,-1 0 0 0 0,1 0 0 0 0,0 0 0 0 0,-1 0 0 0 0,1 1 0 0 0,1-1 0 0 0,-1 0 0 0 0,0 1 0 0 0,1-1 0 0 0,-1 1 0 0 0,1 0 0 0 0,2-3 0 0 0,-3 4 60 0 0,24-27 689 0 0,-22 24-904 0 0,-2 2-116 0 0,1 0 0 0 0,0 0 1 0 0,-1 0-1 0 0,1 0 0 0 0,0 0 1 0 0,0 0-1 0 0,0 1 1 0 0,0-1-1 0 0,0 1 0 0 0,1-1 1 0 0,-1 1-1 0 0,0 0 0 0 0,1 0 1 0 0,-1 0-1 0 0,1 0 1 0 0,4-1-1 0 0,24 9-1309 0 0,-25-5 725 0 0,-2-1-1191 0 0,0 1 853 0 0,0-1 1 0 0,0 0-1 0 0,0 1 1 0 0,0-2 0 0 0,8 2-1 0 0,-9-2-549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76"/>
    </inkml:context>
    <inkml:brush xml:id="br0">
      <inkml:brushProperty name="width" value="0.05" units="cm"/>
      <inkml:brushProperty name="height" value="0.05" units="cm"/>
    </inkml:brush>
  </inkml:definitions>
  <inkml:trace contextRef="#ctx0" brushRef="#br0">6 1253 2456 0 0,'14'-9'16949'0'0,"-12"1"-16749"0"0,0-1 0 0 0,-1 0 0 0 0,0 0 0 0 0,0 1 0 0 0,0-10 0 0 0,-1 15-124 0 0,-4-50 335 0 0,3 27-318 0 0,-1 0 0 0 0,-7-33 0 0 0,5 35-94 0 0,1 1 0 0 0,-1-31 0 0 0,4-235-56 0 0,3 230-21 0 0,13-78 0 0 0,-13 116 100 0 0,3-28-90 0 0,6-34-70 0 0,-10 60 51 0 0,-2 19 6 0 0,0-1 0 0 0,0 1 0 0 0,1-1 1 0 0,-1 1-1 0 0,1 0 0 0 0,0-1 0 0 0,3-6 0 0 0,-3 8-1 0 0,-1-13-750 0 0,0 16 827 0 0,0-1 0 0 0,0 1 0 0 0,0 0 0 0 0,0-1 1 0 0,0 1-1 0 0,0 0 0 0 0,0-1 0 0 0,0 1 0 0 0,0 0 1 0 0,0 0-1 0 0,0-1 0 0 0,0 1 0 0 0,0 0 0 0 0,0-1 0 0 0,0 1 1 0 0,0 0-1 0 0,0-1 0 0 0,0 1 0 0 0,1 0 0 0 0,-1 0 1 0 0,0-1-1 0 0,0 1 0 0 0,0 0 0 0 0,0 0 0 0 0,1-1 0 0 0,-1 1 1 0 0,0 0-1 0 0,0 0 0 0 0,0 0 0 0 0,1-1 0 0 0,-1 1 0 0 0,0 0 1 0 0,0 0-1 0 0,1 0 0 0 0,-1 0 0 0 0,0-1 0 0 0,1 1 1 0 0,-1 0-1 0 0,0 0 0 0 0,0 0 0 0 0,1 0 0 0 0,-1 0 0 0 0,0 0 1 0 0,1 0-1 0 0,-1 0 0 0 0,0 0 0 0 0,1 0 0 0 0,-1 0 0 0 0,0 0 1 0 0,1 0-1 0 0,-1 0 0 0 0,0 0 0 0 0,1 1 0 0 0,19 16 43 0 0,-15-13 30 0 0,-1-1-41 0 0,-1-1 1 0 0,1 0 0 0 0,0 1 0 0 0,0-1-1 0 0,0-1 1 0 0,0 1 0 0 0,0-1 0 0 0,1 1-1 0 0,-1-1 1 0 0,0 0 0 0 0,6 0-1 0 0,69 6 247 0 0,145-5-1 0 0,-141-5-375 0 0,141 15 1 0 0,-103 0 22 0 0,98 12-46 0 0,-216-24 156 0 0,-1 1-46 0 0,1 0 0 0 0,-1 0-1 0 0,0 0 1 0 0,1 0 0 0 0,-1-1-1 0 0,1 1 1 0 0,0-1 0 0 0,-1 0 0 0 0,1 1-1 0 0,2-2 1 0 0,24 3-34 0 0,-26-1 107 0 0,57 6-138 0 0,-56-7 93 0 0,17 4-46 0 0,86 18 28 0 0,-104-21 80 0 0,18 1-32 0 0,-19-1-19 0 0,-1-1 1 0 0,0 0-1 0 0,0 1 1 0 0,0-1-1 0 0,0 0 1 0 0,0 0 0 0 0,1 0-1 0 0,-1 0 1 0 0,0 0-1 0 0,0 0 1 0 0,0 0-1 0 0,1 0 1 0 0,-1 0 0 0 0,0 0-1 0 0,0-1 1 0 0,0 1-1 0 0,0 0 1 0 0,0-1-1 0 0,1 1 1 0 0,-1-1-1 0 0,0 0 1 0 0,0 1 0 0 0,0-1-1 0 0,0 0 1 0 0,-1 1-1 0 0,1-1 1 0 0,0 0-1 0 0,0 0 1 0 0,0 0 0 0 0,-1 0-1 0 0,1 0 1 0 0,0 0-1 0 0,-1 0 1 0 0,1 0-1 0 0,-1 0 1 0 0,1 0 0 0 0,-1 0-1 0 0,1 0 1 0 0,-1 0-1 0 0,0-1 1 0 0,0 1-1 0 0,1 0 1 0 0,-1 0 0 0 0,0 0-1 0 0,0-1 1 0 0,0 0-1 0 0,5-16 17 0 0,0 1 0 0 0,2 0 0 0 0,0 0 0 0 0,1 1 0 0 0,1 0 0 0 0,11-16-1 0 0,8-8-407 0 0,41-43-1 0 0,-63 75 280 0 0,-4 4-23 0 0,1 1 1 0 0,-1 0-1 0 0,1 0 0 0 0,0 0 0 0 0,0 0 1 0 0,0 1-1 0 0,0-1 0 0 0,0 1 0 0 0,7-4 0 0 0,-8 5-29 0 0,3 6 90 0 0,-1 1 1 0 0,0-1-1 0 0,0 1 0 0 0,-1 0 0 0 0,0 0 0 0 0,0 0 0 0 0,0 0 0 0 0,-1 0 0 0 0,3 10 0 0 0,11 68-208 0 0,-5-27 177 0 0,1-3 40 0 0,-1-6 3 0 0,2 0-1 0 0,19 49 1 0 0,-16-53 17 0 0,-13-33 228 0 0,0-1 0 0 0,1 1 0 0 0,0-1 0 0 0,10 17 0 0 0,-14-27-188 0 0,1 1 0 0 0,-1-1 0 0 0,1 1 1 0 0,-1-1-1 0 0,1 1 0 0 0,-1-1 0 0 0,1 1 0 0 0,0-1 0 0 0,-1 0 0 0 0,1 1 0 0 0,0-1 0 0 0,-1 0 0 0 0,1 0 0 0 0,0 0 0 0 0,-1 1 0 0 0,1-1 0 0 0,0 0 0 0 0,-1 0 0 0 0,1 0 0 0 0,0 0 0 0 0,0 0 0 0 0,-1 0 0 0 0,1 0 0 0 0,0 0 0 0 0,-1-1 0 0 0,1 1 0 0 0,0 0 0 0 0,-1 0 0 0 0,1 0 0 0 0,0-1 0 0 0,-1 1 0 0 0,1 0 0 0 0,1-1 0 0 0,16-13 235 0 0,-17 13-287 0 0,8-8 59 0 0,-1-1 0 0 0,0 0 1 0 0,-1 0-1 0 0,0-1 0 0 0,-1 0 0 0 0,0 0 0 0 0,0 0 1 0 0,4-15-1 0 0,-6 16-48 0 0,110-230-636 0 0,-71 162 272 0 0,-42 74 316 0 0,1 1-1 0 0,0-1 0 0 0,0 1 0 0 0,1 0 0 0 0,-1 0 0 0 0,1 0 0 0 0,-1 0 1 0 0,1 0-1 0 0,0 1 0 0 0,0-1 0 0 0,0 1 0 0 0,1 0 0 0 0,-1 0 0 0 0,6-3 1 0 0,-7 5-63 0 0,3 3 24 0 0,1 3 64 0 0,1 1 0 0 0,-1-1 1 0 0,0 2-1 0 0,-1-1 0 0 0,0 0 0 0 0,0 1 0 0 0,0 0 0 0 0,-1 0 0 0 0,0 1 0 0 0,-1-1 0 0 0,5 18 0 0 0,4 20-90 0 0,5 48 1 0 0,-11-64 104 0 0,0 7 117 0 0,-2-7 412 0 0,2 0 0 0 0,12 39 0 0 0,-17-67 317 0 0,6-7-616 0 0,5-5-151 0 0,0-1-1 0 0,0 0 0 0 0,-1-1 0 0 0,0-1 1 0 0,-1 0-1 0 0,-1 0 0 0 0,12-21 0 0 0,18-31-311 0 0,61-114-904 0 0,-100 178 1145 0 0,0 0 1 0 0,0 1-1 0 0,0-1 0 0 0,1 0 0 0 0,-1 1 0 0 0,0-1 0 0 0,0 1 0 0 0,0-1 0 0 0,1 0 0 0 0,-1 1 1 0 0,0-1-1 0 0,1 1 0 0 0,-1-1 0 0 0,1 1 0 0 0,-1-1 0 0 0,1 1 0 0 0,-1-1 0 0 0,1 1 0 0 0,-1 0 1 0 0,1-1-1 0 0,-1 1 0 0 0,1 0 0 0 0,-1-1 0 0 0,1 1 0 0 0,0 0 0 0 0,-1 0 0 0 0,1-1 0 0 0,-1 1 0 0 0,1 0 1 0 0,0 0-1 0 0,-1 0 0 0 0,1 0 0 0 0,0 0 0 0 0,-1 0 0 0 0,1 0 0 0 0,0 0 0 0 0,-1 0 0 0 0,1 0 1 0 0,0 0-1 0 0,-1 1 0 0 0,1-1 0 0 0,-1 0 0 0 0,1 0 0 0 0,0 1 0 0 0,-1-1 0 0 0,1 0 0 0 0,-1 1 1 0 0,1-1-1 0 0,-1 0 0 0 0,1 1 0 0 0,-1-1 0 0 0,1 1 0 0 0,-1-1 0 0 0,1 1 0 0 0,-1-1 0 0 0,0 1 1 0 0,1-1-1 0 0,-1 1 0 0 0,0-1 0 0 0,1 1 0 0 0,-1 0 0 0 0,0-1 0 0 0,0 2 0 0 0,15 36-135 0 0,11 101-163 0 0,-1-16 346 0 0,-8-60-26 0 0,-16-60 18 0 0,18 45 1649 0 0,-16-47-1605 0 0,-1-1 0 0 0,1 0 0 0 0,0 0 0 0 0,0 0 0 0 0,-1 0 1 0 0,1 0-1 0 0,0 0 0 0 0,0-1 0 0 0,-1 1 0 0 0,1-1 0 0 0,0 0 0 0 0,-1 0 0 0 0,1 0 0 0 0,0 0 0 0 0,-1 0 0 0 0,3-3 1 0 0,52-25 263 0 0,-22 17-141 0 0,-15 6-271 0 0,-18 6 64 0 0,1-1 18 0 0,362-21-112 0 0,-216 18 292 0 0,239 20-588 0 0,-71 1 189 0 0,-235-14 199 0 0,-48-1-59 0 0,0-1 0 0 0,56-6 0 0 0,-8 7 33 0 0,249-30-676 0 0,-253 25-142 0 0,-77 3 860 0 0,0 1 1 0 0,-1 0 0 0 0,1 0-1 0 0,0 0 1 0 0,-1-1 0 0 0,1 1-1 0 0,0 0 1 0 0,-1 0 0 0 0,1 0-1 0 0,-1 0 1 0 0,0 0 0 0 0,1 0-1 0 0,-1 0 1 0 0,0 0 0 0 0,1 0-1 0 0,-1 0 1 0 0,0 0 0 0 0,0 1-1 0 0,0-1 1 0 0,0 0 0 0 0,0 0-1 0 0,0 1 1 0 0,-1 32-59 0 0,-1-18 36 0 0,-9 47-133 0 0,-24 118 115 0 0,31-163 50 0 0,1-1 0 0 0,1 1 0 0 0,1 0 1 0 0,1 31-1 0 0,0-20-91 0 0,-14 137 53 0 0,13-157 50 0 0,-5 26 18 0 0,3-23-56 0 0,1 1 0 0 0,1 0-1 0 0,0 0 1 0 0,1 17 0 0 0,0 79 115 0 0,0-106-47 0 0,0 37-98 0 0,-2-25 95 0 0,0 1 1 0 0,2 30 0 0 0,0-42 7 0 0,0 66 46 0 0,0-67 20 0 0,-3 19-2363 0 0,2-13-1035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77"/>
    </inkml:context>
    <inkml:brush xml:id="br0">
      <inkml:brushProperty name="width" value="0.05" units="cm"/>
      <inkml:brushProperty name="height" value="0.05" units="cm"/>
    </inkml:brush>
  </inkml:definitions>
  <inkml:trace contextRef="#ctx0" brushRef="#br0">1 1 2160 0 0,'0'0'11433'0'0,"4"7"-11071"0"0,2 1-195 0 0,-1 1 1 0 0,-1 0-1 0 0,0 0 0 0 0,0 0 0 0 0,-1 1 0 0 0,0-1 0 0 0,-1 1 0 0 0,3 16 0 0 0,23 140 1191 0 0,-20-122-995 0 0,41 188 578 0 0,-40-163-540 0 0,-8-66-363 0 0,0 0-4 0 0,2 8-30 0 0,3 15 932 0 0,-5-24-1427 0 0,-1 0-1 0 0,0 1 1 0 0,0-1 0 0 0,0 0 0 0 0,0 0-1 0 0,0 1 1 0 0,0-1 0 0 0,-1 0 0 0 0,1 0-1 0 0,-1 1 1 0 0,1-1 0 0 0,-1 0-1 0 0,0 0 1 0 0,0 0 0 0 0,0 0 0 0 0,-2 3-1 0 0,-14-2-8280 0 0,14-3 6986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78"/>
    </inkml:context>
    <inkml:brush xml:id="br0">
      <inkml:brushProperty name="width" value="0.05" units="cm"/>
      <inkml:brushProperty name="height" value="0.05" units="cm"/>
    </inkml:brush>
  </inkml:definitions>
  <inkml:trace contextRef="#ctx0" brushRef="#br0">320 86 2076 0 0,'0'0'11717'0'0,"-5"-1"-11557"0"0,-17-4-49 0 0,17 4 15 0 0,-41 16 511 0 0,36-10-544 0 0,1 0 1 0 0,0 1-1 0 0,0 0 0 0 0,1 0 1 0 0,0 1-1 0 0,0 0 1 0 0,0 0-1 0 0,1 1 1 0 0,-12 16-1 0 0,-1 0 23 0 0,6-7 59 0 0,0 1-1 0 0,2 0 0 0 0,0 1 0 0 0,-15 35 1 0 0,2-7 416 0 0,21-37-474 0 0,0 0-1 0 0,1 1 0 0 0,0-1 0 0 0,0 1 1 0 0,1-1-1 0 0,1 1 0 0 0,0 0 0 0 0,0 0 1 0 0,1-1-1 0 0,0 1 0 0 0,1 0 1 0 0,0 0-1 0 0,1-1 0 0 0,0 1 0 0 0,1 0 1 0 0,0-1-1 0 0,6 15 0 0 0,8 14 222 0 0,1 0-1 0 0,47 72 1 0 0,-60-103-249 0 0,1 0-1 0 0,-1-1 1 0 0,1 0-1 0 0,1 0 1 0 0,0 0 0 0 0,-1 0-1 0 0,2-1 1 0 0,-1 0 0 0 0,1-1-1 0 0,0 0 1 0 0,0 0-1 0 0,1-1 1 0 0,-1 0 0 0 0,1 0-1 0 0,0-1 1 0 0,0 0 0 0 0,10 2-1 0 0,-4-3-16 0 0,0 0 0 0 0,1-2 0 0 0,-1 1-1 0 0,0-2 1 0 0,0 0 0 0 0,0-1 0 0 0,0 0-1 0 0,0-2 1 0 0,0 1 0 0 0,15-7 0 0 0,11-4-4 0 0,0-1 0 0 0,-1-2 0 0 0,-1-2-1 0 0,-1-2 1 0 0,-1-1 0 0 0,0-2 0 0 0,54-46 0 0 0,-81 59-87 0 0,0 1-1 0 0,-1-1 0 0 0,-1-1 1 0 0,0 1-1 0 0,0-1 1 0 0,-1-1-1 0 0,-1 0 1 0 0,0 1-1 0 0,-1-2 1 0 0,0 1-1 0 0,-1-1 1 0 0,0 0-1 0 0,-1 1 0 0 0,-1-1 1 0 0,0-1-1 0 0,-1-13 1 0 0,-1-8-112 0 0,-1-1 1 0 0,-3 1-1 0 0,0 1 1 0 0,-3-1-1 0 0,-11-38 1 0 0,16 66 83 0 0,0 0 0 0 0,0-1 0 0 0,-1 1 1 0 0,0 1-1 0 0,0-1 0 0 0,-1 0 0 0 0,0 1 0 0 0,0 0 1 0 0,-1 0-1 0 0,0 0 0 0 0,0 0 0 0 0,-1 1 0 0 0,0 0 1 0 0,0 0-1 0 0,0 0 0 0 0,-1 1 0 0 0,1 0 0 0 0,-2 0 1 0 0,1 1-1 0 0,0 0 0 0 0,-1 0 0 0 0,1 1 0 0 0,-1 0 1 0 0,0 0-1 0 0,0 1 0 0 0,-10-2 0 0 0,-41 0-77 0 0,1 3-1 0 0,-1 2 0 0 0,-69 11 1 0 0,114-11 159 0 0,0 2 1 0 0,1 0 0 0 0,-1 0 0 0 0,-23 10-1 0 0,30-9-554 0 0,1-1-1 0 0,-1 1 0 0 0,1 0 1 0 0,0 0-1 0 0,0 0 0 0 0,-8 9 1 0 0,-6 9-13493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79"/>
    </inkml:context>
    <inkml:brush xml:id="br0">
      <inkml:brushProperty name="width" value="0.05" units="cm"/>
      <inkml:brushProperty name="height" value="0.05" units="cm"/>
    </inkml:brush>
  </inkml:definitions>
  <inkml:trace contextRef="#ctx0" brushRef="#br0">0 1 3140 0 0,'0'0'11771'0'0,"1"4"-11517"0"0,34 116 1306 0 0,5 103-935 0 0,-35-165-761 0 0,-4-47-4754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2.398"/>
    </inkml:context>
    <inkml:brush xml:id="br0">
      <inkml:brushProperty name="width" value="0.05" units="cm"/>
      <inkml:brushProperty name="height" value="0.05" units="cm"/>
    </inkml:brush>
  </inkml:definitions>
  <inkml:trace contextRef="#ctx0" brushRef="#br0">279 116 1708 0 0,'0'0'5713'0'0,"1"11"-5435"0"0,3 37 270 0 0,-2 0 0 0 0,-1-1 0 0 0,-9 63 0 0 0,-31 156 666 0 0,18-138-873 0 0,-59 243 824 0 0,20-110-385 0 0,16-87-283 0 0,18-74 2398 0 0,23-92-2276 0 0,2-7-527 0 0,1 0 0 0 0,-1 0 0 0 0,0 0 1 0 0,1 0-1 0 0,-1 0 0 0 0,1 0 0 0 0,0 0 0 0 0,-1 0 0 0 0,1 0 0 0 0,0 0 1 0 0,0 0-1 0 0,0 0 0 0 0,0 1 0 0 0,0-1 0 0 0,0 0 0 0 0,0 0 0 0 0,0 0 0 0 0,0 0 1 0 0,0 0-1 0 0,0 0 0 0 0,1 0 0 0 0,0 2 0 0 0,0-1-52 0 0,1-1 0 0 0,-1 0 0 0 0,1 0 1 0 0,0 0-1 0 0,0 0 0 0 0,-1 0 0 0 0,1 0 0 0 0,0-1 0 0 0,0 1 0 0 0,0 0 0 0 0,0-1 1 0 0,0 1-1 0 0,0-1 0 0 0,0 0 0 0 0,0 0 0 0 0,3 0 0 0 0,-1 0 96 0 0,1-1 33 0 0,156-34 811 0 0,20-3-437 0 0,828-55-326 0 0,-124 94-153 0 0,2 0 23 0 0,-413-26-82 0 0,545-20 12 0 0,-914 42-101 0 0,1079-1-101 0 0,-542 61-158 0 0,-520-43 267 0 0,-17 3 46 0 0,143 42 1 0 0,-151-33 172 0 0,14-3-233 0 0,-109-23 34 0 0,2 1 4 0 0,11 2 90 0 0,-11-3-21 0 0,-2 1-10 0 0,1 0-1 0 0,-1-1 1 0 0,0 1-1 0 0,0-1 1 0 0,1 1 0 0 0,-1-1-1 0 0,1 0 1 0 0,-1 0-1 0 0,0 0 1 0 0,1 0 0 0 0,-1-1-1 0 0,0 1 1 0 0,1 0-1 0 0,-1-1 1 0 0,0 0 0 0 0,1 0-1 0 0,-1 1 1 0 0,0-1-1 0 0,0-1 1 0 0,0 1 0 0 0,0 0-1 0 0,0 0 1 0 0,0-1 0 0 0,0 1-1 0 0,0-1 1 0 0,-1 0-1 0 0,1 1 1 0 0,-1-1 0 0 0,1 0-1 0 0,1-2 1 0 0,1-5-62 0 0,0 1 1 0 0,-1-1 0 0 0,0 0 0 0 0,-1 0-1 0 0,1 0 1 0 0,0-12 0 0 0,-2 13 52 0 0,17-87-220 0 0,4-13-167 0 0,-6-1 0 0 0,5-147 0 0 0,-26 74 306 0 0,8 117 16 0 0,17-100 1 0 0,-3 47 21 0 0,-7 48 68 0 0,43-130-103 0 0,-47 184 60 0 0,-1 0 0 0 0,-1 0 0 0 0,-1-1 0 0 0,2-22 0 0 0,9-9-111 0 0,-13 36 1996 0 0,1 2-4375 0 0,-1-7-8640 0 0,-7 10 9313 0 0,2 3-1690 0 0,-8-5 2099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80"/>
    </inkml:context>
    <inkml:brush xml:id="br0">
      <inkml:brushProperty name="width" value="0.05" units="cm"/>
      <inkml:brushProperty name="height" value="0.05" units="cm"/>
    </inkml:brush>
  </inkml:definitions>
  <inkml:trace contextRef="#ctx0" brushRef="#br0">0 177 2024 0 0,'0'0'3380'0'0,"14"-34"4301"0"0,-8 23-7112 0 0,5-2-160 0 0,0 0 0 0 0,2 1 0 0 0,-1 1 0 0 0,2 0 0 0 0,-1 0-1 0 0,1 1 1 0 0,1 1 0 0 0,0 1 0 0 0,0 0 0 0 0,1 0 0 0 0,29-8 0 0 0,-43 16-420 0 0,1-1 0 0 0,-1 1 0 0 0,1 0 0 0 0,0 0-1 0 0,-1 0 1 0 0,1 0 0 0 0,-1 0 0 0 0,1 1 0 0 0,-1-1 0 0 0,0 1 0 0 0,1 0 0 0 0,-1-1 0 0 0,1 1-1 0 0,-1 0 1 0 0,0 1 0 0 0,0-1 0 0 0,0 0 0 0 0,1 1 0 0 0,-1-1 0 0 0,0 1 0 0 0,-1-1 0 0 0,1 1-1 0 0,0 0 1 0 0,0 0 0 0 0,-1 0 0 0 0,1 0 0 0 0,-1 0 0 0 0,0 0 0 0 0,2 5 0 0 0,-1-4-21 0 0,-1-1 1 0 0,-1 1 0 0 0,1 0-1 0 0,0 1 1 0 0,-1-1 0 0 0,1 0-1 0 0,-1 0 1 0 0,0 0 0 0 0,0 0-1 0 0,0 0 1 0 0,-1 0 0 0 0,1 0-1 0 0,-1 0 1 0 0,1 0-1 0 0,-1 0 1 0 0,0 0 0 0 0,0 0-1 0 0,0 0 1 0 0,-1 0 0 0 0,1 0-1 0 0,-4 4 1 0 0,2-2-45 0 0,-3 5-10 0 0,0-1 0 0 0,-1 0-1 0 0,0 0 1 0 0,-12 12-1 0 0,2-2-48 0 0,-29 24 39 0 0,44-41 219 0 0,2-2-92 0 0,0 0 1 0 0,-1 0-1 0 0,1 0 0 0 0,0 0 0 0 0,0 0 0 0 0,-1 0 0 0 0,1 1 1 0 0,0-1-1 0 0,-1 0 0 0 0,1 0 0 0 0,0 0 0 0 0,0 1 1 0 0,-1-1-1 0 0,1 0 0 0 0,0 0 0 0 0,0 0 0 0 0,0 1 0 0 0,-1-1 1 0 0,1 0-1 0 0,0 1 0 0 0,0-1 0 0 0,0 0 0 0 0,0 0 1 0 0,0 1-1 0 0,0-1 0 0 0,-1 0 0 0 0,1 1 0 0 0,0-1 0 0 0,0 0 1 0 0,0 0-1 0 0,0 1 0 0 0,0-1 0 0 0,0 0 0 0 0,0 1 0 0 0,0-1 1 0 0,0 0-1 0 0,1 1 0 0 0,-1-1 0 0 0,0 0 0 0 0,0 1 1 0 0,0-1-1 0 0,0 0 0 0 0,0 0 0 0 0,0 1 0 0 0,1-1 0 0 0,-1 0 1 0 0,0 0-1 0 0,0 1 0 0 0,0-1 0 0 0,1 0 0 0 0,62 13 275 0 0,-59-13-302 0 0,0 1 58 0 0,4 0-126 0 0,1 1 1 0 0,-1 1-1 0 0,0-1 0 0 0,0 1 0 0 0,12 7 0 0 0,-16-8 22 0 0,-1 0 0 0 0,0 0 0 0 0,0 1 0 0 0,0-1 0 0 0,0 1 0 0 0,0 0 0 0 0,-1 0 0 0 0,1 0 0 0 0,-1 0 0 0 0,1 0 0 0 0,-1 1 0 0 0,-1-1 0 0 0,1 1 0 0 0,0-1 0 0 0,-1 1 1 0 0,1 0-1 0 0,0 6 0 0 0,-1-6 22 0 0,0 0 0 0 0,-1 0 1 0 0,0 0-1 0 0,0 0 0 0 0,0-1 1 0 0,0 1-1 0 0,0 0 1 0 0,-1 0-1 0 0,0 0 0 0 0,0 0 1 0 0,0 0-1 0 0,0-1 0 0 0,0 1 1 0 0,-1 0-1 0 0,0-1 1 0 0,1 0-1 0 0,-1 1 0 0 0,-1-1 1 0 0,1 0-1 0 0,0 0 0 0 0,-4 4 1 0 0,-5 3-209 0 0,-1 0 0 0 0,0 0 0 0 0,0-1 0 0 0,-17 8 0 0 0,-6 7-2149 0 0,33-23 1353 0 0,-8 3-1731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81"/>
    </inkml:context>
    <inkml:brush xml:id="br0">
      <inkml:brushProperty name="width" value="0.05" units="cm"/>
      <inkml:brushProperty name="height" value="0.05" units="cm"/>
    </inkml:brush>
  </inkml:definitions>
  <inkml:trace contextRef="#ctx0" brushRef="#br0">0 0 1136 0 0,'0'0'4188'0'0,"2"5"-3647"0"0,11 70 3631 0 0,-4-13-2373 0 0,-8-59-1689 0 0,-1 0 1 0 0,1-1-1 0 0,0 1 1 0 0,1 0-1 0 0,-1-1 1 0 0,0 1-1 0 0,1 0 1 0 0,-1-1-1 0 0,1 0 1 0 0,0 1-1 0 0,0-1 1 0 0,0 0-1 0 0,0 0 1 0 0,0 0-1 0 0,1 0 1 0 0,-1 0-1 0 0,1-1 1 0 0,4 3-1 0 0,-4-2 192 0 0,-1-2-261 0 0,-1 1-1 0 0,1-1 0 0 0,-1 0 1 0 0,1 0-1 0 0,0 0 0 0 0,-1 0 1 0 0,1 0-1 0 0,0 0 0 0 0,-1 0 1 0 0,1-1-1 0 0,-1 1 0 0 0,1 0 0 0 0,-1-1 1 0 0,1 0-1 0 0,-1 1 0 0 0,1-1 1 0 0,1-1-1 0 0,28-10 270 0 0,-16 1-247 0 0,0 0-1 0 0,-1-2 0 0 0,0 1 0 0 0,-1-2 1 0 0,21-26-1 0 0,-33 38-96 0 0,-1 2-8 0 0,0-1 0 0 0,1 1 0 0 0,-1-1 0 0 0,0 1 0 0 0,1-1 0 0 0,-1 1 0 0 0,0 0 0 0 0,1-1 0 0 0,-1 1 0 0 0,0 0 0 0 0,1-1 0 0 0,-1 1 0 0 0,1 0 0 0 0,-1 0 0 0 0,1-1-1 0 0,-1 1 1 0 0,1 0 0 0 0,-1 0 0 0 0,0 0 0 0 0,1 0 0 0 0,-1-1 0 0 0,1 1 0 0 0,-1 0 0 0 0,1 0 0 0 0,-1 0 0 0 0,1 0 0 0 0,-1 0 0 0 0,1 0 0 0 0,-1 0 0 0 0,1 1 0 0 0,-1-1-1 0 0,1 0 1 0 0,-1 0 0 0 0,1 0 0 0 0,3 6 60 0 0,0-1-1 0 0,-1 1 0 0 0,0 0 0 0 0,-1 0 1 0 0,1 0-1 0 0,-1 0 0 0 0,0 0 1 0 0,0 0-1 0 0,-1 1 0 0 0,1 6 1 0 0,8 31 203 0 0,-4-27 205 0 0,10 0-10473 0 0,-9-14 8208 0 0,-4-2-26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82"/>
    </inkml:context>
    <inkml:brush xml:id="br0">
      <inkml:brushProperty name="width" value="0.05" units="cm"/>
      <inkml:brushProperty name="height" value="0.05" units="cm"/>
    </inkml:brush>
  </inkml:definitions>
  <inkml:trace contextRef="#ctx0" brushRef="#br0">56 0 1440 0 0,'-55'48'10980'0'0,"56"-47"-10943"0"0,0 0-1 0 0,1 0 1 0 0,-1 0 0 0 0,1 0-1 0 0,-1-1 1 0 0,1 1 0 0 0,-1-1 0 0 0,1 1-1 0 0,0-1 1 0 0,-1 1 0 0 0,1-1-1 0 0,2 0 1 0 0,0 1 49 0 0,2 1 186 0 0,37 0 508 0 0,-39-1-763 0 0,0 0 1 0 0,-1 0-1 0 0,1 0 1 0 0,-1 1-1 0 0,0-1 1 0 0,1 1-1 0 0,-1 0 1 0 0,0 0 0 0 0,0 0-1 0 0,0 0 1 0 0,0 0-1 0 0,0 1 1 0 0,-1-1-1 0 0,1 1 1 0 0,-1 0-1 0 0,1 0 1 0 0,-1 0-1 0 0,0 0 1 0 0,0 0 0 0 0,0 0-1 0 0,-1 1 1 0 0,1-1-1 0 0,-1 1 1 0 0,2 6-1 0 0,-3-7-91 0 0,-1 1 14 0 0,-3 4-102 0 0,-1 0-1 0 0,0 0 1 0 0,0-1-1 0 0,-1 1 1 0 0,0-1-1 0 0,0-1 1 0 0,-14 12-1 0 0,-8 10-3304 0 0,26-25 1433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83"/>
    </inkml:context>
    <inkml:brush xml:id="br0">
      <inkml:brushProperty name="width" value="0.05" units="cm"/>
      <inkml:brushProperty name="height" value="0.05" units="cm"/>
    </inkml:brush>
  </inkml:definitions>
  <inkml:trace contextRef="#ctx0" brushRef="#br0">19 1 1880 0 0,'0'0'3722'0'0,"-2"8"-3260"0"0,-11 165 4097 0 0,10-53-955 0 0,3-117-2803 0 0,0-3-735 0 0,0 1 0 0 0,0-1 0 0 0,0 1 0 0 0,0 0 0 0 0,0-1 0 0 0,0 1 0 0 0,0 0 1 0 0,0-1-1 0 0,0 1 0 0 0,0 0 0 0 0,1-1 0 0 0,-1 1 0 0 0,0-1 0 0 0,0 1 0 0 0,1 0 0 0 0,-1-1 0 0 0,0 1 0 0 0,1-1 0 0 0,-1 1 0 0 0,1-1 0 0 0,-1 1 0 0 0,1-1 0 0 0,-1 0 0 0 0,1 1 0 0 0,0 0 1 0 0,15-1 29 0 0,-13 0 81 0 0,3-3-81 0 0,62-23 285 0 0,1-2-2335 0 0,-25 7-5788 0 0,-26 8 1649 0 0,-6 1 4406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84"/>
    </inkml:context>
    <inkml:brush xml:id="br0">
      <inkml:brushProperty name="width" value="0.05" units="cm"/>
      <inkml:brushProperty name="height" value="0.05" units="cm"/>
    </inkml:brush>
  </inkml:definitions>
  <inkml:trace contextRef="#ctx0" brushRef="#br0">105 0 2548 0 0,'0'0'926'0'0,"-3"6"8"0"0,-4 9-84 0 0,1 1 0 0 0,1-1-1 0 0,0 1 1 0 0,1 0 0 0 0,-2 19-1 0 0,-11 94 2294 0 0,16-119-3033 0 0,-22 178 2209 0 0,20-156-1927 0 0,-3 10-69 0 0,3-27-1029 0 0,0 0 0 0 0,1 1-1 0 0,1-1 1 0 0,0 18 0 0 0,1-32 520 0 0,-1 30-2225 0 0,-2-11-3905 0 0,-2-8 4591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85"/>
    </inkml:context>
    <inkml:brush xml:id="br0">
      <inkml:brushProperty name="width" value="0.05" units="cm"/>
      <inkml:brushProperty name="height" value="0.05" units="cm"/>
    </inkml:brush>
  </inkml:definitions>
  <inkml:trace contextRef="#ctx0" brushRef="#br0">5 141 580 0 0,'0'0'6130'0'0,"-4"-10"-5519"0"0,4 3 4663 0 0,19-29-4501 0 0,-16 34-654 0 0,-3-1-46 0 0,1 1 0 0 0,0 0 1 0 0,0 0-1 0 0,0 0 0 0 0,0 0 1 0 0,0 0-1 0 0,0 0 0 0 0,0 0 1 0 0,1 0-1 0 0,-1 0 0 0 0,1 0 1 0 0,0 1-1 0 0,-1-1 0 0 0,1 0 1 0 0,0 1-1 0 0,0 0 0 0 0,0-1 1 0 0,0 1-1 0 0,4-2 0 0 0,10-8 320 0 0,-15 9-293 0 0,5-3-54 0 0,-1 1-1 0 0,1-1 0 0 0,-1 1 1 0 0,1 0-1 0 0,1 1 1 0 0,12-6-1 0 0,7 18-269 0 0,-20-7 135 0 0,1 3 331 0 0,18 16-13874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72"/>
    </inkml:context>
    <inkml:brush xml:id="br0">
      <inkml:brushProperty name="width" value="0.05" units="cm"/>
      <inkml:brushProperty name="height" value="0.05" units="cm"/>
    </inkml:brush>
  </inkml:definitions>
  <inkml:trace contextRef="#ctx0" brushRef="#br0">143 87 3132 0 0,'0'0'5929'0'0,"-3"-1"-6826"0"0,-9-3 4847 0 0,12 4-3738 0 0,0 0-1 0 0,-1 0 1 0 0,1 0-1 0 0,0 0 1 0 0,-1 0-1 0 0,1 0 1 0 0,0 0-1 0 0,-1 0 1 0 0,1 0-1 0 0,0-1 1 0 0,-1 1-1 0 0,1 0 1 0 0,0 0-1 0 0,-1 0 1 0 0,1 0-1 0 0,0-1 1 0 0,-1 1 0 0 0,1 0-1 0 0,0 0 1 0 0,0 0-1 0 0,-1-1 1 0 0,1 1-1 0 0,0 0 1 0 0,0-1-1 0 0,0 1 1 0 0,-1 0-1 0 0,1 0 1 0 0,0-1-1 0 0,0 1 1 0 0,0 0-1 0 0,0-1 1 0 0,0 1-1 0 0,0 0 1 0 0,0-1 0 0 0,0 1-1 0 0,-1-1 1 0 0,1 1-1 0 0,0 0 1 0 0,0-1-1 0 0,1 1 1 0 0,-1 0-1 0 0,0-1 1 0 0,0 1-1 0 0,12-13 125 0 0,1 1-1 0 0,1 1 1 0 0,26-17-1 0 0,-38 27-319 0 0,-1 0-22 0 0,-1 1-1 0 0,1-1 0 0 0,0 1 1 0 0,-1-1-1 0 0,1 1 0 0 0,0-1 1 0 0,-1 1-1 0 0,1-1 0 0 0,0 1 1 0 0,-1 0-1 0 0,1-1 0 0 0,0 1 0 0 0,0 0 1 0 0,0 0-1 0 0,-1 0 0 0 0,1 0 1 0 0,0-1-1 0 0,0 1 0 0 0,0 0 1 0 0,-1 0-1 0 0,1 1 0 0 0,0-1 1 0 0,0 0-1 0 0,0 0 0 0 0,-1 0 0 0 0,1 0 1 0 0,0 1-1 0 0,0-1 0 0 0,-1 0 1 0 0,1 1-1 0 0,0-1 0 0 0,0 0 1 0 0,-1 1-1 0 0,1-1 0 0 0,0 1 1 0 0,-1 0-1 0 0,2 0 0 0 0,23 19-254 0 0,-24-19 247 0 0,0 1 1 0 0,-1-1-1 0 0,1 1 0 0 0,0-1 1 0 0,-1 1-1 0 0,1 0 1 0 0,-1-1-1 0 0,1 1 0 0 0,-1 0 1 0 0,0 0-1 0 0,0-1 0 0 0,0 1 1 0 0,0 0-1 0 0,0 0 0 0 0,-1 2 1 0 0,2 11-46 0 0,0-1-14 0 0,-1-1-1 0 0,0 1 1 0 0,0 0 0 0 0,-2-1-1 0 0,1 1 1 0 0,-2 0-1 0 0,0-1 1 0 0,-5 15-1 0 0,-2 0-33 0 0,0 0-1 0 0,-27 47 1 0 0,-102 134-217 0 0,137-204 271 0 0,-5 8 22 0 0,-19 22 386 0 0,25-33-251 0 0,-9 11 539 0 0,9-12-612 0 0,1-1 0 0 0,0 1 0 0 0,0-1 0 0 0,-1 0-1 0 0,1 1 1 0 0,0-1 0 0 0,0 1 0 0 0,0-1 0 0 0,0 1 0 0 0,0-1 0 0 0,-1 1 0 0 0,1-1 0 0 0,0 1 0 0 0,0-1-1 0 0,0 1 1 0 0,0-1 0 0 0,0 1 0 0 0,1-1 0 0 0,-1 1 0 0 0,0-1 0 0 0,0 1 0 0 0,0-1 0 0 0,0 0 0 0 0,0 1-1 0 0,1-1 1 0 0,-1 1 0 0 0,0-1 0 0 0,0 1 0 0 0,1-1 0 0 0,-1 0 0 0 0,0 1 0 0 0,1-1 0 0 0,-1 0 0 0 0,0 1-1 0 0,1-1 1 0 0,-1 0 0 0 0,1 1 0 0 0,-1-1 0 0 0,0 0 0 0 0,1 0 0 0 0,-1 0 0 0 0,1 1 0 0 0,-1-1 0 0 0,1 0-1 0 0,-1 0 1 0 0,1 0 0 0 0,39 9 522 0 0,39-6-421 0 0,-77-3-87 0 0,200-14 103 0 0,-138 7-1787 0 0,-61 7 423 0 0,1-1-814 0 0,11-1-1010 0 0,-11 1 80 0 0,15-21-8119 0 0,-15 9 9495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73"/>
    </inkml:context>
    <inkml:brush xml:id="br0">
      <inkml:brushProperty name="width" value="0.05" units="cm"/>
      <inkml:brushProperty name="height" value="0.05" units="cm"/>
    </inkml:brush>
  </inkml:definitions>
  <inkml:trace contextRef="#ctx0" brushRef="#br0">560 1 2364 0 0,'-19'0'822'0'0,"15"0"-48"0"0,0 0-92 0 0,-146 14 4659 0 0,90-6-5478 0 0,-101 28 0 0 0,65-12-2608 0 0,34-17-2485 0 0,59-7 3596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74"/>
    </inkml:context>
    <inkml:brush xml:id="br0">
      <inkml:brushProperty name="width" value="0.05" units="cm"/>
      <inkml:brushProperty name="height" value="0.05" units="cm"/>
    </inkml:brush>
  </inkml:definitions>
  <inkml:trace contextRef="#ctx0" brushRef="#br0">66 54 2364 0 0,'0'0'8014'0'0,"1"10"-7730"0"0,-2 11-67 0 0,0 0 0 0 0,-1 0 1 0 0,-1 0-1 0 0,-1 0 0 0 0,-1-1 1 0 0,-12 34-1 0 0,-9 31-46 0 0,25-83-303 0 0,-2 2 28 0 0,0 1 175 0 0,11-36-4835 0 0,2 4 3910 0 0,14-27 0 0 0,-16 38-65 0 0,0-1 0 0 0,-1 0 0 0 0,6-23 1 0 0,-4 12 421 0 0,23-42 1014 0 0,-31 68-178 0 0,7-20 1291 0 0,-8 21-1446 0 0,0 1 0 0 0,0-1 0 0 0,0 0 0 0 0,0 1 0 0 0,1-1 0 0 0,-1 0 0 0 0,0 1 1 0 0,1-1-1 0 0,-1 0 0 0 0,0 1 0 0 0,1-1 0 0 0,-1 1 0 0 0,1-1 0 0 0,-1 0 0 0 0,1 1 1 0 0,-1-1-1 0 0,1 1 0 0 0,-1 0 0 0 0,1-1 0 0 0,-1 1 0 0 0,1-1 0 0 0,0 1 0 0 0,-1 0 0 0 0,1-1 1 0 0,0 1-1 0 0,-1 0 0 0 0,1 0 0 0 0,0 0 0 0 0,-1-1 0 0 0,1 1 0 0 0,0 0 0 0 0,-1 0 1 0 0,1 0-1 0 0,0 0 0 0 0,1 0 0 0 0,7 8 51 0 0,1-1 0 0 0,-1 1-1 0 0,0 0 1 0 0,-1 1 0 0 0,0 0 0 0 0,0 1-1 0 0,-1-1 1 0 0,0 2 0 0 0,0-1 0 0 0,-2 1 0 0 0,1-1-1 0 0,-1 1 1 0 0,-1 1 0 0 0,5 15 0 0 0,-8-17-758 0 0,1 0 1 0 0,-2-1 0 0 0,0 1 0 0 0,0 0 0 0 0,0 0-1 0 0,-1 0 1 0 0,-4 14 0 0 0,5-22-82 0 0,-1 2 11 0 0,-4 14-1516 0 0,2-10-2792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75"/>
    </inkml:context>
    <inkml:brush xml:id="br0">
      <inkml:brushProperty name="width" value="0.05" units="cm"/>
      <inkml:brushProperty name="height" value="0.05" units="cm"/>
    </inkml:brush>
  </inkml:definitions>
  <inkml:trace contextRef="#ctx0" brushRef="#br0">180 2 1932 0 0,'0'0'1452'0'0,"-22"-1"1381"0"0,-34 1-917 0 0,52 0-1826 0 0,0 0-132 0 0,-8 1-181 0 0,-25 4-633 0 0,7 4-3356 0 0,16-2 2466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4.955"/>
    </inkml:context>
    <inkml:brush xml:id="br0">
      <inkml:brushProperty name="width" value="0.05" units="cm"/>
      <inkml:brushProperty name="height" value="0.05" units="cm"/>
    </inkml:brush>
  </inkml:definitions>
  <inkml:trace contextRef="#ctx0" brushRef="#br0">10 40 2436 0 0,'0'0'5443'0'0,"-2"-8"-4985"0"0,1 6 129 0 0,-1 8 3052 0 0,-1 27-3122 0 0,2-32-475 0 0,1 1-1 0 0,0 0 1 0 0,0 0 0 0 0,0-1 0 0 0,0 1-1 0 0,0 0 1 0 0,0-1 0 0 0,1 1 0 0 0,-1 0 0 0 0,0-1-1 0 0,1 1 1 0 0,-1-1 0 0 0,1 1 0 0 0,0-1-1 0 0,-1 1 1 0 0,1-1 0 0 0,0 1 0 0 0,0-1 0 0 0,1 2-1 0 0,2 3 116 0 0,105 258 3569 0 0,-76-188-2113 0 0,37 126-1 0 0,-70-200-1282 0 0,3 2 165 0 0,-2-4-474 0 0,-1 0 0 0 0,0 1 0 0 0,0-1-1 0 0,0 0 1 0 0,0 1 0 0 0,0-1 0 0 0,0 0 0 0 0,0 0 0 0 0,0 1-1 0 0,1-1 1 0 0,-1 0 0 0 0,0 0 0 0 0,0 1 0 0 0,0-1 0 0 0,1 0 0 0 0,-1 0-1 0 0,0 0 1 0 0,0 1 0 0 0,1-1 0 0 0,-1 0 0 0 0,0 0 0 0 0,0 0 0 0 0,1 0-1 0 0,-1 1 1 0 0,0-1 0 0 0,0 0 0 0 0,1 0 0 0 0,-1 0 0 0 0,0 0 0 0 0,1 0-1 0 0,-1 0 1 0 0,0 0 0 0 0,0 0 0 0 0,1 0 0 0 0,-1 0 0 0 0,0 0 0 0 0,1 0-1 0 0,-1 0 1 0 0,0 0 0 0 0,1 0 0 0 0,-1-1 0 0 0,0 1 0 0 0,0 0-1 0 0,1 0 1 0 0,-1 0 0 0 0,0 0 0 0 0,0 0 0 0 0,1-1 0 0 0,-1 1 0 0 0,0 0-1 0 0,9-6 105 0 0,-1-1-1 0 0,0 1 1 0 0,0-1-1 0 0,-1-1 0 0 0,0 1 1 0 0,0-1-1 0 0,0 0 1 0 0,7-15-1 0 0,50-90 325 0 0,-37 63-225 0 0,222-333-1319 0 0,-242 372 147 0 0,2-3 1712 0 0,-3 5-3689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68"/>
    </inkml:context>
    <inkml:brush xml:id="br0">
      <inkml:brushProperty name="width" value="0.05" units="cm"/>
      <inkml:brushProperty name="height" value="0.05" units="cm"/>
    </inkml:brush>
  </inkml:definitions>
  <inkml:trace contextRef="#ctx0" brushRef="#br0">64 190 1452 0 0,'0'0'648'0'0,"-9"-2"0"0"0,-46-16 18235 0 0,61 10-18719 0 0,1 1 1 0 0,-1 0 0 0 0,1 1 0 0 0,1-1-1 0 0,-1 1 1 0 0,1 1 0 0 0,0-1-1 0 0,0 1 1 0 0,14-6 0 0 0,94-33 329 0 0,-44 18-134 0 0,-55 19-540 0 0,0 0 0 0 0,1 2 0 0 0,30-7 0 0 0,-45 12-27 0 0,2 18-261 0 0,-4-17 452 0 0,0 1 1 0 0,-1 0-1 0 0,1 0 0 0 0,0-1 1 0 0,-1 1-1 0 0,0 0 0 0 0,1 0 1 0 0,-1 0-1 0 0,0-1 1 0 0,0 1-1 0 0,0 0 0 0 0,0 0 1 0 0,0 0-1 0 0,0 0 1 0 0,-1-1-1 0 0,1 1 0 0 0,-1 0 1 0 0,0 2-1 0 0,-19 44-174 0 0,-3 0 0 0 0,-1-1 0 0 0,-38 53 0 0 0,40-65 81 0 0,-97 160 88 0 0,107-168 787 0 0,12-27-736 0 0,0 1-1 0 0,0-1 0 0 0,0 0 0 0 0,0 0 0 0 0,0 1 0 0 0,-1-1 0 0 0,1 0 0 0 0,0 1 0 0 0,0-1 1 0 0,0 0-1 0 0,0 0 0 0 0,0 1 0 0 0,1-1 0 0 0,-1 0 0 0 0,0 1 0 0 0,0-1 0 0 0,0 0 0 0 0,0 0 0 0 0,0 1 1 0 0,0-1-1 0 0,0 0 0 0 0,1 1 0 0 0,-1-1 0 0 0,0 0 0 0 0,0 0 0 0 0,0 0 0 0 0,0 1 0 0 0,1-1 0 0 0,-1 0 1 0 0,0 0-1 0 0,0 0 0 0 0,1 1 0 0 0,-1-1 0 0 0,0 0 0 0 0,0 0 0 0 0,1 0 0 0 0,-1 0 0 0 0,0 0 0 0 0,0 0 1 0 0,1 1-1 0 0,6-2 88 0 0,-1-1 0 0 0,1 1 0 0 0,-1-1 0 0 0,0 0 0 0 0,1 0 0 0 0,6-4 1 0 0,-10 5-187 0 0,40-16 238 0 0,-6 4-117 0 0,57-31 0 0 0,-22 6-3595 0 0,-54 34-8257 0 0,-2-2 5305 0 0,-13 4 4679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69"/>
    </inkml:context>
    <inkml:brush xml:id="br0">
      <inkml:brushProperty name="width" value="0.05" units="cm"/>
      <inkml:brushProperty name="height" value="0.05" units="cm"/>
    </inkml:brush>
  </inkml:definitions>
  <inkml:trace contextRef="#ctx0" brushRef="#br0">253 2 2884 0 0,'-21'-1'3583'0'0,"-85"26"1392"0"0,17-4-5893 0 0,78-16-1256 0 0,7-3 593 0 0,-2 0-2480 0 0,-9 1 2169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70"/>
    </inkml:context>
    <inkml:brush xml:id="br0">
      <inkml:brushProperty name="width" value="0.05" units="cm"/>
      <inkml:brushProperty name="height" value="0.05" units="cm"/>
    </inkml:brush>
  </inkml:definitions>
  <inkml:trace contextRef="#ctx0" brushRef="#br0">1 0 2884 0 0,'0'0'8489'0'0,"3"7"-7962"0"0,5 26 905 0 0,8 43-1 0 0,-9-35-728 0 0,11 50-26 0 0,-17-88-1121 0 0,-1 11-1601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71"/>
    </inkml:context>
    <inkml:brush xml:id="br0">
      <inkml:brushProperty name="width" value="0.05" units="cm"/>
      <inkml:brushProperty name="height" value="0.05" units="cm"/>
    </inkml:brush>
  </inkml:definitions>
  <inkml:trace contextRef="#ctx0" brushRef="#br0">3 193 2344 0 0,'-1'-2'569'0'0,"1"0"0"0"0,-1 0 1 0 0,1-1-1 0 0,-1 1 0 0 0,1 0 0 0 0,0 0 0 0 0,0-1 0 0 0,0 1 0 0 0,0 0 1 0 0,1 0-1 0 0,-1-1 0 0 0,0 1 0 0 0,1 0 0 0 0,0 0 0 0 0,1-4 0 0 0,23-35 2619 0 0,-16 30-2945 0 0,0 1 1 0 0,1 1 0 0 0,0 0-1 0 0,22-16 1 0 0,22-10 229 0 0,-52 34-446 0 0,0-1-2 0 0,-1 1-43 0 0,0 0 0 0 0,0 0 0 0 0,0 0-1 0 0,0 1 1 0 0,0-1 0 0 0,0 0 0 0 0,1 0 0 0 0,-1 1-1 0 0,0-1 1 0 0,0 1 0 0 0,1-1 0 0 0,-1 1 0 0 0,0-1 0 0 0,0 1-1 0 0,1 0 1 0 0,-1 0 0 0 0,0-1 0 0 0,1 1 0 0 0,2 1-1 0 0,-3 0 8 0 0,0 1-1 0 0,-1 0 0 0 0,1-1 0 0 0,0 1 0 0 0,0 0 0 0 0,-1 0 0 0 0,1 0 0 0 0,-1 0 1 0 0,0 0-1 0 0,0-1 0 0 0,1 1 0 0 0,-1 0 0 0 0,0 0 0 0 0,-1 0 0 0 0,1 0 0 0 0,-1 4 1 0 0,-1-1-27 0 0,1 0 1 0 0,-2 0-1 0 0,1 1 1 0 0,-1-1-1 0 0,1-1 1 0 0,-7 8-1 0 0,-20 33-109 0 0,28-42 162 0 0,-14 15 177 0 0,15-18-142 0 0,-1 0 0 0 0,1 0 0 0 0,-1 1 0 0 0,1-1 0 0 0,-1 0 1 0 0,1 1-1 0 0,-1-1 0 0 0,1 1 0 0 0,0-1 0 0 0,-1 1 0 0 0,1-1 0 0 0,-1 1 1 0 0,1-1-1 0 0,0 1 0 0 0,0-1 0 0 0,-1 1 0 0 0,1-1 0 0 0,0 1 1 0 0,0-1-1 0 0,0 1 0 0 0,0-1 0 0 0,0 1 0 0 0,-1 0 0 0 0,1-1 1 0 0,0 1-1 0 0,0-1 0 0 0,1 1 0 0 0,-1 0 0 0 0,0-1 0 0 0,0 1 0 0 0,0-1 1 0 0,0 1-1 0 0,0-1 0 0 0,1 1 0 0 0,-1 0 0 0 0,24 2-2 0 0,-18-3 58 0 0,35 6 18 0 0,-25 1-341 0 0,-8 0 165 0 0,-6-6 25 0 0,0 1 0 0 0,-1-1 1 0 0,1 1-1 0 0,0 0 0 0 0,-1 0 0 0 0,1 0 0 0 0,0-1 0 0 0,-1 2 0 0 0,0-1 0 0 0,2 4 1 0 0,-2-4-12 0 0,2 2 22 0 0,0 1 0 0 0,-1 0 0 0 0,0 0-1 0 0,0 0 1 0 0,0 1 0 0 0,0-1 0 0 0,-1 0-1 0 0,2 10 1 0 0,-3-13-5 0 0,1 4-10 0 0,-1-1 0 0 0,1 0 1 0 0,-1 1-1 0 0,0-1 0 0 0,-1 0 0 0 0,1 1 1 0 0,-1-1-1 0 0,0 0 0 0 0,-1 0 0 0 0,1 1 0 0 0,-1-1 1 0 0,0 0-1 0 0,0-1 0 0 0,-1 1 0 0 0,1 0 1 0 0,-1-1-1 0 0,0 1 0 0 0,0-1 0 0 0,-7 7 1 0 0,-6 6-1208 0 0,-2 0 1 0 0,0-1 0 0 0,-22 14 0 0 0,34-25 535 0 0,3-3-118 0 0,0 0 0 0 0,0 0 1 0 0,0 0-1 0 0,0-1 0 0 0,0 1 1 0 0,-1-1-1 0 0,1 1 0 0 0,-1-1 0 0 0,-6 1 1 0 0,-6-1-941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65"/>
    </inkml:context>
    <inkml:brush xml:id="br0">
      <inkml:brushProperty name="width" value="0.05" units="cm"/>
      <inkml:brushProperty name="height" value="0.05" units="cm"/>
    </inkml:brush>
  </inkml:definitions>
  <inkml:trace contextRef="#ctx0" brushRef="#br0">2 122 880 0 0,'0'-14'15245'0'0,"73"-17"-13394"0"0,107-37-709 0 0,-178 67-1175 0 0,0 0-15 0 0,0 0-1 0 0,0 0 1 0 0,0 0-1 0 0,-1 1 1 0 0,1-1-1 0 0,0 0 1 0 0,0 1-1 0 0,0-1 0 0 0,0 1 1 0 0,0 0-1 0 0,0 0 1 0 0,1-1-1 0 0,-1 1 1 0 0,0 1-1 0 0,0-1 1 0 0,0 0-1 0 0,0 0 1 0 0,0 1-1 0 0,0-1 1 0 0,0 1-1 0 0,0 0 1 0 0,0 0-1 0 0,-1-1 1 0 0,3 3-1 0 0,0-1-39 0 0,-9 46-208 0 0,1-29 250 0 0,-2 0 0 0 0,0-1 1 0 0,-1 0-1 0 0,0 0 0 0 0,-2-1 1 0 0,-17 27-1 0 0,-75 89-30 0 0,70-95 98 0 0,-67 73 850 0 0,96-109-696 0 0,-7 10 756 0 0,9-11-915 0 0,-1 0-1 0 0,1-1 0 0 0,0 1 1 0 0,0 0-1 0 0,0 0 0 0 0,0 0 1 0 0,0 0-1 0 0,0-1 0 0 0,0 1 1 0 0,1 0-1 0 0,-1 0 0 0 0,0 0 1 0 0,0 0-1 0 0,1-1 1 0 0,-1 1-1 0 0,0 0 0 0 0,1 0 1 0 0,-1-1-1 0 0,1 1 0 0 0,-1 0 1 0 0,1-1-1 0 0,-1 1 0 0 0,1-1 1 0 0,-1 1-1 0 0,1 0 0 0 0,0-1 1 0 0,-1 1-1 0 0,1-1 0 0 0,0 0 1 0 0,0 1-1 0 0,-1-1 0 0 0,1 1 1 0 0,1-1-1 0 0,0 1-52 0 0,1 2 80 0 0,20 0 92 0 0,10 1 16 0 0,0-1 1 0 0,0-2 0 0 0,34-3-1 0 0,-51 2-135 0 0,136-8-44 0 0,-148 8-60 0 0,0 1 2 0 0,4-1-344 0 0,29 2-1644 0 0,-26 1-2488 0 0,14-10-7014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66"/>
    </inkml:context>
    <inkml:brush xml:id="br0">
      <inkml:brushProperty name="width" value="0.05" units="cm"/>
      <inkml:brushProperty name="height" value="0.05" units="cm"/>
    </inkml:brush>
  </inkml:definitions>
  <inkml:trace contextRef="#ctx0" brushRef="#br0">299 1 3704 0 0,'0'0'4948'0'0,"-22"0"-2496"0"0,-119 16 830 0 0,50-14-5484 0 0,87-2 1019 0 0,0 1-316 0 0,-30 1-4623 0 0,32-1 4398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67"/>
    </inkml:context>
    <inkml:brush xml:id="br0">
      <inkml:brushProperty name="width" value="0.05" units="cm"/>
      <inkml:brushProperty name="height" value="0.05" units="cm"/>
    </inkml:brush>
  </inkml:definitions>
  <inkml:trace contextRef="#ctx0" brushRef="#br0">181 16 1840 0 0,'0'0'5843'0'0,"1"-10"-5580"0"0,-1 10-233 0 0,0 0 0 0 0,0-1 0 0 0,0 1 0 0 0,0 0-1 0 0,0 0 1 0 0,0 0 0 0 0,0 0 0 0 0,0-1 0 0 0,0 1 0 0 0,0 0 0 0 0,0 0-1 0 0,0 0 1 0 0,0 0 0 0 0,0-1 0 0 0,0 1 0 0 0,0 0 0 0 0,0 0 0 0 0,0 0-1 0 0,0 0 1 0 0,0-1 0 0 0,0 1 0 0 0,0 0 0 0 0,0 0 0 0 0,0 0 0 0 0,0 0-1 0 0,0 0 1 0 0,-1 0 0 0 0,1-1 0 0 0,0 1 0 0 0,0 0 0 0 0,0 0 0 0 0,0 0-1 0 0,0 0 1 0 0,0 0 0 0 0,-1 0 0 0 0,1 0 0 0 0,0 0 0 0 0,0-1 0 0 0,0 1-1 0 0,0 0 1 0 0,-1 0 0 0 0,1 0 0 0 0,0 0 0 0 0,0 0 0 0 0,0 0 0 0 0,0 0-1 0 0,-1 0 1 0 0,1 0 0 0 0,0 0 0 0 0,0 0 0 0 0,0 0 0 0 0,0 0 0 0 0,-1 0-1 0 0,1 0 1 0 0,0 1 0 0 0,0-1 0 0 0,0 0 0 0 0,0 0 0 0 0,0 0 0 0 0,-1 0-1 0 0,1 0 1 0 0,0 0 0 0 0,0 0 0 0 0,0 0 0 0 0,0 0 0 0 0,0 1 0 0 0,0-1-1 0 0,-1 0 1 0 0,-21 17 617 0 0,0 1 0 0 0,1 0 0 0 0,1 2 0 0 0,1 0 0 0 0,1 1 0 0 0,-29 45 0 0 0,45-62-498 0 0,1 0 0 0 0,0 0 0 0 0,1 0 0 0 0,-1 1 0 0 0,1-1 0 0 0,-1 0 0 0 0,1 5-1 0 0,0-6-80 0 0,4 30 864 0 0,-3-29-850 0 0,0-1 1 0 0,1 0 0 0 0,0 1 0 0 0,0-1 1 0 0,0-1-1 0 0,0 1 0 0 0,1 0 0 0 0,-1 0 1 0 0,1-1-1 0 0,-1 1 0 0 0,1-1 1 0 0,0 0-1 0 0,0 0 0 0 0,0 0 0 0 0,0 0 1 0 0,1-1-1 0 0,-1 1 0 0 0,0-1 1 0 0,1 0-1 0 0,-1 0 0 0 0,7 1 0 0 0,6 0 7 0 0,0-1 0 0 0,0-1-1 0 0,0-1 1 0 0,1 0 0 0 0,-1-1-1 0 0,28-7 1 0 0,42-20-3032 0 0,-72 16-5031 0 0,-4-3 3329 0 0,-7 10 2830 0 0,-1 3 115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61"/>
    </inkml:context>
    <inkml:brush xml:id="br0">
      <inkml:brushProperty name="width" value="0.05" units="cm"/>
      <inkml:brushProperty name="height" value="0.05" units="cm"/>
    </inkml:brush>
  </inkml:definitions>
  <inkml:trace contextRef="#ctx0" brushRef="#br0">0 133 3540 0 0,'0'0'13034'0'0,"1"-4"-12422"0"0,0 1-115 0 0,0 1 1 0 0,0-1-1 0 0,0 1 1 0 0,0-1-1 0 0,0 1 1 0 0,1-1-1 0 0,-1 1 1 0 0,1 0-1 0 0,0 0 1 0 0,2-3-1 0 0,29-21 1594 0 0,64-21-2053 0 0,-67 34 249 0 0,-16 9-391 0 0,1 1 0 0 0,0 0-1 0 0,17-1 1 0 0,-28 4-19 0 0,0 2-9 0 0,-1-1 106 0 0,0 0 0 0 0,0 0 1 0 0,0 0-1 0 0,0 1 1 0 0,-1-1-1 0 0,1 1 1 0 0,0 0-1 0 0,-1 0 0 0 0,1 0 1 0 0,-1 0-1 0 0,0 0 1 0 0,1 1-1 0 0,-1-1 0 0 0,0 1 1 0 0,-1-1-1 0 0,1 1 1 0 0,0 0-1 0 0,-1 0 1 0 0,1 0-1 0 0,-1 0 0 0 0,0 0 1 0 0,0 0-1 0 0,0 0 1 0 0,-1 0-1 0 0,1 0 1 0 0,0 5-1 0 0,-1 2-16 0 0,-1 0-1 0 0,0 0 1 0 0,0-1-1 0 0,-1 1 1 0 0,0-1 0 0 0,-1 1-1 0 0,0-1 1 0 0,-5 12-1 0 0,-15 33-63 0 0,-2-1 0 0 0,-44 69 0 0 0,28-57-128 0 0,18-28 302 0 0,-2 0-1 0 0,-37 44 1 0 0,61-81 28 0 0,0 1-1 0 0,0-1 1 0 0,1 1-1 0 0,-1 0 1 0 0,0-1-1 0 0,0 1 1 0 0,1 0 0 0 0,-1 0-1 0 0,1-1 1 0 0,-1 1-1 0 0,0 0 1 0 0,1 0-1 0 0,-1 0 1 0 0,1 0 0 0 0,0 0-1 0 0,-1 0 1 0 0,1-1-1 0 0,0 1 1 0 0,0 0-1 0 0,-1 0 1 0 0,1 0-1 0 0,0 0 1 0 0,0 0 0 0 0,0 0-1 0 0,0 2 1 0 0,1-2-71 0 0,0-1 1 0 0,1 0-1 0 0,-1 1 1 0 0,0-1 0 0 0,0 0-1 0 0,0 1 1 0 0,0-1-1 0 0,0 0 1 0 0,0 0-1 0 0,1 0 1 0 0,-1 0 0 0 0,0 0-1 0 0,0 0 1 0 0,0 0-1 0 0,0-1 1 0 0,0 1-1 0 0,2-1 1 0 0,56-19 28 0 0,-11 0 65 0 0,57-16 1 0 0,-16 6-556 0 0,-86 29 278 0 0,0 0 38 0 0,63-16-2346 0 0,-63 16 1697 0 0,1 2-1316 0 0,10 5-766 0 0,10 3-3452 0 0,-7-6-1907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62"/>
    </inkml:context>
    <inkml:brush xml:id="br0">
      <inkml:brushProperty name="width" value="0.05" units="cm"/>
      <inkml:brushProperty name="height" value="0.05" units="cm"/>
    </inkml:brush>
  </inkml:definitions>
  <inkml:trace contextRef="#ctx0" brushRef="#br0">451 30 2168 0 0,'-5'-4'536'0'0,"-1"0"-1"0"0,1 1 0 0 0,-1 0 1 0 0,0 0-1 0 0,0 1 0 0 0,0 0 1 0 0,-1 0-1 0 0,1 0 1 0 0,-1 1-1 0 0,1 0 0 0 0,-1 0 1 0 0,1 0-1 0 0,-1 1 0 0 0,1 0 1 0 0,-1 0-1 0 0,-7 2 1 0 0,-16 2 32 0 0,0 2 0 0 0,-37 12 0 0 0,29-7 244 0 0,-6 2-1006 0 0,-34 8-1952 0 0,27-16-7050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2:05:25.863"/>
    </inkml:context>
    <inkml:brush xml:id="br0">
      <inkml:brushProperty name="width" value="0.05" units="cm"/>
      <inkml:brushProperty name="height" value="0.05" units="cm"/>
    </inkml:brush>
  </inkml:definitions>
  <inkml:trace contextRef="#ctx0" brushRef="#br0">0 1 1400 0 0,'0'0'10644'0'0,"4"6"-10336"0"0,3 6 150 0 0,-1 0 0 0 0,0 1-1 0 0,7 23 1 0 0,18 69-1044 0 0,-30-101-165 0 0,-4 9-913 0 0,0-6-2926 0 0,-9 5 638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8/28/2023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169181FC-D85A-4591-8BD1-5E6A6B17461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33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8729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169181FC-D85A-4591-8BD1-5E6A6B17461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34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90213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Maroon">
    <p:spTree>
      <p:nvGrpSpPr>
        <p:cNvPr id="1" name=""/>
        <p:cNvGrpSpPr/>
        <p:nvPr/>
      </p:nvGrpSpPr>
      <p:grpSpPr>
        <a:xfrm>
          <a:off x="0" y="0"/>
          <a:ext cx="0" cy="0"/>
          <a:chOff x="0" y="0"/>
          <a:chExt cx="0" cy="0"/>
        </a:xfrm>
      </p:grpSpPr>
      <p:pic>
        <p:nvPicPr>
          <p:cNvPr id="7" name="Picture 6" descr="AcademicBdlg.jpg">
            <a:extLst>
              <a:ext uri="{FF2B5EF4-FFF2-40B4-BE49-F238E27FC236}">
                <a16:creationId xmlns:a16="http://schemas.microsoft.com/office/drawing/2014/main" id="{291CFCBA-1F96-463C-80AD-CB053744A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569" y="0"/>
            <a:ext cx="12393807" cy="6858000"/>
          </a:xfrm>
          <a:prstGeom prst="rect">
            <a:avLst/>
          </a:prstGeom>
        </p:spPr>
      </p:pic>
      <p:sp>
        <p:nvSpPr>
          <p:cNvPr id="9" name="Text Placeholder 2">
            <a:extLst>
              <a:ext uri="{FF2B5EF4-FFF2-40B4-BE49-F238E27FC236}">
                <a16:creationId xmlns:a16="http://schemas.microsoft.com/office/drawing/2014/main" id="{D0245A0C-8404-4951-B877-1AC79D97B1A7}"/>
              </a:ext>
            </a:extLst>
          </p:cNvPr>
          <p:cNvSpPr>
            <a:spLocks noGrp="1"/>
          </p:cNvSpPr>
          <p:nvPr>
            <p:ph type="body" sz="quarter" idx="11" hasCustomPrompt="1"/>
          </p:nvPr>
        </p:nvSpPr>
        <p:spPr>
          <a:xfrm>
            <a:off x="929640" y="3172207"/>
            <a:ext cx="10332720" cy="3457194"/>
          </a:xfrm>
        </p:spPr>
        <p:txBody>
          <a:bodyPr anchor="t"/>
          <a:lstStyle>
            <a:lvl1pPr marL="0" indent="0" algn="ctr">
              <a:buNone/>
              <a:defRPr sz="2400">
                <a:solidFill>
                  <a:schemeClr val="bg1"/>
                </a:solidFill>
              </a:defRPr>
            </a:lvl1pPr>
          </a:lstStyle>
          <a:p>
            <a:pPr lvl="0"/>
            <a:r>
              <a:rPr lang="en-US" dirty="0"/>
              <a:t>Click to edit Master subtitle slide</a:t>
            </a:r>
          </a:p>
        </p:txBody>
      </p:sp>
      <p:pic>
        <p:nvPicPr>
          <p:cNvPr id="8" name="Picture 7">
            <a:extLst>
              <a:ext uri="{FF2B5EF4-FFF2-40B4-BE49-F238E27FC236}">
                <a16:creationId xmlns:a16="http://schemas.microsoft.com/office/drawing/2014/main" id="{805ADD26-7DDA-451D-B219-5F9C4B2BF2C1}"/>
              </a:ext>
            </a:extLst>
          </p:cNvPr>
          <p:cNvPicPr>
            <a:picLocks noChangeAspect="1"/>
          </p:cNvPicPr>
          <p:nvPr userDrawn="1"/>
        </p:nvPicPr>
        <p:blipFill>
          <a:blip r:embed="rId3"/>
          <a:srcRect/>
          <a:stretch/>
        </p:blipFill>
        <p:spPr>
          <a:xfrm>
            <a:off x="4038600" y="304800"/>
            <a:ext cx="4118060" cy="966677"/>
          </a:xfrm>
          <a:prstGeom prst="rect">
            <a:avLst/>
          </a:prstGeom>
        </p:spPr>
      </p:pic>
      <p:sp>
        <p:nvSpPr>
          <p:cNvPr id="3" name="Text Placeholder 2">
            <a:extLst>
              <a:ext uri="{FF2B5EF4-FFF2-40B4-BE49-F238E27FC236}">
                <a16:creationId xmlns:a16="http://schemas.microsoft.com/office/drawing/2014/main" id="{E4251DAF-E35C-43F0-8D99-81B0C90F07F2}"/>
              </a:ext>
            </a:extLst>
          </p:cNvPr>
          <p:cNvSpPr>
            <a:spLocks noGrp="1"/>
          </p:cNvSpPr>
          <p:nvPr>
            <p:ph type="body" sz="quarter" idx="10" hasCustomPrompt="1"/>
          </p:nvPr>
        </p:nvSpPr>
        <p:spPr>
          <a:xfrm>
            <a:off x="929640" y="1495803"/>
            <a:ext cx="10332720" cy="1552190"/>
          </a:xfrm>
        </p:spPr>
        <p:txBody>
          <a:bodyPr anchor="ctr"/>
          <a:lstStyle>
            <a:lvl1pPr marL="0" indent="0" algn="ctr">
              <a:buNone/>
              <a:defRPr sz="3600">
                <a:solidFill>
                  <a:schemeClr val="bg1"/>
                </a:solidFill>
              </a:defRPr>
            </a:lvl1pPr>
          </a:lstStyle>
          <a:p>
            <a:pPr lvl="0"/>
            <a:r>
              <a:rPr lang="en-US" dirty="0"/>
              <a:t>Click to edit Master title slide</a:t>
            </a:r>
          </a:p>
        </p:txBody>
      </p:sp>
    </p:spTree>
    <p:extLst>
      <p:ext uri="{BB962C8B-B14F-4D97-AF65-F5344CB8AC3E}">
        <p14:creationId xmlns:p14="http://schemas.microsoft.com/office/powerpoint/2010/main" val="268120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B0AB98-EF66-4D1A-9E78-9FBD453E9B25}"/>
              </a:ext>
            </a:extLst>
          </p:cNvPr>
          <p:cNvSpPr/>
          <p:nvPr userDrawn="1"/>
        </p:nvSpPr>
        <p:spPr bwMode="auto">
          <a:xfrm>
            <a:off x="0" y="6858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0BACBCCD-32E9-4C7F-9F65-C7539BE5EB9D}"/>
              </a:ext>
            </a:extLst>
          </p:cNvPr>
          <p:cNvSpPr/>
          <p:nvPr userDrawn="1"/>
        </p:nvSpPr>
        <p:spPr bwMode="auto">
          <a:xfrm>
            <a:off x="0" y="60960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697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50" r:id="rId1"/>
    <p:sldLayoutId id="2147483733" r:id="rId2"/>
    <p:sldLayoutId id="2147483723" r:id="rId3"/>
    <p:sldLayoutId id="2147483734" r:id="rId4"/>
    <p:sldLayoutId id="2147483727" r:id="rId5"/>
    <p:sldLayoutId id="2147483751"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customXml" Target="../ink/ink3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3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3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3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3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3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3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3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customXml" Target="../ink/ink4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6" Type="http://schemas.openxmlformats.org/officeDocument/2006/relationships/image" Target="../media/image80.png"/><Relationship Id="rId117" Type="http://schemas.openxmlformats.org/officeDocument/2006/relationships/customXml" Target="../ink/ink98.xml"/><Relationship Id="rId21" Type="http://schemas.openxmlformats.org/officeDocument/2006/relationships/image" Target="../media/image15.png"/><Relationship Id="rId42" Type="http://schemas.openxmlformats.org/officeDocument/2006/relationships/image" Target="../media/image85.png"/><Relationship Id="rId47" Type="http://schemas.openxmlformats.org/officeDocument/2006/relationships/customXml" Target="../ink/ink63.xml"/><Relationship Id="rId63" Type="http://schemas.openxmlformats.org/officeDocument/2006/relationships/customXml" Target="../ink/ink71.xml"/><Relationship Id="rId68" Type="http://schemas.openxmlformats.org/officeDocument/2006/relationships/image" Target="../media/image97.png"/><Relationship Id="rId84" Type="http://schemas.openxmlformats.org/officeDocument/2006/relationships/image" Target="../media/image105.png"/><Relationship Id="rId89" Type="http://schemas.openxmlformats.org/officeDocument/2006/relationships/customXml" Target="../ink/ink84.xml"/><Relationship Id="rId112" Type="http://schemas.openxmlformats.org/officeDocument/2006/relationships/image" Target="../media/image116.png"/><Relationship Id="rId16" Type="http://schemas.openxmlformats.org/officeDocument/2006/relationships/customXml" Target="../ink/ink48.xml"/><Relationship Id="rId107" Type="http://schemas.openxmlformats.org/officeDocument/2006/relationships/customXml" Target="../ink/ink93.xml"/><Relationship Id="rId11" Type="http://schemas.openxmlformats.org/officeDocument/2006/relationships/image" Target="../media/image1010.png"/><Relationship Id="rId32" Type="http://schemas.openxmlformats.org/officeDocument/2006/relationships/image" Target="../media/image23.png"/><Relationship Id="rId37" Type="http://schemas.openxmlformats.org/officeDocument/2006/relationships/customXml" Target="../ink/ink58.xml"/><Relationship Id="rId53" Type="http://schemas.openxmlformats.org/officeDocument/2006/relationships/customXml" Target="../ink/ink66.xml"/><Relationship Id="rId58" Type="http://schemas.openxmlformats.org/officeDocument/2006/relationships/image" Target="../media/image92.png"/><Relationship Id="rId74" Type="http://schemas.openxmlformats.org/officeDocument/2006/relationships/image" Target="../media/image100.png"/><Relationship Id="rId79" Type="http://schemas.openxmlformats.org/officeDocument/2006/relationships/customXml" Target="../ink/ink79.xml"/><Relationship Id="rId102" Type="http://schemas.openxmlformats.org/officeDocument/2006/relationships/image" Target="../media/image112.png"/><Relationship Id="rId5" Type="http://schemas.openxmlformats.org/officeDocument/2006/relationships/image" Target="../media/image70.png"/><Relationship Id="rId90" Type="http://schemas.openxmlformats.org/officeDocument/2006/relationships/image" Target="../media/image107.png"/><Relationship Id="rId95" Type="http://schemas.openxmlformats.org/officeDocument/2006/relationships/customXml" Target="../ink/ink87.xml"/><Relationship Id="rId22" Type="http://schemas.openxmlformats.org/officeDocument/2006/relationships/customXml" Target="../ink/ink51.xml"/><Relationship Id="rId27" Type="http://schemas.openxmlformats.org/officeDocument/2006/relationships/customXml" Target="../ink/ink53.xml"/><Relationship Id="rId43" Type="http://schemas.openxmlformats.org/officeDocument/2006/relationships/customXml" Target="../ink/ink61.xml"/><Relationship Id="rId48" Type="http://schemas.openxmlformats.org/officeDocument/2006/relationships/image" Target="../media/image87.png"/><Relationship Id="rId64" Type="http://schemas.openxmlformats.org/officeDocument/2006/relationships/image" Target="../media/image95.png"/><Relationship Id="rId69" Type="http://schemas.openxmlformats.org/officeDocument/2006/relationships/customXml" Target="../ink/ink74.xml"/><Relationship Id="rId113" Type="http://schemas.openxmlformats.org/officeDocument/2006/relationships/customXml" Target="../ink/ink96.xml"/><Relationship Id="rId118" Type="http://schemas.openxmlformats.org/officeDocument/2006/relationships/image" Target="../media/image66.png"/><Relationship Id="rId80" Type="http://schemas.openxmlformats.org/officeDocument/2006/relationships/image" Target="../media/image103.png"/><Relationship Id="rId85" Type="http://schemas.openxmlformats.org/officeDocument/2006/relationships/customXml" Target="../ink/ink82.xml"/><Relationship Id="rId12" Type="http://schemas.openxmlformats.org/officeDocument/2006/relationships/customXml" Target="../ink/ink46.xml"/><Relationship Id="rId17" Type="http://schemas.openxmlformats.org/officeDocument/2006/relationships/image" Target="../media/image13.png"/><Relationship Id="rId33" Type="http://schemas.openxmlformats.org/officeDocument/2006/relationships/customXml" Target="../ink/ink56.xml"/><Relationship Id="rId38" Type="http://schemas.openxmlformats.org/officeDocument/2006/relationships/image" Target="../media/image26.png"/><Relationship Id="rId59" Type="http://schemas.openxmlformats.org/officeDocument/2006/relationships/customXml" Target="../ink/ink69.xml"/><Relationship Id="rId103" Type="http://schemas.openxmlformats.org/officeDocument/2006/relationships/customXml" Target="../ink/ink91.xml"/><Relationship Id="rId108" Type="http://schemas.openxmlformats.org/officeDocument/2006/relationships/image" Target="../media/image114.png"/><Relationship Id="rId54" Type="http://schemas.openxmlformats.org/officeDocument/2006/relationships/image" Target="../media/image90.png"/><Relationship Id="rId70" Type="http://schemas.openxmlformats.org/officeDocument/2006/relationships/image" Target="../media/image98.png"/><Relationship Id="rId75" Type="http://schemas.openxmlformats.org/officeDocument/2006/relationships/customXml" Target="../ink/ink77.xml"/><Relationship Id="rId91" Type="http://schemas.openxmlformats.org/officeDocument/2006/relationships/customXml" Target="../ink/ink85.xml"/><Relationship Id="rId96" Type="http://schemas.openxmlformats.org/officeDocument/2006/relationships/image" Target="../media/image110.png"/><Relationship Id="rId1" Type="http://schemas.openxmlformats.org/officeDocument/2006/relationships/slideLayout" Target="../slideLayouts/slideLayout5.xml"/><Relationship Id="rId6" Type="http://schemas.openxmlformats.org/officeDocument/2006/relationships/customXml" Target="../ink/ink43.xml"/><Relationship Id="rId23" Type="http://schemas.openxmlformats.org/officeDocument/2006/relationships/image" Target="../media/image16.png"/><Relationship Id="rId28" Type="http://schemas.openxmlformats.org/officeDocument/2006/relationships/image" Target="../media/image81.png"/><Relationship Id="rId49" Type="http://schemas.openxmlformats.org/officeDocument/2006/relationships/customXml" Target="../ink/ink64.xml"/><Relationship Id="rId114" Type="http://schemas.openxmlformats.org/officeDocument/2006/relationships/image" Target="../media/image117.png"/><Relationship Id="rId119" Type="http://schemas.openxmlformats.org/officeDocument/2006/relationships/customXml" Target="../ink/ink99.xml"/><Relationship Id="rId44" Type="http://schemas.openxmlformats.org/officeDocument/2006/relationships/image" Target="../media/image86.png"/><Relationship Id="rId60" Type="http://schemas.openxmlformats.org/officeDocument/2006/relationships/image" Target="../media/image93.png"/><Relationship Id="rId65" Type="http://schemas.openxmlformats.org/officeDocument/2006/relationships/customXml" Target="../ink/ink72.xml"/><Relationship Id="rId81" Type="http://schemas.openxmlformats.org/officeDocument/2006/relationships/customXml" Target="../ink/ink80.xml"/><Relationship Id="rId86" Type="http://schemas.openxmlformats.org/officeDocument/2006/relationships/image" Target="../media/image50.png"/><Relationship Id="rId4" Type="http://schemas.openxmlformats.org/officeDocument/2006/relationships/customXml" Target="../ink/ink42.xml"/><Relationship Id="rId9"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customXml" Target="../ink/ink49.xml"/><Relationship Id="rId39" Type="http://schemas.openxmlformats.org/officeDocument/2006/relationships/customXml" Target="../ink/ink59.xml"/><Relationship Id="rId109" Type="http://schemas.openxmlformats.org/officeDocument/2006/relationships/customXml" Target="../ink/ink94.xml"/><Relationship Id="rId34" Type="http://schemas.openxmlformats.org/officeDocument/2006/relationships/image" Target="../media/image83.png"/><Relationship Id="rId50" Type="http://schemas.openxmlformats.org/officeDocument/2006/relationships/image" Target="../media/image88.png"/><Relationship Id="rId55" Type="http://schemas.openxmlformats.org/officeDocument/2006/relationships/customXml" Target="../ink/ink67.xml"/><Relationship Id="rId76" Type="http://schemas.openxmlformats.org/officeDocument/2006/relationships/image" Target="../media/image101.png"/><Relationship Id="rId97" Type="http://schemas.openxmlformats.org/officeDocument/2006/relationships/customXml" Target="../ink/ink88.xml"/><Relationship Id="rId104" Type="http://schemas.openxmlformats.org/officeDocument/2006/relationships/image" Target="../media/image59.png"/><Relationship Id="rId120" Type="http://schemas.openxmlformats.org/officeDocument/2006/relationships/image" Target="../media/image67.png"/><Relationship Id="rId7" Type="http://schemas.openxmlformats.org/officeDocument/2006/relationships/image" Target="../media/image810.png"/><Relationship Id="rId71" Type="http://schemas.openxmlformats.org/officeDocument/2006/relationships/customXml" Target="../ink/ink75.xml"/><Relationship Id="rId92" Type="http://schemas.openxmlformats.org/officeDocument/2006/relationships/image" Target="../media/image108.png"/><Relationship Id="rId2" Type="http://schemas.openxmlformats.org/officeDocument/2006/relationships/customXml" Target="../ink/ink41.xml"/><Relationship Id="rId29" Type="http://schemas.openxmlformats.org/officeDocument/2006/relationships/customXml" Target="../ink/ink54.xml"/><Relationship Id="rId24" Type="http://schemas.openxmlformats.org/officeDocument/2006/relationships/customXml" Target="../ink/ink52.xml"/><Relationship Id="rId40" Type="http://schemas.openxmlformats.org/officeDocument/2006/relationships/image" Target="../media/image84.png"/><Relationship Id="rId45" Type="http://schemas.openxmlformats.org/officeDocument/2006/relationships/customXml" Target="../ink/ink62.xml"/><Relationship Id="rId66" Type="http://schemas.openxmlformats.org/officeDocument/2006/relationships/image" Target="../media/image96.png"/><Relationship Id="rId87" Type="http://schemas.openxmlformats.org/officeDocument/2006/relationships/customXml" Target="../ink/ink83.xml"/><Relationship Id="rId110" Type="http://schemas.openxmlformats.org/officeDocument/2006/relationships/image" Target="../media/image115.png"/><Relationship Id="rId115" Type="http://schemas.openxmlformats.org/officeDocument/2006/relationships/customXml" Target="../ink/ink97.xml"/><Relationship Id="rId61" Type="http://schemas.openxmlformats.org/officeDocument/2006/relationships/customXml" Target="../ink/ink70.xml"/><Relationship Id="rId82" Type="http://schemas.openxmlformats.org/officeDocument/2006/relationships/image" Target="../media/image104.png"/><Relationship Id="rId19" Type="http://schemas.openxmlformats.org/officeDocument/2006/relationships/image" Target="../media/image14.png"/><Relationship Id="rId14" Type="http://schemas.openxmlformats.org/officeDocument/2006/relationships/customXml" Target="../ink/ink47.xml"/><Relationship Id="rId30" Type="http://schemas.openxmlformats.org/officeDocument/2006/relationships/image" Target="../media/image82.png"/><Relationship Id="rId35" Type="http://schemas.openxmlformats.org/officeDocument/2006/relationships/customXml" Target="../ink/ink57.xml"/><Relationship Id="rId56" Type="http://schemas.openxmlformats.org/officeDocument/2006/relationships/image" Target="../media/image91.png"/><Relationship Id="rId77" Type="http://schemas.openxmlformats.org/officeDocument/2006/relationships/customXml" Target="../ink/ink78.xml"/><Relationship Id="rId100" Type="http://schemas.openxmlformats.org/officeDocument/2006/relationships/image" Target="../media/image57.png"/><Relationship Id="rId105" Type="http://schemas.openxmlformats.org/officeDocument/2006/relationships/customXml" Target="../ink/ink92.xml"/><Relationship Id="rId8" Type="http://schemas.openxmlformats.org/officeDocument/2006/relationships/customXml" Target="../ink/ink44.xml"/><Relationship Id="rId51" Type="http://schemas.openxmlformats.org/officeDocument/2006/relationships/customXml" Target="../ink/ink65.xml"/><Relationship Id="rId72" Type="http://schemas.openxmlformats.org/officeDocument/2006/relationships/image" Target="../media/image99.png"/><Relationship Id="rId93" Type="http://schemas.openxmlformats.org/officeDocument/2006/relationships/customXml" Target="../ink/ink86.xml"/><Relationship Id="rId98" Type="http://schemas.openxmlformats.org/officeDocument/2006/relationships/image" Target="../media/image111.png"/><Relationship Id="rId121" Type="http://schemas.openxmlformats.org/officeDocument/2006/relationships/customXml" Target="../ink/ink100.xml"/><Relationship Id="rId3" Type="http://schemas.openxmlformats.org/officeDocument/2006/relationships/image" Target="../media/image60.png"/><Relationship Id="rId46" Type="http://schemas.openxmlformats.org/officeDocument/2006/relationships/image" Target="../media/image300.png"/><Relationship Id="rId67" Type="http://schemas.openxmlformats.org/officeDocument/2006/relationships/customXml" Target="../ink/ink73.xml"/><Relationship Id="rId116" Type="http://schemas.openxmlformats.org/officeDocument/2006/relationships/image" Target="../media/image118.png"/><Relationship Id="rId20" Type="http://schemas.openxmlformats.org/officeDocument/2006/relationships/customXml" Target="../ink/ink50.xml"/><Relationship Id="rId41" Type="http://schemas.openxmlformats.org/officeDocument/2006/relationships/customXml" Target="../ink/ink60.xml"/><Relationship Id="rId62" Type="http://schemas.openxmlformats.org/officeDocument/2006/relationships/image" Target="../media/image94.png"/><Relationship Id="rId83" Type="http://schemas.openxmlformats.org/officeDocument/2006/relationships/customXml" Target="../ink/ink81.xml"/><Relationship Id="rId88" Type="http://schemas.openxmlformats.org/officeDocument/2006/relationships/image" Target="../media/image106.png"/><Relationship Id="rId111" Type="http://schemas.openxmlformats.org/officeDocument/2006/relationships/customXml" Target="../ink/ink95.xml"/><Relationship Id="rId15" Type="http://schemas.openxmlformats.org/officeDocument/2006/relationships/image" Target="../media/image12.png"/><Relationship Id="rId36" Type="http://schemas.openxmlformats.org/officeDocument/2006/relationships/image" Target="../media/image25.png"/><Relationship Id="rId57" Type="http://schemas.openxmlformats.org/officeDocument/2006/relationships/customXml" Target="../ink/ink68.xml"/><Relationship Id="rId106" Type="http://schemas.openxmlformats.org/officeDocument/2006/relationships/image" Target="../media/image113.png"/><Relationship Id="rId10" Type="http://schemas.openxmlformats.org/officeDocument/2006/relationships/customXml" Target="../ink/ink45.xml"/><Relationship Id="rId31" Type="http://schemas.openxmlformats.org/officeDocument/2006/relationships/customXml" Target="../ink/ink55.xml"/><Relationship Id="rId52" Type="http://schemas.openxmlformats.org/officeDocument/2006/relationships/image" Target="../media/image89.png"/><Relationship Id="rId73" Type="http://schemas.openxmlformats.org/officeDocument/2006/relationships/customXml" Target="../ink/ink76.xml"/><Relationship Id="rId78" Type="http://schemas.openxmlformats.org/officeDocument/2006/relationships/image" Target="../media/image102.png"/><Relationship Id="rId94" Type="http://schemas.openxmlformats.org/officeDocument/2006/relationships/image" Target="../media/image109.png"/><Relationship Id="rId99" Type="http://schemas.openxmlformats.org/officeDocument/2006/relationships/customXml" Target="../ink/ink89.xml"/><Relationship Id="rId101" Type="http://schemas.openxmlformats.org/officeDocument/2006/relationships/customXml" Target="../ink/ink90.xml"/><Relationship Id="rId122" Type="http://schemas.openxmlformats.org/officeDocument/2006/relationships/image" Target="../media/image119.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0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ustomXml" Target="../ink/ink102.xml"/><Relationship Id="rId2" Type="http://schemas.openxmlformats.org/officeDocument/2006/relationships/image" Target="../media/image24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customXml" Target="../ink/ink10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image" Target="../media/image128.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141.png"/><Relationship Id="rId21" Type="http://schemas.openxmlformats.org/officeDocument/2006/relationships/image" Target="../media/image132.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145.png"/><Relationship Id="rId50" Type="http://schemas.openxmlformats.org/officeDocument/2006/relationships/customXml" Target="../ink/ink25.xml"/><Relationship Id="rId55" Type="http://schemas.openxmlformats.org/officeDocument/2006/relationships/image" Target="../media/image149.png"/><Relationship Id="rId63" Type="http://schemas.openxmlformats.org/officeDocument/2006/relationships/image" Target="../media/image153.png"/><Relationship Id="rId7" Type="http://schemas.openxmlformats.org/officeDocument/2006/relationships/image" Target="../media/image125.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36.png"/><Relationship Id="rId11" Type="http://schemas.openxmlformats.org/officeDocument/2006/relationships/image" Target="../media/image127.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40.png"/><Relationship Id="rId40" Type="http://schemas.openxmlformats.org/officeDocument/2006/relationships/customXml" Target="../ink/ink20.xml"/><Relationship Id="rId45" Type="http://schemas.openxmlformats.org/officeDocument/2006/relationships/image" Target="../media/image144.png"/><Relationship Id="rId53" Type="http://schemas.openxmlformats.org/officeDocument/2006/relationships/image" Target="../media/image148.png"/><Relationship Id="rId58" Type="http://schemas.openxmlformats.org/officeDocument/2006/relationships/customXml" Target="../ink/ink29.xml"/><Relationship Id="rId5" Type="http://schemas.openxmlformats.org/officeDocument/2006/relationships/image" Target="../media/image1240.png"/><Relationship Id="rId61" Type="http://schemas.openxmlformats.org/officeDocument/2006/relationships/image" Target="../media/image152.png"/><Relationship Id="rId19" Type="http://schemas.openxmlformats.org/officeDocument/2006/relationships/image" Target="../media/image131.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5.png"/><Relationship Id="rId30" Type="http://schemas.openxmlformats.org/officeDocument/2006/relationships/customXml" Target="../ink/ink15.xml"/><Relationship Id="rId35" Type="http://schemas.openxmlformats.org/officeDocument/2006/relationships/image" Target="../media/image139.png"/><Relationship Id="rId43" Type="http://schemas.openxmlformats.org/officeDocument/2006/relationships/image" Target="../media/image143.png"/><Relationship Id="rId48" Type="http://schemas.openxmlformats.org/officeDocument/2006/relationships/customXml" Target="../ink/ink24.xml"/><Relationship Id="rId56" Type="http://schemas.openxmlformats.org/officeDocument/2006/relationships/customXml" Target="../ink/ink28.xml"/><Relationship Id="rId8" Type="http://schemas.openxmlformats.org/officeDocument/2006/relationships/customXml" Target="../ink/ink4.xml"/><Relationship Id="rId51" Type="http://schemas.openxmlformats.org/officeDocument/2006/relationships/image" Target="../media/image147.png"/><Relationship Id="rId3" Type="http://schemas.openxmlformats.org/officeDocument/2006/relationships/image" Target="../media/image1230.png"/><Relationship Id="rId12" Type="http://schemas.openxmlformats.org/officeDocument/2006/relationships/customXml" Target="../ink/ink6.xml"/><Relationship Id="rId17" Type="http://schemas.openxmlformats.org/officeDocument/2006/relationships/image" Target="../media/image130.png"/><Relationship Id="rId25" Type="http://schemas.openxmlformats.org/officeDocument/2006/relationships/image" Target="../media/image134.png"/><Relationship Id="rId33" Type="http://schemas.openxmlformats.org/officeDocument/2006/relationships/image" Target="../media/image138.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151.png"/><Relationship Id="rId20" Type="http://schemas.openxmlformats.org/officeDocument/2006/relationships/customXml" Target="../ink/ink10.xml"/><Relationship Id="rId41" Type="http://schemas.openxmlformats.org/officeDocument/2006/relationships/image" Target="../media/image142.png"/><Relationship Id="rId54" Type="http://schemas.openxmlformats.org/officeDocument/2006/relationships/customXml" Target="../ink/ink27.xml"/><Relationship Id="rId62" Type="http://schemas.openxmlformats.org/officeDocument/2006/relationships/customXml" Target="../ink/ink31.xml"/><Relationship Id="rId1" Type="http://schemas.openxmlformats.org/officeDocument/2006/relationships/slideLayout" Target="../slideLayouts/slideLayout3.xml"/><Relationship Id="rId6" Type="http://schemas.openxmlformats.org/officeDocument/2006/relationships/customXml" Target="../ink/ink3.xml"/><Relationship Id="rId15" Type="http://schemas.openxmlformats.org/officeDocument/2006/relationships/image" Target="../media/image129.png"/><Relationship Id="rId23" Type="http://schemas.openxmlformats.org/officeDocument/2006/relationships/image" Target="../media/image133.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146.png"/><Relationship Id="rId57" Type="http://schemas.openxmlformats.org/officeDocument/2006/relationships/image" Target="../media/image150.png"/><Relationship Id="rId10" Type="http://schemas.openxmlformats.org/officeDocument/2006/relationships/customXml" Target="../ink/ink5.xml"/><Relationship Id="rId31" Type="http://schemas.openxmlformats.org/officeDocument/2006/relationships/image" Target="../media/image137.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4" Type="http://schemas.openxmlformats.org/officeDocument/2006/relationships/customXml" Target="../ink/ink2.xml"/><Relationship Id="rId9" Type="http://schemas.openxmlformats.org/officeDocument/2006/relationships/image" Target="../media/image126.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5DB72C1-D6BC-472A-AD22-FE5F893F713C}"/>
              </a:ext>
            </a:extLst>
          </p:cNvPr>
          <p:cNvSpPr>
            <a:spLocks noGrp="1"/>
          </p:cNvSpPr>
          <p:nvPr>
            <p:ph type="ctrTitle" sz="quarter"/>
          </p:nvPr>
        </p:nvSpPr>
        <p:spPr/>
        <p:txBody>
          <a:bodyPr/>
          <a:lstStyle/>
          <a:p>
            <a:r>
              <a:rPr lang="en-US" dirty="0"/>
              <a:t>ECEN 615, Fall 2023</a:t>
            </a:r>
            <a:br>
              <a:rPr lang="en-US" dirty="0"/>
            </a:br>
            <a:r>
              <a:rPr lang="en-US" dirty="0"/>
              <a:t>Methods of Electric Power System Analysis</a:t>
            </a:r>
          </a:p>
        </p:txBody>
      </p:sp>
      <p:sp>
        <p:nvSpPr>
          <p:cNvPr id="21" name="Subtitle 20">
            <a:extLst>
              <a:ext uri="{FF2B5EF4-FFF2-40B4-BE49-F238E27FC236}">
                <a16:creationId xmlns:a16="http://schemas.microsoft.com/office/drawing/2014/main" id="{A47833BC-59BF-4589-8F63-4B78F549516A}"/>
              </a:ext>
            </a:extLst>
          </p:cNvPr>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p:txBody>
      </p:sp>
      <p:sp>
        <p:nvSpPr>
          <p:cNvPr id="22" name="Content Placeholder 21">
            <a:extLst>
              <a:ext uri="{FF2B5EF4-FFF2-40B4-BE49-F238E27FC236}">
                <a16:creationId xmlns:a16="http://schemas.microsoft.com/office/drawing/2014/main" id="{D988046D-9AFC-4904-93A7-742468CE468E}"/>
              </a:ext>
            </a:extLst>
          </p:cNvPr>
          <p:cNvSpPr>
            <a:spLocks noGrp="1"/>
          </p:cNvSpPr>
          <p:nvPr>
            <p:ph sz="quarter" idx="10"/>
          </p:nvPr>
        </p:nvSpPr>
        <p:spPr/>
        <p:txBody>
          <a:bodyPr/>
          <a:lstStyle/>
          <a:p>
            <a:r>
              <a:rPr lang="en-US" dirty="0"/>
              <a:t>Class 3: Power Calculations Review</a:t>
            </a:r>
          </a:p>
        </p:txBody>
      </p:sp>
    </p:spTree>
    <p:extLst>
      <p:ext uri="{BB962C8B-B14F-4D97-AF65-F5344CB8AC3E}">
        <p14:creationId xmlns:p14="http://schemas.microsoft.com/office/powerpoint/2010/main" val="160650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9B7DB-433D-404E-9F3F-71692891D7BE}"/>
              </a:ext>
            </a:extLst>
          </p:cNvPr>
          <p:cNvSpPr>
            <a:spLocks noGrp="1"/>
          </p:cNvSpPr>
          <p:nvPr>
            <p:ph type="title"/>
          </p:nvPr>
        </p:nvSpPr>
        <p:spPr/>
        <p:txBody>
          <a:bodyPr/>
          <a:lstStyle/>
          <a:p>
            <a:r>
              <a:rPr lang="en-US" dirty="0"/>
              <a:t>Workspace</a:t>
            </a:r>
          </a:p>
        </p:txBody>
      </p:sp>
    </p:spTree>
    <p:extLst>
      <p:ext uri="{BB962C8B-B14F-4D97-AF65-F5344CB8AC3E}">
        <p14:creationId xmlns:p14="http://schemas.microsoft.com/office/powerpoint/2010/main" val="375507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9B7DB-433D-404E-9F3F-71692891D7BE}"/>
              </a:ext>
            </a:extLst>
          </p:cNvPr>
          <p:cNvSpPr>
            <a:spLocks noGrp="1"/>
          </p:cNvSpPr>
          <p:nvPr>
            <p:ph type="title"/>
          </p:nvPr>
        </p:nvSpPr>
        <p:spPr/>
        <p:txBody>
          <a:bodyPr/>
          <a:lstStyle/>
          <a:p>
            <a:r>
              <a:rPr lang="en-US" dirty="0"/>
              <a:t>Workspace</a:t>
            </a:r>
          </a:p>
        </p:txBody>
      </p:sp>
    </p:spTree>
    <p:extLst>
      <p:ext uri="{BB962C8B-B14F-4D97-AF65-F5344CB8AC3E}">
        <p14:creationId xmlns:p14="http://schemas.microsoft.com/office/powerpoint/2010/main" val="412863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9B7DB-433D-404E-9F3F-71692891D7BE}"/>
              </a:ext>
            </a:extLst>
          </p:cNvPr>
          <p:cNvSpPr>
            <a:spLocks noGrp="1"/>
          </p:cNvSpPr>
          <p:nvPr>
            <p:ph type="title"/>
          </p:nvPr>
        </p:nvSpPr>
        <p:spPr/>
        <p:txBody>
          <a:bodyPr/>
          <a:lstStyle/>
          <a:p>
            <a:r>
              <a:rPr lang="en-US" dirty="0"/>
              <a:t>Workspace</a:t>
            </a:r>
          </a:p>
        </p:txBody>
      </p:sp>
    </p:spTree>
    <p:extLst>
      <p:ext uri="{BB962C8B-B14F-4D97-AF65-F5344CB8AC3E}">
        <p14:creationId xmlns:p14="http://schemas.microsoft.com/office/powerpoint/2010/main" val="319455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0645-F4F6-4C14-BD33-144B8BA35A5B}"/>
              </a:ext>
            </a:extLst>
          </p:cNvPr>
          <p:cNvSpPr>
            <a:spLocks noGrp="1"/>
          </p:cNvSpPr>
          <p:nvPr>
            <p:ph type="title"/>
          </p:nvPr>
        </p:nvSpPr>
        <p:spPr/>
        <p:txBody>
          <a:bodyPr/>
          <a:lstStyle/>
          <a:p>
            <a:r>
              <a:rPr lang="en-US" dirty="0"/>
              <a:t>Exercise: Problem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C44FAE-BDBC-4F2B-A50E-46F5F06BABD7}"/>
                  </a:ext>
                </a:extLst>
              </p:cNvPr>
              <p:cNvSpPr>
                <a:spLocks noGrp="1"/>
              </p:cNvSpPr>
              <p:nvPr>
                <p:ph type="body" sz="quarter" idx="10"/>
              </p:nvPr>
            </p:nvSpPr>
            <p:spPr/>
            <p:txBody>
              <a:bodyPr/>
              <a:lstStyle/>
              <a:p>
                <a:pPr marL="0" indent="0">
                  <a:buNone/>
                </a:pPr>
                <a:r>
                  <a:rPr lang="en-US" dirty="0"/>
                  <a:t>A three-phase power system consists of four buses. There is a generator at bus 1 operating at voltage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=13.5∠0° </m:t>
                    </m:r>
                    <m:r>
                      <m:rPr>
                        <m:nor/>
                      </m:rPr>
                      <a:rPr lang="en-US" b="0" i="0" smtClean="0">
                        <a:latin typeface="Cambria Math" panose="02040503050406030204" pitchFamily="18" charset="0"/>
                      </a:rPr>
                      <m:t>kV</m:t>
                    </m:r>
                  </m:oMath>
                </a14:m>
                <a:r>
                  <a:rPr lang="en-US" dirty="0"/>
                  <a:t>. There is a load at bus 4 consuming 18 + j4 MVA. Between buses 1 and 2 there is a 13.8 kV : 138 kV transformer with impedance j0.1 </a:t>
                </a:r>
                <a14:m>
                  <m:oMath xmlns:m="http://schemas.openxmlformats.org/officeDocument/2006/math">
                    <m:r>
                      <m:rPr>
                        <m:sty m:val="p"/>
                      </m:rPr>
                      <a:rPr lang="en-US" b="0" i="0" smtClean="0">
                        <a:latin typeface="Cambria Math" panose="02040503050406030204" pitchFamily="18" charset="0"/>
                      </a:rPr>
                      <m:t>Ω</m:t>
                    </m:r>
                  </m:oMath>
                </a14:m>
                <a:r>
                  <a:rPr lang="en-US" dirty="0"/>
                  <a:t> on the bus 1 side. There is a 138 kV transmission line connecting buses 2 and 3 with series impedance 3 + j8 </a:t>
                </a:r>
                <a14:m>
                  <m:oMath xmlns:m="http://schemas.openxmlformats.org/officeDocument/2006/math">
                    <m:r>
                      <m:rPr>
                        <m:sty m:val="p"/>
                      </m:rPr>
                      <a:rPr lang="en-US" b="0" i="0" smtClean="0">
                        <a:latin typeface="Cambria Math" panose="02040503050406030204" pitchFamily="18" charset="0"/>
                      </a:rPr>
                      <m:t>Ω</m:t>
                    </m:r>
                  </m:oMath>
                </a14:m>
                <a:r>
                  <a:rPr lang="en-US" dirty="0"/>
                  <a:t> and shunt capacitance with admittance j200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𝑆</m:t>
                    </m:r>
                  </m:oMath>
                </a14:m>
                <a:r>
                  <a:rPr lang="en-US" dirty="0"/>
                  <a:t>. There is a 138 kV : 69 kV transformer between buses 3 and 4 with impedance j10 </a:t>
                </a:r>
                <a14:m>
                  <m:oMath xmlns:m="http://schemas.openxmlformats.org/officeDocument/2006/math">
                    <m:r>
                      <m:rPr>
                        <m:sty m:val="p"/>
                      </m:rPr>
                      <a:rPr lang="en-US" b="0" i="0" smtClean="0">
                        <a:latin typeface="Cambria Math" panose="02040503050406030204" pitchFamily="18" charset="0"/>
                      </a:rPr>
                      <m:t>Ω</m:t>
                    </m:r>
                  </m:oMath>
                </a14:m>
                <a:r>
                  <a:rPr lang="en-US" dirty="0"/>
                  <a:t> on the bus 3 side. </a:t>
                </a:r>
              </a:p>
              <a:p>
                <a:pPr marL="514350" indent="-514350">
                  <a:buFont typeface="+mj-lt"/>
                  <a:buAutoNum type="alphaLcPeriod"/>
                </a:pPr>
                <a:r>
                  <a:rPr lang="en-US" dirty="0"/>
                  <a:t>Draw a one-line diagram of this system</a:t>
                </a:r>
              </a:p>
              <a:p>
                <a:pPr marL="514350" indent="-514350">
                  <a:buFont typeface="+mj-lt"/>
                  <a:buAutoNum type="alphaLcPeriod"/>
                </a:pPr>
                <a:r>
                  <a:rPr lang="en-US" dirty="0"/>
                  <a:t>Write out the table of per-unit bases</a:t>
                </a:r>
              </a:p>
              <a:p>
                <a:pPr marL="514350" indent="-514350">
                  <a:buFont typeface="+mj-lt"/>
                  <a:buAutoNum type="alphaLcPeriod"/>
                </a:pPr>
                <a:r>
                  <a:rPr lang="en-US" dirty="0"/>
                  <a:t>Convert all the values given above to per-unit</a:t>
                </a:r>
              </a:p>
              <a:p>
                <a:pPr marL="514350" indent="-514350">
                  <a:buFont typeface="+mj-lt"/>
                  <a:buAutoNum type="alphaLcPeriod"/>
                </a:pPr>
                <a:r>
                  <a:rPr lang="en-US" dirty="0"/>
                  <a:t>Write the y-bus matrix for this system</a:t>
                </a:r>
              </a:p>
            </p:txBody>
          </p:sp>
        </mc:Choice>
        <mc:Fallback xmlns="">
          <p:sp>
            <p:nvSpPr>
              <p:cNvPr id="3" name="Content Placeholder 2">
                <a:extLst>
                  <a:ext uri="{FF2B5EF4-FFF2-40B4-BE49-F238E27FC236}">
                    <a16:creationId xmlns:a16="http://schemas.microsoft.com/office/drawing/2014/main" id="{4AC44FAE-BDBC-4F2B-A50E-46F5F06BABD7}"/>
                  </a:ext>
                </a:extLst>
              </p:cNvPr>
              <p:cNvSpPr>
                <a:spLocks noGrp="1" noRot="1" noChangeAspect="1" noMove="1" noResize="1" noEditPoints="1" noAdjustHandles="1" noChangeArrowheads="1" noChangeShapeType="1" noTextEdit="1"/>
              </p:cNvSpPr>
              <p:nvPr>
                <p:ph idx="1"/>
              </p:nvPr>
            </p:nvSpPr>
            <p:spPr>
              <a:blipFill>
                <a:blip r:embed="rId2"/>
                <a:stretch>
                  <a:fillRect l="-1091" t="-1172" r="-987" b="-10082"/>
                </a:stretch>
              </a:blipFill>
            </p:spPr>
            <p:txBody>
              <a:bodyPr/>
              <a:lstStyle/>
              <a:p>
                <a:r>
                  <a:rPr lang="en-US">
                    <a:noFill/>
                  </a:rPr>
                  <a:t> </a:t>
                </a:r>
              </a:p>
            </p:txBody>
          </p:sp>
        </mc:Fallback>
      </mc:AlternateContent>
    </p:spTree>
    <p:extLst>
      <p:ext uri="{BB962C8B-B14F-4D97-AF65-F5344CB8AC3E}">
        <p14:creationId xmlns:p14="http://schemas.microsoft.com/office/powerpoint/2010/main" val="105788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9B7DB-433D-404E-9F3F-71692891D7BE}"/>
              </a:ext>
            </a:extLst>
          </p:cNvPr>
          <p:cNvSpPr>
            <a:spLocks noGrp="1"/>
          </p:cNvSpPr>
          <p:nvPr>
            <p:ph type="title"/>
          </p:nvPr>
        </p:nvSpPr>
        <p:spPr/>
        <p:txBody>
          <a:bodyPr/>
          <a:lstStyle/>
          <a:p>
            <a:r>
              <a:rPr lang="en-US" dirty="0"/>
              <a:t>Workspace</a:t>
            </a:r>
          </a:p>
        </p:txBody>
      </p:sp>
    </p:spTree>
    <p:extLst>
      <p:ext uri="{BB962C8B-B14F-4D97-AF65-F5344CB8AC3E}">
        <p14:creationId xmlns:p14="http://schemas.microsoft.com/office/powerpoint/2010/main" val="295967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9B7DB-433D-404E-9F3F-71692891D7BE}"/>
              </a:ext>
            </a:extLst>
          </p:cNvPr>
          <p:cNvSpPr>
            <a:spLocks noGrp="1"/>
          </p:cNvSpPr>
          <p:nvPr>
            <p:ph type="title"/>
          </p:nvPr>
        </p:nvSpPr>
        <p:spPr/>
        <p:txBody>
          <a:bodyPr/>
          <a:lstStyle/>
          <a:p>
            <a:r>
              <a:rPr lang="en-US" dirty="0"/>
              <a:t>Workspace</a:t>
            </a:r>
          </a:p>
        </p:txBody>
      </p:sp>
    </p:spTree>
    <p:extLst>
      <p:ext uri="{BB962C8B-B14F-4D97-AF65-F5344CB8AC3E}">
        <p14:creationId xmlns:p14="http://schemas.microsoft.com/office/powerpoint/2010/main" val="143265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9B7DB-433D-404E-9F3F-71692891D7BE}"/>
              </a:ext>
            </a:extLst>
          </p:cNvPr>
          <p:cNvSpPr>
            <a:spLocks noGrp="1"/>
          </p:cNvSpPr>
          <p:nvPr>
            <p:ph type="title"/>
          </p:nvPr>
        </p:nvSpPr>
        <p:spPr/>
        <p:txBody>
          <a:bodyPr/>
          <a:lstStyle/>
          <a:p>
            <a:r>
              <a:rPr lang="en-US" dirty="0"/>
              <a:t>Workspace</a:t>
            </a:r>
          </a:p>
        </p:txBody>
      </p:sp>
    </p:spTree>
    <p:extLst>
      <p:ext uri="{BB962C8B-B14F-4D97-AF65-F5344CB8AC3E}">
        <p14:creationId xmlns:p14="http://schemas.microsoft.com/office/powerpoint/2010/main" val="184170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9B7DB-433D-404E-9F3F-71692891D7BE}"/>
              </a:ext>
            </a:extLst>
          </p:cNvPr>
          <p:cNvSpPr>
            <a:spLocks noGrp="1"/>
          </p:cNvSpPr>
          <p:nvPr>
            <p:ph type="title"/>
          </p:nvPr>
        </p:nvSpPr>
        <p:spPr/>
        <p:txBody>
          <a:bodyPr/>
          <a:lstStyle/>
          <a:p>
            <a:r>
              <a:rPr lang="en-US" dirty="0"/>
              <a:t>Workspace</a:t>
            </a:r>
          </a:p>
        </p:txBody>
      </p:sp>
    </p:spTree>
    <p:extLst>
      <p:ext uri="{BB962C8B-B14F-4D97-AF65-F5344CB8AC3E}">
        <p14:creationId xmlns:p14="http://schemas.microsoft.com/office/powerpoint/2010/main" val="295180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1B52-3D9E-4BCA-9AC5-141F66243176}"/>
              </a:ext>
            </a:extLst>
          </p:cNvPr>
          <p:cNvSpPr>
            <a:spLocks noGrp="1"/>
          </p:cNvSpPr>
          <p:nvPr>
            <p:ph type="title"/>
          </p:nvPr>
        </p:nvSpPr>
        <p:spPr/>
        <p:txBody>
          <a:bodyPr/>
          <a:lstStyle/>
          <a:p>
            <a:r>
              <a:rPr lang="en-US" dirty="0"/>
              <a:t>Exercise: Problem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F554B5-D6D3-4A41-8019-3B9F4255FFA1}"/>
                  </a:ext>
                </a:extLst>
              </p:cNvPr>
              <p:cNvSpPr>
                <a:spLocks noGrp="1"/>
              </p:cNvSpPr>
              <p:nvPr>
                <p:ph type="body" sz="quarter" idx="10"/>
              </p:nvPr>
            </p:nvSpPr>
            <p:spPr/>
            <p:txBody>
              <a:bodyPr/>
              <a:lstStyle/>
              <a:p>
                <a:r>
                  <a:rPr lang="en-US" dirty="0"/>
                  <a:t>For a two-bus system, bus 1 is the slack generator bus with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1</m:t>
                            </m:r>
                          </m:sub>
                        </m:sSub>
                      </m:e>
                    </m:acc>
                    <m:r>
                      <a:rPr lang="en-US" i="1">
                        <a:latin typeface="Cambria Math" panose="02040503050406030204" pitchFamily="18" charset="0"/>
                      </a:rPr>
                      <m:t>=1.06∠0°</m:t>
                    </m:r>
                  </m:oMath>
                </a14:m>
                <a:r>
                  <a:rPr lang="en-US" dirty="0"/>
                  <a:t>. Bus 2 is a PQ bus with a constant power load of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=400 </m:t>
                    </m:r>
                    <m:r>
                      <m:rPr>
                        <m:nor/>
                      </m:rPr>
                      <a:rPr lang="en-US"/>
                      <m:t>MW</m:t>
                    </m:r>
                  </m:oMath>
                </a14:m>
                <a:r>
                  <a:rPr lang="en-US" dirty="0"/>
                  <a:t> and </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=260 </m:t>
                    </m:r>
                    <m:r>
                      <m:rPr>
                        <m:nor/>
                      </m:rPr>
                      <a:rPr lang="en-US"/>
                      <m:t>Mvar</m:t>
                    </m:r>
                  </m:oMath>
                </a14:m>
                <a:r>
                  <a:rPr lang="en-US" dirty="0"/>
                  <a:t>. A branch connects the two buses with series impedance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𝑍</m:t>
                        </m:r>
                      </m:e>
                    </m:acc>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0.0625</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𝑏𝑎𝑠𝑒</m:t>
                        </m:r>
                      </m:sub>
                    </m:sSub>
                    <m:r>
                      <a:rPr lang="en-US" i="1">
                        <a:latin typeface="Cambria Math" panose="02040503050406030204" pitchFamily="18" charset="0"/>
                      </a:rPr>
                      <m:t>=100 </m:t>
                    </m:r>
                    <m:r>
                      <m:rPr>
                        <m:nor/>
                      </m:rPr>
                      <a:rPr lang="en-US"/>
                      <m:t>MVA</m:t>
                    </m:r>
                  </m:oMath>
                </a14:m>
                <a:endParaRPr lang="en-US" dirty="0"/>
              </a:p>
              <a:p>
                <a:r>
                  <a:rPr lang="en-US" dirty="0"/>
                  <a:t>Starting with an initial guess of </a:t>
                </a:r>
                <a14:m>
                  <m:oMath xmlns:m="http://schemas.openxmlformats.org/officeDocument/2006/math">
                    <m:r>
                      <a:rPr lang="en-US" i="1">
                        <a:latin typeface="Cambria Math" panose="02040503050406030204" pitchFamily="18" charset="0"/>
                      </a:rPr>
                      <m:t>1.00∠0°</m:t>
                    </m:r>
                  </m:oMath>
                </a14:m>
                <a:r>
                  <a:rPr lang="en-US" dirty="0"/>
                  <a:t>, use the Newton-Raphson power flow method to obtain the load bus voltage angle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oMath>
                </a14:m>
                <a:r>
                  <a:rPr lang="en-US" dirty="0"/>
                  <a:t> and magnitude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oMath>
                </a14:m>
                <a:r>
                  <a:rPr lang="en-US" dirty="0"/>
                  <a:t> after two iterations.</a:t>
                </a:r>
              </a:p>
              <a:p>
                <a:endParaRPr lang="en-US" dirty="0"/>
              </a:p>
            </p:txBody>
          </p:sp>
        </mc:Choice>
        <mc:Fallback xmlns="">
          <p:sp>
            <p:nvSpPr>
              <p:cNvPr id="3" name="Content Placeholder 2">
                <a:extLst>
                  <a:ext uri="{FF2B5EF4-FFF2-40B4-BE49-F238E27FC236}">
                    <a16:creationId xmlns:a16="http://schemas.microsoft.com/office/drawing/2014/main" id="{71F554B5-D6D3-4A41-8019-3B9F4255FFA1}"/>
                  </a:ext>
                </a:extLst>
              </p:cNvPr>
              <p:cNvSpPr>
                <a:spLocks noGrp="1" noRot="1" noChangeAspect="1" noMove="1" noResize="1" noEditPoints="1" noAdjustHandles="1" noChangeArrowheads="1" noChangeShapeType="1" noTextEdit="1"/>
              </p:cNvSpPr>
              <p:nvPr>
                <p:ph idx="1"/>
              </p:nvPr>
            </p:nvSpPr>
            <p:spPr>
              <a:blipFill>
                <a:blip r:embed="rId2"/>
                <a:stretch>
                  <a:fillRect l="-935" t="-1172"/>
                </a:stretch>
              </a:blipFill>
            </p:spPr>
            <p:txBody>
              <a:bodyPr/>
              <a:lstStyle/>
              <a:p>
                <a:r>
                  <a:rPr lang="en-US">
                    <a:noFill/>
                  </a:rPr>
                  <a:t> </a:t>
                </a:r>
              </a:p>
            </p:txBody>
          </p:sp>
        </mc:Fallback>
      </mc:AlternateContent>
    </p:spTree>
    <p:extLst>
      <p:ext uri="{BB962C8B-B14F-4D97-AF65-F5344CB8AC3E}">
        <p14:creationId xmlns:p14="http://schemas.microsoft.com/office/powerpoint/2010/main" val="425909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9B7DB-433D-404E-9F3F-71692891D7BE}"/>
              </a:ext>
            </a:extLst>
          </p:cNvPr>
          <p:cNvSpPr>
            <a:spLocks noGrp="1"/>
          </p:cNvSpPr>
          <p:nvPr>
            <p:ph type="title"/>
          </p:nvPr>
        </p:nvSpPr>
        <p:spPr/>
        <p:txBody>
          <a:bodyPr/>
          <a:lstStyle/>
          <a:p>
            <a:r>
              <a:rPr lang="en-US" dirty="0"/>
              <a:t>Workspace</a:t>
            </a:r>
          </a:p>
        </p:txBody>
      </p:sp>
    </p:spTree>
    <p:extLst>
      <p:ext uri="{BB962C8B-B14F-4D97-AF65-F5344CB8AC3E}">
        <p14:creationId xmlns:p14="http://schemas.microsoft.com/office/powerpoint/2010/main" val="348939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F8CB8C-603B-496E-B006-D1D17215F067}"/>
              </a:ext>
            </a:extLst>
          </p:cNvPr>
          <p:cNvSpPr>
            <a:spLocks noGrp="1"/>
          </p:cNvSpPr>
          <p:nvPr>
            <p:ph type="title"/>
          </p:nvPr>
        </p:nvSpPr>
        <p:spPr/>
        <p:txBody>
          <a:bodyPr/>
          <a:lstStyle/>
          <a:p>
            <a:r>
              <a:rPr lang="en-US" dirty="0"/>
              <a:t>Announcements</a:t>
            </a:r>
          </a:p>
        </p:txBody>
      </p:sp>
      <p:sp>
        <p:nvSpPr>
          <p:cNvPr id="6" name="Text Placeholder 5">
            <a:extLst>
              <a:ext uri="{FF2B5EF4-FFF2-40B4-BE49-F238E27FC236}">
                <a16:creationId xmlns:a16="http://schemas.microsoft.com/office/drawing/2014/main" id="{838F7A33-5A55-416E-9EA0-320879FEC743}"/>
              </a:ext>
            </a:extLst>
          </p:cNvPr>
          <p:cNvSpPr>
            <a:spLocks noGrp="1"/>
          </p:cNvSpPr>
          <p:nvPr>
            <p:ph type="body" sz="quarter" idx="10"/>
          </p:nvPr>
        </p:nvSpPr>
        <p:spPr/>
        <p:txBody>
          <a:bodyPr/>
          <a:lstStyle/>
          <a:p>
            <a:r>
              <a:rPr lang="en-US" dirty="0"/>
              <a:t>Get </a:t>
            </a:r>
            <a:r>
              <a:rPr lang="en-US" dirty="0" err="1"/>
              <a:t>PowerWorld</a:t>
            </a:r>
            <a:r>
              <a:rPr lang="en-US" dirty="0"/>
              <a:t> installed</a:t>
            </a:r>
          </a:p>
          <a:p>
            <a:r>
              <a:rPr lang="en-US" dirty="0"/>
              <a:t>Watch the videos on the website if you need more background review</a:t>
            </a:r>
          </a:p>
          <a:p>
            <a:r>
              <a:rPr lang="en-US" dirty="0"/>
              <a:t>RSVP to the EPG dinner if you’d like to join</a:t>
            </a:r>
          </a:p>
          <a:p>
            <a:r>
              <a:rPr lang="en-US" dirty="0"/>
              <a:t>Distance students, send your paragraphs for class discussion to me by email by 5pm Mondays for the prior week. If you haven’t sent last weeks, go ahead and send it by tomorrow.</a:t>
            </a:r>
          </a:p>
        </p:txBody>
      </p:sp>
    </p:spTree>
    <p:extLst>
      <p:ext uri="{BB962C8B-B14F-4D97-AF65-F5344CB8AC3E}">
        <p14:creationId xmlns:p14="http://schemas.microsoft.com/office/powerpoint/2010/main" val="64369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9B7DB-433D-404E-9F3F-71692891D7BE}"/>
              </a:ext>
            </a:extLst>
          </p:cNvPr>
          <p:cNvSpPr>
            <a:spLocks noGrp="1"/>
          </p:cNvSpPr>
          <p:nvPr>
            <p:ph type="title"/>
          </p:nvPr>
        </p:nvSpPr>
        <p:spPr/>
        <p:txBody>
          <a:bodyPr/>
          <a:lstStyle/>
          <a:p>
            <a:r>
              <a:rPr lang="en-US" dirty="0"/>
              <a:t>Workspace</a:t>
            </a:r>
          </a:p>
        </p:txBody>
      </p:sp>
    </p:spTree>
    <p:extLst>
      <p:ext uri="{BB962C8B-B14F-4D97-AF65-F5344CB8AC3E}">
        <p14:creationId xmlns:p14="http://schemas.microsoft.com/office/powerpoint/2010/main" val="71057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86AC4-88A2-425F-8F20-9AA68E921B6E}"/>
              </a:ext>
            </a:extLst>
          </p:cNvPr>
          <p:cNvSpPr>
            <a:spLocks noGrp="1"/>
          </p:cNvSpPr>
          <p:nvPr>
            <p:ph type="title" idx="4294967295"/>
          </p:nvPr>
        </p:nvSpPr>
        <p:spPr>
          <a:xfrm>
            <a:off x="914400" y="2182812"/>
            <a:ext cx="10363200" cy="2492375"/>
          </a:xfrm>
        </p:spPr>
        <p:txBody>
          <a:bodyPr/>
          <a:lstStyle/>
          <a:p>
            <a:pPr algn="ctr"/>
            <a:r>
              <a:rPr lang="en-US" dirty="0"/>
              <a:t>Reference Notes from the Videos </a:t>
            </a:r>
          </a:p>
        </p:txBody>
      </p:sp>
    </p:spTree>
    <p:extLst>
      <p:ext uri="{BB962C8B-B14F-4D97-AF65-F5344CB8AC3E}">
        <p14:creationId xmlns:p14="http://schemas.microsoft.com/office/powerpoint/2010/main" val="2159391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DC8346-CE56-45C5-8B53-13F6DAF8C269}"/>
                  </a:ext>
                </a:extLst>
              </p14:cNvPr>
              <p14:cNvContentPartPr/>
              <p14:nvPr/>
            </p14:nvContentPartPr>
            <p14:xfrm>
              <a:off x="303120" y="235800"/>
              <a:ext cx="11107080" cy="4593960"/>
            </p14:xfrm>
          </p:contentPart>
        </mc:Choice>
        <mc:Fallback xmlns="">
          <p:pic>
            <p:nvPicPr>
              <p:cNvPr id="3" name="Ink 2">
                <a:extLst>
                  <a:ext uri="{FF2B5EF4-FFF2-40B4-BE49-F238E27FC236}">
                    <a16:creationId xmlns:a16="http://schemas.microsoft.com/office/drawing/2014/main" id="{22DC8346-CE56-45C5-8B53-13F6DAF8C269}"/>
                  </a:ext>
                </a:extLst>
              </p:cNvPr>
              <p:cNvPicPr/>
              <p:nvPr/>
            </p:nvPicPr>
            <p:blipFill>
              <a:blip r:embed="rId3"/>
              <a:stretch>
                <a:fillRect/>
              </a:stretch>
            </p:blipFill>
            <p:spPr>
              <a:xfrm>
                <a:off x="293760" y="226440"/>
                <a:ext cx="11125800" cy="4612680"/>
              </a:xfrm>
              <a:prstGeom prst="rect">
                <a:avLst/>
              </a:prstGeom>
            </p:spPr>
          </p:pic>
        </mc:Fallback>
      </mc:AlternateContent>
    </p:spTree>
    <p:extLst>
      <p:ext uri="{BB962C8B-B14F-4D97-AF65-F5344CB8AC3E}">
        <p14:creationId xmlns:p14="http://schemas.microsoft.com/office/powerpoint/2010/main" val="1616797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C510ADD-82FD-4708-901C-4E66840C829B}"/>
                  </a:ext>
                </a:extLst>
              </p14:cNvPr>
              <p14:cNvContentPartPr/>
              <p14:nvPr/>
            </p14:nvContentPartPr>
            <p14:xfrm>
              <a:off x="558000" y="484200"/>
              <a:ext cx="10417320" cy="5152320"/>
            </p14:xfrm>
          </p:contentPart>
        </mc:Choice>
        <mc:Fallback xmlns="">
          <p:pic>
            <p:nvPicPr>
              <p:cNvPr id="2" name="Ink 1">
                <a:extLst>
                  <a:ext uri="{FF2B5EF4-FFF2-40B4-BE49-F238E27FC236}">
                    <a16:creationId xmlns:a16="http://schemas.microsoft.com/office/drawing/2014/main" id="{7C510ADD-82FD-4708-901C-4E66840C829B}"/>
                  </a:ext>
                </a:extLst>
              </p:cNvPr>
              <p:cNvPicPr/>
              <p:nvPr/>
            </p:nvPicPr>
            <p:blipFill>
              <a:blip r:embed="rId3"/>
              <a:stretch>
                <a:fillRect/>
              </a:stretch>
            </p:blipFill>
            <p:spPr>
              <a:xfrm>
                <a:off x="548640" y="474840"/>
                <a:ext cx="10436040" cy="5171040"/>
              </a:xfrm>
              <a:prstGeom prst="rect">
                <a:avLst/>
              </a:prstGeom>
            </p:spPr>
          </p:pic>
        </mc:Fallback>
      </mc:AlternateContent>
    </p:spTree>
    <p:extLst>
      <p:ext uri="{BB962C8B-B14F-4D97-AF65-F5344CB8AC3E}">
        <p14:creationId xmlns:p14="http://schemas.microsoft.com/office/powerpoint/2010/main" val="267127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1AFDE35-80DB-4EA1-9A1E-83C8C0B0C9FE}"/>
                  </a:ext>
                </a:extLst>
              </p14:cNvPr>
              <p14:cNvContentPartPr/>
              <p14:nvPr/>
            </p14:nvContentPartPr>
            <p14:xfrm>
              <a:off x="276120" y="376920"/>
              <a:ext cx="7618320" cy="5206320"/>
            </p14:xfrm>
          </p:contentPart>
        </mc:Choice>
        <mc:Fallback xmlns="">
          <p:pic>
            <p:nvPicPr>
              <p:cNvPr id="2" name="Ink 1">
                <a:extLst>
                  <a:ext uri="{FF2B5EF4-FFF2-40B4-BE49-F238E27FC236}">
                    <a16:creationId xmlns:a16="http://schemas.microsoft.com/office/drawing/2014/main" id="{01AFDE35-80DB-4EA1-9A1E-83C8C0B0C9FE}"/>
                  </a:ext>
                </a:extLst>
              </p:cNvPr>
              <p:cNvPicPr/>
              <p:nvPr/>
            </p:nvPicPr>
            <p:blipFill>
              <a:blip r:embed="rId3"/>
              <a:stretch>
                <a:fillRect/>
              </a:stretch>
            </p:blipFill>
            <p:spPr>
              <a:xfrm>
                <a:off x="266760" y="367560"/>
                <a:ext cx="7637040" cy="5225040"/>
              </a:xfrm>
              <a:prstGeom prst="rect">
                <a:avLst/>
              </a:prstGeom>
            </p:spPr>
          </p:pic>
        </mc:Fallback>
      </mc:AlternateContent>
    </p:spTree>
    <p:extLst>
      <p:ext uri="{BB962C8B-B14F-4D97-AF65-F5344CB8AC3E}">
        <p14:creationId xmlns:p14="http://schemas.microsoft.com/office/powerpoint/2010/main" val="3724374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9567B26-5AF5-4300-8721-E40FCA36341A}"/>
                  </a:ext>
                </a:extLst>
              </p14:cNvPr>
              <p14:cNvContentPartPr/>
              <p14:nvPr/>
            </p14:nvContentPartPr>
            <p14:xfrm>
              <a:off x="673920" y="330840"/>
              <a:ext cx="10688400" cy="5129280"/>
            </p14:xfrm>
          </p:contentPart>
        </mc:Choice>
        <mc:Fallback xmlns="">
          <p:pic>
            <p:nvPicPr>
              <p:cNvPr id="2" name="Ink 1">
                <a:extLst>
                  <a:ext uri="{FF2B5EF4-FFF2-40B4-BE49-F238E27FC236}">
                    <a16:creationId xmlns:a16="http://schemas.microsoft.com/office/drawing/2014/main" id="{29567B26-5AF5-4300-8721-E40FCA36341A}"/>
                  </a:ext>
                </a:extLst>
              </p:cNvPr>
              <p:cNvPicPr/>
              <p:nvPr/>
            </p:nvPicPr>
            <p:blipFill>
              <a:blip r:embed="rId3"/>
              <a:stretch>
                <a:fillRect/>
              </a:stretch>
            </p:blipFill>
            <p:spPr>
              <a:xfrm>
                <a:off x="664560" y="321480"/>
                <a:ext cx="10707120" cy="5148000"/>
              </a:xfrm>
              <a:prstGeom prst="rect">
                <a:avLst/>
              </a:prstGeom>
            </p:spPr>
          </p:pic>
        </mc:Fallback>
      </mc:AlternateContent>
    </p:spTree>
    <p:extLst>
      <p:ext uri="{BB962C8B-B14F-4D97-AF65-F5344CB8AC3E}">
        <p14:creationId xmlns:p14="http://schemas.microsoft.com/office/powerpoint/2010/main" val="57589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1314508-420D-410E-AA1E-4A90B8ABD220}"/>
                  </a:ext>
                </a:extLst>
              </p14:cNvPr>
              <p14:cNvContentPartPr/>
              <p14:nvPr/>
            </p14:nvContentPartPr>
            <p14:xfrm>
              <a:off x="583920" y="428760"/>
              <a:ext cx="8356320" cy="3951360"/>
            </p14:xfrm>
          </p:contentPart>
        </mc:Choice>
        <mc:Fallback xmlns="">
          <p:pic>
            <p:nvPicPr>
              <p:cNvPr id="2" name="Ink 1">
                <a:extLst>
                  <a:ext uri="{FF2B5EF4-FFF2-40B4-BE49-F238E27FC236}">
                    <a16:creationId xmlns:a16="http://schemas.microsoft.com/office/drawing/2014/main" id="{11314508-420D-410E-AA1E-4A90B8ABD220}"/>
                  </a:ext>
                </a:extLst>
              </p:cNvPr>
              <p:cNvPicPr/>
              <p:nvPr/>
            </p:nvPicPr>
            <p:blipFill>
              <a:blip r:embed="rId3"/>
              <a:stretch>
                <a:fillRect/>
              </a:stretch>
            </p:blipFill>
            <p:spPr>
              <a:xfrm>
                <a:off x="574560" y="419400"/>
                <a:ext cx="8375040" cy="3970080"/>
              </a:xfrm>
              <a:prstGeom prst="rect">
                <a:avLst/>
              </a:prstGeom>
            </p:spPr>
          </p:pic>
        </mc:Fallback>
      </mc:AlternateContent>
    </p:spTree>
    <p:extLst>
      <p:ext uri="{BB962C8B-B14F-4D97-AF65-F5344CB8AC3E}">
        <p14:creationId xmlns:p14="http://schemas.microsoft.com/office/powerpoint/2010/main" val="4214328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5B4D6C5-7B03-42B2-BCD0-2589207004BA}"/>
                  </a:ext>
                </a:extLst>
              </p14:cNvPr>
              <p14:cNvContentPartPr/>
              <p14:nvPr/>
            </p14:nvContentPartPr>
            <p14:xfrm>
              <a:off x="203040" y="197280"/>
              <a:ext cx="11648520" cy="6338520"/>
            </p14:xfrm>
          </p:contentPart>
        </mc:Choice>
        <mc:Fallback xmlns="">
          <p:pic>
            <p:nvPicPr>
              <p:cNvPr id="5" name="Ink 4">
                <a:extLst>
                  <a:ext uri="{FF2B5EF4-FFF2-40B4-BE49-F238E27FC236}">
                    <a16:creationId xmlns:a16="http://schemas.microsoft.com/office/drawing/2014/main" id="{55B4D6C5-7B03-42B2-BCD0-2589207004BA}"/>
                  </a:ext>
                </a:extLst>
              </p:cNvPr>
              <p:cNvPicPr/>
              <p:nvPr/>
            </p:nvPicPr>
            <p:blipFill>
              <a:blip r:embed="rId3"/>
              <a:stretch>
                <a:fillRect/>
              </a:stretch>
            </p:blipFill>
            <p:spPr>
              <a:xfrm>
                <a:off x="193680" y="187920"/>
                <a:ext cx="11667240" cy="6357240"/>
              </a:xfrm>
              <a:prstGeom prst="rect">
                <a:avLst/>
              </a:prstGeom>
            </p:spPr>
          </p:pic>
        </mc:Fallback>
      </mc:AlternateContent>
    </p:spTree>
    <p:extLst>
      <p:ext uri="{BB962C8B-B14F-4D97-AF65-F5344CB8AC3E}">
        <p14:creationId xmlns:p14="http://schemas.microsoft.com/office/powerpoint/2010/main" val="1178019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36C96CA-F185-4196-9D4E-05D6B9C5DB21}"/>
                  </a:ext>
                </a:extLst>
              </p14:cNvPr>
              <p14:cNvContentPartPr/>
              <p14:nvPr/>
            </p14:nvContentPartPr>
            <p14:xfrm>
              <a:off x="56880" y="215640"/>
              <a:ext cx="9703800" cy="5074200"/>
            </p14:xfrm>
          </p:contentPart>
        </mc:Choice>
        <mc:Fallback xmlns="">
          <p:pic>
            <p:nvPicPr>
              <p:cNvPr id="2" name="Ink 1">
                <a:extLst>
                  <a:ext uri="{FF2B5EF4-FFF2-40B4-BE49-F238E27FC236}">
                    <a16:creationId xmlns:a16="http://schemas.microsoft.com/office/drawing/2014/main" id="{436C96CA-F185-4196-9D4E-05D6B9C5DB21}"/>
                  </a:ext>
                </a:extLst>
              </p:cNvPr>
              <p:cNvPicPr/>
              <p:nvPr/>
            </p:nvPicPr>
            <p:blipFill>
              <a:blip r:embed="rId3"/>
              <a:stretch>
                <a:fillRect/>
              </a:stretch>
            </p:blipFill>
            <p:spPr>
              <a:xfrm>
                <a:off x="47520" y="206280"/>
                <a:ext cx="9722520" cy="5092920"/>
              </a:xfrm>
              <a:prstGeom prst="rect">
                <a:avLst/>
              </a:prstGeom>
            </p:spPr>
          </p:pic>
        </mc:Fallback>
      </mc:AlternateContent>
    </p:spTree>
    <p:extLst>
      <p:ext uri="{BB962C8B-B14F-4D97-AF65-F5344CB8AC3E}">
        <p14:creationId xmlns:p14="http://schemas.microsoft.com/office/powerpoint/2010/main" val="246266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1E903EE-8391-4AEA-87DE-A34A9ABF4E8E}"/>
                  </a:ext>
                </a:extLst>
              </p14:cNvPr>
              <p14:cNvContentPartPr/>
              <p14:nvPr/>
            </p14:nvContentPartPr>
            <p14:xfrm>
              <a:off x="63360" y="60840"/>
              <a:ext cx="11995920" cy="5724720"/>
            </p14:xfrm>
          </p:contentPart>
        </mc:Choice>
        <mc:Fallback xmlns="">
          <p:pic>
            <p:nvPicPr>
              <p:cNvPr id="2" name="Ink 1">
                <a:extLst>
                  <a:ext uri="{FF2B5EF4-FFF2-40B4-BE49-F238E27FC236}">
                    <a16:creationId xmlns:a16="http://schemas.microsoft.com/office/drawing/2014/main" id="{C1E903EE-8391-4AEA-87DE-A34A9ABF4E8E}"/>
                  </a:ext>
                </a:extLst>
              </p:cNvPr>
              <p:cNvPicPr/>
              <p:nvPr/>
            </p:nvPicPr>
            <p:blipFill>
              <a:blip r:embed="rId3"/>
              <a:stretch>
                <a:fillRect/>
              </a:stretch>
            </p:blipFill>
            <p:spPr>
              <a:xfrm>
                <a:off x="54000" y="51480"/>
                <a:ext cx="12014640" cy="5743440"/>
              </a:xfrm>
              <a:prstGeom prst="rect">
                <a:avLst/>
              </a:prstGeom>
            </p:spPr>
          </p:pic>
        </mc:Fallback>
      </mc:AlternateContent>
    </p:spTree>
    <p:extLst>
      <p:ext uri="{BB962C8B-B14F-4D97-AF65-F5344CB8AC3E}">
        <p14:creationId xmlns:p14="http://schemas.microsoft.com/office/powerpoint/2010/main" val="326082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Systems Operate on Many Time Scales</a:t>
            </a:r>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598"/>
            <a:ext cx="833066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1" y="6367046"/>
            <a:ext cx="5198859" cy="369332"/>
          </a:xfrm>
          <a:prstGeom prst="rect">
            <a:avLst/>
          </a:prstGeom>
          <a:noFill/>
        </p:spPr>
        <p:txBody>
          <a:bodyPr wrap="none" rtlCol="0">
            <a:spAutoFit/>
          </a:bodyPr>
          <a:lstStyle/>
          <a:p>
            <a:r>
              <a:rPr lang="en-US" sz="1800" dirty="0">
                <a:solidFill>
                  <a:srgbClr val="1E0000"/>
                </a:solidFill>
                <a:latin typeface="+mj-lt"/>
              </a:rPr>
              <a:t>Slide source: Prof. George Gross UIUC ECE 530</a:t>
            </a:r>
          </a:p>
        </p:txBody>
      </p:sp>
    </p:spTree>
    <p:extLst>
      <p:ext uri="{BB962C8B-B14F-4D97-AF65-F5344CB8AC3E}">
        <p14:creationId xmlns:p14="http://schemas.microsoft.com/office/powerpoint/2010/main" val="4107910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A9A0D2F-E96E-4F22-A921-61FE47CBE812}"/>
                  </a:ext>
                </a:extLst>
              </p14:cNvPr>
              <p14:cNvContentPartPr/>
              <p14:nvPr/>
            </p14:nvContentPartPr>
            <p14:xfrm>
              <a:off x="114840" y="205200"/>
              <a:ext cx="11769480" cy="6500880"/>
            </p14:xfrm>
          </p:contentPart>
        </mc:Choice>
        <mc:Fallback xmlns="">
          <p:pic>
            <p:nvPicPr>
              <p:cNvPr id="2" name="Ink 1">
                <a:extLst>
                  <a:ext uri="{FF2B5EF4-FFF2-40B4-BE49-F238E27FC236}">
                    <a16:creationId xmlns:a16="http://schemas.microsoft.com/office/drawing/2014/main" id="{8A9A0D2F-E96E-4F22-A921-61FE47CBE812}"/>
                  </a:ext>
                </a:extLst>
              </p:cNvPr>
              <p:cNvPicPr/>
              <p:nvPr/>
            </p:nvPicPr>
            <p:blipFill>
              <a:blip r:embed="rId3"/>
              <a:stretch>
                <a:fillRect/>
              </a:stretch>
            </p:blipFill>
            <p:spPr>
              <a:xfrm>
                <a:off x="105480" y="195840"/>
                <a:ext cx="11788200" cy="6519600"/>
              </a:xfrm>
              <a:prstGeom prst="rect">
                <a:avLst/>
              </a:prstGeom>
            </p:spPr>
          </p:pic>
        </mc:Fallback>
      </mc:AlternateContent>
    </p:spTree>
    <p:extLst>
      <p:ext uri="{BB962C8B-B14F-4D97-AF65-F5344CB8AC3E}">
        <p14:creationId xmlns:p14="http://schemas.microsoft.com/office/powerpoint/2010/main" val="2303429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AB47-2C21-4F92-AFAF-5D8556E8B655}"/>
              </a:ext>
            </a:extLst>
          </p:cNvPr>
          <p:cNvSpPr>
            <a:spLocks noGrp="1"/>
          </p:cNvSpPr>
          <p:nvPr>
            <p:ph type="title"/>
          </p:nvPr>
        </p:nvSpPr>
        <p:spPr/>
        <p:txBody>
          <a:bodyPr/>
          <a:lstStyle/>
          <a:p>
            <a:r>
              <a:rPr lang="en-US" dirty="0"/>
              <a:t>The Power Flow Problem</a:t>
            </a:r>
          </a:p>
        </p:txBody>
      </p:sp>
      <p:sp>
        <p:nvSpPr>
          <p:cNvPr id="3" name="Content Placeholder 2">
            <a:extLst>
              <a:ext uri="{FF2B5EF4-FFF2-40B4-BE49-F238E27FC236}">
                <a16:creationId xmlns:a16="http://schemas.microsoft.com/office/drawing/2014/main" id="{E8F16235-FF97-426D-911F-746EA30439A5}"/>
              </a:ext>
            </a:extLst>
          </p:cNvPr>
          <p:cNvSpPr>
            <a:spLocks noGrp="1"/>
          </p:cNvSpPr>
          <p:nvPr>
            <p:ph type="body" sz="quarter" idx="4294967295"/>
          </p:nvPr>
        </p:nvSpPr>
        <p:spPr>
          <a:xfrm>
            <a:off x="0" y="1295400"/>
            <a:ext cx="6519863" cy="5181600"/>
          </a:xfrm>
        </p:spPr>
        <p:txBody>
          <a:bodyPr/>
          <a:lstStyle/>
          <a:p>
            <a:r>
              <a:rPr lang="en-US" sz="2400" dirty="0"/>
              <a:t>What we know:</a:t>
            </a:r>
          </a:p>
          <a:p>
            <a:pPr lvl="1"/>
            <a:r>
              <a:rPr lang="en-US" sz="2000" dirty="0"/>
              <a:t>Generator real power</a:t>
            </a:r>
          </a:p>
          <a:p>
            <a:pPr lvl="1"/>
            <a:r>
              <a:rPr lang="en-US" sz="2000" dirty="0"/>
              <a:t>Generator voltage magnitude</a:t>
            </a:r>
          </a:p>
          <a:p>
            <a:pPr lvl="1"/>
            <a:r>
              <a:rPr lang="en-US" sz="2000" dirty="0"/>
              <a:t>Load real and reactive power</a:t>
            </a:r>
          </a:p>
          <a:p>
            <a:r>
              <a:rPr lang="en-US" sz="2400" dirty="0"/>
              <a:t>What we don't know:</a:t>
            </a:r>
          </a:p>
          <a:p>
            <a:pPr lvl="1"/>
            <a:r>
              <a:rPr lang="en-US" sz="2000" dirty="0"/>
              <a:t>Bus voltage angles</a:t>
            </a:r>
          </a:p>
          <a:p>
            <a:pPr lvl="1"/>
            <a:r>
              <a:rPr lang="en-US" sz="2000" dirty="0"/>
              <a:t>Non-generator bus voltage magnitude</a:t>
            </a:r>
          </a:p>
          <a:p>
            <a:pPr lvl="1"/>
            <a:r>
              <a:rPr lang="en-US" sz="2000" dirty="0"/>
              <a:t>Generator reactive power</a:t>
            </a:r>
          </a:p>
          <a:p>
            <a:pPr lvl="1"/>
            <a:r>
              <a:rPr lang="en-US" sz="2000" dirty="0"/>
              <a:t>Current injections of generators or loads</a:t>
            </a:r>
          </a:p>
          <a:p>
            <a:r>
              <a:rPr lang="en-US" sz="2400" dirty="0"/>
              <a:t>Note that the problem is formulated with </a:t>
            </a:r>
            <a:r>
              <a:rPr lang="en-US" sz="2400" i="1" dirty="0"/>
              <a:t>power</a:t>
            </a:r>
            <a:r>
              <a:rPr lang="en-US" sz="2400" dirty="0"/>
              <a:t> values, not current, so we cannot use the Y-bus equations directly</a:t>
            </a:r>
          </a:p>
          <a:p>
            <a:r>
              <a:rPr lang="en-US" sz="2400" dirty="0"/>
              <a:t>Power flow problem is </a:t>
            </a:r>
            <a:r>
              <a:rPr lang="en-US" sz="2400" b="1" i="1" dirty="0"/>
              <a:t>non-linear</a:t>
            </a:r>
          </a:p>
        </p:txBody>
      </p:sp>
      <p:grpSp>
        <p:nvGrpSpPr>
          <p:cNvPr id="4" name="Group 3">
            <a:extLst>
              <a:ext uri="{FF2B5EF4-FFF2-40B4-BE49-F238E27FC236}">
                <a16:creationId xmlns:a16="http://schemas.microsoft.com/office/drawing/2014/main" id="{709324AA-AD03-4B87-8458-EB264FEDF587}"/>
              </a:ext>
            </a:extLst>
          </p:cNvPr>
          <p:cNvGrpSpPr/>
          <p:nvPr/>
        </p:nvGrpSpPr>
        <p:grpSpPr>
          <a:xfrm>
            <a:off x="7086600" y="1676400"/>
            <a:ext cx="4487400" cy="3596400"/>
            <a:chOff x="104269" y="2378124"/>
            <a:chExt cx="4487400" cy="359640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C3F0BCDC-500F-4C18-985F-677EE731D412}"/>
                    </a:ext>
                  </a:extLst>
                </p14:cNvPr>
                <p14:cNvContentPartPr/>
                <p14:nvPr/>
              </p14:nvContentPartPr>
              <p14:xfrm>
                <a:off x="749029" y="3921444"/>
                <a:ext cx="229680" cy="1314720"/>
              </p14:xfrm>
            </p:contentPart>
          </mc:Choice>
          <mc:Fallback xmlns="">
            <p:pic>
              <p:nvPicPr>
                <p:cNvPr id="5" name="Ink 4">
                  <a:extLst>
                    <a:ext uri="{FF2B5EF4-FFF2-40B4-BE49-F238E27FC236}">
                      <a16:creationId xmlns:a16="http://schemas.microsoft.com/office/drawing/2014/main" id="{C3F0BCDC-500F-4C18-985F-677EE731D412}"/>
                    </a:ext>
                  </a:extLst>
                </p:cNvPr>
                <p:cNvPicPr/>
                <p:nvPr/>
              </p:nvPicPr>
              <p:blipFill>
                <a:blip r:embed="rId3"/>
                <a:stretch>
                  <a:fillRect/>
                </a:stretch>
              </p:blipFill>
              <p:spPr>
                <a:xfrm>
                  <a:off x="740029" y="3912444"/>
                  <a:ext cx="247320" cy="1332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220AF57-3BB5-4DB1-B849-30A979EA07F6}"/>
                    </a:ext>
                  </a:extLst>
                </p14:cNvPr>
                <p14:cNvContentPartPr/>
                <p14:nvPr/>
              </p14:nvContentPartPr>
              <p14:xfrm>
                <a:off x="842269" y="3200004"/>
                <a:ext cx="792360" cy="713160"/>
              </p14:xfrm>
            </p:contentPart>
          </mc:Choice>
          <mc:Fallback xmlns="">
            <p:pic>
              <p:nvPicPr>
                <p:cNvPr id="6" name="Ink 5">
                  <a:extLst>
                    <a:ext uri="{FF2B5EF4-FFF2-40B4-BE49-F238E27FC236}">
                      <a16:creationId xmlns:a16="http://schemas.microsoft.com/office/drawing/2014/main" id="{3220AF57-3BB5-4DB1-B849-30A979EA07F6}"/>
                    </a:ext>
                  </a:extLst>
                </p:cNvPr>
                <p:cNvPicPr/>
                <p:nvPr/>
              </p:nvPicPr>
              <p:blipFill>
                <a:blip r:embed="rId5"/>
                <a:stretch>
                  <a:fillRect/>
                </a:stretch>
              </p:blipFill>
              <p:spPr>
                <a:xfrm>
                  <a:off x="833269" y="3191009"/>
                  <a:ext cx="810000" cy="73079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3ACEA10-D028-44C7-A075-654A302CD41E}"/>
                    </a:ext>
                  </a:extLst>
                </p14:cNvPr>
                <p14:cNvContentPartPr/>
                <p14:nvPr/>
              </p14:nvContentPartPr>
              <p14:xfrm>
                <a:off x="1226389" y="3175884"/>
                <a:ext cx="864720" cy="60120"/>
              </p14:xfrm>
            </p:contentPart>
          </mc:Choice>
          <mc:Fallback xmlns="">
            <p:pic>
              <p:nvPicPr>
                <p:cNvPr id="7" name="Ink 6">
                  <a:extLst>
                    <a:ext uri="{FF2B5EF4-FFF2-40B4-BE49-F238E27FC236}">
                      <a16:creationId xmlns:a16="http://schemas.microsoft.com/office/drawing/2014/main" id="{33ACEA10-D028-44C7-A075-654A302CD41E}"/>
                    </a:ext>
                  </a:extLst>
                </p:cNvPr>
                <p:cNvPicPr/>
                <p:nvPr/>
              </p:nvPicPr>
              <p:blipFill>
                <a:blip r:embed="rId7"/>
                <a:stretch>
                  <a:fillRect/>
                </a:stretch>
              </p:blipFill>
              <p:spPr>
                <a:xfrm>
                  <a:off x="1217389" y="3166884"/>
                  <a:ext cx="882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F03BAFC-3365-4B2E-81FC-7521412776AD}"/>
                    </a:ext>
                  </a:extLst>
                </p14:cNvPr>
                <p14:cNvContentPartPr/>
                <p14:nvPr/>
              </p14:nvContentPartPr>
              <p14:xfrm>
                <a:off x="627709" y="5215644"/>
                <a:ext cx="960480" cy="102600"/>
              </p14:xfrm>
            </p:contentPart>
          </mc:Choice>
          <mc:Fallback xmlns="">
            <p:pic>
              <p:nvPicPr>
                <p:cNvPr id="8" name="Ink 7">
                  <a:extLst>
                    <a:ext uri="{FF2B5EF4-FFF2-40B4-BE49-F238E27FC236}">
                      <a16:creationId xmlns:a16="http://schemas.microsoft.com/office/drawing/2014/main" id="{1F03BAFC-3365-4B2E-81FC-7521412776AD}"/>
                    </a:ext>
                  </a:extLst>
                </p:cNvPr>
                <p:cNvPicPr/>
                <p:nvPr/>
              </p:nvPicPr>
              <p:blipFill>
                <a:blip r:embed="rId9"/>
                <a:stretch>
                  <a:fillRect/>
                </a:stretch>
              </p:blipFill>
              <p:spPr>
                <a:xfrm>
                  <a:off x="618709" y="5206644"/>
                  <a:ext cx="978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BF65F85-FFD3-4648-9513-480AE44A7361}"/>
                    </a:ext>
                  </a:extLst>
                </p14:cNvPr>
                <p14:cNvContentPartPr/>
                <p14:nvPr/>
              </p14:nvContentPartPr>
              <p14:xfrm>
                <a:off x="2927029" y="5317524"/>
                <a:ext cx="379800" cy="657000"/>
              </p14:xfrm>
            </p:contentPart>
          </mc:Choice>
          <mc:Fallback xmlns="">
            <p:pic>
              <p:nvPicPr>
                <p:cNvPr id="9" name="Ink 8">
                  <a:extLst>
                    <a:ext uri="{FF2B5EF4-FFF2-40B4-BE49-F238E27FC236}">
                      <a16:creationId xmlns:a16="http://schemas.microsoft.com/office/drawing/2014/main" id="{CBF65F85-FFD3-4648-9513-480AE44A7361}"/>
                    </a:ext>
                  </a:extLst>
                </p:cNvPr>
                <p:cNvPicPr/>
                <p:nvPr/>
              </p:nvPicPr>
              <p:blipFill>
                <a:blip r:embed="rId11"/>
                <a:stretch>
                  <a:fillRect/>
                </a:stretch>
              </p:blipFill>
              <p:spPr>
                <a:xfrm>
                  <a:off x="2918029" y="5308524"/>
                  <a:ext cx="39744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F6AB5F60-74A7-4DBF-B310-18F9C0AC987E}"/>
                    </a:ext>
                  </a:extLst>
                </p14:cNvPr>
                <p14:cNvContentPartPr/>
                <p14:nvPr/>
              </p14:nvContentPartPr>
              <p14:xfrm>
                <a:off x="1449949" y="4817124"/>
                <a:ext cx="1233720" cy="478800"/>
              </p14:xfrm>
            </p:contentPart>
          </mc:Choice>
          <mc:Fallback xmlns="">
            <p:pic>
              <p:nvPicPr>
                <p:cNvPr id="10" name="Ink 9">
                  <a:extLst>
                    <a:ext uri="{FF2B5EF4-FFF2-40B4-BE49-F238E27FC236}">
                      <a16:creationId xmlns:a16="http://schemas.microsoft.com/office/drawing/2014/main" id="{F6AB5F60-74A7-4DBF-B310-18F9C0AC987E}"/>
                    </a:ext>
                  </a:extLst>
                </p:cNvPr>
                <p:cNvPicPr/>
                <p:nvPr/>
              </p:nvPicPr>
              <p:blipFill>
                <a:blip r:embed="rId13"/>
                <a:stretch>
                  <a:fillRect/>
                </a:stretch>
              </p:blipFill>
              <p:spPr>
                <a:xfrm>
                  <a:off x="1440946" y="4808131"/>
                  <a:ext cx="1251365" cy="49642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7F2C390-5C82-4BFE-BBD4-3A7A8B9A423B}"/>
                    </a:ext>
                  </a:extLst>
                </p14:cNvPr>
                <p14:cNvContentPartPr/>
                <p14:nvPr/>
              </p14:nvContentPartPr>
              <p14:xfrm>
                <a:off x="2355349" y="5227524"/>
                <a:ext cx="977040" cy="151560"/>
              </p14:xfrm>
            </p:contentPart>
          </mc:Choice>
          <mc:Fallback xmlns="">
            <p:pic>
              <p:nvPicPr>
                <p:cNvPr id="11" name="Ink 10">
                  <a:extLst>
                    <a:ext uri="{FF2B5EF4-FFF2-40B4-BE49-F238E27FC236}">
                      <a16:creationId xmlns:a16="http://schemas.microsoft.com/office/drawing/2014/main" id="{17F2C390-5C82-4BFE-BBD4-3A7A8B9A423B}"/>
                    </a:ext>
                  </a:extLst>
                </p:cNvPr>
                <p:cNvPicPr/>
                <p:nvPr/>
              </p:nvPicPr>
              <p:blipFill>
                <a:blip r:embed="rId15"/>
                <a:stretch>
                  <a:fillRect/>
                </a:stretch>
              </p:blipFill>
              <p:spPr>
                <a:xfrm>
                  <a:off x="2346352" y="5218524"/>
                  <a:ext cx="994674"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6E4F073-DE06-41D0-B2E0-310D0AE0F160}"/>
                    </a:ext>
                  </a:extLst>
                </p14:cNvPr>
                <p14:cNvContentPartPr/>
                <p14:nvPr/>
              </p14:nvContentPartPr>
              <p14:xfrm>
                <a:off x="2541829" y="5298084"/>
                <a:ext cx="62280" cy="408960"/>
              </p14:xfrm>
            </p:contentPart>
          </mc:Choice>
          <mc:Fallback xmlns="">
            <p:pic>
              <p:nvPicPr>
                <p:cNvPr id="12" name="Ink 11">
                  <a:extLst>
                    <a:ext uri="{FF2B5EF4-FFF2-40B4-BE49-F238E27FC236}">
                      <a16:creationId xmlns:a16="http://schemas.microsoft.com/office/drawing/2014/main" id="{86E4F073-DE06-41D0-B2E0-310D0AE0F160}"/>
                    </a:ext>
                  </a:extLst>
                </p:cNvPr>
                <p:cNvPicPr/>
                <p:nvPr/>
              </p:nvPicPr>
              <p:blipFill>
                <a:blip r:embed="rId17"/>
                <a:stretch>
                  <a:fillRect/>
                </a:stretch>
              </p:blipFill>
              <p:spPr>
                <a:xfrm>
                  <a:off x="2532829" y="5289084"/>
                  <a:ext cx="7992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C0FAEB87-B60E-46FC-BD5F-0CCB34BAB196}"/>
                    </a:ext>
                  </a:extLst>
                </p14:cNvPr>
                <p14:cNvContentPartPr/>
                <p14:nvPr/>
              </p14:nvContentPartPr>
              <p14:xfrm>
                <a:off x="2483869" y="5603364"/>
                <a:ext cx="212760" cy="179280"/>
              </p14:xfrm>
            </p:contentPart>
          </mc:Choice>
          <mc:Fallback xmlns="">
            <p:pic>
              <p:nvPicPr>
                <p:cNvPr id="13" name="Ink 12">
                  <a:extLst>
                    <a:ext uri="{FF2B5EF4-FFF2-40B4-BE49-F238E27FC236}">
                      <a16:creationId xmlns:a16="http://schemas.microsoft.com/office/drawing/2014/main" id="{C0FAEB87-B60E-46FC-BD5F-0CCB34BAB196}"/>
                    </a:ext>
                  </a:extLst>
                </p:cNvPr>
                <p:cNvPicPr/>
                <p:nvPr/>
              </p:nvPicPr>
              <p:blipFill>
                <a:blip r:embed="rId19"/>
                <a:stretch>
                  <a:fillRect/>
                </a:stretch>
              </p:blipFill>
              <p:spPr>
                <a:xfrm>
                  <a:off x="2474869" y="5594364"/>
                  <a:ext cx="230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9344C23F-E321-4A8D-ADE1-54D403DCFA5F}"/>
                    </a:ext>
                  </a:extLst>
                </p14:cNvPr>
                <p14:cNvContentPartPr/>
                <p14:nvPr/>
              </p14:nvContentPartPr>
              <p14:xfrm>
                <a:off x="1801669" y="3252204"/>
                <a:ext cx="1420560" cy="2005560"/>
              </p14:xfrm>
            </p:contentPart>
          </mc:Choice>
          <mc:Fallback xmlns="">
            <p:pic>
              <p:nvPicPr>
                <p:cNvPr id="14" name="Ink 13">
                  <a:extLst>
                    <a:ext uri="{FF2B5EF4-FFF2-40B4-BE49-F238E27FC236}">
                      <a16:creationId xmlns:a16="http://schemas.microsoft.com/office/drawing/2014/main" id="{9344C23F-E321-4A8D-ADE1-54D403DCFA5F}"/>
                    </a:ext>
                  </a:extLst>
                </p:cNvPr>
                <p:cNvPicPr/>
                <p:nvPr/>
              </p:nvPicPr>
              <p:blipFill>
                <a:blip r:embed="rId21"/>
                <a:stretch>
                  <a:fillRect/>
                </a:stretch>
              </p:blipFill>
              <p:spPr>
                <a:xfrm>
                  <a:off x="1792671" y="3243204"/>
                  <a:ext cx="1438196" cy="2023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E20C18CC-794D-4202-983B-18773942BB59}"/>
                    </a:ext>
                  </a:extLst>
                </p14:cNvPr>
                <p14:cNvContentPartPr/>
                <p14:nvPr/>
              </p14:nvContentPartPr>
              <p14:xfrm>
                <a:off x="3341029" y="3273444"/>
                <a:ext cx="653040" cy="89280"/>
              </p14:xfrm>
            </p:contentPart>
          </mc:Choice>
          <mc:Fallback xmlns="">
            <p:pic>
              <p:nvPicPr>
                <p:cNvPr id="15" name="Ink 14">
                  <a:extLst>
                    <a:ext uri="{FF2B5EF4-FFF2-40B4-BE49-F238E27FC236}">
                      <a16:creationId xmlns:a16="http://schemas.microsoft.com/office/drawing/2014/main" id="{E20C18CC-794D-4202-983B-18773942BB59}"/>
                    </a:ext>
                  </a:extLst>
                </p:cNvPr>
                <p:cNvPicPr/>
                <p:nvPr/>
              </p:nvPicPr>
              <p:blipFill>
                <a:blip r:embed="rId23"/>
                <a:stretch>
                  <a:fillRect/>
                </a:stretch>
              </p:blipFill>
              <p:spPr>
                <a:xfrm>
                  <a:off x="3332029" y="3264480"/>
                  <a:ext cx="670680" cy="106849"/>
                </a:xfrm>
                <a:prstGeom prst="rect">
                  <a:avLst/>
                </a:prstGeom>
              </p:spPr>
            </p:pic>
          </mc:Fallback>
        </mc:AlternateContent>
        <p:grpSp>
          <p:nvGrpSpPr>
            <p:cNvPr id="16" name="Group 15">
              <a:extLst>
                <a:ext uri="{FF2B5EF4-FFF2-40B4-BE49-F238E27FC236}">
                  <a16:creationId xmlns:a16="http://schemas.microsoft.com/office/drawing/2014/main" id="{C8697F12-F0CF-4CBF-923D-B31A3B82055D}"/>
                </a:ext>
              </a:extLst>
            </p:cNvPr>
            <p:cNvGrpSpPr/>
            <p:nvPr/>
          </p:nvGrpSpPr>
          <p:grpSpPr>
            <a:xfrm>
              <a:off x="104269" y="4975164"/>
              <a:ext cx="1502280" cy="989280"/>
              <a:chOff x="104269" y="4975164"/>
              <a:chExt cx="1502280" cy="989280"/>
            </a:xfrm>
          </p:grpSpPr>
          <mc:AlternateContent xmlns:mc="http://schemas.openxmlformats.org/markup-compatibility/2006" xmlns:p14="http://schemas.microsoft.com/office/powerpoint/2010/main">
            <mc:Choice Requires="p14">
              <p:contentPart p14:bwMode="auto" r:id="rId24">
                <p14:nvContentPartPr>
                  <p14:cNvPr id="62" name="Ink 61">
                    <a:extLst>
                      <a:ext uri="{FF2B5EF4-FFF2-40B4-BE49-F238E27FC236}">
                        <a16:creationId xmlns:a16="http://schemas.microsoft.com/office/drawing/2014/main" id="{23B78133-0CE9-4066-BF64-AE8C975133D4}"/>
                      </a:ext>
                    </a:extLst>
                  </p14:cNvPr>
                  <p14:cNvContentPartPr/>
                  <p14:nvPr/>
                </p14:nvContentPartPr>
                <p14:xfrm>
                  <a:off x="652189" y="5271444"/>
                  <a:ext cx="924120" cy="28080"/>
                </p14:xfrm>
              </p:contentPart>
            </mc:Choice>
            <mc:Fallback xmlns="">
              <p:pic>
                <p:nvPicPr>
                  <p:cNvPr id="6" name="Ink 5">
                    <a:extLst>
                      <a:ext uri="{FF2B5EF4-FFF2-40B4-BE49-F238E27FC236}">
                        <a16:creationId xmlns:a16="http://schemas.microsoft.com/office/drawing/2014/main" id="{E4FF3931-266B-4930-85BD-2857D7C64235}"/>
                      </a:ext>
                    </a:extLst>
                  </p:cNvPr>
                  <p:cNvPicPr/>
                  <p:nvPr/>
                </p:nvPicPr>
                <p:blipFill>
                  <a:blip r:embed="rId26"/>
                  <a:stretch>
                    <a:fillRect/>
                  </a:stretch>
                </p:blipFill>
                <p:spPr>
                  <a:xfrm>
                    <a:off x="643185" y="5262444"/>
                    <a:ext cx="941767"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 name="Ink 62">
                    <a:extLst>
                      <a:ext uri="{FF2B5EF4-FFF2-40B4-BE49-F238E27FC236}">
                        <a16:creationId xmlns:a16="http://schemas.microsoft.com/office/drawing/2014/main" id="{B54E59DA-0829-48FE-A4ED-3871814E2C40}"/>
                      </a:ext>
                    </a:extLst>
                  </p14:cNvPr>
                  <p14:cNvContentPartPr/>
                  <p14:nvPr/>
                </p14:nvContentPartPr>
                <p14:xfrm>
                  <a:off x="797989" y="5283324"/>
                  <a:ext cx="33120" cy="293040"/>
                </p14:xfrm>
              </p:contentPart>
            </mc:Choice>
            <mc:Fallback xmlns="">
              <p:pic>
                <p:nvPicPr>
                  <p:cNvPr id="7" name="Ink 6">
                    <a:extLst>
                      <a:ext uri="{FF2B5EF4-FFF2-40B4-BE49-F238E27FC236}">
                        <a16:creationId xmlns:a16="http://schemas.microsoft.com/office/drawing/2014/main" id="{951CD890-D241-44E7-9043-5D609D75DE0D}"/>
                      </a:ext>
                    </a:extLst>
                  </p:cNvPr>
                  <p:cNvPicPr/>
                  <p:nvPr/>
                </p:nvPicPr>
                <p:blipFill>
                  <a:blip r:embed="rId28"/>
                  <a:stretch>
                    <a:fillRect/>
                  </a:stretch>
                </p:blipFill>
                <p:spPr>
                  <a:xfrm>
                    <a:off x="788890" y="5274313"/>
                    <a:ext cx="50954" cy="31070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4" name="Ink 63">
                    <a:extLst>
                      <a:ext uri="{FF2B5EF4-FFF2-40B4-BE49-F238E27FC236}">
                        <a16:creationId xmlns:a16="http://schemas.microsoft.com/office/drawing/2014/main" id="{02D7DD81-238A-432F-9516-B7F9AF4AB2C3}"/>
                      </a:ext>
                    </a:extLst>
                  </p14:cNvPr>
                  <p14:cNvContentPartPr/>
                  <p14:nvPr/>
                </p14:nvContentPartPr>
                <p14:xfrm>
                  <a:off x="682429" y="5598324"/>
                  <a:ext cx="296640" cy="366120"/>
                </p14:xfrm>
              </p:contentPart>
            </mc:Choice>
            <mc:Fallback xmlns="">
              <p:pic>
                <p:nvPicPr>
                  <p:cNvPr id="8" name="Ink 7">
                    <a:extLst>
                      <a:ext uri="{FF2B5EF4-FFF2-40B4-BE49-F238E27FC236}">
                        <a16:creationId xmlns:a16="http://schemas.microsoft.com/office/drawing/2014/main" id="{C72D649A-3ABB-4909-9045-AD1392A28B04}"/>
                      </a:ext>
                    </a:extLst>
                  </p:cNvPr>
                  <p:cNvPicPr/>
                  <p:nvPr/>
                </p:nvPicPr>
                <p:blipFill>
                  <a:blip r:embed="rId30"/>
                  <a:stretch>
                    <a:fillRect/>
                  </a:stretch>
                </p:blipFill>
                <p:spPr>
                  <a:xfrm>
                    <a:off x="673440" y="5589324"/>
                    <a:ext cx="314259"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5" name="Ink 64">
                    <a:extLst>
                      <a:ext uri="{FF2B5EF4-FFF2-40B4-BE49-F238E27FC236}">
                        <a16:creationId xmlns:a16="http://schemas.microsoft.com/office/drawing/2014/main" id="{79C7F480-AF76-4E29-A94F-006040AA67C1}"/>
                      </a:ext>
                    </a:extLst>
                  </p14:cNvPr>
                  <p14:cNvContentPartPr/>
                  <p14:nvPr/>
                </p14:nvContentPartPr>
                <p14:xfrm>
                  <a:off x="1324309" y="5294484"/>
                  <a:ext cx="59040" cy="443520"/>
                </p14:xfrm>
              </p:contentPart>
            </mc:Choice>
            <mc:Fallback xmlns="">
              <p:pic>
                <p:nvPicPr>
                  <p:cNvPr id="10" name="Ink 9">
                    <a:extLst>
                      <a:ext uri="{FF2B5EF4-FFF2-40B4-BE49-F238E27FC236}">
                        <a16:creationId xmlns:a16="http://schemas.microsoft.com/office/drawing/2014/main" id="{4500E8C0-8E5D-48EB-BDF9-9835566EAE35}"/>
                      </a:ext>
                    </a:extLst>
                  </p:cNvPr>
                  <p:cNvPicPr/>
                  <p:nvPr/>
                </p:nvPicPr>
                <p:blipFill>
                  <a:blip r:embed="rId32"/>
                  <a:stretch>
                    <a:fillRect/>
                  </a:stretch>
                </p:blipFill>
                <p:spPr>
                  <a:xfrm>
                    <a:off x="1315309" y="5285484"/>
                    <a:ext cx="7668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6" name="Ink 65">
                    <a:extLst>
                      <a:ext uri="{FF2B5EF4-FFF2-40B4-BE49-F238E27FC236}">
                        <a16:creationId xmlns:a16="http://schemas.microsoft.com/office/drawing/2014/main" id="{93831612-D30C-4624-9EDC-DB0F7D99DA52}"/>
                      </a:ext>
                    </a:extLst>
                  </p14:cNvPr>
                  <p14:cNvContentPartPr/>
                  <p14:nvPr/>
                </p14:nvContentPartPr>
                <p14:xfrm>
                  <a:off x="1228189" y="5617404"/>
                  <a:ext cx="378360" cy="246240"/>
                </p14:xfrm>
              </p:contentPart>
            </mc:Choice>
            <mc:Fallback xmlns="">
              <p:pic>
                <p:nvPicPr>
                  <p:cNvPr id="11" name="Ink 10">
                    <a:extLst>
                      <a:ext uri="{FF2B5EF4-FFF2-40B4-BE49-F238E27FC236}">
                        <a16:creationId xmlns:a16="http://schemas.microsoft.com/office/drawing/2014/main" id="{F97463BF-A660-4828-9FB8-1BD8523432D2}"/>
                      </a:ext>
                    </a:extLst>
                  </p:cNvPr>
                  <p:cNvPicPr/>
                  <p:nvPr/>
                </p:nvPicPr>
                <p:blipFill>
                  <a:blip r:embed="rId34"/>
                  <a:stretch>
                    <a:fillRect/>
                  </a:stretch>
                </p:blipFill>
                <p:spPr>
                  <a:xfrm>
                    <a:off x="1219189" y="5608391"/>
                    <a:ext cx="396000" cy="26390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7" name="Ink 66">
                    <a:extLst>
                      <a:ext uri="{FF2B5EF4-FFF2-40B4-BE49-F238E27FC236}">
                        <a16:creationId xmlns:a16="http://schemas.microsoft.com/office/drawing/2014/main" id="{CD908C29-8684-4B46-955A-217D11ACF325}"/>
                      </a:ext>
                    </a:extLst>
                  </p14:cNvPr>
                  <p14:cNvContentPartPr/>
                  <p14:nvPr/>
                </p14:nvContentPartPr>
                <p14:xfrm>
                  <a:off x="1294789" y="5699484"/>
                  <a:ext cx="32760" cy="131400"/>
                </p14:xfrm>
              </p:contentPart>
            </mc:Choice>
            <mc:Fallback xmlns="">
              <p:pic>
                <p:nvPicPr>
                  <p:cNvPr id="12" name="Ink 11">
                    <a:extLst>
                      <a:ext uri="{FF2B5EF4-FFF2-40B4-BE49-F238E27FC236}">
                        <a16:creationId xmlns:a16="http://schemas.microsoft.com/office/drawing/2014/main" id="{59CE4F5E-D702-42D8-8197-91B96B8A12D4}"/>
                      </a:ext>
                    </a:extLst>
                  </p:cNvPr>
                  <p:cNvPicPr/>
                  <p:nvPr/>
                </p:nvPicPr>
                <p:blipFill>
                  <a:blip r:embed="rId36"/>
                  <a:stretch>
                    <a:fillRect/>
                  </a:stretch>
                </p:blipFill>
                <p:spPr>
                  <a:xfrm>
                    <a:off x="1285887" y="5690484"/>
                    <a:ext cx="50208"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8" name="Ink 67">
                    <a:extLst>
                      <a:ext uri="{FF2B5EF4-FFF2-40B4-BE49-F238E27FC236}">
                        <a16:creationId xmlns:a16="http://schemas.microsoft.com/office/drawing/2014/main" id="{0DC433B5-7B2F-40F1-9043-4176F606E478}"/>
                      </a:ext>
                    </a:extLst>
                  </p14:cNvPr>
                  <p14:cNvContentPartPr/>
                  <p14:nvPr/>
                </p14:nvContentPartPr>
                <p14:xfrm>
                  <a:off x="115789" y="4986684"/>
                  <a:ext cx="2520" cy="136440"/>
                </p14:xfrm>
              </p:contentPart>
            </mc:Choice>
            <mc:Fallback xmlns="">
              <p:pic>
                <p:nvPicPr>
                  <p:cNvPr id="41" name="Ink 40">
                    <a:extLst>
                      <a:ext uri="{FF2B5EF4-FFF2-40B4-BE49-F238E27FC236}">
                        <a16:creationId xmlns:a16="http://schemas.microsoft.com/office/drawing/2014/main" id="{CF2B127F-CEE7-4156-AF51-2D382B5D14CC}"/>
                      </a:ext>
                    </a:extLst>
                  </p:cNvPr>
                  <p:cNvPicPr/>
                  <p:nvPr/>
                </p:nvPicPr>
                <p:blipFill>
                  <a:blip r:embed="rId38"/>
                  <a:stretch>
                    <a:fillRect/>
                  </a:stretch>
                </p:blipFill>
                <p:spPr>
                  <a:xfrm>
                    <a:off x="107914" y="4977684"/>
                    <a:ext cx="17955"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9" name="Ink 68">
                    <a:extLst>
                      <a:ext uri="{FF2B5EF4-FFF2-40B4-BE49-F238E27FC236}">
                        <a16:creationId xmlns:a16="http://schemas.microsoft.com/office/drawing/2014/main" id="{B9ACD4B9-A565-4044-B485-78540A037831}"/>
                      </a:ext>
                    </a:extLst>
                  </p14:cNvPr>
                  <p14:cNvContentPartPr/>
                  <p14:nvPr/>
                </p14:nvContentPartPr>
                <p14:xfrm>
                  <a:off x="104269" y="4975164"/>
                  <a:ext cx="90000" cy="172440"/>
                </p14:xfrm>
              </p:contentPart>
            </mc:Choice>
            <mc:Fallback xmlns="">
              <p:pic>
                <p:nvPicPr>
                  <p:cNvPr id="42" name="Ink 41">
                    <a:extLst>
                      <a:ext uri="{FF2B5EF4-FFF2-40B4-BE49-F238E27FC236}">
                        <a16:creationId xmlns:a16="http://schemas.microsoft.com/office/drawing/2014/main" id="{4CB7A187-6D61-4533-AEB6-F8D647A3A3E1}"/>
                      </a:ext>
                    </a:extLst>
                  </p:cNvPr>
                  <p:cNvPicPr/>
                  <p:nvPr/>
                </p:nvPicPr>
                <p:blipFill>
                  <a:blip r:embed="rId40"/>
                  <a:stretch>
                    <a:fillRect/>
                  </a:stretch>
                </p:blipFill>
                <p:spPr>
                  <a:xfrm>
                    <a:off x="95269" y="4966164"/>
                    <a:ext cx="1076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 name="Ink 69">
                    <a:extLst>
                      <a:ext uri="{FF2B5EF4-FFF2-40B4-BE49-F238E27FC236}">
                        <a16:creationId xmlns:a16="http://schemas.microsoft.com/office/drawing/2014/main" id="{3E3EFB8C-5F8D-4B00-AAA5-948ECFCD374A}"/>
                      </a:ext>
                    </a:extLst>
                  </p14:cNvPr>
                  <p14:cNvContentPartPr/>
                  <p14:nvPr/>
                </p14:nvContentPartPr>
                <p14:xfrm>
                  <a:off x="236389" y="5072364"/>
                  <a:ext cx="99000" cy="86400"/>
                </p14:xfrm>
              </p:contentPart>
            </mc:Choice>
            <mc:Fallback xmlns="">
              <p:pic>
                <p:nvPicPr>
                  <p:cNvPr id="43" name="Ink 42">
                    <a:extLst>
                      <a:ext uri="{FF2B5EF4-FFF2-40B4-BE49-F238E27FC236}">
                        <a16:creationId xmlns:a16="http://schemas.microsoft.com/office/drawing/2014/main" id="{155FF120-04A6-46B5-93F4-74F2C046E9B0}"/>
                      </a:ext>
                    </a:extLst>
                  </p:cNvPr>
                  <p:cNvPicPr/>
                  <p:nvPr/>
                </p:nvPicPr>
                <p:blipFill>
                  <a:blip r:embed="rId42"/>
                  <a:stretch>
                    <a:fillRect/>
                  </a:stretch>
                </p:blipFill>
                <p:spPr>
                  <a:xfrm>
                    <a:off x="227389" y="5063364"/>
                    <a:ext cx="116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 name="Ink 70">
                    <a:extLst>
                      <a:ext uri="{FF2B5EF4-FFF2-40B4-BE49-F238E27FC236}">
                        <a16:creationId xmlns:a16="http://schemas.microsoft.com/office/drawing/2014/main" id="{D994BEDC-C8B0-4751-B3F4-5E0C49FFE207}"/>
                      </a:ext>
                    </a:extLst>
                  </p14:cNvPr>
                  <p14:cNvContentPartPr/>
                  <p14:nvPr/>
                </p14:nvContentPartPr>
                <p14:xfrm>
                  <a:off x="378589" y="5056164"/>
                  <a:ext cx="64440" cy="108000"/>
                </p14:xfrm>
              </p:contentPart>
            </mc:Choice>
            <mc:Fallback xmlns="">
              <p:pic>
                <p:nvPicPr>
                  <p:cNvPr id="44" name="Ink 43">
                    <a:extLst>
                      <a:ext uri="{FF2B5EF4-FFF2-40B4-BE49-F238E27FC236}">
                        <a16:creationId xmlns:a16="http://schemas.microsoft.com/office/drawing/2014/main" id="{AACB7D2B-CAFE-44A2-9DE0-12CEF8B9E4DD}"/>
                      </a:ext>
                    </a:extLst>
                  </p:cNvPr>
                  <p:cNvPicPr/>
                  <p:nvPr/>
                </p:nvPicPr>
                <p:blipFill>
                  <a:blip r:embed="rId44"/>
                  <a:stretch>
                    <a:fillRect/>
                  </a:stretch>
                </p:blipFill>
                <p:spPr>
                  <a:xfrm>
                    <a:off x="369589" y="5047164"/>
                    <a:ext cx="82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 name="Ink 71">
                    <a:extLst>
                      <a:ext uri="{FF2B5EF4-FFF2-40B4-BE49-F238E27FC236}">
                        <a16:creationId xmlns:a16="http://schemas.microsoft.com/office/drawing/2014/main" id="{B30A9856-3B79-4876-BEC3-384B4E3CB936}"/>
                      </a:ext>
                    </a:extLst>
                  </p14:cNvPr>
                  <p14:cNvContentPartPr/>
                  <p14:nvPr/>
                </p14:nvContentPartPr>
                <p14:xfrm>
                  <a:off x="578749" y="4990644"/>
                  <a:ext cx="20160" cy="188640"/>
                </p14:xfrm>
              </p:contentPart>
            </mc:Choice>
            <mc:Fallback xmlns="">
              <p:pic>
                <p:nvPicPr>
                  <p:cNvPr id="45" name="Ink 44">
                    <a:extLst>
                      <a:ext uri="{FF2B5EF4-FFF2-40B4-BE49-F238E27FC236}">
                        <a16:creationId xmlns:a16="http://schemas.microsoft.com/office/drawing/2014/main" id="{C003D1EB-F430-4194-BAD4-71DC565EC126}"/>
                      </a:ext>
                    </a:extLst>
                  </p:cNvPr>
                  <p:cNvPicPr/>
                  <p:nvPr/>
                </p:nvPicPr>
                <p:blipFill>
                  <a:blip r:embed="rId46"/>
                  <a:stretch>
                    <a:fillRect/>
                  </a:stretch>
                </p:blipFill>
                <p:spPr>
                  <a:xfrm>
                    <a:off x="569749" y="4981644"/>
                    <a:ext cx="37800" cy="206280"/>
                  </a:xfrm>
                  <a:prstGeom prst="rect">
                    <a:avLst/>
                  </a:prstGeom>
                </p:spPr>
              </p:pic>
            </mc:Fallback>
          </mc:AlternateContent>
        </p:grpSp>
        <p:grpSp>
          <p:nvGrpSpPr>
            <p:cNvPr id="17" name="Group 16">
              <a:extLst>
                <a:ext uri="{FF2B5EF4-FFF2-40B4-BE49-F238E27FC236}">
                  <a16:creationId xmlns:a16="http://schemas.microsoft.com/office/drawing/2014/main" id="{08786AA2-C078-480A-B334-80D92ECA910D}"/>
                </a:ext>
              </a:extLst>
            </p:cNvPr>
            <p:cNvGrpSpPr/>
            <p:nvPr/>
          </p:nvGrpSpPr>
          <p:grpSpPr>
            <a:xfrm>
              <a:off x="509269" y="2840364"/>
              <a:ext cx="1073520" cy="482040"/>
              <a:chOff x="509269" y="2840364"/>
              <a:chExt cx="1073520" cy="482040"/>
            </a:xfrm>
          </p:grpSpPr>
          <mc:AlternateContent xmlns:mc="http://schemas.openxmlformats.org/markup-compatibility/2006" xmlns:p14="http://schemas.microsoft.com/office/powerpoint/2010/main">
            <mc:Choice Requires="p14">
              <p:contentPart p14:bwMode="auto" r:id="rId47">
                <p14:nvContentPartPr>
                  <p14:cNvPr id="55" name="Ink 54">
                    <a:extLst>
                      <a:ext uri="{FF2B5EF4-FFF2-40B4-BE49-F238E27FC236}">
                        <a16:creationId xmlns:a16="http://schemas.microsoft.com/office/drawing/2014/main" id="{A2235D9D-686C-4965-B157-7625207E3A8E}"/>
                      </a:ext>
                    </a:extLst>
                  </p14:cNvPr>
                  <p14:cNvContentPartPr/>
                  <p14:nvPr/>
                </p14:nvContentPartPr>
                <p14:xfrm>
                  <a:off x="1290469" y="2840364"/>
                  <a:ext cx="174240" cy="402480"/>
                </p14:xfrm>
              </p:contentPart>
            </mc:Choice>
            <mc:Fallback xmlns="">
              <p:pic>
                <p:nvPicPr>
                  <p:cNvPr id="32" name="Ink 31">
                    <a:extLst>
                      <a:ext uri="{FF2B5EF4-FFF2-40B4-BE49-F238E27FC236}">
                        <a16:creationId xmlns:a16="http://schemas.microsoft.com/office/drawing/2014/main" id="{0656CFB2-6701-46F5-8F20-FC7454183E6C}"/>
                      </a:ext>
                    </a:extLst>
                  </p:cNvPr>
                  <p:cNvPicPr/>
                  <p:nvPr/>
                </p:nvPicPr>
                <p:blipFill>
                  <a:blip r:embed="rId48"/>
                  <a:stretch>
                    <a:fillRect/>
                  </a:stretch>
                </p:blipFill>
                <p:spPr>
                  <a:xfrm>
                    <a:off x="1281469" y="2831372"/>
                    <a:ext cx="191880" cy="42010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6" name="Ink 55">
                    <a:extLst>
                      <a:ext uri="{FF2B5EF4-FFF2-40B4-BE49-F238E27FC236}">
                        <a16:creationId xmlns:a16="http://schemas.microsoft.com/office/drawing/2014/main" id="{CBB75636-F347-4999-BC0D-812AA53075E6}"/>
                      </a:ext>
                    </a:extLst>
                  </p14:cNvPr>
                  <p14:cNvContentPartPr/>
                  <p14:nvPr/>
                </p14:nvContentPartPr>
                <p14:xfrm>
                  <a:off x="1469749" y="2873484"/>
                  <a:ext cx="113040" cy="122040"/>
                </p14:xfrm>
              </p:contentPart>
            </mc:Choice>
            <mc:Fallback xmlns="">
              <p:pic>
                <p:nvPicPr>
                  <p:cNvPr id="33" name="Ink 32">
                    <a:extLst>
                      <a:ext uri="{FF2B5EF4-FFF2-40B4-BE49-F238E27FC236}">
                        <a16:creationId xmlns:a16="http://schemas.microsoft.com/office/drawing/2014/main" id="{55F27956-BECB-4076-811D-F04E8569DF40}"/>
                      </a:ext>
                    </a:extLst>
                  </p:cNvPr>
                  <p:cNvPicPr/>
                  <p:nvPr/>
                </p:nvPicPr>
                <p:blipFill>
                  <a:blip r:embed="rId50"/>
                  <a:stretch>
                    <a:fillRect/>
                  </a:stretch>
                </p:blipFill>
                <p:spPr>
                  <a:xfrm>
                    <a:off x="1460720" y="2864484"/>
                    <a:ext cx="130736"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7" name="Ink 56">
                    <a:extLst>
                      <a:ext uri="{FF2B5EF4-FFF2-40B4-BE49-F238E27FC236}">
                        <a16:creationId xmlns:a16="http://schemas.microsoft.com/office/drawing/2014/main" id="{2122F411-D199-4BA4-A60A-8AC1536C363D}"/>
                      </a:ext>
                    </a:extLst>
                  </p14:cNvPr>
                  <p14:cNvContentPartPr/>
                  <p14:nvPr/>
                </p14:nvContentPartPr>
                <p14:xfrm>
                  <a:off x="520789" y="3128004"/>
                  <a:ext cx="18360" cy="141840"/>
                </p14:xfrm>
              </p:contentPart>
            </mc:Choice>
            <mc:Fallback xmlns="">
              <p:pic>
                <p:nvPicPr>
                  <p:cNvPr id="47" name="Ink 46">
                    <a:extLst>
                      <a:ext uri="{FF2B5EF4-FFF2-40B4-BE49-F238E27FC236}">
                        <a16:creationId xmlns:a16="http://schemas.microsoft.com/office/drawing/2014/main" id="{4D07737C-2EF3-4655-9FEB-D8D451E66462}"/>
                      </a:ext>
                    </a:extLst>
                  </p:cNvPr>
                  <p:cNvPicPr/>
                  <p:nvPr/>
                </p:nvPicPr>
                <p:blipFill>
                  <a:blip r:embed="rId52"/>
                  <a:stretch>
                    <a:fillRect/>
                  </a:stretch>
                </p:blipFill>
                <p:spPr>
                  <a:xfrm>
                    <a:off x="511789" y="3118981"/>
                    <a:ext cx="36000" cy="15952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8" name="Ink 57">
                    <a:extLst>
                      <a:ext uri="{FF2B5EF4-FFF2-40B4-BE49-F238E27FC236}">
                        <a16:creationId xmlns:a16="http://schemas.microsoft.com/office/drawing/2014/main" id="{1CC07990-E7C6-4663-A840-4803982F234F}"/>
                      </a:ext>
                    </a:extLst>
                  </p14:cNvPr>
                  <p14:cNvContentPartPr/>
                  <p14:nvPr/>
                </p14:nvContentPartPr>
                <p14:xfrm>
                  <a:off x="509269" y="3113604"/>
                  <a:ext cx="125640" cy="166680"/>
                </p14:xfrm>
              </p:contentPart>
            </mc:Choice>
            <mc:Fallback xmlns="">
              <p:pic>
                <p:nvPicPr>
                  <p:cNvPr id="48" name="Ink 47">
                    <a:extLst>
                      <a:ext uri="{FF2B5EF4-FFF2-40B4-BE49-F238E27FC236}">
                        <a16:creationId xmlns:a16="http://schemas.microsoft.com/office/drawing/2014/main" id="{845BE4A7-F4F3-4508-A917-328F90E2B037}"/>
                      </a:ext>
                    </a:extLst>
                  </p:cNvPr>
                  <p:cNvPicPr/>
                  <p:nvPr/>
                </p:nvPicPr>
                <p:blipFill>
                  <a:blip r:embed="rId54"/>
                  <a:stretch>
                    <a:fillRect/>
                  </a:stretch>
                </p:blipFill>
                <p:spPr>
                  <a:xfrm>
                    <a:off x="500269" y="3104604"/>
                    <a:ext cx="143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9" name="Ink 58">
                    <a:extLst>
                      <a:ext uri="{FF2B5EF4-FFF2-40B4-BE49-F238E27FC236}">
                        <a16:creationId xmlns:a16="http://schemas.microsoft.com/office/drawing/2014/main" id="{F04A0C18-F120-44B6-969E-FFF586632487}"/>
                      </a:ext>
                    </a:extLst>
                  </p14:cNvPr>
                  <p14:cNvContentPartPr/>
                  <p14:nvPr/>
                </p14:nvContentPartPr>
                <p14:xfrm>
                  <a:off x="670189" y="3228084"/>
                  <a:ext cx="107280" cy="72000"/>
                </p14:xfrm>
              </p:contentPart>
            </mc:Choice>
            <mc:Fallback xmlns="">
              <p:pic>
                <p:nvPicPr>
                  <p:cNvPr id="49" name="Ink 48">
                    <a:extLst>
                      <a:ext uri="{FF2B5EF4-FFF2-40B4-BE49-F238E27FC236}">
                        <a16:creationId xmlns:a16="http://schemas.microsoft.com/office/drawing/2014/main" id="{38C7AB5B-CB9E-4016-BC89-2E60898D8580}"/>
                      </a:ext>
                    </a:extLst>
                  </p:cNvPr>
                  <p:cNvPicPr/>
                  <p:nvPr/>
                </p:nvPicPr>
                <p:blipFill>
                  <a:blip r:embed="rId56"/>
                  <a:stretch>
                    <a:fillRect/>
                  </a:stretch>
                </p:blipFill>
                <p:spPr>
                  <a:xfrm>
                    <a:off x="661159" y="3219084"/>
                    <a:ext cx="124979"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0" name="Ink 59">
                    <a:extLst>
                      <a:ext uri="{FF2B5EF4-FFF2-40B4-BE49-F238E27FC236}">
                        <a16:creationId xmlns:a16="http://schemas.microsoft.com/office/drawing/2014/main" id="{069097E3-5704-4834-94A7-13DA4AE937B1}"/>
                      </a:ext>
                    </a:extLst>
                  </p14:cNvPr>
                  <p14:cNvContentPartPr/>
                  <p14:nvPr/>
                </p14:nvContentPartPr>
                <p14:xfrm>
                  <a:off x="793669" y="3214404"/>
                  <a:ext cx="70200" cy="108000"/>
                </p14:xfrm>
              </p:contentPart>
            </mc:Choice>
            <mc:Fallback xmlns="">
              <p:pic>
                <p:nvPicPr>
                  <p:cNvPr id="50" name="Ink 49">
                    <a:extLst>
                      <a:ext uri="{FF2B5EF4-FFF2-40B4-BE49-F238E27FC236}">
                        <a16:creationId xmlns:a16="http://schemas.microsoft.com/office/drawing/2014/main" id="{0941BCC0-01F4-4731-860F-76A350493C56}"/>
                      </a:ext>
                    </a:extLst>
                  </p:cNvPr>
                  <p:cNvPicPr/>
                  <p:nvPr/>
                </p:nvPicPr>
                <p:blipFill>
                  <a:blip r:embed="rId58"/>
                  <a:stretch>
                    <a:fillRect/>
                  </a:stretch>
                </p:blipFill>
                <p:spPr>
                  <a:xfrm>
                    <a:off x="784715" y="3205404"/>
                    <a:ext cx="8775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1" name="Ink 60">
                    <a:extLst>
                      <a:ext uri="{FF2B5EF4-FFF2-40B4-BE49-F238E27FC236}">
                        <a16:creationId xmlns:a16="http://schemas.microsoft.com/office/drawing/2014/main" id="{51FBE0A0-940C-4B03-B2E7-0EF764FF78AD}"/>
                      </a:ext>
                    </a:extLst>
                  </p14:cNvPr>
                  <p14:cNvContentPartPr/>
                  <p14:nvPr/>
                </p14:nvContentPartPr>
                <p14:xfrm>
                  <a:off x="903469" y="3130884"/>
                  <a:ext cx="169200" cy="151560"/>
                </p14:xfrm>
              </p:contentPart>
            </mc:Choice>
            <mc:Fallback xmlns="">
              <p:pic>
                <p:nvPicPr>
                  <p:cNvPr id="52" name="Ink 51">
                    <a:extLst>
                      <a:ext uri="{FF2B5EF4-FFF2-40B4-BE49-F238E27FC236}">
                        <a16:creationId xmlns:a16="http://schemas.microsoft.com/office/drawing/2014/main" id="{BB6E7450-4C09-484E-8855-894C5171FE21}"/>
                      </a:ext>
                    </a:extLst>
                  </p:cNvPr>
                  <p:cNvPicPr/>
                  <p:nvPr/>
                </p:nvPicPr>
                <p:blipFill>
                  <a:blip r:embed="rId60"/>
                  <a:stretch>
                    <a:fillRect/>
                  </a:stretch>
                </p:blipFill>
                <p:spPr>
                  <a:xfrm>
                    <a:off x="894488" y="3121884"/>
                    <a:ext cx="186803" cy="169200"/>
                  </a:xfrm>
                  <a:prstGeom prst="rect">
                    <a:avLst/>
                  </a:prstGeom>
                </p:spPr>
              </p:pic>
            </mc:Fallback>
          </mc:AlternateContent>
        </p:grpSp>
        <p:grpSp>
          <p:nvGrpSpPr>
            <p:cNvPr id="18" name="Group 17">
              <a:extLst>
                <a:ext uri="{FF2B5EF4-FFF2-40B4-BE49-F238E27FC236}">
                  <a16:creationId xmlns:a16="http://schemas.microsoft.com/office/drawing/2014/main" id="{0BDB3C63-9744-4710-B3E5-645F2EE350F9}"/>
                </a:ext>
              </a:extLst>
            </p:cNvPr>
            <p:cNvGrpSpPr/>
            <p:nvPr/>
          </p:nvGrpSpPr>
          <p:grpSpPr>
            <a:xfrm>
              <a:off x="3404029" y="5063004"/>
              <a:ext cx="587160" cy="264600"/>
              <a:chOff x="3404029" y="5063004"/>
              <a:chExt cx="587160" cy="264600"/>
            </a:xfrm>
          </p:grpSpPr>
          <mc:AlternateContent xmlns:mc="http://schemas.openxmlformats.org/markup-compatibility/2006" xmlns:p14="http://schemas.microsoft.com/office/powerpoint/2010/main">
            <mc:Choice Requires="p14">
              <p:contentPart p14:bwMode="auto" r:id="rId61">
                <p14:nvContentPartPr>
                  <p14:cNvPr id="49" name="Ink 48">
                    <a:extLst>
                      <a:ext uri="{FF2B5EF4-FFF2-40B4-BE49-F238E27FC236}">
                        <a16:creationId xmlns:a16="http://schemas.microsoft.com/office/drawing/2014/main" id="{60C3828A-CDE5-43F2-BAB7-F3997D5BB53B}"/>
                      </a:ext>
                    </a:extLst>
                  </p14:cNvPr>
                  <p14:cNvContentPartPr/>
                  <p14:nvPr/>
                </p14:nvContentPartPr>
                <p14:xfrm>
                  <a:off x="3417709" y="5099724"/>
                  <a:ext cx="22680" cy="227880"/>
                </p14:xfrm>
              </p:contentPart>
            </mc:Choice>
            <mc:Fallback xmlns="">
              <p:pic>
                <p:nvPicPr>
                  <p:cNvPr id="54" name="Ink 53">
                    <a:extLst>
                      <a:ext uri="{FF2B5EF4-FFF2-40B4-BE49-F238E27FC236}">
                        <a16:creationId xmlns:a16="http://schemas.microsoft.com/office/drawing/2014/main" id="{A7004BB9-6088-4671-88FD-E61967716B3B}"/>
                      </a:ext>
                    </a:extLst>
                  </p:cNvPr>
                  <p:cNvPicPr/>
                  <p:nvPr/>
                </p:nvPicPr>
                <p:blipFill>
                  <a:blip r:embed="rId62"/>
                  <a:stretch>
                    <a:fillRect/>
                  </a:stretch>
                </p:blipFill>
                <p:spPr>
                  <a:xfrm>
                    <a:off x="3408709" y="5090710"/>
                    <a:ext cx="40320" cy="245548"/>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Ink 49">
                    <a:extLst>
                      <a:ext uri="{FF2B5EF4-FFF2-40B4-BE49-F238E27FC236}">
                        <a16:creationId xmlns:a16="http://schemas.microsoft.com/office/drawing/2014/main" id="{819D588F-BB91-4563-9F5E-79B0A1DF3907}"/>
                      </a:ext>
                    </a:extLst>
                  </p14:cNvPr>
                  <p14:cNvContentPartPr/>
                  <p14:nvPr/>
                </p14:nvContentPartPr>
                <p14:xfrm>
                  <a:off x="3404029" y="5091804"/>
                  <a:ext cx="126000" cy="208800"/>
                </p14:xfrm>
              </p:contentPart>
            </mc:Choice>
            <mc:Fallback xmlns="">
              <p:pic>
                <p:nvPicPr>
                  <p:cNvPr id="55" name="Ink 54">
                    <a:extLst>
                      <a:ext uri="{FF2B5EF4-FFF2-40B4-BE49-F238E27FC236}">
                        <a16:creationId xmlns:a16="http://schemas.microsoft.com/office/drawing/2014/main" id="{CEA1FA17-6141-4B70-A682-90BF88506DF1}"/>
                      </a:ext>
                    </a:extLst>
                  </p:cNvPr>
                  <p:cNvPicPr/>
                  <p:nvPr/>
                </p:nvPicPr>
                <p:blipFill>
                  <a:blip r:embed="rId64"/>
                  <a:stretch>
                    <a:fillRect/>
                  </a:stretch>
                </p:blipFill>
                <p:spPr>
                  <a:xfrm>
                    <a:off x="3395029" y="5082804"/>
                    <a:ext cx="1436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Ink 50">
                    <a:extLst>
                      <a:ext uri="{FF2B5EF4-FFF2-40B4-BE49-F238E27FC236}">
                        <a16:creationId xmlns:a16="http://schemas.microsoft.com/office/drawing/2014/main" id="{C7075B01-32EF-4713-A071-E278637968EA}"/>
                      </a:ext>
                    </a:extLst>
                  </p14:cNvPr>
                  <p14:cNvContentPartPr/>
                  <p14:nvPr/>
                </p14:nvContentPartPr>
                <p14:xfrm>
                  <a:off x="3578629" y="5218524"/>
                  <a:ext cx="127440" cy="82800"/>
                </p14:xfrm>
              </p:contentPart>
            </mc:Choice>
            <mc:Fallback xmlns="">
              <p:pic>
                <p:nvPicPr>
                  <p:cNvPr id="56" name="Ink 55">
                    <a:extLst>
                      <a:ext uri="{FF2B5EF4-FFF2-40B4-BE49-F238E27FC236}">
                        <a16:creationId xmlns:a16="http://schemas.microsoft.com/office/drawing/2014/main" id="{D13440B5-9489-4091-BB3B-BCF72DF225BA}"/>
                      </a:ext>
                    </a:extLst>
                  </p:cNvPr>
                  <p:cNvPicPr/>
                  <p:nvPr/>
                </p:nvPicPr>
                <p:blipFill>
                  <a:blip r:embed="rId66"/>
                  <a:stretch>
                    <a:fillRect/>
                  </a:stretch>
                </p:blipFill>
                <p:spPr>
                  <a:xfrm>
                    <a:off x="3569629" y="5209485"/>
                    <a:ext cx="145080" cy="100517"/>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Ink 51">
                    <a:extLst>
                      <a:ext uri="{FF2B5EF4-FFF2-40B4-BE49-F238E27FC236}">
                        <a16:creationId xmlns:a16="http://schemas.microsoft.com/office/drawing/2014/main" id="{881A0135-AAC9-4900-B92D-5F8D37F1C0D9}"/>
                      </a:ext>
                    </a:extLst>
                  </p14:cNvPr>
                  <p14:cNvContentPartPr/>
                  <p14:nvPr/>
                </p14:nvContentPartPr>
                <p14:xfrm>
                  <a:off x="3753229" y="5212764"/>
                  <a:ext cx="46800" cy="87840"/>
                </p14:xfrm>
              </p:contentPart>
            </mc:Choice>
            <mc:Fallback xmlns="">
              <p:pic>
                <p:nvPicPr>
                  <p:cNvPr id="57" name="Ink 56">
                    <a:extLst>
                      <a:ext uri="{FF2B5EF4-FFF2-40B4-BE49-F238E27FC236}">
                        <a16:creationId xmlns:a16="http://schemas.microsoft.com/office/drawing/2014/main" id="{548B0A53-92B8-4226-9AAA-89405ABE0AEF}"/>
                      </a:ext>
                    </a:extLst>
                  </p:cNvPr>
                  <p:cNvPicPr/>
                  <p:nvPr/>
                </p:nvPicPr>
                <p:blipFill>
                  <a:blip r:embed="rId68"/>
                  <a:stretch>
                    <a:fillRect/>
                  </a:stretch>
                </p:blipFill>
                <p:spPr>
                  <a:xfrm>
                    <a:off x="3744229" y="5203764"/>
                    <a:ext cx="64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Ink 52">
                    <a:extLst>
                      <a:ext uri="{FF2B5EF4-FFF2-40B4-BE49-F238E27FC236}">
                        <a16:creationId xmlns:a16="http://schemas.microsoft.com/office/drawing/2014/main" id="{DBE4441A-18FD-4A8E-8B60-C43AED5BD821}"/>
                      </a:ext>
                    </a:extLst>
                  </p14:cNvPr>
                  <p14:cNvContentPartPr/>
                  <p14:nvPr/>
                </p14:nvContentPartPr>
                <p14:xfrm>
                  <a:off x="3878509" y="5063004"/>
                  <a:ext cx="112680" cy="229320"/>
                </p14:xfrm>
              </p:contentPart>
            </mc:Choice>
            <mc:Fallback xmlns="">
              <p:pic>
                <p:nvPicPr>
                  <p:cNvPr id="58" name="Ink 57">
                    <a:extLst>
                      <a:ext uri="{FF2B5EF4-FFF2-40B4-BE49-F238E27FC236}">
                        <a16:creationId xmlns:a16="http://schemas.microsoft.com/office/drawing/2014/main" id="{599E0FA0-A3F5-4821-8255-4FD8743DCE98}"/>
                      </a:ext>
                    </a:extLst>
                  </p:cNvPr>
                  <p:cNvPicPr/>
                  <p:nvPr/>
                </p:nvPicPr>
                <p:blipFill>
                  <a:blip r:embed="rId70"/>
                  <a:stretch>
                    <a:fillRect/>
                  </a:stretch>
                </p:blipFill>
                <p:spPr>
                  <a:xfrm>
                    <a:off x="3869538" y="5053990"/>
                    <a:ext cx="130264" cy="246988"/>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Ink 53">
                    <a:extLst>
                      <a:ext uri="{FF2B5EF4-FFF2-40B4-BE49-F238E27FC236}">
                        <a16:creationId xmlns:a16="http://schemas.microsoft.com/office/drawing/2014/main" id="{8D4887B5-A408-406B-A78E-912E0EE0F11D}"/>
                      </a:ext>
                    </a:extLst>
                  </p14:cNvPr>
                  <p14:cNvContentPartPr/>
                  <p14:nvPr/>
                </p14:nvContentPartPr>
                <p14:xfrm>
                  <a:off x="3755749" y="5191884"/>
                  <a:ext cx="59400" cy="45360"/>
                </p14:xfrm>
              </p:contentPart>
            </mc:Choice>
            <mc:Fallback xmlns="">
              <p:pic>
                <p:nvPicPr>
                  <p:cNvPr id="59" name="Ink 58">
                    <a:extLst>
                      <a:ext uri="{FF2B5EF4-FFF2-40B4-BE49-F238E27FC236}">
                        <a16:creationId xmlns:a16="http://schemas.microsoft.com/office/drawing/2014/main" id="{1E170211-73EB-45EC-A7EB-017348367E6B}"/>
                      </a:ext>
                    </a:extLst>
                  </p:cNvPr>
                  <p:cNvPicPr/>
                  <p:nvPr/>
                </p:nvPicPr>
                <p:blipFill>
                  <a:blip r:embed="rId72"/>
                  <a:stretch>
                    <a:fillRect/>
                  </a:stretch>
                </p:blipFill>
                <p:spPr>
                  <a:xfrm>
                    <a:off x="3746749" y="5182884"/>
                    <a:ext cx="77040" cy="63000"/>
                  </a:xfrm>
                  <a:prstGeom prst="rect">
                    <a:avLst/>
                  </a:prstGeom>
                </p:spPr>
              </p:pic>
            </mc:Fallback>
          </mc:AlternateContent>
        </p:grpSp>
        <p:grpSp>
          <p:nvGrpSpPr>
            <p:cNvPr id="19" name="Group 18">
              <a:extLst>
                <a:ext uri="{FF2B5EF4-FFF2-40B4-BE49-F238E27FC236}">
                  <a16:creationId xmlns:a16="http://schemas.microsoft.com/office/drawing/2014/main" id="{7AEEB54C-94EF-4AFD-A659-52E3A7D85118}"/>
                </a:ext>
              </a:extLst>
            </p:cNvPr>
            <p:cNvGrpSpPr/>
            <p:nvPr/>
          </p:nvGrpSpPr>
          <p:grpSpPr>
            <a:xfrm>
              <a:off x="1931269" y="2748564"/>
              <a:ext cx="2660400" cy="1123920"/>
              <a:chOff x="1931269" y="2748564"/>
              <a:chExt cx="2660400" cy="1123920"/>
            </a:xfrm>
          </p:grpSpPr>
          <mc:AlternateContent xmlns:mc="http://schemas.openxmlformats.org/markup-compatibility/2006" xmlns:p14="http://schemas.microsoft.com/office/powerpoint/2010/main">
            <mc:Choice Requires="p14">
              <p:contentPart p14:bwMode="auto" r:id="rId73">
                <p14:nvContentPartPr>
                  <p14:cNvPr id="39" name="Ink 38">
                    <a:extLst>
                      <a:ext uri="{FF2B5EF4-FFF2-40B4-BE49-F238E27FC236}">
                        <a16:creationId xmlns:a16="http://schemas.microsoft.com/office/drawing/2014/main" id="{4EE49DFB-AA89-41D4-BE5B-3DB40699FFE8}"/>
                      </a:ext>
                    </a:extLst>
                  </p14:cNvPr>
                  <p14:cNvContentPartPr/>
                  <p14:nvPr/>
                </p14:nvContentPartPr>
                <p14:xfrm>
                  <a:off x="1931269" y="2748564"/>
                  <a:ext cx="1707120" cy="570600"/>
                </p14:xfrm>
              </p:contentPart>
            </mc:Choice>
            <mc:Fallback xmlns="">
              <p:pic>
                <p:nvPicPr>
                  <p:cNvPr id="36" name="Ink 35">
                    <a:extLst>
                      <a:ext uri="{FF2B5EF4-FFF2-40B4-BE49-F238E27FC236}">
                        <a16:creationId xmlns:a16="http://schemas.microsoft.com/office/drawing/2014/main" id="{CE107FA2-5364-48E7-BCB9-16FF50A75443}"/>
                      </a:ext>
                    </a:extLst>
                  </p:cNvPr>
                  <p:cNvPicPr/>
                  <p:nvPr/>
                </p:nvPicPr>
                <p:blipFill>
                  <a:blip r:embed="rId74"/>
                  <a:stretch>
                    <a:fillRect/>
                  </a:stretch>
                </p:blipFill>
                <p:spPr>
                  <a:xfrm>
                    <a:off x="1922269" y="2739570"/>
                    <a:ext cx="1724760" cy="588229"/>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Ink 39">
                    <a:extLst>
                      <a:ext uri="{FF2B5EF4-FFF2-40B4-BE49-F238E27FC236}">
                        <a16:creationId xmlns:a16="http://schemas.microsoft.com/office/drawing/2014/main" id="{309EA912-942A-4811-ACA0-42D95073C102}"/>
                      </a:ext>
                    </a:extLst>
                  </p14:cNvPr>
                  <p14:cNvContentPartPr/>
                  <p14:nvPr/>
                </p14:nvContentPartPr>
                <p14:xfrm>
                  <a:off x="3666829" y="3327444"/>
                  <a:ext cx="53280" cy="253440"/>
                </p14:xfrm>
              </p:contentPart>
            </mc:Choice>
            <mc:Fallback xmlns="">
              <p:pic>
                <p:nvPicPr>
                  <p:cNvPr id="38" name="Ink 37">
                    <a:extLst>
                      <a:ext uri="{FF2B5EF4-FFF2-40B4-BE49-F238E27FC236}">
                        <a16:creationId xmlns:a16="http://schemas.microsoft.com/office/drawing/2014/main" id="{F6FB65B9-EE84-4A58-8C90-2614D52BC958}"/>
                      </a:ext>
                    </a:extLst>
                  </p:cNvPr>
                  <p:cNvPicPr/>
                  <p:nvPr/>
                </p:nvPicPr>
                <p:blipFill>
                  <a:blip r:embed="rId76"/>
                  <a:stretch>
                    <a:fillRect/>
                  </a:stretch>
                </p:blipFill>
                <p:spPr>
                  <a:xfrm>
                    <a:off x="3657768" y="3318444"/>
                    <a:ext cx="710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Ink 40">
                    <a:extLst>
                      <a:ext uri="{FF2B5EF4-FFF2-40B4-BE49-F238E27FC236}">
                        <a16:creationId xmlns:a16="http://schemas.microsoft.com/office/drawing/2014/main" id="{E0E72A06-217F-4D06-8759-0D1A6AA987AF}"/>
                      </a:ext>
                    </a:extLst>
                  </p14:cNvPr>
                  <p14:cNvContentPartPr/>
                  <p14:nvPr/>
                </p14:nvContentPartPr>
                <p14:xfrm>
                  <a:off x="3587629" y="3558564"/>
                  <a:ext cx="327240" cy="313920"/>
                </p14:xfrm>
              </p:contentPart>
            </mc:Choice>
            <mc:Fallback xmlns="">
              <p:pic>
                <p:nvPicPr>
                  <p:cNvPr id="39" name="Ink 38">
                    <a:extLst>
                      <a:ext uri="{FF2B5EF4-FFF2-40B4-BE49-F238E27FC236}">
                        <a16:creationId xmlns:a16="http://schemas.microsoft.com/office/drawing/2014/main" id="{7049A7A2-4C32-4212-8A0E-6AECE67F0C88}"/>
                      </a:ext>
                    </a:extLst>
                  </p:cNvPr>
                  <p:cNvPicPr/>
                  <p:nvPr/>
                </p:nvPicPr>
                <p:blipFill>
                  <a:blip r:embed="rId78"/>
                  <a:stretch>
                    <a:fillRect/>
                  </a:stretch>
                </p:blipFill>
                <p:spPr>
                  <a:xfrm>
                    <a:off x="3578629" y="3549564"/>
                    <a:ext cx="3448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Ink 41">
                    <a:extLst>
                      <a:ext uri="{FF2B5EF4-FFF2-40B4-BE49-F238E27FC236}">
                        <a16:creationId xmlns:a16="http://schemas.microsoft.com/office/drawing/2014/main" id="{2483CC8C-7142-4B35-A041-8D030E9E59BD}"/>
                      </a:ext>
                    </a:extLst>
                  </p14:cNvPr>
                  <p14:cNvContentPartPr/>
                  <p14:nvPr/>
                </p14:nvContentPartPr>
                <p14:xfrm>
                  <a:off x="4087669" y="3239604"/>
                  <a:ext cx="29880" cy="150120"/>
                </p14:xfrm>
              </p:contentPart>
            </mc:Choice>
            <mc:Fallback xmlns="">
              <p:pic>
                <p:nvPicPr>
                  <p:cNvPr id="61" name="Ink 60">
                    <a:extLst>
                      <a:ext uri="{FF2B5EF4-FFF2-40B4-BE49-F238E27FC236}">
                        <a16:creationId xmlns:a16="http://schemas.microsoft.com/office/drawing/2014/main" id="{88857159-342E-4ED3-94BB-9741C4BD0C9A}"/>
                      </a:ext>
                    </a:extLst>
                  </p:cNvPr>
                  <p:cNvPicPr/>
                  <p:nvPr/>
                </p:nvPicPr>
                <p:blipFill>
                  <a:blip r:embed="rId80"/>
                  <a:stretch>
                    <a:fillRect/>
                  </a:stretch>
                </p:blipFill>
                <p:spPr>
                  <a:xfrm>
                    <a:off x="4078669" y="3230604"/>
                    <a:ext cx="47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Ink 42">
                    <a:extLst>
                      <a:ext uri="{FF2B5EF4-FFF2-40B4-BE49-F238E27FC236}">
                        <a16:creationId xmlns:a16="http://schemas.microsoft.com/office/drawing/2014/main" id="{32CBDC51-4C1B-40A6-A761-279303DDFEAA}"/>
                      </a:ext>
                    </a:extLst>
                  </p14:cNvPr>
                  <p14:cNvContentPartPr/>
                  <p14:nvPr/>
                </p14:nvContentPartPr>
                <p14:xfrm>
                  <a:off x="4069669" y="3185964"/>
                  <a:ext cx="120240" cy="183960"/>
                </p14:xfrm>
              </p:contentPart>
            </mc:Choice>
            <mc:Fallback xmlns="">
              <p:pic>
                <p:nvPicPr>
                  <p:cNvPr id="62" name="Ink 61">
                    <a:extLst>
                      <a:ext uri="{FF2B5EF4-FFF2-40B4-BE49-F238E27FC236}">
                        <a16:creationId xmlns:a16="http://schemas.microsoft.com/office/drawing/2014/main" id="{2A729771-7397-459A-8464-CBE1632D374D}"/>
                      </a:ext>
                    </a:extLst>
                  </p:cNvPr>
                  <p:cNvPicPr/>
                  <p:nvPr/>
                </p:nvPicPr>
                <p:blipFill>
                  <a:blip r:embed="rId82"/>
                  <a:stretch>
                    <a:fillRect/>
                  </a:stretch>
                </p:blipFill>
                <p:spPr>
                  <a:xfrm>
                    <a:off x="4060669" y="3176964"/>
                    <a:ext cx="137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Ink 43">
                    <a:extLst>
                      <a:ext uri="{FF2B5EF4-FFF2-40B4-BE49-F238E27FC236}">
                        <a16:creationId xmlns:a16="http://schemas.microsoft.com/office/drawing/2014/main" id="{36CD944B-D929-4CD9-A8DF-7C96DC278EB5}"/>
                      </a:ext>
                    </a:extLst>
                  </p14:cNvPr>
                  <p14:cNvContentPartPr/>
                  <p14:nvPr/>
                </p14:nvContentPartPr>
                <p14:xfrm>
                  <a:off x="4246789" y="3292164"/>
                  <a:ext cx="114120" cy="78840"/>
                </p14:xfrm>
              </p:contentPart>
            </mc:Choice>
            <mc:Fallback xmlns="">
              <p:pic>
                <p:nvPicPr>
                  <p:cNvPr id="63" name="Ink 62">
                    <a:extLst>
                      <a:ext uri="{FF2B5EF4-FFF2-40B4-BE49-F238E27FC236}">
                        <a16:creationId xmlns:a16="http://schemas.microsoft.com/office/drawing/2014/main" id="{E85E4FC1-6C35-45EE-9C5F-2B6A5CB0DB85}"/>
                      </a:ext>
                    </a:extLst>
                  </p:cNvPr>
                  <p:cNvPicPr/>
                  <p:nvPr/>
                </p:nvPicPr>
                <p:blipFill>
                  <a:blip r:embed="rId84"/>
                  <a:stretch>
                    <a:fillRect/>
                  </a:stretch>
                </p:blipFill>
                <p:spPr>
                  <a:xfrm>
                    <a:off x="4237789" y="3283205"/>
                    <a:ext cx="131760" cy="96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Ink 44">
                    <a:extLst>
                      <a:ext uri="{FF2B5EF4-FFF2-40B4-BE49-F238E27FC236}">
                        <a16:creationId xmlns:a16="http://schemas.microsoft.com/office/drawing/2014/main" id="{8B3B4D1B-BFEB-495F-8496-D1D199C656FB}"/>
                      </a:ext>
                    </a:extLst>
                  </p14:cNvPr>
                  <p14:cNvContentPartPr/>
                  <p14:nvPr/>
                </p14:nvContentPartPr>
                <p14:xfrm>
                  <a:off x="4387909" y="3300084"/>
                  <a:ext cx="52200" cy="84600"/>
                </p14:xfrm>
              </p:contentPart>
            </mc:Choice>
            <mc:Fallback xmlns="">
              <p:pic>
                <p:nvPicPr>
                  <p:cNvPr id="64" name="Ink 63">
                    <a:extLst>
                      <a:ext uri="{FF2B5EF4-FFF2-40B4-BE49-F238E27FC236}">
                        <a16:creationId xmlns:a16="http://schemas.microsoft.com/office/drawing/2014/main" id="{5B69EA6F-7FAA-4DE5-A107-1B1EEE99530C}"/>
                      </a:ext>
                    </a:extLst>
                  </p:cNvPr>
                  <p:cNvPicPr/>
                  <p:nvPr/>
                </p:nvPicPr>
                <p:blipFill>
                  <a:blip r:embed="rId86"/>
                  <a:stretch>
                    <a:fillRect/>
                  </a:stretch>
                </p:blipFill>
                <p:spPr>
                  <a:xfrm>
                    <a:off x="4378846" y="3291122"/>
                    <a:ext cx="69963" cy="102165"/>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Ink 45">
                    <a:extLst>
                      <a:ext uri="{FF2B5EF4-FFF2-40B4-BE49-F238E27FC236}">
                        <a16:creationId xmlns:a16="http://schemas.microsoft.com/office/drawing/2014/main" id="{60A38BAE-7323-4094-A042-0D681EA4C4EC}"/>
                      </a:ext>
                    </a:extLst>
                  </p14:cNvPr>
                  <p14:cNvContentPartPr/>
                  <p14:nvPr/>
                </p14:nvContentPartPr>
                <p14:xfrm>
                  <a:off x="4498429" y="3153204"/>
                  <a:ext cx="87840" cy="115200"/>
                </p14:xfrm>
              </p:contentPart>
            </mc:Choice>
            <mc:Fallback xmlns="">
              <p:pic>
                <p:nvPicPr>
                  <p:cNvPr id="65" name="Ink 64">
                    <a:extLst>
                      <a:ext uri="{FF2B5EF4-FFF2-40B4-BE49-F238E27FC236}">
                        <a16:creationId xmlns:a16="http://schemas.microsoft.com/office/drawing/2014/main" id="{06B5DBAB-085E-4587-BF87-A27E4EDBD4EB}"/>
                      </a:ext>
                    </a:extLst>
                  </p:cNvPr>
                  <p:cNvPicPr/>
                  <p:nvPr/>
                </p:nvPicPr>
                <p:blipFill>
                  <a:blip r:embed="rId88"/>
                  <a:stretch>
                    <a:fillRect/>
                  </a:stretch>
                </p:blipFill>
                <p:spPr>
                  <a:xfrm>
                    <a:off x="4489429" y="3144204"/>
                    <a:ext cx="105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7" name="Ink 46">
                    <a:extLst>
                      <a:ext uri="{FF2B5EF4-FFF2-40B4-BE49-F238E27FC236}">
                        <a16:creationId xmlns:a16="http://schemas.microsoft.com/office/drawing/2014/main" id="{3E315E7D-27DC-4228-BE73-DCC115671D0B}"/>
                      </a:ext>
                    </a:extLst>
                  </p14:cNvPr>
                  <p14:cNvContentPartPr/>
                  <p14:nvPr/>
                </p14:nvContentPartPr>
                <p14:xfrm>
                  <a:off x="4553509" y="3143124"/>
                  <a:ext cx="38160" cy="244440"/>
                </p14:xfrm>
              </p:contentPart>
            </mc:Choice>
            <mc:Fallback xmlns="">
              <p:pic>
                <p:nvPicPr>
                  <p:cNvPr id="66" name="Ink 65">
                    <a:extLst>
                      <a:ext uri="{FF2B5EF4-FFF2-40B4-BE49-F238E27FC236}">
                        <a16:creationId xmlns:a16="http://schemas.microsoft.com/office/drawing/2014/main" id="{358CCDC9-F9B3-4CD6-89B2-616EF6AD5688}"/>
                      </a:ext>
                    </a:extLst>
                  </p:cNvPr>
                  <p:cNvPicPr/>
                  <p:nvPr/>
                </p:nvPicPr>
                <p:blipFill>
                  <a:blip r:embed="rId90"/>
                  <a:stretch>
                    <a:fillRect/>
                  </a:stretch>
                </p:blipFill>
                <p:spPr>
                  <a:xfrm>
                    <a:off x="4544509" y="3134124"/>
                    <a:ext cx="558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8" name="Ink 47">
                    <a:extLst>
                      <a:ext uri="{FF2B5EF4-FFF2-40B4-BE49-F238E27FC236}">
                        <a16:creationId xmlns:a16="http://schemas.microsoft.com/office/drawing/2014/main" id="{F21C1A02-EEEA-46C7-B0F8-BF9C311EB852}"/>
                      </a:ext>
                    </a:extLst>
                  </p14:cNvPr>
                  <p14:cNvContentPartPr/>
                  <p14:nvPr/>
                </p14:nvContentPartPr>
                <p14:xfrm>
                  <a:off x="4388269" y="3260844"/>
                  <a:ext cx="68400" cy="50760"/>
                </p14:xfrm>
              </p:contentPart>
            </mc:Choice>
            <mc:Fallback xmlns="">
              <p:pic>
                <p:nvPicPr>
                  <p:cNvPr id="67" name="Ink 66">
                    <a:extLst>
                      <a:ext uri="{FF2B5EF4-FFF2-40B4-BE49-F238E27FC236}">
                        <a16:creationId xmlns:a16="http://schemas.microsoft.com/office/drawing/2014/main" id="{145C0041-7670-4809-BD50-698FC71D3731}"/>
                      </a:ext>
                    </a:extLst>
                  </p:cNvPr>
                  <p:cNvPicPr/>
                  <p:nvPr/>
                </p:nvPicPr>
                <p:blipFill>
                  <a:blip r:embed="rId92"/>
                  <a:stretch>
                    <a:fillRect/>
                  </a:stretch>
                </p:blipFill>
                <p:spPr>
                  <a:xfrm>
                    <a:off x="4379269" y="3251844"/>
                    <a:ext cx="86040" cy="68400"/>
                  </a:xfrm>
                  <a:prstGeom prst="rect">
                    <a:avLst/>
                  </a:prstGeom>
                </p:spPr>
              </p:pic>
            </mc:Fallback>
          </mc:AlternateContent>
        </p:grpSp>
        <p:grpSp>
          <p:nvGrpSpPr>
            <p:cNvPr id="20" name="Group 19">
              <a:extLst>
                <a:ext uri="{FF2B5EF4-FFF2-40B4-BE49-F238E27FC236}">
                  <a16:creationId xmlns:a16="http://schemas.microsoft.com/office/drawing/2014/main" id="{3D68EC75-A22F-497F-A95C-11F5CF59B4E0}"/>
                </a:ext>
              </a:extLst>
            </p:cNvPr>
            <p:cNvGrpSpPr/>
            <p:nvPr/>
          </p:nvGrpSpPr>
          <p:grpSpPr>
            <a:xfrm>
              <a:off x="156829" y="4312404"/>
              <a:ext cx="327600" cy="293400"/>
              <a:chOff x="156829" y="4312404"/>
              <a:chExt cx="327600" cy="293400"/>
            </a:xfrm>
          </p:grpSpPr>
          <mc:AlternateContent xmlns:mc="http://schemas.openxmlformats.org/markup-compatibility/2006" xmlns:p14="http://schemas.microsoft.com/office/powerpoint/2010/main">
            <mc:Choice Requires="p14">
              <p:contentPart p14:bwMode="auto" r:id="rId93">
                <p14:nvContentPartPr>
                  <p14:cNvPr id="35" name="Ink 34">
                    <a:extLst>
                      <a:ext uri="{FF2B5EF4-FFF2-40B4-BE49-F238E27FC236}">
                        <a16:creationId xmlns:a16="http://schemas.microsoft.com/office/drawing/2014/main" id="{DF5D40DA-4199-4C08-A3DD-873891414013}"/>
                      </a:ext>
                    </a:extLst>
                  </p14:cNvPr>
                  <p14:cNvContentPartPr/>
                  <p14:nvPr/>
                </p14:nvContentPartPr>
                <p14:xfrm>
                  <a:off x="206149" y="4312404"/>
                  <a:ext cx="160920" cy="232920"/>
                </p14:xfrm>
              </p:contentPart>
            </mc:Choice>
            <mc:Fallback xmlns="">
              <p:pic>
                <p:nvPicPr>
                  <p:cNvPr id="69" name="Ink 68">
                    <a:extLst>
                      <a:ext uri="{FF2B5EF4-FFF2-40B4-BE49-F238E27FC236}">
                        <a16:creationId xmlns:a16="http://schemas.microsoft.com/office/drawing/2014/main" id="{A19700A6-327B-4BD0-9170-1676929E3321}"/>
                      </a:ext>
                    </a:extLst>
                  </p:cNvPr>
                  <p:cNvPicPr/>
                  <p:nvPr/>
                </p:nvPicPr>
                <p:blipFill>
                  <a:blip r:embed="rId94"/>
                  <a:stretch>
                    <a:fillRect/>
                  </a:stretch>
                </p:blipFill>
                <p:spPr>
                  <a:xfrm>
                    <a:off x="197149" y="4303404"/>
                    <a:ext cx="1785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6" name="Ink 35">
                    <a:extLst>
                      <a:ext uri="{FF2B5EF4-FFF2-40B4-BE49-F238E27FC236}">
                        <a16:creationId xmlns:a16="http://schemas.microsoft.com/office/drawing/2014/main" id="{F9E96CE7-1706-4098-87CD-196BA4093505}"/>
                      </a:ext>
                    </a:extLst>
                  </p14:cNvPr>
                  <p14:cNvContentPartPr/>
                  <p14:nvPr/>
                </p14:nvContentPartPr>
                <p14:xfrm>
                  <a:off x="156829" y="4446684"/>
                  <a:ext cx="201600" cy="32400"/>
                </p14:xfrm>
              </p:contentPart>
            </mc:Choice>
            <mc:Fallback xmlns="">
              <p:pic>
                <p:nvPicPr>
                  <p:cNvPr id="70" name="Ink 69">
                    <a:extLst>
                      <a:ext uri="{FF2B5EF4-FFF2-40B4-BE49-F238E27FC236}">
                        <a16:creationId xmlns:a16="http://schemas.microsoft.com/office/drawing/2014/main" id="{41AF83B3-5326-4176-BD05-728D398242B1}"/>
                      </a:ext>
                    </a:extLst>
                  </p:cNvPr>
                  <p:cNvPicPr/>
                  <p:nvPr/>
                </p:nvPicPr>
                <p:blipFill>
                  <a:blip r:embed="rId96"/>
                  <a:stretch>
                    <a:fillRect/>
                  </a:stretch>
                </p:blipFill>
                <p:spPr>
                  <a:xfrm>
                    <a:off x="147829" y="4437684"/>
                    <a:ext cx="219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7" name="Ink 36">
                    <a:extLst>
                      <a:ext uri="{FF2B5EF4-FFF2-40B4-BE49-F238E27FC236}">
                        <a16:creationId xmlns:a16="http://schemas.microsoft.com/office/drawing/2014/main" id="{6F7DDA93-9B94-4F11-816B-98C65C28C748}"/>
                      </a:ext>
                    </a:extLst>
                  </p14:cNvPr>
                  <p14:cNvContentPartPr/>
                  <p14:nvPr/>
                </p14:nvContentPartPr>
                <p14:xfrm>
                  <a:off x="389749" y="4483404"/>
                  <a:ext cx="94680" cy="122400"/>
                </p14:xfrm>
              </p:contentPart>
            </mc:Choice>
            <mc:Fallback xmlns="">
              <p:pic>
                <p:nvPicPr>
                  <p:cNvPr id="72" name="Ink 71">
                    <a:extLst>
                      <a:ext uri="{FF2B5EF4-FFF2-40B4-BE49-F238E27FC236}">
                        <a16:creationId xmlns:a16="http://schemas.microsoft.com/office/drawing/2014/main" id="{2C0031E2-68F6-4AAF-A589-33810E80EA00}"/>
                      </a:ext>
                    </a:extLst>
                  </p:cNvPr>
                  <p:cNvPicPr/>
                  <p:nvPr/>
                </p:nvPicPr>
                <p:blipFill>
                  <a:blip r:embed="rId98"/>
                  <a:stretch>
                    <a:fillRect/>
                  </a:stretch>
                </p:blipFill>
                <p:spPr>
                  <a:xfrm>
                    <a:off x="380715" y="4474404"/>
                    <a:ext cx="112387"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 name="Ink 37">
                    <a:extLst>
                      <a:ext uri="{FF2B5EF4-FFF2-40B4-BE49-F238E27FC236}">
                        <a16:creationId xmlns:a16="http://schemas.microsoft.com/office/drawing/2014/main" id="{D75D340F-752C-4FDF-8C98-72568A47BF9A}"/>
                      </a:ext>
                    </a:extLst>
                  </p14:cNvPr>
                  <p14:cNvContentPartPr/>
                  <p14:nvPr/>
                </p14:nvContentPartPr>
                <p14:xfrm>
                  <a:off x="405589" y="4551444"/>
                  <a:ext cx="64800" cy="8280"/>
                </p14:xfrm>
              </p:contentPart>
            </mc:Choice>
            <mc:Fallback xmlns="">
              <p:pic>
                <p:nvPicPr>
                  <p:cNvPr id="73" name="Ink 72">
                    <a:extLst>
                      <a:ext uri="{FF2B5EF4-FFF2-40B4-BE49-F238E27FC236}">
                        <a16:creationId xmlns:a16="http://schemas.microsoft.com/office/drawing/2014/main" id="{DB605C75-C906-45FC-985A-D43A7329A7C1}"/>
                      </a:ext>
                    </a:extLst>
                  </p:cNvPr>
                  <p:cNvPicPr/>
                  <p:nvPr/>
                </p:nvPicPr>
                <p:blipFill>
                  <a:blip r:embed="rId100"/>
                  <a:stretch>
                    <a:fillRect/>
                  </a:stretch>
                </p:blipFill>
                <p:spPr>
                  <a:xfrm>
                    <a:off x="396589" y="4542444"/>
                    <a:ext cx="82440" cy="25920"/>
                  </a:xfrm>
                  <a:prstGeom prst="rect">
                    <a:avLst/>
                  </a:prstGeom>
                </p:spPr>
              </p:pic>
            </mc:Fallback>
          </mc:AlternateContent>
        </p:grpSp>
        <p:grpSp>
          <p:nvGrpSpPr>
            <p:cNvPr id="21" name="Group 20">
              <a:extLst>
                <a:ext uri="{FF2B5EF4-FFF2-40B4-BE49-F238E27FC236}">
                  <a16:creationId xmlns:a16="http://schemas.microsoft.com/office/drawing/2014/main" id="{9C1105F6-43B4-49DC-B5C5-D79505398188}"/>
                </a:ext>
              </a:extLst>
            </p:cNvPr>
            <p:cNvGrpSpPr/>
            <p:nvPr/>
          </p:nvGrpSpPr>
          <p:grpSpPr>
            <a:xfrm>
              <a:off x="1705909" y="4529844"/>
              <a:ext cx="267840" cy="232920"/>
              <a:chOff x="1705909" y="4529844"/>
              <a:chExt cx="267840" cy="232920"/>
            </a:xfrm>
          </p:grpSpPr>
          <mc:AlternateContent xmlns:mc="http://schemas.openxmlformats.org/markup-compatibility/2006" xmlns:p14="http://schemas.microsoft.com/office/powerpoint/2010/main">
            <mc:Choice Requires="p14">
              <p:contentPart p14:bwMode="auto" r:id="rId101">
                <p14:nvContentPartPr>
                  <p14:cNvPr id="31" name="Ink 30">
                    <a:extLst>
                      <a:ext uri="{FF2B5EF4-FFF2-40B4-BE49-F238E27FC236}">
                        <a16:creationId xmlns:a16="http://schemas.microsoft.com/office/drawing/2014/main" id="{6E146262-2B53-4FC4-860C-C05A8CF0E8FE}"/>
                      </a:ext>
                    </a:extLst>
                  </p14:cNvPr>
                  <p14:cNvContentPartPr/>
                  <p14:nvPr/>
                </p14:nvContentPartPr>
                <p14:xfrm>
                  <a:off x="1705909" y="4529844"/>
                  <a:ext cx="160920" cy="203400"/>
                </p14:xfrm>
              </p:contentPart>
            </mc:Choice>
            <mc:Fallback xmlns="">
              <p:pic>
                <p:nvPicPr>
                  <p:cNvPr id="75" name="Ink 74">
                    <a:extLst>
                      <a:ext uri="{FF2B5EF4-FFF2-40B4-BE49-F238E27FC236}">
                        <a16:creationId xmlns:a16="http://schemas.microsoft.com/office/drawing/2014/main" id="{7AA41B48-7E3A-4576-B9E6-60A65907D993}"/>
                      </a:ext>
                    </a:extLst>
                  </p:cNvPr>
                  <p:cNvPicPr/>
                  <p:nvPr/>
                </p:nvPicPr>
                <p:blipFill>
                  <a:blip r:embed="rId102"/>
                  <a:stretch>
                    <a:fillRect/>
                  </a:stretch>
                </p:blipFill>
                <p:spPr>
                  <a:xfrm>
                    <a:off x="1696909" y="4520844"/>
                    <a:ext cx="178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2" name="Ink 31">
                    <a:extLst>
                      <a:ext uri="{FF2B5EF4-FFF2-40B4-BE49-F238E27FC236}">
                        <a16:creationId xmlns:a16="http://schemas.microsoft.com/office/drawing/2014/main" id="{7DA0C44F-33EB-4356-8D3B-30943D63A218}"/>
                      </a:ext>
                    </a:extLst>
                  </p14:cNvPr>
                  <p14:cNvContentPartPr/>
                  <p14:nvPr/>
                </p14:nvContentPartPr>
                <p14:xfrm>
                  <a:off x="1712029" y="4613724"/>
                  <a:ext cx="91080" cy="21240"/>
                </p14:xfrm>
              </p:contentPart>
            </mc:Choice>
            <mc:Fallback xmlns="">
              <p:pic>
                <p:nvPicPr>
                  <p:cNvPr id="76" name="Ink 75">
                    <a:extLst>
                      <a:ext uri="{FF2B5EF4-FFF2-40B4-BE49-F238E27FC236}">
                        <a16:creationId xmlns:a16="http://schemas.microsoft.com/office/drawing/2014/main" id="{1FC51607-9D70-4734-80D3-BAD0B3A7569C}"/>
                      </a:ext>
                    </a:extLst>
                  </p:cNvPr>
                  <p:cNvPicPr/>
                  <p:nvPr/>
                </p:nvPicPr>
                <p:blipFill>
                  <a:blip r:embed="rId104"/>
                  <a:stretch>
                    <a:fillRect/>
                  </a:stretch>
                </p:blipFill>
                <p:spPr>
                  <a:xfrm>
                    <a:off x="1703029" y="4604724"/>
                    <a:ext cx="108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3" name="Ink 32">
                    <a:extLst>
                      <a:ext uri="{FF2B5EF4-FFF2-40B4-BE49-F238E27FC236}">
                        <a16:creationId xmlns:a16="http://schemas.microsoft.com/office/drawing/2014/main" id="{70555188-CC6C-4D4D-828C-B53D99CA7A46}"/>
                      </a:ext>
                    </a:extLst>
                  </p14:cNvPr>
                  <p14:cNvContentPartPr/>
                  <p14:nvPr/>
                </p14:nvContentPartPr>
                <p14:xfrm>
                  <a:off x="1912189" y="4641444"/>
                  <a:ext cx="19440" cy="95760"/>
                </p14:xfrm>
              </p:contentPart>
            </mc:Choice>
            <mc:Fallback xmlns="">
              <p:pic>
                <p:nvPicPr>
                  <p:cNvPr id="77" name="Ink 76">
                    <a:extLst>
                      <a:ext uri="{FF2B5EF4-FFF2-40B4-BE49-F238E27FC236}">
                        <a16:creationId xmlns:a16="http://schemas.microsoft.com/office/drawing/2014/main" id="{7DE7091B-158A-40B9-9BB4-29690D3F5F73}"/>
                      </a:ext>
                    </a:extLst>
                  </p:cNvPr>
                  <p:cNvPicPr/>
                  <p:nvPr/>
                </p:nvPicPr>
                <p:blipFill>
                  <a:blip r:embed="rId106"/>
                  <a:stretch>
                    <a:fillRect/>
                  </a:stretch>
                </p:blipFill>
                <p:spPr>
                  <a:xfrm>
                    <a:off x="1903189" y="4632444"/>
                    <a:ext cx="37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4" name="Ink 33">
                    <a:extLst>
                      <a:ext uri="{FF2B5EF4-FFF2-40B4-BE49-F238E27FC236}">
                        <a16:creationId xmlns:a16="http://schemas.microsoft.com/office/drawing/2014/main" id="{DAFD7D27-AF1A-4AB2-86E1-E99F19C1F7D1}"/>
                      </a:ext>
                    </a:extLst>
                  </p14:cNvPr>
                  <p14:cNvContentPartPr/>
                  <p14:nvPr/>
                </p14:nvContentPartPr>
                <p14:xfrm>
                  <a:off x="1881949" y="4590324"/>
                  <a:ext cx="91800" cy="172440"/>
                </p14:xfrm>
              </p:contentPart>
            </mc:Choice>
            <mc:Fallback xmlns="">
              <p:pic>
                <p:nvPicPr>
                  <p:cNvPr id="78" name="Ink 77">
                    <a:extLst>
                      <a:ext uri="{FF2B5EF4-FFF2-40B4-BE49-F238E27FC236}">
                        <a16:creationId xmlns:a16="http://schemas.microsoft.com/office/drawing/2014/main" id="{EE2BBA02-3D2F-444D-B2C4-87668010475E}"/>
                      </a:ext>
                    </a:extLst>
                  </p:cNvPr>
                  <p:cNvPicPr/>
                  <p:nvPr/>
                </p:nvPicPr>
                <p:blipFill>
                  <a:blip r:embed="rId108"/>
                  <a:stretch>
                    <a:fillRect/>
                  </a:stretch>
                </p:blipFill>
                <p:spPr>
                  <a:xfrm>
                    <a:off x="1872949" y="4581324"/>
                    <a:ext cx="109440" cy="190080"/>
                  </a:xfrm>
                  <a:prstGeom prst="rect">
                    <a:avLst/>
                  </a:prstGeom>
                </p:spPr>
              </p:pic>
            </mc:Fallback>
          </mc:AlternateContent>
        </p:grpSp>
        <p:grpSp>
          <p:nvGrpSpPr>
            <p:cNvPr id="22" name="Group 21">
              <a:extLst>
                <a:ext uri="{FF2B5EF4-FFF2-40B4-BE49-F238E27FC236}">
                  <a16:creationId xmlns:a16="http://schemas.microsoft.com/office/drawing/2014/main" id="{DC156704-5FDD-43A0-AD91-8BA0C42CEB81}"/>
                </a:ext>
              </a:extLst>
            </p:cNvPr>
            <p:cNvGrpSpPr/>
            <p:nvPr/>
          </p:nvGrpSpPr>
          <p:grpSpPr>
            <a:xfrm>
              <a:off x="3270829" y="4334724"/>
              <a:ext cx="297360" cy="250560"/>
              <a:chOff x="3270829" y="4334724"/>
              <a:chExt cx="297360" cy="250560"/>
            </a:xfrm>
          </p:grpSpPr>
          <mc:AlternateContent xmlns:mc="http://schemas.openxmlformats.org/markup-compatibility/2006" xmlns:p14="http://schemas.microsoft.com/office/powerpoint/2010/main">
            <mc:Choice Requires="p14">
              <p:contentPart p14:bwMode="auto" r:id="rId109">
                <p14:nvContentPartPr>
                  <p14:cNvPr id="28" name="Ink 27">
                    <a:extLst>
                      <a:ext uri="{FF2B5EF4-FFF2-40B4-BE49-F238E27FC236}">
                        <a16:creationId xmlns:a16="http://schemas.microsoft.com/office/drawing/2014/main" id="{20B41430-3F59-4EE4-9758-08C2C2F1313C}"/>
                      </a:ext>
                    </a:extLst>
                  </p14:cNvPr>
                  <p14:cNvContentPartPr/>
                  <p14:nvPr/>
                </p14:nvContentPartPr>
                <p14:xfrm>
                  <a:off x="3270829" y="4334724"/>
                  <a:ext cx="167760" cy="196560"/>
                </p14:xfrm>
              </p:contentPart>
            </mc:Choice>
            <mc:Fallback xmlns="">
              <p:pic>
                <p:nvPicPr>
                  <p:cNvPr id="80" name="Ink 79">
                    <a:extLst>
                      <a:ext uri="{FF2B5EF4-FFF2-40B4-BE49-F238E27FC236}">
                        <a16:creationId xmlns:a16="http://schemas.microsoft.com/office/drawing/2014/main" id="{04A37F4F-FC86-4169-A6CB-C49FB8B2CBB7}"/>
                      </a:ext>
                    </a:extLst>
                  </p:cNvPr>
                  <p:cNvPicPr/>
                  <p:nvPr/>
                </p:nvPicPr>
                <p:blipFill>
                  <a:blip r:embed="rId110"/>
                  <a:stretch>
                    <a:fillRect/>
                  </a:stretch>
                </p:blipFill>
                <p:spPr>
                  <a:xfrm>
                    <a:off x="3261829" y="4325724"/>
                    <a:ext cx="1854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9" name="Ink 28">
                    <a:extLst>
                      <a:ext uri="{FF2B5EF4-FFF2-40B4-BE49-F238E27FC236}">
                        <a16:creationId xmlns:a16="http://schemas.microsoft.com/office/drawing/2014/main" id="{A1A3224B-38ED-4DC7-A3DE-82AC7DBA95DC}"/>
                      </a:ext>
                    </a:extLst>
                  </p14:cNvPr>
                  <p14:cNvContentPartPr/>
                  <p14:nvPr/>
                </p14:nvContentPartPr>
                <p14:xfrm>
                  <a:off x="3296749" y="4453164"/>
                  <a:ext cx="107640" cy="8280"/>
                </p14:xfrm>
              </p:contentPart>
            </mc:Choice>
            <mc:Fallback xmlns="">
              <p:pic>
                <p:nvPicPr>
                  <p:cNvPr id="81" name="Ink 80">
                    <a:extLst>
                      <a:ext uri="{FF2B5EF4-FFF2-40B4-BE49-F238E27FC236}">
                        <a16:creationId xmlns:a16="http://schemas.microsoft.com/office/drawing/2014/main" id="{950EDC39-F7C5-46C9-BDD1-1396B7995C9A}"/>
                      </a:ext>
                    </a:extLst>
                  </p:cNvPr>
                  <p:cNvPicPr/>
                  <p:nvPr/>
                </p:nvPicPr>
                <p:blipFill>
                  <a:blip r:embed="rId112"/>
                  <a:stretch>
                    <a:fillRect/>
                  </a:stretch>
                </p:blipFill>
                <p:spPr>
                  <a:xfrm>
                    <a:off x="3287749" y="4444164"/>
                    <a:ext cx="125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0" name="Ink 29">
                    <a:extLst>
                      <a:ext uri="{FF2B5EF4-FFF2-40B4-BE49-F238E27FC236}">
                        <a16:creationId xmlns:a16="http://schemas.microsoft.com/office/drawing/2014/main" id="{380DFA73-2910-46CB-A7CD-920374F2228C}"/>
                      </a:ext>
                    </a:extLst>
                  </p14:cNvPr>
                  <p14:cNvContentPartPr/>
                  <p14:nvPr/>
                </p14:nvContentPartPr>
                <p14:xfrm>
                  <a:off x="3451189" y="4473324"/>
                  <a:ext cx="117000" cy="111960"/>
                </p14:xfrm>
              </p:contentPart>
            </mc:Choice>
            <mc:Fallback xmlns="">
              <p:pic>
                <p:nvPicPr>
                  <p:cNvPr id="83" name="Ink 82">
                    <a:extLst>
                      <a:ext uri="{FF2B5EF4-FFF2-40B4-BE49-F238E27FC236}">
                        <a16:creationId xmlns:a16="http://schemas.microsoft.com/office/drawing/2014/main" id="{C25132FE-71AB-4484-AF48-90EF59F7DBFF}"/>
                      </a:ext>
                    </a:extLst>
                  </p:cNvPr>
                  <p:cNvPicPr/>
                  <p:nvPr/>
                </p:nvPicPr>
                <p:blipFill>
                  <a:blip r:embed="rId114"/>
                  <a:stretch>
                    <a:fillRect/>
                  </a:stretch>
                </p:blipFill>
                <p:spPr>
                  <a:xfrm>
                    <a:off x="3442189" y="4464324"/>
                    <a:ext cx="134640" cy="129600"/>
                  </a:xfrm>
                  <a:prstGeom prst="rect">
                    <a:avLst/>
                  </a:prstGeom>
                </p:spPr>
              </p:pic>
            </mc:Fallback>
          </mc:AlternateContent>
        </p:grpSp>
        <p:grpSp>
          <p:nvGrpSpPr>
            <p:cNvPr id="23" name="Group 22">
              <a:extLst>
                <a:ext uri="{FF2B5EF4-FFF2-40B4-BE49-F238E27FC236}">
                  <a16:creationId xmlns:a16="http://schemas.microsoft.com/office/drawing/2014/main" id="{4C014CC1-4F28-4D0E-994B-B53B722AEF3C}"/>
                </a:ext>
              </a:extLst>
            </p:cNvPr>
            <p:cNvGrpSpPr/>
            <p:nvPr/>
          </p:nvGrpSpPr>
          <p:grpSpPr>
            <a:xfrm>
              <a:off x="2431309" y="2378124"/>
              <a:ext cx="325440" cy="283680"/>
              <a:chOff x="2431309" y="2378124"/>
              <a:chExt cx="325440" cy="283680"/>
            </a:xfrm>
          </p:grpSpPr>
          <mc:AlternateContent xmlns:mc="http://schemas.openxmlformats.org/markup-compatibility/2006" xmlns:p14="http://schemas.microsoft.com/office/powerpoint/2010/main">
            <mc:Choice Requires="p14">
              <p:contentPart p14:bwMode="auto" r:id="rId115">
                <p14:nvContentPartPr>
                  <p14:cNvPr id="24" name="Ink 23">
                    <a:extLst>
                      <a:ext uri="{FF2B5EF4-FFF2-40B4-BE49-F238E27FC236}">
                        <a16:creationId xmlns:a16="http://schemas.microsoft.com/office/drawing/2014/main" id="{8844A329-D135-4093-B1F3-18AF133A0F48}"/>
                      </a:ext>
                    </a:extLst>
                  </p14:cNvPr>
                  <p14:cNvContentPartPr/>
                  <p14:nvPr/>
                </p14:nvContentPartPr>
                <p14:xfrm>
                  <a:off x="2431309" y="2378124"/>
                  <a:ext cx="169920" cy="231480"/>
                </p14:xfrm>
              </p:contentPart>
            </mc:Choice>
            <mc:Fallback xmlns="">
              <p:pic>
                <p:nvPicPr>
                  <p:cNvPr id="85" name="Ink 84">
                    <a:extLst>
                      <a:ext uri="{FF2B5EF4-FFF2-40B4-BE49-F238E27FC236}">
                        <a16:creationId xmlns:a16="http://schemas.microsoft.com/office/drawing/2014/main" id="{5A702062-C352-40D0-BE93-F523C6FAA80F}"/>
                      </a:ext>
                    </a:extLst>
                  </p:cNvPr>
                  <p:cNvPicPr/>
                  <p:nvPr/>
                </p:nvPicPr>
                <p:blipFill>
                  <a:blip r:embed="rId116"/>
                  <a:stretch>
                    <a:fillRect/>
                  </a:stretch>
                </p:blipFill>
                <p:spPr>
                  <a:xfrm>
                    <a:off x="2422309" y="2369124"/>
                    <a:ext cx="1875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5" name="Ink 24">
                    <a:extLst>
                      <a:ext uri="{FF2B5EF4-FFF2-40B4-BE49-F238E27FC236}">
                        <a16:creationId xmlns:a16="http://schemas.microsoft.com/office/drawing/2014/main" id="{D239F94B-3304-445C-AA5E-7B67F7AA8CE7}"/>
                      </a:ext>
                    </a:extLst>
                  </p14:cNvPr>
                  <p14:cNvContentPartPr/>
                  <p14:nvPr/>
                </p14:nvContentPartPr>
                <p14:xfrm>
                  <a:off x="2431309" y="2510604"/>
                  <a:ext cx="162720" cy="29160"/>
                </p14:xfrm>
              </p:contentPart>
            </mc:Choice>
            <mc:Fallback xmlns="">
              <p:pic>
                <p:nvPicPr>
                  <p:cNvPr id="86" name="Ink 85">
                    <a:extLst>
                      <a:ext uri="{FF2B5EF4-FFF2-40B4-BE49-F238E27FC236}">
                        <a16:creationId xmlns:a16="http://schemas.microsoft.com/office/drawing/2014/main" id="{5D5D6128-92B5-40CC-A977-10C424082EDD}"/>
                      </a:ext>
                    </a:extLst>
                  </p:cNvPr>
                  <p:cNvPicPr/>
                  <p:nvPr/>
                </p:nvPicPr>
                <p:blipFill>
                  <a:blip r:embed="rId118"/>
                  <a:stretch>
                    <a:fillRect/>
                  </a:stretch>
                </p:blipFill>
                <p:spPr>
                  <a:xfrm>
                    <a:off x="2422309" y="2501604"/>
                    <a:ext cx="180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6" name="Ink 25">
                    <a:extLst>
                      <a:ext uri="{FF2B5EF4-FFF2-40B4-BE49-F238E27FC236}">
                        <a16:creationId xmlns:a16="http://schemas.microsoft.com/office/drawing/2014/main" id="{F48CD676-488F-4BA2-9EFB-2AFCEB2B3131}"/>
                      </a:ext>
                    </a:extLst>
                  </p14:cNvPr>
                  <p14:cNvContentPartPr/>
                  <p14:nvPr/>
                </p14:nvContentPartPr>
                <p14:xfrm>
                  <a:off x="2671789" y="2567484"/>
                  <a:ext cx="24480" cy="79560"/>
                </p14:xfrm>
              </p:contentPart>
            </mc:Choice>
            <mc:Fallback xmlns="">
              <p:pic>
                <p:nvPicPr>
                  <p:cNvPr id="87" name="Ink 86">
                    <a:extLst>
                      <a:ext uri="{FF2B5EF4-FFF2-40B4-BE49-F238E27FC236}">
                        <a16:creationId xmlns:a16="http://schemas.microsoft.com/office/drawing/2014/main" id="{B131C796-5C4A-4C8C-9E14-503EFDC27E61}"/>
                      </a:ext>
                    </a:extLst>
                  </p:cNvPr>
                  <p:cNvPicPr/>
                  <p:nvPr/>
                </p:nvPicPr>
                <p:blipFill>
                  <a:blip r:embed="rId120"/>
                  <a:stretch>
                    <a:fillRect/>
                  </a:stretch>
                </p:blipFill>
                <p:spPr>
                  <a:xfrm>
                    <a:off x="2662919" y="2558484"/>
                    <a:ext cx="41864"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7" name="Ink 26">
                    <a:extLst>
                      <a:ext uri="{FF2B5EF4-FFF2-40B4-BE49-F238E27FC236}">
                        <a16:creationId xmlns:a16="http://schemas.microsoft.com/office/drawing/2014/main" id="{6E4AAF3C-B0EE-404C-ADDE-5A6BDBC88950}"/>
                      </a:ext>
                    </a:extLst>
                  </p14:cNvPr>
                  <p14:cNvContentPartPr/>
                  <p14:nvPr/>
                </p14:nvContentPartPr>
                <p14:xfrm>
                  <a:off x="2639749" y="2534724"/>
                  <a:ext cx="117000" cy="127080"/>
                </p14:xfrm>
              </p:contentPart>
            </mc:Choice>
            <mc:Fallback xmlns="">
              <p:pic>
                <p:nvPicPr>
                  <p:cNvPr id="88" name="Ink 87">
                    <a:extLst>
                      <a:ext uri="{FF2B5EF4-FFF2-40B4-BE49-F238E27FC236}">
                        <a16:creationId xmlns:a16="http://schemas.microsoft.com/office/drawing/2014/main" id="{9C7DEE35-3056-4414-BBFB-A449552107DE}"/>
                      </a:ext>
                    </a:extLst>
                  </p:cNvPr>
                  <p:cNvPicPr/>
                  <p:nvPr/>
                </p:nvPicPr>
                <p:blipFill>
                  <a:blip r:embed="rId122"/>
                  <a:stretch>
                    <a:fillRect/>
                  </a:stretch>
                </p:blipFill>
                <p:spPr>
                  <a:xfrm>
                    <a:off x="2630749" y="2525724"/>
                    <a:ext cx="134640" cy="144720"/>
                  </a:xfrm>
                  <a:prstGeom prst="rect">
                    <a:avLst/>
                  </a:prstGeom>
                </p:spPr>
              </p:pic>
            </mc:Fallback>
          </mc:AlternateContent>
        </p:grpSp>
      </p:grpSp>
    </p:spTree>
    <p:extLst>
      <p:ext uri="{BB962C8B-B14F-4D97-AF65-F5344CB8AC3E}">
        <p14:creationId xmlns:p14="http://schemas.microsoft.com/office/powerpoint/2010/main" val="3661879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B4B7397A-2C89-46D0-97FA-A78C94B339AD}"/>
                  </a:ext>
                </a:extLst>
              </p14:cNvPr>
              <p14:cNvContentPartPr/>
              <p14:nvPr/>
            </p14:nvContentPartPr>
            <p14:xfrm>
              <a:off x="262440" y="175320"/>
              <a:ext cx="10408680" cy="6141240"/>
            </p14:xfrm>
          </p:contentPart>
        </mc:Choice>
        <mc:Fallback xmlns="">
          <p:pic>
            <p:nvPicPr>
              <p:cNvPr id="7" name="Ink 6">
                <a:extLst>
                  <a:ext uri="{FF2B5EF4-FFF2-40B4-BE49-F238E27FC236}">
                    <a16:creationId xmlns:a16="http://schemas.microsoft.com/office/drawing/2014/main" id="{B4B7397A-2C89-46D0-97FA-A78C94B339AD}"/>
                  </a:ext>
                </a:extLst>
              </p:cNvPr>
              <p:cNvPicPr/>
              <p:nvPr/>
            </p:nvPicPr>
            <p:blipFill>
              <a:blip r:embed="rId3"/>
              <a:stretch>
                <a:fillRect/>
              </a:stretch>
            </p:blipFill>
            <p:spPr>
              <a:xfrm>
                <a:off x="253080" y="165960"/>
                <a:ext cx="10427400" cy="6159960"/>
              </a:xfrm>
              <a:prstGeom prst="rect">
                <a:avLst/>
              </a:prstGeom>
            </p:spPr>
          </p:pic>
        </mc:Fallback>
      </mc:AlternateContent>
    </p:spTree>
    <p:extLst>
      <p:ext uri="{BB962C8B-B14F-4D97-AF65-F5344CB8AC3E}">
        <p14:creationId xmlns:p14="http://schemas.microsoft.com/office/powerpoint/2010/main" val="244176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7922531-2010-4E7E-9A36-E8FAF49AC028}"/>
              </a:ext>
            </a:extLst>
          </p:cNvPr>
          <p:cNvSpPr>
            <a:spLocks noGrp="1"/>
          </p:cNvSpPr>
          <p:nvPr>
            <p:ph type="title"/>
          </p:nvPr>
        </p:nvSpPr>
        <p:spPr/>
        <p:txBody>
          <a:bodyPr/>
          <a:lstStyle/>
          <a:p>
            <a:r>
              <a:rPr lang="en-US" dirty="0"/>
              <a:t>Power Flow Problem Variables</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51A4298E-9EFB-4F2F-BE27-0C643D5E7FD8}"/>
                  </a:ext>
                </a:extLst>
              </p:cNvPr>
              <p:cNvSpPr>
                <a:spLocks noGrp="1"/>
              </p:cNvSpPr>
              <p:nvPr>
                <p:ph type="body" sz="quarter" idx="4294967295"/>
              </p:nvPr>
            </p:nvSpPr>
            <p:spPr>
              <a:xfrm>
                <a:off x="0" y="1295400"/>
                <a:ext cx="10896600" cy="5181600"/>
              </a:xfrm>
            </p:spPr>
            <p:txBody>
              <a:bodyPr/>
              <a:lstStyle/>
              <a:p>
                <a:r>
                  <a:rPr lang="en-US" dirty="0"/>
                  <a:t>These two equations must be satisfied for all buses in the system</a:t>
                </a:r>
              </a:p>
              <a:p>
                <a:r>
                  <a:rPr lang="en-US" dirty="0"/>
                  <a:t>Total of 2n equations</a:t>
                </a:r>
              </a:p>
              <a:p>
                <a:r>
                  <a:rPr lang="en-US" dirty="0"/>
                  <a:t>Parameters g and b are known from the Y-bus</a:t>
                </a:r>
              </a:p>
              <a:p>
                <a:r>
                  <a:rPr lang="en-US" dirty="0"/>
                  <a:t>Each bus has four variables:</a:t>
                </a:r>
              </a:p>
              <a:p>
                <a:pPr lvl="1"/>
                <a:r>
                  <a:rPr lang="en-US" dirty="0"/>
                  <a:t>Bus voltage magnitude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oMath>
                </a14:m>
                <a:endParaRPr lang="en-US" b="0" dirty="0"/>
              </a:p>
              <a:p>
                <a:pPr lvl="1"/>
                <a:r>
                  <a:rPr lang="en-US" dirty="0"/>
                  <a:t>Bus voltage angle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a14:m>
                <a:endParaRPr lang="en-US" b="0" dirty="0"/>
              </a:p>
              <a:p>
                <a:pPr lvl="1"/>
                <a:r>
                  <a:rPr lang="en-US" dirty="0"/>
                  <a:t>Bus real power injection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oMath>
                </a14:m>
                <a:endParaRPr lang="en-US" b="0" dirty="0"/>
              </a:p>
              <a:p>
                <a:pPr lvl="1"/>
                <a:r>
                  <a:rPr lang="en-US" dirty="0"/>
                  <a:t>Bus reactive power injection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oMath>
                </a14:m>
                <a:endParaRPr lang="en-US" dirty="0"/>
              </a:p>
              <a:p>
                <a:r>
                  <a:rPr lang="en-US" dirty="0"/>
                  <a:t>So in general, we need to pre-specify 2 additional variables at each bus before we can solve</a:t>
                </a:r>
              </a:p>
            </p:txBody>
          </p:sp>
        </mc:Choice>
        <mc:Fallback xmlns="">
          <p:sp>
            <p:nvSpPr>
              <p:cNvPr id="9" name="Content Placeholder 8">
                <a:extLst>
                  <a:ext uri="{FF2B5EF4-FFF2-40B4-BE49-F238E27FC236}">
                    <a16:creationId xmlns:a16="http://schemas.microsoft.com/office/drawing/2014/main" id="{51A4298E-9EFB-4F2F-BE27-0C643D5E7FD8}"/>
                  </a:ext>
                </a:extLst>
              </p:cNvPr>
              <p:cNvSpPr>
                <a:spLocks noGrp="1" noRot="1" noChangeAspect="1" noMove="1" noResize="1" noEditPoints="1" noAdjustHandles="1" noChangeArrowheads="1" noChangeShapeType="1" noTextEdit="1"/>
              </p:cNvSpPr>
              <p:nvPr>
                <p:ph idx="1"/>
              </p:nvPr>
            </p:nvSpPr>
            <p:spPr>
              <a:blipFill>
                <a:blip r:embed="rId3"/>
                <a:stretch>
                  <a:fillRect l="-935" t="-1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0A1CFA3-7BF4-49F8-9184-68075935BE0D}"/>
                  </a:ext>
                </a:extLst>
              </p:cNvPr>
              <p:cNvSpPr txBox="1"/>
              <p:nvPr/>
            </p:nvSpPr>
            <p:spPr>
              <a:xfrm>
                <a:off x="5638800" y="2895600"/>
                <a:ext cx="6276108" cy="1604670"/>
              </a:xfrm>
              <a:prstGeom prst="rect">
                <a:avLst/>
              </a:prstGeom>
              <a:noFill/>
              <a:ln w="38100">
                <a:solidFill>
                  <a:srgbClr val="FF0000"/>
                </a:solidFill>
              </a:ln>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P</m:t>
                          </m:r>
                        </m:e>
                        <m:sub>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i</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	</m:t>
                      </m:r>
                      <m:nary>
                        <m:nary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p>
                        <m:e>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e>
                          </m:d>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sub>
                              </m:sSub>
                            </m:e>
                          </m:d>
                        </m:e>
                      </m:nary>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𝑖𝑘</m:t>
                          </m:r>
                        </m:sub>
                      </m:sSub>
                      <m:func>
                        <m:func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uncPr>
                        <m:fName>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cos</m:t>
                          </m:r>
                        </m:fNa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𝑖𝑘</m:t>
                              </m:r>
                            </m:sub>
                          </m:sSub>
                        </m:e>
                      </m:fun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𝑖𝑘</m:t>
                          </m:r>
                        </m:sub>
                      </m:sSub>
                      <m:func>
                        <m:func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uncPr>
                        <m:fName>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sin</m:t>
                          </m:r>
                        </m:fNa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𝑖𝑘</m:t>
                              </m:r>
                            </m:sub>
                          </m:sSub>
                        </m:e>
                      </m:fun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𝐺𝑖</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𝐷𝑖</m:t>
                          </m:r>
                        </m:sub>
                      </m:sSub>
                    </m:oMath>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Q</m:t>
                          </m:r>
                        </m:e>
                        <m:sub>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i</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	</m:t>
                      </m:r>
                      <m:nary>
                        <m:nary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p>
                        <m:e>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e>
                          </m:d>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sub>
                              </m:sSub>
                            </m:e>
                          </m:d>
                        </m:e>
                      </m:nary>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𝑖𝑘</m:t>
                          </m:r>
                        </m:sub>
                      </m:sSub>
                      <m:func>
                        <m:func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uncPr>
                        <m:fName>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sin</m:t>
                          </m:r>
                        </m:fNa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𝑖𝑘</m:t>
                              </m:r>
                            </m:sub>
                          </m:sSub>
                        </m:e>
                      </m:fun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𝑖𝑘</m:t>
                          </m:r>
                        </m:sub>
                      </m:sSub>
                      <m:func>
                        <m:func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uncPr>
                        <m:fName>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cos</m:t>
                          </m:r>
                        </m:fNa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𝑖𝑘</m:t>
                              </m:r>
                            </m:sub>
                          </m:sSub>
                        </m:e>
                      </m:fun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𝑄</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𝐺𝑖</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𝑄</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𝐷𝑖</m:t>
                          </m:r>
                        </m:sub>
                      </m:sSub>
                    </m:oMath>
                  </m:oMathPara>
                </a14:m>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mc:Choice>
        <mc:Fallback xmlns="">
          <p:sp>
            <p:nvSpPr>
              <p:cNvPr id="5" name="TextBox 4">
                <a:extLst>
                  <a:ext uri="{FF2B5EF4-FFF2-40B4-BE49-F238E27FC236}">
                    <a16:creationId xmlns:a16="http://schemas.microsoft.com/office/drawing/2014/main" id="{80A1CFA3-7BF4-49F8-9184-68075935BE0D}"/>
                  </a:ext>
                </a:extLst>
              </p:cNvPr>
              <p:cNvSpPr txBox="1">
                <a:spLocks noRot="1" noChangeAspect="1" noMove="1" noResize="1" noEditPoints="1" noAdjustHandles="1" noChangeArrowheads="1" noChangeShapeType="1" noTextEdit="1"/>
              </p:cNvSpPr>
              <p:nvPr/>
            </p:nvSpPr>
            <p:spPr>
              <a:xfrm>
                <a:off x="5638800" y="2895600"/>
                <a:ext cx="6276108" cy="1604670"/>
              </a:xfrm>
              <a:prstGeom prst="rect">
                <a:avLst/>
              </a:prstGeom>
              <a:blipFill>
                <a:blip r:embed="rId4"/>
                <a:stretch>
                  <a:fillRect/>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911745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ADAB-3983-40B1-9EB8-758305A86FE8}"/>
              </a:ext>
            </a:extLst>
          </p:cNvPr>
          <p:cNvSpPr>
            <a:spLocks noGrp="1"/>
          </p:cNvSpPr>
          <p:nvPr>
            <p:ph type="title"/>
          </p:nvPr>
        </p:nvSpPr>
        <p:spPr/>
        <p:txBody>
          <a:bodyPr/>
          <a:lstStyle/>
          <a:p>
            <a:r>
              <a:rPr lang="en-US" dirty="0"/>
              <a:t>Power Flow Bus Types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3CC51-7C1D-4AB5-A17D-7847ADB79D79}"/>
                  </a:ext>
                </a:extLst>
              </p:cNvPr>
              <p:cNvSpPr>
                <a:spLocks noGrp="1"/>
              </p:cNvSpPr>
              <p:nvPr>
                <p:ph type="body" sz="quarter" idx="4294967295"/>
              </p:nvPr>
            </p:nvSpPr>
            <p:spPr>
              <a:xfrm>
                <a:off x="0" y="1295400"/>
                <a:ext cx="10896600" cy="5181600"/>
              </a:xfrm>
            </p:spPr>
            <p:txBody>
              <a:bodyPr/>
              <a:lstStyle/>
              <a:p>
                <a:pPr marL="0" lvl="1" indent="0">
                  <a:buNone/>
                </a:pPr>
                <a:r>
                  <a:rPr lang="en-US" sz="2400" dirty="0"/>
                  <a:t>Each bus has one of three basic types, and for each one there are two known variables and two unknown variables:</a:t>
                </a:r>
                <a:endParaRPr lang="en-US" sz="2000" dirty="0"/>
              </a:p>
              <a:p>
                <a:r>
                  <a:rPr lang="en-US" sz="2400" dirty="0"/>
                  <a:t>Load (PQ) bus</a:t>
                </a:r>
              </a:p>
              <a:p>
                <a:pPr lvl="1"/>
                <a:r>
                  <a:rPr lang="en-US" sz="2000" dirty="0"/>
                  <a:t>Assume P/Q are fixed at most buses in the system</a:t>
                </a:r>
              </a:p>
              <a:p>
                <a:pPr lvl="1"/>
                <a:r>
                  <a:rPr lang="en-US" sz="2000" dirty="0"/>
                  <a:t>Known:</a:t>
                </a:r>
                <a14:m>
                  <m:oMath xmlns:m="http://schemas.openxmlformats.org/officeDocument/2006/math">
                    <m:r>
                      <a:rPr lang="en-US" sz="2000">
                        <a:latin typeface="Cambria Math" panose="02040503050406030204" pitchFamily="18" charset="0"/>
                      </a:rPr>
                      <m:t> </m:t>
                    </m:r>
                    <m:r>
                      <a:rPr lang="en-US" sz="2000" i="1">
                        <a:latin typeface="Cambria Math" panose="02040503050406030204" pitchFamily="18" charset="0"/>
                      </a:rPr>
                      <m:t>𝑃</m:t>
                    </m:r>
                  </m:oMath>
                </a14:m>
                <a:r>
                  <a:rPr lang="en-US" sz="2000" dirty="0"/>
                  <a:t> and </a:t>
                </a:r>
                <a14:m>
                  <m:oMath xmlns:m="http://schemas.openxmlformats.org/officeDocument/2006/math">
                    <m:r>
                      <a:rPr lang="en-US" sz="2000" i="1">
                        <a:latin typeface="Cambria Math" panose="02040503050406030204" pitchFamily="18" charset="0"/>
                      </a:rPr>
                      <m:t>𝑄</m:t>
                    </m:r>
                  </m:oMath>
                </a14:m>
                <a:r>
                  <a:rPr lang="en-US" sz="2000" dirty="0"/>
                  <a:t>, Unknown: </a:t>
                </a:r>
                <a14:m>
                  <m:oMath xmlns:m="http://schemas.openxmlformats.org/officeDocument/2006/math">
                    <m:r>
                      <a:rPr lang="en-US" sz="2000" i="1">
                        <a:latin typeface="Cambria Math" panose="02040503050406030204" pitchFamily="18" charset="0"/>
                      </a:rPr>
                      <m:t>𝑉</m:t>
                    </m:r>
                  </m:oMath>
                </a14:m>
                <a:r>
                  <a:rPr lang="en-US" sz="2000" dirty="0"/>
                  <a:t> and </a:t>
                </a:r>
                <a14:m>
                  <m:oMath xmlns:m="http://schemas.openxmlformats.org/officeDocument/2006/math">
                    <m:r>
                      <a:rPr lang="en-US" sz="2000" i="1">
                        <a:latin typeface="Cambria Math" panose="02040503050406030204" pitchFamily="18" charset="0"/>
                      </a:rPr>
                      <m:t>𝜃</m:t>
                    </m:r>
                  </m:oMath>
                </a14:m>
                <a:endParaRPr lang="en-US" sz="2400" dirty="0"/>
              </a:p>
              <a:p>
                <a:r>
                  <a:rPr lang="en-US" sz="2400" dirty="0"/>
                  <a:t>Slack bus</a:t>
                </a:r>
              </a:p>
              <a:p>
                <a:pPr lvl="1"/>
                <a:r>
                  <a:rPr lang="en-US" sz="2000" dirty="0"/>
                  <a:t>Only one in the whole system </a:t>
                </a:r>
              </a:p>
              <a:p>
                <a:pPr lvl="1"/>
                <a:r>
                  <a:rPr lang="en-US" sz="2000" dirty="0"/>
                  <a:t>Usually assigned to a large generator bus</a:t>
                </a:r>
              </a:p>
              <a:p>
                <a:pPr lvl="1"/>
                <a:r>
                  <a:rPr lang="en-US" sz="2000" dirty="0"/>
                  <a:t>Known: </a:t>
                </a:r>
                <a14:m>
                  <m:oMath xmlns:m="http://schemas.openxmlformats.org/officeDocument/2006/math">
                    <m:r>
                      <a:rPr lang="en-US" sz="2000" b="0" i="1" smtClean="0">
                        <a:latin typeface="Cambria Math" panose="02040503050406030204" pitchFamily="18" charset="0"/>
                      </a:rPr>
                      <m:t>𝑉</m:t>
                    </m:r>
                  </m:oMath>
                </a14:m>
                <a:r>
                  <a:rPr lang="en-US" sz="2000" dirty="0"/>
                  <a:t> and </a:t>
                </a:r>
                <a14:m>
                  <m:oMath xmlns:m="http://schemas.openxmlformats.org/officeDocument/2006/math">
                    <m:r>
                      <a:rPr lang="en-US" sz="2000" b="0" i="1" smtClean="0">
                        <a:latin typeface="Cambria Math" panose="02040503050406030204" pitchFamily="18" charset="0"/>
                      </a:rPr>
                      <m:t>𝜃</m:t>
                    </m:r>
                  </m:oMath>
                </a14:m>
                <a:r>
                  <a:rPr lang="en-US" sz="2000" dirty="0"/>
                  <a:t>, Unknown: </a:t>
                </a:r>
                <a14:m>
                  <m:oMath xmlns:m="http://schemas.openxmlformats.org/officeDocument/2006/math">
                    <m:r>
                      <a:rPr lang="en-US" sz="2000" b="0" i="1" smtClean="0">
                        <a:latin typeface="Cambria Math" panose="02040503050406030204" pitchFamily="18" charset="0"/>
                      </a:rPr>
                      <m:t>𝑃</m:t>
                    </m:r>
                  </m:oMath>
                </a14:m>
                <a:r>
                  <a:rPr lang="en-US" sz="2000" dirty="0"/>
                  <a:t> and </a:t>
                </a:r>
                <a14:m>
                  <m:oMath xmlns:m="http://schemas.openxmlformats.org/officeDocument/2006/math">
                    <m:r>
                      <a:rPr lang="en-US" sz="2000" b="0" i="1" smtClean="0">
                        <a:latin typeface="Cambria Math" panose="02040503050406030204" pitchFamily="18" charset="0"/>
                      </a:rPr>
                      <m:t>𝑄</m:t>
                    </m:r>
                  </m:oMath>
                </a14:m>
                <a:endParaRPr lang="en-US" sz="2000" dirty="0"/>
              </a:p>
              <a:p>
                <a:pPr lvl="1"/>
                <a:r>
                  <a:rPr lang="en-US" sz="2000" dirty="0"/>
                  <a:t>Provides angle reference (</a:t>
                </a:r>
                <a14:m>
                  <m:oMath xmlns:m="http://schemas.openxmlformats.org/officeDocument/2006/math">
                    <m:r>
                      <a:rPr lang="en-US" sz="2000" b="0" i="1" smtClean="0">
                        <a:latin typeface="Cambria Math" panose="02040503050406030204" pitchFamily="18" charset="0"/>
                      </a:rPr>
                      <m:t>𝜃</m:t>
                    </m:r>
                    <m:r>
                      <a:rPr lang="en-US" sz="2000" b="0" i="1" smtClean="0">
                        <a:latin typeface="Cambria Math" panose="02040503050406030204" pitchFamily="18" charset="0"/>
                      </a:rPr>
                      <m:t>=0</m:t>
                    </m:r>
                  </m:oMath>
                </a14:m>
                <a:r>
                  <a:rPr lang="en-US" sz="2000" dirty="0"/>
                  <a:t>) and picks up the slack P</a:t>
                </a:r>
              </a:p>
              <a:p>
                <a:r>
                  <a:rPr lang="en-US" sz="2400" dirty="0"/>
                  <a:t>Generator (PV) bus</a:t>
                </a:r>
              </a:p>
              <a:p>
                <a:pPr lvl="1"/>
                <a:r>
                  <a:rPr lang="en-US" sz="2000" dirty="0"/>
                  <a:t>Other generators (5-10% of buses in a large system)</a:t>
                </a:r>
              </a:p>
              <a:p>
                <a:pPr lvl="1"/>
                <a:r>
                  <a:rPr lang="en-US" sz="2000" dirty="0"/>
                  <a:t>Assume generator is controlling power output and voltage</a:t>
                </a:r>
              </a:p>
              <a:p>
                <a:pPr lvl="1"/>
                <a:r>
                  <a:rPr lang="en-US" sz="2000" dirty="0"/>
                  <a:t>Known: </a:t>
                </a:r>
                <a14:m>
                  <m:oMath xmlns:m="http://schemas.openxmlformats.org/officeDocument/2006/math">
                    <m:r>
                      <a:rPr lang="en-US" sz="2000" b="0" i="1" smtClean="0">
                        <a:latin typeface="Cambria Math" panose="02040503050406030204" pitchFamily="18" charset="0"/>
                      </a:rPr>
                      <m:t>𝑉</m:t>
                    </m:r>
                  </m:oMath>
                </a14:m>
                <a:r>
                  <a:rPr lang="en-US" sz="2000" dirty="0"/>
                  <a:t> and </a:t>
                </a:r>
                <a14:m>
                  <m:oMath xmlns:m="http://schemas.openxmlformats.org/officeDocument/2006/math">
                    <m:r>
                      <a:rPr lang="en-US" sz="2000" b="0" i="1" smtClean="0">
                        <a:latin typeface="Cambria Math" panose="02040503050406030204" pitchFamily="18" charset="0"/>
                      </a:rPr>
                      <m:t>𝑃</m:t>
                    </m:r>
                  </m:oMath>
                </a14:m>
                <a:r>
                  <a:rPr lang="en-US" sz="2000" dirty="0"/>
                  <a:t>, Unknown: </a:t>
                </a:r>
                <a14:m>
                  <m:oMath xmlns:m="http://schemas.openxmlformats.org/officeDocument/2006/math">
                    <m:r>
                      <a:rPr lang="en-US" sz="2000" b="0" i="1" smtClean="0">
                        <a:latin typeface="Cambria Math" panose="02040503050406030204" pitchFamily="18" charset="0"/>
                      </a:rPr>
                      <m:t>𝜃</m:t>
                    </m:r>
                  </m:oMath>
                </a14:m>
                <a:r>
                  <a:rPr lang="en-US" sz="2000" dirty="0"/>
                  <a:t> and </a:t>
                </a:r>
                <a14:m>
                  <m:oMath xmlns:m="http://schemas.openxmlformats.org/officeDocument/2006/math">
                    <m:r>
                      <a:rPr lang="en-US" sz="2000" b="0" i="1" smtClean="0">
                        <a:latin typeface="Cambria Math" panose="02040503050406030204" pitchFamily="18" charset="0"/>
                      </a:rPr>
                      <m:t>𝑄</m:t>
                    </m:r>
                  </m:oMath>
                </a14:m>
                <a:endParaRPr lang="en-US" sz="2000" dirty="0"/>
              </a:p>
            </p:txBody>
          </p:sp>
        </mc:Choice>
        <mc:Fallback xmlns="">
          <p:sp>
            <p:nvSpPr>
              <p:cNvPr id="3" name="Content Placeholder 2">
                <a:extLst>
                  <a:ext uri="{FF2B5EF4-FFF2-40B4-BE49-F238E27FC236}">
                    <a16:creationId xmlns:a16="http://schemas.microsoft.com/office/drawing/2014/main" id="{76B3CC51-7C1D-4AB5-A17D-7847ADB79D79}"/>
                  </a:ext>
                </a:extLst>
              </p:cNvPr>
              <p:cNvSpPr>
                <a:spLocks noGrp="1" noRot="1" noChangeAspect="1" noMove="1" noResize="1" noEditPoints="1" noAdjustHandles="1" noChangeArrowheads="1" noChangeShapeType="1" noTextEdit="1"/>
              </p:cNvSpPr>
              <p:nvPr>
                <p:ph idx="1"/>
              </p:nvPr>
            </p:nvSpPr>
            <p:spPr>
              <a:blipFill>
                <a:blip r:embed="rId3"/>
                <a:stretch>
                  <a:fillRect l="-831" t="-821" b="-6682"/>
                </a:stretch>
              </a:blipFill>
            </p:spPr>
            <p:txBody>
              <a:bodyPr/>
              <a:lstStyle/>
              <a:p>
                <a:r>
                  <a:rPr lang="en-US">
                    <a:noFill/>
                  </a:rPr>
                  <a:t> </a:t>
                </a:r>
              </a:p>
            </p:txBody>
          </p:sp>
        </mc:Fallback>
      </mc:AlternateContent>
    </p:spTree>
    <p:extLst>
      <p:ext uri="{BB962C8B-B14F-4D97-AF65-F5344CB8AC3E}">
        <p14:creationId xmlns:p14="http://schemas.microsoft.com/office/powerpoint/2010/main" val="983768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13D8-7EEF-49A6-BBC0-1569784E2B4F}"/>
              </a:ext>
            </a:extLst>
          </p:cNvPr>
          <p:cNvSpPr>
            <a:spLocks noGrp="1"/>
          </p:cNvSpPr>
          <p:nvPr>
            <p:ph type="title"/>
          </p:nvPr>
        </p:nvSpPr>
        <p:spPr/>
        <p:txBody>
          <a:bodyPr/>
          <a:lstStyle/>
          <a:p>
            <a:r>
              <a:rPr lang="en-US" dirty="0"/>
              <a:t>Newton-Raphson Method</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03EB15C-5E52-4D69-B4F7-99FD13B048BC}"/>
                  </a:ext>
                </a:extLst>
              </p:cNvPr>
              <p:cNvSpPr txBox="1">
                <a:spLocks/>
              </p:cNvSpPr>
              <p:nvPr/>
            </p:nvSpPr>
            <p:spPr bwMode="auto">
              <a:xfrm>
                <a:off x="228600" y="1280160"/>
                <a:ext cx="5638800" cy="5196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j-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j-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chemeClr val="tx1"/>
                    </a:solidFill>
                    <a:latin typeface="+mj-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j-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j-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Arial" panose="020B0604020202020204" pitchFamily="34" charset="0"/>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Method:</a:t>
                </a:r>
              </a:p>
              <a:p>
                <a:pPr marL="514350" marR="0" lvl="0" indent="-514350" algn="l" defTabSz="914400" rtl="0" eaLnBrk="0" fontAlgn="base" latinLnBrk="0" hangingPunct="0">
                  <a:lnSpc>
                    <a:spcPct val="100000"/>
                  </a:lnSpc>
                  <a:spcBef>
                    <a:spcPct val="20000"/>
                  </a:spcBef>
                  <a:spcAft>
                    <a:spcPct val="0"/>
                  </a:spcAft>
                  <a:buClr>
                    <a:srgbClr val="000000"/>
                  </a:buClr>
                  <a:buSzPct val="100000"/>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Write equation as f(</a:t>
                </a:r>
                <a14:m>
                  <m:oMath xmlns:m="http://schemas.openxmlformats.org/officeDocument/2006/math">
                    <m:acc>
                      <m:accPr>
                        <m: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acc>
                  </m:oMath>
                </a14:m>
                <a:r>
                  <a:rPr kumimoji="0" lang="en-US" sz="1800" b="0" i="0" u="none" strike="noStrike" kern="0" cap="none" spc="0" normalizeH="0" baseline="0" noProof="0" dirty="0">
                    <a:ln>
                      <a:noFill/>
                    </a:ln>
                    <a:solidFill>
                      <a:srgbClr val="000000"/>
                    </a:solidFill>
                    <a:effectLst/>
                    <a:uLnTx/>
                    <a:uFillTx/>
                    <a:latin typeface="Arial"/>
                    <a:ea typeface="+mn-ea"/>
                    <a:cs typeface="+mn-cs"/>
                  </a:rPr>
                  <a:t>)=0</a:t>
                </a:r>
              </a:p>
              <a:p>
                <a:pPr marL="514350" marR="0" lvl="0" indent="-514350" algn="l" defTabSz="914400" rtl="0" eaLnBrk="0" fontAlgn="base" latinLnBrk="0" hangingPunct="0">
                  <a:lnSpc>
                    <a:spcPct val="100000"/>
                  </a:lnSpc>
                  <a:spcBef>
                    <a:spcPct val="20000"/>
                  </a:spcBef>
                  <a:spcAft>
                    <a:spcPct val="0"/>
                  </a:spcAft>
                  <a:buClr>
                    <a:srgbClr val="000000"/>
                  </a:buClr>
                  <a:buSzPct val="100000"/>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Make an initial guess of </a:t>
                </a:r>
                <a14:m>
                  <m:oMath xmlns:m="http://schemas.openxmlformats.org/officeDocument/2006/math">
                    <m:acc>
                      <m:accPr>
                        <m: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acc>
                  </m:oMath>
                </a14:m>
                <a:r>
                  <a:rPr kumimoji="0" lang="en-US" sz="1800" b="0" i="0" u="none" strike="noStrike" kern="0" cap="none" spc="0" normalizeH="0" baseline="0" noProof="0" dirty="0">
                    <a:ln>
                      <a:noFill/>
                    </a:ln>
                    <a:solidFill>
                      <a:srgbClr val="000000"/>
                    </a:solidFill>
                    <a:effectLst/>
                    <a:uLnTx/>
                    <a:uFillTx/>
                    <a:latin typeface="Arial"/>
                    <a:ea typeface="+mn-ea"/>
                    <a:cs typeface="+mn-cs"/>
                  </a:rPr>
                  <a:t>, </a:t>
                </a:r>
                <a14:m>
                  <m:oMath xmlns:m="http://schemas.openxmlformats.org/officeDocument/2006/math">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0</m:t>
                            </m:r>
                          </m:e>
                        </m:d>
                      </m:sup>
                    </m:sSup>
                  </m:oMath>
                </a14:m>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514350" marR="0" lvl="0" indent="-514350" algn="l" defTabSz="914400" rtl="0" eaLnBrk="0" fontAlgn="base" latinLnBrk="0" hangingPunct="0">
                  <a:lnSpc>
                    <a:spcPct val="100000"/>
                  </a:lnSpc>
                  <a:spcBef>
                    <a:spcPct val="20000"/>
                  </a:spcBef>
                  <a:spcAft>
                    <a:spcPct val="0"/>
                  </a:spcAft>
                  <a:buClr>
                    <a:srgbClr val="000000"/>
                  </a:buClr>
                  <a:buSzPct val="100000"/>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For iteration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𝜈</m:t>
                    </m:r>
                  </m:oMath>
                </a14:m>
                <a:r>
                  <a:rPr kumimoji="0" lang="en-US" sz="1800" b="0" i="0" u="none" strike="noStrike" kern="0" cap="none" spc="0" normalizeH="0" baseline="0" noProof="0" dirty="0">
                    <a:ln>
                      <a:noFill/>
                    </a:ln>
                    <a:solidFill>
                      <a:srgbClr val="000000"/>
                    </a:solidFill>
                    <a:effectLst/>
                    <a:uLnTx/>
                    <a:uFillTx/>
                    <a:latin typeface="Arial"/>
                    <a:ea typeface="+mn-ea"/>
                    <a:cs typeface="+mn-cs"/>
                  </a:rPr>
                  <a:t>, define </a:t>
                </a:r>
                <a14:m>
                  <m:oMath xmlns:m="http://schemas.openxmlformats.org/officeDocument/2006/math">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Δ</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acc>
                      <m:accPr>
                        <m: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acc>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mn-ea"/>
                        <a:cs typeface="+mn-cs"/>
                      </a:rPr>
                      <m:t>−</m:t>
                    </m:r>
                    <m:sSup>
                      <m:sSupPr>
                        <m:ctrlP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mn-ea"/>
                                <a:cs typeface="+mn-cs"/>
                              </a:rPr>
                              <m:t>𝜈</m:t>
                            </m:r>
                          </m:e>
                        </m:d>
                      </m:sup>
                    </m:sSup>
                  </m:oMath>
                </a14:m>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514350" marR="0" lvl="0" indent="-514350" algn="l" defTabSz="914400" rtl="0" eaLnBrk="0" fontAlgn="base" latinLnBrk="0" hangingPunct="0">
                  <a:lnSpc>
                    <a:spcPct val="100000"/>
                  </a:lnSpc>
                  <a:spcBef>
                    <a:spcPct val="20000"/>
                  </a:spcBef>
                  <a:spcAft>
                    <a:spcPct val="0"/>
                  </a:spcAft>
                  <a:buClr>
                    <a:srgbClr val="000000"/>
                  </a:buClr>
                  <a:buSzPct val="100000"/>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Write Taylor series expansion:</a:t>
                </a:r>
              </a:p>
              <a:p>
                <a:pPr marL="0" marR="0" lvl="0" indent="0" algn="l" defTabSz="914400" rtl="0" eaLnBrk="0" fontAlgn="base" latinLnBrk="0" hangingPunct="0">
                  <a:lnSpc>
                    <a:spcPct val="100000"/>
                  </a:lnSpc>
                  <a:spcBef>
                    <a:spcPct val="20000"/>
                  </a:spcBef>
                  <a:spcAft>
                    <a:spcPct val="0"/>
                  </a:spcAft>
                  <a:buClr>
                    <a:srgbClr val="000000"/>
                  </a:buClr>
                  <a:buSzPct val="100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𝑓</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acc>
                            <m:accPr>
                              <m: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acc>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𝑓</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𝜈</m:t>
                                  </m:r>
                                </m:e>
                              </m:d>
                            </m:sup>
                          </m:sSup>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𝑑𝑓</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𝜈</m:t>
                                      </m:r>
                                    </m:e>
                                  </m:d>
                                </m:sup>
                              </m:sSup>
                            </m:e>
                          </m:d>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𝑑𝑥</m:t>
                          </m:r>
                        </m:den>
                      </m:f>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Δ</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𝜈</m:t>
                              </m:r>
                            </m:e>
                          </m:d>
                        </m:sup>
                      </m:sSup>
                    </m:oMath>
                  </m:oMathPara>
                </a14:m>
                <a:br>
                  <a:rPr kumimoji="0" lang="en-US" sz="1800" b="0" i="1" u="none" strike="noStrike" kern="0" cap="none" spc="0" normalizeH="0" baseline="0" noProof="0" dirty="0">
                    <a:ln>
                      <a:noFill/>
                    </a:ln>
                    <a:solidFill>
                      <a:srgbClr val="000000"/>
                    </a:solidFill>
                    <a:effectLst/>
                    <a:uLnTx/>
                    <a:uFillTx/>
                    <a:latin typeface="Cambria Math" panose="02040503050406030204" pitchFamily="18" charset="0"/>
                    <a:ea typeface="+mn-ea"/>
                    <a:cs typeface="+mn-cs"/>
                  </a:rPr>
                </a:br>
                <a:r>
                  <a:rPr kumimoji="0" lang="en-US" sz="1800" b="0" i="1" u="none" strike="noStrike" kern="0" cap="none" spc="0" normalizeH="0" baseline="0" noProof="0" dirty="0">
                    <a:ln>
                      <a:noFill/>
                    </a:ln>
                    <a:solidFill>
                      <a:srgbClr val="000000"/>
                    </a:solidFill>
                    <a:effectLst/>
                    <a:uLnTx/>
                    <a:uFillTx/>
                    <a:latin typeface="Cambria Math" panose="02040503050406030204" pitchFamily="18" charset="0"/>
                    <a:ea typeface="+mn-ea"/>
                    <a:cs typeface="+mn-cs"/>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                                          +</m:t>
                    </m:r>
                    <m:r>
                      <m:rPr>
                        <m:nor/>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 </m:t>
                    </m:r>
                    <m:r>
                      <m:rPr>
                        <m:nor/>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higher</m:t>
                    </m:r>
                    <m:r>
                      <m:rPr>
                        <m:nor/>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 </m:t>
                    </m:r>
                    <m:r>
                      <m:rPr>
                        <m:nor/>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order</m:t>
                    </m:r>
                    <m:r>
                      <m:rPr>
                        <m:nor/>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 </m:t>
                    </m:r>
                    <m:r>
                      <m:rPr>
                        <m:nor/>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terms</m:t>
                    </m:r>
                  </m:oMath>
                </a14:m>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517525" marR="0" lvl="0" indent="-517525" algn="l" defTabSz="914400" rtl="0" eaLnBrk="0" fontAlgn="base" latinLnBrk="0" hangingPunct="0">
                  <a:lnSpc>
                    <a:spcPct val="100000"/>
                  </a:lnSpc>
                  <a:spcBef>
                    <a:spcPct val="20000"/>
                  </a:spcBef>
                  <a:spcAft>
                    <a:spcPct val="0"/>
                  </a:spcAft>
                  <a:buClr>
                    <a:srgbClr val="000000"/>
                  </a:buClr>
                  <a:buSzPct val="100000"/>
                  <a:buFont typeface="+mj-lt"/>
                  <a:buAutoNum type="arabicPeriod" startAt="5"/>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Approximate with only first two terms: </a:t>
                </a:r>
              </a:p>
              <a:p>
                <a:pPr marL="0" marR="0" lvl="0" indent="0" algn="l" defTabSz="914400" rtl="0" eaLnBrk="0" fontAlgn="base" latinLnBrk="0" hangingPunct="0">
                  <a:lnSpc>
                    <a:spcPct val="100000"/>
                  </a:lnSpc>
                  <a:spcBef>
                    <a:spcPct val="20000"/>
                  </a:spcBef>
                  <a:spcAft>
                    <a:spcPct val="0"/>
                  </a:spcAft>
                  <a:buClr>
                    <a:srgbClr val="000000"/>
                  </a:buClr>
                  <a:buSzPct val="100000"/>
                  <a:buFont typeface="Arial" panose="020B0604020202020204" pitchFamily="34" charset="0"/>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𝑓</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𝜈</m:t>
                                </m:r>
                              </m:e>
                            </m:d>
                          </m:sup>
                        </m:sSup>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𝑑𝑓</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dPr>
                          <m:e>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𝜈</m:t>
                                    </m:r>
                                  </m:e>
                                </m:d>
                              </m:sup>
                            </m:sSup>
                          </m:e>
                        </m:d>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𝑑𝑥</m:t>
                        </m:r>
                      </m:den>
                    </m:f>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mn-ea"/>
                        <a:cs typeface="+mn-cs"/>
                      </a:rPr>
                      <m:t>Δ</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𝜈</m:t>
                            </m:r>
                          </m:e>
                        </m:d>
                      </m:sup>
                    </m:sSup>
                  </m:oMath>
                </a14:m>
                <a:r>
                  <a:rPr kumimoji="0" lang="en-US" sz="1800" b="0" i="0" u="none" strike="noStrike" kern="0" cap="none" spc="0" normalizeH="0" baseline="0" noProof="0" dirty="0">
                    <a:ln>
                      <a:noFill/>
                    </a:ln>
                    <a:solidFill>
                      <a:srgbClr val="000000"/>
                    </a:solidFill>
                    <a:effectLst/>
                    <a:uLnTx/>
                    <a:uFillTx/>
                    <a:latin typeface="Arial"/>
                    <a:ea typeface="+mn-ea"/>
                    <a:cs typeface="+mn-cs"/>
                  </a:rPr>
                  <a:t> </a:t>
                </a:r>
              </a:p>
              <a:p>
                <a:pPr marL="517525" marR="0" lvl="0" indent="-517525" algn="l" defTabSz="914400" rtl="0" eaLnBrk="0" fontAlgn="base" latinLnBrk="0" hangingPunct="0">
                  <a:lnSpc>
                    <a:spcPct val="100000"/>
                  </a:lnSpc>
                  <a:spcBef>
                    <a:spcPct val="20000"/>
                  </a:spcBef>
                  <a:spcAft>
                    <a:spcPct val="0"/>
                  </a:spcAft>
                  <a:buClr>
                    <a:srgbClr val="000000"/>
                  </a:buClr>
                  <a:buSzPct val="100000"/>
                  <a:buFont typeface="+mj-lt"/>
                  <a:buAutoNum type="arabicPeriod" startAt="6"/>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Solve for </a:t>
                </a:r>
                <a14:m>
                  <m:oMath xmlns:m="http://schemas.openxmlformats.org/officeDocument/2006/math">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Δ</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𝜈</m:t>
                            </m:r>
                          </m:e>
                        </m:d>
                      </m:sup>
                    </m:s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begChr m:val="["/>
                            <m:end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𝑑𝑓</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𝜈</m:t>
                                            </m:r>
                                          </m:e>
                                        </m:d>
                                      </m:sup>
                                    </m:sSup>
                                  </m:e>
                                </m:d>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𝑑𝑥</m:t>
                                </m:r>
                              </m:den>
                            </m:f>
                          </m:e>
                        </m:d>
                      </m:e>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m:t>
                        </m:r>
                      </m:sup>
                    </m:s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𝑓</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𝜈</m:t>
                                </m:r>
                              </m:e>
                            </m:d>
                          </m:sup>
                        </m:sSup>
                      </m:e>
                    </m:d>
                  </m:oMath>
                </a14:m>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517525" marR="0" lvl="0" indent="-517525" algn="l" defTabSz="914400" rtl="0" eaLnBrk="0" fontAlgn="base" latinLnBrk="0" hangingPunct="0">
                  <a:lnSpc>
                    <a:spcPct val="100000"/>
                  </a:lnSpc>
                  <a:spcBef>
                    <a:spcPct val="20000"/>
                  </a:spcBef>
                  <a:spcAft>
                    <a:spcPct val="0"/>
                  </a:spcAft>
                  <a:buClr>
                    <a:srgbClr val="000000"/>
                  </a:buClr>
                  <a:buSzPct val="100000"/>
                  <a:buFont typeface="+mj-lt"/>
                  <a:buAutoNum type="arabicPeriod" startAt="6"/>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Solve for new estimate of </a:t>
                </a:r>
                <a14:m>
                  <m:oMath xmlns:m="http://schemas.openxmlformats.org/officeDocument/2006/math">
                    <m:acc>
                      <m:accPr>
                        <m: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acc>
                  </m:oMath>
                </a14:m>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0000"/>
                  </a:buClr>
                  <a:buSzPct val="100000"/>
                  <a:buFont typeface="Arial" panose="020B0604020202020204" pitchFamily="34" charset="0"/>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         </a:t>
                </a:r>
                <a14:m>
                  <m:oMath xmlns:m="http://schemas.openxmlformats.org/officeDocument/2006/math">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𝜈</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m:t>
                            </m:r>
                          </m:e>
                        </m:d>
                      </m:sup>
                    </m:s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𝜈</m:t>
                            </m:r>
                          </m:e>
                        </m:d>
                      </m:sup>
                    </m:s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Δ</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𝜈</m:t>
                            </m:r>
                          </m:e>
                        </m:d>
                      </m:sup>
                    </m:sSup>
                  </m:oMath>
                </a14:m>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6" name="Content Placeholder 2">
                <a:extLst>
                  <a:ext uri="{FF2B5EF4-FFF2-40B4-BE49-F238E27FC236}">
                    <a16:creationId xmlns:a16="http://schemas.microsoft.com/office/drawing/2014/main" id="{103EB15C-5E52-4D69-B4F7-99FD13B048BC}"/>
                  </a:ext>
                </a:extLst>
              </p:cNvPr>
              <p:cNvSpPr txBox="1">
                <a:spLocks noRot="1" noChangeAspect="1" noMove="1" noResize="1" noEditPoints="1" noAdjustHandles="1" noChangeArrowheads="1" noChangeShapeType="1" noTextEdit="1"/>
              </p:cNvSpPr>
              <p:nvPr/>
            </p:nvSpPr>
            <p:spPr bwMode="auto">
              <a:xfrm>
                <a:off x="228600" y="1280160"/>
                <a:ext cx="5638800" cy="5196840"/>
              </a:xfrm>
              <a:prstGeom prst="rect">
                <a:avLst/>
              </a:prstGeom>
              <a:blipFill>
                <a:blip r:embed="rId2"/>
                <a:stretch>
                  <a:fillRect l="-973" t="-58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6786DB6-028D-413E-B5B8-FF5BF23E3EE6}"/>
                  </a:ext>
                </a:extLst>
              </p14:cNvPr>
              <p14:cNvContentPartPr/>
              <p14:nvPr/>
            </p14:nvContentPartPr>
            <p14:xfrm>
              <a:off x="5094000" y="1418400"/>
              <a:ext cx="5990760" cy="5039280"/>
            </p14:xfrm>
          </p:contentPart>
        </mc:Choice>
        <mc:Fallback xmlns="">
          <p:pic>
            <p:nvPicPr>
              <p:cNvPr id="4" name="Ink 3">
                <a:extLst>
                  <a:ext uri="{FF2B5EF4-FFF2-40B4-BE49-F238E27FC236}">
                    <a16:creationId xmlns:a16="http://schemas.microsoft.com/office/drawing/2014/main" id="{26786DB6-028D-413E-B5B8-FF5BF23E3EE6}"/>
                  </a:ext>
                </a:extLst>
              </p:cNvPr>
              <p:cNvPicPr/>
              <p:nvPr/>
            </p:nvPicPr>
            <p:blipFill>
              <a:blip r:embed="rId4"/>
              <a:stretch>
                <a:fillRect/>
              </a:stretch>
            </p:blipFill>
            <p:spPr>
              <a:xfrm>
                <a:off x="5084640" y="1409040"/>
                <a:ext cx="6009480" cy="5058000"/>
              </a:xfrm>
              <a:prstGeom prst="rect">
                <a:avLst/>
              </a:prstGeom>
            </p:spPr>
          </p:pic>
        </mc:Fallback>
      </mc:AlternateContent>
    </p:spTree>
    <p:extLst>
      <p:ext uri="{BB962C8B-B14F-4D97-AF65-F5344CB8AC3E}">
        <p14:creationId xmlns:p14="http://schemas.microsoft.com/office/powerpoint/2010/main" val="2733756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6AF1-0386-4F49-9CFA-30379AA1BDBB}"/>
              </a:ext>
            </a:extLst>
          </p:cNvPr>
          <p:cNvSpPr>
            <a:spLocks noGrp="1"/>
          </p:cNvSpPr>
          <p:nvPr>
            <p:ph type="title"/>
          </p:nvPr>
        </p:nvSpPr>
        <p:spPr/>
        <p:txBody>
          <a:bodyPr/>
          <a:lstStyle/>
          <a:p>
            <a:r>
              <a:rPr lang="en-US" dirty="0"/>
              <a:t>Multi-Variable Newton-Raphson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4FE5D4-51B3-4F13-8E0E-56C1998D3336}"/>
                  </a:ext>
                </a:extLst>
              </p:cNvPr>
              <p:cNvSpPr>
                <a:spLocks noGrp="1"/>
              </p:cNvSpPr>
              <p:nvPr>
                <p:ph type="body" sz="quarter" idx="4294967295"/>
              </p:nvPr>
            </p:nvSpPr>
            <p:spPr>
              <a:xfrm>
                <a:off x="0" y="1295400"/>
                <a:ext cx="10896600" cy="5181600"/>
              </a:xfrm>
            </p:spPr>
            <p:txBody>
              <a:bodyPr/>
              <a:lstStyle/>
              <a:p>
                <a:r>
                  <a:rPr lang="en-US" sz="2400" dirty="0"/>
                  <a:t>Next, we generalize to the case where </a:t>
                </a:r>
                <a14:m>
                  <m:oMath xmlns:m="http://schemas.openxmlformats.org/officeDocument/2006/math">
                    <m:r>
                      <a:rPr lang="en-US" sz="2400" b="0" i="1" smtClean="0">
                        <a:latin typeface="Cambria Math" panose="02040503050406030204" pitchFamily="18" charset="0"/>
                      </a:rPr>
                      <m:t>𝑥</m:t>
                    </m:r>
                  </m:oMath>
                </a14:m>
                <a:r>
                  <a:rPr lang="en-US" sz="2400" dirty="0"/>
                  <a:t> is an n-dimension vector, and f(x)=0 is an n-dimensional function</a:t>
                </a:r>
              </a:p>
              <a:p>
                <a:pPr marL="0" indent="0">
                  <a:buNone/>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𝐱</m:t>
                      </m:r>
                      <m:r>
                        <a:rPr lang="en-US" sz="2400" i="1" smtClean="0">
                          <a:solidFill>
                            <a:srgbClr val="000000"/>
                          </a:solidFill>
                          <a:latin typeface="Cambria Math" panose="02040503050406030204" pitchFamily="18" charset="0"/>
                        </a:rPr>
                        <m:t>	=	</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e>
                            </m:mr>
                            <m:mr>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e>
                            </m:mr>
                          </m:m>
                        </m:e>
                      </m:d>
                      <m:r>
                        <a:rPr lang="en-US" sz="2400" i="1">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𝐟</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	=	</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e>
                            </m:mr>
                            <m:mr>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e>
                            </m:mr>
                          </m:m>
                        </m:e>
                      </m:d>
                    </m:oMath>
                  </m:oMathPara>
                </a14:m>
                <a:endParaRPr lang="en-US" sz="2400" dirty="0"/>
              </a:p>
              <a:p>
                <a:r>
                  <a:rPr lang="en-US" sz="2400" dirty="0"/>
                  <a:t>Again, define </a:t>
                </a:r>
                <a14:m>
                  <m:oMath xmlns:m="http://schemas.openxmlformats.org/officeDocument/2006/math">
                    <m:r>
                      <m:rPr>
                        <m:sty m:val="p"/>
                      </m:rPr>
                      <a:rPr lang="en-US" sz="2400" b="0" i="0" smtClean="0">
                        <a:latin typeface="Cambria Math" panose="02040503050406030204" pitchFamily="18" charset="0"/>
                      </a:rPr>
                      <m:t>Δ</m:t>
                    </m:r>
                    <m:r>
                      <a:rPr lang="en-US" sz="2400" b="1" i="0" smtClean="0">
                        <a:latin typeface="Cambria Math" panose="02040503050406030204" pitchFamily="18" charset="0"/>
                      </a:rPr>
                      <m:t>𝐱</m:t>
                    </m:r>
                    <m:r>
                      <a:rPr lang="en-US" sz="2400" b="1" i="0" smtClean="0">
                        <a:latin typeface="Cambria Math" panose="02040503050406030204" pitchFamily="18" charset="0"/>
                      </a:rPr>
                      <m:t>=</m:t>
                    </m:r>
                    <m:acc>
                      <m:accPr>
                        <m:chr m:val="̂"/>
                        <m:ctrlPr>
                          <a:rPr lang="en-US" sz="2400" b="1"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1" i="1" smtClean="0">
                        <a:latin typeface="Cambria Math" panose="02040503050406030204" pitchFamily="18" charset="0"/>
                      </a:rPr>
                      <m:t>−</m:t>
                    </m:r>
                    <m:r>
                      <m:rPr>
                        <m:nor/>
                      </m:rPr>
                      <a:rPr lang="en-US" sz="2400" b="1" i="0" smtClean="0"/>
                      <m:t>x</m:t>
                    </m:r>
                  </m:oMath>
                </a14:m>
                <a:endParaRPr lang="en-US" sz="2400" b="1" dirty="0"/>
              </a:p>
              <a:p>
                <a:r>
                  <a:rPr lang="en-US" sz="2400" dirty="0"/>
                  <a:t>Taylor series for </a:t>
                </a:r>
                <a14:m>
                  <m:oMath xmlns:m="http://schemas.openxmlformats.org/officeDocument/2006/math">
                    <m:r>
                      <a:rPr lang="en-US" sz="2400" i="1">
                        <a:solidFill>
                          <a:srgbClr val="000000"/>
                        </a:solidFill>
                        <a:latin typeface="Cambria Math" panose="02040503050406030204" pitchFamily="18" charset="0"/>
                      </a:rPr>
                      <m:t>𝐟</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𝐱</m:t>
                        </m:r>
                      </m:e>
                    </m:d>
                  </m:oMath>
                </a14:m>
                <a:endParaRPr lang="en-US" sz="2400" i="1" dirty="0">
                  <a:solidFill>
                    <a:srgbClr val="000000"/>
                  </a:solidFill>
                </a:endParaRPr>
              </a:p>
              <a:p>
                <a:pPr marL="0" indent="0">
                  <a:buNone/>
                </a:pPr>
                <a14:m>
                  <m:oMath xmlns:m="http://schemas.openxmlformats.org/officeDocument/2006/math">
                    <m:r>
                      <a:rPr lang="en-US" sz="2400" i="1" smtClean="0">
                        <a:solidFill>
                          <a:srgbClr val="000000"/>
                        </a:solidFill>
                        <a:latin typeface="Cambria Math" panose="02040503050406030204" pitchFamily="18" charset="0"/>
                      </a:rPr>
                      <m:t>	</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f</m:t>
                        </m:r>
                      </m:e>
                      <m:sub>
                        <m:r>
                          <a:rPr lang="en-US" sz="2400" i="0">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𝐱</m:t>
                        </m:r>
                      </m:e>
                    </m:acc>
                    <m:r>
                      <a:rPr lang="en-US" sz="2400" i="1">
                        <a:solidFill>
                          <a:srgbClr val="000000"/>
                        </a:solidFill>
                        <a:latin typeface="Cambria Math" panose="02040503050406030204" pitchFamily="18" charset="0"/>
                      </a:rPr>
                      <m:t>)	=	</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f</m:t>
                        </m:r>
                      </m:e>
                      <m:sub>
                        <m:r>
                          <a:rPr lang="en-US" sz="2400" i="0">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f</m:t>
                            </m:r>
                          </m:e>
                          <m:sub>
                            <m:r>
                              <a:rPr lang="en-US" sz="2400" i="0">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den>
                    </m:f>
                    <m:r>
                      <m:rPr>
                        <m:sty m:val="p"/>
                      </m:rPr>
                      <a:rPr lang="en-US" sz="2400" i="1">
                        <a:solidFill>
                          <a:srgbClr val="000000"/>
                        </a:solidFill>
                        <a:latin typeface="Cambria Math" panose="02040503050406030204" pitchFamily="18" charset="0"/>
                      </a:rPr>
                      <m:t>Δ</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f</m:t>
                            </m:r>
                          </m:e>
                          <m:sub>
                            <m:r>
                              <a:rPr lang="en-US" sz="2400" i="0">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den>
                    </m:f>
                    <m:r>
                      <m:rPr>
                        <m:sty m:val="p"/>
                      </m:rPr>
                      <a:rPr lang="en-US" sz="2400" i="1">
                        <a:solidFill>
                          <a:srgbClr val="000000"/>
                        </a:solidFill>
                        <a:latin typeface="Cambria Math" panose="02040503050406030204" pitchFamily="18" charset="0"/>
                      </a:rPr>
                      <m:t>Δ</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	</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f</m:t>
                            </m:r>
                          </m:e>
                          <m:sub>
                            <m:r>
                              <a:rPr lang="en-US" sz="2400" i="0">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den>
                    </m:f>
                    <m:r>
                      <m:rPr>
                        <m:sty m:val="p"/>
                      </m:rPr>
                      <a:rPr lang="en-US" sz="2400" i="1">
                        <a:solidFill>
                          <a:srgbClr val="000000"/>
                        </a:solidFill>
                        <a:latin typeface="Cambria Math" panose="02040503050406030204" pitchFamily="18" charset="0"/>
                      </a:rPr>
                      <m:t>Δ</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r>
                      <m:rPr>
                        <m:nor/>
                      </m:rPr>
                      <a:rPr lang="en-US" sz="2400" i="0">
                        <a:solidFill>
                          <a:srgbClr val="000000"/>
                        </a:solidFill>
                      </a:rPr>
                      <m:t>higher</m:t>
                    </m:r>
                    <m:r>
                      <m:rPr>
                        <m:nor/>
                      </m:rPr>
                      <a:rPr lang="en-US" sz="2400" i="0">
                        <a:solidFill>
                          <a:srgbClr val="000000"/>
                        </a:solidFill>
                      </a:rPr>
                      <m:t> </m:t>
                    </m:r>
                    <m:r>
                      <m:rPr>
                        <m:nor/>
                      </m:rPr>
                      <a:rPr lang="en-US" sz="2400" i="0">
                        <a:solidFill>
                          <a:srgbClr val="000000"/>
                        </a:solidFill>
                      </a:rPr>
                      <m:t>order</m:t>
                    </m:r>
                    <m:r>
                      <m:rPr>
                        <m:nor/>
                      </m:rPr>
                      <a:rPr lang="en-US" sz="2400" i="0">
                        <a:solidFill>
                          <a:srgbClr val="000000"/>
                        </a:solidFill>
                      </a:rPr>
                      <m:t> </m:t>
                    </m:r>
                    <m:r>
                      <m:rPr>
                        <m:nor/>
                      </m:rPr>
                      <a:rPr lang="en-US" sz="2400" i="0">
                        <a:solidFill>
                          <a:srgbClr val="000000"/>
                        </a:solidFill>
                      </a:rPr>
                      <m:t>terms</m:t>
                    </m:r>
                  </m:oMath>
                </a14:m>
                <a:r>
                  <a:rPr lang="en-US" sz="2400" dirty="0"/>
                  <a:t> </a:t>
                </a:r>
              </a:p>
              <a:p>
                <a:pPr marL="0" indent="0">
                  <a:buNone/>
                </a:pPr>
                <a14:m>
                  <m:oMath xmlns:m="http://schemas.openxmlformats.org/officeDocument/2006/math">
                    <m:r>
                      <a:rPr lang="en-US" sz="2400" i="1" smtClean="0">
                        <a:solidFill>
                          <a:srgbClr val="000000"/>
                        </a:solidFill>
                        <a:latin typeface="Cambria Math" panose="02040503050406030204" pitchFamily="18" charset="0"/>
                      </a:rPr>
                      <m:t>	⋮</m:t>
                    </m:r>
                  </m:oMath>
                </a14:m>
                <a:r>
                  <a:rPr lang="en-US" sz="2400" i="1" dirty="0">
                    <a:solidFill>
                      <a:srgbClr val="000000"/>
                    </a:solidFill>
                  </a:rPr>
                  <a:t> </a:t>
                </a:r>
                <a:br>
                  <a:rPr lang="en-US" sz="2400" i="1" dirty="0">
                    <a:solidFill>
                      <a:srgbClr val="000000"/>
                    </a:solidFill>
                  </a:rPr>
                </a:br>
                <a14:m>
                  <m:oMath xmlns:m="http://schemas.openxmlformats.org/officeDocument/2006/math">
                    <m:r>
                      <a:rPr lang="en-US" sz="2400" i="1">
                        <a:solidFill>
                          <a:srgbClr val="000000"/>
                        </a:solidFill>
                        <a:latin typeface="Cambria Math" panose="02040503050406030204" pitchFamily="18" charset="0"/>
                      </a:rPr>
                      <m:t>	</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f</m:t>
                        </m:r>
                      </m:e>
                      <m:sub>
                        <m:r>
                          <m:rPr>
                            <m:sty m:val="p"/>
                          </m:rPr>
                          <a:rPr lang="en-US" sz="2400" i="0">
                            <a:solidFill>
                              <a:srgbClr val="000000"/>
                            </a:solidFill>
                            <a:latin typeface="Cambria Math" panose="02040503050406030204" pitchFamily="18" charset="0"/>
                          </a:rPr>
                          <m:t>n</m:t>
                        </m:r>
                      </m:sub>
                    </m:sSub>
                    <m:d>
                      <m:dPr>
                        <m:ctrlPr>
                          <a:rPr lang="en-US" sz="2400" i="1">
                            <a:solidFill>
                              <a:srgbClr val="000000"/>
                            </a:solidFill>
                            <a:latin typeface="Cambria Math" panose="02040503050406030204" pitchFamily="18" charset="0"/>
                          </a:rPr>
                        </m:ctrlPr>
                      </m:d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𝐱</m:t>
                            </m:r>
                          </m:e>
                        </m:acc>
                      </m:e>
                    </m:d>
                    <m:r>
                      <a:rPr lang="en-US" sz="2400" i="1">
                        <a:solidFill>
                          <a:srgbClr val="000000"/>
                        </a:solidFill>
                        <a:latin typeface="Cambria Math" panose="02040503050406030204" pitchFamily="18" charset="0"/>
                      </a:rPr>
                      <m:t>	=	</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f</m:t>
                        </m:r>
                      </m:e>
                      <m:sub>
                        <m:r>
                          <m:rPr>
                            <m:sty m:val="p"/>
                          </m:rPr>
                          <a:rPr lang="en-US" sz="2400" i="0">
                            <a:solidFill>
                              <a:srgbClr val="000000"/>
                            </a:solidFill>
                            <a:latin typeface="Cambria Math" panose="02040503050406030204" pitchFamily="18" charset="0"/>
                          </a:rPr>
                          <m:t>n</m:t>
                        </m:r>
                      </m:sub>
                    </m:sSub>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𝐱</m:t>
                        </m:r>
                      </m:e>
                    </m:d>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f</m:t>
                            </m:r>
                          </m:e>
                          <m:sub>
                            <m:r>
                              <m:rPr>
                                <m:sty m:val="p"/>
                              </m:rPr>
                              <a:rPr lang="en-US" sz="2400" i="0">
                                <a:solidFill>
                                  <a:srgbClr val="000000"/>
                                </a:solidFill>
                                <a:latin typeface="Cambria Math" panose="02040503050406030204" pitchFamily="18" charset="0"/>
                              </a:rPr>
                              <m:t>n</m:t>
                            </m:r>
                          </m:sub>
                        </m:sSub>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𝐱</m:t>
                            </m:r>
                          </m:e>
                        </m:d>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den>
                    </m:f>
                    <m:r>
                      <m:rPr>
                        <m:sty m:val="p"/>
                      </m:rPr>
                      <a:rPr lang="en-US" sz="2400" i="1">
                        <a:solidFill>
                          <a:srgbClr val="000000"/>
                        </a:solidFill>
                        <a:latin typeface="Cambria Math" panose="02040503050406030204" pitchFamily="18" charset="0"/>
                      </a:rPr>
                      <m:t>Δ</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f</m:t>
                            </m:r>
                          </m:e>
                          <m:sub>
                            <m:r>
                              <m:rPr>
                                <m:sty m:val="p"/>
                              </m:rPr>
                              <a:rPr lang="en-US" sz="2400" i="0">
                                <a:solidFill>
                                  <a:srgbClr val="000000"/>
                                </a:solidFill>
                                <a:latin typeface="Cambria Math" panose="02040503050406030204" pitchFamily="18" charset="0"/>
                              </a:rPr>
                              <m:t>n</m:t>
                            </m:r>
                          </m:sub>
                        </m:sSub>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𝐱</m:t>
                            </m:r>
                          </m:e>
                        </m:d>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den>
                    </m:f>
                    <m:r>
                      <m:rPr>
                        <m:sty m:val="p"/>
                      </m:rPr>
                      <a:rPr lang="en-US" sz="2400" i="1">
                        <a:solidFill>
                          <a:srgbClr val="000000"/>
                        </a:solidFill>
                        <a:latin typeface="Cambria Math" panose="02040503050406030204" pitchFamily="18" charset="0"/>
                      </a:rPr>
                      <m:t>Δ</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r>
                      <a:rPr lang="en-US" sz="2400" b="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				</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f</m:t>
                            </m:r>
                          </m:e>
                          <m:sub>
                            <m:r>
                              <m:rPr>
                                <m:sty m:val="p"/>
                              </m:rPr>
                              <a:rPr lang="en-US" sz="2400" i="0">
                                <a:solidFill>
                                  <a:srgbClr val="000000"/>
                                </a:solidFill>
                                <a:latin typeface="Cambria Math" panose="02040503050406030204" pitchFamily="18" charset="0"/>
                              </a:rPr>
                              <m:t>n</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den>
                    </m:f>
                    <m:r>
                      <m:rPr>
                        <m:sty m:val="p"/>
                      </m:rPr>
                      <a:rPr lang="en-US" sz="2400" i="1">
                        <a:solidFill>
                          <a:srgbClr val="000000"/>
                        </a:solidFill>
                        <a:latin typeface="Cambria Math" panose="02040503050406030204" pitchFamily="18" charset="0"/>
                      </a:rPr>
                      <m:t>Δ</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r>
                      <m:rPr>
                        <m:nor/>
                      </m:rPr>
                      <a:rPr lang="en-US" sz="2400" i="0">
                        <a:solidFill>
                          <a:srgbClr val="000000"/>
                        </a:solidFill>
                      </a:rPr>
                      <m:t>higher</m:t>
                    </m:r>
                    <m:r>
                      <m:rPr>
                        <m:nor/>
                      </m:rPr>
                      <a:rPr lang="en-US" sz="2400" i="0">
                        <a:solidFill>
                          <a:srgbClr val="000000"/>
                        </a:solidFill>
                      </a:rPr>
                      <m:t> </m:t>
                    </m:r>
                    <m:r>
                      <m:rPr>
                        <m:nor/>
                      </m:rPr>
                      <a:rPr lang="en-US" sz="2400" i="0">
                        <a:solidFill>
                          <a:srgbClr val="000000"/>
                        </a:solidFill>
                      </a:rPr>
                      <m:t>order</m:t>
                    </m:r>
                    <m:r>
                      <m:rPr>
                        <m:nor/>
                      </m:rPr>
                      <a:rPr lang="en-US" sz="2400" i="0">
                        <a:solidFill>
                          <a:srgbClr val="000000"/>
                        </a:solidFill>
                      </a:rPr>
                      <m:t> </m:t>
                    </m:r>
                    <m:r>
                      <m:rPr>
                        <m:nor/>
                      </m:rPr>
                      <a:rPr lang="en-US" sz="2400" i="0">
                        <a:solidFill>
                          <a:srgbClr val="000000"/>
                        </a:solidFill>
                      </a:rPr>
                      <m:t>terms</m:t>
                    </m:r>
                  </m:oMath>
                </a14:m>
                <a:r>
                  <a:rPr lang="en-US" sz="2400" dirty="0"/>
                  <a:t> </a:t>
                </a:r>
              </a:p>
            </p:txBody>
          </p:sp>
        </mc:Choice>
        <mc:Fallback xmlns="">
          <p:sp>
            <p:nvSpPr>
              <p:cNvPr id="3" name="Content Placeholder 2">
                <a:extLst>
                  <a:ext uri="{FF2B5EF4-FFF2-40B4-BE49-F238E27FC236}">
                    <a16:creationId xmlns:a16="http://schemas.microsoft.com/office/drawing/2014/main" id="{344FE5D4-51B3-4F13-8E0E-56C1998D3336}"/>
                  </a:ext>
                </a:extLst>
              </p:cNvPr>
              <p:cNvSpPr>
                <a:spLocks noGrp="1" noRot="1" noChangeAspect="1" noMove="1" noResize="1" noEditPoints="1" noAdjustHandles="1" noChangeArrowheads="1" noChangeShapeType="1" noTextEdit="1"/>
              </p:cNvSpPr>
              <p:nvPr>
                <p:ph idx="1"/>
              </p:nvPr>
            </p:nvSpPr>
            <p:spPr>
              <a:blipFill>
                <a:blip r:embed="rId2"/>
                <a:stretch>
                  <a:fillRect l="-727" t="-821"/>
                </a:stretch>
              </a:blipFill>
            </p:spPr>
            <p:txBody>
              <a:bodyPr/>
              <a:lstStyle/>
              <a:p>
                <a:r>
                  <a:rPr lang="en-US">
                    <a:noFill/>
                  </a:rPr>
                  <a:t> </a:t>
                </a:r>
              </a:p>
            </p:txBody>
          </p:sp>
        </mc:Fallback>
      </mc:AlternateContent>
    </p:spTree>
    <p:extLst>
      <p:ext uri="{BB962C8B-B14F-4D97-AF65-F5344CB8AC3E}">
        <p14:creationId xmlns:p14="http://schemas.microsoft.com/office/powerpoint/2010/main" val="3745400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D3F1-D10C-4B46-AEE0-3CA2F7DAFB6B}"/>
              </a:ext>
            </a:extLst>
          </p:cNvPr>
          <p:cNvSpPr>
            <a:spLocks noGrp="1"/>
          </p:cNvSpPr>
          <p:nvPr>
            <p:ph type="title"/>
          </p:nvPr>
        </p:nvSpPr>
        <p:spPr/>
        <p:txBody>
          <a:bodyPr/>
          <a:lstStyle/>
          <a:p>
            <a:r>
              <a:rPr lang="en-US" dirty="0"/>
              <a:t>Jacobian Matrix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6D7E11-8ABA-40B6-A87B-758FFB25DF4D}"/>
                  </a:ext>
                </a:extLst>
              </p:cNvPr>
              <p:cNvSpPr>
                <a:spLocks noGrp="1"/>
              </p:cNvSpPr>
              <p:nvPr>
                <p:ph type="body" sz="quarter" idx="4294967295"/>
              </p:nvPr>
            </p:nvSpPr>
            <p:spPr>
              <a:xfrm>
                <a:off x="0" y="1295400"/>
                <a:ext cx="10896600" cy="5181600"/>
              </a:xfrm>
            </p:spPr>
            <p:txBody>
              <a:bodyPr/>
              <a:lstStyle/>
              <a:p>
                <a:r>
                  <a:rPr lang="en-US" sz="2400" dirty="0"/>
                  <a:t>We can write the truncated Taylor series in Matrix form as the Jacobian matrix</a:t>
                </a:r>
              </a:p>
              <a:p>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	</m:t>
                      </m:r>
                      <m:r>
                        <a:rPr lang="en-US" sz="2400" i="1" smtClean="0">
                          <a:solidFill>
                            <a:srgbClr val="000000"/>
                          </a:solidFill>
                          <a:latin typeface="Cambria Math" panose="02040503050406030204" pitchFamily="18" charset="0"/>
                        </a:rPr>
                        <m:t>𝐉</m:t>
                      </m:r>
                      <m:r>
                        <a:rPr lang="en-US" sz="240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𝐱</m:t>
                      </m:r>
                      <m:r>
                        <a:rPr lang="en-US" sz="2400" i="1" smtClean="0">
                          <a:solidFill>
                            <a:srgbClr val="000000"/>
                          </a:solidFill>
                          <a:latin typeface="Cambria Math" panose="02040503050406030204" pitchFamily="18" charset="0"/>
                        </a:rPr>
                        <m:t>)	=	</m:t>
                      </m:r>
                      <m:d>
                        <m:dPr>
                          <m:begChr m:val="["/>
                          <m:endChr m:val="]"/>
                          <m:ctrlPr>
                            <a:rPr lang="en-US" sz="2400" i="1">
                              <a:solidFill>
                                <a:srgbClr val="000000"/>
                              </a:solidFill>
                              <a:latin typeface="Cambria Math" panose="02040503050406030204" pitchFamily="18" charset="0"/>
                            </a:rPr>
                          </m:ctrlPr>
                        </m:dPr>
                        <m:e>
                          <m:m>
                            <m:mPr>
                              <m:plcHide m:val="on"/>
                              <m:mcs>
                                <m:mc>
                                  <m:mcPr>
                                    <m:count m:val="4"/>
                                    <m:mcJc m:val="center"/>
                                  </m:mcPr>
                                </m:mc>
                              </m:mcs>
                              <m:ctrlPr>
                                <a:rPr lang="en-US" sz="2400" i="1">
                                  <a:solidFill>
                                    <a:srgbClr val="000000"/>
                                  </a:solidFill>
                                  <a:latin typeface="Cambria Math" panose="02040503050406030204" pitchFamily="18" charset="0"/>
                                </a:rPr>
                              </m:ctrlPr>
                            </m:mPr>
                            <m:mr>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den>
                                </m:f>
                              </m:e>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den>
                                </m:f>
                              </m:e>
                              <m:e>
                                <m:r>
                                  <a:rPr lang="en-US" sz="2400" i="1">
                                    <a:solidFill>
                                      <a:srgbClr val="000000"/>
                                    </a:solidFill>
                                    <a:latin typeface="Cambria Math" panose="02040503050406030204" pitchFamily="18" charset="0"/>
                                  </a:rPr>
                                  <m:t>⋯</m:t>
                                </m:r>
                              </m:e>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den>
                                </m:f>
                              </m:e>
                            </m:mr>
                            <m:mr>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den>
                                </m:f>
                              </m:e>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den>
                                </m:f>
                              </m:e>
                              <m:e>
                                <m:r>
                                  <a:rPr lang="en-US" sz="2400" i="1">
                                    <a:solidFill>
                                      <a:srgbClr val="000000"/>
                                    </a:solidFill>
                                    <a:latin typeface="Cambria Math" panose="02040503050406030204" pitchFamily="18" charset="0"/>
                                  </a:rPr>
                                  <m:t>⋯</m:t>
                                </m:r>
                              </m:e>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den>
                                </m:f>
                              </m:e>
                            </m:mr>
                            <m:mr>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mr>
                            <m:mr>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den>
                                </m:f>
                              </m:e>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den>
                                </m:f>
                              </m:e>
                              <m:e>
                                <m:r>
                                  <a:rPr lang="en-US" sz="2400" i="1">
                                    <a:solidFill>
                                      <a:srgbClr val="000000"/>
                                    </a:solidFill>
                                    <a:latin typeface="Cambria Math" panose="02040503050406030204" pitchFamily="18" charset="0"/>
                                  </a:rPr>
                                  <m:t>⋯</m:t>
                                </m:r>
                              </m:e>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𝑛</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𝐱</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𝑛</m:t>
                                        </m:r>
                                      </m:sub>
                                    </m:sSub>
                                  </m:den>
                                </m:f>
                              </m:e>
                            </m:mr>
                          </m:m>
                        </m:e>
                      </m:d>
                    </m:oMath>
                  </m:oMathPara>
                </a14:m>
                <a:endParaRPr lang="en-US" sz="2400" dirty="0">
                  <a:solidFill>
                    <a:srgbClr val="000000"/>
                  </a:solidFill>
                </a:endParaRPr>
              </a:p>
              <a:p>
                <a14:m>
                  <m:oMath xmlns:m="http://schemas.openxmlformats.org/officeDocument/2006/math">
                    <m:r>
                      <a:rPr lang="en-US" sz="2400" b="1" i="0" smtClean="0">
                        <a:latin typeface="Cambria Math" panose="02040503050406030204" pitchFamily="18" charset="0"/>
                      </a:rPr>
                      <m:t>𝐟</m:t>
                    </m:r>
                    <m:d>
                      <m:dPr>
                        <m:ctrlPr>
                          <a:rPr lang="en-US" sz="2400" b="0" i="1" smtClean="0">
                            <a:latin typeface="Cambria Math" panose="02040503050406030204" pitchFamily="18" charset="0"/>
                          </a:rPr>
                        </m:ctrlPr>
                      </m:dPr>
                      <m:e>
                        <m:acc>
                          <m:accPr>
                            <m:chr m:val="̂"/>
                            <m:ctrlPr>
                              <a:rPr lang="en-US" sz="2400" b="1" i="1" smtClean="0">
                                <a:latin typeface="Cambria Math" panose="02040503050406030204" pitchFamily="18" charset="0"/>
                              </a:rPr>
                            </m:ctrlPr>
                          </m:accPr>
                          <m:e>
                            <m:r>
                              <a:rPr lang="en-US" sz="2400" b="1" i="0" smtClean="0">
                                <a:latin typeface="Cambria Math" panose="02040503050406030204" pitchFamily="18" charset="0"/>
                              </a:rPr>
                              <m:t>𝐱</m:t>
                            </m:r>
                          </m:e>
                        </m:acc>
                      </m:e>
                    </m:d>
                    <m:r>
                      <a:rPr lang="en-US" sz="2400" b="0" i="1" smtClean="0">
                        <a:latin typeface="Cambria Math" panose="02040503050406030204" pitchFamily="18" charset="0"/>
                      </a:rPr>
                      <m:t>=</m:t>
                    </m:r>
                    <m:r>
                      <a:rPr lang="en-US" sz="2400" b="1" i="0" smtClean="0">
                        <a:latin typeface="Cambria Math" panose="02040503050406030204" pitchFamily="18" charset="0"/>
                      </a:rPr>
                      <m:t>𝐟</m:t>
                    </m:r>
                    <m:d>
                      <m:dPr>
                        <m:ctrlPr>
                          <a:rPr lang="en-US" sz="2400" b="0" i="1" smtClean="0">
                            <a:latin typeface="Cambria Math" panose="02040503050406030204" pitchFamily="18" charset="0"/>
                          </a:rPr>
                        </m:ctrlPr>
                      </m:dPr>
                      <m:e>
                        <m:sSup>
                          <m:sSupPr>
                            <m:ctrlPr>
                              <a:rPr lang="en-US" sz="2400" b="1" i="1" smtClean="0">
                                <a:latin typeface="Cambria Math" panose="02040503050406030204" pitchFamily="18" charset="0"/>
                              </a:rPr>
                            </m:ctrlPr>
                          </m:sSupPr>
                          <m:e>
                            <m:r>
                              <a:rPr lang="en-US" sz="2400" b="1" i="0" smtClean="0">
                                <a:latin typeface="Cambria Math" panose="02040503050406030204" pitchFamily="18" charset="0"/>
                              </a:rPr>
                              <m:t>𝐱</m:t>
                            </m:r>
                          </m:e>
                          <m:sup>
                            <m:d>
                              <m:dPr>
                                <m:ctrlPr>
                                  <a:rPr lang="en-US" sz="2400" b="1" i="1" smtClean="0">
                                    <a:latin typeface="Cambria Math" panose="02040503050406030204" pitchFamily="18" charset="0"/>
                                  </a:rPr>
                                </m:ctrlPr>
                              </m:dPr>
                              <m:e>
                                <m:r>
                                  <a:rPr lang="en-US" sz="2400" b="0" i="1" smtClean="0">
                                    <a:latin typeface="Cambria Math" panose="02040503050406030204" pitchFamily="18" charset="0"/>
                                  </a:rPr>
                                  <m:t>𝜈</m:t>
                                </m:r>
                              </m:e>
                            </m:d>
                          </m:sup>
                        </m:sSup>
                      </m:e>
                    </m:d>
                    <m:r>
                      <a:rPr lang="en-US" sz="2400" b="0" i="1" smtClean="0">
                        <a:latin typeface="Cambria Math" panose="02040503050406030204" pitchFamily="18" charset="0"/>
                      </a:rPr>
                      <m:t>+</m:t>
                    </m:r>
                    <m:r>
                      <a:rPr lang="en-US" sz="2400" b="1" i="0" smtClean="0">
                        <a:latin typeface="Cambria Math" panose="02040503050406030204" pitchFamily="18" charset="0"/>
                      </a:rPr>
                      <m:t>𝐉</m:t>
                    </m:r>
                    <m:d>
                      <m:dPr>
                        <m:ctrlPr>
                          <a:rPr lang="en-US" sz="2400" b="1" i="1" smtClean="0">
                            <a:latin typeface="Cambria Math" panose="02040503050406030204" pitchFamily="18" charset="0"/>
                          </a:rPr>
                        </m:ctrlPr>
                      </m:dPr>
                      <m:e>
                        <m:r>
                          <a:rPr lang="en-US" sz="2400" b="1" i="0" smtClean="0">
                            <a:latin typeface="Cambria Math" panose="02040503050406030204" pitchFamily="18" charset="0"/>
                          </a:rPr>
                          <m:t>𝐱</m:t>
                        </m:r>
                      </m:e>
                    </m:d>
                    <m:r>
                      <a:rPr lang="en-US" sz="2400" b="0" i="1" smtClean="0">
                        <a:latin typeface="Cambria Math" panose="02040503050406030204" pitchFamily="18" charset="0"/>
                      </a:rPr>
                      <m:t>⋅</m:t>
                    </m:r>
                    <m:r>
                      <a:rPr lang="en-US" sz="2400" b="1" i="0" smtClean="0">
                        <a:latin typeface="Cambria Math" panose="02040503050406030204" pitchFamily="18" charset="0"/>
                      </a:rPr>
                      <m:t>𝚫</m:t>
                    </m:r>
                    <m:sSup>
                      <m:sSupPr>
                        <m:ctrlPr>
                          <a:rPr lang="en-US" sz="2400" b="1" i="1" smtClean="0">
                            <a:latin typeface="Cambria Math" panose="02040503050406030204" pitchFamily="18" charset="0"/>
                          </a:rPr>
                        </m:ctrlPr>
                      </m:sSupPr>
                      <m:e>
                        <m:r>
                          <a:rPr lang="en-US" sz="2400" b="1" i="0" smtClean="0">
                            <a:latin typeface="Cambria Math" panose="02040503050406030204" pitchFamily="18" charset="0"/>
                          </a:rPr>
                          <m:t>𝐱</m:t>
                        </m:r>
                      </m:e>
                      <m:sup>
                        <m:d>
                          <m:dPr>
                            <m:ctrlPr>
                              <a:rPr lang="en-US" sz="2400" b="1" i="1" smtClean="0">
                                <a:latin typeface="Cambria Math" panose="02040503050406030204" pitchFamily="18" charset="0"/>
                              </a:rPr>
                            </m:ctrlPr>
                          </m:dPr>
                          <m:e>
                            <m:r>
                              <a:rPr lang="en-US" sz="2400" b="0" i="1" smtClean="0">
                                <a:latin typeface="Cambria Math" panose="02040503050406030204" pitchFamily="18" charset="0"/>
                              </a:rPr>
                              <m:t>𝜈</m:t>
                            </m:r>
                          </m:e>
                        </m:d>
                      </m:sup>
                    </m:sSup>
                    <m:r>
                      <a:rPr lang="en-US" sz="2400" b="1" i="0" smtClean="0">
                        <a:latin typeface="Cambria Math" panose="02040503050406030204" pitchFamily="18" charset="0"/>
                      </a:rPr>
                      <m:t>=</m:t>
                    </m:r>
                    <m:r>
                      <a:rPr lang="en-US" sz="2400" b="1" i="0" smtClean="0">
                        <a:latin typeface="Cambria Math" panose="02040503050406030204" pitchFamily="18" charset="0"/>
                      </a:rPr>
                      <m:t>𝟎</m:t>
                    </m:r>
                  </m:oMath>
                </a14:m>
                <a:endParaRPr lang="en-US" sz="2400" dirty="0"/>
              </a:p>
              <a:p>
                <a:r>
                  <a:rPr lang="en-US" sz="2400" dirty="0"/>
                  <a:t>So, </a:t>
                </a:r>
                <a14:m>
                  <m:oMath xmlns:m="http://schemas.openxmlformats.org/officeDocument/2006/math">
                    <m:r>
                      <a:rPr lang="en-US" sz="2400" b="1">
                        <a:latin typeface="Cambria Math" panose="02040503050406030204" pitchFamily="18" charset="0"/>
                      </a:rPr>
                      <m:t>𝚫</m:t>
                    </m:r>
                    <m:sSup>
                      <m:sSupPr>
                        <m:ctrlPr>
                          <a:rPr lang="en-US" sz="2400" b="1" i="1">
                            <a:latin typeface="Cambria Math" panose="02040503050406030204" pitchFamily="18" charset="0"/>
                          </a:rPr>
                        </m:ctrlPr>
                      </m:sSupPr>
                      <m:e>
                        <m:r>
                          <a:rPr lang="en-US" sz="2400" b="1">
                            <a:latin typeface="Cambria Math" panose="02040503050406030204" pitchFamily="18" charset="0"/>
                          </a:rPr>
                          <m:t>𝐱</m:t>
                        </m:r>
                      </m:e>
                      <m:sup>
                        <m:d>
                          <m:dPr>
                            <m:ctrlPr>
                              <a:rPr lang="en-US" sz="2400" b="1" i="1">
                                <a:latin typeface="Cambria Math" panose="02040503050406030204" pitchFamily="18" charset="0"/>
                              </a:rPr>
                            </m:ctrlPr>
                          </m:dPr>
                          <m:e>
                            <m:r>
                              <a:rPr lang="en-US" sz="2400" i="1">
                                <a:latin typeface="Cambria Math" panose="02040503050406030204" pitchFamily="18" charset="0"/>
                              </a:rPr>
                              <m:t>𝜈</m:t>
                            </m:r>
                          </m:e>
                        </m:d>
                      </m:sup>
                    </m:sSup>
                    <m:r>
                      <a:rPr lang="en-US" sz="2400" b="1" i="0" smtClean="0">
                        <a:latin typeface="Cambria Math" panose="02040503050406030204" pitchFamily="18" charset="0"/>
                      </a:rPr>
                      <m:t>=−</m:t>
                    </m:r>
                    <m:r>
                      <a:rPr lang="en-US" sz="2400" b="1">
                        <a:latin typeface="Cambria Math" panose="02040503050406030204" pitchFamily="18" charset="0"/>
                      </a:rPr>
                      <m:t>𝐉</m:t>
                    </m:r>
                    <m:sSup>
                      <m:sSupPr>
                        <m:ctrlPr>
                          <a:rPr lang="en-US" sz="2400" b="0" i="1" smtClean="0">
                            <a:latin typeface="Cambria Math" panose="02040503050406030204" pitchFamily="18" charset="0"/>
                          </a:rPr>
                        </m:ctrlPr>
                      </m:sSupPr>
                      <m:e>
                        <m:d>
                          <m:dPr>
                            <m:ctrlPr>
                              <a:rPr lang="en-US" sz="2400" b="1" i="1">
                                <a:latin typeface="Cambria Math" panose="02040503050406030204" pitchFamily="18" charset="0"/>
                              </a:rPr>
                            </m:ctrlPr>
                          </m:dPr>
                          <m:e>
                            <m:r>
                              <a:rPr lang="en-US" sz="2400" b="1">
                                <a:latin typeface="Cambria Math" panose="02040503050406030204" pitchFamily="18" charset="0"/>
                              </a:rPr>
                              <m:t>𝐱</m:t>
                            </m:r>
                          </m:e>
                        </m:d>
                      </m:e>
                      <m:sup>
                        <m:r>
                          <a:rPr lang="en-US" sz="2400" b="0" i="1" smtClean="0">
                            <a:latin typeface="Cambria Math" panose="02040503050406030204" pitchFamily="18" charset="0"/>
                          </a:rPr>
                          <m:t>−1</m:t>
                        </m:r>
                      </m:sup>
                    </m:sSup>
                    <m:r>
                      <a:rPr lang="en-US" sz="2400" i="1">
                        <a:latin typeface="Cambria Math" panose="02040503050406030204" pitchFamily="18" charset="0"/>
                      </a:rPr>
                      <m:t>⋅</m:t>
                    </m:r>
                    <m:r>
                      <a:rPr lang="en-US" sz="2400" b="1" i="0" smtClean="0">
                        <a:latin typeface="Cambria Math" panose="02040503050406030204" pitchFamily="18" charset="0"/>
                      </a:rPr>
                      <m:t>𝐟</m:t>
                    </m:r>
                    <m:d>
                      <m:dPr>
                        <m:ctrlPr>
                          <a:rPr lang="en-US" sz="2400" b="0" i="1" smtClean="0">
                            <a:latin typeface="Cambria Math" panose="02040503050406030204" pitchFamily="18" charset="0"/>
                          </a:rPr>
                        </m:ctrlPr>
                      </m:dPr>
                      <m:e>
                        <m:sSup>
                          <m:sSupPr>
                            <m:ctrlPr>
                              <a:rPr lang="en-US" sz="2400" b="1" i="1" smtClean="0">
                                <a:latin typeface="Cambria Math" panose="02040503050406030204" pitchFamily="18" charset="0"/>
                              </a:rPr>
                            </m:ctrlPr>
                          </m:sSupPr>
                          <m:e>
                            <m:r>
                              <a:rPr lang="en-US" sz="2400" b="1" i="0" smtClean="0">
                                <a:latin typeface="Cambria Math" panose="02040503050406030204" pitchFamily="18" charset="0"/>
                              </a:rPr>
                              <m:t>𝐱</m:t>
                            </m:r>
                          </m:e>
                          <m:sup>
                            <m:d>
                              <m:dPr>
                                <m:ctrlPr>
                                  <a:rPr lang="en-US" sz="2400" b="1" i="1" smtClean="0">
                                    <a:latin typeface="Cambria Math" panose="02040503050406030204" pitchFamily="18" charset="0"/>
                                  </a:rPr>
                                </m:ctrlPr>
                              </m:dPr>
                              <m:e>
                                <m:r>
                                  <a:rPr lang="en-US" sz="2400" b="0" i="1" smtClean="0">
                                    <a:latin typeface="Cambria Math" panose="02040503050406030204" pitchFamily="18" charset="0"/>
                                  </a:rPr>
                                  <m:t>𝜈</m:t>
                                </m:r>
                              </m:e>
                            </m:d>
                          </m:sup>
                        </m:sSup>
                      </m:e>
                    </m:d>
                  </m:oMath>
                </a14:m>
                <a:endParaRPr lang="en-US" sz="2400" dirty="0"/>
              </a:p>
              <a:p>
                <a:r>
                  <a:rPr lang="en-US" sz="2400" dirty="0"/>
                  <a:t>And so </a:t>
                </a:r>
                <a14:m>
                  <m:oMath xmlns:m="http://schemas.openxmlformats.org/officeDocument/2006/math">
                    <m:sSup>
                      <m:sSupPr>
                        <m:ctrlPr>
                          <a:rPr lang="en-US" sz="2400" b="1" i="1" smtClean="0">
                            <a:solidFill>
                              <a:schemeClr val="accent4">
                                <a:lumMod val="75000"/>
                                <a:lumOff val="25000"/>
                              </a:schemeClr>
                            </a:solidFill>
                            <a:latin typeface="Cambria Math" panose="02040503050406030204" pitchFamily="18" charset="0"/>
                          </a:rPr>
                        </m:ctrlPr>
                      </m:sSupPr>
                      <m:e>
                        <m:r>
                          <a:rPr lang="en-US" sz="2400" b="1" i="0" smtClean="0">
                            <a:solidFill>
                              <a:schemeClr val="accent4">
                                <a:lumMod val="75000"/>
                                <a:lumOff val="25000"/>
                              </a:schemeClr>
                            </a:solidFill>
                            <a:latin typeface="Cambria Math" panose="02040503050406030204" pitchFamily="18" charset="0"/>
                          </a:rPr>
                          <m:t>𝐱</m:t>
                        </m:r>
                      </m:e>
                      <m:sup>
                        <m:r>
                          <a:rPr lang="en-US" sz="2400" b="0" i="1" smtClean="0">
                            <a:solidFill>
                              <a:schemeClr val="accent4">
                                <a:lumMod val="75000"/>
                                <a:lumOff val="25000"/>
                              </a:schemeClr>
                            </a:solidFill>
                            <a:latin typeface="Cambria Math" panose="02040503050406030204" pitchFamily="18" charset="0"/>
                          </a:rPr>
                          <m:t>(</m:t>
                        </m:r>
                        <m:r>
                          <a:rPr lang="en-US" sz="2400" b="0" i="1" smtClean="0">
                            <a:solidFill>
                              <a:schemeClr val="accent4">
                                <a:lumMod val="75000"/>
                                <a:lumOff val="25000"/>
                              </a:schemeClr>
                            </a:solidFill>
                            <a:latin typeface="Cambria Math" panose="02040503050406030204" pitchFamily="18" charset="0"/>
                          </a:rPr>
                          <m:t>𝜈</m:t>
                        </m:r>
                        <m:r>
                          <a:rPr lang="en-US" sz="2400" b="0" i="1" smtClean="0">
                            <a:solidFill>
                              <a:schemeClr val="accent4">
                                <a:lumMod val="75000"/>
                                <a:lumOff val="25000"/>
                              </a:schemeClr>
                            </a:solidFill>
                            <a:latin typeface="Cambria Math" panose="02040503050406030204" pitchFamily="18" charset="0"/>
                          </a:rPr>
                          <m:t>+1)</m:t>
                        </m:r>
                      </m:sup>
                    </m:sSup>
                    <m:r>
                      <a:rPr lang="en-US" sz="2400" b="1" i="0" smtClean="0">
                        <a:solidFill>
                          <a:schemeClr val="accent4">
                            <a:lumMod val="75000"/>
                            <a:lumOff val="25000"/>
                          </a:schemeClr>
                        </a:solidFill>
                        <a:latin typeface="Cambria Math" panose="02040503050406030204" pitchFamily="18" charset="0"/>
                      </a:rPr>
                      <m:t>=</m:t>
                    </m:r>
                    <m:sSup>
                      <m:sSupPr>
                        <m:ctrlPr>
                          <a:rPr lang="en-US" sz="2400" b="1" i="1" smtClean="0">
                            <a:solidFill>
                              <a:schemeClr val="accent4">
                                <a:lumMod val="75000"/>
                                <a:lumOff val="25000"/>
                              </a:schemeClr>
                            </a:solidFill>
                            <a:latin typeface="Cambria Math" panose="02040503050406030204" pitchFamily="18" charset="0"/>
                          </a:rPr>
                        </m:ctrlPr>
                      </m:sSupPr>
                      <m:e>
                        <m:r>
                          <a:rPr lang="en-US" sz="2400" b="1" i="0" smtClean="0">
                            <a:solidFill>
                              <a:schemeClr val="accent4">
                                <a:lumMod val="75000"/>
                                <a:lumOff val="25000"/>
                              </a:schemeClr>
                            </a:solidFill>
                            <a:latin typeface="Cambria Math" panose="02040503050406030204" pitchFamily="18" charset="0"/>
                          </a:rPr>
                          <m:t>𝐱</m:t>
                        </m:r>
                      </m:e>
                      <m:sup>
                        <m:d>
                          <m:dPr>
                            <m:ctrlPr>
                              <a:rPr lang="en-US" sz="2400" i="1" smtClean="0">
                                <a:solidFill>
                                  <a:schemeClr val="accent4">
                                    <a:lumMod val="75000"/>
                                    <a:lumOff val="25000"/>
                                  </a:schemeClr>
                                </a:solidFill>
                                <a:latin typeface="Cambria Math" panose="02040503050406030204" pitchFamily="18" charset="0"/>
                              </a:rPr>
                            </m:ctrlPr>
                          </m:dPr>
                          <m:e>
                            <m:r>
                              <a:rPr lang="en-US" sz="2400" b="0" i="1" smtClean="0">
                                <a:solidFill>
                                  <a:schemeClr val="accent4">
                                    <a:lumMod val="75000"/>
                                    <a:lumOff val="25000"/>
                                  </a:schemeClr>
                                </a:solidFill>
                                <a:latin typeface="Cambria Math" panose="02040503050406030204" pitchFamily="18" charset="0"/>
                              </a:rPr>
                              <m:t>𝜈</m:t>
                            </m:r>
                          </m:e>
                        </m:d>
                      </m:sup>
                    </m:sSup>
                  </m:oMath>
                </a14:m>
                <a:r>
                  <a:rPr lang="en-US" sz="2400" b="1" dirty="0">
                    <a:solidFill>
                      <a:schemeClr val="accent4">
                        <a:lumMod val="75000"/>
                        <a:lumOff val="25000"/>
                      </a:schemeClr>
                    </a:solidFill>
                  </a:rPr>
                  <a:t> </a:t>
                </a:r>
                <a14:m>
                  <m:oMath xmlns:m="http://schemas.openxmlformats.org/officeDocument/2006/math">
                    <m:r>
                      <a:rPr lang="en-US" sz="2400" b="1">
                        <a:solidFill>
                          <a:schemeClr val="accent4">
                            <a:lumMod val="75000"/>
                            <a:lumOff val="25000"/>
                          </a:schemeClr>
                        </a:solidFill>
                        <a:latin typeface="Cambria Math" panose="02040503050406030204" pitchFamily="18" charset="0"/>
                      </a:rPr>
                      <m:t>−</m:t>
                    </m:r>
                    <m:r>
                      <a:rPr lang="en-US" sz="2400" b="1" i="0" smtClean="0">
                        <a:solidFill>
                          <a:schemeClr val="accent4">
                            <a:lumMod val="75000"/>
                            <a:lumOff val="25000"/>
                          </a:schemeClr>
                        </a:solidFill>
                        <a:latin typeface="Cambria Math" panose="02040503050406030204" pitchFamily="18" charset="0"/>
                      </a:rPr>
                      <m:t> </m:t>
                    </m:r>
                    <m:r>
                      <a:rPr lang="en-US" sz="2400" b="1">
                        <a:solidFill>
                          <a:schemeClr val="accent4">
                            <a:lumMod val="75000"/>
                            <a:lumOff val="25000"/>
                          </a:schemeClr>
                        </a:solidFill>
                        <a:latin typeface="Cambria Math" panose="02040503050406030204" pitchFamily="18" charset="0"/>
                      </a:rPr>
                      <m:t>𝐉</m:t>
                    </m:r>
                    <m:sSup>
                      <m:sSupPr>
                        <m:ctrlPr>
                          <a:rPr lang="en-US" sz="2400" i="1">
                            <a:solidFill>
                              <a:schemeClr val="accent4">
                                <a:lumMod val="75000"/>
                                <a:lumOff val="25000"/>
                              </a:schemeClr>
                            </a:solidFill>
                            <a:latin typeface="Cambria Math" panose="02040503050406030204" pitchFamily="18" charset="0"/>
                          </a:rPr>
                        </m:ctrlPr>
                      </m:sSupPr>
                      <m:e>
                        <m:d>
                          <m:dPr>
                            <m:ctrlPr>
                              <a:rPr lang="en-US" sz="2400" b="1" i="1">
                                <a:solidFill>
                                  <a:schemeClr val="accent4">
                                    <a:lumMod val="75000"/>
                                    <a:lumOff val="25000"/>
                                  </a:schemeClr>
                                </a:solidFill>
                                <a:latin typeface="Cambria Math" panose="02040503050406030204" pitchFamily="18" charset="0"/>
                              </a:rPr>
                            </m:ctrlPr>
                          </m:dPr>
                          <m:e>
                            <m:r>
                              <a:rPr lang="en-US" sz="2400" b="1">
                                <a:solidFill>
                                  <a:schemeClr val="accent4">
                                    <a:lumMod val="75000"/>
                                    <a:lumOff val="25000"/>
                                  </a:schemeClr>
                                </a:solidFill>
                                <a:latin typeface="Cambria Math" panose="02040503050406030204" pitchFamily="18" charset="0"/>
                              </a:rPr>
                              <m:t>𝐱</m:t>
                            </m:r>
                          </m:e>
                        </m:d>
                      </m:e>
                      <m:sup>
                        <m:r>
                          <a:rPr lang="en-US" sz="2400" i="1">
                            <a:solidFill>
                              <a:schemeClr val="accent4">
                                <a:lumMod val="75000"/>
                                <a:lumOff val="25000"/>
                              </a:schemeClr>
                            </a:solidFill>
                            <a:latin typeface="Cambria Math" panose="02040503050406030204" pitchFamily="18" charset="0"/>
                          </a:rPr>
                          <m:t>−1</m:t>
                        </m:r>
                      </m:sup>
                    </m:sSup>
                    <m:r>
                      <a:rPr lang="en-US" sz="2400" i="1">
                        <a:solidFill>
                          <a:schemeClr val="accent4">
                            <a:lumMod val="75000"/>
                            <a:lumOff val="25000"/>
                          </a:schemeClr>
                        </a:solidFill>
                        <a:latin typeface="Cambria Math" panose="02040503050406030204" pitchFamily="18" charset="0"/>
                      </a:rPr>
                      <m:t>⋅</m:t>
                    </m:r>
                    <m:r>
                      <a:rPr lang="en-US" sz="2400" b="1">
                        <a:solidFill>
                          <a:schemeClr val="accent4">
                            <a:lumMod val="75000"/>
                            <a:lumOff val="25000"/>
                          </a:schemeClr>
                        </a:solidFill>
                        <a:latin typeface="Cambria Math" panose="02040503050406030204" pitchFamily="18" charset="0"/>
                      </a:rPr>
                      <m:t>𝐟</m:t>
                    </m:r>
                    <m:d>
                      <m:dPr>
                        <m:ctrlPr>
                          <a:rPr lang="en-US" sz="2400" i="1">
                            <a:solidFill>
                              <a:schemeClr val="accent4">
                                <a:lumMod val="75000"/>
                                <a:lumOff val="25000"/>
                              </a:schemeClr>
                            </a:solidFill>
                            <a:latin typeface="Cambria Math" panose="02040503050406030204" pitchFamily="18" charset="0"/>
                          </a:rPr>
                        </m:ctrlPr>
                      </m:dPr>
                      <m:e>
                        <m:sSup>
                          <m:sSupPr>
                            <m:ctrlPr>
                              <a:rPr lang="en-US" sz="2400" b="1" i="1">
                                <a:solidFill>
                                  <a:schemeClr val="accent4">
                                    <a:lumMod val="75000"/>
                                    <a:lumOff val="25000"/>
                                  </a:schemeClr>
                                </a:solidFill>
                                <a:latin typeface="Cambria Math" panose="02040503050406030204" pitchFamily="18" charset="0"/>
                              </a:rPr>
                            </m:ctrlPr>
                          </m:sSupPr>
                          <m:e>
                            <m:r>
                              <a:rPr lang="en-US" sz="2400" b="1">
                                <a:solidFill>
                                  <a:schemeClr val="accent4">
                                    <a:lumMod val="75000"/>
                                    <a:lumOff val="25000"/>
                                  </a:schemeClr>
                                </a:solidFill>
                                <a:latin typeface="Cambria Math" panose="02040503050406030204" pitchFamily="18" charset="0"/>
                              </a:rPr>
                              <m:t>𝐱</m:t>
                            </m:r>
                          </m:e>
                          <m:sup>
                            <m:d>
                              <m:dPr>
                                <m:ctrlPr>
                                  <a:rPr lang="en-US" sz="2400" b="1" i="1">
                                    <a:solidFill>
                                      <a:schemeClr val="accent4">
                                        <a:lumMod val="75000"/>
                                        <a:lumOff val="25000"/>
                                      </a:schemeClr>
                                    </a:solidFill>
                                    <a:latin typeface="Cambria Math" panose="02040503050406030204" pitchFamily="18" charset="0"/>
                                  </a:rPr>
                                </m:ctrlPr>
                              </m:dPr>
                              <m:e>
                                <m:r>
                                  <a:rPr lang="en-US" sz="2400" i="1">
                                    <a:solidFill>
                                      <a:schemeClr val="accent4">
                                        <a:lumMod val="75000"/>
                                        <a:lumOff val="25000"/>
                                      </a:schemeClr>
                                    </a:solidFill>
                                    <a:latin typeface="Cambria Math" panose="02040503050406030204" pitchFamily="18" charset="0"/>
                                  </a:rPr>
                                  <m:t>𝜈</m:t>
                                </m:r>
                              </m:e>
                            </m:d>
                          </m:sup>
                        </m:sSup>
                      </m:e>
                    </m:d>
                  </m:oMath>
                </a14:m>
                <a:endParaRPr lang="en-US" sz="2400" b="1" dirty="0"/>
              </a:p>
            </p:txBody>
          </p:sp>
        </mc:Choice>
        <mc:Fallback xmlns="">
          <p:sp>
            <p:nvSpPr>
              <p:cNvPr id="3" name="Content Placeholder 2">
                <a:extLst>
                  <a:ext uri="{FF2B5EF4-FFF2-40B4-BE49-F238E27FC236}">
                    <a16:creationId xmlns:a16="http://schemas.microsoft.com/office/drawing/2014/main" id="{A76D7E11-8ABA-40B6-A87B-758FFB25DF4D}"/>
                  </a:ext>
                </a:extLst>
              </p:cNvPr>
              <p:cNvSpPr>
                <a:spLocks noGrp="1" noRot="1" noChangeAspect="1" noMove="1" noResize="1" noEditPoints="1" noAdjustHandles="1" noChangeArrowheads="1" noChangeShapeType="1" noTextEdit="1"/>
              </p:cNvSpPr>
              <p:nvPr>
                <p:ph idx="1"/>
              </p:nvPr>
            </p:nvSpPr>
            <p:spPr>
              <a:blipFill>
                <a:blip r:embed="rId2"/>
                <a:stretch>
                  <a:fillRect l="-727" t="-821"/>
                </a:stretch>
              </a:blipFill>
            </p:spPr>
            <p:txBody>
              <a:bodyPr/>
              <a:lstStyle/>
              <a:p>
                <a:r>
                  <a:rPr lang="en-US">
                    <a:noFill/>
                  </a:rPr>
                  <a:t> </a:t>
                </a:r>
              </a:p>
            </p:txBody>
          </p:sp>
        </mc:Fallback>
      </mc:AlternateContent>
    </p:spTree>
    <p:extLst>
      <p:ext uri="{BB962C8B-B14F-4D97-AF65-F5344CB8AC3E}">
        <p14:creationId xmlns:p14="http://schemas.microsoft.com/office/powerpoint/2010/main" val="899032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29DC-401D-472E-9DEC-E52176B977FC}"/>
              </a:ext>
            </a:extLst>
          </p:cNvPr>
          <p:cNvSpPr>
            <a:spLocks noGrp="1"/>
          </p:cNvSpPr>
          <p:nvPr>
            <p:ph type="title"/>
          </p:nvPr>
        </p:nvSpPr>
        <p:spPr/>
        <p:txBody>
          <a:bodyPr/>
          <a:lstStyle/>
          <a:p>
            <a:r>
              <a:rPr lang="en-US" dirty="0"/>
              <a:t>Multi-Variable Newton-Raphson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AAB4D9-907A-497F-8130-1EEF20044839}"/>
                  </a:ext>
                </a:extLst>
              </p:cNvPr>
              <p:cNvSpPr>
                <a:spLocks noGrp="1"/>
              </p:cNvSpPr>
              <p:nvPr>
                <p:ph type="body" sz="quarter" idx="4294967295"/>
              </p:nvPr>
            </p:nvSpPr>
            <p:spPr>
              <a:xfrm>
                <a:off x="0" y="1300163"/>
                <a:ext cx="10896600" cy="5181600"/>
              </a:xfrm>
            </p:spPr>
            <p:txBody>
              <a:bodyPr/>
              <a:lstStyle/>
              <a:p>
                <a:pPr marL="0" indent="0">
                  <a:buNone/>
                </a:pPr>
                <a:r>
                  <a:rPr lang="en-US" dirty="0"/>
                  <a:t>Solve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such that</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−8=0</m:t>
                    </m:r>
                  </m:oMath>
                </a14:m>
                <a:r>
                  <a:rPr lang="en-US" b="0" dirty="0"/>
                  <a:t> </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−4=0</m:t>
                    </m:r>
                  </m:oMath>
                </a14:m>
                <a:r>
                  <a:rPr lang="en-US" dirty="0"/>
                  <a:t> </a:t>
                </a:r>
              </a:p>
            </p:txBody>
          </p:sp>
        </mc:Choice>
        <mc:Fallback xmlns="">
          <p:sp>
            <p:nvSpPr>
              <p:cNvPr id="3" name="Content Placeholder 2">
                <a:extLst>
                  <a:ext uri="{FF2B5EF4-FFF2-40B4-BE49-F238E27FC236}">
                    <a16:creationId xmlns:a16="http://schemas.microsoft.com/office/drawing/2014/main" id="{8CAAB4D9-907A-497F-8130-1EEF20044839}"/>
                  </a:ext>
                </a:extLst>
              </p:cNvPr>
              <p:cNvSpPr>
                <a:spLocks noGrp="1" noRot="1" noChangeAspect="1" noMove="1" noResize="1" noEditPoints="1" noAdjustHandles="1" noChangeArrowheads="1" noChangeShapeType="1" noTextEdit="1"/>
              </p:cNvSpPr>
              <p:nvPr>
                <p:ph type="body" sz="quarter" idx="4294967295"/>
              </p:nvPr>
            </p:nvSpPr>
            <p:spPr>
              <a:xfrm>
                <a:off x="0" y="1300163"/>
                <a:ext cx="10896600" cy="5181600"/>
              </a:xfrm>
              <a:blipFill>
                <a:blip r:embed="rId2"/>
                <a:stretch>
                  <a:fillRect l="-839" t="-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F0CE0FA-BAD6-434F-84C8-957DE00F6288}"/>
                  </a:ext>
                </a:extLst>
              </p:cNvPr>
              <p:cNvSpPr/>
              <p:nvPr/>
            </p:nvSpPr>
            <p:spPr>
              <a:xfrm>
                <a:off x="7010400" y="1343239"/>
                <a:ext cx="3223062" cy="410177"/>
              </a:xfrm>
              <a:prstGeom prst="rect">
                <a:avLst/>
              </a:prstGeom>
            </p:spPr>
            <p:txBody>
              <a:bodyPr wrap="none">
                <a:spAutoFit/>
              </a:bodyPr>
              <a:lstStyle/>
              <a:p>
                <a14:m>
                  <m:oMath xmlns:m="http://schemas.openxmlformats.org/officeDocument/2006/math">
                    <m:sSup>
                      <m:sSupPr>
                        <m:ctrlPr>
                          <a:rPr lang="en-US" b="1" i="1">
                            <a:solidFill>
                              <a:schemeClr val="accent4">
                                <a:lumMod val="75000"/>
                                <a:lumOff val="25000"/>
                              </a:schemeClr>
                            </a:solidFill>
                            <a:latin typeface="Cambria Math" panose="02040503050406030204" pitchFamily="18" charset="0"/>
                          </a:rPr>
                        </m:ctrlPr>
                      </m:sSupPr>
                      <m:e>
                        <m:r>
                          <a:rPr lang="en-US" b="1">
                            <a:solidFill>
                              <a:schemeClr val="accent4">
                                <a:lumMod val="75000"/>
                                <a:lumOff val="25000"/>
                              </a:schemeClr>
                            </a:solidFill>
                            <a:latin typeface="Cambria Math" panose="02040503050406030204" pitchFamily="18" charset="0"/>
                          </a:rPr>
                          <m:t>𝐱</m:t>
                        </m:r>
                      </m:e>
                      <m:sup>
                        <m:r>
                          <a:rPr lang="en-US" i="1">
                            <a:solidFill>
                              <a:schemeClr val="accent4">
                                <a:lumMod val="75000"/>
                                <a:lumOff val="25000"/>
                              </a:schemeClr>
                            </a:solidFill>
                            <a:latin typeface="Cambria Math" panose="02040503050406030204" pitchFamily="18" charset="0"/>
                          </a:rPr>
                          <m:t>(</m:t>
                        </m:r>
                        <m:r>
                          <a:rPr lang="en-US" i="1">
                            <a:solidFill>
                              <a:schemeClr val="accent4">
                                <a:lumMod val="75000"/>
                                <a:lumOff val="25000"/>
                              </a:schemeClr>
                            </a:solidFill>
                            <a:latin typeface="Cambria Math" panose="02040503050406030204" pitchFamily="18" charset="0"/>
                          </a:rPr>
                          <m:t>𝜈</m:t>
                        </m:r>
                        <m:r>
                          <a:rPr lang="en-US" i="1">
                            <a:solidFill>
                              <a:schemeClr val="accent4">
                                <a:lumMod val="75000"/>
                                <a:lumOff val="25000"/>
                              </a:schemeClr>
                            </a:solidFill>
                            <a:latin typeface="Cambria Math" panose="02040503050406030204" pitchFamily="18" charset="0"/>
                          </a:rPr>
                          <m:t>+1)</m:t>
                        </m:r>
                      </m:sup>
                    </m:sSup>
                    <m:r>
                      <a:rPr lang="en-US" b="1">
                        <a:solidFill>
                          <a:schemeClr val="accent4">
                            <a:lumMod val="75000"/>
                            <a:lumOff val="25000"/>
                          </a:schemeClr>
                        </a:solidFill>
                        <a:latin typeface="Cambria Math" panose="02040503050406030204" pitchFamily="18" charset="0"/>
                      </a:rPr>
                      <m:t>=</m:t>
                    </m:r>
                    <m:sSup>
                      <m:sSupPr>
                        <m:ctrlPr>
                          <a:rPr lang="en-US" b="1" i="1">
                            <a:solidFill>
                              <a:schemeClr val="accent4">
                                <a:lumMod val="75000"/>
                                <a:lumOff val="25000"/>
                              </a:schemeClr>
                            </a:solidFill>
                            <a:latin typeface="Cambria Math" panose="02040503050406030204" pitchFamily="18" charset="0"/>
                          </a:rPr>
                        </m:ctrlPr>
                      </m:sSupPr>
                      <m:e>
                        <m:r>
                          <a:rPr lang="en-US" b="1">
                            <a:solidFill>
                              <a:schemeClr val="accent4">
                                <a:lumMod val="75000"/>
                                <a:lumOff val="25000"/>
                              </a:schemeClr>
                            </a:solidFill>
                            <a:latin typeface="Cambria Math" panose="02040503050406030204" pitchFamily="18" charset="0"/>
                          </a:rPr>
                          <m:t>𝐱</m:t>
                        </m:r>
                      </m:e>
                      <m:sup>
                        <m:d>
                          <m:dPr>
                            <m:ctrlPr>
                              <a:rPr lang="en-US" i="1">
                                <a:solidFill>
                                  <a:schemeClr val="accent4">
                                    <a:lumMod val="75000"/>
                                    <a:lumOff val="25000"/>
                                  </a:schemeClr>
                                </a:solidFill>
                                <a:latin typeface="Cambria Math" panose="02040503050406030204" pitchFamily="18" charset="0"/>
                              </a:rPr>
                            </m:ctrlPr>
                          </m:dPr>
                          <m:e>
                            <m:r>
                              <a:rPr lang="en-US" i="1">
                                <a:solidFill>
                                  <a:schemeClr val="accent4">
                                    <a:lumMod val="75000"/>
                                    <a:lumOff val="25000"/>
                                  </a:schemeClr>
                                </a:solidFill>
                                <a:latin typeface="Cambria Math" panose="02040503050406030204" pitchFamily="18" charset="0"/>
                              </a:rPr>
                              <m:t>𝜈</m:t>
                            </m:r>
                          </m:e>
                        </m:d>
                      </m:sup>
                    </m:sSup>
                  </m:oMath>
                </a14:m>
                <a:r>
                  <a:rPr lang="en-US" b="1" dirty="0">
                    <a:solidFill>
                      <a:schemeClr val="accent4">
                        <a:lumMod val="75000"/>
                        <a:lumOff val="25000"/>
                      </a:schemeClr>
                    </a:solidFill>
                  </a:rPr>
                  <a:t> </a:t>
                </a:r>
                <a14:m>
                  <m:oMath xmlns:m="http://schemas.openxmlformats.org/officeDocument/2006/math">
                    <m:r>
                      <a:rPr lang="en-US" b="1">
                        <a:solidFill>
                          <a:schemeClr val="accent4">
                            <a:lumMod val="75000"/>
                            <a:lumOff val="25000"/>
                          </a:schemeClr>
                        </a:solidFill>
                        <a:latin typeface="Cambria Math" panose="02040503050406030204" pitchFamily="18" charset="0"/>
                      </a:rPr>
                      <m:t>− </m:t>
                    </m:r>
                    <m:r>
                      <a:rPr lang="en-US" b="1">
                        <a:solidFill>
                          <a:schemeClr val="accent4">
                            <a:lumMod val="75000"/>
                            <a:lumOff val="25000"/>
                          </a:schemeClr>
                        </a:solidFill>
                        <a:latin typeface="Cambria Math" panose="02040503050406030204" pitchFamily="18" charset="0"/>
                      </a:rPr>
                      <m:t>𝐉</m:t>
                    </m:r>
                    <m:sSup>
                      <m:sSupPr>
                        <m:ctrlPr>
                          <a:rPr lang="en-US" i="1">
                            <a:solidFill>
                              <a:schemeClr val="accent4">
                                <a:lumMod val="75000"/>
                                <a:lumOff val="25000"/>
                              </a:schemeClr>
                            </a:solidFill>
                            <a:latin typeface="Cambria Math" panose="02040503050406030204" pitchFamily="18" charset="0"/>
                          </a:rPr>
                        </m:ctrlPr>
                      </m:sSupPr>
                      <m:e>
                        <m:d>
                          <m:dPr>
                            <m:ctrlPr>
                              <a:rPr lang="en-US" b="1" i="1">
                                <a:solidFill>
                                  <a:schemeClr val="accent4">
                                    <a:lumMod val="75000"/>
                                    <a:lumOff val="25000"/>
                                  </a:schemeClr>
                                </a:solidFill>
                                <a:latin typeface="Cambria Math" panose="02040503050406030204" pitchFamily="18" charset="0"/>
                              </a:rPr>
                            </m:ctrlPr>
                          </m:dPr>
                          <m:e>
                            <m:r>
                              <a:rPr lang="en-US" b="1">
                                <a:solidFill>
                                  <a:schemeClr val="accent4">
                                    <a:lumMod val="75000"/>
                                    <a:lumOff val="25000"/>
                                  </a:schemeClr>
                                </a:solidFill>
                                <a:latin typeface="Cambria Math" panose="02040503050406030204" pitchFamily="18" charset="0"/>
                              </a:rPr>
                              <m:t>𝐱</m:t>
                            </m:r>
                          </m:e>
                        </m:d>
                      </m:e>
                      <m:sup>
                        <m:r>
                          <a:rPr lang="en-US" i="1">
                            <a:solidFill>
                              <a:schemeClr val="accent4">
                                <a:lumMod val="75000"/>
                                <a:lumOff val="25000"/>
                              </a:schemeClr>
                            </a:solidFill>
                            <a:latin typeface="Cambria Math" panose="02040503050406030204" pitchFamily="18" charset="0"/>
                          </a:rPr>
                          <m:t>−1</m:t>
                        </m:r>
                      </m:sup>
                    </m:sSup>
                    <m:r>
                      <a:rPr lang="en-US" i="1">
                        <a:solidFill>
                          <a:schemeClr val="accent4">
                            <a:lumMod val="75000"/>
                            <a:lumOff val="25000"/>
                          </a:schemeClr>
                        </a:solidFill>
                        <a:latin typeface="Cambria Math" panose="02040503050406030204" pitchFamily="18" charset="0"/>
                      </a:rPr>
                      <m:t>⋅</m:t>
                    </m:r>
                    <m:r>
                      <a:rPr lang="en-US" b="1">
                        <a:solidFill>
                          <a:schemeClr val="accent4">
                            <a:lumMod val="75000"/>
                            <a:lumOff val="25000"/>
                          </a:schemeClr>
                        </a:solidFill>
                        <a:latin typeface="Cambria Math" panose="02040503050406030204" pitchFamily="18" charset="0"/>
                      </a:rPr>
                      <m:t>𝐟</m:t>
                    </m:r>
                    <m:d>
                      <m:dPr>
                        <m:ctrlPr>
                          <a:rPr lang="en-US" i="1">
                            <a:solidFill>
                              <a:schemeClr val="accent4">
                                <a:lumMod val="75000"/>
                                <a:lumOff val="25000"/>
                              </a:schemeClr>
                            </a:solidFill>
                            <a:latin typeface="Cambria Math" panose="02040503050406030204" pitchFamily="18" charset="0"/>
                          </a:rPr>
                        </m:ctrlPr>
                      </m:dPr>
                      <m:e>
                        <m:sSup>
                          <m:sSupPr>
                            <m:ctrlPr>
                              <a:rPr lang="en-US" b="1" i="1">
                                <a:solidFill>
                                  <a:schemeClr val="accent4">
                                    <a:lumMod val="75000"/>
                                    <a:lumOff val="25000"/>
                                  </a:schemeClr>
                                </a:solidFill>
                                <a:latin typeface="Cambria Math" panose="02040503050406030204" pitchFamily="18" charset="0"/>
                              </a:rPr>
                            </m:ctrlPr>
                          </m:sSupPr>
                          <m:e>
                            <m:r>
                              <a:rPr lang="en-US" b="1">
                                <a:solidFill>
                                  <a:schemeClr val="accent4">
                                    <a:lumMod val="75000"/>
                                    <a:lumOff val="25000"/>
                                  </a:schemeClr>
                                </a:solidFill>
                                <a:latin typeface="Cambria Math" panose="02040503050406030204" pitchFamily="18" charset="0"/>
                              </a:rPr>
                              <m:t>𝐱</m:t>
                            </m:r>
                          </m:e>
                          <m:sup>
                            <m:d>
                              <m:dPr>
                                <m:ctrlPr>
                                  <a:rPr lang="en-US" b="1" i="1">
                                    <a:solidFill>
                                      <a:schemeClr val="accent4">
                                        <a:lumMod val="75000"/>
                                        <a:lumOff val="25000"/>
                                      </a:schemeClr>
                                    </a:solidFill>
                                    <a:latin typeface="Cambria Math" panose="02040503050406030204" pitchFamily="18" charset="0"/>
                                  </a:rPr>
                                </m:ctrlPr>
                              </m:dPr>
                              <m:e>
                                <m:r>
                                  <a:rPr lang="en-US" i="1">
                                    <a:solidFill>
                                      <a:schemeClr val="accent4">
                                        <a:lumMod val="75000"/>
                                        <a:lumOff val="25000"/>
                                      </a:schemeClr>
                                    </a:solidFill>
                                    <a:latin typeface="Cambria Math" panose="02040503050406030204" pitchFamily="18" charset="0"/>
                                  </a:rPr>
                                  <m:t>𝜈</m:t>
                                </m:r>
                              </m:e>
                            </m:d>
                          </m:sup>
                        </m:sSup>
                      </m:e>
                    </m:d>
                  </m:oMath>
                </a14:m>
                <a:endParaRPr lang="en-US" dirty="0"/>
              </a:p>
            </p:txBody>
          </p:sp>
        </mc:Choice>
        <mc:Fallback xmlns="">
          <p:sp>
            <p:nvSpPr>
              <p:cNvPr id="5" name="Rectangle 4">
                <a:extLst>
                  <a:ext uri="{FF2B5EF4-FFF2-40B4-BE49-F238E27FC236}">
                    <a16:creationId xmlns:a16="http://schemas.microsoft.com/office/drawing/2014/main" id="{BF0CE0FA-BAD6-434F-84C8-957DE00F6288}"/>
                  </a:ext>
                </a:extLst>
              </p:cNvPr>
              <p:cNvSpPr>
                <a:spLocks noRot="1" noChangeAspect="1" noMove="1" noResize="1" noEditPoints="1" noAdjustHandles="1" noChangeArrowheads="1" noChangeShapeType="1" noTextEdit="1"/>
              </p:cNvSpPr>
              <p:nvPr/>
            </p:nvSpPr>
            <p:spPr>
              <a:xfrm>
                <a:off x="7010400" y="1343239"/>
                <a:ext cx="3223062" cy="410177"/>
              </a:xfrm>
              <a:prstGeom prst="rect">
                <a:avLst/>
              </a:prstGeom>
              <a:blipFill>
                <a:blip r:embed="rId3"/>
                <a:stretch>
                  <a:fillRect r="-47448" b="-3088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C68A0BC-559D-4C8E-B71B-79859177DAA9}"/>
                  </a:ext>
                </a:extLst>
              </p14:cNvPr>
              <p14:cNvContentPartPr/>
              <p14:nvPr/>
            </p14:nvContentPartPr>
            <p14:xfrm>
              <a:off x="182160" y="1950480"/>
              <a:ext cx="11262960" cy="4561200"/>
            </p14:xfrm>
          </p:contentPart>
        </mc:Choice>
        <mc:Fallback xmlns="">
          <p:pic>
            <p:nvPicPr>
              <p:cNvPr id="6" name="Ink 5">
                <a:extLst>
                  <a:ext uri="{FF2B5EF4-FFF2-40B4-BE49-F238E27FC236}">
                    <a16:creationId xmlns:a16="http://schemas.microsoft.com/office/drawing/2014/main" id="{CC68A0BC-559D-4C8E-B71B-79859177DAA9}"/>
                  </a:ext>
                </a:extLst>
              </p:cNvPr>
              <p:cNvPicPr/>
              <p:nvPr/>
            </p:nvPicPr>
            <p:blipFill>
              <a:blip r:embed="rId5"/>
              <a:stretch>
                <a:fillRect/>
              </a:stretch>
            </p:blipFill>
            <p:spPr>
              <a:xfrm>
                <a:off x="172800" y="1941120"/>
                <a:ext cx="11281680" cy="4579920"/>
              </a:xfrm>
              <a:prstGeom prst="rect">
                <a:avLst/>
              </a:prstGeom>
            </p:spPr>
          </p:pic>
        </mc:Fallback>
      </mc:AlternateContent>
    </p:spTree>
    <p:extLst>
      <p:ext uri="{BB962C8B-B14F-4D97-AF65-F5344CB8AC3E}">
        <p14:creationId xmlns:p14="http://schemas.microsoft.com/office/powerpoint/2010/main" val="162556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Systems Operate on Many Time Scales</a:t>
            </a: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371600"/>
            <a:ext cx="796733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1828801" y="6367046"/>
            <a:ext cx="5198859" cy="369332"/>
          </a:xfrm>
          <a:prstGeom prst="rect">
            <a:avLst/>
          </a:prstGeom>
          <a:noFill/>
        </p:spPr>
        <p:txBody>
          <a:bodyPr wrap="none" rtlCol="0">
            <a:spAutoFit/>
          </a:bodyPr>
          <a:lstStyle/>
          <a:p>
            <a:r>
              <a:rPr lang="en-US" sz="1800" dirty="0">
                <a:solidFill>
                  <a:srgbClr val="1E0000"/>
                </a:solidFill>
                <a:latin typeface="+mj-lt"/>
              </a:rPr>
              <a:t>Slide source: Prof. George Gross UIUC ECE 530</a:t>
            </a:r>
          </a:p>
        </p:txBody>
      </p:sp>
    </p:spTree>
    <p:extLst>
      <p:ext uri="{BB962C8B-B14F-4D97-AF65-F5344CB8AC3E}">
        <p14:creationId xmlns:p14="http://schemas.microsoft.com/office/powerpoint/2010/main" val="138679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System Operation Regimes</a:t>
            </a:r>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7924800" cy="495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28801" y="6367046"/>
            <a:ext cx="5198859" cy="369332"/>
          </a:xfrm>
          <a:prstGeom prst="rect">
            <a:avLst/>
          </a:prstGeom>
          <a:noFill/>
        </p:spPr>
        <p:txBody>
          <a:bodyPr wrap="none" rtlCol="0">
            <a:spAutoFit/>
          </a:bodyPr>
          <a:lstStyle/>
          <a:p>
            <a:r>
              <a:rPr lang="en-US" sz="1800" dirty="0">
                <a:solidFill>
                  <a:srgbClr val="1E0000"/>
                </a:solidFill>
                <a:latin typeface="+mj-lt"/>
              </a:rPr>
              <a:t>Slide source: Prof. George Gross UIUC ECE 530</a:t>
            </a:r>
          </a:p>
        </p:txBody>
      </p:sp>
    </p:spTree>
    <p:extLst>
      <p:ext uri="{BB962C8B-B14F-4D97-AF65-F5344CB8AC3E}">
        <p14:creationId xmlns:p14="http://schemas.microsoft.com/office/powerpoint/2010/main" val="187234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Generation Control and Scheduling Example</a:t>
            </a:r>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295400"/>
            <a:ext cx="8080815"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28801" y="6367046"/>
            <a:ext cx="5198859" cy="369332"/>
          </a:xfrm>
          <a:prstGeom prst="rect">
            <a:avLst/>
          </a:prstGeom>
          <a:noFill/>
        </p:spPr>
        <p:txBody>
          <a:bodyPr wrap="none" rtlCol="0">
            <a:spAutoFit/>
          </a:bodyPr>
          <a:lstStyle/>
          <a:p>
            <a:r>
              <a:rPr lang="en-US" sz="1800" dirty="0">
                <a:solidFill>
                  <a:srgbClr val="1E0000"/>
                </a:solidFill>
                <a:latin typeface="+mj-lt"/>
              </a:rPr>
              <a:t>Slide source: Prof. George Gross UIUC ECE 530</a:t>
            </a:r>
          </a:p>
        </p:txBody>
      </p:sp>
    </p:spTree>
    <p:extLst>
      <p:ext uri="{BB962C8B-B14F-4D97-AF65-F5344CB8AC3E}">
        <p14:creationId xmlns:p14="http://schemas.microsoft.com/office/powerpoint/2010/main" val="100724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Static Power System Analysis</a:t>
            </a:r>
            <a:endParaRPr lang="en-US" dirty="0"/>
          </a:p>
        </p:txBody>
      </p:sp>
      <p:sp>
        <p:nvSpPr>
          <p:cNvPr id="3" name="Content Placeholder 2"/>
          <p:cNvSpPr>
            <a:spLocks noGrp="1"/>
          </p:cNvSpPr>
          <p:nvPr>
            <p:ph type="body" sz="quarter" idx="10"/>
          </p:nvPr>
        </p:nvSpPr>
        <p:spPr/>
        <p:txBody>
          <a:bodyPr/>
          <a:lstStyle/>
          <a:p>
            <a:r>
              <a:rPr lang="en-US"/>
              <a:t>One of the most common power system analysis tools is the power flow, which tells how power flows through a power system in the quasi-steady state time frame</a:t>
            </a:r>
          </a:p>
          <a:p>
            <a:pPr lvl="1"/>
            <a:r>
              <a:rPr lang="en-US"/>
              <a:t>Load flow is an alternative name for power flow; both terms have been used interchangeably for at least 50 years.  I prefer power flow because the power flows, not the load</a:t>
            </a:r>
          </a:p>
          <a:p>
            <a:r>
              <a:rPr lang="en-US"/>
              <a:t>The power flow can be used to model the full, three-phase system, but usually (practically always) for transmission system analysis the system is assumed to be balanced.  Hence a per phase equivalent model is used.  </a:t>
            </a:r>
          </a:p>
          <a:p>
            <a:endParaRPr lang="en-US" dirty="0"/>
          </a:p>
        </p:txBody>
      </p:sp>
    </p:spTree>
    <p:extLst>
      <p:ext uri="{BB962C8B-B14F-4D97-AF65-F5344CB8AC3E}">
        <p14:creationId xmlns:p14="http://schemas.microsoft.com/office/powerpoint/2010/main" val="71318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85BA-6BF5-41A6-AF0C-5C234636EDF6}"/>
              </a:ext>
            </a:extLst>
          </p:cNvPr>
          <p:cNvSpPr>
            <a:spLocks noGrp="1"/>
          </p:cNvSpPr>
          <p:nvPr>
            <p:ph type="title"/>
          </p:nvPr>
        </p:nvSpPr>
        <p:spPr/>
        <p:txBody>
          <a:bodyPr/>
          <a:lstStyle/>
          <a:p>
            <a:r>
              <a:rPr lang="en-US"/>
              <a:t>Exercise: Solve This Circuit</a:t>
            </a:r>
            <a:endParaRPr lang="en-US" dirty="0"/>
          </a:p>
        </p:txBody>
      </p:sp>
      <p:sp>
        <p:nvSpPr>
          <p:cNvPr id="3" name="Content Placeholder 2">
            <a:extLst>
              <a:ext uri="{FF2B5EF4-FFF2-40B4-BE49-F238E27FC236}">
                <a16:creationId xmlns:a16="http://schemas.microsoft.com/office/drawing/2014/main" id="{30D25326-2C50-4BA2-9A9E-187041176E97}"/>
              </a:ext>
            </a:extLst>
          </p:cNvPr>
          <p:cNvSpPr>
            <a:spLocks noGrp="1"/>
          </p:cNvSpPr>
          <p:nvPr>
            <p:ph type="body" sz="quarter" idx="10"/>
          </p:nvPr>
        </p:nvSpPr>
        <p:spPr/>
        <p:txBody>
          <a:bodyPr/>
          <a:lstStyle/>
          <a:p>
            <a:r>
              <a:rPr lang="en-US"/>
              <a:t>How do we solve this DC circuit for different values of P?</a:t>
            </a:r>
            <a:endParaRPr lang="en-US" dirty="0"/>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424198B5-8244-4736-912D-634A29B0238B}"/>
                  </a:ext>
                </a:extLst>
              </p14:cNvPr>
              <p14:cNvContentPartPr/>
              <p14:nvPr/>
            </p14:nvContentPartPr>
            <p14:xfrm>
              <a:off x="2948400" y="3217200"/>
              <a:ext cx="2771640" cy="737280"/>
            </p14:xfrm>
          </p:contentPart>
        </mc:Choice>
        <mc:Fallback xmlns="">
          <p:pic>
            <p:nvPicPr>
              <p:cNvPr id="10" name="Ink 9">
                <a:extLst>
                  <a:ext uri="{FF2B5EF4-FFF2-40B4-BE49-F238E27FC236}">
                    <a16:creationId xmlns:a16="http://schemas.microsoft.com/office/drawing/2014/main" id="{424198B5-8244-4736-912D-634A29B0238B}"/>
                  </a:ext>
                </a:extLst>
              </p:cNvPr>
              <p:cNvPicPr/>
              <p:nvPr/>
            </p:nvPicPr>
            <p:blipFill>
              <a:blip r:embed="rId3"/>
              <a:stretch>
                <a:fillRect/>
              </a:stretch>
            </p:blipFill>
            <p:spPr>
              <a:xfrm>
                <a:off x="2939760" y="3208200"/>
                <a:ext cx="2789280" cy="754920"/>
              </a:xfrm>
              <a:prstGeom prst="rect">
                <a:avLst/>
              </a:prstGeom>
            </p:spPr>
          </p:pic>
        </mc:Fallback>
      </mc:AlternateContent>
      <p:grpSp>
        <p:nvGrpSpPr>
          <p:cNvPr id="20" name="Group 19">
            <a:extLst>
              <a:ext uri="{FF2B5EF4-FFF2-40B4-BE49-F238E27FC236}">
                <a16:creationId xmlns:a16="http://schemas.microsoft.com/office/drawing/2014/main" id="{1A7F2185-B53C-4F86-AD61-1053676AB9BF}"/>
              </a:ext>
            </a:extLst>
          </p:cNvPr>
          <p:cNvGrpSpPr/>
          <p:nvPr/>
        </p:nvGrpSpPr>
        <p:grpSpPr>
          <a:xfrm>
            <a:off x="1600200" y="3733800"/>
            <a:ext cx="4536360" cy="1509840"/>
            <a:chOff x="1220629" y="3322404"/>
            <a:chExt cx="4536360" cy="15098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A4696FC-3EB2-4728-BC05-3CE272E32D11}"/>
                    </a:ext>
                  </a:extLst>
                </p14:cNvPr>
                <p14:cNvContentPartPr/>
                <p14:nvPr/>
              </p14:nvContentPartPr>
              <p14:xfrm>
                <a:off x="2230069" y="3541644"/>
                <a:ext cx="654840" cy="664920"/>
              </p14:xfrm>
            </p:contentPart>
          </mc:Choice>
          <mc:Fallback xmlns="">
            <p:pic>
              <p:nvPicPr>
                <p:cNvPr id="4" name="Ink 3">
                  <a:extLst>
                    <a:ext uri="{FF2B5EF4-FFF2-40B4-BE49-F238E27FC236}">
                      <a16:creationId xmlns:a16="http://schemas.microsoft.com/office/drawing/2014/main" id="{2A4696FC-3EB2-4728-BC05-3CE272E32D11}"/>
                    </a:ext>
                  </a:extLst>
                </p:cNvPr>
                <p:cNvPicPr/>
                <p:nvPr/>
              </p:nvPicPr>
              <p:blipFill>
                <a:blip r:embed="rId5"/>
                <a:stretch>
                  <a:fillRect/>
                </a:stretch>
              </p:blipFill>
              <p:spPr>
                <a:xfrm>
                  <a:off x="2221069" y="3533004"/>
                  <a:ext cx="67248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A25C139-1898-4280-A0BC-4F68BB0C6F6B}"/>
                    </a:ext>
                  </a:extLst>
                </p14:cNvPr>
                <p14:cNvContentPartPr/>
                <p14:nvPr/>
              </p14:nvContentPartPr>
              <p14:xfrm>
                <a:off x="2533549" y="3726684"/>
                <a:ext cx="6120" cy="184320"/>
              </p14:xfrm>
            </p:contentPart>
          </mc:Choice>
          <mc:Fallback xmlns="">
            <p:pic>
              <p:nvPicPr>
                <p:cNvPr id="5" name="Ink 4">
                  <a:extLst>
                    <a:ext uri="{FF2B5EF4-FFF2-40B4-BE49-F238E27FC236}">
                      <a16:creationId xmlns:a16="http://schemas.microsoft.com/office/drawing/2014/main" id="{CA25C139-1898-4280-A0BC-4F68BB0C6F6B}"/>
                    </a:ext>
                  </a:extLst>
                </p:cNvPr>
                <p:cNvPicPr/>
                <p:nvPr/>
              </p:nvPicPr>
              <p:blipFill>
                <a:blip r:embed="rId7"/>
                <a:stretch>
                  <a:fillRect/>
                </a:stretch>
              </p:blipFill>
              <p:spPr>
                <a:xfrm>
                  <a:off x="2524909" y="3718044"/>
                  <a:ext cx="23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5EF4FA2-8518-4FDD-92CB-5A9E536D932E}"/>
                    </a:ext>
                  </a:extLst>
                </p14:cNvPr>
                <p14:cNvContentPartPr/>
                <p14:nvPr/>
              </p14:nvContentPartPr>
              <p14:xfrm>
                <a:off x="2455429" y="3827484"/>
                <a:ext cx="162720" cy="43200"/>
              </p14:xfrm>
            </p:contentPart>
          </mc:Choice>
          <mc:Fallback xmlns="">
            <p:pic>
              <p:nvPicPr>
                <p:cNvPr id="6" name="Ink 5">
                  <a:extLst>
                    <a:ext uri="{FF2B5EF4-FFF2-40B4-BE49-F238E27FC236}">
                      <a16:creationId xmlns:a16="http://schemas.microsoft.com/office/drawing/2014/main" id="{95EF4FA2-8518-4FDD-92CB-5A9E536D932E}"/>
                    </a:ext>
                  </a:extLst>
                </p:cNvPr>
                <p:cNvPicPr/>
                <p:nvPr/>
              </p:nvPicPr>
              <p:blipFill>
                <a:blip r:embed="rId9"/>
                <a:stretch>
                  <a:fillRect/>
                </a:stretch>
              </p:blipFill>
              <p:spPr>
                <a:xfrm>
                  <a:off x="2446789" y="3818844"/>
                  <a:ext cx="1803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85BFEA0C-A975-4129-9E27-0328F8D7C4D8}"/>
                    </a:ext>
                  </a:extLst>
                </p14:cNvPr>
                <p14:cNvContentPartPr/>
                <p14:nvPr/>
              </p14:nvContentPartPr>
              <p14:xfrm>
                <a:off x="2486749" y="4042404"/>
                <a:ext cx="195480" cy="9720"/>
              </p14:xfrm>
            </p:contentPart>
          </mc:Choice>
          <mc:Fallback xmlns="">
            <p:pic>
              <p:nvPicPr>
                <p:cNvPr id="8" name="Ink 7">
                  <a:extLst>
                    <a:ext uri="{FF2B5EF4-FFF2-40B4-BE49-F238E27FC236}">
                      <a16:creationId xmlns:a16="http://schemas.microsoft.com/office/drawing/2014/main" id="{85BFEA0C-A975-4129-9E27-0328F8D7C4D8}"/>
                    </a:ext>
                  </a:extLst>
                </p:cNvPr>
                <p:cNvPicPr/>
                <p:nvPr/>
              </p:nvPicPr>
              <p:blipFill>
                <a:blip r:embed="rId11"/>
                <a:stretch>
                  <a:fillRect/>
                </a:stretch>
              </p:blipFill>
              <p:spPr>
                <a:xfrm>
                  <a:off x="2478109" y="4033404"/>
                  <a:ext cx="213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D7EEE02-A158-4B6E-85C7-8356E869244E}"/>
                    </a:ext>
                  </a:extLst>
                </p14:cNvPr>
                <p14:cNvContentPartPr/>
                <p14:nvPr/>
              </p14:nvContentPartPr>
              <p14:xfrm>
                <a:off x="4902349" y="3440844"/>
                <a:ext cx="854640" cy="819000"/>
              </p14:xfrm>
            </p:contentPart>
          </mc:Choice>
          <mc:Fallback xmlns="">
            <p:pic>
              <p:nvPicPr>
                <p:cNvPr id="11" name="Ink 10">
                  <a:extLst>
                    <a:ext uri="{FF2B5EF4-FFF2-40B4-BE49-F238E27FC236}">
                      <a16:creationId xmlns:a16="http://schemas.microsoft.com/office/drawing/2014/main" id="{ED7EEE02-A158-4B6E-85C7-8356E869244E}"/>
                    </a:ext>
                  </a:extLst>
                </p:cNvPr>
                <p:cNvPicPr/>
                <p:nvPr/>
              </p:nvPicPr>
              <p:blipFill>
                <a:blip r:embed="rId13"/>
                <a:stretch>
                  <a:fillRect/>
                </a:stretch>
              </p:blipFill>
              <p:spPr>
                <a:xfrm>
                  <a:off x="4893349" y="3432204"/>
                  <a:ext cx="872280" cy="836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56E9990-961E-471A-B83F-076D359BD38E}"/>
                    </a:ext>
                  </a:extLst>
                </p14:cNvPr>
                <p14:cNvContentPartPr/>
                <p14:nvPr/>
              </p14:nvContentPartPr>
              <p14:xfrm>
                <a:off x="5269549" y="3322404"/>
                <a:ext cx="34920" cy="122760"/>
              </p14:xfrm>
            </p:contentPart>
          </mc:Choice>
          <mc:Fallback xmlns="">
            <p:pic>
              <p:nvPicPr>
                <p:cNvPr id="12" name="Ink 11">
                  <a:extLst>
                    <a:ext uri="{FF2B5EF4-FFF2-40B4-BE49-F238E27FC236}">
                      <a16:creationId xmlns:a16="http://schemas.microsoft.com/office/drawing/2014/main" id="{756E9990-961E-471A-B83F-076D359BD38E}"/>
                    </a:ext>
                  </a:extLst>
                </p:cNvPr>
                <p:cNvPicPr/>
                <p:nvPr/>
              </p:nvPicPr>
              <p:blipFill>
                <a:blip r:embed="rId15"/>
                <a:stretch>
                  <a:fillRect/>
                </a:stretch>
              </p:blipFill>
              <p:spPr>
                <a:xfrm>
                  <a:off x="5260549" y="3313404"/>
                  <a:ext cx="52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AC34C275-23C1-40FA-AF21-8211DAC9FAAA}"/>
                    </a:ext>
                  </a:extLst>
                </p14:cNvPr>
                <p14:cNvContentPartPr/>
                <p14:nvPr/>
              </p14:nvContentPartPr>
              <p14:xfrm>
                <a:off x="2444989" y="4210524"/>
                <a:ext cx="2738520" cy="621720"/>
              </p14:xfrm>
            </p:contentPart>
          </mc:Choice>
          <mc:Fallback xmlns="">
            <p:pic>
              <p:nvPicPr>
                <p:cNvPr id="14" name="Ink 13">
                  <a:extLst>
                    <a:ext uri="{FF2B5EF4-FFF2-40B4-BE49-F238E27FC236}">
                      <a16:creationId xmlns:a16="http://schemas.microsoft.com/office/drawing/2014/main" id="{AC34C275-23C1-40FA-AF21-8211DAC9FAAA}"/>
                    </a:ext>
                  </a:extLst>
                </p:cNvPr>
                <p:cNvPicPr/>
                <p:nvPr/>
              </p:nvPicPr>
              <p:blipFill>
                <a:blip r:embed="rId17"/>
                <a:stretch>
                  <a:fillRect/>
                </a:stretch>
              </p:blipFill>
              <p:spPr>
                <a:xfrm>
                  <a:off x="2435989" y="4201884"/>
                  <a:ext cx="275616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FFD068CE-80CE-4792-8007-A8E64B969CF2}"/>
                    </a:ext>
                  </a:extLst>
                </p14:cNvPr>
                <p14:cNvContentPartPr/>
                <p14:nvPr/>
              </p14:nvContentPartPr>
              <p14:xfrm>
                <a:off x="1817509" y="3766644"/>
                <a:ext cx="244080" cy="238680"/>
              </p14:xfrm>
            </p:contentPart>
          </mc:Choice>
          <mc:Fallback xmlns="">
            <p:pic>
              <p:nvPicPr>
                <p:cNvPr id="17" name="Ink 16">
                  <a:extLst>
                    <a:ext uri="{FF2B5EF4-FFF2-40B4-BE49-F238E27FC236}">
                      <a16:creationId xmlns:a16="http://schemas.microsoft.com/office/drawing/2014/main" id="{FFD068CE-80CE-4792-8007-A8E64B969CF2}"/>
                    </a:ext>
                  </a:extLst>
                </p:cNvPr>
                <p:cNvPicPr/>
                <p:nvPr/>
              </p:nvPicPr>
              <p:blipFill>
                <a:blip r:embed="rId19"/>
                <a:stretch>
                  <a:fillRect/>
                </a:stretch>
              </p:blipFill>
              <p:spPr>
                <a:xfrm>
                  <a:off x="1808869" y="3757644"/>
                  <a:ext cx="2617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1B606219-61C5-4CE9-894A-10AA35EBA2E6}"/>
                    </a:ext>
                  </a:extLst>
                </p14:cNvPr>
                <p14:cNvContentPartPr/>
                <p14:nvPr/>
              </p14:nvContentPartPr>
              <p14:xfrm>
                <a:off x="1220629" y="3765924"/>
                <a:ext cx="46440" cy="260280"/>
              </p14:xfrm>
            </p:contentPart>
          </mc:Choice>
          <mc:Fallback xmlns="">
            <p:pic>
              <p:nvPicPr>
                <p:cNvPr id="15" name="Ink 14">
                  <a:extLst>
                    <a:ext uri="{FF2B5EF4-FFF2-40B4-BE49-F238E27FC236}">
                      <a16:creationId xmlns:a16="http://schemas.microsoft.com/office/drawing/2014/main" id="{1B606219-61C5-4CE9-894A-10AA35EBA2E6}"/>
                    </a:ext>
                  </a:extLst>
                </p:cNvPr>
                <p:cNvPicPr/>
                <p:nvPr/>
              </p:nvPicPr>
              <p:blipFill>
                <a:blip r:embed="rId21"/>
                <a:stretch>
                  <a:fillRect/>
                </a:stretch>
              </p:blipFill>
              <p:spPr>
                <a:xfrm>
                  <a:off x="1211629" y="3757284"/>
                  <a:ext cx="640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24E3332-01D4-4A7C-9E03-FD973EB38C4A}"/>
                    </a:ext>
                  </a:extLst>
                </p14:cNvPr>
                <p14:cNvContentPartPr/>
                <p14:nvPr/>
              </p14:nvContentPartPr>
              <p14:xfrm>
                <a:off x="1374349" y="3774564"/>
                <a:ext cx="187200" cy="238320"/>
              </p14:xfrm>
            </p:contentPart>
          </mc:Choice>
          <mc:Fallback xmlns="">
            <p:pic>
              <p:nvPicPr>
                <p:cNvPr id="16" name="Ink 15">
                  <a:extLst>
                    <a:ext uri="{FF2B5EF4-FFF2-40B4-BE49-F238E27FC236}">
                      <a16:creationId xmlns:a16="http://schemas.microsoft.com/office/drawing/2014/main" id="{424E3332-01D4-4A7C-9E03-FD973EB38C4A}"/>
                    </a:ext>
                  </a:extLst>
                </p:cNvPr>
                <p:cNvPicPr/>
                <p:nvPr/>
              </p:nvPicPr>
              <p:blipFill>
                <a:blip r:embed="rId23"/>
                <a:stretch>
                  <a:fillRect/>
                </a:stretch>
              </p:blipFill>
              <p:spPr>
                <a:xfrm>
                  <a:off x="1365709" y="3765924"/>
                  <a:ext cx="2048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8780FB75-4871-48A4-B49B-08C8E79D1FDE}"/>
                    </a:ext>
                  </a:extLst>
                </p14:cNvPr>
                <p14:cNvContentPartPr/>
                <p14:nvPr/>
              </p14:nvContentPartPr>
              <p14:xfrm>
                <a:off x="1392709" y="3791844"/>
                <a:ext cx="146160" cy="24480"/>
              </p14:xfrm>
            </p:contentPart>
          </mc:Choice>
          <mc:Fallback xmlns="">
            <p:pic>
              <p:nvPicPr>
                <p:cNvPr id="18" name="Ink 17">
                  <a:extLst>
                    <a:ext uri="{FF2B5EF4-FFF2-40B4-BE49-F238E27FC236}">
                      <a16:creationId xmlns:a16="http://schemas.microsoft.com/office/drawing/2014/main" id="{8780FB75-4871-48A4-B49B-08C8E79D1FDE}"/>
                    </a:ext>
                  </a:extLst>
                </p:cNvPr>
                <p:cNvPicPr/>
                <p:nvPr/>
              </p:nvPicPr>
              <p:blipFill>
                <a:blip r:embed="rId25"/>
                <a:stretch>
                  <a:fillRect/>
                </a:stretch>
              </p:blipFill>
              <p:spPr>
                <a:xfrm>
                  <a:off x="1383709" y="3782844"/>
                  <a:ext cx="163800" cy="42120"/>
                </a:xfrm>
                <a:prstGeom prst="rect">
                  <a:avLst/>
                </a:prstGeom>
              </p:spPr>
            </p:pic>
          </mc:Fallback>
        </mc:AlternateContent>
      </p:grpSp>
      <p:grpSp>
        <p:nvGrpSpPr>
          <p:cNvPr id="24" name="Group 23">
            <a:extLst>
              <a:ext uri="{FF2B5EF4-FFF2-40B4-BE49-F238E27FC236}">
                <a16:creationId xmlns:a16="http://schemas.microsoft.com/office/drawing/2014/main" id="{CC39200B-7619-42CB-A8DB-67132C4F30FA}"/>
              </a:ext>
            </a:extLst>
          </p:cNvPr>
          <p:cNvGrpSpPr/>
          <p:nvPr/>
        </p:nvGrpSpPr>
        <p:grpSpPr>
          <a:xfrm>
            <a:off x="4167600" y="2683800"/>
            <a:ext cx="841680" cy="290520"/>
            <a:chOff x="3810109" y="2289204"/>
            <a:chExt cx="841680" cy="29052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3CA00E2C-0373-47DD-BE87-3B97EAC8E051}"/>
                    </a:ext>
                  </a:extLst>
                </p14:cNvPr>
                <p14:cNvContentPartPr/>
                <p14:nvPr/>
              </p14:nvContentPartPr>
              <p14:xfrm>
                <a:off x="3832069" y="2413404"/>
                <a:ext cx="151920" cy="166320"/>
              </p14:xfrm>
            </p:contentPart>
          </mc:Choice>
          <mc:Fallback xmlns="">
            <p:pic>
              <p:nvPicPr>
                <p:cNvPr id="21" name="Ink 20">
                  <a:extLst>
                    <a:ext uri="{FF2B5EF4-FFF2-40B4-BE49-F238E27FC236}">
                      <a16:creationId xmlns:a16="http://schemas.microsoft.com/office/drawing/2014/main" id="{3CA00E2C-0373-47DD-BE87-3B97EAC8E051}"/>
                    </a:ext>
                  </a:extLst>
                </p:cNvPr>
                <p:cNvPicPr/>
                <p:nvPr/>
              </p:nvPicPr>
              <p:blipFill>
                <a:blip r:embed="rId27"/>
                <a:stretch>
                  <a:fillRect/>
                </a:stretch>
              </p:blipFill>
              <p:spPr>
                <a:xfrm>
                  <a:off x="3823429" y="2404404"/>
                  <a:ext cx="169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503ABC9E-1536-485C-BAA5-EAAC4AAF0375}"/>
                    </a:ext>
                  </a:extLst>
                </p14:cNvPr>
                <p14:cNvContentPartPr/>
                <p14:nvPr/>
              </p14:nvContentPartPr>
              <p14:xfrm>
                <a:off x="3810109" y="2289204"/>
                <a:ext cx="289440" cy="88920"/>
              </p14:xfrm>
            </p:contentPart>
          </mc:Choice>
          <mc:Fallback xmlns="">
            <p:pic>
              <p:nvPicPr>
                <p:cNvPr id="22" name="Ink 21">
                  <a:extLst>
                    <a:ext uri="{FF2B5EF4-FFF2-40B4-BE49-F238E27FC236}">
                      <a16:creationId xmlns:a16="http://schemas.microsoft.com/office/drawing/2014/main" id="{503ABC9E-1536-485C-BAA5-EAAC4AAF0375}"/>
                    </a:ext>
                  </a:extLst>
                </p:cNvPr>
                <p:cNvPicPr/>
                <p:nvPr/>
              </p:nvPicPr>
              <p:blipFill>
                <a:blip r:embed="rId29"/>
                <a:stretch>
                  <a:fillRect/>
                </a:stretch>
              </p:blipFill>
              <p:spPr>
                <a:xfrm>
                  <a:off x="3801109" y="2280564"/>
                  <a:ext cx="307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BE90CA69-04B7-4C86-A3EA-3F27E91FF05F}"/>
                    </a:ext>
                  </a:extLst>
                </p14:cNvPr>
                <p14:cNvContentPartPr/>
                <p14:nvPr/>
              </p14:nvContentPartPr>
              <p14:xfrm>
                <a:off x="4039069" y="2301804"/>
                <a:ext cx="612720" cy="275040"/>
              </p14:xfrm>
            </p:contentPart>
          </mc:Choice>
          <mc:Fallback xmlns="">
            <p:pic>
              <p:nvPicPr>
                <p:cNvPr id="23" name="Ink 22">
                  <a:extLst>
                    <a:ext uri="{FF2B5EF4-FFF2-40B4-BE49-F238E27FC236}">
                      <a16:creationId xmlns:a16="http://schemas.microsoft.com/office/drawing/2014/main" id="{BE90CA69-04B7-4C86-A3EA-3F27E91FF05F}"/>
                    </a:ext>
                  </a:extLst>
                </p:cNvPr>
                <p:cNvPicPr/>
                <p:nvPr/>
              </p:nvPicPr>
              <p:blipFill>
                <a:blip r:embed="rId31"/>
                <a:stretch>
                  <a:fillRect/>
                </a:stretch>
              </p:blipFill>
              <p:spPr>
                <a:xfrm>
                  <a:off x="4030069" y="2293164"/>
                  <a:ext cx="630360" cy="292680"/>
                </a:xfrm>
                <a:prstGeom prst="rect">
                  <a:avLst/>
                </a:prstGeom>
              </p:spPr>
            </p:pic>
          </mc:Fallback>
        </mc:AlternateContent>
      </p:grpSp>
      <p:grpSp>
        <p:nvGrpSpPr>
          <p:cNvPr id="33" name="Group 32">
            <a:extLst>
              <a:ext uri="{FF2B5EF4-FFF2-40B4-BE49-F238E27FC236}">
                <a16:creationId xmlns:a16="http://schemas.microsoft.com/office/drawing/2014/main" id="{79907CF7-4BB6-4193-9AF1-52B86F087213}"/>
              </a:ext>
            </a:extLst>
          </p:cNvPr>
          <p:cNvGrpSpPr/>
          <p:nvPr/>
        </p:nvGrpSpPr>
        <p:grpSpPr>
          <a:xfrm>
            <a:off x="6199200" y="4024680"/>
            <a:ext cx="210600" cy="320040"/>
            <a:chOff x="5819629" y="3613284"/>
            <a:chExt cx="210600" cy="320040"/>
          </a:xfrm>
        </p:grpSpPr>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7F82B499-6A30-47FF-87A1-25671CB377E9}"/>
                    </a:ext>
                  </a:extLst>
                </p14:cNvPr>
                <p14:cNvContentPartPr/>
                <p14:nvPr/>
              </p14:nvContentPartPr>
              <p14:xfrm>
                <a:off x="5893069" y="3677004"/>
                <a:ext cx="5040" cy="256320"/>
              </p14:xfrm>
            </p:contentPart>
          </mc:Choice>
          <mc:Fallback xmlns="">
            <p:pic>
              <p:nvPicPr>
                <p:cNvPr id="25" name="Ink 24">
                  <a:extLst>
                    <a:ext uri="{FF2B5EF4-FFF2-40B4-BE49-F238E27FC236}">
                      <a16:creationId xmlns:a16="http://schemas.microsoft.com/office/drawing/2014/main" id="{7F82B499-6A30-47FF-87A1-25671CB377E9}"/>
                    </a:ext>
                  </a:extLst>
                </p:cNvPr>
                <p:cNvPicPr/>
                <p:nvPr/>
              </p:nvPicPr>
              <p:blipFill>
                <a:blip r:embed="rId33"/>
                <a:stretch>
                  <a:fillRect/>
                </a:stretch>
              </p:blipFill>
              <p:spPr>
                <a:xfrm>
                  <a:off x="5884069" y="3668004"/>
                  <a:ext cx="226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A839EA5C-8EAC-4795-A189-2897E1471824}"/>
                    </a:ext>
                  </a:extLst>
                </p14:cNvPr>
                <p14:cNvContentPartPr/>
                <p14:nvPr/>
              </p14:nvContentPartPr>
              <p14:xfrm>
                <a:off x="5819629" y="3613284"/>
                <a:ext cx="210600" cy="181080"/>
              </p14:xfrm>
            </p:contentPart>
          </mc:Choice>
          <mc:Fallback xmlns="">
            <p:pic>
              <p:nvPicPr>
                <p:cNvPr id="26" name="Ink 25">
                  <a:extLst>
                    <a:ext uri="{FF2B5EF4-FFF2-40B4-BE49-F238E27FC236}">
                      <a16:creationId xmlns:a16="http://schemas.microsoft.com/office/drawing/2014/main" id="{A839EA5C-8EAC-4795-A189-2897E1471824}"/>
                    </a:ext>
                  </a:extLst>
                </p:cNvPr>
                <p:cNvPicPr/>
                <p:nvPr/>
              </p:nvPicPr>
              <p:blipFill>
                <a:blip r:embed="rId35"/>
                <a:stretch>
                  <a:fillRect/>
                </a:stretch>
              </p:blipFill>
              <p:spPr>
                <a:xfrm>
                  <a:off x="5810989" y="3604284"/>
                  <a:ext cx="228240" cy="19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8DC0DB03-FBDA-4504-A9C0-A086F542833C}"/>
                  </a:ext>
                </a:extLst>
              </p14:cNvPr>
              <p14:cNvContentPartPr/>
              <p14:nvPr/>
            </p14:nvContentPartPr>
            <p14:xfrm>
              <a:off x="3245040" y="3283440"/>
              <a:ext cx="227160" cy="313920"/>
            </p14:xfrm>
          </p:contentPart>
        </mc:Choice>
        <mc:Fallback xmlns="">
          <p:pic>
            <p:nvPicPr>
              <p:cNvPr id="34" name="Ink 33">
                <a:extLst>
                  <a:ext uri="{FF2B5EF4-FFF2-40B4-BE49-F238E27FC236}">
                    <a16:creationId xmlns:a16="http://schemas.microsoft.com/office/drawing/2014/main" id="{8DC0DB03-FBDA-4504-A9C0-A086F542833C}"/>
                  </a:ext>
                </a:extLst>
              </p:cNvPr>
              <p:cNvPicPr/>
              <p:nvPr/>
            </p:nvPicPr>
            <p:blipFill>
              <a:blip r:embed="rId37"/>
              <a:stretch>
                <a:fillRect/>
              </a:stretch>
            </p:blipFill>
            <p:spPr>
              <a:xfrm>
                <a:off x="3236040" y="3274800"/>
                <a:ext cx="244800" cy="331560"/>
              </a:xfrm>
              <a:prstGeom prst="rect">
                <a:avLst/>
              </a:prstGeom>
            </p:spPr>
          </p:pic>
        </mc:Fallback>
      </mc:AlternateContent>
      <p:grpSp>
        <p:nvGrpSpPr>
          <p:cNvPr id="38" name="Group 37">
            <a:extLst>
              <a:ext uri="{FF2B5EF4-FFF2-40B4-BE49-F238E27FC236}">
                <a16:creationId xmlns:a16="http://schemas.microsoft.com/office/drawing/2014/main" id="{CF85D0F6-4E1A-4682-AEEF-866264595681}"/>
              </a:ext>
            </a:extLst>
          </p:cNvPr>
          <p:cNvGrpSpPr/>
          <p:nvPr/>
        </p:nvGrpSpPr>
        <p:grpSpPr>
          <a:xfrm>
            <a:off x="3050280" y="2878800"/>
            <a:ext cx="329040" cy="220320"/>
            <a:chOff x="2670709" y="2467404"/>
            <a:chExt cx="329040" cy="220320"/>
          </a:xfrm>
        </p:grpSpPr>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CEB57062-1E5C-4001-9155-12426400918A}"/>
                    </a:ext>
                  </a:extLst>
                </p14:cNvPr>
                <p14:cNvContentPartPr/>
                <p14:nvPr/>
              </p14:nvContentPartPr>
              <p14:xfrm>
                <a:off x="2845669" y="2489004"/>
                <a:ext cx="27720" cy="171000"/>
              </p14:xfrm>
            </p:contentPart>
          </mc:Choice>
          <mc:Fallback xmlns="">
            <p:pic>
              <p:nvPicPr>
                <p:cNvPr id="35" name="Ink 34">
                  <a:extLst>
                    <a:ext uri="{FF2B5EF4-FFF2-40B4-BE49-F238E27FC236}">
                      <a16:creationId xmlns:a16="http://schemas.microsoft.com/office/drawing/2014/main" id="{CEB57062-1E5C-4001-9155-12426400918A}"/>
                    </a:ext>
                  </a:extLst>
                </p:cNvPr>
                <p:cNvPicPr/>
                <p:nvPr/>
              </p:nvPicPr>
              <p:blipFill>
                <a:blip r:embed="rId39"/>
                <a:stretch>
                  <a:fillRect/>
                </a:stretch>
              </p:blipFill>
              <p:spPr>
                <a:xfrm>
                  <a:off x="2836669" y="2480364"/>
                  <a:ext cx="45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49FCD8E6-3D07-4749-941B-4C02FBBE2657}"/>
                    </a:ext>
                  </a:extLst>
                </p14:cNvPr>
                <p14:cNvContentPartPr/>
                <p14:nvPr/>
              </p14:nvContentPartPr>
              <p14:xfrm>
                <a:off x="2670709" y="2467404"/>
                <a:ext cx="318240" cy="66240"/>
              </p14:xfrm>
            </p:contentPart>
          </mc:Choice>
          <mc:Fallback xmlns="">
            <p:pic>
              <p:nvPicPr>
                <p:cNvPr id="36" name="Ink 35">
                  <a:extLst>
                    <a:ext uri="{FF2B5EF4-FFF2-40B4-BE49-F238E27FC236}">
                      <a16:creationId xmlns:a16="http://schemas.microsoft.com/office/drawing/2014/main" id="{49FCD8E6-3D07-4749-941B-4C02FBBE2657}"/>
                    </a:ext>
                  </a:extLst>
                </p:cNvPr>
                <p:cNvPicPr/>
                <p:nvPr/>
              </p:nvPicPr>
              <p:blipFill>
                <a:blip r:embed="rId41"/>
                <a:stretch>
                  <a:fillRect/>
                </a:stretch>
              </p:blipFill>
              <p:spPr>
                <a:xfrm>
                  <a:off x="2662069" y="2458404"/>
                  <a:ext cx="335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21B680A0-C79A-4524-8DC7-2AED18B7B429}"/>
                    </a:ext>
                  </a:extLst>
                </p14:cNvPr>
                <p14:cNvContentPartPr/>
                <p14:nvPr/>
              </p14:nvContentPartPr>
              <p14:xfrm>
                <a:off x="2754589" y="2633724"/>
                <a:ext cx="245160" cy="54000"/>
              </p14:xfrm>
            </p:contentPart>
          </mc:Choice>
          <mc:Fallback xmlns="">
            <p:pic>
              <p:nvPicPr>
                <p:cNvPr id="37" name="Ink 36">
                  <a:extLst>
                    <a:ext uri="{FF2B5EF4-FFF2-40B4-BE49-F238E27FC236}">
                      <a16:creationId xmlns:a16="http://schemas.microsoft.com/office/drawing/2014/main" id="{21B680A0-C79A-4524-8DC7-2AED18B7B429}"/>
                    </a:ext>
                  </a:extLst>
                </p:cNvPr>
                <p:cNvPicPr/>
                <p:nvPr/>
              </p:nvPicPr>
              <p:blipFill>
                <a:blip r:embed="rId43"/>
                <a:stretch>
                  <a:fillRect/>
                </a:stretch>
              </p:blipFill>
              <p:spPr>
                <a:xfrm>
                  <a:off x="2745949" y="2624724"/>
                  <a:ext cx="262800" cy="71640"/>
                </a:xfrm>
                <a:prstGeom prst="rect">
                  <a:avLst/>
                </a:prstGeom>
              </p:spPr>
            </p:pic>
          </mc:Fallback>
        </mc:AlternateContent>
      </p:grpSp>
      <p:grpSp>
        <p:nvGrpSpPr>
          <p:cNvPr id="45" name="Group 44">
            <a:extLst>
              <a:ext uri="{FF2B5EF4-FFF2-40B4-BE49-F238E27FC236}">
                <a16:creationId xmlns:a16="http://schemas.microsoft.com/office/drawing/2014/main" id="{7E481FD4-70B5-49BF-BBE4-2E75C34D4ED0}"/>
              </a:ext>
            </a:extLst>
          </p:cNvPr>
          <p:cNvGrpSpPr/>
          <p:nvPr/>
        </p:nvGrpSpPr>
        <p:grpSpPr>
          <a:xfrm>
            <a:off x="4960440" y="3790680"/>
            <a:ext cx="199440" cy="171000"/>
            <a:chOff x="4580869" y="3379284"/>
            <a:chExt cx="199440" cy="171000"/>
          </a:xfrm>
        </p:grpSpPr>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5D5359BD-3808-4D58-8A57-2A8BFA508AB6}"/>
                    </a:ext>
                  </a:extLst>
                </p14:cNvPr>
                <p14:cNvContentPartPr/>
                <p14:nvPr/>
              </p14:nvContentPartPr>
              <p14:xfrm>
                <a:off x="4683109" y="3379284"/>
                <a:ext cx="13680" cy="171000"/>
              </p14:xfrm>
            </p:contentPart>
          </mc:Choice>
          <mc:Fallback xmlns="">
            <p:pic>
              <p:nvPicPr>
                <p:cNvPr id="39" name="Ink 38">
                  <a:extLst>
                    <a:ext uri="{FF2B5EF4-FFF2-40B4-BE49-F238E27FC236}">
                      <a16:creationId xmlns:a16="http://schemas.microsoft.com/office/drawing/2014/main" id="{5D5359BD-3808-4D58-8A57-2A8BFA508AB6}"/>
                    </a:ext>
                  </a:extLst>
                </p:cNvPr>
                <p:cNvPicPr/>
                <p:nvPr/>
              </p:nvPicPr>
              <p:blipFill>
                <a:blip r:embed="rId45"/>
                <a:stretch>
                  <a:fillRect/>
                </a:stretch>
              </p:blipFill>
              <p:spPr>
                <a:xfrm>
                  <a:off x="4674469" y="3370284"/>
                  <a:ext cx="31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Ink 39">
                  <a:extLst>
                    <a:ext uri="{FF2B5EF4-FFF2-40B4-BE49-F238E27FC236}">
                      <a16:creationId xmlns:a16="http://schemas.microsoft.com/office/drawing/2014/main" id="{8A7155FA-0750-4EEC-AA7E-FCCF1CEBAE5C}"/>
                    </a:ext>
                  </a:extLst>
                </p14:cNvPr>
                <p14:cNvContentPartPr/>
                <p14:nvPr/>
              </p14:nvContentPartPr>
              <p14:xfrm>
                <a:off x="4580869" y="3422124"/>
                <a:ext cx="199440" cy="95040"/>
              </p14:xfrm>
            </p:contentPart>
          </mc:Choice>
          <mc:Fallback xmlns="">
            <p:pic>
              <p:nvPicPr>
                <p:cNvPr id="40" name="Ink 39">
                  <a:extLst>
                    <a:ext uri="{FF2B5EF4-FFF2-40B4-BE49-F238E27FC236}">
                      <a16:creationId xmlns:a16="http://schemas.microsoft.com/office/drawing/2014/main" id="{8A7155FA-0750-4EEC-AA7E-FCCF1CEBAE5C}"/>
                    </a:ext>
                  </a:extLst>
                </p:cNvPr>
                <p:cNvPicPr/>
                <p:nvPr/>
              </p:nvPicPr>
              <p:blipFill>
                <a:blip r:embed="rId47"/>
                <a:stretch>
                  <a:fillRect/>
                </a:stretch>
              </p:blipFill>
              <p:spPr>
                <a:xfrm>
                  <a:off x="4572229" y="3413124"/>
                  <a:ext cx="217080" cy="11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E76EAE6A-146F-45A2-A5E9-5372D4497F8F}"/>
                  </a:ext>
                </a:extLst>
              </p14:cNvPr>
              <p14:cNvContentPartPr/>
              <p14:nvPr/>
            </p14:nvContentPartPr>
            <p14:xfrm>
              <a:off x="4858200" y="4601040"/>
              <a:ext cx="192240" cy="25920"/>
            </p14:xfrm>
          </p:contentPart>
        </mc:Choice>
        <mc:Fallback xmlns="">
          <p:pic>
            <p:nvPicPr>
              <p:cNvPr id="41" name="Ink 40">
                <a:extLst>
                  <a:ext uri="{FF2B5EF4-FFF2-40B4-BE49-F238E27FC236}">
                    <a16:creationId xmlns:a16="http://schemas.microsoft.com/office/drawing/2014/main" id="{E76EAE6A-146F-45A2-A5E9-5372D4497F8F}"/>
                  </a:ext>
                </a:extLst>
              </p:cNvPr>
              <p:cNvPicPr/>
              <p:nvPr/>
            </p:nvPicPr>
            <p:blipFill>
              <a:blip r:embed="rId49"/>
              <a:stretch>
                <a:fillRect/>
              </a:stretch>
            </p:blipFill>
            <p:spPr>
              <a:xfrm>
                <a:off x="4849560" y="4592040"/>
                <a:ext cx="209880" cy="43560"/>
              </a:xfrm>
              <a:prstGeom prst="rect">
                <a:avLst/>
              </a:prstGeom>
            </p:spPr>
          </p:pic>
        </mc:Fallback>
      </mc:AlternateContent>
      <p:grpSp>
        <p:nvGrpSpPr>
          <p:cNvPr id="44" name="Group 43">
            <a:extLst>
              <a:ext uri="{FF2B5EF4-FFF2-40B4-BE49-F238E27FC236}">
                <a16:creationId xmlns:a16="http://schemas.microsoft.com/office/drawing/2014/main" id="{EE180082-C479-46E5-B76C-0DDE08BB88F9}"/>
              </a:ext>
            </a:extLst>
          </p:cNvPr>
          <p:cNvGrpSpPr/>
          <p:nvPr/>
        </p:nvGrpSpPr>
        <p:grpSpPr>
          <a:xfrm>
            <a:off x="4754520" y="4225920"/>
            <a:ext cx="364320" cy="209880"/>
            <a:chOff x="4374949" y="3814524"/>
            <a:chExt cx="364320" cy="209880"/>
          </a:xfrm>
        </p:grpSpPr>
        <mc:AlternateContent xmlns:mc="http://schemas.openxmlformats.org/markup-compatibility/2006" xmlns:p14="http://schemas.microsoft.com/office/powerpoint/2010/main">
          <mc:Choice Requires="p14">
            <p:contentPart p14:bwMode="auto" r:id="rId50">
              <p14:nvContentPartPr>
                <p14:cNvPr id="42" name="Ink 41">
                  <a:extLst>
                    <a:ext uri="{FF2B5EF4-FFF2-40B4-BE49-F238E27FC236}">
                      <a16:creationId xmlns:a16="http://schemas.microsoft.com/office/drawing/2014/main" id="{34BEE434-26E8-4A22-A44B-705C56A35A44}"/>
                    </a:ext>
                  </a:extLst>
                </p14:cNvPr>
                <p14:cNvContentPartPr/>
                <p14:nvPr/>
              </p14:nvContentPartPr>
              <p14:xfrm>
                <a:off x="4374949" y="3814524"/>
                <a:ext cx="173880" cy="176760"/>
              </p14:xfrm>
            </p:contentPart>
          </mc:Choice>
          <mc:Fallback xmlns="">
            <p:pic>
              <p:nvPicPr>
                <p:cNvPr id="42" name="Ink 41">
                  <a:extLst>
                    <a:ext uri="{FF2B5EF4-FFF2-40B4-BE49-F238E27FC236}">
                      <a16:creationId xmlns:a16="http://schemas.microsoft.com/office/drawing/2014/main" id="{34BEE434-26E8-4A22-A44B-705C56A35A44}"/>
                    </a:ext>
                  </a:extLst>
                </p:cNvPr>
                <p:cNvPicPr/>
                <p:nvPr/>
              </p:nvPicPr>
              <p:blipFill>
                <a:blip r:embed="rId51"/>
                <a:stretch>
                  <a:fillRect/>
                </a:stretch>
              </p:blipFill>
              <p:spPr>
                <a:xfrm>
                  <a:off x="4365949" y="3805524"/>
                  <a:ext cx="191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8CE858FD-AC03-4E93-8CAB-BF9D24541D83}"/>
                    </a:ext>
                  </a:extLst>
                </p14:cNvPr>
                <p14:cNvContentPartPr/>
                <p14:nvPr/>
              </p14:nvContentPartPr>
              <p14:xfrm>
                <a:off x="4575829" y="3933684"/>
                <a:ext cx="163440" cy="90720"/>
              </p14:xfrm>
            </p:contentPart>
          </mc:Choice>
          <mc:Fallback xmlns="">
            <p:pic>
              <p:nvPicPr>
                <p:cNvPr id="43" name="Ink 42">
                  <a:extLst>
                    <a:ext uri="{FF2B5EF4-FFF2-40B4-BE49-F238E27FC236}">
                      <a16:creationId xmlns:a16="http://schemas.microsoft.com/office/drawing/2014/main" id="{8CE858FD-AC03-4E93-8CAB-BF9D24541D83}"/>
                    </a:ext>
                  </a:extLst>
                </p:cNvPr>
                <p:cNvPicPr/>
                <p:nvPr/>
              </p:nvPicPr>
              <p:blipFill>
                <a:blip r:embed="rId53"/>
                <a:stretch>
                  <a:fillRect/>
                </a:stretch>
              </p:blipFill>
              <p:spPr>
                <a:xfrm>
                  <a:off x="4567189" y="3924684"/>
                  <a:ext cx="181080" cy="108360"/>
                </a:xfrm>
                <a:prstGeom prst="rect">
                  <a:avLst/>
                </a:prstGeom>
              </p:spPr>
            </p:pic>
          </mc:Fallback>
        </mc:AlternateContent>
      </p:grpSp>
      <p:grpSp>
        <p:nvGrpSpPr>
          <p:cNvPr id="50" name="Group 49">
            <a:extLst>
              <a:ext uri="{FF2B5EF4-FFF2-40B4-BE49-F238E27FC236}">
                <a16:creationId xmlns:a16="http://schemas.microsoft.com/office/drawing/2014/main" id="{423C6F92-F794-48FD-84B6-F99D1C843F13}"/>
              </a:ext>
            </a:extLst>
          </p:cNvPr>
          <p:cNvGrpSpPr/>
          <p:nvPr/>
        </p:nvGrpSpPr>
        <p:grpSpPr>
          <a:xfrm>
            <a:off x="693720" y="4126920"/>
            <a:ext cx="654840" cy="392040"/>
            <a:chOff x="314149" y="3715524"/>
            <a:chExt cx="654840" cy="392040"/>
          </a:xfrm>
        </p:grpSpPr>
        <mc:AlternateContent xmlns:mc="http://schemas.openxmlformats.org/markup-compatibility/2006" xmlns:p14="http://schemas.microsoft.com/office/powerpoint/2010/main">
          <mc:Choice Requires="p14">
            <p:contentPart p14:bwMode="auto" r:id="rId54">
              <p14:nvContentPartPr>
                <p14:cNvPr id="46" name="Ink 45">
                  <a:extLst>
                    <a:ext uri="{FF2B5EF4-FFF2-40B4-BE49-F238E27FC236}">
                      <a16:creationId xmlns:a16="http://schemas.microsoft.com/office/drawing/2014/main" id="{65E87B9C-D8B4-443B-BC85-3A7B12C10860}"/>
                    </a:ext>
                  </a:extLst>
                </p14:cNvPr>
                <p14:cNvContentPartPr/>
                <p14:nvPr/>
              </p14:nvContentPartPr>
              <p14:xfrm>
                <a:off x="314149" y="3715524"/>
                <a:ext cx="167760" cy="256320"/>
              </p14:xfrm>
            </p:contentPart>
          </mc:Choice>
          <mc:Fallback xmlns="">
            <p:pic>
              <p:nvPicPr>
                <p:cNvPr id="46" name="Ink 45">
                  <a:extLst>
                    <a:ext uri="{FF2B5EF4-FFF2-40B4-BE49-F238E27FC236}">
                      <a16:creationId xmlns:a16="http://schemas.microsoft.com/office/drawing/2014/main" id="{65E87B9C-D8B4-443B-BC85-3A7B12C10860}"/>
                    </a:ext>
                  </a:extLst>
                </p:cNvPr>
                <p:cNvPicPr/>
                <p:nvPr/>
              </p:nvPicPr>
              <p:blipFill>
                <a:blip r:embed="rId55"/>
                <a:stretch>
                  <a:fillRect/>
                </a:stretch>
              </p:blipFill>
              <p:spPr>
                <a:xfrm>
                  <a:off x="305509" y="3706884"/>
                  <a:ext cx="1854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 46">
                  <a:extLst>
                    <a:ext uri="{FF2B5EF4-FFF2-40B4-BE49-F238E27FC236}">
                      <a16:creationId xmlns:a16="http://schemas.microsoft.com/office/drawing/2014/main" id="{14163274-0061-4FB1-A85A-9787170B6F2A}"/>
                    </a:ext>
                  </a:extLst>
                </p14:cNvPr>
                <p14:cNvContentPartPr/>
                <p14:nvPr/>
              </p14:nvContentPartPr>
              <p14:xfrm>
                <a:off x="504229" y="3946644"/>
                <a:ext cx="89280" cy="160920"/>
              </p14:xfrm>
            </p:contentPart>
          </mc:Choice>
          <mc:Fallback xmlns="">
            <p:pic>
              <p:nvPicPr>
                <p:cNvPr id="47" name="Ink 46">
                  <a:extLst>
                    <a:ext uri="{FF2B5EF4-FFF2-40B4-BE49-F238E27FC236}">
                      <a16:creationId xmlns:a16="http://schemas.microsoft.com/office/drawing/2014/main" id="{14163274-0061-4FB1-A85A-9787170B6F2A}"/>
                    </a:ext>
                  </a:extLst>
                </p:cNvPr>
                <p:cNvPicPr/>
                <p:nvPr/>
              </p:nvPicPr>
              <p:blipFill>
                <a:blip r:embed="rId57"/>
                <a:stretch>
                  <a:fillRect/>
                </a:stretch>
              </p:blipFill>
              <p:spPr>
                <a:xfrm>
                  <a:off x="495229" y="3938004"/>
                  <a:ext cx="106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E7CD08C0-A46D-42B8-AEED-F07BED5B77AC}"/>
                    </a:ext>
                  </a:extLst>
                </p14:cNvPr>
                <p14:cNvContentPartPr/>
                <p14:nvPr/>
              </p14:nvContentPartPr>
              <p14:xfrm>
                <a:off x="695749" y="3825684"/>
                <a:ext cx="173520" cy="25200"/>
              </p14:xfrm>
            </p:contentPart>
          </mc:Choice>
          <mc:Fallback xmlns="">
            <p:pic>
              <p:nvPicPr>
                <p:cNvPr id="48" name="Ink 47">
                  <a:extLst>
                    <a:ext uri="{FF2B5EF4-FFF2-40B4-BE49-F238E27FC236}">
                      <a16:creationId xmlns:a16="http://schemas.microsoft.com/office/drawing/2014/main" id="{E7CD08C0-A46D-42B8-AEED-F07BED5B77AC}"/>
                    </a:ext>
                  </a:extLst>
                </p:cNvPr>
                <p:cNvPicPr/>
                <p:nvPr/>
              </p:nvPicPr>
              <p:blipFill>
                <a:blip r:embed="rId59"/>
                <a:stretch>
                  <a:fillRect/>
                </a:stretch>
              </p:blipFill>
              <p:spPr>
                <a:xfrm>
                  <a:off x="687109" y="3817044"/>
                  <a:ext cx="191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Ink 48">
                  <a:extLst>
                    <a:ext uri="{FF2B5EF4-FFF2-40B4-BE49-F238E27FC236}">
                      <a16:creationId xmlns:a16="http://schemas.microsoft.com/office/drawing/2014/main" id="{B8B850E2-E030-43B6-ABB6-F9C3B5B6821A}"/>
                    </a:ext>
                  </a:extLst>
                </p14:cNvPr>
                <p14:cNvContentPartPr/>
                <p14:nvPr/>
              </p14:nvContentPartPr>
              <p14:xfrm>
                <a:off x="730309" y="3946644"/>
                <a:ext cx="238680" cy="45720"/>
              </p14:xfrm>
            </p:contentPart>
          </mc:Choice>
          <mc:Fallback xmlns="">
            <p:pic>
              <p:nvPicPr>
                <p:cNvPr id="49" name="Ink 48">
                  <a:extLst>
                    <a:ext uri="{FF2B5EF4-FFF2-40B4-BE49-F238E27FC236}">
                      <a16:creationId xmlns:a16="http://schemas.microsoft.com/office/drawing/2014/main" id="{B8B850E2-E030-43B6-ABB6-F9C3B5B6821A}"/>
                    </a:ext>
                  </a:extLst>
                </p:cNvPr>
                <p:cNvPicPr/>
                <p:nvPr/>
              </p:nvPicPr>
              <p:blipFill>
                <a:blip r:embed="rId61"/>
                <a:stretch>
                  <a:fillRect/>
                </a:stretch>
              </p:blipFill>
              <p:spPr>
                <a:xfrm>
                  <a:off x="721669" y="3938004"/>
                  <a:ext cx="25632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140" name="Ink 139">
                <a:extLst>
                  <a:ext uri="{FF2B5EF4-FFF2-40B4-BE49-F238E27FC236}">
                    <a16:creationId xmlns:a16="http://schemas.microsoft.com/office/drawing/2014/main" id="{5D439520-D1B2-4759-AA3C-A6A5B8848323}"/>
                  </a:ext>
                </a:extLst>
              </p14:cNvPr>
              <p14:cNvContentPartPr/>
              <p14:nvPr/>
            </p14:nvContentPartPr>
            <p14:xfrm>
              <a:off x="6656749" y="3513084"/>
              <a:ext cx="360" cy="360"/>
            </p14:xfrm>
          </p:contentPart>
        </mc:Choice>
        <mc:Fallback xmlns="">
          <p:pic>
            <p:nvPicPr>
              <p:cNvPr id="140" name="Ink 139">
                <a:extLst>
                  <a:ext uri="{FF2B5EF4-FFF2-40B4-BE49-F238E27FC236}">
                    <a16:creationId xmlns:a16="http://schemas.microsoft.com/office/drawing/2014/main" id="{5D439520-D1B2-4759-AA3C-A6A5B8848323}"/>
                  </a:ext>
                </a:extLst>
              </p:cNvPr>
              <p:cNvPicPr/>
              <p:nvPr/>
            </p:nvPicPr>
            <p:blipFill>
              <a:blip r:embed="rId63"/>
              <a:stretch>
                <a:fillRect/>
              </a:stretch>
            </p:blipFill>
            <p:spPr>
              <a:xfrm>
                <a:off x="6648109" y="3504084"/>
                <a:ext cx="18000" cy="18000"/>
              </a:xfrm>
              <a:prstGeom prst="rect">
                <a:avLst/>
              </a:prstGeom>
            </p:spPr>
          </p:pic>
        </mc:Fallback>
      </mc:AlternateContent>
      <p:graphicFrame>
        <p:nvGraphicFramePr>
          <p:cNvPr id="7" name="Table 8">
            <a:extLst>
              <a:ext uri="{FF2B5EF4-FFF2-40B4-BE49-F238E27FC236}">
                <a16:creationId xmlns:a16="http://schemas.microsoft.com/office/drawing/2014/main" id="{B8F79E98-026A-4A23-B4F1-B6FAEEE5D0A5}"/>
              </a:ext>
            </a:extLst>
          </p:cNvPr>
          <p:cNvGraphicFramePr>
            <a:graphicFrameLocks noGrp="1"/>
          </p:cNvGraphicFramePr>
          <p:nvPr/>
        </p:nvGraphicFramePr>
        <p:xfrm>
          <a:off x="6858000" y="2667000"/>
          <a:ext cx="4749802" cy="320040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455904897"/>
                    </a:ext>
                  </a:extLst>
                </a:gridCol>
                <a:gridCol w="1955801">
                  <a:extLst>
                    <a:ext uri="{9D8B030D-6E8A-4147-A177-3AD203B41FA5}">
                      <a16:colId xmlns:a16="http://schemas.microsoft.com/office/drawing/2014/main" val="3305553451"/>
                    </a:ext>
                  </a:extLst>
                </a:gridCol>
                <a:gridCol w="1955801">
                  <a:extLst>
                    <a:ext uri="{9D8B030D-6E8A-4147-A177-3AD203B41FA5}">
                      <a16:colId xmlns:a16="http://schemas.microsoft.com/office/drawing/2014/main" val="4049443954"/>
                    </a:ext>
                  </a:extLst>
                </a:gridCol>
              </a:tblGrid>
              <a:tr h="319617">
                <a:tc>
                  <a:txBody>
                    <a:bodyPr/>
                    <a:lstStyle/>
                    <a:p>
                      <a:r>
                        <a:rPr lang="en-US" dirty="0">
                          <a:latin typeface="+mj-lt"/>
                        </a:rPr>
                        <a:t>P</a:t>
                      </a:r>
                    </a:p>
                  </a:txBody>
                  <a:tcPr/>
                </a:tc>
                <a:tc>
                  <a:txBody>
                    <a:bodyPr/>
                    <a:lstStyle/>
                    <a:p>
                      <a:r>
                        <a:rPr lang="en-US" dirty="0">
                          <a:latin typeface="+mj-lt"/>
                        </a:rPr>
                        <a:t>Load voltage and current</a:t>
                      </a:r>
                    </a:p>
                  </a:txBody>
                  <a:tcPr/>
                </a:tc>
                <a:tc>
                  <a:txBody>
                    <a:bodyPr/>
                    <a:lstStyle/>
                    <a:p>
                      <a:endParaRPr lang="en-US" dirty="0">
                        <a:latin typeface="+mj-lt"/>
                      </a:endParaRPr>
                    </a:p>
                  </a:txBody>
                  <a:tcPr/>
                </a:tc>
                <a:extLst>
                  <a:ext uri="{0D108BD9-81ED-4DB2-BD59-A6C34878D82A}">
                    <a16:rowId xmlns:a16="http://schemas.microsoft.com/office/drawing/2014/main" val="1592423627"/>
                  </a:ext>
                </a:extLst>
              </a:tr>
              <a:tr h="319617">
                <a:tc>
                  <a:txBody>
                    <a:bodyPr/>
                    <a:lstStyle/>
                    <a:p>
                      <a:r>
                        <a:rPr lang="en-US" dirty="0">
                          <a:latin typeface="+mj-lt"/>
                        </a:rPr>
                        <a:t>0 W</a:t>
                      </a:r>
                    </a:p>
                  </a:txBody>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2780828858"/>
                  </a:ext>
                </a:extLst>
              </a:tr>
              <a:tr h="319617">
                <a:tc>
                  <a:txBody>
                    <a:bodyPr/>
                    <a:lstStyle/>
                    <a:p>
                      <a:r>
                        <a:rPr lang="en-US" dirty="0">
                          <a:latin typeface="+mj-lt"/>
                        </a:rPr>
                        <a:t>1 W</a:t>
                      </a:r>
                    </a:p>
                  </a:txBody>
                  <a:tcPr/>
                </a:tc>
                <a:tc>
                  <a:txBody>
                    <a:bodyPr/>
                    <a:lstStyle/>
                    <a:p>
                      <a:endParaRPr lang="en-US" dirty="0">
                        <a:latin typeface="+mj-lt"/>
                      </a:endParaRPr>
                    </a:p>
                  </a:txBody>
                  <a:tcPr/>
                </a:tc>
                <a:tc>
                  <a:txBody>
                    <a:bodyPr/>
                    <a:lstStyle/>
                    <a:p>
                      <a:endParaRPr lang="en-US">
                        <a:latin typeface="+mj-lt"/>
                      </a:endParaRPr>
                    </a:p>
                  </a:txBody>
                  <a:tcPr/>
                </a:tc>
                <a:extLst>
                  <a:ext uri="{0D108BD9-81ED-4DB2-BD59-A6C34878D82A}">
                    <a16:rowId xmlns:a16="http://schemas.microsoft.com/office/drawing/2014/main" val="996327059"/>
                  </a:ext>
                </a:extLst>
              </a:tr>
              <a:tr h="319617">
                <a:tc>
                  <a:txBody>
                    <a:bodyPr/>
                    <a:lstStyle/>
                    <a:p>
                      <a:r>
                        <a:rPr lang="en-US" dirty="0">
                          <a:latin typeface="+mj-lt"/>
                        </a:rPr>
                        <a:t>2 W</a:t>
                      </a: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503344745"/>
                  </a:ext>
                </a:extLst>
              </a:tr>
              <a:tr h="319617">
                <a:tc>
                  <a:txBody>
                    <a:bodyPr/>
                    <a:lstStyle/>
                    <a:p>
                      <a:r>
                        <a:rPr lang="en-US" dirty="0">
                          <a:latin typeface="+mj-lt"/>
                        </a:rPr>
                        <a:t>4 W</a:t>
                      </a:r>
                    </a:p>
                  </a:txBody>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3590311953"/>
                  </a:ext>
                </a:extLst>
              </a:tr>
              <a:tr h="319617">
                <a:tc>
                  <a:txBody>
                    <a:bodyPr/>
                    <a:lstStyle/>
                    <a:p>
                      <a:r>
                        <a:rPr lang="en-US" dirty="0">
                          <a:latin typeface="+mj-lt"/>
                        </a:rPr>
                        <a:t>5 W</a:t>
                      </a: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2599846285"/>
                  </a:ext>
                </a:extLst>
              </a:tr>
              <a:tr h="319617">
                <a:tc>
                  <a:txBody>
                    <a:bodyPr/>
                    <a:lstStyle/>
                    <a:p>
                      <a:r>
                        <a:rPr lang="en-US" dirty="0">
                          <a:latin typeface="+mj-lt"/>
                        </a:rPr>
                        <a:t>6 W</a:t>
                      </a: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1133323929"/>
                  </a:ext>
                </a:extLst>
              </a:tr>
              <a:tr h="319617">
                <a:tc>
                  <a:txBody>
                    <a:bodyPr/>
                    <a:lstStyle/>
                    <a:p>
                      <a:r>
                        <a:rPr lang="en-US" dirty="0">
                          <a:latin typeface="+mj-lt"/>
                        </a:rPr>
                        <a:t>10 W</a:t>
                      </a:r>
                    </a:p>
                  </a:txBody>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4122279159"/>
                  </a:ext>
                </a:extLst>
              </a:tr>
            </a:tbl>
          </a:graphicData>
        </a:graphic>
      </p:graphicFrame>
    </p:spTree>
    <p:extLst>
      <p:ext uri="{BB962C8B-B14F-4D97-AF65-F5344CB8AC3E}">
        <p14:creationId xmlns:p14="http://schemas.microsoft.com/office/powerpoint/2010/main" val="407774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E150-4130-4902-A416-F58CB41AF6AE}"/>
              </a:ext>
            </a:extLst>
          </p:cNvPr>
          <p:cNvSpPr>
            <a:spLocks noGrp="1"/>
          </p:cNvSpPr>
          <p:nvPr>
            <p:ph type="title"/>
          </p:nvPr>
        </p:nvSpPr>
        <p:spPr/>
        <p:txBody>
          <a:bodyPr/>
          <a:lstStyle/>
          <a:p>
            <a:r>
              <a:rPr lang="en-US" dirty="0"/>
              <a:t>Exercise: Problem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8979B4-9393-465F-8BAC-872A39F3D070}"/>
                  </a:ext>
                </a:extLst>
              </p:cNvPr>
              <p:cNvSpPr>
                <a:spLocks noGrp="1"/>
              </p:cNvSpPr>
              <p:nvPr>
                <p:ph type="body" sz="quarter" idx="10"/>
              </p:nvPr>
            </p:nvSpPr>
            <p:spPr/>
            <p:txBody>
              <a:bodyPr/>
              <a:lstStyle/>
              <a:p>
                <a:pPr marL="514350" indent="-514350">
                  <a:buFont typeface="+mj-lt"/>
                  <a:buAutoNum type="alphaLcPeriod"/>
                </a:pPr>
                <a:r>
                  <a:rPr lang="en-US" dirty="0"/>
                  <a:t>The current through an impedance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𝑍</m:t>
                        </m:r>
                      </m:e>
                    </m:acc>
                  </m:oMath>
                </a14:m>
                <a:r>
                  <a:rPr lang="en-US" dirty="0"/>
                  <a:t>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𝐼</m:t>
                        </m:r>
                      </m:e>
                    </m:acc>
                    <m:r>
                      <a:rPr lang="en-US" i="1">
                        <a:latin typeface="Cambria Math" panose="02040503050406030204" pitchFamily="18" charset="0"/>
                      </a:rPr>
                      <m:t>=10∠13° </m:t>
                    </m:r>
                  </m:oMath>
                </a14:m>
                <a:r>
                  <a:rPr lang="en-US" dirty="0"/>
                  <a:t>A. The impedance consists of a </a:t>
                </a:r>
                <a14:m>
                  <m:oMath xmlns:m="http://schemas.openxmlformats.org/officeDocument/2006/math">
                    <m:r>
                      <a:rPr lang="en-US" i="1">
                        <a:latin typeface="Cambria Math" panose="02040503050406030204" pitchFamily="18" charset="0"/>
                      </a:rPr>
                      <m:t>8 </m:t>
                    </m:r>
                    <m:r>
                      <m:rPr>
                        <m:sty m:val="p"/>
                      </m:rPr>
                      <a:rPr lang="en-US">
                        <a:latin typeface="Cambria Math" panose="02040503050406030204" pitchFamily="18" charset="0"/>
                      </a:rPr>
                      <m:t>Ω</m:t>
                    </m:r>
                  </m:oMath>
                </a14:m>
                <a:r>
                  <a:rPr lang="en-US" dirty="0"/>
                  <a:t> resistor in series with a </a:t>
                </a:r>
                <a14:m>
                  <m:oMath xmlns:m="http://schemas.openxmlformats.org/officeDocument/2006/math">
                    <m:r>
                      <a:rPr lang="en-US" i="1">
                        <a:latin typeface="Cambria Math" panose="02040503050406030204" pitchFamily="18" charset="0"/>
                      </a:rPr>
                      <m:t>4 </m:t>
                    </m:r>
                  </m:oMath>
                </a14:m>
                <a:r>
                  <a:rPr lang="en-US" dirty="0" err="1"/>
                  <a:t>mH</a:t>
                </a:r>
                <a:r>
                  <a:rPr lang="en-US" dirty="0"/>
                  <a:t> inductor. Assume the system is operated at 60 Hz. What are the real power and reactive power consumed by this element? </a:t>
                </a:r>
              </a:p>
              <a:p>
                <a:pPr marL="514350" indent="-514350">
                  <a:buFont typeface="+mj-lt"/>
                  <a:buAutoNum type="alphaLcPeriod"/>
                </a:pPr>
                <a:r>
                  <a:rPr lang="en-US" dirty="0"/>
                  <a:t>A transmission bus voltage, measured from phase a to phase b, is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𝑉</m:t>
                            </m:r>
                          </m:e>
                        </m:acc>
                      </m:e>
                      <m:sub>
                        <m:r>
                          <a:rPr lang="en-US" i="1">
                            <a:latin typeface="Cambria Math" panose="02040503050406030204" pitchFamily="18" charset="0"/>
                          </a:rPr>
                          <m:t>𝑎𝑏</m:t>
                        </m:r>
                      </m:sub>
                    </m:sSub>
                    <m:r>
                      <a:rPr lang="en-US" i="1">
                        <a:latin typeface="Cambria Math" panose="02040503050406030204" pitchFamily="18" charset="0"/>
                      </a:rPr>
                      <m:t>=500∠45° </m:t>
                    </m:r>
                    <m:r>
                      <m:rPr>
                        <m:nor/>
                      </m:rPr>
                      <a:rPr lang="en-US"/>
                      <m:t>kV</m:t>
                    </m:r>
                  </m:oMath>
                </a14:m>
                <a:r>
                  <a:rPr lang="en-US" dirty="0"/>
                  <a:t>. What is the phase a to neutral voltage? Assume system is operated in a-b-c phase sequence. Give the answer both as a phasor and as a cosine-based time function.</a:t>
                </a:r>
              </a:p>
              <a:p>
                <a:pPr marL="514350" indent="-514350">
                  <a:buFont typeface="+mj-lt"/>
                  <a:buAutoNum type="alphaLcPeriod"/>
                </a:pPr>
                <a:r>
                  <a:rPr lang="en-US" dirty="0"/>
                  <a:t>A load draws 200 kW with a lagging pf of 0.8. What is the reactive power drawn by the load?</a:t>
                </a:r>
              </a:p>
              <a:p>
                <a:endParaRPr lang="en-US" dirty="0"/>
              </a:p>
            </p:txBody>
          </p:sp>
        </mc:Choice>
        <mc:Fallback xmlns="">
          <p:sp>
            <p:nvSpPr>
              <p:cNvPr id="3" name="Content Placeholder 2">
                <a:extLst>
                  <a:ext uri="{FF2B5EF4-FFF2-40B4-BE49-F238E27FC236}">
                    <a16:creationId xmlns:a16="http://schemas.microsoft.com/office/drawing/2014/main" id="{448979B4-9393-465F-8BAC-872A39F3D070}"/>
                  </a:ext>
                </a:extLst>
              </p:cNvPr>
              <p:cNvSpPr>
                <a:spLocks noGrp="1" noRot="1" noChangeAspect="1" noMove="1" noResize="1" noEditPoints="1" noAdjustHandles="1" noChangeArrowheads="1" noChangeShapeType="1" noTextEdit="1"/>
              </p:cNvSpPr>
              <p:nvPr>
                <p:ph idx="1"/>
              </p:nvPr>
            </p:nvSpPr>
            <p:spPr>
              <a:blipFill>
                <a:blip r:embed="rId2"/>
                <a:stretch>
                  <a:fillRect l="-935" t="-1172" r="-1766"/>
                </a:stretch>
              </a:blipFill>
            </p:spPr>
            <p:txBody>
              <a:bodyPr/>
              <a:lstStyle/>
              <a:p>
                <a:r>
                  <a:rPr lang="en-US">
                    <a:noFill/>
                  </a:rPr>
                  <a:t> </a:t>
                </a:r>
              </a:p>
            </p:txBody>
          </p:sp>
        </mc:Fallback>
      </mc:AlternateContent>
    </p:spTree>
    <p:extLst>
      <p:ext uri="{BB962C8B-B14F-4D97-AF65-F5344CB8AC3E}">
        <p14:creationId xmlns:p14="http://schemas.microsoft.com/office/powerpoint/2010/main" val="1971597726"/>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Surface_Mine_Workshop_Sept2022.pptx" id="{DE0D6E1C-3CAD-4B57-84BB-D59B3FEB6B24}" vid="{9CBBB78E-6A6C-4950-9BC1-3466FF932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236</TotalTime>
  <Words>1304</Words>
  <Application>Microsoft Office PowerPoint</Application>
  <PresentationFormat>Widescreen</PresentationFormat>
  <Paragraphs>128</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Cambria Math</vt:lpstr>
      <vt:lpstr>Helvetica</vt:lpstr>
      <vt:lpstr>Times New Roman</vt:lpstr>
      <vt:lpstr>Wingdings</vt:lpstr>
      <vt:lpstr>Capsules</vt:lpstr>
      <vt:lpstr>ECEN 615, Fall 2023 Methods of Electric Power System Analysis</vt:lpstr>
      <vt:lpstr>Announcements</vt:lpstr>
      <vt:lpstr>Power Systems Operate on Many Time Scales</vt:lpstr>
      <vt:lpstr>Power Systems Operate on Many Time Scales</vt:lpstr>
      <vt:lpstr>Power System Operation Regimes</vt:lpstr>
      <vt:lpstr>Generation Control and Scheduling Example</vt:lpstr>
      <vt:lpstr>Static Power System Analysis</vt:lpstr>
      <vt:lpstr>Exercise: Solve This Circuit</vt:lpstr>
      <vt:lpstr>Exercise: Problem 1</vt:lpstr>
      <vt:lpstr>Workspace</vt:lpstr>
      <vt:lpstr>Workspace</vt:lpstr>
      <vt:lpstr>Workspace</vt:lpstr>
      <vt:lpstr>Exercise: Problem 2</vt:lpstr>
      <vt:lpstr>Workspace</vt:lpstr>
      <vt:lpstr>Workspace</vt:lpstr>
      <vt:lpstr>Workspace</vt:lpstr>
      <vt:lpstr>Workspace</vt:lpstr>
      <vt:lpstr>Exercise: Problem 3</vt:lpstr>
      <vt:lpstr>Workspace</vt:lpstr>
      <vt:lpstr>Workspace</vt:lpstr>
      <vt:lpstr>Reference Notes from the Videos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Power Flow Problem</vt:lpstr>
      <vt:lpstr>PowerPoint Presentation</vt:lpstr>
      <vt:lpstr>Power Flow Problem Variables</vt:lpstr>
      <vt:lpstr>Power Flow Bus Types</vt:lpstr>
      <vt:lpstr>Newton-Raphson Method</vt:lpstr>
      <vt:lpstr>Multi-Variable Newton-Raphson</vt:lpstr>
      <vt:lpstr>Jacobian Matrix</vt:lpstr>
      <vt:lpstr>Multi-Variable Newton-Raphson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Birchfield, Adam Barlow</dc:creator>
  <cp:lastModifiedBy>Birchfield, Adam Barlow</cp:lastModifiedBy>
  <cp:revision>22</cp:revision>
  <cp:lastPrinted>2011-08-22T16:49:24Z</cp:lastPrinted>
  <dcterms:created xsi:type="dcterms:W3CDTF">2023-08-17T20:43:05Z</dcterms:created>
  <dcterms:modified xsi:type="dcterms:W3CDTF">2023-08-28T15:36:20Z</dcterms:modified>
</cp:coreProperties>
</file>