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2"/>
  </p:notesMasterIdLst>
  <p:handoutMasterIdLst>
    <p:handoutMasterId r:id="rId33"/>
  </p:handoutMasterIdLst>
  <p:sldIdLst>
    <p:sldId id="396" r:id="rId2"/>
    <p:sldId id="369" r:id="rId3"/>
    <p:sldId id="400" r:id="rId4"/>
    <p:sldId id="373" r:id="rId5"/>
    <p:sldId id="450" r:id="rId6"/>
    <p:sldId id="323" r:id="rId7"/>
    <p:sldId id="324" r:id="rId8"/>
    <p:sldId id="325" r:id="rId9"/>
    <p:sldId id="326" r:id="rId10"/>
    <p:sldId id="379" r:id="rId11"/>
    <p:sldId id="380" r:id="rId12"/>
    <p:sldId id="381" r:id="rId13"/>
    <p:sldId id="387" r:id="rId14"/>
    <p:sldId id="390" r:id="rId15"/>
    <p:sldId id="453" r:id="rId16"/>
    <p:sldId id="407" r:id="rId17"/>
    <p:sldId id="405" r:id="rId18"/>
    <p:sldId id="454" r:id="rId19"/>
    <p:sldId id="457" r:id="rId20"/>
    <p:sldId id="459" r:id="rId21"/>
    <p:sldId id="445" r:id="rId22"/>
    <p:sldId id="337" r:id="rId23"/>
    <p:sldId id="338" r:id="rId24"/>
    <p:sldId id="339" r:id="rId25"/>
    <p:sldId id="340" r:id="rId26"/>
    <p:sldId id="341" r:id="rId27"/>
    <p:sldId id="342" r:id="rId28"/>
    <p:sldId id="343" r:id="rId29"/>
    <p:sldId id="346" r:id="rId30"/>
    <p:sldId id="452" r:id="rId31"/>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FFFF"/>
    <a:srgbClr val="50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88" autoAdjust="0"/>
  </p:normalViewPr>
  <p:slideViewPr>
    <p:cSldViewPr>
      <p:cViewPr varScale="1">
        <p:scale>
          <a:sx n="111" d="100"/>
          <a:sy n="111" d="100"/>
        </p:scale>
        <p:origin x="45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45.971"/>
    </inkml:context>
    <inkml:brush xml:id="br0">
      <inkml:brushProperty name="width" value="0.05" units="cm"/>
      <inkml:brushProperty name="height" value="0.05" units="cm"/>
    </inkml:brush>
  </inkml:definitions>
  <inkml:trace contextRef="#ctx0" brushRef="#br0">2 2044 1044 0 0,'0'0'4437'0'0,"16"3"3846"0"0,-6-68-7825 0 0,-2-1 1 0 0,-3 0-1 0 0,-6-102 1 0 0,0 72-252 0 0,-13-192-84 0 0,-4-89-16 0 0,15 310-118 0 0,1 49 16 0 0,1 0-1 0 0,1 0 1 0 0,0-1-1 0 0,5-28 1 0 0,-2 33 15 0 0,-1 0 0 0 0,-1 0 0 0 0,0-1 0 0 0,-2-26 0 0 0,0 5 159 0 0,1 33-117 0 0,0 2-23 0 0,0 0 1 0 0,-1 0 0 0 0,1 0-1 0 0,0 0 1 0 0,0 0 0 0 0,0 0-1 0 0,1 0 1 0 0,-1 0 0 0 0,0 0-1 0 0,0 0 1 0 0,1 0 0 0 0,-1 0-1 0 0,0 0 1 0 0,1 0 0 0 0,-1 0 0 0 0,1 0-1 0 0,-1 1 1 0 0,1-1 0 0 0,-1 0-1 0 0,1 0 1 0 0,0 0 0 0 0,0 1-1 0 0,-1-1 1 0 0,1 0 0 0 0,0 1-1 0 0,0-1 1 0 0,0 0 0 0 0,-1 1 0 0 0,1-1-1 0 0,0 1 1 0 0,0 0 0 0 0,0-1-1 0 0,0 1 1 0 0,0 0 0 0 0,0-1-1 0 0,0 1 1 0 0,0 0 0 0 0,0 0-1 0 0,0 0 1 0 0,0 0 0 0 0,0 0-1 0 0,0 0 1 0 0,0 0 0 0 0,0 0 0 0 0,0 0-1 0 0,0 1 1 0 0,0-1 0 0 0,1 1-1 0 0,3 0 31 0 0,44 5 241 0 0,-45-5-218 0 0,-1-1-32 0 0,9 3-64 0 0,113 19 357 0 0,251 9 0 0 0,-233-23-273 0 0,743-30 261 0 0,-720 11-317 0 0,351-35-41 0 0,186-9-30 0 0,-606 51-7 0 0,144 0-42 0 0,-235 4 49 0 0,-2 0 29 0 0,1-1 0 0 0,0 2 0 0 0,0-1 0 0 0,-1 1 0 0 0,1-1 0 0 0,0 1 1 0 0,6 3-1 0 0,6 0-58 0 0,45 17 44 0 0,-59-19 4 0 0,0-1-15 0 0,8 3 41 0 0,-8-3 5 0 0,-2 0-3 0 0,-1 0 0 0 0,1 0 0 0 0,-1 0 0 0 0,1-1 0 0 0,0 1 0 0 0,-1 0 0 0 0,1-1 0 0 0,0 1 0 0 0,-1-1 1 0 0,1 1-1 0 0,0-1 0 0 0,0 1 0 0 0,0-1 0 0 0,-1 1 0 0 0,1-1 0 0 0,0 1 0 0 0,0-1 0 0 0,0 0 0 0 0,0 0 0 0 0,0 0 0 0 0,0 1 0 0 0,1-1 0 0 0,26 11-127 0 0,-28-17 137 0 0,2-12 29 0 0,-1 0-15 0 0,1 0 0 0 0,0 0-1 0 0,7-24 1 0 0,13-40-466 0 0,1-1 75 0 0,-11 42 299 0 0,4-8-98 0 0,-11 34 56 0 0,2-6-70 0 0,-7 21 155 0 0,-1 0 0 0 0,1 0-1 0 0,0-1 1 0 0,0 1 0 0 0,0 0 0 0 0,0 0 0 0 0,0 0 0 0 0,0 0-1 0 0,0-1 1 0 0,0 1 0 0 0,0 0 0 0 0,0 0 0 0 0,0 0-1 0 0,0-1 1 0 0,0 1 0 0 0,0 0 0 0 0,0 0 0 0 0,0 0-1 0 0,1 0 1 0 0,-1-1 0 0 0,0 1 0 0 0,0 0 0 0 0,0 0 0 0 0,0 0-1 0 0,0 0 1 0 0,0-1 0 0 0,0 1 0 0 0,1 0 0 0 0,-1 0-1 0 0,0 0 1 0 0,0 0 0 0 0,0 0 0 0 0,0 0 0 0 0,0 0 0 0 0,1-1-1 0 0,-1 1 1 0 0,0 0 0 0 0,0 0 0 0 0,0 0 0 0 0,0 0-1 0 0,1 0 1 0 0,-1 0 0 0 0,0 0 0 0 0,0 0 0 0 0,0 0-1 0 0,1 0 1 0 0,-1 0 0 0 0,0 0 0 0 0,0 0 0 0 0,0 0 0 0 0,1 0-1 0 0,-1 0 1 0 0,0 0 0 0 0,0 0 0 0 0,0 1 0 0 0,14 31-105 0 0,-2 1 0 0 0,11 50 0 0 0,5 17 32 0 0,-8-39-33 0 0,34 87-19 0 0,-11-56 982 0 0,-42-91-823 0 0,-1-1 0 0 0,1 1 0 0 0,-1-1 0 0 0,1 1 0 0 0,0-1 0 0 0,-1 1 1 0 0,1-1-1 0 0,0 1 0 0 0,0-1 0 0 0,0 0 0 0 0,-1 1 0 0 0,1-1 1 0 0,0 0-1 0 0,0 0 0 0 0,0 1 0 0 0,-1-1 0 0 0,1 0 0 0 0,0 0 1 0 0,0 0-1 0 0,0 0 0 0 0,0 0 0 0 0,-1 0 0 0 0,1-1 0 0 0,0 1 0 0 0,0 0 1 0 0,0 0-1 0 0,0-1 0 0 0,-1 1 0 0 0,1 0 0 0 0,0-1 0 0 0,0 1 1 0 0,-1 0-1 0 0,1-1 0 0 0,0 1 0 0 0,-1-1 0 0 0,1 0 0 0 0,1 0 1 0 0,25-24 95 0 0,11-23-324 0 0,-2-1 0 0 0,56-101 0 0 0,-32 47-171 0 0,-4 6 33 0 0,25-36-90 0 0,-60 99 300 0 0,-17 26 94 0 0,0 1 0 0 0,1-1 0 0 0,0 1 0 0 0,1 0 0 0 0,7-7 0 0 0,-13 13 45 0 0,1 0-1 0 0,0 1 0 0 0,0-1 0 0 0,0 1 1 0 0,0-1-1 0 0,0 1 0 0 0,0 0 0 0 0,0-1 0 0 0,0 1 1 0 0,0 0-1 0 0,0 0 0 0 0,0-1 0 0 0,0 1 1 0 0,0 0-1 0 0,0 0 0 0 0,0 0 0 0 0,0 0 0 0 0,0 1 1 0 0,0-1-1 0 0,0 0 0 0 0,0 0 0 0 0,0 1 1 0 0,0-1-1 0 0,0 0 0 0 0,0 1 0 0 0,0-1 1 0 0,0 1-1 0 0,0-1 0 0 0,0 1 0 0 0,0 0 0 0 0,1 1 3 0 0,0-1-1 0 0,0 1 1 0 0,0 0 0 0 0,0 0-1 0 0,0 0 1 0 0,-1 0-1 0 0,1 0 1 0 0,-1 0-1 0 0,1 1 1 0 0,-1-1-1 0 0,2 4 1 0 0,54 168-213 0 0,-50-151 229 0 0,4 24 151 0 0,3-1 1 0 0,28 62-1 0 0,-39-102-57 0 0,-1-1 64 0 0,1 0-1 0 0,-1 1 1 0 0,1-1 0 0 0,1 0 0 0 0,-1-1 0 0 0,1 1-1 0 0,5 5 1 0 0,-7-8 191 0 0,4-5-225 0 0,3-2-115 0 0,1-1 0 0 0,-1 0 1 0 0,0 0-1 0 0,-1-1 0 0 0,0 0 0 0 0,0-1 0 0 0,0 1 1 0 0,-1-2-1 0 0,8-10 0 0 0,57-95-86 0 0,-25 35 31 0 0,-20 38-55 0 0,-17 24-10 0 0,0 0-1 0 0,2 1 0 0 0,0 0 1 0 0,20-20-1 0 0,-30 34 54 0 0,3 5-103 0 0,0 1 130 0 0,0 1 0 0 0,0-1 1 0 0,0 1-1 0 0,-1 0 0 0 0,0 0 0 0 0,0 0 0 0 0,0 1 0 0 0,0-1 1 0 0,-1 1-1 0 0,0 0 0 0 0,-1 0 0 0 0,1 0 0 0 0,-1 0 0 0 0,0 1 1 0 0,1 6-1 0 0,14 46-12 0 0,3-1 0 0 0,2-1 0 0 0,36 68 0 0 0,-50-109 213 0 0,-7-14-76 0 0,-1 1 1 0 0,1-1 0 0 0,0 0 0 0 0,0 0 0 0 0,1 1 0 0 0,-1-1 0 0 0,0 0 0 0 0,1 0 0 0 0,-1 0 0 0 0,1 0 0 0 0,0-1 0 0 0,-1 1-1 0 0,1 0 1 0 0,4 2 0 0 0,-3-3 199 0 0,1-1-196 0 0,14-3-574 0 0,-1 3 3619 0 0,-17 0-3076 0 0,0 1-1 0 0,1 0 1 0 0,-1 0-1 0 0,0-1 1 0 0,1 1-1 0 0,-1 0 1 0 0,0 0-1 0 0,0 0 1 0 0,0 0-1 0 0,0-1 1 0 0,0 1-1 0 0,0 0 1 0 0,0 0-1 0 0,0 0 1 0 0,0 0-1 0 0,0-1 1 0 0,0 1 0 0 0,0 0-1 0 0,-1 0 1 0 0,1 0-1 0 0,0 0 1 0 0,-1 1-1 0 0,-1 3 504 0 0,56-15 230 0 0,-49 9-749 0 0,-2 0 23 0 0,345-86 329 0 0,-190 52-744 0 0,379-73-358 0 0,129-7-218 0 0,-576 99 617 0 0,164-16-595 0 0,-123 22 381 0 0,-127 10 447 0 0,58-5-308 0 0,57-1 161 0 0,-115 6 284 0 0,42 0-247 0 0,-38-1 90 0 0,1 1 0 0 0,-1 0 0 0 0,0 0 1 0 0,1 1-1 0 0,-1 0 0 0 0,11 3 0 0 0,-17-1 48 0 0,0 1 0 0 0,0-1 0 0 0,0 1 0 0 0,-1 0 0 0 0,0-1 0 0 0,0 1 0 0 0,0 0 0 0 0,0 0 0 0 0,0 0 0 0 0,-1 0 0 0 0,0 0 0 0 0,0 0 1 0 0,0 0-1 0 0,0-1 0 0 0,-1 1 0 0 0,1 0 0 0 0,-2 4 0 0 0,-21 83-53 0 0,10-46-7 0 0,-3 23-8 0 0,-7 28 0 0 0,-10 109 0 0 0,-6 259 37 0 0,23-279-4 0 0,11-129 63 0 0,4-4-60 0 0,3 12-27 0 0,-3-45-6 0 0,1-12 108 0 0,-1-1 0 0 0,1 0 0 0 0,1 0 0 0 0,-1 0 0 0 0,1 0-1 0 0,0 1 1 0 0,2 5 0 0 0,-2-10-137 0 0,-4 6 486 0 0,4 9-3192 0 0,-1-15 2132 0 0,0-1 0 0 0,1 0-1 0 0,-1 0 1 0 0,0 0 0 0 0,0 1-1 0 0,0-1 1 0 0,0 0 0 0 0,0 0 0 0 0,0 1-1 0 0,0-1 1 0 0,0 0 0 0 0,0 0-1 0 0,0 1 1 0 0,-1-1 0 0 0,1 0 0 0 0,0 0-1 0 0,-1 0 1 0 0,1 0 0 0 0,-2 2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3.567"/>
    </inkml:context>
    <inkml:brush xml:id="br0">
      <inkml:brushProperty name="width" value="0.05" units="cm"/>
      <inkml:brushProperty name="height" value="0.05" units="cm"/>
    </inkml:brush>
  </inkml:definitions>
  <inkml:trace contextRef="#ctx0" brushRef="#br0">0 6 2896 0 0,'0'0'2240'0'0,"13"-5"4922"0"0,-7 18-6940 0 0,-1 1-1 0 0,0 0 1 0 0,-1 0-1 0 0,0 0 0 0 0,-1 0 1 0 0,-1 1-1 0 0,0-1 0 0 0,0 24 1 0 0,7 43 452 0 0,20 58 261 0 0,13 81-131 0 0,-41-203-1882 0 0,0 0-1 0 0,-2 30 1 0 0,-8 1-7527 0 0,9-45 6745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4.099"/>
    </inkml:context>
    <inkml:brush xml:id="br0">
      <inkml:brushProperty name="width" value="0.05" units="cm"/>
      <inkml:brushProperty name="height" value="0.05" units="cm"/>
    </inkml:brush>
  </inkml:definitions>
  <inkml:trace contextRef="#ctx0" brushRef="#br0">191 1 1484 0 0,'-17'12'449'0'0,"0"0"1"0"0,1 2-1 0 0,0 0 0 0 0,1 1 1 0 0,1 0-1 0 0,0 1 0 0 0,1 1 1 0 0,-19 31-1 0 0,26-36-193 0 0,1-1 1 0 0,0 1-1 0 0,0 0 0 0 0,1 0 0 0 0,1 1 1 0 0,0-1-1 0 0,1 1 0 0 0,0-1 0 0 0,1 1 1 0 0,1 0-1 0 0,0-1 0 0 0,0 1 0 0 0,1 0 1 0 0,1-1-1 0 0,5 23 0 0 0,-1-16 101 0 0,1 0 0 0 0,0 0 0 0 0,2 0 0 0 0,0-1 0 0 0,1 0 0 0 0,0-1 0 0 0,2 0 0 0 0,0-1 0 0 0,1 0 0 0 0,0-1 0 0 0,23 19 0 0 0,-29-28-191 0 0,0 0-1 0 0,0-1 0 0 0,1 0 0 0 0,0-1 1 0 0,0 0-1 0 0,0 0 0 0 0,1 0 0 0 0,-1-1 1 0 0,1-1-1 0 0,0 1 0 0 0,-1-1 0 0 0,11 0 1 0 0,-12-1-69 0 0,1-2 1 0 0,0 1 0 0 0,-1-1 0 0 0,1 0 0 0 0,0-1 0 0 0,-1 1 0 0 0,0-2 0 0 0,1 1 0 0 0,-1-1 0 0 0,0 0 0 0 0,0 0 0 0 0,0-1 0 0 0,-1 0 0 0 0,1 0 0 0 0,11-11 0 0 0,-7 5-26 0 0,0-1 0 0 0,-1 0 0 0 0,0 0 0 0 0,0-1 0 0 0,-1-1 1 0 0,-1 1-1 0 0,0-1 0 0 0,-1-1 0 0 0,-1 0 0 0 0,0 0 0 0 0,0 0 1 0 0,-2 0-1 0 0,0-1 0 0 0,0 0 0 0 0,1-20 0 0 0,-2 14-36 0 0,-2 0 0 0 0,-1-1 0 0 0,-1 1 1 0 0,0 0-1 0 0,-2 0 0 0 0,0 0 0 0 0,-2 0 0 0 0,0 0 0 0 0,-1 1 0 0 0,-12-27 0 0 0,15 42-112 0 0,1-1 0 0 0,-1 1 1 0 0,0 0-1 0 0,0 0 0 0 0,-1 1 0 0 0,1-1 0 0 0,-1 1 0 0 0,0-1 1 0 0,-1 1-1 0 0,1 0 0 0 0,-1 1 0 0 0,1-1 0 0 0,-1 1 0 0 0,0 0 1 0 0,0 0-1 0 0,-1 0 0 0 0,1 1 0 0 0,-12-4 0 0 0,15 7 14 0 0,0-1 0 0 0,1 1 0 0 0,-1-1-1 0 0,0 1 1 0 0,0 0 0 0 0,0-1 0 0 0,0 1-1 0 0,0 0 1 0 0,1 0 0 0 0,-1 0 0 0 0,-2 3-1 0 0,2-2-68 0 0,-22 16-1361 0 0,5-3-1678 0 0,-6-36-8028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5.803"/>
    </inkml:context>
    <inkml:brush xml:id="br0">
      <inkml:brushProperty name="width" value="0.05" units="cm"/>
      <inkml:brushProperty name="height" value="0.05" units="cm"/>
    </inkml:brush>
  </inkml:definitions>
  <inkml:trace contextRef="#ctx0" brushRef="#br0">405 67 908 0 0,'0'0'6077'0'0,"-7"-3"-5377"0"0,-25-12 1528 0 0,25 11-1830 0 0,1 1 0 0 0,-1-1-1 0 0,0 1 1 0 0,0 1 0 0 0,0-1 0 0 0,-15-2 0 0 0,-24-5 193 0 0,-59-3-1 0 0,102 13-582 0 0,-4 1 50 0 0,0-1 0 0 0,0 0 0 0 0,0 0 0 0 0,0 0 0 0 0,-9-2 0 0 0,7 1-64 0 0,5 1-29 0 0,-38 12-1907 0 0,28 0-646 0 0,12-11 2012 0 0,0 0-1 0 0,1 0 1 0 0,-1-1 0 0 0,0 1 0 0 0,1 0-1 0 0,-1-1 1 0 0,0 1 0 0 0,0-1 0 0 0,0 1 0 0 0,0-1-1 0 0,0 0 1 0 0,1 0 0 0 0,-5 0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8.090"/>
    </inkml:context>
    <inkml:brush xml:id="br0">
      <inkml:brushProperty name="width" value="0.05" units="cm"/>
      <inkml:brushProperty name="height" value="0.05" units="cm"/>
    </inkml:brush>
  </inkml:definitions>
  <inkml:trace contextRef="#ctx0" brushRef="#br0">147 0 2044 0 0,'-2'2'71'0'0,"-20"14"1144"0"0,1 0 0 0 0,-28 30-1 0 0,4 5 3413 0 0,44-49-3375 0 0,1-2-1213 0 0,-1 0 1 0 0,1 0-1 0 0,0 0 1 0 0,0 0-1 0 0,-1 0 0 0 0,1 0 1 0 0,0 0-1 0 0,-1 0 1 0 0,1 1-1 0 0,0-1 1 0 0,0 0-1 0 0,-1 0 1 0 0,1 0-1 0 0,0 0 1 0 0,0 1-1 0 0,0-1 0 0 0,-1 0 1 0 0,1 0-1 0 0,0 0 1 0 0,0 1-1 0 0,0-1 1 0 0,0 0-1 0 0,-1 0 1 0 0,1 0-1 0 0,0 1 1 0 0,0-1-1 0 0,0 0 0 0 0,0 1 1 0 0,0-1-1 0 0,0 0 1 0 0,0 0-1 0 0,0 1 1 0 0,0-1-1 0 0,0 0 1 0 0,0 0-1 0 0,0 1 1 0 0,0-1-1 0 0,0 0 0 0 0,0 1 1 0 0,0-1-1 0 0,0 0 1 0 0,0 0-1 0 0,0 1 1 0 0,0-1-1 0 0,0 0 1 0 0,0 0-1 0 0,1 1 1 0 0,-1-1-1 0 0,0 0 0 0 0,0 0 1 0 0,0 1-1 0 0,0-1 1 0 0,1 0-1 0 0,-1 0 1 0 0,0 0-1 0 0,0 0 1 0 0,0 1-1 0 0,1-1 1 0 0,-1 0-1 0 0,0 0 0 0 0,1 0 1 0 0,27 4 221 0 0,1-1 1 0 0,0-1-1 0 0,28-3 0 0 0,64 5 413 0 0,-107-3-632 0 0,-1 1 1 0 0,0 1-1 0 0,0 0 0 0 0,0 1 0 0 0,-1 0 0 0 0,1 1 0 0 0,12 7 0 0 0,-23-11-38 0 0,1 0 0 0 0,-1 1 0 0 0,0-1 0 0 0,1 1 0 0 0,-1 0 0 0 0,0 0 0 0 0,0 0 0 0 0,0 0 0 0 0,0 0 0 0 0,0 0 0 0 0,0 1-1 0 0,-1-1 1 0 0,1 0 0 0 0,-1 1 0 0 0,0 0 0 0 0,0-1 0 0 0,1 1 0 0 0,-2 0 0 0 0,1-1 0 0 0,1 6 0 0 0,-2-3 11 0 0,0 0 1 0 0,0 0-1 0 0,-1 0 0 0 0,1 0 0 0 0,-1 0 1 0 0,0 0-1 0 0,-1-1 0 0 0,1 1 0 0 0,-1 0 1 0 0,0-1-1 0 0,-3 6 0 0 0,-2 3-109 0 0,-1-1 0 0 0,0 0 0 0 0,-1-1 0 0 0,-1 0 0 0 0,1 0 0 0 0,-2-1 0 0 0,-17 15 0 0 0,-31 9-2424 0 0,51-30 1324 0 0,-1-1-1 0 0,1 0 1 0 0,-1 0 0 0 0,1-1 0 0 0,-13 2 0 0 0,-1-8-1932 0 0,16 2 2587 0 0,-10-3-939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8.443"/>
    </inkml:context>
    <inkml:brush xml:id="br0">
      <inkml:brushProperty name="width" value="0.05" units="cm"/>
      <inkml:brushProperty name="height" value="0.05" units="cm"/>
    </inkml:brush>
  </inkml:definitions>
  <inkml:trace contextRef="#ctx0" brushRef="#br0">0 247 4464 0 0,'15'-17'4882'0'0,"40"-28"1087"0"0,-36 28-5209 0 0,0 1-1 0 0,1 1 1 0 0,1 0 0 0 0,0 2 0 0 0,1 0-1 0 0,44-18 1 0 0,-13 14-106 0 0,109-21 0 0 0,-136 34-1178 0 0,0 1 0 0 0,0 1 0 0 0,1 2 1 0 0,-1 0-1 0 0,0 2 0 0 0,38 8 0 0 0,41 23-15431 0 0,-101-32 14248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9.374"/>
    </inkml:context>
    <inkml:brush xml:id="br0">
      <inkml:brushProperty name="width" value="0.05" units="cm"/>
      <inkml:brushProperty name="height" value="0.05" units="cm"/>
    </inkml:brush>
  </inkml:definitions>
  <inkml:trace contextRef="#ctx0" brushRef="#br0">0 747 3612 0 0,'0'0'15828'0'0,"5"2"-15169"0"0,7 1-170 0 0,1 1 1 0 0,-1-2 0 0 0,0 0 0 0 0,1 0 0 0 0,-1-1 0 0 0,1 0-1 0 0,20-3 1 0 0,98-14 554 0 0,-76 7-499 0 0,-27 6-446 0 0,0-1 1 0 0,-1-2-1 0 0,0-1 1 0 0,0-1-1 0 0,0-1 1 0 0,38-19-1 0 0,-62 26-134 0 0,0 0-1 0 0,0-1 1 0 0,-1 1-1 0 0,1-1 0 0 0,-1 1 1 0 0,1-1-1 0 0,-1 0 1 0 0,0 0-1 0 0,0 0 0 0 0,0 0 1 0 0,0-1-1 0 0,-1 1 1 0 0,0 0-1 0 0,1-1 0 0 0,-1 1 1 0 0,0-1-1 0 0,0 1 1 0 0,-1-1-1 0 0,1 0 0 0 0,-1 1 1 0 0,0-1-1 0 0,0 0 1 0 0,0 1-1 0 0,0-1 0 0 0,-1 1 1 0 0,1-1-1 0 0,-1 0 1 0 0,0 1-1 0 0,0-1 0 0 0,-3-5 1 0 0,-3-9-108 0 0,0 0-1 0 0,-1 0 1 0 0,-2 0 0 0 0,-12-19-1 0 0,-11-12-218 0 0,-2 1-1 0 0,-2 1 1 0 0,-55-52-1 0 0,91 98 383 0 0,0 0 0 0 0,0 0-1 0 0,0 0 1 0 0,0 0 0 0 0,0 0 0 0 0,0 0-1 0 0,1 0 1 0 0,-1-1 0 0 0,0 1 0 0 0,1 0 0 0 0,-1 0-1 0 0,1 0 1 0 0,-1-1 0 0 0,1 1 0 0 0,0 0-1 0 0,-1-1 1 0 0,1 1 0 0 0,0 0 0 0 0,0-1-1 0 0,0 1 1 0 0,0 0 0 0 0,0-1 0 0 0,0 1-1 0 0,1 0 1 0 0,-1-1 0 0 0,0 1 0 0 0,1 0-1 0 0,-1 0 1 0 0,1-1 0 0 0,-1 1 0 0 0,1 0 0 0 0,-1 0-1 0 0,1 0 1 0 0,0 0 0 0 0,0-1 0 0 0,0 1-1 0 0,0 0 1 0 0,-1 0 0 0 0,1 1 0 0 0,0-1-1 0 0,1 0 1 0 0,-1 0 0 0 0,0 0 0 0 0,1 0-1 0 0,7-5 36 0 0,1-1 0 0 0,-1 2-1 0 0,1 0 1 0 0,11-5 0 0 0,-18 9-69 0 0,89-42-3 0 0,84-34-232 0 0,-170 75 242 0 0,0 1 0 0 0,1-1 0 0 0,-1 1 0 0 0,1 1 0 0 0,-1-1 0 0 0,1 1 0 0 0,-1 0 0 0 0,1 0 1 0 0,-1 1-1 0 0,1 0 0 0 0,-1 0 0 0 0,0 0 0 0 0,1 1 0 0 0,-1 0 0 0 0,0 1 0 0 0,0-1 0 0 0,0 1 0 0 0,0 0 0 0 0,-1 0 0 0 0,1 1 1 0 0,-1 0-1 0 0,0 0 0 0 0,0 0 0 0 0,0 0 0 0 0,-1 1 0 0 0,1 0 0 0 0,4 7 0 0 0,-1-2-18 0 0,-1 1 1 0 0,0 0-1 0 0,0 0 0 0 0,-1 1 1 0 0,0 0-1 0 0,-1 0 0 0 0,-1 0 1 0 0,0 1-1 0 0,-1-1 0 0 0,0 1 1 0 0,0 0-1 0 0,0 25 0 0 0,-3-19 65 0 0,1 18-55 0 0,-2 1 1 0 0,-11 67-1 0 0,11-102 83 0 0,0 0-1 0 0,0 1 1 0 0,1-1 0 0 0,-1 1 0 0 0,1-1-1 0 0,0 1 1 0 0,-1 0 0 0 0,2-1-1 0 0,-1 1 1 0 0,0-1 0 0 0,1 1-1 0 0,0-1 1 0 0,0 1 0 0 0,0-1-1 0 0,0 0 1 0 0,0 1 0 0 0,1-1-1 0 0,-1 0 1 0 0,1 0 0 0 0,0 0-1 0 0,0 0 1 0 0,0 0 0 0 0,0 0-1 0 0,1-1 1 0 0,-1 1 0 0 0,1-1-1 0 0,-1 1 1 0 0,1-1 0 0 0,0 0-1 0 0,0 0 1 0 0,0 0 0 0 0,0-1-1 0 0,1 1 1 0 0,-1-1 0 0 0,6 2-1 0 0,11 3 19 0 0,0-2-1 0 0,0-1 1 0 0,1 0-1 0 0,-1-2 1 0 0,24 0-1 0 0,-1 0-176 0 0,66 5-551 0 0,123 12-596 0 0,-195-12-489 0 0,0 1 0 0 0,37 13 0 0 0,-34-2-3876 0 0,-33-14 3422 0 0,0-1 0 0 0,0 0 0 0 0,0 0 1 0 0,14 3-1 0 0,-18-5 435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01.143"/>
    </inkml:context>
    <inkml:brush xml:id="br0">
      <inkml:brushProperty name="width" value="0.05" units="cm"/>
      <inkml:brushProperty name="height" value="0.05" units="cm"/>
    </inkml:brush>
  </inkml:definitions>
  <inkml:trace contextRef="#ctx0" brushRef="#br0">14 0 2096 0 0,'-4'21'3080'0'0,"-5"149"3957"0"0,8-46-5159 0 0,6 163-940 0 0,-5-193-4731 0 0,0-78 462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01.544"/>
    </inkml:context>
    <inkml:brush xml:id="br0">
      <inkml:brushProperty name="width" value="0.05" units="cm"/>
      <inkml:brushProperty name="height" value="0.05" units="cm"/>
    </inkml:brush>
  </inkml:definitions>
  <inkml:trace contextRef="#ctx0" brushRef="#br0">1 234 2988 0 0,'11'-23'1557'0'0,"1"0"-1"0"0,0 1 1 0 0,2 0-1 0 0,1 1 1 0 0,20-21-1 0 0,-28 34-1336 0 0,1 0-1 0 0,1 1 1 0 0,-1 0 0 0 0,1 1 0 0 0,1 0-1 0 0,-1 0 1 0 0,1 1 0 0 0,0 0-1 0 0,0 0 1 0 0,0 1 0 0 0,1 1 0 0 0,0 0-1 0 0,-1 0 1 0 0,16-1 0 0 0,-13 3-115 0 0,1 1 0 0 0,0 0 0 0 0,0 1 0 0 0,-1 1 0 0 0,1 0 0 0 0,-1 0 0 0 0,1 1 0 0 0,-1 1 0 0 0,0 1 0 0 0,0-1 0 0 0,0 2 0 0 0,-1 0 0 0 0,0 1 0 0 0,0 0 0 0 0,0 0 0 0 0,-1 1 0 0 0,0 1 0 0 0,18 19 0 0 0,-22-21-80 0 0,-1 0 0 0 0,1 0 0 0 0,-2 1 0 0 0,1 0 0 0 0,-1 0 0 0 0,0 1 0 0 0,-1 0 0 0 0,0-1 0 0 0,0 1-1 0 0,-1 1 1 0 0,0-1 0 0 0,-1 0 0 0 0,0 1 0 0 0,0-1 0 0 0,-1 1 0 0 0,0 0 0 0 0,-1-1 0 0 0,0 1 0 0 0,-1 0 0 0 0,0-1 0 0 0,0 1 0 0 0,-1-1 0 0 0,0 1 0 0 0,0-1 0 0 0,-1 1 0 0 0,-1-1 0 0 0,-5 11 0 0 0,3-11-31 0 0,0 0 0 0 0,-1 0 0 0 0,0-1 0 0 0,0 0 0 0 0,-1 0 0 0 0,0-1 1 0 0,0 0-1 0 0,-1-1 0 0 0,0 1 0 0 0,0-2 0 0 0,0 1 0 0 0,-12 4 0 0 0,5-3-995 0 0,0 0 1 0 0,0-1-1 0 0,0-1 0 0 0,-1 0 1 0 0,0-2-1 0 0,-31 4 1 0 0,-13-12-8841 0 0,57 4 8454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3.491"/>
    </inkml:context>
    <inkml:brush xml:id="br0">
      <inkml:brushProperty name="width" value="0.05" units="cm"/>
      <inkml:brushProperty name="height" value="0.05" units="cm"/>
    </inkml:brush>
  </inkml:definitions>
  <inkml:trace contextRef="#ctx0" brushRef="#br0">314 44 2772 0 0,'0'0'1274'0'0,"0"-13"734"0"0,0 6 1722 0 0,1-16 2648 0 0,0 38-2699 0 0,3 24-3787 0 0,-1-22 171 0 0,1 1 0 0 0,1 0 0 0 0,0-1 0 0 0,1 0 0 0 0,1 0 0 0 0,0-1 0 0 0,2 0 0 0 0,0 0 0 0 0,13 18-1 0 0,17 17 333 0 0,57 58-1 0 0,-75-86-202 0 0,56 61 437 0 0,-80-75-622 0 0,3-8 1 0 0,0 0-1 0 0,0 0 1 0 0,0 0 0 0 0,-1 0 0 0 0,1 0-1 0 0,0 0 1 0 0,-1 0 0 0 0,1 0 0 0 0,0 0-1 0 0,-1-1 1 0 0,1 1 0 0 0,-1 0 0 0 0,1 0 0 0 0,-1 0-1 0 0,0-1 1 0 0,1 1 0 0 0,-1 0 0 0 0,0-1-1 0 0,1 1 1 0 0,-1-1 0 0 0,0 1 0 0 0,0-1-1 0 0,0 1 1 0 0,0-1 0 0 0,1 1 0 0 0,-1-1 0 0 0,0 0-1 0 0,0 1 1 0 0,0-1 0 0 0,0 0 0 0 0,-1 0-1 0 0,-229 83-25 0 0,198-69-56 0 0,1 2-1 0 0,1 2 1 0 0,0 0-1 0 0,2 2 1 0 0,-28 24-1 0 0,20-9-1347 0 0,-14 11-5190 0 0,43-40 4580 0 0,0 0 1 0 0,-1 0-1 0 0,0 0 0 0 0,-12 5 1 0 0,16-10 309 0 0,-10 2 138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5.177"/>
    </inkml:context>
    <inkml:brush xml:id="br0">
      <inkml:brushProperty name="width" value="0.05" units="cm"/>
      <inkml:brushProperty name="height" value="0.05" units="cm"/>
    </inkml:brush>
  </inkml:definitions>
  <inkml:trace contextRef="#ctx0" brushRef="#br0">0 1 1748 0 0,'0'0'9789'0'0,"2"5"-9686"0"0,9 25 109 0 0,-2 1 1 0 0,-2 0-1 0 0,-1 0 0 0 0,4 52 1 0 0,4 17-28 0 0,2 12 277 0 0,-15-88-3797 0 0,-1 3-3658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39.662"/>
    </inkml:context>
    <inkml:brush xml:id="br0">
      <inkml:brushProperty name="width" value="0.05" units="cm"/>
      <inkml:brushProperty name="height" value="0.05" units="cm"/>
    </inkml:brush>
  </inkml:definitions>
  <inkml:trace contextRef="#ctx0" brushRef="#br0">1215 84 1668 0 0,'0'0'1219'0'0,"13"-10"7128"0"0,-31-8-8121 0 0,14 14-29 0 0,0 3-64 0 0,-26-3 83 0 0,-1 2 0 0 0,1 2 0 0 0,0 0 0 0 0,-1 2-1 0 0,-46 10 1 0 0,42-5-76 0 0,0 1-1 0 0,1 2 1 0 0,1 2-1 0 0,-1 1 1 0 0,2 1-1 0 0,-34 21 1 0 0,-174 124 567 0 0,201-131-641 0 0,-1 0 75 0 0,1 2 0 0 0,2 2-1 0 0,1 2 1 0 0,2 1-1 0 0,2 1 1 0 0,0 2 0 0 0,3 1-1 0 0,-25 44 1 0 0,39-54 72 0 0,1-1 0 0 0,2 2 0 0 0,1-1 0 0 0,1 2 0 0 0,2-1 0 0 0,1 1 0 0 0,1 1 0 0 0,-3 61 0 0 0,9-60-118 0 0,2 0-1 0 0,1 0 1 0 0,2 0 0 0 0,1 0 0 0 0,1-1 0 0 0,2 0 0 0 0,1 0 0 0 0,2-1-1 0 0,1-1 1 0 0,1 0 0 0 0,2 0 0 0 0,0-2 0 0 0,28 35 0 0 0,-14-29 22 0 0,2 0 0 0 0,2-3 0 0 0,1 0-1 0 0,1-3 1 0 0,1-1 0 0 0,2-1 0 0 0,52 25 0 0 0,-57-36-75 0 0,1-2-1 0 0,1-1 1 0 0,-1-1-1 0 0,1-3 1 0 0,1-1-1 0 0,40 3 1 0 0,-28-7-9 0 0,-1-3 1 0 0,1-2-1 0 0,63-10 0 0 0,-23 2 67 0 0,-66 7-79 0 0,-1-1 1 0 0,0-1-1 0 0,0-1 1 0 0,0-1-1 0 0,34-16 1 0 0,100-60 25 0 0,-136 71-16 0 0,7-4-22 0 0,-1 0 0 0 0,-1-2 1 0 0,-1-1-1 0 0,43-43 0 0 0,-53 46-16 0 0,-1 0 0 0 0,0-1 0 0 0,-2 0 0 0 0,0-1 0 0 0,-1 0 0 0 0,-1 0 0 0 0,0-1 0 0 0,7-27 0 0 0,7-29-103 0 0,14-90 0 0 0,-32 129 90 0 0,-1 1 0 0 0,-2 0-1 0 0,-1-1 1 0 0,-2 1 0 0 0,-6-37-1 0 0,1 24 10 0 0,4 26 3 0 0,-1-1 0 0 0,-1 1 0 0 0,-13-41 0 0 0,-4-18 96 0 0,10 33-66 0 0,-35-105-254 0 0,42 140 172 0 0,-1 0 0 0 0,-1 1 0 0 0,0-1 0 0 0,-1 1 1 0 0,0 0-1 0 0,-1 1 0 0 0,-14-17 0 0 0,-15-23-72 0 0,19 27-10 0 0,-1 0 0 0 0,-1 1 0 0 0,-1 1-1 0 0,-46-38 1 0 0,50 46 66 0 0,9 9 34 0 0,0 1-1 0 0,0-1 1 0 0,0 1-1 0 0,-1 1 1 0 0,0 0-1 0 0,0 0 0 0 0,0 0 1 0 0,0 1-1 0 0,0 1 1 0 0,-12-2-1 0 0,-17-4 73 0 0,33 6-32 0 0,-36-10-127 0 0,1 2 0 0 0,-2 2 0 0 0,1 1 0 0 0,-72 1 0 0 0,106 5 2 0 0,0 1 0 0 0,-1 1 0 0 0,1-1 0 0 0,0 1-1 0 0,0 0 1 0 0,0 1 0 0 0,0 0 0 0 0,0 0 0 0 0,1 0 0 0 0,-11 8 0 0 0,13-8-319 0 0,-1 1 0 0 0,1 0-1 0 0,0 0 1 0 0,0 0 0 0 0,1 0 0 0 0,-1 1 0 0 0,1 0 0 0 0,-4 7 0 0 0,-21 24-10045 0 0,21-27 8982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5.625"/>
    </inkml:context>
    <inkml:brush xml:id="br0">
      <inkml:brushProperty name="width" value="0.05" units="cm"/>
      <inkml:brushProperty name="height" value="0.05" units="cm"/>
    </inkml:brush>
  </inkml:definitions>
  <inkml:trace contextRef="#ctx0" brushRef="#br0">884 14 1860 0 0,'0'0'640'0'0,"-4"-3"28"0"0,-1 1-375 0 0,0 0 1 0 0,-1 1 0 0 0,1-1 0 0 0,0 1 0 0 0,-1 0 0 0 0,1 0-1 0 0,-1 1 1 0 0,1-1 0 0 0,-8 2 0 0 0,-61 5 1701 0 0,26-1-1121 0 0,-228 23 1832 0 0,218-18-2399 0 0,0 2 0 0 0,-95 34-1 0 0,58-5-3143 0 0,39-7-4059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5.979"/>
    </inkml:context>
    <inkml:brush xml:id="br0">
      <inkml:brushProperty name="width" value="0.05" units="cm"/>
      <inkml:brushProperty name="height" value="0.05" units="cm"/>
    </inkml:brush>
  </inkml:definitions>
  <inkml:trace contextRef="#ctx0" brushRef="#br0">677 33 2904 0 0,'0'0'1254'0'0,"4"-11"625"0"0,-10 6 2468 0 0,-8 0-3996 0 0,0 2 0 0 0,0 0-1 0 0,0 0 1 0 0,-1 2-1 0 0,1 0 1 0 0,0 0 0 0 0,-1 1-1 0 0,1 1 1 0 0,-1 1-1 0 0,-27 5 1 0 0,-20 9 356 0 0,-69 26 0 0 0,92-29-415 0 0,-27 11 1 0 0,-10 4-778 0 0,25-14-3639 0 0,49-13 3562 0 0,-1-1 0 0 0,1 1 1 0 0,-1-1-1 0 0,0 0 0 0 0,1 0 0 0 0,-1 0 0 0 0,1 0 0 0 0,-1 0 1 0 0,0-1-1 0 0,1 1 0 0 0,-1-1 0 0 0,1 0 0 0 0,-1 1 0 0 0,1-1 1 0 0,-1 0-1 0 0,1-1 0 0 0,-4-1 0 0 0,-9-8-916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7.615"/>
    </inkml:context>
    <inkml:brush xml:id="br0">
      <inkml:brushProperty name="width" value="0.05" units="cm"/>
      <inkml:brushProperty name="height" value="0.05" units="cm"/>
    </inkml:brush>
  </inkml:definitions>
  <inkml:trace contextRef="#ctx0" brushRef="#br0">38 0 1964 0 0,'0'0'2334'0'0,"-1"5"-1654"0"0,-9 27 585 0 0,3 0 0 0 0,0 0 0 0 0,2 1-1 0 0,-1 35 1 0 0,5-1-153 0 0,7 71-1 0 0,-6-133-1435 0 0,1 0 1 0 0,0-1-1 0 0,0 1 0 0 0,0 0 1 0 0,0 0-1 0 0,1-1 0 0 0,3 7 0 0 0,12 11-5959 0 0,-15-20 4419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7.969"/>
    </inkml:context>
    <inkml:brush xml:id="br0">
      <inkml:brushProperty name="width" value="0.05" units="cm"/>
      <inkml:brushProperty name="height" value="0.05" units="cm"/>
    </inkml:brush>
  </inkml:definitions>
  <inkml:trace contextRef="#ctx0" brushRef="#br0">551 5 4872 0 0,'3'-5'7492'0'0,"-16"8"-3634"0"0,-40 17-2739 0 0,-27 10-526 0 0,64-26-541 0 0,-164 55 945 0 0,156-49-1834 0 0,-1 1 1 0 0,2 0 0 0 0,-1 2-1 0 0,2 1 1 0 0,-21 17 0 0 0,29-21-1120 0 0,-8 6-1657 0 0,12 2-1567 0 0,6-4 3476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8.517"/>
    </inkml:context>
    <inkml:brush xml:id="br0">
      <inkml:brushProperty name="width" value="0.05" units="cm"/>
      <inkml:brushProperty name="height" value="0.05" units="cm"/>
    </inkml:brush>
  </inkml:definitions>
  <inkml:trace contextRef="#ctx0" brushRef="#br0">1 0 4440 0 0,'0'0'4419'0'0,"6"4"-3198"0"0,19 12-71 0 0,-19-12-34 0 0,-1-1-251 0 0,1 0-1 0 0,-1-1 1 0 0,1 0 0 0 0,-1 0 0 0 0,1 0-1 0 0,0 0 1 0 0,9 0 0 0 0,28 3 1097 0 0,70-1 0 0 0,-62-3-1263 0 0,72 8 0 0 0,-106-6-909 0 0,14 3-117 0 0,-8-5-3885 0 0,-22-1 3707 0 0,1 0 0 0 0,-1 0-1 0 0,1 0 1 0 0,-1 0 0 0 0,1-1-1 0 0,-1 1 1 0 0,1-1 0 0 0,-1 1 0 0 0,1-1-1 0 0,-1 1 1 0 0,0-1 0 0 0,1 0-1 0 0,-1 0 1 0 0,0 1 0 0 0,1-1 0 0 0,-1 0-1 0 0,0 0 1 0 0,0-1 0 0 0,0 1 0 0 0,0 0-1 0 0,0 0 1 0 0,0 0 0 0 0,0-1-1 0 0,0 1 1 0 0,-1 0 0 0 0,1-1 0 0 0,0 1-1 0 0,-1-1 1 0 0,1 1 0 0 0,-1-1-1 0 0,0 1 1 0 0,1-1 0 0 0,-1-1 0 0 0,4-14-1225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9.303"/>
    </inkml:context>
    <inkml:brush xml:id="br0">
      <inkml:brushProperty name="width" value="0.05" units="cm"/>
      <inkml:brushProperty name="height" value="0.05" units="cm"/>
    </inkml:brush>
  </inkml:definitions>
  <inkml:trace contextRef="#ctx0" brushRef="#br0">1 15 1440 0 0,'0'0'3676'0'0,"-1"-11"-2810"0"0,3 7 319 0 0,1 8 2454 0 0,205 434 3267 0 0,-204-431-6986 0 0,-3-2 514 0 0,1 0 1 0 0,0-1-1 0 0,1 1 0 0 0,-1-1 1 0 0,1 0-1 0 0,5 7 1 0 0,-7-11-381 0 0,0 1 0 0 0,0-1 0 0 0,-1 0 1 0 0,1 1-1 0 0,0-1 0 0 0,0 0 0 0 0,0 1 0 0 0,0-1 1 0 0,0 0-1 0 0,0 0 0 0 0,0 0 0 0 0,-1 0 0 0 0,1 0 1 0 0,0 0-1 0 0,0 0 0 0 0,0 0 0 0 0,0 0 0 0 0,0-1 1 0 0,0 1-1 0 0,0 0 0 0 0,-1-1 0 0 0,1 1 0 0 0,0 0 1 0 0,0-1-1 0 0,0 1 0 0 0,-1-1 0 0 0,1 1 0 0 0,0-1 1 0 0,0 1-1 0 0,-1-1 0 0 0,1 0 0 0 0,-1 1 0 0 0,1-1 1 0 0,0 0-1 0 0,0-1 0 0 0,5-5 42 0 0,-1 0-1 0 0,0-1 1 0 0,0 1 0 0 0,-1-1-1 0 0,0 0 1 0 0,0 0-1 0 0,-1 0 1 0 0,0-1 0 0 0,3-15-1 0 0,8-18 101 0 0,55-143 366 0 0,-34 102-1722 0 0,-7 31-4442 0 0,-26 51 4370 0 0,-1-1 0 0 0,0 1 0 0 0,1-1 0 0 0,-1 1 0 0 0,0-1 0 0 0,1 1 0 0 0,0 0 0 0 0,-1 0 0 0 0,1 0 0 0 0,0 0 0 0 0,-1 0 0 0 0,4-1-1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19.803"/>
    </inkml:context>
    <inkml:brush xml:id="br0">
      <inkml:brushProperty name="width" value="0.05" units="cm"/>
      <inkml:brushProperty name="height" value="0.05" units="cm"/>
    </inkml:brush>
  </inkml:definitions>
  <inkml:trace contextRef="#ctx0" brushRef="#br0">52 0 2016 0 0,'2'2'344'0'0,"-1"0"-1"0"0,0 0 0 0 0,0 0 1 0 0,1 0-1 0 0,-1 0 1 0 0,0 0-1 0 0,-1 0 0 0 0,1 1 1 0 0,0-1-1 0 0,-1 0 1 0 0,1 0-1 0 0,-1 1 0 0 0,1 3 1 0 0,-2 0-60 0 0,0 0-1 0 0,0 0 1 0 0,0 0-1 0 0,-1 0 1 0 0,1 0 0 0 0,-6 10-1 0 0,5-10-118 0 0,-1 0-1 0 0,1 0 0 0 0,1 0 1 0 0,-1 0-1 0 0,1 0 0 0 0,-1 9 1 0 0,0-7 40 0 0,0 1 0 0 0,-1-1 0 0 0,1 0 0 0 0,-2 0 0 0 0,1 0 1 0 0,-6 9-1 0 0,7-14 117 0 0,0 5 404 0 0,-6 18 2268 0 0,9-17 2663 0 0,32-7-5030 0 0,1-1 0 0 0,-1-2-1 0 0,34-5 1 0 0,38 0-658 0 0,-70 5-369 0 0,11 1-1672 0 0,-15 3-2483 0 0,-28-2 1794 0 0,2-1 40 0 0,-2 0 2379 0 0,0 0-292 0 0,0 1 1 0 0,0-1 0 0 0,0 0 0 0 0,0 0 0 0 0,0-1-1 0 0,0 1 1 0 0,0-1 0 0 0,0 1 0 0 0,0-1 0 0 0,0 0 0 0 0,0 0-1 0 0,3-2 1 0 0,8-6-1079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24.980"/>
    </inkml:context>
    <inkml:brush xml:id="br0">
      <inkml:brushProperty name="width" value="0.05" units="cm"/>
      <inkml:brushProperty name="height" value="0.05" units="cm"/>
    </inkml:brush>
  </inkml:definitions>
  <inkml:trace contextRef="#ctx0" brushRef="#br0">1 110 3284 0 0,'1'-20'10101'0'0,"7"4"-6594"0"0,-5 22-3358 0 0,40 80 426 0 0,46 135 0 0 0,-12-26-388 0 0,-60-149-184 0 0,15 35 300 0 0,-31-78 93 0 0,1-11-285 0 0,6-50 222 0 0,0-72 0 0 0,-6 66-203 0 0,13-74-1 0 0,45-105-818 0 0,-57 230-30 0 0,7-22 772 0 0,-2 20-2532 0 0,2 8-3788 0 0,-4 12 3835 0 0,4 4 1022 0 0,-1 0 0 0 0,0 1 0 0 0,12 17 0 0 0,-8-8-125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25.412"/>
    </inkml:context>
    <inkml:brush xml:id="br0">
      <inkml:brushProperty name="width" value="0.05" units="cm"/>
      <inkml:brushProperty name="height" value="0.05" units="cm"/>
    </inkml:brush>
  </inkml:definitions>
  <inkml:trace contextRef="#ctx0" brushRef="#br0">163 1 1976 0 0,'0'0'2526'0'0,"-6"5"-2246"0"0,-149 130 4188 0 0,153-133-2980 0 0,4 1-1019 0 0,1 0-357 0 0,-1 0 1 0 0,1-1-1 0 0,-1 1 0 0 0,1-1 1 0 0,0 0-1 0 0,0 0 0 0 0,0 0 0 0 0,0 0 1 0 0,1 0-1 0 0,-1-1 0 0 0,0 1 1 0 0,7 1-1 0 0,56 13 755 0 0,4 2-156 0 0,-66-16-691 0 0,0-1 0 0 0,0 1 0 0 0,0 0 0 0 0,-1 1 0 0 0,1-1 0 0 0,-1 0 0 0 0,0 1 1 0 0,1 0-1 0 0,-1 0 0 0 0,-1 0 0 0 0,1 0 0 0 0,0 1 0 0 0,-1-1 0 0 0,1 0 0 0 0,-1 1 0 0 0,0 0 1 0 0,0 0-1 0 0,0 0 0 0 0,-1 0 0 0 0,0 0 0 0 0,1 0 0 0 0,-1 0 0 0 0,-1 0 0 0 0,1 0 0 0 0,-1 0 1 0 0,1 1-1 0 0,-1-1 0 0 0,0 0 0 0 0,-1 0 0 0 0,1 1 0 0 0,-1-1 0 0 0,0 0 0 0 0,0 0 0 0 0,0 0 1 0 0,0 0-1 0 0,-1 0 0 0 0,0 0 0 0 0,1 0 0 0 0,-2-1 0 0 0,1 1 0 0 0,0 0 0 0 0,-1-1 0 0 0,1 0 1 0 0,-1 0-1 0 0,0 0 0 0 0,0 0 0 0 0,0 0 0 0 0,-6 3 0 0 0,-5 6-36 0 0,-2-1 0 0 0,-28 15 1 0 0,38-23-470 0 0,-1-1 1 0 0,1 1-1 0 0,-1-1 1 0 0,1 0 0 0 0,-1 0-1 0 0,-7 0 1 0 0,11-2-1178 0 0,-7-3-1605 0 0,9 3 3144 0 0,0 0-1 0 0,0 0 0 0 0,1 0 0 0 0,-1 0 0 0 0,0 0 0 0 0,0 0 0 0 0,1 0 0 0 0,-1 0 0 0 0,0 0 0 0 0,0-1 0 0 0,1 1 1 0 0,-1 0-1 0 0,0 0 0 0 0,1-1 0 0 0,-1 1 0 0 0,0 0 0 0 0,1-1 0 0 0,-1 1 0 0 0,0-1 0 0 0,1 1 0 0 0,-1-1 0 0 0,1 1 1 0 0,-2-2-1 0 0,-1-9-1502 0 0,2 9 26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25.830"/>
    </inkml:context>
    <inkml:brush xml:id="br0">
      <inkml:brushProperty name="width" value="0.05" units="cm"/>
      <inkml:brushProperty name="height" value="0.05" units="cm"/>
    </inkml:brush>
  </inkml:definitions>
  <inkml:trace contextRef="#ctx0" brushRef="#br0">1 70 4472 0 0,'0'0'1635'0'0,"4"0"-122"0"0,73-4 6915 0 0,43-19-4000 0 0,12-3-2762 0 0,-82 19-1232 0 0,41-2-3689 0 0,-87 9 731 0 0,-1 2 4216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40.263"/>
    </inkml:context>
    <inkml:brush xml:id="br0">
      <inkml:brushProperty name="width" value="0.05" units="cm"/>
      <inkml:brushProperty name="height" value="0.05" units="cm"/>
    </inkml:brush>
  </inkml:definitions>
  <inkml:trace contextRef="#ctx0" brushRef="#br0">9 1 3508 0 0,'0'0'8900'0'0,"2"10"-8644"0"0,2 35 257 0 0,-2 0-1 0 0,-8 81 0 0 0,1 2 128 0 0,2-47-450 0 0,1-43-1962 0 0,2-3-3818 0 0,0-32 3552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6:26.161"/>
    </inkml:context>
    <inkml:brush xml:id="br0">
      <inkml:brushProperty name="width" value="0.05" units="cm"/>
      <inkml:brushProperty name="height" value="0.05" units="cm"/>
    </inkml:brush>
  </inkml:definitions>
  <inkml:trace contextRef="#ctx0" brushRef="#br0">1 117 4072 0 0,'0'0'2632'0'0,"13"9"-593"0"0,-3-9 2824 0 0,32-18-3327 0 0,1 2-1 0 0,0 2 1 0 0,48-9 0 0 0,142-18-456 0 0,-150 33-1860 0 0,-42 5-2774 0 0,-9 3-4361 0 0,-14 1 2133 0 0,-8-3 4825 0 0,-7 1-600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8:44.393"/>
    </inkml:context>
    <inkml:brush xml:id="br0">
      <inkml:brushProperty name="width" value="0.05" units="cm"/>
      <inkml:brushProperty name="height" value="0.05" units="cm"/>
    </inkml:brush>
  </inkml:definitions>
  <inkml:trace contextRef="#ctx0" brushRef="#br0">1 0 336 0 0,'0'0'-132'0'0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40.618"/>
    </inkml:context>
    <inkml:brush xml:id="br0">
      <inkml:brushProperty name="width" value="0.05" units="cm"/>
      <inkml:brushProperty name="height" value="0.05" units="cm"/>
    </inkml:brush>
  </inkml:definitions>
  <inkml:trace contextRef="#ctx0" brushRef="#br0">452 1 2640 0 0,'0'0'8254'0'0,"-11"1"-7746"0"0,-30 3 689 0 0,1 1 0 0 0,-62 17 0 0 0,82-13-997 0 0,1-1 0 0 0,-24 16 0 0 0,-11 5-1768 0 0,47-26 595 0 0,0 0 1 0 0,0 0-1 0 0,0-1 0 0 0,0 0 0 0 0,-12 1 1 0 0,14-2 357 0 0,0-1-1 0 0,-1 0 1 0 0,1 0 0 0 0,0-1 0 0 0,0 1 0 0 0,0-1 0 0 0,-6-2 0 0 0,6 2-77 0 0,-10-3-884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41.134"/>
    </inkml:context>
    <inkml:brush xml:id="br0">
      <inkml:brushProperty name="width" value="0.05" units="cm"/>
      <inkml:brushProperty name="height" value="0.05" units="cm"/>
    </inkml:brush>
  </inkml:definitions>
  <inkml:trace contextRef="#ctx0" brushRef="#br0">1 26 4616 0 0,'0'0'1423'0'0,"10"0"-75"0"0,76-1 3004 0 0,-15-3-1904 0 0,124-5 2081 0 0,-74 14-5163 0 0,-118-5-161 0 0,1 0-387 0 0,8 0-683 0 0,18-9-10710 0 0,-22 3 12654 0 0,-7 4-1447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49.032"/>
    </inkml:context>
    <inkml:brush xml:id="br0">
      <inkml:brushProperty name="width" value="0.05" units="cm"/>
      <inkml:brushProperty name="height" value="0.05" units="cm"/>
    </inkml:brush>
  </inkml:definitions>
  <inkml:trace contextRef="#ctx0" brushRef="#br0">244 111 3244 0 0,'-9'1'14506'0'0,"40"-9"-13923"0"0,0 2-1 0 0,0 0 0 0 0,1 3 0 0 0,38-1 1 0 0,21-2 52 0 0,540-52 733 0 0,4 38-918 0 0,-121 27-587 0 0,-509-7 141 0 0,36-2-383 0 0,-37 3 257 0 0,-4-1 126 0 0,1-1-36 0 0,-1 1 1 0 0,1 0-1 0 0,0 0 0 0 0,0 0 0 0 0,0 0 0 0 0,-1 0 1 0 0,1 0-1 0 0,0 0 0 0 0,0 0 0 0 0,-1 0 0 0 0,1 0 0 0 0,0 1 1 0 0,0-1-1 0 0,-1 0 0 0 0,1 0 0 0 0,0 1 0 0 0,-1-1 1 0 0,1 0-1 0 0,0 1 0 0 0,-1-1 0 0 0,1 1 0 0 0,-1-1 1 0 0,1 1-1 0 0,-1-1 0 0 0,1 1 0 0 0,-1-1 0 0 0,1 1 0 0 0,-1 0 1 0 0,1-1-1 0 0,-1 1 0 0 0,0 0 0 0 0,1-1 0 0 0,-1 1 1 0 0,0 0-1 0 0,1 0 0 0 0,-1-1 0 0 0,0 1 0 0 0,0 0 1 0 0,0 0-1 0 0,0-1 0 0 0,0 1 0 0 0,0 1 0 0 0,0 1-127 0 0,-1 3-39 0 0,-79 256-526 0 0,58-193 676 0 0,-8 39-14 0 0,4 1 0 0 0,5 2 1 0 0,-11 205-1 0 0,0 147 227 0 0,11-287-310 0 0,11-118 98 0 0,-3 93-1 0 0,8 27 287 0 0,2-17-430 0 0,3-158 192 0 0,3 51 120 0 0,-3-53-115 0 0,1 0 0 0 0,-1 0 0 0 0,0 0 0 0 0,0 1 0 0 0,0-1 0 0 0,0 0-1 0 0,0 0 1 0 0,0 0 0 0 0,0 0 0 0 0,-1 1 0 0 0,1-1 0 0 0,0 0-1 0 0,-1 0 1 0 0,1 0 0 0 0,0 0 0 0 0,-2 2 0 0 0,-10-3 10 0 0,0 0 1 0 0,0 0-1 0 0,0-1 0 0 0,0-1 1 0 0,0 0-1 0 0,-12-4 1 0 0,-31-4 0 0 0,-535-22-61 0 0,-2 39 196 0 0,539-6-117 0 0,-367 7-17 0 0,340-8-58 0 0,-17-9 154 0 0,94 9-50 0 0,0-1-31 0 0,-13 0 75 0 0,12 1-16 0 0,2 0-47 0 0,-1-1-1 0 0,1 1 1 0 0,-1-1 0 0 0,1 1-1 0 0,-1-1 1 0 0,1 0 0 0 0,-1 0 0 0 0,1 0-1 0 0,0 0 1 0 0,-1 0 0 0 0,1 0 0 0 0,0-1-1 0 0,0 1 1 0 0,0-1 0 0 0,0 0-1 0 0,0 0 1 0 0,0 0 0 0 0,1 1 0 0 0,-1-1-1 0 0,0-1 1 0 0,1 1 0 0 0,0 0-1 0 0,-1 0 1 0 0,1-1 0 0 0,0 1 0 0 0,0 0-1 0 0,0-1 1 0 0,1 1 0 0 0,-2-5-1 0 0,-1-10 43 0 0,0 1-1 0 0,1-1 0 0 0,-1-27 1 0 0,2 23 29 0 0,12-476 248 0 0,3 256-360 0 0,9-141 27 0 0,-19 333-151 0 0,18-242-594 0 0,-13 185 362 0 0,-9 103 308 0 0,0-1 3 0 0,14-106 84 0 0,-14 108-19 0 0,12-70-198 0 0,-6 24 180 0 0,-6 44 96 0 0,11-24 499 0 0,18 23-521 0 0,-25 5-120 0 0,1 0 24 0 0,105-2 285 0 0,-1 0-1947 0 0,-30 4-3535 0 0,-36 2-1439 0 0,16-2-405 0 0,-36-4 5579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49.796"/>
    </inkml:context>
    <inkml:brush xml:id="br0">
      <inkml:brushProperty name="width" value="0.05" units="cm"/>
      <inkml:brushProperty name="height" value="0.05" units="cm"/>
    </inkml:brush>
  </inkml:definitions>
  <inkml:trace contextRef="#ctx0" brushRef="#br0">96 0 716 0 0,'0'0'336'0'0,"-33"35"2392"0"0,4 9-483 0 0,27-41-2015 0 0,2 57 1021 0 0,-18 89-371 0 0,17-144-796 0 0,-2 11-27 0 0,2-4-24 0 0,-3-2 150 0 0,-1-4-5621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2.398"/>
    </inkml:context>
    <inkml:brush xml:id="br0">
      <inkml:brushProperty name="width" value="0.05" units="cm"/>
      <inkml:brushProperty name="height" value="0.05" units="cm"/>
    </inkml:brush>
  </inkml:definitions>
  <inkml:trace contextRef="#ctx0" brushRef="#br0">279 116 1708 0 0,'0'0'5713'0'0,"1"11"-5435"0"0,3 37 270 0 0,-2 0 0 0 0,-1-1 0 0 0,-9 63 0 0 0,-31 156 666 0 0,18-138-873 0 0,-59 243 824 0 0,20-110-385 0 0,16-87-283 0 0,18-74 2398 0 0,23-92-2276 0 0,2-7-527 0 0,1 0 0 0 0,-1 0 0 0 0,0 0 1 0 0,1 0-1 0 0,-1 0 0 0 0,1 0 0 0 0,0 0 0 0 0,-1 0 0 0 0,1 0 0 0 0,0 0 1 0 0,0 0-1 0 0,0 0 0 0 0,0 1 0 0 0,0-1 0 0 0,0 0 0 0 0,0 0 0 0 0,0 0 0 0 0,0 0 1 0 0,0 0-1 0 0,0 0 0 0 0,1 0 0 0 0,0 2 0 0 0,0-1-52 0 0,1-1 0 0 0,-1 0 0 0 0,1 0 1 0 0,0 0-1 0 0,0 0 0 0 0,-1 0 0 0 0,1 0 0 0 0,0-1 0 0 0,0 1 0 0 0,0 0 0 0 0,0-1 1 0 0,0 1-1 0 0,0-1 0 0 0,0 0 0 0 0,0 0 0 0 0,3 0 0 0 0,-1 0 96 0 0,1-1 33 0 0,156-34 811 0 0,20-3-437 0 0,828-55-326 0 0,-124 94-153 0 0,2 0 23 0 0,-413-26-82 0 0,545-20 12 0 0,-914 42-101 0 0,1079-1-101 0 0,-542 61-158 0 0,-520-43 267 0 0,-17 3 46 0 0,143 42 1 0 0,-151-33 172 0 0,14-3-233 0 0,-109-23 34 0 0,2 1 4 0 0,11 2 90 0 0,-11-3-21 0 0,-2 1-10 0 0,1 0-1 0 0,-1-1 1 0 0,0 1-1 0 0,0-1 1 0 0,1 1 0 0 0,-1-1-1 0 0,1 0 1 0 0,-1 0-1 0 0,0 0 1 0 0,1 0 0 0 0,-1-1-1 0 0,0 1 1 0 0,1 0-1 0 0,-1-1 1 0 0,0 0 0 0 0,1 0-1 0 0,-1 1 1 0 0,0-1-1 0 0,0-1 1 0 0,0 1 0 0 0,0 0-1 0 0,0 0 1 0 0,0-1 0 0 0,0 1-1 0 0,0-1 1 0 0,-1 0-1 0 0,1 1 1 0 0,-1-1 0 0 0,1 0-1 0 0,1-2 1 0 0,1-5-62 0 0,0 1 1 0 0,-1-1 0 0 0,0 0 0 0 0,-1 0-1 0 0,1 0 1 0 0,0-12 0 0 0,-2 13 52 0 0,17-87-220 0 0,4-13-167 0 0,-6-1 0 0 0,5-147 0 0 0,-26 74 306 0 0,8 117 16 0 0,17-100 1 0 0,-3 47 21 0 0,-7 48 68 0 0,43-130-103 0 0,-47 184 60 0 0,-1 0 0 0 0,-1 0 0 0 0,-1-1 0 0 0,2-22 0 0 0,9-9-111 0 0,-13 36 1996 0 0,1 2-4375 0 0,-1-7-8640 0 0,-7 10 9313 0 0,2 3-1690 0 0,-8-5 2099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3T03:05:54.955"/>
    </inkml:context>
    <inkml:brush xml:id="br0">
      <inkml:brushProperty name="width" value="0.05" units="cm"/>
      <inkml:brushProperty name="height" value="0.05" units="cm"/>
    </inkml:brush>
  </inkml:definitions>
  <inkml:trace contextRef="#ctx0" brushRef="#br0">10 40 2436 0 0,'0'0'5443'0'0,"-2"-8"-4985"0"0,1 6 129 0 0,-1 8 3052 0 0,-1 27-3122 0 0,2-32-475 0 0,1 1-1 0 0,0 0 1 0 0,0 0 0 0 0,0-1 0 0 0,0 1-1 0 0,0 0 1 0 0,0-1 0 0 0,1 1 0 0 0,-1 0 0 0 0,0-1-1 0 0,1 1 1 0 0,-1-1 0 0 0,1 1 0 0 0,0-1-1 0 0,-1 1 1 0 0,1-1 0 0 0,0 1 0 0 0,0-1 0 0 0,1 2-1 0 0,2 3 116 0 0,105 258 3569 0 0,-76-188-2113 0 0,37 126-1 0 0,-70-200-1282 0 0,3 2 165 0 0,-2-4-474 0 0,-1 0 0 0 0,0 1 0 0 0,0-1-1 0 0,0 0 1 0 0,0 1 0 0 0,0-1 0 0 0,0 0 0 0 0,0 0 0 0 0,0 1-1 0 0,1-1 1 0 0,-1 0 0 0 0,0 0 0 0 0,0 1 0 0 0,0-1 0 0 0,1 0 0 0 0,-1 0-1 0 0,0 0 1 0 0,0 1 0 0 0,1-1 0 0 0,-1 0 0 0 0,0 0 0 0 0,0 0 0 0 0,1 0-1 0 0,-1 1 1 0 0,0-1 0 0 0,0 0 0 0 0,1 0 0 0 0,-1 0 0 0 0,0 0 0 0 0,1 0-1 0 0,-1 0 1 0 0,0 0 0 0 0,0 0 0 0 0,1 0 0 0 0,-1 0 0 0 0,0 0 0 0 0,1 0-1 0 0,-1 0 1 0 0,0 0 0 0 0,1 0 0 0 0,-1-1 0 0 0,0 1 0 0 0,0 0-1 0 0,1 0 1 0 0,-1 0 0 0 0,0 0 0 0 0,0 0 0 0 0,1-1 0 0 0,-1 1 0 0 0,0 0-1 0 0,9-6 105 0 0,-1-1-1 0 0,0 1 1 0 0,0-1-1 0 0,-1-1 0 0 0,0 1 1 0 0,0-1-1 0 0,0 0 1 0 0,7-15-1 0 0,50-90 325 0 0,-37 63-225 0 0,222-333-1319 0 0,-242 372 147 0 0,2-3 1712 0 0,-3 5-3689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8/23/2023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9181FC-D85A-4591-8BD1-5E6A6B17461A}" type="slidenum">
              <a:rPr lang="en-US" smtClean="0"/>
              <a:pPr>
                <a:defRPr/>
              </a:pPr>
              <a:t>7</a:t>
            </a:fld>
            <a:endParaRPr lang="en-US"/>
          </a:p>
        </p:txBody>
      </p:sp>
    </p:spTree>
    <p:extLst>
      <p:ext uri="{BB962C8B-B14F-4D97-AF65-F5344CB8AC3E}">
        <p14:creationId xmlns:p14="http://schemas.microsoft.com/office/powerpoint/2010/main" val="13985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EBB14A83-5B90-44BB-95E2-1BE6FA3FA58D}" type="slidenum">
              <a:rPr lang="en-US" altLang="en-US" sz="1200" smtClean="0"/>
              <a:pPr eaLnBrk="1" hangingPunct="1"/>
              <a:t>10</a:t>
            </a:fld>
            <a:endParaRPr lang="en-US" altLang="en-US" sz="1200"/>
          </a:p>
        </p:txBody>
      </p:sp>
    </p:spTree>
    <p:extLst>
      <p:ext uri="{BB962C8B-B14F-4D97-AF65-F5344CB8AC3E}">
        <p14:creationId xmlns:p14="http://schemas.microsoft.com/office/powerpoint/2010/main" val="345162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9801E67E-8555-441A-8D5B-994606278CD7}" type="slidenum">
              <a:rPr lang="en-US" altLang="en-US" sz="1200" smtClean="0"/>
              <a:pPr eaLnBrk="1" hangingPunct="1"/>
              <a:t>11</a:t>
            </a:fld>
            <a:endParaRPr lang="en-US" altLang="en-US" sz="1200"/>
          </a:p>
        </p:txBody>
      </p:sp>
    </p:spTree>
    <p:extLst>
      <p:ext uri="{BB962C8B-B14F-4D97-AF65-F5344CB8AC3E}">
        <p14:creationId xmlns:p14="http://schemas.microsoft.com/office/powerpoint/2010/main" val="4239603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12986E2-BC01-4BB9-9903-88E1823CA19F}" type="slidenum">
              <a:rPr lang="en-US" altLang="en-US" sz="1200" smtClean="0"/>
              <a:pPr eaLnBrk="1" hangingPunct="1"/>
              <a:t>12</a:t>
            </a:fld>
            <a:endParaRPr lang="en-US" altLang="en-US" sz="1200"/>
          </a:p>
        </p:txBody>
      </p:sp>
    </p:spTree>
    <p:extLst>
      <p:ext uri="{BB962C8B-B14F-4D97-AF65-F5344CB8AC3E}">
        <p14:creationId xmlns:p14="http://schemas.microsoft.com/office/powerpoint/2010/main" val="30757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A4B69E14-48C8-44AD-9C87-1F07FBA873B9}" type="slidenum">
              <a:rPr lang="en-US" altLang="en-US" sz="1200" smtClean="0"/>
              <a:pPr eaLnBrk="1" hangingPunct="1"/>
              <a:t>14</a:t>
            </a:fld>
            <a:endParaRPr lang="en-US" altLang="en-US" sz="1200"/>
          </a:p>
        </p:txBody>
      </p:sp>
    </p:spTree>
    <p:extLst>
      <p:ext uri="{BB962C8B-B14F-4D97-AF65-F5344CB8AC3E}">
        <p14:creationId xmlns:p14="http://schemas.microsoft.com/office/powerpoint/2010/main" val="2070602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Maroon">
    <p:spTree>
      <p:nvGrpSpPr>
        <p:cNvPr id="1" name=""/>
        <p:cNvGrpSpPr/>
        <p:nvPr/>
      </p:nvGrpSpPr>
      <p:grpSpPr>
        <a:xfrm>
          <a:off x="0" y="0"/>
          <a:ext cx="0" cy="0"/>
          <a:chOff x="0" y="0"/>
          <a:chExt cx="0" cy="0"/>
        </a:xfrm>
      </p:grpSpPr>
      <p:pic>
        <p:nvPicPr>
          <p:cNvPr id="7" name="Picture 6" descr="AcademicBdlg.jpg">
            <a:extLst>
              <a:ext uri="{FF2B5EF4-FFF2-40B4-BE49-F238E27FC236}">
                <a16:creationId xmlns:a16="http://schemas.microsoft.com/office/drawing/2014/main" id="{291CFCBA-1F96-463C-80AD-CB053744A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569" y="0"/>
            <a:ext cx="12393807" cy="6858000"/>
          </a:xfrm>
          <a:prstGeom prst="rect">
            <a:avLst/>
          </a:prstGeom>
        </p:spPr>
      </p:pic>
      <p:sp>
        <p:nvSpPr>
          <p:cNvPr id="9" name="Text Placeholder 2">
            <a:extLst>
              <a:ext uri="{FF2B5EF4-FFF2-40B4-BE49-F238E27FC236}">
                <a16:creationId xmlns:a16="http://schemas.microsoft.com/office/drawing/2014/main" id="{D0245A0C-8404-4951-B877-1AC79D97B1A7}"/>
              </a:ext>
            </a:extLst>
          </p:cNvPr>
          <p:cNvSpPr>
            <a:spLocks noGrp="1"/>
          </p:cNvSpPr>
          <p:nvPr>
            <p:ph type="body" sz="quarter" idx="11" hasCustomPrompt="1"/>
          </p:nvPr>
        </p:nvSpPr>
        <p:spPr>
          <a:xfrm>
            <a:off x="929640" y="3172207"/>
            <a:ext cx="10332720" cy="3457194"/>
          </a:xfrm>
        </p:spPr>
        <p:txBody>
          <a:bodyPr anchor="t"/>
          <a:lstStyle>
            <a:lvl1pPr marL="0" indent="0" algn="ctr">
              <a:buNone/>
              <a:defRPr sz="2400">
                <a:solidFill>
                  <a:schemeClr val="bg1"/>
                </a:solidFill>
              </a:defRPr>
            </a:lvl1pPr>
          </a:lstStyle>
          <a:p>
            <a:pPr lvl="0"/>
            <a:r>
              <a:rPr lang="en-US" dirty="0"/>
              <a:t>Click to edit Master subtitle slide</a:t>
            </a:r>
          </a:p>
        </p:txBody>
      </p:sp>
      <p:pic>
        <p:nvPicPr>
          <p:cNvPr id="8" name="Picture 7">
            <a:extLst>
              <a:ext uri="{FF2B5EF4-FFF2-40B4-BE49-F238E27FC236}">
                <a16:creationId xmlns:a16="http://schemas.microsoft.com/office/drawing/2014/main" id="{805ADD26-7DDA-451D-B219-5F9C4B2BF2C1}"/>
              </a:ext>
            </a:extLst>
          </p:cNvPr>
          <p:cNvPicPr>
            <a:picLocks noChangeAspect="1"/>
          </p:cNvPicPr>
          <p:nvPr userDrawn="1"/>
        </p:nvPicPr>
        <p:blipFill>
          <a:blip r:embed="rId3"/>
          <a:srcRect/>
          <a:stretch/>
        </p:blipFill>
        <p:spPr>
          <a:xfrm>
            <a:off x="4038600" y="304800"/>
            <a:ext cx="4118060" cy="966677"/>
          </a:xfrm>
          <a:prstGeom prst="rect">
            <a:avLst/>
          </a:prstGeom>
        </p:spPr>
      </p:pic>
      <p:sp>
        <p:nvSpPr>
          <p:cNvPr id="3" name="Text Placeholder 2">
            <a:extLst>
              <a:ext uri="{FF2B5EF4-FFF2-40B4-BE49-F238E27FC236}">
                <a16:creationId xmlns:a16="http://schemas.microsoft.com/office/drawing/2014/main" id="{E4251DAF-E35C-43F0-8D99-81B0C90F07F2}"/>
              </a:ext>
            </a:extLst>
          </p:cNvPr>
          <p:cNvSpPr>
            <a:spLocks noGrp="1"/>
          </p:cNvSpPr>
          <p:nvPr>
            <p:ph type="body" sz="quarter" idx="10" hasCustomPrompt="1"/>
          </p:nvPr>
        </p:nvSpPr>
        <p:spPr>
          <a:xfrm>
            <a:off x="929640" y="1495803"/>
            <a:ext cx="10332720" cy="1552190"/>
          </a:xfrm>
        </p:spPr>
        <p:txBody>
          <a:bodyPr anchor="ctr"/>
          <a:lstStyle>
            <a:lvl1pPr marL="0" indent="0" algn="ctr">
              <a:buNone/>
              <a:defRPr sz="3600">
                <a:solidFill>
                  <a:schemeClr val="bg1"/>
                </a:solidFill>
              </a:defRPr>
            </a:lvl1pPr>
          </a:lstStyle>
          <a:p>
            <a:pPr lvl="0"/>
            <a:r>
              <a:rPr lang="en-US" dirty="0"/>
              <a:t>Click to edit Master title slide</a:t>
            </a:r>
          </a:p>
        </p:txBody>
      </p:sp>
    </p:spTree>
    <p:extLst>
      <p:ext uri="{BB962C8B-B14F-4D97-AF65-F5344CB8AC3E}">
        <p14:creationId xmlns:p14="http://schemas.microsoft.com/office/powerpoint/2010/main" val="268120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B0AB98-EF66-4D1A-9E78-9FBD453E9B25}"/>
              </a:ext>
            </a:extLst>
          </p:cNvPr>
          <p:cNvSpPr/>
          <p:nvPr userDrawn="1"/>
        </p:nvSpPr>
        <p:spPr bwMode="auto">
          <a:xfrm>
            <a:off x="0" y="6858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0BACBCCD-32E9-4C7F-9F65-C7539BE5EB9D}"/>
              </a:ext>
            </a:extLst>
          </p:cNvPr>
          <p:cNvSpPr/>
          <p:nvPr userDrawn="1"/>
        </p:nvSpPr>
        <p:spPr bwMode="auto">
          <a:xfrm>
            <a:off x="0" y="60960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697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50" r:id="rId1"/>
    <p:sldLayoutId id="2147483733" r:id="rId2"/>
    <p:sldLayoutId id="2147483723" r:id="rId3"/>
    <p:sldLayoutId id="2147483734" r:id="rId4"/>
    <p:sldLayoutId id="2147483727" r:id="rId5"/>
    <p:sldLayoutId id="2147483751" r:id="rId6"/>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3" Type="http://schemas.openxmlformats.org/officeDocument/2006/relationships/image" Target="../media/image128.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141.png"/><Relationship Id="rId21" Type="http://schemas.openxmlformats.org/officeDocument/2006/relationships/image" Target="../media/image132.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145.png"/><Relationship Id="rId50" Type="http://schemas.openxmlformats.org/officeDocument/2006/relationships/customXml" Target="../ink/ink25.xml"/><Relationship Id="rId55" Type="http://schemas.openxmlformats.org/officeDocument/2006/relationships/image" Target="../media/image149.png"/><Relationship Id="rId63" Type="http://schemas.openxmlformats.org/officeDocument/2006/relationships/image" Target="../media/image153.png"/><Relationship Id="rId7" Type="http://schemas.openxmlformats.org/officeDocument/2006/relationships/image" Target="../media/image125.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136.png"/><Relationship Id="rId11" Type="http://schemas.openxmlformats.org/officeDocument/2006/relationships/image" Target="../media/image127.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140.png"/><Relationship Id="rId40" Type="http://schemas.openxmlformats.org/officeDocument/2006/relationships/customXml" Target="../ink/ink20.xml"/><Relationship Id="rId45" Type="http://schemas.openxmlformats.org/officeDocument/2006/relationships/image" Target="../media/image144.png"/><Relationship Id="rId53" Type="http://schemas.openxmlformats.org/officeDocument/2006/relationships/image" Target="../media/image148.png"/><Relationship Id="rId58" Type="http://schemas.openxmlformats.org/officeDocument/2006/relationships/customXml" Target="../ink/ink29.xml"/><Relationship Id="rId5" Type="http://schemas.openxmlformats.org/officeDocument/2006/relationships/image" Target="../media/image1240.png"/><Relationship Id="rId61" Type="http://schemas.openxmlformats.org/officeDocument/2006/relationships/image" Target="../media/image152.png"/><Relationship Id="rId19" Type="http://schemas.openxmlformats.org/officeDocument/2006/relationships/image" Target="../media/image131.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5.png"/><Relationship Id="rId30" Type="http://schemas.openxmlformats.org/officeDocument/2006/relationships/customXml" Target="../ink/ink15.xml"/><Relationship Id="rId35" Type="http://schemas.openxmlformats.org/officeDocument/2006/relationships/image" Target="../media/image139.png"/><Relationship Id="rId43" Type="http://schemas.openxmlformats.org/officeDocument/2006/relationships/image" Target="../media/image143.png"/><Relationship Id="rId48" Type="http://schemas.openxmlformats.org/officeDocument/2006/relationships/customXml" Target="../ink/ink24.xml"/><Relationship Id="rId56" Type="http://schemas.openxmlformats.org/officeDocument/2006/relationships/customXml" Target="../ink/ink28.xml"/><Relationship Id="rId8" Type="http://schemas.openxmlformats.org/officeDocument/2006/relationships/customXml" Target="../ink/ink4.xml"/><Relationship Id="rId51" Type="http://schemas.openxmlformats.org/officeDocument/2006/relationships/image" Target="../media/image147.png"/><Relationship Id="rId3" Type="http://schemas.openxmlformats.org/officeDocument/2006/relationships/image" Target="../media/image1230.png"/><Relationship Id="rId12" Type="http://schemas.openxmlformats.org/officeDocument/2006/relationships/customXml" Target="../ink/ink6.xml"/><Relationship Id="rId17" Type="http://schemas.openxmlformats.org/officeDocument/2006/relationships/image" Target="../media/image130.png"/><Relationship Id="rId25" Type="http://schemas.openxmlformats.org/officeDocument/2006/relationships/image" Target="../media/image134.png"/><Relationship Id="rId33" Type="http://schemas.openxmlformats.org/officeDocument/2006/relationships/image" Target="../media/image138.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151.png"/><Relationship Id="rId20" Type="http://schemas.openxmlformats.org/officeDocument/2006/relationships/customXml" Target="../ink/ink10.xml"/><Relationship Id="rId41" Type="http://schemas.openxmlformats.org/officeDocument/2006/relationships/image" Target="../media/image142.png"/><Relationship Id="rId54" Type="http://schemas.openxmlformats.org/officeDocument/2006/relationships/customXml" Target="../ink/ink27.xml"/><Relationship Id="rId62" Type="http://schemas.openxmlformats.org/officeDocument/2006/relationships/customXml" Target="../ink/ink31.xml"/><Relationship Id="rId1" Type="http://schemas.openxmlformats.org/officeDocument/2006/relationships/slideLayout" Target="../slideLayouts/slideLayout3.xml"/><Relationship Id="rId6" Type="http://schemas.openxmlformats.org/officeDocument/2006/relationships/customXml" Target="../ink/ink3.xml"/><Relationship Id="rId15" Type="http://schemas.openxmlformats.org/officeDocument/2006/relationships/image" Target="../media/image129.png"/><Relationship Id="rId23" Type="http://schemas.openxmlformats.org/officeDocument/2006/relationships/image" Target="../media/image133.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146.png"/><Relationship Id="rId57" Type="http://schemas.openxmlformats.org/officeDocument/2006/relationships/image" Target="../media/image150.png"/><Relationship Id="rId10" Type="http://schemas.openxmlformats.org/officeDocument/2006/relationships/customXml" Target="../ink/ink5.xml"/><Relationship Id="rId31" Type="http://schemas.openxmlformats.org/officeDocument/2006/relationships/image" Target="../media/image137.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4" Type="http://schemas.openxmlformats.org/officeDocument/2006/relationships/customXml" Target="../ink/ink2.xml"/><Relationship Id="rId9" Type="http://schemas.openxmlformats.org/officeDocument/2006/relationships/image" Target="../media/image1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5DB72C1-D6BC-472A-AD22-FE5F893F713C}"/>
              </a:ext>
            </a:extLst>
          </p:cNvPr>
          <p:cNvSpPr>
            <a:spLocks noGrp="1"/>
          </p:cNvSpPr>
          <p:nvPr>
            <p:ph type="ctrTitle" sz="quarter"/>
          </p:nvPr>
        </p:nvSpPr>
        <p:spPr/>
        <p:txBody>
          <a:bodyPr/>
          <a:lstStyle/>
          <a:p>
            <a:r>
              <a:rPr lang="en-US" dirty="0"/>
              <a:t>ECEN 615, Fall 2023</a:t>
            </a:r>
            <a:br>
              <a:rPr lang="en-US" dirty="0"/>
            </a:br>
            <a:r>
              <a:rPr lang="en-US" dirty="0"/>
              <a:t>Methods of Electric Power System Analysis</a:t>
            </a:r>
          </a:p>
        </p:txBody>
      </p:sp>
      <p:sp>
        <p:nvSpPr>
          <p:cNvPr id="21" name="Subtitle 20">
            <a:extLst>
              <a:ext uri="{FF2B5EF4-FFF2-40B4-BE49-F238E27FC236}">
                <a16:creationId xmlns:a16="http://schemas.microsoft.com/office/drawing/2014/main" id="{A47833BC-59BF-4589-8F63-4B78F549516A}"/>
              </a:ext>
            </a:extLst>
          </p:cNvPr>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p:txBody>
      </p:sp>
      <p:sp>
        <p:nvSpPr>
          <p:cNvPr id="22" name="Content Placeholder 21">
            <a:extLst>
              <a:ext uri="{FF2B5EF4-FFF2-40B4-BE49-F238E27FC236}">
                <a16:creationId xmlns:a16="http://schemas.microsoft.com/office/drawing/2014/main" id="{D988046D-9AFC-4904-93A7-742468CE468E}"/>
              </a:ext>
            </a:extLst>
          </p:cNvPr>
          <p:cNvSpPr>
            <a:spLocks noGrp="1"/>
          </p:cNvSpPr>
          <p:nvPr>
            <p:ph sz="quarter" idx="10"/>
          </p:nvPr>
        </p:nvSpPr>
        <p:spPr/>
        <p:txBody>
          <a:bodyPr/>
          <a:lstStyle/>
          <a:p>
            <a:r>
              <a:rPr lang="en-US" dirty="0"/>
              <a:t>Class 2: Power System Overview and History</a:t>
            </a:r>
          </a:p>
        </p:txBody>
      </p:sp>
    </p:spTree>
    <p:extLst>
      <p:ext uri="{BB962C8B-B14F-4D97-AF65-F5344CB8AC3E}">
        <p14:creationId xmlns:p14="http://schemas.microsoft.com/office/powerpoint/2010/main" val="160650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Vertical Monopolies</a:t>
            </a:r>
            <a:endParaRPr lang="en-US" altLang="en-US" dirty="0"/>
          </a:p>
        </p:txBody>
      </p:sp>
      <p:sp>
        <p:nvSpPr>
          <p:cNvPr id="28675" name="Rectangle 3"/>
          <p:cNvSpPr>
            <a:spLocks noGrp="1" noChangeArrowheads="1"/>
          </p:cNvSpPr>
          <p:nvPr>
            <p:ph type="body" sz="quarter" idx="10"/>
          </p:nvPr>
        </p:nvSpPr>
        <p:spPr/>
        <p:txBody>
          <a:bodyPr/>
          <a:lstStyle/>
          <a:p>
            <a:r>
              <a:rPr lang="en-US" altLang="en-US"/>
              <a:t>Within a particular geographic market, the electric utility had an exclusive franchise</a:t>
            </a:r>
            <a:endParaRPr lang="en-US" altLang="en-US" dirty="0"/>
          </a:p>
        </p:txBody>
      </p:sp>
      <p:grpSp>
        <p:nvGrpSpPr>
          <p:cNvPr id="28676" name="Group 13"/>
          <p:cNvGrpSpPr>
            <a:grpSpLocks/>
          </p:cNvGrpSpPr>
          <p:nvPr/>
        </p:nvGrpSpPr>
        <p:grpSpPr bwMode="auto">
          <a:xfrm>
            <a:off x="1447800" y="2286000"/>
            <a:ext cx="3200400" cy="3886200"/>
            <a:chOff x="1776" y="1728"/>
            <a:chExt cx="1488" cy="1920"/>
          </a:xfrm>
        </p:grpSpPr>
        <p:sp>
          <p:nvSpPr>
            <p:cNvPr id="28678" name="Rectangle 4"/>
            <p:cNvSpPr>
              <a:spLocks noChangeArrowheads="1"/>
            </p:cNvSpPr>
            <p:nvPr/>
          </p:nvSpPr>
          <p:spPr bwMode="auto">
            <a:xfrm>
              <a:off x="1776" y="1728"/>
              <a:ext cx="1488" cy="480"/>
            </a:xfrm>
            <a:prstGeom prst="rect">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eaLnBrk="1" hangingPunct="1">
                <a:spcBef>
                  <a:spcPct val="0"/>
                </a:spcBef>
                <a:buClrTx/>
                <a:buSzTx/>
                <a:buFontTx/>
                <a:buNone/>
              </a:pPr>
              <a:r>
                <a:rPr lang="en-US" altLang="en-US" sz="2400">
                  <a:latin typeface="+mj-lt"/>
                </a:rPr>
                <a:t>Generation</a:t>
              </a:r>
            </a:p>
          </p:txBody>
        </p:sp>
        <p:sp>
          <p:nvSpPr>
            <p:cNvPr id="28679" name="Rectangle 6"/>
            <p:cNvSpPr>
              <a:spLocks noChangeArrowheads="1"/>
            </p:cNvSpPr>
            <p:nvPr/>
          </p:nvSpPr>
          <p:spPr bwMode="auto">
            <a:xfrm>
              <a:off x="1776" y="2208"/>
              <a:ext cx="1488" cy="480"/>
            </a:xfrm>
            <a:prstGeom prst="rect">
              <a:avLst/>
            </a:prstGeom>
            <a:solidFill>
              <a:schemeClr val="accent2"/>
            </a:solidFill>
            <a:ln w="9525">
              <a:solidFill>
                <a:schemeClr val="tx1"/>
              </a:solidFill>
              <a:miter lim="800000"/>
              <a:headEnd/>
              <a:tailEnd/>
            </a:ln>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eaLnBrk="1" hangingPunct="1">
                <a:spcBef>
                  <a:spcPct val="0"/>
                </a:spcBef>
                <a:buClrTx/>
                <a:buSzTx/>
                <a:buFontTx/>
                <a:buNone/>
              </a:pPr>
              <a:r>
                <a:rPr lang="en-US" altLang="en-US" sz="2400">
                  <a:latin typeface="+mj-lt"/>
                </a:rPr>
                <a:t>Transmission</a:t>
              </a:r>
            </a:p>
          </p:txBody>
        </p:sp>
        <p:sp>
          <p:nvSpPr>
            <p:cNvPr id="28680" name="Rectangle 7"/>
            <p:cNvSpPr>
              <a:spLocks noChangeArrowheads="1"/>
            </p:cNvSpPr>
            <p:nvPr/>
          </p:nvSpPr>
          <p:spPr bwMode="auto">
            <a:xfrm>
              <a:off x="1776" y="2688"/>
              <a:ext cx="1488" cy="480"/>
            </a:xfrm>
            <a:prstGeom prst="rect">
              <a:avLst/>
            </a:prstGeom>
            <a:solidFill>
              <a:srgbClr val="D065F1"/>
            </a:solidFill>
            <a:ln w="9525">
              <a:solidFill>
                <a:schemeClr val="tx1"/>
              </a:solidFill>
              <a:miter lim="800000"/>
              <a:headEnd/>
              <a:tailEnd/>
            </a:ln>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eaLnBrk="1" hangingPunct="1">
                <a:spcBef>
                  <a:spcPct val="0"/>
                </a:spcBef>
                <a:buClrTx/>
                <a:buSzTx/>
                <a:buFontTx/>
                <a:buNone/>
              </a:pPr>
              <a:r>
                <a:rPr lang="en-US" altLang="en-US" sz="2400">
                  <a:latin typeface="+mj-lt"/>
                </a:rPr>
                <a:t>Distribution</a:t>
              </a:r>
            </a:p>
          </p:txBody>
        </p:sp>
        <p:sp>
          <p:nvSpPr>
            <p:cNvPr id="28681" name="Rectangle 8"/>
            <p:cNvSpPr>
              <a:spLocks noChangeArrowheads="1"/>
            </p:cNvSpPr>
            <p:nvPr/>
          </p:nvSpPr>
          <p:spPr bwMode="auto">
            <a:xfrm>
              <a:off x="1776" y="3168"/>
              <a:ext cx="1488" cy="480"/>
            </a:xfrm>
            <a:prstGeom prst="rect">
              <a:avLst/>
            </a:prstGeom>
            <a:solidFill>
              <a:srgbClr val="FFCC00"/>
            </a:solidFill>
            <a:ln w="9525">
              <a:solidFill>
                <a:schemeClr val="tx1"/>
              </a:solidFill>
              <a:miter lim="800000"/>
              <a:headEnd/>
              <a:tailEnd/>
            </a:ln>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eaLnBrk="1" hangingPunct="1">
                <a:spcBef>
                  <a:spcPct val="0"/>
                </a:spcBef>
                <a:buClrTx/>
                <a:buSzTx/>
                <a:buFontTx/>
                <a:buNone/>
              </a:pPr>
              <a:r>
                <a:rPr lang="en-US" altLang="en-US" sz="2400" dirty="0">
                  <a:latin typeface="+mj-lt"/>
                </a:rPr>
                <a:t>Customer Service</a:t>
              </a:r>
            </a:p>
          </p:txBody>
        </p:sp>
      </p:grpSp>
      <p:sp>
        <p:nvSpPr>
          <p:cNvPr id="28677" name="Text Box 14"/>
          <p:cNvSpPr txBox="1">
            <a:spLocks noChangeArrowheads="1"/>
          </p:cNvSpPr>
          <p:nvPr/>
        </p:nvSpPr>
        <p:spPr bwMode="auto">
          <a:xfrm>
            <a:off x="5105400" y="2743200"/>
            <a:ext cx="420660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sz="2400" dirty="0">
                <a:latin typeface="+mj-lt"/>
              </a:rPr>
              <a:t>In return for this exclusive</a:t>
            </a:r>
          </a:p>
          <a:p>
            <a:pPr eaLnBrk="1" hangingPunct="1">
              <a:spcBef>
                <a:spcPct val="0"/>
              </a:spcBef>
              <a:buClrTx/>
              <a:buSzTx/>
              <a:buFontTx/>
              <a:buNone/>
            </a:pPr>
            <a:r>
              <a:rPr lang="en-US" altLang="en-US" sz="2400" dirty="0">
                <a:latin typeface="+mj-lt"/>
              </a:rPr>
              <a:t>franchise, the utility had the</a:t>
            </a:r>
          </a:p>
          <a:p>
            <a:pPr eaLnBrk="1" hangingPunct="1">
              <a:spcBef>
                <a:spcPct val="0"/>
              </a:spcBef>
              <a:buClrTx/>
              <a:buSzTx/>
              <a:buFontTx/>
              <a:buNone/>
            </a:pPr>
            <a:r>
              <a:rPr lang="en-US" altLang="en-US" sz="2400" dirty="0">
                <a:latin typeface="+mj-lt"/>
              </a:rPr>
              <a:t>obligation to serve all </a:t>
            </a:r>
          </a:p>
          <a:p>
            <a:pPr eaLnBrk="1" hangingPunct="1">
              <a:spcBef>
                <a:spcPct val="0"/>
              </a:spcBef>
              <a:buClrTx/>
              <a:buSzTx/>
              <a:buFontTx/>
              <a:buNone/>
            </a:pPr>
            <a:r>
              <a:rPr lang="en-US" altLang="en-US" sz="2400" dirty="0">
                <a:latin typeface="+mj-lt"/>
              </a:rPr>
              <a:t>existing and future customers</a:t>
            </a:r>
          </a:p>
          <a:p>
            <a:pPr eaLnBrk="1" hangingPunct="1">
              <a:spcBef>
                <a:spcPct val="0"/>
              </a:spcBef>
              <a:buClrTx/>
              <a:buSzTx/>
              <a:buFontTx/>
              <a:buNone/>
            </a:pPr>
            <a:r>
              <a:rPr lang="en-US" altLang="en-US" sz="2400" dirty="0">
                <a:latin typeface="+mj-lt"/>
              </a:rPr>
              <a:t>at rates determined jointly</a:t>
            </a:r>
          </a:p>
          <a:p>
            <a:pPr eaLnBrk="1" hangingPunct="1">
              <a:spcBef>
                <a:spcPct val="0"/>
              </a:spcBef>
              <a:buClrTx/>
              <a:buSzTx/>
              <a:buFontTx/>
              <a:buNone/>
            </a:pPr>
            <a:r>
              <a:rPr lang="en-US" altLang="en-US" sz="2400" dirty="0">
                <a:latin typeface="+mj-lt"/>
              </a:rPr>
              <a:t>by utility and regulators</a:t>
            </a:r>
          </a:p>
          <a:p>
            <a:pPr eaLnBrk="1" hangingPunct="1">
              <a:spcBef>
                <a:spcPct val="0"/>
              </a:spcBef>
              <a:buClrTx/>
              <a:buSzTx/>
              <a:buFontTx/>
              <a:buNone/>
            </a:pPr>
            <a:endParaRPr lang="en-US" altLang="en-US" sz="2400" dirty="0">
              <a:latin typeface="+mj-lt"/>
            </a:endParaRPr>
          </a:p>
          <a:p>
            <a:pPr eaLnBrk="1" hangingPunct="1">
              <a:spcBef>
                <a:spcPct val="0"/>
              </a:spcBef>
              <a:buClrTx/>
              <a:buSzTx/>
              <a:buFontTx/>
              <a:buNone/>
            </a:pPr>
            <a:r>
              <a:rPr lang="en-US" altLang="en-US" sz="2400" dirty="0">
                <a:latin typeface="+mj-lt"/>
              </a:rPr>
              <a:t>It was a “cost plus” business</a:t>
            </a:r>
          </a:p>
        </p:txBody>
      </p:sp>
    </p:spTree>
    <p:extLst>
      <p:ext uri="{BB962C8B-B14F-4D97-AF65-F5344CB8AC3E}">
        <p14:creationId xmlns:p14="http://schemas.microsoft.com/office/powerpoint/2010/main" val="113651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Vertical Monopolies</a:t>
            </a:r>
          </a:p>
        </p:txBody>
      </p:sp>
      <p:sp>
        <p:nvSpPr>
          <p:cNvPr id="29699" name="Rectangle 3"/>
          <p:cNvSpPr>
            <a:spLocks noGrp="1" noChangeArrowheads="1"/>
          </p:cNvSpPr>
          <p:nvPr>
            <p:ph type="body" sz="quarter" idx="10"/>
          </p:nvPr>
        </p:nvSpPr>
        <p:spPr/>
        <p:txBody>
          <a:bodyPr/>
          <a:lstStyle/>
          <a:p>
            <a:r>
              <a:rPr lang="en-US" altLang="en-US"/>
              <a:t>Within its service territory each utility was the only game in town</a:t>
            </a:r>
          </a:p>
          <a:p>
            <a:r>
              <a:rPr lang="en-US" altLang="en-US"/>
              <a:t>Neighboring utilities functioned more as colleagues than competitors</a:t>
            </a:r>
          </a:p>
          <a:p>
            <a:r>
              <a:rPr lang="en-US" altLang="en-US"/>
              <a:t>Utilities gradually interconnected their systems so by 1970 transmission lines crisscrossed North America, with voltages up to 765 kV</a:t>
            </a:r>
          </a:p>
          <a:p>
            <a:r>
              <a:rPr lang="en-US" altLang="en-US"/>
              <a:t>Economies of scale keep resulted in decreasing rates, so most every one was happy</a:t>
            </a:r>
          </a:p>
          <a:p>
            <a:endParaRPr lang="en-US" altLang="en-US" dirty="0"/>
          </a:p>
        </p:txBody>
      </p:sp>
    </p:spTree>
    <p:extLst>
      <p:ext uri="{BB962C8B-B14F-4D97-AF65-F5344CB8AC3E}">
        <p14:creationId xmlns:p14="http://schemas.microsoft.com/office/powerpoint/2010/main" val="9462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The More Recent Past – Restructuring</a:t>
            </a:r>
            <a:endParaRPr lang="en-US" altLang="en-US" dirty="0"/>
          </a:p>
        </p:txBody>
      </p:sp>
      <p:sp>
        <p:nvSpPr>
          <p:cNvPr id="31747" name="Rectangle 3"/>
          <p:cNvSpPr>
            <a:spLocks noGrp="1" noChangeArrowheads="1"/>
          </p:cNvSpPr>
          <p:nvPr>
            <p:ph type="body" sz="quarter" idx="10"/>
          </p:nvPr>
        </p:nvSpPr>
        <p:spPr/>
        <p:txBody>
          <a:bodyPr/>
          <a:lstStyle/>
          <a:p>
            <a:r>
              <a:rPr lang="en-US" altLang="en-US"/>
              <a:t>1970’s brought inflation, increased fossil-fuel prices, calls for conservation and growing environmental concerns</a:t>
            </a:r>
          </a:p>
          <a:p>
            <a:r>
              <a:rPr lang="en-US" altLang="en-US"/>
              <a:t>Increasing rates replaced decreasing ones</a:t>
            </a:r>
          </a:p>
          <a:p>
            <a:r>
              <a:rPr lang="en-US" altLang="en-US"/>
              <a:t>As a result, U.S. Congress passed Public Utilities Regulator Policies Act (PURPA) in 1978, which mandated utilities must purchase power from independent generators located in their service territory (modified 2005)</a:t>
            </a:r>
          </a:p>
          <a:p>
            <a:r>
              <a:rPr lang="en-US" altLang="en-US"/>
              <a:t>Major opening of industry to competition occurred as a result of National Energy Policy Act of 1992, mandating that utilities provide “nondiscriminatory” access to the high voltage transmission</a:t>
            </a:r>
          </a:p>
          <a:p>
            <a:r>
              <a:rPr lang="en-US" altLang="en-US"/>
              <a:t>Result over the last few years has been a dramatic restructuring of electric utility industry</a:t>
            </a:r>
          </a:p>
          <a:p>
            <a:r>
              <a:rPr lang="en-US" altLang="en-US"/>
              <a:t>Energy Bill 2005 repealed PUHCA; modified PURPA</a:t>
            </a:r>
          </a:p>
          <a:p>
            <a:endParaRPr lang="en-US" altLang="en-US" dirty="0"/>
          </a:p>
        </p:txBody>
      </p:sp>
    </p:spTree>
    <p:extLst>
      <p:ext uri="{BB962C8B-B14F-4D97-AF65-F5344CB8AC3E}">
        <p14:creationId xmlns:p14="http://schemas.microsoft.com/office/powerpoint/2010/main" val="85853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5800" y="1183662"/>
            <a:ext cx="8610600" cy="508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Electricity Prices, 1960-2010</a:t>
            </a:r>
            <a:endParaRPr lang="en-US" dirty="0"/>
          </a:p>
        </p:txBody>
      </p:sp>
      <p:sp>
        <p:nvSpPr>
          <p:cNvPr id="4" name="Text Box 198"/>
          <p:cNvSpPr txBox="1">
            <a:spLocks noChangeArrowheads="1"/>
          </p:cNvSpPr>
          <p:nvPr/>
        </p:nvSpPr>
        <p:spPr bwMode="auto">
          <a:xfrm>
            <a:off x="3276600" y="6248400"/>
            <a:ext cx="5788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1800" dirty="0">
                <a:latin typeface="+mj-lt"/>
              </a:rPr>
              <a:t>Source: EIA, Annual Energy Review, 2010, Figure 8.10</a:t>
            </a:r>
          </a:p>
        </p:txBody>
      </p:sp>
    </p:spTree>
    <p:extLst>
      <p:ext uri="{BB962C8B-B14F-4D97-AF65-F5344CB8AC3E}">
        <p14:creationId xmlns:p14="http://schemas.microsoft.com/office/powerpoint/2010/main" val="87376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August 14th, 2003 Blackout</a:t>
            </a:r>
          </a:p>
        </p:txBody>
      </p:sp>
      <p:pic>
        <p:nvPicPr>
          <p:cNvPr id="39939" name="Picture 4"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2" y="1295399"/>
            <a:ext cx="4618348" cy="560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0E8667D-ECD7-4982-B7E8-93892CFD3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371599"/>
            <a:ext cx="5943600" cy="4572899"/>
          </a:xfrm>
          <a:prstGeom prst="rect">
            <a:avLst/>
          </a:prstGeom>
        </p:spPr>
      </p:pic>
      <p:sp>
        <p:nvSpPr>
          <p:cNvPr id="3" name="TextBox 2">
            <a:extLst>
              <a:ext uri="{FF2B5EF4-FFF2-40B4-BE49-F238E27FC236}">
                <a16:creationId xmlns:a16="http://schemas.microsoft.com/office/drawing/2014/main" id="{635BFBC1-93F9-4AF1-B675-BC941FDB1062}"/>
              </a:ext>
            </a:extLst>
          </p:cNvPr>
          <p:cNvSpPr txBox="1"/>
          <p:nvPr/>
        </p:nvSpPr>
        <p:spPr>
          <a:xfrm>
            <a:off x="5410200" y="6096000"/>
            <a:ext cx="5943600" cy="307777"/>
          </a:xfrm>
          <a:prstGeom prst="rect">
            <a:avLst/>
          </a:prstGeom>
          <a:noFill/>
        </p:spPr>
        <p:txBody>
          <a:bodyPr wrap="square" rtlCol="0">
            <a:spAutoFit/>
          </a:bodyPr>
          <a:lstStyle/>
          <a:p>
            <a:r>
              <a:rPr lang="en-US" sz="1400" dirty="0"/>
              <a:t>Above image from energy.gov, August 14, 2003 Blackout Final Report</a:t>
            </a:r>
          </a:p>
        </p:txBody>
      </p:sp>
    </p:spTree>
    <p:extLst>
      <p:ext uri="{BB962C8B-B14F-4D97-AF65-F5344CB8AC3E}">
        <p14:creationId xmlns:p14="http://schemas.microsoft.com/office/powerpoint/2010/main" val="404866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F373-4EF8-4A59-9A80-E174FE2803E0}"/>
              </a:ext>
            </a:extLst>
          </p:cNvPr>
          <p:cNvSpPr>
            <a:spLocks noGrp="1"/>
          </p:cNvSpPr>
          <p:nvPr>
            <p:ph type="title"/>
          </p:nvPr>
        </p:nvSpPr>
        <p:spPr/>
        <p:txBody>
          <a:bodyPr/>
          <a:lstStyle/>
          <a:p>
            <a:r>
              <a:rPr lang="en-US"/>
              <a:t>The Present: Changing Generation Mix</a:t>
            </a:r>
            <a:endParaRPr lang="en-US" dirty="0"/>
          </a:p>
        </p:txBody>
      </p:sp>
      <p:pic>
        <p:nvPicPr>
          <p:cNvPr id="6" name="Picture 5">
            <a:extLst>
              <a:ext uri="{FF2B5EF4-FFF2-40B4-BE49-F238E27FC236}">
                <a16:creationId xmlns:a16="http://schemas.microsoft.com/office/drawing/2014/main" id="{6F294AA7-E4A2-47A8-BD68-1A78A46F8986}"/>
              </a:ext>
            </a:extLst>
          </p:cNvPr>
          <p:cNvPicPr>
            <a:picLocks noChangeAspect="1"/>
          </p:cNvPicPr>
          <p:nvPr/>
        </p:nvPicPr>
        <p:blipFill>
          <a:blip r:embed="rId2"/>
          <a:stretch>
            <a:fillRect/>
          </a:stretch>
        </p:blipFill>
        <p:spPr>
          <a:xfrm>
            <a:off x="87445" y="1790700"/>
            <a:ext cx="7303955" cy="3276600"/>
          </a:xfrm>
          <a:prstGeom prst="rect">
            <a:avLst/>
          </a:prstGeom>
        </p:spPr>
      </p:pic>
      <p:graphicFrame>
        <p:nvGraphicFramePr>
          <p:cNvPr id="7" name="Table 6">
            <a:extLst>
              <a:ext uri="{FF2B5EF4-FFF2-40B4-BE49-F238E27FC236}">
                <a16:creationId xmlns:a16="http://schemas.microsoft.com/office/drawing/2014/main" id="{067DECA4-CE04-4229-976B-C042854526B5}"/>
              </a:ext>
            </a:extLst>
          </p:cNvPr>
          <p:cNvGraphicFramePr>
            <a:graphicFrameLocks noGrp="1"/>
          </p:cNvGraphicFramePr>
          <p:nvPr>
            <p:extLst/>
          </p:nvPr>
        </p:nvGraphicFramePr>
        <p:xfrm>
          <a:off x="7391400" y="2129790"/>
          <a:ext cx="4495800" cy="3413760"/>
        </p:xfrm>
        <a:graphic>
          <a:graphicData uri="http://schemas.openxmlformats.org/drawingml/2006/table">
            <a:tbl>
              <a:tblPr firstRow="1" bandRow="1">
                <a:tableStyleId>{5940675A-B579-460E-94D1-54222C63F5DA}</a:tableStyleId>
              </a:tblPr>
              <a:tblGrid>
                <a:gridCol w="1219605">
                  <a:extLst>
                    <a:ext uri="{9D8B030D-6E8A-4147-A177-3AD203B41FA5}">
                      <a16:colId xmlns:a16="http://schemas.microsoft.com/office/drawing/2014/main" val="3239125451"/>
                    </a:ext>
                  </a:extLst>
                </a:gridCol>
                <a:gridCol w="1028295">
                  <a:extLst>
                    <a:ext uri="{9D8B030D-6E8A-4147-A177-3AD203B41FA5}">
                      <a16:colId xmlns:a16="http://schemas.microsoft.com/office/drawing/2014/main" val="196477130"/>
                    </a:ext>
                  </a:extLst>
                </a:gridCol>
                <a:gridCol w="1123950">
                  <a:extLst>
                    <a:ext uri="{9D8B030D-6E8A-4147-A177-3AD203B41FA5}">
                      <a16:colId xmlns:a16="http://schemas.microsoft.com/office/drawing/2014/main" val="3789342374"/>
                    </a:ext>
                  </a:extLst>
                </a:gridCol>
                <a:gridCol w="1123950">
                  <a:extLst>
                    <a:ext uri="{9D8B030D-6E8A-4147-A177-3AD203B41FA5}">
                      <a16:colId xmlns:a16="http://schemas.microsoft.com/office/drawing/2014/main" val="3339285349"/>
                    </a:ext>
                  </a:extLst>
                </a:gridCol>
              </a:tblGrid>
              <a:tr h="157692">
                <a:tc>
                  <a:txBody>
                    <a:bodyPr/>
                    <a:lstStyle/>
                    <a:p>
                      <a:r>
                        <a:rPr lang="en-US" sz="1600" dirty="0"/>
                        <a:t>Fuel Source</a:t>
                      </a:r>
                    </a:p>
                  </a:txBody>
                  <a:tcPr/>
                </a:tc>
                <a:tc>
                  <a:txBody>
                    <a:bodyPr/>
                    <a:lstStyle/>
                    <a:p>
                      <a:r>
                        <a:rPr lang="en-US" sz="1600" dirty="0"/>
                        <a:t>2021 US Electric Usage</a:t>
                      </a:r>
                    </a:p>
                  </a:txBody>
                  <a:tcPr/>
                </a:tc>
                <a:tc>
                  <a:txBody>
                    <a:bodyPr/>
                    <a:lstStyle/>
                    <a:p>
                      <a:r>
                        <a:rPr lang="en-US" sz="1600" dirty="0"/>
                        <a:t>Change from 2020 to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Change from 2011 to 2021</a:t>
                      </a:r>
                    </a:p>
                  </a:txBody>
                  <a:tcPr/>
                </a:tc>
                <a:extLst>
                  <a:ext uri="{0D108BD9-81ED-4DB2-BD59-A6C34878D82A}">
                    <a16:rowId xmlns:a16="http://schemas.microsoft.com/office/drawing/2014/main" val="2819594401"/>
                  </a:ext>
                </a:extLst>
              </a:tr>
              <a:tr h="157692">
                <a:tc>
                  <a:txBody>
                    <a:bodyPr/>
                    <a:lstStyle/>
                    <a:p>
                      <a:r>
                        <a:rPr lang="en-US" sz="1600" dirty="0"/>
                        <a:t>Coal</a:t>
                      </a:r>
                    </a:p>
                  </a:txBody>
                  <a:tcPr/>
                </a:tc>
                <a:tc>
                  <a:txBody>
                    <a:bodyPr/>
                    <a:lstStyle/>
                    <a:p>
                      <a:pPr algn="r"/>
                      <a:r>
                        <a:rPr lang="en-US" sz="1600" dirty="0"/>
                        <a:t>25.8 %</a:t>
                      </a:r>
                    </a:p>
                  </a:txBody>
                  <a:tcPr/>
                </a:tc>
                <a:tc>
                  <a:txBody>
                    <a:bodyPr/>
                    <a:lstStyle/>
                    <a:p>
                      <a:pPr algn="r"/>
                      <a:r>
                        <a:rPr lang="en-US" sz="1600" dirty="0"/>
                        <a:t>+ 15 %</a:t>
                      </a:r>
                    </a:p>
                  </a:txBody>
                  <a:tcPr/>
                </a:tc>
                <a:tc>
                  <a:txBody>
                    <a:bodyPr/>
                    <a:lstStyle/>
                    <a:p>
                      <a:pPr algn="r"/>
                      <a:r>
                        <a:rPr lang="en-US" sz="1600" dirty="0"/>
                        <a:t>- 47 %</a:t>
                      </a:r>
                    </a:p>
                  </a:txBody>
                  <a:tcPr/>
                </a:tc>
                <a:extLst>
                  <a:ext uri="{0D108BD9-81ED-4DB2-BD59-A6C34878D82A}">
                    <a16:rowId xmlns:a16="http://schemas.microsoft.com/office/drawing/2014/main" val="646482892"/>
                  </a:ext>
                </a:extLst>
              </a:tr>
              <a:tr h="157692">
                <a:tc>
                  <a:txBody>
                    <a:bodyPr/>
                    <a:lstStyle/>
                    <a:p>
                      <a:r>
                        <a:rPr lang="en-US" sz="1600" dirty="0"/>
                        <a:t>Natural Gas</a:t>
                      </a:r>
                    </a:p>
                  </a:txBody>
                  <a:tcPr/>
                </a:tc>
                <a:tc>
                  <a:txBody>
                    <a:bodyPr/>
                    <a:lstStyle/>
                    <a:p>
                      <a:pPr algn="r"/>
                      <a:r>
                        <a:rPr lang="en-US" sz="1600" dirty="0"/>
                        <a:t>31.6 %</a:t>
                      </a:r>
                    </a:p>
                  </a:txBody>
                  <a:tcPr/>
                </a:tc>
                <a:tc>
                  <a:txBody>
                    <a:bodyPr/>
                    <a:lstStyle/>
                    <a:p>
                      <a:pPr algn="r"/>
                      <a:r>
                        <a:rPr lang="en-US" sz="1600" dirty="0"/>
                        <a:t>-   3 %</a:t>
                      </a:r>
                    </a:p>
                  </a:txBody>
                  <a:tcPr/>
                </a:tc>
                <a:tc>
                  <a:txBody>
                    <a:bodyPr/>
                    <a:lstStyle/>
                    <a:p>
                      <a:pPr algn="r"/>
                      <a:r>
                        <a:rPr lang="en-US" sz="1600" dirty="0"/>
                        <a:t>+ 51 %</a:t>
                      </a:r>
                    </a:p>
                  </a:txBody>
                  <a:tcPr/>
                </a:tc>
                <a:extLst>
                  <a:ext uri="{0D108BD9-81ED-4DB2-BD59-A6C34878D82A}">
                    <a16:rowId xmlns:a16="http://schemas.microsoft.com/office/drawing/2014/main" val="3130432454"/>
                  </a:ext>
                </a:extLst>
              </a:tr>
              <a:tr h="157692">
                <a:tc>
                  <a:txBody>
                    <a:bodyPr/>
                    <a:lstStyle/>
                    <a:p>
                      <a:r>
                        <a:rPr lang="en-US" sz="1600" dirty="0"/>
                        <a:t>Petroleum</a:t>
                      </a:r>
                    </a:p>
                  </a:txBody>
                  <a:tcPr/>
                </a:tc>
                <a:tc>
                  <a:txBody>
                    <a:bodyPr/>
                    <a:lstStyle/>
                    <a:p>
                      <a:pPr algn="r"/>
                      <a:r>
                        <a:rPr lang="en-US" sz="1600" dirty="0"/>
                        <a:t>0.5 %</a:t>
                      </a:r>
                    </a:p>
                  </a:txBody>
                  <a:tcPr/>
                </a:tc>
                <a:tc>
                  <a:txBody>
                    <a:bodyPr/>
                    <a:lstStyle/>
                    <a:p>
                      <a:pPr algn="r"/>
                      <a:r>
                        <a:rPr lang="en-US" sz="1600" dirty="0"/>
                        <a:t>+  7 %</a:t>
                      </a:r>
                    </a:p>
                  </a:txBody>
                  <a:tcPr/>
                </a:tc>
                <a:tc>
                  <a:txBody>
                    <a:bodyPr/>
                    <a:lstStyle/>
                    <a:p>
                      <a:pPr algn="r"/>
                      <a:r>
                        <a:rPr lang="en-US" sz="1600" dirty="0"/>
                        <a:t>- 33 %</a:t>
                      </a:r>
                    </a:p>
                  </a:txBody>
                  <a:tcPr/>
                </a:tc>
                <a:extLst>
                  <a:ext uri="{0D108BD9-81ED-4DB2-BD59-A6C34878D82A}">
                    <a16:rowId xmlns:a16="http://schemas.microsoft.com/office/drawing/2014/main" val="2435689534"/>
                  </a:ext>
                </a:extLst>
              </a:tr>
              <a:tr h="157692">
                <a:tc>
                  <a:txBody>
                    <a:bodyPr/>
                    <a:lstStyle/>
                    <a:p>
                      <a:r>
                        <a:rPr lang="en-US" sz="1600" dirty="0"/>
                        <a:t>Nuclear</a:t>
                      </a:r>
                    </a:p>
                  </a:txBody>
                  <a:tcPr/>
                </a:tc>
                <a:tc>
                  <a:txBody>
                    <a:bodyPr/>
                    <a:lstStyle/>
                    <a:p>
                      <a:pPr algn="r"/>
                      <a:r>
                        <a:rPr lang="en-US" sz="1600" dirty="0"/>
                        <a:t>22.1 %</a:t>
                      </a:r>
                    </a:p>
                  </a:txBody>
                  <a:tcPr/>
                </a:tc>
                <a:tc>
                  <a:txBody>
                    <a:bodyPr/>
                    <a:lstStyle/>
                    <a:p>
                      <a:pPr algn="r"/>
                      <a:r>
                        <a:rPr lang="en-US" sz="1600" dirty="0"/>
                        <a:t>-  1 %</a:t>
                      </a:r>
                    </a:p>
                  </a:txBody>
                  <a:tcPr/>
                </a:tc>
                <a:tc>
                  <a:txBody>
                    <a:bodyPr/>
                    <a:lstStyle/>
                    <a:p>
                      <a:pPr algn="r"/>
                      <a:r>
                        <a:rPr lang="en-US" sz="1600" dirty="0"/>
                        <a:t>-  2 %</a:t>
                      </a:r>
                    </a:p>
                  </a:txBody>
                  <a:tcPr/>
                </a:tc>
                <a:extLst>
                  <a:ext uri="{0D108BD9-81ED-4DB2-BD59-A6C34878D82A}">
                    <a16:rowId xmlns:a16="http://schemas.microsoft.com/office/drawing/2014/main" val="3999559734"/>
                  </a:ext>
                </a:extLst>
              </a:tr>
              <a:tr h="157692">
                <a:tc>
                  <a:txBody>
                    <a:bodyPr/>
                    <a:lstStyle/>
                    <a:p>
                      <a:r>
                        <a:rPr lang="en-US" sz="1600" dirty="0"/>
                        <a:t>Hydro</a:t>
                      </a:r>
                    </a:p>
                  </a:txBody>
                  <a:tcPr/>
                </a:tc>
                <a:tc>
                  <a:txBody>
                    <a:bodyPr/>
                    <a:lstStyle/>
                    <a:p>
                      <a:pPr algn="r"/>
                      <a:r>
                        <a:rPr lang="en-US" sz="1600" dirty="0"/>
                        <a:t>6.2 %</a:t>
                      </a:r>
                    </a:p>
                  </a:txBody>
                  <a:tcPr/>
                </a:tc>
                <a:tc>
                  <a:txBody>
                    <a:bodyPr/>
                    <a:lstStyle/>
                    <a:p>
                      <a:pPr algn="r"/>
                      <a:r>
                        <a:rPr lang="en-US" sz="1600" dirty="0"/>
                        <a:t>-  9 %</a:t>
                      </a:r>
                    </a:p>
                  </a:txBody>
                  <a:tcPr/>
                </a:tc>
                <a:tc>
                  <a:txBody>
                    <a:bodyPr/>
                    <a:lstStyle/>
                    <a:p>
                      <a:pPr algn="r"/>
                      <a:r>
                        <a:rPr lang="en-US" sz="1600" dirty="0"/>
                        <a:t>- 26 %</a:t>
                      </a:r>
                    </a:p>
                  </a:txBody>
                  <a:tcPr/>
                </a:tc>
                <a:extLst>
                  <a:ext uri="{0D108BD9-81ED-4DB2-BD59-A6C34878D82A}">
                    <a16:rowId xmlns:a16="http://schemas.microsoft.com/office/drawing/2014/main" val="1709845974"/>
                  </a:ext>
                </a:extLst>
              </a:tr>
              <a:tr h="157692">
                <a:tc>
                  <a:txBody>
                    <a:bodyPr/>
                    <a:lstStyle/>
                    <a:p>
                      <a:r>
                        <a:rPr lang="en-US" sz="1600" dirty="0"/>
                        <a:t>Solar</a:t>
                      </a:r>
                    </a:p>
                  </a:txBody>
                  <a:tcPr/>
                </a:tc>
                <a:tc>
                  <a:txBody>
                    <a:bodyPr/>
                    <a:lstStyle/>
                    <a:p>
                      <a:pPr algn="r"/>
                      <a:r>
                        <a:rPr lang="en-US" sz="1600" dirty="0"/>
                        <a:t>2.7 %</a:t>
                      </a:r>
                    </a:p>
                  </a:txBody>
                  <a:tcPr/>
                </a:tc>
                <a:tc>
                  <a:txBody>
                    <a:bodyPr/>
                    <a:lstStyle/>
                    <a:p>
                      <a:pPr algn="r"/>
                      <a:r>
                        <a:rPr lang="en-US" sz="1600" dirty="0"/>
                        <a:t>+ 29 %</a:t>
                      </a:r>
                    </a:p>
                  </a:txBody>
                  <a:tcPr/>
                </a:tc>
                <a:tc>
                  <a:txBody>
                    <a:bodyPr/>
                    <a:lstStyle/>
                    <a:p>
                      <a:pPr algn="r"/>
                      <a:r>
                        <a:rPr lang="en-US" sz="1600" dirty="0"/>
                        <a:t>+ 5700 %</a:t>
                      </a:r>
                    </a:p>
                  </a:txBody>
                  <a:tcPr/>
                </a:tc>
                <a:extLst>
                  <a:ext uri="{0D108BD9-81ED-4DB2-BD59-A6C34878D82A}">
                    <a16:rowId xmlns:a16="http://schemas.microsoft.com/office/drawing/2014/main" val="2688671128"/>
                  </a:ext>
                </a:extLst>
              </a:tr>
              <a:tr h="157692">
                <a:tc>
                  <a:txBody>
                    <a:bodyPr/>
                    <a:lstStyle/>
                    <a:p>
                      <a:r>
                        <a:rPr lang="en-US" sz="1600" dirty="0"/>
                        <a:t>Wind</a:t>
                      </a:r>
                    </a:p>
                  </a:txBody>
                  <a:tcPr/>
                </a:tc>
                <a:tc>
                  <a:txBody>
                    <a:bodyPr/>
                    <a:lstStyle/>
                    <a:p>
                      <a:pPr algn="r"/>
                      <a:r>
                        <a:rPr lang="en-US" sz="1600" dirty="0"/>
                        <a:t>9.0 %</a:t>
                      </a:r>
                    </a:p>
                  </a:txBody>
                  <a:tcPr/>
                </a:tc>
                <a:tc>
                  <a:txBody>
                    <a:bodyPr/>
                    <a:lstStyle/>
                    <a:p>
                      <a:pPr algn="r"/>
                      <a:r>
                        <a:rPr lang="en-US" sz="1600" dirty="0"/>
                        <a:t>+ 12 %</a:t>
                      </a:r>
                    </a:p>
                  </a:txBody>
                  <a:tcPr/>
                </a:tc>
                <a:tc>
                  <a:txBody>
                    <a:bodyPr/>
                    <a:lstStyle/>
                    <a:p>
                      <a:pPr algn="r"/>
                      <a:r>
                        <a:rPr lang="en-US" sz="1600" dirty="0"/>
                        <a:t>+ 185 %</a:t>
                      </a:r>
                    </a:p>
                  </a:txBody>
                  <a:tcPr/>
                </a:tc>
                <a:extLst>
                  <a:ext uri="{0D108BD9-81ED-4DB2-BD59-A6C34878D82A}">
                    <a16:rowId xmlns:a16="http://schemas.microsoft.com/office/drawing/2014/main" val="337286179"/>
                  </a:ext>
                </a:extLst>
              </a:tr>
            </a:tbl>
          </a:graphicData>
        </a:graphic>
      </p:graphicFrame>
      <p:sp>
        <p:nvSpPr>
          <p:cNvPr id="8" name="TextBox 7">
            <a:extLst>
              <a:ext uri="{FF2B5EF4-FFF2-40B4-BE49-F238E27FC236}">
                <a16:creationId xmlns:a16="http://schemas.microsoft.com/office/drawing/2014/main" id="{7D0738C7-97FC-49BD-AE17-9577F9BA0DBF}"/>
              </a:ext>
            </a:extLst>
          </p:cNvPr>
          <p:cNvSpPr txBox="1"/>
          <p:nvPr/>
        </p:nvSpPr>
        <p:spPr>
          <a:xfrm>
            <a:off x="457200" y="6019800"/>
            <a:ext cx="5063822" cy="338554"/>
          </a:xfrm>
          <a:prstGeom prst="rect">
            <a:avLst/>
          </a:prstGeom>
          <a:solidFill>
            <a:srgbClr val="D6D2C4"/>
          </a:solidFill>
        </p:spPr>
        <p:txBody>
          <a:bodyPr wrap="none" rtlCol="0">
            <a:spAutoFit/>
          </a:bodyPr>
          <a:lstStyle/>
          <a:p>
            <a:pPr algn="l"/>
            <a:r>
              <a:rPr lang="en-US" sz="1600" dirty="0">
                <a:latin typeface="+mj-lt"/>
              </a:rPr>
              <a:t>Source: US EIA Monthly Energy Review, August 2022</a:t>
            </a:r>
          </a:p>
        </p:txBody>
      </p:sp>
    </p:spTree>
    <p:extLst>
      <p:ext uri="{BB962C8B-B14F-4D97-AF65-F5344CB8AC3E}">
        <p14:creationId xmlns:p14="http://schemas.microsoft.com/office/powerpoint/2010/main" val="411795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F373-4EF8-4A59-9A80-E174FE2803E0}"/>
              </a:ext>
            </a:extLst>
          </p:cNvPr>
          <p:cNvSpPr>
            <a:spLocks noGrp="1"/>
          </p:cNvSpPr>
          <p:nvPr>
            <p:ph type="title"/>
          </p:nvPr>
        </p:nvSpPr>
        <p:spPr/>
        <p:txBody>
          <a:bodyPr/>
          <a:lstStyle/>
          <a:p>
            <a:r>
              <a:rPr lang="en-US"/>
              <a:t>The Present: Changing Generation Mix</a:t>
            </a:r>
            <a:endParaRPr lang="en-US" dirty="0"/>
          </a:p>
        </p:txBody>
      </p:sp>
      <p:sp>
        <p:nvSpPr>
          <p:cNvPr id="3" name="Text Placeholder 2">
            <a:extLst>
              <a:ext uri="{FF2B5EF4-FFF2-40B4-BE49-F238E27FC236}">
                <a16:creationId xmlns:a16="http://schemas.microsoft.com/office/drawing/2014/main" id="{07FD3345-0148-435F-8731-4AA459A765A1}"/>
              </a:ext>
            </a:extLst>
          </p:cNvPr>
          <p:cNvSpPr>
            <a:spLocks noGrp="1"/>
          </p:cNvSpPr>
          <p:nvPr>
            <p:ph type="body" sz="quarter" idx="10"/>
          </p:nvPr>
        </p:nvSpPr>
        <p:spPr>
          <a:xfrm>
            <a:off x="228600" y="1295400"/>
            <a:ext cx="5486400" cy="5181600"/>
          </a:xfrm>
        </p:spPr>
        <p:txBody>
          <a:bodyPr/>
          <a:lstStyle/>
          <a:p>
            <a:r>
              <a:rPr lang="en-US" dirty="0"/>
              <a:t>Texas is #1 in wind energy, with over 32,000 MW installed </a:t>
            </a:r>
          </a:p>
          <a:p>
            <a:r>
              <a:rPr lang="en-US" dirty="0"/>
              <a:t>Retirements in Texas from 2017-2021 included 4400 MW of coal, 2000 MW of natural gas, and small amounts of petroleum and wind</a:t>
            </a:r>
          </a:p>
          <a:p>
            <a:r>
              <a:rPr lang="en-US" dirty="0"/>
              <a:t>Proposed generation additions in Texas in 2023-2025 include 3600 MW natural gas, 7100 MW wind, 13,600 MW of solar! Also 3100 MW of battery storage</a:t>
            </a:r>
          </a:p>
        </p:txBody>
      </p:sp>
      <p:sp>
        <p:nvSpPr>
          <p:cNvPr id="8" name="TextBox 7">
            <a:extLst>
              <a:ext uri="{FF2B5EF4-FFF2-40B4-BE49-F238E27FC236}">
                <a16:creationId xmlns:a16="http://schemas.microsoft.com/office/drawing/2014/main" id="{7D0738C7-97FC-49BD-AE17-9577F9BA0DBF}"/>
              </a:ext>
            </a:extLst>
          </p:cNvPr>
          <p:cNvSpPr txBox="1"/>
          <p:nvPr/>
        </p:nvSpPr>
        <p:spPr>
          <a:xfrm>
            <a:off x="685800" y="6172200"/>
            <a:ext cx="6317370" cy="338554"/>
          </a:xfrm>
          <a:prstGeom prst="rect">
            <a:avLst/>
          </a:prstGeom>
          <a:solidFill>
            <a:srgbClr val="D6D2C4"/>
          </a:solidFill>
        </p:spPr>
        <p:txBody>
          <a:bodyPr wrap="none" rtlCol="0">
            <a:spAutoFit/>
          </a:bodyPr>
          <a:lstStyle/>
          <a:p>
            <a:pPr algn="l"/>
            <a:r>
              <a:rPr lang="en-US" sz="1600" dirty="0">
                <a:latin typeface="+mj-lt"/>
              </a:rPr>
              <a:t>Source: US EIA Monthly Energy Review, EIA annual energy outlook</a:t>
            </a:r>
          </a:p>
        </p:txBody>
      </p:sp>
      <p:pic>
        <p:nvPicPr>
          <p:cNvPr id="9" name="Picture 9" descr="Image result for us generation capacity additions eia">
            <a:extLst>
              <a:ext uri="{FF2B5EF4-FFF2-40B4-BE49-F238E27FC236}">
                <a16:creationId xmlns:a16="http://schemas.microsoft.com/office/drawing/2014/main" id="{D108E897-EC1A-410D-92B8-E20BA07F7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09800"/>
            <a:ext cx="6192328" cy="329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85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C9D6-2B04-41DB-BE91-A358BFDBF5CA}"/>
              </a:ext>
            </a:extLst>
          </p:cNvPr>
          <p:cNvSpPr>
            <a:spLocks noGrp="1"/>
          </p:cNvSpPr>
          <p:nvPr>
            <p:ph type="title"/>
          </p:nvPr>
        </p:nvSpPr>
        <p:spPr/>
        <p:txBody>
          <a:bodyPr/>
          <a:lstStyle/>
          <a:p>
            <a:r>
              <a:rPr lang="en-US"/>
              <a:t>The Future: New Paradigms for Control</a:t>
            </a:r>
            <a:endParaRPr lang="en-US" dirty="0"/>
          </a:p>
        </p:txBody>
      </p:sp>
      <p:sp>
        <p:nvSpPr>
          <p:cNvPr id="3" name="Text Placeholder 2">
            <a:extLst>
              <a:ext uri="{FF2B5EF4-FFF2-40B4-BE49-F238E27FC236}">
                <a16:creationId xmlns:a16="http://schemas.microsoft.com/office/drawing/2014/main" id="{32EE670C-3A4C-4253-80E1-1A1802B59E01}"/>
              </a:ext>
            </a:extLst>
          </p:cNvPr>
          <p:cNvSpPr>
            <a:spLocks noGrp="1"/>
          </p:cNvSpPr>
          <p:nvPr>
            <p:ph type="body" sz="quarter" idx="10"/>
          </p:nvPr>
        </p:nvSpPr>
        <p:spPr>
          <a:xfrm>
            <a:off x="228600" y="1295400"/>
            <a:ext cx="5562600" cy="5181600"/>
          </a:xfrm>
        </p:spPr>
        <p:txBody>
          <a:bodyPr/>
          <a:lstStyle/>
          <a:p>
            <a:r>
              <a:rPr lang="en-US" dirty="0"/>
              <a:t>Inverter-based resources (such as wind and solar) introduce major paradigm shift in power system control</a:t>
            </a:r>
          </a:p>
          <a:p>
            <a:pPr lvl="1"/>
            <a:r>
              <a:rPr lang="en-US" dirty="0"/>
              <a:t>Decreasing impact of large synchronous machines with their stabilizing inertia</a:t>
            </a:r>
          </a:p>
          <a:p>
            <a:pPr lvl="1"/>
            <a:r>
              <a:rPr lang="en-US" dirty="0"/>
              <a:t>Resources are less dispatchable</a:t>
            </a:r>
          </a:p>
          <a:p>
            <a:r>
              <a:rPr lang="en-US" dirty="0"/>
              <a:t>Changes at the “edge” of the grid</a:t>
            </a:r>
          </a:p>
          <a:p>
            <a:pPr lvl="1"/>
            <a:r>
              <a:rPr lang="en-US" dirty="0"/>
              <a:t>Electric vehicles (major load increase)</a:t>
            </a:r>
          </a:p>
          <a:p>
            <a:pPr lvl="1"/>
            <a:r>
              <a:rPr lang="en-US" dirty="0"/>
              <a:t>Data centers</a:t>
            </a:r>
          </a:p>
          <a:p>
            <a:pPr lvl="1"/>
            <a:r>
              <a:rPr lang="en-US" dirty="0"/>
              <a:t>More controllable or price-sensitive demand resources</a:t>
            </a:r>
          </a:p>
        </p:txBody>
      </p:sp>
      <p:pic>
        <p:nvPicPr>
          <p:cNvPr id="4" name="Picture 3" descr="Windmills in a field&#10;&#10;Description automatically generated with medium confidence">
            <a:extLst>
              <a:ext uri="{FF2B5EF4-FFF2-40B4-BE49-F238E27FC236}">
                <a16:creationId xmlns:a16="http://schemas.microsoft.com/office/drawing/2014/main" id="{2A79A29C-DEEC-47DF-8710-97690EFE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399" y="1976882"/>
            <a:ext cx="5514372" cy="2904236"/>
          </a:xfrm>
          <a:prstGeom prst="rect">
            <a:avLst/>
          </a:prstGeom>
        </p:spPr>
      </p:pic>
      <p:sp>
        <p:nvSpPr>
          <p:cNvPr id="5" name="TextBox 4">
            <a:extLst>
              <a:ext uri="{FF2B5EF4-FFF2-40B4-BE49-F238E27FC236}">
                <a16:creationId xmlns:a16="http://schemas.microsoft.com/office/drawing/2014/main" id="{C58980E9-8A74-4852-905F-2A8FBDC4A495}"/>
              </a:ext>
            </a:extLst>
          </p:cNvPr>
          <p:cNvSpPr txBox="1"/>
          <p:nvPr/>
        </p:nvSpPr>
        <p:spPr>
          <a:xfrm>
            <a:off x="6161002" y="5181600"/>
            <a:ext cx="5689167" cy="923330"/>
          </a:xfrm>
          <a:prstGeom prst="rect">
            <a:avLst/>
          </a:prstGeom>
          <a:solidFill>
            <a:srgbClr val="D6D2C4"/>
          </a:solidFill>
        </p:spPr>
        <p:txBody>
          <a:bodyPr wrap="square" rtlCol="0">
            <a:spAutoFit/>
          </a:bodyPr>
          <a:lstStyle/>
          <a:p>
            <a:pPr algn="l"/>
            <a:r>
              <a:rPr lang="en-US" sz="1800" dirty="0">
                <a:latin typeface="+mj-lt"/>
              </a:rPr>
              <a:t>What do all of these have in common? Need for high-quality electric grid modeling and simulation to prepare for a resilient and sustainable future. </a:t>
            </a:r>
          </a:p>
        </p:txBody>
      </p:sp>
    </p:spTree>
    <p:extLst>
      <p:ext uri="{BB962C8B-B14F-4D97-AF65-F5344CB8AC3E}">
        <p14:creationId xmlns:p14="http://schemas.microsoft.com/office/powerpoint/2010/main" val="358300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The Smart Grid</a:t>
            </a:r>
            <a:endParaRPr lang="en-US" dirty="0"/>
          </a:p>
        </p:txBody>
      </p:sp>
      <p:sp>
        <p:nvSpPr>
          <p:cNvPr id="3" name="Content Placeholder 2"/>
          <p:cNvSpPr>
            <a:spLocks noGrp="1"/>
          </p:cNvSpPr>
          <p:nvPr>
            <p:ph type="body" sz="quarter" idx="10"/>
          </p:nvPr>
        </p:nvSpPr>
        <p:spPr/>
        <p:txBody>
          <a:bodyPr/>
          <a:lstStyle/>
          <a:p>
            <a:r>
              <a:rPr lang="en-US" altLang="en-US" dirty="0"/>
              <a:t>The term “Smart Grid” dates officially to the 2007 “Energy Independence and Security Act”, Title 13 (“Smart Grid”)</a:t>
            </a:r>
          </a:p>
          <a:p>
            <a:pPr lvl="1"/>
            <a:r>
              <a:rPr lang="en-US" altLang="en-US" dirty="0"/>
              <a:t>Use of digital information and control techniques</a:t>
            </a:r>
          </a:p>
          <a:p>
            <a:pPr lvl="1"/>
            <a:r>
              <a:rPr lang="en-US" altLang="en-US" dirty="0"/>
              <a:t>Dynamic grid optimization with cyber-security</a:t>
            </a:r>
          </a:p>
          <a:p>
            <a:pPr lvl="1"/>
            <a:r>
              <a:rPr lang="en-US" altLang="en-US" dirty="0"/>
              <a:t>Deployment of distributed resources including </a:t>
            </a:r>
          </a:p>
          <a:p>
            <a:pPr lvl="1"/>
            <a:r>
              <a:rPr lang="en-US" altLang="en-US" dirty="0"/>
              <a:t>Customer participation and smart appliances</a:t>
            </a:r>
          </a:p>
          <a:p>
            <a:pPr lvl="1"/>
            <a:r>
              <a:rPr lang="en-US" altLang="en-US" dirty="0"/>
              <a:t> Integration of storage including PHEVs</a:t>
            </a:r>
          </a:p>
          <a:p>
            <a:pPr lvl="1"/>
            <a:r>
              <a:rPr lang="en-US" altLang="en-US" dirty="0"/>
              <a:t>Development of interoperability standards</a:t>
            </a:r>
          </a:p>
        </p:txBody>
      </p:sp>
      <p:pic>
        <p:nvPicPr>
          <p:cNvPr id="8" name="Content Placeholder 12" descr="A picture containing text, indoor, electronics, desk&#10;&#10;Description automatically generated">
            <a:extLst>
              <a:ext uri="{FF2B5EF4-FFF2-40B4-BE49-F238E27FC236}">
                <a16:creationId xmlns:a16="http://schemas.microsoft.com/office/drawing/2014/main" id="{466F40F1-CDFA-476C-954E-A61DB7B4D2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705600" y="1981200"/>
            <a:ext cx="4905375" cy="4479284"/>
          </a:xfrm>
          <a:prstGeom prst="rect">
            <a:avLst/>
          </a:prstGeom>
          <a:noFill/>
          <a:ln w="9525">
            <a:noFill/>
            <a:miter lim="800000"/>
            <a:headEnd/>
            <a:tailEnd/>
          </a:ln>
        </p:spPr>
      </p:pic>
      <p:pic>
        <p:nvPicPr>
          <p:cNvPr id="9" name="Picture 4">
            <a:extLst>
              <a:ext uri="{FF2B5EF4-FFF2-40B4-BE49-F238E27FC236}">
                <a16:creationId xmlns:a16="http://schemas.microsoft.com/office/drawing/2014/main" id="{7C533B30-EB2E-405E-B22E-1AD0AD203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333875"/>
            <a:ext cx="4038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274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C909-EE5B-4980-BC95-D387BFF6BBA5}"/>
              </a:ext>
            </a:extLst>
          </p:cNvPr>
          <p:cNvSpPr>
            <a:spLocks noGrp="1"/>
          </p:cNvSpPr>
          <p:nvPr>
            <p:ph type="title"/>
          </p:nvPr>
        </p:nvSpPr>
        <p:spPr/>
        <p:txBody>
          <a:bodyPr/>
          <a:lstStyle/>
          <a:p>
            <a:r>
              <a:rPr lang="en-US" dirty="0"/>
              <a:t>Winter Storm Uri (February 14-17, 2021)</a:t>
            </a:r>
          </a:p>
        </p:txBody>
      </p:sp>
      <p:pic>
        <p:nvPicPr>
          <p:cNvPr id="4" name="Picture 3">
            <a:extLst>
              <a:ext uri="{FF2B5EF4-FFF2-40B4-BE49-F238E27FC236}">
                <a16:creationId xmlns:a16="http://schemas.microsoft.com/office/drawing/2014/main" id="{74791819-9B96-48C7-A420-9CDFDE5713D4}"/>
              </a:ext>
            </a:extLst>
          </p:cNvPr>
          <p:cNvPicPr>
            <a:picLocks noChangeAspect="1"/>
          </p:cNvPicPr>
          <p:nvPr/>
        </p:nvPicPr>
        <p:blipFill>
          <a:blip r:embed="rId2"/>
          <a:stretch>
            <a:fillRect/>
          </a:stretch>
        </p:blipFill>
        <p:spPr>
          <a:xfrm>
            <a:off x="381000" y="1295399"/>
            <a:ext cx="10744200" cy="5019713"/>
          </a:xfrm>
          <a:prstGeom prst="rect">
            <a:avLst/>
          </a:prstGeom>
        </p:spPr>
      </p:pic>
      <p:sp>
        <p:nvSpPr>
          <p:cNvPr id="5" name="TextBox 4">
            <a:extLst>
              <a:ext uri="{FF2B5EF4-FFF2-40B4-BE49-F238E27FC236}">
                <a16:creationId xmlns:a16="http://schemas.microsoft.com/office/drawing/2014/main" id="{FFEC54B0-37EA-4EB1-9BDF-6DF275372BC1}"/>
              </a:ext>
            </a:extLst>
          </p:cNvPr>
          <p:cNvSpPr txBox="1"/>
          <p:nvPr/>
        </p:nvSpPr>
        <p:spPr>
          <a:xfrm>
            <a:off x="4114800" y="6248400"/>
            <a:ext cx="5638800" cy="400110"/>
          </a:xfrm>
          <a:prstGeom prst="rect">
            <a:avLst/>
          </a:prstGeom>
          <a:solidFill>
            <a:srgbClr val="D6D2C4"/>
          </a:solidFill>
        </p:spPr>
        <p:txBody>
          <a:bodyPr wrap="square" rtlCol="0">
            <a:spAutoFit/>
          </a:bodyPr>
          <a:lstStyle/>
          <a:p>
            <a:pPr algn="l"/>
            <a:r>
              <a:rPr lang="en-US" sz="2000" dirty="0">
                <a:latin typeface="+mj-lt"/>
              </a:rPr>
              <a:t>resulted in 20,000 MW of shed load in Texas</a:t>
            </a:r>
          </a:p>
        </p:txBody>
      </p:sp>
    </p:spTree>
    <p:extLst>
      <p:ext uri="{BB962C8B-B14F-4D97-AF65-F5344CB8AC3E}">
        <p14:creationId xmlns:p14="http://schemas.microsoft.com/office/powerpoint/2010/main" val="407800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ED3A-68BA-4C4A-9725-9AA2B7E8C9FF}"/>
              </a:ext>
            </a:extLst>
          </p:cNvPr>
          <p:cNvSpPr>
            <a:spLocks noGrp="1"/>
          </p:cNvSpPr>
          <p:nvPr>
            <p:ph type="title"/>
          </p:nvPr>
        </p:nvSpPr>
        <p:spPr/>
        <p:txBody>
          <a:bodyPr/>
          <a:lstStyle/>
          <a:p>
            <a:r>
              <a:rPr lang="en-US" dirty="0"/>
              <a:t>Syllabus</a:t>
            </a:r>
          </a:p>
        </p:txBody>
      </p:sp>
      <p:sp>
        <p:nvSpPr>
          <p:cNvPr id="3" name="Content Placeholder 2">
            <a:extLst>
              <a:ext uri="{FF2B5EF4-FFF2-40B4-BE49-F238E27FC236}">
                <a16:creationId xmlns:a16="http://schemas.microsoft.com/office/drawing/2014/main" id="{D6A50664-82A4-4DA6-8FEC-84FB2FB29F18}"/>
              </a:ext>
            </a:extLst>
          </p:cNvPr>
          <p:cNvSpPr>
            <a:spLocks noGrp="1"/>
          </p:cNvSpPr>
          <p:nvPr>
            <p:ph type="body" sz="quarter" idx="10"/>
          </p:nvPr>
        </p:nvSpPr>
        <p:spPr>
          <a:xfrm>
            <a:off x="228600" y="1295400"/>
            <a:ext cx="9220200" cy="5181600"/>
          </a:xfrm>
        </p:spPr>
        <p:txBody>
          <a:bodyPr/>
          <a:lstStyle/>
          <a:p>
            <a:r>
              <a:rPr lang="en-US" dirty="0"/>
              <a:t>There's an in-person and a distance learning section</a:t>
            </a:r>
          </a:p>
          <a:p>
            <a:r>
              <a:rPr lang="en-US" dirty="0"/>
              <a:t>Syllabus on website gives more info</a:t>
            </a:r>
          </a:p>
          <a:p>
            <a:r>
              <a:rPr lang="en-US" dirty="0"/>
              <a:t>Textbook is Wood/Wollenberg/Sheble</a:t>
            </a:r>
          </a:p>
          <a:p>
            <a:r>
              <a:rPr lang="en-US" dirty="0"/>
              <a:t>Materials on the website: </a:t>
            </a:r>
          </a:p>
          <a:p>
            <a:r>
              <a:rPr lang="en-US" dirty="0"/>
              <a:t>Grading policy</a:t>
            </a:r>
          </a:p>
          <a:p>
            <a:pPr lvl="1"/>
            <a:r>
              <a:rPr lang="en-US" dirty="0"/>
              <a:t>30%  -  Written Exam #1 Tentative date Wednesday, October 4th</a:t>
            </a:r>
          </a:p>
          <a:p>
            <a:pPr lvl="1"/>
            <a:r>
              <a:rPr lang="en-US" dirty="0"/>
              <a:t>30%  -  Written Exam #2 Tentative date Wednesday, November 29th</a:t>
            </a:r>
          </a:p>
          <a:p>
            <a:pPr lvl="1"/>
            <a:r>
              <a:rPr lang="en-US" dirty="0"/>
              <a:t>20%  -  Homework assignments (4-6)</a:t>
            </a:r>
          </a:p>
          <a:p>
            <a:pPr lvl="1"/>
            <a:r>
              <a:rPr lang="en-US" dirty="0"/>
              <a:t>10%  -  Class participation</a:t>
            </a:r>
          </a:p>
          <a:p>
            <a:pPr lvl="2"/>
            <a:r>
              <a:rPr lang="en-US" dirty="0"/>
              <a:t>In-person students should actively participate in class discussion </a:t>
            </a:r>
          </a:p>
          <a:p>
            <a:pPr lvl="2"/>
            <a:r>
              <a:rPr lang="en-US" dirty="0"/>
              <a:t>Distance students write a 100-300 word paragraph once per week</a:t>
            </a:r>
          </a:p>
          <a:p>
            <a:pPr lvl="1"/>
            <a:r>
              <a:rPr lang="en-US" dirty="0"/>
              <a:t>10%  -  Oral exam. Scheduled 30-minute meeting, either in-person or on Zoom, in October.</a:t>
            </a:r>
          </a:p>
          <a:p>
            <a:endParaRPr lang="en-US" dirty="0"/>
          </a:p>
          <a:p>
            <a:endParaRPr lang="en-US" dirty="0"/>
          </a:p>
        </p:txBody>
      </p:sp>
      <p:pic>
        <p:nvPicPr>
          <p:cNvPr id="5" name="Picture 4">
            <a:extLst>
              <a:ext uri="{FF2B5EF4-FFF2-40B4-BE49-F238E27FC236}">
                <a16:creationId xmlns:a16="http://schemas.microsoft.com/office/drawing/2014/main" id="{A7B035E5-AB67-4724-958A-3E1941CD76BA}"/>
              </a:ext>
            </a:extLst>
          </p:cNvPr>
          <p:cNvPicPr>
            <a:picLocks noChangeAspect="1"/>
          </p:cNvPicPr>
          <p:nvPr/>
        </p:nvPicPr>
        <p:blipFill>
          <a:blip r:embed="rId2"/>
          <a:stretch>
            <a:fillRect/>
          </a:stretch>
        </p:blipFill>
        <p:spPr>
          <a:xfrm>
            <a:off x="9429750" y="1828800"/>
            <a:ext cx="2577684" cy="3852863"/>
          </a:xfrm>
          <a:prstGeom prst="rect">
            <a:avLst/>
          </a:prstGeom>
        </p:spPr>
      </p:pic>
    </p:spTree>
    <p:extLst>
      <p:ext uri="{BB962C8B-B14F-4D97-AF65-F5344CB8AC3E}">
        <p14:creationId xmlns:p14="http://schemas.microsoft.com/office/powerpoint/2010/main" val="1531969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5B1F-63D6-4B56-B0E5-9F01D1C305A1}"/>
              </a:ext>
            </a:extLst>
          </p:cNvPr>
          <p:cNvSpPr>
            <a:spLocks noGrp="1"/>
          </p:cNvSpPr>
          <p:nvPr>
            <p:ph type="title"/>
          </p:nvPr>
        </p:nvSpPr>
        <p:spPr/>
        <p:txBody>
          <a:bodyPr/>
          <a:lstStyle/>
          <a:p>
            <a:r>
              <a:rPr lang="en-US" dirty="0"/>
              <a:t>Winter Storm Uri (February 14-17, 2021)</a:t>
            </a:r>
          </a:p>
        </p:txBody>
      </p:sp>
      <p:sp>
        <p:nvSpPr>
          <p:cNvPr id="3" name="Text Placeholder 2">
            <a:extLst>
              <a:ext uri="{FF2B5EF4-FFF2-40B4-BE49-F238E27FC236}">
                <a16:creationId xmlns:a16="http://schemas.microsoft.com/office/drawing/2014/main" id="{CFFA1F36-9C86-484D-861C-84BE4505EC45}"/>
              </a:ext>
            </a:extLst>
          </p:cNvPr>
          <p:cNvSpPr>
            <a:spLocks noGrp="1"/>
          </p:cNvSpPr>
          <p:nvPr>
            <p:ph type="body" sz="quarter" idx="10"/>
          </p:nvPr>
        </p:nvSpPr>
        <p:spPr/>
        <p:txBody>
          <a:bodyPr numCol="2"/>
          <a:lstStyle/>
          <a:p>
            <a:r>
              <a:rPr lang="en-US" sz="1800" dirty="0"/>
              <a:t>Pre-Event Conditions</a:t>
            </a:r>
          </a:p>
          <a:p>
            <a:pPr lvl="1"/>
            <a:r>
              <a:rPr lang="en-US" sz="1600" dirty="0"/>
              <a:t>Significant number of natural gas units unavailable because of restrictions on gas supply system</a:t>
            </a:r>
          </a:p>
          <a:p>
            <a:pPr lvl="1"/>
            <a:r>
              <a:rPr lang="en-US" sz="1600" dirty="0"/>
              <a:t>Many wind turbines unavailable because of icing buildup</a:t>
            </a:r>
          </a:p>
          <a:p>
            <a:pPr lvl="1"/>
            <a:r>
              <a:rPr lang="en-US" sz="1600" dirty="0"/>
              <a:t>Very high demand predicted, customers requested to reduce usage</a:t>
            </a:r>
          </a:p>
          <a:p>
            <a:r>
              <a:rPr lang="en-US" sz="1800" dirty="0"/>
              <a:t>Event Sequence</a:t>
            </a:r>
          </a:p>
          <a:p>
            <a:pPr lvl="1"/>
            <a:r>
              <a:rPr lang="en-US" sz="1600" dirty="0"/>
              <a:t>New winter peak demand 7-8 PM Feb. 14: 69,222 MW. The demand stayed high through the night.</a:t>
            </a:r>
          </a:p>
          <a:p>
            <a:pPr lvl="1"/>
            <a:r>
              <a:rPr lang="en-US" sz="1600" dirty="0"/>
              <a:t>Around 11pm Feb. 14, multiple thermal units, such as natural gas, rapidly tripped offline due to cold weather. At highest point, total of 34,000 MW generation forced offline.</a:t>
            </a:r>
          </a:p>
          <a:p>
            <a:pPr lvl="1"/>
            <a:r>
              <a:rPr lang="en-US" sz="1600" dirty="0"/>
              <a:t>Due to diminishing reserves, emergency operation plan was implemented (energy emergency alert plan, EEA).</a:t>
            </a:r>
          </a:p>
          <a:p>
            <a:pPr lvl="1"/>
            <a:r>
              <a:rPr lang="en-US" sz="1600" dirty="0"/>
              <a:t>By 1:25 am Feb. 15, ERCOT entered highest level of emergency alert, EEA 3, which includes controlled outages.</a:t>
            </a:r>
          </a:p>
          <a:p>
            <a:pPr lvl="2"/>
            <a:r>
              <a:rPr lang="en-US" sz="1400" dirty="0"/>
              <a:t>Each transmission owner is instructed by ERCOT to reduce demand by a certain amount proportional to size. </a:t>
            </a:r>
          </a:p>
          <a:p>
            <a:pPr lvl="2"/>
            <a:r>
              <a:rPr lang="en-US" sz="1400" dirty="0"/>
              <a:t>In this case, total load reduction maximum was 16,500 MW on Monday morning.</a:t>
            </a:r>
          </a:p>
          <a:p>
            <a:pPr lvl="2"/>
            <a:r>
              <a:rPr lang="en-US" sz="1400" dirty="0"/>
              <a:t>Procedure is to rotate outages and avoid critical loads like hospitals and emergency services.</a:t>
            </a:r>
          </a:p>
          <a:p>
            <a:pPr lvl="2"/>
            <a:r>
              <a:rPr lang="en-US" sz="1400" dirty="0"/>
              <a:t>The magnitude of the outages meant that usual outage duration of 15-45 minutes could not be maintained. Many blackouts lasted much longer.</a:t>
            </a:r>
          </a:p>
          <a:p>
            <a:pPr lvl="2"/>
            <a:r>
              <a:rPr lang="en-US" sz="1400" dirty="0"/>
              <a:t>Blackouts longer and larger than any in the past.</a:t>
            </a:r>
          </a:p>
          <a:p>
            <a:pPr lvl="1"/>
            <a:r>
              <a:rPr lang="en-US" sz="1800" dirty="0"/>
              <a:t>Mid-morning on Feb. 19, ERCOT finally ended emergency conditions and was no longer instructing transmission owners to reduce load</a:t>
            </a:r>
          </a:p>
          <a:p>
            <a:pPr lvl="2"/>
            <a:r>
              <a:rPr lang="en-US" sz="1400" dirty="0"/>
              <a:t>Any remaining outages are localized issues</a:t>
            </a:r>
          </a:p>
          <a:p>
            <a:endParaRPr lang="en-US" dirty="0"/>
          </a:p>
        </p:txBody>
      </p:sp>
      <p:sp>
        <p:nvSpPr>
          <p:cNvPr id="4" name="TextBox 3">
            <a:extLst>
              <a:ext uri="{FF2B5EF4-FFF2-40B4-BE49-F238E27FC236}">
                <a16:creationId xmlns:a16="http://schemas.microsoft.com/office/drawing/2014/main" id="{C964265D-94CB-4BD7-A136-2E314D61FFF7}"/>
              </a:ext>
            </a:extLst>
          </p:cNvPr>
          <p:cNvSpPr txBox="1"/>
          <p:nvPr/>
        </p:nvSpPr>
        <p:spPr>
          <a:xfrm>
            <a:off x="7010400" y="6324600"/>
            <a:ext cx="5181600" cy="338554"/>
          </a:xfrm>
          <a:prstGeom prst="rect">
            <a:avLst/>
          </a:prstGeom>
          <a:noFill/>
        </p:spPr>
        <p:txBody>
          <a:bodyPr wrap="square" rtlCol="0">
            <a:spAutoFit/>
          </a:bodyPr>
          <a:lstStyle/>
          <a:p>
            <a:r>
              <a:rPr lang="en-US" sz="1600" dirty="0">
                <a:latin typeface="+mj-lt"/>
              </a:rPr>
              <a:t>Source: ERCOT, 2/15/21 media call, news releases </a:t>
            </a:r>
          </a:p>
        </p:txBody>
      </p:sp>
    </p:spTree>
    <p:extLst>
      <p:ext uri="{BB962C8B-B14F-4D97-AF65-F5344CB8AC3E}">
        <p14:creationId xmlns:p14="http://schemas.microsoft.com/office/powerpoint/2010/main" val="551282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B5A-3543-4F7F-99A7-A9ABD8A11D46}"/>
              </a:ext>
            </a:extLst>
          </p:cNvPr>
          <p:cNvSpPr>
            <a:spLocks noGrp="1"/>
          </p:cNvSpPr>
          <p:nvPr>
            <p:ph type="title"/>
          </p:nvPr>
        </p:nvSpPr>
        <p:spPr/>
        <p:txBody>
          <a:bodyPr/>
          <a:lstStyle/>
          <a:p>
            <a:r>
              <a:rPr lang="en-US"/>
              <a:t>Discussion: Summary Timeline and Your Historical Papers</a:t>
            </a:r>
            <a:endParaRPr lang="en-US" dirty="0"/>
          </a:p>
        </p:txBody>
      </p:sp>
      <p:cxnSp>
        <p:nvCxnSpPr>
          <p:cNvPr id="5" name="Straight Arrow Connector 4">
            <a:extLst>
              <a:ext uri="{FF2B5EF4-FFF2-40B4-BE49-F238E27FC236}">
                <a16:creationId xmlns:a16="http://schemas.microsoft.com/office/drawing/2014/main" id="{43D0F4FD-556B-4E14-84EC-8330639D0270}"/>
              </a:ext>
            </a:extLst>
          </p:cNvPr>
          <p:cNvCxnSpPr>
            <a:cxnSpLocks/>
          </p:cNvCxnSpPr>
          <p:nvPr/>
        </p:nvCxnSpPr>
        <p:spPr bwMode="auto">
          <a:xfrm flipV="1">
            <a:off x="304800" y="4267200"/>
            <a:ext cx="11582400" cy="762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0A86F6-B0DF-4BC6-B849-167E2B8C0758}"/>
              </a:ext>
            </a:extLst>
          </p:cNvPr>
          <p:cNvCxnSpPr>
            <a:cxnSpLocks/>
          </p:cNvCxnSpPr>
          <p:nvPr/>
        </p:nvCxnSpPr>
        <p:spPr bwMode="auto">
          <a:xfrm>
            <a:off x="11582400"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1A0CD99-BBED-43C3-9D17-B7794D43D9CD}"/>
              </a:ext>
            </a:extLst>
          </p:cNvPr>
          <p:cNvSpPr txBox="1"/>
          <p:nvPr/>
        </p:nvSpPr>
        <p:spPr>
          <a:xfrm>
            <a:off x="11277600" y="4457700"/>
            <a:ext cx="697627" cy="369332"/>
          </a:xfrm>
          <a:prstGeom prst="rect">
            <a:avLst/>
          </a:prstGeom>
          <a:noFill/>
        </p:spPr>
        <p:txBody>
          <a:bodyPr wrap="none" rtlCol="0">
            <a:spAutoFit/>
          </a:bodyPr>
          <a:lstStyle/>
          <a:p>
            <a:r>
              <a:rPr lang="en-US" sz="1800" dirty="0">
                <a:latin typeface="+mj-lt"/>
              </a:rPr>
              <a:t>2020</a:t>
            </a:r>
          </a:p>
        </p:txBody>
      </p:sp>
      <p:cxnSp>
        <p:nvCxnSpPr>
          <p:cNvPr id="11" name="Straight Connector 10">
            <a:extLst>
              <a:ext uri="{FF2B5EF4-FFF2-40B4-BE49-F238E27FC236}">
                <a16:creationId xmlns:a16="http://schemas.microsoft.com/office/drawing/2014/main" id="{B3DDE1D4-AD8E-4494-98D9-E21FA25BFF0A}"/>
              </a:ext>
            </a:extLst>
          </p:cNvPr>
          <p:cNvCxnSpPr>
            <a:cxnSpLocks/>
          </p:cNvCxnSpPr>
          <p:nvPr/>
        </p:nvCxnSpPr>
        <p:spPr bwMode="auto">
          <a:xfrm>
            <a:off x="10201268"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3673087-BB94-457A-A6F3-50A464438006}"/>
              </a:ext>
            </a:extLst>
          </p:cNvPr>
          <p:cNvSpPr txBox="1"/>
          <p:nvPr/>
        </p:nvSpPr>
        <p:spPr>
          <a:xfrm>
            <a:off x="9823941" y="4480202"/>
            <a:ext cx="697627" cy="369332"/>
          </a:xfrm>
          <a:prstGeom prst="rect">
            <a:avLst/>
          </a:prstGeom>
          <a:noFill/>
        </p:spPr>
        <p:txBody>
          <a:bodyPr wrap="none" rtlCol="0">
            <a:spAutoFit/>
          </a:bodyPr>
          <a:lstStyle/>
          <a:p>
            <a:r>
              <a:rPr lang="en-US" sz="1800" dirty="0">
                <a:latin typeface="+mj-lt"/>
              </a:rPr>
              <a:t>2000</a:t>
            </a:r>
          </a:p>
        </p:txBody>
      </p:sp>
      <p:cxnSp>
        <p:nvCxnSpPr>
          <p:cNvPr id="13" name="Straight Connector 12">
            <a:extLst>
              <a:ext uri="{FF2B5EF4-FFF2-40B4-BE49-F238E27FC236}">
                <a16:creationId xmlns:a16="http://schemas.microsoft.com/office/drawing/2014/main" id="{7CA37405-61E6-4C07-9A56-8501A6FBC2E7}"/>
              </a:ext>
            </a:extLst>
          </p:cNvPr>
          <p:cNvCxnSpPr>
            <a:cxnSpLocks/>
          </p:cNvCxnSpPr>
          <p:nvPr/>
        </p:nvCxnSpPr>
        <p:spPr bwMode="auto">
          <a:xfrm>
            <a:off x="10891830"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E8EAEE8-9851-41A7-ACE9-A49F4FF3C5A7}"/>
              </a:ext>
            </a:extLst>
          </p:cNvPr>
          <p:cNvCxnSpPr>
            <a:cxnSpLocks/>
          </p:cNvCxnSpPr>
          <p:nvPr/>
        </p:nvCxnSpPr>
        <p:spPr bwMode="auto">
          <a:xfrm>
            <a:off x="8820144"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2EF7A1A-9132-4776-892D-B5770482E30F}"/>
              </a:ext>
            </a:extLst>
          </p:cNvPr>
          <p:cNvSpPr txBox="1"/>
          <p:nvPr/>
        </p:nvSpPr>
        <p:spPr>
          <a:xfrm>
            <a:off x="8454223" y="4538477"/>
            <a:ext cx="697627" cy="369332"/>
          </a:xfrm>
          <a:prstGeom prst="rect">
            <a:avLst/>
          </a:prstGeom>
          <a:noFill/>
        </p:spPr>
        <p:txBody>
          <a:bodyPr wrap="none" rtlCol="0">
            <a:spAutoFit/>
          </a:bodyPr>
          <a:lstStyle/>
          <a:p>
            <a:r>
              <a:rPr lang="en-US" sz="1800" dirty="0">
                <a:latin typeface="+mj-lt"/>
              </a:rPr>
              <a:t>1980</a:t>
            </a:r>
          </a:p>
        </p:txBody>
      </p:sp>
      <p:cxnSp>
        <p:nvCxnSpPr>
          <p:cNvPr id="16" name="Straight Connector 15">
            <a:extLst>
              <a:ext uri="{FF2B5EF4-FFF2-40B4-BE49-F238E27FC236}">
                <a16:creationId xmlns:a16="http://schemas.microsoft.com/office/drawing/2014/main" id="{BA1493CA-8892-4111-9A9B-EBCC7920E485}"/>
              </a:ext>
            </a:extLst>
          </p:cNvPr>
          <p:cNvCxnSpPr>
            <a:cxnSpLocks/>
          </p:cNvCxnSpPr>
          <p:nvPr/>
        </p:nvCxnSpPr>
        <p:spPr bwMode="auto">
          <a:xfrm>
            <a:off x="9510706"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D2107A6-C037-4269-84F7-0F716BB69E1E}"/>
              </a:ext>
            </a:extLst>
          </p:cNvPr>
          <p:cNvCxnSpPr>
            <a:cxnSpLocks/>
          </p:cNvCxnSpPr>
          <p:nvPr/>
        </p:nvCxnSpPr>
        <p:spPr bwMode="auto">
          <a:xfrm>
            <a:off x="7439020"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E8AD568D-3B96-45F6-9A52-95DD578FDEB2}"/>
              </a:ext>
            </a:extLst>
          </p:cNvPr>
          <p:cNvSpPr txBox="1"/>
          <p:nvPr/>
        </p:nvSpPr>
        <p:spPr>
          <a:xfrm>
            <a:off x="7090080" y="4538477"/>
            <a:ext cx="697627" cy="369332"/>
          </a:xfrm>
          <a:prstGeom prst="rect">
            <a:avLst/>
          </a:prstGeom>
          <a:noFill/>
        </p:spPr>
        <p:txBody>
          <a:bodyPr wrap="none" rtlCol="0">
            <a:spAutoFit/>
          </a:bodyPr>
          <a:lstStyle/>
          <a:p>
            <a:r>
              <a:rPr lang="en-US" sz="1800" dirty="0">
                <a:latin typeface="+mj-lt"/>
              </a:rPr>
              <a:t>1960</a:t>
            </a:r>
          </a:p>
        </p:txBody>
      </p:sp>
      <p:cxnSp>
        <p:nvCxnSpPr>
          <p:cNvPr id="19" name="Straight Connector 18">
            <a:extLst>
              <a:ext uri="{FF2B5EF4-FFF2-40B4-BE49-F238E27FC236}">
                <a16:creationId xmlns:a16="http://schemas.microsoft.com/office/drawing/2014/main" id="{71C36DC8-E76F-4BC2-87AF-6486760D0134}"/>
              </a:ext>
            </a:extLst>
          </p:cNvPr>
          <p:cNvCxnSpPr>
            <a:cxnSpLocks/>
          </p:cNvCxnSpPr>
          <p:nvPr/>
        </p:nvCxnSpPr>
        <p:spPr bwMode="auto">
          <a:xfrm>
            <a:off x="8129582"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3B2010C-4D1E-4464-A164-D0E9111D8962}"/>
              </a:ext>
            </a:extLst>
          </p:cNvPr>
          <p:cNvCxnSpPr>
            <a:cxnSpLocks/>
          </p:cNvCxnSpPr>
          <p:nvPr/>
        </p:nvCxnSpPr>
        <p:spPr bwMode="auto">
          <a:xfrm>
            <a:off x="6057896"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D22C66A6-DB6E-42B3-8082-F52872DB0BD7}"/>
              </a:ext>
            </a:extLst>
          </p:cNvPr>
          <p:cNvSpPr txBox="1"/>
          <p:nvPr/>
        </p:nvSpPr>
        <p:spPr>
          <a:xfrm>
            <a:off x="5725937" y="4519929"/>
            <a:ext cx="697627" cy="369332"/>
          </a:xfrm>
          <a:prstGeom prst="rect">
            <a:avLst/>
          </a:prstGeom>
          <a:noFill/>
        </p:spPr>
        <p:txBody>
          <a:bodyPr wrap="none" rtlCol="0">
            <a:spAutoFit/>
          </a:bodyPr>
          <a:lstStyle/>
          <a:p>
            <a:r>
              <a:rPr lang="en-US" sz="1800" dirty="0">
                <a:latin typeface="+mj-lt"/>
              </a:rPr>
              <a:t>1940</a:t>
            </a:r>
          </a:p>
        </p:txBody>
      </p:sp>
      <p:cxnSp>
        <p:nvCxnSpPr>
          <p:cNvPr id="22" name="Straight Connector 21">
            <a:extLst>
              <a:ext uri="{FF2B5EF4-FFF2-40B4-BE49-F238E27FC236}">
                <a16:creationId xmlns:a16="http://schemas.microsoft.com/office/drawing/2014/main" id="{E6AF0FB7-36B7-44BE-B68B-1A023523316B}"/>
              </a:ext>
            </a:extLst>
          </p:cNvPr>
          <p:cNvCxnSpPr>
            <a:cxnSpLocks/>
          </p:cNvCxnSpPr>
          <p:nvPr/>
        </p:nvCxnSpPr>
        <p:spPr bwMode="auto">
          <a:xfrm>
            <a:off x="6748458"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883AF15-F0B0-4538-AEB3-AE0DAFCE68C0}"/>
              </a:ext>
            </a:extLst>
          </p:cNvPr>
          <p:cNvCxnSpPr>
            <a:cxnSpLocks/>
          </p:cNvCxnSpPr>
          <p:nvPr/>
        </p:nvCxnSpPr>
        <p:spPr bwMode="auto">
          <a:xfrm>
            <a:off x="4676772"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9C09C9DB-9B02-4BFD-ACFC-305A8592C48F}"/>
              </a:ext>
            </a:extLst>
          </p:cNvPr>
          <p:cNvSpPr txBox="1"/>
          <p:nvPr/>
        </p:nvSpPr>
        <p:spPr>
          <a:xfrm>
            <a:off x="4327958" y="4526048"/>
            <a:ext cx="697627" cy="369332"/>
          </a:xfrm>
          <a:prstGeom prst="rect">
            <a:avLst/>
          </a:prstGeom>
          <a:noFill/>
        </p:spPr>
        <p:txBody>
          <a:bodyPr wrap="none" rtlCol="0">
            <a:spAutoFit/>
          </a:bodyPr>
          <a:lstStyle/>
          <a:p>
            <a:r>
              <a:rPr lang="en-US" sz="1800" dirty="0">
                <a:latin typeface="+mj-lt"/>
              </a:rPr>
              <a:t>1920</a:t>
            </a:r>
          </a:p>
        </p:txBody>
      </p:sp>
      <p:cxnSp>
        <p:nvCxnSpPr>
          <p:cNvPr id="25" name="Straight Connector 24">
            <a:extLst>
              <a:ext uri="{FF2B5EF4-FFF2-40B4-BE49-F238E27FC236}">
                <a16:creationId xmlns:a16="http://schemas.microsoft.com/office/drawing/2014/main" id="{E7EF85C1-80A7-46C1-8846-8A872D50BAB4}"/>
              </a:ext>
            </a:extLst>
          </p:cNvPr>
          <p:cNvCxnSpPr>
            <a:cxnSpLocks/>
          </p:cNvCxnSpPr>
          <p:nvPr/>
        </p:nvCxnSpPr>
        <p:spPr bwMode="auto">
          <a:xfrm>
            <a:off x="5367334"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F9D5144-EB13-411B-B8B0-DB1C8A385F0D}"/>
              </a:ext>
            </a:extLst>
          </p:cNvPr>
          <p:cNvCxnSpPr>
            <a:cxnSpLocks/>
          </p:cNvCxnSpPr>
          <p:nvPr/>
        </p:nvCxnSpPr>
        <p:spPr bwMode="auto">
          <a:xfrm>
            <a:off x="3295648"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677FB9F-FD8D-45A0-BE9B-2C92E596AD06}"/>
              </a:ext>
            </a:extLst>
          </p:cNvPr>
          <p:cNvSpPr txBox="1"/>
          <p:nvPr/>
        </p:nvSpPr>
        <p:spPr>
          <a:xfrm>
            <a:off x="2946834" y="4526841"/>
            <a:ext cx="697627" cy="369332"/>
          </a:xfrm>
          <a:prstGeom prst="rect">
            <a:avLst/>
          </a:prstGeom>
          <a:noFill/>
        </p:spPr>
        <p:txBody>
          <a:bodyPr wrap="none" rtlCol="0">
            <a:spAutoFit/>
          </a:bodyPr>
          <a:lstStyle/>
          <a:p>
            <a:r>
              <a:rPr lang="en-US" sz="1800" dirty="0">
                <a:latin typeface="+mj-lt"/>
              </a:rPr>
              <a:t>1900</a:t>
            </a:r>
          </a:p>
        </p:txBody>
      </p:sp>
      <p:cxnSp>
        <p:nvCxnSpPr>
          <p:cNvPr id="28" name="Straight Connector 27">
            <a:extLst>
              <a:ext uri="{FF2B5EF4-FFF2-40B4-BE49-F238E27FC236}">
                <a16:creationId xmlns:a16="http://schemas.microsoft.com/office/drawing/2014/main" id="{6620A411-0756-4FFD-AA7E-28F84D833A61}"/>
              </a:ext>
            </a:extLst>
          </p:cNvPr>
          <p:cNvCxnSpPr>
            <a:cxnSpLocks/>
          </p:cNvCxnSpPr>
          <p:nvPr/>
        </p:nvCxnSpPr>
        <p:spPr bwMode="auto">
          <a:xfrm>
            <a:off x="3986210"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107A76F-E670-4268-865A-8EE9C3A4FC55}"/>
              </a:ext>
            </a:extLst>
          </p:cNvPr>
          <p:cNvCxnSpPr>
            <a:cxnSpLocks/>
          </p:cNvCxnSpPr>
          <p:nvPr/>
        </p:nvCxnSpPr>
        <p:spPr bwMode="auto">
          <a:xfrm>
            <a:off x="1914524"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5697BFDB-1A40-4AF2-A723-4DD21D2E62CF}"/>
              </a:ext>
            </a:extLst>
          </p:cNvPr>
          <p:cNvSpPr txBox="1"/>
          <p:nvPr/>
        </p:nvSpPr>
        <p:spPr>
          <a:xfrm>
            <a:off x="1528763" y="4489766"/>
            <a:ext cx="697627" cy="369332"/>
          </a:xfrm>
          <a:prstGeom prst="rect">
            <a:avLst/>
          </a:prstGeom>
          <a:noFill/>
        </p:spPr>
        <p:txBody>
          <a:bodyPr wrap="none" rtlCol="0">
            <a:spAutoFit/>
          </a:bodyPr>
          <a:lstStyle/>
          <a:p>
            <a:r>
              <a:rPr lang="en-US" sz="1800" dirty="0">
                <a:latin typeface="+mj-lt"/>
              </a:rPr>
              <a:t>1880</a:t>
            </a:r>
          </a:p>
        </p:txBody>
      </p:sp>
      <p:cxnSp>
        <p:nvCxnSpPr>
          <p:cNvPr id="31" name="Straight Connector 30">
            <a:extLst>
              <a:ext uri="{FF2B5EF4-FFF2-40B4-BE49-F238E27FC236}">
                <a16:creationId xmlns:a16="http://schemas.microsoft.com/office/drawing/2014/main" id="{AC6878FA-DF35-4560-8464-E1AB8855A4DB}"/>
              </a:ext>
            </a:extLst>
          </p:cNvPr>
          <p:cNvCxnSpPr>
            <a:cxnSpLocks/>
          </p:cNvCxnSpPr>
          <p:nvPr/>
        </p:nvCxnSpPr>
        <p:spPr bwMode="auto">
          <a:xfrm>
            <a:off x="2605086"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3717472-1A6B-4D86-902B-F1EB9F4482DB}"/>
              </a:ext>
            </a:extLst>
          </p:cNvPr>
          <p:cNvCxnSpPr>
            <a:cxnSpLocks/>
          </p:cNvCxnSpPr>
          <p:nvPr/>
        </p:nvCxnSpPr>
        <p:spPr bwMode="auto">
          <a:xfrm>
            <a:off x="533400"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788F0F2F-BF1A-4419-B3A5-BC0CD5E153F4}"/>
              </a:ext>
            </a:extLst>
          </p:cNvPr>
          <p:cNvSpPr txBox="1"/>
          <p:nvPr/>
        </p:nvSpPr>
        <p:spPr>
          <a:xfrm>
            <a:off x="253871" y="4526048"/>
            <a:ext cx="697627" cy="369332"/>
          </a:xfrm>
          <a:prstGeom prst="rect">
            <a:avLst/>
          </a:prstGeom>
          <a:noFill/>
        </p:spPr>
        <p:txBody>
          <a:bodyPr wrap="none" rtlCol="0">
            <a:spAutoFit/>
          </a:bodyPr>
          <a:lstStyle/>
          <a:p>
            <a:r>
              <a:rPr lang="en-US" sz="1800" dirty="0">
                <a:latin typeface="+mj-lt"/>
              </a:rPr>
              <a:t>1860</a:t>
            </a:r>
          </a:p>
        </p:txBody>
      </p:sp>
      <p:cxnSp>
        <p:nvCxnSpPr>
          <p:cNvPr id="34" name="Straight Connector 33">
            <a:extLst>
              <a:ext uri="{FF2B5EF4-FFF2-40B4-BE49-F238E27FC236}">
                <a16:creationId xmlns:a16="http://schemas.microsoft.com/office/drawing/2014/main" id="{4D02FBD6-BCCD-456E-A153-91BDDFD5DED3}"/>
              </a:ext>
            </a:extLst>
          </p:cNvPr>
          <p:cNvCxnSpPr>
            <a:cxnSpLocks/>
          </p:cNvCxnSpPr>
          <p:nvPr/>
        </p:nvCxnSpPr>
        <p:spPr bwMode="auto">
          <a:xfrm>
            <a:off x="1223962" y="4114800"/>
            <a:ext cx="0" cy="381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35" name="Picture 4" descr="Image1">
            <a:extLst>
              <a:ext uri="{FF2B5EF4-FFF2-40B4-BE49-F238E27FC236}">
                <a16:creationId xmlns:a16="http://schemas.microsoft.com/office/drawing/2014/main" id="{D63499F9-5318-4475-8F9B-AF50E7D5C1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7349" y="1279802"/>
            <a:ext cx="1192711"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Connector 35">
            <a:extLst>
              <a:ext uri="{FF2B5EF4-FFF2-40B4-BE49-F238E27FC236}">
                <a16:creationId xmlns:a16="http://schemas.microsoft.com/office/drawing/2014/main" id="{4BE1F56E-5D91-4BAE-9464-E21BB06459E2}"/>
              </a:ext>
            </a:extLst>
          </p:cNvPr>
          <p:cNvCxnSpPr>
            <a:cxnSpLocks/>
          </p:cNvCxnSpPr>
          <p:nvPr/>
        </p:nvCxnSpPr>
        <p:spPr bwMode="auto">
          <a:xfrm>
            <a:off x="10363200" y="2727602"/>
            <a:ext cx="0" cy="1539598"/>
          </a:xfrm>
          <a:prstGeom prst="line">
            <a:avLst/>
          </a:prstGeom>
          <a:ln w="38100">
            <a:solidFill>
              <a:schemeClr val="accent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38" name="Picture 37">
            <a:extLst>
              <a:ext uri="{FF2B5EF4-FFF2-40B4-BE49-F238E27FC236}">
                <a16:creationId xmlns:a16="http://schemas.microsoft.com/office/drawing/2014/main" id="{CE55DE8C-DEF6-4C3D-9EAB-8CFAE0628FE1}"/>
              </a:ext>
            </a:extLst>
          </p:cNvPr>
          <p:cNvPicPr>
            <a:picLocks noChangeAspect="1"/>
          </p:cNvPicPr>
          <p:nvPr/>
        </p:nvPicPr>
        <p:blipFill>
          <a:blip r:embed="rId3"/>
          <a:stretch>
            <a:fillRect/>
          </a:stretch>
        </p:blipFill>
        <p:spPr>
          <a:xfrm>
            <a:off x="10764291" y="1847041"/>
            <a:ext cx="1286362" cy="1310998"/>
          </a:xfrm>
          <a:prstGeom prst="rect">
            <a:avLst/>
          </a:prstGeom>
        </p:spPr>
      </p:pic>
      <p:cxnSp>
        <p:nvCxnSpPr>
          <p:cNvPr id="39" name="Straight Connector 38">
            <a:extLst>
              <a:ext uri="{FF2B5EF4-FFF2-40B4-BE49-F238E27FC236}">
                <a16:creationId xmlns:a16="http://schemas.microsoft.com/office/drawing/2014/main" id="{E385F70E-20F1-493B-A158-EA1EA274FA31}"/>
              </a:ext>
            </a:extLst>
          </p:cNvPr>
          <p:cNvCxnSpPr>
            <a:cxnSpLocks/>
          </p:cNvCxnSpPr>
          <p:nvPr/>
        </p:nvCxnSpPr>
        <p:spPr bwMode="auto">
          <a:xfrm>
            <a:off x="11675241" y="3294841"/>
            <a:ext cx="0" cy="969115"/>
          </a:xfrm>
          <a:prstGeom prst="line">
            <a:avLst/>
          </a:prstGeom>
          <a:ln w="38100">
            <a:solidFill>
              <a:schemeClr val="accent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D5E3C9C5-B937-4692-A8CD-67C73415A8C4}"/>
              </a:ext>
            </a:extLst>
          </p:cNvPr>
          <p:cNvSpPr/>
          <p:nvPr/>
        </p:nvSpPr>
        <p:spPr>
          <a:xfrm>
            <a:off x="957202" y="2321257"/>
            <a:ext cx="1350712" cy="1077218"/>
          </a:xfrm>
          <a:prstGeom prst="rect">
            <a:avLst/>
          </a:prstGeom>
        </p:spPr>
        <p:txBody>
          <a:bodyPr wrap="square">
            <a:spAutoFit/>
          </a:bodyPr>
          <a:lstStyle/>
          <a:p>
            <a:r>
              <a:rPr lang="en-US" altLang="en-US" sz="1600" dirty="0">
                <a:latin typeface="+mj-lt"/>
              </a:rPr>
              <a:t>Edison’s Pearl Street dc system in Manhattan</a:t>
            </a:r>
            <a:endParaRPr lang="en-US" sz="1600" dirty="0">
              <a:latin typeface="+mj-lt"/>
            </a:endParaRPr>
          </a:p>
        </p:txBody>
      </p:sp>
      <p:cxnSp>
        <p:nvCxnSpPr>
          <p:cNvPr id="41" name="Straight Connector 40">
            <a:extLst>
              <a:ext uri="{FF2B5EF4-FFF2-40B4-BE49-F238E27FC236}">
                <a16:creationId xmlns:a16="http://schemas.microsoft.com/office/drawing/2014/main" id="{BCA38448-2997-436D-9EDF-0F7AC97C3E91}"/>
              </a:ext>
            </a:extLst>
          </p:cNvPr>
          <p:cNvCxnSpPr>
            <a:cxnSpLocks/>
          </p:cNvCxnSpPr>
          <p:nvPr/>
        </p:nvCxnSpPr>
        <p:spPr bwMode="auto">
          <a:xfrm>
            <a:off x="2057400" y="3374285"/>
            <a:ext cx="0" cy="969115"/>
          </a:xfrm>
          <a:prstGeom prst="line">
            <a:avLst/>
          </a:prstGeom>
          <a:ln w="38100">
            <a:solidFill>
              <a:schemeClr val="accent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A596AD9E-E572-493C-847C-004CCA985A66}"/>
              </a:ext>
            </a:extLst>
          </p:cNvPr>
          <p:cNvSpPr/>
          <p:nvPr/>
        </p:nvSpPr>
        <p:spPr>
          <a:xfrm>
            <a:off x="1228772" y="1473367"/>
            <a:ext cx="2043941" cy="830997"/>
          </a:xfrm>
          <a:prstGeom prst="rect">
            <a:avLst/>
          </a:prstGeom>
        </p:spPr>
        <p:txBody>
          <a:bodyPr wrap="square">
            <a:spAutoFit/>
          </a:bodyPr>
          <a:lstStyle/>
          <a:p>
            <a:r>
              <a:rPr lang="en-US" altLang="en-US" sz="1600" dirty="0">
                <a:latin typeface="+mj-lt"/>
              </a:rPr>
              <a:t>Chicago World’s Fair demonstrates ac power</a:t>
            </a:r>
            <a:endParaRPr lang="en-US" sz="1600" dirty="0">
              <a:latin typeface="+mj-lt"/>
            </a:endParaRPr>
          </a:p>
        </p:txBody>
      </p:sp>
      <p:cxnSp>
        <p:nvCxnSpPr>
          <p:cNvPr id="43" name="Straight Connector 42">
            <a:extLst>
              <a:ext uri="{FF2B5EF4-FFF2-40B4-BE49-F238E27FC236}">
                <a16:creationId xmlns:a16="http://schemas.microsoft.com/office/drawing/2014/main" id="{D5D93AC4-2EEE-49FD-9BE1-6A3413C0A2C7}"/>
              </a:ext>
            </a:extLst>
          </p:cNvPr>
          <p:cNvCxnSpPr>
            <a:cxnSpLocks/>
          </p:cNvCxnSpPr>
          <p:nvPr/>
        </p:nvCxnSpPr>
        <p:spPr bwMode="auto">
          <a:xfrm flipH="1">
            <a:off x="2225650" y="2133600"/>
            <a:ext cx="25092" cy="2230902"/>
          </a:xfrm>
          <a:prstGeom prst="line">
            <a:avLst/>
          </a:prstGeom>
          <a:ln w="38100">
            <a:solidFill>
              <a:schemeClr val="accent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1AD8AC13-3556-456B-BCAC-1F933336A6B8}"/>
              </a:ext>
            </a:extLst>
          </p:cNvPr>
          <p:cNvSpPr/>
          <p:nvPr/>
        </p:nvSpPr>
        <p:spPr>
          <a:xfrm>
            <a:off x="5538456" y="1262266"/>
            <a:ext cx="1900437" cy="584775"/>
          </a:xfrm>
          <a:prstGeom prst="rect">
            <a:avLst/>
          </a:prstGeom>
        </p:spPr>
        <p:txBody>
          <a:bodyPr wrap="square">
            <a:spAutoFit/>
          </a:bodyPr>
          <a:lstStyle/>
          <a:p>
            <a:r>
              <a:rPr lang="en-US" altLang="en-US" sz="1600" dirty="0">
                <a:latin typeface="+mj-lt"/>
              </a:rPr>
              <a:t>Rural electrification</a:t>
            </a:r>
            <a:endParaRPr lang="en-US" sz="1600" dirty="0">
              <a:latin typeface="+mj-lt"/>
            </a:endParaRPr>
          </a:p>
        </p:txBody>
      </p:sp>
      <p:cxnSp>
        <p:nvCxnSpPr>
          <p:cNvPr id="46" name="Straight Connector 45">
            <a:extLst>
              <a:ext uri="{FF2B5EF4-FFF2-40B4-BE49-F238E27FC236}">
                <a16:creationId xmlns:a16="http://schemas.microsoft.com/office/drawing/2014/main" id="{1FE81F15-2BC0-402E-854F-B0BE2098D2CB}"/>
              </a:ext>
            </a:extLst>
          </p:cNvPr>
          <p:cNvCxnSpPr>
            <a:cxnSpLocks/>
          </p:cNvCxnSpPr>
          <p:nvPr/>
        </p:nvCxnSpPr>
        <p:spPr bwMode="auto">
          <a:xfrm>
            <a:off x="5753100" y="1925320"/>
            <a:ext cx="0" cy="2416435"/>
          </a:xfrm>
          <a:prstGeom prst="line">
            <a:avLst/>
          </a:prstGeom>
          <a:ln w="38100">
            <a:solidFill>
              <a:schemeClr val="accent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Rectangle 48">
            <a:extLst>
              <a:ext uri="{FF2B5EF4-FFF2-40B4-BE49-F238E27FC236}">
                <a16:creationId xmlns:a16="http://schemas.microsoft.com/office/drawing/2014/main" id="{3C42273B-9B92-48B1-BF08-55B386879B6B}"/>
              </a:ext>
            </a:extLst>
          </p:cNvPr>
          <p:cNvSpPr/>
          <p:nvPr/>
        </p:nvSpPr>
        <p:spPr>
          <a:xfrm>
            <a:off x="2453823" y="2342340"/>
            <a:ext cx="1999908" cy="646331"/>
          </a:xfrm>
          <a:prstGeom prst="rect">
            <a:avLst/>
          </a:prstGeom>
        </p:spPr>
        <p:txBody>
          <a:bodyPr wrap="square">
            <a:spAutoFit/>
          </a:bodyPr>
          <a:lstStyle/>
          <a:p>
            <a:r>
              <a:rPr lang="en-US" altLang="en-US" sz="1800" dirty="0">
                <a:latin typeface="+mj-lt"/>
              </a:rPr>
              <a:t>First three-phase transmission line </a:t>
            </a:r>
            <a:endParaRPr lang="en-US" sz="1800" dirty="0">
              <a:latin typeface="+mj-lt"/>
            </a:endParaRPr>
          </a:p>
        </p:txBody>
      </p:sp>
      <p:cxnSp>
        <p:nvCxnSpPr>
          <p:cNvPr id="50" name="Straight Connector 49">
            <a:extLst>
              <a:ext uri="{FF2B5EF4-FFF2-40B4-BE49-F238E27FC236}">
                <a16:creationId xmlns:a16="http://schemas.microsoft.com/office/drawing/2014/main" id="{FB601BCD-A9A2-4DA7-8E54-158ADDA1A4FC}"/>
              </a:ext>
            </a:extLst>
          </p:cNvPr>
          <p:cNvCxnSpPr>
            <a:cxnSpLocks/>
          </p:cNvCxnSpPr>
          <p:nvPr/>
        </p:nvCxnSpPr>
        <p:spPr bwMode="auto">
          <a:xfrm flipH="1">
            <a:off x="2824826" y="2988671"/>
            <a:ext cx="11717" cy="1354346"/>
          </a:xfrm>
          <a:prstGeom prst="line">
            <a:avLst/>
          </a:prstGeom>
          <a:ln w="38100">
            <a:solidFill>
              <a:schemeClr val="accent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26AFB1B2-22D6-4A9F-B55D-53FA8EE2C276}"/>
              </a:ext>
            </a:extLst>
          </p:cNvPr>
          <p:cNvCxnSpPr>
            <a:cxnSpLocks/>
          </p:cNvCxnSpPr>
          <p:nvPr/>
        </p:nvCxnSpPr>
        <p:spPr bwMode="auto">
          <a:xfrm>
            <a:off x="4908211" y="2161149"/>
            <a:ext cx="756657" cy="2156542"/>
          </a:xfrm>
          <a:prstGeom prst="line">
            <a:avLst/>
          </a:prstGeom>
          <a:ln w="38100">
            <a:solidFill>
              <a:schemeClr val="accent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4" name="Rectangle 53">
            <a:extLst>
              <a:ext uri="{FF2B5EF4-FFF2-40B4-BE49-F238E27FC236}">
                <a16:creationId xmlns:a16="http://schemas.microsoft.com/office/drawing/2014/main" id="{E6D94087-522B-469C-B22D-148D5996E7C5}"/>
              </a:ext>
            </a:extLst>
          </p:cNvPr>
          <p:cNvSpPr/>
          <p:nvPr/>
        </p:nvSpPr>
        <p:spPr>
          <a:xfrm>
            <a:off x="3328389" y="1751737"/>
            <a:ext cx="2154391" cy="584775"/>
          </a:xfrm>
          <a:prstGeom prst="rect">
            <a:avLst/>
          </a:prstGeom>
        </p:spPr>
        <p:txBody>
          <a:bodyPr wrap="square">
            <a:spAutoFit/>
          </a:bodyPr>
          <a:lstStyle/>
          <a:p>
            <a:r>
              <a:rPr lang="en-US" altLang="en-US" sz="1600" dirty="0">
                <a:latin typeface="+mj-lt"/>
              </a:rPr>
              <a:t>Public Utility Holding Company Act </a:t>
            </a:r>
            <a:endParaRPr lang="en-US" sz="1600" dirty="0">
              <a:latin typeface="+mj-lt"/>
            </a:endParaRPr>
          </a:p>
        </p:txBody>
      </p:sp>
      <p:sp>
        <p:nvSpPr>
          <p:cNvPr id="55" name="Rectangle 54">
            <a:extLst>
              <a:ext uri="{FF2B5EF4-FFF2-40B4-BE49-F238E27FC236}">
                <a16:creationId xmlns:a16="http://schemas.microsoft.com/office/drawing/2014/main" id="{22DCEF16-633A-4EF3-B1E7-A72A60D75E5D}"/>
              </a:ext>
            </a:extLst>
          </p:cNvPr>
          <p:cNvSpPr/>
          <p:nvPr/>
        </p:nvSpPr>
        <p:spPr>
          <a:xfrm>
            <a:off x="6690929" y="2979529"/>
            <a:ext cx="1569359" cy="584775"/>
          </a:xfrm>
          <a:prstGeom prst="rect">
            <a:avLst/>
          </a:prstGeom>
        </p:spPr>
        <p:txBody>
          <a:bodyPr wrap="square">
            <a:spAutoFit/>
          </a:bodyPr>
          <a:lstStyle/>
          <a:p>
            <a:r>
              <a:rPr lang="en-US" altLang="en-US" sz="1600" dirty="0">
                <a:latin typeface="+mj-lt"/>
              </a:rPr>
              <a:t>Large blackout of 1965</a:t>
            </a:r>
            <a:endParaRPr lang="en-US" sz="1600" dirty="0">
              <a:latin typeface="+mj-lt"/>
            </a:endParaRPr>
          </a:p>
        </p:txBody>
      </p:sp>
      <p:cxnSp>
        <p:nvCxnSpPr>
          <p:cNvPr id="56" name="Straight Connector 55">
            <a:extLst>
              <a:ext uri="{FF2B5EF4-FFF2-40B4-BE49-F238E27FC236}">
                <a16:creationId xmlns:a16="http://schemas.microsoft.com/office/drawing/2014/main" id="{6F82DE14-4E78-43A4-B7C3-8C3FBD276411}"/>
              </a:ext>
            </a:extLst>
          </p:cNvPr>
          <p:cNvCxnSpPr>
            <a:cxnSpLocks/>
          </p:cNvCxnSpPr>
          <p:nvPr/>
        </p:nvCxnSpPr>
        <p:spPr bwMode="auto">
          <a:xfrm>
            <a:off x="7787707" y="3249051"/>
            <a:ext cx="0" cy="1092703"/>
          </a:xfrm>
          <a:prstGeom prst="line">
            <a:avLst/>
          </a:prstGeom>
          <a:ln w="38100">
            <a:solidFill>
              <a:schemeClr val="accent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0" name="Rectangle 59">
            <a:extLst>
              <a:ext uri="{FF2B5EF4-FFF2-40B4-BE49-F238E27FC236}">
                <a16:creationId xmlns:a16="http://schemas.microsoft.com/office/drawing/2014/main" id="{22951371-741C-4F67-AC49-F8EC6DC073CC}"/>
              </a:ext>
            </a:extLst>
          </p:cNvPr>
          <p:cNvSpPr/>
          <p:nvPr/>
        </p:nvSpPr>
        <p:spPr>
          <a:xfrm>
            <a:off x="7823904" y="3320038"/>
            <a:ext cx="1060582" cy="338554"/>
          </a:xfrm>
          <a:prstGeom prst="rect">
            <a:avLst/>
          </a:prstGeom>
        </p:spPr>
        <p:txBody>
          <a:bodyPr wrap="square">
            <a:spAutoFit/>
          </a:bodyPr>
          <a:lstStyle/>
          <a:p>
            <a:r>
              <a:rPr lang="en-US" altLang="en-US" sz="1600" dirty="0">
                <a:latin typeface="+mj-lt"/>
              </a:rPr>
              <a:t>PURPA</a:t>
            </a:r>
            <a:endParaRPr lang="en-US" sz="1600" dirty="0">
              <a:latin typeface="+mj-lt"/>
            </a:endParaRPr>
          </a:p>
        </p:txBody>
      </p:sp>
      <p:cxnSp>
        <p:nvCxnSpPr>
          <p:cNvPr id="61" name="Straight Connector 60">
            <a:extLst>
              <a:ext uri="{FF2B5EF4-FFF2-40B4-BE49-F238E27FC236}">
                <a16:creationId xmlns:a16="http://schemas.microsoft.com/office/drawing/2014/main" id="{A608A068-5E08-402E-9408-B5EB43495E27}"/>
              </a:ext>
            </a:extLst>
          </p:cNvPr>
          <p:cNvCxnSpPr>
            <a:cxnSpLocks/>
          </p:cNvCxnSpPr>
          <p:nvPr/>
        </p:nvCxnSpPr>
        <p:spPr bwMode="auto">
          <a:xfrm>
            <a:off x="8368185" y="3665844"/>
            <a:ext cx="246845" cy="639456"/>
          </a:xfrm>
          <a:prstGeom prst="line">
            <a:avLst/>
          </a:prstGeom>
          <a:ln w="38100">
            <a:solidFill>
              <a:schemeClr val="accent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5363F595-40B0-45E3-89FB-3ADEE383F52C}"/>
              </a:ext>
            </a:extLst>
          </p:cNvPr>
          <p:cNvCxnSpPr>
            <a:cxnSpLocks/>
          </p:cNvCxnSpPr>
          <p:nvPr/>
        </p:nvCxnSpPr>
        <p:spPr bwMode="auto">
          <a:xfrm>
            <a:off x="8851371" y="2195187"/>
            <a:ext cx="972570" cy="2068769"/>
          </a:xfrm>
          <a:prstGeom prst="line">
            <a:avLst/>
          </a:prstGeom>
          <a:ln w="38100">
            <a:solidFill>
              <a:schemeClr val="accent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8" name="Rectangle 67">
            <a:extLst>
              <a:ext uri="{FF2B5EF4-FFF2-40B4-BE49-F238E27FC236}">
                <a16:creationId xmlns:a16="http://schemas.microsoft.com/office/drawing/2014/main" id="{375CAC09-61AC-48ED-BB34-B855BA5A13B6}"/>
              </a:ext>
            </a:extLst>
          </p:cNvPr>
          <p:cNvSpPr/>
          <p:nvPr/>
        </p:nvSpPr>
        <p:spPr>
          <a:xfrm>
            <a:off x="7748523" y="1516124"/>
            <a:ext cx="1494773" cy="584775"/>
          </a:xfrm>
          <a:prstGeom prst="rect">
            <a:avLst/>
          </a:prstGeom>
        </p:spPr>
        <p:txBody>
          <a:bodyPr wrap="square">
            <a:spAutoFit/>
          </a:bodyPr>
          <a:lstStyle/>
          <a:p>
            <a:r>
              <a:rPr lang="en-US" altLang="en-US" sz="1600" dirty="0">
                <a:latin typeface="+mj-lt"/>
              </a:rPr>
              <a:t>Beginnings of restructuring</a:t>
            </a:r>
            <a:endParaRPr lang="en-US" sz="1600" dirty="0">
              <a:latin typeface="+mj-lt"/>
            </a:endParaRPr>
          </a:p>
        </p:txBody>
      </p:sp>
    </p:spTree>
    <p:extLst>
      <p:ext uri="{BB962C8B-B14F-4D97-AF65-F5344CB8AC3E}">
        <p14:creationId xmlns:p14="http://schemas.microsoft.com/office/powerpoint/2010/main" val="3550032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Electricity Supply</a:t>
            </a:r>
            <a:endParaRPr lang="en-US" dirty="0"/>
          </a:p>
        </p:txBody>
      </p:sp>
      <p:sp>
        <p:nvSpPr>
          <p:cNvPr id="3" name="Content Placeholder 2"/>
          <p:cNvSpPr>
            <a:spLocks noGrp="1"/>
          </p:cNvSpPr>
          <p:nvPr>
            <p:ph type="body" sz="quarter" idx="10"/>
          </p:nvPr>
        </p:nvSpPr>
        <p:spPr/>
        <p:txBody>
          <a:bodyPr/>
          <a:lstStyle/>
          <a:p>
            <a:r>
              <a:rPr lang="en-US"/>
              <a:t>The basic function of a power system is to convert energy from one source to the electrical form; a key characteristic is that energy is not consumed as electricity but converted into heat, light, sound, mechanical energy or information</a:t>
            </a:r>
          </a:p>
          <a:p>
            <a:r>
              <a:rPr lang="en-US"/>
              <a:t>The widespread use of electricity is due to its ability to transport and control efficiently and reliably</a:t>
            </a:r>
          </a:p>
          <a:p>
            <a:r>
              <a:rPr lang="en-US"/>
              <a:t>Electricity is, by and large, a relatively clean source of energy</a:t>
            </a:r>
          </a:p>
          <a:p>
            <a:pPr lvl="1"/>
            <a:r>
              <a:rPr lang="en-US"/>
              <a:t>Most forms of renewable energy are created in the form of electricity; examples include hydro, wind and solar.  </a:t>
            </a:r>
            <a:endParaRPr lang="en-US" dirty="0"/>
          </a:p>
        </p:txBody>
      </p:sp>
    </p:spTree>
    <p:extLst>
      <p:ext uri="{BB962C8B-B14F-4D97-AF65-F5344CB8AC3E}">
        <p14:creationId xmlns:p14="http://schemas.microsoft.com/office/powerpoint/2010/main" val="391160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Fundamental Power System Requirements</a:t>
            </a:r>
            <a:endParaRPr lang="en-US" dirty="0"/>
          </a:p>
        </p:txBody>
      </p:sp>
      <p:sp>
        <p:nvSpPr>
          <p:cNvPr id="3" name="Content Placeholder 2"/>
          <p:cNvSpPr>
            <a:spLocks noGrp="1"/>
          </p:cNvSpPr>
          <p:nvPr>
            <p:ph type="body" sz="quarter" idx="10"/>
          </p:nvPr>
        </p:nvSpPr>
        <p:spPr/>
        <p:txBody>
          <a:bodyPr/>
          <a:lstStyle/>
          <a:p>
            <a:r>
              <a:rPr lang="en-US"/>
              <a:t>System must be able to track load continuously: continuous balance of supply and demand</a:t>
            </a:r>
          </a:p>
          <a:p>
            <a:r>
              <a:rPr lang="en-US"/>
              <a:t>System must provide reliable supply of electricity at least cost </a:t>
            </a:r>
          </a:p>
          <a:p>
            <a:r>
              <a:rPr lang="en-US"/>
              <a:t>System must have least environmental impacts in providing electricity to meet its customers’ demands</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343401"/>
            <a:ext cx="3852862" cy="214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1" y="4334977"/>
            <a:ext cx="248302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19400" y="3929094"/>
            <a:ext cx="2594685" cy="400110"/>
          </a:xfrm>
          <a:prstGeom prst="rect">
            <a:avLst/>
          </a:prstGeom>
          <a:noFill/>
        </p:spPr>
        <p:txBody>
          <a:bodyPr wrap="none" rtlCol="0">
            <a:spAutoFit/>
          </a:bodyPr>
          <a:lstStyle/>
          <a:p>
            <a:r>
              <a:rPr lang="en-US" sz="2000" dirty="0">
                <a:solidFill>
                  <a:srgbClr val="1E0000"/>
                </a:solidFill>
                <a:latin typeface="+mj-lt"/>
              </a:rPr>
              <a:t>Yearly Load Variation</a:t>
            </a:r>
          </a:p>
        </p:txBody>
      </p:sp>
      <p:sp>
        <p:nvSpPr>
          <p:cNvPr id="7" name="TextBox 6"/>
          <p:cNvSpPr txBox="1"/>
          <p:nvPr/>
        </p:nvSpPr>
        <p:spPr>
          <a:xfrm>
            <a:off x="6923468" y="3873312"/>
            <a:ext cx="2462725" cy="400110"/>
          </a:xfrm>
          <a:prstGeom prst="rect">
            <a:avLst/>
          </a:prstGeom>
          <a:noFill/>
        </p:spPr>
        <p:txBody>
          <a:bodyPr wrap="none" rtlCol="0">
            <a:spAutoFit/>
          </a:bodyPr>
          <a:lstStyle/>
          <a:p>
            <a:r>
              <a:rPr lang="en-US" sz="2000" dirty="0">
                <a:solidFill>
                  <a:srgbClr val="1E0000"/>
                </a:solidFill>
                <a:latin typeface="+mj-lt"/>
              </a:rPr>
              <a:t>Daily Load Variation</a:t>
            </a:r>
          </a:p>
        </p:txBody>
      </p:sp>
    </p:spTree>
    <p:extLst>
      <p:ext uri="{BB962C8B-B14F-4D97-AF65-F5344CB8AC3E}">
        <p14:creationId xmlns:p14="http://schemas.microsoft.com/office/powerpoint/2010/main" val="2445995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Fundamental Requirements of a Power System</a:t>
            </a:r>
            <a:endParaRPr lang="en-US" dirty="0"/>
          </a:p>
        </p:txBody>
      </p:sp>
      <p:sp>
        <p:nvSpPr>
          <p:cNvPr id="3" name="Content Placeholder 2"/>
          <p:cNvSpPr>
            <a:spLocks noGrp="1"/>
          </p:cNvSpPr>
          <p:nvPr>
            <p:ph type="body" sz="quarter" idx="10"/>
          </p:nvPr>
        </p:nvSpPr>
        <p:spPr/>
        <p:txBody>
          <a:bodyPr/>
          <a:lstStyle/>
          <a:p>
            <a:r>
              <a:rPr lang="en-US"/>
              <a:t>Electric power delivery by the system must meet minimum standards of power quality</a:t>
            </a:r>
          </a:p>
          <a:p>
            <a:pPr lvl="1"/>
            <a:r>
              <a:rPr lang="en-US"/>
              <a:t>constant frequency</a:t>
            </a:r>
          </a:p>
          <a:p>
            <a:pPr lvl="1"/>
            <a:r>
              <a:rPr lang="en-US"/>
              <a:t>constant voltage</a:t>
            </a:r>
          </a:p>
          <a:p>
            <a:pPr lvl="1"/>
            <a:r>
              <a:rPr lang="en-US"/>
              <a:t>adequate reliability</a:t>
            </a:r>
          </a:p>
          <a:p>
            <a:r>
              <a:rPr lang="en-US"/>
              <a:t>System must be able to supply electricity even when subjected to a variety of unexpected contingencies, such as the loss of a transmission line or generator</a:t>
            </a:r>
          </a:p>
          <a:p>
            <a:r>
              <a:rPr lang="en-US"/>
              <a:t>A key focus of this course is the control capability to meet these requirements</a:t>
            </a:r>
          </a:p>
          <a:p>
            <a:endParaRPr lang="en-US" dirty="0"/>
          </a:p>
        </p:txBody>
      </p:sp>
    </p:spTree>
    <p:extLst>
      <p:ext uri="{BB962C8B-B14F-4D97-AF65-F5344CB8AC3E}">
        <p14:creationId xmlns:p14="http://schemas.microsoft.com/office/powerpoint/2010/main" val="2447191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Systems Operate on Many Time Scales</a:t>
            </a:r>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598"/>
            <a:ext cx="833066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1" y="6367046"/>
            <a:ext cx="5198859" cy="369332"/>
          </a:xfrm>
          <a:prstGeom prst="rect">
            <a:avLst/>
          </a:prstGeom>
          <a:noFill/>
        </p:spPr>
        <p:txBody>
          <a:bodyPr wrap="none" rtlCol="0">
            <a:spAutoFit/>
          </a:bodyPr>
          <a:lstStyle/>
          <a:p>
            <a:r>
              <a:rPr lang="en-US" sz="1800" dirty="0">
                <a:solidFill>
                  <a:srgbClr val="1E0000"/>
                </a:solidFill>
                <a:latin typeface="+mj-lt"/>
              </a:rPr>
              <a:t>Slide source: Prof. George Gross UIUC ECE 530</a:t>
            </a:r>
          </a:p>
        </p:txBody>
      </p:sp>
    </p:spTree>
    <p:extLst>
      <p:ext uri="{BB962C8B-B14F-4D97-AF65-F5344CB8AC3E}">
        <p14:creationId xmlns:p14="http://schemas.microsoft.com/office/powerpoint/2010/main" val="410791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Systems Operate on Many Time Scales</a:t>
            </a:r>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371600"/>
            <a:ext cx="796733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1828801" y="6367046"/>
            <a:ext cx="5198859" cy="369332"/>
          </a:xfrm>
          <a:prstGeom prst="rect">
            <a:avLst/>
          </a:prstGeom>
          <a:noFill/>
        </p:spPr>
        <p:txBody>
          <a:bodyPr wrap="none" rtlCol="0">
            <a:spAutoFit/>
          </a:bodyPr>
          <a:lstStyle/>
          <a:p>
            <a:r>
              <a:rPr lang="en-US" sz="1800" dirty="0">
                <a:solidFill>
                  <a:srgbClr val="1E0000"/>
                </a:solidFill>
                <a:latin typeface="+mj-lt"/>
              </a:rPr>
              <a:t>Slide source: Prof. George Gross UIUC ECE 530</a:t>
            </a:r>
          </a:p>
        </p:txBody>
      </p:sp>
    </p:spTree>
    <p:extLst>
      <p:ext uri="{BB962C8B-B14F-4D97-AF65-F5344CB8AC3E}">
        <p14:creationId xmlns:p14="http://schemas.microsoft.com/office/powerpoint/2010/main" val="1386795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System Operation Regimes</a:t>
            </a:r>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7924800" cy="495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28801" y="6367046"/>
            <a:ext cx="5198859" cy="369332"/>
          </a:xfrm>
          <a:prstGeom prst="rect">
            <a:avLst/>
          </a:prstGeom>
          <a:noFill/>
        </p:spPr>
        <p:txBody>
          <a:bodyPr wrap="none" rtlCol="0">
            <a:spAutoFit/>
          </a:bodyPr>
          <a:lstStyle/>
          <a:p>
            <a:r>
              <a:rPr lang="en-US" sz="1800" dirty="0">
                <a:solidFill>
                  <a:srgbClr val="1E0000"/>
                </a:solidFill>
                <a:latin typeface="+mj-lt"/>
              </a:rPr>
              <a:t>Slide source: Prof. George Gross UIUC ECE 530</a:t>
            </a:r>
          </a:p>
        </p:txBody>
      </p:sp>
    </p:spTree>
    <p:extLst>
      <p:ext uri="{BB962C8B-B14F-4D97-AF65-F5344CB8AC3E}">
        <p14:creationId xmlns:p14="http://schemas.microsoft.com/office/powerpoint/2010/main" val="1872341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Generation Control and Scheduling Example</a:t>
            </a:r>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295400"/>
            <a:ext cx="8080815"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28801" y="6367046"/>
            <a:ext cx="5198859" cy="369332"/>
          </a:xfrm>
          <a:prstGeom prst="rect">
            <a:avLst/>
          </a:prstGeom>
          <a:noFill/>
        </p:spPr>
        <p:txBody>
          <a:bodyPr wrap="none" rtlCol="0">
            <a:spAutoFit/>
          </a:bodyPr>
          <a:lstStyle/>
          <a:p>
            <a:r>
              <a:rPr lang="en-US" sz="1800" dirty="0">
                <a:solidFill>
                  <a:srgbClr val="1E0000"/>
                </a:solidFill>
                <a:latin typeface="+mj-lt"/>
              </a:rPr>
              <a:t>Slide source: Prof. George Gross UIUC ECE 530</a:t>
            </a:r>
          </a:p>
        </p:txBody>
      </p:sp>
    </p:spTree>
    <p:extLst>
      <p:ext uri="{BB962C8B-B14F-4D97-AF65-F5344CB8AC3E}">
        <p14:creationId xmlns:p14="http://schemas.microsoft.com/office/powerpoint/2010/main" val="1007244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Static Power System Analysis</a:t>
            </a:r>
            <a:endParaRPr lang="en-US" dirty="0"/>
          </a:p>
        </p:txBody>
      </p:sp>
      <p:sp>
        <p:nvSpPr>
          <p:cNvPr id="3" name="Content Placeholder 2"/>
          <p:cNvSpPr>
            <a:spLocks noGrp="1"/>
          </p:cNvSpPr>
          <p:nvPr>
            <p:ph type="body" sz="quarter" idx="10"/>
          </p:nvPr>
        </p:nvSpPr>
        <p:spPr/>
        <p:txBody>
          <a:bodyPr/>
          <a:lstStyle/>
          <a:p>
            <a:r>
              <a:rPr lang="en-US"/>
              <a:t>One of the most common power system analysis tools is the power flow, which tells how power flows through a power system in the quasi-steady state time frame</a:t>
            </a:r>
          </a:p>
          <a:p>
            <a:pPr lvl="1"/>
            <a:r>
              <a:rPr lang="en-US"/>
              <a:t>Load flow is an alternative name for power flow; both terms have been used interchangeably for at least 50 years.  I prefer power flow because the power flows, not the load</a:t>
            </a:r>
          </a:p>
          <a:p>
            <a:r>
              <a:rPr lang="en-US"/>
              <a:t>The power flow can be used to model the full, three-phase system, but usually (practically always) for transmission system analysis the system is assumed to be balanced.  Hence a per phase equivalent model is used.  </a:t>
            </a:r>
          </a:p>
          <a:p>
            <a:endParaRPr lang="en-US" dirty="0"/>
          </a:p>
        </p:txBody>
      </p:sp>
    </p:spTree>
    <p:extLst>
      <p:ext uri="{BB962C8B-B14F-4D97-AF65-F5344CB8AC3E}">
        <p14:creationId xmlns:p14="http://schemas.microsoft.com/office/powerpoint/2010/main" val="71318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BFD8-9577-27BE-DD53-268DF512B4CE}"/>
              </a:ext>
            </a:extLst>
          </p:cNvPr>
          <p:cNvSpPr>
            <a:spLocks noGrp="1"/>
          </p:cNvSpPr>
          <p:nvPr>
            <p:ph type="title"/>
          </p:nvPr>
        </p:nvSpPr>
        <p:spPr/>
        <p:txBody>
          <a:bodyPr/>
          <a:lstStyle/>
          <a:p>
            <a:r>
              <a:rPr lang="en-US" dirty="0"/>
              <a:t>EPG (Energy and Power Group) Dinner!</a:t>
            </a:r>
          </a:p>
        </p:txBody>
      </p:sp>
      <p:sp>
        <p:nvSpPr>
          <p:cNvPr id="3" name="Text Placeholder 2">
            <a:extLst>
              <a:ext uri="{FF2B5EF4-FFF2-40B4-BE49-F238E27FC236}">
                <a16:creationId xmlns:a16="http://schemas.microsoft.com/office/drawing/2014/main" id="{E6DC5111-FAEA-B136-3211-45C4E6987B99}"/>
              </a:ext>
            </a:extLst>
          </p:cNvPr>
          <p:cNvSpPr>
            <a:spLocks noGrp="1"/>
          </p:cNvSpPr>
          <p:nvPr>
            <p:ph type="body" sz="quarter" idx="10"/>
          </p:nvPr>
        </p:nvSpPr>
        <p:spPr>
          <a:xfrm>
            <a:off x="228600" y="1295400"/>
            <a:ext cx="5600699" cy="5181600"/>
          </a:xfrm>
        </p:spPr>
        <p:txBody>
          <a:bodyPr/>
          <a:lstStyle/>
          <a:p>
            <a:r>
              <a:rPr lang="en-US" dirty="0"/>
              <a:t>You are invited to the energy and power group dinner at Prof. Begovic’s house on Saturday, September 9</a:t>
            </a:r>
          </a:p>
          <a:p>
            <a:r>
              <a:rPr lang="en-US" dirty="0"/>
              <a:t>Sign up using the link I sent by email, which also has the address</a:t>
            </a:r>
          </a:p>
          <a:p>
            <a:r>
              <a:rPr lang="en-US" dirty="0"/>
              <a:t>Great way to meet others in the energy and power group (EPG) – students, faculty, and staff</a:t>
            </a:r>
          </a:p>
        </p:txBody>
      </p:sp>
      <p:pic>
        <p:nvPicPr>
          <p:cNvPr id="5" name="Picture 4" descr="A group of people standing on stairs&#10;&#10;Description automatically generated">
            <a:extLst>
              <a:ext uri="{FF2B5EF4-FFF2-40B4-BE49-F238E27FC236}">
                <a16:creationId xmlns:a16="http://schemas.microsoft.com/office/drawing/2014/main" id="{46295FD6-31AD-DB25-BA48-900A46FED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004" y="2133600"/>
            <a:ext cx="6156495" cy="3429000"/>
          </a:xfrm>
          <a:prstGeom prst="rect">
            <a:avLst/>
          </a:prstGeom>
        </p:spPr>
      </p:pic>
    </p:spTree>
    <p:extLst>
      <p:ext uri="{BB962C8B-B14F-4D97-AF65-F5344CB8AC3E}">
        <p14:creationId xmlns:p14="http://schemas.microsoft.com/office/powerpoint/2010/main" val="607631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85BA-6BF5-41A6-AF0C-5C234636EDF6}"/>
              </a:ext>
            </a:extLst>
          </p:cNvPr>
          <p:cNvSpPr>
            <a:spLocks noGrp="1"/>
          </p:cNvSpPr>
          <p:nvPr>
            <p:ph type="title"/>
          </p:nvPr>
        </p:nvSpPr>
        <p:spPr/>
        <p:txBody>
          <a:bodyPr/>
          <a:lstStyle/>
          <a:p>
            <a:r>
              <a:rPr lang="en-US"/>
              <a:t>Exercise: Solve This Circuit</a:t>
            </a:r>
            <a:endParaRPr lang="en-US" dirty="0"/>
          </a:p>
        </p:txBody>
      </p:sp>
      <p:sp>
        <p:nvSpPr>
          <p:cNvPr id="3" name="Content Placeholder 2">
            <a:extLst>
              <a:ext uri="{FF2B5EF4-FFF2-40B4-BE49-F238E27FC236}">
                <a16:creationId xmlns:a16="http://schemas.microsoft.com/office/drawing/2014/main" id="{30D25326-2C50-4BA2-9A9E-187041176E97}"/>
              </a:ext>
            </a:extLst>
          </p:cNvPr>
          <p:cNvSpPr>
            <a:spLocks noGrp="1"/>
          </p:cNvSpPr>
          <p:nvPr>
            <p:ph type="body" sz="quarter" idx="10"/>
          </p:nvPr>
        </p:nvSpPr>
        <p:spPr/>
        <p:txBody>
          <a:bodyPr/>
          <a:lstStyle/>
          <a:p>
            <a:r>
              <a:rPr lang="en-US"/>
              <a:t>How do we solve this DC circuit for different values of P?</a:t>
            </a:r>
            <a:endParaRPr lang="en-US" dirty="0"/>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424198B5-8244-4736-912D-634A29B0238B}"/>
                  </a:ext>
                </a:extLst>
              </p14:cNvPr>
              <p14:cNvContentPartPr/>
              <p14:nvPr/>
            </p14:nvContentPartPr>
            <p14:xfrm>
              <a:off x="2948400" y="3217200"/>
              <a:ext cx="2771640" cy="737280"/>
            </p14:xfrm>
          </p:contentPart>
        </mc:Choice>
        <mc:Fallback xmlns="">
          <p:pic>
            <p:nvPicPr>
              <p:cNvPr id="10" name="Ink 9">
                <a:extLst>
                  <a:ext uri="{FF2B5EF4-FFF2-40B4-BE49-F238E27FC236}">
                    <a16:creationId xmlns:a16="http://schemas.microsoft.com/office/drawing/2014/main" id="{424198B5-8244-4736-912D-634A29B0238B}"/>
                  </a:ext>
                </a:extLst>
              </p:cNvPr>
              <p:cNvPicPr/>
              <p:nvPr/>
            </p:nvPicPr>
            <p:blipFill>
              <a:blip r:embed="rId3"/>
              <a:stretch>
                <a:fillRect/>
              </a:stretch>
            </p:blipFill>
            <p:spPr>
              <a:xfrm>
                <a:off x="2939760" y="3208200"/>
                <a:ext cx="2789280" cy="754920"/>
              </a:xfrm>
              <a:prstGeom prst="rect">
                <a:avLst/>
              </a:prstGeom>
            </p:spPr>
          </p:pic>
        </mc:Fallback>
      </mc:AlternateContent>
      <p:grpSp>
        <p:nvGrpSpPr>
          <p:cNvPr id="20" name="Group 19">
            <a:extLst>
              <a:ext uri="{FF2B5EF4-FFF2-40B4-BE49-F238E27FC236}">
                <a16:creationId xmlns:a16="http://schemas.microsoft.com/office/drawing/2014/main" id="{1A7F2185-B53C-4F86-AD61-1053676AB9BF}"/>
              </a:ext>
            </a:extLst>
          </p:cNvPr>
          <p:cNvGrpSpPr/>
          <p:nvPr/>
        </p:nvGrpSpPr>
        <p:grpSpPr>
          <a:xfrm>
            <a:off x="1600200" y="3733800"/>
            <a:ext cx="4536360" cy="1509840"/>
            <a:chOff x="1220629" y="3322404"/>
            <a:chExt cx="4536360" cy="15098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A4696FC-3EB2-4728-BC05-3CE272E32D11}"/>
                    </a:ext>
                  </a:extLst>
                </p14:cNvPr>
                <p14:cNvContentPartPr/>
                <p14:nvPr/>
              </p14:nvContentPartPr>
              <p14:xfrm>
                <a:off x="2230069" y="3541644"/>
                <a:ext cx="654840" cy="664920"/>
              </p14:xfrm>
            </p:contentPart>
          </mc:Choice>
          <mc:Fallback xmlns="">
            <p:pic>
              <p:nvPicPr>
                <p:cNvPr id="4" name="Ink 3">
                  <a:extLst>
                    <a:ext uri="{FF2B5EF4-FFF2-40B4-BE49-F238E27FC236}">
                      <a16:creationId xmlns:a16="http://schemas.microsoft.com/office/drawing/2014/main" id="{2A4696FC-3EB2-4728-BC05-3CE272E32D11}"/>
                    </a:ext>
                  </a:extLst>
                </p:cNvPr>
                <p:cNvPicPr/>
                <p:nvPr/>
              </p:nvPicPr>
              <p:blipFill>
                <a:blip r:embed="rId5"/>
                <a:stretch>
                  <a:fillRect/>
                </a:stretch>
              </p:blipFill>
              <p:spPr>
                <a:xfrm>
                  <a:off x="2221069" y="3533004"/>
                  <a:ext cx="67248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A25C139-1898-4280-A0BC-4F68BB0C6F6B}"/>
                    </a:ext>
                  </a:extLst>
                </p14:cNvPr>
                <p14:cNvContentPartPr/>
                <p14:nvPr/>
              </p14:nvContentPartPr>
              <p14:xfrm>
                <a:off x="2533549" y="3726684"/>
                <a:ext cx="6120" cy="184320"/>
              </p14:xfrm>
            </p:contentPart>
          </mc:Choice>
          <mc:Fallback xmlns="">
            <p:pic>
              <p:nvPicPr>
                <p:cNvPr id="5" name="Ink 4">
                  <a:extLst>
                    <a:ext uri="{FF2B5EF4-FFF2-40B4-BE49-F238E27FC236}">
                      <a16:creationId xmlns:a16="http://schemas.microsoft.com/office/drawing/2014/main" id="{CA25C139-1898-4280-A0BC-4F68BB0C6F6B}"/>
                    </a:ext>
                  </a:extLst>
                </p:cNvPr>
                <p:cNvPicPr/>
                <p:nvPr/>
              </p:nvPicPr>
              <p:blipFill>
                <a:blip r:embed="rId7"/>
                <a:stretch>
                  <a:fillRect/>
                </a:stretch>
              </p:blipFill>
              <p:spPr>
                <a:xfrm>
                  <a:off x="2524909" y="3718044"/>
                  <a:ext cx="23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5EF4FA2-8518-4FDD-92CB-5A9E536D932E}"/>
                    </a:ext>
                  </a:extLst>
                </p14:cNvPr>
                <p14:cNvContentPartPr/>
                <p14:nvPr/>
              </p14:nvContentPartPr>
              <p14:xfrm>
                <a:off x="2455429" y="3827484"/>
                <a:ext cx="162720" cy="43200"/>
              </p14:xfrm>
            </p:contentPart>
          </mc:Choice>
          <mc:Fallback xmlns="">
            <p:pic>
              <p:nvPicPr>
                <p:cNvPr id="6" name="Ink 5">
                  <a:extLst>
                    <a:ext uri="{FF2B5EF4-FFF2-40B4-BE49-F238E27FC236}">
                      <a16:creationId xmlns:a16="http://schemas.microsoft.com/office/drawing/2014/main" id="{95EF4FA2-8518-4FDD-92CB-5A9E536D932E}"/>
                    </a:ext>
                  </a:extLst>
                </p:cNvPr>
                <p:cNvPicPr/>
                <p:nvPr/>
              </p:nvPicPr>
              <p:blipFill>
                <a:blip r:embed="rId9"/>
                <a:stretch>
                  <a:fillRect/>
                </a:stretch>
              </p:blipFill>
              <p:spPr>
                <a:xfrm>
                  <a:off x="2446789" y="3818844"/>
                  <a:ext cx="1803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85BFEA0C-A975-4129-9E27-0328F8D7C4D8}"/>
                    </a:ext>
                  </a:extLst>
                </p14:cNvPr>
                <p14:cNvContentPartPr/>
                <p14:nvPr/>
              </p14:nvContentPartPr>
              <p14:xfrm>
                <a:off x="2486749" y="4042404"/>
                <a:ext cx="195480" cy="9720"/>
              </p14:xfrm>
            </p:contentPart>
          </mc:Choice>
          <mc:Fallback xmlns="">
            <p:pic>
              <p:nvPicPr>
                <p:cNvPr id="8" name="Ink 7">
                  <a:extLst>
                    <a:ext uri="{FF2B5EF4-FFF2-40B4-BE49-F238E27FC236}">
                      <a16:creationId xmlns:a16="http://schemas.microsoft.com/office/drawing/2014/main" id="{85BFEA0C-A975-4129-9E27-0328F8D7C4D8}"/>
                    </a:ext>
                  </a:extLst>
                </p:cNvPr>
                <p:cNvPicPr/>
                <p:nvPr/>
              </p:nvPicPr>
              <p:blipFill>
                <a:blip r:embed="rId11"/>
                <a:stretch>
                  <a:fillRect/>
                </a:stretch>
              </p:blipFill>
              <p:spPr>
                <a:xfrm>
                  <a:off x="2478109" y="4033404"/>
                  <a:ext cx="213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D7EEE02-A158-4B6E-85C7-8356E869244E}"/>
                    </a:ext>
                  </a:extLst>
                </p14:cNvPr>
                <p14:cNvContentPartPr/>
                <p14:nvPr/>
              </p14:nvContentPartPr>
              <p14:xfrm>
                <a:off x="4902349" y="3440844"/>
                <a:ext cx="854640" cy="819000"/>
              </p14:xfrm>
            </p:contentPart>
          </mc:Choice>
          <mc:Fallback xmlns="">
            <p:pic>
              <p:nvPicPr>
                <p:cNvPr id="11" name="Ink 10">
                  <a:extLst>
                    <a:ext uri="{FF2B5EF4-FFF2-40B4-BE49-F238E27FC236}">
                      <a16:creationId xmlns:a16="http://schemas.microsoft.com/office/drawing/2014/main" id="{ED7EEE02-A158-4B6E-85C7-8356E869244E}"/>
                    </a:ext>
                  </a:extLst>
                </p:cNvPr>
                <p:cNvPicPr/>
                <p:nvPr/>
              </p:nvPicPr>
              <p:blipFill>
                <a:blip r:embed="rId13"/>
                <a:stretch>
                  <a:fillRect/>
                </a:stretch>
              </p:blipFill>
              <p:spPr>
                <a:xfrm>
                  <a:off x="4893349" y="3432204"/>
                  <a:ext cx="872280" cy="836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56E9990-961E-471A-B83F-076D359BD38E}"/>
                    </a:ext>
                  </a:extLst>
                </p14:cNvPr>
                <p14:cNvContentPartPr/>
                <p14:nvPr/>
              </p14:nvContentPartPr>
              <p14:xfrm>
                <a:off x="5269549" y="3322404"/>
                <a:ext cx="34920" cy="122760"/>
              </p14:xfrm>
            </p:contentPart>
          </mc:Choice>
          <mc:Fallback xmlns="">
            <p:pic>
              <p:nvPicPr>
                <p:cNvPr id="12" name="Ink 11">
                  <a:extLst>
                    <a:ext uri="{FF2B5EF4-FFF2-40B4-BE49-F238E27FC236}">
                      <a16:creationId xmlns:a16="http://schemas.microsoft.com/office/drawing/2014/main" id="{756E9990-961E-471A-B83F-076D359BD38E}"/>
                    </a:ext>
                  </a:extLst>
                </p:cNvPr>
                <p:cNvPicPr/>
                <p:nvPr/>
              </p:nvPicPr>
              <p:blipFill>
                <a:blip r:embed="rId15"/>
                <a:stretch>
                  <a:fillRect/>
                </a:stretch>
              </p:blipFill>
              <p:spPr>
                <a:xfrm>
                  <a:off x="5260549" y="3313404"/>
                  <a:ext cx="52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AC34C275-23C1-40FA-AF21-8211DAC9FAAA}"/>
                    </a:ext>
                  </a:extLst>
                </p14:cNvPr>
                <p14:cNvContentPartPr/>
                <p14:nvPr/>
              </p14:nvContentPartPr>
              <p14:xfrm>
                <a:off x="2444989" y="4210524"/>
                <a:ext cx="2738520" cy="621720"/>
              </p14:xfrm>
            </p:contentPart>
          </mc:Choice>
          <mc:Fallback xmlns="">
            <p:pic>
              <p:nvPicPr>
                <p:cNvPr id="14" name="Ink 13">
                  <a:extLst>
                    <a:ext uri="{FF2B5EF4-FFF2-40B4-BE49-F238E27FC236}">
                      <a16:creationId xmlns:a16="http://schemas.microsoft.com/office/drawing/2014/main" id="{AC34C275-23C1-40FA-AF21-8211DAC9FAAA}"/>
                    </a:ext>
                  </a:extLst>
                </p:cNvPr>
                <p:cNvPicPr/>
                <p:nvPr/>
              </p:nvPicPr>
              <p:blipFill>
                <a:blip r:embed="rId17"/>
                <a:stretch>
                  <a:fillRect/>
                </a:stretch>
              </p:blipFill>
              <p:spPr>
                <a:xfrm>
                  <a:off x="2435989" y="4201884"/>
                  <a:ext cx="275616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FFD068CE-80CE-4792-8007-A8E64B969CF2}"/>
                    </a:ext>
                  </a:extLst>
                </p14:cNvPr>
                <p14:cNvContentPartPr/>
                <p14:nvPr/>
              </p14:nvContentPartPr>
              <p14:xfrm>
                <a:off x="1817509" y="3766644"/>
                <a:ext cx="244080" cy="238680"/>
              </p14:xfrm>
            </p:contentPart>
          </mc:Choice>
          <mc:Fallback xmlns="">
            <p:pic>
              <p:nvPicPr>
                <p:cNvPr id="17" name="Ink 16">
                  <a:extLst>
                    <a:ext uri="{FF2B5EF4-FFF2-40B4-BE49-F238E27FC236}">
                      <a16:creationId xmlns:a16="http://schemas.microsoft.com/office/drawing/2014/main" id="{FFD068CE-80CE-4792-8007-A8E64B969CF2}"/>
                    </a:ext>
                  </a:extLst>
                </p:cNvPr>
                <p:cNvPicPr/>
                <p:nvPr/>
              </p:nvPicPr>
              <p:blipFill>
                <a:blip r:embed="rId19"/>
                <a:stretch>
                  <a:fillRect/>
                </a:stretch>
              </p:blipFill>
              <p:spPr>
                <a:xfrm>
                  <a:off x="1808869" y="3757644"/>
                  <a:ext cx="2617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1B606219-61C5-4CE9-894A-10AA35EBA2E6}"/>
                    </a:ext>
                  </a:extLst>
                </p14:cNvPr>
                <p14:cNvContentPartPr/>
                <p14:nvPr/>
              </p14:nvContentPartPr>
              <p14:xfrm>
                <a:off x="1220629" y="3765924"/>
                <a:ext cx="46440" cy="260280"/>
              </p14:xfrm>
            </p:contentPart>
          </mc:Choice>
          <mc:Fallback xmlns="">
            <p:pic>
              <p:nvPicPr>
                <p:cNvPr id="15" name="Ink 14">
                  <a:extLst>
                    <a:ext uri="{FF2B5EF4-FFF2-40B4-BE49-F238E27FC236}">
                      <a16:creationId xmlns:a16="http://schemas.microsoft.com/office/drawing/2014/main" id="{1B606219-61C5-4CE9-894A-10AA35EBA2E6}"/>
                    </a:ext>
                  </a:extLst>
                </p:cNvPr>
                <p:cNvPicPr/>
                <p:nvPr/>
              </p:nvPicPr>
              <p:blipFill>
                <a:blip r:embed="rId21"/>
                <a:stretch>
                  <a:fillRect/>
                </a:stretch>
              </p:blipFill>
              <p:spPr>
                <a:xfrm>
                  <a:off x="1211629" y="3757284"/>
                  <a:ext cx="640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424E3332-01D4-4A7C-9E03-FD973EB38C4A}"/>
                    </a:ext>
                  </a:extLst>
                </p14:cNvPr>
                <p14:cNvContentPartPr/>
                <p14:nvPr/>
              </p14:nvContentPartPr>
              <p14:xfrm>
                <a:off x="1374349" y="3774564"/>
                <a:ext cx="187200" cy="238320"/>
              </p14:xfrm>
            </p:contentPart>
          </mc:Choice>
          <mc:Fallback xmlns="">
            <p:pic>
              <p:nvPicPr>
                <p:cNvPr id="16" name="Ink 15">
                  <a:extLst>
                    <a:ext uri="{FF2B5EF4-FFF2-40B4-BE49-F238E27FC236}">
                      <a16:creationId xmlns:a16="http://schemas.microsoft.com/office/drawing/2014/main" id="{424E3332-01D4-4A7C-9E03-FD973EB38C4A}"/>
                    </a:ext>
                  </a:extLst>
                </p:cNvPr>
                <p:cNvPicPr/>
                <p:nvPr/>
              </p:nvPicPr>
              <p:blipFill>
                <a:blip r:embed="rId23"/>
                <a:stretch>
                  <a:fillRect/>
                </a:stretch>
              </p:blipFill>
              <p:spPr>
                <a:xfrm>
                  <a:off x="1365709" y="3765924"/>
                  <a:ext cx="2048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8780FB75-4871-48A4-B49B-08C8E79D1FDE}"/>
                    </a:ext>
                  </a:extLst>
                </p14:cNvPr>
                <p14:cNvContentPartPr/>
                <p14:nvPr/>
              </p14:nvContentPartPr>
              <p14:xfrm>
                <a:off x="1392709" y="3791844"/>
                <a:ext cx="146160" cy="24480"/>
              </p14:xfrm>
            </p:contentPart>
          </mc:Choice>
          <mc:Fallback xmlns="">
            <p:pic>
              <p:nvPicPr>
                <p:cNvPr id="18" name="Ink 17">
                  <a:extLst>
                    <a:ext uri="{FF2B5EF4-FFF2-40B4-BE49-F238E27FC236}">
                      <a16:creationId xmlns:a16="http://schemas.microsoft.com/office/drawing/2014/main" id="{8780FB75-4871-48A4-B49B-08C8E79D1FDE}"/>
                    </a:ext>
                  </a:extLst>
                </p:cNvPr>
                <p:cNvPicPr/>
                <p:nvPr/>
              </p:nvPicPr>
              <p:blipFill>
                <a:blip r:embed="rId25"/>
                <a:stretch>
                  <a:fillRect/>
                </a:stretch>
              </p:blipFill>
              <p:spPr>
                <a:xfrm>
                  <a:off x="1383709" y="3782844"/>
                  <a:ext cx="163800" cy="42120"/>
                </a:xfrm>
                <a:prstGeom prst="rect">
                  <a:avLst/>
                </a:prstGeom>
              </p:spPr>
            </p:pic>
          </mc:Fallback>
        </mc:AlternateContent>
      </p:grpSp>
      <p:grpSp>
        <p:nvGrpSpPr>
          <p:cNvPr id="24" name="Group 23">
            <a:extLst>
              <a:ext uri="{FF2B5EF4-FFF2-40B4-BE49-F238E27FC236}">
                <a16:creationId xmlns:a16="http://schemas.microsoft.com/office/drawing/2014/main" id="{CC39200B-7619-42CB-A8DB-67132C4F30FA}"/>
              </a:ext>
            </a:extLst>
          </p:cNvPr>
          <p:cNvGrpSpPr/>
          <p:nvPr/>
        </p:nvGrpSpPr>
        <p:grpSpPr>
          <a:xfrm>
            <a:off x="4167600" y="2683800"/>
            <a:ext cx="841680" cy="290520"/>
            <a:chOff x="3810109" y="2289204"/>
            <a:chExt cx="841680" cy="29052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3CA00E2C-0373-47DD-BE87-3B97EAC8E051}"/>
                    </a:ext>
                  </a:extLst>
                </p14:cNvPr>
                <p14:cNvContentPartPr/>
                <p14:nvPr/>
              </p14:nvContentPartPr>
              <p14:xfrm>
                <a:off x="3832069" y="2413404"/>
                <a:ext cx="151920" cy="166320"/>
              </p14:xfrm>
            </p:contentPart>
          </mc:Choice>
          <mc:Fallback xmlns="">
            <p:pic>
              <p:nvPicPr>
                <p:cNvPr id="21" name="Ink 20">
                  <a:extLst>
                    <a:ext uri="{FF2B5EF4-FFF2-40B4-BE49-F238E27FC236}">
                      <a16:creationId xmlns:a16="http://schemas.microsoft.com/office/drawing/2014/main" id="{3CA00E2C-0373-47DD-BE87-3B97EAC8E051}"/>
                    </a:ext>
                  </a:extLst>
                </p:cNvPr>
                <p:cNvPicPr/>
                <p:nvPr/>
              </p:nvPicPr>
              <p:blipFill>
                <a:blip r:embed="rId27"/>
                <a:stretch>
                  <a:fillRect/>
                </a:stretch>
              </p:blipFill>
              <p:spPr>
                <a:xfrm>
                  <a:off x="3823429" y="2404404"/>
                  <a:ext cx="1695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503ABC9E-1536-485C-BAA5-EAAC4AAF0375}"/>
                    </a:ext>
                  </a:extLst>
                </p14:cNvPr>
                <p14:cNvContentPartPr/>
                <p14:nvPr/>
              </p14:nvContentPartPr>
              <p14:xfrm>
                <a:off x="3810109" y="2289204"/>
                <a:ext cx="289440" cy="88920"/>
              </p14:xfrm>
            </p:contentPart>
          </mc:Choice>
          <mc:Fallback xmlns="">
            <p:pic>
              <p:nvPicPr>
                <p:cNvPr id="22" name="Ink 21">
                  <a:extLst>
                    <a:ext uri="{FF2B5EF4-FFF2-40B4-BE49-F238E27FC236}">
                      <a16:creationId xmlns:a16="http://schemas.microsoft.com/office/drawing/2014/main" id="{503ABC9E-1536-485C-BAA5-EAAC4AAF0375}"/>
                    </a:ext>
                  </a:extLst>
                </p:cNvPr>
                <p:cNvPicPr/>
                <p:nvPr/>
              </p:nvPicPr>
              <p:blipFill>
                <a:blip r:embed="rId29"/>
                <a:stretch>
                  <a:fillRect/>
                </a:stretch>
              </p:blipFill>
              <p:spPr>
                <a:xfrm>
                  <a:off x="3801109" y="2280564"/>
                  <a:ext cx="307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BE90CA69-04B7-4C86-A3EA-3F27E91FF05F}"/>
                    </a:ext>
                  </a:extLst>
                </p14:cNvPr>
                <p14:cNvContentPartPr/>
                <p14:nvPr/>
              </p14:nvContentPartPr>
              <p14:xfrm>
                <a:off x="4039069" y="2301804"/>
                <a:ext cx="612720" cy="275040"/>
              </p14:xfrm>
            </p:contentPart>
          </mc:Choice>
          <mc:Fallback xmlns="">
            <p:pic>
              <p:nvPicPr>
                <p:cNvPr id="23" name="Ink 22">
                  <a:extLst>
                    <a:ext uri="{FF2B5EF4-FFF2-40B4-BE49-F238E27FC236}">
                      <a16:creationId xmlns:a16="http://schemas.microsoft.com/office/drawing/2014/main" id="{BE90CA69-04B7-4C86-A3EA-3F27E91FF05F}"/>
                    </a:ext>
                  </a:extLst>
                </p:cNvPr>
                <p:cNvPicPr/>
                <p:nvPr/>
              </p:nvPicPr>
              <p:blipFill>
                <a:blip r:embed="rId31"/>
                <a:stretch>
                  <a:fillRect/>
                </a:stretch>
              </p:blipFill>
              <p:spPr>
                <a:xfrm>
                  <a:off x="4030069" y="2293164"/>
                  <a:ext cx="630360" cy="292680"/>
                </a:xfrm>
                <a:prstGeom prst="rect">
                  <a:avLst/>
                </a:prstGeom>
              </p:spPr>
            </p:pic>
          </mc:Fallback>
        </mc:AlternateContent>
      </p:grpSp>
      <p:grpSp>
        <p:nvGrpSpPr>
          <p:cNvPr id="33" name="Group 32">
            <a:extLst>
              <a:ext uri="{FF2B5EF4-FFF2-40B4-BE49-F238E27FC236}">
                <a16:creationId xmlns:a16="http://schemas.microsoft.com/office/drawing/2014/main" id="{79907CF7-4BB6-4193-9AF1-52B86F087213}"/>
              </a:ext>
            </a:extLst>
          </p:cNvPr>
          <p:cNvGrpSpPr/>
          <p:nvPr/>
        </p:nvGrpSpPr>
        <p:grpSpPr>
          <a:xfrm>
            <a:off x="6199200" y="4024680"/>
            <a:ext cx="210600" cy="320040"/>
            <a:chOff x="5819629" y="3613284"/>
            <a:chExt cx="210600" cy="320040"/>
          </a:xfrm>
        </p:grpSpPr>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7F82B499-6A30-47FF-87A1-25671CB377E9}"/>
                    </a:ext>
                  </a:extLst>
                </p14:cNvPr>
                <p14:cNvContentPartPr/>
                <p14:nvPr/>
              </p14:nvContentPartPr>
              <p14:xfrm>
                <a:off x="5893069" y="3677004"/>
                <a:ext cx="5040" cy="256320"/>
              </p14:xfrm>
            </p:contentPart>
          </mc:Choice>
          <mc:Fallback xmlns="">
            <p:pic>
              <p:nvPicPr>
                <p:cNvPr id="25" name="Ink 24">
                  <a:extLst>
                    <a:ext uri="{FF2B5EF4-FFF2-40B4-BE49-F238E27FC236}">
                      <a16:creationId xmlns:a16="http://schemas.microsoft.com/office/drawing/2014/main" id="{7F82B499-6A30-47FF-87A1-25671CB377E9}"/>
                    </a:ext>
                  </a:extLst>
                </p:cNvPr>
                <p:cNvPicPr/>
                <p:nvPr/>
              </p:nvPicPr>
              <p:blipFill>
                <a:blip r:embed="rId33"/>
                <a:stretch>
                  <a:fillRect/>
                </a:stretch>
              </p:blipFill>
              <p:spPr>
                <a:xfrm>
                  <a:off x="5884069" y="3668004"/>
                  <a:ext cx="226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A839EA5C-8EAC-4795-A189-2897E1471824}"/>
                    </a:ext>
                  </a:extLst>
                </p14:cNvPr>
                <p14:cNvContentPartPr/>
                <p14:nvPr/>
              </p14:nvContentPartPr>
              <p14:xfrm>
                <a:off x="5819629" y="3613284"/>
                <a:ext cx="210600" cy="181080"/>
              </p14:xfrm>
            </p:contentPart>
          </mc:Choice>
          <mc:Fallback xmlns="">
            <p:pic>
              <p:nvPicPr>
                <p:cNvPr id="26" name="Ink 25">
                  <a:extLst>
                    <a:ext uri="{FF2B5EF4-FFF2-40B4-BE49-F238E27FC236}">
                      <a16:creationId xmlns:a16="http://schemas.microsoft.com/office/drawing/2014/main" id="{A839EA5C-8EAC-4795-A189-2897E1471824}"/>
                    </a:ext>
                  </a:extLst>
                </p:cNvPr>
                <p:cNvPicPr/>
                <p:nvPr/>
              </p:nvPicPr>
              <p:blipFill>
                <a:blip r:embed="rId35"/>
                <a:stretch>
                  <a:fillRect/>
                </a:stretch>
              </p:blipFill>
              <p:spPr>
                <a:xfrm>
                  <a:off x="5810989" y="3604284"/>
                  <a:ext cx="228240" cy="19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8DC0DB03-FBDA-4504-A9C0-A086F542833C}"/>
                  </a:ext>
                </a:extLst>
              </p14:cNvPr>
              <p14:cNvContentPartPr/>
              <p14:nvPr/>
            </p14:nvContentPartPr>
            <p14:xfrm>
              <a:off x="3245040" y="3283440"/>
              <a:ext cx="227160" cy="313920"/>
            </p14:xfrm>
          </p:contentPart>
        </mc:Choice>
        <mc:Fallback xmlns="">
          <p:pic>
            <p:nvPicPr>
              <p:cNvPr id="34" name="Ink 33">
                <a:extLst>
                  <a:ext uri="{FF2B5EF4-FFF2-40B4-BE49-F238E27FC236}">
                    <a16:creationId xmlns:a16="http://schemas.microsoft.com/office/drawing/2014/main" id="{8DC0DB03-FBDA-4504-A9C0-A086F542833C}"/>
                  </a:ext>
                </a:extLst>
              </p:cNvPr>
              <p:cNvPicPr/>
              <p:nvPr/>
            </p:nvPicPr>
            <p:blipFill>
              <a:blip r:embed="rId37"/>
              <a:stretch>
                <a:fillRect/>
              </a:stretch>
            </p:blipFill>
            <p:spPr>
              <a:xfrm>
                <a:off x="3236040" y="3274800"/>
                <a:ext cx="244800" cy="331560"/>
              </a:xfrm>
              <a:prstGeom prst="rect">
                <a:avLst/>
              </a:prstGeom>
            </p:spPr>
          </p:pic>
        </mc:Fallback>
      </mc:AlternateContent>
      <p:grpSp>
        <p:nvGrpSpPr>
          <p:cNvPr id="38" name="Group 37">
            <a:extLst>
              <a:ext uri="{FF2B5EF4-FFF2-40B4-BE49-F238E27FC236}">
                <a16:creationId xmlns:a16="http://schemas.microsoft.com/office/drawing/2014/main" id="{CF85D0F6-4E1A-4682-AEEF-866264595681}"/>
              </a:ext>
            </a:extLst>
          </p:cNvPr>
          <p:cNvGrpSpPr/>
          <p:nvPr/>
        </p:nvGrpSpPr>
        <p:grpSpPr>
          <a:xfrm>
            <a:off x="3050280" y="2878800"/>
            <a:ext cx="329040" cy="220320"/>
            <a:chOff x="2670709" y="2467404"/>
            <a:chExt cx="329040" cy="220320"/>
          </a:xfrm>
        </p:grpSpPr>
        <mc:AlternateContent xmlns:mc="http://schemas.openxmlformats.org/markup-compatibility/2006" xmlns:p14="http://schemas.microsoft.com/office/powerpoint/2010/main">
          <mc:Choice Requires="p14">
            <p:contentPart p14:bwMode="auto" r:id="rId38">
              <p14:nvContentPartPr>
                <p14:cNvPr id="35" name="Ink 34">
                  <a:extLst>
                    <a:ext uri="{FF2B5EF4-FFF2-40B4-BE49-F238E27FC236}">
                      <a16:creationId xmlns:a16="http://schemas.microsoft.com/office/drawing/2014/main" id="{CEB57062-1E5C-4001-9155-12426400918A}"/>
                    </a:ext>
                  </a:extLst>
                </p14:cNvPr>
                <p14:cNvContentPartPr/>
                <p14:nvPr/>
              </p14:nvContentPartPr>
              <p14:xfrm>
                <a:off x="2845669" y="2489004"/>
                <a:ext cx="27720" cy="171000"/>
              </p14:xfrm>
            </p:contentPart>
          </mc:Choice>
          <mc:Fallback xmlns="">
            <p:pic>
              <p:nvPicPr>
                <p:cNvPr id="35" name="Ink 34">
                  <a:extLst>
                    <a:ext uri="{FF2B5EF4-FFF2-40B4-BE49-F238E27FC236}">
                      <a16:creationId xmlns:a16="http://schemas.microsoft.com/office/drawing/2014/main" id="{CEB57062-1E5C-4001-9155-12426400918A}"/>
                    </a:ext>
                  </a:extLst>
                </p:cNvPr>
                <p:cNvPicPr/>
                <p:nvPr/>
              </p:nvPicPr>
              <p:blipFill>
                <a:blip r:embed="rId39"/>
                <a:stretch>
                  <a:fillRect/>
                </a:stretch>
              </p:blipFill>
              <p:spPr>
                <a:xfrm>
                  <a:off x="2836669" y="2480364"/>
                  <a:ext cx="45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id="{49FCD8E6-3D07-4749-941B-4C02FBBE2657}"/>
                    </a:ext>
                  </a:extLst>
                </p14:cNvPr>
                <p14:cNvContentPartPr/>
                <p14:nvPr/>
              </p14:nvContentPartPr>
              <p14:xfrm>
                <a:off x="2670709" y="2467404"/>
                <a:ext cx="318240" cy="66240"/>
              </p14:xfrm>
            </p:contentPart>
          </mc:Choice>
          <mc:Fallback xmlns="">
            <p:pic>
              <p:nvPicPr>
                <p:cNvPr id="36" name="Ink 35">
                  <a:extLst>
                    <a:ext uri="{FF2B5EF4-FFF2-40B4-BE49-F238E27FC236}">
                      <a16:creationId xmlns:a16="http://schemas.microsoft.com/office/drawing/2014/main" id="{49FCD8E6-3D07-4749-941B-4C02FBBE2657}"/>
                    </a:ext>
                  </a:extLst>
                </p:cNvPr>
                <p:cNvPicPr/>
                <p:nvPr/>
              </p:nvPicPr>
              <p:blipFill>
                <a:blip r:embed="rId41"/>
                <a:stretch>
                  <a:fillRect/>
                </a:stretch>
              </p:blipFill>
              <p:spPr>
                <a:xfrm>
                  <a:off x="2662069" y="2458404"/>
                  <a:ext cx="335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Ink 36">
                  <a:extLst>
                    <a:ext uri="{FF2B5EF4-FFF2-40B4-BE49-F238E27FC236}">
                      <a16:creationId xmlns:a16="http://schemas.microsoft.com/office/drawing/2014/main" id="{21B680A0-C79A-4524-8DC7-2AED18B7B429}"/>
                    </a:ext>
                  </a:extLst>
                </p14:cNvPr>
                <p14:cNvContentPartPr/>
                <p14:nvPr/>
              </p14:nvContentPartPr>
              <p14:xfrm>
                <a:off x="2754589" y="2633724"/>
                <a:ext cx="245160" cy="54000"/>
              </p14:xfrm>
            </p:contentPart>
          </mc:Choice>
          <mc:Fallback xmlns="">
            <p:pic>
              <p:nvPicPr>
                <p:cNvPr id="37" name="Ink 36">
                  <a:extLst>
                    <a:ext uri="{FF2B5EF4-FFF2-40B4-BE49-F238E27FC236}">
                      <a16:creationId xmlns:a16="http://schemas.microsoft.com/office/drawing/2014/main" id="{21B680A0-C79A-4524-8DC7-2AED18B7B429}"/>
                    </a:ext>
                  </a:extLst>
                </p:cNvPr>
                <p:cNvPicPr/>
                <p:nvPr/>
              </p:nvPicPr>
              <p:blipFill>
                <a:blip r:embed="rId43"/>
                <a:stretch>
                  <a:fillRect/>
                </a:stretch>
              </p:blipFill>
              <p:spPr>
                <a:xfrm>
                  <a:off x="2745949" y="2624724"/>
                  <a:ext cx="262800" cy="71640"/>
                </a:xfrm>
                <a:prstGeom prst="rect">
                  <a:avLst/>
                </a:prstGeom>
              </p:spPr>
            </p:pic>
          </mc:Fallback>
        </mc:AlternateContent>
      </p:grpSp>
      <p:grpSp>
        <p:nvGrpSpPr>
          <p:cNvPr id="45" name="Group 44">
            <a:extLst>
              <a:ext uri="{FF2B5EF4-FFF2-40B4-BE49-F238E27FC236}">
                <a16:creationId xmlns:a16="http://schemas.microsoft.com/office/drawing/2014/main" id="{7E481FD4-70B5-49BF-BBE4-2E75C34D4ED0}"/>
              </a:ext>
            </a:extLst>
          </p:cNvPr>
          <p:cNvGrpSpPr/>
          <p:nvPr/>
        </p:nvGrpSpPr>
        <p:grpSpPr>
          <a:xfrm>
            <a:off x="4960440" y="3790680"/>
            <a:ext cx="199440" cy="171000"/>
            <a:chOff x="4580869" y="3379284"/>
            <a:chExt cx="199440" cy="171000"/>
          </a:xfrm>
        </p:grpSpPr>
        <mc:AlternateContent xmlns:mc="http://schemas.openxmlformats.org/markup-compatibility/2006" xmlns:p14="http://schemas.microsoft.com/office/powerpoint/2010/main">
          <mc:Choice Requires="p14">
            <p:contentPart p14:bwMode="auto" r:id="rId44">
              <p14:nvContentPartPr>
                <p14:cNvPr id="39" name="Ink 38">
                  <a:extLst>
                    <a:ext uri="{FF2B5EF4-FFF2-40B4-BE49-F238E27FC236}">
                      <a16:creationId xmlns:a16="http://schemas.microsoft.com/office/drawing/2014/main" id="{5D5359BD-3808-4D58-8A57-2A8BFA508AB6}"/>
                    </a:ext>
                  </a:extLst>
                </p14:cNvPr>
                <p14:cNvContentPartPr/>
                <p14:nvPr/>
              </p14:nvContentPartPr>
              <p14:xfrm>
                <a:off x="4683109" y="3379284"/>
                <a:ext cx="13680" cy="171000"/>
              </p14:xfrm>
            </p:contentPart>
          </mc:Choice>
          <mc:Fallback xmlns="">
            <p:pic>
              <p:nvPicPr>
                <p:cNvPr id="39" name="Ink 38">
                  <a:extLst>
                    <a:ext uri="{FF2B5EF4-FFF2-40B4-BE49-F238E27FC236}">
                      <a16:creationId xmlns:a16="http://schemas.microsoft.com/office/drawing/2014/main" id="{5D5359BD-3808-4D58-8A57-2A8BFA508AB6}"/>
                    </a:ext>
                  </a:extLst>
                </p:cNvPr>
                <p:cNvPicPr/>
                <p:nvPr/>
              </p:nvPicPr>
              <p:blipFill>
                <a:blip r:embed="rId45"/>
                <a:stretch>
                  <a:fillRect/>
                </a:stretch>
              </p:blipFill>
              <p:spPr>
                <a:xfrm>
                  <a:off x="4674469" y="3370284"/>
                  <a:ext cx="31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Ink 39">
                  <a:extLst>
                    <a:ext uri="{FF2B5EF4-FFF2-40B4-BE49-F238E27FC236}">
                      <a16:creationId xmlns:a16="http://schemas.microsoft.com/office/drawing/2014/main" id="{8A7155FA-0750-4EEC-AA7E-FCCF1CEBAE5C}"/>
                    </a:ext>
                  </a:extLst>
                </p14:cNvPr>
                <p14:cNvContentPartPr/>
                <p14:nvPr/>
              </p14:nvContentPartPr>
              <p14:xfrm>
                <a:off x="4580869" y="3422124"/>
                <a:ext cx="199440" cy="95040"/>
              </p14:xfrm>
            </p:contentPart>
          </mc:Choice>
          <mc:Fallback xmlns="">
            <p:pic>
              <p:nvPicPr>
                <p:cNvPr id="40" name="Ink 39">
                  <a:extLst>
                    <a:ext uri="{FF2B5EF4-FFF2-40B4-BE49-F238E27FC236}">
                      <a16:creationId xmlns:a16="http://schemas.microsoft.com/office/drawing/2014/main" id="{8A7155FA-0750-4EEC-AA7E-FCCF1CEBAE5C}"/>
                    </a:ext>
                  </a:extLst>
                </p:cNvPr>
                <p:cNvPicPr/>
                <p:nvPr/>
              </p:nvPicPr>
              <p:blipFill>
                <a:blip r:embed="rId47"/>
                <a:stretch>
                  <a:fillRect/>
                </a:stretch>
              </p:blipFill>
              <p:spPr>
                <a:xfrm>
                  <a:off x="4572229" y="3413124"/>
                  <a:ext cx="217080" cy="11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E76EAE6A-146F-45A2-A5E9-5372D4497F8F}"/>
                  </a:ext>
                </a:extLst>
              </p14:cNvPr>
              <p14:cNvContentPartPr/>
              <p14:nvPr/>
            </p14:nvContentPartPr>
            <p14:xfrm>
              <a:off x="4858200" y="4601040"/>
              <a:ext cx="192240" cy="25920"/>
            </p14:xfrm>
          </p:contentPart>
        </mc:Choice>
        <mc:Fallback xmlns="">
          <p:pic>
            <p:nvPicPr>
              <p:cNvPr id="41" name="Ink 40">
                <a:extLst>
                  <a:ext uri="{FF2B5EF4-FFF2-40B4-BE49-F238E27FC236}">
                    <a16:creationId xmlns:a16="http://schemas.microsoft.com/office/drawing/2014/main" id="{E76EAE6A-146F-45A2-A5E9-5372D4497F8F}"/>
                  </a:ext>
                </a:extLst>
              </p:cNvPr>
              <p:cNvPicPr/>
              <p:nvPr/>
            </p:nvPicPr>
            <p:blipFill>
              <a:blip r:embed="rId49"/>
              <a:stretch>
                <a:fillRect/>
              </a:stretch>
            </p:blipFill>
            <p:spPr>
              <a:xfrm>
                <a:off x="4849560" y="4592040"/>
                <a:ext cx="209880" cy="43560"/>
              </a:xfrm>
              <a:prstGeom prst="rect">
                <a:avLst/>
              </a:prstGeom>
            </p:spPr>
          </p:pic>
        </mc:Fallback>
      </mc:AlternateContent>
      <p:grpSp>
        <p:nvGrpSpPr>
          <p:cNvPr id="44" name="Group 43">
            <a:extLst>
              <a:ext uri="{FF2B5EF4-FFF2-40B4-BE49-F238E27FC236}">
                <a16:creationId xmlns:a16="http://schemas.microsoft.com/office/drawing/2014/main" id="{EE180082-C479-46E5-B76C-0DDE08BB88F9}"/>
              </a:ext>
            </a:extLst>
          </p:cNvPr>
          <p:cNvGrpSpPr/>
          <p:nvPr/>
        </p:nvGrpSpPr>
        <p:grpSpPr>
          <a:xfrm>
            <a:off x="4754520" y="4225920"/>
            <a:ext cx="364320" cy="209880"/>
            <a:chOff x="4374949" y="3814524"/>
            <a:chExt cx="364320" cy="209880"/>
          </a:xfrm>
        </p:grpSpPr>
        <mc:AlternateContent xmlns:mc="http://schemas.openxmlformats.org/markup-compatibility/2006" xmlns:p14="http://schemas.microsoft.com/office/powerpoint/2010/main">
          <mc:Choice Requires="p14">
            <p:contentPart p14:bwMode="auto" r:id="rId50">
              <p14:nvContentPartPr>
                <p14:cNvPr id="42" name="Ink 41">
                  <a:extLst>
                    <a:ext uri="{FF2B5EF4-FFF2-40B4-BE49-F238E27FC236}">
                      <a16:creationId xmlns:a16="http://schemas.microsoft.com/office/drawing/2014/main" id="{34BEE434-26E8-4A22-A44B-705C56A35A44}"/>
                    </a:ext>
                  </a:extLst>
                </p14:cNvPr>
                <p14:cNvContentPartPr/>
                <p14:nvPr/>
              </p14:nvContentPartPr>
              <p14:xfrm>
                <a:off x="4374949" y="3814524"/>
                <a:ext cx="173880" cy="176760"/>
              </p14:xfrm>
            </p:contentPart>
          </mc:Choice>
          <mc:Fallback xmlns="">
            <p:pic>
              <p:nvPicPr>
                <p:cNvPr id="42" name="Ink 41">
                  <a:extLst>
                    <a:ext uri="{FF2B5EF4-FFF2-40B4-BE49-F238E27FC236}">
                      <a16:creationId xmlns:a16="http://schemas.microsoft.com/office/drawing/2014/main" id="{34BEE434-26E8-4A22-A44B-705C56A35A44}"/>
                    </a:ext>
                  </a:extLst>
                </p:cNvPr>
                <p:cNvPicPr/>
                <p:nvPr/>
              </p:nvPicPr>
              <p:blipFill>
                <a:blip r:embed="rId51"/>
                <a:stretch>
                  <a:fillRect/>
                </a:stretch>
              </p:blipFill>
              <p:spPr>
                <a:xfrm>
                  <a:off x="4365949" y="3805524"/>
                  <a:ext cx="191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8CE858FD-AC03-4E93-8CAB-BF9D24541D83}"/>
                    </a:ext>
                  </a:extLst>
                </p14:cNvPr>
                <p14:cNvContentPartPr/>
                <p14:nvPr/>
              </p14:nvContentPartPr>
              <p14:xfrm>
                <a:off x="4575829" y="3933684"/>
                <a:ext cx="163440" cy="90720"/>
              </p14:xfrm>
            </p:contentPart>
          </mc:Choice>
          <mc:Fallback xmlns="">
            <p:pic>
              <p:nvPicPr>
                <p:cNvPr id="43" name="Ink 42">
                  <a:extLst>
                    <a:ext uri="{FF2B5EF4-FFF2-40B4-BE49-F238E27FC236}">
                      <a16:creationId xmlns:a16="http://schemas.microsoft.com/office/drawing/2014/main" id="{8CE858FD-AC03-4E93-8CAB-BF9D24541D83}"/>
                    </a:ext>
                  </a:extLst>
                </p:cNvPr>
                <p:cNvPicPr/>
                <p:nvPr/>
              </p:nvPicPr>
              <p:blipFill>
                <a:blip r:embed="rId53"/>
                <a:stretch>
                  <a:fillRect/>
                </a:stretch>
              </p:blipFill>
              <p:spPr>
                <a:xfrm>
                  <a:off x="4567189" y="3924684"/>
                  <a:ext cx="181080" cy="108360"/>
                </a:xfrm>
                <a:prstGeom prst="rect">
                  <a:avLst/>
                </a:prstGeom>
              </p:spPr>
            </p:pic>
          </mc:Fallback>
        </mc:AlternateContent>
      </p:grpSp>
      <p:grpSp>
        <p:nvGrpSpPr>
          <p:cNvPr id="50" name="Group 49">
            <a:extLst>
              <a:ext uri="{FF2B5EF4-FFF2-40B4-BE49-F238E27FC236}">
                <a16:creationId xmlns:a16="http://schemas.microsoft.com/office/drawing/2014/main" id="{423C6F92-F794-48FD-84B6-F99D1C843F13}"/>
              </a:ext>
            </a:extLst>
          </p:cNvPr>
          <p:cNvGrpSpPr/>
          <p:nvPr/>
        </p:nvGrpSpPr>
        <p:grpSpPr>
          <a:xfrm>
            <a:off x="693720" y="4126920"/>
            <a:ext cx="654840" cy="392040"/>
            <a:chOff x="314149" y="3715524"/>
            <a:chExt cx="654840" cy="392040"/>
          </a:xfrm>
        </p:grpSpPr>
        <mc:AlternateContent xmlns:mc="http://schemas.openxmlformats.org/markup-compatibility/2006" xmlns:p14="http://schemas.microsoft.com/office/powerpoint/2010/main">
          <mc:Choice Requires="p14">
            <p:contentPart p14:bwMode="auto" r:id="rId54">
              <p14:nvContentPartPr>
                <p14:cNvPr id="46" name="Ink 45">
                  <a:extLst>
                    <a:ext uri="{FF2B5EF4-FFF2-40B4-BE49-F238E27FC236}">
                      <a16:creationId xmlns:a16="http://schemas.microsoft.com/office/drawing/2014/main" id="{65E87B9C-D8B4-443B-BC85-3A7B12C10860}"/>
                    </a:ext>
                  </a:extLst>
                </p14:cNvPr>
                <p14:cNvContentPartPr/>
                <p14:nvPr/>
              </p14:nvContentPartPr>
              <p14:xfrm>
                <a:off x="314149" y="3715524"/>
                <a:ext cx="167760" cy="256320"/>
              </p14:xfrm>
            </p:contentPart>
          </mc:Choice>
          <mc:Fallback xmlns="">
            <p:pic>
              <p:nvPicPr>
                <p:cNvPr id="46" name="Ink 45">
                  <a:extLst>
                    <a:ext uri="{FF2B5EF4-FFF2-40B4-BE49-F238E27FC236}">
                      <a16:creationId xmlns:a16="http://schemas.microsoft.com/office/drawing/2014/main" id="{65E87B9C-D8B4-443B-BC85-3A7B12C10860}"/>
                    </a:ext>
                  </a:extLst>
                </p:cNvPr>
                <p:cNvPicPr/>
                <p:nvPr/>
              </p:nvPicPr>
              <p:blipFill>
                <a:blip r:embed="rId55"/>
                <a:stretch>
                  <a:fillRect/>
                </a:stretch>
              </p:blipFill>
              <p:spPr>
                <a:xfrm>
                  <a:off x="305509" y="3706884"/>
                  <a:ext cx="1854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Ink 46">
                  <a:extLst>
                    <a:ext uri="{FF2B5EF4-FFF2-40B4-BE49-F238E27FC236}">
                      <a16:creationId xmlns:a16="http://schemas.microsoft.com/office/drawing/2014/main" id="{14163274-0061-4FB1-A85A-9787170B6F2A}"/>
                    </a:ext>
                  </a:extLst>
                </p14:cNvPr>
                <p14:cNvContentPartPr/>
                <p14:nvPr/>
              </p14:nvContentPartPr>
              <p14:xfrm>
                <a:off x="504229" y="3946644"/>
                <a:ext cx="89280" cy="160920"/>
              </p14:xfrm>
            </p:contentPart>
          </mc:Choice>
          <mc:Fallback xmlns="">
            <p:pic>
              <p:nvPicPr>
                <p:cNvPr id="47" name="Ink 46">
                  <a:extLst>
                    <a:ext uri="{FF2B5EF4-FFF2-40B4-BE49-F238E27FC236}">
                      <a16:creationId xmlns:a16="http://schemas.microsoft.com/office/drawing/2014/main" id="{14163274-0061-4FB1-A85A-9787170B6F2A}"/>
                    </a:ext>
                  </a:extLst>
                </p:cNvPr>
                <p:cNvPicPr/>
                <p:nvPr/>
              </p:nvPicPr>
              <p:blipFill>
                <a:blip r:embed="rId57"/>
                <a:stretch>
                  <a:fillRect/>
                </a:stretch>
              </p:blipFill>
              <p:spPr>
                <a:xfrm>
                  <a:off x="495229" y="3938004"/>
                  <a:ext cx="106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a:extLst>
                    <a:ext uri="{FF2B5EF4-FFF2-40B4-BE49-F238E27FC236}">
                      <a16:creationId xmlns:a16="http://schemas.microsoft.com/office/drawing/2014/main" id="{E7CD08C0-A46D-42B8-AEED-F07BED5B77AC}"/>
                    </a:ext>
                  </a:extLst>
                </p14:cNvPr>
                <p14:cNvContentPartPr/>
                <p14:nvPr/>
              </p14:nvContentPartPr>
              <p14:xfrm>
                <a:off x="695749" y="3825684"/>
                <a:ext cx="173520" cy="25200"/>
              </p14:xfrm>
            </p:contentPart>
          </mc:Choice>
          <mc:Fallback xmlns="">
            <p:pic>
              <p:nvPicPr>
                <p:cNvPr id="48" name="Ink 47">
                  <a:extLst>
                    <a:ext uri="{FF2B5EF4-FFF2-40B4-BE49-F238E27FC236}">
                      <a16:creationId xmlns:a16="http://schemas.microsoft.com/office/drawing/2014/main" id="{E7CD08C0-A46D-42B8-AEED-F07BED5B77AC}"/>
                    </a:ext>
                  </a:extLst>
                </p:cNvPr>
                <p:cNvPicPr/>
                <p:nvPr/>
              </p:nvPicPr>
              <p:blipFill>
                <a:blip r:embed="rId59"/>
                <a:stretch>
                  <a:fillRect/>
                </a:stretch>
              </p:blipFill>
              <p:spPr>
                <a:xfrm>
                  <a:off x="687109" y="3817044"/>
                  <a:ext cx="191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Ink 48">
                  <a:extLst>
                    <a:ext uri="{FF2B5EF4-FFF2-40B4-BE49-F238E27FC236}">
                      <a16:creationId xmlns:a16="http://schemas.microsoft.com/office/drawing/2014/main" id="{B8B850E2-E030-43B6-ABB6-F9C3B5B6821A}"/>
                    </a:ext>
                  </a:extLst>
                </p14:cNvPr>
                <p14:cNvContentPartPr/>
                <p14:nvPr/>
              </p14:nvContentPartPr>
              <p14:xfrm>
                <a:off x="730309" y="3946644"/>
                <a:ext cx="238680" cy="45720"/>
              </p14:xfrm>
            </p:contentPart>
          </mc:Choice>
          <mc:Fallback xmlns="">
            <p:pic>
              <p:nvPicPr>
                <p:cNvPr id="49" name="Ink 48">
                  <a:extLst>
                    <a:ext uri="{FF2B5EF4-FFF2-40B4-BE49-F238E27FC236}">
                      <a16:creationId xmlns:a16="http://schemas.microsoft.com/office/drawing/2014/main" id="{B8B850E2-E030-43B6-ABB6-F9C3B5B6821A}"/>
                    </a:ext>
                  </a:extLst>
                </p:cNvPr>
                <p:cNvPicPr/>
                <p:nvPr/>
              </p:nvPicPr>
              <p:blipFill>
                <a:blip r:embed="rId61"/>
                <a:stretch>
                  <a:fillRect/>
                </a:stretch>
              </p:blipFill>
              <p:spPr>
                <a:xfrm>
                  <a:off x="721669" y="3938004"/>
                  <a:ext cx="25632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140" name="Ink 139">
                <a:extLst>
                  <a:ext uri="{FF2B5EF4-FFF2-40B4-BE49-F238E27FC236}">
                    <a16:creationId xmlns:a16="http://schemas.microsoft.com/office/drawing/2014/main" id="{5D439520-D1B2-4759-AA3C-A6A5B8848323}"/>
                  </a:ext>
                </a:extLst>
              </p14:cNvPr>
              <p14:cNvContentPartPr/>
              <p14:nvPr/>
            </p14:nvContentPartPr>
            <p14:xfrm>
              <a:off x="6656749" y="3513084"/>
              <a:ext cx="360" cy="360"/>
            </p14:xfrm>
          </p:contentPart>
        </mc:Choice>
        <mc:Fallback xmlns="">
          <p:pic>
            <p:nvPicPr>
              <p:cNvPr id="140" name="Ink 139">
                <a:extLst>
                  <a:ext uri="{FF2B5EF4-FFF2-40B4-BE49-F238E27FC236}">
                    <a16:creationId xmlns:a16="http://schemas.microsoft.com/office/drawing/2014/main" id="{5D439520-D1B2-4759-AA3C-A6A5B8848323}"/>
                  </a:ext>
                </a:extLst>
              </p:cNvPr>
              <p:cNvPicPr/>
              <p:nvPr/>
            </p:nvPicPr>
            <p:blipFill>
              <a:blip r:embed="rId63"/>
              <a:stretch>
                <a:fillRect/>
              </a:stretch>
            </p:blipFill>
            <p:spPr>
              <a:xfrm>
                <a:off x="6648109" y="3504084"/>
                <a:ext cx="18000" cy="18000"/>
              </a:xfrm>
              <a:prstGeom prst="rect">
                <a:avLst/>
              </a:prstGeom>
            </p:spPr>
          </p:pic>
        </mc:Fallback>
      </mc:AlternateContent>
      <p:graphicFrame>
        <p:nvGraphicFramePr>
          <p:cNvPr id="7" name="Table 8">
            <a:extLst>
              <a:ext uri="{FF2B5EF4-FFF2-40B4-BE49-F238E27FC236}">
                <a16:creationId xmlns:a16="http://schemas.microsoft.com/office/drawing/2014/main" id="{B8F79E98-026A-4A23-B4F1-B6FAEEE5D0A5}"/>
              </a:ext>
            </a:extLst>
          </p:cNvPr>
          <p:cNvGraphicFramePr>
            <a:graphicFrameLocks noGrp="1"/>
          </p:cNvGraphicFramePr>
          <p:nvPr/>
        </p:nvGraphicFramePr>
        <p:xfrm>
          <a:off x="6858000" y="2667000"/>
          <a:ext cx="4749802" cy="320040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455904897"/>
                    </a:ext>
                  </a:extLst>
                </a:gridCol>
                <a:gridCol w="1955801">
                  <a:extLst>
                    <a:ext uri="{9D8B030D-6E8A-4147-A177-3AD203B41FA5}">
                      <a16:colId xmlns:a16="http://schemas.microsoft.com/office/drawing/2014/main" val="3305553451"/>
                    </a:ext>
                  </a:extLst>
                </a:gridCol>
                <a:gridCol w="1955801">
                  <a:extLst>
                    <a:ext uri="{9D8B030D-6E8A-4147-A177-3AD203B41FA5}">
                      <a16:colId xmlns:a16="http://schemas.microsoft.com/office/drawing/2014/main" val="4049443954"/>
                    </a:ext>
                  </a:extLst>
                </a:gridCol>
              </a:tblGrid>
              <a:tr h="319617">
                <a:tc>
                  <a:txBody>
                    <a:bodyPr/>
                    <a:lstStyle/>
                    <a:p>
                      <a:r>
                        <a:rPr lang="en-US" dirty="0">
                          <a:latin typeface="+mj-lt"/>
                        </a:rPr>
                        <a:t>P</a:t>
                      </a:r>
                    </a:p>
                  </a:txBody>
                  <a:tcPr/>
                </a:tc>
                <a:tc>
                  <a:txBody>
                    <a:bodyPr/>
                    <a:lstStyle/>
                    <a:p>
                      <a:r>
                        <a:rPr lang="en-US" dirty="0">
                          <a:latin typeface="+mj-lt"/>
                        </a:rPr>
                        <a:t>Load voltage and current</a:t>
                      </a:r>
                    </a:p>
                  </a:txBody>
                  <a:tcPr/>
                </a:tc>
                <a:tc>
                  <a:txBody>
                    <a:bodyPr/>
                    <a:lstStyle/>
                    <a:p>
                      <a:endParaRPr lang="en-US" dirty="0">
                        <a:latin typeface="+mj-lt"/>
                      </a:endParaRPr>
                    </a:p>
                  </a:txBody>
                  <a:tcPr/>
                </a:tc>
                <a:extLst>
                  <a:ext uri="{0D108BD9-81ED-4DB2-BD59-A6C34878D82A}">
                    <a16:rowId xmlns:a16="http://schemas.microsoft.com/office/drawing/2014/main" val="1592423627"/>
                  </a:ext>
                </a:extLst>
              </a:tr>
              <a:tr h="319617">
                <a:tc>
                  <a:txBody>
                    <a:bodyPr/>
                    <a:lstStyle/>
                    <a:p>
                      <a:r>
                        <a:rPr lang="en-US" dirty="0">
                          <a:latin typeface="+mj-lt"/>
                        </a:rPr>
                        <a:t>0 W</a:t>
                      </a:r>
                    </a:p>
                  </a:txBody>
                  <a:tcPr/>
                </a:tc>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2780828858"/>
                  </a:ext>
                </a:extLst>
              </a:tr>
              <a:tr h="319617">
                <a:tc>
                  <a:txBody>
                    <a:bodyPr/>
                    <a:lstStyle/>
                    <a:p>
                      <a:r>
                        <a:rPr lang="en-US" dirty="0">
                          <a:latin typeface="+mj-lt"/>
                        </a:rPr>
                        <a:t>1 W</a:t>
                      </a:r>
                    </a:p>
                  </a:txBody>
                  <a:tcPr/>
                </a:tc>
                <a:tc>
                  <a:txBody>
                    <a:bodyPr/>
                    <a:lstStyle/>
                    <a:p>
                      <a:endParaRPr lang="en-US" dirty="0">
                        <a:latin typeface="+mj-lt"/>
                      </a:endParaRPr>
                    </a:p>
                  </a:txBody>
                  <a:tcPr/>
                </a:tc>
                <a:tc>
                  <a:txBody>
                    <a:bodyPr/>
                    <a:lstStyle/>
                    <a:p>
                      <a:endParaRPr lang="en-US">
                        <a:latin typeface="+mj-lt"/>
                      </a:endParaRPr>
                    </a:p>
                  </a:txBody>
                  <a:tcPr/>
                </a:tc>
                <a:extLst>
                  <a:ext uri="{0D108BD9-81ED-4DB2-BD59-A6C34878D82A}">
                    <a16:rowId xmlns:a16="http://schemas.microsoft.com/office/drawing/2014/main" val="996327059"/>
                  </a:ext>
                </a:extLst>
              </a:tr>
              <a:tr h="319617">
                <a:tc>
                  <a:txBody>
                    <a:bodyPr/>
                    <a:lstStyle/>
                    <a:p>
                      <a:r>
                        <a:rPr lang="en-US" dirty="0">
                          <a:latin typeface="+mj-lt"/>
                        </a:rPr>
                        <a:t>2 W</a:t>
                      </a:r>
                    </a:p>
                  </a:txBody>
                  <a:tcPr/>
                </a:tc>
                <a:tc>
                  <a:txBody>
                    <a:bodyPr/>
                    <a:lstStyle/>
                    <a:p>
                      <a:endParaRPr lang="en-US">
                        <a:latin typeface="+mj-lt"/>
                      </a:endParaRPr>
                    </a:p>
                  </a:txBody>
                  <a:tcPr/>
                </a:tc>
                <a:tc>
                  <a:txBody>
                    <a:bodyPr/>
                    <a:lstStyle/>
                    <a:p>
                      <a:endParaRPr lang="en-US">
                        <a:latin typeface="+mj-lt"/>
                      </a:endParaRPr>
                    </a:p>
                  </a:txBody>
                  <a:tcPr/>
                </a:tc>
                <a:extLst>
                  <a:ext uri="{0D108BD9-81ED-4DB2-BD59-A6C34878D82A}">
                    <a16:rowId xmlns:a16="http://schemas.microsoft.com/office/drawing/2014/main" val="503344745"/>
                  </a:ext>
                </a:extLst>
              </a:tr>
              <a:tr h="319617">
                <a:tc>
                  <a:txBody>
                    <a:bodyPr/>
                    <a:lstStyle/>
                    <a:p>
                      <a:r>
                        <a:rPr lang="en-US" dirty="0">
                          <a:latin typeface="+mj-lt"/>
                        </a:rPr>
                        <a:t>4 W</a:t>
                      </a:r>
                    </a:p>
                  </a:txBody>
                  <a:tcPr/>
                </a:tc>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3590311953"/>
                  </a:ext>
                </a:extLst>
              </a:tr>
              <a:tr h="319617">
                <a:tc>
                  <a:txBody>
                    <a:bodyPr/>
                    <a:lstStyle/>
                    <a:p>
                      <a:r>
                        <a:rPr lang="en-US" dirty="0">
                          <a:latin typeface="+mj-lt"/>
                        </a:rPr>
                        <a:t>5 W</a:t>
                      </a:r>
                    </a:p>
                  </a:txBody>
                  <a:tcPr/>
                </a:tc>
                <a:tc>
                  <a:txBody>
                    <a:bodyPr/>
                    <a:lstStyle/>
                    <a:p>
                      <a:endParaRPr lang="en-US">
                        <a:latin typeface="+mj-lt"/>
                      </a:endParaRPr>
                    </a:p>
                  </a:txBody>
                  <a:tcPr/>
                </a:tc>
                <a:tc>
                  <a:txBody>
                    <a:bodyPr/>
                    <a:lstStyle/>
                    <a:p>
                      <a:endParaRPr lang="en-US">
                        <a:latin typeface="+mj-lt"/>
                      </a:endParaRPr>
                    </a:p>
                  </a:txBody>
                  <a:tcPr/>
                </a:tc>
                <a:extLst>
                  <a:ext uri="{0D108BD9-81ED-4DB2-BD59-A6C34878D82A}">
                    <a16:rowId xmlns:a16="http://schemas.microsoft.com/office/drawing/2014/main" val="2599846285"/>
                  </a:ext>
                </a:extLst>
              </a:tr>
              <a:tr h="319617">
                <a:tc>
                  <a:txBody>
                    <a:bodyPr/>
                    <a:lstStyle/>
                    <a:p>
                      <a:r>
                        <a:rPr lang="en-US" dirty="0">
                          <a:latin typeface="+mj-lt"/>
                        </a:rPr>
                        <a:t>6 W</a:t>
                      </a:r>
                    </a:p>
                  </a:txBody>
                  <a:tcPr/>
                </a:tc>
                <a:tc>
                  <a:txBody>
                    <a:bodyPr/>
                    <a:lstStyle/>
                    <a:p>
                      <a:endParaRPr lang="en-US">
                        <a:latin typeface="+mj-lt"/>
                      </a:endParaRPr>
                    </a:p>
                  </a:txBody>
                  <a:tcPr/>
                </a:tc>
                <a:tc>
                  <a:txBody>
                    <a:bodyPr/>
                    <a:lstStyle/>
                    <a:p>
                      <a:endParaRPr lang="en-US">
                        <a:latin typeface="+mj-lt"/>
                      </a:endParaRPr>
                    </a:p>
                  </a:txBody>
                  <a:tcPr/>
                </a:tc>
                <a:extLst>
                  <a:ext uri="{0D108BD9-81ED-4DB2-BD59-A6C34878D82A}">
                    <a16:rowId xmlns:a16="http://schemas.microsoft.com/office/drawing/2014/main" val="1133323929"/>
                  </a:ext>
                </a:extLst>
              </a:tr>
              <a:tr h="319617">
                <a:tc>
                  <a:txBody>
                    <a:bodyPr/>
                    <a:lstStyle/>
                    <a:p>
                      <a:r>
                        <a:rPr lang="en-US" dirty="0">
                          <a:latin typeface="+mj-lt"/>
                        </a:rPr>
                        <a:t>10 W</a:t>
                      </a:r>
                    </a:p>
                  </a:txBody>
                  <a:tcPr/>
                </a:tc>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4122279159"/>
                  </a:ext>
                </a:extLst>
              </a:tr>
            </a:tbl>
          </a:graphicData>
        </a:graphic>
      </p:graphicFrame>
    </p:spTree>
    <p:extLst>
      <p:ext uri="{BB962C8B-B14F-4D97-AF65-F5344CB8AC3E}">
        <p14:creationId xmlns:p14="http://schemas.microsoft.com/office/powerpoint/2010/main" val="407774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6F3A-8E9F-4270-A1E7-9EDB0D9DB666}"/>
              </a:ext>
            </a:extLst>
          </p:cNvPr>
          <p:cNvSpPr>
            <a:spLocks noGrp="1"/>
          </p:cNvSpPr>
          <p:nvPr>
            <p:ph type="title"/>
          </p:nvPr>
        </p:nvSpPr>
        <p:spPr/>
        <p:txBody>
          <a:bodyPr/>
          <a:lstStyle/>
          <a:p>
            <a:r>
              <a:rPr lang="en-US"/>
              <a:t>Power Calculations Video Series</a:t>
            </a:r>
            <a:endParaRPr lang="en-US" dirty="0"/>
          </a:p>
        </p:txBody>
      </p:sp>
      <p:sp>
        <p:nvSpPr>
          <p:cNvPr id="3" name="Content Placeholder 2">
            <a:extLst>
              <a:ext uri="{FF2B5EF4-FFF2-40B4-BE49-F238E27FC236}">
                <a16:creationId xmlns:a16="http://schemas.microsoft.com/office/drawing/2014/main" id="{5242B8B1-268A-4B0F-855D-2AA17F604DAA}"/>
              </a:ext>
            </a:extLst>
          </p:cNvPr>
          <p:cNvSpPr>
            <a:spLocks noGrp="1"/>
          </p:cNvSpPr>
          <p:nvPr>
            <p:ph type="body" sz="quarter" idx="10"/>
          </p:nvPr>
        </p:nvSpPr>
        <p:spPr/>
        <p:txBody>
          <a:bodyPr/>
          <a:lstStyle/>
          <a:p>
            <a:pPr lvl="0"/>
            <a:r>
              <a:rPr lang="en-US" dirty="0"/>
              <a:t>For next week, your assignment is to review these concepts to be familiar with them. You might not need to watch all 12 videos in detail, or you may use other resources.</a:t>
            </a:r>
          </a:p>
          <a:p>
            <a:pPr lvl="1"/>
            <a:r>
              <a:rPr lang="en-US" dirty="0"/>
              <a:t>AC Circuit Analysis, Complex Power, Three-Phase (and 3 example videos) </a:t>
            </a:r>
          </a:p>
          <a:p>
            <a:pPr lvl="1"/>
            <a:r>
              <a:rPr lang="en-US" dirty="0"/>
              <a:t>Transmission Line and transformer models</a:t>
            </a:r>
          </a:p>
          <a:p>
            <a:pPr lvl="1"/>
            <a:r>
              <a:rPr lang="en-US" dirty="0"/>
              <a:t>The per-unit system (with example)</a:t>
            </a:r>
          </a:p>
          <a:p>
            <a:pPr lvl="1"/>
            <a:r>
              <a:rPr lang="en-US" dirty="0"/>
              <a:t>Power flow y-bus and example</a:t>
            </a:r>
          </a:p>
          <a:p>
            <a:pPr lvl="1"/>
            <a:r>
              <a:rPr lang="en-US" dirty="0"/>
              <a:t>Power balance equations</a:t>
            </a:r>
          </a:p>
          <a:p>
            <a:pPr lvl="1"/>
            <a:r>
              <a:rPr lang="en-US" dirty="0"/>
              <a:t>Newton Raphson Method</a:t>
            </a:r>
          </a:p>
          <a:p>
            <a:pPr lvl="1"/>
            <a:r>
              <a:rPr lang="en-US" dirty="0"/>
              <a:t>Three-Bus Newton-Raphson Example </a:t>
            </a:r>
          </a:p>
          <a:p>
            <a:endParaRPr lang="en-US" dirty="0"/>
          </a:p>
        </p:txBody>
      </p:sp>
    </p:spTree>
    <p:extLst>
      <p:ext uri="{BB962C8B-B14F-4D97-AF65-F5344CB8AC3E}">
        <p14:creationId xmlns:p14="http://schemas.microsoft.com/office/powerpoint/2010/main" val="169675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D747-D87A-4467-AE11-51E27F6EB6D9}"/>
              </a:ext>
            </a:extLst>
          </p:cNvPr>
          <p:cNvSpPr>
            <a:spLocks noGrp="1"/>
          </p:cNvSpPr>
          <p:nvPr>
            <p:ph type="title"/>
          </p:nvPr>
        </p:nvSpPr>
        <p:spPr/>
        <p:txBody>
          <a:bodyPr/>
          <a:lstStyle/>
          <a:p>
            <a:r>
              <a:rPr lang="en-US"/>
              <a:t>The Far Past: Origins of the Electric Grid</a:t>
            </a:r>
            <a:endParaRPr lang="en-US" dirty="0"/>
          </a:p>
        </p:txBody>
      </p:sp>
      <p:sp>
        <p:nvSpPr>
          <p:cNvPr id="3" name="Text Placeholder 2">
            <a:extLst>
              <a:ext uri="{FF2B5EF4-FFF2-40B4-BE49-F238E27FC236}">
                <a16:creationId xmlns:a16="http://schemas.microsoft.com/office/drawing/2014/main" id="{9D1EC198-740B-4AE4-9FF3-E701A4C3DF72}"/>
              </a:ext>
            </a:extLst>
          </p:cNvPr>
          <p:cNvSpPr>
            <a:spLocks noGrp="1"/>
          </p:cNvSpPr>
          <p:nvPr>
            <p:ph type="body" sz="quarter" idx="10"/>
          </p:nvPr>
        </p:nvSpPr>
        <p:spPr>
          <a:xfrm>
            <a:off x="228600" y="1295400"/>
            <a:ext cx="6858000" cy="5181600"/>
          </a:xfrm>
        </p:spPr>
        <p:txBody>
          <a:bodyPr/>
          <a:lstStyle/>
          <a:p>
            <a:r>
              <a:rPr lang="en-US" dirty="0"/>
              <a:t>First practical use of electricity 1860s-70s, mainly telegraph and lighting</a:t>
            </a:r>
          </a:p>
          <a:p>
            <a:r>
              <a:rPr lang="en-US" dirty="0"/>
              <a:t>1880s – Edison dc system in Manhattan, Westinghouse/Tesla ac system, invention of practical motors and transformers</a:t>
            </a:r>
          </a:p>
          <a:p>
            <a:r>
              <a:rPr lang="en-US" dirty="0"/>
              <a:t>1890s-1920s – Local three-phase ac systems (mainly coal and hydro) develop and expand to become large interstate holding companies</a:t>
            </a:r>
          </a:p>
          <a:p>
            <a:r>
              <a:rPr lang="en-US" dirty="0"/>
              <a:t>1930s-40s – Industry standardizes on 60 Hz ac (in the US), load growth with air conditioning, rural electrification and big hydro projects with the New Deal</a:t>
            </a:r>
          </a:p>
          <a:p>
            <a:r>
              <a:rPr lang="en-US" dirty="0"/>
              <a:t>1950s-60s – Interconnection into major grids</a:t>
            </a:r>
          </a:p>
        </p:txBody>
      </p:sp>
      <p:pic>
        <p:nvPicPr>
          <p:cNvPr id="5" name="Picture 4">
            <a:extLst>
              <a:ext uri="{FF2B5EF4-FFF2-40B4-BE49-F238E27FC236}">
                <a16:creationId xmlns:a16="http://schemas.microsoft.com/office/drawing/2014/main" id="{0343DBB0-328E-4B96-8B3F-1E5BA12F0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388711"/>
            <a:ext cx="4034028" cy="4447409"/>
          </a:xfrm>
          <a:prstGeom prst="rect">
            <a:avLst/>
          </a:prstGeom>
        </p:spPr>
      </p:pic>
      <p:sp>
        <p:nvSpPr>
          <p:cNvPr id="6" name="TextBox 5">
            <a:extLst>
              <a:ext uri="{FF2B5EF4-FFF2-40B4-BE49-F238E27FC236}">
                <a16:creationId xmlns:a16="http://schemas.microsoft.com/office/drawing/2014/main" id="{FB7317A7-78EB-4076-AE80-CCC6F7B71252}"/>
              </a:ext>
            </a:extLst>
          </p:cNvPr>
          <p:cNvSpPr txBox="1"/>
          <p:nvPr/>
        </p:nvSpPr>
        <p:spPr>
          <a:xfrm>
            <a:off x="7086600" y="5929431"/>
            <a:ext cx="5029200" cy="830997"/>
          </a:xfrm>
          <a:prstGeom prst="rect">
            <a:avLst/>
          </a:prstGeom>
          <a:solidFill>
            <a:srgbClr val="D6D2C4"/>
          </a:solidFill>
        </p:spPr>
        <p:txBody>
          <a:bodyPr wrap="square" rtlCol="0">
            <a:spAutoFit/>
          </a:bodyPr>
          <a:lstStyle/>
          <a:p>
            <a:pPr algn="l"/>
            <a:r>
              <a:rPr lang="en-US" sz="1600" dirty="0">
                <a:latin typeface="+mj-lt"/>
              </a:rPr>
              <a:t>Santa Ana River 33 kV Line, circa 1899. This was the longest power line in the world at the time at 83 miles. (SCE Photograph, from </a:t>
            </a:r>
            <a:r>
              <a:rPr lang="en-US" sz="1600" i="1" dirty="0">
                <a:latin typeface="+mj-lt"/>
              </a:rPr>
              <a:t>The Grid</a:t>
            </a:r>
            <a:r>
              <a:rPr lang="en-US" sz="1600" dirty="0">
                <a:latin typeface="+mj-lt"/>
              </a:rPr>
              <a:t> by Julie Cohn)</a:t>
            </a:r>
          </a:p>
        </p:txBody>
      </p:sp>
    </p:spTree>
    <p:extLst>
      <p:ext uri="{BB962C8B-B14F-4D97-AF65-F5344CB8AC3E}">
        <p14:creationId xmlns:p14="http://schemas.microsoft.com/office/powerpoint/2010/main" val="81190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345 kV+ Transmission Growth at a Glance (From Jay Caspary)</a:t>
            </a:r>
            <a:endParaRPr lang="en-US" dirty="0"/>
          </a:p>
        </p:txBody>
      </p:sp>
      <p:pic>
        <p:nvPicPr>
          <p:cNvPr id="3" name="Picture 2" descr="\\MAX-fsrv.ad.syr.edu\amazur$\My Pictures\GridMaps\Grid194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8001000" cy="486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28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345 kV+ Transmission Growth at a Glance (From Jay Caspary)</a:t>
            </a:r>
            <a:endParaRPr lang="en-US" dirty="0"/>
          </a:p>
        </p:txBody>
      </p:sp>
      <p:pic>
        <p:nvPicPr>
          <p:cNvPr id="3" name="Picture 2" descr="\\MAX-fsrv.ad.syr.edu\amazur$\My Pictures\GridMaps\Grid196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 y="1280160"/>
            <a:ext cx="8001000" cy="486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00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345 kV+ Transmission Growth at a Glance (From Jay Caspary)</a:t>
            </a:r>
            <a:endParaRPr lang="en-US" dirty="0"/>
          </a:p>
        </p:txBody>
      </p:sp>
      <p:pic>
        <p:nvPicPr>
          <p:cNvPr id="3" name="Picture 2" descr="\\MAX-fsrv.ad.syr.edu\amazur$\My Pictures\GridMaps\Grid1978.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760" y="1280160"/>
            <a:ext cx="8001000" cy="486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46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345 kV+ Transmission Growth at a Glance (From Jay Caspary)</a:t>
            </a:r>
            <a:endParaRPr lang="en-US" dirty="0"/>
          </a:p>
        </p:txBody>
      </p:sp>
      <p:pic>
        <p:nvPicPr>
          <p:cNvPr id="3" name="Picture 2" descr="\\MAX-fsrv.ad.syr.edu\amazur$\My Pictures\GridMaps\Grid199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760" y="1280160"/>
            <a:ext cx="8001000" cy="486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871088"/>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Surface_Mine_Workshop_Sept2022.pptx" id="{DE0D6E1C-3CAD-4B57-84BB-D59B3FEB6B24}" vid="{9CBBB78E-6A6C-4950-9BC1-3466FF9327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194</TotalTime>
  <Words>1822</Words>
  <Application>Microsoft Office PowerPoint</Application>
  <PresentationFormat>Widescreen</PresentationFormat>
  <Paragraphs>214</Paragraphs>
  <Slides>30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Helvetica</vt:lpstr>
      <vt:lpstr>Times New Roman</vt:lpstr>
      <vt:lpstr>Wingdings</vt:lpstr>
      <vt:lpstr>Capsules</vt:lpstr>
      <vt:lpstr>ECEN 615, Fall 2023 Methods of Electric Power System Analysis</vt:lpstr>
      <vt:lpstr>Syllabus</vt:lpstr>
      <vt:lpstr>EPG (Energy and Power Group) Dinner!</vt:lpstr>
      <vt:lpstr>Power Calculations Video Series</vt:lpstr>
      <vt:lpstr>The Far Past: Origins of the Electric Grid</vt:lpstr>
      <vt:lpstr>345 kV+ Transmission Growth at a Glance (From Jay Caspary)</vt:lpstr>
      <vt:lpstr>345 kV+ Transmission Growth at a Glance (From Jay Caspary)</vt:lpstr>
      <vt:lpstr>345 kV+ Transmission Growth at a Glance (From Jay Caspary)</vt:lpstr>
      <vt:lpstr>345 kV+ Transmission Growth at a Glance (From Jay Caspary)</vt:lpstr>
      <vt:lpstr>Vertical Monopolies</vt:lpstr>
      <vt:lpstr>Vertical Monopolies</vt:lpstr>
      <vt:lpstr>The More Recent Past – Restructuring</vt:lpstr>
      <vt:lpstr>Electricity Prices, 1960-2010</vt:lpstr>
      <vt:lpstr>August 14th, 2003 Blackout</vt:lpstr>
      <vt:lpstr>The Present: Changing Generation Mix</vt:lpstr>
      <vt:lpstr>The Present: Changing Generation Mix</vt:lpstr>
      <vt:lpstr>The Future: New Paradigms for Control</vt:lpstr>
      <vt:lpstr>The Smart Grid</vt:lpstr>
      <vt:lpstr>Winter Storm Uri (February 14-17, 2021)</vt:lpstr>
      <vt:lpstr>Winter Storm Uri (February 14-17, 2021)</vt:lpstr>
      <vt:lpstr>Discussion: Summary Timeline and Your Historical Papers</vt:lpstr>
      <vt:lpstr>Electricity Supply</vt:lpstr>
      <vt:lpstr>Fundamental Power System Requirements</vt:lpstr>
      <vt:lpstr>Fundamental Requirements of a Power System</vt:lpstr>
      <vt:lpstr>Power Systems Operate on Many Time Scales</vt:lpstr>
      <vt:lpstr>Power Systems Operate on Many Time Scales</vt:lpstr>
      <vt:lpstr>Power System Operation Regimes</vt:lpstr>
      <vt:lpstr>Generation Control and Scheduling Example</vt:lpstr>
      <vt:lpstr>Static Power System Analysis</vt:lpstr>
      <vt:lpstr>Exercise: Solve This Circuit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Birchfield, Adam Barlow</dc:creator>
  <cp:lastModifiedBy>Birchfield, Adam Barlow</cp:lastModifiedBy>
  <cp:revision>18</cp:revision>
  <cp:lastPrinted>2011-08-22T16:49:24Z</cp:lastPrinted>
  <dcterms:created xsi:type="dcterms:W3CDTF">2023-08-17T20:43:05Z</dcterms:created>
  <dcterms:modified xsi:type="dcterms:W3CDTF">2023-08-23T13:48:52Z</dcterms:modified>
</cp:coreProperties>
</file>