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notesSlides/notesSlide2.xml" ContentType="application/vnd.openxmlformats-officedocument.presentationml.notesSlide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356" r:id="rId2"/>
    <p:sldId id="357" r:id="rId3"/>
    <p:sldId id="468" r:id="rId4"/>
    <p:sldId id="445" r:id="rId5"/>
    <p:sldId id="446" r:id="rId6"/>
    <p:sldId id="447" r:id="rId7"/>
    <p:sldId id="448" r:id="rId8"/>
    <p:sldId id="449" r:id="rId9"/>
    <p:sldId id="450" r:id="rId10"/>
    <p:sldId id="454" r:id="rId11"/>
    <p:sldId id="455" r:id="rId12"/>
    <p:sldId id="456" r:id="rId13"/>
    <p:sldId id="463" r:id="rId14"/>
    <p:sldId id="464" r:id="rId15"/>
    <p:sldId id="458" r:id="rId16"/>
    <p:sldId id="465" r:id="rId17"/>
    <p:sldId id="459" r:id="rId18"/>
    <p:sldId id="457" r:id="rId19"/>
    <p:sldId id="460" r:id="rId20"/>
    <p:sldId id="461" r:id="rId21"/>
    <p:sldId id="462" r:id="rId22"/>
    <p:sldId id="466" r:id="rId23"/>
    <p:sldId id="467" r:id="rId24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FF3300"/>
    <a:srgbClr val="D065F1"/>
    <a:srgbClr val="500000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>
        <p:scale>
          <a:sx n="100" d="100"/>
          <a:sy n="100" d="100"/>
        </p:scale>
        <p:origin x="852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1 448 0 0,'0'0'1337'0'0,"0"49"-771"0"0,0 145 21 0 0,-2-146 17 0 0,-3-49 339 0 0,5 1-743 0 0,0 0 1 0 0,0 1-1 0 0,-1-1 1 0 0,1 0-1 0 0,-1-1 1 0 0,1 1-1 0 0,-1 0 1 0 0,1 0-1 0 0,0 0 1 0 0,0 0-1 0 0,0 0 1 0 0,-1 0-1 0 0,1-1 1 0 0,-1 1-1 0 0,1 0 1 0 0,-1 0-1 0 0,1 0 1 0 0,0-1-1 0 0,-1 1 1 0 0,1 0-1 0 0,0 0 1 0 0,0 0-1 0 0,0 0 0 0 0,0-1 1 0 0,-1 1-1 0 0,1-1 1 0 0,0 1-1 0 0,0 0 1 0 0,-1-1-1 0 0,1 1 1 0 0,0 0-1 0 0,0 0 1 0 0,0-1-1 0 0,-4-15 1905 0 0,1-15-3377 0 0,1-121 2593 0 0,5 73 10202 0 0,4 79-9763 0 0,10 6-2903 0 0,-13-4 1795 0 0,4 1-454 0 0,48 7 870 0 0,-52-9-948 0 0,28 7 939 0 0,-2-1-506 0 0,-28-6-352 0 0,1-1-128 0 0,106 14 491 0 0,-106-13-515 0 0,61 5 90 0 0,19-2-199 0 0,750 10 423 0 0,-184-5-498 0 0,334 4-64 0 0,-127-4 88 0 0,-228-5 219 0 0,622 2 108 0 0,-434 7-314 0 0,3-10 3 0 0,-209 2 305 0 0,-7 2-427 0 0,616 4 15 0 0,-852-11 178 0 0,-269 0-154 0 0,-93 0 192 0 0,58-2 119 0 0,37 2-205 0 0,-97 0 171 0 0,1 0-142 0 0,11 1-32 0 0,-12 0 60 0 0,3-1 634 0 0,11 3-6008 0 0,9-24-17995 0 0,-16 0 21964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66 460 0 0,'0'0'715'0'0,"-4"-18"1699"0"0,4-8-1410 0 0,0 23-769 0 0,-14-15 14297 0 0,9 59-12835 0 0,3 54-1 0 0,2-55-1457 0 0,0 63-676 0 0,0-37-3890 0 0,2-54 3790 0 0,-2-11-3 0 0,0 0 0 0 0,1 0 0 0 0,0 0 0 0 0,0 1 0 0 0,-1-2 0 0 0,0 1 0 0 0,1 0 0 0 0,0 0 0 0 0,0-1 0 0 0,-1 1 0 0 0,1 0 0 0 0,0 0 0 0 0,0-1 0 0 0,0 1 0 0 0,0-1 0 0 0,0 1 0 0 0,0 0 0 0 0,0-1 0 0 0,0 0 0 0 0,0 0 0 0 0,2 1 0 0 0,6 0-1493 0 0,-5-1 459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3192 0 0,'3'-2'13562'0'0,"0"15"-12880"0"0,0 1 1 0 0,-1-1-1 0 0,1 27 0 0 0,0 0 28 0 0,5 77 306 0 0,-7-94-1142 0 0,-1 63-4511 0 0,0-84 4246 0 0,1 0 1 0 0,-1 1 0 0 0,0-1 0 0 0,1 0-1 0 0,-1 1 1 0 0,2 4 0 0 0,6 3-5443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7 4256 0 0,'0'0'2989'0'0,"-15"-7"2633"0"0,-2 9-4059 0 0,1 0 0 0 0,-24 7 1 0 0,14-1-3364 0 0,0 1 0 0 0,-30 16 1 0 0,49-22 1092 0 0,-1 2-1 0 0,1-1 1 0 0,0 1 0 0 0,0 1 0 0 0,-12 10 0 0 0,12-8-1179 0 0,0 0 1 0 0,-9 13 0 0 0,10-11 94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3 111 4768 0 0,'-3'10'17332'0'0,"3"-10"-17052"0"0,1 0 0 0 0,0 0 1 0 0,-1 1-1 0 0,1-1 0 0 0,-1 0 1 0 0,1 0-1 0 0,0 0 0 0 0,-1 0 0 0 0,1 1 1 0 0,-1-1-1 0 0,1 0 0 0 0,0 0 1 0 0,-1-1-1 0 0,1 1 0 0 0,0 0 1 0 0,34-8-1574 0 0,-30 6 2871 0 0,7-2-1199 0 0,262-68 1951 0 0,-243 63-4633 0 0,-22 7-871 0 0,0-1 1 0 0,13-1-1 0 0,-20 3 1665 0 0,1 1 1 0 0,-1-1 0 0 0,-1 0-1 0 0,2 0 1 0 0,-1 0-1 0 0,0 0 1 0 0,2-2-1 0 0,1-1-812 0 0,-2-1 407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20 141 2180 0 0,'-8'-10'2982'0'0,"8"9"-2003"0"0,-11-12 14991 0 0,54 78-15056 0 0,14 20 29 0 0,-38-61-553 0 0,-18-22-252 0 0,-1-3-136 0 0,0 1 1 0 0,0 0-1 0 0,0-1 0 0 0,0 1 1 0 0,1 0-1 0 0,-1 0 1 0 0,0-1-1 0 0,0 1 1 0 0,0 0-1 0 0,1 0 1 0 0,-1 0-1 0 0,0 0 1 0 0,0 0-1 0 0,1 0 1 0 0,-1 0-1 0 0,0-1 1 0 0,0 1-1 0 0,0 0 1 0 0,1 0-1 0 0,-1 0 1 0 0,0 0-1 0 0,1 0 0 0 0,-1 0 1 0 0,1 0-1 0 0,-1 0 0 0 0,0 0 0 0 0,0 0 0 0 0,1 0 0 0 0,-1 0 0 0 0,1 0-1 0 0,-1-1 1 0 0,0 1 0 0 0,1 0 0 0 0,-1 0 0 0 0,0 0-1 0 0,1 0 1 0 0,-1-1 0 0 0,0 1 0 0 0,0 0 0 0 0,1 0-1 0 0,-1-1 1 0 0,0 1 0 0 0,0 0 0 0 0,1 0 0 0 0,-1 0 0 0 0,0-1-1 0 0,0 1 1 0 0,1 0 0 0 0,-1-1 0 0 0,0 1 0 0 0,0 0-1 0 0,0-1 1 0 0,0 1 0 0 0,0 0 0 0 0,0 0 0 0 0,0-1 0 0 0,19-95 268 0 0,-15 67-412 0 0,-1 11-167 0 0,9-45-299 0 0,-11 55-221 0 0,2 0 1 0 0,0 0-1 0 0,0 1 0 0 0,0-1 0 0 0,7-10 0 0 0,-8 16-5 0 0,0-1 0 0 0,0 2-1 0 0,0-1 1 0 0,0 0 0 0 0,0 0 0 0 0,0 1-1 0 0,1 0 1 0 0,3-3 0 0 0,-4 4-629 0 0,1 0-573 0 0,0 2 1020 0 0,-1-1 0 0 0,1 0 0 0 0,0 0 0 0 0,0 0 0 0 0,3 3 0 0 0,-1 1-595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3960 0 0,'0'0'1428'0'0,"0"2"-126"0"0,1 9 636 0 0,0 1 0 0 0,3 12 0 0 0,3 14 208 0 0,-5-25-1701 0 0,0 4-93 0 0,-1 1 1 0 0,0 0-1 0 0,-3 29 0 0 0,-4-13-5172 0 0,6-33 3904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 3324 0 0,'-2'-6'13147'0'0,"4"12"-8441"0"0,12 24-5320 0 0,-6-19 3041 0 0,28 36-882 0 0,31 34-144 0 0,29 27-311 0 0,-96-107-1101 0 0,1-1-1 0 0,0 1 1 0 0,-1-1 0 0 0,1 1-1 0 0,-1-1 1 0 0,0 1-1 0 0,1 0 1 0 0,-1 0-1 0 0,1-1 1 0 0,-1 1-1 0 0,0 0 1 0 0,1-1-1 0 0,-1 1 1 0 0,0 0-1 0 0,0-1 1 0 0,0 1-1 0 0,0 0 1 0 0,0 0-1 0 0,0-1 1 0 0,0 1-1 0 0,0 0 1 0 0,0 0-1 0 0,0-1 1 0 0,0 1-1 0 0,0 0 1 0 0,0 0-1 0 0,0-1 1 0 0,0 1-1 0 0,-1 0 1 0 0,1 0-1 0 0,-1-1 1 0 0,1 1-1 0 0,0 0 1 0 0,-1-1-1 0 0,1 1 1 0 0,-1-1-1 0 0,1 1 1 0 0,-1 0-1 0 0,1-1 1 0 0,-1 1-1 0 0,0 0 1 0 0,-4 2-32 0 0,0 0 1 0 0,0 0-1 0 0,1-1 0 0 0,-12 4 1 0 0,7-2 7 0 0,-132 67-1060 0 0,52-14-3590 0 0,63-44-1097 0 0,25-12 4464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5601 0 0,'0'0'9304'0'0,"-2"2"-8330"0"0,1 0-747 0 0,0 0 1 0 0,1-1-1 0 0,-1 1 1 0 0,1 0-1 0 0,-1 0 1 0 0,1 0-1 0 0,-1-1 1 0 0,1 1-1 0 0,0 0 1 0 0,0 0 0 0 0,0 0-1 0 0,0 0 1 0 0,0 0-1 0 0,1-1 1 0 0,0 4-1 0 0,-1 0-191 0 0,9 159 2314 0 0,-9-150-3921 0 0,0 0-1 0 0,-1 0 0 0 0,-4 19 1 0 0,6-24-513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7 3540 0 0,'0'-1'194'0'0,"-1"1"0"0"0,1-1 0 0 0,-1 1-1 0 0,1-1 1 0 0,-1 1 0 0 0,0-1 0 0 0,1 1 0 0 0,-1 0-1 0 0,1-1 1 0 0,-1 1 0 0 0,0-1 0 0 0,1 1-1 0 0,-1 0 1 0 0,0 0 0 0 0,0-1 0 0 0,0 1 0 0 0,1 0-1 0 0,-1 0 1 0 0,0 0 0 0 0,0 0 0 0 0,1 0-1 0 0,-1 0 1 0 0,0 0 0 0 0,0 0 0 0 0,1 0 0 0 0,-1 0-1 0 0,0 1 1 0 0,1-1 0 0 0,-2 1 0 0 0,-23 8 1422 0 0,-3 4-1102 0 0,0 2-1 0 0,1 1 1 0 0,-28 20 0 0 0,39-23-2349 0 0,-26 27 1 0 0,30-26-600 0 0,-1 1 1 0 0,-11 20-1 0 0,19-26 695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12 3448 0 0,'33'-12'16346'0'0,"-75"31"-15333"0"0,26-12-724 0 0,0 0-1 0 0,1 1 1 0 0,-25 18-1 0 0,21-13-1730 0 0,-20 12-1 0 0,0-4-8548 0 0,38-20 7669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3276 0 0,'0'0'10159'0'0,"-1"4"-9376"0"0,-1 15 1017 0 0,-1 25 1 0 0,1 6-91 0 0,1-37-1104 0 0,2 25 0 0 0,1-2-3235 0 0,-2-35 2429 0 0,1 17-4703 0 0,3-6-3585 0 0,-3-10 6610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11 3560 0 0,'0'0'4923'0'0,"-4"-2"-3875"0"0,-13-4-69 0 0,13 4-53 0 0,-79 9 2889 0 0,51-5-4058 0 0,0 3 0 0 0,-60 14 0 0 0,35-6-3855 0 0,35-6 1642 0 0,20-6 2052 0 0,1 0-1 0 0,-1 0 1 0 0,1-1 0 0 0,-1 0 0 0 0,1 1 0 0 0,-1 0 0 0 0,0-1-1 0 0,0 0 1 0 0,1 0 0 0 0,-1 1 0 0 0,1-1 0 0 0,-4-1 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1 448 0 0,'0'0'1337'0'0,"0"49"-771"0"0,0 145 21 0 0,-2-146 17 0 0,-3-49 339 0 0,5 1-743 0 0,0 0 1 0 0,0 1-1 0 0,-1-1 1 0 0,1 0-1 0 0,-1-1 1 0 0,1 1-1 0 0,-1 0 1 0 0,1 0-1 0 0,0 0 1 0 0,0 0-1 0 0,0 0 1 0 0,-1 0-1 0 0,1-1 1 0 0,-1 1-1 0 0,1 0 1 0 0,-1 0-1 0 0,1 0 1 0 0,0-1-1 0 0,-1 1 1 0 0,1 0-1 0 0,0 0 1 0 0,0 0-1 0 0,0 0 0 0 0,0-1 1 0 0,-1 1-1 0 0,1-1 1 0 0,0 1-1 0 0,0 0 1 0 0,-1-1-1 0 0,1 1 1 0 0,0 0-1 0 0,0 0 1 0 0,0-1-1 0 0,-4-15 1905 0 0,1-15-3377 0 0,1-121 2593 0 0,5 73 10202 0 0,4 79-9763 0 0,10 6-2903 0 0,-13-4 1795 0 0,4 1-454 0 0,48 7 870 0 0,-52-9-948 0 0,28 7 939 0 0,-2-1-506 0 0,-28-6-352 0 0,1-1-128 0 0,106 14 491 0 0,-106-13-515 0 0,61 5 90 0 0,19-2-199 0 0,750 10 423 0 0,-184-5-498 0 0,334 4-64 0 0,-127-4 88 0 0,-228-5 219 0 0,622 2 108 0 0,-434 7-314 0 0,3-10 3 0 0,-209 2 305 0 0,-7 2-427 0 0,616 4 15 0 0,-852-11 178 0 0,-269 0-154 0 0,-93 0 192 0 0,58-2 119 0 0,37 2-205 0 0,-97 0 171 0 0,1 0-142 0 0,11 1-32 0 0,-12 0 60 0 0,3-1 634 0 0,11 3-6008 0 0,9-24-17995 0 0,-16 0 21964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516 894 276 0 0,'-33'-21'99'0'0,"29"19"-80"0"0,0-1-1 0 0,1 0 1 0 0,-1 1 0 0 0,0-1 0 0 0,0 1-1 0 0,0 0 1 0 0,0 0 0 0 0,-1 1 0 0 0,1-1 0 0 0,0 1-1 0 0,-10-2 1 0 0,-23-7 8 0 0,34 10 3 0 0,-9 1-148 0 0,-18-15 308 0 0,-25-15-232 0 0,52 27 86 0 0,-64-12 4 0 0,35 8-87 0 0,28 6 275 0 0,-15-3-230 0 0,-10-4-35 0 0,26 6 55 0 0,-12-3 253 0 0,-70-7 9214 0 0,81 11-7794 0 0,-23-2 17221 0 0,71 4-18702 0 0,-33-2-33 0 0,30 0 626 0 0,-33 0-773 0 0,12 0 78 0 0,7 0-87 0 0,-4 0-29 0 0,-2 0 0 0 0,5 0 0 0 0,0-1 0 0 0,-1 2 0 0 0,12 1 0 0 0,46-6 0 0 0,-58 3 0 0 0,1 1 0 0 0,0-2 0 0 0,-1 1 0 0 0,-3 0 0 0 0,0-1 0 0 0,-1 1 0 0 0,0-2 0 0 0,2 2 0 0 0,1-1 0 0 0,-2 1 0 0 0,49-6 0 0 0,95-12 0 0 0,-149 17 0 0 0,92-10 0 0 0,-84 11 0 0 0,19-3 0 0 0,52-11 0 0 0,-36 4 0 0 0,-19 7 0 0 0,22-4 0 0 0,-41 5 0 0 0,9-4 0 0 0,19 1 0 0 0,-10 1 0 0 0,25 1 0 0 0,-19 1 0 0 0,21-1 0 0 0,0 1 0 0 0,-41 3 0 0 0,0 0 0 0 0,-4 0 0 0 0,3-1 0 0 0,-5 1 0 0 0,2 0 0 0 0,-2 0 0 0 0,3 0 0 0 0,0 0 0 0 0,1 0 0 0 0,-1 1 0 0 0,-2 2 0 0 0,0-2 0 0 0,1-1 0 0 0,-1 2 0 0 0,1-1 0 0 0,-4 1 0 0 0,2 0 0 0 0,1 1 0 0 0,1-2 0 0 0,-1 1 0 0 0,0 0 0 0 0,1 1 0 0 0,0 0 0 0 0,-2-2 0 0 0,-3 2 0 0 0,3 0 0 0 0,2-2 0 0 0,-3 1 0 0 0,3 0 0 0 0,-2-1 0 0 0,1 1 0 0 0,-3 0 0 0 0,3-2 0 0 0,1 2 0 0 0,0-1 0 0 0,2-1 0 0 0,-2 1 0 0 0,3 0 0 0 0,-5-1 0 0 0,3 0 0 0 0,3 0 0 0 0,-4 0 0 0 0,3-1 0 0 0,0 0 0 0 0,-4 1 0 0 0,-2-1 0 0 0,2 1 0 0 0,1 0 0 0 0,-2 0 0 0 0,2-1 0 0 0,0 0 0 0 0,3 0 0 0 0,-3 1 0 0 0,-1 0 0 0 0,-1-1 0 0 0,-1-1 0 0 0,5 1 0 0 0,-2 1 0 0 0,0-1 0 0 0,-1 0 0 0 0,13-1-35 0 0,-30 2 19 0 0,35-1-171 0 0,-35 1 162 0 0,53-5 149 0 0,-55 4-86 0 0,2 1-54 0 0,51-3 121 0 0,-53 2-158 0 0,2 1 7 0 0,75-4-226 0 0,-76 4 311 0 0,42-2-96 0 0,372-39-1099 0 0,-172 18 350 0 0,-243 23 826 0 0,59-6-358 0 0,-58 5 298 0 0,56-6 118 0 0,-23 4-215 0 0,-32 3 225 0 0,17 0-794 0 0,-17 0 4866 0 0,0-1-5972 0 0,4-27-23566 0 0,-10 23 24925 0 0,1 0 0 0 0,1 0 1 0 0,0-10-1 0 0,0 14 446 0 0,8-147-2508 0 0,-8 145 2669 0 0,-3-31 2557 0 0,2 10 972 0 0,-5 8 7892 0 0,6 16-11435 0 0,-6 30 449 0 0,2 0 0 0 0,-1 47 1 0 0,0 239 1065 0 0,1-248-1321 0 0,4-64-376 0 0,2 65 2208 0 0,1-64-2237 0 0,-2-3 133 0 0,0 1 0 0 0,0-1 0 0 0,1 0 0 0 0,-2 1 0 0 0,2-1 0 0 0,-1 0 0 0 0,2 0 0 0 0,-2 0 0 0 0,1 0 0 0 0,0 0 0 0 0,0-1 0 0 0,0 1 0 0 0,0-1 0 0 0,0 1 0 0 0,1-1 0 0 0,-1 1 0 0 0,3 0-1 0 0,-2-1 21 0 0,3-1-25 0 0,644-7-232 0 0,-541 4 67 0 0,-56 0 5 0 0,1 2 0 0 0,60 8 0 0 0,-91-5 40 0 0,-1-1-1 0 0,23-2 1 0 0,30 1-102 0 0,5 6-258 0 0,-30 1 252 0 0,-48-7 158 0 0,15 6-203 0 0,8 4 268 0 0,-22-8-77 0 0,29 11 148 0 0,-10-3-204 0 0,1-2 0 0 0,25 6 0 0 0,-46-13 101 0 0,2 0-46 0 0,62 15 10 0 0,-64-15 65 0 0,19 2 44 0 0,-6-3-105 0 0,31 5 34 0 0,-41-5-14 0 0,-2 0-19 0 0,7 0 25 0 0,-6 0-5 0 0,8 3 44 0 0,-6-2-101 0 0,-1 0 1 0 0,1 1 0 0 0,0-2-1 0 0,-1 0 1 0 0,0 0-1 0 0,1 0 1 0 0,6 0 0 0 0,-11 0 16 0 0,0 0 0 0 0,1 0 0 0 0,-2 0 0 0 0,2 0 1 0 0,-1-1-1 0 0,0 1 0 0 0,0 0 0 0 0,1-1 0 0 0,-2 0 1 0 0,1 1-1 0 0,1-1 0 0 0,-2 1 0 0 0,1-1 0 0 0,1 1 0 0 0,-2-1 1 0 0,1 0-1 0 0,0 1 0 0 0,0-2 0 0 0,-1 1 0 0 0,1 1 1 0 0,0-1-1 0 0,0 0 0 0 0,0 0 0 0 0,-1 0 0 0 0,0 0 1 0 0,1-1-1 0 0,0 2 0 0 0,-1-2 0 0 0,1 1 0 0 0,-1 0 0 0 0,0 0 1 0 0,0 0-1 0 0,0-2 0 0 0,0-52 120 0 0,-1 24-177 0 0,9-389-852 0 0,-7 359 715 0 0,13-92 1 0 0,-12 100 160 0 0,-2 43 30 0 0,0 1 1 0 0,1 0-1 0 0,0-1 1 0 0,0 1-1 0 0,1 0 1 0 0,2-10-1 0 0,-3 17-52 0 0,-1-35 95 0 0,1 28-24 0 0,-1 3-91 0 0,0 2 0 0 0,0-1 0 0 0,0 0 0 0 0,0 0 0 0 0,-1 1 0 0 0,0-2 0 0 0,-2-7 0 0 0,2 11-58 0 0,-35-3-453 0 0,-605-11 415 0 0,578 14 333 0 0,-315 0 672 0 0,209 3-582 0 0,-226-5 705 0 0,391 4-886 0 0,-5-1 124 0 0,-2 1 1 0 0,1 0-1 0 0,-19 2 1 0 0,-14 1 118 0 0,42-3-275 0 0,1 0 0 0 0,-1 1 0 0 0,1-1 0 0 0,-1 1 0 0 0,0-1 0 0 0,1 1 1 0 0,0-1-1 0 0,0 0 0 0 0,-1 0 0 0 0,1 1 0 0 0,-1 0 0 0 0,1-1 0 0 0,-1 1 0 0 0,1-1 0 0 0,0 1 0 0 0,0-1 0 0 0,0 1 0 0 0,0 0 0 0 0,-1 0 0 0 0,1-1 0 0 0,0 0 0 0 0,0 1 0 0 0,0 0 0 0 0,0 0 0 0 0,0-1 0 0 0,0 0 0 0 0,0 1 1 0 0,0 1-1 0 0,-1 27 200 0 0,2-21-270 0 0,-4 42 44 0 0,-13 69 1 0 0,5-47 116 0 0,6-39-290 0 0,-4 39-2776 0 0,8-68 2146 0 0,1 1-1 0 0,0-1 0 0 0,1 0 0 0 0,-1 1 0 0 0,0-1 0 0 0,1 0 0 0 0,1 1 0 0 0,-2-1 0 0 0,2 0 0 0 0,-1 0 0 0 0,1 0 1 0 0,4 7-1 0 0,-4-9 183 0 0,0-1 1 0 0,0 1 0 0 0,0-1 0 0 0,1 1 0 0 0,-1-1 0 0 0,0 1-1 0 0,1 0 1 0 0,0-2 0 0 0,0 2 0 0 0,-1-1 0 0 0,4 0 0 0 0,-4 0-1024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1 232 0 0,'0'0'-132'0'0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1668 0 0,'5'-12'16764'0'0,"-4"19"-15997"0"0,14 50 2419 0 0,24 57 1 0 0,-18-55-1981 0 0,18 78 1 0 0,-29-91-373 0 0,1-1 0 0 0,3 0 0 0 0,23 53 1 0 0,-36-96-111 0 0,5-6-528 0 0,2-1-171 0 0,-2-2-1 0 0,1 1 1 0 0,-1 0-1 0 0,-1-1 1 0 0,1 0-1 0 0,-1 1 0 0 0,0-2 1 0 0,0 0-1 0 0,-1 1 1 0 0,0-1-1 0 0,4-12 1 0 0,73-292-671 0 0,-49 173-686 0 0,-9 76-325 0 0,-9 27-4119 0 0,0 50-6157 0 0,-12-11 11668 0 0,1 0 0 0 0,-1 0 0 0 0,0 1 0 0 0,0-1 0 0 0,-1 0 0 0 0,1 1 0 0 0,-1-1 0 0 0,1 1 0 0 0,-1-1 0 0 0,0 1 0 0 0,0 0 0 0 0,0 6 0 0 0,5 66-5922 0 0,-3-58 4727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 3324 0 0,'16'-5'4025'0'0,"-5"2"-2920"0"0,-8 1-128 0 0,-9 4 5117 0 0,-7-1-5948 0 0,8 0-14 0 0,-1 0-1 0 0,1-1 0 0 0,1 2 1 0 0,-2-1-1 0 0,2 1 0 0 0,-9 4 1 0 0,11-5 221 0 0,-2 0-101 0 0,-1 1 0 0 0,0 0 0 0 0,1 0 0 0 0,0 1 0 0 0,-1-1 0 0 0,2 0 0 0 0,-1 1 0 0 0,0 0 0 0 0,0 0 0 0 0,1 1 0 0 0,-1-1 0 0 0,1 1 0 0 0,-4 7 0 0 0,5-10 346 0 0,1 5-158 0 0,1-6-400 0 0,0 0-1 0 0,0 1 0 0 0,0-1 1 0 0,0 1-1 0 0,-1-1 0 0 0,1 1 1 0 0,0 0-1 0 0,0-1 0 0 0,-1 0 1 0 0,1 1-1 0 0,0-1 0 0 0,0 1 1 0 0,0 0-1 0 0,0-1 1 0 0,0 0-1 0 0,0 1 0 0 0,0 0 1 0 0,0-1-1 0 0,0 1 0 0 0,1-1 1 0 0,-1 0-1 0 0,0 1 0 0 0,0 0 1 0 0,1-1-1 0 0,-1 1 0 0 0,0-1 1 0 0,0 0-1 0 0,0 1 0 0 0,6 5 89 0 0,1 0 0 0 0,-1-1-1 0 0,0 0 1 0 0,1-1-1 0 0,1 1 1 0 0,10 4 0 0 0,-11-6-106 0 0,0 0 1 0 0,0 1 0 0 0,-1 0 0 0 0,0-1 0 0 0,0 2-1 0 0,0 0 1 0 0,0 0 0 0 0,0 0 0 0 0,-1 1 0 0 0,0-1-1 0 0,5 8 1 0 0,-7-8-28 0 0,-1 1 0 0 0,0 0 0 0 0,1-1 0 0 0,-2 1 0 0 0,1 0 0 0 0,-2 0 0 0 0,2 0 0 0 0,-2 0 0 0 0,1 0 0 0 0,-1 0 0 0 0,0 0 0 0 0,0 0 0 0 0,-1 0 0 0 0,0 0 0 0 0,0 1 0 0 0,-1-1 0 0 0,-2 5 0 0 0,3-6-149 0 0,-1 0 1 0 0,0 0 0 0 0,0 0 0 0 0,-1 0-1 0 0,0 0 1 0 0,1-1 0 0 0,-1 1 0 0 0,-1-1 0 0 0,1 0-1 0 0,-1 0 1 0 0,0 0 0 0 0,1 0 0 0 0,-2-1 0 0 0,1 1-1 0 0,-10 4 1 0 0,-34 13-8599 0 0,42-19 6650 0 0,3-1 17 0 0,3 12-3320 0 0,0-11 4762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5424 0 0,'0'0'21501'0'0,"8"0"-20759"0"0,254-20 3341 0 0,-213 14-4411 0 0,-31 4 266 0 0,44-9-9378 0 0,-58 10 8077 0 0,0-1 0 0 0,0 1 0 0 0,0-1 0 0 0,0 0 0 0 0,-1 0 0 0 0,1-1 0 0 0,0 1 0 0 0,-1 0 0 0 0,0-1 0 0 0,0 0 0 0 0,0 0 0 0 0,0 0 0 0 0,3-5 0 0 0,1-2-219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66 460 0 0,'0'0'715'0'0,"-4"-18"1699"0"0,4-8-1410 0 0,0 23-769 0 0,-14-15 14297 0 0,9 59-12835 0 0,3 54-1 0 0,2-55-1457 0 0,0 63-676 0 0,0-37-3890 0 0,2-54 3790 0 0,-2-11-3 0 0,0 0 0 0 0,1 0 0 0 0,0 0 0 0 0,0 1 0 0 0,-1-2 0 0 0,0 1 0 0 0,1 0 0 0 0,0 0 0 0 0,0-1 0 0 0,-1 1 0 0 0,1 0 0 0 0,0 0 0 0 0,0-1 0 0 0,0 1 0 0 0,0-1 0 0 0,0 1 0 0 0,0 0 0 0 0,0-1 0 0 0,0 0 0 0 0,0 0 0 0 0,2 1 0 0 0,6 0-1493 0 0,-5-1 459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11 3560 0 0,'0'0'4923'0'0,"-4"-2"-3875"0"0,-13-4-69 0 0,13 4-53 0 0,-79 9 2889 0 0,51-5-4058 0 0,0 3 0 0 0,-60 14 0 0 0,35-6-3855 0 0,35-6 1642 0 0,20-6 2052 0 0,1 0-1 0 0,-1 0 1 0 0,1-1 0 0 0,-1 0 0 0 0,1 1 0 0 0,-1 0 0 0 0,0-1-1 0 0,0 0 1 0 0,1 0 0 0 0,-1 1 0 0 0,1-1 0 0 0,-4-1 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4472 0 0,'0'0'12719'0'0,"10"-13"-6036"0"0,-9 13-6285 0 0,1-2 0 0 0,-1 1 0 0 0,0 1 0 0 0,1-2 0 0 0,-1 1 0 0 0,0 1 0 0 0,1-1 0 0 0,-1 0 0 0 0,1 0 0 0 0,-1 1 0 0 0,1 0 0 0 0,-1-1 0 0 0,1 1 0 0 0,2-1 0 0 0,14 17 3129 0 0,-7-4-4172 0 0,63 65 665 0 0,130 103 1 0 0,-154-141-21 0 0,-37-30 0 0 0,0 1 0 0 0,-4-3-48 0 0,-8-6 11 0 0,-1-1 1 0 0,0 0-1 0 0,0 1 1 0 0,0-1-1 0 0,1 0 0 0 0,-1 1 1 0 0,0-1-1 0 0,0 0 1 0 0,1 0-1 0 0,-1 0 0 0 0,0 1 1 0 0,0-1-1 0 0,0 1 1 0 0,1-1-1 0 0,-1 1 0 0 0,0-1 1 0 0,0 0-1 0 0,0 0 1 0 0,0 1-1 0 0,0-1 0 0 0,0 1 1 0 0,0-1-1 0 0,0 1 1 0 0,0-1-1 0 0,0 0 0 0 0,0 0 1 0 0,0 1-1 0 0,-1-1 1 0 0,1 1-1 0 0,0-1 1 0 0,0 0-1 0 0,-1 2 0 0 0,-12 10-505 0 0,-30 14 347 0 0,28-19-3 0 0,-22 18-799 0 0,0 2 0 0 0,-38 37 0 0 0,62-55-654 0 0,11-8 1387 0 0,1 0 1 0 0,-1 1-1 0 0,0-2 0 0 0,0 2 1 0 0,1-1-1 0 0,-1 0 0 0 0,1 0 1 0 0,0 0-1 0 0,-1 1 0 0 0,1-1 1 0 0,-1 3-1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4348 0 0,'0'0'11309'0'0,"-1"7"-10710"0"0,-7 175 3279 0 0,9-102-5281 0 0,-1-16-3450 0 0,0-60 3573 0 0,4-2-849 0 0,2 2 1437 0 0,23-30-8565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0 265 284 0 0,'0'0'9227'0'0,"5"-2"-8966"0"0,15-8 35 0 0,-14 7 2979 0 0,1-4-1796 0 0,-6 7-1420 0 0,0 0 1 0 0,-1-1-1 0 0,1 0 0 0 0,0 1 0 0 0,0-1 0 0 0,0 1 0 0 0,-1 0 0 0 0,1-1 0 0 0,0 0 1 0 0,0 0-1 0 0,-1 1 0 0 0,1-1 0 0 0,0 0 0 0 0,-1 0 0 0 0,1 1 0 0 0,-1-1 0 0 0,0 0 1 0 0,1 0-1 0 0,-1 0 0 0 0,0 0 0 0 0,1 0 0 0 0,-1-1 0 0 0,0-15 201 0 0,3-29 66 0 0,-2 43-242 0 0,-1-54 192 0 0,0 44-204 0 0,0-3-9 0 0,-1 10-32 0 0,1 1 0 0 0,0-2 0 0 0,0 2 0 0 0,1-1 0 0 0,-1 1 0 0 0,4-9 0 0 0,-4 12 87 0 0,-4-22-59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12 3008 0 0,'0'0'3919'0'0,"-1"-1"-3712"0"0,1 0 0 0 0,-1 0 0 0 0,1 1 0 0 0,0 0 1 0 0,-1-1-1 0 0,0 0 0 0 0,0 0 0 0 0,0 1 0 0 0,1-1 0 0 0,0 1 0 0 0,-1-1 0 0 0,0 0 0 0 0,0 1 0 0 0,0 0 0 0 0,0 0 0 0 0,0-1 0 0 0,1 1 0 0 0,-1-1 0 0 0,0 1 0 0 0,0 0 0 0 0,-1 0 0 0 0,-38 5 2268 0 0,1 3 0 0 0,-67 23 0 0 0,-79 37-978 0 0,183-67-1496 0 0,-45 17-371 0 0,15-7-1777 0 0,1 2-1 0 0,-1 1 1 0 0,-42 27 0 0 0,74-41 1982 0 0,-1 1 0 0 0,0-1 0 0 0,1 1 0 0 0,-1 0 0 0 0,1 0 1 0 0,-1-1-1 0 0,1 1 0 0 0,-1 0 0 0 0,0 0 0 0 0,1 0 0 0 0,0-1 0 0 0,0 1 0 0 0,-1 0 1 0 0,1 0-1 0 0,0-1 0 0 0,-1 1 0 0 0,1 1 0 0 0,0-2 0 0 0,0 1 0 0 0,0 0 1 0 0,0 0-1 0 0,0 0 0 0 0,0 0 0 0 0,0 0 0 0 0,0-1 0 0 0,1 1 0 0 0,-1 1 1 0 0,0-1-1 0 0,1-1 0 0 0,-1 1 0 0 0,0 1 0 0 0,16 19-3579 0 0,-2-13 2298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 5200 0 0,'0'0'8678'0'0,"-5"4"-7642"0"0,-6 3-261 0 0,-2 0-1 0 0,2-2 1 0 0,-1 0-1 0 0,-1 1 1 0 0,1-3-1 0 0,-27 7 1 0 0,-137 31 359 0 0,64-5-8621 0 0,110-34 6572 0 0,-6 1-3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 5344 0 0,'28'-18'15870'0'0,"-46"25"-14505"0"0,-27 12-650 0 0,42-18-335 0 0,-5 3 202 0 0,12 2 2452 0 0,0-3-3004 0 0,0 1 0 0 0,0-1 0 0 0,1 0 0 0 0,-1-1 0 0 0,1 0 0 0 0,-1 0 0 0 0,11 3 0 0 0,-10-4 7 0 0,1 0-23 0 0,-1 1-1 0 0,0-1 1 0 0,0 1 0 0 0,0 0-1 0 0,0 0 1 0 0,0 1 0 0 0,0-1-1 0 0,-1 1 1 0 0,7 4 0 0 0,-10-5-34 0 0,0 0 0 0 0,1 0 1 0 0,-2 0-1 0 0,1 0 0 0 0,0 0 0 0 0,0 1 1 0 0,0-2-1 0 0,-1 1 0 0 0,1 1 0 0 0,-1-1 1 0 0,1 0-1 0 0,-1 0 0 0 0,0 1 0 0 0,0-1 1 0 0,0 0-1 0 0,0 1 0 0 0,0-1 0 0 0,-1 0 1 0 0,1 1-1 0 0,-1-2 0 0 0,1 1 0 0 0,-1 1 0 0 0,-2 2 1 0 0,1 3-42 0 0,-2 2-342 0 0,-2-1 0 0 0,1 1 0 0 0,-13 14 0 0 0,5-6-2608 0 0,3-3-571 0 0,1-6-2551 0 0,2-5 360 0 0,1-2 1252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19 161 3440 0 0,'-19'6'28668'0'0,"66"-33"-28512"0"0,2 2 1 0 0,0 2-1 0 0,95-29 1 0 0,-77 29-124 0 0,-4 7-44 0 0,-61 16-5 0 0,-1 0 0 0 0,0 0 0 0 0,0 0 0 0 0,1 0 0 0 0,-1 0 0 0 0,0 1 0 0 0,0-1 0 0 0,0 1 0 0 0,0-1 0 0 0,1 0 0 0 0,-2 0 0 0 0,2 1 0 0 0,-1 0 0 0 0,0 0 0 0 0,0-1 0 0 0,0 0 0 0 0,2 3 0 0 0,-2-3-32 0 0,-1 1 22 0 0,0-1 0 0 0,1 1 0 0 0,0 0 0 0 0,-1-1 0 0 0,1 1 0 0 0,-1 0 0 0 0,0 0 0 0 0,0 0 0 0 0,1-1 0 0 0,-1 1 0 0 0,1 0-1 0 0,-1 0 1 0 0,0-1 0 0 0,0 1 0 0 0,0 0 0 0 0,0 0 0 0 0,0 0 0 0 0,0 0 0 0 0,0 0 0 0 0,0-1 0 0 0,0 1 0 0 0,0 0 0 0 0,0 0 0 0 0,-1-1 0 0 0,1 1-1 0 0,0 0 1 0 0,-1 0 0 0 0,1 1 0 0 0,-9 19-131 0 0,9-21 157 0 0,-21 40-246 0 0,-2-1 0 0 0,-32 40-1 0 0,-30 50-131 0 0,74-109 385 0 0,7-14 16 0 0,0 0 1 0 0,1 1-1 0 0,0-1 1 0 0,1 1-1 0 0,0-1 1 0 0,-1 0-1 0 0,2 1 1 0 0,-1 0-1 0 0,1 0 1 0 0,0 0 0 0 0,0 1-1 0 0,1-2 1 0 0,1 13-1 0 0,0-17-5 0 0,-1 0 0 0 0,1 1 0 0 0,-1-1 0 0 0,0 0 0 0 0,1 1 0 0 0,0-1 0 0 0,0-1 0 0 0,0 2 0 0 0,0-1 0 0 0,0-1 0 0 0,1 2 0 0 0,-1-2 0 0 0,0 2 0 0 0,1-2 0 0 0,-1 1 0 0 0,2-1 0 0 0,-2 1 0 0 0,1-1 0 0 0,0 1 0 0 0,-1-2 0 0 0,2 2 0 0 0,-2-1 0 0 0,2 0 0 0 0,-1 0 0 0 0,0 0 0 0 0,0 0 0 0 0,4 0-1 0 0,2 1 43 0 0,1 1 0 0 0,0-2-1 0 0,0 1 1 0 0,0-1 0 0 0,0-1-1 0 0,12 0 1 0 0,-6-1-89 0 0,9 1-726 0 0,0-2 0 0 0,45-8 0 0 0,-60 6-429 0 0,0 1 0 0 0,0 0 0 0 0,0 0 0 0 0,11-7 0 0 0,-14 5-517 0 0,1 1 1 0 0,-1 0-1 0 0,0-2 1 0 0,1 1-1 0 0,-2 0 1 0 0,6-8-1 0 0,13-29-8507 0 0,-17 28 8947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28 3480 0 0,'-1'-4'2073'0'0,"1"3"-1535"0"0,0 0 1 0 0,-1 0 0 0 0,1 0 0 0 0,0 0 0 0 0,-1 1 0 0 0,1-2 0 0 0,0 1 0 0 0,-1 1 0 0 0,1-1 0 0 0,-1 0 0 0 0,0 0 0 0 0,0 0 0 0 0,1 1 0 0 0,-1-1 0 0 0,0 0 0 0 0,0 0 0 0 0,1 1-1 0 0,-1-1 1 0 0,-1 0 0 0 0,-24-5 3552 0 0,-35 12-4303 0 0,38-2 1598 0 0,-153 15-1118 0 0,64-4-7564 0 0,108-15 4890 0 0,-32-3-7965 0 0,34 3 8896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4472 0 0,'0'0'1869'0'0,"-2"5"-87"0"0,-6 7 435 0 0,1 1 1 0 0,0 0-1 0 0,-4 16 0 0 0,-23 87 2250 0 0,14-42-3699 0 0,14-55-1255 0 0,-5 25-2576 0 0,11-41 2325 0 0,0-1 0 0 0,0 1 0 0 0,1-1 0 0 0,-1 0-1 0 0,1 1 1 0 0,-1-1 0 0 0,0 0 0 0 0,2 0 0 0 0,-1 1 0 0 0,1 1 0 0 0,-1-1-1616 0 0,12 8-3409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2804 0 0,'-11'-9'6826'0'0,"11"8"-6242"0"0,-1 1 0 0 0,0-1 0 0 0,0 1 0 0 0,1 0 0 0 0,-1 0-1 0 0,0-1 1 0 0,0 1 0 0 0,1 0 0 0 0,-1 0 0 0 0,0-1 0 0 0,0 1 0 0 0,0 0 0 0 0,0 0-1 0 0,0 0 1 0 0,0 0 0 0 0,1 0 0 0 0,-1 0 0 0 0,0 1 0 0 0,0-1 0 0 0,1 0 0 0 0,-1 1-1 0 0,-1-1 1 0 0,2 0 0 0 0,-2 1 0 0 0,2 9 2728 0 0,8 10-3855 0 0,1-3 833 0 0,0 1-1 0 0,1-1 0 0 0,1 0 0 0 0,0-1 0 0 0,1-1 0 0 0,1 0 0 0 0,0-1 0 0 0,2 0 0 0 0,-1-1 1 0 0,1-1-1 0 0,1 1 0 0 0,26 13 0 0 0,0-10-629 0 0,-35-13 171 0 0,-1-1 0 0 0,1 0 1 0 0,0 1-1 0 0,0 0 0 0 0,0 1 1 0 0,-1 0-1 0 0,0 0 0 0 0,11 9 1 0 0,-16-12 122 0 0,-1-1 1 0 0,1 1 0 0 0,0 1 0 0 0,-1-2-1 0 0,1 1 1 0 0,-1 0 0 0 0,0 0 0 0 0,1 0-1 0 0,-1 0 1 0 0,0 1 0 0 0,1-2 0 0 0,-1 1-1 0 0,0 1 1 0 0,0-2 0 0 0,0 1 0 0 0,0 1-1 0 0,0-2 1 0 0,0 2 0 0 0,0-1 0 0 0,0-1-1 0 0,0 2 1 0 0,-1-1 0 0 0,0 1 0 0 0,-16 31-454 0 0,-32 21 324 0 0,47-52 166 0 0,-103 105-444 0 0,37-36-6629 0 0,77-107-10788 0 0,-3 19 16359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3008 0 0,'-5'2'1456'0'0,"-15"9"-22"0"0,18-10-1065 0 0,1 0 0 0 0,-1 1 0 0 0,1-1 0 0 0,-1 1 1 0 0,1-1-1 0 0,0 1 0 0 0,0-1 0 0 0,0 2 0 0 0,0-2 0 0 0,0 1 0 0 0,0 0 0 0 0,0 0 1 0 0,1 0-1 0 0,-1-1 0 0 0,0 4 0 0 0,1-3 51 0 0,-11 39 2936 0 0,-6 54 0 0 0,12-49-2875 0 0,0 48-1 0 0,5-92-760 0 0,0 0 1 0 0,0 0-1 0 0,0-1 1 0 0,1 1-1 0 0,-1 0 0 0 0,1 0 1 0 0,-1-1-1 0 0,0 2 0 0 0,1-2 1 0 0,0 1-1 0 0,0-1 0 0 0,-1 1 1 0 0,2-1-1 0 0,-1 1 0 0 0,-1-1 1 0 0,2 1-1 0 0,-1-1 0 0 0,0 1 1 0 0,1-1-1 0 0,-1 0 0 0 0,1 0 1 0 0,-1 0-1 0 0,1 0 1 0 0,1 1-1 0 0,29-18-9801 0 0,-20 6 8544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16 3632 0 0,'0'0'3479'0'0,"6"-6"-1715"0"0,-9-1 5030 0 0,-14 6-5626 0 0,-2 0 0 0 0,-33 5 0 0 0,-95 23-500 0 0,88-15-808 0 0,54-11 25 0 0,-99 23-1763 0 0,93-21 862 0 0,1 0 1 0 0,-1 1-1 0 0,1 0 0 0 0,0 1 1 0 0,1 0-1 0 0,-1 1 0 0 0,-10 9 1 0 0,18-14 607 0 0,1 0 0 0 0,1 1 0 0 0,-2-1 0 0 0,1 1 0 0 0,1-1 0 0 0,-1 0 0 0 0,0 1 0 0 0,1-1 1 0 0,-1 1-1 0 0,1 0 0 0 0,0 0 0 0 0,-1-1 0 0 0,1 1 0 0 0,0-1 0 0 0,-1 1 0 0 0,1-1 0 0 0,1 4 0 0 0,-1-2-932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4164 0 0,'0'0'4564'0'0,"10"8"4082"0"0,-39 6-7552 0 0,1 0 0 0 0,-57 17 0 0 0,63-25-1093 0 0,-44 12-1843 0 0,5-11-3959 0 0,44-12-2628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3572 0 0,'-6'-4'16805'0'0,"4"10"-12295"0"0,2 14-7644 0 0,0-16 4917 0 0,0 3-1124 0 0,8 26 1488 0 0,-7-29-2184 0 0,1 1 0 0 0,-2-2 0 0 0,2 1 0 0 0,0 0 0 0 0,0 0 0 0 0,0-1 0 0 0,0 1 0 0 0,1-1 0 0 0,-1 1 0 0 0,1-1 0 0 0,-1 0 0 0 0,1 0 0 0 0,0-1 0 0 0,7 6 0 0 0,-3-2-768 0 0,-5-6 521 0 0,0 1 1 0 0,0 1-1 0 0,0-1 0 0 0,0-1 1 0 0,0 0-1 0 0,1 1 1 0 0,-2 0-1 0 0,2-1 1 0 0,-1 0-1 0 0,0 0 1 0 0,0 1-1 0 0,0-2 1 0 0,0 1-1 0 0,0 0 0 0 0,1 0 1 0 0,-1-1-1 0 0,3 0 1 0 0,31-12-3053 0 0,-27 6 2372 0 0,1 1-1 0 0,0-1 1 0 0,-2 0-1 0 0,0-1 0 0 0,1 1 1 0 0,12-19-1 0 0,17-28-306 0 0,-23 32 1999 0 0,-13 20 79 0 0,6 1 4987 0 0,-17 53-3726 0 0,-1 0-1 0 0,-22 61 1 0 0,20-73-1415 0 0,5-15-290 0 0,-2 10-352 0 0,-2 1 0 0 0,-2-1 0 0 0,-29 59 0 0 0,36-85-363 0 0,-25 43-1978 0 0,10-19-1984 0 0,19-31 3223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1656 0 0,'0'0'4087'0'0,"-4"2"-2849"0"0,3 1-809 0 0,-1-3-186 0 0,2 1 0 0 0,-2 1 0 0 0,1-2 0 0 0,0 1 1 0 0,0 0-1 0 0,-1 0 0 0 0,1 0 0 0 0,-1 0 0 0 0,1-1 0 0 0,0 1 1 0 0,0 0-1 0 0,-4-1 0 0 0,10 41 4849 0 0,7 79 462 0 0,-8-59-5149 0 0,-3-32-7346 0 0,-7-21 4799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3232 0 0,'10'-14'4917'0'0,"-8"8"-4333"0"0,1 1-1 0 0,0 0 1 0 0,0 0-1 0 0,0 0 1 0 0,0 0-1 0 0,1 1 1 0 0,0 0-1 0 0,0-1 1 0 0,0 1-1 0 0,0 1 1 0 0,1-1-1 0 0,-1 1 1 0 0,1-1-1 0 0,0 2 1 0 0,1-1-1 0 0,-2 0 1 0 0,2 0-1 0 0,-1 2 1 0 0,1-2-1 0 0,10 0 1 0 0,-14 3-212 0 0,19-1 803 0 0,-19 0-1161 0 0,-2 1-1 0 0,1 0 1 0 0,0 0-1 0 0,0 0 1 0 0,0 0-1 0 0,0 0 1 0 0,0 0-1 0 0,-1 0 1 0 0,1 1-1 0 0,1-1 1 0 0,-2 0-1 0 0,1 1 1 0 0,0-1-1 0 0,0 0 1 0 0,0 0-1 0 0,-1 1 1 0 0,1-1 0 0 0,0 1-1 0 0,0-1 1 0 0,-1 1-1 0 0,1-1 1 0 0,0 1-1 0 0,0 1 1 0 0,-2 3-10 0 0,0 0 1 0 0,-1-1-1 0 0,0 1 1 0 0,0-1 0 0 0,0 1-1 0 0,-1-1 1 0 0,1 0-1 0 0,-1 1 1 0 0,0-1-1 0 0,0-1 1 0 0,0 1-1 0 0,-1-1 1 0 0,0 1 0 0 0,0-1-1 0 0,-5 5 1 0 0,-2 1 103 0 0,10-7 69 0 0,0-2-183 0 0,-10 10 818 0 0,11-10-696 0 0,-1 0 0 0 0,1 1 0 0 0,-1-1 0 0 0,1 1-1 0 0,0-1 1 0 0,0 0 0 0 0,-1 1 0 0 0,1-1 0 0 0,0 0 0 0 0,-1 0 0 0 0,1 1 0 0 0,0-1-1 0 0,-1 1 1 0 0,1-1 0 0 0,0 1 0 0 0,0-1 0 0 0,0 0 0 0 0,0 1 0 0 0,0-1 0 0 0,0 1 0 0 0,0-1-1 0 0,0 1 1 0 0,0-1 0 0 0,0 0 0 0 0,0 1 0 0 0,0-1 0 0 0,0 1 0 0 0,0-1 0 0 0,0 1-1 0 0,0-1 1 0 0,0 1 0 0 0,83 43 608 0 0,-73-37-1475 0 0,1-1 0 0 0,-1 1 0 0 0,12 12 0 0 0,-20-18-64 0 0,-2 1 280 0 0,1 0 1 0 0,0-1-1 0 0,0 1 1 0 0,0 0-1 0 0,-1-1 1 0 0,2 1-1 0 0,-1-1 1 0 0,0 1-1 0 0,0-1 1 0 0,0 1-1 0 0,1-1 1 0 0,-1 0-1 0 0,0 1 1 0 0,1-2-1 0 0,-1 2 1 0 0,1-1-1 0 0,-1-1 1 0 0,2 1-1 0 0,0 1 1 0 0,0-1-1704 0 0,19-2-7139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1000 0 0,'0'0'24920'0'0,"7"2"-24666"0"0,46 11 243 0 0,1-4 1 0 0,0-2-1 0 0,82 0 1 0 0,-16 0-436 0 0,125 3 103 0 0,169 1-319 0 0,-369-10 222 0 0,11 1-110 0 0,260 5-235 0 0,-301-7 356 0 0,-7 0-31 0 0,8 0-21 0 0,45 0-13 0 0,-58 0 61 0 0,2 0-52 0 0,102 0-187 0 0,-103 0 163 0 0,22 1-37 0 0,-13 0 55 0 0,-10 0 24 0 0,33-1-110 0 0,-33 1 146 0 0,0-1-159 0 0,12 1 64 0 0,-11 0 40 0 0,0-1-88 0 0,10 0 91 0 0,-10 1-57 0 0,63 7-79 0 0,-45-4 111 0 0,-19-4 50 0 0,0 0-37 0 0,9 3 42 0 0,-9-2-9 0 0,1-1-66 0 0,86 12 160 0 0,-86-12-25 0 0,21 2-288 0 0,10-1 80 0 0,-31-1 163 0 0,17 2-151 0 0,-7-1 111 0 0,-10 0-64 0 0,56 2 98 0 0,-56-3-54 0 0,-1 1 21 0 0,307 23 121 0 0,-229-15-146 0 0,69 5 221 0 0,205 15-545 0 0,54-14 497 0 0,-370-14-183 0 0,213 4-181 0 0,-176-6-13 0 0,-74 1 197 0 0,3 0-26 0 0,161-5 200 0 0,-162 5-113 0 0,-1 0-33 0 0,8 0-63 0 0,49-4 90 0 0,-56 4-30 0 0,-1-1-58 0 0,7 1-10 0 0,-7 0 49 0 0,23-2-184 0 0,1 0 903 0 0,-9 3-3723 0 0,-37 25-14643 0 0,16-23 16838 0 0,0-1 0 0 0,0 0-1 0 0,-1 0 1 0 0,1 0 0 0 0,-1-1 0 0 0,1 1-1 0 0,-8 1 1 0 0,-4-1-642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3816 0 0,'0'3'26428'0'0,"2"1"-24446"0"0,1 13-6322 0 0,-2-9 6545 0 0,62 233-611 0 0,-8-47-512 0 0,-25-55-1082 0 0,-26-126 0 0 0,1 2 0 0 0,-1 0 0 0 0,-4-15 0 0 0,0 0 0 0 0,0 0 0 0 0,0 0 0 0 0,0 0 0 0 0,0 1 0 0 0,1-1 0 0 0,-1 0 0 0 0,0 1 0 0 0,0-1 0 0 0,0 0 0 0 0,0 1 0 0 0,1-1 0 0 0,-1 0 0 0 0,0 1 0 0 0,0-1 0 0 0,0 0 0 0 0,0 0 0 0 0,0 0 0 0 0,0 0 0 0 0,1 0 0 0 0,-1 0 0 0 0,0 0 0 0 0,0 1 0 0 0,1-1 0 0 0,-1 0 0 0 0,0 0 0 0 0,1 0 0 0 0,-1 0 0 0 0,0 0 0 0 0,0 0 0 0 0,0 0 0 0 0,1 1 0 0 0,-1-1 0 0 0,0 0 0 0 0,1 0 0 0 0,-1 0 0 0 0,0-1 0 0 0,1 1 0 0 0,-1 0 0 0 0,0 0 0 0 0,1 0 0 0 0,-1 0 0 0 0,0 0 0 0 0,0 0 0 0 0,4-4 0 0 0,-1 0 0 0 0,-1 1 0 0 0,2-1 0 0 0,-2 0 0 0 0,1 0 0 0 0,-1 0 0 0 0,0 0 0 0 0,0-1 0 0 0,-1 1 0 0 0,1 0 0 0 0,-1-1 0 0 0,1-5 0 0 0,13-72 0 0 0,-10 53 0 0 0,10-59-943 0 0,4 1 0 0 0,42-121 1 0 0,-56 196 459 0 0,14-33-2227 0 0,-2 18-2977 0 0,14 67-12913 0 0,-26-28 17121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 0 0,'4'0'1539'0'0,"10"0"-95"0"0,-10 0-134 0 0,0 1-103 0 0,5-1-187 0 0,-5 0-528 0 0,0 0 0 0 0,0 0-1 0 0,0 0 1 0 0,0 1-1 0 0,0-1 1 0 0,0 1 0 0 0,-1 0-1 0 0,7 3 1 0 0,-8-4 142 0 0,24 20 1901 0 0,-25-17-2458 0 0,0-1 0 0 0,-1 0 0 0 0,1 1 1 0 0,0-1-1 0 0,-1 1 0 0 0,0-1 0 0 0,0 0 1 0 0,0 1-1 0 0,0 0 0 0 0,0-1 0 0 0,0 0 1 0 0,-1 1-1 0 0,0-1 0 0 0,0 0 0 0 0,1 1 1 0 0,-1-1-1 0 0,-1 4 0 0 0,-26 46 695 0 0,10-19 452 0 0,18-30-936 0 0,0 0-156 0 0,0 0 1 0 0,0 0-1 0 0,0 1 0 0 0,0-1 1 0 0,0 0-1 0 0,1 0 1 0 0,0 1-1 0 0,0-1 0 0 0,0 0 1 0 0,0 0-1 0 0,1 0 0 0 0,-1 0 1 0 0,1 0-1 0 0,0 0 0 0 0,-1 0 1 0 0,5 3-1 0 0,0 2-70 0 0,0 0 0 0 0,1 0-1 0 0,1-1 1 0 0,13 11 0 0 0,-17-16-41 0 0,7 7 1 0 0,5 24-189 0 0,-15-31 104 0 0,0 2 1 0 0,0-1-1 0 0,0 0 1 0 0,0 0-1 0 0,0 0 1 0 0,-1 1 0 0 0,0-1-1 0 0,0 0 1 0 0,0 0-1 0 0,0 0 1 0 0,0 1-1 0 0,-1-1 1 0 0,0 0-1 0 0,0 0 1 0 0,0 1-1 0 0,1-1 1 0 0,-2 0-1 0 0,1 0 1 0 0,-1 0-1 0 0,-1 3 1 0 0,0-3-110 0 0,0 0 1 0 0,0 0-1 0 0,-1 0 1 0 0,1 0 0 0 0,-1-1-1 0 0,0 1 1 0 0,1 0-1 0 0,-1-2 1 0 0,-1 2-1 0 0,1-2 1 0 0,1 1-1 0 0,-8 1 1 0 0,-49 11-4803 0 0,59-13 4769 0 0,-1-1-1263 0 0,-5 3-1735 0 0,3-2 911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1904 0 0,'6'-5'18331'0'0,"2"55"-16735"0"0,2 66 0 0 0,0 11-291 0 0,-8-83-936 0 0,-3-37-309 0 0,1 1-1 0 0,1-1 1 0 0,-1 1 0 0 0,1 0 0 0 0,0-1-1 0 0,4 12 1 0 0,-4-12-272 0 0,0-1 0 0 0,0 0 0 0 0,-1 0 0 0 0,0 0-1 0 0,0 0 1 0 0,-2 10 0 0 0,-5 13-4997 0 0,3-21 4505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21 205 2068 0 0,'-4'-6'1760'0'0,"1"0"1"0"0,0-1-1 0 0,0 1 0 0 0,0-1 1 0 0,-2-11 2091 0 0,7-3 739 0 0,1 12-3889 0 0,2 1-1 0 0,0 0 1 0 0,1 1-1 0 0,-1-1 1 0 0,0 1 0 0 0,2 0-1 0 0,-1 1 1 0 0,1-1-1 0 0,11-9 1 0 0,-8 10-368 0 0,0-1 0 0 0,-1 1 0 0 0,1 0 0 0 0,1 0 0 0 0,0 2 0 0 0,-1-1 0 0 0,14-3 0 0 0,-21 8-186 0 0,-2 0-125 0 0,0-1 1 0 0,0 1-1 0 0,0-1 1 0 0,0 1-1 0 0,0 0 1 0 0,0 0-1 0 0,1 0 1 0 0,-2 0-1 0 0,2 0 1 0 0,-1 0-1 0 0,0 0 1 0 0,0 1-1 0 0,0-1 1 0 0,0 0-1 0 0,0 1 1 0 0,0-1 0 0 0,1 1-1 0 0,1 1-20 0 0,-1 1 0 0 0,1-1 0 0 0,-1 0 0 0 0,-1 1 0 0 0,2 0 1 0 0,-2 0-1 0 0,1-1 0 0 0,0 1 0 0 0,-1 0 0 0 0,0 0 0 0 0,1 0 0 0 0,-1 0 0 0 0,-1 0 0 0 0,1 1 0 0 0,0-1 0 0 0,0 0 1 0 0,-1 1-1 0 0,0 4 0 0 0,0-5-12 0 0,-4 17 26 0 0,1-7-43 0 0,0 1 1 0 0,-2-1 0 0 0,-7 20-1 0 0,10-28 36 0 0,1-3-79 0 0,-32 47-120 0 0,33-49 248 0 0,-1 0 1 0 0,1 1 0 0 0,-1-1 0 0 0,0 0 0 0 0,0 1 0 0 0,1-1-1 0 0,-1 1 1 0 0,1-1 0 0 0,-1 0 0 0 0,0 0 0 0 0,1 1-1 0 0,-1 0 1 0 0,1-1 0 0 0,0 1 0 0 0,-1-1 0 0 0,0 1-1 0 0,1-1 1 0 0,-1 1 0 0 0,1 0 0 0 0,0-1 0 0 0,0 1 0 0 0,0 0-1 0 0,-1-1 1 0 0,1 1 0 0 0,0-1 0 0 0,0 1 0 0 0,0 1-1 0 0,13 5 1424 0 0,-9-4-1926 0 0,2-2 504 0 0,48 17 307 0 0,-45-14-318 0 0,54 32-198 0 0,66 48 1 0 0,-124-80-2145 0 0,13 13 4724 0 0,-11-12-5538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19 572 0 0,'-11'-19'23427'0'0,"11"27"-22918"0"0,4 153 2453 0 0,0 10-5816 0 0,-4-156 2153 0 0,0-13 189 0 0,0 0 1 0 0,0 0 0 0 0,-1 0-1 0 0,2 1 1 0 0,-1-2 0 0 0,0 1-1 0 0,0 1 1 0 0,0-2-1 0 0,1 1 1 0 0,-1 1 0 0 0,1-2-1 0 0,0 2 1 0 0,-1-2 0 0 0,1 1-1 0 0,2 3 1 0 0,32-24-14202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3664 0 0,'0'0'7004'0'0,"-6"0"-5780"0"0,-11-1 303 0 0,0 2 0 0 0,0 0 0 0 0,-17 3 1 0 0,-59 15 875 0 0,29-5-3992 0 0,0-3-3352 0 0,54-11 3730 0 0,-42 8-9845 0 0,41-3 9653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4564 0 0,'0'0'13343'0'0,"-6"2"-12877"0"0,-48 6 626 0 0,0-2 0 0 0,-69-1 0 0 0,67-3-1389 0 0,37-1-587 0 0,-63-1-2672 0 0,28-6-7966 0 0,53 5 9656 0 0,0-1 240 0 0,-2-8 228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4780 0 0,'0'0'11514'0'0,"-2"8"-10578"0"0,-10 26 241 0 0,2 1 1 0 0,2 0 0 0 0,1 0 0 0 0,-4 52 0 0 0,12-70-2730 0 0,0 1 0 0 0,6 30 0 0 0,15 33-11773 0 0,-19-66 10275 0 0,2 0 1482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5937 0 0,'0'0'20659'0'0,"8"-3"-19934"0"0,28-10 386 0 0,1 1 0 0 0,1 2 0 0 0,68-8 0 0 0,127 5-3708 0 0,-209 15 589 0 0,-9 1-3676 0 0,-28 23-13245 0 0,9-21 17374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3112 0 0,'-5'8'19522'0'0,"29"-11"-19095"0"0,4 0 845 0 0,0 1 0 0 0,46 3-1 0 0,-46 5-1060 0 0,-26-5-217 0 0,-1 2-18 0 0,0 0 0 0 0,1 0 0 0 0,-1 0 0 0 0,-1 0 0 0 0,1 0 0 0 0,-1 0 0 0 0,1 0 0 0 0,-1 6-1 0 0,-12 10-77 0 0,-1 0-1 0 0,-1-2 1 0 0,-30 30-1 0 0,38-40 155 0 0,4-6-1 0 0,0 1-1 0 0,1 0 0 0 0,-1 0 0 0 0,1 0 0 0 0,0 0 1 0 0,0 0-1 0 0,-1 1 0 0 0,1-1 0 0 0,-1 5 0 0 0,1 8 661 0 0,4-2-203 0 0,0-5-496 0 0,-1-7 13 0 0,-1 0 0 0 0,-1 0 1 0 0,1 0-1 0 0,1 0 0 0 0,-2 1 1 0 0,2-2-1 0 0,-1 1 0 0 0,0 0 1 0 0,1 0-1 0 0,-1-1 0 0 0,0 1 1 0 0,1 0-1 0 0,-1 0 0 0 0,3-1 1 0 0,38 7 124 0 0,-26-6-569 0 0,64 1-473 0 0,-25-10-4621 0 0,3-10-8274 0 0,-13 5 8107 0 0,-43 13 4090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4472 0 0,'0'0'12719'0'0,"10"-13"-6036"0"0,-9 13-6285 0 0,1-2 0 0 0,-1 1 0 0 0,0 1 0 0 0,1-2 0 0 0,-1 1 0 0 0,0 1 0 0 0,1-1 0 0 0,-1 0 0 0 0,1 0 0 0 0,-1 1 0 0 0,1 0 0 0 0,-1-1 0 0 0,1 1 0 0 0,2-1 0 0 0,14 17 3129 0 0,-7-4-4172 0 0,63 65 665 0 0,130 103 1 0 0,-154-141-21 0 0,-37-30 0 0 0,0 1 0 0 0,-4-3-48 0 0,-8-6 11 0 0,-1-1 1 0 0,0 0-1 0 0,0 1 1 0 0,0-1-1 0 0,1 0 0 0 0,-1 1 1 0 0,0-1-1 0 0,0 0 1 0 0,1 0-1 0 0,-1 0 0 0 0,0 1 1 0 0,0-1-1 0 0,0 1 1 0 0,1-1-1 0 0,-1 1 0 0 0,0-1 1 0 0,0 0-1 0 0,0 0 1 0 0,0 1-1 0 0,0-1 0 0 0,0 1 1 0 0,0-1-1 0 0,0 1 1 0 0,0-1-1 0 0,0 0 0 0 0,0 0 1 0 0,0 1-1 0 0,-1-1 1 0 0,1 1-1 0 0,0-1 1 0 0,0 0-1 0 0,-1 2 0 0 0,-12 10-505 0 0,-30 14 347 0 0,28-19-3 0 0,-22 18-799 0 0,0 2 0 0 0,-38 37 0 0 0,62-55-654 0 0,11-8 1387 0 0,1 0 1 0 0,-1 1-1 0 0,0-2 0 0 0,0 2 1 0 0,1-1-1 0 0,-1 0 0 0 0,1 0 1 0 0,0 0-1 0 0,-1 1 0 0 0,1-1 1 0 0,-1 3-1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4348 0 0,'0'0'11309'0'0,"-1"7"-10710"0"0,-7 175 3279 0 0,9-102-5281 0 0,-1-16-3450 0 0,0-60 3573 0 0,4-2-849 0 0,2 2 1437 0 0,23-30-8565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12 3008 0 0,'0'0'3919'0'0,"-1"-1"-3712"0"0,1 0 0 0 0,-1 0 0 0 0,1 1 0 0 0,0 0 1 0 0,-1-1-1 0 0,0 0 0 0 0,0 0 0 0 0,0 1 0 0 0,1-1 0 0 0,0 1 0 0 0,-1-1 0 0 0,0 0 0 0 0,0 1 0 0 0,0 0 0 0 0,0 0 0 0 0,0-1 0 0 0,1 1 0 0 0,-1-1 0 0 0,0 1 0 0 0,0 0 0 0 0,-1 0 0 0 0,-38 5 2268 0 0,1 3 0 0 0,-67 23 0 0 0,-79 37-978 0 0,183-67-1496 0 0,-45 17-371 0 0,15-7-1777 0 0,1 2-1 0 0,-1 1 1 0 0,-42 27 0 0 0,74-41 1982 0 0,-1 1 0 0 0,0-1 0 0 0,1 1 0 0 0,-1 0 0 0 0,1 0 1 0 0,-1-1-1 0 0,1 1 0 0 0,-1 0 0 0 0,0 0 0 0 0,1 0 0 0 0,0-1 0 0 0,0 1 0 0 0,-1 0 1 0 0,1 0-1 0 0,0-1 0 0 0,-1 1 0 0 0,1 1 0 0 0,0-2 0 0 0,0 1 0 0 0,0 0 1 0 0,0 0-1 0 0,0 0 0 0 0,0 0 0 0 0,0 0 0 0 0,0-1 0 0 0,1 1 0 0 0,-1 1 1 0 0,0-1-1 0 0,1-1 0 0 0,-1 1 0 0 0,0 1 0 0 0,16 19-3579 0 0,-2-13 2298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516 894 276 0 0,'-33'-21'99'0'0,"29"19"-80"0"0,0-1-1 0 0,1 0 1 0 0,-1 1 0 0 0,0-1 0 0 0,0 1-1 0 0,0 0 1 0 0,0 0 0 0 0,-1 1 0 0 0,1-1 0 0 0,0 1-1 0 0,-10-2 1 0 0,-23-7 8 0 0,34 10 3 0 0,-9 1-148 0 0,-18-15 308 0 0,-25-15-232 0 0,52 27 86 0 0,-64-12 4 0 0,35 8-87 0 0,28 6 275 0 0,-15-3-230 0 0,-10-4-35 0 0,26 6 55 0 0,-12-3 253 0 0,-70-7 9214 0 0,81 11-7794 0 0,-23-2 17221 0 0,71 4-18702 0 0,-33-2-33 0 0,30 0 626 0 0,-33 0-773 0 0,12 0 78 0 0,7 0-87 0 0,-4 0-29 0 0,-2 0 0 0 0,5 0 0 0 0,0-1 0 0 0,-1 2 0 0 0,12 1 0 0 0,46-6 0 0 0,-58 3 0 0 0,1 1 0 0 0,0-2 0 0 0,-1 1 0 0 0,-3 0 0 0 0,0-1 0 0 0,-1 1 0 0 0,0-2 0 0 0,2 2 0 0 0,1-1 0 0 0,-2 1 0 0 0,49-6 0 0 0,95-12 0 0 0,-149 17 0 0 0,92-10 0 0 0,-84 11 0 0 0,19-3 0 0 0,52-11 0 0 0,-36 4 0 0 0,-19 7 0 0 0,22-4 0 0 0,-41 5 0 0 0,9-4 0 0 0,19 1 0 0 0,-10 1 0 0 0,25 1 0 0 0,-19 1 0 0 0,21-1 0 0 0,0 1 0 0 0,-41 3 0 0 0,0 0 0 0 0,-4 0 0 0 0,3-1 0 0 0,-5 1 0 0 0,2 0 0 0 0,-2 0 0 0 0,3 0 0 0 0,0 0 0 0 0,1 0 0 0 0,-1 1 0 0 0,-2 2 0 0 0,0-2 0 0 0,1-1 0 0 0,-1 2 0 0 0,1-1 0 0 0,-4 1 0 0 0,2 0 0 0 0,1 1 0 0 0,1-2 0 0 0,-1 1 0 0 0,0 0 0 0 0,1 1 0 0 0,0 0 0 0 0,-2-2 0 0 0,-3 2 0 0 0,3 0 0 0 0,2-2 0 0 0,-3 1 0 0 0,3 0 0 0 0,-2-1 0 0 0,1 1 0 0 0,-3 0 0 0 0,3-2 0 0 0,1 2 0 0 0,0-1 0 0 0,2-1 0 0 0,-2 1 0 0 0,3 0 0 0 0,-5-1 0 0 0,3 0 0 0 0,3 0 0 0 0,-4 0 0 0 0,3-1 0 0 0,0 0 0 0 0,-4 1 0 0 0,-2-1 0 0 0,2 1 0 0 0,1 0 0 0 0,-2 0 0 0 0,2-1 0 0 0,0 0 0 0 0,3 0 0 0 0,-3 1 0 0 0,-1 0 0 0 0,-1-1 0 0 0,-1-1 0 0 0,5 1 0 0 0,-2 1 0 0 0,0-1 0 0 0,-1 0 0 0 0,13-1-35 0 0,-30 2 19 0 0,35-1-171 0 0,-35 1 162 0 0,53-5 149 0 0,-55 4-86 0 0,2 1-54 0 0,51-3 121 0 0,-53 2-158 0 0,2 1 7 0 0,75-4-226 0 0,-76 4 311 0 0,42-2-96 0 0,372-39-1099 0 0,-172 18 350 0 0,-243 23 826 0 0,59-6-358 0 0,-58 5 298 0 0,56-6 118 0 0,-23 4-215 0 0,-32 3 225 0 0,17 0-794 0 0,-17 0 4866 0 0,0-1-5972 0 0,4-27-23566 0 0,-10 23 24925 0 0,1 0 0 0 0,1 0 1 0 0,0-10-1 0 0,0 14 446 0 0,8-147-2508 0 0,-8 145 2669 0 0,-3-31 2557 0 0,2 10 972 0 0,-5 8 7892 0 0,6 16-11435 0 0,-6 30 449 0 0,2 0 0 0 0,-1 47 1 0 0,0 239 1065 0 0,1-248-1321 0 0,4-64-376 0 0,2 65 2208 0 0,1-64-2237 0 0,-2-3 133 0 0,0 1 0 0 0,0-1 0 0 0,1 0 0 0 0,-2 1 0 0 0,2-1 0 0 0,-1 0 0 0 0,2 0 0 0 0,-2 0 0 0 0,1 0 0 0 0,0 0 0 0 0,0-1 0 0 0,0 1 0 0 0,0-1 0 0 0,0 1 0 0 0,1-1 0 0 0,-1 1 0 0 0,3 0-1 0 0,-2-1 21 0 0,3-1-25 0 0,644-7-232 0 0,-541 4 67 0 0,-56 0 5 0 0,1 2 0 0 0,60 8 0 0 0,-91-5 40 0 0,-1-1-1 0 0,23-2 1 0 0,30 1-102 0 0,5 6-258 0 0,-30 1 252 0 0,-48-7 158 0 0,15 6-203 0 0,8 4 268 0 0,-22-8-77 0 0,29 11 148 0 0,-10-3-204 0 0,1-2 0 0 0,25 6 0 0 0,-46-13 101 0 0,2 0-46 0 0,62 15 10 0 0,-64-15 65 0 0,19 2 44 0 0,-6-3-105 0 0,31 5 34 0 0,-41-5-14 0 0,-2 0-19 0 0,7 0 25 0 0,-6 0-5 0 0,8 3 44 0 0,-6-2-101 0 0,-1 0 1 0 0,1 1 0 0 0,0-2-1 0 0,-1 0 1 0 0,0 0-1 0 0,1 0 1 0 0,6 0 0 0 0,-11 0 16 0 0,0 0 0 0 0,1 0 0 0 0,-2 0 0 0 0,2 0 1 0 0,-1-1-1 0 0,0 1 0 0 0,0 0 0 0 0,1-1 0 0 0,-2 0 1 0 0,1 1-1 0 0,1-1 0 0 0,-2 1 0 0 0,1-1 0 0 0,1 1 0 0 0,-2-1 1 0 0,1 0-1 0 0,0 1 0 0 0,0-2 0 0 0,-1 1 0 0 0,1 1 1 0 0,0-1-1 0 0,0 0 0 0 0,0 0 0 0 0,-1 0 0 0 0,0 0 1 0 0,1-1-1 0 0,0 2 0 0 0,-1-2 0 0 0,1 1 0 0 0,-1 0 0 0 0,0 0 1 0 0,0 0-1 0 0,0-2 0 0 0,0-52 120 0 0,-1 24-177 0 0,9-389-852 0 0,-7 359 715 0 0,13-92 1 0 0,-12 100 160 0 0,-2 43 30 0 0,0 1 1 0 0,1 0-1 0 0,0-1 1 0 0,0 1-1 0 0,1 0 1 0 0,2-10-1 0 0,-3 17-52 0 0,-1-35 95 0 0,1 28-24 0 0,-1 3-91 0 0,0 2 0 0 0,0-1 0 0 0,0 0 0 0 0,0 0 0 0 0,-1 1 0 0 0,0-2 0 0 0,-2-7 0 0 0,2 11-58 0 0,-35-3-453 0 0,-605-11 415 0 0,578 14 333 0 0,-315 0 672 0 0,209 3-582 0 0,-226-5 705 0 0,391 4-886 0 0,-5-1 124 0 0,-2 1 1 0 0,1 0-1 0 0,-19 2 1 0 0,-14 1 118 0 0,42-3-275 0 0,1 0 0 0 0,-1 1 0 0 0,1-1 0 0 0,-1 1 0 0 0,0-1 0 0 0,1 1 1 0 0,0-1-1 0 0,0 0 0 0 0,-1 0 0 0 0,1 1 0 0 0,-1 0 0 0 0,1-1 0 0 0,-1 1 0 0 0,1-1 0 0 0,0 1 0 0 0,0-1 0 0 0,0 1 0 0 0,0 0 0 0 0,-1 0 0 0 0,1-1 0 0 0,0 0 0 0 0,0 1 0 0 0,0 0 0 0 0,0 0 0 0 0,0-1 0 0 0,0 0 0 0 0,0 1 1 0 0,0 1-1 0 0,-1 27 200 0 0,2-21-270 0 0,-4 42 44 0 0,-13 69 1 0 0,5-47 116 0 0,6-39-290 0 0,-4 39-2776 0 0,8-68 2146 0 0,1 1-1 0 0,0-1 0 0 0,1 0 0 0 0,-1 1 0 0 0,0-1 0 0 0,1 0 0 0 0,1 1 0 0 0,-2-1 0 0 0,2 0 0 0 0,-1 0 0 0 0,1 0 1 0 0,4 7-1 0 0,-4-9 183 0 0,0-1 1 0 0,0 1 0 0 0,0-1 0 0 0,1 1 0 0 0,-1-1 0 0 0,0 1-1 0 0,1 0 1 0 0,0-2 0 0 0,0 2 0 0 0,-1-1 0 0 0,4 0 0 0 0,-4 0-1024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 5200 0 0,'0'0'8678'0'0,"-5"4"-7642"0"0,-6 3-261 0 0,-2 0-1 0 0,2-2 1 0 0,-1 0-1 0 0,-1 1 1 0 0,1-3-1 0 0,-27 7 1 0 0,-137 31 359 0 0,64-5-8621 0 0,110-34 6572 0 0,-6 1-3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 5344 0 0,'28'-18'15870'0'0,"-46"25"-14505"0"0,-27 12-650 0 0,42-18-335 0 0,-5 3 202 0 0,12 2 2452 0 0,0-3-3004 0 0,0 1 0 0 0,0-1 0 0 0,1 0 0 0 0,-1-1 0 0 0,1 0 0 0 0,-1 0 0 0 0,11 3 0 0 0,-10-4 7 0 0,1 0-23 0 0,-1 1-1 0 0,0-1 1 0 0,0 1 0 0 0,0 0-1 0 0,0 0 1 0 0,0 1 0 0 0,0-1-1 0 0,-1 1 1 0 0,7 4 0 0 0,-10-5-34 0 0,0 0 0 0 0,1 0 1 0 0,-2 0-1 0 0,1 0 0 0 0,0 0 0 0 0,0 1 1 0 0,0-2-1 0 0,-1 1 0 0 0,1 1 0 0 0,-1-1 1 0 0,1 0-1 0 0,-1 0 0 0 0,0 1 0 0 0,0-1 1 0 0,0 0-1 0 0,0 1 0 0 0,0-1 0 0 0,-1 0 1 0 0,1 1-1 0 0,-1-2 0 0 0,1 1 0 0 0,-1 1 0 0 0,-2 2 1 0 0,1 3-42 0 0,-2 2-342 0 0,-2-1 0 0 0,1 1 0 0 0,-13 14 0 0 0,5-6-2608 0 0,3-3-571 0 0,1-6-2551 0 0,2-5 360 0 0,1-2 1252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19 161 3440 0 0,'-19'6'28668'0'0,"66"-33"-28512"0"0,2 2 1 0 0,0 2-1 0 0,95-29 1 0 0,-77 29-124 0 0,-4 7-44 0 0,-61 16-5 0 0,-1 0 0 0 0,0 0 0 0 0,0 0 0 0 0,1 0 0 0 0,-1 0 0 0 0,0 1 0 0 0,0-1 0 0 0,0 1 0 0 0,0-1 0 0 0,1 0 0 0 0,-2 0 0 0 0,2 1 0 0 0,-1 0 0 0 0,0 0 0 0 0,0-1 0 0 0,0 0 0 0 0,2 3 0 0 0,-2-3-32 0 0,-1 1 22 0 0,0-1 0 0 0,1 1 0 0 0,0 0 0 0 0,-1-1 0 0 0,1 1 0 0 0,-1 0 0 0 0,0 0 0 0 0,0 0 0 0 0,1-1 0 0 0,-1 1 0 0 0,1 0-1 0 0,-1 0 1 0 0,0-1 0 0 0,0 1 0 0 0,0 0 0 0 0,0 0 0 0 0,0 0 0 0 0,0 0 0 0 0,0 0 0 0 0,0-1 0 0 0,0 1 0 0 0,0 0 0 0 0,0 0 0 0 0,-1-1 0 0 0,1 1-1 0 0,0 0 1 0 0,-1 0 0 0 0,1 1 0 0 0,-9 19-131 0 0,9-21 157 0 0,-21 40-246 0 0,-2-1 0 0 0,-32 40-1 0 0,-30 50-131 0 0,74-109 385 0 0,7-14 16 0 0,0 0 1 0 0,1 1-1 0 0,0-1 1 0 0,1 1-1 0 0,0-1 1 0 0,-1 0-1 0 0,2 1 1 0 0,-1 0-1 0 0,1 0 1 0 0,0 0 0 0 0,0 1-1 0 0,1-2 1 0 0,1 13-1 0 0,0-17-5 0 0,-1 0 0 0 0,1 1 0 0 0,-1-1 0 0 0,0 0 0 0 0,1 1 0 0 0,0-1 0 0 0,0-1 0 0 0,0 2 0 0 0,0-1 0 0 0,0-1 0 0 0,1 2 0 0 0,-1-2 0 0 0,0 2 0 0 0,1-2 0 0 0,-1 1 0 0 0,2-1 0 0 0,-2 1 0 0 0,1-1 0 0 0,0 1 0 0 0,-1-2 0 0 0,2 2 0 0 0,-2-1 0 0 0,2 0 0 0 0,-1 0 0 0 0,0 0 0 0 0,0 0 0 0 0,4 0-1 0 0,2 1 43 0 0,1 1 0 0 0,0-2-1 0 0,0 1 1 0 0,0-1 0 0 0,0-1-1 0 0,12 0 1 0 0,-6-1-89 0 0,9 1-726 0 0,0-2 0 0 0,45-8 0 0 0,-60 6-429 0 0,0 1 0 0 0,0 0 0 0 0,0 0 0 0 0,11-7 0 0 0,-14 5-517 0 0,1 1 1 0 0,-1 0-1 0 0,0-2 1 0 0,1 1-1 0 0,-2 0 1 0 0,6-8-1 0 0,13-29-8507 0 0,-17 28 8947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28 3480 0 0,'-1'-4'2073'0'0,"1"3"-1535"0"0,0 0 1 0 0,-1 0 0 0 0,1 0 0 0 0,0 0 0 0 0,-1 1 0 0 0,1-2 0 0 0,0 1 0 0 0,-1 1 0 0 0,1-1 0 0 0,-1 0 0 0 0,0 0 0 0 0,0 0 0 0 0,1 1 0 0 0,-1-1 0 0 0,0 0 0 0 0,0 0 0 0 0,1 1-1 0 0,-1-1 1 0 0,-1 0 0 0 0,-24-5 3552 0 0,-35 12-4303 0 0,38-2 1598 0 0,-153 15-1118 0 0,64-4-7564 0 0,108-15 4890 0 0,-32-3-7965 0 0,34 3 8896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4472 0 0,'0'0'1869'0'0,"-2"5"-87"0"0,-6 7 435 0 0,1 1 1 0 0,0 0-1 0 0,-4 16 0 0 0,-23 87 2250 0 0,14-42-3699 0 0,14-55-1255 0 0,-5 25-2576 0 0,11-41 2325 0 0,0-1 0 0 0,0 1 0 0 0,1-1 0 0 0,-1 0-1 0 0,1 1 1 0 0,-1-1 0 0 0,0 0 0 0 0,2 0 0 0 0,-1 1 0 0 0,1 1 0 0 0,-1-1-1616 0 0,12 8-3409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2804 0 0,'-11'-9'6826'0'0,"11"8"-6242"0"0,-1 1 0 0 0,0-1 0 0 0,0 1 0 0 0,1 0 0 0 0,-1 0-1 0 0,0-1 1 0 0,0 1 0 0 0,1 0 0 0 0,-1 0 0 0 0,0-1 0 0 0,0 1 0 0 0,0 0 0 0 0,0 0-1 0 0,0 0 1 0 0,0 0 0 0 0,1 0 0 0 0,-1 0 0 0 0,0 1 0 0 0,0-1 0 0 0,1 0 0 0 0,-1 1-1 0 0,-1-1 1 0 0,2 0 0 0 0,-2 1 0 0 0,2 9 2728 0 0,8 10-3855 0 0,1-3 833 0 0,0 1-1 0 0,1-1 0 0 0,1 0 0 0 0,0-1 0 0 0,1-1 0 0 0,1 0 0 0 0,0-1 0 0 0,2 0 0 0 0,-1-1 1 0 0,1-1-1 0 0,1 1 0 0 0,26 13 0 0 0,0-10-629 0 0,-35-13 171 0 0,-1-1 0 0 0,1 0 1 0 0,0 1-1 0 0,0 0 0 0 0,0 1 1 0 0,-1 0-1 0 0,0 0 0 0 0,11 9 1 0 0,-16-12 122 0 0,-1-1 1 0 0,1 1 0 0 0,0 1 0 0 0,-1-2-1 0 0,1 1 1 0 0,-1 0 0 0 0,0 0 0 0 0,1 0-1 0 0,-1 0 1 0 0,0 1 0 0 0,1-2 0 0 0,-1 1-1 0 0,0 1 1 0 0,0-2 0 0 0,0 1 0 0 0,0 1-1 0 0,0-2 1 0 0,0 2 0 0 0,0-1 0 0 0,0-1-1 0 0,0 2 1 0 0,-1-1 0 0 0,0 1 0 0 0,-16 31-454 0 0,-32 21 324 0 0,47-52 166 0 0,-103 105-444 0 0,37-36-6629 0 0,77-107-10788 0 0,-3 19 16359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3008 0 0,'-5'2'1456'0'0,"-15"9"-22"0"0,18-10-1065 0 0,1 0 0 0 0,-1 1 0 0 0,1-1 0 0 0,-1 1 1 0 0,1-1-1 0 0,0 1 0 0 0,0-1 0 0 0,0 2 0 0 0,0-2 0 0 0,0 1 0 0 0,0 0 0 0 0,0 0 1 0 0,1 0-1 0 0,-1-1 0 0 0,0 4 0 0 0,1-3 51 0 0,-11 39 2936 0 0,-6 54 0 0 0,12-49-2875 0 0,0 48-1 0 0,5-92-760 0 0,0 0 1 0 0,0 0-1 0 0,0-1 1 0 0,1 1-1 0 0,-1 0 0 0 0,1 0 1 0 0,-1-1-1 0 0,0 2 0 0 0,1-2 1 0 0,0 1-1 0 0,0-1 0 0 0,-1 1 1 0 0,2-1-1 0 0,-1 1 0 0 0,-1-1 1 0 0,2 1-1 0 0,-1-1 0 0 0,0 1 1 0 0,1-1-1 0 0,-1 0 0 0 0,1 0 1 0 0,-1 0-1 0 0,1 0 1 0 0,1 1-1 0 0,29-18-9801 0 0,-20 6 8544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16 3632 0 0,'0'0'3479'0'0,"6"-6"-1715"0"0,-9-1 5030 0 0,-14 6-5626 0 0,-2 0 0 0 0,-33 5 0 0 0,-95 23-500 0 0,88-15-808 0 0,54-11 25 0 0,-99 23-1763 0 0,93-21 862 0 0,1 0 1 0 0,-1 1-1 0 0,1 0 0 0 0,0 1 1 0 0,1 0-1 0 0,-1 1 0 0 0,-10 9 1 0 0,18-14 607 0 0,1 0 0 0 0,1 1 0 0 0,-2-1 0 0 0,1 1 0 0 0,1-1 0 0 0,-1 0 0 0 0,0 1 0 0 0,1-1 1 0 0,-1 1-1 0 0,1 0 0 0 0,0 0 0 0 0,-1-1 0 0 0,1 1 0 0 0,0-1 0 0 0,-1 1 0 0 0,1-1 0 0 0,1 4 0 0 0,-1-2-932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4164 0 0,'0'0'4564'0'0,"10"8"4082"0"0,-39 6-7552 0 0,1 0 0 0 0,-57 17 0 0 0,63-25-1093 0 0,-44 12-1843 0 0,5-11-3959 0 0,44-12-2628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1656 0 0,'0'0'4087'0'0,"-4"2"-2849"0"0,3 1-809 0 0,-1-3-186 0 0,2 1 0 0 0,-2 1 0 0 0,1-2 0 0 0,0 1 1 0 0,0 0-1 0 0,-1 0 0 0 0,1 0 0 0 0,-1 0 0 0 0,1-1 0 0 0,0 1 1 0 0,0 0-1 0 0,-4-1 0 0 0,10 41 4849 0 0,7 79 462 0 0,-8-59-5149 0 0,-3-32-7346 0 0,-7-21 4799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17 830 1176 0 0,'0'0'19370'0'0,"-8"4"-19462"0"0,8-4 134 0 0,-1 0 1 0 0,1 0-1 0 0,0 0 0 0 0,0 0 1 0 0,-1 0-1 0 0,1 0 0 0 0,0 0 1 0 0,-1 0-1 0 0,1 0 1 0 0,0 0-1 0 0,0 0 0 0 0,0 0 1 0 0,0 0-1 0 0,0 0 0 0 0,-1 0 1 0 0,1 0-1 0 0,0 0 1 0 0,-1 0-1 0 0,1 0 0 0 0,0 0 1 0 0,0 0-1 0 0,-1 0 0 0 0,1 0 1 0 0,0 0-1 0 0,0-1 0 0 0,0 1 1 0 0,0 0-1 0 0,0 0 1 0 0,0 0-1 0 0,-1-1 0 0 0,1 1 1 0 0,0 0-1 0 0,0 0 0 0 0,0 0 1 0 0,-1-1-1 0 0,1 1 1 0 0,0 0-1 0 0,0 0 0 0 0,0 0 1 0 0,0 0-1 0 0,0 0 0 0 0,0-1 1 0 0,0 1-1 0 0,0 0 0 0 0,0-1 1 0 0,0 1-1 0 0,0 0 1 0 0,0 0-1 0 0,0-1 0 0 0,0 1 1 0 0,0 0-1 0 0,0 0 0 0 0,2-65 788 0 0,-2 62-719 0 0,5-33 309 0 0,-1-5 100 0 0,1-43 0 0 0,-1 35-429 0 0,0-21 212 0 0,-4-75-295 0 0,0 142-49 0 0,-3-51 111 0 0,3 48-67 0 0,0 0-1 0 0,0 0 1 0 0,0 0 0 0 0,-1 0-1 0 0,0 0 1 0 0,-2-6 38 0 0,3-6-141 0 0,-5-42 267 0 0,5 57-182 0 0,0-47 10 0 0,-3 41 45 0 0,3 6-5 0 0,0-1-97 0 0,1-18 918 0 0,0 9-660 0 0,0 3-2851 0 0,-1-5-10192 0 0,33 1 3354 0 0,-22 6 8032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3232 0 0,'10'-14'4917'0'0,"-8"8"-4333"0"0,1 1-1 0 0,0 0 1 0 0,0 0-1 0 0,0 0 1 0 0,0 0-1 0 0,1 1 1 0 0,0 0-1 0 0,0-1 1 0 0,0 1-1 0 0,0 1 1 0 0,1-1-1 0 0,-1 1 1 0 0,1-1-1 0 0,0 2 1 0 0,1-1-1 0 0,-2 0 1 0 0,2 0-1 0 0,-1 2 1 0 0,1-2-1 0 0,10 0 1 0 0,-14 3-212 0 0,19-1 803 0 0,-19 0-1161 0 0,-2 1-1 0 0,1 0 1 0 0,0 0-1 0 0,0 0 1 0 0,0 0-1 0 0,0 0 1 0 0,0 0-1 0 0,-1 0 1 0 0,1 1-1 0 0,1-1 1 0 0,-2 0-1 0 0,1 1 1 0 0,0-1-1 0 0,0 0 1 0 0,0 0-1 0 0,-1 1 1 0 0,1-1 0 0 0,0 1-1 0 0,0-1 1 0 0,-1 1-1 0 0,1-1 1 0 0,0 1-1 0 0,0 1 1 0 0,-2 3-10 0 0,0 0 1 0 0,-1-1-1 0 0,0 1 1 0 0,0-1 0 0 0,0 1-1 0 0,-1-1 1 0 0,1 0-1 0 0,-1 1 1 0 0,0-1-1 0 0,0-1 1 0 0,0 1-1 0 0,-1-1 1 0 0,0 1 0 0 0,0-1-1 0 0,-5 5 1 0 0,-2 1 103 0 0,10-7 69 0 0,0-2-183 0 0,-10 10 818 0 0,11-10-696 0 0,-1 0 0 0 0,1 1 0 0 0,-1-1 0 0 0,1 1-1 0 0,0-1 1 0 0,0 0 0 0 0,-1 1 0 0 0,1-1 0 0 0,0 0 0 0 0,-1 0 0 0 0,1 1 0 0 0,0-1-1 0 0,-1 1 1 0 0,1-1 0 0 0,0 1 0 0 0,0-1 0 0 0,0 0 0 0 0,0 1 0 0 0,0-1 0 0 0,0 1 0 0 0,0-1-1 0 0,0 1 1 0 0,0-1 0 0 0,0 0 0 0 0,0 1 0 0 0,0-1 0 0 0,0 1 0 0 0,0-1 0 0 0,0 1-1 0 0,0-1 1 0 0,0 1 0 0 0,83 43 608 0 0,-73-37-1475 0 0,1-1 0 0 0,-1 1 0 0 0,12 12 0 0 0,-20-18-64 0 0,-2 1 280 0 0,1 0 1 0 0,0-1-1 0 0,0 1 1 0 0,0 0-1 0 0,-1-1 1 0 0,2 1-1 0 0,-1-1 1 0 0,0 1-1 0 0,0-1 1 0 0,0 1-1 0 0,1-1 1 0 0,-1 0-1 0 0,0 1 1 0 0,1-2-1 0 0,-1 2 1 0 0,1-1-1 0 0,-1-1 1 0 0,2 1-1 0 0,0 1 1 0 0,0-1-1704 0 0,19-2-7139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1000 0 0,'0'0'24920'0'0,"7"2"-24666"0"0,46 11 243 0 0,1-4 1 0 0,0-2-1 0 0,82 0 1 0 0,-16 0-436 0 0,125 3 103 0 0,169 1-319 0 0,-369-10 222 0 0,11 1-110 0 0,260 5-235 0 0,-301-7 356 0 0,-7 0-31 0 0,8 0-21 0 0,45 0-13 0 0,-58 0 61 0 0,2 0-52 0 0,102 0-187 0 0,-103 0 163 0 0,22 1-37 0 0,-13 0 55 0 0,-10 0 24 0 0,33-1-110 0 0,-33 1 146 0 0,0-1-159 0 0,12 1 64 0 0,-11 0 40 0 0,0-1-88 0 0,10 0 91 0 0,-10 1-57 0 0,63 7-79 0 0,-45-4 111 0 0,-19-4 50 0 0,0 0-37 0 0,9 3 42 0 0,-9-2-9 0 0,1-1-66 0 0,86 12 160 0 0,-86-12-25 0 0,21 2-288 0 0,10-1 80 0 0,-31-1 163 0 0,17 2-151 0 0,-7-1 111 0 0,-10 0-64 0 0,56 2 98 0 0,-56-3-54 0 0,-1 1 21 0 0,307 23 121 0 0,-229-15-146 0 0,69 5 221 0 0,205 15-545 0 0,54-14 497 0 0,-370-14-183 0 0,213 4-181 0 0,-176-6-13 0 0,-74 1 197 0 0,3 0-26 0 0,161-5 200 0 0,-162 5-113 0 0,-1 0-33 0 0,8 0-63 0 0,49-4 90 0 0,-56 4-30 0 0,-1-1-58 0 0,7 1-10 0 0,-7 0 49 0 0,23-2-184 0 0,1 0 903 0 0,-9 3-3723 0 0,-37 25-14643 0 0,16-23 16838 0 0,0-1 0 0 0,0 0-1 0 0,-1 0 1 0 0,1 0 0 0 0,-1-1 0 0 0,1 1-1 0 0,-8 1 1 0 0,-4-1-642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 1440 0 0,'0'0'3468'0'0,"-9"-9"-3459"0"0,2 13 2848 0 0,-14 32-442 0 0,20-34-2012 0 0,-3 14 885 0 0,-10 124 2238 0 0,14-126-3264 0 0,0 31 709 0 0,8 67-1 0 0,2-32-442 0 0,19 107-282 0 0,-13-62 167 0 0,-15-121-418 0 0,9 78 264 0 0,-10-79-270 0 0,0 0 14 0 0,0 12-11 0 0,4 44 26 0 0,-3-56-3 0 0,1 2 9 0 0,-6 21-47 0 0,-4 67 1328 0 0,8-90-1241 0 0,0 1-35 0 0,1 0 0 0 0,-1 1 1 0 0,0 0 0 0 0,-1-2-1 0 0,1 2 1 0 0,0-1 0 0 0,-3 6 0 0 0,1 3 185 0 0,2-1-247 0 0,0-10 238 0 0,22 4-18777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785 56 2364 0 0,'0'0'7544'0'0,"-8"-3"-6971"0"0,-247-35 5608 0 0,-148 23-2901 0 0,329 15-3012 0 0,70 0-168 0 0,-5 2 326 0 0,8-2-363 0 0,-1 0 1 0 0,1-1-1 0 0,-1 1 1 0 0,1 0-1 0 0,0 1 0 0 0,-1-1 1 0 0,2 0-1 0 0,-2 0 1 0 0,1 0-1 0 0,0 0 0 0 0,-1 1 1 0 0,2-1-1 0 0,-2 1 1 0 0,1 0-1 0 0,0-1 0 0 0,0 0 1 0 0,-1 1-1 0 0,0 1 1 0 0,3 9 110 0 0,0 1 0 0 0,1-2 0 0 0,0 0 0 0 0,5 13 0 0 0,-2-10-114 0 0,-2 1 0 0 0,1-1 0 0 0,-2 1 0 0 0,1 22 0 0 0,-11 157 100 0 0,-13-48 448 0 0,21-108-339 0 0,-2-33-174 0 0,1-1 0 0 0,0 1 1 0 0,0 0-1 0 0,0 0 1 0 0,1 0-1 0 0,-1 0 1 0 0,1 0-1 0 0,0 1 1 0 0,0-2-1 0 0,0 1 1 0 0,1 1-1 0 0,0-1 1 0 0,-1 0-1 0 0,3 5 1 0 0,-2-6 473 0 0,-1 35-604 0 0,2-32 79 0 0,-1-1 0 0 0,0 1 0 0 0,0 1-1 0 0,-1-1 1 0 0,0 0 0 0 0,0 0 0 0 0,0 6 0 0 0,0-8 1 0 0,0-3-33 0 0,0 0-1 0 0,0 0 0 0 0,0 0 0 0 0,0 0 0 0 0,0 1 0 0 0,0-1 0 0 0,1-1 0 0 0,-1 2 0 0 0,1-1 0 0 0,0 0 1 0 0,-1 0-1 0 0,1 0 0 0 0,-1-1 0 0 0,0 2 0 0 0,1-1 0 0 0,0-1 0 0 0,0 1 0 0 0,-1 0 0 0 0,3 1 0 0 0,-1 0 533 0 0,2-2-513 0 0,148 17-867 0 0,290-6 0 0 0,-333-11 207 0 0,-106 0 579 0 0,1 0-22 0 0,31 0 83 0 0,-32 0 23 0 0,1 0-63 0 0,92 6-455 0 0,-93-6 464 0 0,0-4-1197 0 0,-2 4 1214 0 0,-1 0-1 0 0,0-1 0 0 0,1 1 1 0 0,-1 0-1 0 0,0 0 0 0 0,1-1 0 0 0,-1 1 1 0 0,0 0-1 0 0,1-1 0 0 0,-1 1 1 0 0,0 0-1 0 0,0-1 0 0 0,0 1 0 0 0,0 0 1 0 0,0 0-1 0 0,0 0 0 0 0,1-1 1 0 0,-1 1-1 0 0,0 0 0 0 0,0-1 0 0 0,0 1 1 0 0,0-1-1 0 0,0 1 0 0 0,0 0 1 0 0,0 0-1 0 0,0-1 0 0 0,0 1 0 0 0,0 0 1 0 0,0-1-1 0 0,0 1 0 0 0,0-1 1 0 0,0 1-1 0 0,0 0 0 0 0,0 0 0 0 0,-1 0 1 0 0,1-1-1 0 0,0 1 0 0 0,0-1 1 0 0,0 0-1 0 0,-9-19-6 0 0,2 0 0 0 0,0-1 0 0 0,2-1 0 0 0,0 1 0 0 0,-3-42 0 0 0,4 14 68 0 0,3 43-38 0 0,0-1 1 0 0,0 1 0 0 0,1-1-1 0 0,0 0 1 0 0,0 0 0 0 0,0 0-1 0 0,1 0 1 0 0,0 0 0 0 0,3-10-1 0 0,-2 11-32 0 0,-1 2 0 0 0,0-2 0 0 0,0 1-1 0 0,0 0 1 0 0,-1-11 0 0 0,3-20-105 0 0,-1 22 126 0 0,0 0 1 0 0,-2 1 0 0 0,1-1-1 0 0,-3-23 1 0 0,-1-3 8 0 0,-1-50 103 0 0,2 50-1897 0 0,0 16-2094 0 0,2 21 2796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80 992 0 0,'0'0'862'0'0,"1"-3"-837"0"0,17-50 599 0 0,-17 51-203 0 0,13-19 14371 0 0,-10 186-13085 0 0,-4-125-1626 0 0,0-16 95 0 0,-2 5 62 0 0,0-13-98 0 0,2-4-41 0 0,0 1 7 0 0,0-3-29 0 0,1 22 236 0 0,0-16-251 0 0,0 0 0 0 0,-1 0 0 0 0,-4 23 0 0 0,-4 197 272 0 0,8-212-393 0 0,0-21 84 0 0,0 51-40 0 0,0 53-54 0 0,5-52 173 0 0,-5-52-122 0 0,1 1 27 0 0,0-1 0 0 0,0 0 0 0 0,0 0 0 0 0,-1 1 0 0 0,0-1 0 0 0,0 1 0 0 0,0-1 0 0 0,0 1 0 0 0,-1 4 0 0 0,2 24 156 0 0,6 14-216 0 0,-6-43 35 0 0,-1 0 17 0 0,0 12 32 0 0,0-12-82 0 0,-3 17 78 0 0,5-7-37 0 0,-1-9 41 0 0,-1 16-31 0 0,0 50 137 0 0,0-67-101 0 0,0 18-187 0 0,0 58 810 0 0,0-76-299 0 0,5 17-426 0 0,-7-17 89 0 0,1 2 24 0 0,10 23 2598 0 0,-5-23-6591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2364 0 0,'-5'-13'20961'0'0,"14"31"-16549"0"0,0 4-5671 0 0,-5-3 1402 0 0,16 56 213 0 0,-6-27-4091 0 0,-13-48 3567 0 0,-1 0-1 0 0,0 1 1 0 0,1-1-1 0 0,-1 1 1 0 0,1 0-1 0 0,-1-1 1 0 0,1 0 0 0 0,-1 0-1 0 0,0 1 1 0 0,0-1-1 0 0,1 1 1 0 0,0-1-1 0 0,-1 1 1 0 0,1-1 0 0 0,-1 0-1 0 0,0 1 1 0 0,1-1-1 0 0,0 0 1 0 0,-1 0-1 0 0,1 0 1 0 0,-1 0-1 0 0,0 0 1 0 0,1 0 0 0 0,0 0-1 0 0,0 0 1 0 0,-1 0-1 0 0,0 0 1 0 0,1 0-1 0 0,0 0 1 0 0,-1 0 0 0 0,1 0-1 0 0,0 0 1 0 0,-1 0-1 0 0,0 0 1 0 0,1 0-1 0 0,0-1 1 0 0,-1 1-1 0 0,1 0 1 0 0,0-2 0 0 0,17-9-2652 0 0,-17 11 3294 0 0,11-11-1237 0 0,-2 1 1 0 0,0-1 0 0 0,0-1 0 0 0,0 1 0 0 0,-2-1 0 0 0,15-25 0 0 0,-22 35 736 0 0,33-50 4163 0 0,-32 50-3171 0 0,0 0 315 0 0,7 2 4279 0 0,-9 25-5143 0 0,0-19-4 0 0,-1-1-54 0 0,-27 78 1236 0 0,28-82-1581 0 0,-10 25 757 0 0,-22 42 1 0 0,31-67-703 0 0,-15 54 514 0 0,15-53-552 0 0,0 1 23 0 0,-2 9-11 0 0,-10 45 76 0 0,13-54-99 0 0,0 0 19 0 0,-1-1 0 0 0,1 0 0 0 0,-1 0 0 0 0,0 1 0 0 0,1-1 0 0 0,0 1 0 0 0,0-1 0 0 0,0 1 0 0 0,0-1-1 0 0,0 1 1 0 0,1-1 0 0 0,1 5 0 0 0,-2-4 1 0 0,-1 6-1607 0 0,-1 20 4973 0 0,3-16-5832 0 0,0-2-5738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4596 0 0,'0'0'11638'0'0,"-2"7"-11025"0"0,-5 21 1190 0 0,-3 51 0 0 0,7-30-609 0 0,3-38-2474 0 0,-1 0 1 0 0,0 0-1 0 0,1 1 1 0 0,1-2-1 0 0,3 15 1 0 0,-4-15-2053 0 0,-1-6 1730 0 0,3 2-4352 0 0,6 10 4192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1 4584 0 0,'0'0'3827'0'0,"-6"2"-2767"0"0,-26 4 914 0 0,0 4 0 0 0,-47 19-1 0 0,-67 37-8 0 0,44-19-2436 0 0,22-2-5046 0 0,51-26 67 0 0,20-8 2023 0 0,7-9 1947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3612 0 0,'8'-4'2562'0'0,"-1"1"932"0"0,23-6 266 0 0,1 1 1 0 0,39-5-1 0 0,-36 18-1494 0 0,-32-4-2204 0 0,-1-1 0 0 0,1 1-1 0 0,-1 0 1 0 0,1-1 0 0 0,-1 0-1 0 0,1 1 1 0 0,-1 1-1 0 0,1-2 1 0 0,-1 1 0 0 0,0 0-1 0 0,1 1 1 0 0,-2-2-1 0 0,2 1 1 0 0,-1 1 0 0 0,-1-1-1 0 0,2 0 1 0 0,-1 0 0 0 0,1 3-1 0 0,-1 4 49 0 0,-1-1 0 0 0,1 2 0 0 0,-2-2 0 0 0,1 1 0 0 0,-1 0-1 0 0,0 0 1 0 0,-1 0 0 0 0,0-1 0 0 0,0 0 0 0 0,-1 1 0 0 0,-6 13 0 0 0,2-8-34 0 0,0 0 0 0 0,0 0 0 0 0,-2-1 0 0 0,0 0 1 0 0,-15 15-1 0 0,21-24-25 0 0,0 0 0 0 0,0 0 0 0 0,1 1 0 0 0,-1-1-1 0 0,1 1 1 0 0,-1 0 0 0 0,1 0 0 0 0,1 0 0 0 0,-2-1 0 0 0,2 2 0 0 0,-3 6 0 0 0,-9 5 402 0 0,11-15-213 0 0,1 0 0 0 0,-1 1 0 0 0,1-2 0 0 0,0 2-1 0 0,0-1 1 0 0,-1 0 0 0 0,1 1 0 0 0,0-1 0 0 0,0 1 0 0 0,0-1 0 0 0,0 1 0 0 0,1-1 0 0 0,-2 3 0 0 0,2-3-184 0 0,0 0 1 0 0,1-1 0 0 0,-1 1 0 0 0,0 0-1 0 0,1-1 1 0 0,-1 1 0 0 0,0-1-1 0 0,0 1 1 0 0,1 0 0 0 0,0-1-1 0 0,-1 1 1 0 0,1-1 0 0 0,-1 0-1 0 0,0 1 1 0 0,1 0 0 0 0,0-1-1 0 0,0 1 1 0 0,0-1 0 0 0,-1 1-1 0 0,0-1 1 0 0,1 0 0 0 0,0 0-1 0 0,0 0 1 0 0,-1 0 0 0 0,1 0-1 0 0,0 1 1 0 0,0-1 0 0 0,0 0-1 0 0,39 3 183 0 0,45-11-1238 0 0,-76 8 935 0 0,53-5-1848 0 0,-14 1-1963 0 0,-9 0-3338 0 0,-26 1 3295 0 0,1 2 0 0 0,-1 0 0 0 0,19 2 0 0 0,-9 0 2230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3816 0 0,'0'3'26428'0'0,"2"1"-24446"0"0,1 13-6322 0 0,-2-9 6545 0 0,62 233-611 0 0,-8-47-512 0 0,-25-55-1082 0 0,-26-126 0 0 0,1 2 0 0 0,-1 0 0 0 0,-4-15 0 0 0,0 0 0 0 0,0 0 0 0 0,0 0 0 0 0,0 0 0 0 0,0 1 0 0 0,1-1 0 0 0,-1 0 0 0 0,0 1 0 0 0,0-1 0 0 0,0 0 0 0 0,0 1 0 0 0,1-1 0 0 0,-1 0 0 0 0,0 1 0 0 0,0-1 0 0 0,0 0 0 0 0,0 0 0 0 0,0 0 0 0 0,0 0 0 0 0,1 0 0 0 0,-1 0 0 0 0,0 0 0 0 0,0 1 0 0 0,1-1 0 0 0,-1 0 0 0 0,0 0 0 0 0,1 0 0 0 0,-1 0 0 0 0,0 0 0 0 0,0 0 0 0 0,0 0 0 0 0,1 1 0 0 0,-1-1 0 0 0,0 0 0 0 0,1 0 0 0 0,-1 0 0 0 0,0-1 0 0 0,1 1 0 0 0,-1 0 0 0 0,0 0 0 0 0,1 0 0 0 0,-1 0 0 0 0,0 0 0 0 0,0 0 0 0 0,4-4 0 0 0,-1 0 0 0 0,-1 1 0 0 0,2-1 0 0 0,-2 0 0 0 0,1 0 0 0 0,-1 0 0 0 0,0 0 0 0 0,0-1 0 0 0,-1 1 0 0 0,1 0 0 0 0,-1-1 0 0 0,1-5 0 0 0,13-72 0 0 0,-10 53 0 0 0,10-59-943 0 0,4 1 0 0 0,42-121 1 0 0,-56 196 459 0 0,14-33-2227 0 0,-2 18-2977 0 0,14 67-12913 0 0,-26-28 17121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129 251 880 0 0,'-5'-6'15838'0'0,"0"41"-14036"0"0,-2 55 1 0 0,7 0-652 0 0,-18 120 0 0 0,14-177-69 0 0,1 40-1 0 0,3-69-873 0 0,-5 20 1215 0 0,4-23-1330 0 0,1 0 0 0 0,0 0 0 0 0,0 0 0 0 0,0 0 1 0 0,0 1-1 0 0,0-2 0 0 0,0 1 0 0 0,0 1 0 0 0,0-1 0 0 0,1 0 0 0 0,-1 0 0 0 0,0 0 0 0 0,1 0 1 0 0,-1 0-1 0 0,0 0 0 0 0,1 0 0 0 0,-1 0 0 0 0,1 0 0 0 0,0-1 0 0 0,-1 2 0 0 0,1-1 0 0 0,0 0 1 0 0,0-1-1 0 0,0 1 0 0 0,0 1 0 0 0,27 2 191 0 0,1 0 0 0 0,-1-3 0 0 0,56-1 0 0 0,4 0-165 0 0,1 3-96 0 0,18 1-127 0 0,-103-4 112 0 0,22 2-311 0 0,53 1 8 0 0,-76-3 352 0 0,3 1-75 0 0,-1 1-1 0 0,1 0 0 0 0,0-2 0 0 0,0 1 1 0 0,-1 0-1 0 0,8-1 0 0 0,-1 1-46 0 0,64 9-121 0 0,-62-8 181 0 0,47 5-1059 0 0,-58-6 911 0 0,6-37-1027 0 0,-22-292 1315 0 0,13 297-75 0 0,-2-9-59 0 0,3 0 0 0 0,2 2-1 0 0,12-66 1 0 0,-5 56-120 0 0,-8 32 49 0 0,1 0-1 0 0,1 0 1 0 0,6-16-1 0 0,0-15-86 0 0,-7 31 119 0 0,-1 11 25 0 0,2-19-278 0 0,-4-7-236 0 0,-1 28 473 0 0,-17 0-165 0 0,-11-2 138 0 0,-581 78 624 0 0,437-47-398 0 0,158-24-330 0 0,13-3 148 0 0,-1 2-39 0 0,-5 0-202 0 0,-3 0-1184 0 0,-5 2-704 0 0,12-2 595 0 0,0-1-108 0 0,1 0 3881 0 0,-2-1-3754 0 0,-13 0-12909 0 0,12-1 12325 0 0,3 2 675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 0 0,'4'0'1539'0'0,"10"0"-95"0"0,-10 0-134 0 0,0 1-103 0 0,5-1-187 0 0,-5 0-528 0 0,0 0 0 0 0,0 0-1 0 0,0 0 1 0 0,0 1-1 0 0,0-1 1 0 0,0 1 0 0 0,-1 0-1 0 0,7 3 1 0 0,-8-4 142 0 0,24 20 1901 0 0,-25-17-2458 0 0,0-1 0 0 0,-1 0 0 0 0,1 1 1 0 0,0-1-1 0 0,-1 1 0 0 0,0-1 0 0 0,0 0 1 0 0,0 1-1 0 0,0 0 0 0 0,0-1 0 0 0,0 0 1 0 0,-1 1-1 0 0,0-1 0 0 0,0 0 0 0 0,1 1 1 0 0,-1-1-1 0 0,-1 4 0 0 0,-26 46 695 0 0,10-19 452 0 0,18-30-936 0 0,0 0-156 0 0,0 0 1 0 0,0 0-1 0 0,0 1 0 0 0,0-1 1 0 0,0 0-1 0 0,1 0 1 0 0,0 1-1 0 0,0-1 0 0 0,0 0 1 0 0,0 0-1 0 0,1 0 0 0 0,-1 0 1 0 0,1 0-1 0 0,0 0 0 0 0,-1 0 1 0 0,5 3-1 0 0,0 2-70 0 0,0 0 0 0 0,1 0-1 0 0,1-1 1 0 0,13 11 0 0 0,-17-16-41 0 0,7 7 1 0 0,5 24-189 0 0,-15-31 104 0 0,0 2 1 0 0,0-1-1 0 0,0 0 1 0 0,0 0-1 0 0,0 0 1 0 0,-1 1 0 0 0,0-1-1 0 0,0 0 1 0 0,0 0-1 0 0,0 0 1 0 0,0 1-1 0 0,-1-1 1 0 0,0 0-1 0 0,0 0 1 0 0,0 1-1 0 0,1-1 1 0 0,-2 0-1 0 0,1 0 1 0 0,-1 0-1 0 0,-1 3 1 0 0,0-3-110 0 0,0 0 1 0 0,0 0-1 0 0,-1 0 1 0 0,1 0 0 0 0,-1-1-1 0 0,0 1 1 0 0,1 0-1 0 0,-1-2 1 0 0,-1 2-1 0 0,1-2 1 0 0,1 1-1 0 0,-8 1 1 0 0,-49 11-4803 0 0,59-13 4769 0 0,-1-1-1263 0 0,-5 3-1735 0 0,3-2 911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1904 0 0,'6'-5'18331'0'0,"2"55"-16735"0"0,2 66 0 0 0,0 11-291 0 0,-8-83-936 0 0,-3-37-309 0 0,1 1-1 0 0,1-1 1 0 0,-1 1 0 0 0,1 0 0 0 0,0-1-1 0 0,4 12 1 0 0,-4-12-272 0 0,0-1 0 0 0,0 0 0 0 0,-1 0 0 0 0,0 0-1 0 0,0 0 1 0 0,-2 10 0 0 0,-5 13-4997 0 0,3-21 4505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21 205 2068 0 0,'-4'-6'1760'0'0,"1"0"1"0"0,0-1-1 0 0,0 1 0 0 0,0-1 1 0 0,-2-11 2091 0 0,7-3 739 0 0,1 12-3889 0 0,2 1-1 0 0,0 0 1 0 0,1 1-1 0 0,-1-1 1 0 0,0 1 0 0 0,2 0-1 0 0,-1 1 1 0 0,1-1-1 0 0,11-9 1 0 0,-8 10-368 0 0,0-1 0 0 0,-1 1 0 0 0,1 0 0 0 0,1 0 0 0 0,0 2 0 0 0,-1-1 0 0 0,14-3 0 0 0,-21 8-186 0 0,-2 0-125 0 0,0-1 1 0 0,0 1-1 0 0,0-1 1 0 0,0 1-1 0 0,0 0 1 0 0,0 0-1 0 0,1 0 1 0 0,-2 0-1 0 0,2 0 1 0 0,-1 0-1 0 0,0 0 1 0 0,0 1-1 0 0,0-1 1 0 0,0 0-1 0 0,0 1 1 0 0,0-1 0 0 0,1 1-1 0 0,1 1-20 0 0,-1 1 0 0 0,1-1 0 0 0,-1 0 0 0 0,-1 1 0 0 0,2 0 1 0 0,-2 0-1 0 0,1-1 0 0 0,0 1 0 0 0,-1 0 0 0 0,0 0 0 0 0,1 0 0 0 0,-1 0 0 0 0,-1 0 0 0 0,1 1 0 0 0,0-1 0 0 0,0 0 1 0 0,-1 1-1 0 0,0 4 0 0 0,0-5-12 0 0,-4 17 26 0 0,1-7-43 0 0,0 1 1 0 0,-2-1 0 0 0,-7 20-1 0 0,10-28 36 0 0,1-3-79 0 0,-32 47-120 0 0,33-49 248 0 0,-1 0 1 0 0,1 1 0 0 0,-1-1 0 0 0,0 0 0 0 0,0 1 0 0 0,1-1-1 0 0,-1 1 1 0 0,1-1 0 0 0,-1 0 0 0 0,0 0 0 0 0,1 1-1 0 0,-1 0 1 0 0,1-1 0 0 0,0 1 0 0 0,-1-1 0 0 0,0 1-1 0 0,1-1 1 0 0,-1 1 0 0 0,1 0 0 0 0,0-1 0 0 0,0 1 0 0 0,0 0-1 0 0,-1-1 1 0 0,1 1 0 0 0,0-1 0 0 0,0 1 0 0 0,0 1-1 0 0,13 5 1424 0 0,-9-4-1926 0 0,2-2 504 0 0,48 17 307 0 0,-45-14-318 0 0,54 32-198 0 0,66 48 1 0 0,-124-80-2145 0 0,13 13 4724 0 0,-11-12-5538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19 572 0 0,'-11'-19'23427'0'0,"11"27"-22918"0"0,4 153 2453 0 0,0 10-5816 0 0,-4-156 2153 0 0,0-13 189 0 0,0 0 1 0 0,0 0 0 0 0,-1 0-1 0 0,2 1 1 0 0,-1-2 0 0 0,0 1-1 0 0,0 1 1 0 0,0-2-1 0 0,1 1 1 0 0,-1 1 0 0 0,1-2-1 0 0,0 2 1 0 0,-1-2 0 0 0,1 1-1 0 0,2 3 1 0 0,32-24-14202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3664 0 0,'0'0'7004'0'0,"-6"0"-5780"0"0,-11-1 303 0 0,0 2 0 0 0,0 0 0 0 0,-17 3 1 0 0,-59 15 875 0 0,29-5-3992 0 0,0-3-3352 0 0,54-11 3730 0 0,-42 8-9845 0 0,41-3 9653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2088 0 0,'0'0'10450'0'0,"6"0"-10393"0"0,22-1-13 0 0,-22 0 39 0 0,-1 0-48 0 0,13-4 1 0 0,-14 4 54 0 0,18 0 10 0 0,16-1-22 0 0,-34 1 13 0 0,37 5-302 0 0,-18-3 744 0 0,-10-1-3054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1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44 2148 0 0,'4'-7'1019'0'0,"-3"6"-759"0"0,0 0 0 0 0,-1 0-1 0 0,1 0 1 0 0,0 0 0 0 0,-1-1-1 0 0,1 1 1 0 0,-1 0 0 0 0,1 0-1 0 0,-1 0 1 0 0,0-1 0 0 0,0 1-1 0 0,1 0 1 0 0,-1 0 0 0 0,0-1 0 0 0,0 1-1 0 0,0 0 1 0 0,0-1 0 0 0,0 1-1 0 0,-1 0 1 0 0,1 0 0 0 0,0-1-1 0 0,-1 1 1 0 0,1 0 0 0 0,0 0-1 0 0,-2-2 1 0 0,1-1 2299 0 0,-2 14-2374 0 0,-50 310 671 0 0,12-57-610 0 0,25-162-122 0 0,-2 8-4034 0 0,11-101 949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1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3724 0 0,'32'49'1552'0'0,"-9"-15"-133"0"0,-1 0 1 0 0,-2 2-1 0 0,17 40 0 0 0,4-3 3119 0 0,-36-73-4383 0 0,0 1-1 0 0,0-1 0 0 0,0-1 1 0 0,0 1-1 0 0,0-1 0 0 0,0 0 1 0 0,0 0-1 0 0,0 0 0 0 0,6-3 0 0 0,-11 4-134 0 0,23-9 280 0 0,-1-1 1 0 0,0-1 0 0 0,-1-2 0 0 0,0 0 0 0 0,35-28 0 0 0,2-2-22 0 0,91-69-475 0 0,-128 95-534 0 0,9-5-5232 0 0,-27 21 3505 0 0,4 0-675 0 0,0 0-1231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18 204 0 0,'-6'-6'15721'0'0,"75"1"-14821"0"0,100 0 267 0 0,111 3-727 0 0,-76 17-313 0 0,274 10 294 0 0,-333-23-414 0 0,134-4-1596 0 0,-274 2 900 0 0,-2 1-464 0 0,15 6-680 0 0,10 4-9887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4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2240 0 0,'0'0'748'0'0,"6"-9"-512"0"0,2-4-1004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669 117 3480 0 0,'0'0'2229'0'0,"-9"-37"5109"0"0,9 34-7202 0 0,-1-1 1 0 0,1 1 0 0 0,-1 0-1 0 0,0 0 1 0 0,0 0 0 0 0,0 0 0 0 0,-1 0-1 0 0,1 0 1 0 0,-1 0 0 0 0,0 0 0 0 0,0 0-1 0 0,1 1 1 0 0,-2-1 0 0 0,1 1 0 0 0,0-1-1 0 0,0 1 1 0 0,-1 0 0 0 0,0 0-1 0 0,1 0 1 0 0,-1 0 0 0 0,0 1 0 0 0,0-1-1 0 0,0 1 1 0 0,0-1 0 0 0,0 1 0 0 0,0 0-1 0 0,0 0 1 0 0,-6 0 0 0 0,-7-3-145 0 0,-1 1 0 0 0,1 0 0 0 0,-1 1 0 0 0,-21 1 0 0 0,23 2 3 0 0,-1 0 1 0 0,1 1-1 0 0,0 1 0 0 0,0 1 0 0 0,0 0 1 0 0,-26 11-1 0 0,7 0 46 0 0,-49 31 1 0 0,65-35-26 0 0,0 1 1 0 0,1 0 0 0 0,0 2 0 0 0,1 0-1 0 0,1 1 1 0 0,0 0 0 0 0,1 1 0 0 0,1 1-1 0 0,0 0 1 0 0,2 1 0 0 0,0 0 0 0 0,1 1 0 0 0,0 0-1 0 0,2 0 1 0 0,0 1 0 0 0,1 0 0 0 0,1 1-1 0 0,1-1 1 0 0,-3 27 0 0 0,7-24-2 0 0,0 0 1 0 0,2 0-1 0 0,0 0 1 0 0,2 0-1 0 0,0 0 0 0 0,1 0 1 0 0,2-1-1 0 0,0 0 1 0 0,11 25-1 0 0,-12-37 40 0 0,0 0 0 0 0,0-1 0 0 0,0 1-1 0 0,1-1 1 0 0,1-1 0 0 0,-1 1 0 0 0,1-1 0 0 0,1 0 0 0 0,0-1 0 0 0,0 0 0 0 0,11 8-1 0 0,-6-6 44 0 0,0-1-1 0 0,0 0 0 0 0,1-1 1 0 0,0-1-1 0 0,0 0 0 0 0,0-1 0 0 0,17 4 1 0 0,-17-7-61 0 0,0 0 0 0 0,1-1 0 0 0,-1 0 0 0 0,0-2 0 0 0,1 1 0 0 0,-1-2 0 0 0,0 0 0 0 0,15-4 0 0 0,12-5 91 0 0,54-22 0 0 0,-66 21-85 0 0,-1-1-1 0 0,0-1 1 0 0,-1-2 0 0 0,0-1-1 0 0,-2-1 1 0 0,0-1-1 0 0,-1-1 1 0 0,0-1 0 0 0,-2-1-1 0 0,34-44 1 0 0,-50 57-34 0 0,-1-1-1 0 0,0 1 1 0 0,0-1 0 0 0,-1 0-1 0 0,0 0 1 0 0,-1-1 0 0 0,0 1-1 0 0,0-1 1 0 0,-1 0 0 0 0,-1 1-1 0 0,0-1 1 0 0,0-13 0 0 0,-2 2-55 0 0,-1 0 1 0 0,0 0 0 0 0,-2 0-1 0 0,-12-42 1 0 0,13 54 3 0 0,-1 1 0 0 0,1 0 0 0 0,-2 0 0 0 0,1 1 0 0 0,-1-1 0 0 0,0 1 0 0 0,-1 0 0 0 0,0 0 0 0 0,0 1 0 0 0,-1 0 0 0 0,0 0 0 0 0,0 0 0 0 0,-1 1 0 0 0,1 0 0 0 0,-1 1 0 0 0,-1-1 0 0 0,1 1 0 0 0,-1 1 0 0 0,0 0 0 0 0,0 0 0 0 0,0 1 0 0 0,0 0 0 0 0,-1 1 0 0 0,1 0 0 0 0,-1 0 0 0 0,1 1 0 0 0,-19-1 0 0 0,1 5-118 0 0,1 0-1 0 0,-51 14 1 0 0,19-4-664 0 0,54-11 449 0 0,-1-1 0 0 0,1 1 0 0 0,0-1 0 0 0,0 1 0 0 0,0 1-1 0 0,1-1 1 0 0,-1 0 0 0 0,0 1 0 0 0,1 0 0 0 0,0 0 0 0 0,-6 5 0 0 0,-5 5-4696 0 0,5-4-599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 1564 0 0,'-9'5'13760'0'0,"376"3"-9986"0"0,199-30-2380 0 0,-495 19-1555 0 0,73-6-3879 0 0,-121 8-459 0 0,-20 1 3803 0 0,0 1 1 0 0,1-1-1 0 0,-1 0 1 0 0,0-1-1 0 0,1 1 1 0 0,-1 0-1 0 0,0-1 1 0 0,0 0-1 0 0,1 0 1 0 0,-1 0-1 0 0,0 0 1 0 0,0 0-1 0 0,5-3 1 0 0,4-6-912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2956 0 0,'0'0'5430'0'0,"-1"9"-4648"0"0,-11 97 2279 0 0,4 196 1 0 0,7-88-2016 0 0,-30 303 663 0 0,7-305-1509 0 0,20-194-1191 0 0,0 11 2078 0 0,3-18-6038 0 0,2 2-5444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1000 0 0,'0'0'4160'0'0,"14"-11"3549"0"0,8 15-7505 0 0,-17-3 638 0 0,-1 0-564 0 0,54 7 2512 0 0,105 1-1 0 0,62 5-1836 0 0,349 67 419 0 0,-80-50-436 0 0,-446-30-950 0 0,660-2 184 0 0,-351-6 29 0 0,92-6-102 0 0,-192-1-280 0 0,127-12 350 0 0,-5 2-286 0 0,-198 15 35 0 0,170 1 159 0 0,-292 9-94 0 0,-20 0 71 0 0,78-7-1 0 0,-11 3 50 0 0,74-7-145 0 0,-172 9 68 0 0,431-7 94 0 0,-403 6-109 0 0,0-1-1 0 0,46-11 1 0 0,-19 2-148 0 0,-10 3 183 0 0,-49 8-64 0 0,37-5-8 0 0,-37 5-34 0 0,145-17-81 0 0,-103 16 37 0 0,210 2 161 0 0,-231 0 553 0 0,0-1-3652 0 0,-12 1-8609 0 0,-18-20 7444 0 0,4 13 847 0 0,-2-17 1839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10 2024 0 0,'0'0'3096'0'0,"6"-8"-2672"0"0,-3 7 96 0 0,-5 8 2692 0 0,-18 60-2420 0 0,-23 132 1 0 0,20-76-440 0 0,-4 57 48 0 0,3-20-88 0 0,-8 83 19 0 0,10-61-34 0 0,17-148-280 0 0,0-1 39 0 0,0-1 0 0 0,-16 47 0 0 0,7-28 29 0 0,11-36 14 0 0,-1-1 0 0 0,-1 1 1 0 0,-9 19-1 0 0,13-32-133 0 0,-9-9-7819 0 0,9 7 7655 0 0,0-1 0 0 0,-1 0 1 0 0,1 0-1 0 0,-1 0 0 0 0,1 0 0 0 0,0 0 1 0 0,0 0-1 0 0,0-1 0 0 0,0 1 1 0 0,0 0-1 0 0,0-1 0 0 0,0 1 1 0 0,0 0-1 0 0,-1-3 0 0 0,-2-6-1405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4564 0 0,'0'0'13343'0'0,"-6"2"-12877"0"0,-48 6 626 0 0,0-2 0 0 0,-69-1 0 0 0,67-3-1389 0 0,37-1-587 0 0,-63-1-2672 0 0,28-6-7966 0 0,53 5 9656 0 0,0-1 240 0 0,-2-8 228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2128 0 0,'0'0'2736'0'0,"30"-35"6091"0"0,15 30-7376 0 0,0 2 0 0 0,0 2 1 0 0,55 5-1 0 0,34 1-526 0 0,553-37 895 0 0,-274 10-1668 0 0,-349 20-4976 0 0,-60 2 3316 0 0,12 0-1783 0 0,-6-1-2155 0 0,24-4-57 0 0,-32 5 4058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1892 0 0,'0'0'5291'0'0,"7"7"-4943"0"0,47 47 688 0 0,-16-15 630 0 0,2-2 0 0 0,1-1-1 0 0,58 38 1 0 0,129 46 2198 0 0,-224-117-3794 0 0,83 34 1034 0 0,-85-36-1051 0 0,1 1-7 0 0,9 2-9 0 0,-11-3-56 0 0,0-1-1 0 0,0 0 1 0 0,0 1-1 0 0,0-1 1 0 0,0 1 0 0 0,0-1-1 0 0,0 1 1 0 0,0-1 0 0 0,0 1-1 0 0,-1 0 1 0 0,1-1-1 0 0,0 1 1 0 0,0 0 0 0 0,-1 0-1 0 0,1-1 1 0 0,0 1 0 0 0,-1 0-1 0 0,1 0 1 0 0,-1 0-1 0 0,1 0 1 0 0,-1 0 0 0 0,1 0-1 0 0,-1 0 1 0 0,0 0 0 0 0,1 0-1 0 0,-1 0 1 0 0,0 2 0 0 0,0-1 0 0 0,-1 0 1 0 0,1 0 0 0 0,-1 0 0 0 0,0 0 0 0 0,1 0-1 0 0,-1 0 1 0 0,0 0 0 0 0,0 0 0 0 0,-1-1 0 0 0,1 1-1 0 0,0 0 1 0 0,0-1 0 0 0,-3 3 0 0 0,-10 9-35 0 0,0-1 1 0 0,-28 18 0 0 0,24-18-38 0 0,-228 199-136 0 0,100-80 172 0 0,85-83-1438 0 0,59-47 717 0 0,-9-12-9094 0 0,11 10 9763 0 0,-1 1 0 0 0,1 0 0 0 0,-1-1 0 0 0,1 1 0 0 0,0-1 0 0 0,-1 1-1 0 0,1-1 1 0 0,-1 1 0 0 0,1-1 0 0 0,0 1 0 0 0,-1-1 0 0 0,1 1 0 0 0,0-1 0 0 0,-1 1 0 0 0,1-1 0 0 0,0 1 0 0 0,0-1 0 0 0,0 1 0 0 0,0-1 0 0 0,-1 0 0 0 0,1 1 0 0 0,0-1 0 0 0,0 0-1 0 0,0 0 1 0 0,0-11-1759 0 0,0 9 174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1400 0 0,'0'0'2266'0'0,"5"1"-1762"0"0,57 7 4902 0 0,47-6-2711 0 0,-96-2-2506 0 0,63-3 1122 0 0,108-20-1 0 0,-58 6-2129 0 0,-1 9-5423 0 0,-108 6 543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118 104 2208 0 0,'0'0'936'0'0,"-26"-6"4962"0"0,7-5 7542 0 0,20 11-13304 0 0,20-14-59 0 0,0 2-1 0 0,1 0 1 0 0,1 1 0 0 0,0 1-1 0 0,0 1 1 0 0,38-9 0 0 0,-58 18-371 0 0,1 0 86 0 0,-3 0 209 0 0,0 0-26 0 0,0 0-1 0 0,1-1 1 0 0,-1 1-1 0 0,0 0 1 0 0,1 0-1 0 0,-1 1 1 0 0,0-1-1 0 0,1 0 0 0 0,-1 0 1 0 0,0 1-1 0 0,0-1 1 0 0,1 1-1 0 0,-1-1 1 0 0,0 1-1 0 0,0-1 1 0 0,0 1-1 0 0,0 0 1 0 0,1-1-1 0 0,-1 1 1 0 0,0 0-1 0 0,0 0 1 0 0,-1 0-1 0 0,1 0 1 0 0,0 0-1 0 0,0 0 1 0 0,0 0-1 0 0,-1 0 1 0 0,1 0-1 0 0,0 0 1 0 0,-1 1-1 0 0,1-1 1 0 0,-1 0-1 0 0,1 0 1 0 0,-1 1-1 0 0,0-1 1 0 0,0 0-1 0 0,1 0 1 0 0,-1 1-1 0 0,0-1 1 0 0,0 3-1 0 0,-1 6-10 0 0,-1 1 0 0 0,0 0 0 0 0,0 0 0 0 0,-1-1 0 0 0,0 1-1 0 0,-1-1 1 0 0,0 0 0 0 0,-8 14 0 0 0,-53 83-346 0 0,42-71 335 0 0,-114 172-329 0 0,126-191 538 0 0,4-10 7 0 0,1 1-1 0 0,1 0 1 0 0,0 1-1 0 0,0 0 1 0 0,0-1-1 0 0,-4 16 1 0 0,9-23-158 0 0,1 1 1 0 0,-1-1-1 0 0,1 1 1 0 0,-1-1-1 0 0,1 1 1 0 0,0-1-1 0 0,-1 1 1 0 0,1-1-1 0 0,0 0 1 0 0,0 1-1 0 0,0-1 1 0 0,0 0-1 0 0,0 0 0 0 0,1 0 1 0 0,-1 0-1 0 0,0 0 1 0 0,0 0-1 0 0,1 0 1 0 0,-1 0-1 0 0,0 0 1 0 0,1-1-1 0 0,-1 1 1 0 0,1 0-1 0 0,-1-1 0 0 0,1 1 1 0 0,3-1-1 0 0,44 10 247 0 0,-46-10-256 0 0,246 29-3023 0 0,-245-29 1107 0 0,-3 1 1521 0 0,0-1-1 0 0,0 0 1 0 0,0 1 0 0 0,1-1 0 0 0,-1 0 0 0 0,0 0 0 0 0,0 0 0 0 0,0 1 0 0 0,0-1 0 0 0,0 0 0 0 0,0-1 0 0 0,0 1 0 0 0,0 0 0 0 0,1 0-1 0 0,-1 0 1 0 0,0-1 0 0 0,0 1 0 0 0,0 0 0 0 0,0-1 0 0 0,0 1 0 0 0,1-1 0 0 0,25-11-6598 0 0,-15 4 5368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12 2280 0 0,'-16'-7'3110'0'0,"5"5"-2463"0"0,-1 0 0 0 0,1 2 1 0 0,0-1-1 0 0,-1 2 0 0 0,1-1 1 0 0,-17 4-1 0 0,-76 20 886 0 0,8-2-1039 0 0,10-16-2677 0 0,64-7 275 0 0,0-1 0 0 0,0-1 0 0 0,-41-10 1 0 0,39 6 345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30 532 0 0,'-3'0'179'0'0,"-9"1"-18"0"0,9 0-50 0 0,-59 9 6441 0 0,38-6 1210 0 0,40-7-2959 0 0,44-7-3554 0 0,-16 3-958 0 0,112-15 633 0 0,-58 19-4233 0 0,-84 5 1947 0 0,15 7-11363 0 0,-20-6 10095 0 0,-6-2 1072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4112 0 0,'0'0'1274'0'0,"-5"16"9237"0"0,10-14-10407 0 0,0 1-1 0 0,0 0 0 0 0,0-1 0 0 0,0 0 0 0 0,0-1 0 0 0,0 1 0 0 0,1-1 0 0 0,-1 0 0 0 0,1 0 0 0 0,-1 0 0 0 0,7-1 0 0 0,74-3 399 0 0,-24-1-175 0 0,49 5-371 0 0,-75 1-2533 0 0,3 1-3676 0 0,-36-2 4031 0 0,27-3-3036 0 0,-15 0 3781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12 3264 0 0,'0'0'7239'0'0,"-5"-2"-6902"0"0,-16-6-68 0 0,15 7 586 0 0,3 1-689 0 0,-7 0-112 0 0,1 1 0 0 0,0 1 0 0 0,-1-1 0 0 0,1 2-1 0 0,0-1 1 0 0,0 1 0 0 0,1 1 0 0 0,-1 0 0 0 0,1 0 0 0 0,-1 0 0 0 0,1 1 0 0 0,1 0 0 0 0,-1 1 0 0 0,1 0 0 0 0,0 0 0 0 0,0 1 0 0 0,0-1 0 0 0,1 1 0 0 0,0 1 0 0 0,-4 7 0 0 0,2-3 19 0 0,2 0 1 0 0,-1 0-1 0 0,2 0 1 0 0,0 0 0 0 0,0 1-1 0 0,1 0 1 0 0,1 0 0 0 0,-4 25-1 0 0,7-32-1 0 0,1 0 0 0 0,-1 0 0 0 0,2 1 0 0 0,-1-1 0 0 0,0 0 0 0 0,1-1 0 0 0,0 1 1 0 0,1 0-1 0 0,-1 0 0 0 0,1-1 0 0 0,0 0 0 0 0,1 1 0 0 0,-1-1 0 0 0,1 0 0 0 0,0-1 0 0 0,6 6 0 0 0,-8-7-15 0 0,2 1-33 0 0,-1 0 0 0 0,1 0-1 0 0,-1 0 1 0 0,1-1-1 0 0,1 0 1 0 0,-1 0-1 0 0,0 0 1 0 0,1-1-1 0 0,-1 1 1 0 0,1-1 0 0 0,0 0-1 0 0,0 0 1 0 0,-1 0-1 0 0,2-1 1 0 0,-1 0-1 0 0,0 0 1 0 0,0 0 0 0 0,0-1-1 0 0,0 0 1 0 0,0 0-1 0 0,1 0 1 0 0,-1 0-1 0 0,0-1 1 0 0,0 0 0 0 0,0 0-1 0 0,0 0 1 0 0,0-1-1 0 0,0 1 1 0 0,0-1-1 0 0,5-3 1 0 0,-1 0-30 0 0,0 0 0 0 0,-1-1 0 0 0,1 1-1 0 0,-1-2 1 0 0,0 1 0 0 0,-1-1 0 0 0,0 0 0 0 0,0-1 0 0 0,0 1 0 0 0,-1-1 0 0 0,0-1-1 0 0,0 1 1 0 0,-1-1 0 0 0,7-17 0 0 0,-8 16 12 0 0,0-1 0 0 0,-1 1 0 0 0,-1 0 0 0 0,1-1 0 0 0,-2 1 0 0 0,2-20-1 0 0,-4 24-29 0 0,1 0-1 0 0,-1 1 0 0 0,0-1 0 0 0,0 0 0 0 0,-1 1 0 0 0,0-1 0 0 0,0 1 0 0 0,0-1 0 0 0,-1 1 0 0 0,1 0 0 0 0,-1 0 0 0 0,0 0 0 0 0,-1 0 1 0 0,1 0-1 0 0,-9-7 0 0 0,9 8-136 0 0,-1 1 0 0 0,0-1 0 0 0,0 1 1 0 0,0-1-1 0 0,-1 1 0 0 0,1 0 0 0 0,-1 1 0 0 0,0-1 1 0 0,1 1-1 0 0,-1 0 0 0 0,0 0 0 0 0,-9-2 1 0 0,10 4-31 0 0,2 0 12 0 0,0 0-1 0 0,0 0 1 0 0,0 0 0 0 0,-1 1 0 0 0,1-1 0 0 0,0 0-1 0 0,0 1 1 0 0,0 0 0 0 0,0-1 0 0 0,0 1-1 0 0,0 0 1 0 0,0 0 0 0 0,1 0 0 0 0,-1 0 0 0 0,0 0-1 0 0,0 1 1 0 0,1-1 0 0 0,-1 0 0 0 0,1 1-1 0 0,-1-1 1 0 0,-2 4 0 0 0,-14 10-6800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1892 0 0,'0'0'1464'0'0,"0"10"-175"0"0,0-4-3343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13 1648 0 0,'0'0'3832'0'0,"0"-1"-3785"0"0,0 1 0 0 0,0-1 0 0 0,0 1 0 0 0,0-1 0 0 0,0 1 0 0 0,0-1 0 0 0,0 1 0 0 0,0-1 0 0 0,0 1 0 0 0,0-1 0 0 0,-1 1 0 0 0,1 0 0 0 0,0-1 0 0 0,0 1 0 0 0,0-1 0 0 0,-1 1 0 0 0,1-1 0 0 0,0 1 0 0 0,-1 0 1 0 0,1-1-1 0 0,0 1 0 0 0,-1 0 0 0 0,1-1 0 0 0,-1 1 0 0 0,1 0 0 0 0,0 0 0 0 0,-1-1 0 0 0,1 1 0 0 0,-1 0 0 0 0,1 0 0 0 0,-1 0 0 0 0,1 0 0 0 0,-1-1 0 0 0,1 1 0 0 0,-1 0 0 0 0,1 0 0 0 0,-1 0 0 0 0,1 0 0 0 0,-1 0 0 0 0,1 0 0 0 0,-1 0 0 0 0,1 0 0 0 0,-1 1 0 0 0,-47 38 540 0 0,45-37-520 0 0,0 1-1 0 0,0 1 1 0 0,0-1-1 0 0,1 0 1 0 0,-1 1-1 0 0,1-1 1 0 0,0 1-1 0 0,0 0 1 0 0,0-1-1 0 0,1 1 1 0 0,0 0-1 0 0,-1 0 1 0 0,1 0-1 0 0,0 0 1 0 0,0 6-1 0 0,-4 27 861 0 0,3-34-835 0 0,1 1 0 0 0,0-1 0 0 0,0 0 0 0 0,0 1 0 0 0,1-1 1 0 0,-1 1-1 0 0,1-1 0 0 0,0 1 0 0 0,0-1 0 0 0,0 0 0 0 0,0 1 1 0 0,1-1-1 0 0,-1 1 0 0 0,1-1 0 0 0,0 1 0 0 0,0-1 0 0 0,0 0 1 0 0,1 0-1 0 0,-1 0 0 0 0,1 1 0 0 0,-1-1 0 0 0,4 3 0 0 0,6 14 431 0 0,3 5 87 0 0,-8-21-496 0 0,-1 0 0 0 0,1 0-1 0 0,0 0 1 0 0,0 0 0 0 0,1-1 0 0 0,-1 0-1 0 0,0-1 1 0 0,1 1 0 0 0,0-1-1 0 0,0 0 1 0 0,0-1 0 0 0,0 0 0 0 0,10 1-1 0 0,-14-2-43 0 0,19-3 27 0 0,-17 2-101 0 0,1-1 1 0 0,-1 0-1 0 0,1 0 1 0 0,-1 0-1 0 0,0-1 1 0 0,0 1-1 0 0,0-1 0 0 0,0 0 1 0 0,0-1-1 0 0,-1 1 1 0 0,0-1-1 0 0,1 0 0 0 0,-2 0 1 0 0,1-1-1 0 0,0 1 1 0 0,-1-1-1 0 0,1 1 0 0 0,-1-1 1 0 0,-1 0-1 0 0,3-6 1 0 0,-2 6-21 0 0,-1-1-1 0 0,0 1 1 0 0,0-1 0 0 0,-1 0 0 0 0,0 1 0 0 0,0-1 0 0 0,0 0 0 0 0,0 0 0 0 0,-1 0-1 0 0,0 0 1 0 0,-1 1 0 0 0,1-1 0 0 0,-1 0 0 0 0,0 0 0 0 0,0 0 0 0 0,-3-7-1 0 0,1 6-77 0 0,0-1 0 0 0,0 1 0 0 0,0 0-1 0 0,-1 1 1 0 0,0-1 0 0 0,-1 1 0 0 0,1-1-1 0 0,-1 1 1 0 0,0 1 0 0 0,-1-1 0 0 0,-6-5-1 0 0,8 8 24 0 0,-1 1-1 0 0,1 0 1 0 0,-1 0 0 0 0,1 0-1 0 0,-1 0 1 0 0,0 1-1 0 0,0 0 1 0 0,-6-1-1 0 0,7 1 24 0 0,1 1-35 0 0,-38 5-1112 0 0,27-1-90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15 344 2956 0 0,'0'0'1028'0'0,"-14"-6"15842"0"0,30 5-14994 0 0,19-1-1913 0 0,33 2 659 0 0,334 15 331 0 0,-180 6-744 0 0,-187-21-373 0 0,-33 0 191 0 0,0 0-67 0 0,4 0-26 0 0,25 1 191 0 0,-29-2-98 0 0,-2 2-159 0 0,1-1 135 0 0,-1 0 0 0 0,0 0 0 0 0,1 0 0 0 0,-1 0 0 0 0,1 0 0 0 0,-1-1 0 0 0,0 1 0 0 0,0 0 0 0 0,1 0 0 0 0,-1 0 0 0 0,0 0 0 0 0,1 0 0 0 0,-1 0 0 0 0,1 0 0 0 0,-1 0 0 0 0,0-1 0 0 0,0 1 0 0 0,0 0 0 0 0,1 0 0 0 0,-1-1 0 0 0,0 1 0 0 0,1 0 0 0 0,-1-1 0 0 0,-2-12 145 0 0,0 9-150 0 0,1 1 0 0 0,1-1-1 0 0,-1 1 1 0 0,1-1 0 0 0,-1 1-1 0 0,1-1 1 0 0,0 1 0 0 0,0-1-1 0 0,1 1 1 0 0,-1-1-1 0 0,1 1 1 0 0,-1-1 0 0 0,1 1-1 0 0,2-4 1 0 0,8-14-56 0 0,1 1 0 0 0,1 1-1 0 0,15-18 1 0 0,-4 6-378 0 0,-23 30 330 0 0,3-3-209 0 0,-4 4 289 0 0,0 0 1 0 0,0 0-1 0 0,0-1 0 0 0,0 1 1 0 0,0 0-1 0 0,0 0 1 0 0,0 0-1 0 0,0 0 0 0 0,0 0 1 0 0,0 0-1 0 0,0 0 0 0 0,0 0 1 0 0,1-1-1 0 0,-1 1 1 0 0,0 0-1 0 0,0 0 0 0 0,0 0 1 0 0,0 0-1 0 0,0 0 0 0 0,0 0 1 0 0,0 0-1 0 0,0 0 0 0 0,1 0 1 0 0,-1 0-1 0 0,0 0 1 0 0,0 0-1 0 0,0 0 0 0 0,0 0 1 0 0,0 0-1 0 0,0 0 0 0 0,1 0 1 0 0,-1 0-1 0 0,0 0 1 0 0,0 0-1 0 0,0 0 0 0 0,0 0 1 0 0,0 0-1 0 0,0 0 0 0 0,0 0 1 0 0,0 0-1 0 0,0 0 0 0 0,0 0 1 0 0,0 0-1 0 0,1 0 1 0 0,-1 0-1 0 0,0 0 0 0 0,0 1 1 0 0,0-1-1 0 0,0 0 0 0 0,0 0 1 0 0,0 0-1 0 0,0 0 1 0 0,0 0-1 0 0,0 0 0 0 0,0 0 1 0 0,0 0-1 0 0,0 1 0 0 0,1-1 1 0 0,23 214-56 0 0,-20-183 73 0 0,10 41 113 0 0,-4-26 222 0 0,-7-26-201 0 0,2-4 132 0 0,-5-14-238 0 0,0 3-70 0 0,0-4 159 0 0,1-2 614 0 0,8-40-528 0 0,26-67 0 0 0,-4 14-410 0 0,-16 38-34 0 0,15-47-835 0 0,-19 83 242 0 0,-10 17 774 0 0,1 0 0 0 0,0 0 0 0 0,0 0 1 0 0,-1-1-1 0 0,0 1 0 0 0,1 0 0 0 0,-2-1 0 0 0,1 1 0 0 0,1-5 0 0 0,2 1-1 0 0,-4 7 50 0 0,0 0 0 0 0,0 0 0 0 0,0-1-1 0 0,0 1 1 0 0,0 0 0 0 0,0 0 0 0 0,0 0 0 0 0,0 0-1 0 0,1 0 1 0 0,-1 0 0 0 0,0-1 0 0 0,0 1 0 0 0,0 0-1 0 0,0 0 1 0 0,0 0 0 0 0,1 0 0 0 0,-1 0-1 0 0,0-1 1 0 0,0 1 0 0 0,0 0 0 0 0,0 0 0 0 0,0 0-1 0 0,0 0 1 0 0,1 0 0 0 0,-1 0 0 0 0,0 0 0 0 0,0 0-1 0 0,0 0 1 0 0,1 0 0 0 0,-1 0 0 0 0,0 0 0 0 0,0 0-1 0 0,1 0 1 0 0,-1 0 0 0 0,0 0 0 0 0,0 0 0 0 0,0 0-1 0 0,1 0 1 0 0,4 14-30 0 0,0 0-1 0 0,-1 0 1 0 0,-1 0 0 0 0,3 17-1 0 0,0-1 60 0 0,1 7-50 0 0,19 76 362 0 0,15 72 187 0 0,-40-178-302 0 0,-1-5-145 0 0,0-1 0 0 0,0 1 0 0 0,1 0-1 0 0,-1 0 1 0 0,1-1 0 0 0,0 1 0 0 0,-1 0-1 0 0,1 0 1 0 0,-1-1 0 0 0,1 1 0 0 0,0-1 0 0 0,2 4-1 0 0,-2-5 485 0 0,1-2-468 0 0,2-6-1 0 0,0 1-1 0 0,-1-1 0 0 0,0 1 1 0 0,0-1-1 0 0,-1 0 0 0 0,2-13 0 0 0,0 7 38 0 0,0-4-177 0 0,2-25 0 0 0,4-7 13 0 0,-5 14-288 0 0,1-1-1 0 0,15-48 1 0 0,-13 55 85 0 0,22-65-420 0 0,-20 68 98 0 0,-9 26 470 0 0,0 0-41 0 0,-1 1 139 0 0,0-1 1 0 0,0 1 0 0 0,0 0-1 0 0,0 0 1 0 0,0 0 0 0 0,0 0-1 0 0,0 0 1 0 0,0-1 0 0 0,0 1-1 0 0,1 0 1 0 0,-1 0 0 0 0,0 0-1 0 0,0 0 1 0 0,0 0 0 0 0,0 0-1 0 0,0 0 1 0 0,0 0 0 0 0,0 0-1 0 0,0 0 1 0 0,0 0 0 0 0,0 0-1 0 0,0 0 1 0 0,0-1 0 0 0,0 1-1 0 0,0 0 1 0 0,1 0 0 0 0,-1 0-1 0 0,0 0 1 0 0,0 0 0 0 0,0 0-1 0 0,0 0 1 0 0,0 0 0 0 0,0 0-1 0 0,1 0 1 0 0,-1 0 0 0 0,0 0-1 0 0,0 0 1 0 0,0 0 0 0 0,0 0-1 0 0,0 0 1 0 0,1 0 0 0 0,-1 0-1 0 0,0 0 1 0 0,0 0 0 0 0,0 0-1 0 0,0 0 1 0 0,0 1 0 0 0,0-1-1 0 0,0 0 1 0 0,0 0 0 0 0,0 0-1 0 0,0 0 1 0 0,0 0 0 0 0,1 0-1 0 0,-1 0 1 0 0,0 0 0 0 0,0 0-1 0 0,2 3-6 0 0,-1 0 0 0 0,1-1-1 0 0,-1 1 1 0 0,1 0-1 0 0,-1 0 1 0 0,0 0-1 0 0,0 0 1 0 0,0 0 0 0 0,-1 0-1 0 0,1 0 1 0 0,-1 0-1 0 0,1 7 1 0 0,0 68-94 0 0,-2 75 128 0 0,-4 51 669 0 0,5-191-566 0 0,0-10-38 0 0,1-1-1 0 0,-1 1 0 0 0,1 0 0 0 0,0-1 0 0 0,-1 1 1 0 0,1 0-1 0 0,0-1 0 0 0,2 4 0 0 0,-2-5 46 0 0,-1 0-103 0 0,1-1 0 0 0,-1 0 0 0 0,0 0-1 0 0,0 1 1 0 0,1-1 0 0 0,-1 0 0 0 0,0 0 0 0 0,1 0 0 0 0,-1 1 0 0 0,1-1-1 0 0,-1 0 1 0 0,0 0 0 0 0,0 0 0 0 0,1 0 0 0 0,-1 0 0 0 0,1 0 0 0 0,-1 0-1 0 0,1 0 1 0 0,-1 0 0 0 0,0 0 0 0 0,1 0 0 0 0,-1 0 0 0 0,1 0 0 0 0,2-2-22 0 0,-1 1 0 0 0,1-1 0 0 0,0 1 0 0 0,-1-1 0 0 0,0 0 0 0 0,1 0 0 0 0,-2 0 0 0 0,1 0 0 0 0,1 0 0 0 0,-2-1 0 0 0,1 0 0 0 0,-1 1 0 0 0,3-5 0 0 0,69-173-1080 0 0,-57 135 797 0 0,11-36-445 0 0,20-49-228 0 0,-36 102 360 0 0,-11 28 486 0 0,2-2-31 0 0,-2 2 126 0 0,1 0 0 0 0,-1 0 0 0 0,0 0 0 0 0,0 0 0 0 0,0-1 0 0 0,0 1 0 0 0,0 0 0 0 0,0 0-1 0 0,0 0 1 0 0,0 0 0 0 0,0 0 0 0 0,0-1 0 0 0,0 1 0 0 0,0 0 0 0 0,0 0 0 0 0,1 0 0 0 0,-1 0 0 0 0,0 0 0 0 0,0 0 0 0 0,0 0 0 0 0,0 0 0 0 0,0 0 0 0 0,1 0-1 0 0,-1 0 1 0 0,0 0 0 0 0,0 0 0 0 0,0 0 0 0 0,0 0 0 0 0,1 0 0 0 0,-1 0 0 0 0,0 0 0 0 0,0 0 0 0 0,0 0 0 0 0,0 0 0 0 0,0 0 0 0 0,0 0 0 0 0,0 0 0 0 0,1 0-1 0 0,-1 0 1 0 0,0 0 0 0 0,0 0 0 0 0,0 0 0 0 0,0 0 0 0 0,0 0 0 0 0,1 0 0 0 0,-1 0 0 0 0,0 0 0 0 0,0 1 0 0 0,0-1 0 0 0,0 0 0 0 0,0 0 0 0 0,3 5-30 0 0,-1-1 1 0 0,0 1-1 0 0,-1 0 1 0 0,1 0-1 0 0,-1 0 1 0 0,0 0-1 0 0,0 0 1 0 0,0 0-1 0 0,-1 0 1 0 0,0 9-1 0 0,1 25 202 0 0,-1 36 269 0 0,-5 29 125 0 0,4-74-386 0 0,1-21-107 0 0,0-1-1 0 0,-1 1 0 0 0,1-1 0 0 0,-5 15 1 0 0,4-19-10 0 0,1 0 1 0 0,-1 0 0 0 0,1 0 0 0 0,0 0-1 0 0,0 6 1 0 0,0-2-59 0 0,0-6 40 0 0,0 0 72 0 0,0 13 138 0 0,0-14-156 0 0,0 9 396 0 0,0 15 7311 0 0,1-30-7695 0 0,22-89 212 0 0,-6 32-1311 0 0,-17 61 891 0 0,7-18-685 0 0,-7 17 790 0 0,10-23 18 0 0,-10 24 31 0 0,1 0-113 0 0,0-4 99 0 0,0 4 150 0 0,7-9 1089 0 0,-8 9-1158 0 0,3-1-120 0 0,0 0 0 0 0,0 0 0 0 0,0 0 1 0 0,-1 1-1 0 0,1-1 0 0 0,6-1 0 0 0,-6 1 18 0 0,10-3 24 0 0,-1 1 0 0 0,0-1 0 0 0,1 2-1 0 0,18-4 1 0 0,37-8-367 0 0,-52 11 289 0 0,1 1 1 0 0,1 1 0 0 0,17-1 0 0 0,2 0-136 0 0,126-7 126 0 0,204 33-955 0 0,-151-2 709 0 0,-162-17 365 0 0,-52-4-55 0 0,17 2 49 0 0,-3-4 330 0 0,-14 2-329 0 0,6-4-112 0 0,11-3-47 0 0,-18 6 43 0 0,0 1 25 0 0,0 0-1 0 0,0 0 1 0 0,-1 0-1 0 0,1 0 1 0 0,0 0-1 0 0,0 0 1 0 0,-1 0-1 0 0,1-1 1 0 0,0 1-1 0 0,-1 0 1 0 0,1-1-1 0 0,-1 1 1 0 0,1-1-1 0 0,0 1 1 0 0,0 0 0 0 0,-1-1-1 0 0,0 0 1 0 0,1 1-1 0 0,0-1 1 0 0,-1 1-1 0 0,1-1 1 0 0,-1 1-1 0 0,1-1 1 0 0,-1 0-1 0 0,0 0 1 0 0,0 1-1 0 0,1-1 1 0 0,-1 0-1 0 0,0 0 1 0 0,1 1-1 0 0,-1-1 1 0 0,0 0 0 0 0,0 0-1 0 0,0 1 1 0 0,0-1-1 0 0,0 0 1 0 0,0 0-1 0 0,0-1 1 0 0,1-26-56 0 0,1 22 85 0 0,-1 0-1 0 0,1 1 1 0 0,-1 0 0 0 0,2-1-1 0 0,-1 1 1 0 0,1 0 0 0 0,-1 0-1 0 0,5-5 1 0 0,30-36-313 0 0,-31 39 248 0 0,1 0-28 0 0,-1 1 1 0 0,1-1 0 0 0,0 1-1 0 0,0 1 1 0 0,1 0 0 0 0,0 0-1 0 0,-1 0 1 0 0,2 1 0 0 0,-1 0 0 0 0,1 0-1 0 0,-1 1 1 0 0,1 1 0 0 0,0-1-1 0 0,0 1 1 0 0,0 1 0 0 0,0-1-1 0 0,13 1 1 0 0,-19 1 56 0 0,-1 0 0 0 0,1 0 0 0 0,-1 0 0 0 0,1 1-1 0 0,-1-1 1 0 0,0 1 0 0 0,1 0 0 0 0,-1-1 0 0 0,1 1 0 0 0,-1 1 0 0 0,0-2 0 0 0,1 2-1 0 0,-1-1 1 0 0,0 0 0 0 0,0 1 0 0 0,0 0 0 0 0,3 2 0 0 0,-3-1 2 0 0,0 1 0 0 0,1-1 0 0 0,-1 0-1 0 0,-1 1 1 0 0,1-1 0 0 0,0 1 0 0 0,-1-1 0 0 0,0 1 0 0 0,0-1 0 0 0,1 7 0 0 0,0 0-16 0 0,-1 0 0 0 0,0 0 0 0 0,-1 0 0 0 0,-1 0-1 0 0,1 0 1 0 0,-2 0 0 0 0,-4 19 0 0 0,-21 50-283 0 0,11-44 1185 0 0,16-34-91 0 0,1-5-622 0 0,7-20 112 0 0,0 1 1 0 0,2 0-1 0 0,24-41 0 0 0,-18 43-387 0 0,0 0 0 0 0,2 1 0 0 0,0 1 0 0 0,31-24 0 0 0,-47 42 75 0 0,-1-1-1 0 0,1 1 0 0 0,0 0 1 0 0,1 0-1 0 0,-2 0 0 0 0,1 0 1 0 0,1 1-1 0 0,-1-1 0 0 0,0 1 1 0 0,3-1-1 0 0,-4 1-77 0 0,1 0 49 0 0,0 1 62 0 0,0-1 0 0 0,0 1 0 0 0,0-1 0 0 0,-1 1 0 0 0,1 0 0 0 0,0 0 0 0 0,-1 0 0 0 0,1 0 0 0 0,0 0-1 0 0,-1 0 1 0 0,1 1 0 0 0,-1-1 0 0 0,0 0 0 0 0,0 1 0 0 0,1-1 0 0 0,-1 1 0 0 0,0-1 0 0 0,0 1 0 0 0,0-1 0 0 0,0 1 0 0 0,-1 0 0 0 0,1 0 0 0 0,1 3 0 0 0,0 4-28 0 0,0 1 0 0 0,0 0 1 0 0,0 15-1 0 0,0-2-176 0 0,-1-17 210 0 0,-1 0 1 0 0,0 1-1 0 0,0-1 0 0 0,0 0 0 0 0,-1 0 0 0 0,1 0 0 0 0,-4 9 0 0 0,-5 34-132 0 0,7-35 209 0 0,2-13 43 0 0,0 0-116 0 0,-2 5 68 0 0,15-35 607 0 0,21-38-1 0 0,-19 45-673 0 0,54-76-213 0 0,-65 95 167 0 0,-1 0 0 0 0,1 1 1 0 0,0-1-1 0 0,0 1 0 0 0,-1 0 0 0 0,1 0 1 0 0,0 0-1 0 0,1 0 0 0 0,-1 1 1 0 0,0 0-1 0 0,1 0 0 0 0,-1 0 0 0 0,8 0 1 0 0,-8 1 27 0 0,0 1 0 0 0,0-1 1 0 0,0 1-1 0 0,-1 0 0 0 0,1 0 0 0 0,0 0 1 0 0,0 1-1 0 0,0 0 0 0 0,-1-1 1 0 0,1 1-1 0 0,-1 0 0 0 0,0 0 0 0 0,1 1 1 0 0,-1-1-1 0 0,0 1 0 0 0,-1 0 1 0 0,1-1-1 0 0,0 1 0 0 0,-1 1 0 0 0,1-1 1 0 0,-1 0-1 0 0,0 1 0 0 0,0-1 1 0 0,-1 1-1 0 0,1-1 0 0 0,-1 1 0 0 0,1 0 1 0 0,-1-1-1 0 0,0 1 0 0 0,-1 0 1 0 0,2 6-1 0 0,-1 36-202 0 0,-2-25 359 0 0,1-20-17 0 0,0 4-45 0 0,0-5-48 0 0,0 0-1 0 0,0 0 1 0 0,0 0 0 0 0,0 0-1 0 0,0 0 1 0 0,0 0 0 0 0,1 0-1 0 0,-1 0 1 0 0,0 0-1 0 0,0 0 1 0 0,0 0 0 0 0,0 0-1 0 0,0 0 1 0 0,0 0 0 0 0,0 0-1 0 0,0 0 1 0 0,0 0 0 0 0,0 0-1 0 0,0 0 1 0 0,0 0-1 0 0,0 0 1 0 0,0 0 0 0 0,0 0-1 0 0,0 0 1 0 0,0 0 0 0 0,0 0-1 0 0,0 0 1 0 0,0 0 0 0 0,0 0-1 0 0,0 0 1 0 0,0 0 0 0 0,0 0-1 0 0,0 0 1 0 0,0 0-1 0 0,0 0 1 0 0,0 0 0 0 0,0 0-1 0 0,0 0 1 0 0,0 0 0 0 0,0 0-1 0 0,0 0 1 0 0,0 1 0 0 0,35-92 83 0 0,-31 77-97 0 0,2 0-1 0 0,0 0 1 0 0,1 1-1 0 0,12-21 1 0 0,-15 30-27 0 0,-1 0-1 0 0,0-1 1 0 0,1 1-1 0 0,0 0 1 0 0,0 1 0 0 0,0-1-1 0 0,0 0 1 0 0,8-3-1 0 0,-10 6 9 0 0,0 0-1 0 0,-1 0 1 0 0,1 0 0 0 0,0 1-1 0 0,-1-1 1 0 0,2 1-1 0 0,-2-1 1 0 0,2 1 0 0 0,-2 0-1 0 0,1 0 1 0 0,0 0-1 0 0,0 0 1 0 0,0 0 0 0 0,0 0-1 0 0,0 0 1 0 0,0 1-1 0 0,0-1 1 0 0,0 1 0 0 0,-1 0-1 0 0,1-1 1 0 0,0 1-1 0 0,0 0 1 0 0,0 0 0 0 0,-1 0-1 0 0,1 0 1 0 0,-1 1-1 0 0,4 1 1 0 0,-2 0-22 0 0,0 1 0 0 0,0 0 1 0 0,0 0-1 0 0,0 0 0 0 0,-1 0 1 0 0,1 1-1 0 0,-1-1 0 0 0,0 0 0 0 0,-1 1 1 0 0,1 0-1 0 0,-1 0 0 0 0,2 7 0 0 0,-2-3 35 0 0,1 0 0 0 0,-2 1 0 0 0,1-1 0 0 0,-1 0 0 0 0,-2 16 0 0 0,-9 32-10 0 0,9-45 74 0 0,2-7 22 0 0,-1 1 0 0 0,0-1 1 0 0,-1 0-1 0 0,-3 8 0 0 0,4-10-20 0 0,0 0 0 0 0,0 1-1 0 0,0-1 1 0 0,1 1 0 0 0,-2 3 0 0 0,0 8 478 0 0,1-14-260 0 0,-8 22 2657 0 0,8-20 552 0 0,7-3-2113 0 0,13-5-1778 0 0,-4 1 603 0 0,23-7-175 0 0,-1 0 28 0 0,-12 3-192 0 0,0 2 1 0 0,1 0 0 0 0,0 1 0 0 0,42-1 0 0 0,66 5-245 0 0,112 1 277 0 0,240-18 193 0 0,-272 4-252 0 0,-67 7 88 0 0,323-21 379 0 0,-95 0-405 0 0,-295 24-3199 0 0,-79 5 3295 0 0,0-1-1 0 0,-1 1 0 0 0,1-1 0 0 0,0 1 1 0 0,0 0-1 0 0,-1 0 0 0 0,1 0 0 0 0,-1 0 1 0 0,1 0-1 0 0,0-1 0 0 0,-1 1 0 0 0,0 0 1 0 0,0 0-1 0 0,1 0 0 0 0,-1 0 0 0 0,0 0 1 0 0,1 0-1 0 0,-1 0 0 0 0,0 0 1 0 0,0 1-1 0 0,1 3 80 0 0,3 11-91 0 0,-1 0 0 0 0,0 0 0 0 0,-2 0 0 0 0,1 1 0 0 0,-2-1 0 0 0,-2 22 0 0 0,-20 135-310 0 0,16-137 389 0 0,-10 97-102 0 0,6-36 95 0 0,7-73 18 0 0,1-10-90 0 0,-4 62-47 0 0,6-64 10 0 0,-1 0 0 0 0,-3 22 0 0 0,0-1 200 0 0,4-32-155 0 0,-1 1 13 0 0,1 1-1 0 0,-1-1 1 0 0,1 0 0 0 0,-1 1 0 0 0,1-1 0 0 0,0 1 0 0 0,0-1-1 0 0,0 4 1 0 0,1-3 1 0 0,-3 26 0 0 0,2-28 1789 0 0,3 1-1548 0 0,-3-2-225 0 0,1 0 0 0 0,-1 0 0 0 0,0 1 1 0 0,0-1-1 0 0,0 0 0 0 0,1 0 0 0 0,-1 0 0 0 0,0 1 1 0 0,0-1-1 0 0,1 0 0 0 0,-1 0 0 0 0,0 0 0 0 0,0 0 1 0 0,0 0-1 0 0,0 0 0 0 0,1 1 0 0 0,-1-1 0 0 0,0 0 1 0 0,1 0-1 0 0,-1 0 0 0 0,0 0 0 0 0,1 0 0 0 0,-1 0 1 0 0,0 0-1 0 0,0 0 0 0 0,0 0 0 0 0,1 0 0 0 0,-1-1 0 0 0,0 1 1 0 0,0 0-1 0 0,1 0 0 0 0,-1 0 0 0 0,1 0 0 0 0,49-9-77 0 0,76-5 0 0 0,-124 14 6 0 0,0 0-1 0 0,0 0 0 0 0,0 0 1 0 0,-1 0-1 0 0,1 0 1 0 0,0 0-1 0 0,0 0 0 0 0,-1 1 1 0 0,1-1-1 0 0,0 1 0 0 0,0-1 1 0 0,-1 0-1 0 0,1 1 0 0 0,-1 0 1 0 0,1 0-1 0 0,-1-1 0 0 0,1 2 1 0 0,-1-1-1 0 0,1 0 0 0 0,-1 0 1 0 0,1 0-1 0 0,-1 0 0 0 0,0 1 1 0 0,0-1-1 0 0,0 0 0 0 0,0 1 1 0 0,0-1-1 0 0,0 1 1 0 0,0 0-1 0 0,0-1 0 0 0,-1 1 1 0 0,1 0-1 0 0,0 1 0 0 0,0 4-17 0 0,1-1 0 0 0,-2 0 0 0 0,1 0 0 0 0,-1 0 0 0 0,0 0 0 0 0,0 0 0 0 0,-2 8 0 0 0,-1 4-42 0 0,-8 19 0 0 0,8-26 79 0 0,1-4 0 0 0,0-1 0 0 0,-1-1-1 0 0,-1 1 1 0 0,1 0-1 0 0,0 0 1 0 0,-1-1 0 0 0,0 0-1 0 0,0 0 1 0 0,-7 7 0 0 0,-6 3-110 0 0,-25 18 0 0 0,37-29 133 0 0,-74 44-30 0 0,77-46 15 0 0,-16 9 10 0 0,5-4 116 0 0,-2 3 622 0 0,14-9 28 0 0,3 0-631 0 0,50 14 119 0 0,-34-10-352 0 0,-1 0 0 0 0,1 1 0 0 0,21 12 0 0 0,-38-18 93 0 0,0 1 0 0 0,0-1 1 0 0,0 1-1 0 0,0 0 1 0 0,0-1-1 0 0,0 1 1 0 0,-1 0-1 0 0,1 0 1 0 0,0-1-1 0 0,-1 1 0 0 0,1 0 1 0 0,0 0-1 0 0,-1 0 1 0 0,1 0-1 0 0,-1 0 1 0 0,1 0-1 0 0,-1 0 0 0 0,1 0 1 0 0,-1 2-1 0 0,1 19-374 0 0,-2-15 326 0 0,1-2 7 0 0,-2 0 0 0 0,1 0 1 0 0,-1 1-1 0 0,0-2 0 0 0,-3 6 0 0 0,1-4 32 0 0,0 0-1 0 0,0 0 1 0 0,-1-1 0 0 0,1 0 0 0 0,-1 1-1 0 0,0-2 1 0 0,-1 1 0 0 0,1-1 0 0 0,0 0-1 0 0,-1 0 1 0 0,-1 0 0 0 0,-6 3 0 0 0,-8 1 21 0 0,0 0 0 0 0,-31 7 0 0 0,8-3-120 0 0,1 1 330 0 0,42-12-99 0 0,-7 1 220 0 0,4 0-18 0 0,5-1 292 0 0,24 6-568 0 0,0 2 0 0 0,-2 0 0 0 0,1 1 0 0 0,42 25 0 0 0,-55-27-141 0 0,-1 0 1 0 0,19 18 0 0 0,-11-9 78 0 0,-4 0-53 0 0,-8-7-25 0 0,-4-8 37 0 0,-1 1 54 0 0,0-1-1 0 0,1 1 1 0 0,-1 0 0 0 0,-1 0-1 0 0,1 0 1 0 0,0 0-1 0 0,0 0 1 0 0,-1 0-1 0 0,0 0 1 0 0,0 0 0 0 0,0 0-1 0 0,0 0 1 0 0,0 0-1 0 0,0 0 1 0 0,-1 0-1 0 0,0 0 1 0 0,0 0 0 0 0,1 0-1 0 0,-1-1 1 0 0,-1 1-1 0 0,1 0 1 0 0,0-1 0 0 0,0 1-1 0 0,-1 0 1 0 0,0-1-1 0 0,0 0 1 0 0,0 1-1 0 0,0-1 1 0 0,0 0 0 0 0,0 0-1 0 0,-4 3 1 0 0,-4 2-14 0 0,0-1 0 0 0,-1 0 0 0 0,0-1 1 0 0,0 0-1 0 0,-21 6 0 0 0,28-10 4 0 0,-73 18 204 0 0,21-7-275 0 0,30-7 237 0 0,25-5-149 0 0,-1 1 45 0 0,-13 2-34 0 0,14-3 98 0 0,-4 1-37 0 0,3 0 98 0 0,6-1 673 0 0,37 0-809 0 0,-9 0-109 0 0,55 6 1 0 0,-79-5 51 0 0,1 1 0 0 0,0 0 0 0 0,-1 0 0 0 0,0 1 0 0 0,1 0 1 0 0,-1 1-1 0 0,0-1 0 0 0,0 1 0 0 0,-1 1 0 0 0,1-1 0 0 0,8 9 1 0 0,-13-10 17 0 0,1 0-69 0 0,-1-1 1 0 0,0 1-1 0 0,0 0 0 0 0,-1 0 1 0 0,1 0-1 0 0,0 0 0 0 0,-1 1 1 0 0,0-1-1 0 0,0 1 0 0 0,1 0 0 0 0,1 7 1 0 0,-3-9 17 0 0,-2 0 31 0 0,-1 1 10 0 0,0 0 1 0 0,-1 0-1 0 0,1 0 0 0 0,-1 0 0 0 0,1 0 1 0 0,-1-1-1 0 0,0 1 0 0 0,0-1 0 0 0,0 0 0 0 0,0 0 1 0 0,0 0-1 0 0,0 0 0 0 0,-1 0 0 0 0,-4 1 1 0 0,-10 3-27 0 0,-31 8 0 0 0,16-5 14 0 0,-90 17 50 0 0,106-23 19 0 0,-14 2 132 0 0,30-4-151 0 0,-26 4 2587 0 0,26-5-2592 0 0,1 1-1 0 0,0-1 1 0 0,0 0 0 0 0,-1 0-1 0 0,1 0 1 0 0,-1 1-1 0 0,1-1 1 0 0,0 0 0 0 0,-1 0-1 0 0,1 0 1 0 0,0 0-1 0 0,0 1 1 0 0,0-1 0 0 0,0 0-1 0 0,-1 1 1 0 0,1-1-1 0 0,0 1 1 0 0,0-1 0 0 0,-1 0-1 0 0,1 1 1 0 0,0-1-1 0 0,0 0 1 0 0,0 0 0 0 0,0 1-1 0 0,0-1 1 0 0,0 1-1 0 0,0-1 1 0 0,0 1 0 0 0,0-1-1 0 0,0 0 1 0 0,0 0-1 0 0,0 1 1 0 0,0 0 0 0 0,0-1-26 0 0,0 2-29 0 0,1 0 38 0 0,0 4 16 0 0,2 6-12 0 0,-2 1 1 0 0,0-1-1 0 0,0 0 1 0 0,-3 23-1 0 0,1-18 1 0 0,2 24 0 0 0,1-7 9 0 0,-3 56 1 0 0,-2-20 100 0 0,2 236-147 0 0,1-275 125 0 0,0-29-73 0 0,0 8 86 0 0,0-9-75 0 0,-1 1 0 0 0,1-1 1 0 0,0 1-1 0 0,0-1 0 0 0,0 1 1 0 0,1-1-1 0 0,-1 1 1 0 0,0-1-1 0 0,1 3 0 0 0,0-2-107 0 0,-1 0 1 0 0,0-1-1 0 0,0 1 0 0 0,-1 0 0 0 0,1-1 0 0 0,0 1 0 0 0,-1-1 0 0 0,1 1 0 0 0,-1-1 0 0 0,1 1 0 0 0,-1-1 0 0 0,1 1 0 0 0,-3 1 1 0 0,-32 1 18 0 0,-46 5 50 0 0,-208 31 217 0 0,43-4-346 0 0,214-33 117 0 0,-564 52 62 0 0,195-54-106 0 0,-164-44 181 0 0,379 27-78 0 0,-146-8-55 0 0,-138-13 100 0 0,129 11 247 0 0,24 3-183 0 0,-220-18-135 0 0,154 9 447 0 0,10 1 482 0 0,-36 2-171 0 0,311 24-424 0 0,97 5-398 0 0,-12-1 137 0 0,-6 1 458 0 0,10-1-2175 0 0,0 1-7189 0 0,24-1 4789 0 0,6-6 2227 0 0,-7 2-328 0 0,49-17-4144 0 0,-39 14 4675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2096 0 0,'0'0'16050'0'0,"44"-23"-13823"0"0,-17 14-2092 0 0,-25 8-112 0 0,3 2-374 0 0,-3 0 333 0 0,0-1-1 0 0,-1 1 1 0 0,1-1 0 0 0,0 1-1 0 0,-1 0 1 0 0,1-1 0 0 0,-1 1-1 0 0,1 0 1 0 0,-1 0 0 0 0,1 0-1 0 0,-1 0 1 0 0,0 0 0 0 0,0 0-1 0 0,1 1 1 0 0,-1-1 0 0 0,0 0-1 0 0,0 1 1 0 0,0-1 0 0 0,0 0-1 0 0,1 3 1 0 0,-1-1-107 0 0,-11 26-197 0 0,-15 24-158 0 0,24-51 514 0 0,3 2-149 0 0,1 0 132 0 0,-1-1 1 0 0,1 1-1 0 0,0-1 0 0 0,0 1 1 0 0,0-1-1 0 0,1 0 0 0 0,-1 0 1 0 0,1-1-1 0 0,0 1 1 0 0,0-1-1 0 0,0 1 0 0 0,0-1 1 0 0,4 1-1 0 0,-3 0-25 0 0,34 22-70 0 0,-29-18 51 0 0,-1 1 1 0 0,-1 0-1 0 0,1 0 1 0 0,-1 1-1 0 0,0 0 1 0 0,7 13-1 0 0,-14-21 23 0 0,-1 0-1 0 0,1 1 0 0 0,-1-1 0 0 0,0 0 0 0 0,1 1 0 0 0,-1-1 0 0 0,0 0 1 0 0,0 1-1 0 0,0-1 0 0 0,0 1 0 0 0,0-1 0 0 0,0 0 0 0 0,0 1 0 0 0,-1-1 1 0 0,1 1-1 0 0,0-1 0 0 0,-1 0 0 0 0,1 1 0 0 0,-1-1 0 0 0,0 0 0 0 0,1 0 1 0 0,-1 0-1 0 0,0 1 0 0 0,-1 0 0 0 0,-26 30-157 0 0,8-18-323 0 0,0-1 1 0 0,-34 16-1 0 0,20-11-2884 0 0,3 0-3282 0 0,26-17 3089 0 0,-9 1 1933 0 0,10-1 143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1400 0 0,'0'0'24022'0'0,"37"-15"-47246"0"0,-30 12 21534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2384 0 0,'0'0'6613'0'0,"-9"14"3839"0"0,14 116-10433 0 0,-5-25-3598 0 0,9-49-8208 0 0,-9-54 10029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4156 0 0,'0'0'6787'0'0,"-9"3"-6212"0"0,-65 14 1834 0 0,71-16-2041 0 0,-2-1-41 0 0,-78 4-1276 0 0,52-1-2948 0 0,0 0-3746 0 0,29-2 6194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4268 0 0,'0'0'5151'0'0,"14"11"-1812"0"0,-8 1-2582 0 0,-1 1 0 0 0,-1 1 0 0 0,0-1 1 0 0,-1 1-1 0 0,3 21 0 0 0,1 5-3 0 0,-6-34-771 0 0,-1 0 1 0 0,1 1-1 0 0,-1-1 1 0 0,-1 0-1 0 0,1 1 1 0 0,-1-1-1 0 0,0 0 1 0 0,0 1-1 0 0,-1-1 1 0 0,0 0-1 0 0,0 0 1 0 0,-1 0-1 0 0,1 0 1 0 0,-1-1-1 0 0,0 1 1 0 0,-1-1-1 0 0,0 0 1 0 0,1 0-1 0 0,-6 6 1 0 0,-3-2-479 0 0,-15 3-6708 0 0,24-12 4737 0 0,-1-2 251 0 0,-15-6 241 0 0,7 1 258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4084 0 0,'14'-11'3245'0'0,"0"2"307"0"0,-1-1-1584 0 0,1 3-1936 0 0,-5-4-5868 0 0,0 2 7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76 1000 0 0,'0'0'3091'0'0,"-2"-5"-2507"0"0,-10-5 5139 0 0,12 34 866 0 0,0-14-8615 0 0,6 27 2290 0 0,-1-20-209 0 0,-1 17 10 0 0,-4-26-43 0 0,0-4-2 0 0,1 0 1 0 0,-1 0-1 0 0,1 0 0 0 0,0 0 1 0 0,0 0-1 0 0,0-1 1 0 0,0 1-1 0 0,1 0 1 0 0,-1-1-1 0 0,4 6 0 0 0,-3-4-3 0 0,0 0-1 0 0,0 1 0 0 0,1-1 0 0 0,-1 0 1 0 0,1 0-1 0 0,1-1 0 0 0,-1 1 0 0 0,1 0 0 0 0,-1-1 1 0 0,1 0-1 0 0,5 4 0 0 0,-6-6 27 0 0,11 4 185 0 0,7 2 327 0 0,-13-8-398 0 0,-1 0 0 0 0,0-1 1 0 0,0 0-1 0 0,0-1 0 0 0,1 1 0 0 0,-2-2 0 0 0,1 1 0 0 0,0-1 0 0 0,0 1 0 0 0,-1-2 1 0 0,1 1-1 0 0,-1-1 0 0 0,0 0 0 0 0,0 0 0 0 0,-1-1 0 0 0,1 0 0 0 0,7-9 0 0 0,-10 11-77 0 0,0-1-1 0 0,-1 0 1 0 0,0-1-1 0 0,0 1 0 0 0,0 0 1 0 0,0-1-1 0 0,-1 1 1 0 0,3-9-1 0 0,6-16 23 0 0,-9 25-84 0 0,0 0-1 0 0,1 0 0 0 0,-2 0 1 0 0,1 0-1 0 0,0 0 0 0 0,-1 0 1 0 0,0-1-1 0 0,0 1 1 0 0,0 0-1 0 0,0 0 0 0 0,-1 0 1 0 0,1 0-1 0 0,-2-5 0 0 0,0-1 33 0 0,2 5-60 0 0,0 0 0 0 0,0 0 0 0 0,-1 0 0 0 0,1 0 0 0 0,-1 0 0 0 0,-1 1 0 0 0,1-1 0 0 0,-1 0 0 0 0,1 1 0 0 0,-1-1 0 0 0,-1 1-1 0 0,1-1 1 0 0,0 1 0 0 0,-1 0 0 0 0,0 0 0 0 0,0 0 0 0 0,0 1 0 0 0,-1-1 0 0 0,-5-4 0 0 0,7 7-64 0 0,-46-14-160 0 0,32 15 224 0 0,12 0 15 0 0,-17 3 80 0 0,-13 4-148 0 0,31-6 40 0 0,-32 10 4 0 0,20 5 604 0 0,14-15-1371 0 0,1 0 0 0 0,-1 1-1 0 0,1-1 1 0 0,0 1 0 0 0,0-1 0 0 0,0 0-1 0 0,0 1 1 0 0,0-1 0 0 0,0 1-1 0 0,0-1 1 0 0,0 1 0 0 0,1-1 0 0 0,-1 0-1 0 0,1 3 1 0 0,3 17-5675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3192 0 0,'0'0'18330'0'0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31 2988 0 0,'-15'-20'796'0'0,"12"16"2237"0"0,-15-1-454 0 0,11 7-2376 0 0,0 0 0 0 0,0 0 0 0 0,0 1 0 0 0,0 0 0 0 0,1 0 0 0 0,-1 1 1 0 0,1 0-1 0 0,0 0 0 0 0,0 1 0 0 0,-6 5 0 0 0,8-7-48 0 0,1 1-1 0 0,-1-1 0 0 0,1 1 1 0 0,0 0-1 0 0,0 0 1 0 0,1 0-1 0 0,-1 0 0 0 0,1 0 1 0 0,0 0-1 0 0,0 1 0 0 0,0-1 1 0 0,1 1-1 0 0,-1-1 1 0 0,1 1-1 0 0,0 0 0 0 0,0 7 1 0 0,1-9 122 0 0,2 1-4 0 0,1 7 26 0 0,1 0-1 0 0,1-1 0 0 0,0 1 0 0 0,10 14 0 0 0,-10-17-173 0 0,0 0 0 0 0,1-1-1 0 0,0 0 1 0 0,1 0 0 0 0,-1 0 0 0 0,1-1-1 0 0,0 0 1 0 0,1 0 0 0 0,-1-1 0 0 0,17 9-1 0 0,-18-12-102 0 0,0 0 0 0 0,1 0-1 0 0,-1-1 1 0 0,0 0-1 0 0,1 0 1 0 0,-1-1 0 0 0,1 1-1 0 0,-1-1 1 0 0,1-1-1 0 0,-1 1 1 0 0,0-1 0 0 0,1 0-1 0 0,-1-1 1 0 0,0 1-1 0 0,0-1 1 0 0,1-1 0 0 0,-1 1-1 0 0,-1-1 1 0 0,11-6-1 0 0,-15 9-14 0 0,15-8 38 0 0,-1-1 0 0 0,0 0 1 0 0,-1-1-1 0 0,20-17 0 0 0,-26 16 21 0 0,-4 7-64 0 0,-1-1 1 0 0,-1 1-1 0 0,1-1 0 0 0,-1 0 0 0 0,0 0 1 0 0,0 1-1 0 0,0-1 0 0 0,-1-1 0 0 0,0 1 1 0 0,1 0-1 0 0,-2 0 0 0 0,1 0 1 0 0,-1-1-1 0 0,0 1 0 0 0,-1-9 0 0 0,1-4 94 0 0,-1 15-124 0 0,1-1 1 0 0,-1 1-1 0 0,1-1 0 0 0,-1 1 1 0 0,0-1-1 0 0,0 1 0 0 0,0-1 0 0 0,-1 1 1 0 0,0 0-1 0 0,1 0 0 0 0,-1-1 1 0 0,0 1-1 0 0,0 1 0 0 0,-3-4 1 0 0,0-2-39 0 0,3 7 50 0 0,1-1-1 0 0,-1 0 0 0 0,1 1 1 0 0,-1-1-1 0 0,0 1 0 0 0,0-1 0 0 0,1 1 1 0 0,-1 0-1 0 0,0 0 0 0 0,0 0 1 0 0,0 0-1 0 0,0 0 0 0 0,-1 0 1 0 0,-2-1-1 0 0,-1 1-13 0 0,0 0-1 0 0,0 1 1 0 0,0-1 0 0 0,0 1 0 0 0,-1 0 0 0 0,1 1-1 0 0,-11 1 1 0 0,-1 2-140 0 0,1 0 1 0 0,0 1-1 0 0,-20 9 0 0 0,-17 14-3651 0 0,40-13 64 0 0,7-2-2798 0 0,4-1 4901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2864 0 0,'10'-2'6910'0'0,"-9"10"-6564"0"0,-1 0 1 0 0,0 0-1 0 0,0 0 0 0 0,0 0 0 0 0,-1 0 1 0 0,-4 15-1 0 0,4-20-1 0 0,-3 26 694 0 0,3-28-867 0 0,0 0 1 0 0,0 0 0 0 0,1 1-1 0 0,-1-1 1 0 0,0 0-1 0 0,1 1 1 0 0,0-1-1 0 0,-1 1 1 0 0,1-1-1 0 0,0 1 1 0 0,-1-1-1 0 0,1 1 1 0 0,0-1-1 0 0,0 1 1 0 0,0-1-1 0 0,1 1 1 0 0,-1-1 0 0 0,0 0-1 0 0,0 1 1 0 0,1-1-1 0 0,-1 1 1 0 0,1-1-1 0 0,0 3 1 0 0,1-3-11 0 0,-1-1 1 0 0,0 1 0 0 0,0-1 0 0 0,0 1 0 0 0,1-1-1 0 0,-1 1 1 0 0,0-1 0 0 0,0 0 0 0 0,1 1 0 0 0,-1-1-1 0 0,0 0 1 0 0,1 0 0 0 0,-1 0 0 0 0,0 0 0 0 0,1 0-1 0 0,-1 0 1 0 0,0-1 0 0 0,1 1 0 0 0,-1 0-1 0 0,2-1 1 0 0,3-1-133 0 0,-2 0-67 0 0,64-32-2450 0 0,-24 14-3715 0 0,2-9-4288 0 0,-28 16 8871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1216 0 0,'-1'0'-504'0'0,"0"0"843"0"0,0 0-1 0 0,0 0 1 0 0,0 0-1 0 0,1 0 1 0 0,-1 1-1 0 0,0-1 1 0 0,0 0-1 0 0,0 0 1 0 0,1 1-1 0 0,-1-1 1 0 0,0 1-1 0 0,0-1 0 0 0,1 0 1 0 0,-1 1-1 0 0,0 0 587 0 0,-1 9 1184 0 0,1-4-1456 0 0,0 0 0 0 0,0 1 0 0 0,1-1 0 0 0,0 1 0 0 0,0-1 0 0 0,3 9 0 0 0,-1 17 542 0 0,-1-2-296 0 0,7 36 0 0 0,1 17-258 0 0,-4-4 236 0 0,22 112 0 0 0,-17-143-436 0 0,22 98 505 0 0,-26-124-770 0 0,5 37 0 0 0,-7-18-1446 0 0,-4-39 1193 0 0,-2 10 628 0 0,2-5-3412 0 0,20-14-13011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3296 0 0,'0'0'5391'0'0,"-1"9"-4694"0"0,-47 255 5842 0 0,42-166-4849 0 0,4-46-2241 0 0,-2-6-4030 0 0,3-45 4031 0 0,1 1 0 0 0,0-1 0 0 0,-1 1 0 0 0,1-1 0 0 0,-1 1 0 0 0,1-1 0 0 0,-1 1 0 0 0,0-1 0 0 0,0 0 0 0 0,1 1 0 0 0,-1-1 0 0 0,0 0 0 0 0,0 0 0 0 0,0 1 0 0 0,0-1 0 0 0,-1 0 0 0 0,1 0 0 0 0,0 0 0 0 0,-3 1 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2024 0 0,'0'0'10324'0'0,"6"1"-9800"0"0,15 3-31 0 0,-16-3 2299 0 0,29-9-773 0 0,5 2-1973 0 0,-35 5-34 0 0,12-4-754 0 0,15-5-2851 0 0,-29 9 2445 0 0,11-7-9382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76 140 604 0 0,'0'0'7483'0'0,"-1"-6"-7337"0"0,-7-55 1250 0 0,8 58-1032 0 0,-2 0-139 0 0,1 0 0 0 0,0-1 1 0 0,-1 1-1 0 0,1-1 0 0 0,1 0 0 0 0,-1 1 1 0 0,0-1-1 0 0,1 1 0 0 0,0-1 0 0 0,0-5 0 0 0,-1-16-113 0 0,-5 33 55 0 0,-1 6-144 0 0,3-8-125 0 0,3-4 69 0 0,-2 8 85 0 0,-24 47-5 0 0,26-55-71 0 0,1-2-1 0 0,-1 1 29 0 0,0-1-1 0 0,1 1 1 0 0,-1 0-1 0 0,1-1 1 0 0,-1 1-1 0 0,1-1 1 0 0,-1 1-1 0 0,1 0 1 0 0,-1 0-1 0 0,1-1 1 0 0,0 1-1 0 0,-1 0 1 0 0,1 0-1 0 0,0-1 1 0 0,0 1-1 0 0,-1 0 1 0 0,1 0-1 0 0,0 0 1 0 0,0-1 0 0 0,0 1-1 0 0,0 0 1 0 0,0 0-1 0 0,0 0 1 0 0,1 1-1 0 0,-2 27-112 0 0,6-6 445 0 0,-3-17-3344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 0 0,'0'0'15602'0'0,"4"6"-15479"0"0,25 44 29 0 0,-7-11-479 0 0,2-1 1 0 0,50 63-1 0 0,-60-84-719 0 0,25 26-11116 0 0,-37-41 10229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3152 0 0,'0'0'4565'0'0,"2"7"-3825"0"0,6 20-110 0 0,-7-25-567 0 0,-1 0 1 0 0,0 0 0 0 0,0 0-1 0 0,1 0 1 0 0,-1 0-1 0 0,-1 0 1 0 0,1 0-1 0 0,0 0 1 0 0,0 0 0 0 0,-1 0-1 0 0,1 0 1 0 0,-1 0-1 0 0,0 0 1 0 0,1 0-1 0 0,-1-1 1 0 0,-2 4 0 0 0,-1 6 290 0 0,-14 38 746 0 0,-1-1 1 0 0,-44 79-1 0 0,55-112-921 0 0,0 1-64 0 0,-4 6 82 0 0,0 0 1 0 0,-2-1-1 0 0,-26 33 0 0 0,39-52-140 0 0,-2 2 84 0 0,1 1 0 0 0,-1-1 1 0 0,1 0-1 0 0,-1 0 0 0 0,0 0 0 0 0,0 0 1 0 0,-1 0-1 0 0,-4 3 0 0 0,3-2 2089 0 0,3 1-2098 0 0,2-6-128 0 0,0 1 0 0 0,-1-1 0 0 0,1 0 0 0 0,0 1 0 0 0,0-1 0 0 0,-1 0 1 0 0,1 0-1 0 0,0 1 0 0 0,0-1 0 0 0,0 0 0 0 0,-1 1 0 0 0,1-1 0 0 0,0 0 0 0 0,0 1 1 0 0,0-1-1 0 0,0 0 0 0 0,0 1 0 0 0,0-1 0 0 0,0 1 0 0 0,0-1 0 0 0,0 0 1 0 0,0 1-1 0 0,0-1 0 0 0,0 0 0 0 0,0 1 0 0 0,0-1 0 0 0,0 1 0 0 0,0-1 0 0 0,0 0 1 0 0,0 1-1 0 0,0-1 0 0 0,1 0 0 0 0,-1 1 0 0 0,0-1 0 0 0,0 1 0 0 0,9 24-39 0 0,-1 1 1 0 0,-1 0-1 0 0,-2 1 0 0 0,5 52 0 0 0,-5-35 17 0 0,-1 50-1044 0 0,-4-90 614 0 0,3 3-419 0 0,-1 1-1688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 1976 0 0,'3'-7'5602'0'0,"-11"14"-5553"0"0,5-5-13 0 0,0 0-1 0 0,0 1 0 0 0,0-1 0 0 0,1 1 1 0 0,-1-1-1 0 0,1 1 0 0 0,0 0 0 0 0,-3 5 1 0 0,4-7 84 0 0,-38 42 595 0 0,34-38-481 0 0,2 1 0 0 0,-1 0 0 0 0,1 1 0 0 0,0-1 0 0 0,-4 12 0 0 0,-4 8 403 0 0,9-19-353 0 0,0-1 0 0 0,1 1 0 0 0,0 0 0 0 0,0-1 0 0 0,1 1 0 0 0,-1 0 0 0 0,2 0 0 0 0,-1-1 0 0 0,2 10 0 0 0,-1-14-193 0 0,1 0 1 0 0,-1 0-1 0 0,1 0 1 0 0,0-1 0 0 0,0 1-1 0 0,0 0 1 0 0,0-1-1 0 0,0 1 1 0 0,0-1 0 0 0,0 1-1 0 0,0-1 1 0 0,0 0-1 0 0,1 0 1 0 0,-1 0-1 0 0,4 1 1 0 0,-2-1 31 0 0,24-3 193 0 0,-24 1-263 0 0,43-15-1022 0 0,-41 13-334 0 0,0 0 0 0 0,0-1 1 0 0,-1 0-1 0 0,1 1 0 0 0,-1-2 1 0 0,1 1-1 0 0,-1-1 0 0 0,-1 1 1 0 0,7-9-1 0 0,-4 2-167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4124 0 0,'0'0'7998'0'0,"1"6"-7619"0"0,2 9 9 0 0,-1 0 1 0 0,-1 1-1 0 0,-1-1 0 0 0,0 0 0 0 0,-4 31 0 0 0,-20 88 1115 0 0,19-108-1277 0 0,-8 35 180 0 0,-52 330 1562 0 0,52-285-1560 0 0,4-39-422 0 0,0 76 1 0 0,3-91-487 0 0,6-49 190 0 0,-2 11-499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3908 0 0,'25'-25'7840'0'0,"-19"19"-7243"0"0,1 0 1 0 0,-1 1-1 0 0,1 0 0 0 0,0 0 0 0 0,0 1 1 0 0,1 0-1 0 0,11-4 0 0 0,-17 7-327 0 0,1 1-209 0 0,1 0 1 0 0,-1 0 0 0 0,0 0-1 0 0,1 0 1 0 0,-1 1 0 0 0,0 0-1 0 0,1-1 1 0 0,-1 1 0 0 0,0 0-1 0 0,0 1 1 0 0,0-1 0 0 0,0 0-1 0 0,0 1 1 0 0,0 0 0 0 0,0 0-1 0 0,0 0 1 0 0,-1 0 0 0 0,1 0-1 0 0,-1 0 1 0 0,3 4 0 0 0,-4-4-53 0 0,1 1 0 0 0,-1-1 0 0 0,0 1-1 0 0,0-1 1 0 0,0 1 0 0 0,0 0 0 0 0,0 0 0 0 0,-1-1 0 0 0,1 1 0 0 0,-1 0 0 0 0,0 0 0 0 0,0 0 0 0 0,0 3 0 0 0,-1 2 24 0 0,-1 0 0 0 0,1 0 0 0 0,-1 0 0 0 0,0-1 0 0 0,-1 1 0 0 0,-5 10 0 0 0,4-9 30 0 0,0 0 0 0 0,1 0 0 0 0,0 0 0 0 0,-3 16 0 0 0,6-22-130 0 0,-14 31 1367 0 0,14-32-1203 0 0,1 0 1 0 0,-1-1-1 0 0,1 1 1 0 0,-1 0 0 0 0,1 0-1 0 0,0 0 1 0 0,0 0 0 0 0,-1-1-1 0 0,2 1 1 0 0,-1 0 0 0 0,0-1-1 0 0,0 1 1 0 0,0-1 0 0 0,1 1-1 0 0,-1-1 1 0 0,1 0 0 0 0,-1 1-1 0 0,1-1 1 0 0,-1 0 0 0 0,3 1-1 0 0,-2-1-53 0 0,25 1 202 0 0,-22-2-166 0 0,17 0-63 0 0,76 0-618 0 0,27 0-2751 0 0,-35 4-8249 0 0,-41-5 7650 0 0,-31 0 2292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4012 0 0,'0'0'10629'0'0,"8"1"-9901"0"0,7 1 23 0 0,-1-2-1 0 0,1 0 1 0 0,19-2-1 0 0,66-8 907 0 0,66-3-2990 0 0,-118 18-1353 0 0,-27-1-1173 0 0,0-2-6159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4604 0 0,'0'0'11303'0'0,"7"0"-10592"0"0,20 1-29 0 0,-20-1-12 0 0,-2 0-150 0 0,14 0-51 0 0,-15 0-49 0 0,1 0 2 0 0,64-3 654 0 0,-4 1-1165 0 0,-22-1-3047 0 0,-7 0-2589 0 0,-1-3-3723 0 0,-32 6 7877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1210 7 1932 0 0,'0'0'10240'0'0,"-3"-1"-9658"0"0,-4-1-194 0 0,-1 1 1 0 0,1 0-1 0 0,-1 0 1 0 0,1 1-1 0 0,0 0 1 0 0,-1 0-1 0 0,1 1 1 0 0,-11 2-1 0 0,-17 0 681 0 0,-432 54 4001 0 0,453-55-5020 0 0,-298 49 766 0 0,234-38 2 0 0,77-13-589 0 0,-9 2 681 0 0,5-1-679 0 0,4-1-110 0 0,0 0 0 0 0,-1 0 0 0 0,1 0 0 0 0,0 0-1 0 0,0 1 1 0 0,-1-1 0 0 0,1 0 0 0 0,0 1 0 0 0,-1 0-1 0 0,1-1 1 0 0,-2 2 0 0 0,3-2-161 0 0,0 11 118 0 0,2 31-36 0 0,2-1-1 0 0,11 48 1 0 0,-15-81-111 0 0,2 6-31 0 0,2 32 167 0 0,-2-30-12 0 0,-2 10 132 0 0,1 10-311 0 0,-1-34 86 0 0,0 2 186 0 0,-1-2 280 0 0,1 0 1 0 0,0 1-1 0 0,0-1 1 0 0,0 1 0 0 0,1-1-1 0 0,-1 1 1 0 0,1 2-1 0 0,-89-4-2777 0 0,-37 3 1275 0 0,123-3 1056 0 0,-3-1 146 0 0,3 2-7 0 0,5 0 542 0 0,19 6-414 0 0,0-1 0 0 0,29 7 0 0 0,54 4 35 0 0,-37-6-105 0 0,54 8-1151 0 0,-120-20 723 0 0,4 0-103 0 0,-5 1 159 0 0,-4 0-904 0 0,-100 5 725 0 0,-11 0 204 0 0,79-1 252 0 0,-53 13-1 0 0,87-18 68 0 0,1 0-129 0 0,0 0 1 0 0,-1 0-1 0 0,1 0 1 0 0,0 0 0 0 0,0 0-1 0 0,-1 1 1 0 0,1-1-1 0 0,0 0 1 0 0,0 0-1 0 0,0 0 1 0 0,-1 0 0 0 0,1 0-1 0 0,0 0 1 0 0,0 0-1 0 0,0 0 1 0 0,0 1 0 0 0,0-1-1 0 0,-1 0 1 0 0,1 0-1 0 0,0 0 1 0 0,0 0-1 0 0,0 0 1 0 0,0 0 0 0 0,0 1-1 0 0,-1-1 1 0 0,1 0-1 0 0,0 0 1 0 0,0 0-1 0 0,0 1 1 0 0,0-1 0 0 0,0 0-1 0 0,0 0 1 0 0,0 1-1 0 0,0-1 1 0 0,0 0-1 0 0,0 0 1 0 0,0 0 0 0 0,0 0-1 0 0,0 1 1 0 0,0-1-1 0 0,0 0 1 0 0,0 1-1 0 0,5 2 42 0 0,-1 0 0 0 0,1-1 0 0 0,-1 1 0 0 0,1 0-1 0 0,0-2 1 0 0,0 1 0 0 0,6 2 0 0 0,41 7-35 0 0,-15-3-125 0 0,88 19 129 0 0,-40-9-1204 0 0,-84-18 1053 0 0,-4 2-315 0 0,-4 0 413 0 0,1 1 0 0 0,0-1 1 0 0,-1 0-1 0 0,0 0 0 0 0,-11 1 0 0 0,-42 1-214 0 0,18-1 69 0 0,-99 13 179 0 0,140-16-5 0 0,-1 0 39 0 0,-12 4 422 0 0,13-4-322 0 0,4 1-85 0 0,35 11-22 0 0,0-1 0 0 0,0-3-1 0 0,1-1 1 0 0,49 3 0 0 0,-66-6-280 0 0,-3-2-44 0 0,-17-2 123 0 0,-1 1-16 0 0,-1-1 167 0 0,1 0 0 0 0,-1 0-1 0 0,0 0 1 0 0,0 0 0 0 0,0 0 0 0 0,0 0-1 0 0,0 0 1 0 0,1 0 0 0 0,-1 0 0 0 0,0 0-1 0 0,0 0 1 0 0,0 0 0 0 0,0 0 0 0 0,0 0-1 0 0,0 0 1 0 0,1 0 0 0 0,-1 0 0 0 0,0 0-1 0 0,0 0 1 0 0,0 0 0 0 0,0 0 0 0 0,0 0-1 0 0,0 0 1 0 0,0 0 0 0 0,0 0 0 0 0,0 0-1 0 0,0 1 1 0 0,0-1 0 0 0,0 0 0 0 0,1 0-1 0 0,-1 0 1 0 0,0 0 0 0 0,0 0 0 0 0,0 0-1 0 0,0 0 1 0 0,0 1 0 0 0,0-1 0 0 0,0 0-1 0 0,0 0 1 0 0,0 0 0 0 0,0 0 0 0 0,0 0-1 0 0,0 0 1 0 0,0 0 0 0 0,0 0 0 0 0,0 0-1 0 0,0 1 1 0 0,0-1 0 0 0,0 0 0 0 0,0 0-1 0 0,0 0 1 0 0,0 0 0 0 0,0 0 0 0 0,0 0-1 0 0,0 1 1 0 0,0-1 0 0 0,0 0 0 0 0,0 0-1 0 0,0 0 1 0 0,-1 0 0 0 0,1 0 0 0 0,0 0-1 0 0,0 0 1 0 0,0 1 0 0 0,0-1 0 0 0,0 0-1 0 0,-13 6-141 0 0,-24 4 55 0 0,7-4 186 0 0,-183 28 830 0 0,177-29 688 0 0,34-5-1123 0 0,-6 1-269 0 0,4 0 588 0 0,23-2-931 0 0,-14 1-49 0 0,-5 0 5 0 0,1 0 160 0 0,-1 0 0 0 0,0 0 0 0 0,1 0-1 0 0,-1 0 1 0 0,1 1 0 0 0,0-1 0 0 0,-1 0 0 0 0,0 0 0 0 0,1 0 0 0 0,-1 1 0 0 0,1-1 0 0 0,-1 0-1 0 0,1 0 1 0 0,-1 1 0 0 0,1-1 0 0 0,-1 0 0 0 0,0 0 0 0 0,0 1 0 0 0,1-1 0 0 0,-1 0 0 0 0,0 1 0 0 0,1-1-1 0 0,-1 1 1 0 0,1 0-25 0 0,0 0-1 0 0,-1 0 0 0 0,1 0 1 0 0,0 0-1 0 0,-1 0 0 0 0,0 0 0 0 0,1-1 1 0 0,-1 2-1 0 0,1-1 0 0 0,-1 0 1 0 0,1 2-1 0 0,-2 8-15 0 0,-1-1 0 0 0,0 1 0 0 0,0-1 0 0 0,-1 1 0 0 0,0-1 0 0 0,-1 1 0 0 0,0-1 0 0 0,-7 10 0 0 0,9-14 61 0 0,0-1 0 0 0,0 0 0 0 0,0 1 0 0 0,-1 5 0 0 0,1 0-12 0 0,2-10 46 0 0,-8 15 137 0 0,7-12-85 0 0,0 5 1779 0 0,7-8-841 0 0,-3 0-1403 0 0,-1-1 443 0 0,23-4 203 0 0,319-23-23 0 0,-110 13-422 0 0,-137 9 107 0 0,-2 1-87 0 0,7 2 311 0 0,-72 2-264 0 0,-25 0 73 0 0,16 0 95 0 0,33-5-1 0 0,-47 4-120 0 0,20-1-34 0 0,-19 2 59 0 0,-7 0-14 0 0,9 0 77 0 0,3-2-19 0 0,24 2 1 0 0,-36 0-81 0 0,2 0 119 0 0,17-1-78 0 0,-19 1-1 0 0,1 1-58 0 0,7 0 16 0 0,-7-1 58 0 0,0 0-20 0 0,18 0-22 0 0,-18 0 72 0 0,9 1-972 0 0,-11-1 935 0 0,0 0 0 0 0,1 0 0 0 0,-1 0 0 0 0,1 0 0 0 0,-1 0 0 0 0,1 0 1 0 0,-1 0-1 0 0,0 0 0 0 0,1 0 0 0 0,-1 0 0 0 0,1-1 0 0 0,-1 1 0 0 0,1 0 0 0 0,-1 0 1 0 0,0 0-1 0 0,0-1 0 0 0,1 1 0 0 0,-1 0 0 0 0,1-1 0 0 0,-1 1 0 0 0,1 0 0 0 0,-1-2 6 0 0,1 1 0 0 0,-1 0 0 0 0,0 0 0 0 0,1 0 0 0 0,-1 0 0 0 0,0 0 0 0 0,0-1 0 0 0,0 1 0 0 0,0 0 0 0 0,0-2 0 0 0,0-106-51 0 0,0 101 60 0 0,0 0 0 0 0,-4-14 1 0 0,4 21-25 0 0,-1-12-207 0 0,-1 7 8 0 0,2-3-247 0 0,0-2 167 0 0,1 11 316 0 0,-1-1 0 0 0,0 1 0 0 0,0 0 1 0 0,0-1-1 0 0,0 1 0 0 0,1 0 0 0 0,-1 0 0 0 0,0 0 1 0 0,0-1-1 0 0,0 1 0 0 0,0 0 0 0 0,1 0 0 0 0,-1-1 1 0 0,0 1-1 0 0,1 0 0 0 0,-1 0 0 0 0,0 0 1 0 0,1-1-1 0 0,-1 1 0 0 0,0 0 0 0 0,1 0 0 0 0,-1 0 1 0 0,0 0-1 0 0,0 0 0 0 0,1 0 0 0 0,1-1-16 0 0,16 0 71 0 0,61-10 80 0 0,-69 9-115 0 0,0-1 0 0 0,0-1 0 0 0,0 1 0 0 0,-1-2 0 0 0,15-7 0 0 0,-17 8-123 0 0,0 0 0 0 0,0-1 0 0 0,0 0 0 0 0,-1 0-1 0 0,0 0 1 0 0,0-1 0 0 0,-1 0 0 0 0,6-7 0 0 0,-7 8-28 0 0,0-4 23 0 0,-2 5 19 0 0,2-13-314 0 0,-4 17 375 0 0,0-1 0 0 0,0 0 0 0 0,0 0 0 0 0,-1 0 0 0 0,1 1-1 0 0,0-1 1 0 0,0 0 0 0 0,-1 1 0 0 0,1-1 0 0 0,0 1 0 0 0,-1-1 0 0 0,1 0 0 0 0,0 1 0 0 0,-1-1 0 0 0,1 1 0 0 0,-1-1-1 0 0,1 1 1 0 0,-1-1 0 0 0,1 1 0 0 0,-1-1 0 0 0,1 1 0 0 0,-1 0 0 0 0,0-1 0 0 0,1 1 0 0 0,-2-1 0 0 0,-3-1-56 0 0,-1-1 1 0 0,0 2-1 0 0,1-1 1 0 0,-1 0-1 0 0,0 1 1 0 0,-7-1-1 0 0,-43 1-446 0 0,34 1 566 0 0,21 0-1 0 0,-15 0 232 0 0,7-1 199 0 0,9 1-460 0 0,-1 0 0 0 0,1 0 0 0 0,0 0 0 0 0,0 0 1 0 0,0 0-1 0 0,0 0 0 0 0,0 0 0 0 0,0 0 0 0 0,0 0 1 0 0,-1 0-1 0 0,1 0 0 0 0,0 0 0 0 0,0 0 0 0 0,0 0 0 0 0,0 0 1 0 0,0-1-1 0 0,0 1 0 0 0,0 0 0 0 0,0 0 0 0 0,-1 0 1 0 0,1 0-1 0 0,0 0 0 0 0,0 0 0 0 0,0 0 0 0 0,0 0 1 0 0,0 0-1 0 0,0 0 0 0 0,0 0 0 0 0,0-1 0 0 0,0 1 1 0 0,0 0-1 0 0,0 0 0 0 0,0 0 0 0 0,0 0 0 0 0,0 0 1 0 0,0 0-1 0 0,0 0 0 0 0,0-1 0 0 0,0 1 0 0 0,0 0 1 0 0,0 0-1 0 0,0 0 0 0 0,0 0 0 0 0,0 0 0 0 0,0 0 1 0 0,0 0-1 0 0,0 0 0 0 0,0 0 0 0 0,8-9-17 0 0,0 2 0 0 0,0-1-1 0 0,1 1 1 0 0,12-8 0 0 0,-6 5-211 0 0,0-1 1 0 0,19-18 0 0 0,-27 23 198 0 0,-6 5 108 0 0,2-2-97 0 0,3-5-480 0 0,-6 7 461 0 0,1 1 0 0 0,-1 0 1 0 0,0 0-1 0 0,0-1 0 0 0,0 1 0 0 0,0 0 1 0 0,0-1-1 0 0,0 1 0 0 0,0 0 0 0 0,0 0 1 0 0,0 0-1 0 0,0-1 0 0 0,0 1 1 0 0,0 0-1 0 0,0-1 0 0 0,0 1 0 0 0,0 0 1 0 0,0 0-1 0 0,0-1 0 0 0,0 1 1 0 0,0 0-1 0 0,0 0 0 0 0,0-1 0 0 0,0 1 1 0 0,0 0-1 0 0,0 0 0 0 0,0-1 1 0 0,0 1-1 0 0,0 0 0 0 0,0 0 0 0 0,-1-1 1 0 0,-1 0-3 0 0,0 0 1 0 0,0 0-1 0 0,0 0 1 0 0,0 0-1 0 0,0 0 1 0 0,0 1-1 0 0,0-1 1 0 0,0 1-1 0 0,-1 0 1 0 0,1 0-1 0 0,0-1 1 0 0,-3 1-1 0 0,-33 3-185 0 0,26-2 196 0 0,-119 17-521 0 0,74-11 1382 0 0,55-7-602 0 0,-8 2 215 0 0,10-2-425 0 0,-1 0-1 0 0,1 0 0 0 0,0 0 1 0 0,0 0-1 0 0,-1 0 1 0 0,1 0-1 0 0,-1 0 0 0 0,1 0 1 0 0,0 0-1 0 0,-1 0 1 0 0,1 0-1 0 0,0 0 1 0 0,0 0-1 0 0,-1 0 0 0 0,1-1 1 0 0,0 1-1 0 0,-1 0 1 0 0,1 0-1 0 0,0 0 1 0 0,-1 0-1 0 0,1-1 0 0 0,0 1 1 0 0,0 0-1 0 0,-1 0 1 0 0,1-1-1 0 0,0 1 0 0 0,0 0 1 0 0,0-1-1 0 0,-1 1 1 0 0,3-4-11 0 0,1 0 0 0 0,-1 0 1 0 0,1 0-1 0 0,0 1 0 0 0,0-1 0 0 0,5-4 1 0 0,28-23-34 0 0,-23 19-57 0 0,27-16-88 0 0,-19 15-21 0 0,3-5 24 0 0,-10 7-39 0 0,26-15 1 0 0,-27 15 124 0 0,0-2-478 0 0,-13 13 394 0 0,-2-2-367 0 0,-7-3 430 0 0,4 5 13 0 0,0 0 1 0 0,-1 0 0 0 0,1 1 0 0 0,-1 0 0 0 0,-8 2-1 0 0,10-1 60 0 0,-97 19-186 0 0,100-21 258 0 0,-2 1 161 0 0,0-1-346 0 0,4-2 2205 0 0,73-50-2212 0 0,-24 18-192 0 0,-49 33 282 0 0,0 1-1 0 0,0-1 0 0 0,0 1 0 0 0,0-1 1 0 0,0 0-1 0 0,0 0 0 0 0,-1 0 1 0 0,1 0-1 0 0,0 0 0 0 0,0 0 0 0 0,-1 0 1 0 0,2-1-1 0 0,-2 2 18 0 0,0-1-1 0 0,0 1 1 0 0,-1-1 0 0 0,1 1-1 0 0,0-1 1 0 0,0 1 0 0 0,0 0-1 0 0,-1-1 1 0 0,1 1 0 0 0,0-1-1 0 0,0 1 1 0 0,0 0 0 0 0,-1-1-1 0 0,1 1 1 0 0,0 0 0 0 0,-1-1-1 0 0,1 1 1 0 0,-1 0 0 0 0,1 0-1 0 0,0 0 1 0 0,0-1 0 0 0,-1 1-1 0 0,1 0 1 0 0,-2-1 0 0 0,-1 1-3 0 0,0-1 0 0 0,-1 1 0 0 0,1 0 0 0 0,0 0 1 0 0,-1 0-1 0 0,1 1 0 0 0,0-1 0 0 0,-1 1 1 0 0,1 0-1 0 0,-4 1 0 0 0,2-1-40 0 0,-54 12-42 0 0,57-13 49 0 0,-3 1 311 0 0,1 1 1 0 0,-1-1-1 0 0,1 0 1 0 0,-1 0-1 0 0,-6 0 1 0 0,10-1-245 0 0,1 0 1 0 0,-1 0-1 0 0,1 0 1 0 0,0-1-1 0 0,-1 1 1 0 0,1 0 0 0 0,0 0-1 0 0,0 0 1 0 0,-1-1-1 0 0,1 1 1 0 0,-1 0-1 0 0,1-1 1 0 0,0 1-1 0 0,0 0 1 0 0,-1 0-1 0 0,1 0 1 0 0,0-1 0 0 0,0 1-1 0 0,0 0 1 0 0,0-1-1 0 0,-1 1 1 0 0,1-1-1 0 0,0 1 1 0 0,0 0-1 0 0,0 0 1 0 0,0-1 0 0 0,0 1-1 0 0,-1-1 1 0 0,1 1-1 0 0,0-1 1 0 0,0 0-1 0 0,4-13 336 0 0,-3 11-393 0 0,5-22 152 0 0,-1 1-1 0 0,4-48 0 0 0,-8 61-109 0 0,4-55-688 0 0,-5 64 466 0 0,-7-13-1215 0 0,3 13 1279 0 0,0 0 0 0 0,-1 0-1 0 0,1 0 1 0 0,-5-1-1 0 0,8 3 134 0 0,-4-1-896 0 0,1 0 0 0 0,0 0-1 0 0,-1 1 1 0 0,-6 0 0 0 0,2 2-785 0 0,-13 2-1966 0 0,-23 10 0 0 0,18-2-3165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 1676 0 0,'0'0'13865'0'0,"0"0"-13806"0"0,0-1 0 0 0,0 1 0 0 0,0 0-1 0 0,0-1 1 0 0,1 1 0 0 0,-1 0 0 0 0,0-1-1 0 0,0 1 1 0 0,0 0 0 0 0,0-1 0 0 0,1 1-1 0 0,-1 0 1 0 0,0 0 0 0 0,0-1 0 0 0,0 1-1 0 0,1 0 1 0 0,-1-1 0 0 0,0 1 0 0 0,0 0-1 0 0,1 0 1 0 0,-1 0 0 0 0,0-1 0 0 0,1 1-1 0 0,-1 0 1 0 0,0 0 0 0 0,1 0 0 0 0,-1 0-1 0 0,0 0 1 0 0,1-1 0 0 0,-1 1 0 0 0,0 0-1 0 0,1 0 1 0 0,-1 0 0 0 0,1 0 0 0 0,-1 0-1 0 0,0 0 1 0 0,1 0 0 0 0,-1 0 0 0 0,0 1-1 0 0,1-1 1 0 0,-1 0 0 0 0,0 0 0 0 0,1 0-1 0 0,3 6 50 0 0,-1 0 0 0 0,1-1 0 0 0,-1 1 0 0 0,-1 1-1 0 0,1-1 1 0 0,3 13 0 0 0,-4-9-105 0 0,-1 1 1 0 0,0-1-1 0 0,0 1 0 0 0,-1 0 0 0 0,0 0 0 0 0,-1-1 1 0 0,0 1-1 0 0,-1 0 0 0 0,0-1 0 0 0,-1 0 1 0 0,0 1-1 0 0,0-1 0 0 0,-1 0 0 0 0,0 0 1 0 0,-1-1-1 0 0,0 1 0 0 0,-1-1 0 0 0,0 0 1 0 0,0-1-1 0 0,-9 10 0 0 0,7-10-449 0 0,0 0 0 0 0,-1 0 0 0 0,1-1 0 0 0,-2 0 0 0 0,1-1 0 0 0,-1 0 0 0 0,-11 6 0 0 0,-8-4-5966 0 0,25-8 4190 0 0,0-2 279 0 0,-13-9 147 0 0,6 2 96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3828 0 0,'0'0'3433'0'0,"3"-2"-4116"0"0,12-10 6877 0 0,-11 10-9034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1072 0 0,'0'0'3034'0'0,"-5"6"-2846"0"0,-3 1 55 0 0,2 1-1 0 0,-1 0 0 0 0,1 1 1 0 0,0-1-1 0 0,1 1 0 0 0,0 0 1 0 0,0 1-1 0 0,1-1 0 0 0,0 1 0 0 0,1 0 1 0 0,0 0-1 0 0,1 0 0 0 0,-2 11 1 0 0,4 62 2370 0 0,1-80-2424 0 0,-1 1-1 0 0,1-1 0 0 0,-1 1 0 0 0,1-1 1 0 0,0 1-1 0 0,1-1 0 0 0,-1 1 0 0 0,1-1 1 0 0,-1 0-1 0 0,1 0 0 0 0,0 0 0 0 0,0 0 1 0 0,0 0-1 0 0,1 0 0 0 0,-1 0 0 0 0,1-1 1 0 0,-1 1-1 0 0,1-1 0 0 0,5 3 0 0 0,3-3-12 0 0,0 0 0 0 0,0-1 0 0 0,1 0 0 0 0,-1-1 0 0 0,0-1 0 0 0,0 1 0 0 0,0-2 0 0 0,0 0 0 0 0,0 0 0 0 0,0-1 0 0 0,11-4 0 0 0,-17 5-192 0 0,0 0 1 0 0,0 0-1 0 0,-1-1 1 0 0,1 0-1 0 0,-1 0 0 0 0,0 0 1 0 0,0 0-1 0 0,0-1 1 0 0,0 1-1 0 0,0-1 0 0 0,-1 0 1 0 0,0 0-1 0 0,0-1 1 0 0,0 1-1 0 0,0 0 1 0 0,-1-1-1 0 0,1 0 0 0 0,-1 0 1 0 0,0 1-1 0 0,-1-1 1 0 0,1-1-1 0 0,-1 1 1 0 0,0 0-1 0 0,0-8 0 0 0,0 5-22 0 0,1 1 8 0 0,0 0 1 0 0,-1-1-1 0 0,0 0 1 0 0,-1 1-1 0 0,1-1 0 0 0,-1 1 1 0 0,-1-9-1 0 0,0 12 11 0 0,0 0-1 0 0,-1 1 1 0 0,1-1-1 0 0,0 1 1 0 0,-1-1-1 0 0,0 1 1 0 0,0 0 0 0 0,-3-4-1 0 0,4 5 6 0 0,0 0 1 0 0,0 1 1 0 0,-1-1-1 0 0,1 0 0 0 0,-1 1 1 0 0,1-1-1 0 0,-1 1 1 0 0,0 0-1 0 0,0 0 0 0 0,1-1 1 0 0,-1 1-1 0 0,0 0 1 0 0,0 1-1 0 0,0-1 0 0 0,0 0 1 0 0,0 0-1 0 0,0 1 1 0 0,-1-1-1 0 0,1 1 0 0 0,0 0 1 0 0,0 0-1 0 0,0 0 1 0 0,0 0-1 0 0,0 0 0 0 0,-1 0 1 0 0,1 0-1 0 0,0 1 1 0 0,-4 0-1 0 0,-3 2-144 0 0,0 0 0 0 0,0 1 0 0 0,0 0 0 0 0,-12 7 0 0 0,19-9 66 0 0,0-1-169 0 0,-30 20-2654 0 0,20-13-2561 0 0,1-3 1693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4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 2752 0 0,'0'0'17431'0'0,"-2"-3"-17253"0"0,-3-11-43 0 0,3 11 507 0 0,0 2-765 0 0,-8-4 96 0 0,8 4 179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4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1256 0 0,'3'-4'8144'0'0,"-6"72"-6382"0"0,20 291 2175 0 0,-11-274-3404 0 0,-9-54-404 0 0,2-17-2612 0 0,0-5-3370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4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1 408 0 0,'0'0'5375'0'0,"-7"3"-5257"0"0,-20 8-136 0 0,20-8-7 0 0,-22 32-1689 0 0,17-30 146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2344 0 0,'0'0'13847'0'0,"-9"16"-13161"0"0,4 23-315 0 0,2-1 0 0 0,2 1 0 0 0,4 42-1 0 0,0 1-600 0 0,-1-47 452 0 0,-1-21-3860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2088 0 0,'0'0'5286'0'0,"2"-9"-4333"0"0,0 3 2210 0 0,14-34-1394 0 0,-15 37-1605 0 0,0 1 8 0 0,2-8-31 0 0,0 3-26 0 0,1 1-1 0 0,-1-1 1 0 0,1 1-1 0 0,0-1 1 0 0,10-10 0 0 0,4-6 216 0 0,-17 21-247 0 0,1 0-34 0 0,-1 0-54 0 0,1-1 0 0 0,0 1 1 0 0,0 0-1 0 0,0-1 1 0 0,0 1-1 0 0,1 0 0 0 0,-1 0 1 0 0,0 0-1 0 0,1 1 0 0 0,-1-1 1 0 0,1 1-1 0 0,0-1 0 0 0,0 1 1 0 0,3-1-1 0 0,-4 2-10 0 0,1-1 0 0 0,-1 1 1 0 0,0 0-1 0 0,0 1 0 0 0,1-1 0 0 0,-1 0 0 0 0,0 1 0 0 0,0-1 0 0 0,0 1 0 0 0,0-1 0 0 0,3 2 1 0 0,1 1-10 0 0,1-1 21 0 0,5 46-180 0 0,-13-43 164 0 0,0 1 0 0 0,0-1 1 0 0,0 1-1 0 0,-1-1 1 0 0,0 0-1 0 0,0 0 0 0 0,-1 0 1 0 0,1 0-1 0 0,-1 0 1 0 0,0-1-1 0 0,-7 9 1 0 0,-8 14-38 0 0,17-26 46 0 0,-27 36 195 0 0,16-14-227 0 0,12-21 431 0 0,-1-1-355 0 0,1-1 1 0 0,0 1-1 0 0,-1-1 0 0 0,1 1 0 0 0,0 0 0 0 0,0-1 0 0 0,-1 1 1 0 0,1-1-1 0 0,0 1 0 0 0,0 0 0 0 0,0-1 0 0 0,0 1 0 0 0,0 0 0 0 0,0-1 1 0 0,0 1-1 0 0,0 0 0 0 0,0-1 0 0 0,0 1 0 0 0,0-1 0 0 0,0 1 0 0 0,1 0 1 0 0,-1-1-1 0 0,0 1 0 0 0,0-1 0 0 0,1 1 0 0 0,-1 0 0 0 0,1 0 0 0 0,9 2 49 0 0,24 14 205 0 0,-32-15-265 0 0,1 0-67 0 0,0 1 0 0 0,-1-1-1 0 0,1 1 1 0 0,0 0 0 0 0,-1 0-1 0 0,0 0 1 0 0,1 0 0 0 0,-1 0 0 0 0,0 0-1 0 0,-1 1 1 0 0,1-1 0 0 0,1 5-1 0 0,-7 1 66 0 0,0 0 0 0 0,0-1 0 0 0,-1 1 0 0 0,-1-1-1 0 0,1 0 1 0 0,-1 0 0 0 0,0 0 0 0 0,-1-1 0 0 0,-8 8-1 0 0,-32 26-1991 0 0,4-11-5946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1 672 0 0,'0'0'5012'0'0,"-2"7"-4786"0"0,-4 22 13 0 0,5-22 9 0 0,0-3 22 0 0,0 3 52 0 0,0-1 1 0 0,1 1 0 0 0,0 0-1 0 0,0-1 1 0 0,0 1 0 0 0,1 0-1 0 0,0-1 1 0 0,3 10 0 0 0,-4-14 88 0 0,8 14 1243 0 0,22-5 67 0 0,-27-11-1189 0 0,7-6-181 0 0,-10 6-337 0 0,1 0-1 0 0,0 0 1 0 0,-1 0-1 0 0,1 0 1 0 0,0-1-1 0 0,-1 1 0 0 0,1 0 1 0 0,0 0-1 0 0,-1 0 1 0 0,1-1-1 0 0,0 1 1 0 0,-1-1-1 0 0,1 1 0 0 0,-1 0 1 0 0,1-1-1 0 0,0 1 1 0 0,-1-1-1 0 0,1 1 1 0 0,-1-1-1 0 0,0 1 0 0 0,1-1 1 0 0,0 0-1 0 0,26-54 618 0 0,-6-1-430 0 0,-20 54-260 0 0,0 0-155 0 0,-1 2 206 0 0,0 0 0 0 0,0 0 0 0 0,0 0 0 0 0,0 1 1 0 0,0-1-1 0 0,0 0 0 0 0,1 0 0 0 0,-1 0 0 0 0,0 0 0 0 0,0 0 1 0 0,0 0-1 0 0,0 0 0 0 0,1 0 0 0 0,-1 0 0 0 0,0 0 0 0 0,0 0 1 0 0,0 1-1 0 0,0-1 0 0 0,1 0 0 0 0,-1 0 0 0 0,0 0 0 0 0,0 0 1 0 0,0 0-1 0 0,0 0 0 0 0,1-1 0 0 0,-1 1 0 0 0,0 0 0 0 0,0 0 1 0 0,0 0-1 0 0,1 0 0 0 0,-1 0 0 0 0,0 0 0 0 0,0 0 0 0 0,0 0 1 0 0,0 0-1 0 0,0 0 0 0 0,1 0 0 0 0,-1-1 0 0 0,0 1 0 0 0,0 0 1 0 0,0 0-1 0 0,0 0 0 0 0,0 0 0 0 0,0 0 0 0 0,0-1 0 0 0,1 1 1 0 0,-1 0-1 0 0,0 0 0 0 0,0 0 0 0 0,0 0 0 0 0,0-1 0 0 0,0 1 1 0 0,0 0-1 0 0,0 0 0 0 0,0 0 0 0 0,0 0 0 0 0,0-1 0 0 0,0 1 1 0 0,0 0-1 0 0,0 0 0 0 0,0 0 0 0 0,0-1 0 0 0,0 1 0 0 0,0 0 1 0 0,0 0-1 0 0,0 0 0 0 0,0 0 0 0 0,-1-1 0 0 0,1 1 0 0 0,2 3-21 0 0,29 51-260 0 0,-30-52 5 0 0,7 18-2553 0 0,-7-7-6226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1964 0 0,'0'0'2775'0'0,"-4"6"-2434"0"0,-14 17-20 0 0,14-17-37 0 0,-1 1-424 0 0,-14 20 3813 0 0,19-27-3522 0 0,-1 1-1 0 0,1-1 1 0 0,-1 1 0 0 0,1-1-1 0 0,-1 1 1 0 0,1-1-1 0 0,0 1 1 0 0,-1-1-1 0 0,1 1 1 0 0,0-1 0 0 0,0 1-1 0 0,-1 0 1 0 0,1-1-1 0 0,0 1 1 0 0,0-1 0 0 0,0 1-1 0 0,0 0 1 0 0,-1-1-1 0 0,1 1 1 0 0,0 0 0 0 0,0-1-1 0 0,1 1 1 0 0,-1 0-1 0 0,0-1 1 0 0,0 1 0 0 0,0 0-1 0 0,0-1 1 0 0,0 1-1 0 0,1-1 1 0 0,-1 2 0 0 0,19 5-91 0 0,-14-5 8 0 0,28 27 52 0 0,-31-27-191 0 0,-1 0 1 0 0,1-1 0 0 0,0 1 0 0 0,0 0-1 0 0,-1 0 1 0 0,1 0 0 0 0,-1 0-1 0 0,0 0 1 0 0,0 1 0 0 0,1-1 0 0 0,-1 0-1 0 0,-1 1 1 0 0,1-1 0 0 0,0 1-1 0 0,-1-1 1 0 0,1 1 0 0 0,-1-1 0 0 0,1 1-1 0 0,-1-1 1 0 0,0 1 0 0 0,0-1 0 0 0,-1 1-1 0 0,1-1 1 0 0,0 1 0 0 0,-1-1-1 0 0,-1 5 1 0 0,1-4-155 0 0,-17 13-2990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68 112 580 0 0,'0'0'21'0'0,"-3"-17"666"0"0,3 10 645 0 0,-1 0-1 0 0,0 0 0 0 0,-3-8 1 0 0,4 14-440 0 0,-3-8 725 0 0,0-13 35 0 0,2 21-1354 0 0,-2-9 1317 0 0,-1-2 429 0 0,1 8 3271 0 0,-1 15-5191 0 0,3-8 12 0 0,1-2-89 0 0,0 0-1 0 0,0 0 1 0 0,0 1-1 0 0,0-2 0 0 0,0 1 1 0 0,-1 1-1 0 0,1-1 1 0 0,0 0-1 0 0,0 0 1 0 0,-1 0-1 0 0,0 1 1 0 0,-2 12 749 0 0,0 48 639 0 0,2-15-1101 0 0,2-35-265 0 0,-1 0-1 0 0,-1-1 1 0 0,-2 16-1 0 0,0-9 18 0 0,1 1 0 0 0,1 24 0 0 0,-1 7 34 0 0,0 32 147 0 0,-1 4 2 0 0,3-27-149 0 0,-2 9-88 0 0,0 19 279 0 0,-1-40-581 0 0,3-46 459 0 0,0 1-111 0 0,0 66-361 0 0,-4-30 591 0 0,6-29-358 0 0,-2-9 57 0 0,0 0 1 0 0,0 1 0 0 0,0-1-1 0 0,0 1 1 0 0,0-1-1 0 0,1 0 1 0 0,-1 0 0 0 0,0 1-1 0 0,0-1 1 0 0,0 1 0 0 0,0-1-1 0 0,0 0 1 0 0,-1 1-1 0 0,1-1 1 0 0,0 0 0 0 0,0 1-1 0 0,0-1 1 0 0,0 0 0 0 0,0 1-1 0 0,0-1 1 0 0,-1 0-1 0 0,1 1 1 0 0,0-1 0 0 0,0 0-1 0 0,-1 1 1 0 0,1 3 951 0 0,0-2-3547 0 0,6-19-9304 0 0,0 1 8455 0 0,9-18 0 0 0,-1 9 1527 0 0,2-3 172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1144 0 0,'0'0'9449'0'0,"-1"9"-9155"0"0,-16 334 2816 0 0,14-295-2898 0 0,2-38-778 0 0,0 0-1 0 0,0 0 1 0 0,1 0 0 0 0,1-1-1 0 0,-1 1 1 0 0,4 15-1 0 0,-3-22-635 0 0,2 11-5088 0 0,-2-11 4518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1668 0 0,'0'0'2928'0'0,"0"-9"4120"0"0,14 197-4535 0 0,-11-166-2505 0 0,7 100-2503 0 0,-10-120 1431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2620 0 0,'0'0'6450'0'0,"3"-3"-5881"0"0,21-21 1302 0 0,-23 23-1522 0 0,29-13 944 0 0,81-35 292 0 0,-108 48-1607 0 0,-2 0 4 0 0,0 0-1 0 0,1 1 1 0 0,-1-1 0 0 0,0 1-1 0 0,0 0 1 0 0,0-1-1 0 0,1 1 1 0 0,-1 0-1 0 0,0 0 1 0 0,0 0-1 0 0,1 0 1 0 0,-1 0-1 0 0,0 0 1 0 0,0 0-1 0 0,2 0 1 0 0,9 9-41 0 0,-10-7 38 0 0,0 0 0 0 0,0 0 0 0 0,-1 0 0 0 0,1 1 0 0 0,0-1 1 0 0,-1 0-1 0 0,0 1 0 0 0,1 0 0 0 0,-1-1 0 0 0,0 1 0 0 0,0 0 1 0 0,-1-1-1 0 0,1 1 0 0 0,0 0 0 0 0,-1 5 0 0 0,0-5 71 0 0,0 0-44 0 0,0 12-22 0 0,0-11-7 0 0,-9 32 32 0 0,-11 16-90 0 0,19-50 86 0 0,-9 20 118 0 0,9-21-60 0 0,1 0 0 0 0,-1 0 0 0 0,1 0 0 0 0,-1 0 0 0 0,1-1 0 0 0,0 1 0 0 0,-1 0 1 0 0,1 0-1 0 0,0 0 0 0 0,0 0 0 0 0,0 0 0 0 0,0 0 0 0 0,0 0 0 0 0,0 0 0 0 0,0 0 1 0 0,0 0-1 0 0,0 0 0 0 0,0 0 0 0 0,0 0 0 0 0,0 0 0 0 0,1 0 0 0 0,0 1 0 0 0,47 4-124 0 0,-43-6 64 0 0,-3 1 39 0 0,6 2-22 0 0,-5-3-45 0 0,-1 1 0 0 0,0 0 0 0 0,0 0 0 0 0,0 0 0 0 0,0 1 0 0 0,-1-1 0 0 0,1 0-1 0 0,0 1 1 0 0,0-1 0 0 0,-1 1 0 0 0,1 0 0 0 0,-1-1 0 0 0,0 1 0 0 0,1 0 0 0 0,-1 0 0 0 0,0 0 0 0 0,0 0 0 0 0,0 0 0 0 0,0 0 0 0 0,0 0 0 0 0,-1 0 0 0 0,1 0 0 0 0,-1 1 0 0 0,1-1 0 0 0,-1 0 0 0 0,0 0 0 0 0,0 1 0 0 0,0 2 0 0 0,-1-2-69 0 0,-19 27-245 0 0,-31-2-702 0 0,12-15-3150 0 0,36-13 2122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2364 0 0,'0'0'5636'0'0,"2"5"-5277"0"0,15 87 2570 0 0,-16-89-2643 0 0,0-1-183 0 0,-1 0 1 0 0,1 1 0 0 0,0-1 0 0 0,0 1-1 0 0,1-1 1 0 0,-1 0 0 0 0,0 0 0 0 0,1 0-1 0 0,0 0 1 0 0,-1 0 0 0 0,1 0-1 0 0,0 0 1 0 0,0-1 0 0 0,0 1 0 0 0,0 0-1 0 0,0-1 1 0 0,0 0 0 0 0,4 2 0 0 0,-4-2 66 0 0,2-1-34 0 0,12 0-32 0 0,-13 0 22 0 0,1-2-31 0 0,-1 1-94 0 0,0 0 0 0 0,0 0-1 0 0,0 0 1 0 0,-1-1 0 0 0,1 1 0 0 0,0-1-1 0 0,-1 0 1 0 0,1 1 0 0 0,-1-1 0 0 0,0-1 0 0 0,0 1-1 0 0,1 0 1 0 0,-1 0 0 0 0,-1-1 0 0 0,1 1-1 0 0,0-1 1 0 0,-1 0 0 0 0,1 1 0 0 0,0-4-1 0 0,6-9-202 0 0,-5 5 73 0 0,6-12 115 0 0,-8 21-2 0 0,-1 1 1 0 0,0-1-1 0 0,0 1 1 0 0,1-1-1 0 0,-1 1 0 0 0,0 0 1 0 0,1-1-1 0 0,-1 1 1 0 0,0-1-1 0 0,1 1 1 0 0,-1 0-1 0 0,1-1 1 0 0,-1 1-1 0 0,0 0 1 0 0,1-1-1 0 0,-1 1 1 0 0,1 0-1 0 0,-1 0 1 0 0,1 0-1 0 0,-1-1 1 0 0,1 1-1 0 0,-1 0 1 0 0,1 0-1 0 0,-1 0 1 0 0,1 0-1 0 0,-1 0 1 0 0,1 0-1 0 0,0 0 1 0 0,-1 0-1 0 0,1 0 1 0 0,-1 0-1 0 0,1 0 1 0 0,-1 0-1 0 0,2 1 1 0 0,-2-1 15 0 0,6 3-13 0 0,-1-1 1 0 0,0 1 0 0 0,0 0-1 0 0,0 0 1 0 0,-1 1 0 0 0,1 0-1 0 0,7 7 1 0 0,-11-9-117 0 0,2 0-177 0 0,28 26-3421 0 0,-10-25-3397 0 0,-17-3 5562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1144 0 0,'0'0'4073'0'0,"-8"3"-3788"0"0,-23 10 6 0 0,24-10 417 0 0,-10 10 181 0 0,15-4 2563 0 0,3-8-3426 0 0,1 1 0 0 0,-1 0 0 0 0,1 0-1 0 0,-1-1 1 0 0,1 1 0 0 0,-1-1 0 0 0,1 1 0 0 0,0-1-1 0 0,0 0 1 0 0,-1 0 0 0 0,1 0 0 0 0,0 0-1 0 0,0 0 1 0 0,0 0 0 0 0,0 0 0 0 0,0-1-1 0 0,1 1 1 0 0,-1-1 0 0 0,0 1 0 0 0,0-1 0 0 0,0 0-1 0 0,1 0 1 0 0,-1 0 0 0 0,0 0 0 0 0,4-1-1 0 0,-3 1 89 0 0,2 1-73 0 0,-1-1-53 0 0,-1 0 32 0 0,1 0-1 0 0,-1 0 1 0 0,0 0-1 0 0,1 1 1 0 0,-1-1-1 0 0,0 1 1 0 0,1 0-1 0 0,-1 0 1 0 0,0 0-1 0 0,0 0 1 0 0,0 1 0 0 0,6 3-1 0 0,-7-4-5 0 0,-1-1-13 0 0,1 1-1 0 0,0 0 1 0 0,0-1 0 0 0,0 1-1 0 0,0 0 1 0 0,0 0 0 0 0,-1 0-1 0 0,1 0 1 0 0,0 0-1 0 0,-1 0 1 0 0,1 1 0 0 0,-1-1-1 0 0,1 0 1 0 0,-1 1 0 0 0,0 0-1 0 0,1-1 1 0 0,-1 1 0 0 0,0 0-1 0 0,0-1 1 0 0,0 1-1 0 0,1 2 1 0 0,-1-2-14 0 0,-1-1-1 0 0,1 1 0 0 0,0 0 1 0 0,0 0-1 0 0,-1 0 1 0 0,1-1-1 0 0,-1 1 1 0 0,1 0-1 0 0,-1 0 1 0 0,0 0-1 0 0,0 0 1 0 0,0 0-1 0 0,0 0 1 0 0,0 0-1 0 0,0 0 0 0 0,-1-1 1 0 0,1 1-1 0 0,-1 0 1 0 0,1 0-1 0 0,-1 0 1 0 0,1 0-1 0 0,-1-1 1 0 0,0 1-1 0 0,0 0 1 0 0,0-1-1 0 0,0 1 1 0 0,0-1-1 0 0,-1 1 0 0 0,1-1 1 0 0,-2 3-1 0 0,-4 3-276 0 0,-1 0 0 0 0,1-1-1 0 0,-1 1 1 0 0,-9 4-1 0 0,13-8-46 0 0,-41 18-6188 0 0,43-20 4762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1668 0 0,'-4'7'15158'0'0,"11"-14"-14958"0"0,1 0-1 0 0,-1 1 1 0 0,1 0 0 0 0,1 0-1 0 0,-1 0 1 0 0,1 1-1 0 0,0 1 1 0 0,17-7-1 0 0,-23 10-169 0 0,14 9-95 0 0,-14-8 61 0 0,-1 1-1 0 0,0 0 1 0 0,0 0 0 0 0,0 0-1 0 0,0 0 1 0 0,0 1-1 0 0,0-1 1 0 0,0 0 0 0 0,0 1-1 0 0,-1 0 1 0 0,1-1 0 0 0,0 1-1 0 0,-1 0 1 0 0,0 0-1 0 0,1 0 1 0 0,-1 0 0 0 0,1 2-1 0 0,4 7-31 0 0,-1 1-1 0 0,-1 0 1 0 0,0-1-1 0 0,-1 1 1 0 0,0 1-1 0 0,-1-1 1 0 0,0 0-1 0 0,-1 1 1 0 0,-1-1-1 0 0,0 0 1 0 0,0 1-1 0 0,-1-1 1 0 0,-1 1-1 0 0,0-1 1 0 0,-4 15-1 0 0,4-24 110 0 0,1 1-1 0 0,0-1 1 0 0,0 1-1 0 0,0 0 0 0 0,1-1 1 0 0,0 1-1 0 0,-1 0 1 0 0,1 0-1 0 0,0-1 0 0 0,1 1 1 0 0,-1 0-1 0 0,1 0 1 0 0,0-1-1 0 0,-1 1 1 0 0,2 0-1 0 0,-1-1 0 0 0,2 6 1 0 0,-1-7 149 0 0,2-1-143 0 0,15 0-33 0 0,0-1-1 0 0,0 0 0 0 0,0-2 1 0 0,0 0-1 0 0,0-1 1 0 0,35-11-1 0 0,-27 8-333 0 0,34-6-1606 0 0,-19 7-4811 0 0,-39 5 4162 0 0,12 2-903 0 0,2-3 609 0 0,-2 2 1119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2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55 848 0 0,'0'0'721'0'0,"4"0"-371"0"0,-2 0-1305 0 0,13-1 3690 0 0,-14 1-2565 0 0,-1 0 0 0 0,1 0-1 0 0,0 0 1 0 0,0 0 0 0 0,0 0-1 0 0,0 0 1 0 0,0 0-1 0 0,-1-1 1 0 0,1 1 0 0 0,0 0-1 0 0,0-1 1 0 0,0 1 0 0 0,0 0-1 0 0,-1-1 1 0 0,1 1-1 0 0,0-1 1 0 0,0 1 0 0 0,-1-1-1 0 0,1 1 1 0 0,-1-1 0 0 0,1 0-1 0 0,0 1 1 0 0,-1-1-1 0 0,1-1 251 0 0,14-9-204 0 0,31-15-29 0 0,-44 25-241 0 0,2-3-258 0 0,1 3 314 0 0,20 7-81 0 0,-13-4 26 0 0,-3 58-217 0 0,-9-57 263 0 0,0 0 6 0 0,0 1 1 0 0,0-1-1 0 0,0 0 1 0 0,-1 1 0 0 0,1-1-1 0 0,-1 0 1 0 0,0 0 0 0 0,0 1-1 0 0,0-1 1 0 0,0 0-1 0 0,0 0 1 0 0,-1 0 0 0 0,0 0-1 0 0,1 0 1 0 0,-4 3-1 0 0,4-4-103 0 0,-29 34 6 0 0,-15 13 52 0 0,44-47 81 0 0,-13 7 100 0 0,8-3 456 0 0,11-4 1075 0 0,28-2-1676 0 0,-25 0 6 0 0,54 5 286 0 0,-47-5-322 0 0,2-2 70 0 0,-14 4-17 0 0,39-1 120 0 0,-34 0-774 0 0,46 1 1536 0 0,-40-1-3769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3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1 980 0 0,'0'0'15082'0'0,"6"1"-15106"0"0,17 5 5 0 0,-17-5 159 0 0,-2-1-150 0 0,88 18-832 0 0,-88-17 921 0 0,17 1-222 0 0,80-2 275 0 0,-97-1-33 0 0,13-5-22 0 0,-13 6-74 0 0,19-9-61 0 0,-21 8 121 0 0,12-2 163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1072 0 0,'0'0'9089'0'0,"8"-2"-8726"0"0,53-7 1030 0 0,-57 9-1088 0 0,-1-1-53 0 0,124-2 969 0 0,142 14 0 0 0,-181-6-994 0 0,88 12 136 0 0,-116-10-170 0 0,-57-7-150 0 0,1 0-59 0 0,14 0-17 0 0,-13 0-9 0 0,34 6 152 0 0,-24-5-90 0 0,-11 0 218 0 0,24-23 506 0 0,-9-26-759 0 0,3 0-1 0 0,1 1 1 0 0,3 1 0 0 0,32-44-1 0 0,-24 43-474 0 0,-33 45 419 0 0,2 10-208 0 0,7 31 211 0 0,-1 2 1 0 0,4 48-1 0 0,2 18-52 0 0,-8-73 154 0 0,0-2-33 0 0,-1 0-1 0 0,1 39 1 0 0,-7-68 206 0 0,5-9-189 0 0,5-6 4 0 0,-1 0 0 0 0,0-1-1 0 0,-1 0 1 0 0,0-1 0 0 0,9-24 0 0 0,17-28-155 0 0,2-2-151 0 0,-18 33 18 0 0,26-38 0 0 0,-38 64 126 0 0,-5 7 118 0 0,0 0-1 0 0,0 0 1 0 0,0 0-1 0 0,0 0 1 0 0,0 0-1 0 0,0 1 1 0 0,1-1-1 0 0,-1 0 1 0 0,1 1-1 0 0,-1-1 1 0 0,1 1-1 0 0,0 0 1 0 0,0 0-1 0 0,-1-1 1 0 0,1 1-1 0 0,0 0 1 0 0,0 1 0 0 0,0-1-1 0 0,0 0 1 0 0,0 0-1 0 0,0 1 1 0 0,0-1-1 0 0,3 1 1 0 0,-3 2 0 0 0,1-1 1 0 0,-1 2-1 0 0,0-1 1 0 0,1 0 0 0 0,-1 0-1 0 0,0 1 1 0 0,-1-1 0 0 0,1 1-1 0 0,0-1 1 0 0,-1 1-1 0 0,1 0 1 0 0,1 5 0 0 0,4 13 146 0 0,-1-1 0 0 0,-1 1 1 0 0,-1 0-1 0 0,2 41 0 0 0,-3-40 83 0 0,1 133 1215 0 0,-4-138-1001 0 0,0-17-400 0 0,0 1 0 0 0,-1-1 0 0 0,1 0 0 0 0,0 1 1 0 0,0-1-1 0 0,0 0 0 0 0,0 0 0 0 0,0 1 0 0 0,0-1 1 0 0,0 0-1 0 0,0 1 0 0 0,0-1 0 0 0,0 0 0 0 0,0 1 1 0 0,0-1-1 0 0,0 0 0 0 0,0 1 0 0 0,0-1 0 0 0,0 0 1 0 0,0 1-1 0 0,0-1 0 0 0,0 0 0 0 0,0 1 0 0 0,0-1 1 0 0,0 0-1 0 0,1 0 0 0 0,-1 1 0 0 0,0-1 0 0 0,0 0 1 0 0,0 0-1 0 0,1 1 0 0 0,-1-1 0 0 0,0 0 0 0 0,0 0 1 0 0,1 1-1 0 0,-1-1 0 0 0,0 0 0 0 0,0 0 0 0 0,1 0 1 0 0,-1 0-1 0 0,0 0 0 0 0,1 1 0 0 0,-1-1 0 0 0,0 0 1 0 0,1 0-1 0 0,-1 0 0 0 0,0 0 0 0 0,0 0 0 0 0,1 0 1 0 0,-1 0-1 0 0,0 0 0 0 0,1 0 0 0 0,-1 0 0 0 0,0 0 1 0 0,1 0-1 0 0,-1 0 0 0 0,0 0 0 0 0,1-1 0 0 0,-1 1 1 0 0,0 0-1 0 0,0 0 0 0 0,1 0 0 0 0,-1-1 0 0 0,24-30 197 0 0,-2-1-1 0 0,30-57 0 0 0,12-20-128 0 0,24-15-127 0 0,-87 122-42 0 0,1 8-200 0 0,-1 3 265 0 0,1 0 0 0 0,-2 0 0 0 0,1 0 0 0 0,-1 0 0 0 0,-1 0 0 0 0,1 0 0 0 0,-3 10 0 0 0,0 0 2 0 0,1 0-1 0 0,0 0 0 0 0,2 0 0 0 0,0 0 1 0 0,2 0-1 0 0,5 34 0 0 0,0 5 326 0 0,-7-55-152 0 0,0 3 125 0 0,0 22 381 0 0,0-27-624 0 0,0 0 0 0 0,0-1 1 0 0,0 1-1 0 0,-1-1 0 0 0,1 1 0 0 0,1 0 0 0 0,-1-1 0 0 0,0 1 1 0 0,0-1-1 0 0,0 1 0 0 0,0 0 0 0 0,0-1 0 0 0,0 1 0 0 0,1-1 1 0 0,-1 1-1 0 0,0-1 0 0 0,0 1 0 0 0,1-1 0 0 0,-1 1 0 0 0,0-1 1 0 0,1 1-1 0 0,-1-1 0 0 0,1 1 0 0 0,-1-1 0 0 0,0 1 0 0 0,1-1 0 0 0,-1 0 1 0 0,1 1-1 0 0,-1-1 0 0 0,1 0 0 0 0,1 1 0 0 0,755-111 543 0 0,-331 95-847 0 0,-366 15-380 0 0,26 4-1583 0 0,-86-51 2325 0 0,-2 43-89 0 0,1 0 1 0 0,0 0-1 0 0,1-1 0 0 0,-1 1 1 0 0,1 0-1 0 0,0 0 1 0 0,0-1-1 0 0,0 1 1 0 0,0 0-1 0 0,1 0 0 0 0,0 0 1 0 0,0-1-1 0 0,0 1 1 0 0,2-4-1 0 0,-2 4 34 0 0,3-7-58 0 0,-1 1-1 0 0,1 0 1 0 0,0 0 0 0 0,1 0 0 0 0,1 0 0 0 0,-1 1 0 0 0,1 0-1 0 0,1 0 1 0 0,0 0 0 0 0,0 1 0 0 0,0 0 0 0 0,1 0 0 0 0,1 1 0 0 0,-1 0-1 0 0,1 1 1 0 0,17-10 0 0 0,-23 15 6 0 0,-1 1-1 0 0,1 0 1 0 0,0-1-1 0 0,0 1 1 0 0,-1 0-1 0 0,1 0 1 0 0,0 1-1 0 0,0-1 1 0 0,-1 0-1 0 0,1 1 1 0 0,0 0-1 0 0,-1-1 1 0 0,1 1-1 0 0,-1 0 1 0 0,1 1-1 0 0,-1-1 1 0 0,1 0-1 0 0,-1 1 1 0 0,0-1 0 0 0,4 4-1 0 0,3 2-15 0 0,-1 0-1 0 0,0 1 1 0 0,0 0 0 0 0,-1 1 0 0 0,0-1-1 0 0,-1 1 1 0 0,0 1 0 0 0,0-1 0 0 0,-1 1-1 0 0,5 12 1 0 0,-2 0-56 0 0,0 0-1 0 0,-2 1 1 0 0,-1 1-1 0 0,4 38 1 0 0,-9-61 108 0 0,-1 0 1 0 0,1 0-1 0 0,0 0 1 0 0,0 0-1 0 0,0 0 1 0 0,1 0 0 0 0,-1 0-1 0 0,0 0 1 0 0,0 0-1 0 0,0 0 1 0 0,1 0-1 0 0,-1 0 1 0 0,0-1-1 0 0,1 1 1 0 0,-1 0 0 0 0,1 0-1 0 0,-1 0 1 0 0,1 0-1 0 0,0-1 1 0 0,-1 1-1 0 0,1 0 1 0 0,0 0-1 0 0,-1-1 1 0 0,2 2-1 0 0,-1-3-14 0 0,0 1-1 0 0,0 0 1 0 0,0-1-1 0 0,0 1 1 0 0,0-1-1 0 0,0 1 0 0 0,0-1 1 0 0,0 1-1 0 0,-1-1 1 0 0,1 0-1 0 0,0 1 0 0 0,0-1 1 0 0,-1 0-1 0 0,1 0 1 0 0,0 0-1 0 0,-1 1 0 0 0,1-1 1 0 0,-1 0-1 0 0,1-1 1 0 0,34-70 36 0 0,-26 53 15 0 0,-1 4-86 0 0,1 2 0 0 0,1-1 0 0 0,0 1 0 0 0,1 1-1 0 0,1 0 1 0 0,17-14 0 0 0,-23 20-3 0 0,0 0-1 0 0,0 1 1 0 0,0 0 0 0 0,1 0-1 0 0,0 1 1 0 0,0 0 0 0 0,0 0-1 0 0,0 1 1 0 0,1 0-1 0 0,15-5 1 0 0,-20 8 14 0 0,0 0-1 0 0,0 0 1 0 0,0 1-1 0 0,0-1 0 0 0,0 1 1 0 0,0-1-1 0 0,0 1 1 0 0,0 0-1 0 0,0 0 1 0 0,0 0-1 0 0,-1 1 1 0 0,1-1-1 0 0,0 1 1 0 0,-1-1-1 0 0,1 1 1 0 0,-1 0-1 0 0,1 0 1 0 0,-1 0-1 0 0,0 0 1 0 0,0 1-1 0 0,0-1 1 0 0,0 0-1 0 0,1 4 1 0 0,3 2-17 0 0,-1 0 0 0 0,-1 0 1 0 0,1 1-1 0 0,-1 0 0 0 0,4 14 0 0 0,-2-1 182 0 0,-1 0 0 0 0,-1 0 0 0 0,-1 1 0 0 0,1 36 797 0 0,4-63-854 0 0,11-15-33 0 0,0 0 1 0 0,0 0-1 0 0,-2-2 1 0 0,18-27-1 0 0,-23 33-134 0 0,0 0 0 0 0,1 1-1 0 0,1 1 1 0 0,0 0-1 0 0,1 1 1 0 0,30-20 0 0 0,-41 31 45 0 0,0-1 1 0 0,0 1-1 0 0,0 0 0 0 0,0 0 1 0 0,0 0-1 0 0,0 0 0 0 0,0 1 1 0 0,1 0-1 0 0,5 0 0 0 0,-10 0 21 0 0,4 0-4 0 0,0 2-76 0 0,0 1 46 0 0,0 1 0 0 0,-1-1 1 0 0,1 1-1 0 0,-1 0 0 0 0,1 0 1 0 0,-1 0-1 0 0,0 0 1 0 0,-1 1-1 0 0,1-1 0 0 0,-1 1 1 0 0,0-1-1 0 0,0 1 0 0 0,0 0 1 0 0,-1 0-1 0 0,2 9 0 0 0,-1-2-5 0 0,-1 0-1 0 0,0 0 1 0 0,0 0 0 0 0,-1 0-1 0 0,-1 0 1 0 0,-2 13-1 0 0,3-21 45 0 0,-2 5 95 0 0,2-9-94 0 0,0-1-1 0 0,0 1 1 0 0,0 0 0 0 0,0 0 0 0 0,0 0 0 0 0,0-1-1 0 0,0 1 1 0 0,1 0 0 0 0,-1 0 0 0 0,0 0 0 0 0,0 0-1 0 0,0-1 1 0 0,0 1 0 0 0,0 0 0 0 0,0 0 0 0 0,0 0-1 0 0,1 0 1 0 0,-1 0 0 0 0,0 0 0 0 0,0-1-1 0 0,0 1 1 0 0,0 0 0 0 0,1 0 0 0 0,-1 0 0 0 0,0 0-1 0 0,0 0 1 0 0,0 0 0 0 0,0 0 0 0 0,1 0 0 0 0,-1 0-1 0 0,0 0 1 0 0,0 0 0 0 0,0 0 0 0 0,1 0 0 0 0,-1 0-1 0 0,0 0 1 0 0,0 0 0 0 0,0 0 0 0 0,0 0 0 0 0,1 0-1 0 0,-1 0 1 0 0,0 0 0 0 0,0 0 0 0 0,0 0 0 0 0,0 0-1 0 0,1 0 1 0 0,-1 1 0 0 0,0-1 0 0 0,0 0 0 0 0,0 0-1 0 0,0 0 1 0 0,0 0 0 0 0,1 0 0 0 0,-1 0 0 0 0,0 1-1 0 0,0-1 1 0 0,0 0 0 0 0,0 0 0 0 0,0 0-1 0 0,0 0 1 0 0,0 1 0 0 0,0-1 0 0 0,0 0 0 0 0,1 0-1 0 0,-1 0 1 0 0,0 0 0 0 0,0 1 0 0 0,0-1 0 0 0,0 0-1 0 0,34-32 72 0 0,-22 20-96 0 0,1 0 0 0 0,0 1-1 0 0,0 1 1 0 0,29-18 0 0 0,-38 26 12 0 0,0 0 1 0 0,1 0 0 0 0,-1 1 0 0 0,1-1 0 0 0,-1 1 0 0 0,1 0 0 0 0,0 0 0 0 0,-1 0 0 0 0,1 1 0 0 0,0 0 0 0 0,0 0 0 0 0,-1 0 0 0 0,1 0 0 0 0,0 1 0 0 0,0 0 0 0 0,-1 0-1 0 0,1 0 1 0 0,-1 0 0 0 0,1 1 0 0 0,-1 0 0 0 0,1 0 0 0 0,-1 0 0 0 0,5 4 0 0 0,-3-3-5 0 0,-1 1 0 0 0,0 1 0 0 0,0-1 0 0 0,0 1 0 0 0,-1 0 0 0 0,1 0 0 0 0,-1 0 0 0 0,-1 1 0 0 0,1-1 0 0 0,-1 1 0 0 0,1 0 0 0 0,2 11 0 0 0,2 4-57 0 0,-2 0 0 0 0,5 32 1 0 0,-6-27 131 0 0,-5-23-85 0 0,5 69 11397 0 0,35-75-10977 0 0,0 0-1 0 0,70-18 0 0 0,-81 15-276 0 0,119-20-358 0 0,179-8 0 0 0,151 18-82 0 0,-445 16 323 0 0,303 16-514 0 0,-113-1 262 0 0,22 3-28 0 0,66 2 306 0 0,-279-21 0 0 0,1 1-105 0 0,64 8 1 0 0,-94-8 77 0 0,3 0 40 0 0,399-2-333 0 0,-229-8 87 0 0,-172 10 100 0 0,34-4-984 0 0,-35 4 475 0 0,-16-33-21768 0 0,1 22 19302 0 0,-4 0 1373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2464 0 0,'10'-14'4391'0'0,"-3"-14"1928"0"0,-2 11-5135 0 0,-2 9 232 0 0,-1 13 806 0 0,-2 1-2216 0 0,4 55 206 0 0,-4 64 0 0 0,-13 153 348 0 0,4-232-1424 0 0,2-9-4364 0 0,5-13-6011 0 0,2-9 9848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1184 1020 0 0,'0'0'10427'0'0,"2"-1"-10540"0"0,7-10 8001 0 0,-16-24-6601 0 0,6 32-995 0 0,-22-152 2999 0 0,13 49-2722 0 0,4-130 0 0 0,11 171-414 0 0,7-166 60 0 0,-11 215-197 0 0,-1 2 0 0 0,3-1 1 0 0,3-20-1 0 0,-3 23-1 0 0,-1 0 0 0 0,0 0 1 0 0,0-17-1 0 0,9-73-21 0 0,-9 96 103 0 0,0 2-66 0 0,0-20-76 0 0,-2 15-1532 0 0,1-8 4878 0 0,-2 5-4390 0 0,-1 4-5655 0 0,-22-5-12536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2226 15 2516 0 0,'8'-7'3599'0'0,"-4"2"-617"0"0,-4 2 551 0 0,-19 3-2646 0 0,1 0 0 0 0,-28 5 0 0 0,-4 0-233 0 0,-13-1 38 0 0,-124 8 461 0 0,2 17-510 0 0,59 0-204 0 0,-156 33 177 0 0,221-51-465 0 0,-76 5 0 0 0,121-15-125 0 0,1 0 1 0 0,-1-1-1 0 0,1-1 1 0 0,-1 0-1 0 0,0-1 1 0 0,1-1-1 0 0,-30-9 1 0 0,19 2-73 0 0,-1 2 0 0 0,0 1 0 0 0,0 1 0 0 0,-33-2 0 0 0,57 7 74 0 0,0 1-5 0 0,-17 2 36 0 0,-19-1 101 0 0,3 1 195 0 0,-47-4-1 0 0,74 2-304 0 0,-13-2 387 0 0,3 1 459 0 0,18 1-889 0 0,1 0 0 0 0,0 0 0 0 0,-1 0 0 0 0,1 1 0 0 0,0-1 0 0 0,-1 0 0 0 0,1 0 0 0 0,0 0 0 0 0,0 0 0 0 0,-1 0 0 0 0,1 0 0 0 0,0 1 0 0 0,0-1 0 0 0,-1 0 1 0 0,1 1-1 0 0,0-1 0 0 0,0 0 0 0 0,-1 1 0 0 0,1-1 0 0 0,0 0 0 0 0,0 0 0 0 0,0 0 0 0 0,0 1 0 0 0,0-1 0 0 0,0 1 0 0 0,0-1 0 0 0,0 0 0 0 0,0 1 0 0 0,0-1 0 0 0,0 0 0 0 0,0 0 0 0 0,0 1 0 0 0,0-1 0 0 0,0 0 0 0 0,0 1 0 0 0,0-1 0 0 0,0 1 0 0 0,0-1 0 0 0,0 0 0 0 0,0 3 1 0 0,1-1 87 0 0,24 380 84 0 0,-24-338-302 0 0,3 35-32 0 0,-2-59 161 0 0,0 28 0 0 0,-2-47-52 0 0,5 25-168 0 0,-5-24 227 0 0,2 30-188 0 0,-2-30 217 0 0,4 17 80 0 0,-4-17-268 0 0,-1 0 0 0 0,1 0 0 0 0,0 0 1 0 0,0-1-1 0 0,-1 1 0 0 0,1 0 0 0 0,-1 0 1 0 0,0 0-1 0 0,0 1 0 0 0,0-1 117 0 0,-10 0 60 0 0,-48 2 502 0 0,-35 3-310 0 0,81-5-134 0 0,-14 2-42 0 0,-46 12 0 0 0,64-13-49 0 0,0 0 0 0 0,1 1-1 0 0,-1-1 1 0 0,1 2 0 0 0,0 0-1 0 0,0 0 1 0 0,1 0-1 0 0,-1 1 1 0 0,-7 7 0 0 0,10-8 32 0 0,1 0 0 0 0,0-1 0 0 0,0 2 0 0 0,0-1 1 0 0,1 0-1 0 0,0 1 0 0 0,0 0 0 0 0,0-1 0 0 0,1 1 0 0 0,-1 0 1 0 0,1 0-1 0 0,1 1 0 0 0,-1-1 0 0 0,0 9 0 0 0,2-7 50 0 0,0-5-50 0 0,0 0-1 0 0,0 0 0 0 0,0 0 0 0 0,0-1 0 0 0,1 1 0 0 0,0 3 0 0 0,-1-4-19 0 0,1-1 0 0 0,0 0 0 0 0,-1 0-1 0 0,1 0 1 0 0,0 0 0 0 0,0 0 0 0 0,-1 0 0 0 0,2 0 0 0 0,-1 0-1 0 0,0 0 1 0 0,-1-1 0 0 0,2 1 0 0 0,-1 0 0 0 0,0 0-1 0 0,0-1 1 0 0,1 1 0 0 0,13 5-43 0 0,-1-1 0 0 0,1 0 0 0 0,-1-2 0 0 0,27 5 0 0 0,17 4-80 0 0,-30-4 45 0 0,42 13-313 0 0,-69-21 260 0 0,9 3-238 0 0,-10-3 352 0 0,0 0 0 0 0,0 0 0 0 0,0 0 0 0 0,0 0 0 0 0,1 0 0 0 0,-1 0 0 0 0,0 0 0 0 0,0 0 0 0 0,0 0 0 0 0,0 0 0 0 0,0 0 0 0 0,0 0 0 0 0,1 1 0 0 0,-1-1 0 0 0,0 0 0 0 0,0 0 0 0 0,0 0 0 0 0,0 0 0 0 0,0 0 0 0 0,0 1 0 0 0,0-1 0 0 0,0 0 0 0 0,0 0 0 0 0,0 0 0 0 0,0 0 0 0 0,0 0 0 0 0,0 1 0 0 0,0-1 0 0 0,0 0 0 0 0,0 0 0 0 0,0 0 0 0 0,0 0 0 0 0,0 0 0 0 0,0 0 0 0 0,0 0 0 0 0,0 1 0 0 0,0-1 0 0 0,0 0 0 0 0,0 0 0 0 0,0 0 0 0 0,0 0 0 0 0,0 0 0 0 0,0 1 0 0 0,0-1 0 0 0,-1 0 0 0 0,1 0 0 0 0,0 0 0 0 0,0 0 0 0 0,0 0 0 0 0,0 0 0 0 0,0 0 0 0 0,0 1 0 0 0,-1-1 0 0 0,1 0 0 0 0,0 0 0 0 0,0 0 0 0 0,0 0 0 0 0,0 0 0 0 0,0 0 0 0 0,-1 0 0 0 0,1 0 0 0 0,0 0 0 0 0,0 0 0 0 0,-17 9-68 0 0,-24 5 191 0 0,33-12-116 0 0,-104 32 157 0 0,97-28-100 0 0,0 1 0 0 0,0 0 0 0 0,1 1 0 0 0,0 0 0 0 0,-13 11 0 0 0,23-16-11 0 0,3-3-33 0 0,0 1-1 0 0,0 0 1 0 0,1 0 0 0 0,-1-1-1 0 0,0 1 1 0 0,0 1-1 0 0,0-1 1 0 0,1-1 0 0 0,-1 1-1 0 0,0 1 1 0 0,0-2-1 0 0,1 2 1 0 0,0-1 0 0 0,-1 0-1 0 0,1 0 1 0 0,-1 2-1 0 0,0-2 3 0 0,1 0 0 0 0,0 1 0 0 0,0-1-1 0 0,-1 1 1 0 0,1-1 0 0 0,0 1 0 0 0,0-1 0 0 0,0 0-1 0 0,0 1 1 0 0,0-1 0 0 0,1 1 0 0 0,-1-1-1 0 0,0 1 1 0 0,0-1 0 0 0,1 0 0 0 0,-1 1 0 0 0,1-1-1 0 0,0 1 1 0 0,-1-1 0 0 0,1 0 0 0 0,0 0-1 0 0,0 0 1 0 0,-1 1 0 0 0,1-1 0 0 0,0 0 0 0 0,1 0-1 0 0,-2 0 1 0 0,4 1 0 0 0,0 2 41 0 0,1-1-1 0 0,-1-1 1 0 0,1 1-1 0 0,-1 0 1 0 0,1-1 0 0 0,9 3-1 0 0,20 4-261 0 0,46 5 0 0 0,-29-5 50 0 0,0 2-28 0 0,-50-10 146 0 0,1-1-7 0 0,7 2-206 0 0,-5 0 107 0 0,-5-2 26 0 0,-55 7 295 0 0,17-2-61 0 0,-53 12-1 0 0,81-14-78 0 0,0 1-1 0 0,0 0 0 0 0,0 0 0 0 0,1 1 1 0 0,0 0-1 0 0,0 1 0 0 0,0 0 0 0 0,1 1 1 0 0,-13 11-1 0 0,19-16 1 0 0,1 0 1 0 0,-1 0-1 0 0,1 1 0 0 0,-1 0 1 0 0,1-1-1 0 0,0 1 0 0 0,0 0 1 0 0,1 0-1 0 0,-1 0 0 0 0,0 0 1 0 0,1 0-1 0 0,-2 6 0 0 0,3-7-11 0 0,1 1 0 0 0,0-1 1 0 0,-1 1-1 0 0,1-1 0 0 0,0 0 0 0 0,0 1 0 0 0,0-1 0 0 0,0 0 0 0 0,0 0 0 0 0,1 0 0 0 0,0 0 0 0 0,-1 0 0 0 0,1-1 0 0 0,0 1 0 0 0,2 2 0 0 0,7 4 5 0 0,1 0 0 0 0,-1 0 1 0 0,1-2-1 0 0,1 1 0 0 0,0-1 0 0 0,16 4 0 0 0,82 20 18 0 0,-102-28 14 0 0,23 5-251 0 0,-31-7 128 0 0,4 1 62 0 0,-5-1-5 0 0,0 0 0 0 0,-1 0-1 0 0,1 0 1 0 0,0 0 0 0 0,0 0 0 0 0,0 0 0 0 0,0 0 0 0 0,0 0 0 0 0,0 0 0 0 0,0 0 0 0 0,0 0 0 0 0,0 0 0 0 0,0 0-1 0 0,0 0 1 0 0,0 1 0 0 0,0-1 0 0 0,0 0 0 0 0,0 0 0 0 0,0 0 0 0 0,0 0 0 0 0,0 0 0 0 0,0 0 0 0 0,0 0 0 0 0,0 0-1 0 0,0 0 1 0 0,0 0 0 0 0,0 0 0 0 0,0 0 0 0 0,0 0 0 0 0,0 0 0 0 0,0 0 0 0 0,0 0 0 0 0,0 0 0 0 0,0 0 0 0 0,0 0 0 0 0,0 0-1 0 0,0 0 1 0 0,0 0 0 0 0,0 0 0 0 0,0 1 0 0 0,0-1 0 0 0,0 0 0 0 0,0 0 0 0 0,0 0 0 0 0,0 0 0 0 0,0 0 0 0 0,0 0-1 0 0,0 0 1 0 0,0 0 0 0 0,0 0 0 0 0,0 0 0 0 0,0 0 0 0 0,0 0 0 0 0,0 0 0 0 0,0 0 0 0 0,-73 19 206 0 0,33-9-151 0 0,-45 16-1 0 0,71-20 35 0 0,-8 1-19 0 0,1 2 0 0 0,0 0 0 0 0,1 1 0 0 0,-28 20 0 0 0,47-29-57 0 0,0-1 1 0 0,0 1-1 0 0,0 0 0 0 0,0 0 1 0 0,1-1-1 0 0,-1 1 0 0 0,1 0 1 0 0,-1 0-1 0 0,0 0 0 0 0,1 0 1 0 0,0 0-1 0 0,-1 0 0 0 0,1 0 0 0 0,-1 0 1 0 0,1 0-1 0 0,0 1 0 0 0,-1-2 1 0 0,1 2-1 0 0,0-1 0 0 0,0 0 1 0 0,0 0-1 0 0,0 0 0 0 0,0 0 1 0 0,0 0-1 0 0,0 0 0 0 0,1 0 0 0 0,-1 0 1 0 0,0 1-1 0 0,1-2 0 0 0,-1 1 1 0 0,1 1-1 0 0,-1-2 0 0 0,1 1 1 0 0,-1 0-1 0 0,1 1 0 0 0,0-2 1 0 0,-1 1-1 0 0,2 1 0 0 0,1 2 46 0 0,1 0 1 0 0,0 0-1 0 0,-1-1 0 0 0,1 1 1 0 0,0-1-1 0 0,6 4 0 0 0,-1-3-13 0 0,-1 0-1 0 0,1-1 0 0 0,0 0 1 0 0,0 0-1 0 0,0-1 1 0 0,0 1-1 0 0,13 0 1 0 0,66 0 276 0 0,-31 0-1071 0 0,-55-2 632 0 0,3-1-28 0 0,-4 0 141 0 0,-1 0 0 0 0,0 0 0 0 0,0 0 1 0 0,0 0-1 0 0,0 0 0 0 0,0 0 0 0 0,0 0 0 0 0,0 0 0 0 0,0 0 0 0 0,0 0 0 0 0,0 0 0 0 0,0 0 1 0 0,1 0-1 0 0,-1 0 0 0 0,0 0 0 0 0,0 0 0 0 0,0 0 0 0 0,0 0 0 0 0,0 0 0 0 0,0 0 1 0 0,0 0-1 0 0,0 0 0 0 0,0 0 0 0 0,0 0 0 0 0,0 0 0 0 0,0 0 0 0 0,0 0 0 0 0,0 0 0 0 0,0 0 1 0 0,1 0-1 0 0,-1 0 0 0 0,0 1 0 0 0,0-1 0 0 0,0 0 0 0 0,0 0 0 0 0,0 0 0 0 0,0 0 1 0 0,0 0-1 0 0,0 0 0 0 0,0 0 0 0 0,0 0 0 0 0,0 0 0 0 0,0 0 0 0 0,0 0 0 0 0,0 1 1 0 0,0-1-1 0 0,0 0 0 0 0,0 0 0 0 0,0 0 0 0 0,0 0 0 0 0,-1 0 0 0 0,1 0 0 0 0,0 0 0 0 0,0 0 1 0 0,0 0-1 0 0,0 0 0 0 0,0 0 0 0 0,0 0 0 0 0,0 1 0 0 0,0-1 0 0 0,0 0 0 0 0,0 0 0 0 0,-19 9 30 0 0,-29 9 0 0 0,5-1 17 0 0,38-15 74 0 0,0 1 0 0 0,0-1 0 0 0,1 1-1 0 0,-1 0 1 0 0,0 0 0 0 0,2 0-1 0 0,-2 1 1 0 0,1 0 0 0 0,-4 5-1 0 0,7-8-63 0 0,1 0 0 0 0,-1-1 0 0 0,1 1 0 0 0,-1 0 0 0 0,1 0-1 0 0,-1 0 1 0 0,1 0 0 0 0,-1 0 0 0 0,1 0 0 0 0,0 0 0 0 0,0 0 0 0 0,0 0 0 0 0,-1 0-1 0 0,1 0 1 0 0,0 0 0 0 0,0 0 0 0 0,0 0 0 0 0,0 0 0 0 0,0 0 0 0 0,1 0-1 0 0,-1 0 1 0 0,0 0 0 0 0,0 0 0 0 0,1 0 0 0 0,-1 0 0 0 0,0 0 0 0 0,1 0 0 0 0,0 1-1 0 0,0 0 46 0 0,20 10 491 0 0,-7-8-452 0 0,0-1-1 0 0,1 0 1 0 0,-1-1-1 0 0,0 0 1 0 0,20-1 0 0 0,-5 1-128 0 0,-27-2 16 0 0,0 0 33 0 0,41 0 146 0 0,-20-1-303 0 0,9 1 120 0 0,-25-1-54 0 0,-3 0 20 0 0,-1 1 0 0 0,0 0 0 0 0,1-1 0 0 0,0 1 0 0 0,-1 0 0 0 0,6 1 0 0 0,-6-1-60 0 0,-2 11-1055 0 0,-3 0 1167 0 0,-1-1 1 0 0,-5 13 0 0 0,4-10-29 0 0,0-1 1 0 0,-3 16 0 0 0,-4 37 107 0 0,4-25-138 0 0,1 1 1 0 0,0 40-1 0 0,-1 24 223 0 0,7-100-289 0 0,0-2 117 0 0,0 1 0 0 0,0 0 0 0 0,-1 0 0 0 0,1-1 1 0 0,-1 1-1 0 0,-1 3 0 0 0,2 18 55 0 0,0-23-22 0 0,0 1-71 0 0,0-3 50 0 0,0 0 0 0 0,0 0 0 0 0,0 1 0 0 0,0-1 1 0 0,0 0-1 0 0,0 1 0 0 0,0-1 0 0 0,-1 0 0 0 0,1 0 0 0 0,1 0 0 0 0,-1 1 0 0 0,0-1 0 0 0,0 0 0 0 0,0 1 0 0 0,0-1 0 0 0,0 0 0 0 0,0 1 0 0 0,0-1 0 0 0,0 0 0 0 0,0 0 0 0 0,0 0 0 0 0,0 1 0 0 0,0-1 0 0 0,1 0 1 0 0,-1 1-1 0 0,18 2 480 0 0,-9-1-432 0 0,43 6 61 0 0,0-2 0 0 0,89-1 0 0 0,158-34-747 0 0,-53 4 251 0 0,3 20 264 0 0,174 51-234 0 0,-287-27-141 0 0,-40-10-1078 0 0,-31-6-3714 0 0,-51-3 626 0 0,24-2 0 0 0,-38 2 4599 0 0,2-1-1543 0 0,11-2-4931 0 0,-6 0 4842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1156 24 1788 0 0,'0'0'3394'0'0,"-11"0"-2541"0"0,-319-12 4072 0 0,-77 0-2490 0 0,390 13-2561 0 0,-174 8 329 0 0,98 6-2426 0 0,3 14-4478 0 0,85-27 4867 0 0,-7 5 132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787 123 2948 0 0,'2'0'476'0'0,"1"-1"0"0"0,-1 1 0 0 0,1-1 0 0 0,-1 0-1 0 0,0 0 1 0 0,1 0 0 0 0,-1-1 0 0 0,0 1 0 0 0,0 0-1 0 0,0-1 1 0 0,0 1 0 0 0,0-1 0 0 0,0 0 0 0 0,0 0-1 0 0,-1 0 1 0 0,1 0 0 0 0,0 0 0 0 0,-1 0 0 0 0,2-3 0 0 0,-3 3-399 0 0,-1 0 1 0 0,1 0-1 0 0,0 0 1 0 0,-1 0-1 0 0,0 0 1 0 0,1 0-1 0 0,-1 0 1 0 0,0 0-1 0 0,0 1 1 0 0,0-1 0 0 0,0 0-1 0 0,0 0 1 0 0,0 1-1 0 0,-1-1 1 0 0,1 1-1 0 0,0-1 1 0 0,-1 1-1 0 0,0-1 1 0 0,1 1-1 0 0,-1 0 1 0 0,0 0-1 0 0,1 0 1 0 0,-1 0 0 0 0,0 0-1 0 0,-3-1 1 0 0,-10-6 47 0 0,-1 1 0 0 0,0 0 0 0 0,0 1 0 0 0,-1 1 1 0 0,0 0-1 0 0,0 1 0 0 0,0 1 0 0 0,0 1 0 0 0,-1 1 1 0 0,1 0-1 0 0,-1 1 0 0 0,-19 2 0 0 0,-2 2-45 0 0,0 2 0 0 0,1 1-1 0 0,-1 3 1 0 0,-46 17 0 0 0,39-10-37 0 0,-81 42 0 0 0,114-52-61 0 0,-1 1 0 0 0,2 1 0 0 0,-1 0 0 0 0,1 0 0 0 0,0 1 0 0 0,1 1 0 0 0,0 0 0 0 0,1 1 0 0 0,0 0 0 0 0,-9 15 0 0 0,12-10 464 0 0,6 4-6933 0 0,11-8-902 0 0,1-10 6231 0 0,-7-2-425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1236 0 0,'0'0'2997'0'0,"-1"10"-2543"0"0,-14 90 987 0 0,-30 300 2494 0 0,43-370-3798 0 0,-16 204 705 0 0,18-230-950 0 0,-8 36-2300 0 0,-4-21-4603 0 0,1-13 5648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3020 0 0,'0'0'8976'0'0,"10"-1"-8346"0"0,170-12 2993 0 0,324-28-1177 0 0,-264 17-1871 0 0,615 17-89 0 0,-748 11-506 0 0,626 7 115 0 0,-316-9-96 0 0,-21-1-93 0 0,623 28 302 0 0,0-34-30 0 0,-26-9-150 0 0,57 66-134 0 0,-664-24 64 0 0,582 35 169 0 0,-756-54-438 0 0,-208-9 121 0 0,0 0-72 0 0,0 0-193 0 0,23 0-1817 0 0,-10 10-5537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1348 0 0,'0'-1'283'0'0,"0"0"0"0"0,1 0 0 0 0,-1 0 0 0 0,0 1 0 0 0,1-1 0 0 0,-1 0 0 0 0,1 1 0 0 0,-1-1 0 0 0,1 0 0 0 0,-1 1 1 0 0,1-1-1 0 0,0 0 0 0 0,-1 1 0 0 0,1-1 0 0 0,0 1 0 0 0,-1-1 0 0 0,1 1 0 0 0,0 0 0 0 0,-1-1 0 0 0,1 1 0 0 0,0 0 0 0 0,0-1 0 0 0,0 1 0 0 0,-1 0 0 0 0,1 0 0 0 0,2 0 0 0 0,5 16 968 0 0,-5-6-1399 0 0,2 4 254 0 0,-2 0 1 0 0,0 0-1 0 0,0 0 0 0 0,-1 0 1 0 0,0 20-1 0 0,0-2 87 0 0,30 379 821 0 0,-29-361-985 0 0,2 10-290 0 0,-4-58 25 0 0,-1 0 0 0 0,0 0 0 0 0,-1 0 0 0 0,1 0 0 0 0,0 0 0 0 0,-1 0-1 0 0,1-1 1 0 0,-1 1 0 0 0,1 0 0 0 0,-1 0 0 0 0,0-1 0 0 0,1 1-1 0 0,-1 0 1 0 0,0-1 0 0 0,0 1 0 0 0,-2 1 0 0 0,-3 10-4900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1163 30 2324 0 0,'0'0'3563'0'0,"-11"-3"-2753"0"0,-49-6 483 0 0,-1 2-1 0 0,1 3 0 0 0,-98 6 1 0 0,107-1-803 0 0,-173 9 1243 0 0,-43 0-802 0 0,122-21-3892 0 0,51-3-3308 0 0,65 10 3152 0 0,26 4 1351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3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12 136 2272 0 0,'0'0'6646'0'0,"-10"-7"-5623"0"0,8 0 2574 0 0,5-8-3166 0 0,-3 11-21 0 0,3 1-51 0 0,6-6-156 0 0,2 0 0 0 0,-1 1 0 0 0,1 0 0 0 0,0 1 0 0 0,1 0-1 0 0,0 1 1 0 0,0 0 0 0 0,0 1 0 0 0,1 0 0 0 0,0 1 0 0 0,0 1 0 0 0,22-4 0 0 0,12 0-58 0 0,0 2 1 0 0,63 1-1 0 0,-83 5-58 0 0,0 0 1 0 0,0 2-1 0 0,0 1 0 0 0,40 12 0 0 0,-53-12-247 0 0,0 1 0 0 0,-1 0 0 0 0,1 1 0 0 0,-1 0 0 0 0,0 1-1 0 0,-1 1 1 0 0,0 0 0 0 0,0 1 0 0 0,18 16 0 0 0,-27-21-117 0 0,0 0 1 0 0,0 0-1 0 0,0 0 1 0 0,-1 0-1 0 0,1 0 1 0 0,-1 1-1 0 0,0-1 0 0 0,-1 1 1 0 0,1-1-1 0 0,-1 1 1 0 0,0 0-1 0 0,1 6 1 0 0,0 60-5932 0 0,-3-40 892 0 0,1-16 3960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3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17 1348 0 0,'0'0'1059'0'0,"-1"-10"-599"0"0,2 3 3002 0 0,-4 15-562 0 0,-31 83-2332 0 0,-55 302 1577 0 0,73-297-1809 0 0,3-18-115 0 0,-35 124 0 0 0,8-71 313 0 0,39-129-525 0 0,-1 8 314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0 336 0 0,'0'0'222'0'0,"5"6"-446"0"0,13 18 351 0 0,-14-17-165 0 0,27 59 205 0 0,-30-63-145 0 0,-1 0-285 0 0,0-1 248 0 0,0 0 0 0 0,0 1 0 0 0,0-1 0 0 0,0 0 0 0 0,0 0 1 0 0,0 1-1 0 0,-1-1 0 0 0,1 0 0 0 0,-1 0 0 0 0,1 0 0 0 0,-1 0 1 0 0,0 1-1 0 0,0-1 0 0 0,-1 2 0 0 0,-18 10 35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18 532 0 0,'0'0'2934'0'0,"3"-2"-2914"0"0,21-10 6805 0 0,-18 9-7828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42 2108 0 0,'0'-2'344'0'0,"-1"-1"0"0"0,1 1 0 0 0,-1 0-1 0 0,0-1 1 0 0,1 1 0 0 0,-1 0 0 0 0,0 0 0 0 0,0 0-1 0 0,0 0 1 0 0,0 0 0 0 0,-1 0 0 0 0,1 0 0 0 0,-3-3-1 0 0,3 4-200 0 0,0 0 0 0 0,-1 1 0 0 0,1-1 0 0 0,-1 0 0 0 0,1 0 0 0 0,0 1 0 0 0,-1-1-1 0 0,1 0 1 0 0,-1 1 0 0 0,1 0 0 0 0,-1-1 0 0 0,0 1 0 0 0,1 0 0 0 0,-1 0 0 0 0,1 0-1 0 0,-1 0 1 0 0,0 0 0 0 0,1 0 0 0 0,-4 1 0 0 0,-2 1 97 0 0,-1 1 1 0 0,0-1-1 0 0,0 1 0 0 0,1 1 1 0 0,-1 0-1 0 0,-11 8 0 0 0,-40 32 510 0 0,56-41-697 0 0,-6 4 178 0 0,2 1 1 0 0,-1 0 0 0 0,1 0-1 0 0,0 0 1 0 0,0 1 0 0 0,-5 10-1 0 0,9-13 40 0 0,-1 0 0 0 0,1 1-1 0 0,1 0 1 0 0,-1-1 0 0 0,1 1-1 0 0,0 0 1 0 0,0 0 0 0 0,1 0-1 0 0,-1 15 1 0 0,2-20-145 0 0,0 0 0 0 0,0 1 0 0 0,0-1 0 0 0,0 0 0 0 0,1 0 0 0 0,-1 0 0 0 0,1 0 0 0 0,0 0 0 0 0,-1 1 0 0 0,1-2 0 0 0,0 2 0 0 0,0-2 0 0 0,0 1 0 0 0,0 0 0 0 0,1 0 0 0 0,-1 0 0 0 0,0-1 0 0 0,3 3 0 0 0,-3-3-51 0 0,1 0 0 0 0,-1 0 0 0 0,1 0-1 0 0,-1-1 1 0 0,1 1 0 0 0,-1-1 0 0 0,1 1 0 0 0,0-1 0 0 0,0 1 0 0 0,-1-1 0 0 0,1 0 0 0 0,0 0 0 0 0,0 0 0 0 0,-1 0 0 0 0,1 0 0 0 0,-1 0-1 0 0,1-1 1 0 0,0 1 0 0 0,0 0 0 0 0,-1-1 0 0 0,1 1 0 0 0,-1-1 0 0 0,4-1 0 0 0,4-3 41 0 0,0 0 0 0 0,-1-1 0 0 0,1 1 0 0 0,-1-1 0 0 0,11-11 0 0 0,-5 3 78 0 0,22-28 0 0 0,-28 32-209 0 0,-1 0 0 0 0,-1 0 1 0 0,1-1-1 0 0,-1 0 0 0 0,-1 1 0 0 0,0-2 1 0 0,4-15-1 0 0,0-8-584 0 0,-7 28-103 0 0,-6 20 487 0 0,4-7 215 0 0,-2-1 0 0 0,2 0 0 0 0,-1 0 0 0 0,1 0 0 0 0,0 0 0 0 0,0 0 0 0 0,1 1 0 0 0,1 8 0 0 0,2 3 50 0 0,8 19-1 0 0,-8-25-25 0 0,-1-1-8 0 0,1 0 0 0 0,1 0 0 0 0,0-1 0 0 0,0 1 0 0 0,7 7 0 0 0,-9-12-225 0 0,1 0 0 0 0,0-1-1 0 0,0 0 1 0 0,0 0-1 0 0,1 0 1 0 0,-1 0 0 0 0,1-1-1 0 0,-1 0 1 0 0,1 0 0 0 0,8 4-1 0 0,-9-6-224 0 0,-1-1 0 0 0,1 1-1 0 0,-1-1 1 0 0,1 1 0 0 0,-1-1-1 0 0,0 0 1 0 0,1-1 0 0 0,-1 1-1 0 0,1 0 1 0 0,-1-1 0 0 0,6-2 0 0 0,3 0-3657 0 0,20-10 1 0 0,-23 9 2195 0 0,1 0 76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4544 0 0,'0'0'14734'0'0,"5"5"-14616"0"0,-1-1-52 0 0,1 0 1 0 0,-1 1 0 0 0,0-1-1 0 0,0 1 1 0 0,0 0 0 0 0,-1 0-1 0 0,4 7 1 0 0,-2-1 76 0 0,1 0 0 0 0,0 0 0 0 0,1-1 0 0 0,10 13 0 0 0,5 7 189 0 0,-21-28-359 0 0,0-1 0 0 0,0 1 0 0 0,0 0 0 0 0,0-1 0 0 0,0 0-1 0 0,0 1 1 0 0,1-1 0 0 0,-1 0 0 0 0,0 0 0 0 0,1 0 0 0 0,-1 1 0 0 0,1-2 0 0 0,0 1 0 0 0,-1 0 0 0 0,1 0 0 0 0,0 0 0 0 0,-1-1-1 0 0,1 1 1 0 0,0-1 0 0 0,0 1 0 0 0,0-1 0 0 0,3 0 0 0 0,-2 0-164 0 0,0 0 0 0 0,1-1 0 0 0,-1 0 1 0 0,0 0-1 0 0,1 0 0 0 0,-1 0 0 0 0,0 0 0 0 0,0-1 0 0 0,0 1 0 0 0,0-1 0 0 0,4-3 1 0 0,2-1-638 0 0,-1-2 0 0 0,0 1 1 0 0,0-1-1 0 0,-1 0 0 0 0,1 0 1 0 0,7-13-1 0 0,-2-3-1358 0 0,18-47-1 0 0,1-3 472 0 0,-14 28 4241 0 0,-19 54-2078 0 0,-9 63 651 0 0,3-18 179 0 0,-2 61-1 0 0,0-1 184 0 0,-2-45-685 0 0,11-65-781 0 0,0 12-2918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2232 0 0,'0'0'3726'0'0,"-6"6"-3311"0"0,-10 11 291 0 0,0 0-1 0 0,2 1 0 0 0,-15 22 1 0 0,5 25 5715 0 0,24-64-6389 0 0,1 0 1 0 0,-1 1-1 0 0,1-1 1 0 0,0 0-1 0 0,-1 0 0 0 0,1 0 1 0 0,0 0-1 0 0,0 0 0 0 0,0 0 1 0 0,0 0-1 0 0,0 0 0 0 0,0 0 1 0 0,0-1-1 0 0,0 1 0 0 0,0 0 1 0 0,0-1-1 0 0,0 1 0 0 0,2 0 1 0 0,15-5-99 0 0,-13 3-78 0 0,0-1-119 0 0,31-9-518 0 0,24-9-3149 0 0,-50 16 2137 0 0,-1 0-1 0 0,0-1 1 0 0,1 0 0 0 0,10-9 0 0 0,-7 6 192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3756 0 0,'0'0'3879'0'0,"2"6"-2800"0"0,1 2-693 0 0,-1 0 1 0 0,0 0-1 0 0,0 0 1 0 0,-1 0-1 0 0,0 0 0 0 0,-1 0 1 0 0,0 11-1 0 0,-7 71 1402 0 0,0-24-795 0 0,-18 326 1444 0 0,22-365-3116 0 0,1 2-1162 0 0,1-8-9985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4800 0 0,'11'-11'2629'0'0,"17"-18"1919"0"0,-24 25-4212 0 0,0 0-1 0 0,0 0 0 0 0,1 1 1 0 0,-1-1-1 0 0,1 1 0 0 0,0 0 1 0 0,0 1-1 0 0,0-1 1 0 0,0 1-1 0 0,1 0 0 0 0,-1 0 1 0 0,1 1-1 0 0,9-2 0 0 0,-11 2-31 0 0,1 3-62 0 0,-1 0-173 0 0,0 0 0 0 0,1 0 0 0 0,-1 0-1 0 0,0 1 1 0 0,0 0 0 0 0,0 0 0 0 0,0 0-1 0 0,-1 0 1 0 0,1 0 0 0 0,-1 1 0 0 0,0-1 0 0 0,0 1-1 0 0,0 0 1 0 0,4 8 0 0 0,-1 1 52 0 0,-1-1-1 0 0,-1 0 1 0 0,0 1-1 0 0,3 16 1 0 0,-7-27-50 0 0,16 51 2482 0 0,-14-50-2439 0 0,1-1 0 0 0,-1 0 0 0 0,1 0-1 0 0,0 0 1 0 0,-1 0 0 0 0,1 0 0 0 0,0-1 0 0 0,0 1-1 0 0,0-1 1 0 0,0 0 0 0 0,0 0 0 0 0,1 0 0 0 0,-1 0-1 0 0,0-1 1 0 0,0 1 0 0 0,1-1 0 0 0,-1 0 0 0 0,4 0-1 0 0,80-4-773 0 0,-52 1-648 0 0,-16 2-516 0 0,-15 2 991 0 0,-1-1 0 0 0,1 0 0 0 0,-1 0 0 0 0,1 0 0 0 0,-1-1 0 0 0,0 1 0 0 0,1-1 0 0 0,-1 0 0 0 0,0 0 0 0 0,1 0 1 0 0,-1 0-1 0 0,0 0 0 0 0,0-1 0 0 0,0 0 0 0 0,0 1 0 0 0,0-1 0 0 0,0 0 0 0 0,0 0 0 0 0,-1-1 0 0 0,4-3 0 0 0,9-11-758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 4760 0 0,'-2'-10'2208'0'0,"2"9"-1500"0"0,0-1-1 0 0,0 1 1 0 0,1 0-1 0 0,-1 0 0 0 0,0 0 1 0 0,0 0-1 0 0,1 0 1 0 0,-1 0-1 0 0,1 0 1 0 0,-1 0-1 0 0,1 0 1 0 0,0 0-1 0 0,-1 0 1 0 0,1 0-1 0 0,0 0 1 0 0,-1 0-1 0 0,2 0 1 0 0,10-7-1008 0 0,-9 7 852 0 0,40-25-4 0 0,-16 17-5089 0 0,-25 8 2792 0 0,13 1-4720 0 0,-6 0 220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3348 0 0,'0'0'2834'0'0,"9"8"-830"0"0,-3-5 2159 0 0,19-3-2078 0 0,-2-7-4969 0 0,16-3-6109 0 0,-24 7 7388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98 169 2548 0 0,'11'25'1484'0'0,"-2"1"-1"0"0,-2-1 1 0 0,0 2 0 0 0,-1-1-1 0 0,4 48 1 0 0,-10-66-1398 0 0,3 55 952 0 0,-3-59-1400 0 0,-1 0 0 0 0,0 0 0 0 0,1 0 0 0 0,-2 0 0 0 0,1 0 0 0 0,0 0 0 0 0,-1 0 0 0 0,1-1 0 0 0,-1 1 0 0 0,0-1 0 0 0,0 1 0 0 0,-5 5 0 0 0,-10-7-5663 0 0,14-2 4354 0 0</inkml:trace>
  <inkml:trace contextRef="#ctx0" brushRef="#br0" timeOffset="1">1 133 4164 0 0,'0'0'1537'0'0,"3"-20"1207"0"0,6 0-768 0 0,-4 4-900 0 0,-1-5-932 0 0,1 10-216 0 0,-1-5-1148 0 0,1 0-3448 0 0,4 3 859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3060 0 0,'-2'3'6219'0'0,"-12"23"-6079"0"0,10-20 53 0 0,1 1 0 0 0,1-1 0 0 0,-1 1 1 0 0,1 0-1 0 0,0 0 0 0 0,-1 10 0 0 0,-2 7 469 0 0,4-16-462 0 0,1 0 0 0 0,0-1 0 0 0,1 1-1 0 0,0-1 1 0 0,0 1 0 0 0,0-1 0 0 0,4 9 0 0 0,-4-9-35 0 0,1 1 138 0 0,-1-1 1 0 0,1 0-1 0 0,0-1 0 0 0,0 1 0 0 0,1 0 0 0 0,0-1 1 0 0,0 1-1 0 0,8 10 0 0 0,-9-15 250 0 0,2-2-296 0 0,-1 0-190 0 0,0-1 0 0 0,1 1 0 0 0,-1-1 0 0 0,0 0 0 0 0,1 0 0 0 0,-1 0 0 0 0,0 0 0 0 0,0 0 0 0 0,0-1 0 0 0,0 0 0 0 0,0 1 0 0 0,0-1 0 0 0,-1 0 0 0 0,1 0 0 0 0,0-1 0 0 0,-1 1 0 0 0,0 0 0 0 0,1-1 0 0 0,-1 0 0 0 0,0 1 0 0 0,-1-1 0 0 0,1 0 0 0 0,2-5 0 0 0,-2 4-72 0 0,0-1 0 0 0,0 0 0 0 0,-1 0 0 0 0,1 0 0 0 0,-1 1 0 0 0,0-1 0 0 0,-1 0 0 0 0,1 0 0 0 0,-1 0 0 0 0,0 0 0 0 0,0-1 0 0 0,0 1 0 0 0,-1 0 0 0 0,0 0 0 0 0,0 1 0 0 0,0-1 0 0 0,-3-7 0 0 0,1 5-350 0 0,-1-1 0 0 0,1 1 0 0 0,-1 0 0 0 0,-1 0 0 0 0,1 0 0 0 0,-1 1 0 0 0,0-1 0 0 0,-12-9 0 0 0,15 14-498 0 0,-5-4-1181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4300 0 0,'0'0'4493'0'0,"4"0"-3584"0"0,-3 0-977 0 0,58 5 10128 0 0,-54-12-10469 0 0,1 3-1583 0 0,-5-12-8461 0 0,-1 6 5821 0 0,0-6 2956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4452 0 0,'0'0'5447'0'0,"4"8"-4602"0"0,8 24 837 0 0,13 57 1 0 0,-17-30-472 0 0,-6-40-1841 0 0,0-1-1 0 0,7 27 0 0 0,-7-41-163 0 0,-1 1-1 0 0,1-1 1 0 0,0 0 0 0 0,0 0-1 0 0,0 0 1 0 0,0 0 0 0 0,1 0 0 0 0,5 6-1 0 0,11 13-3151 0 0,-5-14 2245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 3756 0 0,'-2'3'5948'0'0,"1"-3"-5287"0"0,1 0 0 0 0,0 0 0 0 0,-1 0 0 0 0,1 0 0 0 0,-1 0-1 0 0,1 0 1 0 0,0 0 0 0 0,-1 0 0 0 0,1 0 0 0 0,0 0 0 0 0,-1 0 0 0 0,1 0 0 0 0,-1 0-1 0 0,0 0 1 0 0,3-7 5447 0 0,0 1-7359 0 0,-1 3 1465 0 0,-3 8-1916 0 0,-8 18-876 0 0,7-6-2192 0 0,3-15 2531 0 0,0 0-464 0 0,0 5 38 0 0,3 5-3465 0 0,-2-5 4381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 2436 0 0,'-11'-19'6160'0'0,"22"25"-355"0"0,8 15-2409 0 0,-9 0-4465 0 0,-9-14 1102 0 0,2 15 329 0 0,-1 0 0 0 0,-1 40 0 0 0,-2-57-564 0 0,1 0 0 0 0,0-1 1 0 0,-1 1-1 0 0,0 0 0 0 0,0 0 0 0 0,-1-1 0 0 0,1 1 0 0 0,-1 0 0 0 0,0-1 0 0 0,0 0 0 0 0,0 1 0 0 0,-1-1 0 0 0,1 0 0 0 0,-1 0 0 0 0,0 0 0 0 0,-1-1 0 0 0,1 1 0 0 0,0-1 1 0 0,-6 4-1 0 0,-17 1-6330 0 0,-10-17 2183 0 0,20 2 2893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4348 0 0,'21'-32'6784'0'0,"-12"15"-4566"0"0,3-1-3866 0 0,8 2-7434 0 0,-18 15 7454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2416 0 0,'0'0'3761'0'0,"-7"6"-3460"0"0,-1 2-268 0 0,-2 0 313 0 0,0 1 0 0 0,1 1-1 0 0,-1 0 1 0 0,2 0 0 0 0,-1 0 0 0 0,2 1 0 0 0,-1 1-1 0 0,1-1 1 0 0,-8 22 0 0 0,13-24-49 0 0,0 0-1 0 0,0 1 1 0 0,2-1 0 0 0,-1 1-1 0 0,1-1 1 0 0,0 1 0 0 0,1-1-1 0 0,0 0 1 0 0,1 1 0 0 0,0-1 0 0 0,0 0-1 0 0,1 0 1 0 0,0 0 0 0 0,7 14-1 0 0,-9-21-233 0 0,-1 0 0 0 0,1 0 0 0 0,0 0 0 0 0,0-1 0 0 0,1 1-1 0 0,-1 0 1 0 0,0 0 0 0 0,1 0 0 0 0,-1-1 0 0 0,1 1 0 0 0,-1-1 0 0 0,1 1-1 0 0,0-1 1 0 0,0 0 0 0 0,-1 0 0 0 0,1 0 0 0 0,0 0 0 0 0,0 0 0 0 0,0 0-1 0 0,0 0 1 0 0,0 0 0 0 0,1-1 0 0 0,-1 1 0 0 0,0-1 0 0 0,0 0 0 0 0,0 0-1 0 0,0 1 1 0 0,1-1 0 0 0,-1-1 0 0 0,0 1 0 0 0,0 0 0 0 0,0 0 0 0 0,0-1-1 0 0,0 1 1 0 0,3-2 0 0 0,-1 0-31 0 0,1 1 0 0 0,-1-1 0 0 0,0 0 0 0 0,0-1 1 0 0,-1 1-1 0 0,1-1 0 0 0,0 0 0 0 0,-1 1 0 0 0,0-2 0 0 0,0 1 0 0 0,0 0 0 0 0,0-1 0 0 0,0 1 0 0 0,0-1 0 0 0,-1 0 0 0 0,0 0 0 0 0,3-7 1 0 0,-1 6-57 0 0,-3 3 10 0 0,0 0 1 0 0,1-1-1 0 0,-1 1 1 0 0,0 0 0 0 0,0-1-1 0 0,-1 1 1 0 0,1-1-1 0 0,0 1 1 0 0,-1-1 0 0 0,1 1-1 0 0,-1-1 1 0 0,0 1-1 0 0,0-1 1 0 0,0 1-1 0 0,0-1 1 0 0,-1-2 0 0 0,0-4-197 0 0,1-1 0 0 0,-2 1 0 0 0,0 0 0 0 0,0 0 0 0 0,0 0 0 0 0,-1 0 0 0 0,0 0 0 0 0,-1 1 1 0 0,0-1-1 0 0,-1 1 0 0 0,1 0 0 0 0,-1 0 0 0 0,-1 1 0 0 0,-9-11 0 0 0,-3 1-1902 0 0,13 12-467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4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3644 0 0,'0'0'12011'0'0,"2"-3"-11849"0"0,7-11 1 0 0,-7 11 527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4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3368 0 0,'0'0'5231'0'0,"3"9"-4480"0"0,24 73 982 0 0,-17-47-914 0 0,1-1 0 0 0,19 39 1 0 0,13 12 140 0 0,-5-9-1426 0 0,-12-27-3079 0 0,-5-18-4407 0 0,-19-29 6374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3572 0 0,'0'0'12443'0'0,"3"-3"-11904"0"0,12-14 2942 0 0,-15 27-3436 0 0,8 171 84 0 0,-6-78-494 0 0,-3-70-219 0 0,1-30-61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2456 0 0,'0'0'920'0'0,"0"-11"418"0"0,1 6 1655 0 0,2-2-2010 0 0,1 0-1 0 0,-1 1 0 0 0,2-1 0 0 0,-1 1 0 0 0,1 0 1 0 0,6-7-1 0 0,-6 7-579 0 0,1 0 0 0 0,0 1 0 0 0,1 0-1 0 0,-1 1 1 0 0,10-6 0 0 0,1-2 148 0 0,17-10-210 0 0,-32 21-437 0 0,20-5-442 0 0,-14 5 517 0 0,4 7-280 0 0,-9 10 264 0 0,-2-12-25 0 0,-1 41-53 0 0,-2-42 94 0 0,1 0-1 0 0,-1 1 0 0 0,1-1 1 0 0,-1 1-1 0 0,1-1 1 0 0,0 1-1 0 0,1 0 0 0 0,-2 6 1 0 0,-1 3-125 0 0,0-3 166 0 0,2-7-27 0 0,0-1 66 0 0,0 0 1 0 0,0 1-1 0 0,0-1 1 0 0,0 0-1 0 0,1 1 1 0 0,-1-1-1 0 0,1 0 0 0 0,0 1 1 0 0,-1-1-1 0 0,1 1 1 0 0,1 3-1 0 0,33 3 111 0 0,-30-8-108 0 0,20 3-318 0 0,-21-1 243 0 0,-1-1 0 0 0,0 1 1 0 0,0-1-1 0 0,0 1 1 0 0,0 0-1 0 0,-1-1 1 0 0,1 1-1 0 0,-1 0 0 0 0,1 0 1 0 0,-1 0-1 0 0,0 0 1 0 0,0 0-1 0 0,0 1 1 0 0,-1-1-1 0 0,1 0 1 0 0,-1 0-1 0 0,0 1 0 0 0,0-1 1 0 0,0 0-1 0 0,0 0 1 0 0,0 1-1 0 0,-1-1 1 0 0,1 0-1 0 0,-1 0 0 0 0,0 0 1 0 0,0 1-1 0 0,0-1 1 0 0,-1 0-1 0 0,1 0 1 0 0,-1-1-1 0 0,1 1 0 0 0,-1 0 1 0 0,-4 4-1 0 0,1-1-53 0 0,0 0 0 0 0,-1-1 0 0 0,0 1-1 0 0,0-1 1 0 0,0-1 0 0 0,0 1 0 0 0,-1-1-1 0 0,0 0 1 0 0,1-1 0 0 0,-1 0 0 0 0,-1 0-1 0 0,1 0 1 0 0,-8 1 0 0 0,-1 1-886 0 0,-21 6-11184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1524 0 0,'0'0'884'0'0,"0"6"-514"0"0,0 19 33 0 0,0-19 263 0 0,-2-2-319 0 0,-5 29 614 0 0,7-30-607 0 0,-1 0 24 0 0,1 46 2141 0 0,1-47-1933 0 0,16 7 332 0 0,-13-10-887 0 0,-1 0-1 0 0,0 0 1 0 0,0 0 0 0 0,0 0-1 0 0,0 0 1 0 0,0 0 0 0 0,0-1-1 0 0,0 1 1 0 0,-1-1-1 0 0,1 0 1 0 0,0 0 0 0 0,-1 0-1 0 0,0 0 1 0 0,1 0 0 0 0,-1-1-1 0 0,0 1 1 0 0,0-1-1 0 0,0 0 1 0 0,0 1 0 0 0,-1-1-1 0 0,2-4 1 0 0,6-6 291 0 0,-8 11-260 0 0,0 1-1 0 0,0-1 1 0 0,0 1 0 0 0,0-1-1 0 0,1 1 1 0 0,-1-1-1 0 0,0 1 1 0 0,0 0-1 0 0,1-1 1 0 0,-1 1-1 0 0,1 0 1 0 0,-1 0-1 0 0,1 0 1 0 0,0 0 0 0 0,-1 0-1 0 0,1 1 1 0 0,0-1-1 0 0,0 1 1 0 0,-1-1-1 0 0,1 1 1 0 0,0-1-1 0 0,2 1 1 0 0,-1 0-29 0 0,0 1 0 0 0,0 0 0 0 0,0 0 0 0 0,0 0 0 0 0,0 1 0 0 0,0-1-1 0 0,0 1 1 0 0,-1-1 0 0 0,1 1 0 0 0,-1 0 0 0 0,3 2 0 0 0,-2-2-22 0 0,35 38-61 0 0,-28-34-179 0 0,20 8-9676 0 0,-27-14 8289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2 888 0 0,'-4'-1'300'0'0,"2"1"-210"0"0,-1 0 0 0 0,1 0 0 0 0,0 0 0 0 0,0 0 1 0 0,0 0-1 0 0,0 0 0 0 0,-1 1 0 0 0,1-1 0 0 0,0 1 0 0 0,0 0 0 0 0,0 0 0 0 0,0-1 0 0 0,0 1 0 0 0,0 1 0 0 0,0-1 0 0 0,0 0 0 0 0,1 0 1 0 0,-4 3-1 0 0,1 0 146 0 0,1-3-58 0 0,1 0 0 0 0,0 0 0 0 0,-1 1 1 0 0,1-1-1 0 0,0 1 0 0 0,0 0 0 0 0,0 0 1 0 0,0 0-1 0 0,0 0 0 0 0,0 0 0 0 0,0 0 1 0 0,1 0-1 0 0,-1 0 0 0 0,-1 4 0 0 0,-4 5 1163 0 0,5-9-90 0 0,2-2-1231 0 0,0 0 1 0 0,-1 0-1 0 0,1 0 1 0 0,0 0-1 0 0,0 0 1 0 0,0 0-1 0 0,-1 0 1 0 0,1 0-1 0 0,0 1 1 0 0,0-1-1 0 0,0 0 1 0 0,-1 0-1 0 0,1 0 1 0 0,0 0-1 0 0,0 1 1 0 0,0-1-1 0 0,0 0 1 0 0,-1 0-1 0 0,1 0 1 0 0,0 1-1 0 0,0-1 1 0 0,0 0-1 0 0,0 0 1 0 0,0 1-1 0 0,0-1 1 0 0,0 0-1 0 0,0 0 1 0 0,0 0-1 0 0,0 1 1 0 0,0-1-1 0 0,0 0 1 0 0,0 0-1 0 0,0 1 1 0 0,0-1-1 0 0,0 0 1 0 0,0 0-1 0 0,0 1 1 0 0,0-1-1 0 0,0 0 1 0 0,0 0-1 0 0,0 1 1 0 0,0-1-1 0 0,0 0 1 0 0,1 0-1 0 0,-1 0 1 0 0,0 1-1 0 0,14 9 1343 0 0,16 2-224 0 0,-27-12-1109 0 0,0 1 0 0 0,-1-1 0 0 0,1 1 0 0 0,0-1 0 0 0,0 1 0 0 0,-1 0 0 0 0,1 0 0 0 0,0 0 0 0 0,-1 1 0 0 0,1-1 0 0 0,-1 1 0 0 0,0-1 0 0 0,0 1 0 0 0,1 0 0 0 0,-1 0 0 0 0,0 0 0 0 0,2 3 0 0 0,24 36 138 0 0,-27-35-189 0 0,0 0 0 0 0,0 0 0 0 0,0 0 0 0 0,-1 0 0 0 0,0 0 0 0 0,0 0 1 0 0,-1 0-1 0 0,-2 10 0 0 0,2-13-114 0 0,0 0 1 0 0,0 0 0 0 0,-1 1-1 0 0,0-1 1 0 0,1 0-1 0 0,-1 0 1 0 0,0-1 0 0 0,-1 1-1 0 0,1 0 1 0 0,-5 4-1 0 0,5-6-379 0 0,0 1 1 0 0,0-1-1 0 0,0 1 0 0 0,0-1 0 0 0,-1 0 0 0 0,1 0 0 0 0,0 0 1 0 0,-1 0-1 0 0,1-1 0 0 0,-3 2 0 0 0,2-2-1351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3132 0 0,'48'191'6135'0'0,"-15"3"-4547"0"0,-30-168-1829 0 0,0-12-335 0 0,4 29-6754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4340 0 0,'0'0'3709'0'0,"-2"6"5228"0"0,8 3-18479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5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51 940 0 0,'0'0'4823'0'0,"-2"3"-4708"0"0,-8 8-11 0 0,8-9 607 0 0,-2-2-517 0 0,-38-2 1531 0 0,38 3-182 0 0,0-1-1358 0 0,-73-1 1516 0 0,73 2-1624 0 0,0-1-67 0 0,-78-4 435 0 0,14-6-403 0 0,39 4-71 0 0,0 2 0 0 0,0 2 1 0 0,0 0-1 0 0,-53 5 0 0 0,1-2-128 0 0,43-3 112 0 0,35 2 94 0 0,-1 0-63 0 0,-39-1-82 0 0,-101-21-10 0 0,141 22 90 0 0,-58-8 174 0 0,52 5-204 0 0,7 3 26 0 0,-11-6-10626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1952 0 0,'0'0'11115'0'0,"22"4"-10598"0"0,10 25-45 0 0,1-2 1 0 0,44 28-1 0 0,37 31 868 0 0,-69-54-978 0 0,-36-26-391 0 0,-7-5 23 0 0,2 19 84 0 0,-7-3-121 0 0,2-13 28 0 0,-1-1 31 0 0,-4 6-22 0 0,-1 1 0 0 0,0-1-1 0 0,-1-1 1 0 0,0 1 0 0 0,-1-2-1 0 0,1 1 1 0 0,-1-1 0 0 0,-1 0 0 0 0,1-1-1 0 0,-17 8 1 0 0,-10 8-9 0 0,-4 7 52 0 0,-45 44 0 0 0,5-4 36 0 0,52-43 1076 0 0,15-14-3884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4072 0 0,'4'9'8643'0'0,"14"75"-7477"0"0,-14-65-1189 0 0,1-1-1 0 0,1 0 1 0 0,14 29-1 0 0,-5-11-3256 0 0,-3-2-4354 0 0,-11-32 6037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19 1556 0 0,'6'-18'8952'0'0,"-16"19"-5752"0"0,-39 32-4179 0 0,20-12 2265 0 0,-40 23-920 0 0,-45 32-472 0 0,67-31-2431 0 0,24-7-6705 0 0,19-26 7606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 1832 0 0,'0'0'6489'0'0,"10"-5"-5766"0"0,-8 2 87 0 0,-11 4 4219 0 0,2-1-5142 0 0,-51 9-205 0 0,19 5-4257 0 0,24-10 272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2200 0 0,'2'-2'-654'0'0,"4"-7"5517"0"0,-5 9-4671 0 0,-1 0-1 0 0,0-1 1 0 0,0 1 0 0 0,0 0 0 0 0,0-1-1 0 0,0 1 1 0 0,1 0 0 0 0,-1 0 0 0 0,0-1-1 0 0,0 1 1 0 0,0 0 0 0 0,1 0-1 0 0,-1 0 1 0 0,0-1 0 0 0,0 1 0 0 0,1 0-1 0 0,-1 0 1 0 0,0 0 0 0 0,1 0 0 0 0,-1-1-1 0 0,0 1 1 0 0,0 0 0 0 0,1 0 0 0 0,-1 0-1 0 0,0 0 1 0 0,1 0 0 0 0,-1 0 0 0 0,0 0-1 0 0,1 0 1 0 0,-1 0 0 0 0,0 0 0 0 0,1 0-1 0 0,-1 0 1 0 0,0 0 0 0 0,1 0 0 0 0,-1 0-1 0 0,0 0 1 0 0,0 1 0 0 0,1-1 0 0 0,-1 0-1 0 0,0 0 1 0 0,1 0 0 0 0,-1 0-1 0 0,0 1 1 0 0,0-1 0 0 0,1 0 0 0 0,12 25 23 0 0,2 4 90 0 0,1 0 1 0 0,21 27 0 0 0,-36-55-764 0 0,10 23-3046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3376 0 0,'0'0'1246'0'0,"12"19"7085"0"0,-7-19-7884 0 0,0-1 1 0 0,0 1 0 0 0,-1-1 0 0 0,1 0 0 0 0,0-1 0 0 0,-1 1 0 0 0,1-1-1 0 0,-1 0 1 0 0,1 0 0 0 0,-1 0 0 0 0,0-1 0 0 0,0 1 0 0 0,0-1 0 0 0,6-6 0 0 0,60-58 1096 0 0,-43 40-934 0 0,12-12-588 0 0,-9 8 271 0 0,2 2 1 0 0,38-28 0 0 0,-56 47-1044 0 0,1 1 1 0 0,0 1-1 0 0,18-7 0 0 0,-19 9-885 0 0,0 2 0 0 0,0 0-1 0 0,1 0 1 0 0,18-1-1 0 0,-20 3-98 0 0,-1 1 0 0 0,1-2 0 0 0,-1 0-1 0 0,13-5 1 0 0,-11 1 109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3672 0 0,'0'0'11094'0'0,"0"7"-10959"0"0,18 210 917 0 0,-10-159-1151 0 0,-7-55-16 0 0,2 20-1526 0 0,-1-13-4668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2548 0 0,'0'0'5832'0'0,"24"-25"-1700"0"0,-21 22-3983 0 0,14-8 440 0 0,-1 1 1 0 0,2 0-1 0 0,22-9 0 0 0,-37 18-564 0 0,1 3-99 0 0,-3-2 69 0 0,0 1-1 0 0,0-1 0 0 0,0 1 1 0 0,0-1-1 0 0,0 1 0 0 0,0-1 1 0 0,0 1-1 0 0,0 0 0 0 0,0-1 1 0 0,0 1-1 0 0,0 0 1 0 0,0 0-1 0 0,-1 0 0 0 0,1 0 1 0 0,0 0-1 0 0,-1 0 0 0 0,1 0 1 0 0,-1 0-1 0 0,1 0 0 0 0,-1 0 1 0 0,1 0-1 0 0,-1 0 0 0 0,0 0 1 0 0,1 0-1 0 0,-1 0 0 0 0,0 2 1 0 0,0 0-25 0 0,-1 3-94 0 0,-20 41 63 0 0,20-45-10 0 0,-4 8 10 0 0,3-8 62 0 0,0 0 0 0 0,1 0 0 0 0,-1 0 0 0 0,1 0 1 0 0,0 0-1 0 0,-1 1 0 0 0,1-1 0 0 0,0 0 0 0 0,0 1 0 0 0,-1 3 0 0 0,2-4 26 0 0,-1-1-8 0 0,0 0-1 0 0,1 0 0 0 0,-1 0 1 0 0,1-1-1 0 0,-1 1 0 0 0,0 0 1 0 0,1 0-1 0 0,0 0 0 0 0,-1 0 1 0 0,1 0-1 0 0,-1 0 0 0 0,1 0 1 0 0,0 0-1 0 0,0 0 0 0 0,0 0 1 0 0,0 0-1 0 0,0 0 0 0 0,0 1 1 0 0,0-1-1 0 0,0 0 0 0 0,0 0 1 0 0,0 0-1 0 0,0 0 0 0 0,1 0 1 0 0,-1 0-1 0 0,0 0 0 0 0,1 0 1 0 0,-1 0-1 0 0,1 0 0 0 0,-1 0 1 0 0,1 0-1 0 0,0-1 0 0 0,-1 1 1 0 0,1 0-1 0 0,0 0 0 0 0,-1 0 1 0 0,1-1-1 0 0,0 1 0 0 0,0 0 1 0 0,0-1-1 0 0,0 1 0 0 0,0-1 1 0 0,-1 1-1 0 0,1-1 0 0 0,0 1 1 0 0,0-1-1 0 0,2 1 0 0 0,2-2-17 0 0,-3 1-3 0 0,1 0 0 0 0,-1 1 1 0 0,1-1-1 0 0,-1 0 0 0 0,0 1 1 0 0,1-1-1 0 0,-1 1 0 0 0,0 0 1 0 0,0 0-1 0 0,1 0 1 0 0,-1 0-1 0 0,0 0 0 0 0,0 1 1 0 0,0-1-1 0 0,3 3 0 0 0,0 0-10 0 0,-3-1 3 0 0,0-1 0 0 0,1 1 0 0 0,-1 0 0 0 0,0-1 0 0 0,0 1 0 0 0,0 0 0 0 0,-1 0 0 0 0,1 0 0 0 0,-1 0 0 0 0,0 1 0 0 0,0-1 0 0 0,0 0 0 0 0,0 0 0 0 0,0 1 0 0 0,-1-1 0 0 0,1 1 0 0 0,-1-1 0 0 0,0 0 0 0 0,0 7 0 0 0,-1 1-57 0 0,1-9 82 0 0,-11 20-141 0 0,10-19 115 0 0,0-1 1 0 0,0 1-1 0 0,0-1 1 0 0,0 0-1 0 0,0 1 1 0 0,-1-1-1 0 0,1 0 1 0 0,0 0-1 0 0,-1 1 1 0 0,0-1-1 0 0,0 0 1 0 0,1-1 0 0 0,-1 1-1 0 0,0 0 1 0 0,-5 2-1 0 0,-96 71-1871 0 0,92-71 1222 0 0,3-1-1029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2508 0 0,'0'0'5427'0'0,"2"5"-5128"0"0,-1 2-24 0 0,0-1-1 0 0,0 1 1 0 0,0 0 0 0 0,-1 0-1 0 0,0 9 1 0 0,-1 2 271 0 0,1-15-298 0 0,2 24 708 0 0,-2-27-929 0 0,0 1 1 0 0,0 0-1 0 0,0-1 1 0 0,0 1 0 0 0,0 0-1 0 0,0-1 1 0 0,0 1-1 0 0,0 0 1 0 0,0-1-1 0 0,0 1 1 0 0,1 0 0 0 0,-1-1-1 0 0,0 1 1 0 0,0-1-1 0 0,1 1 1 0 0,-1 0 0 0 0,0-1-1 0 0,1 1 1 0 0,-1-1-1 0 0,0 1 1 0 0,1-1 0 0 0,-1 1-1 0 0,1-1 1 0 0,-1 1-1 0 0,1-1 1 0 0,-1 0-1 0 0,1 1 1 0 0,-1-1 0 0 0,1 1-1 0 0,0-1 1 0 0,-1 0-1 0 0,1 0 1 0 0,-1 1 0 0 0,1-1-1 0 0,0 0 1 0 0,-1 0-1 0 0,1 0 1 0 0,0 0-1 0 0,-1 0 1 0 0,1 0 0 0 0,0 0-1 0 0,0 0 1 0 0,6-6-31 0 0,0-1 0 0 0,0 1 0 0 0,-1-1 0 0 0,0-1 0 0 0,0 1 1 0 0,-1-1-1 0 0,0 0 0 0 0,6-12 0 0 0,-10 17-33 0 0,9-10-135 0 0,7-4 84 0 0,-15 16 157 0 0,0 1-65 0 0,0 1 1 0 0,1-1-1 0 0,-1 1 1 0 0,0 0-1 0 0,0 0 1 0 0,0 0 0 0 0,1 1-1 0 0,-1-1 1 0 0,0 0-1 0 0,-1 1 1 0 0,1-1-1 0 0,0 1 1 0 0,0 0-1 0 0,-1-1 1 0 0,1 1-1 0 0,-1 0 1 0 0,1 0-1 0 0,0 2 1 0 0,31 50 99 0 0,-16-24-185 0 0,-17-29 66 0 0,22 28-1384 0 0,-4-12-2581 0 0,-10-17-1532 0 0,18-8 4143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3100 0 0,'0'0'3762'0'0,"0"4"-2717"0"0,-5 19 798 0 0,1 0 0 0 0,0 33-1 0 0,4 54 440 0 0,0-56-1443 0 0,0-23-584 0 0,1 47 627 0 0,0-66-1574 0 0,0 0 1 0 0,1-1-1 0 0,1 0 0 0 0,5 18 1 0 0,-8-28-168 0 0,0 1 0 0 0,1-1 0 0 0,0 1 0 0 0,0-1 0 0 0,-1 1 1 0 0,1-1-1 0 0,0 1 0 0 0,0-1 0 0 0,0 0 0 0 0,0 1 0 0 0,1-1 1 0 0,-2 0-1 0 0,4 2 0 0 0,-3-2-728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2036 0 0,'0'0'3745'0'0,"-7"3"-3361"0"0,-24 10 10 0 0,23-10 18 0 0,-19 31 3445 0 0,27-31-2145 0 0,10 6-1316 0 0,1 5 231 0 0,5-4-274 0 0,-7-4-197 0 0,0-1 1 0 0,-1 1 0 0 0,1 0 0 0 0,-2 1 0 0 0,9 8 0 0 0,-15-13-137 0 0,1 14 11 0 0,-1-13-40 0 0,-1-1 0 0 0,1 0 0 0 0,-1 0 0 0 0,0 0 0 0 0,1 1 0 0 0,-1-1 0 0 0,0 0 0 0 0,0 0 0 0 0,-1 1 0 0 0,1-1 0 0 0,0 0 0 0 0,-1 0 0 0 0,1 0 0 0 0,-1 1 0 0 0,0-1-1 0 0,0 0 1 0 0,-1 2 0 0 0,-1 0-241 0 0,-28 34-579 0 0,11-23-2358 0 0,-2-8-4893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3428 0 0,'0'0'14613'0'0,"18"-10"-13538"0"0,39 5-427 0 0,-54 5-608 0 0,17 15-200 0 0,-18-10 135 0 0,-1-1 0 0 0,1 1 0 0 0,-1 0 0 0 0,0 0-1 0 0,0 0 1 0 0,0-1 0 0 0,0 1 0 0 0,-1 0 0 0 0,0 0-1 0 0,0 0 1 0 0,-1 0 0 0 0,1 0 0 0 0,-1 0 0 0 0,0 0-1 0 0,-3 7 1 0 0,-3 6-48 0 0,0 0-1 0 0,-19 30 0 0 0,-4 9-322 0 0,0-5 626 0 0,29-50 120 0 0,1-2-320 0 0,0 1-1 0 0,-1-1 1 0 0,1 1-1 0 0,0 0 1 0 0,-1-1-1 0 0,1 1 1 0 0,0 0-1 0 0,0-1 1 0 0,0 1 0 0 0,0 0-1 0 0,0-1 1 0 0,0 1-1 0 0,0 0 1 0 0,0 0-1 0 0,0-1 1 0 0,0 1-1 0 0,0 0 1 0 0,0-1-1 0 0,0 1 1 0 0,0 0-1 0 0,1-1 1 0 0,-1 1-1 0 0,0 0 1 0 0,0-1-1 0 0,1 1 1 0 0,0 0-1 0 0,1 3 1 0 0,4 2-21 0 0,32-4 224 0 0,-5-3-468 0 0,0-1-1 0 0,43-8 1 0 0,-1 1-1096 0 0,-39 5-1848 0 0,-19 1-1142 0 0,0 2-5164 0 0,-3 1 8426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 3940 0 0,'-2'6'19511'0'0,"38"-26"-19078"0"0,57-22-1 0 0,35-8-385 0 0,-125 49-342 0 0,-3 2-126 0 0,0-1 414 0 0,0 1-1 0 0,0-1 0 0 0,1 0 1 0 0,-1 1-1 0 0,0-1 0 0 0,0 1 1 0 0,0-1-1 0 0,1 0 0 0 0,-1 1 0 0 0,0-1 1 0 0,0 0-1 0 0,1 1 0 0 0,-1-1 1 0 0,0 0-1 0 0,1 1 0 0 0,-1-1 1 0 0,0 0-1 0 0,1 0 0 0 0,-1 0 0 0 0,1 1 1 0 0,-1-1-1 0 0,0 0 0 0 0,1 0 1 0 0,-1 0-1 0 0,1 0 0 0 0,-1 0 1 0 0,1 1-1 0 0,0-1 4 0 0,-1 0 0 0 0,1 0 0 0 0,0 0 0 0 0,-1 0 0 0 0,1 0 1 0 0,-1 1-1 0 0,1-1 0 0 0,-1 0 0 0 0,1 0 0 0 0,-1 1 0 0 0,1-1 0 0 0,-1 0 0 0 0,1 1 0 0 0,-1-1 1 0 0,0 0-1 0 0,1 1 0 0 0,-1-1 0 0 0,1 1 0 0 0,-1-1 0 0 0,0 1 0 0 0,1-1 0 0 0,-1 1 0 0 0,0-1 1 0 0,0 1-1 0 0,0-1 0 0 0,1 1 0 0 0,-1-1 0 0 0,0 1 0 0 0,0-1 0 0 0,0 1 0 0 0,0 1 0 0 0,0 8-68 0 0,-2 0-1 0 0,1 0 0 0 0,-1 0 0 0 0,-1 0 0 0 0,1 0 0 0 0,-2 0 0 0 0,1-1 0 0 0,-2 0 0 0 0,1 1 0 0 0,-1-1 0 0 0,-7 9 0 0 0,-12 15-180 0 0,-42 46-1 0 0,20-25 206 0 0,-2 0 210 0 0,29-36-144 0 0,18-17 18 0 0,0-1-1 0 0,0 1 0 0 0,0 0 0 0 0,0 0 0 0 0,0-1 0 0 0,0 1 0 0 0,0 0 0 0 0,0 0 1 0 0,0 0-1 0 0,1 0 0 0 0,-1 0 0 0 0,0 0 0 0 0,1 1 0 0 0,-1-1 0 0 0,0 2 0 0 0,0-2 148 0 0,1-1-164 0 0,1 1 0 0 0,-1-1 0 0 0,0 0 0 0 0,0 0 0 0 0,0 0 0 0 0,1 0 0 0 0,-1 0 0 0 0,0 0 1 0 0,0 0-1 0 0,0 0 0 0 0,1 1 0 0 0,-1-1 0 0 0,0 0 0 0 0,0 0 0 0 0,0 0 0 0 0,0 0 0 0 0,0 1 0 0 0,1-1 0 0 0,-1 0 0 0 0,0 0 0 0 0,0 0 0 0 0,0 1 0 0 0,0-1 0 0 0,0 0 0 0 0,0 0 0 0 0,0 1 0 0 0,0-1 0 0 0,0 0 1 0 0,0 0-1 0 0,0 0 0 0 0,0 1 0 0 0,0-1 0 0 0,0 0 0 0 0,0 0 0 0 0,0 0 0 0 0,0 1 0 0 0,0-1 0 0 0,0 0 0 0 0,0 0 0 0 0,0 1 0 0 0,0-1 0 0 0,0 0 0 0 0,-1 0 0 0 0,1 0 0 0 0,0 0 0 0 0,0 1 0 0 0,0-1 0 0 0,0 0 1 0 0,0 0-1 0 0,-1 0 0 0 0,1 0 0 0 0,0 1 0 0 0,0-1 0 0 0,0 0 0 0 0,0 0 0 0 0,-1 0 0 0 0,1 0 0 0 0,0 0 0 0 0,0 0 0 0 0,0 0 0 0 0,-1 0 0 0 0,1 0 0 0 0,0 0 0 0 0,0 1 0 0 0,-1-1 0 0 0,1 0 0 0 0,0 0 1 0 0,0 0-1 0 0,-1-1 0 0 0,28 4 153 0 0,-20-2 222 0 0,-1-2-203 0 0,55-11 434 0 0,-57 11-480 0 0,16-2-387 0 0,-4 1-2886 0 0,-4 0 2762 0 0,-10 1-975 0 0,0 0 1 0 0,1 0 0 0 0,-1 0-1 0 0,0 0 1 0 0,0 0-1 0 0,0-1 1 0 0,0 1-1 0 0,0-1 1 0 0,0 1 0 0 0,0-1-1 0 0,2-2 1 0 0,7-10-1978 0 0,-10 12 1550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24 1996 0 0,'-37'-5'2868'0'0,"33"4"-2132"0"0,-18-1 1797 0 0,-2 1-1517 0 0,-65-5 254 0 0,-2 3-5152 0 0,51 0 119 0 0,22 1 2053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3520 0 0,'0'0'10113'0'0,"1"1"-9936"0"0,0 0 0 0 0,-1 0 0 0 0,1-1 0 0 0,0 1 0 0 0,0-1-1 0 0,0 1 1 0 0,0 0 0 0 0,0-1 0 0 0,0 0 0 0 0,0 1 0 0 0,0-1 0 0 0,0 0-1 0 0,1 1 1 0 0,-1-1 0 0 0,0 0 0 0 0,0 0 0 0 0,0 0 0 0 0,0 0 0 0 0,0 0 0 0 0,0 0-1 0 0,2-1 1 0 0,34-8 615 0 0,49-6 0 0 0,-21 5-1935 0 0,-56 9 889 0 0,27 3-8912 0 0,-25 1 7706 0 0,-7-2-597 0 0,6 9-1472 0 0,-8-9 2122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5024 0 0,'11'2'2550'0'0,"-3"-1"2062"0"0,9 0-3425 0 0,-12 0 817 0 0,-1-2-1094 0 0,11-1-96 0 0,-11 1-65 0 0,0 1-49 0 0,55-16 2159 0 0,-21 0-4014 0 0,-36 15 285 0 0,2 0-306 0 0,18-4-2545 0 0,12-3-5711 0 0,-15 2 6497 0 0,-2-1 1375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1840 0 0,'0'0'5549'0'0,"-8"6"-5351"0"0,-8 9 61 0 0,0 0 0 0 0,0 1 1 0 0,2 1-1 0 0,-14 19 0 0 0,23-29-121 0 0,1 0 0 0 0,-1 0-1 0 0,2 0 1 0 0,-1 1 0 0 0,0-1 0 0 0,2 1 0 0 0,-1 0-1 0 0,1 0 1 0 0,0 0 0 0 0,0 0 0 0 0,1 1-1 0 0,0-1 1 0 0,0 0 0 0 0,2 17 0 0 0,1-10 198 0 0,-1-8-193 0 0,0 0 1 0 0,0 0 0 0 0,1 0-1 0 0,-1-1 1 0 0,2 1-1 0 0,-1-1 1 0 0,1 1 0 0 0,0-1-1 0 0,5 9 1 0 0,-5-11-40 0 0,-1-1 1 0 0,1 1 0 0 0,1-1-1 0 0,-1 1 1 0 0,0-1 0 0 0,1 0-1 0 0,0 0 1 0 0,0 0-1 0 0,-1-1 1 0 0,2 0 0 0 0,-1 1-1 0 0,0-1 1 0 0,0-1 0 0 0,1 1-1 0 0,-1 0 1 0 0,1-1-1 0 0,-1 0 1 0 0,1 0 0 0 0,9 0-1 0 0,-8-1-31 0 0,0 1-1 0 0,1-2 1 0 0,-1 1 0 0 0,1-1-1 0 0,-1 0 1 0 0,0 0 0 0 0,1 0-1 0 0,-1-1 1 0 0,0 0-1 0 0,0 0 1 0 0,0-1 0 0 0,-1 0-1 0 0,12-7 1 0 0,-14 8-68 0 0,-1 0-1 0 0,1 0 1 0 0,-1 0 0 0 0,1-1 0 0 0,-1 1 0 0 0,0-1 0 0 0,0 0 0 0 0,0 0-1 0 0,0 0 1 0 0,0 0 0 0 0,0 0 0 0 0,-1 0 0 0 0,0 0 0 0 0,0-1 0 0 0,0 1-1 0 0,0 0 1 0 0,0-1 0 0 0,-1 1 0 0 0,1-1 0 0 0,-1 1 0 0 0,0-1 0 0 0,0 1-1 0 0,0-1 1 0 0,0 1 0 0 0,-1-1 0 0 0,1 1 0 0 0,-3-7 0 0 0,-3-4-59 0 0,0-1 0 0 0,0 1 0 0 0,-2 0 0 0 0,-16-25 1 0 0,5 9-246 0 0,14 22-18 0 0,0 1-1 0 0,0 0 0 0 0,-1 1 0 0 0,0-1 1 0 0,0 1-1 0 0,-10-7 0 0 0,15 11-287 0 0,-5-2 2 0 0,1 2-1932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3212 0 0,'11'-9'13592'0'0,"-2"3"-13640"0"0,-7 5-37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30 1116 0 0,'0'0'956'0'0,"-8"4"-522"0"0,-1 2-271 0 0,-26 20 630 0 0,33-23-601 0 0,-1 0 1 0 0,1 0-1 0 0,0 1 0 0 0,0-1 0 0 0,0 0 0 0 0,1 1 0 0 0,-1 0 0 0 0,1-1 0 0 0,0 1 0 0 0,0 0 1 0 0,0-1-1 0 0,0 1 0 0 0,1 0 0 0 0,0 0 0 0 0,-1 0 0 0 0,2 7 0 0 0,0-3 154 0 0,0 0 0 0 0,0-1 0 0 0,1 1-1 0 0,0 0 1 0 0,0-1 0 0 0,7 15 0 0 0,22 30 1721 0 0,-29-50-1965 0 0,0 0 0 0 0,0 0 0 0 0,0 0 0 0 0,0 0 0 0 0,0 0 0 0 0,1 0 0 0 0,-1 0 0 0 0,1-1-1 0 0,-1 1 1 0 0,1-1 0 0 0,-1 0 0 0 0,1 0 0 0 0,0 0 0 0 0,0 0 0 0 0,4 1 0 0 0,-3-2 468 0 0,1-2-283 0 0,0-1-221 0 0,0 0 0 0 0,0-1 0 0 0,0 1 0 0 0,-1-1 0 0 0,0 0 0 0 0,0 0 0 0 0,0-1 0 0 0,0 1 0 0 0,0-1 0 0 0,-1 0 0 0 0,0 0 0 0 0,0 0 0 0 0,0 0 1 0 0,-1 0-1 0 0,0-1 0 0 0,0 1 0 0 0,2-10 0 0 0,-2 8-72 0 0,-1 1 0 0 0,0-1 0 0 0,0 1 0 0 0,-1-1 0 0 0,0 0 0 0 0,0 1 0 0 0,0-1 0 0 0,-1 0 0 0 0,0 1 0 0 0,-1-1 0 0 0,1 1 0 0 0,-1-1 0 0 0,0 1 0 0 0,-1 0 0 0 0,1 0 0 0 0,-1 0 0 0 0,-1 0 0 0 0,1 1 0 0 0,-1-1 0 0 0,0 1 0 0 0,0 0 0 0 0,0 0 0 0 0,-1 0 0 0 0,0 0 0 0 0,0 1 0 0 0,0 0 0 0 0,0 0 0 0 0,-1 0 0 0 0,0 1 0 0 0,1 0 0 0 0,-1 0 0 0 0,0 0 0 0 0,-10-2 0 0 0,13 4-325 0 0,2 1 275 0 0,1-1-1 0 0,-1 1 1 0 0,1 0-1 0 0,-1 0 1 0 0,1 0 0 0 0,-1-1-1 0 0,1 1 1 0 0,-1 0-1 0 0,1 0 1 0 0,-1 0 0 0 0,1 0-1 0 0,-1 0 1 0 0,1 0-1 0 0,-1 0 1 0 0,1 0 0 0 0,-1 1-1 0 0,1-1 1 0 0,-1 0-1 0 0,1 0 1 0 0,-1 0 0 0 0,1 0-1 0 0,-1 1 1 0 0,1-1-1 0 0,-1 0 1 0 0,1 1 0 0 0,0-1-1 0 0,-1 0 1 0 0,1 1-1 0 0,-1-1 1 0 0,1 0 0 0 0,0 1-1 0 0,-1-1 1 0 0,1 1-1 0 0,-13 11-3706 0 0,11 5-2181 0 0,2-14 4295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3632 0 0,'86'-28'6545'0'0,"-49"14"-5176"0"0,-34 13-1097 0 0,1 0 33 0 0,-4 1-294 0 0,1 0 0 0 0,-1 0 1 0 0,0 0-1 0 0,0 0 0 0 0,1 0 0 0 0,-1-1 0 0 0,0 1 0 0 0,1 0 0 0 0,-1 0 1 0 0,0 0-1 0 0,0 0 0 0 0,1 0 0 0 0,-1 0 0 0 0,0 0 0 0 0,0 0 0 0 0,1 0 1 0 0,-1 0-1 0 0,0 0 0 0 0,1 0 0 0 0,-1 0 0 0 0,0 0 0 0 0,0 0 0 0 0,1 1 1 0 0,-1-1-1 0 0,0 0 0 0 0,0 0 0 0 0,1 0 0 0 0,-1 0 0 0 0,0 0 0 0 0,0 1 1 0 0,1-1-1 0 0,-1 0 0 0 0,0 0 0 0 0,0 0 0 0 0,0 1 0 0 0,1-1 0 0 0,-1 0 1 0 0,0 0-1 0 0,0 1 0 0 0,0-1 0 0 0,0 1 0 0 0,2 1 13 0 0,-1 1 0 0 0,1-1 0 0 0,-1 1 0 0 0,0 0 0 0 0,0 0 0 0 0,-1 0 0 0 0,1 0 0 0 0,0-1 0 0 0,-1 1 0 0 0,0 0 0 0 0,0 0 1 0 0,0 0-1 0 0,0 0 0 0 0,0 0 0 0 0,0 0 0 0 0,-1 0 0 0 0,1 0 0 0 0,-1 0 0 0 0,0 0 0 0 0,0 0 0 0 0,0-1 0 0 0,-2 4 0 0 0,-22 51 807 0 0,25-55-566 0 0,-1-2-241 0 0,1 0-1 0 0,0 0 1 0 0,0-1-1 0 0,-1 1 1 0 0,1 0 0 0 0,0 0-1 0 0,-1 0 1 0 0,1 0 0 0 0,0 1-1 0 0,-1-1 1 0 0,1 0 0 0 0,0 0-1 0 0,0 0 1 0 0,-1 0-1 0 0,1 0 1 0 0,0 0 0 0 0,-1 0-1 0 0,1 0 1 0 0,0 1 0 0 0,0-1-1 0 0,-1 0 1 0 0,1 0 0 0 0,0 0-1 0 0,0 1 1 0 0,0-1-1 0 0,-1 0 1 0 0,1 0 0 0 0,0 0-1 0 0,0 1 1 0 0,0-1 0 0 0,0 0-1 0 0,-1 1 1 0 0,1-1-1 0 0,0 0 1 0 0,0 0 0 0 0,0 1-1 0 0,0-1 1 0 0,0 0 0 0 0,0 1-1 0 0,0-1 1 0 0,0 1 0 0 0,7 14 1336 0 0,15 10-267 0 0,-21-24-1084 0 0,8 5 102 0 0,0 0 0 0 0,0 1-1 0 0,-1 0 1 0 0,11 12 0 0 0,-16-15-154 0 0,0 0 0 0 0,-1 0 1 0 0,1 0-1 0 0,-1 0 0 0 0,0 0 0 0 0,0 1 1 0 0,-1-1-1 0 0,1 1 0 0 0,-1-1 0 0 0,0 1 1 0 0,0-1-1 0 0,0 1 0 0 0,-1 0 0 0 0,0 6 1 0 0,0-7-170 0 0,0 1 0 0 0,-1-1 0 0 0,1 0 0 0 0,-1 1 0 0 0,0-1 0 0 0,0 0 0 0 0,-1 0 0 0 0,1 1 0 0 0,-1-1 0 0 0,-4 6 0 0 0,-18 21-8952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 1740 0 0,'0'0'1304'0'0,"-3"-1"1405"0"0,-4-1 8296 0 0,5 13-10093 0 0,0 1-111 0 0,1 1 0 0 0,0 14 0 0 0,0-2-120 0 0,-1 2-236 0 0,0-11-634 0 0,0 1 0 0 0,2-1 0 0 0,0 1 0 0 0,1-1 0 0 0,4 24 0 0 0,2-25-1464 0 0,-7-14 1280 0 0,1-1 1 0 0,0 1-1 0 0,-1-1 1 0 0,1 1 0 0 0,-1 0-1 0 0,1-1 1 0 0,0 0-1 0 0,0 1 1 0 0,-1-1 0 0 0,1 1-1 0 0,0-1 1 0 0,0 1-1 0 0,0-1 1 0 0,-1 0 0 0 0,1 0-1 0 0,0 0 1 0 0,0 0-1 0 0,1 1 1 0 0,-1-1-341 0 0,1-1 0 0 0,0 1 0 0 0,0 0 0 0 0,-1 0 0 0 0,1 0 0 0 0,-1-1 0 0 0,1 1 0 0 0,-1-1 0 0 0,3 0 0 0 0,8-7-1036 0 0,-3 1-104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2700 0 0,'1'4'1148'0'0,"27"117"4734"0"0,-2-14-3332 0 0,-20-76-2282 0 0,9 59-442 0 0,-11-34-5157 0 0,1-44 1447 0 0,-4-9 2145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13 3396 0 0,'-4'-10'1716'0'0,"-1"8"2322"0"0,-20 5-3532 0 0,0 2 0 0 0,0 0 0 0 0,1 2 0 0 0,-38 16 1 0 0,-38 23-7394 0 0,96-43 5113 0 0,-6 6 22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164 266 4532 0 0,'0'0'1249'0'0,"3"1"-56"0"0,2 0-841 0 0,0 1 1 0 0,-1 0-1 0 0,1 1 0 0 0,-1-1 0 0 0,0 1 1 0 0,0-1-1 0 0,0 1 0 0 0,0 0 1 0 0,0 1-1 0 0,-1-1 0 0 0,1 1 0 0 0,-1 0 1 0 0,0-1-1 0 0,0 1 0 0 0,0 1 0 0 0,-1-1 1 0 0,1 0-1 0 0,-1 1 0 0 0,0-1 1 0 0,0 1-1 0 0,-1 0 0 0 0,0-1 0 0 0,2 7 1 0 0,-2-7-402 0 0,-1 0 1 0 0,1 1 0 0 0,-1-1-1 0 0,1 1 1 0 0,-1-1-1 0 0,0 0 1 0 0,-1 1 0 0 0,1-1-1 0 0,-1 0 1 0 0,0 1 0 0 0,0-1-1 0 0,0 0 1 0 0,-1 0-1 0 0,0 1 1 0 0,1-1 0 0 0,-1-1-1 0 0,-1 1 1 0 0,-3 5 0 0 0,4-6-449 0 0,-1-1 1 0 0,1 1-1 0 0,-1-1 1 0 0,0 0-1 0 0,0 0 1 0 0,0 0-1 0 0,0 0 1 0 0,0-1 0 0 0,0 1-1 0 0,0-1 1 0 0,-1 0-1 0 0,1 0 1 0 0,-1 0-1 0 0,1 0 1 0 0,0-1-1 0 0,-1 1 1 0 0,1-1 0 0 0,-6 0-1 0 0,-28-3-2936 0 0,34 2 1849 0 0</inkml:trace>
  <inkml:trace contextRef="#ctx0" brushRef="#br0" timeOffset="1">0 76 4584 0 0,'9'-9'2449'0'0,"0"-5"-513"0"0,2 3-512 0 0,-2 1-844 0 0,3-4-1908 0 0,-3 5-1716 0 0,0 0-897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24 2764 0 0,'8'-5'7264'0'0,"-15"12"-7150"0"0,1 1 0 0 0,1 0 0 0 0,-1 0 1 0 0,1 1-1 0 0,1-1 0 0 0,-1 1 1 0 0,1 0-1 0 0,1 0 0 0 0,0 1 1 0 0,0-1-1 0 0,1 1 0 0 0,0-1 1 0 0,1 1-1 0 0,0 0 0 0 0,0 11 0 0 0,1-8 29 0 0,-1-10-10 0 0,1 1 0 0 0,0-1 0 0 0,-1 1 0 0 0,1-1-1 0 0,1 1 1 0 0,-1-1 0 0 0,0 0 0 0 0,1 1 0 0 0,0-1 0 0 0,0 1 0 0 0,0-1 0 0 0,0 0 0 0 0,0 0-1 0 0,1 0 1 0 0,0 0 0 0 0,-1 0 0 0 0,1 0 0 0 0,0 0 0 0 0,5 5 0 0 0,-5-6 131 0 0,3-2-141 0 0,-1 0-57 0 0,1 0 0 0 0,-1 0-1 0 0,1 0 1 0 0,-1-1 0 0 0,0 1 0 0 0,1-1-1 0 0,-1 0 1 0 0,1-1 0 0 0,-1 1-1 0 0,0-1 1 0 0,5-2 0 0 0,-6 1-31 0 0,5-8 3 0 0,-5 6-19 0 0,1 0-1 0 0,-1-1 0 0 0,0 1 1 0 0,-1-1-1 0 0,1 0 1 0 0,-1 1-1 0 0,0-1 0 0 0,-1 0 1 0 0,1 0-1 0 0,-1-1 1 0 0,-1 1-1 0 0,1 0 0 0 0,-1 0 1 0 0,0 0-1 0 0,0-1 0 0 0,-1 1 1 0 0,-2-12-1 0 0,2 9-16 0 0,0 3-7 0 0,-1 0 0 0 0,0 0-1 0 0,0 0 1 0 0,-1 1 0 0 0,1-1-1 0 0,-1 0 1 0 0,0 1 0 0 0,-1 0-1 0 0,-5-7 1 0 0,6 8-46 0 0,0 1-1 0 0,0-1 1 0 0,0 1 0 0 0,0 0-1 0 0,0 1 1 0 0,-1-1 0 0 0,1 0-1 0 0,-1 1 1 0 0,0 0 0 0 0,0 0-1 0 0,0 0 1 0 0,0 0 0 0 0,0 1-1 0 0,0 0 1 0 0,0-1 0 0 0,-1 1-1 0 0,1 1 1 0 0,0-1 0 0 0,-1 1-1 0 0,1 0 1 0 0,-1 0 0 0 0,1 0-1 0 0,0 0 1 0 0,-1 1 0 0 0,1 0-1 0 0,-7 1 1 0 0,6 0-801 0 0,-1 1 0 0 0,1-1 0 0 0,0 1 0 0 0,0 0 0 0 0,1 0 1 0 0,-1 0-1 0 0,1 0 0 0 0,-1 1 0 0 0,1 0 0 0 0,-7 8 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2076 0 0,'53'31'13366'0'0,"-19"-46"-26162"0"0,-22 8 10998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1400 0 0,'0'0'1012'0'0,"-8"3"-583"0"0,1 0-252 0 0,0 0 1 0 0,0 1-1 0 0,0 0 1 0 0,1 0-1 0 0,-1 0 1 0 0,1 1-1 0 0,0 0 1 0 0,0 0-1 0 0,0 0 1 0 0,1 1-1 0 0,0 0 1 0 0,0 0 0 0 0,0 0-1 0 0,1 1 1 0 0,0 0-1 0 0,-4 9 1 0 0,-2 13 627 0 0,6-22-535 0 0,1 1 0 0 0,1 0 0 0 0,-1 1 0 0 0,1-1 0 0 0,0 0 0 0 0,1 1 1 0 0,0-1-1 0 0,1 1 0 0 0,-1-1 0 0 0,2 1 0 0 0,0 9 0 0 0,2-2 418 0 0,0 1 0 0 0,1 0 0 0 0,1 0 0 0 0,10 23 0 0 0,-15-39-633 0 0,1 1 0 0 0,0-1 0 0 0,0 1 0 0 0,0 0 1 0 0,0-1-1 0 0,0 0 0 0 0,0 1 0 0 0,0-1 1 0 0,0 0-1 0 0,1 1 0 0 0,-1-1 0 0 0,0 0 0 0 0,1 0 1 0 0,-1 0-1 0 0,1 0 0 0 0,-1 0 0 0 0,1-1 0 0 0,0 1 1 0 0,-1 0-1 0 0,1-1 0 0 0,0 1 0 0 0,-1-1 1 0 0,1 0-1 0 0,0 1 0 0 0,0-1 0 0 0,-1 0 0 0 0,1 0 1 0 0,0 0-1 0 0,0 0 0 0 0,0 0 0 0 0,-1-1 1 0 0,1 1-1 0 0,0 0 0 0 0,-1-1 0 0 0,1 0 0 0 0,0 1 1 0 0,-1-1-1 0 0,1 0 0 0 0,-1 0 0 0 0,3-1 1 0 0,1-1-15 0 0,-1 0 1 0 0,0 0 0 0 0,1 0 0 0 0,-1-1 0 0 0,0 1 0 0 0,0-1 0 0 0,-1 0-1 0 0,1 0 1 0 0,-1-1 0 0 0,0 1 0 0 0,3-6 0 0 0,1-8 61 0 0,0 0 1 0 0,-1-1-1 0 0,5-25 1 0 0,-10 36-100 0 0,1 0 0 0 0,-1 0 1 0 0,-1 0-1 0 0,1 0 0 0 0,-1 0 1 0 0,-1 0-1 0 0,0 0 0 0 0,0 0 1 0 0,0 0-1 0 0,-5-12 0 0 0,5 17-47 0 0,0 0 1 0 0,-1 0-1 0 0,0 0 0 0 0,1 0 1 0 0,-1 1-1 0 0,0-1 0 0 0,0 1 1 0 0,0-1-1 0 0,-1 1 0 0 0,1 0 0 0 0,0 0 1 0 0,-1 0-1 0 0,0 0 0 0 0,1 0 1 0 0,-1 1-1 0 0,0-1 0 0 0,0 1 0 0 0,0 0 1 0 0,0 0-1 0 0,0 0 0 0 0,0 0 1 0 0,-5-1-1 0 0,-3 1-389 0 0,0 1-1 0 0,0 0 1 0 0,-1 0 0 0 0,-20 4 0 0 0,9-1-1337 0 0,-21 4-8117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4228 0 0,'11'-4'9040'0'0,"10"106"-6223"0"0,-21-99-2651 0 0,10 34 1419 0 0,-10-36-1538 0 0,1 0 1 0 0,-1 0-1 0 0,0 0 0 0 0,1 0 1 0 0,0 0-1 0 0,-1-1 1 0 0,1 1-1 0 0,-1 0 1 0 0,1 0-1 0 0,0-1 1 0 0,-1 1-1 0 0,1 0 0 0 0,0-1 1 0 0,0 1-1 0 0,0-1 1 0 0,0 1-1 0 0,-1-1 1 0 0,1 1-1 0 0,0-1 1 0 0,0 0-1 0 0,0 1 0 0 0,0-1 1 0 0,0 0-1 0 0,0 0 1 0 0,0 1-1 0 0,0-1 1 0 0,0 0-1 0 0,0 0 1 0 0,0 0-1 0 0,0-1 0 0 0,0 1 1 0 0,0 0-1 0 0,0 0 1 0 0,0 0-1 0 0,0-1 1 0 0,0 1-1 0 0,0 0 1 0 0,0-1-1 0 0,0 1 0 0 0,-1-1 1 0 0,1 1-1 0 0,0-1 1 0 0,0 1-1 0 0,0-1 1 0 0,-1 0-1 0 0,1 0 0 0 0,1-1 1 0 0,1 0-96 0 0,3-1 110 0 0,-4 2-32 0 0,10-6 11 0 0,-2 2-12 0 0,19-11-2638 0 0,-27 14 1418 0 0,1 0 0 0 0,-1 0-1 0 0,0 0 1 0 0,0-1 0 0 0,0 1 0 0 0,-1-1-1 0 0,1 1 1 0 0,0-1 0 0 0,-1 0 0 0 0,0 1 0 0 0,0-1-1 0 0,2-5 1 0 0,1-5-481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3908 0 0,'-3'11'7044'0'0,"-2"28"-4599"0"0,2-17-1765 0 0,1-1 0 0 0,2 28 0 0 0,17 161 2439 0 0,-8-145-2548 0 0,2 25-420 0 0,-8-35-3275 0 0,-3-52 1889 0 0,-3 8-4590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2280 0 0,'0'0'14850'0'0,"6"-1"-14406"0"0,22-3 21 0 0,-21 2 248 0 0,59-7 1545 0 0,18 8-1377 0 0,235 27-502 0 0,14 0-16 0 0,-2-8-275 0 0,-180-9-140 0 0,-87-6-207 0 0,-17-2-2187 0 0,-18 2-3025 0 0,-24-2 3012 0 0,4-18-7691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0 2200 0 0,'0'0'730'0'0,"-14"7"1587"0"0,-12 5 124 0 0,-46 17 0 0 0,-89 17 589 0 0,70-22-1858 0 0,-93 29 878 0 0,182-53-1808 0 0,-42 20 3426 0 0,46-15-3583 0 0,20 35 480 0 0,54 72 0 0 0,-73-108-562 0 0,91 109-2504 0 0,-93-111 1291 0 0,1 5 27 0 0,-1-2-2202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3952 0 0,'-2'0'1551'0'0,"-61"7"4832"0"0,-33 10-3582 0 0,53-9-1871 0 0,21-4-1114 0 0,0 1 0 0 0,1 0 0 0 0,-40 18 0 0 0,51-19-402 0 0,1 1 0 0 0,0 1 1 0 0,0-1-1 0 0,0 1 0 0 0,1 0 1 0 0,0 1-1 0 0,1 0 1 0 0,-1 1-1 0 0,1-1 0 0 0,-10 15 1 0 0,16-21 267 0 0,1 1 0 0 0,-1 0 0 0 0,0 0 0 0 0,0-1 0 0 0,0 1 0 0 0,1 0 0 0 0,-1 0 0 0 0,1 0 1 0 0,-1 0-1 0 0,1 0 0 0 0,0 0 0 0 0,0 0 0 0 0,0 0 0 0 0,0 0 0 0 0,0 0 0 0 0,0 0 0 0 0,2 2 0 0 0,2 3-1366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1924 0 0,'0'0'6667'0'0,"4"8"-6166"0"0,20 38 1105 0 0,32 81 0 0 0,-29-49-3851 0 0,-27-62 208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14 2300 0 0,'0'0'3949'0'0,"-3"-3"-3345"0"0,-11-5-70 0 0,10 6-2 0 0,-1 4-48 0 0,-140 43 2067 0 0,-67 24-1422 0 0,200-63-2038 0 0,-1 0 0 0 0,1 1-1 0 0,1 1 1 0 0,-16 12 0 0 0,7-5-4360 0 0,17-13 3533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4300 0 0,'0'0'173'0'0,"0"0"0"0"0,1 0 0 0 0,-1 0 0 0 0,0 0 0 0 0,0 0-1 0 0,1 0 1 0 0,-1 0 0 0 0,0 0 0 0 0,0 0 0 0 0,1 0-1 0 0,-1 0 1 0 0,0 0 0 0 0,2 2 1383 0 0,-2-2-1384 0 0,0 0 1 0 0,0 0 0 0 0,0 0 0 0 0,1 1 0 0 0,-1-1-1 0 0,0 0 1 0 0,0 0 0 0 0,0 1 0 0 0,0-1 0 0 0,0 0 0 0 0,0 0-1 0 0,0 1 1 0 0,0-1 0 0 0,0 0 0 0 0,0 0 0 0 0,0 1 0 0 0,0-1-1 0 0,0 0 1 0 0,0 0 0 0 0,0 1 0 0 0,0-1 0 0 0,0 0-1 0 0,0 0 1 0 0,0 1 0 0 0,0-1 0 0 0,0 0 0 0 0,-1 0 0 0 0,1 1-1 0 0,0-1 1 0 0,0 0 346 0 0,-1 1-346 0 0,-19 13 1783 0 0,-36 10-1862 0 0,24-14 167 0 0,-64 22-12 0 0,42-4-4056 0 0,11-19-7120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2680 0 0,'0'0'1724'0'0,"3"-2"-983"0"0,50-30 3655 0 0,-50 31-4046 0 0,6-3 56 0 0,-8 3-350 0 0,-1 0-1 0 0,1 1 1 0 0,0-1-1 0 0,0 1 1 0 0,0-1-1 0 0,0 1 1 0 0,0-1-1 0 0,0 1 1 0 0,0 0-1 0 0,0 0 1 0 0,0-1-1 0 0,-1 1 1 0 0,1 0-1 0 0,0 0 1 0 0,0 0-1 0 0,0 0 1 0 0,0 0-1 0 0,0 0 1 0 0,0 0-1 0 0,0 0 1 0 0,0 0-1 0 0,0 1 1 0 0,1-1-1 0 0,2 3-25 0 0,0-1 1 0 0,-1 0-1 0 0,1 1 0 0 0,-1 0 1 0 0,0 0-1 0 0,0 0 0 0 0,0 0 1 0 0,0 1-1 0 0,0-1 0 0 0,-1 1 1 0 0,0 0-1 0 0,1-1 0 0 0,-1 1 0 0 0,-1 0 1 0 0,1 0-1 0 0,2 8 0 0 0,-4-9 30 0 0,0 2-24 0 0,-18 73 6 0 0,-7-29 705 0 0,24-46-123 0 0,-4 8-119 0 0,13-10 4310 0 0,40-11-5002 0 0,70-26-1 0 0,-103 29-1525 0 0,9-3-13300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2272 0 0,'0'0'15854'0'0,"10"-1"-15495"0"0,201-35 1748 0 0,-195 33-2124 0 0,99-20-4110 0 0,-56 4-8787 0 0,-55 17 11210 0 0,3-5 198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4 200 2700 0 0,'-2'-9'1916'0'0,"1"3"2704"0"0,3-13 13 0 0,4 15-2141 0 0,18 25-1345 0 0,-9-6-1202 0 0,80 65 308 0 0,10 7 377 0 0,-105-87-623 0 0,0 1 1 0 0,1-1 0 0 0,-1 1-1 0 0,1-1 1 0 0,-1 1 0 0 0,1-1-1 0 0,-1 0 1 0 0,1 1-1 0 0,-1-1 1 0 0,1 1 0 0 0,0-1-1 0 0,-1 0 1 0 0,1 0 0 0 0,0 1-1 0 0,-1-1 1 0 0,1 0 0 0 0,0 0-1 0 0,-1 0 1 0 0,1 0 0 0 0,0 0-1 0 0,-1 0 1 0 0,1 0-1 0 0,0 0 1 0 0,-1 0 0 0 0,1 0-1 0 0,0 0 1 0 0,-1 0 0 0 0,1 0-1 0 0,0 0 1 0 0,-1-1 0 0 0,1 1-1 0 0,0 0 1 0 0,-1-1 0 0 0,1 1-1 0 0,-1 0 1 0 0,1-1-1 0 0,-1 1 1 0 0,1-1 0 0 0,-1 1-1 0 0,1-1 1 0 0,-1 1 0 0 0,1-1-1 0 0,-1 1 1 0 0,1-1 0 0 0,-1 1-1 0 0,0-1 1 0 0,1 1 0 0 0,-1-1-1 0 0,0 0 1 0 0,1-1-1 0 0,8-31 180 0 0,3-203 157 0 0,-6 188-1470 0 0,2 18-5686 0 0,-8 30 6606 0 0,0-1 0 0 0,0 1 0 0 0,0 0 0 0 0,0-1 0 0 0,1 1 0 0 0,-1-1 0 0 0,0 1 0 0 0,0 0 0 0 0,1-1 0 0 0,-1 1 0 0 0,0-1 0 0 0,0 1 0 0 0,1 0 0 0 0,-1 0 0 0 0,0-1 0 0 0,1 1 0 0 0,-1 0 0 0 0,1-1 0 0 0,-1 1 0 0 0,0 0 0 0 0,1 0 0 0 0,-1 0 0 0 0,1 0 0 0 0,-1-1 0 0 0,1 1 0 0 0,-1 0 0 0 0,1 0 0 0 0,-1 0 0 0 0,0 0 0 0 0,2 0 0 0 0,14-3-3418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3440 0 0,'0'8'21448'0'0,"31"-39"-20878"0"0,17-17-791 0 0,98-76 0 0 0,-111 99-577 0 0,-8 6-1012 0 0,54-30 1 0 0,-69 43-75 0 0,1 0 0 0 0,1 2-1 0 0,-1-1 1 0 0,18-2 0 0 0,23-10-6248 0 0,-49 15 6486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3684 0 0,'0'0'1916'0'0,"11"4"-656"0"0,-6 0 2774 0 0,97 111 1641 0 0,-43-46-4371 0 0,-16-17 10 0 0,-41-50-1094 0 0,5 10 298 0 0,-7-11-451 0 0,1-1 0 0 0,-1 1 0 0 0,0-1 0 0 0,0 0 0 0 0,0 1 0 0 0,1-1 1 0 0,-1 1-1 0 0,0-1 0 0 0,1 0 0 0 0,-1 1 0 0 0,0-1 0 0 0,0 0 0 0 0,1 0 0 0 0,-1 1 0 0 0,1-1 0 0 0,-1 0 0 0 0,0 0 0 0 0,1 1 0 0 0,-1-1 0 0 0,0 0 1 0 0,1 0-1 0 0,-1 0 0 0 0,1 0 0 0 0,-1 0 0 0 0,1 1 0 0 0,-1-1 0 0 0,0 0 0 0 0,1 0 0 0 0,-1 0 0 0 0,1 0 0 0 0,-1 0 0 0 0,1-1 0 0 0,-1 1 0 0 0,1 0 1 0 0,-1 0-1 0 0,1 0 0 0 0,4-5-51 0 0,4-7 148 0 0,-10-34 12 0 0,-2-2-412 0 0,5-59-1 0 0,0 26-6094 0 0,-2 78 4929 0 0,-4-8-1896 0 0,7-7-5630 0 0,-2 15 7361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2252 0 0,'4'11'1053'0'0,"0"0"-1"0"0,1 0 1 0 0,10 15-1 0 0,-9-15-470 0 0,12 53 1346 0 0,-17-61-1817 0 0,1 15 480 0 0,-2-16-1069 0 0,9 12 1218 0 0,-6-3-7912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2292 0 0,'0'0'2392'0'0,"14"10"8676"0"0,3-13-10395 0 0,-12 2 518 0 0,0 0-701 0 0,28-8 39 0 0,149-47 3476 0 0,-97 15-7755 0 0,-71 33 559 0 0,-1-1 1 0 0,0 0-1 0 0,20-20 1 0 0,-25 20-558 0 0,4 0 2176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4532 0 0,'4'0'8751'0'0,"-8"2"-5477"0"0,-12 5-1356 0 0,-27 9-1485 0 0,9-5 649 0 0,-47 24 1 0 0,60-25-2051 0 0,-29 22 0 0 0,39-25-76 0 0,1-1-950 0 0,5-2-2650 0 0,31-8-6003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4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23 348 0 0,'0'0'7065'0'0,"5"-4"-6924"0"0,19-11-21 0 0,-18 12 986 0 0,-5 7-1030 0 0,3 33-65 0 0,-4-34 79 0 0,-1 0-124 0 0,-7 46 184 0 0,8-46-69 0 0,-8 48-1972 0 0,7-47 1528 0 0,1 2 4 0 0,1 1-4771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2088 0 0,'0'0'10450'0'0,"6"0"-10393"0"0,22-1-13 0 0,-22 0 39 0 0,-1 0-48 0 0,13-4 1 0 0,-14 4 54 0 0,18 0 10 0 0,16-1-22 0 0,-34 1 13 0 0,37 5-302 0 0,-18-3 744 0 0,-10-1-3054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1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44 2148 0 0,'4'-7'1019'0'0,"-3"6"-759"0"0,0 0 0 0 0,-1 0-1 0 0,1 0 1 0 0,0 0 0 0 0,-1-1-1 0 0,1 1 1 0 0,-1 0 0 0 0,1 0-1 0 0,-1 0 1 0 0,0-1 0 0 0,0 1-1 0 0,1 0 1 0 0,-1 0 0 0 0,0-1 0 0 0,0 1-1 0 0,0 0 1 0 0,0-1 0 0 0,0 1-1 0 0,-1 0 1 0 0,1 0 0 0 0,0-1-1 0 0,-1 1 1 0 0,1 0 0 0 0,0 0-1 0 0,-2-2 1 0 0,1-1 2299 0 0,-2 14-2374 0 0,-50 310 671 0 0,12-57-610 0 0,25-162-122 0 0,-2 8-4034 0 0,11-101 949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1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3724 0 0,'32'49'1552'0'0,"-9"-15"-133"0"0,-1 0 1 0 0,-2 2-1 0 0,17 40 0 0 0,4-3 3119 0 0,-36-73-4383 0 0,0 1-1 0 0,0-1 0 0 0,0-1 1 0 0,0 1-1 0 0,0-1 0 0 0,0 0 1 0 0,0 0-1 0 0,0 0 0 0 0,6-3 0 0 0,-11 4-134 0 0,23-9 280 0 0,-1-1 1 0 0,0-1 0 0 0,-1-2 0 0 0,0 0 0 0 0,35-28 0 0 0,2-2-22 0 0,91-69-475 0 0,-128 95-534 0 0,9-5-5232 0 0,-27 21 3505 0 0,4 0-675 0 0,0 0-1231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18 204 0 0,'-6'-6'15721'0'0,"75"1"-14821"0"0,100 0 267 0 0,111 3-727 0 0,-76 17-313 0 0,274 10 294 0 0,-333-23-414 0 0,134-4-1596 0 0,-274 2 900 0 0,-2 1-464 0 0,15 6-680 0 0,10 4-9887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4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2240 0 0,'0'0'748'0'0,"6"-9"-512"0"0,2-4-1004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669 117 3480 0 0,'0'0'2229'0'0,"-9"-37"5109"0"0,9 34-7202 0 0,-1-1 1 0 0,1 1 0 0 0,-1 0-1 0 0,0 0 1 0 0,0 0 0 0 0,0 0 0 0 0,-1 0-1 0 0,1 0 1 0 0,-1 0 0 0 0,0 0 0 0 0,0 0-1 0 0,1 1 1 0 0,-2-1 0 0 0,1 1 0 0 0,0-1-1 0 0,0 1 1 0 0,-1 0 0 0 0,0 0-1 0 0,1 0 1 0 0,-1 0 0 0 0,0 1 0 0 0,0-1-1 0 0,0 1 1 0 0,0-1 0 0 0,0 1 0 0 0,0 0-1 0 0,0 0 1 0 0,-6 0 0 0 0,-7-3-145 0 0,-1 1 0 0 0,1 0 0 0 0,-1 1 0 0 0,-21 1 0 0 0,23 2 3 0 0,-1 0 1 0 0,1 1-1 0 0,0 1 0 0 0,0 1 0 0 0,0 0 1 0 0,-26 11-1 0 0,7 0 46 0 0,-49 31 1 0 0,65-35-26 0 0,0 1 1 0 0,1 0 0 0 0,0 2 0 0 0,1 0-1 0 0,1 1 1 0 0,0 0 0 0 0,1 1 0 0 0,1 1-1 0 0,0 0 1 0 0,2 1 0 0 0,0 0 0 0 0,1 1 0 0 0,0 0-1 0 0,2 0 1 0 0,0 1 0 0 0,1 0 0 0 0,1 1-1 0 0,1-1 1 0 0,-3 27 0 0 0,7-24-2 0 0,0 0 1 0 0,2 0-1 0 0,0 0 1 0 0,2 0-1 0 0,0 0 0 0 0,1 0 1 0 0,2-1-1 0 0,0 0 1 0 0,11 25-1 0 0,-12-37 40 0 0,0 0 0 0 0,0-1 0 0 0,0 1-1 0 0,1-1 1 0 0,1-1 0 0 0,-1 1 0 0 0,1-1 0 0 0,1 0 0 0 0,0-1 0 0 0,0 0 0 0 0,11 8-1 0 0,-6-6 44 0 0,0-1-1 0 0,0 0 0 0 0,1-1 1 0 0,0-1-1 0 0,0 0 0 0 0,0-1 0 0 0,17 4 1 0 0,-17-7-61 0 0,0 0 0 0 0,1-1 0 0 0,-1 0 0 0 0,0-2 0 0 0,1 1 0 0 0,-1-2 0 0 0,0 0 0 0 0,15-4 0 0 0,12-5 91 0 0,54-22 0 0 0,-66 21-85 0 0,-1-1-1 0 0,0-1 1 0 0,-1-2 0 0 0,0-1-1 0 0,-2-1 1 0 0,0-1-1 0 0,-1-1 1 0 0,0-1 0 0 0,-2-1-1 0 0,34-44 1 0 0,-50 57-34 0 0,-1-1-1 0 0,0 1 1 0 0,0-1 0 0 0,-1 0-1 0 0,0 0 1 0 0,-1-1 0 0 0,0 1-1 0 0,0-1 1 0 0,-1 0 0 0 0,-1 1-1 0 0,0-1 1 0 0,0-13 0 0 0,-2 2-55 0 0,-1 0 1 0 0,0 0 0 0 0,-2 0-1 0 0,-12-42 1 0 0,13 54 3 0 0,-1 1 0 0 0,1 0 0 0 0,-2 0 0 0 0,1 1 0 0 0,-1-1 0 0 0,0 1 0 0 0,-1 0 0 0 0,0 0 0 0 0,0 1 0 0 0,-1 0 0 0 0,0 0 0 0 0,0 0 0 0 0,-1 1 0 0 0,1 0 0 0 0,-1 1 0 0 0,-1-1 0 0 0,1 1 0 0 0,-1 1 0 0 0,0 0 0 0 0,0 0 0 0 0,0 1 0 0 0,0 0 0 0 0,-1 1 0 0 0,1 0 0 0 0,-1 0 0 0 0,1 1 0 0 0,-19-1 0 0 0,1 5-118 0 0,1 0-1 0 0,-51 14 1 0 0,19-4-664 0 0,54-11 449 0 0,-1-1 0 0 0,1 1 0 0 0,0-1 0 0 0,0 1 0 0 0,0 1-1 0 0,1-1 1 0 0,-1 0 0 0 0,0 1 0 0 0,1 0 0 0 0,0 0 0 0 0,-6 5 0 0 0,-5 5-4696 0 0,5-4-599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 1564 0 0,'-9'5'13760'0'0,"376"3"-9986"0"0,199-30-2380 0 0,-495 19-1555 0 0,73-6-3879 0 0,-121 8-459 0 0,-20 1 3803 0 0,0 1 1 0 0,1-1-1 0 0,-1 0 1 0 0,0-1-1 0 0,1 1 1 0 0,-1 0-1 0 0,0-1 1 0 0,0 0-1 0 0,1 0 1 0 0,-1 0-1 0 0,0 0 1 0 0,0 0-1 0 0,5-3 1 0 0,4-6-912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2956 0 0,'0'0'5430'0'0,"-1"9"-4648"0"0,-11 97 2279 0 0,4 196 1 0 0,7-88-2016 0 0,-30 303 663 0 0,7-305-1509 0 0,20-194-1191 0 0,0 11 2078 0 0,3-18-6038 0 0,2 2-5444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1000 0 0,'0'0'4160'0'0,"14"-11"3549"0"0,8 15-7505 0 0,-17-3 638 0 0,-1 0-564 0 0,54 7 2512 0 0,105 1-1 0 0,62 5-1836 0 0,349 67 419 0 0,-80-50-436 0 0,-446-30-950 0 0,660-2 184 0 0,-351-6 29 0 0,92-6-102 0 0,-192-1-280 0 0,127-12 350 0 0,-5 2-286 0 0,-198 15 35 0 0,170 1 159 0 0,-292 9-94 0 0,-20 0 71 0 0,78-7-1 0 0,-11 3 50 0 0,74-7-145 0 0,-172 9 68 0 0,431-7 94 0 0,-403 6-109 0 0,0-1-1 0 0,46-11 1 0 0,-19 2-148 0 0,-10 3 183 0 0,-49 8-64 0 0,37-5-8 0 0,-37 5-34 0 0,145-17-81 0 0,-103 16 37 0 0,210 2 161 0 0,-231 0 553 0 0,0-1-3652 0 0,-12 1-8609 0 0,-18-20 7444 0 0,4 13 847 0 0,-2-17 1839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201 174 2516 0 0,'0'0'101'0'0,"0"0"0"0"0,0 0 0 0 0,0 0 0 0 0,0 0-1 0 0,0 0 1 0 0,0 0 0 0 0,0 0 0 0 0,0 0 0 0 0,0 0-1 0 0,0 0 1 0 0,1 0 0 0 0,-1 0 0 0 0,0 0 0 0 0,0 0 0 0 0,0 0-1 0 0,0 0 1 0 0,0 0 0 0 0,0 0 0 0 0,0 0 0 0 0,0-1 0 0 0,1 1-1 0 0,-1 0 1 0 0,0 0 0 0 0,0 0 0 0 0,0 0 0 0 0,0 0 0 0 0,0 0-1 0 0,0 0 1 0 0,0 0 0 0 0,0 0 0 0 0,0 0 0 0 0,0 0-1 0 0,0-1 1 0 0,0 1 0 0 0,0 0 0 0 0,0 0 0 0 0,0 0 0 0 0,0 0-1 0 0,0 0 1 0 0,0 0 0 0 0,0-1 0 0 0,0 1 0 0 0,0 0 0 0 0,0 0-1 0 0,0 0 1 0 0,0 0 0 0 0,0 0 0 0 0,0 0 0 0 0,0-1-1 0 0,0 1 1 0 0,0 0 0 0 0,-8-1 1171 0 0,-12 2-832 0 0,4 2 215 0 0,0 1 0 0 0,0 1 0 0 0,-28 12 1 0 0,38-14-363 0 0,0 1 1 0 0,0 0 0 0 0,0 0 0 0 0,1 0 0 0 0,0 1 0 0 0,-1 0 0 0 0,1 0 0 0 0,0 0-1 0 0,1 1 1 0 0,0-1 0 0 0,-6 10 0 0 0,8-12-26 0 0,0 0 0 0 0,1 0-1 0 0,-1 1 1 0 0,0-1 0 0 0,1 0 0 0 0,0 1 0 0 0,0-1-1 0 0,0 1 1 0 0,0-1 0 0 0,0 6 0 0 0,1-8 1176 0 0,10-11-1234 0 0,-2-1 0 0 0,0 0 0 0 0,0 0 0 0 0,0-1 0 0 0,-1 1 0 0 0,-1-2 0 0 0,0 0 1 0 0,-1 1-1 0 0,5-19 0 0 0,-2 6-140 0 0,6-34 1 0 0,-11 48-133 0 0,-2 0 0 0 0,0 0 0 0 0,-1 0 0 0 0,0 0 1 0 0,-2-20-1 0 0,1 30-7 0 0,1 5-137 0 0,-3 8 189 0 0,2 1-1 0 0,1 0 1 0 0,-1 0-1 0 0,4 24 1 0 0,-2-31-22 0 0,-1 0-1 0 0,2-1 1 0 0,-1 1-1 0 0,1 0 1 0 0,-1-1 0 0 0,1 1-1 0 0,1-1 1 0 0,-1 1-1 0 0,1-1 1 0 0,0 0-1 0 0,0 0 1 0 0,0-1 0 0 0,8 9-1 0 0,-9-11 0 0 0,1-1 0 0 0,0 1 0 0 0,0 0 1 0 0,0-1-1 0 0,0 1 0 0 0,1-1 0 0 0,-1 0 0 0 0,0 0 0 0 0,0-1 0 0 0,1 1 0 0 0,-1-1 0 0 0,0 1 0 0 0,1-1 0 0 0,-1 0 0 0 0,1 0 0 0 0,-1-1 0 0 0,5 0 0 0 0,5-1-11 0 0,0-1-1 0 0,-1 0 0 0 0,15-6 0 0 0,-22 7 26 0 0,0 0 1 0 0,1 0-1 0 0,-1-1 0 0 0,0 1 0 0 0,0-1 1 0 0,0 0-1 0 0,-1 0 0 0 0,1 0 0 0 0,-1-1 1 0 0,1 0-1 0 0,-1 0 0 0 0,6-7 0 0 0,-10 9-1 0 0,0 1 0 0 0,1 0 0 0 0,-1 0 0 0 0,0 0 0 0 0,0-1 0 0 0,0 1-1 0 0,0 0 1 0 0,-1 0 0 0 0,1-1 0 0 0,0 1 0 0 0,-1 0 0 0 0,1 0-1 0 0,-1-1 1 0 0,1 1 0 0 0,0 0 0 0 0,-1 0 0 0 0,0 0 0 0 0,0 0-1 0 0,1 0 1 0 0,-1 0 0 0 0,0 0 0 0 0,0 0 0 0 0,0 0 0 0 0,1 0-1 0 0,-1 0 1 0 0,-1 0 0 0 0,2 1 0 0 0,-2-1 0 0 0,1 1 0 0 0,0-1 0 0 0,0 0-1 0 0,0 1 1 0 0,-3-1 0 0 0,2 1 6 0 0,0 0 0 0 0,0 0 0 0 0,0 0 1 0 0,0 0-1 0 0,0 1 0 0 0,0-1 0 0 0,0 0 0 0 0,0 1 0 0 0,0-1 0 0 0,0 1 0 0 0,0 0 1 0 0,0 0-1 0 0,0 0 0 0 0,1 0 0 0 0,-1 0 0 0 0,0 0 0 0 0,-2 3 0 0 0,1-2 33 0 0,1 1 0 0 0,-1 0 0 0 0,0 1-1 0 0,1-1 1 0 0,0 0 0 0 0,-1 1 0 0 0,2 0-1 0 0,-4 6 1 0 0,3-5-4 0 0,0 0 1 0 0,1 1-1 0 0,-1-1 1 0 0,2 0-1 0 0,-1 1 0 0 0,0-1 1 0 0,0 1-1 0 0,1-1 1 0 0,0 0-1 0 0,1 1 0 0 0,-1-1 1 0 0,1 0-1 0 0,0 1 1 0 0,3 7-1 0 0,-3-10-111 0 0,0-2-1 0 0,0 1 1 0 0,0 0-1 0 0,0 0 1 0 0,0 0 0 0 0,0-1-1 0 0,1 1 1 0 0,-1-1-1 0 0,1 1 1 0 0,-1-1-1 0 0,1 1 1 0 0,-1-1 0 0 0,1 0-1 0 0,0 0 1 0 0,0 0-1 0 0,0 0 1 0 0,-1 0 0 0 0,5 1-1 0 0,-3-1-306 0 0,1-1-1 0 0,-1 1 1 0 0,0-1-1 0 0,1 0 1 0 0,-1 0-1 0 0,0 0 1 0 0,1 0-1 0 0,-1-1 0 0 0,1 0 1 0 0,4 0-1 0 0,4-4-1190 0 0,0 1-1 0 0,-1-1 1 0 0,0-1-1 0 0,0 0 0 0 0,11-8 1 0 0,-3 1-150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10 2024 0 0,'0'0'3096'0'0,"6"-8"-2672"0"0,-3 7 96 0 0,-5 8 2692 0 0,-18 60-2420 0 0,-23 132 1 0 0,20-76-440 0 0,-4 57 48 0 0,3-20-88 0 0,-8 83 19 0 0,10-61-34 0 0,17-148-280 0 0,0-1 39 0 0,0-1 0 0 0,-16 47 0 0 0,7-28 29 0 0,11-36 14 0 0,-1-1 0 0 0,-1 1 1 0 0,-9 19-1 0 0,13-32-133 0 0,-9-9-7819 0 0,9 7 7655 0 0,0-1 0 0 0,-1 0 1 0 0,1 0-1 0 0,-1 0 0 0 0,1 0 0 0 0,0 0 1 0 0,0 0-1 0 0,0-1 0 0 0,0 1 1 0 0,0 0-1 0 0,0-1 0 0 0,0 1 1 0 0,0 0-1 0 0,-1-3 0 0 0,-2-6-1405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2128 0 0,'0'0'2736'0'0,"30"-35"6091"0"0,15 30-7376 0 0,0 2 0 0 0,0 2 1 0 0,55 5-1 0 0,34 1-526 0 0,553-37 895 0 0,-274 10-1668 0 0,-349 20-4976 0 0,-60 2 3316 0 0,12 0-1783 0 0,-6-1-2155 0 0,24-4-57 0 0,-32 5 4058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1892 0 0,'0'0'5291'0'0,"7"7"-4943"0"0,47 47 688 0 0,-16-15 630 0 0,2-2 0 0 0,1-1-1 0 0,58 38 1 0 0,129 46 2198 0 0,-224-117-3794 0 0,83 34 1034 0 0,-85-36-1051 0 0,1 1-7 0 0,9 2-9 0 0,-11-3-56 0 0,0-1-1 0 0,0 0 1 0 0,0 1-1 0 0,0-1 1 0 0,0 1 0 0 0,0-1-1 0 0,0 1 1 0 0,0-1 0 0 0,0 1-1 0 0,-1 0 1 0 0,1-1-1 0 0,0 1 1 0 0,0 0 0 0 0,-1 0-1 0 0,1-1 1 0 0,0 1 0 0 0,-1 0-1 0 0,1 0 1 0 0,-1 0-1 0 0,1 0 1 0 0,-1 0 0 0 0,1 0-1 0 0,-1 0 1 0 0,0 0 0 0 0,1 0-1 0 0,-1 0 1 0 0,0 2 0 0 0,0-1 0 0 0,-1 0 1 0 0,1 0 0 0 0,-1 0 0 0 0,0 0 0 0 0,1 0-1 0 0,-1 0 1 0 0,0 0 0 0 0,0 0 0 0 0,-1-1 0 0 0,1 1-1 0 0,0 0 1 0 0,0-1 0 0 0,-3 3 0 0 0,-10 9-35 0 0,0-1 1 0 0,-28 18 0 0 0,24-18-38 0 0,-228 199-136 0 0,100-80 172 0 0,85-83-1438 0 0,59-47 717 0 0,-9-12-9094 0 0,11 10 9763 0 0,-1 1 0 0 0,1 0 0 0 0,-1-1 0 0 0,1 1 0 0 0,0-1 0 0 0,-1 1-1 0 0,1-1 1 0 0,-1 1 0 0 0,1-1 0 0 0,0 1 0 0 0,-1-1 0 0 0,1 1 0 0 0,0-1 0 0 0,-1 1 0 0 0,1-1 0 0 0,0 1 0 0 0,0-1 0 0 0,0 1 0 0 0,0-1 0 0 0,-1 0 0 0 0,1 1 0 0 0,0-1 0 0 0,0 0-1 0 0,0 0 1 0 0,0-11-1759 0 0,0 9 174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1400 0 0,'0'0'2266'0'0,"5"1"-1762"0"0,57 7 4902 0 0,47-6-2711 0 0,-96-2-2506 0 0,63-3 1122 0 0,108-20-1 0 0,-58 6-2129 0 0,-1 9-5423 0 0,-108 6 543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118 104 2208 0 0,'0'0'936'0'0,"-26"-6"4962"0"0,7-5 7542 0 0,20 11-13304 0 0,20-14-59 0 0,0 2-1 0 0,1 0 1 0 0,1 1 0 0 0,0 1-1 0 0,0 1 1 0 0,38-9 0 0 0,-58 18-371 0 0,1 0 86 0 0,-3 0 209 0 0,0 0-26 0 0,0 0-1 0 0,1-1 1 0 0,-1 1-1 0 0,0 0 1 0 0,1 0-1 0 0,-1 1 1 0 0,0-1-1 0 0,1 0 0 0 0,-1 0 1 0 0,0 1-1 0 0,0-1 1 0 0,1 1-1 0 0,-1-1 1 0 0,0 1-1 0 0,0-1 1 0 0,0 1-1 0 0,0 0 1 0 0,1-1-1 0 0,-1 1 1 0 0,0 0-1 0 0,0 0 1 0 0,-1 0-1 0 0,1 0 1 0 0,0 0-1 0 0,0 0 1 0 0,0 0-1 0 0,-1 0 1 0 0,1 0-1 0 0,0 0 1 0 0,-1 1-1 0 0,1-1 1 0 0,-1 0-1 0 0,1 0 1 0 0,-1 1-1 0 0,0-1 1 0 0,0 0-1 0 0,1 0 1 0 0,-1 1-1 0 0,0-1 1 0 0,0 3-1 0 0,-1 6-10 0 0,-1 1 0 0 0,0 0 0 0 0,0 0 0 0 0,-1-1 0 0 0,0 1-1 0 0,-1-1 1 0 0,0 0 0 0 0,-8 14 0 0 0,-53 83-346 0 0,42-71 335 0 0,-114 172-329 0 0,126-191 538 0 0,4-10 7 0 0,1 1-1 0 0,1 0 1 0 0,0 1-1 0 0,0 0 1 0 0,0-1-1 0 0,-4 16 1 0 0,9-23-158 0 0,1 1 1 0 0,-1-1-1 0 0,1 1 1 0 0,-1-1-1 0 0,1 1 1 0 0,0-1-1 0 0,-1 1 1 0 0,1-1-1 0 0,0 0 1 0 0,0 1-1 0 0,0-1 1 0 0,0 0-1 0 0,0 0 0 0 0,1 0 1 0 0,-1 0-1 0 0,0 0 1 0 0,0 0-1 0 0,1 0 1 0 0,-1 0-1 0 0,0 0 1 0 0,1-1-1 0 0,-1 1 1 0 0,1 0-1 0 0,-1-1 0 0 0,1 1 1 0 0,3-1-1 0 0,44 10 247 0 0,-46-10-256 0 0,246 29-3023 0 0,-245-29 1107 0 0,-3 1 1521 0 0,0-1-1 0 0,0 0 1 0 0,0 1 0 0 0,1-1 0 0 0,-1 0 0 0 0,0 0 0 0 0,0 0 0 0 0,0 1 0 0 0,0-1 0 0 0,0 0 0 0 0,0-1 0 0 0,0 1 0 0 0,0 0 0 0 0,1 0-1 0 0,-1 0 1 0 0,0-1 0 0 0,0 1 0 0 0,0 0 0 0 0,0-1 0 0 0,0 1 0 0 0,1-1 0 0 0,25-11-6598 0 0,-15 4 5368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12 2280 0 0,'-16'-7'3110'0'0,"5"5"-2463"0"0,-1 0 0 0 0,1 2 1 0 0,0-1-1 0 0,-1 2 0 0 0,1-1 1 0 0,-17 4-1 0 0,-76 20 886 0 0,8-2-1039 0 0,10-16-2677 0 0,64-7 275 0 0,0-1 0 0 0,0-1 0 0 0,-41-10 1 0 0,39 6 345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30 532 0 0,'-3'0'179'0'0,"-9"1"-18"0"0,9 0-50 0 0,-59 9 6441 0 0,38-6 1210 0 0,40-7-2959 0 0,44-7-3554 0 0,-16 3-958 0 0,112-15 633 0 0,-58 19-4233 0 0,-84 5 1947 0 0,15 7-11363 0 0,-20-6 10095 0 0,-6-2 1072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4112 0 0,'0'0'1274'0'0,"-5"16"9237"0"0,10-14-10407 0 0,0 1-1 0 0,0 0 0 0 0,0-1 0 0 0,0 0 0 0 0,0-1 0 0 0,0 1 0 0 0,1-1 0 0 0,-1 0 0 0 0,1 0 0 0 0,-1 0 0 0 0,7-1 0 0 0,74-3 399 0 0,-24-1-175 0 0,49 5-371 0 0,-75 1-2533 0 0,3 1-3676 0 0,-36-2 4031 0 0,27-3-3036 0 0,-15 0 3781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12 3264 0 0,'0'0'7239'0'0,"-5"-2"-6902"0"0,-16-6-68 0 0,15 7 586 0 0,3 1-689 0 0,-7 0-112 0 0,1 1 0 0 0,0 1 0 0 0,-1-1 0 0 0,1 2-1 0 0,0-1 1 0 0,0 1 0 0 0,1 1 0 0 0,-1 0 0 0 0,1 0 0 0 0,-1 0 0 0 0,1 1 0 0 0,1 0 0 0 0,-1 1 0 0 0,1 0 0 0 0,0 0 0 0 0,0 1 0 0 0,0-1 0 0 0,1 1 0 0 0,0 1 0 0 0,-4 7 0 0 0,2-3 19 0 0,2 0 1 0 0,-1 0-1 0 0,2 0 1 0 0,0 0 0 0 0,0 1-1 0 0,1 0 1 0 0,1 0 0 0 0,-4 25-1 0 0,7-32-1 0 0,1 0 0 0 0,-1 0 0 0 0,2 1 0 0 0,-1-1 0 0 0,0 0 0 0 0,1-1 0 0 0,0 1 1 0 0,1 0-1 0 0,-1 0 0 0 0,1-1 0 0 0,0 0 0 0 0,1 1 0 0 0,-1-1 0 0 0,1 0 0 0 0,0-1 0 0 0,6 6 0 0 0,-8-7-15 0 0,2 1-33 0 0,-1 0 0 0 0,1 0-1 0 0,-1 0 1 0 0,1-1-1 0 0,1 0 1 0 0,-1 0-1 0 0,0 0 1 0 0,1-1-1 0 0,-1 1 1 0 0,1-1 0 0 0,0 0-1 0 0,0 0 1 0 0,-1 0-1 0 0,2-1 1 0 0,-1 0-1 0 0,0 0 1 0 0,0 0 0 0 0,0-1-1 0 0,0 0 1 0 0,0 0-1 0 0,1 0 1 0 0,-1 0-1 0 0,0-1 1 0 0,0 0 0 0 0,0 0-1 0 0,0 0 1 0 0,0-1-1 0 0,0 1 1 0 0,0-1-1 0 0,5-3 1 0 0,-1 0-30 0 0,0 0 0 0 0,-1-1 0 0 0,1 1-1 0 0,-1-2 1 0 0,0 1 0 0 0,-1-1 0 0 0,0 0 0 0 0,0-1 0 0 0,0 1 0 0 0,-1-1 0 0 0,0-1-1 0 0,0 1 1 0 0,-1-1 0 0 0,7-17 0 0 0,-8 16 12 0 0,0-1 0 0 0,-1 1 0 0 0,-1 0 0 0 0,1-1 0 0 0,-2 1 0 0 0,2-20-1 0 0,-4 24-29 0 0,1 0-1 0 0,-1 1 0 0 0,0-1 0 0 0,0 0 0 0 0,-1 1 0 0 0,0-1 0 0 0,0 1 0 0 0,0-1 0 0 0,-1 1 0 0 0,1 0 0 0 0,-1 0 0 0 0,0 0 0 0 0,-1 0 1 0 0,1 0-1 0 0,-9-7 0 0 0,9 8-136 0 0,-1 1 0 0 0,0-1 0 0 0,0 1 1 0 0,0-1-1 0 0,-1 1 0 0 0,1 0 0 0 0,-1 1 0 0 0,0-1 1 0 0,1 1-1 0 0,-1 0 0 0 0,0 0 0 0 0,-9-2 1 0 0,10 4-31 0 0,2 0 12 0 0,0 0-1 0 0,0 0 1 0 0,0 0 0 0 0,-1 1 0 0 0,1-1 0 0 0,0 0-1 0 0,0 1 1 0 0,0 0 0 0 0,0-1 0 0 0,0 1-1 0 0,0 0 1 0 0,0 0 0 0 0,1 0 0 0 0,-1 0 0 0 0,0 0-1 0 0,0 1 1 0 0,1-1 0 0 0,-1 0 0 0 0,1 1-1 0 0,-1-1 1 0 0,-2 4 0 0 0,-14 10-6800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1892 0 0,'0'0'1464'0'0,"0"10"-175"0"0,0-4-3343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1604 0 0,'-127'62'2710'0'0,"123"-59"-2285"0"0,-1-1 1 0 0,1 1-1 0 0,0-1 0 0 0,0 1 0 0 0,0 0 0 0 0,0 0 0 0 0,1 1 0 0 0,-1-1 0 0 0,1 1 0 0 0,0 0 0 0 0,0 0 0 0 0,0 0 1 0 0,-2 5-1 0 0,5-9-356 0 0,0 1 0 0 0,0-1 0 0 0,-1 0 0 0 0,1 0 0 0 0,0 0 0 0 0,0 1 0 0 0,0-1 0 0 0,-1 1 0 0 0,1-1 0 0 0,0 0 0 0 0,0 1 0 0 0,0-1 1 0 0,0 0-1 0 0,0 1 0 0 0,0-1 0 0 0,0 0 0 0 0,0 1 0 0 0,0-1 0 0 0,0 1 0 0 0,0-1 0 0 0,0 0 0 0 0,0 0 0 0 0,0 1 0 0 0,0-1 0 0 0,0 1 0 0 0,1-1 0 0 0,-1 0 1 0 0,0 1-1 0 0,0-1 0 0 0,0 0 0 0 0,1 0 0 0 0,-1 1 0 0 0,0-1 0 0 0,0 0 0 0 0,1 0 0 0 0,-1 1 0 0 0,0-1 0 0 0,0 0 0 0 0,1 0 0 0 0,-1 1 0 0 0,0-1 1 0 0,1 0-1 0 0,-1 0 0 0 0,0 0 0 0 0,1 1 0 0 0,-1-1 0 0 0,0 0 0 0 0,0 0 0 0 0,1 0 0 0 0,-1 0 0 0 0,1 0 0 0 0,-1 0 0 0 0,1 0 0 0 0,0 0 0 0 0,15-2 1087 0 0,-12 1-1032 0 0,-1 0 1 0 0,0-1-1 0 0,0 1 0 0 0,0-1 0 0 0,0 0 1 0 0,1 0-1 0 0,-1 0 0 0 0,-1 0 1 0 0,1-1-1 0 0,-1 1 0 0 0,1 0 0 0 0,2-4 1 0 0,1-2 187 0 0,-1-1 0 0 0,8-15-1 0 0,4-5 228 0 0,-15 26-386 0 0,2-6-55 0 0,-4 9-90 0 0,0 0 0 0 0,0 0 1 0 0,0 0-1 0 0,0-1 0 0 0,0 1 0 0 0,1 0 0 0 0,-1 0 0 0 0,0 0 0 0 0,0 0 0 0 0,0 0 0 0 0,0 0 0 0 0,0 0 0 0 0,0-1 1 0 0,0 1-1 0 0,0 0 0 0 0,0 0 0 0 0,0 0 0 0 0,0 0 0 0 0,0 0 0 0 0,0 0 0 0 0,0 0 0 0 0,0 0 0 0 0,1 0 1 0 0,-1 0-1 0 0,0 0 0 0 0,0 0 0 0 0,0 0 0 0 0,0 0 0 0 0,0 0 0 0 0,0 0 0 0 0,0 0 0 0 0,1 0 0 0 0,-1 0 1 0 0,0 0-1 0 0,0 0 0 0 0,0 0 0 0 0,0 0 0 0 0,0 0 0 0 0,0 0 0 0 0,0 0 0 0 0,0 0 0 0 0,0 0 0 0 0,0 0 0 0 0,0 0 1 0 0,0 0-1 0 0,1 0 0 0 0,-1 0 0 0 0,0 0 0 0 0,0 0 0 0 0,0 0 0 0 0,0 0 0 0 0,0 0 0 0 0,0 0 0 0 0,0 0 1 0 0,0 0-1 0 0,1 0 0 0 0,-1 0 0 0 0,0 0 0 0 0,0 0 0 0 0,0 1 0 0 0,22 74 318 0 0,-22-74-418 0 0,1 0 0 0 0,-1 0 0 0 0,0 0 0 0 0,1 0 0 0 0,-1 0 0 0 0,0 0 0 0 0,1 0 0 0 0,-1 0 0 0 0,1 0 0 0 0,0 0 0 0 0,-1 0 0 0 0,1-1 0 0 0,0 1 0 0 0,0 0 0 0 0,-1 0 0 0 0,1-1 0 0 0,0 1 0 0 0,0 0 0 0 0,0-1 0 0 0,0 1 0 0 0,0-1 0 0 0,0 1 0 0 0,1 0 0 0 0,0-1-125 0 0,0 0 0 0 0,-1 0-1 0 0,1 0 1 0 0,-1 0-1 0 0,1 0 1 0 0,-1 0 0 0 0,1-1-1 0 0,0 1 1 0 0,-1-1-1 0 0,1 1 1 0 0,-1 0-1 0 0,1-1 1 0 0,-1 0 0 0 0,2 0-1 0 0,3-3-793 0 0,0 0-1 0 0,-1 0 0 0 0,0 0 1 0 0,0 0-1 0 0,-1-1 1 0 0,8-9-1 0 0,12-19-3003 0 0,-13 15 2067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13 1648 0 0,'0'0'3832'0'0,"0"-1"-3785"0"0,0 1 0 0 0,0-1 0 0 0,0 1 0 0 0,0-1 0 0 0,0 1 0 0 0,0-1 0 0 0,0 1 0 0 0,0-1 0 0 0,0 1 0 0 0,0-1 0 0 0,-1 1 0 0 0,1 0 0 0 0,0-1 0 0 0,0 1 0 0 0,0-1 0 0 0,-1 1 0 0 0,1-1 0 0 0,0 1 0 0 0,-1 0 1 0 0,1-1-1 0 0,0 1 0 0 0,-1 0 0 0 0,1-1 0 0 0,-1 1 0 0 0,1 0 0 0 0,0 0 0 0 0,-1-1 0 0 0,1 1 0 0 0,-1 0 0 0 0,1 0 0 0 0,-1 0 0 0 0,1 0 0 0 0,-1-1 0 0 0,1 1 0 0 0,-1 0 0 0 0,1 0 0 0 0,-1 0 0 0 0,1 0 0 0 0,-1 0 0 0 0,1 0 0 0 0,-1 0 0 0 0,1 0 0 0 0,-1 1 0 0 0,-47 38 540 0 0,45-37-520 0 0,0 1-1 0 0,0 1 1 0 0,0-1-1 0 0,1 0 1 0 0,-1 1-1 0 0,1-1 1 0 0,0 1-1 0 0,0 0 1 0 0,0-1-1 0 0,1 1 1 0 0,0 0-1 0 0,-1 0 1 0 0,1 0-1 0 0,0 0 1 0 0,0 6-1 0 0,-4 27 861 0 0,3-34-835 0 0,1 1 0 0 0,0-1 0 0 0,0 0 0 0 0,0 1 0 0 0,1-1 1 0 0,-1 1-1 0 0,1-1 0 0 0,0 1 0 0 0,0-1 0 0 0,0 0 0 0 0,0 1 1 0 0,1-1-1 0 0,-1 1 0 0 0,1-1 0 0 0,0 1 0 0 0,0-1 0 0 0,0 0 1 0 0,1 0-1 0 0,-1 0 0 0 0,1 1 0 0 0,-1-1 0 0 0,4 3 0 0 0,6 14 431 0 0,3 5 87 0 0,-8-21-496 0 0,-1 0 0 0 0,1 0-1 0 0,0 0 1 0 0,0 0 0 0 0,1-1 0 0 0,-1 0-1 0 0,0-1 1 0 0,1 1 0 0 0,0-1-1 0 0,0 0 1 0 0,0-1 0 0 0,0 0 0 0 0,10 1-1 0 0,-14-2-43 0 0,19-3 27 0 0,-17 2-101 0 0,1-1 1 0 0,-1 0-1 0 0,1 0 1 0 0,-1 0-1 0 0,0-1 1 0 0,0 1-1 0 0,0-1 0 0 0,0 0 1 0 0,0-1-1 0 0,-1 1 1 0 0,0-1-1 0 0,1 0 0 0 0,-2 0 1 0 0,1-1-1 0 0,0 1 1 0 0,-1-1-1 0 0,1 1 0 0 0,-1-1 1 0 0,-1 0-1 0 0,3-6 1 0 0,-2 6-21 0 0,-1-1-1 0 0,0 1 1 0 0,0-1 0 0 0,-1 0 0 0 0,0 1 0 0 0,0-1 0 0 0,0 0 0 0 0,0 0 0 0 0,-1 0-1 0 0,0 0 1 0 0,-1 1 0 0 0,1-1 0 0 0,-1 0 0 0 0,0 0 0 0 0,0 0 0 0 0,-3-7-1 0 0,1 6-77 0 0,0-1 0 0 0,0 1 0 0 0,0 0-1 0 0,-1 1 1 0 0,0-1 0 0 0,-1 1 0 0 0,1-1-1 0 0,-1 1 1 0 0,0 1 0 0 0,-1-1 0 0 0,-6-5-1 0 0,8 8 24 0 0,-1 1-1 0 0,1 0 1 0 0,-1 0 0 0 0,1 0-1 0 0,-1 0 1 0 0,0 1-1 0 0,0 0 1 0 0,-6-1-1 0 0,7 1 24 0 0,1 1-35 0 0,-38 5-1112 0 0,27-1-90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2096 0 0,'0'0'16050'0'0,"44"-23"-13823"0"0,-17 14-2092 0 0,-25 8-112 0 0,3 2-374 0 0,-3 0 333 0 0,0-1-1 0 0,-1 1 1 0 0,1-1 0 0 0,0 1-1 0 0,-1 0 1 0 0,1-1 0 0 0,-1 1-1 0 0,1 0 1 0 0,-1 0 0 0 0,1 0-1 0 0,-1 0 1 0 0,0 0 0 0 0,0 0-1 0 0,1 1 1 0 0,-1-1 0 0 0,0 0-1 0 0,0 1 1 0 0,0-1 0 0 0,0 0-1 0 0,1 3 1 0 0,-1-1-107 0 0,-11 26-197 0 0,-15 24-158 0 0,24-51 514 0 0,3 2-149 0 0,1 0 132 0 0,-1-1 1 0 0,1 1-1 0 0,0-1 0 0 0,0 1 1 0 0,0-1-1 0 0,1 0 0 0 0,-1 0 1 0 0,1-1-1 0 0,0 1 1 0 0,0-1-1 0 0,0 1 0 0 0,0-1 1 0 0,4 1-1 0 0,-3 0-25 0 0,34 22-70 0 0,-29-18 51 0 0,-1 1 1 0 0,-1 0-1 0 0,1 0 1 0 0,-1 1-1 0 0,0 0 1 0 0,7 13-1 0 0,-14-21 23 0 0,-1 0-1 0 0,1 1 0 0 0,-1-1 0 0 0,0 0 0 0 0,1 1 0 0 0,-1-1 0 0 0,0 0 1 0 0,0 1-1 0 0,0-1 0 0 0,0 1 0 0 0,0-1 0 0 0,0 0 0 0 0,0 1 0 0 0,-1-1 1 0 0,1 1-1 0 0,0-1 0 0 0,-1 0 0 0 0,1 1 0 0 0,-1-1 0 0 0,0 0 0 0 0,1 0 1 0 0,-1 0-1 0 0,0 1 0 0 0,-1 0 0 0 0,-26 30-157 0 0,8-18-323 0 0,0-1 1 0 0,-34 16-1 0 0,20-11-2884 0 0,3 0-3282 0 0,26-17 3089 0 0,-9 1 1933 0 0,10-1 143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1400 0 0,'0'0'24022'0'0,"37"-15"-47246"0"0,-30 12 21534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2384 0 0,'0'0'6613'0'0,"-9"14"3839"0"0,14 116-10433 0 0,-5-25-3598 0 0,9-49-8208 0 0,-9-54 10029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4156 0 0,'0'0'6787'0'0,"-9"3"-6212"0"0,-65 14 1834 0 0,71-16-2041 0 0,-2-1-41 0 0,-78 4-1276 0 0,52-1-2948 0 0,0 0-3746 0 0,29-2 6194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4268 0 0,'0'0'5151'0'0,"14"11"-1812"0"0,-8 1-2582 0 0,-1 1 0 0 0,-1 1 0 0 0,0-1 1 0 0,-1 1-1 0 0,3 21 0 0 0,1 5-3 0 0,-6-34-771 0 0,-1 0 1 0 0,1 1-1 0 0,-1-1 1 0 0,-1 0-1 0 0,1 1 1 0 0,-1-1-1 0 0,0 0 1 0 0,0 1-1 0 0,-1-1 1 0 0,0 0-1 0 0,0 0 1 0 0,-1 0-1 0 0,1 0 1 0 0,-1-1-1 0 0,0 1 1 0 0,-1-1-1 0 0,0 0 1 0 0,1 0-1 0 0,-6 6 1 0 0,-3-2-479 0 0,-15 3-6708 0 0,24-12 4737 0 0,-1-2 251 0 0,-15-6 241 0 0,7 1 258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4084 0 0,'14'-11'3245'0'0,"0"2"307"0"0,-1-1-1584 0 0,1 3-1936 0 0,-5-4-5868 0 0,0 2 7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76 1000 0 0,'0'0'3091'0'0,"-2"-5"-2507"0"0,-10-5 5139 0 0,12 34 866 0 0,0-14-8615 0 0,6 27 2290 0 0,-1-20-209 0 0,-1 17 10 0 0,-4-26-43 0 0,0-4-2 0 0,1 0 1 0 0,-1 0-1 0 0,1 0 0 0 0,0 0 1 0 0,0 0-1 0 0,0-1 1 0 0,0 1-1 0 0,1 0 1 0 0,-1-1-1 0 0,4 6 0 0 0,-3-4-3 0 0,0 0-1 0 0,0 1 0 0 0,1-1 0 0 0,-1 0 1 0 0,1 0-1 0 0,1-1 0 0 0,-1 1 0 0 0,1 0 0 0 0,-1-1 1 0 0,1 0-1 0 0,5 4 0 0 0,-6-6 27 0 0,11 4 185 0 0,7 2 327 0 0,-13-8-398 0 0,-1 0 0 0 0,0-1 1 0 0,0 0-1 0 0,0-1 0 0 0,1 1 0 0 0,-2-2 0 0 0,1 1 0 0 0,0-1 0 0 0,0 1 0 0 0,-1-2 1 0 0,1 1-1 0 0,-1-1 0 0 0,0 0 0 0 0,0 0 0 0 0,-1-1 0 0 0,1 0 0 0 0,7-9 0 0 0,-10 11-77 0 0,0-1-1 0 0,-1 0 1 0 0,0-1-1 0 0,0 1 0 0 0,0 0 1 0 0,0-1-1 0 0,-1 1 1 0 0,3-9-1 0 0,6-16 23 0 0,-9 25-84 0 0,0 0-1 0 0,1 0 0 0 0,-2 0 1 0 0,1 0-1 0 0,0 0 0 0 0,-1 0 1 0 0,0-1-1 0 0,0 1 1 0 0,0 0-1 0 0,0 0 0 0 0,-1 0 1 0 0,1 0-1 0 0,-2-5 0 0 0,0-1 33 0 0,2 5-60 0 0,0 0 0 0 0,0 0 0 0 0,-1 0 0 0 0,1 0 0 0 0,-1 0 0 0 0,-1 1 0 0 0,1-1 0 0 0,-1 0 0 0 0,1 1 0 0 0,-1-1 0 0 0,-1 1-1 0 0,1-1 1 0 0,0 1 0 0 0,-1 0 0 0 0,0 0 0 0 0,0 0 0 0 0,0 1 0 0 0,-1-1 0 0 0,-5-4 0 0 0,7 7-64 0 0,-46-14-160 0 0,32 15 224 0 0,12 0 15 0 0,-17 3 80 0 0,-13 4-148 0 0,31-6 40 0 0,-32 10 4 0 0,20 5 604 0 0,14-15-1371 0 0,1 0 0 0 0,-1 1-1 0 0,1-1 1 0 0,0 1 0 0 0,0-1 0 0 0,0 0-1 0 0,0 1 1 0 0,0-1 0 0 0,0 1-1 0 0,0-1 1 0 0,0 1 0 0 0,1-1 0 0 0,-1 0-1 0 0,1 3 1 0 0,3 17-5675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3192 0 0,'0'0'18330'0'0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31 2988 0 0,'-15'-20'796'0'0,"12"16"2237"0"0,-15-1-454 0 0,11 7-2376 0 0,0 0 0 0 0,0 0 0 0 0,0 1 0 0 0,0 0 0 0 0,1 0 0 0 0,-1 1 1 0 0,1 0-1 0 0,0 0 0 0 0,0 1 0 0 0,-6 5 0 0 0,8-7-48 0 0,1 1-1 0 0,-1-1 0 0 0,1 1 1 0 0,0 0-1 0 0,0 0 1 0 0,1 0-1 0 0,-1 0 0 0 0,1 0 1 0 0,0 0-1 0 0,0 1 0 0 0,0-1 1 0 0,1 1-1 0 0,-1-1 1 0 0,1 1-1 0 0,0 0 0 0 0,0 7 1 0 0,1-9 122 0 0,2 1-4 0 0,1 7 26 0 0,1 0-1 0 0,1-1 0 0 0,0 1 0 0 0,10 14 0 0 0,-10-17-173 0 0,0 0 0 0 0,1-1-1 0 0,0 0 1 0 0,1 0 0 0 0,-1 0 0 0 0,1-1-1 0 0,0 0 1 0 0,1 0 0 0 0,-1-1 0 0 0,17 9-1 0 0,-18-12-102 0 0,0 0 0 0 0,1 0-1 0 0,-1-1 1 0 0,0 0-1 0 0,1 0 1 0 0,-1-1 0 0 0,1 1-1 0 0,-1-1 1 0 0,1-1-1 0 0,-1 1 1 0 0,0-1 0 0 0,1 0-1 0 0,-1-1 1 0 0,0 1-1 0 0,0-1 1 0 0,1-1 0 0 0,-1 1-1 0 0,-1-1 1 0 0,11-6-1 0 0,-15 9-14 0 0,15-8 38 0 0,-1-1 0 0 0,0 0 1 0 0,-1-1-1 0 0,20-17 0 0 0,-26 16 21 0 0,-4 7-64 0 0,-1-1 1 0 0,-1 1-1 0 0,1-1 0 0 0,-1 0 0 0 0,0 0 1 0 0,0 1-1 0 0,0-1 0 0 0,-1-1 0 0 0,0 1 1 0 0,1 0-1 0 0,-2 0 0 0 0,1 0 1 0 0,-1-1-1 0 0,0 1 0 0 0,-1-9 0 0 0,1-4 94 0 0,-1 15-124 0 0,1-1 1 0 0,-1 1-1 0 0,1-1 0 0 0,-1 1 1 0 0,0-1-1 0 0,0 1 0 0 0,0-1 0 0 0,-1 1 1 0 0,0 0-1 0 0,1 0 0 0 0,-1-1 1 0 0,0 1-1 0 0,0 1 0 0 0,-3-4 1 0 0,0-2-39 0 0,3 7 50 0 0,1-1-1 0 0,-1 0 0 0 0,1 1 1 0 0,-1-1-1 0 0,0 1 0 0 0,0-1 0 0 0,1 1 1 0 0,-1 0-1 0 0,0 0 0 0 0,0 0 1 0 0,0 0-1 0 0,0 0 0 0 0,-1 0 1 0 0,-2-1-1 0 0,-1 1-13 0 0,0 0-1 0 0,0 1 1 0 0,0-1 0 0 0,0 1 0 0 0,-1 0 0 0 0,1 1-1 0 0,-11 1 1 0 0,-1 2-140 0 0,1 0 1 0 0,0 1-1 0 0,-20 9 0 0 0,-17 14-3651 0 0,40-13 64 0 0,7-2-2798 0 0,4-1 4901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1 232 0 0,'0'0'-132'0'0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4176 0 0,'6'102'6016'0'0,"17"48"-2157"0"0,-20-139-3744 0 0,-1 4-430 0 0,1 1 0 0 0,1 0 0 0 0,1-1 1 0 0,0 0-1 0 0,9 19 0 0 0,-5-22-1111 0 0,-7-10 389 0 0,0 1 0 0 0,1-1 0 0 0,-1 1 0 0 0,1-1 0 0 0,0-1 0 0 0,-1 2 0 0 0,1-2 0 0 0,4 3-1 0 0,-6-4-399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2864 0 0,'10'-2'6910'0'0,"-9"10"-6564"0"0,-1 0 1 0 0,0 0-1 0 0,0 0 0 0 0,0 0 0 0 0,-1 0 1 0 0,-4 15-1 0 0,4-20-1 0 0,-3 26 694 0 0,3-28-867 0 0,0 0 1 0 0,0 0 0 0 0,1 1-1 0 0,-1-1 1 0 0,0 0-1 0 0,1 1 1 0 0,0-1-1 0 0,-1 1 1 0 0,1-1-1 0 0,0 1 1 0 0,-1-1-1 0 0,1 1 1 0 0,0-1-1 0 0,0 1 1 0 0,0-1-1 0 0,1 1 1 0 0,-1-1 0 0 0,0 0-1 0 0,0 1 1 0 0,1-1-1 0 0,-1 1 1 0 0,1-1-1 0 0,0 3 1 0 0,1-3-11 0 0,-1-1 1 0 0,0 1 0 0 0,0-1 0 0 0,0 1 0 0 0,1-1-1 0 0,-1 1 1 0 0,0-1 0 0 0,0 0 0 0 0,1 1 0 0 0,-1-1-1 0 0,0 0 1 0 0,1 0 0 0 0,-1 0 0 0 0,0 0 0 0 0,1 0-1 0 0,-1 0 1 0 0,0-1 0 0 0,1 1 0 0 0,-1 0-1 0 0,2-1 1 0 0,3-1-133 0 0,-2 0-67 0 0,64-32-2450 0 0,-24 14-3715 0 0,2-9-4288 0 0,-28 16 8871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3296 0 0,'0'0'5391'0'0,"-1"9"-4694"0"0,-47 255 5842 0 0,42-166-4849 0 0,4-46-2241 0 0,-2-6-4030 0 0,3-45 4031 0 0,1 1 0 0 0,0-1 0 0 0,-1 1 0 0 0,1-1 0 0 0,-1 1 0 0 0,1-1 0 0 0,-1 1 0 0 0,0-1 0 0 0,0 0 0 0 0,1 1 0 0 0,-1-1 0 0 0,0 0 0 0 0,0 0 0 0 0,0 1 0 0 0,0-1 0 0 0,-1 0 0 0 0,1 0 0 0 0,0 0 0 0 0,-3 1 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2024 0 0,'0'0'10324'0'0,"6"1"-9800"0"0,15 3-31 0 0,-16-3 2299 0 0,29-9-773 0 0,5 2-1973 0 0,-35 5-34 0 0,12-4-754 0 0,15-5-2851 0 0,-29 9 2445 0 0,11-7-9382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76 140 604 0 0,'0'0'7483'0'0,"-1"-6"-7337"0"0,-7-55 1250 0 0,8 58-1032 0 0,-2 0-139 0 0,1 0 0 0 0,0-1 1 0 0,-1 1-1 0 0,1-1 0 0 0,1 0 0 0 0,-1 1 1 0 0,0-1-1 0 0,1 1 0 0 0,0-1 0 0 0,0-5 0 0 0,-1-16-113 0 0,-5 33 55 0 0,-1 6-144 0 0,3-8-125 0 0,3-4 69 0 0,-2 8 85 0 0,-24 47-5 0 0,26-55-71 0 0,1-2-1 0 0,-1 1 29 0 0,0-1-1 0 0,1 1 1 0 0,-1 0-1 0 0,1-1 1 0 0,-1 1-1 0 0,1-1 1 0 0,-1 1-1 0 0,1 0 1 0 0,-1 0-1 0 0,1-1 1 0 0,0 1-1 0 0,-1 0 1 0 0,1 0-1 0 0,0-1 1 0 0,0 1-1 0 0,-1 0 1 0 0,1 0-1 0 0,0 0 1 0 0,0-1 0 0 0,0 1-1 0 0,0 0 1 0 0,0 0-1 0 0,0 0 1 0 0,1 1-1 0 0,-2 27-112 0 0,6-6 445 0 0,-3-17-3344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 0 0,'0'0'15602'0'0,"4"6"-15479"0"0,25 44 29 0 0,-7-11-479 0 0,2-1 1 0 0,50 63-1 0 0,-60-84-719 0 0,25 26-11116 0 0,-37-41 10229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3152 0 0,'0'0'4565'0'0,"2"7"-3825"0"0,6 20-110 0 0,-7-25-567 0 0,-1 0 1 0 0,0 0 0 0 0,0 0-1 0 0,1 0 1 0 0,-1 0-1 0 0,-1 0 1 0 0,1 0-1 0 0,0 0 1 0 0,0 0 0 0 0,-1 0-1 0 0,1 0 1 0 0,-1 0-1 0 0,0 0 1 0 0,1 0-1 0 0,-1-1 1 0 0,-2 4 0 0 0,-1 6 290 0 0,-14 38 746 0 0,-1-1 1 0 0,-44 79-1 0 0,55-112-921 0 0,0 1-64 0 0,-4 6 82 0 0,0 0 1 0 0,-2-1-1 0 0,-26 33 0 0 0,39-52-140 0 0,-2 2 84 0 0,1 1 0 0 0,-1-1 1 0 0,1 0-1 0 0,-1 0 0 0 0,0 0 0 0 0,0 0 1 0 0,-1 0-1 0 0,-4 3 0 0 0,3-2 2089 0 0,3 1-2098 0 0,2-6-128 0 0,0 1 0 0 0,-1-1 0 0 0,1 0 0 0 0,0 1 0 0 0,0-1 0 0 0,-1 0 1 0 0,1 0-1 0 0,0 1 0 0 0,0-1 0 0 0,0 0 0 0 0,-1 1 0 0 0,1-1 0 0 0,0 0 0 0 0,0 1 1 0 0,0-1-1 0 0,0 0 0 0 0,0 1 0 0 0,0-1 0 0 0,0 1 0 0 0,0-1 0 0 0,0 0 1 0 0,0 1-1 0 0,0-1 0 0 0,0 0 0 0 0,0 1 0 0 0,0-1 0 0 0,0 1 0 0 0,0-1 0 0 0,0 0 1 0 0,0 1-1 0 0,0-1 0 0 0,1 0 0 0 0,-1 1 0 0 0,0-1 0 0 0,0 1 0 0 0,9 24-39 0 0,-1 1 1 0 0,-1 0-1 0 0,-2 1 0 0 0,5 52 0 0 0,-5-35 17 0 0,-1 50-1044 0 0,-4-90 614 0 0,3 3-419 0 0,-1 1-1688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 1976 0 0,'3'-7'5602'0'0,"-11"14"-5553"0"0,5-5-13 0 0,0 0-1 0 0,0 1 0 0 0,0-1 0 0 0,1 1 1 0 0,-1-1-1 0 0,1 1 0 0 0,0 0 0 0 0,-3 5 1 0 0,4-7 84 0 0,-38 42 595 0 0,34-38-481 0 0,2 1 0 0 0,-1 0 0 0 0,1 1 0 0 0,0-1 0 0 0,-4 12 0 0 0,-4 8 403 0 0,9-19-353 0 0,0-1 0 0 0,1 1 0 0 0,0 0 0 0 0,0-1 0 0 0,1 1 0 0 0,-1 0 0 0 0,2 0 0 0 0,-1-1 0 0 0,2 10 0 0 0,-1-14-193 0 0,1 0 1 0 0,-1 0-1 0 0,1 0 1 0 0,0-1 0 0 0,0 1-1 0 0,0 0 1 0 0,0-1-1 0 0,0 1 1 0 0,0-1 0 0 0,0 1-1 0 0,0-1 1 0 0,0 0-1 0 0,1 0 1 0 0,-1 0-1 0 0,4 1 1 0 0,-2-1 31 0 0,24-3 193 0 0,-24 1-263 0 0,43-15-1022 0 0,-41 13-334 0 0,0 0 0 0 0,0-1 1 0 0,-1 0-1 0 0,1 1 0 0 0,-1-2 1 0 0,1 1-1 0 0,-1-1 0 0 0,-1 1 1 0 0,7-9-1 0 0,-4 2-167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4124 0 0,'0'0'7998'0'0,"1"6"-7619"0"0,2 9 9 0 0,-1 0 1 0 0,-1 1-1 0 0,-1-1 0 0 0,0 0 0 0 0,-4 31 0 0 0,-20 88 1115 0 0,19-108-1277 0 0,-8 35 180 0 0,-52 330 1562 0 0,52-285-1560 0 0,4-39-422 0 0,0 76 1 0 0,3-91-487 0 0,6-49 190 0 0,-2 11-499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3908 0 0,'25'-25'7840'0'0,"-19"19"-7243"0"0,1 0 1 0 0,-1 1-1 0 0,1 0 0 0 0,0 0 0 0 0,0 1 1 0 0,1 0-1 0 0,11-4 0 0 0,-17 7-327 0 0,1 1-209 0 0,1 0 1 0 0,-1 0 0 0 0,0 0-1 0 0,1 0 1 0 0,-1 1 0 0 0,0 0-1 0 0,1-1 1 0 0,-1 1 0 0 0,0 0-1 0 0,0 1 1 0 0,0-1 0 0 0,0 0-1 0 0,0 1 1 0 0,0 0 0 0 0,0 0-1 0 0,0 0 1 0 0,-1 0 0 0 0,1 0-1 0 0,-1 0 1 0 0,3 4 0 0 0,-4-4-53 0 0,1 1 0 0 0,-1-1 0 0 0,0 1-1 0 0,0-1 1 0 0,0 1 0 0 0,0 0 0 0 0,0 0 0 0 0,-1-1 0 0 0,1 1 0 0 0,-1 0 0 0 0,0 0 0 0 0,0 0 0 0 0,0 3 0 0 0,-1 2 24 0 0,-1 0 0 0 0,1 0 0 0 0,-1 0 0 0 0,0-1 0 0 0,-1 1 0 0 0,-5 10 0 0 0,4-9 30 0 0,0 0 0 0 0,1 0 0 0 0,0 0 0 0 0,-3 16 0 0 0,6-22-130 0 0,-14 31 1367 0 0,14-32-1203 0 0,1 0 1 0 0,-1-1-1 0 0,1 1 1 0 0,-1 0 0 0 0,1 0-1 0 0,0 0 1 0 0,0 0 0 0 0,-1-1-1 0 0,2 1 1 0 0,-1 0 0 0 0,0-1-1 0 0,0 1 1 0 0,0-1 0 0 0,1 1-1 0 0,-1-1 1 0 0,1 0 0 0 0,-1 1-1 0 0,1-1 1 0 0,-1 0 0 0 0,3 1-1 0 0,-2-1-53 0 0,25 1 202 0 0,-22-2-166 0 0,17 0-63 0 0,76 0-618 0 0,27 0-2751 0 0,-35 4-8249 0 0,-41-5 7650 0 0,-31 0 2292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4012 0 0,'0'0'10629'0'0,"8"1"-9901"0"0,7 1 23 0 0,-1-2-1 0 0,1 0 1 0 0,19-2-1 0 0,66-8 907 0 0,66-3-2990 0 0,-118 18-1353 0 0,-27-1-1173 0 0,0-2-6159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5056 0 0,'1'-11'5827'0'0,"3"6"-4115"0"0,-4 5-1520 0 0,0 0 0 0 0,0 0 0 0 0,0 0 0 0 0,0-1 0 0 0,1 1 0 0 0,-1 0 0 0 0,0 0 0 0 0,0-1 0 0 0,0 1-1 0 0,0 0 1 0 0,1 0 0 0 0,-1 0 0 0 0,0 0 0 0 0,0-1 0 0 0,1 1 0 0 0,-1 0 0 0 0,0 0 0 0 0,0 0 0 0 0,1 0 0 0 0,-1 0 0 0 0,0 0 0 0 0,1 0 0 0 0,-1 0-1 0 0,0 0 1 0 0,0 0 0 0 0,0 0 0 0 0,1 0 0 0 0,-1 0 0 0 0,0 0 0 0 0,0 0 0 0 0,1 0 0 0 0,-1 0 0 0 0,0 0 0 0 0,1 0 0 0 0,-1 1 0 0 0,0-1 0 0 0,0 0-1 0 0,12 13 1081 0 0,-2 1 0 0 0,12 18 0 0 0,-10-13-563 0 0,16 17 0 0 0,-21-27-633 0 0,0 0-559 0 0,0-1 0 0 0,1 0 1 0 0,-1-1-1 0 0,11 8 0 0 0,-16-14-162 0 0,1 2 1 0 0,0-2 0 0 0,0 1-1 0 0,0-1 1 0 0,1 0 0 0 0,-1 0-1 0 0,0 0 1 0 0,0 0-1 0 0,0 0 1 0 0,1-1 0 0 0,-1 1-1 0 0,0-1 1 0 0,1 0 0 0 0,-1 0-1 0 0,0 0 1 0 0,0 0-1 0 0,7-2 1 0 0,-6 1-237 0 0,1 0 0 0 0,-1-1 0 0 0,0 0 0 0 0,1 0 0 0 0,-1 0 0 0 0,0 0 0 0 0,0 0 0 0 0,0-1 0 0 0,5-4 0 0 0,0-1-850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4604 0 0,'0'0'11303'0'0,"7"0"-10592"0"0,20 1-29 0 0,-20-1-12 0 0,-2 0-150 0 0,14 0-51 0 0,-15 0-49 0 0,1 0 2 0 0,64-3 654 0 0,-4 1-1165 0 0,-22-1-3047 0 0,-7 0-2589 0 0,-1-3-3723 0 0,-32 6 7877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 1676 0 0,'0'0'13865'0'0,"0"0"-13806"0"0,0-1 0 0 0,0 1 0 0 0,0 0-1 0 0,0-1 1 0 0,1 1 0 0 0,-1 0 0 0 0,0-1-1 0 0,0 1 1 0 0,0 0 0 0 0,0-1 0 0 0,1 1-1 0 0,-1 0 1 0 0,0 0 0 0 0,0-1 0 0 0,0 1-1 0 0,1 0 1 0 0,-1-1 0 0 0,0 1 0 0 0,0 0-1 0 0,1 0 1 0 0,-1 0 0 0 0,0-1 0 0 0,1 1-1 0 0,-1 0 1 0 0,0 0 0 0 0,1 0 0 0 0,-1 0-1 0 0,0 0 1 0 0,1-1 0 0 0,-1 1 0 0 0,0 0-1 0 0,1 0 1 0 0,-1 0 0 0 0,1 0 0 0 0,-1 0-1 0 0,0 0 1 0 0,1 0 0 0 0,-1 0 0 0 0,0 1-1 0 0,1-1 1 0 0,-1 0 0 0 0,0 0 0 0 0,1 0-1 0 0,3 6 50 0 0,-1 0 0 0 0,1-1 0 0 0,-1 1 0 0 0,-1 1-1 0 0,1-1 1 0 0,3 13 0 0 0,-4-9-105 0 0,-1 1 1 0 0,0-1-1 0 0,0 1 0 0 0,-1 0 0 0 0,0 0 0 0 0,-1-1 1 0 0,0 1-1 0 0,-1 0 0 0 0,0-1 0 0 0,-1 0 1 0 0,0 1-1 0 0,0-1 0 0 0,-1 0 0 0 0,0 0 1 0 0,-1-1-1 0 0,0 1 0 0 0,-1-1 0 0 0,0 0 1 0 0,0-1-1 0 0,-9 10 0 0 0,7-10-449 0 0,0 0 0 0 0,-1 0 0 0 0,1-1 0 0 0,-2 0 0 0 0,1-1 0 0 0,-1 0 0 0 0,-11 6 0 0 0,-8-4-5966 0 0,25-8 4190 0 0,0-2 279 0 0,-13-9 147 0 0,6 2 96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3828 0 0,'0'0'3433'0'0,"3"-2"-4116"0"0,12-10 6877 0 0,-11 10-9034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1072 0 0,'0'0'3034'0'0,"-5"6"-2846"0"0,-3 1 55 0 0,2 1-1 0 0,-1 0 0 0 0,1 1 1 0 0,0-1-1 0 0,1 1 0 0 0,0 0 1 0 0,0 1-1 0 0,1-1 0 0 0,0 1 0 0 0,1 0 1 0 0,0 0-1 0 0,1 0 0 0 0,-2 11 1 0 0,4 62 2370 0 0,1-80-2424 0 0,-1 1-1 0 0,1-1 0 0 0,-1 1 0 0 0,1-1 1 0 0,0 1-1 0 0,1-1 0 0 0,-1 1 0 0 0,1-1 1 0 0,-1 0-1 0 0,1 0 0 0 0,0 0 0 0 0,0 0 1 0 0,0 0-1 0 0,1 0 0 0 0,-1 0 0 0 0,1-1 1 0 0,-1 1-1 0 0,1-1 0 0 0,5 3 0 0 0,3-3-12 0 0,0 0 0 0 0,0-1 0 0 0,1 0 0 0 0,-1-1 0 0 0,0-1 0 0 0,0 1 0 0 0,0-2 0 0 0,0 0 0 0 0,0 0 0 0 0,0-1 0 0 0,11-4 0 0 0,-17 5-192 0 0,0 0 1 0 0,0 0-1 0 0,-1-1 1 0 0,1 0-1 0 0,-1 0 0 0 0,0 0 1 0 0,0 0-1 0 0,0-1 1 0 0,0 1-1 0 0,0-1 0 0 0,-1 0 1 0 0,0 0-1 0 0,0-1 1 0 0,0 1-1 0 0,0 0 1 0 0,-1-1-1 0 0,1 0 0 0 0,-1 0 1 0 0,0 1-1 0 0,-1-1 1 0 0,1-1-1 0 0,-1 1 1 0 0,0 0-1 0 0,0-8 0 0 0,0 5-22 0 0,1 1 8 0 0,0 0 1 0 0,-1-1-1 0 0,0 0 1 0 0,-1 1-1 0 0,1-1 0 0 0,-1 1 1 0 0,-1-9-1 0 0,0 12 11 0 0,0 0-1 0 0,-1 1 1 0 0,1-1-1 0 0,0 1 1 0 0,-1-1-1 0 0,0 1 1 0 0,0 0 0 0 0,-3-4-1 0 0,4 5 6 0 0,0 0 1 0 0,0 1 1 0 0,-1-1-1 0 0,1 0 0 0 0,-1 1 1 0 0,1-1-1 0 0,-1 1 1 0 0,0 0-1 0 0,0 0 0 0 0,1-1 1 0 0,-1 1-1 0 0,0 0 1 0 0,0 1-1 0 0,0-1 0 0 0,0 0 1 0 0,0 0-1 0 0,0 1 1 0 0,-1-1-1 0 0,1 1 0 0 0,0 0 1 0 0,0 0-1 0 0,0 0 1 0 0,0 0-1 0 0,0 0 0 0 0,-1 0 1 0 0,1 0-1 0 0,0 1 1 0 0,-4 0-1 0 0,-3 2-144 0 0,0 0 0 0 0,0 1 0 0 0,0 0 0 0 0,-12 7 0 0 0,19-9 66 0 0,0-1-169 0 0,-30 20-2654 0 0,20-13-2561 0 0,1-3 1693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4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 2752 0 0,'0'0'17431'0'0,"-2"-3"-17253"0"0,-3-11-43 0 0,3 11 507 0 0,0 2-765 0 0,-8-4 96 0 0,8 4 179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4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1256 0 0,'3'-4'8144'0'0,"-6"72"-6382"0"0,20 291 2175 0 0,-11-274-3404 0 0,-9-54-404 0 0,2-17-2612 0 0,0-5-3370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4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1 408 0 0,'0'0'5375'0'0,"-7"3"-5257"0"0,-20 8-136 0 0,20-8-7 0 0,-22 32-1689 0 0,17-30 146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2344 0 0,'0'0'13847'0'0,"-9"16"-13161"0"0,4 23-315 0 0,2-1 0 0 0,2 1 0 0 0,4 42-1 0 0,0 1-600 0 0,-1-47 452 0 0,-1-21-3860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2088 0 0,'0'0'5286'0'0,"2"-9"-4333"0"0,0 3 2210 0 0,14-34-1394 0 0,-15 37-1605 0 0,0 1 8 0 0,2-8-31 0 0,0 3-26 0 0,1 1-1 0 0,-1-1 1 0 0,1 1-1 0 0,0-1 1 0 0,10-10 0 0 0,4-6 216 0 0,-17 21-247 0 0,1 0-34 0 0,-1 0-54 0 0,1-1 0 0 0,0 1 1 0 0,0 0-1 0 0,0-1 1 0 0,0 1-1 0 0,1 0 0 0 0,-1 0 1 0 0,0 0-1 0 0,1 1 0 0 0,-1-1 1 0 0,1 1-1 0 0,0-1 0 0 0,0 1 1 0 0,3-1-1 0 0,-4 2-10 0 0,1-1 0 0 0,-1 1 1 0 0,0 0-1 0 0,0 1 0 0 0,1-1 0 0 0,-1 0 0 0 0,0 1 0 0 0,0-1 0 0 0,0 1 0 0 0,0-1 0 0 0,3 2 1 0 0,1 1-10 0 0,1-1 21 0 0,5 46-180 0 0,-13-43 164 0 0,0 1 0 0 0,0-1 1 0 0,0 1-1 0 0,-1-1 1 0 0,0 0-1 0 0,0 0 0 0 0,-1 0 1 0 0,1 0-1 0 0,-1 0 1 0 0,0-1-1 0 0,-7 9 1 0 0,-8 14-38 0 0,17-26 46 0 0,-27 36 195 0 0,16-14-227 0 0,12-21 431 0 0,-1-1-355 0 0,1-1 1 0 0,0 1-1 0 0,-1-1 0 0 0,1 1 0 0 0,0 0 0 0 0,0-1 0 0 0,-1 1 1 0 0,1-1-1 0 0,0 1 0 0 0,0 0 0 0 0,0-1 0 0 0,0 1 0 0 0,0 0 0 0 0,0-1 1 0 0,0 1-1 0 0,0 0 0 0 0,0-1 0 0 0,0 1 0 0 0,0-1 0 0 0,0 1 0 0 0,1 0 1 0 0,-1-1-1 0 0,0 1 0 0 0,0-1 0 0 0,1 1 0 0 0,-1 0 0 0 0,1 0 0 0 0,9 2 49 0 0,24 14 205 0 0,-32-15-265 0 0,1 0-67 0 0,0 1 0 0 0,-1-1-1 0 0,1 1 1 0 0,0 0 0 0 0,-1 0-1 0 0,0 0 1 0 0,1 0 0 0 0,-1 0 0 0 0,0 0-1 0 0,-1 1 1 0 0,1-1 0 0 0,1 5-1 0 0,-7 1 66 0 0,0 0 0 0 0,0-1 0 0 0,-1 1 0 0 0,-1-1-1 0 0,1 0 1 0 0,-1 0 0 0 0,0 0 0 0 0,-1-1 0 0 0,-8 8-1 0 0,-32 26-1991 0 0,4-11-5946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1 672 0 0,'0'0'5012'0'0,"-2"7"-4786"0"0,-4 22 13 0 0,5-22 9 0 0,0-3 22 0 0,0 3 52 0 0,0-1 1 0 0,1 1 0 0 0,0 0-1 0 0,0-1 1 0 0,0 1 0 0 0,1 0-1 0 0,0-1 1 0 0,3 10 0 0 0,-4-14 88 0 0,8 14 1243 0 0,22-5 67 0 0,-27-11-1189 0 0,7-6-181 0 0,-10 6-337 0 0,1 0-1 0 0,0 0 1 0 0,-1 0-1 0 0,1 0 1 0 0,0-1-1 0 0,-1 1 0 0 0,1 0 1 0 0,0 0-1 0 0,-1 0 1 0 0,1-1-1 0 0,0 1 1 0 0,-1-1-1 0 0,1 1 0 0 0,-1 0 1 0 0,1-1-1 0 0,0 1 1 0 0,-1-1-1 0 0,1 1 1 0 0,-1-1-1 0 0,0 1 0 0 0,1-1 1 0 0,0 0-1 0 0,26-54 618 0 0,-6-1-430 0 0,-20 54-260 0 0,0 0-155 0 0,-1 2 206 0 0,0 0 0 0 0,0 0 0 0 0,0 0 0 0 0,0 1 1 0 0,0-1-1 0 0,0 0 0 0 0,1 0 0 0 0,-1 0 0 0 0,0 0 0 0 0,0 0 1 0 0,0 0-1 0 0,0 0 0 0 0,1 0 0 0 0,-1 0 0 0 0,0 0 0 0 0,0 0 1 0 0,0 1-1 0 0,0-1 0 0 0,1 0 0 0 0,-1 0 0 0 0,0 0 0 0 0,0 0 1 0 0,0 0-1 0 0,0 0 0 0 0,1-1 0 0 0,-1 1 0 0 0,0 0 0 0 0,0 0 1 0 0,0 0-1 0 0,1 0 0 0 0,-1 0 0 0 0,0 0 0 0 0,0 0 0 0 0,0 0 1 0 0,0 0-1 0 0,0 0 0 0 0,1 0 0 0 0,-1-1 0 0 0,0 1 0 0 0,0 0 1 0 0,0 0-1 0 0,0 0 0 0 0,0 0 0 0 0,0 0 0 0 0,0-1 0 0 0,1 1 1 0 0,-1 0-1 0 0,0 0 0 0 0,0 0 0 0 0,0 0 0 0 0,0-1 0 0 0,0 1 1 0 0,0 0-1 0 0,0 0 0 0 0,0 0 0 0 0,0 0 0 0 0,0-1 0 0 0,0 1 1 0 0,0 0-1 0 0,0 0 0 0 0,0 0 0 0 0,0-1 0 0 0,0 1 0 0 0,0 0 1 0 0,0 0-1 0 0,0 0 0 0 0,0 0 0 0 0,-1-1 0 0 0,1 1 0 0 0,2 3-21 0 0,29 51-260 0 0,-30-52 5 0 0,7 18-2553 0 0,-7-7-6226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3880 0 0,'-18'9'1775'0'0,"-1"1"0"0"0,2 1 0 0 0,0 1 0 0 0,-22 17 0 0 0,18-12-1468 0 0,-36 22 0 0 0,57-39-318 0 0,-24 15-2415 0 0,11-5-2437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1964 0 0,'0'0'2775'0'0,"-4"6"-2434"0"0,-14 17-20 0 0,14-17-37 0 0,-1 1-424 0 0,-14 20 3813 0 0,19-27-3522 0 0,-1 1-1 0 0,1-1 1 0 0,-1 1 0 0 0,1-1-1 0 0,-1 1 1 0 0,1-1-1 0 0,0 1 1 0 0,-1-1-1 0 0,1 1 1 0 0,0-1 0 0 0,0 1-1 0 0,-1 0 1 0 0,1-1-1 0 0,0 1 1 0 0,0-1 0 0 0,0 1-1 0 0,0 0 1 0 0,-1-1-1 0 0,1 1 1 0 0,0 0 0 0 0,0-1-1 0 0,1 1 1 0 0,-1 0-1 0 0,0-1 1 0 0,0 1 0 0 0,0 0-1 0 0,0-1 1 0 0,0 1-1 0 0,1-1 1 0 0,-1 2 0 0 0,19 5-91 0 0,-14-5 8 0 0,28 27 52 0 0,-31-27-191 0 0,-1 0 1 0 0,1-1 0 0 0,0 1 0 0 0,0 0-1 0 0,-1 0 1 0 0,1 0 0 0 0,-1 0-1 0 0,0 0 1 0 0,0 1 0 0 0,1-1 0 0 0,-1 0-1 0 0,-1 1 1 0 0,1-1 0 0 0,0 1-1 0 0,-1-1 1 0 0,1 1 0 0 0,-1-1 0 0 0,1 1-1 0 0,-1-1 1 0 0,0 1 0 0 0,0-1 0 0 0,-1 1-1 0 0,1-1 1 0 0,0 1 0 0 0,-1-1-1 0 0,-1 5 1 0 0,1-4-155 0 0,-17 13-2990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1144 0 0,'0'0'9449'0'0,"-1"9"-9155"0"0,-16 334 2816 0 0,14-295-2898 0 0,2-38-778 0 0,0 0-1 0 0,0 0 1 0 0,1 0 0 0 0,1-1-1 0 0,-1 1 1 0 0,4 15-1 0 0,-3-22-635 0 0,2 11-5088 0 0,-2-11 4518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1668 0 0,'0'0'2928'0'0,"0"-9"4120"0"0,14 197-4535 0 0,-11-166-2505 0 0,7 100-2503 0 0,-10-120 1431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2620 0 0,'0'0'6450'0'0,"3"-3"-5881"0"0,21-21 1302 0 0,-23 23-1522 0 0,29-13 944 0 0,81-35 292 0 0,-108 48-1607 0 0,-2 0 4 0 0,0 0-1 0 0,1 1 1 0 0,-1-1 0 0 0,0 1-1 0 0,0 0 1 0 0,0-1-1 0 0,1 1 1 0 0,-1 0-1 0 0,0 0 1 0 0,0 0-1 0 0,1 0 1 0 0,-1 0-1 0 0,0 0 1 0 0,0 0-1 0 0,2 0 1 0 0,9 9-41 0 0,-10-7 38 0 0,0 0 0 0 0,0 0 0 0 0,-1 0 0 0 0,1 1 0 0 0,0-1 1 0 0,-1 0-1 0 0,0 1 0 0 0,1 0 0 0 0,-1-1 0 0 0,0 1 0 0 0,0 0 1 0 0,-1-1-1 0 0,1 1 0 0 0,0 0 0 0 0,-1 5 0 0 0,0-5 71 0 0,0 0-44 0 0,0 12-22 0 0,0-11-7 0 0,-9 32 32 0 0,-11 16-90 0 0,19-50 86 0 0,-9 20 118 0 0,9-21-60 0 0,1 0 0 0 0,-1 0 0 0 0,1 0 0 0 0,-1 0 0 0 0,1-1 0 0 0,0 1 0 0 0,-1 0 1 0 0,1 0-1 0 0,0 0 0 0 0,0 0 0 0 0,0 0 0 0 0,0 0 0 0 0,0 0 0 0 0,0 0 0 0 0,0 0 1 0 0,0 0-1 0 0,0 0 0 0 0,0 0 0 0 0,0 0 0 0 0,0 0 0 0 0,1 0 0 0 0,0 1 0 0 0,47 4-124 0 0,-43-6 64 0 0,-3 1 39 0 0,6 2-22 0 0,-5-3-45 0 0,-1 1 0 0 0,0 0 0 0 0,0 0 0 0 0,0 0 0 0 0,0 1 0 0 0,-1-1 0 0 0,1 0-1 0 0,0 1 1 0 0,0-1 0 0 0,-1 1 0 0 0,1 0 0 0 0,-1-1 0 0 0,0 1 0 0 0,1 0 0 0 0,-1 0 0 0 0,0 0 0 0 0,0 0 0 0 0,0 0 0 0 0,0 0 0 0 0,0 0 0 0 0,-1 0 0 0 0,1 0 0 0 0,-1 1 0 0 0,1-1 0 0 0,-1 0 0 0 0,0 0 0 0 0,0 1 0 0 0,0 2 0 0 0,-1-2-69 0 0,-19 27-245 0 0,-31-2-702 0 0,12-15-3150 0 0,36-13 2122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2364 0 0,'0'0'5636'0'0,"2"5"-5277"0"0,15 87 2570 0 0,-16-89-2643 0 0,0-1-183 0 0,-1 0 1 0 0,1 1 0 0 0,0-1 0 0 0,0 1-1 0 0,1-1 1 0 0,-1 0 0 0 0,0 0 0 0 0,1 0-1 0 0,0 0 1 0 0,-1 0 0 0 0,1 0-1 0 0,0 0 1 0 0,0-1 0 0 0,0 1 0 0 0,0 0-1 0 0,0-1 1 0 0,0 0 0 0 0,4 2 0 0 0,-4-2 66 0 0,2-1-34 0 0,12 0-32 0 0,-13 0 22 0 0,1-2-31 0 0,-1 1-94 0 0,0 0 0 0 0,0 0-1 0 0,0 0 1 0 0,-1-1 0 0 0,1 1 0 0 0,0-1-1 0 0,-1 0 1 0 0,1 1 0 0 0,-1-1 0 0 0,0-1 0 0 0,0 1-1 0 0,1 0 1 0 0,-1 0 0 0 0,-1-1 0 0 0,1 1-1 0 0,0-1 1 0 0,-1 0 0 0 0,1 1 0 0 0,0-4-1 0 0,6-9-202 0 0,-5 5 73 0 0,6-12 115 0 0,-8 21-2 0 0,-1 1 1 0 0,0-1-1 0 0,0 1 1 0 0,1-1-1 0 0,-1 1 0 0 0,0 0 1 0 0,1-1-1 0 0,-1 1 1 0 0,0-1-1 0 0,1 1 1 0 0,-1 0-1 0 0,1-1 1 0 0,-1 1-1 0 0,0 0 1 0 0,1-1-1 0 0,-1 1 1 0 0,1 0-1 0 0,-1 0 1 0 0,1 0-1 0 0,-1-1 1 0 0,1 1-1 0 0,-1 0 1 0 0,1 0-1 0 0,-1 0 1 0 0,1 0-1 0 0,-1 0 1 0 0,1 0-1 0 0,0 0 1 0 0,-1 0-1 0 0,1 0 1 0 0,-1 0-1 0 0,1 0 1 0 0,-1 0-1 0 0,2 1 1 0 0,-2-1 15 0 0,6 3-13 0 0,-1-1 1 0 0,0 1 0 0 0,0 0-1 0 0,0 0 1 0 0,-1 1 0 0 0,1 0-1 0 0,7 7 1 0 0,-11-9-117 0 0,2 0-177 0 0,28 26-3421 0 0,-10-25-3397 0 0,-17-3 5562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1144 0 0,'0'0'4073'0'0,"-8"3"-3788"0"0,-23 10 6 0 0,24-10 417 0 0,-10 10 181 0 0,15-4 2563 0 0,3-8-3426 0 0,1 1 0 0 0,-1 0 0 0 0,1 0-1 0 0,-1-1 1 0 0,1 1 0 0 0,-1-1 0 0 0,1 1 0 0 0,0-1-1 0 0,0 0 1 0 0,-1 0 0 0 0,1 0 0 0 0,0 0-1 0 0,0 0 1 0 0,0 0 0 0 0,0 0 0 0 0,0-1-1 0 0,1 1 1 0 0,-1-1 0 0 0,0 1 0 0 0,0-1 0 0 0,0 0-1 0 0,1 0 1 0 0,-1 0 0 0 0,0 0 0 0 0,4-1-1 0 0,-3 1 89 0 0,2 1-73 0 0,-1-1-53 0 0,-1 0 32 0 0,1 0-1 0 0,-1 0 1 0 0,0 0-1 0 0,1 1 1 0 0,-1-1-1 0 0,0 1 1 0 0,1 0-1 0 0,-1 0 1 0 0,0 0-1 0 0,0 0 1 0 0,0 1 0 0 0,6 3-1 0 0,-7-4-5 0 0,-1-1-13 0 0,1 1-1 0 0,0 0 1 0 0,0-1 0 0 0,0 1-1 0 0,0 0 1 0 0,0 0 0 0 0,-1 0-1 0 0,1 0 1 0 0,0 0-1 0 0,-1 0 1 0 0,1 1 0 0 0,-1-1-1 0 0,1 0 1 0 0,-1 1 0 0 0,0 0-1 0 0,1-1 1 0 0,-1 1 0 0 0,0 0-1 0 0,0-1 1 0 0,0 1-1 0 0,1 2 1 0 0,-1-2-14 0 0,-1-1-1 0 0,1 1 0 0 0,0 0 1 0 0,0 0-1 0 0,-1 0 1 0 0,1-1-1 0 0,-1 1 1 0 0,1 0-1 0 0,-1 0 1 0 0,0 0-1 0 0,0 0 1 0 0,0 0-1 0 0,0 0 1 0 0,0 0-1 0 0,0 0 0 0 0,-1-1 1 0 0,1 1-1 0 0,-1 0 1 0 0,1 0-1 0 0,-1 0 1 0 0,1 0-1 0 0,-1-1 1 0 0,0 1-1 0 0,0 0 1 0 0,0-1-1 0 0,0 1 1 0 0,0-1-1 0 0,-1 1 0 0 0,1-1 1 0 0,-2 3-1 0 0,-4 3-276 0 0,-1 0 0 0 0,1-1-1 0 0,-1 1 1 0 0,-9 4-1 0 0,13-8-46 0 0,-41 18-6188 0 0,43-20 4762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1668 0 0,'-4'7'15158'0'0,"11"-14"-14958"0"0,1 0-1 0 0,-1 1 1 0 0,1 0 0 0 0,1 0-1 0 0,-1 0 1 0 0,1 1-1 0 0,0 1 1 0 0,17-7-1 0 0,-23 10-169 0 0,14 9-95 0 0,-14-8 61 0 0,-1 1-1 0 0,0 0 1 0 0,0 0 0 0 0,0 0-1 0 0,0 0 1 0 0,0 1-1 0 0,0-1 1 0 0,0 0 0 0 0,0 1-1 0 0,-1 0 1 0 0,1-1 0 0 0,0 1-1 0 0,-1 0 1 0 0,0 0-1 0 0,1 0 1 0 0,-1 0 0 0 0,1 2-1 0 0,4 7-31 0 0,-1 1-1 0 0,-1 0 1 0 0,0-1-1 0 0,-1 1 1 0 0,0 1-1 0 0,-1-1 1 0 0,0 0-1 0 0,-1 1 1 0 0,-1-1-1 0 0,0 0 1 0 0,0 1-1 0 0,-1-1 1 0 0,-1 1-1 0 0,0-1 1 0 0,-4 15-1 0 0,4-24 110 0 0,1 1-1 0 0,0-1 1 0 0,0 1-1 0 0,0 0 0 0 0,1-1 1 0 0,0 1-1 0 0,-1 0 1 0 0,1 0-1 0 0,0-1 0 0 0,1 1 1 0 0,-1 0-1 0 0,1 0 1 0 0,0-1-1 0 0,-1 1 1 0 0,2 0-1 0 0,-1-1 0 0 0,2 6 1 0 0,-1-7 149 0 0,2-1-143 0 0,15 0-33 0 0,0-1-1 0 0,0 0 0 0 0,0-2 1 0 0,0 0-1 0 0,0-1 1 0 0,35-11-1 0 0,-27 8-333 0 0,34-6-1606 0 0,-19 7-4811 0 0,-39 5 4162 0 0,12 2-903 0 0,2-3 609 0 0,-2 2 1119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2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55 848 0 0,'0'0'721'0'0,"4"0"-371"0"0,-2 0-1305 0 0,13-1 3690 0 0,-14 1-2565 0 0,-1 0 0 0 0,1 0-1 0 0,0 0 1 0 0,0 0 0 0 0,0 0-1 0 0,0 0 1 0 0,0 0-1 0 0,-1-1 1 0 0,1 1 0 0 0,0 0-1 0 0,0-1 1 0 0,0 1 0 0 0,0 0-1 0 0,-1-1 1 0 0,1 1-1 0 0,0-1 1 0 0,0 1 0 0 0,-1-1-1 0 0,1 1 1 0 0,-1-1 0 0 0,1 0-1 0 0,0 1 1 0 0,-1-1-1 0 0,1-1 251 0 0,14-9-204 0 0,31-15-29 0 0,-44 25-241 0 0,2-3-258 0 0,1 3 314 0 0,20 7-81 0 0,-13-4 26 0 0,-3 58-217 0 0,-9-57 263 0 0,0 0 6 0 0,0 1 1 0 0,0-1-1 0 0,0 0 1 0 0,-1 1 0 0 0,1-1-1 0 0,-1 0 1 0 0,0 0 0 0 0,0 1-1 0 0,0-1 1 0 0,0 0-1 0 0,0 0 1 0 0,-1 0 0 0 0,0 0-1 0 0,1 0 1 0 0,-4 3-1 0 0,4-4-103 0 0,-29 34 6 0 0,-15 13 52 0 0,44-47 81 0 0,-13 7 100 0 0,8-3 456 0 0,11-4 1075 0 0,28-2-1676 0 0,-25 0 6 0 0,54 5 286 0 0,-47-5-322 0 0,2-2 70 0 0,-14 4-17 0 0,39-1 120 0 0,-34 0-774 0 0,46 1 1536 0 0,-40-1-3769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3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1 980 0 0,'0'0'15082'0'0,"6"1"-15106"0"0,17 5 5 0 0,-17-5 159 0 0,-2-1-150 0 0,88 18-832 0 0,-88-17 921 0 0,17 1-222 0 0,80-2 275 0 0,-97-1-33 0 0,13-5-22 0 0,-13 6-74 0 0,19-9-61 0 0,-21 8 121 0 0,12-2 163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1072 0 0,'0'0'9089'0'0,"8"-2"-8726"0"0,53-7 1030 0 0,-57 9-1088 0 0,-1-1-53 0 0,124-2 969 0 0,142 14 0 0 0,-181-6-994 0 0,88 12 136 0 0,-116-10-170 0 0,-57-7-150 0 0,1 0-59 0 0,14 0-17 0 0,-13 0-9 0 0,34 6 152 0 0,-24-5-90 0 0,-11 0 218 0 0,24-23 506 0 0,-9-26-759 0 0,3 0-1 0 0,1 1 1 0 0,3 1 0 0 0,32-44-1 0 0,-24 43-474 0 0,-33 45 419 0 0,2 10-208 0 0,7 31 211 0 0,-1 2 1 0 0,4 48-1 0 0,2 18-52 0 0,-8-73 154 0 0,0-2-33 0 0,-1 0-1 0 0,1 39 1 0 0,-7-68 206 0 0,5-9-189 0 0,5-6 4 0 0,-1 0 0 0 0,0-1-1 0 0,-1 0 1 0 0,0-1 0 0 0,9-24 0 0 0,17-28-155 0 0,2-2-151 0 0,-18 33 18 0 0,26-38 0 0 0,-38 64 126 0 0,-5 7 118 0 0,0 0-1 0 0,0 0 1 0 0,0 0-1 0 0,0 0 1 0 0,0 0-1 0 0,0 1 1 0 0,1-1-1 0 0,-1 0 1 0 0,1 1-1 0 0,-1-1 1 0 0,1 1-1 0 0,0 0 1 0 0,0 0-1 0 0,-1-1 1 0 0,1 1-1 0 0,0 0 1 0 0,0 1 0 0 0,0-1-1 0 0,0 0 1 0 0,0 0-1 0 0,0 1 1 0 0,0-1-1 0 0,3 1 1 0 0,-3 2 0 0 0,1-1 1 0 0,-1 2-1 0 0,0-1 1 0 0,1 0 0 0 0,-1 0-1 0 0,0 1 1 0 0,-1-1 0 0 0,1 1-1 0 0,0-1 1 0 0,-1 1-1 0 0,1 0 1 0 0,1 5 0 0 0,4 13 146 0 0,-1-1 0 0 0,-1 1 1 0 0,-1 0-1 0 0,2 41 0 0 0,-3-40 83 0 0,1 133 1215 0 0,-4-138-1001 0 0,0-17-400 0 0,0 1 0 0 0,-1-1 0 0 0,1 0 0 0 0,0 1 1 0 0,0-1-1 0 0,0 0 0 0 0,0 0 0 0 0,0 1 0 0 0,0-1 1 0 0,0 0-1 0 0,0 1 0 0 0,0-1 0 0 0,0 0 0 0 0,0 1 1 0 0,0-1-1 0 0,0 0 0 0 0,0 1 0 0 0,0-1 0 0 0,0 0 1 0 0,0 1-1 0 0,0-1 0 0 0,0 0 0 0 0,0 1 0 0 0,0-1 1 0 0,0 0-1 0 0,1 0 0 0 0,-1 1 0 0 0,0-1 0 0 0,0 0 1 0 0,0 0-1 0 0,1 1 0 0 0,-1-1 0 0 0,0 0 0 0 0,0 0 1 0 0,1 1-1 0 0,-1-1 0 0 0,0 0 0 0 0,0 0 0 0 0,1 0 1 0 0,-1 0-1 0 0,0 0 0 0 0,1 1 0 0 0,-1-1 0 0 0,0 0 1 0 0,1 0-1 0 0,-1 0 0 0 0,0 0 0 0 0,0 0 0 0 0,1 0 1 0 0,-1 0-1 0 0,0 0 0 0 0,1 0 0 0 0,-1 0 0 0 0,0 0 1 0 0,1 0-1 0 0,-1 0 0 0 0,0 0 0 0 0,1-1 0 0 0,-1 1 1 0 0,0 0-1 0 0,0 0 0 0 0,1 0 0 0 0,-1-1 0 0 0,24-30 197 0 0,-2-1-1 0 0,30-57 0 0 0,12-20-128 0 0,24-15-127 0 0,-87 122-42 0 0,1 8-200 0 0,-1 3 265 0 0,1 0 0 0 0,-2 0 0 0 0,1 0 0 0 0,-1 0 0 0 0,-1 0 0 0 0,1 0 0 0 0,-3 10 0 0 0,0 0 2 0 0,1 0-1 0 0,0 0 0 0 0,2 0 0 0 0,0 0 1 0 0,2 0-1 0 0,5 34 0 0 0,0 5 326 0 0,-7-55-152 0 0,0 3 125 0 0,0 22 381 0 0,0-27-624 0 0,0 0 0 0 0,0-1 1 0 0,0 1-1 0 0,-1-1 0 0 0,1 1 0 0 0,1 0 0 0 0,-1-1 0 0 0,0 1 1 0 0,0-1-1 0 0,0 1 0 0 0,0 0 0 0 0,0-1 0 0 0,0 1 0 0 0,1-1 1 0 0,-1 1-1 0 0,0-1 0 0 0,0 1 0 0 0,1-1 0 0 0,-1 1 0 0 0,0-1 1 0 0,1 1-1 0 0,-1-1 0 0 0,1 1 0 0 0,-1-1 0 0 0,0 1 0 0 0,1-1 0 0 0,-1 0 1 0 0,1 1-1 0 0,-1-1 0 0 0,1 0 0 0 0,1 1 0 0 0,755-111 543 0 0,-331 95-847 0 0,-366 15-380 0 0,26 4-1583 0 0,-86-51 2325 0 0,-2 43-89 0 0,1 0 1 0 0,0 0-1 0 0,1-1 0 0 0,-1 1 1 0 0,1 0-1 0 0,0 0 1 0 0,0-1-1 0 0,0 1 1 0 0,0 0-1 0 0,1 0 0 0 0,0 0 1 0 0,0-1-1 0 0,0 1 1 0 0,2-4-1 0 0,-2 4 34 0 0,3-7-58 0 0,-1 1-1 0 0,1 0 1 0 0,0 0 0 0 0,1 0 0 0 0,1 0 0 0 0,-1 1 0 0 0,1 0-1 0 0,1 0 1 0 0,0 0 0 0 0,0 1 0 0 0,0 0 0 0 0,1 0 0 0 0,1 1 0 0 0,-1 0-1 0 0,1 1 1 0 0,17-10 0 0 0,-23 15 6 0 0,-1 1-1 0 0,1 0 1 0 0,0-1-1 0 0,0 1 1 0 0,-1 0-1 0 0,1 0 1 0 0,0 1-1 0 0,0-1 1 0 0,-1 0-1 0 0,1 1 1 0 0,0 0-1 0 0,-1-1 1 0 0,1 1-1 0 0,-1 0 1 0 0,1 1-1 0 0,-1-1 1 0 0,1 0-1 0 0,-1 1 1 0 0,0-1 0 0 0,4 4-1 0 0,3 2-15 0 0,-1 0-1 0 0,0 1 1 0 0,0 0 0 0 0,-1 1 0 0 0,0-1-1 0 0,-1 1 1 0 0,0 1 0 0 0,0-1 0 0 0,-1 1-1 0 0,5 12 1 0 0,-2 0-56 0 0,0 0-1 0 0,-2 1 1 0 0,-1 1-1 0 0,4 38 1 0 0,-9-61 108 0 0,-1 0 1 0 0,1 0-1 0 0,0 0 1 0 0,0 0-1 0 0,0 0 1 0 0,1 0 0 0 0,-1 0-1 0 0,0 0 1 0 0,0 0-1 0 0,0 0 1 0 0,1 0-1 0 0,-1 0 1 0 0,0-1-1 0 0,1 1 1 0 0,-1 0 0 0 0,1 0-1 0 0,-1 0 1 0 0,1 0-1 0 0,0-1 1 0 0,-1 1-1 0 0,1 0 1 0 0,0 0-1 0 0,-1-1 1 0 0,2 2-1 0 0,-1-3-14 0 0,0 1-1 0 0,0 0 1 0 0,0-1-1 0 0,0 1 1 0 0,0-1-1 0 0,0 1 0 0 0,0-1 1 0 0,0 1-1 0 0,-1-1 1 0 0,1 0-1 0 0,0 1 0 0 0,0-1 1 0 0,-1 0-1 0 0,1 0 1 0 0,0 0-1 0 0,-1 1 0 0 0,1-1 1 0 0,-1 0-1 0 0,1-1 1 0 0,34-70 36 0 0,-26 53 15 0 0,-1 4-86 0 0,1 2 0 0 0,1-1 0 0 0,0 1 0 0 0,1 1-1 0 0,1 0 1 0 0,17-14 0 0 0,-23 20-3 0 0,0 0-1 0 0,0 1 1 0 0,0 0 0 0 0,1 0-1 0 0,0 1 1 0 0,0 0 0 0 0,0 0-1 0 0,0 1 1 0 0,1 0-1 0 0,15-5 1 0 0,-20 8 14 0 0,0 0-1 0 0,0 0 1 0 0,0 1-1 0 0,0-1 0 0 0,0 1 1 0 0,0-1-1 0 0,0 1 1 0 0,0 0-1 0 0,0 0 1 0 0,0 0-1 0 0,-1 1 1 0 0,1-1-1 0 0,0 1 1 0 0,-1-1-1 0 0,1 1 1 0 0,-1 0-1 0 0,1 0 1 0 0,-1 0-1 0 0,0 0 1 0 0,0 1-1 0 0,0-1 1 0 0,0 0-1 0 0,1 4 1 0 0,3 2-17 0 0,-1 0 0 0 0,-1 0 1 0 0,1 1-1 0 0,-1 0 0 0 0,4 14 0 0 0,-2-1 182 0 0,-1 0 0 0 0,-1 0 0 0 0,-1 1 0 0 0,1 36 797 0 0,4-63-854 0 0,11-15-33 0 0,0 0 1 0 0,0 0-1 0 0,-2-2 1 0 0,18-27-1 0 0,-23 33-134 0 0,0 0 0 0 0,1 1-1 0 0,1 1 1 0 0,0 0-1 0 0,1 1 1 0 0,30-20 0 0 0,-41 31 45 0 0,0-1 1 0 0,0 1-1 0 0,0 0 0 0 0,0 0 1 0 0,0 0-1 0 0,0 0 0 0 0,0 1 1 0 0,1 0-1 0 0,5 0 0 0 0,-10 0 21 0 0,4 0-4 0 0,0 2-76 0 0,0 1 46 0 0,0 1 0 0 0,-1-1 1 0 0,1 1-1 0 0,-1 0 0 0 0,1 0 1 0 0,-1 0-1 0 0,0 0 1 0 0,-1 1-1 0 0,1-1 0 0 0,-1 1 1 0 0,0-1-1 0 0,0 1 0 0 0,0 0 1 0 0,-1 0-1 0 0,2 9 0 0 0,-1-2-5 0 0,-1 0-1 0 0,0 0 1 0 0,0 0 0 0 0,-1 0-1 0 0,-1 0 1 0 0,-2 13-1 0 0,3-21 45 0 0,-2 5 95 0 0,2-9-94 0 0,0-1-1 0 0,0 1 1 0 0,0 0 0 0 0,0 0 0 0 0,0 0 0 0 0,0-1-1 0 0,0 1 1 0 0,1 0 0 0 0,-1 0 0 0 0,0 0 0 0 0,0 0-1 0 0,0-1 1 0 0,0 1 0 0 0,0 0 0 0 0,0 0 0 0 0,0 0-1 0 0,1 0 1 0 0,-1 0 0 0 0,0 0 0 0 0,0-1-1 0 0,0 1 1 0 0,0 0 0 0 0,1 0 0 0 0,-1 0 0 0 0,0 0-1 0 0,0 0 1 0 0,0 0 0 0 0,0 0 0 0 0,1 0 0 0 0,-1 0-1 0 0,0 0 1 0 0,0 0 0 0 0,0 0 0 0 0,1 0 0 0 0,-1 0-1 0 0,0 0 1 0 0,0 0 0 0 0,0 0 0 0 0,0 0 0 0 0,1 0-1 0 0,-1 0 1 0 0,0 0 0 0 0,0 0 0 0 0,0 0 0 0 0,0 0-1 0 0,1 0 1 0 0,-1 1 0 0 0,0-1 0 0 0,0 0 0 0 0,0 0-1 0 0,0 0 1 0 0,0 0 0 0 0,1 0 0 0 0,-1 0 0 0 0,0 1-1 0 0,0-1 1 0 0,0 0 0 0 0,0 0 0 0 0,0 0-1 0 0,0 0 1 0 0,0 1 0 0 0,0-1 0 0 0,0 0 0 0 0,1 0-1 0 0,-1 0 1 0 0,0 0 0 0 0,0 1 0 0 0,0-1 0 0 0,0 0-1 0 0,34-32 72 0 0,-22 20-96 0 0,1 0 0 0 0,0 1-1 0 0,0 1 1 0 0,29-18 0 0 0,-38 26 12 0 0,0 0 1 0 0,1 0 0 0 0,-1 1 0 0 0,1-1 0 0 0,-1 1 0 0 0,1 0 0 0 0,0 0 0 0 0,-1 0 0 0 0,1 1 0 0 0,0 0 0 0 0,0 0 0 0 0,-1 0 0 0 0,1 0 0 0 0,0 1 0 0 0,0 0 0 0 0,-1 0-1 0 0,1 0 1 0 0,-1 0 0 0 0,1 1 0 0 0,-1 0 0 0 0,1 0 0 0 0,-1 0 0 0 0,5 4 0 0 0,-3-3-5 0 0,-1 1 0 0 0,0 1 0 0 0,0-1 0 0 0,0 1 0 0 0,-1 0 0 0 0,1 0 0 0 0,-1 0 0 0 0,-1 1 0 0 0,1-1 0 0 0,-1 1 0 0 0,1 0 0 0 0,2 11 0 0 0,2 4-57 0 0,-2 0 0 0 0,5 32 1 0 0,-6-27 131 0 0,-5-23-85 0 0,5 69 11397 0 0,35-75-10977 0 0,0 0-1 0 0,70-18 0 0 0,-81 15-276 0 0,119-20-358 0 0,179-8 0 0 0,151 18-82 0 0,-445 16 323 0 0,303 16-514 0 0,-113-1 262 0 0,22 3-28 0 0,66 2 306 0 0,-279-21 0 0 0,1 1-105 0 0,64 8 1 0 0,-94-8 77 0 0,3 0 40 0 0,399-2-333 0 0,-229-8 87 0 0,-172 10 100 0 0,34-4-984 0 0,-35 4 475 0 0,-16-33-21768 0 0,1 22 19302 0 0,-4 0 1373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2252 0 0,'0'0'3952'0'0,"-3"3"-3573"0"0,-23 13 727 0 0,0-1 0 0 0,-49 20-1 0 0,55-26-412 0 0,17-8-313 0 0,0 0 0 0 0,0 0 0 0 0,0 1 0 0 0,0 0 0 0 0,0 0 0 0 0,0-1 0 0 0,0 2 0 0 0,1-1 0 0 0,0 0 0 0 0,-1 0 0 0 0,-2 4 0 0 0,4-5-100 0 0,1 0-198 0 0,0-1 1 0 0,-1 1 0 0 0,1 0-1 0 0,0-1 1 0 0,0 0-1 0 0,0 1 1 0 0,0 0 0 0 0,-1-1-1 0 0,1 1 1 0 0,0-1-1 0 0,0 1 1 0 0,0 0 0 0 0,0-1-1 0 0,0 1 1 0 0,0 0-1 0 0,0-1 1 0 0,0 1 0 0 0,1-1-1 0 0,-1 1 1 0 0,0 0 0 0 0,4 17 1075 0 0,-2-10-947 0 0,-1 1 0 0 0,1 0-1 0 0,-1 0 1 0 0,0 0 0 0 0,-2 17 0 0 0,-7 47-465 0 0,0-18-3266 0 0,8-53 2926 0 0,0 0-1 0 0,0 0 0 0 0,0 0 0 0 0,0 0 0 0 0,0-1 0 0 0,1 2 1 0 0,-1-2-1 0 0,1 1 0 0 0,0 0 0 0 0,0 2 0 0 0,0-3-1682 0 0,6 1-1729 0 0,-6-2 2211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2464 0 0,'10'-14'4391'0'0,"-3"-14"1928"0"0,-2 11-5135 0 0,-2 9 232 0 0,-1 13 806 0 0,-2 1-2216 0 0,4 55 206 0 0,-4 64 0 0 0,-13 153 348 0 0,4-232-1424 0 0,2-9-4364 0 0,5-13-6011 0 0,2-9 9848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1156 24 1788 0 0,'0'0'3394'0'0,"-11"0"-2541"0"0,-319-12 4072 0 0,-77 0-2490 0 0,390 13-2561 0 0,-174 8 329 0 0,98 6-2426 0 0,3 14-4478 0 0,85-27 4867 0 0,-7 5 132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787 123 2948 0 0,'2'0'476'0'0,"1"-1"0"0"0,-1 1 0 0 0,1-1 0 0 0,-1 0-1 0 0,0 0 1 0 0,1 0 0 0 0,-1-1 0 0 0,0 1 0 0 0,0 0-1 0 0,0-1 1 0 0,0 1 0 0 0,0-1 0 0 0,0 0 0 0 0,0 0-1 0 0,-1 0 1 0 0,1 0 0 0 0,0 0 0 0 0,-1 0 0 0 0,2-3 0 0 0,-3 3-399 0 0,-1 0 1 0 0,1 0-1 0 0,0 0 1 0 0,-1 0-1 0 0,0 0 1 0 0,1 0-1 0 0,-1 0 1 0 0,0 0-1 0 0,0 1 1 0 0,0-1 0 0 0,0 0-1 0 0,0 0 1 0 0,0 1-1 0 0,-1-1 1 0 0,1 1-1 0 0,0-1 1 0 0,-1 1-1 0 0,0-1 1 0 0,1 1-1 0 0,-1 0 1 0 0,0 0-1 0 0,1 0 1 0 0,-1 0 0 0 0,0 0-1 0 0,-3-1 1 0 0,-10-6 47 0 0,-1 1 0 0 0,0 0 0 0 0,0 1 0 0 0,-1 1 1 0 0,0 0-1 0 0,0 1 0 0 0,0 1 0 0 0,0 1 0 0 0,-1 1 1 0 0,1 0-1 0 0,-1 1 0 0 0,-19 2 0 0 0,-2 2-45 0 0,0 2 0 0 0,1 1-1 0 0,-1 3 1 0 0,-46 17 0 0 0,39-10-37 0 0,-81 42 0 0 0,114-52-61 0 0,-1 1 0 0 0,2 1 0 0 0,-1 0 0 0 0,1 0 0 0 0,0 1 0 0 0,1 1 0 0 0,0 0 0 0 0,1 1 0 0 0,0 0 0 0 0,-9 15 0 0 0,12-10 464 0 0,6 4-6933 0 0,11-8-902 0 0,1-10 6231 0 0,-7-2-425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1236 0 0,'0'0'2997'0'0,"-1"10"-2543"0"0,-14 90 987 0 0,-30 300 2494 0 0,43-370-3798 0 0,-16 204 705 0 0,18-230-950 0 0,-8 36-2300 0 0,-4-21-4603 0 0,1-13 5648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3020 0 0,'0'0'8976'0'0,"10"-1"-8346"0"0,170-12 2993 0 0,324-28-1177 0 0,-264 17-1871 0 0,615 17-89 0 0,-748 11-506 0 0,626 7 115 0 0,-316-9-96 0 0,-21-1-93 0 0,623 28 302 0 0,0-34-30 0 0,-26-9-150 0 0,57 66-134 0 0,-664-24 64 0 0,582 35 169 0 0,-756-54-438 0 0,-208-9 121 0 0,0 0-72 0 0,0 0-193 0 0,23 0-1817 0 0,-10 10-5537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1348 0 0,'0'-1'283'0'0,"0"0"0"0"0,1 0 0 0 0,-1 0 0 0 0,0 1 0 0 0,1-1 0 0 0,-1 0 0 0 0,1 1 0 0 0,-1-1 0 0 0,1 0 0 0 0,-1 1 1 0 0,1-1-1 0 0,0 0 0 0 0,-1 1 0 0 0,1-1 0 0 0,0 1 0 0 0,-1-1 0 0 0,1 1 0 0 0,0 0 0 0 0,-1-1 0 0 0,1 1 0 0 0,0 0 0 0 0,0-1 0 0 0,0 1 0 0 0,-1 0 0 0 0,1 0 0 0 0,2 0 0 0 0,5 16 968 0 0,-5-6-1399 0 0,2 4 254 0 0,-2 0 1 0 0,0 0-1 0 0,0 0 0 0 0,-1 0 1 0 0,0 20-1 0 0,0-2 87 0 0,30 379 821 0 0,-29-361-985 0 0,2 10-290 0 0,-4-58 25 0 0,-1 0 0 0 0,0 0 0 0 0,-1 0 0 0 0,1 0 0 0 0,0 0 0 0 0,-1 0-1 0 0,1-1 1 0 0,-1 1 0 0 0,1 0 0 0 0,-1 0 0 0 0,0-1 0 0 0,1 1-1 0 0,-1 0 1 0 0,0-1 0 0 0,0 1 0 0 0,-2 1 0 0 0,-3 10-4900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1163 30 2324 0 0,'0'0'3563'0'0,"-11"-3"-2753"0"0,-49-6 483 0 0,-1 2-1 0 0,1 3 0 0 0,-98 6 1 0 0,107-1-803 0 0,-173 9 1243 0 0,-43 0-802 0 0,122-21-3892 0 0,51-3-3308 0 0,65 10 3152 0 0,26 4 1351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3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12 136 2272 0 0,'0'0'6646'0'0,"-10"-7"-5623"0"0,8 0 2574 0 0,5-8-3166 0 0,-3 11-21 0 0,3 1-51 0 0,6-6-156 0 0,2 0 0 0 0,-1 1 0 0 0,1 0 0 0 0,0 1 0 0 0,1 0-1 0 0,0 1 1 0 0,0 0 0 0 0,0 1 0 0 0,1 0 0 0 0,0 1 0 0 0,0 1 0 0 0,22-4 0 0 0,12 0-58 0 0,0 2 1 0 0,63 1-1 0 0,-83 5-58 0 0,0 0 1 0 0,0 2-1 0 0,0 1 0 0 0,40 12 0 0 0,-53-12-247 0 0,0 1 0 0 0,-1 0 0 0 0,1 1 0 0 0,-1 0 0 0 0,0 1-1 0 0,-1 1 1 0 0,0 0 0 0 0,0 1 0 0 0,18 16 0 0 0,-27-21-117 0 0,0 0 1 0 0,0 0-1 0 0,0 0 1 0 0,-1 0-1 0 0,1 0 1 0 0,-1 1-1 0 0,0-1 0 0 0,-1 1 1 0 0,1-1-1 0 0,-1 1 1 0 0,0 0-1 0 0,1 6 1 0 0,0 60-5932 0 0,-3-40 892 0 0,1-16 3960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3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17 1348 0 0,'0'0'1059'0'0,"-1"-10"-599"0"0,2 3 3002 0 0,-4 15-562 0 0,-31 83-2332 0 0,-55 302 1577 0 0,73-297-1809 0 0,3-18-115 0 0,-35 124 0 0 0,8-71 313 0 0,39-129-525 0 0,-1 8 314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0 336 0 0,'0'0'222'0'0,"5"6"-446"0"0,13 18 351 0 0,-14-17-165 0 0,27 59 205 0 0,-30-63-145 0 0,-1 0-285 0 0,0-1 248 0 0,0 0 0 0 0,0 1 0 0 0,0-1 0 0 0,0 0 0 0 0,0 0 1 0 0,0 1-1 0 0,-1-1 0 0 0,1 0 0 0 0,-1 0 0 0 0,1 0 0 0 0,-1 0 1 0 0,0 1-1 0 0,0-1 0 0 0,-1 2 0 0 0,-18 10 35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9 2976 0 0,'0'0'1190'0'0,"0"-1"-978"0"0,0 1 1 0 0,0-1-1 0 0,0 1 0 0 0,0 0 0 0 0,-1-1 0 0 0,1 1 0 0 0,0 0 0 0 0,0-1 0 0 0,0 1 1 0 0,0 0-1 0 0,-1-1 0 0 0,1 1 0 0 0,0-1 0 0 0,0 1 0 0 0,0 0 0 0 0,-1 0 0 0 0,1 0 0 0 0,0-1 1 0 0,-1 1-1 0 0,0-1 0 0 0,-4 1 496 0 0,0-1 0 0 0,0 1 0 0 0,0 0 0 0 0,-1 0 0 0 0,1 1 1 0 0,-10 1-1 0 0,4 1-2234 0 0,-22 7 0 0 0,32-9 198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18 532 0 0,'0'0'2934'0'0,"3"-2"-2914"0"0,21-10 6805 0 0,-18 9-7828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4544 0 0,'0'0'14734'0'0,"5"5"-14616"0"0,-1-1-52 0 0,1 0 1 0 0,-1 1 0 0 0,0-1-1 0 0,0 1 1 0 0,0 0 0 0 0,-1 0-1 0 0,4 7 1 0 0,-2-1 76 0 0,1 0 0 0 0,0 0 0 0 0,1-1 0 0 0,10 13 0 0 0,5 7 189 0 0,-21-28-359 0 0,0-1 0 0 0,0 1 0 0 0,0 0 0 0 0,0-1 0 0 0,0 0-1 0 0,0 1 1 0 0,1-1 0 0 0,-1 0 0 0 0,0 0 0 0 0,1 0 0 0 0,-1 1 0 0 0,1-2 0 0 0,0 1 0 0 0,-1 0 0 0 0,1 0 0 0 0,0 0 0 0 0,-1-1-1 0 0,1 1 1 0 0,0-1 0 0 0,0 1 0 0 0,0-1 0 0 0,3 0 0 0 0,-2 0-164 0 0,0 0 0 0 0,1-1 0 0 0,-1 0 1 0 0,0 0-1 0 0,1 0 0 0 0,-1 0 0 0 0,0 0 0 0 0,0-1 0 0 0,0 1 0 0 0,0-1 0 0 0,4-3 1 0 0,2-1-638 0 0,-1-2 0 0 0,0 1 1 0 0,0-1-1 0 0,-1 0 0 0 0,1 0 1 0 0,7-13-1 0 0,-2-3-1358 0 0,18-47-1 0 0,1-3 472 0 0,-14 28 4241 0 0,-19 54-2078 0 0,-9 63 651 0 0,3-18 179 0 0,-2 61-1 0 0,0-1 184 0 0,-2-45-685 0 0,11-65-781 0 0,0 12-2918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2232 0 0,'0'0'3726'0'0,"-6"6"-3311"0"0,-10 11 291 0 0,0 0-1 0 0,2 1 0 0 0,-15 22 1 0 0,5 25 5715 0 0,24-64-6389 0 0,1 0 1 0 0,-1 1-1 0 0,1-1 1 0 0,0 0-1 0 0,-1 0 0 0 0,1 0 1 0 0,0 0-1 0 0,0 0 0 0 0,0 0 1 0 0,0 0-1 0 0,0 0 0 0 0,0 0 1 0 0,0-1-1 0 0,0 1 0 0 0,0 0 1 0 0,0-1-1 0 0,0 1 0 0 0,2 0 1 0 0,15-5-99 0 0,-13 3-78 0 0,0-1-119 0 0,31-9-518 0 0,24-9-3149 0 0,-50 16 2137 0 0,-1 0-1 0 0,0-1 1 0 0,1 0 0 0 0,10-9 0 0 0,-7 6 192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3756 0 0,'0'0'3879'0'0,"2"6"-2800"0"0,1 2-693 0 0,-1 0 1 0 0,0 0-1 0 0,0 0 1 0 0,-1 0-1 0 0,0 0 0 0 0,-1 0 1 0 0,0 11-1 0 0,-7 71 1402 0 0,0-24-795 0 0,-18 326 1444 0 0,22-365-3116 0 0,1 2-1162 0 0,1-8-9985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4800 0 0,'11'-11'2629'0'0,"17"-18"1919"0"0,-24 25-4212 0 0,0 0-1 0 0,0 0 0 0 0,1 1 1 0 0,-1-1-1 0 0,1 1 0 0 0,0 0 1 0 0,0 1-1 0 0,0-1 1 0 0,0 1-1 0 0,1 0 0 0 0,-1 0 1 0 0,1 1-1 0 0,9-2 0 0 0,-11 2-31 0 0,1 3-62 0 0,-1 0-173 0 0,0 0 0 0 0,1 0 0 0 0,-1 0-1 0 0,0 1 1 0 0,0 0 0 0 0,0 0 0 0 0,0 0-1 0 0,-1 0 1 0 0,1 0 0 0 0,-1 1 0 0 0,0-1 0 0 0,0 1-1 0 0,0 0 1 0 0,4 8 0 0 0,-1 1 52 0 0,-1-1-1 0 0,-1 0 1 0 0,0 1-1 0 0,3 16 1 0 0,-7-27-50 0 0,16 51 2482 0 0,-14-50-2439 0 0,1-1 0 0 0,-1 0 0 0 0,1 0-1 0 0,0 0 1 0 0,-1 0 0 0 0,1 0 0 0 0,0-1 0 0 0,0 1-1 0 0,0-1 1 0 0,0 0 0 0 0,0 0 0 0 0,1 0 0 0 0,-1 0-1 0 0,0-1 1 0 0,0 1 0 0 0,1-1 0 0 0,-1 0 0 0 0,4 0-1 0 0,80-4-773 0 0,-52 1-648 0 0,-16 2-516 0 0,-15 2 991 0 0,-1-1 0 0 0,1 0 0 0 0,-1 0 0 0 0,1 0 0 0 0,-1-1 0 0 0,0 1 0 0 0,1-1 0 0 0,-1 0 0 0 0,0 0 0 0 0,1 0 1 0 0,-1 0-1 0 0,0 0 0 0 0,0-1 0 0 0,0 0 0 0 0,0 1 0 0 0,0-1 0 0 0,0 0 0 0 0,0 0 0 0 0,-1-1 0 0 0,4-3 0 0 0,9-11-758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 4760 0 0,'-2'-10'2208'0'0,"2"9"-1500"0"0,0-1-1 0 0,0 1 1 0 0,1 0-1 0 0,-1 0 0 0 0,0 0 1 0 0,0 0-1 0 0,1 0 1 0 0,-1 0-1 0 0,1 0 1 0 0,-1 0-1 0 0,1 0 1 0 0,0 0-1 0 0,-1 0 1 0 0,1 0-1 0 0,0 0 1 0 0,-1 0-1 0 0,2 0 1 0 0,10-7-1008 0 0,-9 7 852 0 0,40-25-4 0 0,-16 17-5089 0 0,-25 8 2792 0 0,13 1-4720 0 0,-6 0 220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3348 0 0,'0'0'2834'0'0,"9"8"-830"0"0,-3-5 2159 0 0,19-3-2078 0 0,-2-7-4969 0 0,16-3-6109 0 0,-24 7 7388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98 169 2548 0 0,'11'25'1484'0'0,"-2"1"-1"0"0,-2-1 1 0 0,0 2 0 0 0,-1-1-1 0 0,4 48 1 0 0,-10-66-1398 0 0,3 55 952 0 0,-3-59-1400 0 0,-1 0 0 0 0,0 0 0 0 0,1 0 0 0 0,-2 0 0 0 0,1 0 0 0 0,0 0 0 0 0,-1 0 0 0 0,1-1 0 0 0,-1 1 0 0 0,0-1 0 0 0,0 1 0 0 0,-5 5 0 0 0,-10-7-5663 0 0,14-2 4354 0 0</inkml:trace>
  <inkml:trace contextRef="#ctx0" brushRef="#br0" timeOffset="1">1 133 4164 0 0,'0'0'1537'0'0,"3"-20"1207"0"0,6 0-768 0 0,-4 4-900 0 0,-1-5-932 0 0,1 10-216 0 0,-1-5-1148 0 0,1 0-3448 0 0,4 3 859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3060 0 0,'-2'3'6219'0'0,"-12"23"-6079"0"0,10-20 53 0 0,1 1 0 0 0,1-1 0 0 0,-1 1 1 0 0,1 0-1 0 0,0 0 0 0 0,-1 10 0 0 0,-2 7 469 0 0,4-16-462 0 0,1 0 0 0 0,0-1 0 0 0,1 1-1 0 0,0-1 1 0 0,0 1 0 0 0,0-1 0 0 0,4 9 0 0 0,-4-9-35 0 0,1 1 138 0 0,-1-1 1 0 0,1 0-1 0 0,0-1 0 0 0,0 1 0 0 0,1 0 0 0 0,0-1 1 0 0,0 1-1 0 0,8 10 0 0 0,-9-15 250 0 0,2-2-296 0 0,-1 0-190 0 0,0-1 0 0 0,1 1 0 0 0,-1-1 0 0 0,0 0 0 0 0,1 0 0 0 0,-1 0 0 0 0,0 0 0 0 0,0 0 0 0 0,0-1 0 0 0,0 0 0 0 0,0 1 0 0 0,0-1 0 0 0,-1 0 0 0 0,1 0 0 0 0,0-1 0 0 0,-1 1 0 0 0,0 0 0 0 0,1-1 0 0 0,-1 0 0 0 0,0 1 0 0 0,-1-1 0 0 0,1 0 0 0 0,2-5 0 0 0,-2 4-72 0 0,0-1 0 0 0,0 0 0 0 0,-1 0 0 0 0,1 0 0 0 0,-1 1 0 0 0,0-1 0 0 0,-1 0 0 0 0,1 0 0 0 0,-1 0 0 0 0,0 0 0 0 0,0-1 0 0 0,0 1 0 0 0,-1 0 0 0 0,0 0 0 0 0,0 1 0 0 0,0-1 0 0 0,-3-7 0 0 0,1 5-350 0 0,-1-1 0 0 0,1 1 0 0 0,-1 0 0 0 0,-1 0 0 0 0,1 0 0 0 0,-1 1 0 0 0,0-1 0 0 0,-12-9 0 0 0,15 14-498 0 0,-5-4-1181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4300 0 0,'0'0'4493'0'0,"4"0"-3584"0"0,-3 0-977 0 0,58 5 10128 0 0,-54-12-10469 0 0,1 3-1583 0 0,-5-12-8461 0 0,-1 6 5821 0 0,0-6 2956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4676 0 0,'0'-1'370'0'0,"1"1"-1"0"0,0 0 0 0 0,-1 0 0 0 0,1-1 1 0 0,-1 1-1 0 0,1 0 0 0 0,0 0 0 0 0,-1 0 1 0 0,1 0-1 0 0,-1 0 0 0 0,1 0 0 0 0,0 0 1 0 0,-1 0-1 0 0,1 0 0 0 0,0 0 0 0 0,-1 0 1 0 0,1 0-1 0 0,-1 1 0 0 0,1-1 0 0 0,0 1 1 0 0,0 0-96 0 0,0-1 0 0 0,0 0 1 0 0,-1 1-1 0 0,1 0 0 0 0,0 0 1 0 0,-1-1-1 0 0,1 1 1 0 0,-1 0-1 0 0,1 0 0 0 0,-1 0 1 0 0,1 0-1 0 0,0 1 1 0 0,0 4 193 0 0,1 0 1 0 0,-1-1-1 0 0,1 13 1 0 0,-1-10 465 0 0,9 132 2914 0 0,-13-129-4997 0 0,0-7-2101 0 0,-3-17-12416 0 0,5 10 13873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4452 0 0,'0'0'5447'0'0,"4"8"-4602"0"0,8 24 837 0 0,13 57 1 0 0,-17-30-472 0 0,-6-40-1841 0 0,0-1-1 0 0,7 27 0 0 0,-7-41-163 0 0,-1 1-1 0 0,1-1 1 0 0,0 0 0 0 0,0 0-1 0 0,0 0 1 0 0,0 0 0 0 0,1 0 0 0 0,5 6-1 0 0,11 13-3151 0 0,-5-14 2245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 2436 0 0,'-11'-19'6160'0'0,"22"25"-355"0"0,8 15-2409 0 0,-9 0-4465 0 0,-9-14 1102 0 0,2 15 329 0 0,-1 0 0 0 0,-1 40 0 0 0,-2-57-564 0 0,1 0 0 0 0,0-1 1 0 0,-1 1-1 0 0,0 0 0 0 0,0 0 0 0 0,-1-1 0 0 0,1 1 0 0 0,-1 0 0 0 0,0-1 0 0 0,0 0 0 0 0,0 1 0 0 0,-1-1 0 0 0,1 0 0 0 0,-1 0 0 0 0,0 0 0 0 0,-1-1 0 0 0,1 1 0 0 0,0-1 1 0 0,-6 4-1 0 0,-17 1-6330 0 0,-10-17 2183 0 0,20 2 2893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4348 0 0,'21'-32'6784'0'0,"-12"15"-4566"0"0,3-1-3866 0 0,8 2-7434 0 0,-18 15 7454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2416 0 0,'0'0'3761'0'0,"-7"6"-3460"0"0,-1 2-268 0 0,-2 0 313 0 0,0 1 0 0 0,1 1-1 0 0,-1 0 1 0 0,2 0 0 0 0,-1 0 0 0 0,2 1 0 0 0,-1 1-1 0 0,1-1 1 0 0,-8 22 0 0 0,13-24-49 0 0,0 0-1 0 0,0 1 1 0 0,2-1 0 0 0,-1 1-1 0 0,1-1 1 0 0,0 1 0 0 0,1-1-1 0 0,0 0 1 0 0,1 1 0 0 0,0-1 0 0 0,0 0-1 0 0,1 0 1 0 0,0 0 0 0 0,7 14-1 0 0,-9-21-233 0 0,-1 0 0 0 0,1 0 0 0 0,0 0 0 0 0,0-1 0 0 0,1 1-1 0 0,-1 0 1 0 0,0 0 0 0 0,1 0 0 0 0,-1-1 0 0 0,1 1 0 0 0,-1-1 0 0 0,1 1-1 0 0,0-1 1 0 0,0 0 0 0 0,-1 0 0 0 0,1 0 0 0 0,0 0 0 0 0,0 0 0 0 0,0 0-1 0 0,0 0 1 0 0,0 0 0 0 0,1-1 0 0 0,-1 1 0 0 0,0-1 0 0 0,0 0 0 0 0,0 0-1 0 0,0 1 1 0 0,1-1 0 0 0,-1-1 0 0 0,0 1 0 0 0,0 0 0 0 0,0 0 0 0 0,0-1-1 0 0,0 1 1 0 0,3-2 0 0 0,-1 0-31 0 0,1 1 0 0 0,-1-1 0 0 0,0 0 0 0 0,0-1 1 0 0,-1 1-1 0 0,1-1 0 0 0,0 0 0 0 0,-1 1 0 0 0,0-2 0 0 0,0 1 0 0 0,0 0 0 0 0,0-1 0 0 0,0 1 0 0 0,0-1 0 0 0,-1 0 0 0 0,0 0 0 0 0,3-7 1 0 0,-1 6-57 0 0,-3 3 10 0 0,0 0 1 0 0,1-1-1 0 0,-1 1 1 0 0,0 0 0 0 0,0-1-1 0 0,-1 1 1 0 0,1-1-1 0 0,0 1 1 0 0,-1-1 0 0 0,1 1-1 0 0,-1-1 1 0 0,0 1-1 0 0,0-1 1 0 0,0 1-1 0 0,0-1 1 0 0,-1-2 0 0 0,0-4-197 0 0,1-1 0 0 0,-2 1 0 0 0,0 0 0 0 0,0 0 0 0 0,0 0 0 0 0,-1 0 0 0 0,0 0 0 0 0,-1 1 1 0 0,0-1-1 0 0,-1 1 0 0 0,1 0 0 0 0,-1 0 0 0 0,-1 1 0 0 0,-9-11 0 0 0,-3 1-1902 0 0,13 12-467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4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3644 0 0,'0'0'12011'0'0,"2"-3"-11849"0"0,7-11 1 0 0,-7 11 527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4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3368 0 0,'0'0'5231'0'0,"3"9"-4480"0"0,24 73 982 0 0,-17-47-914 0 0,1-1 0 0 0,19 39 1 0 0,13 12 140 0 0,-5-9-1426 0 0,-12-27-3079 0 0,-5-18-4407 0 0,-19-29 6374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3572 0 0,'0'0'12443'0'0,"3"-3"-11904"0"0,12-14 2942 0 0,-15 27-3436 0 0,8 171 84 0 0,-6-78-494 0 0,-3-70-219 0 0,1-30-61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2456 0 0,'0'0'920'0'0,"0"-11"418"0"0,1 6 1655 0 0,2-2-2010 0 0,1 0-1 0 0,-1 1 0 0 0,2-1 0 0 0,-1 1 0 0 0,1 0 1 0 0,6-7-1 0 0,-6 7-579 0 0,1 0 0 0 0,0 1 0 0 0,1 0-1 0 0,-1 1 1 0 0,10-6 0 0 0,1-2 148 0 0,17-10-210 0 0,-32 21-437 0 0,20-5-442 0 0,-14 5 517 0 0,4 7-280 0 0,-9 10 264 0 0,-2-12-25 0 0,-1 41-53 0 0,-2-42 94 0 0,1 0-1 0 0,-1 1 0 0 0,1-1 1 0 0,-1 1-1 0 0,1-1 1 0 0,0 1-1 0 0,1 0 0 0 0,-2 6 1 0 0,-1 3-125 0 0,0-3 166 0 0,2-7-27 0 0,0-1 66 0 0,0 0 1 0 0,0 1-1 0 0,0-1 1 0 0,0 0-1 0 0,1 1 1 0 0,-1-1-1 0 0,1 0 0 0 0,0 1 1 0 0,-1-1-1 0 0,1 1 1 0 0,1 3-1 0 0,33 3 111 0 0,-30-8-108 0 0,20 3-318 0 0,-21-1 243 0 0,-1-1 0 0 0,0 1 1 0 0,0-1-1 0 0,0 1 1 0 0,0 0-1 0 0,-1-1 1 0 0,1 1-1 0 0,-1 0 0 0 0,1 0 1 0 0,-1 0-1 0 0,0 0 1 0 0,0 0-1 0 0,0 1 1 0 0,-1-1-1 0 0,1 0 1 0 0,-1 0-1 0 0,0 1 0 0 0,0-1 1 0 0,0 0-1 0 0,0 0 1 0 0,0 1-1 0 0,-1-1 1 0 0,1 0-1 0 0,-1 0 0 0 0,0 0 1 0 0,0 1-1 0 0,0-1 1 0 0,-1 0-1 0 0,1 0 1 0 0,-1-1-1 0 0,1 1 0 0 0,-1 0 1 0 0,-4 4-1 0 0,1-1-53 0 0,0 0 0 0 0,-1-1 0 0 0,0 1-1 0 0,0-1 1 0 0,0-1 0 0 0,0 1 0 0 0,-1-1-1 0 0,0 0 1 0 0,1-1 0 0 0,-1 0 0 0 0,-1 0-1 0 0,1 0 1 0 0,-8 1 0 0 0,-1 1-886 0 0,-21 6-11184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1524 0 0,'0'0'884'0'0,"0"6"-514"0"0,0 19 33 0 0,0-19 263 0 0,-2-2-319 0 0,-5 29 614 0 0,7-30-607 0 0,-1 0 24 0 0,1 46 2141 0 0,1-47-1933 0 0,16 7 332 0 0,-13-10-887 0 0,-1 0-1 0 0,0 0 1 0 0,0 0 0 0 0,0 0-1 0 0,0 0 1 0 0,0 0 0 0 0,0-1-1 0 0,0 1 1 0 0,-1-1-1 0 0,1 0 1 0 0,0 0 0 0 0,-1 0-1 0 0,0 0 1 0 0,1 0 0 0 0,-1-1-1 0 0,0 1 1 0 0,0-1-1 0 0,0 0 1 0 0,0 1 0 0 0,-1-1-1 0 0,2-4 1 0 0,6-6 291 0 0,-8 11-260 0 0,0 1-1 0 0,0-1 1 0 0,0 1 0 0 0,0-1-1 0 0,1 1 1 0 0,-1-1-1 0 0,0 1 1 0 0,0 0-1 0 0,1-1 1 0 0,-1 1-1 0 0,1 0 1 0 0,-1 0-1 0 0,1 0 1 0 0,0 0 0 0 0,-1 0-1 0 0,1 1 1 0 0,0-1-1 0 0,0 1 1 0 0,-1-1-1 0 0,1 1 1 0 0,0-1-1 0 0,2 1 1 0 0,-1 0-29 0 0,0 1 0 0 0,0 0 0 0 0,0 0 0 0 0,0 0 0 0 0,0 1 0 0 0,0-1-1 0 0,0 1 1 0 0,-1-1 0 0 0,1 1 0 0 0,-1 0 0 0 0,3 2 0 0 0,-2-2-22 0 0,35 38-61 0 0,-28-34-179 0 0,20 8-9676 0 0,-27-14 8289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2 888 0 0,'-4'-1'300'0'0,"2"1"-210"0"0,-1 0 0 0 0,1 0 0 0 0,0 0 0 0 0,0 0 1 0 0,0 0-1 0 0,0 0 0 0 0,-1 1 0 0 0,1-1 0 0 0,0 1 0 0 0,0 0 0 0 0,0 0 0 0 0,0-1 0 0 0,0 1 0 0 0,0 1 0 0 0,0-1 0 0 0,0 0 0 0 0,1 0 1 0 0,-4 3-1 0 0,1 0 146 0 0,1-3-58 0 0,1 0 0 0 0,0 0 0 0 0,-1 1 1 0 0,1-1-1 0 0,0 1 0 0 0,0 0 0 0 0,0 0 1 0 0,0 0-1 0 0,0 0 0 0 0,0 0 0 0 0,0 0 1 0 0,1 0-1 0 0,-1 0 0 0 0,-1 4 0 0 0,-4 5 1163 0 0,5-9-90 0 0,2-2-1231 0 0,0 0 1 0 0,-1 0-1 0 0,1 0 1 0 0,0 0-1 0 0,0 0 1 0 0,0 0-1 0 0,-1 0 1 0 0,1 0-1 0 0,0 1 1 0 0,0-1-1 0 0,0 0 1 0 0,-1 0-1 0 0,1 0 1 0 0,0 0-1 0 0,0 1 1 0 0,0-1-1 0 0,0 0 1 0 0,-1 0-1 0 0,1 0 1 0 0,0 1-1 0 0,0-1 1 0 0,0 0-1 0 0,0 0 1 0 0,0 1-1 0 0,0-1 1 0 0,0 0-1 0 0,0 0 1 0 0,0 0-1 0 0,0 1 1 0 0,0-1-1 0 0,0 0 1 0 0,0 0-1 0 0,0 1 1 0 0,0-1-1 0 0,0 0 1 0 0,0 0-1 0 0,0 1 1 0 0,0-1-1 0 0,0 0 1 0 0,0 0-1 0 0,0 1 1 0 0,0-1-1 0 0,0 0 1 0 0,1 0-1 0 0,-1 0 1 0 0,0 1-1 0 0,14 9 1343 0 0,16 2-224 0 0,-27-12-1109 0 0,0 1 0 0 0,-1-1 0 0 0,1 1 0 0 0,0-1 0 0 0,0 1 0 0 0,-1 0 0 0 0,1 0 0 0 0,0 0 0 0 0,-1 1 0 0 0,1-1 0 0 0,-1 1 0 0 0,0-1 0 0 0,0 1 0 0 0,1 0 0 0 0,-1 0 0 0 0,0 0 0 0 0,2 3 0 0 0,24 36 138 0 0,-27-35-189 0 0,0 0 0 0 0,0 0 0 0 0,0 0 0 0 0,-1 0 0 0 0,0 0 0 0 0,0 0 1 0 0,-1 0-1 0 0,-2 10 0 0 0,2-13-114 0 0,0 0 1 0 0,0 0 0 0 0,-1 1-1 0 0,0-1 1 0 0,1 0-1 0 0,-1 0 1 0 0,0-1 0 0 0,-1 1-1 0 0,1 0 1 0 0,-5 4-1 0 0,5-6-379 0 0,0 1 1 0 0,0-1-1 0 0,0 1 0 0 0,0-1 0 0 0,-1 0 0 0 0,1 0 0 0 0,0 0 1 0 0,-1 0-1 0 0,1-1 0 0 0,-3 2 0 0 0,2-2-1351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4380 0 0,'0'-2'1477'0'0,"1"0"-1166"0"0,0-2 1505 0 0,0 0-1 0 0,0 0 1 0 0,1-1-1 0 0,3-5 4463 0 0,-3 13-5694 0 0,5 7-117 0 0,-6-7-13 0 0,2 0 275 0 0,-3-3-679 0 0,1 0-1 0 0,-1 1 1 0 0,0-1-1 0 0,0 0 1 0 0,1 1-1 0 0,-1-1 1 0 0,0 0-1 0 0,0 1 1 0 0,0-1-1 0 0,1 0 1 0 0,-1 1-1 0 0,1-1 1 0 0,-1 0-1 0 0,0 0 1 0 0,1 0-1 0 0,-1 0 1 0 0,0 0-1 0 0,0 1 1 0 0,1-1-1 0 0,-1 0 1 0 0,1 0-1 0 0,-1 0 1 0 0,1 0-1 0 0,-1 0 1 0 0,0 0-1 0 0,1 0 1 0 0,-1 0-1 0 0,1 0 1 0 0,-1 0-1 0 0,0 0 1 0 0,1 0-1 0 0,0-1 1 0 0,7-3-19 0 0,0 0 1 0 0,1-1 0 0 0,-2-1 0 0 0,1 1 0 0 0,-1-1-1 0 0,0 0 1 0 0,0-1 0 0 0,8-10 0 0 0,8-7 42 0 0,-12 12-142 0 0,8-6-170 0 0,-19 18 233 0 0,1 1-63 0 0,0 0 57 0 0,0-1 0 0 0,0 1 0 0 0,0 0 1 0 0,0 0-1 0 0,-1 0 0 0 0,1 0 0 0 0,0 0 0 0 0,-1 0 1 0 0,2 1-1 0 0,-2-1 3 0 0,3 5-14 0 0,0 0-1 0 0,0 1 0 0 0,-1-1 0 0 0,0 1 1 0 0,0 0-1 0 0,2 12 0 0 0,0-1 14 0 0,28 92 762 0 0,-23-84-1082 0 0,-4-17 271 0 0,-4-9-510 0 0,0 1-1 0 0,0-1 1 0 0,0 1 0 0 0,0-1 0 0 0,0 1 0 0 0,-1-1 0 0 0,1 1 0 0 0,0-1 0 0 0,0 0 0 0 0,0 0 0 0 0,0 1 0 0 0,0-1 0 0 0,1 0 0 0 0,14-2-9494 0 0,-6-3 6253 0 0,-3 0 2270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3132 0 0,'48'191'6135'0'0,"-15"3"-4547"0"0,-30-168-1829 0 0,0-12-335 0 0,4 29-6754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5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51 940 0 0,'0'0'4823'0'0,"-2"3"-4708"0"0,-8 8-11 0 0,8-9 607 0 0,-2-2-517 0 0,-38-2 1531 0 0,38 3-182 0 0,0-1-1358 0 0,-73-1 1516 0 0,73 2-1624 0 0,0-1-67 0 0,-78-4 435 0 0,14-6-403 0 0,39 4-71 0 0,0 2 0 0 0,0 2 1 0 0,0 0-1 0 0,-53 5 0 0 0,1-2-128 0 0,43-3 112 0 0,35 2 94 0 0,-1 0-63 0 0,-39-1-82 0 0,-101-21-10 0 0,141 22 90 0 0,-58-8 174 0 0,52 5-204 0 0,7 3 26 0 0,-11-6-10626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1952 0 0,'0'0'11115'0'0,"22"4"-10598"0"0,10 25-45 0 0,1-2 1 0 0,44 28-1 0 0,37 31 868 0 0,-69-54-978 0 0,-36-26-391 0 0,-7-5 23 0 0,2 19 84 0 0,-7-3-121 0 0,2-13 28 0 0,-1-1 31 0 0,-4 6-22 0 0,-1 1 0 0 0,0-1-1 0 0,-1-1 1 0 0,0 1 0 0 0,-1-2-1 0 0,1 1 1 0 0,-1-1 0 0 0,-1 0 0 0 0,1-1-1 0 0,-17 8 1 0 0,-10 8-9 0 0,-4 7 52 0 0,-45 44 0 0 0,5-4 36 0 0,52-43 1076 0 0,15-14-3884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4072 0 0,'4'9'8643'0'0,"14"75"-7477"0"0,-14-65-1189 0 0,1-1-1 0 0,1 0 1 0 0,14 29-1 0 0,-5-11-3256 0 0,-3-2-4354 0 0,-11-32 6037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19 1556 0 0,'6'-18'8952'0'0,"-16"19"-5752"0"0,-39 32-4179 0 0,20-12 2265 0 0,-40 23-920 0 0,-45 32-472 0 0,67-31-2431 0 0,24-7-6705 0 0,19-26 7606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 1832 0 0,'0'0'6489'0'0,"10"-5"-5766"0"0,-8 2 87 0 0,-11 4 4219 0 0,2-1-5142 0 0,-51 9-205 0 0,19 5-4257 0 0,24-10 272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2200 0 0,'2'-2'-654'0'0,"4"-7"5517"0"0,-5 9-4671 0 0,-1 0-1 0 0,0-1 1 0 0,0 1 0 0 0,0 0 0 0 0,0-1-1 0 0,0 1 1 0 0,1 0 0 0 0,-1 0 0 0 0,0-1-1 0 0,0 1 1 0 0,0 0 0 0 0,1 0-1 0 0,-1 0 1 0 0,0-1 0 0 0,0 1 0 0 0,1 0-1 0 0,-1 0 1 0 0,0 0 0 0 0,1 0 0 0 0,-1-1-1 0 0,0 1 1 0 0,0 0 0 0 0,1 0 0 0 0,-1 0-1 0 0,0 0 1 0 0,1 0 0 0 0,-1 0 0 0 0,0 0-1 0 0,1 0 1 0 0,-1 0 0 0 0,0 0 0 0 0,1 0-1 0 0,-1 0 1 0 0,0 0 0 0 0,1 0 0 0 0,-1 0-1 0 0,0 0 1 0 0,0 1 0 0 0,1-1 0 0 0,-1 0-1 0 0,0 0 1 0 0,1 0 0 0 0,-1 0-1 0 0,0 1 1 0 0,0-1 0 0 0,1 0 0 0 0,12 25 23 0 0,2 4 90 0 0,1 0 1 0 0,21 27 0 0 0,-36-55-764 0 0,10 23-3046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3376 0 0,'0'0'1246'0'0,"12"19"7085"0"0,-7-19-7884 0 0,0-1 1 0 0,0 1 0 0 0,-1-1 0 0 0,1 0 0 0 0,0-1 0 0 0,-1 1 0 0 0,1-1-1 0 0,-1 0 1 0 0,1 0 0 0 0,-1 0 0 0 0,0-1 0 0 0,0 1 0 0 0,0-1 0 0 0,6-6 0 0 0,60-58 1096 0 0,-43 40-934 0 0,12-12-588 0 0,-9 8 271 0 0,2 2 1 0 0,38-28 0 0 0,-56 47-1044 0 0,1 1 1 0 0,0 1-1 0 0,18-7 0 0 0,-19 9-885 0 0,0 2 0 0 0,0 0-1 0 0,1 0 1 0 0,18-1-1 0 0,-20 3-98 0 0,-1 1 0 0 0,1-2 0 0 0,-1 0-1 0 0,13-5 1 0 0,-11 1 109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3672 0 0,'0'0'11094'0'0,"0"7"-10959"0"0,18 210 917 0 0,-10-159-1151 0 0,-7-55-16 0 0,2 20-1526 0 0,-1-13-4668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2548 0 0,'0'0'5832'0'0,"24"-25"-1700"0"0,-21 22-3983 0 0,14-8 440 0 0,-1 1 1 0 0,2 0-1 0 0,22-9 0 0 0,-37 18-564 0 0,1 3-99 0 0,-3-2 69 0 0,0 1-1 0 0,0-1 0 0 0,0 1 1 0 0,0-1-1 0 0,0 1 0 0 0,0-1 1 0 0,0 1-1 0 0,0 0 0 0 0,0-1 1 0 0,0 1-1 0 0,0 0 1 0 0,0 0-1 0 0,-1 0 0 0 0,1 0 1 0 0,0 0-1 0 0,-1 0 0 0 0,1 0 1 0 0,-1 0-1 0 0,1 0 0 0 0,-1 0 1 0 0,1 0-1 0 0,-1 0 0 0 0,0 0 1 0 0,1 0-1 0 0,-1 0 0 0 0,0 2 1 0 0,0 0-25 0 0,-1 3-94 0 0,-20 41 63 0 0,20-45-10 0 0,-4 8 10 0 0,3-8 62 0 0,0 0 0 0 0,1 0 0 0 0,-1 0 0 0 0,1 0 1 0 0,0 0-1 0 0,-1 1 0 0 0,1-1 0 0 0,0 0 0 0 0,0 1 0 0 0,-1 3 0 0 0,2-4 26 0 0,-1-1-8 0 0,0 0-1 0 0,1 0 0 0 0,-1 0 1 0 0,1-1-1 0 0,-1 1 0 0 0,0 0 1 0 0,1 0-1 0 0,0 0 0 0 0,-1 0 1 0 0,1 0-1 0 0,-1 0 0 0 0,1 0 1 0 0,0 0-1 0 0,0 0 0 0 0,0 0 1 0 0,0 0-1 0 0,0 0 0 0 0,0 1 1 0 0,0-1-1 0 0,0 0 0 0 0,0 0 1 0 0,0 0-1 0 0,0 0 0 0 0,1 0 1 0 0,-1 0-1 0 0,0 0 0 0 0,1 0 1 0 0,-1 0-1 0 0,1 0 0 0 0,-1 0 1 0 0,1 0-1 0 0,0-1 0 0 0,-1 1 1 0 0,1 0-1 0 0,0 0 0 0 0,-1 0 1 0 0,1-1-1 0 0,0 1 0 0 0,0 0 1 0 0,0-1-1 0 0,0 1 0 0 0,0-1 1 0 0,-1 1-1 0 0,1-1 0 0 0,0 1 1 0 0,0-1-1 0 0,2 1 0 0 0,2-2-17 0 0,-3 1-3 0 0,1 0 0 0 0,-1 1 1 0 0,1-1-1 0 0,-1 0 0 0 0,0 1 1 0 0,1-1-1 0 0,-1 1 0 0 0,0 0 1 0 0,0 0-1 0 0,1 0 1 0 0,-1 0-1 0 0,0 0 0 0 0,0 1 1 0 0,0-1-1 0 0,3 3 0 0 0,0 0-10 0 0,-3-1 3 0 0,0-1 0 0 0,1 1 0 0 0,-1 0 0 0 0,0-1 0 0 0,0 1 0 0 0,0 0 0 0 0,-1 0 0 0 0,1 0 0 0 0,-1 0 0 0 0,0 1 0 0 0,0-1 0 0 0,0 0 0 0 0,0 0 0 0 0,0 1 0 0 0,-1-1 0 0 0,1 1 0 0 0,-1-1 0 0 0,0 0 0 0 0,0 7 0 0 0,-1 1-57 0 0,1-9 82 0 0,-11 20-141 0 0,10-19 115 0 0,0-1 1 0 0,0 1-1 0 0,0-1 1 0 0,0 0-1 0 0,0 1 1 0 0,-1-1-1 0 0,1 0 1 0 0,0 0-1 0 0,-1 1 1 0 0,0-1-1 0 0,0 0 1 0 0,1-1 0 0 0,-1 1-1 0 0,0 0 1 0 0,-5 2-1 0 0,-96 71-1871 0 0,92-71 1222 0 0,3-1-1029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36 107 3508 0 0,'2'2'1163'0'0,"1"5"-591"0"0,0-1 0 0 0,0 1 0 0 0,0 0 0 0 0,-2 0 0 0 0,1 0 0 0 0,0 0 0 0 0,-1 0 0 0 0,-1 1 0 0 0,1-1 0 0 0,-1 13 0 0 0,4 28 1437 0 0,-2-28-834 0 0,0-10-6842 0 0,-1-23 2700 0 0,-1 9 2777 0 0,0-1-1 0 0,0 1 1 0 0,-1-1-1 0 0,0 1 1 0 0,0 0-1 0 0,-1-1 1 0 0,0 1-1 0 0,1 0 1 0 0,-1 0-1 0 0,0 0 1 0 0,0 0-1 0 0,0 0 1 0 0,-5-4-1 0 0,2-1 19 0 0,4 7 85 0 0,-15-25 1123 0 0,12 19 646 0 0,0 0-1 0 0,0 0 1 0 0,-3-10-1 0 0,7 15-1362 0 0,-1 0 0 0 0,1-1 1 0 0,0 1-1 0 0,0 0 0 0 0,0 0 1 0 0,0 0-1 0 0,1 0 0 0 0,-1 0 0 0 0,1 0 1 0 0,0 0-1 0 0,-1 1 0 0 0,2-1 1 0 0,-1 0-1 0 0,0 0 0 0 0,0 0 0 0 0,1 1 1 0 0,0-1-1 0 0,-1 1 0 0 0,1-1 0 0 0,0 1 1 0 0,0 0-1 0 0,3-3 0 0 0,2-2 221 0 0,0 1 0 0 0,0 0-1 0 0,1 0 1 0 0,0 1 0 0 0,14-8 0 0 0,-18 11-326 0 0,1 0 1 0 0,-1 1 0 0 0,1-1 0 0 0,0 2-1 0 0,-1-2 1 0 0,9 1 0 0 0,-11 1-164 0 0,-2 0-50 0 0,0 0-1 0 0,0 0 0 0 0,1 1 0 0 0,-1-1 1 0 0,0 0-1 0 0,0 0 0 0 0,0 0 0 0 0,0 0 0 0 0,0 1 1 0 0,0-1-1 0 0,0 0 0 0 0,0 0 0 0 0,1 0 1 0 0,-1 0-1 0 0,0 1 0 0 0,0-1 0 0 0,0 0 0 0 0,1 0 1 0 0,-1 0-1 0 0,0 0 0 0 0,0 0 0 0 0,1 0 1 0 0,-1 0-1 0 0,0 0 0 0 0,0 0 0 0 0,0 0 0 0 0,1 0 1 0 0,-1 0-1 0 0,0 0 0 0 0,0 0 0 0 0,1 0 1 0 0,-1 0-1 0 0,0 0 1 0 0,1 0-1 0 0,-1 0 0 0 0,1 0 1 0 0,-1 0-1 0 0,0 0 0 0 0,0 0 1 0 0,1 0-1 0 0,-1 1 1 0 0,0-1-1 0 0,1 0 0 0 0,-1 0 1 0 0,0 0-1 0 0,1 1 1 0 0,-1-1-1 0 0,0 0 0 0 0,0 1 1 0 0,1-1-1 0 0,-1 0 0 0 0,0 0 1 0 0,0 0-1 0 0,1 1 1 0 0,-1-1-1 0 0,0 0 0 0 0,0 1 1 0 0,0 1-11 0 0,0 1 0 0 0,0-1 0 0 0,0 0 0 0 0,0 0 0 0 0,-1 1 1 0 0,1-1-1 0 0,-1 0 0 0 0,1 0 0 0 0,-1 0 0 0 0,0 0 0 0 0,0 1 1 0 0,0-2-1 0 0,0 2 0 0 0,0-2 0 0 0,0 1 0 0 0,-1 0 0 0 0,1 0 0 0 0,-1-1 1 0 0,-2 3-1 0 0,-6 6 277 0 0,-22 17 0 0 0,18-16 1299 0 0,14-10-348 0 0,2 1-936 0 0,3 3-110 0 0,0-1-1 0 0,1 0 1 0 0,0 0 0 0 0,0-1 0 0 0,0 0 0 0 0,7 3-1 0 0,43 14 446 0 0,2 1-487 0 0,-48-17-387 0 0,-1 1 1 0 0,1 0-1 0 0,12 10 0 0 0,-18-12-433 0 0,0 0-1 0 0,0 1 1 0 0,-1-1 0 0 0,1 1-1 0 0,-1 0 1 0 0,0 1 0 0 0,0-2-1 0 0,0 2 1 0 0,3 6 0 0 0,-5-9-233 0 0,0 0 1 0 0,1 1-1 0 0,-1-1 1 0 0,1 0 0 0 0,0 0-1 0 0,-1 1 1 0 0,2-2-1 0 0,-2 1 1 0 0,1 0 0 0 0,1 0-1 0 0,-1-1 1 0 0,0 1 0 0 0,1-1-1 0 0,-1 1 1 0 0,0-1-1 0 0,1 0 1 0 0,4 1 0 0 0,2 1-928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2508 0 0,'0'0'5427'0'0,"2"5"-5128"0"0,-1 2-24 0 0,0-1-1 0 0,0 1 1 0 0,0 0 0 0 0,-1 0-1 0 0,0 9 1 0 0,-1 2 271 0 0,1-15-298 0 0,2 24 708 0 0,-2-27-929 0 0,0 1 1 0 0,0 0-1 0 0,0-1 1 0 0,0 1 0 0 0,0 0-1 0 0,0-1 1 0 0,0 1-1 0 0,0 0 1 0 0,0-1-1 0 0,0 1 1 0 0,1 0 0 0 0,-1-1-1 0 0,0 1 1 0 0,0-1-1 0 0,1 1 1 0 0,-1 0 0 0 0,0-1-1 0 0,1 1 1 0 0,-1-1-1 0 0,0 1 1 0 0,1-1 0 0 0,-1 1-1 0 0,1-1 1 0 0,-1 1-1 0 0,1-1 1 0 0,-1 0-1 0 0,1 1 1 0 0,-1-1 0 0 0,1 1-1 0 0,0-1 1 0 0,-1 0-1 0 0,1 0 1 0 0,-1 1 0 0 0,1-1-1 0 0,0 0 1 0 0,-1 0-1 0 0,1 0 1 0 0,0 0-1 0 0,-1 0 1 0 0,1 0 0 0 0,0 0-1 0 0,0 0 1 0 0,6-6-31 0 0,0-1 0 0 0,0 1 0 0 0,-1-1 0 0 0,0-1 0 0 0,0 1 1 0 0,-1-1-1 0 0,0 0 0 0 0,6-12 0 0 0,-10 17-33 0 0,9-10-135 0 0,7-4 84 0 0,-15 16 157 0 0,0 1-65 0 0,0 1 1 0 0,1-1-1 0 0,-1 1 1 0 0,0 0-1 0 0,0 0 1 0 0,0 0 0 0 0,1 1-1 0 0,-1-1 1 0 0,0 0-1 0 0,-1 1 1 0 0,1-1-1 0 0,0 1 1 0 0,0 0-1 0 0,-1-1 1 0 0,1 1-1 0 0,-1 0 1 0 0,1 0-1 0 0,0 2 1 0 0,31 50 99 0 0,-16-24-185 0 0,-17-29 66 0 0,22 28-1384 0 0,-4-12-2581 0 0,-10-17-1532 0 0,18-8 4143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2036 0 0,'0'0'3745'0'0,"-7"3"-3361"0"0,-24 10 10 0 0,23-10 18 0 0,-19 31 3445 0 0,27-31-2145 0 0,10 6-1316 0 0,1 5 231 0 0,5-4-274 0 0,-7-4-197 0 0,0-1 1 0 0,-1 1 0 0 0,1 0 0 0 0,-2 1 0 0 0,9 8 0 0 0,-15-13-137 0 0,1 14 11 0 0,-1-13-40 0 0,-1-1 0 0 0,1 0 0 0 0,-1 0 0 0 0,0 0 0 0 0,1 1 0 0 0,-1-1 0 0 0,0 0 0 0 0,0 0 0 0 0,-1 1 0 0 0,1-1 0 0 0,0 0 0 0 0,-1 0 0 0 0,1 0 0 0 0,-1 1 0 0 0,0-1-1 0 0,0 0 1 0 0,-1 2 0 0 0,-1 0-241 0 0,-28 34-579 0 0,11-23-2358 0 0,-2-8-4893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3428 0 0,'0'0'14613'0'0,"18"-10"-13538"0"0,39 5-427 0 0,-54 5-608 0 0,17 15-200 0 0,-18-10 135 0 0,-1-1 0 0 0,1 1 0 0 0,-1 0 0 0 0,0 0-1 0 0,0 0 1 0 0,0-1 0 0 0,0 1 0 0 0,-1 0 0 0 0,0 0-1 0 0,0 0 1 0 0,-1 0 0 0 0,1 0 0 0 0,-1 0 0 0 0,0 0-1 0 0,-3 7 1 0 0,-3 6-48 0 0,0 0-1 0 0,-19 30 0 0 0,-4 9-322 0 0,0-5 626 0 0,29-50 120 0 0,1-2-320 0 0,0 1-1 0 0,-1-1 1 0 0,1 1-1 0 0,0 0 1 0 0,-1-1-1 0 0,1 1 1 0 0,0 0-1 0 0,0-1 1 0 0,0 1 0 0 0,0 0-1 0 0,0-1 1 0 0,0 1-1 0 0,0 0 1 0 0,0 0-1 0 0,0-1 1 0 0,0 1-1 0 0,0 0 1 0 0,0-1-1 0 0,0 1 1 0 0,0 0-1 0 0,1-1 1 0 0,-1 1-1 0 0,0 0 1 0 0,0-1-1 0 0,1 1 1 0 0,0 0-1 0 0,1 3 1 0 0,4 2-21 0 0,32-4 224 0 0,-5-3-468 0 0,0-1-1 0 0,43-8 1 0 0,-1 1-1096 0 0,-39 5-1848 0 0,-19 1-1142 0 0,0 2-5164 0 0,-3 1 8426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 3940 0 0,'-2'6'19511'0'0,"38"-26"-19078"0"0,57-22-1 0 0,35-8-385 0 0,-125 49-342 0 0,-3 2-126 0 0,0-1 414 0 0,0 1-1 0 0,0-1 0 0 0,1 0 1 0 0,-1 1-1 0 0,0-1 0 0 0,0 1 1 0 0,0-1-1 0 0,1 0 0 0 0,-1 1 0 0 0,0-1 1 0 0,0 0-1 0 0,1 1 0 0 0,-1-1 1 0 0,0 0-1 0 0,1 1 0 0 0,-1-1 1 0 0,0 0-1 0 0,1 0 0 0 0,-1 0 0 0 0,1 1 1 0 0,-1-1-1 0 0,0 0 0 0 0,1 0 1 0 0,-1 0-1 0 0,1 0 0 0 0,-1 0 1 0 0,1 1-1 0 0,0-1 4 0 0,-1 0 0 0 0,1 0 0 0 0,0 0 0 0 0,-1 0 0 0 0,1 0 1 0 0,-1 1-1 0 0,1-1 0 0 0,-1 0 0 0 0,1 0 0 0 0,-1 1 0 0 0,1-1 0 0 0,-1 0 0 0 0,1 1 0 0 0,-1-1 1 0 0,0 0-1 0 0,1 1 0 0 0,-1-1 0 0 0,1 1 0 0 0,-1-1 0 0 0,0 1 0 0 0,1-1 0 0 0,-1 1 0 0 0,0-1 1 0 0,0 1-1 0 0,0-1 0 0 0,1 1 0 0 0,-1-1 0 0 0,0 1 0 0 0,0-1 0 0 0,0 1 0 0 0,0 1 0 0 0,0 8-68 0 0,-2 0-1 0 0,1 0 0 0 0,-1 0 0 0 0,-1 0 0 0 0,1 0 0 0 0,-2 0 0 0 0,1-1 0 0 0,-2 0 0 0 0,1 1 0 0 0,-1-1 0 0 0,-7 9 0 0 0,-12 15-180 0 0,-42 46-1 0 0,20-25 206 0 0,-2 0 210 0 0,29-36-144 0 0,18-17 18 0 0,0-1-1 0 0,0 1 0 0 0,0 0 0 0 0,0 0 0 0 0,0-1 0 0 0,0 1 0 0 0,0 0 0 0 0,0 0 1 0 0,0 0-1 0 0,1 0 0 0 0,-1 0 0 0 0,0 0 0 0 0,1 1 0 0 0,-1-1 0 0 0,0 2 0 0 0,0-2 148 0 0,1-1-164 0 0,1 1 0 0 0,-1-1 0 0 0,0 0 0 0 0,0 0 0 0 0,0 0 0 0 0,1 0 0 0 0,-1 0 0 0 0,0 0 1 0 0,0 0-1 0 0,0 0 0 0 0,1 1 0 0 0,-1-1 0 0 0,0 0 0 0 0,0 0 0 0 0,0 0 0 0 0,0 0 0 0 0,0 1 0 0 0,1-1 0 0 0,-1 0 0 0 0,0 0 0 0 0,0 0 0 0 0,0 1 0 0 0,0-1 0 0 0,0 0 0 0 0,0 0 0 0 0,0 1 0 0 0,0-1 0 0 0,0 0 1 0 0,0 0-1 0 0,0 0 0 0 0,0 1 0 0 0,0-1 0 0 0,0 0 0 0 0,0 0 0 0 0,0 0 0 0 0,0 1 0 0 0,0-1 0 0 0,0 0 0 0 0,0 0 0 0 0,0 1 0 0 0,0-1 0 0 0,0 0 0 0 0,-1 0 0 0 0,1 0 0 0 0,0 0 0 0 0,0 1 0 0 0,0-1 0 0 0,0 0 1 0 0,0 0-1 0 0,-1 0 0 0 0,1 0 0 0 0,0 1 0 0 0,0-1 0 0 0,0 0 0 0 0,0 0 0 0 0,-1 0 0 0 0,1 0 0 0 0,0 0 0 0 0,0 0 0 0 0,0 0 0 0 0,-1 0 0 0 0,1 0 0 0 0,0 0 0 0 0,0 1 0 0 0,-1-1 0 0 0,1 0 0 0 0,0 0 1 0 0,0 0-1 0 0,-1-1 0 0 0,28 4 153 0 0,-20-2 222 0 0,-1-2-203 0 0,55-11 434 0 0,-57 11-480 0 0,16-2-387 0 0,-4 1-2886 0 0,-4 0 2762 0 0,-10 1-975 0 0,0 0 1 0 0,1 0 0 0 0,-1 0-1 0 0,0 0 1 0 0,0 0-1 0 0,0-1 1 0 0,0 1-1 0 0,0-1 1 0 0,0 1 0 0 0,0-1-1 0 0,2-2 1 0 0,7-10-1978 0 0,-10 12 1550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24 1996 0 0,'-37'-5'2868'0'0,"33"4"-2132"0"0,-18-1 1797 0 0,-2 1-1517 0 0,-65-5 254 0 0,-2 3-5152 0 0,51 0 119 0 0,22 1 2053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3520 0 0,'0'0'10113'0'0,"1"1"-9936"0"0,0 0 0 0 0,-1 0 0 0 0,1-1 0 0 0,0 1 0 0 0,0-1-1 0 0,0 1 1 0 0,0 0 0 0 0,0-1 0 0 0,0 0 0 0 0,0 1 0 0 0,0-1 0 0 0,0 0-1 0 0,1 1 1 0 0,-1-1 0 0 0,0 0 0 0 0,0 0 0 0 0,0 0 0 0 0,0 0 0 0 0,0 0 0 0 0,0 0-1 0 0,2-1 1 0 0,34-8 615 0 0,49-6 0 0 0,-21 5-1935 0 0,-56 9 889 0 0,27 3-8912 0 0,-25 1 7706 0 0,-7-2-597 0 0,6 9-1472 0 0,-8-9 2122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5024 0 0,'11'2'2550'0'0,"-3"-1"2062"0"0,9 0-3425 0 0,-12 0 817 0 0,-1-2-1094 0 0,11-1-96 0 0,-11 1-65 0 0,0 1-49 0 0,55-16 2159 0 0,-21 0-4014 0 0,-36 15 285 0 0,2 0-306 0 0,18-4-2545 0 0,12-3-5711 0 0,-15 2 6497 0 0,-2-1 1375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1840 0 0,'0'0'5549'0'0,"-8"6"-5351"0"0,-8 9 61 0 0,0 0 0 0 0,0 1 1 0 0,2 1-1 0 0,-14 19 0 0 0,23-29-121 0 0,1 0 0 0 0,-1 0-1 0 0,2 0 1 0 0,-1 1 0 0 0,0-1 0 0 0,2 1 0 0 0,-1 0-1 0 0,1 0 1 0 0,0 0 0 0 0,0 0 0 0 0,1 1-1 0 0,0-1 1 0 0,0 0 0 0 0,2 17 0 0 0,1-10 198 0 0,-1-8-193 0 0,0 0 1 0 0,0 0 0 0 0,1 0-1 0 0,-1-1 1 0 0,2 1-1 0 0,-1-1 1 0 0,1 1 0 0 0,0-1-1 0 0,5 9 1 0 0,-5-11-40 0 0,-1-1 1 0 0,1 1 0 0 0,1-1-1 0 0,-1 1 1 0 0,0-1 0 0 0,1 0-1 0 0,0 0 1 0 0,0 0-1 0 0,-1-1 1 0 0,2 0 0 0 0,-1 1-1 0 0,0-1 1 0 0,0-1 0 0 0,1 1-1 0 0,-1 0 1 0 0,1-1-1 0 0,-1 0 1 0 0,1 0 0 0 0,9 0-1 0 0,-8-1-31 0 0,0 1-1 0 0,1-2 1 0 0,-1 1 0 0 0,1-1-1 0 0,-1 0 1 0 0,0 0 0 0 0,1 0-1 0 0,-1-1 1 0 0,0 0-1 0 0,0 0 1 0 0,0-1 0 0 0,-1 0-1 0 0,12-7 1 0 0,-14 8-68 0 0,-1 0-1 0 0,1 0 1 0 0,-1 0 0 0 0,1-1 0 0 0,-1 1 0 0 0,0-1 0 0 0,0 0 0 0 0,0 0-1 0 0,0 0 1 0 0,0 0 0 0 0,0 0 0 0 0,-1 0 0 0 0,0 0 0 0 0,0-1 0 0 0,0 1-1 0 0,0 0 1 0 0,0-1 0 0 0,-1 1 0 0 0,1-1 0 0 0,-1 1 0 0 0,0-1 0 0 0,0 1-1 0 0,0-1 1 0 0,0 1 0 0 0,-1-1 0 0 0,1 1 0 0 0,-3-7 0 0 0,-3-4-59 0 0,0-1 0 0 0,0 1 0 0 0,-2 0 0 0 0,-16-25 1 0 0,5 9-246 0 0,14 22-18 0 0,0 1-1 0 0,0 0 0 0 0,-1 1 0 0 0,0-1 1 0 0,0 1-1 0 0,-10-7 0 0 0,15 11-287 0 0,-5-2 2 0 0,1 2-1932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3212 0 0,'11'-9'13592'0'0,"-2"3"-13640"0"0,-7 5-37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30 1116 0 0,'0'0'956'0'0,"-8"4"-522"0"0,-1 2-271 0 0,-26 20 630 0 0,33-23-601 0 0,-1 0 1 0 0,1 0-1 0 0,0 1 0 0 0,0-1 0 0 0,0 0 0 0 0,1 1 0 0 0,-1 0 0 0 0,1-1 0 0 0,0 1 0 0 0,0 0 1 0 0,0-1-1 0 0,0 1 0 0 0,1 0 0 0 0,0 0 0 0 0,-1 0 0 0 0,2 7 0 0 0,0-3 154 0 0,0 0 0 0 0,0-1 0 0 0,1 1-1 0 0,0 0 1 0 0,0-1 0 0 0,7 15 0 0 0,22 30 1721 0 0,-29-50-1965 0 0,0 0 0 0 0,0 0 0 0 0,0 0 0 0 0,0 0 0 0 0,0 0 0 0 0,1 0 0 0 0,-1 0 0 0 0,1-1-1 0 0,-1 1 1 0 0,1-1 0 0 0,-1 0 0 0 0,1 0 0 0 0,0 0 0 0 0,0 0 0 0 0,4 1 0 0 0,-3-2 468 0 0,1-2-283 0 0,0-1-221 0 0,0 0 0 0 0,0-1 0 0 0,0 1 0 0 0,-1-1 0 0 0,0 0 0 0 0,0 0 0 0 0,0-1 0 0 0,0 1 0 0 0,0-1 0 0 0,-1 0 0 0 0,0 0 0 0 0,0 0 0 0 0,0 0 1 0 0,-1 0-1 0 0,0-1 0 0 0,0 1 0 0 0,2-10 0 0 0,-2 8-72 0 0,-1 1 0 0 0,0-1 0 0 0,0 1 0 0 0,-1-1 0 0 0,0 0 0 0 0,0 1 0 0 0,0-1 0 0 0,-1 0 0 0 0,0 1 0 0 0,-1-1 0 0 0,1 1 0 0 0,-1-1 0 0 0,0 1 0 0 0,-1 0 0 0 0,1 0 0 0 0,-1 0 0 0 0,-1 0 0 0 0,1 1 0 0 0,-1-1 0 0 0,0 1 0 0 0,0 0 0 0 0,0 0 0 0 0,-1 0 0 0 0,0 0 0 0 0,0 1 0 0 0,0 0 0 0 0,0 0 0 0 0,-1 0 0 0 0,0 1 0 0 0,1 0 0 0 0,-1 0 0 0 0,0 0 0 0 0,-10-2 0 0 0,13 4-325 0 0,2 1 275 0 0,1-1-1 0 0,-1 1 1 0 0,1 0-1 0 0,-1 0 1 0 0,1 0 0 0 0,-1-1-1 0 0,1 1 1 0 0,-1 0-1 0 0,1 0 1 0 0,-1 0 0 0 0,1 0-1 0 0,-1 0 1 0 0,1 0-1 0 0,-1 0 1 0 0,1 0 0 0 0,-1 1-1 0 0,1-1 1 0 0,-1 0-1 0 0,1 0 1 0 0,-1 0 0 0 0,1 0-1 0 0,-1 1 1 0 0,1-1-1 0 0,-1 0 1 0 0,1 1 0 0 0,0-1-1 0 0,-1 0 1 0 0,1 1-1 0 0,-1-1 1 0 0,1 0 0 0 0,0 1-1 0 0,-1-1 1 0 0,1 1-1 0 0,-13 11-3706 0 0,11 5-2181 0 0,2-14 4295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2280 0 0,'0'0'1010'0'0,"-10"3"2846"0"0,-4 1-2244 0 0,0 1 17326 0 0,21-5-18842 0 0,0 0 0 0 0,-1 1 1 0 0,1 0-1 0 0,0 1 0 0 0,0-1 1 0 0,12 6-1 0 0,101 42 156 0 0,-112-45-508 0 0,-1 0 0 0 0,1 0 0 0 0,0 1 0 0 0,-1 0 0 0 0,0 1 0 0 0,10 10 0 0 0,-15-14 218 0 0,0 1 0 0 0,0-1 1 0 0,-1 1-1 0 0,1 0 0 0 0,-1 0 0 0 0,0 0 1 0 0,0 0-1 0 0,0 0 0 0 0,0 0 0 0 0,0 0 1 0 0,-1 0-1 0 0,1 0 0 0 0,-1 1 0 0 0,0-1 1 0 0,0 0-1 0 0,0 0 0 0 0,-1 5 0 0 0,-1 6-85 0 0,0 0-1 0 0,-8 20 0 0 0,0 0-2 0 0,-2 0-1 0 0,-2-1 1 0 0,-1-1 0 0 0,-2 0-1 0 0,-38 55 1 0 0,53-84-6 0 0,1-1 0 0 0,-1 1 1 0 0,0-1-1 0 0,0 1 0 0 0,1 0 0 0 0,0 0 1 0 0,-2 4-1 0 0,1-4-360 0 0,-2 5-167 0 0,4-8 471 0 0,0 0 1 0 0,0 0-1 0 0,0 0 1 0 0,0 0-1 0 0,0 1 1 0 0,0-1-1 0 0,0 0 1 0 0,0 0-1 0 0,0 0 1 0 0,0 1-1 0 0,0-1 0 0 0,0 0 1 0 0,0 0-1 0 0,0 0 1 0 0,0 0-1 0 0,1 1 1 0 0,-1-1-1 0 0,0 0 1 0 0,0 0-1 0 0,0 0 1 0 0,0 0-1 0 0,0 0 1 0 0,0 0-1 0 0,0 0 1 0 0,0 0-1 0 0,0 0 1 0 0,0 1-1 0 0,1-1 1 0 0,-1 0-1 0 0,0 0 1 0 0,0 0-1 0 0,0 0 1 0 0,8 3-2641 0 0,-6-2-78 0 0,13-25-5772 0 0,-11 15 6878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3632 0 0,'86'-28'6545'0'0,"-49"14"-5176"0"0,-34 13-1097 0 0,1 0 33 0 0,-4 1-294 0 0,1 0 0 0 0,-1 0 1 0 0,0 0-1 0 0,0 0 0 0 0,1 0 0 0 0,-1-1 0 0 0,0 1 0 0 0,1 0 0 0 0,-1 0 1 0 0,0 0-1 0 0,0 0 0 0 0,1 0 0 0 0,-1 0 0 0 0,0 0 0 0 0,0 0 0 0 0,1 0 1 0 0,-1 0-1 0 0,0 0 0 0 0,1 0 0 0 0,-1 0 0 0 0,0 0 0 0 0,0 0 0 0 0,1 1 1 0 0,-1-1-1 0 0,0 0 0 0 0,0 0 0 0 0,1 0 0 0 0,-1 0 0 0 0,0 0 0 0 0,0 1 1 0 0,1-1-1 0 0,-1 0 0 0 0,0 0 0 0 0,0 0 0 0 0,0 1 0 0 0,1-1 0 0 0,-1 0 1 0 0,0 0-1 0 0,0 1 0 0 0,0-1 0 0 0,0 1 0 0 0,2 1 13 0 0,-1 1 0 0 0,1-1 0 0 0,-1 1 0 0 0,0 0 0 0 0,0 0 0 0 0,-1 0 0 0 0,1 0 0 0 0,0-1 0 0 0,-1 1 0 0 0,0 0 0 0 0,0 0 1 0 0,0 0-1 0 0,0 0 0 0 0,0 0 0 0 0,0 0 0 0 0,-1 0 0 0 0,1 0 0 0 0,-1 0 0 0 0,0 0 0 0 0,0 0 0 0 0,0-1 0 0 0,-2 4 0 0 0,-22 51 807 0 0,25-55-566 0 0,-1-2-241 0 0,1 0-1 0 0,0 0 1 0 0,0-1-1 0 0,-1 1 1 0 0,1 0 0 0 0,0 0-1 0 0,-1 0 1 0 0,1 0 0 0 0,0 1-1 0 0,-1-1 1 0 0,1 0 0 0 0,0 0-1 0 0,0 0 1 0 0,-1 0-1 0 0,1 0 1 0 0,0 0 0 0 0,-1 0-1 0 0,1 0 1 0 0,0 1 0 0 0,0-1-1 0 0,-1 0 1 0 0,1 0 0 0 0,0 0-1 0 0,0 1 1 0 0,0-1-1 0 0,-1 0 1 0 0,1 0 0 0 0,0 0-1 0 0,0 1 1 0 0,0-1 0 0 0,0 0-1 0 0,-1 1 1 0 0,1-1-1 0 0,0 0 1 0 0,0 0 0 0 0,0 1-1 0 0,0-1 1 0 0,0 0 0 0 0,0 1-1 0 0,0-1 1 0 0,0 1 0 0 0,7 14 1336 0 0,15 10-267 0 0,-21-24-1084 0 0,8 5 102 0 0,0 0 0 0 0,0 1-1 0 0,-1 0 1 0 0,11 12 0 0 0,-16-15-154 0 0,0 0 0 0 0,-1 0 1 0 0,1 0-1 0 0,-1 0 0 0 0,0 0 0 0 0,0 1 1 0 0,-1-1-1 0 0,1 1 0 0 0,-1-1 0 0 0,0 1 1 0 0,0-1-1 0 0,0 1 0 0 0,-1 0 0 0 0,0 6 1 0 0,0-7-170 0 0,0 1 0 0 0,-1-1 0 0 0,1 0 0 0 0,-1 1 0 0 0,0-1 0 0 0,0 0 0 0 0,-1 0 0 0 0,1 1 0 0 0,-1-1 0 0 0,-4 6 0 0 0,-18 21-8952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2700 0 0,'1'4'1148'0'0,"27"117"4734"0"0,-2-14-3332 0 0,-20-76-2282 0 0,9 59-442 0 0,-11-34-5157 0 0,1-44 1447 0 0,-4-9 2145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13 3396 0 0,'-4'-10'1716'0'0,"-1"8"2322"0"0,-20 5-3532 0 0,0 2 0 0 0,0 0 0 0 0,1 2 0 0 0,-38 16 1 0 0,-38 23-7394 0 0,96-43 5113 0 0,-6 6 22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164 266 4532 0 0,'0'0'1249'0'0,"3"1"-56"0"0,2 0-841 0 0,0 1 1 0 0,-1 0-1 0 0,1 1 0 0 0,-1-1 0 0 0,0 1 1 0 0,0-1-1 0 0,0 1 0 0 0,0 0 1 0 0,0 1-1 0 0,-1-1 0 0 0,1 1 0 0 0,-1 0 1 0 0,0-1-1 0 0,0 1 0 0 0,0 1 0 0 0,-1-1 1 0 0,1 0-1 0 0,-1 1 0 0 0,0-1 1 0 0,0 1-1 0 0,-1 0 0 0 0,0-1 0 0 0,2 7 1 0 0,-2-7-402 0 0,-1 0 1 0 0,1 1 0 0 0,-1-1-1 0 0,1 1 1 0 0,-1-1-1 0 0,0 0 1 0 0,-1 1 0 0 0,1-1-1 0 0,-1 0 1 0 0,0 1 0 0 0,0-1-1 0 0,0 0 1 0 0,-1 0-1 0 0,0 1 1 0 0,1-1 0 0 0,-1-1-1 0 0,-1 1 1 0 0,-3 5 0 0 0,4-6-449 0 0,-1-1 1 0 0,1 1-1 0 0,-1-1 1 0 0,0 0-1 0 0,0 0 1 0 0,0 0-1 0 0,0 0 1 0 0,0-1 0 0 0,0 1-1 0 0,0-1 1 0 0,-1 0-1 0 0,1 0 1 0 0,-1 0-1 0 0,1 0 1 0 0,0-1-1 0 0,-1 1 1 0 0,1-1 0 0 0,-6 0-1 0 0,-28-3-2936 0 0,34 2 1849 0 0</inkml:trace>
  <inkml:trace contextRef="#ctx0" brushRef="#br0" timeOffset="1">0 76 4584 0 0,'9'-9'2449'0'0,"0"-5"-513"0"0,2 3-512 0 0,-2 1-844 0 0,3-4-1908 0 0,-3 5-1716 0 0,0 0-897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24 2764 0 0,'8'-5'7264'0'0,"-15"12"-7150"0"0,1 1 0 0 0,1 0 0 0 0,-1 0 1 0 0,1 1-1 0 0,1-1 0 0 0,-1 1 1 0 0,1 0-1 0 0,1 0 0 0 0,0 1 1 0 0,0-1-1 0 0,1 1 0 0 0,0-1 1 0 0,1 1-1 0 0,0 0 0 0 0,0 11 0 0 0,1-8 29 0 0,-1-10-10 0 0,1 1 0 0 0,0-1 0 0 0,-1 1 0 0 0,1-1-1 0 0,1 1 1 0 0,-1-1 0 0 0,0 0 0 0 0,1 1 0 0 0,0-1 0 0 0,0 1 0 0 0,0-1 0 0 0,0 0 0 0 0,0 0-1 0 0,1 0 1 0 0,0 0 0 0 0,-1 0 0 0 0,1 0 0 0 0,0 0 0 0 0,5 5 0 0 0,-5-6 131 0 0,3-2-141 0 0,-1 0-57 0 0,1 0 0 0 0,-1 0-1 0 0,1 0 1 0 0,-1-1 0 0 0,0 1 0 0 0,1-1-1 0 0,-1 0 1 0 0,1-1 0 0 0,-1 1-1 0 0,0-1 1 0 0,5-2 0 0 0,-6 1-31 0 0,5-8 3 0 0,-5 6-19 0 0,1 0-1 0 0,-1-1 0 0 0,0 1 1 0 0,-1-1-1 0 0,1 0 1 0 0,-1 1-1 0 0,0-1 0 0 0,-1 0 1 0 0,1 0-1 0 0,-1-1 1 0 0,-1 1-1 0 0,1 0 0 0 0,-1 0 1 0 0,0 0-1 0 0,0-1 0 0 0,-1 1 1 0 0,-2-12-1 0 0,2 9-16 0 0,0 3-7 0 0,-1 0 0 0 0,0 0-1 0 0,0 0 1 0 0,-1 1 0 0 0,1-1-1 0 0,-1 0 1 0 0,0 1 0 0 0,-1 0-1 0 0,-5-7 1 0 0,6 8-46 0 0,0 1-1 0 0,0-1 1 0 0,0 1 0 0 0,0 0-1 0 0,0 1 1 0 0,-1-1 0 0 0,1 0-1 0 0,-1 1 1 0 0,0 0 0 0 0,0 0-1 0 0,0 0 1 0 0,0 0 0 0 0,0 1-1 0 0,0 0 1 0 0,0-1 0 0 0,-1 1-1 0 0,1 1 1 0 0,0-1 0 0 0,-1 1-1 0 0,1 0 1 0 0,-1 0 0 0 0,1 0-1 0 0,0 0 1 0 0,-1 1 0 0 0,1 0-1 0 0,-7 1 1 0 0,6 0-801 0 0,-1 1 0 0 0,1-1 0 0 0,0 1 0 0 0,0 0 0 0 0,1 0 1 0 0,-1 0-1 0 0,1 0 0 0 0,-1 1 0 0 0,1 0 0 0 0,-7 8 0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2076 0 0,'53'31'13366'0'0,"-19"-46"-26162"0"0,-22 8 10998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1400 0 0,'0'0'1012'0'0,"-8"3"-583"0"0,1 0-252 0 0,0 0 1 0 0,0 1-1 0 0,0 0 1 0 0,1 0-1 0 0,-1 0 1 0 0,1 1-1 0 0,0 0 1 0 0,0 0-1 0 0,0 0 1 0 0,1 1-1 0 0,0 0 1 0 0,0 0 0 0 0,0 0-1 0 0,1 1 1 0 0,0 0-1 0 0,-4 9 1 0 0,-2 13 627 0 0,6-22-535 0 0,1 1 0 0 0,1 0 0 0 0,-1 1 0 0 0,1-1 0 0 0,0 0 0 0 0,1 1 1 0 0,0-1-1 0 0,1 1 0 0 0,-1-1 0 0 0,2 1 0 0 0,0 9 0 0 0,2-2 418 0 0,0 1 0 0 0,1 0 0 0 0,1 0 0 0 0,10 23 0 0 0,-15-39-633 0 0,1 1 0 0 0,0-1 0 0 0,0 1 0 0 0,0 0 1 0 0,0-1-1 0 0,0 0 0 0 0,0 1 0 0 0,0-1 1 0 0,0 0-1 0 0,1 1 0 0 0,-1-1 0 0 0,0 0 0 0 0,1 0 1 0 0,-1 0-1 0 0,1 0 0 0 0,-1 0 0 0 0,1-1 0 0 0,0 1 1 0 0,-1 0-1 0 0,1-1 0 0 0,0 1 0 0 0,-1-1 1 0 0,1 0-1 0 0,0 1 0 0 0,0-1 0 0 0,-1 0 0 0 0,1 0 1 0 0,0 0-1 0 0,0 0 0 0 0,0 0 0 0 0,-1-1 1 0 0,1 1-1 0 0,0 0 0 0 0,-1-1 0 0 0,1 0 0 0 0,0 1 1 0 0,-1-1-1 0 0,1 0 0 0 0,-1 0 0 0 0,3-1 1 0 0,1-1-15 0 0,-1 0 1 0 0,0 0 0 0 0,1 0 0 0 0,-1-1 0 0 0,0 1 0 0 0,0-1 0 0 0,-1 0-1 0 0,1 0 1 0 0,-1-1 0 0 0,0 1 0 0 0,3-6 0 0 0,1-8 61 0 0,0 0 1 0 0,-1-1-1 0 0,5-25 1 0 0,-10 36-100 0 0,1 0 0 0 0,-1 0 1 0 0,-1 0-1 0 0,1 0 0 0 0,-1 0 1 0 0,-1 0-1 0 0,0 0 0 0 0,0 0 1 0 0,0 0-1 0 0,-5-12 0 0 0,5 17-47 0 0,0 0 1 0 0,-1 0-1 0 0,0 0 0 0 0,1 0 1 0 0,-1 1-1 0 0,0-1 0 0 0,0 1 1 0 0,0-1-1 0 0,-1 1 0 0 0,1 0 0 0 0,0 0 1 0 0,-1 0-1 0 0,0 0 0 0 0,1 0 1 0 0,-1 1-1 0 0,0-1 0 0 0,0 1 0 0 0,0 0 1 0 0,0 0-1 0 0,0 0 0 0 0,0 0 1 0 0,-5-1-1 0 0,-3 1-389 0 0,0 1-1 0 0,0 0 1 0 0,-1 0 0 0 0,-20 4 0 0 0,9-1-1337 0 0,-21 4-8117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4228 0 0,'11'-4'9040'0'0,"10"106"-6223"0"0,-21-99-2651 0 0,10 34 1419 0 0,-10-36-1538 0 0,1 0 1 0 0,-1 0-1 0 0,0 0 0 0 0,1 0 1 0 0,0 0-1 0 0,-1-1 1 0 0,1 1-1 0 0,-1 0 1 0 0,1 0-1 0 0,0-1 1 0 0,-1 1-1 0 0,1 0 0 0 0,0-1 1 0 0,0 1-1 0 0,0-1 1 0 0,0 1-1 0 0,-1-1 1 0 0,1 1-1 0 0,0-1 1 0 0,0 0-1 0 0,0 1 0 0 0,0-1 1 0 0,0 0-1 0 0,0 0 1 0 0,0 1-1 0 0,0-1 1 0 0,0 0-1 0 0,0 0 1 0 0,0 0-1 0 0,0-1 0 0 0,0 1 1 0 0,0 0-1 0 0,0 0 1 0 0,0 0-1 0 0,0-1 1 0 0,0 1-1 0 0,0 0 1 0 0,0-1-1 0 0,0 1 0 0 0,-1-1 1 0 0,1 1-1 0 0,0-1 1 0 0,0 1-1 0 0,0-1 1 0 0,-1 0-1 0 0,1 0 0 0 0,1-1 1 0 0,1 0-96 0 0,3-1 110 0 0,-4 2-32 0 0,10-6 11 0 0,-2 2-12 0 0,19-11-2638 0 0,-27 14 1418 0 0,1 0 0 0 0,-1 0-1 0 0,0 0 1 0 0,0-1 0 0 0,0 1 0 0 0,-1-1-1 0 0,1 1 1 0 0,0-1 0 0 0,-1 0 0 0 0,0 1 0 0 0,0-1-1 0 0,2-5 1 0 0,1-5-481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3908 0 0,'-3'11'7044'0'0,"-2"28"-4599"0"0,2-17-1765 0 0,1-1 0 0 0,2 28 0 0 0,17 161 2439 0 0,-8-145-2548 0 0,2 25-420 0 0,-8-35-3275 0 0,-3-52 1889 0 0,-3 8-4590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2280 0 0,'0'0'14850'0'0,"6"-1"-14406"0"0,22-3 21 0 0,-21 2 248 0 0,59-7 1545 0 0,18 8-1377 0 0,235 27-502 0 0,14 0-16 0 0,-2-8-275 0 0,-180-9-140 0 0,-87-6-207 0 0,-17-2-2187 0 0,-18 2-3025 0 0,-24-2 3012 0 0,4-18-7691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4044 0 0,'0'0'5522'0'0,"0"3"-4458"0"0,0 108 5872 0 0,0 2-6640 0 0,0-110-455 0 0,1 1 0 0 0,0-1 0 0 0,-1 1 0 0 0,1-1 0 0 0,2 6 0 0 0,5 2-2546 0 0,-8-11 2196 0 0,1 1-1 0 0,0-1 0 0 0,-1 1 1 0 0,1-1-1 0 0,0 0 1 0 0,-1 1-1 0 0,1-1 1 0 0,-1 0-1 0 0,1 1 0 0 0,0-1 1 0 0,0 0-1 0 0,0 0 1 0 0,-1 0-1 0 0,1 0 0 0 0,1 1 1 0 0,-1-2 245 0 0,0 1 0 0 0,0-1 0 0 0,0 1-1 0 0,0-1 1 0 0,0 1 0 0 0,0 0 0 0 0,1-1 0 0 0,-1 0 0 0 0,0 0 0 0 0,0 1 0 0 0,0-1 0 0 0,1-2 0 0 0,0 2-289 0 0,7-7-1235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0 2200 0 0,'0'0'730'0'0,"-14"7"1587"0"0,-12 5 124 0 0,-46 17 0 0 0,-89 17 589 0 0,70-22-1858 0 0,-93 29 878 0 0,182-53-1808 0 0,-42 20 3426 0 0,46-15-3583 0 0,20 35 480 0 0,54 72 0 0 0,-73-108-562 0 0,91 109-2504 0 0,-93-111 1291 0 0,1 5 27 0 0,-1-2-2202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1924 0 0,'0'0'6667'0'0,"4"8"-6166"0"0,20 38 1105 0 0,32 81 0 0 0,-29-49-3851 0 0,-27-62 208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14 2300 0 0,'0'0'3949'0'0,"-3"-3"-3345"0"0,-11-5-70 0 0,10 6-2 0 0,-1 4-48 0 0,-140 43 2067 0 0,-67 24-1422 0 0,200-63-2038 0 0,-1 0 0 0 0,1 1-1 0 0,1 1 1 0 0,-16 12 0 0 0,7-5-4360 0 0,17-13 3533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4300 0 0,'0'0'173'0'0,"0"0"0"0"0,1 0 0 0 0,-1 0 0 0 0,0 0 0 0 0,0 0-1 0 0,1 0 1 0 0,-1 0 0 0 0,0 0 0 0 0,0 0 0 0 0,1 0-1 0 0,-1 0 1 0 0,0 0 0 0 0,2 2 1383 0 0,-2-2-1384 0 0,0 0 1 0 0,0 0 0 0 0,0 0 0 0 0,1 1 0 0 0,-1-1-1 0 0,0 0 1 0 0,0 0 0 0 0,0 1 0 0 0,0-1 0 0 0,0 0 0 0 0,0 0-1 0 0,0 1 1 0 0,0-1 0 0 0,0 0 0 0 0,0 0 0 0 0,0 1 0 0 0,0-1-1 0 0,0 0 1 0 0,0 0 0 0 0,0 1 0 0 0,0-1 0 0 0,0 0-1 0 0,0 0 1 0 0,0 1 0 0 0,0-1 0 0 0,0 0 0 0 0,-1 0 0 0 0,1 1-1 0 0,0-1 1 0 0,0 0 346 0 0,-1 1-346 0 0,-19 13 1783 0 0,-36 10-1862 0 0,24-14 167 0 0,-64 22-12 0 0,42-4-4056 0 0,11-19-7120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2680 0 0,'0'0'1724'0'0,"3"-2"-983"0"0,50-30 3655 0 0,-50 31-4046 0 0,6-3 56 0 0,-8 3-350 0 0,-1 0-1 0 0,1 1 1 0 0,0-1-1 0 0,0 1 1 0 0,0-1-1 0 0,0 1 1 0 0,0-1-1 0 0,0 1 1 0 0,0 0-1 0 0,0 0 1 0 0,0-1-1 0 0,-1 1 1 0 0,1 0-1 0 0,0 0 1 0 0,0 0-1 0 0,0 0 1 0 0,0 0-1 0 0,0 0 1 0 0,0 0-1 0 0,0 0 1 0 0,0 0-1 0 0,0 1 1 0 0,1-1-1 0 0,2 3-25 0 0,0-1 1 0 0,-1 0-1 0 0,1 1 0 0 0,-1 0 1 0 0,0 0-1 0 0,0 0 0 0 0,0 0 1 0 0,0 1-1 0 0,0-1 0 0 0,-1 1 1 0 0,0 0-1 0 0,1-1 0 0 0,-1 1 0 0 0,-1 0 1 0 0,1 0-1 0 0,2 8 0 0 0,-4-9 30 0 0,0 2-24 0 0,-18 73 6 0 0,-7-29 705 0 0,24-46-123 0 0,-4 8-119 0 0,13-10 4310 0 0,40-11-5002 0 0,70-26-1 0 0,-103 29-1525 0 0,9-3-13300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2272 0 0,'0'0'15854'0'0,"10"-1"-15495"0"0,201-35 1748 0 0,-195 33-2124 0 0,99-20-4110 0 0,-56 4-8787 0 0,-55 17 11210 0 0,3-5 198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4 200 2700 0 0,'-2'-9'1916'0'0,"1"3"2704"0"0,3-13 13 0 0,4 15-2141 0 0,18 25-1345 0 0,-9-6-1202 0 0,80 65 308 0 0,10 7 377 0 0,-105-87-623 0 0,0 1 1 0 0,1-1 0 0 0,-1 1-1 0 0,1-1 1 0 0,-1 1 0 0 0,1-1-1 0 0,-1 0 1 0 0,1 1-1 0 0,-1-1 1 0 0,1 1 0 0 0,0-1-1 0 0,-1 0 1 0 0,1 0 0 0 0,0 1-1 0 0,-1-1 1 0 0,1 0 0 0 0,0 0-1 0 0,-1 0 1 0 0,1 0 0 0 0,0 0-1 0 0,-1 0 1 0 0,1 0-1 0 0,0 0 1 0 0,-1 0 0 0 0,1 0-1 0 0,0 0 1 0 0,-1 0 0 0 0,1 0-1 0 0,0 0 1 0 0,-1-1 0 0 0,1 1-1 0 0,0 0 1 0 0,-1-1 0 0 0,1 1-1 0 0,-1 0 1 0 0,1-1-1 0 0,-1 1 1 0 0,1-1 0 0 0,-1 1-1 0 0,1-1 1 0 0,-1 1 0 0 0,1-1-1 0 0,-1 1 1 0 0,1-1 0 0 0,-1 1-1 0 0,0-1 1 0 0,1 1 0 0 0,-1-1-1 0 0,0 0 1 0 0,1-1-1 0 0,8-31 180 0 0,3-203 157 0 0,-6 188-1470 0 0,2 18-5686 0 0,-8 30 6606 0 0,0-1 0 0 0,0 1 0 0 0,0 0 0 0 0,0-1 0 0 0,1 1 0 0 0,-1-1 0 0 0,0 1 0 0 0,0 0 0 0 0,1-1 0 0 0,-1 1 0 0 0,0-1 0 0 0,0 1 0 0 0,1 0 0 0 0,-1 0 0 0 0,0-1 0 0 0,1 1 0 0 0,-1 0 0 0 0,1-1 0 0 0,-1 1 0 0 0,0 0 0 0 0,1 0 0 0 0,-1 0 0 0 0,1 0 0 0 0,-1-1 0 0 0,1 1 0 0 0,-1 0 0 0 0,1 0 0 0 0,-1 0 0 0 0,0 0 0 0 0,2 0 0 0 0,14-3-3418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3440 0 0,'0'8'21448'0'0,"31"-39"-20878"0"0,17-17-791 0 0,98-76 0 0 0,-111 99-577 0 0,-8 6-1012 0 0,54-30 1 0 0,-69 43-75 0 0,1 0 0 0 0,1 2-1 0 0,-1-1 1 0 0,18-2 0 0 0,23-10-6248 0 0,-49 15 6486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3684 0 0,'0'0'1916'0'0,"11"4"-656"0"0,-6 0 2774 0 0,97 111 1641 0 0,-43-46-4371 0 0,-16-17 10 0 0,-41-50-1094 0 0,5 10 298 0 0,-7-11-451 0 0,1-1 0 0 0,-1 1 0 0 0,0-1 0 0 0,0 0 0 0 0,0 1 0 0 0,1-1 1 0 0,-1 1-1 0 0,0-1 0 0 0,1 0 0 0 0,-1 1 0 0 0,0-1 0 0 0,0 0 0 0 0,1 0 0 0 0,-1 1 0 0 0,1-1 0 0 0,-1 0 0 0 0,0 0 0 0 0,1 1 0 0 0,-1-1 0 0 0,0 0 1 0 0,1 0-1 0 0,-1 0 0 0 0,1 0 0 0 0,-1 0 0 0 0,1 1 0 0 0,-1-1 0 0 0,0 0 0 0 0,1 0 0 0 0,-1 0 0 0 0,1 0 0 0 0,-1 0 0 0 0,1-1 0 0 0,-1 1 0 0 0,1 0 1 0 0,-1 0-1 0 0,1 0 0 0 0,4-5-51 0 0,4-7 148 0 0,-10-34 12 0 0,-2-2-412 0 0,5-59-1 0 0,0 26-6094 0 0,-2 78 4929 0 0,-4-8-1896 0 0,7-7-5630 0 0,-2 15 7361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2252 0 0,'4'11'1053'0'0,"0"0"-1"0"0,1 0 1 0 0,10 15-1 0 0,-9-15-470 0 0,12 53 1346 0 0,-17-61-1817 0 0,1 15 480 0 0,-2-16-1069 0 0,9 12 1218 0 0,-6-3-7912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1668 0 0,'5'-12'16764'0'0,"-4"19"-15997"0"0,14 50 2419 0 0,24 57 1 0 0,-18-55-1981 0 0,18 78 1 0 0,-29-91-373 0 0,1-1 0 0 0,3 0 0 0 0,23 53 1 0 0,-36-96-111 0 0,5-6-528 0 0,2-1-171 0 0,-2-2-1 0 0,1 1 1 0 0,-1 0-1 0 0,-1-1 1 0 0,1 0-1 0 0,-1 1 0 0 0,0-2 1 0 0,0 0-1 0 0,-1 1 1 0 0,0-1-1 0 0,4-12 1 0 0,73-292-671 0 0,-49 173-686 0 0,-9 76-325 0 0,-9 27-4119 0 0,0 50-6157 0 0,-12-11 11668 0 0,1 0 0 0 0,-1 0 0 0 0,0 1 0 0 0,0-1 0 0 0,-1 0 0 0 0,1 1 0 0 0,-1-1 0 0 0,1 1 0 0 0,-1-1 0 0 0,0 1 0 0 0,0 0 0 0 0,0 6 0 0 0,5 66-5922 0 0,-3-58 4727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28 1892 0 0,'0'-1'188'0'0,"0"0"1"0"0,0 1-1 0 0,0-1 0 0 0,0 0 1 0 0,0 1-1 0 0,0-1 0 0 0,0 0 1 0 0,-1 0-1 0 0,1 0 0 0 0,0 1 1 0 0,-1-1-1 0 0,1 1 0 0 0,-1-2 0 0 0,-13-1 1203 0 0,-1-1-1 0 0,1 1 0 0 0,0 2 0 0 0,-26-1 0 0 0,6-1-253 0 0,20 3-1036 0 0,0 0 0 0 0,0 0 0 0 0,1 2 0 0 0,-1-1 0 0 0,-22 8 0 0 0,16-4-1563 0 0,-27 13 1 0 0,39-14-460 0 0,-1 0-1 0 0,1 1 1 0 0,-12 9 0 0 0,15-10 299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2292 0 0,'0'0'2392'0'0,"14"10"8676"0"0,3-13-10395 0 0,-12 2 518 0 0,0 0-701 0 0,28-8 39 0 0,149-47 3476 0 0,-97 15-7755 0 0,-71 33 559 0 0,-1-1 1 0 0,0 0-1 0 0,20-20 1 0 0,-25 20-558 0 0,4 0 2176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4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23 348 0 0,'0'0'7065'0'0,"5"-4"-6924"0"0,19-11-21 0 0,-18 12 986 0 0,-5 7-1030 0 0,3 33-65 0 0,-4-34 79 0 0,-1 0-124 0 0,-7 46 184 0 0,8-46-69 0 0,-8 48-1972 0 0,7-47 1528 0 0,1 2 4 0 0,1 1-4771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3940 0 0,'14'0'1874'0'0,"-8"1"5827"0"0,-81 19-5970 0 0,-47 11-3744 0 0,116-28 1743 0 0,1-2-2824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 3560 0 0,'0'0'6275'0'0,"-1"-7"-4178"0"0,2 4 2635 0 0,16-17 972 0 0,-15 18-5509 0 0,1 0 0 0 0,0 0 0 0 0,-1 0 0 0 0,1 1 0 0 0,0-1 0 0 0,-1 1 0 0 0,2 0 0 0 0,-1-1 0 0 0,0 1 0 0 0,6-1 0 0 0,-8 2-198 0 0,-1 0 1 0 0,1-1-1 0 0,0 1 0 0 0,0 0 1 0 0,-1 0-1 0 0,1 0 0 0 0,0 0 1 0 0,0 0-1 0 0,0 0 0 0 0,-1 0 1 0 0,1 0-1 0 0,0 0 0 0 0,0 0 1 0 0,0 0-1 0 0,-1 1 0 0 0,1-1 1 0 0,0 0-1 0 0,0 1 0 0 0,-1-1 1 0 0,1 1-1 0 0,0-1 0 0 0,-1 0 1 0 0,1 1-1 0 0,0-1 0 0 0,-1 1 1 0 0,1-1-1 0 0,-1 1 0 0 0,1-1 1 0 0,-1 1-1 0 0,1 0 0 0 0,-1-1 1 0 0,1 1-1 0 0,-1 0 0 0 0,0-1 1 0 0,1 1-1 0 0,-1 0 1 0 0,0 0-1 0 0,1-1 0 0 0,-1 1 1 0 0,0 0-1 0 0,0 0 0 0 0,0 0 1 0 0,0-1-1 0 0,0 1 0 0 0,0 0 1 0 0,0 0-1 0 0,0 0 0 0 0,0 1 1 0 0,-1 3-10 0 0,0 0 1 0 0,0 1 0 0 0,0-1 0 0 0,-1 0 0 0 0,-3 9 0 0 0,-1-4-49 0 0,-1 0 0 0 0,0-1-1 0 0,1 0 1 0 0,-2 0-1 0 0,0 0 1 0 0,0-1 0 0 0,-18 13-1 0 0,-15 16 1638 0 0,41-36-264 0 0,0-1-1304 0 0,0 0 1 0 0,1 0-1 0 0,-1 0 0 0 0,0 0 1 0 0,1 0-1 0 0,-1 0 0 0 0,1 0 1 0 0,-1 0-1 0 0,0 0 0 0 0,0 0 1 0 0,0 0-1 0 0,1 0 0 0 0,-1 1 1 0 0,0-1-1 0 0,1 0 0 0 0,-1 0 1 0 0,0 0-1 0 0,1 1 0 0 0,-1-1 1 0 0,0 0-1 0 0,0 0 0 0 0,0 0 1 0 0,0 0-1 0 0,0 1 0 0 0,1-1 1 0 0,-1 1-1 0 0,0-1 1 0 0,1 1 0 0 0,-1-1 0 0 0,0 0 1 0 0,1 1-1 0 0,-1-1 0 0 0,1 1 0 0 0,-1-1 0 0 0,0 0 0 0 0,1 1 0 0 0,-1-1 0 0 0,1 0 1 0 0,-1 1-1 0 0,1-1 0 0 0,-1 0 0 0 0,0 0 0 0 0,1 0 0 0 0,-1 0 0 0 0,1 0 0 0 0,-1 1 0 0 0,1-1 1 0 0,-1 0-1 0 0,1 0 0 0 0,76 3 556 0 0,-5-1-1099 0 0,-62-1-140 0 0,1 1-1 0 0,-1 0 1 0 0,0 0 0 0 0,17 7 0 0 0,-23-8-70 0 0,0 2 0 0 0,0-2-1 0 0,0 2 1 0 0,-1-1 0 0 0,0 1 0 0 0,1-1 0 0 0,-1 1 0 0 0,4 4 0 0 0,10 16-10253 0 0,-9-14 7213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3888 0 0,'7'-16'3927'0'0,"-6"12"-2200"0"0,-1 3-1550 0 0,0 0 0 0 0,0 1 0 0 0,0-1 0 0 0,0 1 1 0 0,0-1-1 0 0,1 0 0 0 0,-1 0 0 0 0,0 1 0 0 0,1-1 0 0 0,-1 0 0 0 0,0 1 0 0 0,0-1 0 0 0,1 1 0 0 0,-1-1 0 0 0,1 1 0 0 0,0-2 0 0 0,-3 11 5968 0 0,-2 24-4099 0 0,-1 4-1113 0 0,-5 56 538 0 0,1-6-3051 0 0,8-82 1129 0 0,0-1 1 0 0,1 1 0 0 0,0-1-1 0 0,1 8 1 0 0,4 7-8247 0 0,-2-19 3114 0 0,-2 0 5270 0 0,0-1 1 0 0,0 1 0 0 0,0 0-1 0 0,0-1 1 0 0,0 1-1 0 0,0-1 1 0 0,2 0 0 0 0,0-1-240 0 0,5-3-1024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23 3888 0 0,'0'0'1493'0'0,"-8"-8"3771"0"0,-2 4-4338 0 0,0 2 0 0 0,0-1 0 0 0,0 1 1 0 0,-1 1-1 0 0,1-1 0 0 0,0 2 0 0 0,-19 0 0 0 0,6 3-1140 0 0,1-1 0 0 0,-35 10 0 0 0,50-10-776 0 0,0 0 0 0 0,1 1 0 0 0,-1 0 0 0 0,-9 5 0 0 0,14-7 177 0 0,-1 2-1 0 0,0-2 1 0 0,0 1 0 0 0,0 1-1 0 0,1-1 1 0 0,0 0-1 0 0,-1 1 1 0 0,1 0 0 0 0,0-1-1 0 0,0 1 1 0 0,-2 4 0 0 0,1 2-869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2916 0 0,'0'0'22630'0'0,"3"0"-21918"0"0,17 0 321 0 0,-1-1 1 0 0,22-4 0 0 0,17 0-189 0 0,-3 6-1422 0 0,108 15-1 0 0,-104-8-1057 0 0,-38-6 516 0 0,-13 0-1107 0 0,1-1 0 0 0,16 0-1 0 0,-23-1 3 0 0,3-6-3709 0 0,-10-8-3122 0 0,0 2 7375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66 2548 0 0,'0'0'872'0'0,"-11"-12"15730"0"0,11 13-16482 0 0,0 6 221 0 0,1 2 0 0 0,1-2 0 0 0,-1 2 0 0 0,1-2-1 0 0,4 13 1 0 0,21 43 1456 0 0,-10-22-863 0 0,11 19 452 0 0,-28-59-1371 0 0,0-1-1 0 0,0 0 1 0 0,0 0 0 0 0,1 1 0 0 0,-1-1 0 0 0,0 0 0 0 0,0 1 0 0 0,0-1 0 0 0,0 1-1 0 0,1-1 1 0 0,-1 0 0 0 0,0 0 0 0 0,0 0 0 0 0,1 1 0 0 0,-1-1 0 0 0,0 0-1 0 0,1 1 1 0 0,-1-1 0 0 0,0 0 0 0 0,0 0 0 0 0,0 0 0 0 0,1 1 0 0 0,-1-1 0 0 0,1 0-1 0 0,-1 0 1 0 0,0 0 0 0 0,1 0 0 0 0,-1 0 0 0 0,0 0 0 0 0,1 0 0 0 0,-1 0-1 0 0,0 0 1 0 0,1 0 0 0 0,-1 0 0 0 0,1 0 0 0 0,-1 0 0 0 0,0 0 0 0 0,1 0 0 0 0,0-1 4 0 0,0 0 1 0 0,0 0 0 0 0,0 1 0 0 0,0-1 0 0 0,0 0-1 0 0,0 0 1 0 0,0 0 0 0 0,0-1 0 0 0,-1 2 0 0 0,2-4-1 0 0,15-35 35 0 0,-17 36-38 0 0,54-157-431 0 0,-52 153 88 0 0,1 0-1 0 0,1 0 1 0 0,-1 0 0 0 0,8-9 0 0 0,-9 13-17 0 0,-1 1 1 0 0,1 0-1 0 0,0 0 1 0 0,-1 1-1 0 0,2-1 1 0 0,-2 0-1 0 0,1 1 1 0 0,1-1-1 0 0,-1 1 1 0 0,0-1-1 0 0,1 1 1 0 0,-1 0-1 0 0,0 0 1 0 0,0 0-1 0 0,1 1 1 0 0,4-2-1 0 0,-4 2-896 0 0,0 1 0 0 0,1 0 0 0 0,-1 0 0 0 0,0-1-1 0 0,0 2 1 0 0,1-1 0 0 0,-1 0 0 0 0,0 1-1 0 0,-1-1 1 0 0,1 1 0 0 0,4 3 0 0 0,1 1-696 0 0,-1 1 118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2044 1044 0 0,'0'0'4437'0'0,"16"3"3846"0"0,-6-68-7825 0 0,-2-1 1 0 0,-3 0-1 0 0,-6-102 1 0 0,0 72-252 0 0,-13-192-84 0 0,-4-89-16 0 0,15 310-118 0 0,1 49 16 0 0,1 0-1 0 0,1 0 1 0 0,0-1-1 0 0,5-28 1 0 0,-2 33 15 0 0,-1 0 0 0 0,-1 0 0 0 0,0-1 0 0 0,-2-26 0 0 0,0 5 159 0 0,1 33-117 0 0,0 2-23 0 0,0 0 1 0 0,-1 0 0 0 0,1 0-1 0 0,0 0 1 0 0,0 0 0 0 0,0 0-1 0 0,1 0 1 0 0,-1 0 0 0 0,0 0-1 0 0,0 0 1 0 0,1 0 0 0 0,-1 0-1 0 0,0 0 1 0 0,1 0 0 0 0,-1 0 0 0 0,1 0-1 0 0,-1 1 1 0 0,1-1 0 0 0,-1 0-1 0 0,1 0 1 0 0,0 0 0 0 0,0 1-1 0 0,-1-1 1 0 0,1 0 0 0 0,0 1-1 0 0,0-1 1 0 0,0 0 0 0 0,-1 1 0 0 0,1-1-1 0 0,0 1 1 0 0,0 0 0 0 0,0-1-1 0 0,0 1 1 0 0,0 0 0 0 0,0-1-1 0 0,0 1 1 0 0,0 0 0 0 0,0 0-1 0 0,0 0 1 0 0,0 0 0 0 0,0 0-1 0 0,0 0 1 0 0,0 0 0 0 0,0 0 0 0 0,0 0-1 0 0,0 1 1 0 0,0-1 0 0 0,1 1-1 0 0,3 0 31 0 0,44 5 241 0 0,-45-5-218 0 0,-1-1-32 0 0,9 3-64 0 0,113 19 357 0 0,251 9 0 0 0,-233-23-273 0 0,743-30 261 0 0,-720 11-317 0 0,351-35-41 0 0,186-9-30 0 0,-606 51-7 0 0,144 0-42 0 0,-235 4 49 0 0,-2 0 29 0 0,1-1 0 0 0,0 2 0 0 0,0-1 0 0 0,-1 1 0 0 0,1-1 0 0 0,0 1 1 0 0,6 3-1 0 0,6 0-58 0 0,45 17 44 0 0,-59-19 4 0 0,0-1-15 0 0,8 3 41 0 0,-8-3 5 0 0,-2 0-3 0 0,-1 0 0 0 0,1 0 0 0 0,-1 0 0 0 0,1-1 0 0 0,0 1 0 0 0,-1 0 0 0 0,1-1 0 0 0,0 1 0 0 0,-1-1 1 0 0,1 1-1 0 0,0-1 0 0 0,0 1 0 0 0,0-1 0 0 0,-1 1 0 0 0,1-1 0 0 0,0 1 0 0 0,0-1 0 0 0,0 0 0 0 0,0 0 0 0 0,0 0 0 0 0,0 1 0 0 0,1-1 0 0 0,26 11-127 0 0,-28-17 137 0 0,2-12 29 0 0,-1 0-15 0 0,1 0 0 0 0,0 0-1 0 0,7-24 1 0 0,13-40-466 0 0,1-1 75 0 0,-11 42 299 0 0,4-8-98 0 0,-11 34 56 0 0,2-6-70 0 0,-7 21 155 0 0,-1 0 0 0 0,1 0-1 0 0,0-1 1 0 0,0 1 0 0 0,0 0 0 0 0,0 0 0 0 0,0 0 0 0 0,0 0-1 0 0,0-1 1 0 0,0 1 0 0 0,0 0 0 0 0,0 0 0 0 0,0 0-1 0 0,0-1 1 0 0,0 1 0 0 0,0 0 0 0 0,0 0 0 0 0,0 0-1 0 0,1 0 1 0 0,-1-1 0 0 0,0 1 0 0 0,0 0 0 0 0,0 0 0 0 0,0 0-1 0 0,0 0 1 0 0,0-1 0 0 0,0 1 0 0 0,1 0 0 0 0,-1 0-1 0 0,0 0 1 0 0,0 0 0 0 0,0 0 0 0 0,0 0 0 0 0,0 0 0 0 0,1-1-1 0 0,-1 1 1 0 0,0 0 0 0 0,0 0 0 0 0,0 0 0 0 0,0 0-1 0 0,1 0 1 0 0,-1 0 0 0 0,0 0 0 0 0,0 0 0 0 0,0 0-1 0 0,1 0 1 0 0,-1 0 0 0 0,0 0 0 0 0,0 0 0 0 0,0 0 0 0 0,1 0-1 0 0,-1 0 1 0 0,0 0 0 0 0,0 0 0 0 0,0 1 0 0 0,14 31-105 0 0,-2 1 0 0 0,11 50 0 0 0,5 17 32 0 0,-8-39-33 0 0,34 87-19 0 0,-11-56 982 0 0,-42-91-823 0 0,-1-1 0 0 0,1 1 0 0 0,-1-1 0 0 0,1 1 0 0 0,0-1 0 0 0,-1 1 1 0 0,1-1-1 0 0,0 1 0 0 0,0-1 0 0 0,0 0 0 0 0,-1 1 0 0 0,1-1 1 0 0,0 0-1 0 0,0 0 0 0 0,0 1 0 0 0,-1-1 0 0 0,1 0 0 0 0,0 0 1 0 0,0 0-1 0 0,0 0 0 0 0,0 0 0 0 0,-1 0 0 0 0,1-1 0 0 0,0 1 0 0 0,0 0 1 0 0,0 0-1 0 0,0-1 0 0 0,-1 1 0 0 0,1 0 0 0 0,0-1 0 0 0,0 1 1 0 0,-1 0-1 0 0,1-1 0 0 0,0 1 0 0 0,-1-1 0 0 0,1 0 0 0 0,1 0 1 0 0,25-24 95 0 0,11-23-324 0 0,-2-1 0 0 0,56-101 0 0 0,-32 47-171 0 0,-4 6 33 0 0,25-36-90 0 0,-60 99 300 0 0,-17 26 94 0 0,0 1 0 0 0,1-1 0 0 0,0 1 0 0 0,1 0 0 0 0,7-7 0 0 0,-13 13 45 0 0,1 0-1 0 0,0 1 0 0 0,0-1 0 0 0,0 1 1 0 0,0-1-1 0 0,0 1 0 0 0,0 0 0 0 0,0-1 0 0 0,0 1 1 0 0,0 0-1 0 0,0 0 0 0 0,0-1 0 0 0,0 1 1 0 0,0 0-1 0 0,0 0 0 0 0,0 0 0 0 0,0 0 0 0 0,0 1 1 0 0,0-1-1 0 0,0 0 0 0 0,0 0 0 0 0,0 1 1 0 0,0-1-1 0 0,0 0 0 0 0,0 1 0 0 0,0-1 1 0 0,0 1-1 0 0,0-1 0 0 0,0 1 0 0 0,0 0 0 0 0,1 1 3 0 0,0-1-1 0 0,0 1 1 0 0,0 0 0 0 0,0 0-1 0 0,0 0 1 0 0,-1 0-1 0 0,1 0 1 0 0,-1 0-1 0 0,1 1 1 0 0,-1-1-1 0 0,2 4 1 0 0,54 168-213 0 0,-50-151 229 0 0,4 24 151 0 0,3-1 1 0 0,28 62-1 0 0,-39-102-57 0 0,-1-1 64 0 0,1 0-1 0 0,-1 1 1 0 0,1-1 0 0 0,1 0 0 0 0,-1-1 0 0 0,1 1-1 0 0,5 5 1 0 0,-7-8 191 0 0,4-5-225 0 0,3-2-115 0 0,1-1 0 0 0,-1 0 1 0 0,0 0-1 0 0,-1-1 0 0 0,0 0 0 0 0,0-1 0 0 0,0 1 1 0 0,-1-2-1 0 0,8-10 0 0 0,57-95-86 0 0,-25 35 31 0 0,-20 38-55 0 0,-17 24-10 0 0,0 0-1 0 0,2 1 0 0 0,0 0 1 0 0,20-20-1 0 0,-30 34 54 0 0,3 5-103 0 0,0 1 130 0 0,0 1 0 0 0,0-1 1 0 0,0 1-1 0 0,-1 0 0 0 0,0 0 0 0 0,0 0 0 0 0,0 1 0 0 0,0-1 1 0 0,-1 1-1 0 0,0 0 0 0 0,-1 0 0 0 0,1 0 0 0 0,-1 0 0 0 0,0 1 1 0 0,1 6-1 0 0,14 46-12 0 0,3-1 0 0 0,2-1 0 0 0,36 68 0 0 0,-50-109 213 0 0,-7-14-76 0 0,-1 1 1 0 0,1-1 0 0 0,0 0 0 0 0,0 0 0 0 0,1 1 0 0 0,-1-1 0 0 0,0 0 0 0 0,1 0 0 0 0,-1 0 0 0 0,1 0 0 0 0,0-1 0 0 0,-1 1-1 0 0,1 0 1 0 0,4 2 0 0 0,-3-3 199 0 0,1-1-196 0 0,14-3-574 0 0,-1 3 3619 0 0,-17 0-3076 0 0,0 1-1 0 0,1 0 1 0 0,-1 0-1 0 0,0-1 1 0 0,1 1-1 0 0,-1 0 1 0 0,0 0-1 0 0,0 0 1 0 0,0 0-1 0 0,0-1 1 0 0,0 1-1 0 0,0 0 1 0 0,0 0-1 0 0,0 0 1 0 0,0 0-1 0 0,0-1 1 0 0,0 1 0 0 0,0 0-1 0 0,-1 0 1 0 0,1 0-1 0 0,0 0 1 0 0,-1 1-1 0 0,-1 3 504 0 0,56-15 230 0 0,-49 9-749 0 0,-2 0 23 0 0,345-86 329 0 0,-190 52-744 0 0,379-73-358 0 0,129-7-218 0 0,-576 99 617 0 0,164-16-595 0 0,-123 22 381 0 0,-127 10 447 0 0,58-5-308 0 0,57-1 161 0 0,-115 6 284 0 0,42 0-247 0 0,-38-1 90 0 0,1 1 0 0 0,-1 0 0 0 0,0 0 1 0 0,1 1-1 0 0,-1 0 0 0 0,11 3 0 0 0,-17-1 48 0 0,0 1 0 0 0,0-1 0 0 0,0 1 0 0 0,-1 0 0 0 0,0-1 0 0 0,0 1 0 0 0,0 0 0 0 0,0 0 0 0 0,0 0 0 0 0,-1 0 0 0 0,0 0 0 0 0,0 0 1 0 0,0 0-1 0 0,0-1 0 0 0,-1 1 0 0 0,1 0 0 0 0,-2 4 0 0 0,-21 83-53 0 0,10-46-7 0 0,-3 23-8 0 0,-7 28 0 0 0,-10 109 0 0 0,-6 259 37 0 0,23-279-4 0 0,11-129 63 0 0,4-4-60 0 0,3 12-27 0 0,-3-45-6 0 0,1-12 108 0 0,-1-1 0 0 0,1 0 0 0 0,1 0 0 0 0,-1 0 0 0 0,1 0-1 0 0,0 1 1 0 0,2 5 0 0 0,-2-10-137 0 0,-4 6 486 0 0,4 9-3192 0 0,-1-15 2132 0 0,0-1 0 0 0,1 0-1 0 0,-1 0 1 0 0,0 0 0 0 0,0 1-1 0 0,0-1 1 0 0,0 0 0 0 0,0 0 0 0 0,0 1-1 0 0,0-1 1 0 0,0 0 0 0 0,0 0-1 0 0,0 1 1 0 0,-1-1 0 0 0,1 0 0 0 0,0 0-1 0 0,-1 0 1 0 0,1 0 0 0 0,-2 2 0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3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1215 84 1668 0 0,'0'0'1219'0'0,"13"-10"7128"0"0,-31-8-8121 0 0,14 14-29 0 0,0 3-64 0 0,-26-3 83 0 0,-1 2 0 0 0,1 2 0 0 0,0 0 0 0 0,-1 2-1 0 0,-46 10 1 0 0,42-5-76 0 0,0 1-1 0 0,1 2 1 0 0,1 2-1 0 0,-1 1 1 0 0,2 1-1 0 0,-34 21 1 0 0,-174 124 567 0 0,201-131-641 0 0,-1 0 75 0 0,1 2 0 0 0,2 2-1 0 0,1 2 1 0 0,2 1-1 0 0,2 1 1 0 0,0 2 0 0 0,3 1-1 0 0,-25 44 1 0 0,39-54 72 0 0,1-1 0 0 0,2 2 0 0 0,1-1 0 0 0,1 2 0 0 0,2-1 0 0 0,1 1 0 0 0,1 1 0 0 0,-3 61 0 0 0,9-60-118 0 0,2 0-1 0 0,1 0 1 0 0,2 0 0 0 0,1 0 0 0 0,1-1 0 0 0,2 0 0 0 0,1 0 0 0 0,2-1-1 0 0,1-1 1 0 0,1 0 0 0 0,2 0 0 0 0,0-2 0 0 0,28 35 0 0 0,-14-29 22 0 0,2 0 0 0 0,2-3 0 0 0,1 0-1 0 0,1-3 1 0 0,1-1 0 0 0,2-1 0 0 0,52 25 0 0 0,-57-36-75 0 0,1-2-1 0 0,1-1 1 0 0,-1-1-1 0 0,1-3 1 0 0,1-1-1 0 0,40 3 1 0 0,-28-7-9 0 0,-1-3 1 0 0,1-2-1 0 0,63-10 0 0 0,-23 2 67 0 0,-66 7-79 0 0,-1-1 1 0 0,0-1-1 0 0,0-1 1 0 0,0-1-1 0 0,34-16 1 0 0,100-60 25 0 0,-136 71-16 0 0,7-4-22 0 0,-1 0 0 0 0,-1-2 1 0 0,-1-1-1 0 0,43-43 0 0 0,-53 46-16 0 0,-1 0 0 0 0,0-1 0 0 0,-2 0 0 0 0,0-1 0 0 0,-1 0 0 0 0,-1 0 0 0 0,0-1 0 0 0,7-27 0 0 0,7-29-103 0 0,14-90 0 0 0,-32 129 90 0 0,-1 1 0 0 0,-2 0-1 0 0,-1-1 1 0 0,-2 1 0 0 0,-6-37-1 0 0,1 24 10 0 0,4 26 3 0 0,-1-1 0 0 0,-1 1 0 0 0,-13-41 0 0 0,-4-18 96 0 0,10 33-66 0 0,-35-105-254 0 0,42 140 172 0 0,-1 0 0 0 0,-1 1 0 0 0,0-1 0 0 0,-1 1 1 0 0,0 0-1 0 0,-1 1 0 0 0,-14-17 0 0 0,-15-23-72 0 0,19 27-10 0 0,-1 0 0 0 0,-1 1 0 0 0,-1 1-1 0 0,-46-38 1 0 0,50 46 66 0 0,9 9 34 0 0,0 1-1 0 0,0-1 1 0 0,0 1-1 0 0,-1 1 1 0 0,0 0-1 0 0,0 0 0 0 0,0 0 1 0 0,0 1-1 0 0,0 1 1 0 0,-12-2-1 0 0,-17-4 73 0 0,33 6-32 0 0,-36-10-127 0 0,1 2 0 0 0,-2 2 0 0 0,1 1 0 0 0,-72 1 0 0 0,106 5 2 0 0,0 1 0 0 0,-1 1 0 0 0,1-1 0 0 0,0 1-1 0 0,0 0 1 0 0,0 1 0 0 0,0 0 0 0 0,0 0 0 0 0,1 0 0 0 0,-11 8 0 0 0,13-8-319 0 0,-1 1 0 0 0,1 0-1 0 0,0 0 1 0 0,0 0 0 0 0,1 0 0 0 0,-1 1 0 0 0,1 0 0 0 0,-4 7 0 0 0,-21 24-10045 0 0,21-27 8982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3508 0 0,'0'0'8900'0'0,"2"10"-8644"0"0,2 35 257 0 0,-2 0-1 0 0,-8 81 0 0 0,1 2 128 0 0,2-47-450 0 0,1-43-1962 0 0,2-3-3818 0 0,0-32 3552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2640 0 0,'0'0'8254'0'0,"-11"1"-7746"0"0,-30 3 689 0 0,1 1 0 0 0,-62 17 0 0 0,82-13-997 0 0,1-1 0 0 0,-24 16 0 0 0,-11 5-1768 0 0,47-26 595 0 0,0 0 1 0 0,0 0-1 0 0,0-1 0 0 0,0 0 0 0 0,-12 1 1 0 0,14-2 357 0 0,0-1-1 0 0,-1 0 1 0 0,1 0 0 0 0,0-1 0 0 0,0 1 0 0 0,0-1 0 0 0,-6-2 0 0 0,6 2-77 0 0,-10-3-884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4616 0 0,'0'0'1423'0'0,"10"0"-75"0"0,76-1 3004 0 0,-15-3-1904 0 0,124-5 2081 0 0,-74 14-5163 0 0,-118-5-161 0 0,1 0-387 0 0,8 0-683 0 0,18-9-10710 0 0,-22 3 12654 0 0,-7 4-1447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244 111 3244 0 0,'-9'1'14506'0'0,"40"-9"-13923"0"0,0 2-1 0 0,0 0 0 0 0,1 3 0 0 0,38-1 1 0 0,21-2 52 0 0,540-52 733 0 0,4 38-918 0 0,-121 27-587 0 0,-509-7 141 0 0,36-2-383 0 0,-37 3 257 0 0,-4-1 126 0 0,1-1-36 0 0,-1 1 1 0 0,1 0-1 0 0,0 0 0 0 0,0 0 0 0 0,0 0 0 0 0,-1 0 1 0 0,1 0-1 0 0,0 0 0 0 0,0 0 0 0 0,-1 0 0 0 0,1 0 0 0 0,0 1 1 0 0,0-1-1 0 0,-1 0 0 0 0,1 0 0 0 0,0 1 0 0 0,-1-1 1 0 0,1 0-1 0 0,0 1 0 0 0,-1-1 0 0 0,1 1 0 0 0,-1-1 1 0 0,1 1-1 0 0,-1-1 0 0 0,1 1 0 0 0,-1-1 0 0 0,1 1 0 0 0,-1 0 1 0 0,1-1-1 0 0,-1 1 0 0 0,0 0 0 0 0,1-1 0 0 0,-1 1 1 0 0,0 0-1 0 0,1 0 0 0 0,-1-1 0 0 0,0 1 0 0 0,0 0 1 0 0,0 0-1 0 0,0-1 0 0 0,0 1 0 0 0,0 1 0 0 0,0 1-127 0 0,-1 3-39 0 0,-79 256-526 0 0,58-193 676 0 0,-8 39-14 0 0,4 1 0 0 0,5 2 1 0 0,-11 205-1 0 0,0 147 227 0 0,11-287-310 0 0,11-118 98 0 0,-3 93-1 0 0,8 27 287 0 0,2-17-430 0 0,3-158 192 0 0,3 51 120 0 0,-3-53-115 0 0,1 0 0 0 0,-1 0 0 0 0,0 0 0 0 0,0 1 0 0 0,0-1 0 0 0,0 0-1 0 0,0 0 1 0 0,0 0 0 0 0,0 0 0 0 0,-1 1 0 0 0,1-1 0 0 0,0 0-1 0 0,-1 0 1 0 0,1 0 0 0 0,0 0 0 0 0,-2 2 0 0 0,-10-3 10 0 0,0 0 1 0 0,0 0-1 0 0,0-1 0 0 0,0-1 1 0 0,0 0-1 0 0,-12-4 1 0 0,-31-4 0 0 0,-535-22-61 0 0,-2 39 196 0 0,539-6-117 0 0,-367 7-17 0 0,340-8-58 0 0,-17-9 154 0 0,94 9-50 0 0,0-1-31 0 0,-13 0 75 0 0,12 1-16 0 0,2 0-47 0 0,-1-1-1 0 0,1 1 1 0 0,-1-1 0 0 0,1 1-1 0 0,-1-1 1 0 0,1 0 0 0 0,-1 0 0 0 0,1 0-1 0 0,0 0 1 0 0,-1 0 0 0 0,1 0 0 0 0,0-1-1 0 0,0 1 1 0 0,0-1 0 0 0,0 0-1 0 0,0 0 1 0 0,0 0 0 0 0,1 1 0 0 0,-1-1-1 0 0,0-1 1 0 0,1 1 0 0 0,0 0-1 0 0,-1 0 1 0 0,1-1 0 0 0,0 1 0 0 0,0 0-1 0 0,0-1 1 0 0,1 1 0 0 0,-2-5-1 0 0,-1-10 43 0 0,0 1-1 0 0,1-1 0 0 0,-1-27 1 0 0,2 23 29 0 0,12-476 248 0 0,3 256-360 0 0,9-141 27 0 0,-19 333-151 0 0,18-242-594 0 0,-13 185 362 0 0,-9 103 308 0 0,0-1 3 0 0,14-106 84 0 0,-14 108-19 0 0,12-70-198 0 0,-6 24 180 0 0,-6 44 96 0 0,11-24 499 0 0,18 23-521 0 0,-25 5-120 0 0,1 0 24 0 0,105-2 285 0 0,-1 0-1947 0 0,-30 4-3535 0 0,-36 2-1439 0 0,16-2-405 0 0,-36-4 5579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0 716 0 0,'0'0'336'0'0,"-33"35"2392"0"0,4 9-483 0 0,27-41-2015 0 0,2 57 1021 0 0,-18 89-371 0 0,17-144-796 0 0,-2 11-27 0 0,2-4-24 0 0,-3-2 150 0 0,-1-4-5621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279 116 1708 0 0,'0'0'5713'0'0,"1"11"-5435"0"0,3 37 270 0 0,-2 0 0 0 0,-1-1 0 0 0,-9 63 0 0 0,-31 156 666 0 0,18-138-873 0 0,-59 243 824 0 0,20-110-385 0 0,16-87-283 0 0,18-74 2398 0 0,23-92-2276 0 0,2-7-527 0 0,1 0 0 0 0,-1 0 0 0 0,0 0 1 0 0,1 0-1 0 0,-1 0 0 0 0,1 0 0 0 0,0 0 0 0 0,-1 0 0 0 0,1 0 0 0 0,0 0 1 0 0,0 0-1 0 0,0 0 0 0 0,0 1 0 0 0,0-1 0 0 0,0 0 0 0 0,0 0 0 0 0,0 0 0 0 0,0 0 1 0 0,0 0-1 0 0,0 0 0 0 0,1 0 0 0 0,0 2 0 0 0,0-1-52 0 0,1-1 0 0 0,-1 0 0 0 0,1 0 1 0 0,0 0-1 0 0,0 0 0 0 0,-1 0 0 0 0,1 0 0 0 0,0-1 0 0 0,0 1 0 0 0,0 0 0 0 0,0-1 1 0 0,0 1-1 0 0,0-1 0 0 0,0 0 0 0 0,0 0 0 0 0,3 0 0 0 0,-1 0 96 0 0,1-1 33 0 0,156-34 811 0 0,20-3-437 0 0,828-55-326 0 0,-124 94-153 0 0,2 0 23 0 0,-413-26-82 0 0,545-20 12 0 0,-914 42-101 0 0,1079-1-101 0 0,-542 61-158 0 0,-520-43 267 0 0,-17 3 46 0 0,143 42 1 0 0,-151-33 172 0 0,14-3-233 0 0,-109-23 34 0 0,2 1 4 0 0,11 2 90 0 0,-11-3-21 0 0,-2 1-10 0 0,1 0-1 0 0,-1-1 1 0 0,0 1-1 0 0,0-1 1 0 0,1 1 0 0 0,-1-1-1 0 0,1 0 1 0 0,-1 0-1 0 0,0 0 1 0 0,1 0 0 0 0,-1-1-1 0 0,0 1 1 0 0,1 0-1 0 0,-1-1 1 0 0,0 0 0 0 0,1 0-1 0 0,-1 1 1 0 0,0-1-1 0 0,0-1 1 0 0,0 1 0 0 0,0 0-1 0 0,0 0 1 0 0,0-1 0 0 0,0 1-1 0 0,0-1 1 0 0,-1 0-1 0 0,1 1 1 0 0,-1-1 0 0 0,1 0-1 0 0,1-2 1 0 0,1-5-62 0 0,0 1 1 0 0,-1-1 0 0 0,0 0 0 0 0,-1 0-1 0 0,1 0 1 0 0,0-12 0 0 0,-2 13 52 0 0,17-87-220 0 0,4-13-167 0 0,-6-1 0 0 0,5-147 0 0 0,-26 74 306 0 0,8 117 16 0 0,17-100 1 0 0,-3 47 21 0 0,-7 48 68 0 0,43-130-103 0 0,-47 184 60 0 0,-1 0 0 0 0,-1 0 0 0 0,-1-1 0 0 0,2-22 0 0 0,9-9-111 0 0,-13 36 1996 0 0,1 2-4375 0 0,-1-7-8640 0 0,-7 10 9313 0 0,2 3-1690 0 0,-8-5 2099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 3396 0 0,'0'0'11541'0'0,"2"-4"-10632"0"0,-1 3-727 0 0,0-1 0 0 0,0 0 0 0 0,1 0 0 0 0,-1 0 0 0 0,0 1 0 0 0,0-1-1 0 0,1 1 1 0 0,0-1 0 0 0,0 0 0 0 0,-1 1 0 0 0,1 0 0 0 0,0 0 0 0 0,0 0 0 0 0,0 0 0 0 0,0 0 0 0 0,0 0 0 0 0,0 0 0 0 0,2 0-1 0 0,39-9 1930 0 0,-41 10-2097 0 0,-2 0-14 0 0,1 0 1 0 0,-1 0-1 0 0,0 1 1 0 0,0-1-1 0 0,0 0 1 0 0,0 0-1 0 0,0 0 1 0 0,0 1-1 0 0,0-1 0 0 0,0 0 1 0 0,0 0-1 0 0,0 0 1 0 0,1 0-1 0 0,-1 0 1 0 0,0 1-1 0 0,0-1 1 0 0,0 0-1 0 0,0 0 1 0 0,0 0-1 0 0,0 0 1 0 0,0 0-1 0 0,0 0 1 0 0,1 0-1 0 0,-1 0 1 0 0,0 0-1 0 0,0 0 1 0 0,0 0-1 0 0,0 0 1 0 0,1 0-1 0 0,-1 0 1 0 0,0 0-1 0 0,0 0-1 0 0,1 0 0 0 0,-1 0 0 0 0,0 0 0 0 0,0 1 1 0 0,0-1-1 0 0,0 0 0 0 0,1 0 0 0 0,-1 0 0 0 0,0 0 0 0 0,0 0 0 0 0,1 0 0 0 0,-1 1 0 0 0,0-1 0 0 0,0 0 0 0 0,1 0 0 0 0,-1 0 0 0 0,0 0 0 0 0,0 1 0 0 0,0-1 0 0 0,0 0 1 0 0,0 0-1 0 0,0 0 0 0 0,0 0 0 0 0,0 1 0 0 0,0-1 0 0 0,1 0 0 0 0,-1 0 0 0 0,0 1 0 0 0,0-1 0 0 0,0 0 0 0 0,0 0 0 0 0,0 1 0 0 0,0 2-10 0 0,-1-1-1 0 0,1 0 1 0 0,-1 1-1 0 0,1-1 0 0 0,-1 0 1 0 0,0 1-1 0 0,0-1 1 0 0,0 0-1 0 0,0 0 1 0 0,0 1-1 0 0,-1-2 1 0 0,1 2-1 0 0,-3 1 0 0 0,-27 27 19 0 0,14-15-86 0 0,4-5 46 0 0,-6 8 1894 0 0,19-18-1064 0 0,0 0-754 0 0,0 0 0 0 0,0-1 1 0 0,0 1-1 0 0,1 0 0 0 0,-1-1 0 0 0,0 1 0 0 0,1-1 0 0 0,-1 1 0 0 0,0 0 0 0 0,1 0 0 0 0,-1 0 1 0 0,0-1-1 0 0,1 0 0 0 0,0 1 0 0 0,-1 0 0 0 0,1-1 0 0 0,-1 1 0 0 0,1-1 0 0 0,0 0 1 0 0,-1 1-1 0 0,1-1 0 0 0,0 1 0 0 0,-1-1 0 0 0,2 1 0 0 0,21 7 568 0 0,-17-6-526 0 0,25 6-366 0 0,40 6-1 0 0,12 2-5331 0 0,-75-14 1572 0 0,0 0-1 0 0,0-1 1 0 0,13 1-1 0 0,-12-2 2208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2436 0 0,'0'0'5443'0'0,"-2"-8"-4985"0"0,1 6 129 0 0,-1 8 3052 0 0,-1 27-3122 0 0,2-32-475 0 0,1 1-1 0 0,0 0 1 0 0,0 0 0 0 0,0-1 0 0 0,0 1-1 0 0,0 0 1 0 0,0-1 0 0 0,1 1 0 0 0,-1 0 0 0 0,0-1-1 0 0,1 1 1 0 0,-1-1 0 0 0,1 1 0 0 0,0-1-1 0 0,-1 1 1 0 0,1-1 0 0 0,0 1 0 0 0,0-1 0 0 0,1 2-1 0 0,2 3 116 0 0,105 258 3569 0 0,-76-188-2113 0 0,37 126-1 0 0,-70-200-1282 0 0,3 2 165 0 0,-2-4-474 0 0,-1 0 0 0 0,0 1 0 0 0,0-1-1 0 0,0 0 1 0 0,0 1 0 0 0,0-1 0 0 0,0 0 0 0 0,0 0 0 0 0,0 1-1 0 0,1-1 1 0 0,-1 0 0 0 0,0 0 0 0 0,0 1 0 0 0,0-1 0 0 0,1 0 0 0 0,-1 0-1 0 0,0 0 1 0 0,0 1 0 0 0,1-1 0 0 0,-1 0 0 0 0,0 0 0 0 0,0 0 0 0 0,1 0-1 0 0,-1 1 1 0 0,0-1 0 0 0,0 0 0 0 0,1 0 0 0 0,-1 0 0 0 0,0 0 0 0 0,1 0-1 0 0,-1 0 1 0 0,0 0 0 0 0,0 0 0 0 0,1 0 0 0 0,-1 0 0 0 0,0 0 0 0 0,1 0-1 0 0,-1 0 1 0 0,0 0 0 0 0,1 0 0 0 0,-1-1 0 0 0,0 1 0 0 0,0 0-1 0 0,1 0 1 0 0,-1 0 0 0 0,0 0 0 0 0,0 0 0 0 0,1-1 0 0 0,-1 1 0 0 0,0 0-1 0 0,9-6 105 0 0,-1-1-1 0 0,0 1 1 0 0,0-1-1 0 0,-1-1 0 0 0,0 1 1 0 0,0-1-1 0 0,0 0 1 0 0,7-15-1 0 0,50-90 325 0 0,-37 63-225 0 0,222-333-1319 0 0,-242 372 147 0 0,2-3 1712 0 0,-3 5-3689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2896 0 0,'0'0'2240'0'0,"13"-5"4922"0"0,-7 18-6940 0 0,-1 1-1 0 0,0 0 1 0 0,-1 0-1 0 0,0 0 0 0 0,-1 0 1 0 0,-1 1-1 0 0,0-1 0 0 0,0 24 1 0 0,7 43 452 0 0,20 58 261 0 0,13 81-131 0 0,-41-203-1882 0 0,0 0-1 0 0,-2 30 1 0 0,-8 1-7527 0 0,9-45 6745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1484 0 0,'-17'12'449'0'0,"0"0"1"0"0,1 2-1 0 0,0 0 0 0 0,1 1 1 0 0,1 0-1 0 0,0 1 0 0 0,1 1 1 0 0,-19 31-1 0 0,26-36-193 0 0,1-1 1 0 0,0 1-1 0 0,0 0 0 0 0,1 0 0 0 0,1 1 1 0 0,0-1-1 0 0,1 1 0 0 0,0-1 0 0 0,1 1 1 0 0,1 0-1 0 0,0-1 0 0 0,0 1 0 0 0,1 0 1 0 0,1-1-1 0 0,5 23 0 0 0,-1-16 101 0 0,1 0 0 0 0,0 0 0 0 0,2 0 0 0 0,0-1 0 0 0,1 0 0 0 0,0-1 0 0 0,2 0 0 0 0,0-1 0 0 0,1 0 0 0 0,0-1 0 0 0,23 19 0 0 0,-29-28-191 0 0,0 0-1 0 0,0-1 0 0 0,1 0 0 0 0,0-1 1 0 0,0 0-1 0 0,0 0 0 0 0,1 0 0 0 0,-1-1 1 0 0,1-1-1 0 0,0 1 0 0 0,-1-1 0 0 0,11 0 1 0 0,-12-1-69 0 0,1-2 1 0 0,0 1 0 0 0,-1-1 0 0 0,1 0 0 0 0,0-1 0 0 0,-1 1 0 0 0,0-2 0 0 0,1 1 0 0 0,-1-1 0 0 0,0 0 0 0 0,0 0 0 0 0,0-1 0 0 0,-1 0 0 0 0,1 0 0 0 0,11-11 0 0 0,-7 5-26 0 0,0-1 0 0 0,-1 0 0 0 0,0 0 0 0 0,0-1 0 0 0,-1-1 1 0 0,-1 1-1 0 0,0-1 0 0 0,-1-1 0 0 0,-1 0 0 0 0,0 0 0 0 0,0 0 1 0 0,-2 0-1 0 0,0-1 0 0 0,0 0 0 0 0,1-20 0 0 0,-2 14-36 0 0,-2 0 0 0 0,-1-1 0 0 0,-1 1 1 0 0,0 0-1 0 0,-2 0 0 0 0,0 0 0 0 0,-2 0 0 0 0,0 0 0 0 0,-1 1 0 0 0,-12-27 0 0 0,15 42-112 0 0,1-1 0 0 0,-1 1 1 0 0,0 0-1 0 0,0 0 0 0 0,-1 1 0 0 0,1-1 0 0 0,-1 1 0 0 0,0-1 1 0 0,-1 1-1 0 0,1 0 0 0 0,-1 1 0 0 0,1-1 0 0 0,-1 1 0 0 0,0 0 1 0 0,0 0-1 0 0,-1 0 0 0 0,1 1 0 0 0,-12-4 0 0 0,15 7 14 0 0,0-1 0 0 0,1 1 0 0 0,-1-1-1 0 0,0 1 1 0 0,0 0 0 0 0,0-1 0 0 0,0 1-1 0 0,0 0 1 0 0,1 0 0 0 0,-1 0 0 0 0,-2 3-1 0 0,2-2-68 0 0,-22 16-1361 0 0,5-3-1678 0 0,-6-36-8028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67 908 0 0,'0'0'6077'0'0,"-7"-3"-5377"0"0,-25-12 1528 0 0,25 11-1830 0 0,1 1 0 0 0,-1-1-1 0 0,0 1 1 0 0,0 1 0 0 0,0-1 0 0 0,-15-2 0 0 0,-24-5 193 0 0,-59-3-1 0 0,102 13-582 0 0,-4 1 50 0 0,0-1 0 0 0,0 0 0 0 0,0 0 0 0 0,0 0 0 0 0,-9-2 0 0 0,7 1-64 0 0,5 1-29 0 0,-38 12-1907 0 0,28 0-646 0 0,12-11 2012 0 0,0 0-1 0 0,1 0 1 0 0,-1-1 0 0 0,0 1 0 0 0,1 0-1 0 0,-1-1 1 0 0,0 1 0 0 0,0-1 0 0 0,0 1 0 0 0,0-1-1 0 0,0 0 1 0 0,1 0 0 0 0,-5 0 0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2044 0 0,'-2'2'71'0'0,"-20"14"1144"0"0,1 0 0 0 0,-28 30-1 0 0,4 5 3413 0 0,44-49-3375 0 0,1-2-1213 0 0,-1 0 1 0 0,1 0-1 0 0,0 0 1 0 0,0 0-1 0 0,-1 0 0 0 0,1 0 1 0 0,0 0-1 0 0,-1 0 1 0 0,1 1-1 0 0,0-1 1 0 0,0 0-1 0 0,-1 0 1 0 0,1 0-1 0 0,0 0 1 0 0,0 1-1 0 0,0-1 0 0 0,-1 0 1 0 0,1 0-1 0 0,0 0 1 0 0,0 1-1 0 0,0-1 1 0 0,0 0-1 0 0,-1 0 1 0 0,1 0-1 0 0,0 1 1 0 0,0-1-1 0 0,0 0 0 0 0,0 1 1 0 0,0-1-1 0 0,0 0 1 0 0,0 0-1 0 0,0 1 1 0 0,0-1-1 0 0,0 0 1 0 0,0 0-1 0 0,0 1 1 0 0,0-1-1 0 0,0 0 0 0 0,0 1 1 0 0,0-1-1 0 0,0 0 1 0 0,0 0-1 0 0,0 1 1 0 0,0-1-1 0 0,0 0 1 0 0,0 0-1 0 0,1 1 1 0 0,-1-1-1 0 0,0 0 0 0 0,0 0 1 0 0,0 1-1 0 0,0-1 1 0 0,1 0-1 0 0,-1 0 1 0 0,0 0-1 0 0,0 0 1 0 0,0 1-1 0 0,1-1 1 0 0,-1 0-1 0 0,0 0 0 0 0,1 0 1 0 0,27 4 221 0 0,1-1 1 0 0,0-1-1 0 0,28-3 0 0 0,64 5 413 0 0,-107-3-632 0 0,-1 1 1 0 0,0 1-1 0 0,0 0 0 0 0,0 1 0 0 0,-1 0 0 0 0,1 1 0 0 0,12 7 0 0 0,-23-11-38 0 0,1 0 0 0 0,-1 1 0 0 0,0-1 0 0 0,1 1 0 0 0,-1 0 0 0 0,0 0 0 0 0,0 0 0 0 0,0 0 0 0 0,0 0 0 0 0,0 0 0 0 0,0 1-1 0 0,-1-1 1 0 0,1 0 0 0 0,-1 1 0 0 0,0 0 0 0 0,0-1 0 0 0,1 1 0 0 0,-2 0 0 0 0,1-1 0 0 0,1 6 0 0 0,-2-3 11 0 0,0 0 1 0 0,0 0-1 0 0,-1 0 0 0 0,1 0 0 0 0,-1 0 1 0 0,0 0-1 0 0,-1-1 0 0 0,1 1 0 0 0,-1 0 1 0 0,0-1-1 0 0,-3 6 0 0 0,-2 3-109 0 0,-1-1 0 0 0,0 0 0 0 0,-1-1 0 0 0,-1 0 0 0 0,1 0 0 0 0,-2-1 0 0 0,-17 15 0 0 0,-31 9-2424 0 0,51-30 1324 0 0,-1-1-1 0 0,1 0 1 0 0,-1 0 0 0 0,1-1 0 0 0,-13 2 0 0 0,-1-8-1932 0 0,16 2 2587 0 0,-10-3-939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4464 0 0,'15'-17'4882'0'0,"40"-28"1087"0"0,-36 28-5209 0 0,0 1-1 0 0,1 1 1 0 0,1 0 0 0 0,0 2 0 0 0,1 0-1 0 0,44-18 1 0 0,-13 14-106 0 0,109-21 0 0 0,-136 34-1178 0 0,0 1 0 0 0,0 1 0 0 0,1 2 1 0 0,-1 0-1 0 0,0 2 0 0 0,38 8 0 0 0,41 23-15431 0 0,-101-32 14248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0 747 3612 0 0,'0'0'15828'0'0,"5"2"-15169"0"0,7 1-170 0 0,1 1 1 0 0,-1-2 0 0 0,0 0 0 0 0,1 0 0 0 0,-1-1 0 0 0,1 0-1 0 0,20-3 1 0 0,98-14 554 0 0,-76 7-499 0 0,-27 6-446 0 0,0-1 1 0 0,-1-2-1 0 0,0-1 1 0 0,0-1-1 0 0,0-1 1 0 0,38-19-1 0 0,-62 26-134 0 0,0 0-1 0 0,0-1 1 0 0,-1 1-1 0 0,1-1 0 0 0,-1 1 1 0 0,1-1-1 0 0,-1 0 1 0 0,0 0-1 0 0,0 0 0 0 0,0 0 1 0 0,0-1-1 0 0,-1 1 1 0 0,0 0-1 0 0,1-1 0 0 0,-1 1 1 0 0,0-1-1 0 0,0 1 1 0 0,-1-1-1 0 0,1 0 0 0 0,-1 1 1 0 0,0-1-1 0 0,0 0 1 0 0,0 1-1 0 0,0-1 0 0 0,-1 1 1 0 0,1-1-1 0 0,-1 0 1 0 0,0 1-1 0 0,0-1 0 0 0,-3-5 1 0 0,-3-9-108 0 0,0 0-1 0 0,-1 0 1 0 0,-2 0 0 0 0,-12-19-1 0 0,-11-12-218 0 0,-2 1-1 0 0,-2 1 1 0 0,-55-52-1 0 0,91 98 383 0 0,0 0 0 0 0,0 0-1 0 0,0 0 1 0 0,0 0 0 0 0,0 0 0 0 0,0 0-1 0 0,1 0 1 0 0,-1-1 0 0 0,0 1 0 0 0,1 0 0 0 0,-1 0-1 0 0,1 0 1 0 0,-1-1 0 0 0,1 1 0 0 0,0 0-1 0 0,-1-1 1 0 0,1 1 0 0 0,0 0 0 0 0,0-1-1 0 0,0 1 1 0 0,0 0 0 0 0,0-1 0 0 0,0 1-1 0 0,1 0 1 0 0,-1-1 0 0 0,0 1 0 0 0,1 0-1 0 0,-1 0 1 0 0,1-1 0 0 0,-1 1 0 0 0,1 0 0 0 0,-1 0-1 0 0,1 0 1 0 0,0 0 0 0 0,0-1 0 0 0,0 1-1 0 0,0 0 1 0 0,-1 0 0 0 0,1 1 0 0 0,0-1-1 0 0,1 0 1 0 0,-1 0 0 0 0,0 0 0 0 0,1 0-1 0 0,7-5 36 0 0,1-1 0 0 0,-1 2-1 0 0,1 0 1 0 0,11-5 0 0 0,-18 9-69 0 0,89-42-3 0 0,84-34-232 0 0,-170 75 242 0 0,0 1 0 0 0,1-1 0 0 0,-1 1 0 0 0,1 1 0 0 0,-1-1 0 0 0,1 1 0 0 0,-1 0 0 0 0,1 0 1 0 0,-1 1-1 0 0,1 0 0 0 0,-1 0 0 0 0,0 0 0 0 0,1 1 0 0 0,-1 0 0 0 0,0 1 0 0 0,0-1 0 0 0,0 1 0 0 0,0 0 0 0 0,-1 0 0 0 0,1 1 1 0 0,-1 0-1 0 0,0 0 0 0 0,0 0 0 0 0,0 0 0 0 0,-1 1 0 0 0,1 0 0 0 0,4 7 0 0 0,-1-2-18 0 0,-1 1 1 0 0,0 0-1 0 0,0 0 0 0 0,-1 1 1 0 0,0 0-1 0 0,-1 0 0 0 0,-1 0 1 0 0,0 1-1 0 0,-1-1 0 0 0,0 1 1 0 0,0 0-1 0 0,0 25 0 0 0,-3-19 65 0 0,1 18-55 0 0,-2 1 1 0 0,-11 67-1 0 0,11-102 83 0 0,0 0-1 0 0,0 1 1 0 0,1-1 0 0 0,-1 1 0 0 0,1-1-1 0 0,0 1 1 0 0,-1 0 0 0 0,2-1-1 0 0,-1 1 1 0 0,0-1 0 0 0,1 1-1 0 0,0-1 1 0 0,0 1 0 0 0,0-1-1 0 0,0 0 1 0 0,0 1 0 0 0,1-1-1 0 0,-1 0 1 0 0,1 0 0 0 0,0 0-1 0 0,0 0 1 0 0,0 0 0 0 0,0 0-1 0 0,1-1 1 0 0,-1 1 0 0 0,1-1-1 0 0,-1 1 1 0 0,1-1 0 0 0,0 0-1 0 0,0 0 1 0 0,0 0 0 0 0,0-1-1 0 0,1 1 1 0 0,-1-1 0 0 0,6 2-1 0 0,11 3 19 0 0,0-2-1 0 0,0-1 1 0 0,1 0-1 0 0,-1-2 1 0 0,24 0-1 0 0,-1 0-176 0 0,66 5-551 0 0,123 12-596 0 0,-195-12-489 0 0,0 1 0 0 0,37 13 0 0 0,-34-2-3876 0 0,-33-14 3422 0 0,0-1 0 0 0,0 0 0 0 0,0 0 1 0 0,14 3-1 0 0,-18-5 435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0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2096 0 0,'-4'21'3080'0'0,"-5"149"3957"0"0,8-46-5159 0 0,6 163-940 0 0,-5-193-4731 0 0,0-78 462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0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2988 0 0,'11'-23'1557'0'0,"1"0"-1"0"0,0 1 1 0 0,2 0-1 0 0,1 1 1 0 0,20-21-1 0 0,-28 34-1336 0 0,1 0-1 0 0,1 1 1 0 0,-1 0 0 0 0,1 1 0 0 0,1 0-1 0 0,-1 0 1 0 0,1 1 0 0 0,0 0-1 0 0,0 0 1 0 0,0 1 0 0 0,1 1 0 0 0,0 0-1 0 0,-1 0 1 0 0,16-1 0 0 0,-13 3-115 0 0,1 1 0 0 0,0 0 0 0 0,0 1 0 0 0,-1 1 0 0 0,1 0 0 0 0,-1 0 0 0 0,1 1 0 0 0,-1 1 0 0 0,0 1 0 0 0,0-1 0 0 0,0 2 0 0 0,-1 0 0 0 0,0 1 0 0 0,0 0 0 0 0,0 0 0 0 0,-1 1 0 0 0,0 1 0 0 0,18 19 0 0 0,-22-21-80 0 0,-1 0 0 0 0,1 0 0 0 0,-2 1 0 0 0,1 0 0 0 0,-1 0 0 0 0,0 1 0 0 0,-1 0 0 0 0,0-1 0 0 0,0 1-1 0 0,-1 1 1 0 0,0-1 0 0 0,-1 0 0 0 0,0 1 0 0 0,0-1 0 0 0,-1 1 0 0 0,0 0 0 0 0,-1-1 0 0 0,0 1 0 0 0,-1 0 0 0 0,0-1 0 0 0,0 1 0 0 0,-1-1 0 0 0,0 1 0 0 0,0-1 0 0 0,-1 1 0 0 0,-1-1 0 0 0,-5 11 0 0 0,3-11-31 0 0,0 0 0 0 0,-1 0 0 0 0,0-1 0 0 0,0 0 0 0 0,-1 0 0 0 0,0-1 1 0 0,0 0-1 0 0,-1-1 0 0 0,0 1 0 0 0,0-2 0 0 0,0 1 0 0 0,-12 4 0 0 0,5-3-995 0 0,0 0 1 0 0,0-1-1 0 0,0-1 0 0 0,-1 0 1 0 0,0-2-1 0 0,-31 4 1 0 0,-13-12-8841 0 0,57 4 8454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44 2772 0 0,'0'0'1274'0'0,"0"-13"734"0"0,0 6 1722 0 0,1-16 2648 0 0,0 38-2699 0 0,3 24-3787 0 0,-1-22 171 0 0,1 1 0 0 0,1 0 0 0 0,0-1 0 0 0,1 0 0 0 0,1 0 0 0 0,0-1 0 0 0,2 0 0 0 0,0 0 0 0 0,13 18-1 0 0,17 17 333 0 0,57 58-1 0 0,-75-86-202 0 0,56 61 437 0 0,-80-75-622 0 0,3-8 1 0 0,0 0-1 0 0,0 0 1 0 0,0 0 0 0 0,-1 0 0 0 0,1 0-1 0 0,0 0 1 0 0,-1 0 0 0 0,1 0 0 0 0,0 0-1 0 0,-1-1 1 0 0,1 1 0 0 0,-1 0 0 0 0,1 0 0 0 0,-1 0-1 0 0,0-1 1 0 0,1 1 0 0 0,-1 0 0 0 0,0-1-1 0 0,1 1 1 0 0,-1-1 0 0 0,0 1 0 0 0,0-1-1 0 0,0 1 1 0 0,0-1 0 0 0,1 1 0 0 0,-1-1 0 0 0,0 0-1 0 0,0 1 1 0 0,0-1 0 0 0,0 0 0 0 0,-1 0-1 0 0,-229 83-25 0 0,198-69-56 0 0,1 2-1 0 0,1 2 1 0 0,0 0-1 0 0,2 2 1 0 0,-28 24-1 0 0,20-9-1347 0 0,-14 11-5190 0 0,43-40 4580 0 0,0 0 1 0 0,-1 0-1 0 0,0 0 0 0 0,-12 5 1 0 0,16-10 309 0 0,-10 2 138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2088 0 0,'0'0'3586'0'0,"-8"-7"10313"0"0,14 18-13849 0 0,21 22 1027 0 0,34 33-1 0 0,-45-50-914 0 0,0 2 98 0 0,-12-12-98 0 0,2-1-1 0 0,-2 1 1 0 0,2-2 0 0 0,-1 1-1 0 0,10 7 1 0 0,-14-12-99 0 0,0 0 1 0 0,0 0-1 0 0,0 1 0 0 0,0-1 0 0 0,0 0 1 0 0,0 1-1 0 0,0-1 0 0 0,0 0 1 0 0,0 0-1 0 0,1 0 0 0 0,-1 0 0 0 0,0 0 1 0 0,0 0-1 0 0,0-1 0 0 0,0 1 0 0 0,0 0 1 0 0,0-1-1 0 0,0 1 0 0 0,0 0 1 0 0,0-1-1 0 0,0 1 0 0 0,0-1 0 0 0,0 0 1 0 0,0 1-1 0 0,0-1 0 0 0,0 1 0 0 0,0-1 1 0 0,-1 0-1 0 0,3-2 0 0 0,1-2-3 0 0,0 0 0 0 0,0 0 0 0 0,5-10 0 0 0,-8 14-33 0 0,12-19-284 0 0,1 1 0 0 0,1 1 0 0 0,23-22 0 0 0,-32 34 108 0 0,-5 5 147 0 0,2-3-501 0 0,1 0 1 0 0,0 0 0 0 0,1 0-1 0 0,7-5 1 0 0,-10 8-203 0 0,0 0 1 0 0,1 0 0 0 0,-1 1 0 0 0,0-1 0 0 0,1 0-1 0 0,-1 1 1 0 0,1-1 0 0 0,-1 1 0 0 0,0 0-1 0 0,0 0 1 0 0,1 0 0 0 0,-1 0 0 0 0,1 0 0 0 0,2 1-1 0 0,22 4-8015 0 0,-25-4 7006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1748 0 0,'0'0'9789'0'0,"2"5"-9686"0"0,9 25 109 0 0,-2 1 1 0 0,-2 0-1 0 0,-1 0 0 0 0,4 52 1 0 0,4 17-28 0 0,2 12 277 0 0,-15-88-3797 0 0,-1 3-3658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884 14 1860 0 0,'0'0'640'0'0,"-4"-3"28"0"0,-1 1-375 0 0,0 0 1 0 0,-1 1 0 0 0,1-1 0 0 0,0 1 0 0 0,-1 0 0 0 0,1 0-1 0 0,-1 1 1 0 0,1-1 0 0 0,-8 2 0 0 0,-61 5 1701 0 0,26-1-1121 0 0,-228 23 1832 0 0,218-18-2399 0 0,0 2 0 0 0,-95 34-1 0 0,58-5-3143 0 0,39-7-4059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33 2904 0 0,'0'0'1254'0'0,"4"-11"625"0"0,-10 6 2468 0 0,-8 0-3996 0 0,0 2 0 0 0,0 0-1 0 0,0 0 1 0 0,-1 2-1 0 0,1 0 1 0 0,0 0 0 0 0,-1 1-1 0 0,1 1 1 0 0,-1 1-1 0 0,-27 5 1 0 0,-20 9 356 0 0,-69 26 0 0 0,92-29-415 0 0,-27 11 1 0 0,-10 4-778 0 0,25-14-3639 0 0,49-13 3562 0 0,-1-1 0 0 0,1 1 1 0 0,-1-1-1 0 0,0 0 0 0 0,1 0 0 0 0,-1 0 0 0 0,1 0 0 0 0,-1 0 1 0 0,0-1-1 0 0,1 1 0 0 0,-1-1 0 0 0,1 0 0 0 0,-1 1 0 0 0,1-1 1 0 0,-1 0-1 0 0,1-1 0 0 0,-4-1 0 0 0,-9-8-916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1964 0 0,'0'0'2334'0'0,"-1"5"-1654"0"0,-9 27 585 0 0,3 0 0 0 0,0 0 0 0 0,2 1-1 0 0,-1 35 1 0 0,5-1-153 0 0,7 71-1 0 0,-6-133-1435 0 0,1 0 1 0 0,0-1-1 0 0,0 1 0 0 0,0 0 1 0 0,0 0-1 0 0,1-1 0 0 0,3 7 0 0 0,12 11-5959 0 0,-15-20 4419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5 4872 0 0,'3'-5'7492'0'0,"-16"8"-3634"0"0,-40 17-2739 0 0,-27 10-526 0 0,64-26-541 0 0,-164 55 945 0 0,156-49-1834 0 0,-1 1 1 0 0,2 0 0 0 0,-1 2-1 0 0,2 1 1 0 0,-21 17 0 0 0,29-21-1120 0 0,-8 6-1657 0 0,12 2-1567 0 0,6-4 3476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4440 0 0,'0'0'4419'0'0,"6"4"-3198"0"0,19 12-71 0 0,-19-12-34 0 0,-1-1-251 0 0,1 0-1 0 0,-1-1 1 0 0,1 0 0 0 0,-1 0 0 0 0,1 0-1 0 0,0 0 1 0 0,9 0 0 0 0,28 3 1097 0 0,70-1 0 0 0,-62-3-1263 0 0,72 8 0 0 0,-106-6-909 0 0,14 3-117 0 0,-8-5-3885 0 0,-22-1 3707 0 0,1 0 0 0 0,-1 0-1 0 0,1 0 1 0 0,-1 0 0 0 0,1-1-1 0 0,-1 1 1 0 0,1-1 0 0 0,-1 1 0 0 0,1-1-1 0 0,-1 1 1 0 0,0-1 0 0 0,1 0-1 0 0,-1 0 1 0 0,0 1 0 0 0,1-1 0 0 0,-1 0-1 0 0,0 0 1 0 0,0-1 0 0 0,0 1 0 0 0,0 0-1 0 0,0 0 1 0 0,0 0 0 0 0,0-1-1 0 0,0 1 1 0 0,-1 0 0 0 0,1-1 0 0 0,0 1-1 0 0,-1-1 1 0 0,1 1 0 0 0,-1-1-1 0 0,0 1 1 0 0,1-1 0 0 0,-1-1 0 0 0,4-14-1225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1440 0 0,'0'0'3676'0'0,"-1"-11"-2810"0"0,3 7 319 0 0,1 8 2454 0 0,205 434 3267 0 0,-204-431-6986 0 0,-3-2 514 0 0,1 0 1 0 0,0-1-1 0 0,1 1 0 0 0,-1-1 1 0 0,1 0-1 0 0,5 7 1 0 0,-7-11-381 0 0,0 1 0 0 0,0-1 0 0 0,-1 0 1 0 0,1 1-1 0 0,0-1 0 0 0,0 0 0 0 0,0 1 0 0 0,0-1 1 0 0,0 0-1 0 0,0 0 0 0 0,0 0 0 0 0,-1 0 0 0 0,1 0 1 0 0,0 0-1 0 0,0 0 0 0 0,0 0 0 0 0,0 0 0 0 0,0-1 1 0 0,0 1-1 0 0,0 0 0 0 0,-1-1 0 0 0,1 1 0 0 0,0 0 1 0 0,0-1-1 0 0,0 1 0 0 0,-1-1 0 0 0,1 1 0 0 0,0-1 1 0 0,0 1-1 0 0,-1-1 0 0 0,1 0 0 0 0,-1 1 0 0 0,1-1 1 0 0,0 0-1 0 0,0-1 0 0 0,5-5 42 0 0,-1 0-1 0 0,0-1 1 0 0,0 1 0 0 0,-1-1-1 0 0,0 0 1 0 0,0 0-1 0 0,-1 0 1 0 0,0-1 0 0 0,3-15-1 0 0,8-18 101 0 0,55-143 366 0 0,-34 102-1722 0 0,-7 31-4442 0 0,-26 51 4370 0 0,-1-1 0 0 0,0 1 0 0 0,1-1 0 0 0,-1 1 0 0 0,0-1 0 0 0,1 1 0 0 0,0 0 0 0 0,-1 0 0 0 0,1 0 0 0 0,0 0 0 0 0,-1 0 0 0 0,4-1-1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2016 0 0,'2'2'344'0'0,"-1"0"-1"0"0,0 0 0 0 0,0 0 1 0 0,1 0-1 0 0,-1 0 1 0 0,0 0-1 0 0,-1 0 0 0 0,1 1 1 0 0,0-1-1 0 0,-1 0 1 0 0,1 0-1 0 0,-1 1 0 0 0,1 3 1 0 0,-2 0-60 0 0,0 0-1 0 0,0 0 1 0 0,0 0-1 0 0,-1 0 1 0 0,1 0 0 0 0,-6 10-1 0 0,5-10-118 0 0,-1 0-1 0 0,1 0 0 0 0,1 0 1 0 0,-1 0-1 0 0,1 0 0 0 0,-1 9 1 0 0,0-7 40 0 0,0 1 0 0 0,-1-1 0 0 0,1 0 0 0 0,-2 0 0 0 0,1 0 1 0 0,-6 9-1 0 0,7-14 117 0 0,0 5 404 0 0,-6 18 2268 0 0,9-17 2663 0 0,32-7-5030 0 0,1-1 0 0 0,-1-2-1 0 0,34-5 1 0 0,38 0-658 0 0,-70 5-369 0 0,11 1-1672 0 0,-15 3-2483 0 0,-28-2 1794 0 0,2-1 40 0 0,-2 0 2379 0 0,0 0-292 0 0,0 1 1 0 0,0-1 0 0 0,0 0 0 0 0,0 0 0 0 0,0-1-1 0 0,0 1 1 0 0,0-1 0 0 0,0 1 0 0 0,0-1 0 0 0,0 0 0 0 0,0 0-1 0 0,3-2 1 0 0,8-6-1079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3284 0 0,'1'-20'10101'0'0,"7"4"-6594"0"0,-5 22-3358 0 0,40 80 426 0 0,46 135 0 0 0,-12-26-388 0 0,-60-149-184 0 0,15 35 300 0 0,-31-78 93 0 0,1-11-285 0 0,6-50 222 0 0,0-72 0 0 0,-6 66-203 0 0,13-74-1 0 0,45-105-818 0 0,-57 230-30 0 0,7-22 772 0 0,-2 20-2532 0 0,2 8-3788 0 0,-4 12 3835 0 0,4 4 1022 0 0,-1 0 0 0 0,0 1 0 0 0,12 17 0 0 0,-8-8-125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1976 0 0,'0'0'2526'0'0,"-6"5"-2246"0"0,-149 130 4188 0 0,153-133-2980 0 0,4 1-1019 0 0,1 0-357 0 0,-1 0 1 0 0,1-1-1 0 0,-1 1 0 0 0,1-1 1 0 0,0 0-1 0 0,0 0 0 0 0,0 0 0 0 0,0 0 1 0 0,1 0-1 0 0,-1-1 0 0 0,0 1 1 0 0,7 1-1 0 0,56 13 755 0 0,4 2-156 0 0,-66-16-691 0 0,0-1 0 0 0,0 1 0 0 0,0 0 0 0 0,-1 1 0 0 0,1-1 0 0 0,-1 0 0 0 0,0 1 1 0 0,1 0-1 0 0,-1 0 0 0 0,-1 0 0 0 0,1 0 0 0 0,0 1 0 0 0,-1-1 0 0 0,1 0 0 0 0,-1 1 0 0 0,0 0 1 0 0,0 0-1 0 0,0 0 0 0 0,-1 0 0 0 0,0 0 0 0 0,1 0 0 0 0,-1 0 0 0 0,-1 0 0 0 0,1 0 0 0 0,-1 0 1 0 0,1 1-1 0 0,-1-1 0 0 0,0 0 0 0 0,-1 0 0 0 0,1 1 0 0 0,-1-1 0 0 0,0 0 0 0 0,0 0 0 0 0,0 0 1 0 0,0 0-1 0 0,-1 0 0 0 0,0 0 0 0 0,1 0 0 0 0,-2-1 0 0 0,1 1 0 0 0,0 0 0 0 0,-1-1 0 0 0,1 0 1 0 0,-1 0-1 0 0,0 0 0 0 0,0 0 0 0 0,0 0 0 0 0,-6 3 0 0 0,-5 6-36 0 0,-2-1 0 0 0,-28 15 1 0 0,38-23-470 0 0,-1-1 1 0 0,1 1-1 0 0,-1-1 1 0 0,1 0 0 0 0,-1 0-1 0 0,-7 0 1 0 0,11-2-1178 0 0,-7-3-1605 0 0,9 3 3144 0 0,0 0-1 0 0,0 0 0 0 0,1 0 0 0 0,-1 0 0 0 0,0 0 0 0 0,0 0 0 0 0,1 0 0 0 0,-1 0 0 0 0,0 0 0 0 0,0-1 0 0 0,1 1 1 0 0,-1 0-1 0 0,0 0 0 0 0,1-1 0 0 0,-1 1 0 0 0,0 0 0 0 0,1-1 0 0 0,-1 1 0 0 0,0-1 0 0 0,1 1 0 0 0,-1-1 0 0 0,1 1 1 0 0,-2-2-1 0 0,-1-9-1502 0 0,2 9 26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3284 0 0,'0'0'11051'0'0,"0"3"-10526"0"0,1 14 630 0 0,6 31 0 0 0,1-1-591 0 0,-7-39-815 0 0,0-1-1 0 0,1 1 0 0 0,0-1 1 0 0,5 13-1 0 0,-6-16-417 0 0,1-1 0 0 0,0 1 0 0 0,0-1 1 0 0,0 1-1 0 0,5 5 0 0 0,-6-9 482 0 0,0 1 0 0 0,-1-1 0 0 0,1 1 0 0 0,0-1 0 0 0,-1 1 0 0 0,1-1-1 0 0,-1 0 1 0 0,1 0 0 0 0,0 0 0 0 0,-1 1 0 0 0,1-1 0 0 0,0 0 0 0 0,-1 0 0 0 0,1 0 0 0 0,0 0-1 0 0,-1 0 1 0 0,1 0 0 0 0,0 0 0 0 0,-1 0 0 0 0,1 0 0 0 0,0 0 0 0 0,0 0 0 0 0,-1-1 0 0 0,1 1 0 0 0,0 0-1 0 0,14-10-3928 0 0,-7 4 2330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4472 0 0,'0'0'1635'0'0,"4"0"-122"0"0,73-4 6915 0 0,43-19-4000 0 0,12-3-2762 0 0,-82 19-1232 0 0,41-2-3689 0 0,-87 9 731 0 0,-1 2 4216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4072 0 0,'0'0'2632'0'0,"13"9"-593"0"0,-3-9 2824 0 0,32-18-3327 0 0,1 2-1 0 0,0 2 1 0 0,48-9 0 0 0,142-18-456 0 0,-150 33-1860 0 0,-42 5-2774 0 0,-9 3-4361 0 0,-14 1 2133 0 0,-8-3 4825 0 0,-7 1-600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8:4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0 336 0 0,'0'0'-132'0'0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2044 1044 0 0,'0'0'4437'0'0,"16"3"3846"0"0,-6-68-7825 0 0,-2-1 1 0 0,-3 0-1 0 0,-6-102 1 0 0,0 72-252 0 0,-13-192-84 0 0,-4-89-16 0 0,15 310-118 0 0,1 49 16 0 0,1 0-1 0 0,1 0 1 0 0,0-1-1 0 0,5-28 1 0 0,-2 33 15 0 0,-1 0 0 0 0,-1 0 0 0 0,0-1 0 0 0,-2-26 0 0 0,0 5 159 0 0,1 33-117 0 0,0 2-23 0 0,0 0 1 0 0,-1 0 0 0 0,1 0-1 0 0,0 0 1 0 0,0 0 0 0 0,0 0-1 0 0,1 0 1 0 0,-1 0 0 0 0,0 0-1 0 0,0 0 1 0 0,1 0 0 0 0,-1 0-1 0 0,0 0 1 0 0,1 0 0 0 0,-1 0 0 0 0,1 0-1 0 0,-1 1 1 0 0,1-1 0 0 0,-1 0-1 0 0,1 0 1 0 0,0 0 0 0 0,0 1-1 0 0,-1-1 1 0 0,1 0 0 0 0,0 1-1 0 0,0-1 1 0 0,0 0 0 0 0,-1 1 0 0 0,1-1-1 0 0,0 1 1 0 0,0 0 0 0 0,0-1-1 0 0,0 1 1 0 0,0 0 0 0 0,0-1-1 0 0,0 1 1 0 0,0 0 0 0 0,0 0-1 0 0,0 0 1 0 0,0 0 0 0 0,0 0-1 0 0,0 0 1 0 0,0 0 0 0 0,0 0 0 0 0,0 0-1 0 0,0 1 1 0 0,0-1 0 0 0,1 1-1 0 0,3 0 31 0 0,44 5 241 0 0,-45-5-218 0 0,-1-1-32 0 0,9 3-64 0 0,113 19 357 0 0,251 9 0 0 0,-233-23-273 0 0,743-30 261 0 0,-720 11-317 0 0,351-35-41 0 0,186-9-30 0 0,-606 51-7 0 0,144 0-42 0 0,-235 4 49 0 0,-2 0 29 0 0,1-1 0 0 0,0 2 0 0 0,0-1 0 0 0,-1 1 0 0 0,1-1 0 0 0,0 1 1 0 0,6 3-1 0 0,6 0-58 0 0,45 17 44 0 0,-59-19 4 0 0,0-1-15 0 0,8 3 41 0 0,-8-3 5 0 0,-2 0-3 0 0,-1 0 0 0 0,1 0 0 0 0,-1 0 0 0 0,1-1 0 0 0,0 1 0 0 0,-1 0 0 0 0,1-1 0 0 0,0 1 0 0 0,-1-1 1 0 0,1 1-1 0 0,0-1 0 0 0,0 1 0 0 0,0-1 0 0 0,-1 1 0 0 0,1-1 0 0 0,0 1 0 0 0,0-1 0 0 0,0 0 0 0 0,0 0 0 0 0,0 0 0 0 0,0 1 0 0 0,1-1 0 0 0,26 11-127 0 0,-28-17 137 0 0,2-12 29 0 0,-1 0-15 0 0,1 0 0 0 0,0 0-1 0 0,7-24 1 0 0,13-40-466 0 0,1-1 75 0 0,-11 42 299 0 0,4-8-98 0 0,-11 34 56 0 0,2-6-70 0 0,-7 21 155 0 0,-1 0 0 0 0,1 0-1 0 0,0-1 1 0 0,0 1 0 0 0,0 0 0 0 0,0 0 0 0 0,0 0 0 0 0,0 0-1 0 0,0-1 1 0 0,0 1 0 0 0,0 0 0 0 0,0 0 0 0 0,0 0-1 0 0,0-1 1 0 0,0 1 0 0 0,0 0 0 0 0,0 0 0 0 0,0 0-1 0 0,1 0 1 0 0,-1-1 0 0 0,0 1 0 0 0,0 0 0 0 0,0 0 0 0 0,0 0-1 0 0,0 0 1 0 0,0-1 0 0 0,0 1 0 0 0,1 0 0 0 0,-1 0-1 0 0,0 0 1 0 0,0 0 0 0 0,0 0 0 0 0,0 0 0 0 0,0 0 0 0 0,1-1-1 0 0,-1 1 1 0 0,0 0 0 0 0,0 0 0 0 0,0 0 0 0 0,0 0-1 0 0,1 0 1 0 0,-1 0 0 0 0,0 0 0 0 0,0 0 0 0 0,0 0-1 0 0,1 0 1 0 0,-1 0 0 0 0,0 0 0 0 0,0 0 0 0 0,0 0 0 0 0,1 0-1 0 0,-1 0 1 0 0,0 0 0 0 0,0 0 0 0 0,0 1 0 0 0,14 31-105 0 0,-2 1 0 0 0,11 50 0 0 0,5 17 32 0 0,-8-39-33 0 0,34 87-19 0 0,-11-56 982 0 0,-42-91-823 0 0,-1-1 0 0 0,1 1 0 0 0,-1-1 0 0 0,1 1 0 0 0,0-1 0 0 0,-1 1 1 0 0,1-1-1 0 0,0 1 0 0 0,0-1 0 0 0,0 0 0 0 0,-1 1 0 0 0,1-1 1 0 0,0 0-1 0 0,0 0 0 0 0,0 1 0 0 0,-1-1 0 0 0,1 0 0 0 0,0 0 1 0 0,0 0-1 0 0,0 0 0 0 0,0 0 0 0 0,-1 0 0 0 0,1-1 0 0 0,0 1 0 0 0,0 0 1 0 0,0 0-1 0 0,0-1 0 0 0,-1 1 0 0 0,1 0 0 0 0,0-1 0 0 0,0 1 1 0 0,-1 0-1 0 0,1-1 0 0 0,0 1 0 0 0,-1-1 0 0 0,1 0 0 0 0,1 0 1 0 0,25-24 95 0 0,11-23-324 0 0,-2-1 0 0 0,56-101 0 0 0,-32 47-171 0 0,-4 6 33 0 0,25-36-90 0 0,-60 99 300 0 0,-17 26 94 0 0,0 1 0 0 0,1-1 0 0 0,0 1 0 0 0,1 0 0 0 0,7-7 0 0 0,-13 13 45 0 0,1 0-1 0 0,0 1 0 0 0,0-1 0 0 0,0 1 1 0 0,0-1-1 0 0,0 1 0 0 0,0 0 0 0 0,0-1 0 0 0,0 1 1 0 0,0 0-1 0 0,0 0 0 0 0,0-1 0 0 0,0 1 1 0 0,0 0-1 0 0,0 0 0 0 0,0 0 0 0 0,0 0 0 0 0,0 1 1 0 0,0-1-1 0 0,0 0 0 0 0,0 0 0 0 0,0 1 1 0 0,0-1-1 0 0,0 0 0 0 0,0 1 0 0 0,0-1 1 0 0,0 1-1 0 0,0-1 0 0 0,0 1 0 0 0,0 0 0 0 0,1 1 3 0 0,0-1-1 0 0,0 1 1 0 0,0 0 0 0 0,0 0-1 0 0,0 0 1 0 0,-1 0-1 0 0,1 0 1 0 0,-1 0-1 0 0,1 1 1 0 0,-1-1-1 0 0,2 4 1 0 0,54 168-213 0 0,-50-151 229 0 0,4 24 151 0 0,3-1 1 0 0,28 62-1 0 0,-39-102-57 0 0,-1-1 64 0 0,1 0-1 0 0,-1 1 1 0 0,1-1 0 0 0,1 0 0 0 0,-1-1 0 0 0,1 1-1 0 0,5 5 1 0 0,-7-8 191 0 0,4-5-225 0 0,3-2-115 0 0,1-1 0 0 0,-1 0 1 0 0,0 0-1 0 0,-1-1 0 0 0,0 0 0 0 0,0-1 0 0 0,0 1 1 0 0,-1-2-1 0 0,8-10 0 0 0,57-95-86 0 0,-25 35 31 0 0,-20 38-55 0 0,-17 24-10 0 0,0 0-1 0 0,2 1 0 0 0,0 0 1 0 0,20-20-1 0 0,-30 34 54 0 0,3 5-103 0 0,0 1 130 0 0,0 1 0 0 0,0-1 1 0 0,0 1-1 0 0,-1 0 0 0 0,0 0 0 0 0,0 0 0 0 0,0 1 0 0 0,0-1 1 0 0,-1 1-1 0 0,0 0 0 0 0,-1 0 0 0 0,1 0 0 0 0,-1 0 0 0 0,0 1 1 0 0,1 6-1 0 0,14 46-12 0 0,3-1 0 0 0,2-1 0 0 0,36 68 0 0 0,-50-109 213 0 0,-7-14-76 0 0,-1 1 1 0 0,1-1 0 0 0,0 0 0 0 0,0 0 0 0 0,1 1 0 0 0,-1-1 0 0 0,0 0 0 0 0,1 0 0 0 0,-1 0 0 0 0,1 0 0 0 0,0-1 0 0 0,-1 1-1 0 0,1 0 1 0 0,4 2 0 0 0,-3-3 199 0 0,1-1-196 0 0,14-3-574 0 0,-1 3 3619 0 0,-17 0-3076 0 0,0 1-1 0 0,1 0 1 0 0,-1 0-1 0 0,0-1 1 0 0,1 1-1 0 0,-1 0 1 0 0,0 0-1 0 0,0 0 1 0 0,0 0-1 0 0,0-1 1 0 0,0 1-1 0 0,0 0 1 0 0,0 0-1 0 0,0 0 1 0 0,0 0-1 0 0,0-1 1 0 0,0 1 0 0 0,0 0-1 0 0,-1 0 1 0 0,1 0-1 0 0,0 0 1 0 0,-1 1-1 0 0,-1 3 504 0 0,56-15 230 0 0,-49 9-749 0 0,-2 0 23 0 0,345-86 329 0 0,-190 52-744 0 0,379-73-358 0 0,129-7-218 0 0,-576 99 617 0 0,164-16-595 0 0,-123 22 381 0 0,-127 10 447 0 0,58-5-308 0 0,57-1 161 0 0,-115 6 284 0 0,42 0-247 0 0,-38-1 90 0 0,1 1 0 0 0,-1 0 0 0 0,0 0 1 0 0,1 1-1 0 0,-1 0 0 0 0,11 3 0 0 0,-17-1 48 0 0,0 1 0 0 0,0-1 0 0 0,0 1 0 0 0,-1 0 0 0 0,0-1 0 0 0,0 1 0 0 0,0 0 0 0 0,0 0 0 0 0,0 0 0 0 0,-1 0 0 0 0,0 0 0 0 0,0 0 1 0 0,0 0-1 0 0,0-1 0 0 0,-1 1 0 0 0,1 0 0 0 0,-2 4 0 0 0,-21 83-53 0 0,10-46-7 0 0,-3 23-8 0 0,-7 28 0 0 0,-10 109 0 0 0,-6 259 37 0 0,23-279-4 0 0,11-129 63 0 0,4-4-60 0 0,3 12-27 0 0,-3-45-6 0 0,1-12 108 0 0,-1-1 0 0 0,1 0 0 0 0,1 0 0 0 0,-1 0 0 0 0,1 0-1 0 0,0 1 1 0 0,2 5 0 0 0,-2-10-137 0 0,-4 6 486 0 0,4 9-3192 0 0,-1-15 2132 0 0,0-1 0 0 0,1 0-1 0 0,-1 0 1 0 0,0 0 0 0 0,0 1-1 0 0,0-1 1 0 0,0 0 0 0 0,0 0 0 0 0,0 1-1 0 0,0-1 1 0 0,0 0 0 0 0,0 0-1 0 0,0 1 1 0 0,-1-1 0 0 0,1 0 0 0 0,0 0-1 0 0,-1 0 1 0 0,1 0 0 0 0,-2 2 0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3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1215 84 1668 0 0,'0'0'1219'0'0,"13"-10"7128"0"0,-31-8-8121 0 0,14 14-29 0 0,0 3-64 0 0,-26-3 83 0 0,-1 2 0 0 0,1 2 0 0 0,0 0 0 0 0,-1 2-1 0 0,-46 10 1 0 0,42-5-76 0 0,0 1-1 0 0,1 2 1 0 0,1 2-1 0 0,-1 1 1 0 0,2 1-1 0 0,-34 21 1 0 0,-174 124 567 0 0,201-131-641 0 0,-1 0 75 0 0,1 2 0 0 0,2 2-1 0 0,1 2 1 0 0,2 1-1 0 0,2 1 1 0 0,0 2 0 0 0,3 1-1 0 0,-25 44 1 0 0,39-54 72 0 0,1-1 0 0 0,2 2 0 0 0,1-1 0 0 0,1 2 0 0 0,2-1 0 0 0,1 1 0 0 0,1 1 0 0 0,-3 61 0 0 0,9-60-118 0 0,2 0-1 0 0,1 0 1 0 0,2 0 0 0 0,1 0 0 0 0,1-1 0 0 0,2 0 0 0 0,1 0 0 0 0,2-1-1 0 0,1-1 1 0 0,1 0 0 0 0,2 0 0 0 0,0-2 0 0 0,28 35 0 0 0,-14-29 22 0 0,2 0 0 0 0,2-3 0 0 0,1 0-1 0 0,1-3 1 0 0,1-1 0 0 0,2-1 0 0 0,52 25 0 0 0,-57-36-75 0 0,1-2-1 0 0,1-1 1 0 0,-1-1-1 0 0,1-3 1 0 0,1-1-1 0 0,40 3 1 0 0,-28-7-9 0 0,-1-3 1 0 0,1-2-1 0 0,63-10 0 0 0,-23 2 67 0 0,-66 7-79 0 0,-1-1 1 0 0,0-1-1 0 0,0-1 1 0 0,0-1-1 0 0,34-16 1 0 0,100-60 25 0 0,-136 71-16 0 0,7-4-22 0 0,-1 0 0 0 0,-1-2 1 0 0,-1-1-1 0 0,43-43 0 0 0,-53 46-16 0 0,-1 0 0 0 0,0-1 0 0 0,-2 0 0 0 0,0-1 0 0 0,-1 0 0 0 0,-1 0 0 0 0,0-1 0 0 0,7-27 0 0 0,7-29-103 0 0,14-90 0 0 0,-32 129 90 0 0,-1 1 0 0 0,-2 0-1 0 0,-1-1 1 0 0,-2 1 0 0 0,-6-37-1 0 0,1 24 10 0 0,4 26 3 0 0,-1-1 0 0 0,-1 1 0 0 0,-13-41 0 0 0,-4-18 96 0 0,10 33-66 0 0,-35-105-254 0 0,42 140 172 0 0,-1 0 0 0 0,-1 1 0 0 0,0-1 0 0 0,-1 1 1 0 0,0 0-1 0 0,-1 1 0 0 0,-14-17 0 0 0,-15-23-72 0 0,19 27-10 0 0,-1 0 0 0 0,-1 1 0 0 0,-1 1-1 0 0,-46-38 1 0 0,50 46 66 0 0,9 9 34 0 0,0 1-1 0 0,0-1 1 0 0,0 1-1 0 0,-1 1 1 0 0,0 0-1 0 0,0 0 0 0 0,0 0 1 0 0,0 1-1 0 0,0 1 1 0 0,-12-2-1 0 0,-17-4 73 0 0,33 6-32 0 0,-36-10-127 0 0,1 2 0 0 0,-2 2 0 0 0,1 1 0 0 0,-72 1 0 0 0,106 5 2 0 0,0 1 0 0 0,-1 1 0 0 0,1-1 0 0 0,0 1-1 0 0,0 0 1 0 0,0 1 0 0 0,0 0 0 0 0,0 0 0 0 0,1 0 0 0 0,-11 8 0 0 0,13-8-319 0 0,-1 1 0 0 0,1 0-1 0 0,0 0 1 0 0,0 0 0 0 0,1 0 0 0 0,-1 1 0 0 0,1 0 0 0 0,-4 7 0 0 0,-21 24-10045 0 0,21-27 8982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3508 0 0,'0'0'8900'0'0,"2"10"-8644"0"0,2 35 257 0 0,-2 0-1 0 0,-8 81 0 0 0,1 2 128 0 0,2-47-450 0 0,1-43-1962 0 0,2-3-3818 0 0,0-32 3552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2640 0 0,'0'0'8254'0'0,"-11"1"-7746"0"0,-30 3 689 0 0,1 1 0 0 0,-62 17 0 0 0,82-13-997 0 0,1-1 0 0 0,-24 16 0 0 0,-11 5-1768 0 0,47-26 595 0 0,0 0 1 0 0,0 0-1 0 0,0-1 0 0 0,0 0 0 0 0,-12 1 1 0 0,14-2 357 0 0,0-1-1 0 0,-1 0 1 0 0,1 0 0 0 0,0-1 0 0 0,0 1 0 0 0,0-1 0 0 0,-6-2 0 0 0,6 2-77 0 0,-10-3-884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4616 0 0,'0'0'1423'0'0,"10"0"-75"0"0,76-1 3004 0 0,-15-3-1904 0 0,124-5 2081 0 0,-74 14-5163 0 0,-118-5-161 0 0,1 0-387 0 0,8 0-683 0 0,18-9-10710 0 0,-22 3 12654 0 0,-7 4-1447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244 111 3244 0 0,'-9'1'14506'0'0,"40"-9"-13923"0"0,0 2-1 0 0,0 0 0 0 0,1 3 0 0 0,38-1 1 0 0,21-2 52 0 0,540-52 733 0 0,4 38-918 0 0,-121 27-587 0 0,-509-7 141 0 0,36-2-383 0 0,-37 3 257 0 0,-4-1 126 0 0,1-1-36 0 0,-1 1 1 0 0,1 0-1 0 0,0 0 0 0 0,0 0 0 0 0,0 0 0 0 0,-1 0 1 0 0,1 0-1 0 0,0 0 0 0 0,0 0 0 0 0,-1 0 0 0 0,1 0 0 0 0,0 1 1 0 0,0-1-1 0 0,-1 0 0 0 0,1 0 0 0 0,0 1 0 0 0,-1-1 1 0 0,1 0-1 0 0,0 1 0 0 0,-1-1 0 0 0,1 1 0 0 0,-1-1 1 0 0,1 1-1 0 0,-1-1 0 0 0,1 1 0 0 0,-1-1 0 0 0,1 1 0 0 0,-1 0 1 0 0,1-1-1 0 0,-1 1 0 0 0,0 0 0 0 0,1-1 0 0 0,-1 1 1 0 0,0 0-1 0 0,1 0 0 0 0,-1-1 0 0 0,0 1 0 0 0,0 0 1 0 0,0 0-1 0 0,0-1 0 0 0,0 1 0 0 0,0 1 0 0 0,0 1-127 0 0,-1 3-39 0 0,-79 256-526 0 0,58-193 676 0 0,-8 39-14 0 0,4 1 0 0 0,5 2 1 0 0,-11 205-1 0 0,0 147 227 0 0,11-287-310 0 0,11-118 98 0 0,-3 93-1 0 0,8 27 287 0 0,2-17-430 0 0,3-158 192 0 0,3 51 120 0 0,-3-53-115 0 0,1 0 0 0 0,-1 0 0 0 0,0 0 0 0 0,0 1 0 0 0,0-1 0 0 0,0 0-1 0 0,0 0 1 0 0,0 0 0 0 0,0 0 0 0 0,-1 1 0 0 0,1-1 0 0 0,0 0-1 0 0,-1 0 1 0 0,1 0 0 0 0,0 0 0 0 0,-2 2 0 0 0,-10-3 10 0 0,0 0 1 0 0,0 0-1 0 0,0-1 0 0 0,0-1 1 0 0,0 0-1 0 0,-12-4 1 0 0,-31-4 0 0 0,-535-22-61 0 0,-2 39 196 0 0,539-6-117 0 0,-367 7-17 0 0,340-8-58 0 0,-17-9 154 0 0,94 9-50 0 0,0-1-31 0 0,-13 0 75 0 0,12 1-16 0 0,2 0-47 0 0,-1-1-1 0 0,1 1 1 0 0,-1-1 0 0 0,1 1-1 0 0,-1-1 1 0 0,1 0 0 0 0,-1 0 0 0 0,1 0-1 0 0,0 0 1 0 0,-1 0 0 0 0,1 0 0 0 0,0-1-1 0 0,0 1 1 0 0,0-1 0 0 0,0 0-1 0 0,0 0 1 0 0,0 0 0 0 0,1 1 0 0 0,-1-1-1 0 0,0-1 1 0 0,1 1 0 0 0,0 0-1 0 0,-1 0 1 0 0,1-1 0 0 0,0 1 0 0 0,0 0-1 0 0,0-1 1 0 0,1 1 0 0 0,-2-5-1 0 0,-1-10 43 0 0,0 1-1 0 0,1-1 0 0 0,-1-27 1 0 0,2 23 29 0 0,12-476 248 0 0,3 256-360 0 0,9-141 27 0 0,-19 333-151 0 0,18-242-594 0 0,-13 185 362 0 0,-9 103 308 0 0,0-1 3 0 0,14-106 84 0 0,-14 108-19 0 0,12-70-198 0 0,-6 24 180 0 0,-6 44 96 0 0,11-24 499 0 0,18 23-521 0 0,-25 5-120 0 0,1 0 24 0 0,105-2 285 0 0,-1 0-1947 0 0,-30 4-3535 0 0,-36 2-1439 0 0,16-2-405 0 0,-36-4 5579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0 716 0 0,'0'0'336'0'0,"-33"35"2392"0"0,4 9-483 0 0,27-41-2015 0 0,2 57 1021 0 0,-18 89-371 0 0,17-144-796 0 0,-2 11-27 0 0,2-4-24 0 0,-3-2 150 0 0,-1-4-5621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 3324 0 0,'16'-5'4025'0'0,"-5"2"-2920"0"0,-8 1-128 0 0,-9 4 5117 0 0,-7-1-5948 0 0,8 0-14 0 0,-1 0-1 0 0,1-1 0 0 0,1 2 1 0 0,-2-1-1 0 0,2 1 0 0 0,-9 4 1 0 0,11-5 221 0 0,-2 0-101 0 0,-1 1 0 0 0,0 0 0 0 0,1 0 0 0 0,0 1 0 0 0,-1-1 0 0 0,2 0 0 0 0,-1 1 0 0 0,0 0 0 0 0,0 0 0 0 0,1 1 0 0 0,-1-1 0 0 0,1 1 0 0 0,-4 7 0 0 0,5-10 346 0 0,1 5-158 0 0,1-6-400 0 0,0 0-1 0 0,0 1 0 0 0,0-1 1 0 0,0 1-1 0 0,-1-1 0 0 0,1 1 1 0 0,0 0-1 0 0,0-1 0 0 0,-1 0 1 0 0,1 1-1 0 0,0-1 0 0 0,0 1 1 0 0,0 0-1 0 0,0-1 1 0 0,0 0-1 0 0,0 1 0 0 0,0 0 1 0 0,0-1-1 0 0,0 1 0 0 0,1-1 1 0 0,-1 0-1 0 0,0 1 0 0 0,0 0 1 0 0,1-1-1 0 0,-1 1 0 0 0,0-1 1 0 0,0 0-1 0 0,0 1 0 0 0,6 5 89 0 0,1 0 0 0 0,-1-1-1 0 0,0 0 1 0 0,1-1-1 0 0,1 1 1 0 0,10 4 0 0 0,-11-6-106 0 0,0 0 1 0 0,0 1 0 0 0,-1 0 0 0 0,0-1 0 0 0,0 2-1 0 0,0 0 1 0 0,0 0 0 0 0,0 0 0 0 0,-1 1 0 0 0,0-1-1 0 0,5 8 1 0 0,-7-8-28 0 0,-1 1 0 0 0,0 0 0 0 0,1-1 0 0 0,-2 1 0 0 0,1 0 0 0 0,-2 0 0 0 0,2 0 0 0 0,-2 0 0 0 0,1 0 0 0 0,-1 0 0 0 0,0 0 0 0 0,0 0 0 0 0,-1 0 0 0 0,0 0 0 0 0,0 1 0 0 0,-1-1 0 0 0,-2 5 0 0 0,3-6-149 0 0,-1 0 1 0 0,0 0 0 0 0,0 0 0 0 0,-1 0-1 0 0,0 0 1 0 0,1-1 0 0 0,-1 1 0 0 0,-1-1 0 0 0,1 0-1 0 0,-1 0 1 0 0,0 0 0 0 0,1 0 0 0 0,-2-1 0 0 0,1 1-1 0 0,-10 4 1 0 0,-34 13-8599 0 0,42-19 6650 0 0,3-1 17 0 0,3 12-3320 0 0,0-11 4762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6 1996 0 0,'-6'-6'3740'0'0,"-5"7"-2589"0"0,1 0 0 0 0,0 1 0 0 0,-1 0 0 0 0,-10 4 0 0 0,-15 2-9 0 0,17-4-784 0 0,-42 8-422 0 0,57-10-381 0 0,-1-1 1 0 0,0 2-1 0 0,0-2 1 0 0,1 1 0 0 0,-1 1-1 0 0,0 0 1 0 0,1 0 0 0 0,0 0-1 0 0,-5 5 1 0 0,8-7 125 0 0,0 0 1 0 0,0 0-1 0 0,0 0 1 0 0,0 0-1 0 0,1 0 1 0 0,-1 0-1 0 0,1 1 1 0 0,-1-1-1 0 0,1 0 1 0 0,-1 0-1 0 0,1 0 1 0 0,0 1-1 0 0,-1-1 0 0 0,1 1 1 0 0,0-1-1 0 0,0 0 1 0 0,0 1-1 0 0,0 1 1 0 0,3 7-1417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279 116 1708 0 0,'0'0'5713'0'0,"1"11"-5435"0"0,3 37 270 0 0,-2 0 0 0 0,-1-1 0 0 0,-9 63 0 0 0,-31 156 666 0 0,18-138-873 0 0,-59 243 824 0 0,20-110-385 0 0,16-87-283 0 0,18-74 2398 0 0,23-92-2276 0 0,2-7-527 0 0,1 0 0 0 0,-1 0 0 0 0,0 0 1 0 0,1 0-1 0 0,-1 0 0 0 0,1 0 0 0 0,0 0 0 0 0,-1 0 0 0 0,1 0 0 0 0,0 0 1 0 0,0 0-1 0 0,0 0 0 0 0,0 1 0 0 0,0-1 0 0 0,0 0 0 0 0,0 0 0 0 0,0 0 0 0 0,0 0 1 0 0,0 0-1 0 0,0 0 0 0 0,1 0 0 0 0,0 2 0 0 0,0-1-52 0 0,1-1 0 0 0,-1 0 0 0 0,1 0 1 0 0,0 0-1 0 0,0 0 0 0 0,-1 0 0 0 0,1 0 0 0 0,0-1 0 0 0,0 1 0 0 0,0 0 0 0 0,0-1 1 0 0,0 1-1 0 0,0-1 0 0 0,0 0 0 0 0,0 0 0 0 0,3 0 0 0 0,-1 0 96 0 0,1-1 33 0 0,156-34 811 0 0,20-3-437 0 0,828-55-326 0 0,-124 94-153 0 0,2 0 23 0 0,-413-26-82 0 0,545-20 12 0 0,-914 42-101 0 0,1079-1-101 0 0,-542 61-158 0 0,-520-43 267 0 0,-17 3 46 0 0,143 42 1 0 0,-151-33 172 0 0,14-3-233 0 0,-109-23 34 0 0,2 1 4 0 0,11 2 90 0 0,-11-3-21 0 0,-2 1-10 0 0,1 0-1 0 0,-1-1 1 0 0,0 1-1 0 0,0-1 1 0 0,1 1 0 0 0,-1-1-1 0 0,1 0 1 0 0,-1 0-1 0 0,0 0 1 0 0,1 0 0 0 0,-1-1-1 0 0,0 1 1 0 0,1 0-1 0 0,-1-1 1 0 0,0 0 0 0 0,1 0-1 0 0,-1 1 1 0 0,0-1-1 0 0,0-1 1 0 0,0 1 0 0 0,0 0-1 0 0,0 0 1 0 0,0-1 0 0 0,0 1-1 0 0,0-1 1 0 0,-1 0-1 0 0,1 1 1 0 0,-1-1 0 0 0,1 0-1 0 0,1-2 1 0 0,1-5-62 0 0,0 1 1 0 0,-1-1 0 0 0,0 0 0 0 0,-1 0-1 0 0,1 0 1 0 0,0-12 0 0 0,-2 13 52 0 0,17-87-220 0 0,4-13-167 0 0,-6-1 0 0 0,5-147 0 0 0,-26 74 306 0 0,8 117 16 0 0,17-100 1 0 0,-3 47 21 0 0,-7 48 68 0 0,43-130-103 0 0,-47 184 60 0 0,-1 0 0 0 0,-1 0 0 0 0,-1-1 0 0 0,2-22 0 0 0,9-9-111 0 0,-13 36 1996 0 0,1 2-4375 0 0,-1-7-8640 0 0,-7 10 9313 0 0,2 3-1690 0 0,-8-5 2099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2436 0 0,'0'0'5443'0'0,"-2"-8"-4985"0"0,1 6 129 0 0,-1 8 3052 0 0,-1 27-3122 0 0,2-32-475 0 0,1 1-1 0 0,0 0 1 0 0,0 0 0 0 0,0-1 0 0 0,0 1-1 0 0,0 0 1 0 0,0-1 0 0 0,1 1 0 0 0,-1 0 0 0 0,0-1-1 0 0,1 1 1 0 0,-1-1 0 0 0,1 1 0 0 0,0-1-1 0 0,-1 1 1 0 0,1-1 0 0 0,0 1 0 0 0,0-1 0 0 0,1 2-1 0 0,2 3 116 0 0,105 258 3569 0 0,-76-188-2113 0 0,37 126-1 0 0,-70-200-1282 0 0,3 2 165 0 0,-2-4-474 0 0,-1 0 0 0 0,0 1 0 0 0,0-1-1 0 0,0 0 1 0 0,0 1 0 0 0,0-1 0 0 0,0 0 0 0 0,0 0 0 0 0,0 1-1 0 0,1-1 1 0 0,-1 0 0 0 0,0 0 0 0 0,0 1 0 0 0,0-1 0 0 0,1 0 0 0 0,-1 0-1 0 0,0 0 1 0 0,0 1 0 0 0,1-1 0 0 0,-1 0 0 0 0,0 0 0 0 0,0 0 0 0 0,1 0-1 0 0,-1 1 1 0 0,0-1 0 0 0,0 0 0 0 0,1 0 0 0 0,-1 0 0 0 0,0 0 0 0 0,1 0-1 0 0,-1 0 1 0 0,0 0 0 0 0,0 0 0 0 0,1 0 0 0 0,-1 0 0 0 0,0 0 0 0 0,1 0-1 0 0,-1 0 1 0 0,0 0 0 0 0,1 0 0 0 0,-1-1 0 0 0,0 1 0 0 0,0 0-1 0 0,1 0 1 0 0,-1 0 0 0 0,0 0 0 0 0,0 0 0 0 0,1-1 0 0 0,-1 1 0 0 0,0 0-1 0 0,9-6 105 0 0,-1-1-1 0 0,0 1 1 0 0,0-1-1 0 0,-1-1 0 0 0,0 1 1 0 0,0-1-1 0 0,0 0 1 0 0,7-15-1 0 0,50-90 325 0 0,-37 63-225 0 0,222-333-1319 0 0,-242 372 147 0 0,2-3 1712 0 0,-3 5-3689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2896 0 0,'0'0'2240'0'0,"13"-5"4922"0"0,-7 18-6940 0 0,-1 1-1 0 0,0 0 1 0 0,-1 0-1 0 0,0 0 0 0 0,-1 0 1 0 0,-1 1-1 0 0,0-1 0 0 0,0 24 1 0 0,7 43 452 0 0,20 58 261 0 0,13 81-131 0 0,-41-203-1882 0 0,0 0-1 0 0,-2 30 1 0 0,-8 1-7527 0 0,9-45 6745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1484 0 0,'-17'12'449'0'0,"0"0"1"0"0,1 2-1 0 0,0 0 0 0 0,1 1 1 0 0,1 0-1 0 0,0 1 0 0 0,1 1 1 0 0,-19 31-1 0 0,26-36-193 0 0,1-1 1 0 0,0 1-1 0 0,0 0 0 0 0,1 0 0 0 0,1 1 1 0 0,0-1-1 0 0,1 1 0 0 0,0-1 0 0 0,1 1 1 0 0,1 0-1 0 0,0-1 0 0 0,0 1 0 0 0,1 0 1 0 0,1-1-1 0 0,5 23 0 0 0,-1-16 101 0 0,1 0 0 0 0,0 0 0 0 0,2 0 0 0 0,0-1 0 0 0,1 0 0 0 0,0-1 0 0 0,2 0 0 0 0,0-1 0 0 0,1 0 0 0 0,0-1 0 0 0,23 19 0 0 0,-29-28-191 0 0,0 0-1 0 0,0-1 0 0 0,1 0 0 0 0,0-1 1 0 0,0 0-1 0 0,0 0 0 0 0,1 0 0 0 0,-1-1 1 0 0,1-1-1 0 0,0 1 0 0 0,-1-1 0 0 0,11 0 1 0 0,-12-1-69 0 0,1-2 1 0 0,0 1 0 0 0,-1-1 0 0 0,1 0 0 0 0,0-1 0 0 0,-1 1 0 0 0,0-2 0 0 0,1 1 0 0 0,-1-1 0 0 0,0 0 0 0 0,0 0 0 0 0,0-1 0 0 0,-1 0 0 0 0,1 0 0 0 0,11-11 0 0 0,-7 5-26 0 0,0-1 0 0 0,-1 0 0 0 0,0 0 0 0 0,0-1 0 0 0,-1-1 1 0 0,-1 1-1 0 0,0-1 0 0 0,-1-1 0 0 0,-1 0 0 0 0,0 0 0 0 0,0 0 1 0 0,-2 0-1 0 0,0-1 0 0 0,0 0 0 0 0,1-20 0 0 0,-2 14-36 0 0,-2 0 0 0 0,-1-1 0 0 0,-1 1 1 0 0,0 0-1 0 0,-2 0 0 0 0,0 0 0 0 0,-2 0 0 0 0,0 0 0 0 0,-1 1 0 0 0,-12-27 0 0 0,15 42-112 0 0,1-1 0 0 0,-1 1 1 0 0,0 0-1 0 0,0 0 0 0 0,-1 1 0 0 0,1-1 0 0 0,-1 1 0 0 0,0-1 1 0 0,-1 1-1 0 0,1 0 0 0 0,-1 1 0 0 0,1-1 0 0 0,-1 1 0 0 0,0 0 1 0 0,0 0-1 0 0,-1 0 0 0 0,1 1 0 0 0,-12-4 0 0 0,15 7 14 0 0,0-1 0 0 0,1 1 0 0 0,-1-1-1 0 0,0 1 1 0 0,0 0 0 0 0,0-1 0 0 0,0 1-1 0 0,0 0 1 0 0,1 0 0 0 0,-1 0 0 0 0,-2 3-1 0 0,2-2-68 0 0,-22 16-1361 0 0,5-3-1678 0 0,-6-36-8028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67 908 0 0,'0'0'6077'0'0,"-7"-3"-5377"0"0,-25-12 1528 0 0,25 11-1830 0 0,1 1 0 0 0,-1-1-1 0 0,0 1 1 0 0,0 1 0 0 0,0-1 0 0 0,-15-2 0 0 0,-24-5 193 0 0,-59-3-1 0 0,102 13-582 0 0,-4 1 50 0 0,0-1 0 0 0,0 0 0 0 0,0 0 0 0 0,0 0 0 0 0,-9-2 0 0 0,7 1-64 0 0,5 1-29 0 0,-38 12-1907 0 0,28 0-646 0 0,12-11 2012 0 0,0 0-1 0 0,1 0 1 0 0,-1-1 0 0 0,0 1 0 0 0,1 0-1 0 0,-1-1 1 0 0,0 1 0 0 0,0-1 0 0 0,0 1 0 0 0,0-1-1 0 0,0 0 1 0 0,1 0 0 0 0,-5 0 0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2044 0 0,'-2'2'71'0'0,"-20"14"1144"0"0,1 0 0 0 0,-28 30-1 0 0,4 5 3413 0 0,44-49-3375 0 0,1-2-1213 0 0,-1 0 1 0 0,1 0-1 0 0,0 0 1 0 0,0 0-1 0 0,-1 0 0 0 0,1 0 1 0 0,0 0-1 0 0,-1 0 1 0 0,1 1-1 0 0,0-1 1 0 0,0 0-1 0 0,-1 0 1 0 0,1 0-1 0 0,0 0 1 0 0,0 1-1 0 0,0-1 0 0 0,-1 0 1 0 0,1 0-1 0 0,0 0 1 0 0,0 1-1 0 0,0-1 1 0 0,0 0-1 0 0,-1 0 1 0 0,1 0-1 0 0,0 1 1 0 0,0-1-1 0 0,0 0 0 0 0,0 1 1 0 0,0-1-1 0 0,0 0 1 0 0,0 0-1 0 0,0 1 1 0 0,0-1-1 0 0,0 0 1 0 0,0 0-1 0 0,0 1 1 0 0,0-1-1 0 0,0 0 0 0 0,0 1 1 0 0,0-1-1 0 0,0 0 1 0 0,0 0-1 0 0,0 1 1 0 0,0-1-1 0 0,0 0 1 0 0,0 0-1 0 0,1 1 1 0 0,-1-1-1 0 0,0 0 0 0 0,0 0 1 0 0,0 1-1 0 0,0-1 1 0 0,1 0-1 0 0,-1 0 1 0 0,0 0-1 0 0,0 0 1 0 0,0 1-1 0 0,1-1 1 0 0,-1 0-1 0 0,0 0 0 0 0,1 0 1 0 0,27 4 221 0 0,1-1 1 0 0,0-1-1 0 0,28-3 0 0 0,64 5 413 0 0,-107-3-632 0 0,-1 1 1 0 0,0 1-1 0 0,0 0 0 0 0,0 1 0 0 0,-1 0 0 0 0,1 1 0 0 0,12 7 0 0 0,-23-11-38 0 0,1 0 0 0 0,-1 1 0 0 0,0-1 0 0 0,1 1 0 0 0,-1 0 0 0 0,0 0 0 0 0,0 0 0 0 0,0 0 0 0 0,0 0 0 0 0,0 0 0 0 0,0 1-1 0 0,-1-1 1 0 0,1 0 0 0 0,-1 1 0 0 0,0 0 0 0 0,0-1 0 0 0,1 1 0 0 0,-2 0 0 0 0,1-1 0 0 0,1 6 0 0 0,-2-3 11 0 0,0 0 1 0 0,0 0-1 0 0,-1 0 0 0 0,1 0 0 0 0,-1 0 1 0 0,0 0-1 0 0,-1-1 0 0 0,1 1 0 0 0,-1 0 1 0 0,0-1-1 0 0,-3 6 0 0 0,-2 3-109 0 0,-1-1 0 0 0,0 0 0 0 0,-1-1 0 0 0,-1 0 0 0 0,1 0 0 0 0,-2-1 0 0 0,-17 15 0 0 0,-31 9-2424 0 0,51-30 1324 0 0,-1-1-1 0 0,1 0 1 0 0,-1 0 0 0 0,1-1 0 0 0,-13 2 0 0 0,-1-8-1932 0 0,16 2 2587 0 0,-10-3-939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4464 0 0,'15'-17'4882'0'0,"40"-28"1087"0"0,-36 28-5209 0 0,0 1-1 0 0,1 1 1 0 0,1 0 0 0 0,0 2 0 0 0,1 0-1 0 0,44-18 1 0 0,-13 14-106 0 0,109-21 0 0 0,-136 34-1178 0 0,0 1 0 0 0,0 1 0 0 0,1 2 1 0 0,-1 0-1 0 0,0 2 0 0 0,38 8 0 0 0,41 23-15431 0 0,-101-32 14248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0 747 3612 0 0,'0'0'15828'0'0,"5"2"-15169"0"0,7 1-170 0 0,1 1 1 0 0,-1-2 0 0 0,0 0 0 0 0,1 0 0 0 0,-1-1 0 0 0,1 0-1 0 0,20-3 1 0 0,98-14 554 0 0,-76 7-499 0 0,-27 6-446 0 0,0-1 1 0 0,-1-2-1 0 0,0-1 1 0 0,0-1-1 0 0,0-1 1 0 0,38-19-1 0 0,-62 26-134 0 0,0 0-1 0 0,0-1 1 0 0,-1 1-1 0 0,1-1 0 0 0,-1 1 1 0 0,1-1-1 0 0,-1 0 1 0 0,0 0-1 0 0,0 0 0 0 0,0 0 1 0 0,0-1-1 0 0,-1 1 1 0 0,0 0-1 0 0,1-1 0 0 0,-1 1 1 0 0,0-1-1 0 0,0 1 1 0 0,-1-1-1 0 0,1 0 0 0 0,-1 1 1 0 0,0-1-1 0 0,0 0 1 0 0,0 1-1 0 0,0-1 0 0 0,-1 1 1 0 0,1-1-1 0 0,-1 0 1 0 0,0 1-1 0 0,0-1 0 0 0,-3-5 1 0 0,-3-9-108 0 0,0 0-1 0 0,-1 0 1 0 0,-2 0 0 0 0,-12-19-1 0 0,-11-12-218 0 0,-2 1-1 0 0,-2 1 1 0 0,-55-52-1 0 0,91 98 383 0 0,0 0 0 0 0,0 0-1 0 0,0 0 1 0 0,0 0 0 0 0,0 0 0 0 0,0 0-1 0 0,1 0 1 0 0,-1-1 0 0 0,0 1 0 0 0,1 0 0 0 0,-1 0-1 0 0,1 0 1 0 0,-1-1 0 0 0,1 1 0 0 0,0 0-1 0 0,-1-1 1 0 0,1 1 0 0 0,0 0 0 0 0,0-1-1 0 0,0 1 1 0 0,0 0 0 0 0,0-1 0 0 0,0 1-1 0 0,1 0 1 0 0,-1-1 0 0 0,0 1 0 0 0,1 0-1 0 0,-1 0 1 0 0,1-1 0 0 0,-1 1 0 0 0,1 0 0 0 0,-1 0-1 0 0,1 0 1 0 0,0 0 0 0 0,0-1 0 0 0,0 1-1 0 0,0 0 1 0 0,-1 0 0 0 0,1 1 0 0 0,0-1-1 0 0,1 0 1 0 0,-1 0 0 0 0,0 0 0 0 0,1 0-1 0 0,7-5 36 0 0,1-1 0 0 0,-1 2-1 0 0,1 0 1 0 0,11-5 0 0 0,-18 9-69 0 0,89-42-3 0 0,84-34-232 0 0,-170 75 242 0 0,0 1 0 0 0,1-1 0 0 0,-1 1 0 0 0,1 1 0 0 0,-1-1 0 0 0,1 1 0 0 0,-1 0 0 0 0,1 0 1 0 0,-1 1-1 0 0,1 0 0 0 0,-1 0 0 0 0,0 0 0 0 0,1 1 0 0 0,-1 0 0 0 0,0 1 0 0 0,0-1 0 0 0,0 1 0 0 0,0 0 0 0 0,-1 0 0 0 0,1 1 1 0 0,-1 0-1 0 0,0 0 0 0 0,0 0 0 0 0,0 0 0 0 0,-1 1 0 0 0,1 0 0 0 0,4 7 0 0 0,-1-2-18 0 0,-1 1 1 0 0,0 0-1 0 0,0 0 0 0 0,-1 1 1 0 0,0 0-1 0 0,-1 0 0 0 0,-1 0 1 0 0,0 1-1 0 0,-1-1 0 0 0,0 1 1 0 0,0 0-1 0 0,0 25 0 0 0,-3-19 65 0 0,1 18-55 0 0,-2 1 1 0 0,-11 67-1 0 0,11-102 83 0 0,0 0-1 0 0,0 1 1 0 0,1-1 0 0 0,-1 1 0 0 0,1-1-1 0 0,0 1 1 0 0,-1 0 0 0 0,2-1-1 0 0,-1 1 1 0 0,0-1 0 0 0,1 1-1 0 0,0-1 1 0 0,0 1 0 0 0,0-1-1 0 0,0 0 1 0 0,0 1 0 0 0,1-1-1 0 0,-1 0 1 0 0,1 0 0 0 0,0 0-1 0 0,0 0 1 0 0,0 0 0 0 0,0 0-1 0 0,1-1 1 0 0,-1 1 0 0 0,1-1-1 0 0,-1 1 1 0 0,1-1 0 0 0,0 0-1 0 0,0 0 1 0 0,0 0 0 0 0,0-1-1 0 0,1 1 1 0 0,-1-1 0 0 0,6 2-1 0 0,11 3 19 0 0,0-2-1 0 0,0-1 1 0 0,1 0-1 0 0,-1-2 1 0 0,24 0-1 0 0,-1 0-176 0 0,66 5-551 0 0,123 12-596 0 0,-195-12-489 0 0,0 1 0 0 0,37 13 0 0 0,-34-2-3876 0 0,-33-14 3422 0 0,0-1 0 0 0,0 0 0 0 0,0 0 1 0 0,14 3-1 0 0,-18-5 435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0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2096 0 0,'-4'21'3080'0'0,"-5"149"3957"0"0,8-46-5159 0 0,6 163-940 0 0,-5-193-4731 0 0,0-78 462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0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2988 0 0,'11'-23'1557'0'0,"1"0"-1"0"0,0 1 1 0 0,2 0-1 0 0,1 1 1 0 0,20-21-1 0 0,-28 34-1336 0 0,1 0-1 0 0,1 1 1 0 0,-1 0 0 0 0,1 1 0 0 0,1 0-1 0 0,-1 0 1 0 0,1 1 0 0 0,0 0-1 0 0,0 0 1 0 0,0 1 0 0 0,1 1 0 0 0,0 0-1 0 0,-1 0 1 0 0,16-1 0 0 0,-13 3-115 0 0,1 1 0 0 0,0 0 0 0 0,0 1 0 0 0,-1 1 0 0 0,1 0 0 0 0,-1 0 0 0 0,1 1 0 0 0,-1 1 0 0 0,0 1 0 0 0,0-1 0 0 0,0 2 0 0 0,-1 0 0 0 0,0 1 0 0 0,0 0 0 0 0,0 0 0 0 0,-1 1 0 0 0,0 1 0 0 0,18 19 0 0 0,-22-21-80 0 0,-1 0 0 0 0,1 0 0 0 0,-2 1 0 0 0,1 0 0 0 0,-1 0 0 0 0,0 1 0 0 0,-1 0 0 0 0,0-1 0 0 0,0 1-1 0 0,-1 1 1 0 0,0-1 0 0 0,-1 0 0 0 0,0 1 0 0 0,0-1 0 0 0,-1 1 0 0 0,0 0 0 0 0,-1-1 0 0 0,0 1 0 0 0,-1 0 0 0 0,0-1 0 0 0,0 1 0 0 0,-1-1 0 0 0,0 1 0 0 0,0-1 0 0 0,-1 1 0 0 0,-1-1 0 0 0,-5 11 0 0 0,3-11-31 0 0,0 0 0 0 0,-1 0 0 0 0,0-1 0 0 0,0 0 0 0 0,-1 0 0 0 0,0-1 1 0 0,0 0-1 0 0,-1-1 0 0 0,0 1 0 0 0,0-2 0 0 0,0 1 0 0 0,-12 4 0 0 0,5-3-995 0 0,0 0 1 0 0,0-1-1 0 0,0-1 0 0 0,-1 0 1 0 0,0-2-1 0 0,-31 4 1 0 0,-13-12-8841 0 0,57 4 8454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14 2464 0 0,'1'-1'1520'0'0,"16"-8"4092"0"0,-15 8-4568 0 0,2-1 67 0 0,-3 2-420 0 0,-3 0 3565 0 0,-1 0-4230 0 0,-87 20 1819 0 0,44-4-2912 0 0,36-12-1315 0 0,-22 12 0 0 0,22-5-8037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44 2772 0 0,'0'0'1274'0'0,"0"-13"734"0"0,0 6 1722 0 0,1-16 2648 0 0,0 38-2699 0 0,3 24-3787 0 0,-1-22 171 0 0,1 1 0 0 0,1 0 0 0 0,0-1 0 0 0,1 0 0 0 0,1 0 0 0 0,0-1 0 0 0,2 0 0 0 0,0 0 0 0 0,13 18-1 0 0,17 17 333 0 0,57 58-1 0 0,-75-86-202 0 0,56 61 437 0 0,-80-75-622 0 0,3-8 1 0 0,0 0-1 0 0,0 0 1 0 0,0 0 0 0 0,-1 0 0 0 0,1 0-1 0 0,0 0 1 0 0,-1 0 0 0 0,1 0 0 0 0,0 0-1 0 0,-1-1 1 0 0,1 1 0 0 0,-1 0 0 0 0,1 0 0 0 0,-1 0-1 0 0,0-1 1 0 0,1 1 0 0 0,-1 0 0 0 0,0-1-1 0 0,1 1 1 0 0,-1-1 0 0 0,0 1 0 0 0,0-1-1 0 0,0 1 1 0 0,0-1 0 0 0,1 1 0 0 0,-1-1 0 0 0,0 0-1 0 0,0 1 1 0 0,0-1 0 0 0,0 0 0 0 0,-1 0-1 0 0,-229 83-25 0 0,198-69-56 0 0,1 2-1 0 0,1 2 1 0 0,0 0-1 0 0,2 2 1 0 0,-28 24-1 0 0,20-9-1347 0 0,-14 11-5190 0 0,43-40 4580 0 0,0 0 1 0 0,-1 0-1 0 0,0 0 0 0 0,-12 5 1 0 0,16-10 309 0 0,-10 2 138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1748 0 0,'0'0'9789'0'0,"2"5"-9686"0"0,9 25 109 0 0,-2 1 1 0 0,-2 0-1 0 0,-1 0 0 0 0,4 52 1 0 0,4 17-28 0 0,2 12 277 0 0,-15-88-3797 0 0,-1 3-3658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884 14 1860 0 0,'0'0'640'0'0,"-4"-3"28"0"0,-1 1-375 0 0,0 0 1 0 0,-1 1 0 0 0,1-1 0 0 0,0 1 0 0 0,-1 0 0 0 0,1 0-1 0 0,-1 1 1 0 0,1-1 0 0 0,-8 2 0 0 0,-61 5 1701 0 0,26-1-1121 0 0,-228 23 1832 0 0,218-18-2399 0 0,0 2 0 0 0,-95 34-1 0 0,58-5-3143 0 0,39-7-4059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33 2904 0 0,'0'0'1254'0'0,"4"-11"625"0"0,-10 6 2468 0 0,-8 0-3996 0 0,0 2 0 0 0,0 0-1 0 0,0 0 1 0 0,-1 2-1 0 0,1 0 1 0 0,0 0 0 0 0,-1 1-1 0 0,1 1 1 0 0,-1 1-1 0 0,-27 5 1 0 0,-20 9 356 0 0,-69 26 0 0 0,92-29-415 0 0,-27 11 1 0 0,-10 4-778 0 0,25-14-3639 0 0,49-13 3562 0 0,-1-1 0 0 0,1 1 1 0 0,-1-1-1 0 0,0 0 0 0 0,1 0 0 0 0,-1 0 0 0 0,1 0 0 0 0,-1 0 1 0 0,0-1-1 0 0,1 1 0 0 0,-1-1 0 0 0,1 0 0 0 0,-1 1 0 0 0,1-1 1 0 0,-1 0-1 0 0,1-1 0 0 0,-4-1 0 0 0,-9-8-916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1964 0 0,'0'0'2334'0'0,"-1"5"-1654"0"0,-9 27 585 0 0,3 0 0 0 0,0 0 0 0 0,2 1-1 0 0,-1 35 1 0 0,5-1-153 0 0,7 71-1 0 0,-6-133-1435 0 0,1 0 1 0 0,0-1-1 0 0,0 1 0 0 0,0 0 1 0 0,0 0-1 0 0,1-1 0 0 0,3 7 0 0 0,12 11-5959 0 0,-15-20 4419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5 4872 0 0,'3'-5'7492'0'0,"-16"8"-3634"0"0,-40 17-2739 0 0,-27 10-526 0 0,64-26-541 0 0,-164 55 945 0 0,156-49-1834 0 0,-1 1 1 0 0,2 0 0 0 0,-1 2-1 0 0,2 1 1 0 0,-21 17 0 0 0,29-21-1120 0 0,-8 6-1657 0 0,12 2-1567 0 0,6-4 3476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4440 0 0,'0'0'4419'0'0,"6"4"-3198"0"0,19 12-71 0 0,-19-12-34 0 0,-1-1-251 0 0,1 0-1 0 0,-1-1 1 0 0,1 0 0 0 0,-1 0 0 0 0,1 0-1 0 0,0 0 1 0 0,9 0 0 0 0,28 3 1097 0 0,70-1 0 0 0,-62-3-1263 0 0,72 8 0 0 0,-106-6-909 0 0,14 3-117 0 0,-8-5-3885 0 0,-22-1 3707 0 0,1 0 0 0 0,-1 0-1 0 0,1 0 1 0 0,-1 0 0 0 0,1-1-1 0 0,-1 1 1 0 0,1-1 0 0 0,-1 1 0 0 0,1-1-1 0 0,-1 1 1 0 0,0-1 0 0 0,1 0-1 0 0,-1 0 1 0 0,0 1 0 0 0,1-1 0 0 0,-1 0-1 0 0,0 0 1 0 0,0-1 0 0 0,0 1 0 0 0,0 0-1 0 0,0 0 1 0 0,0 0 0 0 0,0-1-1 0 0,0 1 1 0 0,-1 0 0 0 0,1-1 0 0 0,0 1-1 0 0,-1-1 1 0 0,1 1 0 0 0,-1-1-1 0 0,0 1 1 0 0,1-1 0 0 0,-1-1 0 0 0,4-14-1225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1440 0 0,'0'0'3676'0'0,"-1"-11"-2810"0"0,3 7 319 0 0,1 8 2454 0 0,205 434 3267 0 0,-204-431-6986 0 0,-3-2 514 0 0,1 0 1 0 0,0-1-1 0 0,1 1 0 0 0,-1-1 1 0 0,1 0-1 0 0,5 7 1 0 0,-7-11-381 0 0,0 1 0 0 0,0-1 0 0 0,-1 0 1 0 0,1 1-1 0 0,0-1 0 0 0,0 0 0 0 0,0 1 0 0 0,0-1 1 0 0,0 0-1 0 0,0 0 0 0 0,0 0 0 0 0,-1 0 0 0 0,1 0 1 0 0,0 0-1 0 0,0 0 0 0 0,0 0 0 0 0,0 0 0 0 0,0-1 1 0 0,0 1-1 0 0,0 0 0 0 0,-1-1 0 0 0,1 1 0 0 0,0 0 1 0 0,0-1-1 0 0,0 1 0 0 0,-1-1 0 0 0,1 1 0 0 0,0-1 1 0 0,0 1-1 0 0,-1-1 0 0 0,1 0 0 0 0,-1 1 0 0 0,1-1 1 0 0,0 0-1 0 0,0-1 0 0 0,5-5 42 0 0,-1 0-1 0 0,0-1 1 0 0,0 1 0 0 0,-1-1-1 0 0,0 0 1 0 0,0 0-1 0 0,-1 0 1 0 0,0-1 0 0 0,3-15-1 0 0,8-18 101 0 0,55-143 366 0 0,-34 102-1722 0 0,-7 31-4442 0 0,-26 51 4370 0 0,-1-1 0 0 0,0 1 0 0 0,1-1 0 0 0,-1 1 0 0 0,0-1 0 0 0,1 1 0 0 0,0 0 0 0 0,-1 0 0 0 0,1 0 0 0 0,0 0 0 0 0,-1 0 0 0 0,4-1-1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2016 0 0,'2'2'344'0'0,"-1"0"-1"0"0,0 0 0 0 0,0 0 1 0 0,1 0-1 0 0,-1 0 1 0 0,0 0-1 0 0,-1 0 0 0 0,1 1 1 0 0,0-1-1 0 0,-1 0 1 0 0,1 0-1 0 0,-1 1 0 0 0,1 3 1 0 0,-2 0-60 0 0,0 0-1 0 0,0 0 1 0 0,0 0-1 0 0,-1 0 1 0 0,1 0 0 0 0,-6 10-1 0 0,5-10-118 0 0,-1 0-1 0 0,1 0 0 0 0,1 0 1 0 0,-1 0-1 0 0,1 0 0 0 0,-1 9 1 0 0,0-7 40 0 0,0 1 0 0 0,-1-1 0 0 0,1 0 0 0 0,-2 0 0 0 0,1 0 1 0 0,-6 9-1 0 0,7-14 117 0 0,0 5 404 0 0,-6 18 2268 0 0,9-17 2663 0 0,32-7-5030 0 0,1-1 0 0 0,-1-2-1 0 0,34-5 1 0 0,38 0-658 0 0,-70 5-369 0 0,11 1-1672 0 0,-15 3-2483 0 0,-28-2 1794 0 0,2-1 40 0 0,-2 0 2379 0 0,0 0-292 0 0,0 1 1 0 0,0-1 0 0 0,0 0 0 0 0,0 0 0 0 0,0-1-1 0 0,0 1 1 0 0,0-1 0 0 0,0 1 0 0 0,0-1 0 0 0,0 0 0 0 0,0 0-1 0 0,3-2 1 0 0,8-6-1079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3284 0 0,'1'-20'10101'0'0,"7"4"-6594"0"0,-5 22-3358 0 0,40 80 426 0 0,46 135 0 0 0,-12-26-388 0 0,-60-149-184 0 0,15 35 300 0 0,-31-78 93 0 0,1-11-285 0 0,6-50 222 0 0,0-72 0 0 0,-6 66-203 0 0,13-74-1 0 0,45-105-818 0 0,-57 230-30 0 0,7-22 772 0 0,-2 20-2532 0 0,2 8-3788 0 0,-4 12 3835 0 0,4 4 1022 0 0,-1 0 0 0 0,0 1 0 0 0,12 17 0 0 0,-8-8-125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3252 0 0,'0'0'6122'0'0,"1"3"-5401"0"0,2 5 644 0 0,-1 0-1 0 0,2 15 1 0 0,-1-5 183 0 0,-3-17-1181 0 0,0 13 735 0 0,2-11 2691 0 0,10-19-3249 0 0,19-32 1 0 0,-30 47-528 0 0,9-13 200 0 0,-10 13-216 0 0,0 1 1 0 0,0-1-1 0 0,0 1 1 0 0,0 0-1 0 0,1 0 1 0 0,-1-1-1 0 0,0 1 1 0 0,0 0-1 0 0,1-1 0 0 0,-1 1 1 0 0,0 0-1 0 0,0-1 1 0 0,1 1-1 0 0,-1 0 1 0 0,0 0-1 0 0,1 0 1 0 0,-1-1-1 0 0,0 1 1 0 0,1 0-1 0 0,-1 0 1 0 0,1 0-1 0 0,-1 0 1 0 0,0 0-1 0 0,0 0 1 0 0,1 0-1 0 0,-1 0 1 0 0,1 0-1 0 0,-1 0 1 0 0,1 0-1 0 0,-1 0 1 0 0,0 0-1 0 0,0 0 1 0 0,1 0-1 0 0,-1 0 1 0 0,1 0-1 0 0,-1 0 1 0 0,0 0-1 0 0,1 0 1 0 0,-1 0-1 0 0,1 1 1 0 0,10 15 28 0 0,-9-12 15 0 0,-1-2-19 0 0,0-1 0 0 0,0 1 0 0 0,0-1 0 0 0,0 1 0 0 0,0-1 1 0 0,0 0-1 0 0,0 1 0 0 0,0-2 0 0 0,0 2 0 0 0,1-1 0 0 0,-1 0 0 0 0,3 1 0 0 0,-3-1 32 0 0,9-6 112 0 0,2-1-60 0 0,-2 0 1 0 0,13-10-1 0 0,-16 10-156 0 0,2 1 0 0 0,16-10 0 0 0,-24 15 20 0 0,0 0-1 0 0,0 0 1 0 0,1 0 0 0 0,-2 0-1 0 0,2 0 1 0 0,-1 0 0 0 0,0 0-1 0 0,0 0 1 0 0,0 0 0 0 0,0 0-1 0 0,0 1 1 0 0,1-1 0 0 0,-2 1-1 0 0,2-1 1 0 0,-1 1-1 0 0,-1-1 1 0 0,3 1 0 0 0,14 11-695 0 0,-17-12 713 0 0,3 2-215 0 0,0 1 0 0 0,0-1-1 0 0,-1 1 1 0 0,1-1 0 0 0,-1 1 0 0 0,4 5 0 0 0,-3-5-462 0 0,0-1 0 0 0,0 1 0 0 0,1-1-1 0 0,-1 0 1 0 0,7 4 0 0 0,-7-5 228 0 0,44 23-12762 0 0,-46-23 11381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1976 0 0,'0'0'2526'0'0,"-6"5"-2246"0"0,-149 130 4188 0 0,153-133-2980 0 0,4 1-1019 0 0,1 0-357 0 0,-1 0 1 0 0,1-1-1 0 0,-1 1 0 0 0,1-1 1 0 0,0 0-1 0 0,0 0 0 0 0,0 0 0 0 0,0 0 1 0 0,1 0-1 0 0,-1-1 0 0 0,0 1 1 0 0,7 1-1 0 0,56 13 755 0 0,4 2-156 0 0,-66-16-691 0 0,0-1 0 0 0,0 1 0 0 0,0 0 0 0 0,-1 1 0 0 0,1-1 0 0 0,-1 0 0 0 0,0 1 1 0 0,1 0-1 0 0,-1 0 0 0 0,-1 0 0 0 0,1 0 0 0 0,0 1 0 0 0,-1-1 0 0 0,1 0 0 0 0,-1 1 0 0 0,0 0 1 0 0,0 0-1 0 0,0 0 0 0 0,-1 0 0 0 0,0 0 0 0 0,1 0 0 0 0,-1 0 0 0 0,-1 0 0 0 0,1 0 0 0 0,-1 0 1 0 0,1 1-1 0 0,-1-1 0 0 0,0 0 0 0 0,-1 0 0 0 0,1 1 0 0 0,-1-1 0 0 0,0 0 0 0 0,0 0 0 0 0,0 0 1 0 0,0 0-1 0 0,-1 0 0 0 0,0 0 0 0 0,1 0 0 0 0,-2-1 0 0 0,1 1 0 0 0,0 0 0 0 0,-1-1 0 0 0,1 0 1 0 0,-1 0-1 0 0,0 0 0 0 0,0 0 0 0 0,0 0 0 0 0,-6 3 0 0 0,-5 6-36 0 0,-2-1 0 0 0,-28 15 1 0 0,38-23-470 0 0,-1-1 1 0 0,1 1-1 0 0,-1-1 1 0 0,1 0 0 0 0,-1 0-1 0 0,-7 0 1 0 0,11-2-1178 0 0,-7-3-1605 0 0,9 3 3144 0 0,0 0-1 0 0,0 0 0 0 0,1 0 0 0 0,-1 0 0 0 0,0 0 0 0 0,0 0 0 0 0,1 0 0 0 0,-1 0 0 0 0,0 0 0 0 0,0-1 0 0 0,1 1 1 0 0,-1 0-1 0 0,0 0 0 0 0,1-1 0 0 0,-1 1 0 0 0,0 0 0 0 0,1-1 0 0 0,-1 1 0 0 0,0-1 0 0 0,1 1 0 0 0,-1-1 0 0 0,1 1 1 0 0,-2-2-1 0 0,-1-9-1502 0 0,2 9 26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4472 0 0,'0'0'1635'0'0,"4"0"-122"0"0,73-4 6915 0 0,43-19-4000 0 0,12-3-2762 0 0,-82 19-1232 0 0,41-2-3689 0 0,-87 9 731 0 0,-1 2 4216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4072 0 0,'0'0'2632'0'0,"13"9"-593"0"0,-3-9 2824 0 0,32-18-3327 0 0,1 2-1 0 0,0 2 1 0 0,48-9 0 0 0,142-18-456 0 0,-150 33-1860 0 0,-42 5-2774 0 0,-9 3-4361 0 0,-14 1 2133 0 0,-8-3 4825 0 0,-7 1-600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8:4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0 336 0 0,'0'0'-132'0'0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 2712 0 0,'0'0'6139'0'0,"0"-1"-5044"0"0,1 0-742 0 0,-1 0 0 0 0,0 1 0 0 0,0-1 0 0 0,0 1 0 0 0,0-1 0 0 0,0 1 1 0 0,0 0-1 0 0,0-1 0 0 0,0 1 0 0 0,1-1 0 0 0,-1 1 0 0 0,0-1 0 0 0,1 1 1 0 0,-1 0-1 0 0,0 0 0 0 0,1-1 0 0 0,-1 1 0 0 0,0 0 0 0 0,0-1 1 0 0,1 1-1 0 0,-1 0 0 0 0,1-1 0 0 0,0 1 0 0 0,0 0-187 0 0,-1 0-1 0 0,0 0 1 0 0,1 0-1 0 0,0 0 1 0 0,-1 0 0 0 0,1 0-1 0 0,-1 0 1 0 0,0 1-1 0 0,1-1 1 0 0,-1 0-1 0 0,1 0 1 0 0,-1 1 0 0 0,1-1-1 0 0,-1 0 1 0 0,0 1-1 0 0,1-1 1 0 0,-1 0-1 0 0,1 1 1 0 0,16 22 756 0 0,-16-20-836 0 0,0 0 0 0 0,1 0 0 0 0,-1 0 0 0 0,0 0 0 0 0,1 5 0 0 0,1 2 16 0 0,-3-8-89 0 0,1-1 1 0 0,-1 1 0 0 0,1-1-1 0 0,-1 1 1 0 0,0-1-1 0 0,1 1 1 0 0,-1-1 0 0 0,0 1-1 0 0,0 0 1 0 0,-1-1 0 0 0,1 1-1 0 0,0 0 1 0 0,-1 2-1 0 0,-1 3 24 0 0,2-3-111 0 0,-1 0-1 0 0,0 0 1 0 0,0 0-1 0 0,0 0 0 0 0,-1 0 1 0 0,1 0-1 0 0,-1-1 1 0 0,1 1-1 0 0,-2 0 1 0 0,1-1-1 0 0,0 1 1 0 0,0-1-1 0 0,-1 0 1 0 0,-4 4-1 0 0,4-3-673 0 0,-2-1-1 0 0,0 1 1 0 0,1-1 0 0 0,-1 0 0 0 0,-8 4-1 0 0,13-7 504 0 0,-1 1 0 0 0,0-1 0 0 0,1 0 0 0 0,-1 0 0 0 0,0 1 0 0 0,0-1 0 0 0,1 0 0 0 0,-1 0 0 0 0,0 0 0 0 0,0 0 0 0 0,0 0 0 0 0,1 0 0 0 0,-1 0 0 0 0,0 0 0 0 0,0-1 0 0 0,1 1 0 0 0,-1 0-1 0 0,0 0 1 0 0,0-1 0 0 0,1 1 0 0 0,-1 0 0 0 0,0-1 0 0 0,1 1 0 0 0,-1-1 0 0 0,0 1 0 0 0,1-1 0 0 0,-1 1 0 0 0,1 0 0 0 0,-1-1 0 0 0,1 0 0 0 0,-1 1 0 0 0,1-1 0 0 0,-1-1 0 0 0,-1 0-601 0 0,1 0 1 0 0,0-1 0 0 0,0 1 0 0 0,0 0-1 0 0,0-1 1 0 0,0 1 0 0 0,0-1 0 0 0,0-2-1 0 0,1-3-769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4104 0 0,'16'-38'11207'0'0,"-10"27"-11543"0"0,4 1-3789 0 0,-9 10 2989 0 0,13-8-6161 0 0,-13 8 5616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1768 0 0,'0'0'15030'0'0,"3"3"-14522"0"0,43 51 1940 0 0,12 12-637 0 0,-43-50-1478 0 0,32 30-993 0 0,-40-41-486 0 0,0 0 0 0 0,13 8 0 0 0,-20-13 955 0 0,1 0 0 0 0,-1 1 0 0 0,1-1 0 0 0,0 0 0 0 0,0 1-1 0 0,-1-1 1 0 0,1 0 0 0 0,0 0 0 0 0,-1 0 0 0 0,1 0 0 0 0,0 0-1 0 0,-1 0 1 0 0,1 0 0 0 0,0 0 0 0 0,0 0 0 0 0,-1 0 0 0 0,1 0-1 0 0,0-1 1 0 0,-1 1 0 0 0,1 0 0 0 0,-1-1 0 0 0,1 1 0 0 0,0 0 0 0 0,0 0-1 0 0,-1-1 1 0 0,1 1 0 0 0,-1-1 0 0 0,1 1 0 0 0,-1-1 0 0 0,1 1-1 0 0,0-1 1 0 0,-1 1 0 0 0,0-1 0 0 0,0 0 0 0 0,1 1 0 0 0,-1-1-1 0 0,1 1 1 0 0,-1-1 0 0 0,0 0 0 0 0,1 0 0 0 0,-1 1 0 0 0,0-1-1 0 0,0-1 1 0 0,2-3-1397 0 0,-1 0 0 0 0,1-1 0 0 0,0-11 0 0 0,-2 17 1320 0 0,0-13-1409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2772 0 0,'0'0'2435'0'0,"-2"2"-1196"0"0,-4 5-422 0 0,1 1 1 0 0,0 0-1 0 0,-1 0 0 0 0,2 0 0 0 0,0 1 1 0 0,0-1-1 0 0,-5 18 0 0 0,-5 10 566 0 0,-43 108 2633 0 0,45-107-4291 0 0,5-14-2818 0 0,7-22 2821 0 0,0 0-1 0 0,0 0 0 0 0,0 0 0 0 0,0-1 0 0 0,0 1 1 0 0,0 0-1 0 0,0 0 0 0 0,0-1 0 0 0,1 1 0 0 0,-1 0 1 0 0,0-1-1 0 0,1 1 0 0 0,0 1 0 0 0,0 6-7793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2444 0 0,'0'0'5980'0'0,"2"2"-5236"0"0,1 2-177 0 0,-1-1 1 0 0,1 1-1 0 0,0 0 1 0 0,-1 0 0 0 0,2 7-1 0 0,-3-10-253 0 0,1 3 68 0 0,-2-4-165 0 0,0 0 1 0 0,0 1-1 0 0,0 0 1 0 0,1-1-1 0 0,-1 1 1 0 0,0-1-1 0 0,0 0 1 0 0,1 1-1 0 0,-1 0 1 0 0,1-1-1 0 0,-1 1 1 0 0,1-1 0 0 0,-1 0-1 0 0,0 0 1 0 0,1 1-1 0 0,-1-1 1 0 0,1 1-1 0 0,16-34 598 0 0,-13 24-453 0 0,0 0 0 0 0,1 1 0 0 0,6-9 0 0 0,-11 16-259 0 0,2 2-66 0 0,1-1 0 0 0,-1 1 0 0 0,0 0 0 0 0,0 0 0 0 0,0-1 0 0 0,0 2-1 0 0,0-1 1 0 0,0 0 0 0 0,0 0 0 0 0,0 0 0 0 0,0 1 0 0 0,-1-1 0 0 0,1 1-1 0 0,0 0 1 0 0,-1-1 0 0 0,0 1 0 0 0,2 2 0 0 0,3 3 63 0 0,-5-6-29 0 0,2 1 104 0 0,-3-2-172 0 0,0 0 0 0 0,0 1 1 0 0,0-1-1 0 0,0 0 0 0 0,0 0 0 0 0,0 0 1 0 0,0 0-1 0 0,0 1 0 0 0,1-1 1 0 0,-1 0-1 0 0,0 0 0 0 0,0 0 0 0 0,0 0 1 0 0,0 0-1 0 0,0 0 0 0 0,1 0 0 0 0,-1 0 1 0 0,0 0-1 0 0,0 1 0 0 0,0-1 1 0 0,1 0-1 0 0,-1 0 0 0 0,0 0 0 0 0,0 0 1 0 0,0 0-1 0 0,0 0 0 0 0,0 0 0 0 0,0 0 1 0 0,1 0-1 0 0,-1 0 0 0 0,0 0 1 0 0,0 0-1 0 0,0 0 0 0 0,1 0 0 0 0,-1 0 1 0 0,0 0-1 0 0,0 0 0 0 0,0 0 0 0 0,1 0 1 0 0,-1-1-1 0 0,0 1 0 0 0,5-2-1 0 0,0 0 0 0 0,1-1 1 0 0,-1 0-1 0 0,0 0 0 0 0,-1 0 0 0 0,1-1 0 0 0,-1 0 0 0 0,7-7 0 0 0,-5 6-45 0 0,0 0 1 0 0,0-1-1 0 0,0 2 0 0 0,13-8 1 0 0,-18 11 12 0 0,-1 1 1 0 0,2 0-1 0 0,-1 0 1 0 0,0 0-1 0 0,0 0 1 0 0,0 0 0 0 0,0 0-1 0 0,0 0 1 0 0,1 0-1 0 0,-2 0 1 0 0,1 1 0 0 0,1-1-1 0 0,-2 0 1 0 0,2 1-1 0 0,-1-1 1 0 0,-1 1-1 0 0,1-1 1 0 0,0 1 0 0 0,1-1-1 0 0,-1 2 1 0 0,18 14-502 0 0,-14-11 335 0 0,26 29-1753 0 0,-9-14-3385 0 0,-21-19 4655 0 0,0-1 1 0 0,0 1-1 0 0,0 0 0 0 0,0-1 1 0 0,0 0-1 0 0,0 1 0 0 0,1-1 0 0 0,-2 0 1 0 0,2 1-1 0 0,0-1 0 0 0,1 1-634 0 0,-2-1-463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57 2404 0 0,'0'0'8837'0'0,"-4"-2"-7829"0"0,4 2-924 0 0,0 0 0 0 0,0 0 0 0 0,-1 0 0 0 0,1 0 0 0 0,0 0 0 0 0,0 0 0 0 0,0 0 0 0 0,0 0 0 0 0,0 0 0 0 0,0 0-1 0 0,0 0 1 0 0,0 0 0 0 0,0 0 0 0 0,0 0 0 0 0,0 0 0 0 0,-1 0 0 0 0,1 0 0 0 0,0 0 0 0 0,0 0 0 0 0,0 0 0 0 0,0 0 0 0 0,0 0 0 0 0,0 0 0 0 0,-1 0 0 0 0,1 0 0 0 0,0 0 0 0 0,0 0 0 0 0,0 0-1 0 0,0 0 1 0 0,0 0 0 0 0,0 0 0 0 0,0 0 0 0 0,0 0 0 0 0,-1 1 0 0 0,1-1 0 0 0,0 0 0 0 0,0 0 0 0 0,0 0 0 0 0,0 0 0 0 0,0 0 0 0 0,0 0 0 0 0,0 0 0 0 0,0 0 0 0 0,0 1 0 0 0,0-1-1 0 0,0 0 1 0 0,0 0 0 0 0,0 0 0 0 0,0 0 0 0 0,0 0 0 0 0,4 25 1231 0 0,2-1-1 0 0,10 27 0 0 0,1 7 114 0 0,-15-51-1491 0 0,5 20 1572 0 0,-7-27-1495 0 0,0 0 1 0 0,0 0-1 0 0,0 0 0 0 0,0 0 0 0 0,0 0 1 0 0,0 0-1 0 0,0 0 0 0 0,0 0 1 0 0,0 0-1 0 0,0-1 0 0 0,1 1 1 0 0,-1 0-1 0 0,0 0 0 0 0,0 0 1 0 0,0 0-1 0 0,0 0 0 0 0,0 0 1 0 0,0 0-1 0 0,0 0 0 0 0,0 0 0 0 0,0 0 1 0 0,0 0-1 0 0,0 0 0 0 0,0 0 1 0 0,0 0-1 0 0,1 0 0 0 0,-1 0 1 0 0,0 0-1 0 0,0 0 0 0 0,0 0 1 0 0,0 0-1 0 0,0 0 0 0 0,0 0 1 0 0,0 0-1 0 0,0 0 0 0 0,0 0 0 0 0,0 0 1 0 0,0 0-1 0 0,0 0 0 0 0,1 0 1 0 0,-1 0-1 0 0,0 0 0 0 0,0 0 1 0 0,0 0-1 0 0,0 1 0 0 0,0-1 1 0 0,0 0-1 0 0,0 0 0 0 0,0 0 1 0 0,0 0-1 0 0,0 0 0 0 0,0 0 0 0 0,0 0 1 0 0,0 0-1 0 0,0 0 0 0 0,0 0 1 0 0,0 0-1 0 0,0 0 0 0 0,0 0 1 0 0,0 1-1 0 0,1-19 209 0 0,-1 9-233 0 0,1 0 1 0 0,0-1-1 0 0,0 1 0 0 0,1 0 1 0 0,0 0-1 0 0,0 0 0 0 0,1 0 1 0 0,1 0-1 0 0,-1 1 0 0 0,2-1 1 0 0,-1 1-1 0 0,1 0 0 0 0,0 0 1 0 0,0 0-1 0 0,1 1 1 0 0,0 0-1 0 0,0 0 0 0 0,9-6 1 0 0,-4 4-224 0 0,0 0 0 0 0,0 1 1 0 0,1 1-1 0 0,0 0 1 0 0,0 0-1 0 0,1 1 0 0 0,23-7 1 0 0,-35 13 101 0 0,0-1 0 0 0,0 1 1 0 0,1 0-1 0 0,-1 0 0 0 0,0 0 0 0 0,1 0 1 0 0,-1 0-1 0 0,1 0 0 0 0,-1 0 1 0 0,0 1-1 0 0,1-1 0 0 0,-1 1 0 0 0,0-1 1 0 0,0 1-1 0 0,1-1 0 0 0,1 2 1 0 0,18 14-3715 0 0,-11-8 1013 0 0,12 11-8563 0 0,-17-15 9606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20 848 0 0,'0'0'641'0'0,"-3"-1"-3460"0"0,-1-2 6645 0 0,-7-4 11083 0 0,8 4-13196 0 0,2 2-1643 0 0,1 1-679 0 0,0-1 628 0 0,0 1 0 0 0,0 0 0 0 0,0 0 0 0 0,0-1 0 0 0,0 1 0 0 0,0 0 0 0 0,0 0 0 0 0,-1 0 1 0 0,1 0-1 0 0,0 0 0 0 0,0-1 0 0 0,0 1 0 0 0,0 0 0 0 0,0 0 0 0 0,0 0 0 0 0,0-1 0 0 0,0 1 1 0 0,-1 0-1 0 0,1 0 0 0 0,0 0 0 0 0,0 0 0 0 0,0 0 0 0 0,-1-1 0 0 0,1 1 0 0 0,0 0 0 0 0,0 0 0 0 0,0 0 1 0 0,-1 0-1 0 0,1 0 0 0 0,0 0 0 0 0,0 0 0 0 0,0 0 0 0 0,0 0 0 0 0,-1 0 0 0 0,1 0 0 0 0,0 0 1 0 0,0 0-1 0 0,-1 0 0 0 0,1 0 0 0 0,0 0 0 0 0,0 0 0 0 0,0 0 0 0 0,-1 0 0 0 0,1 0 0 0 0,0 1 0 0 0,0-1 1 0 0,0 0-1 0 0,0 0 0 0 0,0 0 0 0 0,-1 0 0 0 0,1 1 0 0 0,-13 8 1039 0 0,12-8-1013 0 0,-6 5 189 0 0,-3 2-196 0 0,10-8 394 0 0,-3 3 56 0 0,2-2-1186 0 0,10-14-4069 0 0,-8 11 4370 0 0,10-3-4092 0 0,0 1-3911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5424 0 0,'0'0'21501'0'0,"8"0"-20759"0"0,254-20 3341 0 0,-213 14-4411 0 0,-31 4 266 0 0,44-9-9378 0 0,-58 10 8077 0 0,0-1 0 0 0,0 1 0 0 0,0-1 0 0 0,0 0 0 0 0,-1 0 0 0 0,1-1 0 0 0,0 1 0 0 0,-1 0 0 0 0,0-1 0 0 0,0 0 0 0 0,0 0 0 0 0,0 0 0 0 0,3-5 0 0 0,1-2-219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1 664 0 0,'0'0'1348'0'0,"-1"0"-1286"0"0,0 0 0 0 0,1 0 0 0 0,0-1 0 0 0,-1 1 0 0 0,0 0 0 0 0,1 0 0 0 0,-1 0 0 0 0,1 0 0 0 0,-1 0 0 0 0,0 0 0 0 0,1 0 1 0 0,-1 0-1 0 0,1 0 0 0 0,-1 0 0 0 0,0 1 0 0 0,-8 5-660 0 0,3 0 10561 0 0,9-2-5764 0 0,6 0 796 0 0,-3-8-4858 0 0,-2 3 1309 0 0,-6 3-1443 0 0,-1 1-1 0 0,1-1 1 0 0,-1 1-1 0 0,1 0 1 0 0,0 0-1 0 0,0 0 0 0 0,0 0 1 0 0,1 0-1 0 0,-1 1 1 0 0,1-1-1 0 0,0 0 0 0 0,0 1 1 0 0,0-1-1 0 0,0 1 1 0 0,0 3-1 0 0,0 1 88 0 0,1-1-1 0 0,0 1 0 0 0,0 0 1 0 0,1-1-1 0 0,0 1 1 0 0,0 0-1 0 0,5 12 1 0 0,-5-20-89 0 0,-1 1 1 0 0,0 0-1 0 0,1 0 1 0 0,0-1 0 0 0,0 1-1 0 0,-1 0 1 0 0,1 0 0 0 0,0-1-1 0 0,0 1 1 0 0,-1-1-1 0 0,1 1 1 0 0,0-1 0 0 0,0 1-1 0 0,0-1 1 0 0,0 0 0 0 0,0 1-1 0 0,0-1 1 0 0,-1 0 0 0 0,2 0-1 0 0,-1 0 1 0 0,-1 1-1 0 0,1-1 1 0 0,0 0 0 0 0,0 0-1 0 0,0 0 1 0 0,0-1 0 0 0,0 1-1 0 0,2 0 1 0 0,28-8-560 0 0,-27 7 412 0 0,52-19-3721 0 0,-38 13-1852 0 0,0-2-6041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 3972 0 0,'0'0'20054'0'0,"3"-2"-19538"0"0,9-4-7 0 0,-10 4 1803 0 0,13 14-1826 0 0,-14-9-467 0 0,1 1 0 0 0,-1-1 1 0 0,0 0-1 0 0,0 1 1 0 0,0-1-1 0 0,0 1 1 0 0,0-1-1 0 0,-1 1 1 0 0,0-1-1 0 0,0 8 1 0 0,0 1-23 0 0,0 1 0 0 0,-2-1 1 0 0,1 1-1 0 0,-7 18 1 0 0,8-27-123 0 0,-2 0 1 0 0,2-1 0 0 0,-2 0 0 0 0,1 1 0 0 0,-1-1 0 0 0,1 0 0 0 0,-2 0 0 0 0,2 1-1 0 0,-1-1 1 0 0,-1 0 0 0 0,1-1 0 0 0,-1 1 0 0 0,1 0 0 0 0,-1-1 0 0 0,0 1 0 0 0,0-1-1 0 0,0-1 1 0 0,0 2 0 0 0,-5 1 0 0 0,7-4-85 0 0,-1 0 0 0 0,0 0 0 0 0,1 1 1 0 0,-1-1-1 0 0,0 0 0 0 0,0 0 0 0 0,0-1 0 0 0,0 1 0 0 0,1 0 0 0 0,-1 0 0 0 0,0-1 1 0 0,0 1-1 0 0,1-1 0 0 0,-3-1 0 0 0,0 1-475 0 0,1-1-1 0 0,0 0 1 0 0,-1 0-1 0 0,1 0 1 0 0,-5-5-1 0 0,5 3-539 0 0,0 0 0 0 0,0-1 0 0 0,1 1 1 0 0,-1 0-1 0 0,1-1 0 0 0,0 0 0 0 0,0 1 0 0 0,1-1 0 0 0,0 0 0 0 0,-1 0 1 0 0,1 0-1 0 0,0-9 0 0 0,-1 5-621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4624 0 0,'2'-6'1502'0'0,"2"-3"5218"0"0,-1 3-4662 0 0,-3 5-78 0 0,5-8-562 0 0,2-1-6857 0 0,17 10-5272 0 0,-14-1 8883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4216 0 0,'0'0'800'0'0,"0"-1"0"0"0,0 0 0 0 0,0 0 0 0 0,0 1 0 0 0,0-1 0 0 0,0 0 0 0 0,1 0 0 0 0,-1 0 0 0 0,0 1 0 0 0,0-1 0 0 0,1 0 0 0 0,-1 1 0 0 0,1-1 0 0 0,-1 1 0 0 0,0-1 0 0 0,2-1 0 0 0,3 5 3342 0 0,3 5-4081 0 0,-7-7-355 0 0,47 59 3465 0 0,36 45-1197 0 0,-56-73-2175 0 0,19 22-2789 0 0,-46-54 2663 0 0,-1 1 0 0 0,1 0 0 0 0,0 0 0 0 0,0-1 0 0 0,-1 1 0 0 0,1-1 0 0 0,0 1 0 0 0,1-1 0 0 0,-2 1 0 0 0,1-1 0 0 0,0 0 0 0 0,0 1 0 0 0,0-1 0 0 0,0 0 0 0 0,0 1 0 0 0,0-1 0 0 0,1 0 0 0 0,-2 0 0 0 0,1 0 0 0 0,1 0 0 0 0,-2 0 0 0 0,2 0 0 0 0,-1-1 0 0 0,0 1 0 0 0,0 0 0 0 0,0-1 0 0 0,0 1 0 0 0,0 0 0 0 0,0 0 0 0 0,0-1 0 0 0,-1 0 0 0 0,1 1 0 0 0,0-1 0 0 0,0 1 0 0 0,0-1 0 0 0,0 0 0 0 0,0 0 0 0 0,0 1 0 0 0,-1-1 0 0 0,1 0 0 0 0,-1 0 0 0 0,1 0 0 0 0,0 1 0 0 0,-1-2 0 0 0,0 1 0 0 0,1 1 0 0 0,-1-1 0 0 0,0-1 0 0 0,1 2 0 0 0,-1-2 0 0 0,0 1 0 0 0,0 1 0 0 0,1-3 0 0 0,1-18-3760 0 0,-2 9 2357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 4216 0 0,'0'0'138'0'0,"0"0"0"0"0,0 0 0 0 0,0-1 0 0 0,0 1 0 0 0,0 0 0 0 0,0 0 0 0 0,0 0 0 0 0,0 0 0 0 0,0 0 0 0 0,0 0 0 0 0,0 0 0 0 0,0-1 0 0 0,-1 0 1656 0 0,1 1-1656 0 0,0 0 0 0 0,0 0 0 0 0,0 0 0 0 0,0 0 0 0 0,0 0 0 0 0,0 0 0 0 0,0 0 0 0 0,0 0 0 0 0,-1 0 0 0 0,1 0 0 0 0,0 0 0 0 0,0 0 0 0 0,0 0 0 0 0,0 0 0 0 0,0 0 0 0 0,0 0 0 0 0,0 0 0 0 0,-1 0 0 0 0,1 0 0 0 0,0 0 0 0 0,0 0 0 0 0,0 0 0 0 0,-7 4 1189 0 0,5-2-1239 0 0,0 0 0 0 0,0 0-1 0 0,0 0 1 0 0,1 0 0 0 0,-1 0 0 0 0,-2 3-1 0 0,-6 14 848 0 0,-16 27 1114 0 0,-32 78 0 0 0,57-123-2040 0 0,-28 72 604 0 0,24-63-1286 0 0,0 0 0 0 0,-1 0 0 0 0,0-1 0 0 0,0-1 0 0 0,-8 10-1 0 0,11-12-857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3696 0 0,'0'0'8732'0'0,"3"5"-6785"0"0,-1-3 2067 0 0,9 4-1544 0 0,-9-5-1904 0 0,-1-1-75 0 0,7 1-111 0 0,-1-1 0 0 0,1 1 0 0 0,-1-1 0 0 0,0 0 0 0 0,0-1 0 0 0,1 0 0 0 0,9-2 0 0 0,51-18 591 0 0,-64 19-858 0 0,0 1-170 0 0,0-1 0 0 0,0 1 0 0 0,-1-1 0 0 0,1 0 0 0 0,-1 0 0 0 0,0-1 0 0 0,4-3 0 0 0,-6 6 27 0 0,0 0 0 0 0,-1-1 0 0 0,1 0-1 0 0,-1 1 1 0 0,0-1 0 0 0,1 0 0 0 0,-1 1-1 0 0,0-1 1 0 0,1 1 0 0 0,-1-1-1 0 0,0 0 1 0 0,1 1 0 0 0,-1-1 0 0 0,0 0-1 0 0,0 0 1 0 0,0 1 0 0 0,0-1 0 0 0,0 0-1 0 0,0 0 1 0 0,0 1 0 0 0,0-1 0 0 0,0 0-1 0 0,0 1 1 0 0,0-1 0 0 0,-1 0 0 0 0,1 1-1 0 0,0-1 1 0 0,-1 0 0 0 0,0 0 0 0 0,1-1-5 0 0,-1 1 1 0 0,1 0-1 0 0,-1 0 1 0 0,0 0 0 0 0,0 0-1 0 0,1 0 1 0 0,-1 0-1 0 0,0 0 1 0 0,0 1 0 0 0,0-1-1 0 0,0 0 1 0 0,-1 0 0 0 0,-1 0 7 0 0,0 0 1 0 0,0 1-1 0 0,0-1 1 0 0,0 1-1 0 0,-1 0 1 0 0,1 0-1 0 0,0 0 1 0 0,0 0 0 0 0,0 1-1 0 0,0 0 1 0 0,0-1-1 0 0,0 1 1 0 0,0 0-1 0 0,0 0 1 0 0,1 0-1 0 0,-1 1 1 0 0,0-1 0 0 0,0 1-1 0 0,1 0 1 0 0,-1-1-1 0 0,-2 4 1 0 0,1-2 78 0 0,0 1 1 0 0,0-1 0 0 0,0 1-1 0 0,1 0 1 0 0,0 0 0 0 0,-1 0-1 0 0,2 1 1 0 0,-1 0 0 0 0,0-1-1 0 0,1 1 1 0 0,-3 6 0 0 0,4-7 31 0 0,0 0 1 0 0,0 0 0 0 0,0 0-1 0 0,0 1 1 0 0,1-1 0 0 0,0 0-1 0 0,0 0 1 0 0,0 1 0 0 0,0-1 0 0 0,1 0-1 0 0,2 8 1 0 0,-3-9-35 0 0,2 0 0 0 0,-1-1 0 0 0,0 1 0 0 0,1-1 0 0 0,-1 1 0 0 0,1-1 0 0 0,0 0 0 0 0,0 1 0 0 0,0-1 0 0 0,0 0 0 0 0,0 0 0 0 0,0-1 0 0 0,0 1 0 0 0,1 0 0 0 0,-1-1 0 0 0,1 1 0 0 0,-1-1 0 0 0,5 2 0 0 0,-2-1-471 0 0,0-1 0 0 0,0 1-1 0 0,1-1 1 0 0,6 1 0 0 0,-6-2-936 0 0,0 1 0 0 0,1-1 0 0 0,-1-1 0 0 0,0 1 0 0 0,11-4-1 0 0,-7 2-1481 0 0,1-1 0 0 0,14-8-1 0 0,5-3 65 0 0,-25 11 777 0 0,-4 2 160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4624 0 0,'0'0'1809'0'0,"1"-1"-72"0"0,1-6 672 0 0,5-16 10718 0 0,-7 22-11096 0 0,1 7-1868 0 0,7 45 502 0 0,1 87 0 0 0,-5-56-348 0 0,0 4-509 0 0,-3-31-3734 0 0,-1-55 3602 0 0,0 0 0 0 0,0 1 0 0 0,-1 0 1 0 0,1-1-1 0 0,0 1 0 0 0,1-1 0 0 0,-1 1 0 0 0,0-1 0 0 0,0 0 1 0 0,0 1-1 0 0,0 0 0 0 0,0-1 0 0 0,0 1 0 0 0,1-1 0 0 0,-1 0 1 0 0,0 1-1 0 0,0-1 0 0 0,1 1 0 0 0,-1-1 0 0 0,0 0 1 0 0,0 1-1 0 0,1-1 0 0 0,-1 0 0 0 0,0 1 0 0 0,1-1 0 0 0,-1 0 1 0 0,1 1-1 0 0,-1-1 0 0 0,0 0 0 0 0,1 0 0 0 0,0 1 1 0 0,-2-25-11180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2 140 3460 0 0,'-1'-4'1300'0'0,"1"-1"1"0"0,0 1-1 0 0,0-1 0 0 0,0 0 0 0 0,1 1 0 0 0,0-6 1 0 0,1 3 136 0 0,0 0 1 0 0,0 0 0 0 0,6-12 0 0 0,-6 14-1052 0 0,0 1 0 0 0,0 0 1 0 0,1-1-1 0 0,0 1 0 0 0,-1 0 1 0 0,2 0-1 0 0,-1 0 0 0 0,0 1 1 0 0,1-1-1 0 0,0 1 0 0 0,0 0 1 0 0,-1 0-1 0 0,10-5 0 0 0,-12 7-344 0 0,0 1-1 0 0,0-1 1 0 0,1 1-1 0 0,0-1 1 0 0,-1 1-1 0 0,1-1 1 0 0,-1 1-1 0 0,1 0 0 0 0,-1 0 1 0 0,1 0-1 0 0,-1 0 1 0 0,1 0-1 0 0,-1 0 1 0 0,1 0-1 0 0,-1 0 1 0 0,1 1-1 0 0,-1-1 0 0 0,2 2 1 0 0,-2-2-25 0 0,0 1 1 0 0,1 0-1 0 0,-2 0 1 0 0,1-1 0 0 0,0 1-1 0 0,0 0 1 0 0,0 0-1 0 0,0 0 1 0 0,0 0-1 0 0,-1 1 1 0 0,1-2-1 0 0,0 2 1 0 0,-1-1-1 0 0,1 0 1 0 0,-1 1-1 0 0,1 1 1 0 0,0 2-22 0 0,1 0 1 0 0,-2 0-1 0 0,0 0 0 0 0,1 0 0 0 0,-1 0 1 0 0,-1 1-1 0 0,1-1 0 0 0,-2 7 1 0 0,-1-1 10 0 0,-1-1-1 0 0,0 1 1 0 0,-1-1 0 0 0,0-1 0 0 0,0 1 0 0 0,-1-1 0 0 0,-9 11 0 0 0,8-10 9 0 0,7-10 108 0 0,-1 1 0 0 0,0-1 0 0 0,1 1 0 0 0,-1 0 0 0 0,1-1 0 0 0,-1 1 0 0 0,1 0-1 0 0,-1 0 1 0 0,1 0 0 0 0,-1 0 0 0 0,1 0 0 0 0,0 0 0 0 0,0-1 0 0 0,-1 1 0 0 0,1 0 0 0 0,0 0 0 0 0,0 0 0 0 0,0 0 0 0 0,0 1 0 0 0,1-2-49 0 0,0 1-1 0 0,0 0 1 0 0,0-1 0 0 0,1 1 0 0 0,-1-1 0 0 0,0 0 0 0 0,1 1 0 0 0,-1-1 0 0 0,0 0-1 0 0,1 0 1 0 0,-1 1 0 0 0,2-2 0 0 0,2 2-143 0 0,1 0 110 0 0,0 0 0 0 0,1 1 1 0 0,-1-1-1 0 0,0 1 0 0 0,0 1 0 0 0,0-1 0 0 0,0 1 0 0 0,-1 0 0 0 0,1 1 0 0 0,9 6 0 0 0,0 4-337 0 0,0 0 0 0 0,14 17 0 0 0,-6-6-1853 0 0,-5-6-5857 0 0,-5-27-9169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5260 0 0,'0'0'11256'0'0,"6"3"-9527"0"0,-2-2 1872 0 0,2-2-3190 0 0,-1 0 0 0 0,0 0 0 0 0,1 1 0 0 0,-1-2 0 0 0,0 1 0 0 0,0-1 0 0 0,0 0 0 0 0,0 0 0 0 0,0-1 0 0 0,6-3 0 0 0,7-6 102 0 0,21-20 0 0 0,-12 11-473 0 0,-26 20-66 0 0,0 1 0 0 0,-1 0 0 0 0,0 0 0 0 0,1 0 0 0 0,-1-1 0 0 0,1 1 0 0 0,-1-1 0 0 0,1 1 0 0 0,-1-1 0 0 0,0 1 0 0 0,1-1-1 0 0,-1 1 1 0 0,0 0 0 0 0,1-1 0 0 0,-1 0 0 0 0,0 1 0 0 0,1-1 0 0 0,-1 1 0 0 0,0-1 0 0 0,0 1 0 0 0,0-1 0 0 0,0 0 0 0 0,0 1 0 0 0,0 0 0 0 0,0-1 0 0 0,0 0 0 0 0,0 1 0 0 0,0-1-1 0 0,0 1 1 0 0,0-1 0 0 0,0 0 0 0 0,0 1 0 0 0,0-1 0 0 0,0 1 0 0 0,-1-1 0 0 0,1 0 0 0 0,-1 1 10 0 0,0-1-1 0 0,1 0 1 0 0,0 1-1 0 0,-1 0 1 0 0,0-1 0 0 0,0 1-1 0 0,1 0 1 0 0,-1-1-1 0 0,0 1 1 0 0,0 0 0 0 0,1-1-1 0 0,-1 1 1 0 0,0 0-1 0 0,1 0 1 0 0,-1 0 0 0 0,0 0-1 0 0,0 0 1 0 0,0 0-1 0 0,1 0 1 0 0,-1 0 0 0 0,0 0-1 0 0,0 0 1 0 0,1 0-1 0 0,-1 1 1 0 0,0-1 0 0 0,1 0-1 0 0,-2 1 1 0 0,-5 2-34 0 0,1 1 1 0 0,-1-1 0 0 0,1 1-1 0 0,-1 0 1 0 0,1 1 0 0 0,1-1-1 0 0,-1 1 1 0 0,1 0 0 0 0,0 1 0 0 0,0-1-1 0 0,0 1 1 0 0,-4 7 0 0 0,7-9 89 0 0,0-1 1 0 0,0 1 0 0 0,0 0 0 0 0,1-1-1 0 0,-1 1 1 0 0,1 0 0 0 0,0 0 0 0 0,0 0-1 0 0,0 0 1 0 0,1-1 0 0 0,0 1 0 0 0,-1 1 0 0 0,1-1-1 0 0,1-1 1 0 0,-1 1 0 0 0,0 1 0 0 0,1-1-1 0 0,0 0 1 0 0,0-1 0 0 0,0 1 0 0 0,0 0-1 0 0,1 0 1 0 0,0 0 0 0 0,3 5 0 0 0,-3-5-34 0 0,1-1 1 0 0,0 1-1 0 0,0-1 1 0 0,0 0 0 0 0,0 0-1 0 0,0 1 1 0 0,1-2-1 0 0,0 1 1 0 0,-1-1-1 0 0,1 0 1 0 0,0 1 0 0 0,0-1-1 0 0,0 0 1 0 0,0-1-1 0 0,0 1 1 0 0,1-1-1 0 0,-1 0 1 0 0,0 0 0 0 0,1-1-1 0 0,-1 1 1 0 0,7-1-1 0 0,-3 0-735 0 0,-2-1-1 0 0,1 1 0 0 0,0-1 1 0 0,0-1-1 0 0,11-2 1 0 0,-11 1-1828 0 0,1 0 0 0 0,-1 0 1 0 0,1-1-1 0 0,10-7 0 0 0,-7 1-3788 0 0,-2 3 4632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 1464 0 0,'-3'8'20673'0'0,"17"2"-19757"0"0,-13-10-390 0 0,10 3 10 0 0,40-1-123 0 0,-50-2-434 0 0,2 0 42 0 0,4-1 63 0 0,35 0-55 0 0,-41 0-60 0 0,1 1-3 0 0,7-1-49 0 0,0 0 1 0 0,0-1-1 0 0,13-3 0 0 0,-21 4 92 0 0,1 0-84 0 0,8-3-38 0 0,-8 3 119 0 0,5-7-114 0 0,-5 7 67 0 0,0-1 1 0 0,-1 1 0 0 0,0-1 0 0 0,0 0-1 0 0,1 0 1 0 0,-1 1 0 0 0,0-1 0 0 0,0 0 0 0 0,0 0-1 0 0,0 0 1 0 0,0 0 0 0 0,0 0 0 0 0,-1 0-1 0 0,1 0 1 0 0,-1 0 0 0 0,0 0 0 0 0,1 0 0 0 0,-1 0-1 0 0,0 0 1 0 0,0-4 0 0 0,-1 3-56 0 0,1 2 101 0 0,-1-13-196 0 0,1 11 139 0 0,-1 1 0 0 0,1-1-1 0 0,-1 0 1 0 0,0 0 0 0 0,0 0-1 0 0,-2-4 1 0 0,-2-8-259 0 0,4 14 274 0 0,-4-7-33 0 0,5 8 59 0 0,0-1 0 0 0,-1 0 0 0 0,1 1 0 0 0,0-1 0 0 0,0 0 0 0 0,0 0-1 0 0,-1 1 1 0 0,1-1 0 0 0,-1 1 0 0 0,1-1 0 0 0,-1 1 0 0 0,1-1 0 0 0,0 0 0 0 0,-1 1 0 0 0,0 0 0 0 0,0-2 0 0 0,-13 1-89 0 0,12 1 61 0 0,0 1 61 0 0,-20 8-22 0 0,-37 22-1 0 0,15-7-147 0 0,39-22 144 0 0,3-1 15 0 0,-5 7 56 0 0,6-7-57 0 0,-1 0 15 0 0,0 2 1 0 0,0-2-1 0 0,0 1 0 0 0,1 1 1 0 0,-1-1-1 0 0,1 0 1 0 0,-1 0-1 0 0,1 1 0 0 0,0-1 1 0 0,0 1-1 0 0,0-1 1 0 0,0 1-1 0 0,0-1 0 0 0,0 1 1 0 0,1 0-1 0 0,0 0 1 0 0,0-1-1 0 0,-1 6 0 0 0,0-2 143 0 0,0 0-141 0 0,7 18-66 0 0,-6 4 5 0 0,0-26-18 0 0,0 8 186 0 0,1-8-115 0 0,-1 1 0 0 0,0-2 0 0 0,1 1 1 0 0,0 0-1 0 0,-1 0 0 0 0,1 0 1 0 0,0 0-1 0 0,1 2 0 0 0,-2-3 104 0 0,1 0-124 0 0,-1 0 0 0 0,1 0 0 0 0,0 0 0 0 0,-1 0 0 0 0,0 0 1 0 0,1-1-1 0 0,0 1 0 0 0,0 0 0 0 0,-1 0 0 0 0,1-1 0 0 0,0 1 0 0 0,0-1 0 0 0,1 2 0 0 0,3 2 146 0 0,18 13 445 0 0,-22-16-450 0 0,0-1-142 0 0,2 1-64 0 0,6 4 188 0 0,-8-5-152 0 0,6 0 16 0 0,0-1 50 0 0,0 0-1 0 0,-1 0 1 0 0,1-1 0 0 0,-1 1-1 0 0,0-1 1 0 0,9-4 0 0 0,-10 3 53 0 0,44-20-49 0 0,-45 21-31 0 0,0 0-1 0 0,0-1 1 0 0,0 1-1 0 0,6-5 1 0 0,12-6-53 0 0,-19 12-355 0 0,0 0 0 0 0,-1-1 0 0 0,1 1 1 0 0,0-1-1 0 0,0 1 0 0 0,4-5 0 0 0,-6 6-541 0 0,2-3-4277 0 0,13-1-6751 0 0,-13 4 11612 0 0,-1 0-1386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4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4.png"/><Relationship Id="rId21" Type="http://schemas.openxmlformats.org/officeDocument/2006/relationships/customXml" Target="../ink/ink449.xml"/><Relationship Id="rId42" Type="http://schemas.openxmlformats.org/officeDocument/2006/relationships/image" Target="../media/image313.png"/><Relationship Id="rId63" Type="http://schemas.openxmlformats.org/officeDocument/2006/relationships/image" Target="../media/image410.png"/><Relationship Id="rId84" Type="http://schemas.openxmlformats.org/officeDocument/2006/relationships/customXml" Target="../ink/ink481.xml"/><Relationship Id="rId138" Type="http://schemas.openxmlformats.org/officeDocument/2006/relationships/customXml" Target="../ink/ink508.xml"/><Relationship Id="rId159" Type="http://schemas.openxmlformats.org/officeDocument/2006/relationships/image" Target="../media/image145.png"/><Relationship Id="rId170" Type="http://schemas.openxmlformats.org/officeDocument/2006/relationships/image" Target="../media/image150.png"/><Relationship Id="rId191" Type="http://schemas.openxmlformats.org/officeDocument/2006/relationships/customXml" Target="../ink/ink535.xml"/><Relationship Id="rId205" Type="http://schemas.openxmlformats.org/officeDocument/2006/relationships/customXml" Target="../ink/ink542.xml"/><Relationship Id="rId226" Type="http://schemas.openxmlformats.org/officeDocument/2006/relationships/customXml" Target="../ink/ink553.xml"/><Relationship Id="rId247" Type="http://schemas.openxmlformats.org/officeDocument/2006/relationships/image" Target="../media/image188.png"/><Relationship Id="rId107" Type="http://schemas.openxmlformats.org/officeDocument/2006/relationships/image" Target="../media/image680.png"/><Relationship Id="rId11" Type="http://schemas.openxmlformats.org/officeDocument/2006/relationships/customXml" Target="../ink/ink444.xml"/><Relationship Id="rId32" Type="http://schemas.openxmlformats.org/officeDocument/2006/relationships/image" Target="../media/image2211.png"/><Relationship Id="rId53" Type="http://schemas.openxmlformats.org/officeDocument/2006/relationships/customXml" Target="../ink/ink465.xml"/><Relationship Id="rId74" Type="http://schemas.openxmlformats.org/officeDocument/2006/relationships/customXml" Target="../ink/ink476.xml"/><Relationship Id="rId128" Type="http://schemas.openxmlformats.org/officeDocument/2006/relationships/customXml" Target="../ink/ink503.xml"/><Relationship Id="rId149" Type="http://schemas.openxmlformats.org/officeDocument/2006/relationships/image" Target="../media/image140.png"/><Relationship Id="rId5" Type="http://schemas.openxmlformats.org/officeDocument/2006/relationships/customXml" Target="../ink/ink441.xml"/><Relationship Id="rId95" Type="http://schemas.openxmlformats.org/officeDocument/2006/relationships/image" Target="../media/image600.png"/><Relationship Id="rId160" Type="http://schemas.openxmlformats.org/officeDocument/2006/relationships/customXml" Target="../ink/ink519.xml"/><Relationship Id="rId181" Type="http://schemas.openxmlformats.org/officeDocument/2006/relationships/customXml" Target="../ink/ink530.xml"/><Relationship Id="rId216" Type="http://schemas.openxmlformats.org/officeDocument/2006/relationships/customXml" Target="../ink/ink548.xml"/><Relationship Id="rId237" Type="http://schemas.openxmlformats.org/officeDocument/2006/relationships/image" Target="../media/image183.png"/><Relationship Id="rId258" Type="http://schemas.openxmlformats.org/officeDocument/2006/relationships/customXml" Target="../ink/ink569.xml"/><Relationship Id="rId22" Type="http://schemas.openxmlformats.org/officeDocument/2006/relationships/image" Target="../media/image1710.png"/><Relationship Id="rId43" Type="http://schemas.openxmlformats.org/officeDocument/2006/relationships/customXml" Target="../ink/ink460.xml"/><Relationship Id="rId64" Type="http://schemas.openxmlformats.org/officeDocument/2006/relationships/customXml" Target="../ink/ink471.xml"/><Relationship Id="rId118" Type="http://schemas.openxmlformats.org/officeDocument/2006/relationships/customXml" Target="../ink/ink498.xml"/><Relationship Id="rId139" Type="http://schemas.openxmlformats.org/officeDocument/2006/relationships/image" Target="../media/image135.png"/><Relationship Id="rId85" Type="http://schemas.openxmlformats.org/officeDocument/2006/relationships/image" Target="../media/image530.png"/><Relationship Id="rId150" Type="http://schemas.openxmlformats.org/officeDocument/2006/relationships/customXml" Target="../ink/ink514.xml"/><Relationship Id="rId171" Type="http://schemas.openxmlformats.org/officeDocument/2006/relationships/customXml" Target="../ink/ink525.xml"/><Relationship Id="rId192" Type="http://schemas.openxmlformats.org/officeDocument/2006/relationships/image" Target="../media/image161.png"/><Relationship Id="rId206" Type="http://schemas.openxmlformats.org/officeDocument/2006/relationships/image" Target="../media/image168.png"/><Relationship Id="rId227" Type="http://schemas.openxmlformats.org/officeDocument/2006/relationships/image" Target="../media/image178.png"/><Relationship Id="rId248" Type="http://schemas.openxmlformats.org/officeDocument/2006/relationships/customXml" Target="../ink/ink564.xml"/><Relationship Id="rId12" Type="http://schemas.openxmlformats.org/officeDocument/2006/relationships/image" Target="../media/image1210.png"/><Relationship Id="rId33" Type="http://schemas.openxmlformats.org/officeDocument/2006/relationships/customXml" Target="../ink/ink455.xml"/><Relationship Id="rId108" Type="http://schemas.openxmlformats.org/officeDocument/2006/relationships/customXml" Target="../ink/ink493.xml"/><Relationship Id="rId129" Type="http://schemas.openxmlformats.org/officeDocument/2006/relationships/image" Target="../media/image130.png"/><Relationship Id="rId54" Type="http://schemas.openxmlformats.org/officeDocument/2006/relationships/image" Target="../media/image370.png"/><Relationship Id="rId75" Type="http://schemas.openxmlformats.org/officeDocument/2006/relationships/image" Target="../media/image470.png"/><Relationship Id="rId96" Type="http://schemas.openxmlformats.org/officeDocument/2006/relationships/customXml" Target="../ink/ink487.xml"/><Relationship Id="rId140" Type="http://schemas.openxmlformats.org/officeDocument/2006/relationships/customXml" Target="../ink/ink509.xml"/><Relationship Id="rId161" Type="http://schemas.openxmlformats.org/officeDocument/2006/relationships/image" Target="../media/image146.png"/><Relationship Id="rId182" Type="http://schemas.openxmlformats.org/officeDocument/2006/relationships/image" Target="../media/image156.png"/><Relationship Id="rId217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212" Type="http://schemas.openxmlformats.org/officeDocument/2006/relationships/image" Target="../media/image171.png"/><Relationship Id="rId233" Type="http://schemas.openxmlformats.org/officeDocument/2006/relationships/image" Target="../media/image181.png"/><Relationship Id="rId238" Type="http://schemas.openxmlformats.org/officeDocument/2006/relationships/customXml" Target="../ink/ink559.xml"/><Relationship Id="rId254" Type="http://schemas.openxmlformats.org/officeDocument/2006/relationships/customXml" Target="../ink/ink567.xml"/><Relationship Id="rId259" Type="http://schemas.openxmlformats.org/officeDocument/2006/relationships/image" Target="../media/image194.png"/><Relationship Id="rId23" Type="http://schemas.openxmlformats.org/officeDocument/2006/relationships/customXml" Target="../ink/ink450.xml"/><Relationship Id="rId28" Type="http://schemas.openxmlformats.org/officeDocument/2006/relationships/image" Target="../media/image2011.png"/><Relationship Id="rId49" Type="http://schemas.openxmlformats.org/officeDocument/2006/relationships/customXml" Target="../ink/ink463.xml"/><Relationship Id="rId114" Type="http://schemas.openxmlformats.org/officeDocument/2006/relationships/customXml" Target="../ink/ink496.xml"/><Relationship Id="rId119" Type="http://schemas.openxmlformats.org/officeDocument/2006/relationships/image" Target="../media/image125.png"/><Relationship Id="rId44" Type="http://schemas.openxmlformats.org/officeDocument/2006/relationships/image" Target="../media/image320.png"/><Relationship Id="rId60" Type="http://schemas.openxmlformats.org/officeDocument/2006/relationships/customXml" Target="../ink/ink469.xml"/><Relationship Id="rId65" Type="http://schemas.openxmlformats.org/officeDocument/2006/relationships/image" Target="../media/image420.png"/><Relationship Id="rId81" Type="http://schemas.openxmlformats.org/officeDocument/2006/relationships/image" Target="../media/image510.png"/><Relationship Id="rId86" Type="http://schemas.openxmlformats.org/officeDocument/2006/relationships/customXml" Target="../ink/ink482.xml"/><Relationship Id="rId130" Type="http://schemas.openxmlformats.org/officeDocument/2006/relationships/customXml" Target="../ink/ink504.xml"/><Relationship Id="rId135" Type="http://schemas.openxmlformats.org/officeDocument/2006/relationships/image" Target="../media/image133.png"/><Relationship Id="rId151" Type="http://schemas.openxmlformats.org/officeDocument/2006/relationships/image" Target="../media/image141.png"/><Relationship Id="rId156" Type="http://schemas.openxmlformats.org/officeDocument/2006/relationships/customXml" Target="../ink/ink517.xml"/><Relationship Id="rId177" Type="http://schemas.openxmlformats.org/officeDocument/2006/relationships/customXml" Target="../ink/ink528.xml"/><Relationship Id="rId198" Type="http://schemas.openxmlformats.org/officeDocument/2006/relationships/image" Target="../media/image164.png"/><Relationship Id="rId172" Type="http://schemas.openxmlformats.org/officeDocument/2006/relationships/image" Target="../media/image151.png"/><Relationship Id="rId193" Type="http://schemas.openxmlformats.org/officeDocument/2006/relationships/customXml" Target="../ink/ink536.xml"/><Relationship Id="rId202" Type="http://schemas.openxmlformats.org/officeDocument/2006/relationships/image" Target="../media/image166.png"/><Relationship Id="rId207" Type="http://schemas.openxmlformats.org/officeDocument/2006/relationships/customXml" Target="../ink/ink543.xml"/><Relationship Id="rId223" Type="http://schemas.openxmlformats.org/officeDocument/2006/relationships/image" Target="../media/image176.png"/><Relationship Id="rId228" Type="http://schemas.openxmlformats.org/officeDocument/2006/relationships/customXml" Target="../ink/ink554.xml"/><Relationship Id="rId244" Type="http://schemas.openxmlformats.org/officeDocument/2006/relationships/customXml" Target="../ink/ink562.xml"/><Relationship Id="rId249" Type="http://schemas.openxmlformats.org/officeDocument/2006/relationships/image" Target="../media/image189.png"/><Relationship Id="rId13" Type="http://schemas.openxmlformats.org/officeDocument/2006/relationships/customXml" Target="../ink/ink445.xml"/><Relationship Id="rId18" Type="http://schemas.openxmlformats.org/officeDocument/2006/relationships/image" Target="../media/image1511.png"/><Relationship Id="rId39" Type="http://schemas.openxmlformats.org/officeDocument/2006/relationships/customXml" Target="../ink/ink458.xml"/><Relationship Id="rId109" Type="http://schemas.openxmlformats.org/officeDocument/2006/relationships/image" Target="../media/image120.png"/><Relationship Id="rId260" Type="http://schemas.openxmlformats.org/officeDocument/2006/relationships/customXml" Target="../ink/ink570.xml"/><Relationship Id="rId34" Type="http://schemas.openxmlformats.org/officeDocument/2006/relationships/image" Target="../media/image2411.png"/><Relationship Id="rId50" Type="http://schemas.openxmlformats.org/officeDocument/2006/relationships/image" Target="../media/image350.png"/><Relationship Id="rId55" Type="http://schemas.openxmlformats.org/officeDocument/2006/relationships/customXml" Target="../ink/ink466.xml"/><Relationship Id="rId76" Type="http://schemas.openxmlformats.org/officeDocument/2006/relationships/customXml" Target="../ink/ink477.xml"/><Relationship Id="rId97" Type="http://schemas.openxmlformats.org/officeDocument/2006/relationships/image" Target="../media/image610.png"/><Relationship Id="rId104" Type="http://schemas.openxmlformats.org/officeDocument/2006/relationships/customXml" Target="../ink/ink491.xml"/><Relationship Id="rId120" Type="http://schemas.openxmlformats.org/officeDocument/2006/relationships/customXml" Target="../ink/ink499.xml"/><Relationship Id="rId125" Type="http://schemas.openxmlformats.org/officeDocument/2006/relationships/image" Target="../media/image128.png"/><Relationship Id="rId141" Type="http://schemas.openxmlformats.org/officeDocument/2006/relationships/image" Target="../media/image136.png"/><Relationship Id="rId146" Type="http://schemas.openxmlformats.org/officeDocument/2006/relationships/customXml" Target="../ink/ink512.xml"/><Relationship Id="rId167" Type="http://schemas.openxmlformats.org/officeDocument/2006/relationships/image" Target="../media/image149.png"/><Relationship Id="rId188" Type="http://schemas.openxmlformats.org/officeDocument/2006/relationships/image" Target="../media/image159.png"/><Relationship Id="rId7" Type="http://schemas.openxmlformats.org/officeDocument/2006/relationships/customXml" Target="../ink/ink442.xml"/><Relationship Id="rId71" Type="http://schemas.openxmlformats.org/officeDocument/2006/relationships/image" Target="../media/image450.png"/><Relationship Id="rId92" Type="http://schemas.openxmlformats.org/officeDocument/2006/relationships/customXml" Target="../ink/ink485.xml"/><Relationship Id="rId162" Type="http://schemas.openxmlformats.org/officeDocument/2006/relationships/customXml" Target="../ink/ink520.xml"/><Relationship Id="rId183" Type="http://schemas.openxmlformats.org/officeDocument/2006/relationships/customXml" Target="../ink/ink531.xml"/><Relationship Id="rId213" Type="http://schemas.openxmlformats.org/officeDocument/2006/relationships/customXml" Target="../ink/ink546.xml"/><Relationship Id="rId218" Type="http://schemas.openxmlformats.org/officeDocument/2006/relationships/customXml" Target="../ink/ink549.xml"/><Relationship Id="rId234" Type="http://schemas.openxmlformats.org/officeDocument/2006/relationships/customXml" Target="../ink/ink557.xml"/><Relationship Id="rId239" Type="http://schemas.openxmlformats.org/officeDocument/2006/relationships/image" Target="../media/image184.png"/><Relationship Id="rId2" Type="http://schemas.openxmlformats.org/officeDocument/2006/relationships/image" Target="../media/image72.png"/><Relationship Id="rId29" Type="http://schemas.openxmlformats.org/officeDocument/2006/relationships/customXml" Target="../ink/ink453.xml"/><Relationship Id="rId250" Type="http://schemas.openxmlformats.org/officeDocument/2006/relationships/customXml" Target="../ink/ink565.xml"/><Relationship Id="rId255" Type="http://schemas.openxmlformats.org/officeDocument/2006/relationships/image" Target="../media/image192.png"/><Relationship Id="rId24" Type="http://schemas.openxmlformats.org/officeDocument/2006/relationships/image" Target="../media/image1810.png"/><Relationship Id="rId40" Type="http://schemas.openxmlformats.org/officeDocument/2006/relationships/image" Target="../media/image2910.png"/><Relationship Id="rId45" Type="http://schemas.openxmlformats.org/officeDocument/2006/relationships/customXml" Target="../ink/ink461.xml"/><Relationship Id="rId66" Type="http://schemas.openxmlformats.org/officeDocument/2006/relationships/customXml" Target="../ink/ink472.xml"/><Relationship Id="rId87" Type="http://schemas.openxmlformats.org/officeDocument/2006/relationships/image" Target="../media/image540.png"/><Relationship Id="rId110" Type="http://schemas.openxmlformats.org/officeDocument/2006/relationships/customXml" Target="../ink/ink494.xml"/><Relationship Id="rId115" Type="http://schemas.openxmlformats.org/officeDocument/2006/relationships/image" Target="../media/image123.png"/><Relationship Id="rId131" Type="http://schemas.openxmlformats.org/officeDocument/2006/relationships/image" Target="../media/image131.png"/><Relationship Id="rId136" Type="http://schemas.openxmlformats.org/officeDocument/2006/relationships/customXml" Target="../ink/ink507.xml"/><Relationship Id="rId157" Type="http://schemas.openxmlformats.org/officeDocument/2006/relationships/image" Target="../media/image144.png"/><Relationship Id="rId178" Type="http://schemas.openxmlformats.org/officeDocument/2006/relationships/image" Target="../media/image154.png"/><Relationship Id="rId61" Type="http://schemas.openxmlformats.org/officeDocument/2006/relationships/image" Target="../media/image400.png"/><Relationship Id="rId82" Type="http://schemas.openxmlformats.org/officeDocument/2006/relationships/customXml" Target="../ink/ink480.xml"/><Relationship Id="rId152" Type="http://schemas.openxmlformats.org/officeDocument/2006/relationships/customXml" Target="../ink/ink515.xml"/><Relationship Id="rId173" Type="http://schemas.openxmlformats.org/officeDocument/2006/relationships/customXml" Target="../ink/ink526.xml"/><Relationship Id="rId194" Type="http://schemas.openxmlformats.org/officeDocument/2006/relationships/image" Target="../media/image162.png"/><Relationship Id="rId199" Type="http://schemas.openxmlformats.org/officeDocument/2006/relationships/customXml" Target="../ink/ink539.xml"/><Relationship Id="rId203" Type="http://schemas.openxmlformats.org/officeDocument/2006/relationships/customXml" Target="../ink/ink541.xml"/><Relationship Id="rId208" Type="http://schemas.openxmlformats.org/officeDocument/2006/relationships/image" Target="../media/image169.png"/><Relationship Id="rId229" Type="http://schemas.openxmlformats.org/officeDocument/2006/relationships/image" Target="../media/image179.png"/><Relationship Id="rId19" Type="http://schemas.openxmlformats.org/officeDocument/2006/relationships/customXml" Target="../ink/ink448.xml"/><Relationship Id="rId224" Type="http://schemas.openxmlformats.org/officeDocument/2006/relationships/customXml" Target="../ink/ink552.xml"/><Relationship Id="rId240" Type="http://schemas.openxmlformats.org/officeDocument/2006/relationships/customXml" Target="../ink/ink560.xml"/><Relationship Id="rId245" Type="http://schemas.openxmlformats.org/officeDocument/2006/relationships/image" Target="../media/image187.png"/><Relationship Id="rId261" Type="http://schemas.openxmlformats.org/officeDocument/2006/relationships/image" Target="../media/image195.png"/><Relationship Id="rId14" Type="http://schemas.openxmlformats.org/officeDocument/2006/relationships/image" Target="../media/image1311.png"/><Relationship Id="rId30" Type="http://schemas.openxmlformats.org/officeDocument/2006/relationships/image" Target="../media/image2111.png"/><Relationship Id="rId35" Type="http://schemas.openxmlformats.org/officeDocument/2006/relationships/customXml" Target="../ink/ink456.xml"/><Relationship Id="rId56" Type="http://schemas.openxmlformats.org/officeDocument/2006/relationships/image" Target="../media/image380.png"/><Relationship Id="rId77" Type="http://schemas.openxmlformats.org/officeDocument/2006/relationships/image" Target="../media/image480.png"/><Relationship Id="rId100" Type="http://schemas.openxmlformats.org/officeDocument/2006/relationships/customXml" Target="../ink/ink489.xml"/><Relationship Id="rId105" Type="http://schemas.openxmlformats.org/officeDocument/2006/relationships/image" Target="../media/image650.png"/><Relationship Id="rId126" Type="http://schemas.openxmlformats.org/officeDocument/2006/relationships/customXml" Target="../ink/ink502.xml"/><Relationship Id="rId147" Type="http://schemas.openxmlformats.org/officeDocument/2006/relationships/image" Target="../media/image139.png"/><Relationship Id="rId168" Type="http://schemas.openxmlformats.org/officeDocument/2006/relationships/customXml" Target="../ink/ink523.xml"/><Relationship Id="rId8" Type="http://schemas.openxmlformats.org/officeDocument/2006/relationships/image" Target="../media/image1010.png"/><Relationship Id="rId51" Type="http://schemas.openxmlformats.org/officeDocument/2006/relationships/customXml" Target="../ink/ink464.xml"/><Relationship Id="rId72" Type="http://schemas.openxmlformats.org/officeDocument/2006/relationships/customXml" Target="../ink/ink475.xml"/><Relationship Id="rId93" Type="http://schemas.openxmlformats.org/officeDocument/2006/relationships/image" Target="../media/image580.png"/><Relationship Id="rId98" Type="http://schemas.openxmlformats.org/officeDocument/2006/relationships/customXml" Target="../ink/ink488.xml"/><Relationship Id="rId121" Type="http://schemas.openxmlformats.org/officeDocument/2006/relationships/image" Target="../media/image126.png"/><Relationship Id="rId142" Type="http://schemas.openxmlformats.org/officeDocument/2006/relationships/customXml" Target="../ink/ink510.xml"/><Relationship Id="rId163" Type="http://schemas.openxmlformats.org/officeDocument/2006/relationships/image" Target="../media/image147.png"/><Relationship Id="rId184" Type="http://schemas.openxmlformats.org/officeDocument/2006/relationships/image" Target="../media/image157.png"/><Relationship Id="rId189" Type="http://schemas.openxmlformats.org/officeDocument/2006/relationships/customXml" Target="../ink/ink534.xml"/><Relationship Id="rId219" Type="http://schemas.openxmlformats.org/officeDocument/2006/relationships/image" Target="../media/image174.png"/><Relationship Id="rId3" Type="http://schemas.openxmlformats.org/officeDocument/2006/relationships/customXml" Target="../ink/ink440.xml"/><Relationship Id="rId214" Type="http://schemas.openxmlformats.org/officeDocument/2006/relationships/image" Target="../media/image172.png"/><Relationship Id="rId230" Type="http://schemas.openxmlformats.org/officeDocument/2006/relationships/customXml" Target="../ink/ink555.xml"/><Relationship Id="rId235" Type="http://schemas.openxmlformats.org/officeDocument/2006/relationships/image" Target="../media/image182.png"/><Relationship Id="rId251" Type="http://schemas.openxmlformats.org/officeDocument/2006/relationships/image" Target="../media/image190.png"/><Relationship Id="rId256" Type="http://schemas.openxmlformats.org/officeDocument/2006/relationships/customXml" Target="../ink/ink568.xml"/><Relationship Id="rId25" Type="http://schemas.openxmlformats.org/officeDocument/2006/relationships/customXml" Target="../ink/ink451.xml"/><Relationship Id="rId46" Type="http://schemas.openxmlformats.org/officeDocument/2006/relationships/image" Target="../media/image330.png"/><Relationship Id="rId67" Type="http://schemas.openxmlformats.org/officeDocument/2006/relationships/image" Target="../media/image430.png"/><Relationship Id="rId116" Type="http://schemas.openxmlformats.org/officeDocument/2006/relationships/customXml" Target="../ink/ink497.xml"/><Relationship Id="rId137" Type="http://schemas.openxmlformats.org/officeDocument/2006/relationships/image" Target="../media/image134.png"/><Relationship Id="rId158" Type="http://schemas.openxmlformats.org/officeDocument/2006/relationships/customXml" Target="../ink/ink518.xml"/><Relationship Id="rId20" Type="http://schemas.openxmlformats.org/officeDocument/2006/relationships/image" Target="../media/image1610.png"/><Relationship Id="rId41" Type="http://schemas.openxmlformats.org/officeDocument/2006/relationships/customXml" Target="../ink/ink459.xml"/><Relationship Id="rId62" Type="http://schemas.openxmlformats.org/officeDocument/2006/relationships/customXml" Target="../ink/ink470.xml"/><Relationship Id="rId83" Type="http://schemas.openxmlformats.org/officeDocument/2006/relationships/image" Target="../media/image520.png"/><Relationship Id="rId88" Type="http://schemas.openxmlformats.org/officeDocument/2006/relationships/customXml" Target="../ink/ink483.xml"/><Relationship Id="rId111" Type="http://schemas.openxmlformats.org/officeDocument/2006/relationships/image" Target="../media/image121.png"/><Relationship Id="rId132" Type="http://schemas.openxmlformats.org/officeDocument/2006/relationships/customXml" Target="../ink/ink505.xml"/><Relationship Id="rId153" Type="http://schemas.openxmlformats.org/officeDocument/2006/relationships/image" Target="../media/image142.png"/><Relationship Id="rId174" Type="http://schemas.openxmlformats.org/officeDocument/2006/relationships/image" Target="../media/image152.png"/><Relationship Id="rId179" Type="http://schemas.openxmlformats.org/officeDocument/2006/relationships/customXml" Target="../ink/ink529.xml"/><Relationship Id="rId195" Type="http://schemas.openxmlformats.org/officeDocument/2006/relationships/customXml" Target="../ink/ink537.xml"/><Relationship Id="rId209" Type="http://schemas.openxmlformats.org/officeDocument/2006/relationships/customXml" Target="../ink/ink544.xml"/><Relationship Id="rId190" Type="http://schemas.openxmlformats.org/officeDocument/2006/relationships/image" Target="../media/image160.png"/><Relationship Id="rId204" Type="http://schemas.openxmlformats.org/officeDocument/2006/relationships/image" Target="../media/image167.png"/><Relationship Id="rId220" Type="http://schemas.openxmlformats.org/officeDocument/2006/relationships/customXml" Target="../ink/ink550.xml"/><Relationship Id="rId225" Type="http://schemas.openxmlformats.org/officeDocument/2006/relationships/image" Target="../media/image177.png"/><Relationship Id="rId241" Type="http://schemas.openxmlformats.org/officeDocument/2006/relationships/image" Target="../media/image185.png"/><Relationship Id="rId246" Type="http://schemas.openxmlformats.org/officeDocument/2006/relationships/customXml" Target="../ink/ink563.xml"/><Relationship Id="rId15" Type="http://schemas.openxmlformats.org/officeDocument/2006/relationships/customXml" Target="../ink/ink446.xml"/><Relationship Id="rId36" Type="http://schemas.openxmlformats.org/officeDocument/2006/relationships/image" Target="../media/image2710.png"/><Relationship Id="rId57" Type="http://schemas.openxmlformats.org/officeDocument/2006/relationships/customXml" Target="../ink/ink467.xml"/><Relationship Id="rId106" Type="http://schemas.openxmlformats.org/officeDocument/2006/relationships/customXml" Target="../ink/ink492.xml"/><Relationship Id="rId127" Type="http://schemas.openxmlformats.org/officeDocument/2006/relationships/image" Target="../media/image129.png"/><Relationship Id="rId10" Type="http://schemas.openxmlformats.org/officeDocument/2006/relationships/image" Target="../media/image1110.png"/><Relationship Id="rId31" Type="http://schemas.openxmlformats.org/officeDocument/2006/relationships/customXml" Target="../ink/ink454.xml"/><Relationship Id="rId52" Type="http://schemas.openxmlformats.org/officeDocument/2006/relationships/image" Target="../media/image360.png"/><Relationship Id="rId73" Type="http://schemas.openxmlformats.org/officeDocument/2006/relationships/image" Target="../media/image460.png"/><Relationship Id="rId78" Type="http://schemas.openxmlformats.org/officeDocument/2006/relationships/customXml" Target="../ink/ink478.xml"/><Relationship Id="rId94" Type="http://schemas.openxmlformats.org/officeDocument/2006/relationships/customXml" Target="../ink/ink486.xml"/><Relationship Id="rId99" Type="http://schemas.openxmlformats.org/officeDocument/2006/relationships/image" Target="../media/image620.png"/><Relationship Id="rId101" Type="http://schemas.openxmlformats.org/officeDocument/2006/relationships/image" Target="../media/image630.png"/><Relationship Id="rId122" Type="http://schemas.openxmlformats.org/officeDocument/2006/relationships/customXml" Target="../ink/ink500.xml"/><Relationship Id="rId143" Type="http://schemas.openxmlformats.org/officeDocument/2006/relationships/image" Target="../media/image137.png"/><Relationship Id="rId148" Type="http://schemas.openxmlformats.org/officeDocument/2006/relationships/customXml" Target="../ink/ink513.xml"/><Relationship Id="rId164" Type="http://schemas.openxmlformats.org/officeDocument/2006/relationships/customXml" Target="../ink/ink521.xml"/><Relationship Id="rId169" Type="http://schemas.openxmlformats.org/officeDocument/2006/relationships/customXml" Target="../ink/ink524.xml"/><Relationship Id="rId185" Type="http://schemas.openxmlformats.org/officeDocument/2006/relationships/customXml" Target="../ink/ink532.xml"/><Relationship Id="rId4" Type="http://schemas.openxmlformats.org/officeDocument/2006/relationships/image" Target="../media/image810.png"/><Relationship Id="rId9" Type="http://schemas.openxmlformats.org/officeDocument/2006/relationships/customXml" Target="../ink/ink443.xml"/><Relationship Id="rId180" Type="http://schemas.openxmlformats.org/officeDocument/2006/relationships/image" Target="../media/image155.png"/><Relationship Id="rId210" Type="http://schemas.openxmlformats.org/officeDocument/2006/relationships/image" Target="../media/image170.png"/><Relationship Id="rId215" Type="http://schemas.openxmlformats.org/officeDocument/2006/relationships/customXml" Target="../ink/ink547.xml"/><Relationship Id="rId236" Type="http://schemas.openxmlformats.org/officeDocument/2006/relationships/customXml" Target="../ink/ink558.xml"/><Relationship Id="rId257" Type="http://schemas.openxmlformats.org/officeDocument/2006/relationships/image" Target="../media/image193.png"/><Relationship Id="rId26" Type="http://schemas.openxmlformats.org/officeDocument/2006/relationships/image" Target="../media/image1910.png"/><Relationship Id="rId231" Type="http://schemas.openxmlformats.org/officeDocument/2006/relationships/image" Target="../media/image180.png"/><Relationship Id="rId252" Type="http://schemas.openxmlformats.org/officeDocument/2006/relationships/customXml" Target="../ink/ink566.xml"/><Relationship Id="rId47" Type="http://schemas.openxmlformats.org/officeDocument/2006/relationships/customXml" Target="../ink/ink462.xml"/><Relationship Id="rId68" Type="http://schemas.openxmlformats.org/officeDocument/2006/relationships/customXml" Target="../ink/ink473.xml"/><Relationship Id="rId89" Type="http://schemas.openxmlformats.org/officeDocument/2006/relationships/image" Target="../media/image550.png"/><Relationship Id="rId112" Type="http://schemas.openxmlformats.org/officeDocument/2006/relationships/customXml" Target="../ink/ink495.xml"/><Relationship Id="rId133" Type="http://schemas.openxmlformats.org/officeDocument/2006/relationships/image" Target="../media/image132.png"/><Relationship Id="rId154" Type="http://schemas.openxmlformats.org/officeDocument/2006/relationships/customXml" Target="../ink/ink516.xml"/><Relationship Id="rId175" Type="http://schemas.openxmlformats.org/officeDocument/2006/relationships/customXml" Target="../ink/ink527.xml"/><Relationship Id="rId196" Type="http://schemas.openxmlformats.org/officeDocument/2006/relationships/image" Target="../media/image163.png"/><Relationship Id="rId200" Type="http://schemas.openxmlformats.org/officeDocument/2006/relationships/image" Target="../media/image165.png"/><Relationship Id="rId16" Type="http://schemas.openxmlformats.org/officeDocument/2006/relationships/image" Target="../media/image1411.png"/><Relationship Id="rId221" Type="http://schemas.openxmlformats.org/officeDocument/2006/relationships/image" Target="../media/image175.png"/><Relationship Id="rId242" Type="http://schemas.openxmlformats.org/officeDocument/2006/relationships/customXml" Target="../ink/ink561.xml"/><Relationship Id="rId37" Type="http://schemas.openxmlformats.org/officeDocument/2006/relationships/customXml" Target="../ink/ink457.xml"/><Relationship Id="rId58" Type="http://schemas.openxmlformats.org/officeDocument/2006/relationships/customXml" Target="../ink/ink468.xml"/><Relationship Id="rId79" Type="http://schemas.openxmlformats.org/officeDocument/2006/relationships/image" Target="../media/image490.png"/><Relationship Id="rId102" Type="http://schemas.openxmlformats.org/officeDocument/2006/relationships/customXml" Target="../ink/ink490.xml"/><Relationship Id="rId123" Type="http://schemas.openxmlformats.org/officeDocument/2006/relationships/image" Target="../media/image127.png"/><Relationship Id="rId144" Type="http://schemas.openxmlformats.org/officeDocument/2006/relationships/customXml" Target="../ink/ink511.xml"/><Relationship Id="rId90" Type="http://schemas.openxmlformats.org/officeDocument/2006/relationships/customXml" Target="../ink/ink484.xml"/><Relationship Id="rId165" Type="http://schemas.openxmlformats.org/officeDocument/2006/relationships/image" Target="../media/image148.png"/><Relationship Id="rId186" Type="http://schemas.openxmlformats.org/officeDocument/2006/relationships/image" Target="../media/image158.png"/><Relationship Id="rId211" Type="http://schemas.openxmlformats.org/officeDocument/2006/relationships/customXml" Target="../ink/ink545.xml"/><Relationship Id="rId232" Type="http://schemas.openxmlformats.org/officeDocument/2006/relationships/customXml" Target="../ink/ink556.xml"/><Relationship Id="rId253" Type="http://schemas.openxmlformats.org/officeDocument/2006/relationships/image" Target="../media/image191.png"/><Relationship Id="rId27" Type="http://schemas.openxmlformats.org/officeDocument/2006/relationships/customXml" Target="../ink/ink452.xml"/><Relationship Id="rId48" Type="http://schemas.openxmlformats.org/officeDocument/2006/relationships/image" Target="../media/image340.png"/><Relationship Id="rId69" Type="http://schemas.openxmlformats.org/officeDocument/2006/relationships/image" Target="../media/image440.png"/><Relationship Id="rId113" Type="http://schemas.openxmlformats.org/officeDocument/2006/relationships/image" Target="../media/image122.png"/><Relationship Id="rId134" Type="http://schemas.openxmlformats.org/officeDocument/2006/relationships/customXml" Target="../ink/ink506.xml"/><Relationship Id="rId80" Type="http://schemas.openxmlformats.org/officeDocument/2006/relationships/customXml" Target="../ink/ink479.xml"/><Relationship Id="rId155" Type="http://schemas.openxmlformats.org/officeDocument/2006/relationships/image" Target="../media/image143.png"/><Relationship Id="rId176" Type="http://schemas.openxmlformats.org/officeDocument/2006/relationships/image" Target="../media/image153.png"/><Relationship Id="rId197" Type="http://schemas.openxmlformats.org/officeDocument/2006/relationships/customXml" Target="../ink/ink538.xml"/><Relationship Id="rId201" Type="http://schemas.openxmlformats.org/officeDocument/2006/relationships/customXml" Target="../ink/ink540.xml"/><Relationship Id="rId222" Type="http://schemas.openxmlformats.org/officeDocument/2006/relationships/customXml" Target="../ink/ink551.xml"/><Relationship Id="rId243" Type="http://schemas.openxmlformats.org/officeDocument/2006/relationships/image" Target="../media/image186.png"/><Relationship Id="rId17" Type="http://schemas.openxmlformats.org/officeDocument/2006/relationships/customXml" Target="../ink/ink447.xml"/><Relationship Id="rId38" Type="http://schemas.openxmlformats.org/officeDocument/2006/relationships/image" Target="../media/image2810.png"/><Relationship Id="rId59" Type="http://schemas.openxmlformats.org/officeDocument/2006/relationships/image" Target="../media/image390.png"/><Relationship Id="rId103" Type="http://schemas.openxmlformats.org/officeDocument/2006/relationships/image" Target="../media/image640.png"/><Relationship Id="rId124" Type="http://schemas.openxmlformats.org/officeDocument/2006/relationships/customXml" Target="../ink/ink501.xml"/><Relationship Id="rId70" Type="http://schemas.openxmlformats.org/officeDocument/2006/relationships/customXml" Target="../ink/ink474.xml"/><Relationship Id="rId91" Type="http://schemas.openxmlformats.org/officeDocument/2006/relationships/image" Target="../media/image560.png"/><Relationship Id="rId145" Type="http://schemas.openxmlformats.org/officeDocument/2006/relationships/image" Target="../media/image138.png"/><Relationship Id="rId166" Type="http://schemas.openxmlformats.org/officeDocument/2006/relationships/customXml" Target="../ink/ink522.xml"/><Relationship Id="rId187" Type="http://schemas.openxmlformats.org/officeDocument/2006/relationships/customXml" Target="../ink/ink53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28.xml"/><Relationship Id="rId21" Type="http://schemas.openxmlformats.org/officeDocument/2006/relationships/image" Target="../media/image201.png"/><Relationship Id="rId42" Type="http://schemas.openxmlformats.org/officeDocument/2006/relationships/customXml" Target="../ink/ink590.xml"/><Relationship Id="rId63" Type="http://schemas.openxmlformats.org/officeDocument/2006/relationships/customXml" Target="../ink/ink601.xml"/><Relationship Id="rId84" Type="http://schemas.openxmlformats.org/officeDocument/2006/relationships/image" Target="../media/image226.png"/><Relationship Id="rId138" Type="http://schemas.openxmlformats.org/officeDocument/2006/relationships/image" Target="../media/image244.png"/><Relationship Id="rId159" Type="http://schemas.openxmlformats.org/officeDocument/2006/relationships/customXml" Target="../ink/ink649.xml"/><Relationship Id="rId170" Type="http://schemas.openxmlformats.org/officeDocument/2006/relationships/customXml" Target="../ink/ink655.xml"/><Relationship Id="rId191" Type="http://schemas.openxmlformats.org/officeDocument/2006/relationships/image" Target="../media/image160.png"/><Relationship Id="rId205" Type="http://schemas.openxmlformats.org/officeDocument/2006/relationships/image" Target="../media/image263.png"/><Relationship Id="rId226" Type="http://schemas.openxmlformats.org/officeDocument/2006/relationships/image" Target="../media/image271.png"/><Relationship Id="rId247" Type="http://schemas.openxmlformats.org/officeDocument/2006/relationships/customXml" Target="../ink/ink694.xml"/><Relationship Id="rId107" Type="http://schemas.openxmlformats.org/officeDocument/2006/relationships/customXml" Target="../ink/ink623.xml"/><Relationship Id="rId11" Type="http://schemas.openxmlformats.org/officeDocument/2006/relationships/image" Target="../media/image197.png"/><Relationship Id="rId32" Type="http://schemas.openxmlformats.org/officeDocument/2006/relationships/customXml" Target="../ink/ink585.xml"/><Relationship Id="rId53" Type="http://schemas.openxmlformats.org/officeDocument/2006/relationships/image" Target="../media/image214.png"/><Relationship Id="rId74" Type="http://schemas.openxmlformats.org/officeDocument/2006/relationships/image" Target="../media/image221.png"/><Relationship Id="rId128" Type="http://schemas.openxmlformats.org/officeDocument/2006/relationships/image" Target="../media/image129.png"/><Relationship Id="rId149" Type="http://schemas.openxmlformats.org/officeDocument/2006/relationships/customXml" Target="../ink/ink644.xml"/><Relationship Id="rId5" Type="http://schemas.openxmlformats.org/officeDocument/2006/relationships/image" Target="../media/image810.png"/><Relationship Id="rId95" Type="http://schemas.openxmlformats.org/officeDocument/2006/relationships/customXml" Target="../ink/ink617.xml"/><Relationship Id="rId160" Type="http://schemas.openxmlformats.org/officeDocument/2006/relationships/image" Target="../media/image145.png"/><Relationship Id="rId181" Type="http://schemas.openxmlformats.org/officeDocument/2006/relationships/image" Target="../media/image256.png"/><Relationship Id="rId216" Type="http://schemas.openxmlformats.org/officeDocument/2006/relationships/customXml" Target="../ink/ink678.xml"/><Relationship Id="rId237" Type="http://schemas.openxmlformats.org/officeDocument/2006/relationships/customXml" Target="../ink/ink689.xml"/><Relationship Id="rId258" Type="http://schemas.openxmlformats.org/officeDocument/2006/relationships/image" Target="../media/image193.png"/><Relationship Id="rId22" Type="http://schemas.openxmlformats.org/officeDocument/2006/relationships/customXml" Target="../ink/ink580.xml"/><Relationship Id="rId43" Type="http://schemas.openxmlformats.org/officeDocument/2006/relationships/image" Target="../media/image209.png"/><Relationship Id="rId64" Type="http://schemas.openxmlformats.org/officeDocument/2006/relationships/image" Target="../media/image410.png"/><Relationship Id="rId118" Type="http://schemas.openxmlformats.org/officeDocument/2006/relationships/image" Target="../media/image124.png"/><Relationship Id="rId139" Type="http://schemas.openxmlformats.org/officeDocument/2006/relationships/customXml" Target="../ink/ink639.xml"/><Relationship Id="rId85" Type="http://schemas.openxmlformats.org/officeDocument/2006/relationships/customXml" Target="../ink/ink612.xml"/><Relationship Id="rId150" Type="http://schemas.openxmlformats.org/officeDocument/2006/relationships/image" Target="../media/image249.png"/><Relationship Id="rId171" Type="http://schemas.openxmlformats.org/officeDocument/2006/relationships/image" Target="../media/image150.png"/><Relationship Id="rId192" Type="http://schemas.openxmlformats.org/officeDocument/2006/relationships/customXml" Target="../ink/ink666.xml"/><Relationship Id="rId206" Type="http://schemas.openxmlformats.org/officeDocument/2006/relationships/customXml" Target="../ink/ink673.xml"/><Relationship Id="rId227" Type="http://schemas.openxmlformats.org/officeDocument/2006/relationships/customXml" Target="../ink/ink684.xml"/><Relationship Id="rId248" Type="http://schemas.openxmlformats.org/officeDocument/2006/relationships/image" Target="../media/image278.png"/><Relationship Id="rId12" Type="http://schemas.openxmlformats.org/officeDocument/2006/relationships/customXml" Target="../ink/ink575.xml"/><Relationship Id="rId33" Type="http://schemas.openxmlformats.org/officeDocument/2006/relationships/image" Target="../media/image2211.png"/><Relationship Id="rId108" Type="http://schemas.openxmlformats.org/officeDocument/2006/relationships/image" Target="../media/image234.png"/><Relationship Id="rId129" Type="http://schemas.openxmlformats.org/officeDocument/2006/relationships/customXml" Target="../ink/ink634.xml"/><Relationship Id="rId54" Type="http://schemas.openxmlformats.org/officeDocument/2006/relationships/customXml" Target="../ink/ink596.xml"/><Relationship Id="rId75" Type="http://schemas.openxmlformats.org/officeDocument/2006/relationships/customXml" Target="../ink/ink607.xml"/><Relationship Id="rId96" Type="http://schemas.openxmlformats.org/officeDocument/2006/relationships/image" Target="../media/image230.png"/><Relationship Id="rId140" Type="http://schemas.openxmlformats.org/officeDocument/2006/relationships/image" Target="../media/image245.png"/><Relationship Id="rId161" Type="http://schemas.openxmlformats.org/officeDocument/2006/relationships/customXml" Target="../ink/ink650.xml"/><Relationship Id="rId182" Type="http://schemas.openxmlformats.org/officeDocument/2006/relationships/customXml" Target="../ink/ink661.xml"/><Relationship Id="rId217" Type="http://schemas.openxmlformats.org/officeDocument/2006/relationships/customXml" Target="../ink/ink6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2.xml"/><Relationship Id="rId212" Type="http://schemas.openxmlformats.org/officeDocument/2006/relationships/customXml" Target="../ink/ink676.xml"/><Relationship Id="rId233" Type="http://schemas.openxmlformats.org/officeDocument/2006/relationships/customXml" Target="../ink/ink687.xml"/><Relationship Id="rId238" Type="http://schemas.openxmlformats.org/officeDocument/2006/relationships/image" Target="../media/image275.png"/><Relationship Id="rId254" Type="http://schemas.openxmlformats.org/officeDocument/2006/relationships/image" Target="../media/image280.png"/><Relationship Id="rId259" Type="http://schemas.openxmlformats.org/officeDocument/2006/relationships/customXml" Target="../ink/ink700.xml"/><Relationship Id="rId23" Type="http://schemas.openxmlformats.org/officeDocument/2006/relationships/image" Target="../media/image202.png"/><Relationship Id="rId28" Type="http://schemas.openxmlformats.org/officeDocument/2006/relationships/customXml" Target="../ink/ink583.xml"/><Relationship Id="rId49" Type="http://schemas.openxmlformats.org/officeDocument/2006/relationships/image" Target="../media/image212.png"/><Relationship Id="rId114" Type="http://schemas.openxmlformats.org/officeDocument/2006/relationships/image" Target="../media/image237.png"/><Relationship Id="rId119" Type="http://schemas.openxmlformats.org/officeDocument/2006/relationships/customXml" Target="../ink/ink629.xml"/><Relationship Id="rId44" Type="http://schemas.openxmlformats.org/officeDocument/2006/relationships/customXml" Target="../ink/ink591.xml"/><Relationship Id="rId60" Type="http://schemas.openxmlformats.org/officeDocument/2006/relationships/image" Target="../media/image216.png"/><Relationship Id="rId65" Type="http://schemas.openxmlformats.org/officeDocument/2006/relationships/customXml" Target="../ink/ink602.xml"/><Relationship Id="rId81" Type="http://schemas.openxmlformats.org/officeDocument/2006/relationships/customXml" Target="../ink/ink610.xml"/><Relationship Id="rId86" Type="http://schemas.openxmlformats.org/officeDocument/2006/relationships/image" Target="../media/image530.png"/><Relationship Id="rId130" Type="http://schemas.openxmlformats.org/officeDocument/2006/relationships/image" Target="../media/image242.png"/><Relationship Id="rId135" Type="http://schemas.openxmlformats.org/officeDocument/2006/relationships/customXml" Target="../ink/ink637.xml"/><Relationship Id="rId151" Type="http://schemas.openxmlformats.org/officeDocument/2006/relationships/customXml" Target="../ink/ink645.xml"/><Relationship Id="rId156" Type="http://schemas.openxmlformats.org/officeDocument/2006/relationships/image" Target="../media/image250.png"/><Relationship Id="rId177" Type="http://schemas.openxmlformats.org/officeDocument/2006/relationships/image" Target="../media/image153.png"/><Relationship Id="rId198" Type="http://schemas.openxmlformats.org/officeDocument/2006/relationships/customXml" Target="../ink/ink669.xml"/><Relationship Id="rId172" Type="http://schemas.openxmlformats.org/officeDocument/2006/relationships/customXml" Target="../ink/ink656.xml"/><Relationship Id="rId193" Type="http://schemas.openxmlformats.org/officeDocument/2006/relationships/image" Target="../media/image260.png"/><Relationship Id="rId202" Type="http://schemas.openxmlformats.org/officeDocument/2006/relationships/customXml" Target="../ink/ink671.xml"/><Relationship Id="rId207" Type="http://schemas.openxmlformats.org/officeDocument/2006/relationships/image" Target="../media/image264.png"/><Relationship Id="rId223" Type="http://schemas.openxmlformats.org/officeDocument/2006/relationships/customXml" Target="../ink/ink682.xml"/><Relationship Id="rId228" Type="http://schemas.openxmlformats.org/officeDocument/2006/relationships/image" Target="../media/image272.png"/><Relationship Id="rId244" Type="http://schemas.openxmlformats.org/officeDocument/2006/relationships/image" Target="../media/image277.png"/><Relationship Id="rId249" Type="http://schemas.openxmlformats.org/officeDocument/2006/relationships/customXml" Target="../ink/ink695.xml"/><Relationship Id="rId13" Type="http://schemas.openxmlformats.org/officeDocument/2006/relationships/image" Target="../media/image1210.png"/><Relationship Id="rId18" Type="http://schemas.openxmlformats.org/officeDocument/2006/relationships/customXml" Target="../ink/ink578.xml"/><Relationship Id="rId39" Type="http://schemas.openxmlformats.org/officeDocument/2006/relationships/image" Target="../media/image208.png"/><Relationship Id="rId109" Type="http://schemas.openxmlformats.org/officeDocument/2006/relationships/customXml" Target="../ink/ink624.xml"/><Relationship Id="rId260" Type="http://schemas.openxmlformats.org/officeDocument/2006/relationships/image" Target="../media/image282.png"/><Relationship Id="rId34" Type="http://schemas.openxmlformats.org/officeDocument/2006/relationships/customXml" Target="../ink/ink586.xml"/><Relationship Id="rId50" Type="http://schemas.openxmlformats.org/officeDocument/2006/relationships/customXml" Target="../ink/ink594.xml"/><Relationship Id="rId55" Type="http://schemas.openxmlformats.org/officeDocument/2006/relationships/image" Target="../media/image370.png"/><Relationship Id="rId76" Type="http://schemas.openxmlformats.org/officeDocument/2006/relationships/image" Target="../media/image222.png"/><Relationship Id="rId97" Type="http://schemas.openxmlformats.org/officeDocument/2006/relationships/customXml" Target="../ink/ink618.xml"/><Relationship Id="rId104" Type="http://schemas.openxmlformats.org/officeDocument/2006/relationships/image" Target="../media/image233.png"/><Relationship Id="rId120" Type="http://schemas.openxmlformats.org/officeDocument/2006/relationships/image" Target="../media/image239.png"/><Relationship Id="rId125" Type="http://schemas.openxmlformats.org/officeDocument/2006/relationships/customXml" Target="../ink/ink632.xml"/><Relationship Id="rId141" Type="http://schemas.openxmlformats.org/officeDocument/2006/relationships/customXml" Target="../ink/ink640.xml"/><Relationship Id="rId146" Type="http://schemas.openxmlformats.org/officeDocument/2006/relationships/image" Target="../media/image247.png"/><Relationship Id="rId167" Type="http://schemas.openxmlformats.org/officeDocument/2006/relationships/customXml" Target="../ink/ink653.xml"/><Relationship Id="rId188" Type="http://schemas.openxmlformats.org/officeDocument/2006/relationships/customXml" Target="../ink/ink664.xml"/><Relationship Id="rId7" Type="http://schemas.openxmlformats.org/officeDocument/2006/relationships/image" Target="../media/image196.png"/><Relationship Id="rId71" Type="http://schemas.openxmlformats.org/officeDocument/2006/relationships/customXml" Target="../ink/ink605.xml"/><Relationship Id="rId92" Type="http://schemas.openxmlformats.org/officeDocument/2006/relationships/image" Target="../media/image228.png"/><Relationship Id="rId162" Type="http://schemas.openxmlformats.org/officeDocument/2006/relationships/image" Target="../media/image146.png"/><Relationship Id="rId183" Type="http://schemas.openxmlformats.org/officeDocument/2006/relationships/image" Target="../media/image257.png"/><Relationship Id="rId213" Type="http://schemas.openxmlformats.org/officeDocument/2006/relationships/image" Target="../media/image171.png"/><Relationship Id="rId218" Type="http://schemas.openxmlformats.org/officeDocument/2006/relationships/image" Target="../media/image268.png"/><Relationship Id="rId234" Type="http://schemas.openxmlformats.org/officeDocument/2006/relationships/image" Target="../media/image274.png"/><Relationship Id="rId239" Type="http://schemas.openxmlformats.org/officeDocument/2006/relationships/customXml" Target="../ink/ink690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205.png"/><Relationship Id="rId250" Type="http://schemas.openxmlformats.org/officeDocument/2006/relationships/image" Target="../media/image189.png"/><Relationship Id="rId255" Type="http://schemas.openxmlformats.org/officeDocument/2006/relationships/customXml" Target="../ink/ink698.xml"/><Relationship Id="rId24" Type="http://schemas.openxmlformats.org/officeDocument/2006/relationships/customXml" Target="../ink/ink581.xml"/><Relationship Id="rId40" Type="http://schemas.openxmlformats.org/officeDocument/2006/relationships/customXml" Target="../ink/ink589.xml"/><Relationship Id="rId45" Type="http://schemas.openxmlformats.org/officeDocument/2006/relationships/image" Target="../media/image210.png"/><Relationship Id="rId66" Type="http://schemas.openxmlformats.org/officeDocument/2006/relationships/image" Target="../media/image217.png"/><Relationship Id="rId87" Type="http://schemas.openxmlformats.org/officeDocument/2006/relationships/customXml" Target="../ink/ink613.xml"/><Relationship Id="rId110" Type="http://schemas.openxmlformats.org/officeDocument/2006/relationships/image" Target="../media/image235.png"/><Relationship Id="rId115" Type="http://schemas.openxmlformats.org/officeDocument/2006/relationships/customXml" Target="../ink/ink627.xml"/><Relationship Id="rId131" Type="http://schemas.openxmlformats.org/officeDocument/2006/relationships/customXml" Target="../ink/ink635.xml"/><Relationship Id="rId136" Type="http://schemas.openxmlformats.org/officeDocument/2006/relationships/image" Target="../media/image243.png"/><Relationship Id="rId157" Type="http://schemas.openxmlformats.org/officeDocument/2006/relationships/customXml" Target="../ink/ink648.xml"/><Relationship Id="rId178" Type="http://schemas.openxmlformats.org/officeDocument/2006/relationships/customXml" Target="../ink/ink659.xml"/><Relationship Id="rId61" Type="http://schemas.openxmlformats.org/officeDocument/2006/relationships/customXml" Target="../ink/ink600.xml"/><Relationship Id="rId82" Type="http://schemas.openxmlformats.org/officeDocument/2006/relationships/image" Target="../media/image225.png"/><Relationship Id="rId152" Type="http://schemas.openxmlformats.org/officeDocument/2006/relationships/image" Target="../media/image141.png"/><Relationship Id="rId173" Type="http://schemas.openxmlformats.org/officeDocument/2006/relationships/image" Target="../media/image151.png"/><Relationship Id="rId194" Type="http://schemas.openxmlformats.org/officeDocument/2006/relationships/customXml" Target="../ink/ink667.xml"/><Relationship Id="rId199" Type="http://schemas.openxmlformats.org/officeDocument/2006/relationships/image" Target="../media/image261.png"/><Relationship Id="rId203" Type="http://schemas.openxmlformats.org/officeDocument/2006/relationships/image" Target="../media/image166.png"/><Relationship Id="rId208" Type="http://schemas.openxmlformats.org/officeDocument/2006/relationships/customXml" Target="../ink/ink674.xml"/><Relationship Id="rId229" Type="http://schemas.openxmlformats.org/officeDocument/2006/relationships/customXml" Target="../ink/ink685.xml"/><Relationship Id="rId19" Type="http://schemas.openxmlformats.org/officeDocument/2006/relationships/image" Target="../media/image200.png"/><Relationship Id="rId224" Type="http://schemas.openxmlformats.org/officeDocument/2006/relationships/image" Target="../media/image270.png"/><Relationship Id="rId240" Type="http://schemas.openxmlformats.org/officeDocument/2006/relationships/image" Target="../media/image276.png"/><Relationship Id="rId245" Type="http://schemas.openxmlformats.org/officeDocument/2006/relationships/customXml" Target="../ink/ink693.xml"/><Relationship Id="rId261" Type="http://schemas.openxmlformats.org/officeDocument/2006/relationships/customXml" Target="../ink/ink701.xml"/><Relationship Id="rId14" Type="http://schemas.openxmlformats.org/officeDocument/2006/relationships/customXml" Target="../ink/ink576.xml"/><Relationship Id="rId30" Type="http://schemas.openxmlformats.org/officeDocument/2006/relationships/customXml" Target="../ink/ink584.xml"/><Relationship Id="rId35" Type="http://schemas.openxmlformats.org/officeDocument/2006/relationships/image" Target="../media/image207.png"/><Relationship Id="rId56" Type="http://schemas.openxmlformats.org/officeDocument/2006/relationships/customXml" Target="../ink/ink597.xml"/><Relationship Id="rId77" Type="http://schemas.openxmlformats.org/officeDocument/2006/relationships/customXml" Target="../ink/ink608.xml"/><Relationship Id="rId100" Type="http://schemas.openxmlformats.org/officeDocument/2006/relationships/image" Target="../media/image620.png"/><Relationship Id="rId105" Type="http://schemas.openxmlformats.org/officeDocument/2006/relationships/customXml" Target="../ink/ink622.xml"/><Relationship Id="rId126" Type="http://schemas.openxmlformats.org/officeDocument/2006/relationships/image" Target="../media/image241.png"/><Relationship Id="rId147" Type="http://schemas.openxmlformats.org/officeDocument/2006/relationships/customXml" Target="../ink/ink643.xml"/><Relationship Id="rId168" Type="http://schemas.openxmlformats.org/officeDocument/2006/relationships/image" Target="../media/image253.png"/><Relationship Id="rId8" Type="http://schemas.openxmlformats.org/officeDocument/2006/relationships/customXml" Target="../ink/ink573.xml"/><Relationship Id="rId51" Type="http://schemas.openxmlformats.org/officeDocument/2006/relationships/image" Target="../media/image213.png"/><Relationship Id="rId72" Type="http://schemas.openxmlformats.org/officeDocument/2006/relationships/image" Target="../media/image220.png"/><Relationship Id="rId93" Type="http://schemas.openxmlformats.org/officeDocument/2006/relationships/customXml" Target="../ink/ink616.xml"/><Relationship Id="rId98" Type="http://schemas.openxmlformats.org/officeDocument/2006/relationships/image" Target="../media/image231.png"/><Relationship Id="rId121" Type="http://schemas.openxmlformats.org/officeDocument/2006/relationships/customXml" Target="../ink/ink630.xml"/><Relationship Id="rId142" Type="http://schemas.openxmlformats.org/officeDocument/2006/relationships/image" Target="../media/image136.png"/><Relationship Id="rId163" Type="http://schemas.openxmlformats.org/officeDocument/2006/relationships/customXml" Target="../ink/ink651.xml"/><Relationship Id="rId184" Type="http://schemas.openxmlformats.org/officeDocument/2006/relationships/customXml" Target="../ink/ink662.xml"/><Relationship Id="rId189" Type="http://schemas.openxmlformats.org/officeDocument/2006/relationships/image" Target="../media/image159.png"/><Relationship Id="rId219" Type="http://schemas.openxmlformats.org/officeDocument/2006/relationships/customXml" Target="../ink/ink680.xml"/><Relationship Id="rId3" Type="http://schemas.openxmlformats.org/officeDocument/2006/relationships/image" Target="../media/image72.png"/><Relationship Id="rId214" Type="http://schemas.openxmlformats.org/officeDocument/2006/relationships/customXml" Target="../ink/ink677.xml"/><Relationship Id="rId230" Type="http://schemas.openxmlformats.org/officeDocument/2006/relationships/image" Target="../media/image179.png"/><Relationship Id="rId235" Type="http://schemas.openxmlformats.org/officeDocument/2006/relationships/customXml" Target="../ink/ink688.xml"/><Relationship Id="rId251" Type="http://schemas.openxmlformats.org/officeDocument/2006/relationships/customXml" Target="../ink/ink696.xml"/><Relationship Id="rId256" Type="http://schemas.openxmlformats.org/officeDocument/2006/relationships/image" Target="../media/image281.png"/><Relationship Id="rId25" Type="http://schemas.openxmlformats.org/officeDocument/2006/relationships/image" Target="../media/image203.png"/><Relationship Id="rId46" Type="http://schemas.openxmlformats.org/officeDocument/2006/relationships/customXml" Target="../ink/ink592.xml"/><Relationship Id="rId67" Type="http://schemas.openxmlformats.org/officeDocument/2006/relationships/customXml" Target="../ink/ink603.xml"/><Relationship Id="rId116" Type="http://schemas.openxmlformats.org/officeDocument/2006/relationships/image" Target="../media/image238.png"/><Relationship Id="rId137" Type="http://schemas.openxmlformats.org/officeDocument/2006/relationships/customXml" Target="../ink/ink638.xml"/><Relationship Id="rId158" Type="http://schemas.openxmlformats.org/officeDocument/2006/relationships/image" Target="../media/image144.png"/><Relationship Id="rId20" Type="http://schemas.openxmlformats.org/officeDocument/2006/relationships/customXml" Target="../ink/ink579.xml"/><Relationship Id="rId41" Type="http://schemas.openxmlformats.org/officeDocument/2006/relationships/image" Target="../media/image2910.png"/><Relationship Id="rId62" Type="http://schemas.openxmlformats.org/officeDocument/2006/relationships/image" Target="../media/image400.png"/><Relationship Id="rId83" Type="http://schemas.openxmlformats.org/officeDocument/2006/relationships/customXml" Target="../ink/ink611.xml"/><Relationship Id="rId88" Type="http://schemas.openxmlformats.org/officeDocument/2006/relationships/image" Target="../media/image227.png"/><Relationship Id="rId111" Type="http://schemas.openxmlformats.org/officeDocument/2006/relationships/customXml" Target="../ink/ink625.xml"/><Relationship Id="rId132" Type="http://schemas.openxmlformats.org/officeDocument/2006/relationships/image" Target="../media/image131.png"/><Relationship Id="rId153" Type="http://schemas.openxmlformats.org/officeDocument/2006/relationships/customXml" Target="../ink/ink646.xml"/><Relationship Id="rId174" Type="http://schemas.openxmlformats.org/officeDocument/2006/relationships/customXml" Target="../ink/ink657.xml"/><Relationship Id="rId179" Type="http://schemas.openxmlformats.org/officeDocument/2006/relationships/image" Target="../media/image255.png"/><Relationship Id="rId195" Type="http://schemas.openxmlformats.org/officeDocument/2006/relationships/image" Target="../media/image162.png"/><Relationship Id="rId209" Type="http://schemas.openxmlformats.org/officeDocument/2006/relationships/image" Target="../media/image265.png"/><Relationship Id="rId190" Type="http://schemas.openxmlformats.org/officeDocument/2006/relationships/customXml" Target="../ink/ink665.xml"/><Relationship Id="rId204" Type="http://schemas.openxmlformats.org/officeDocument/2006/relationships/customXml" Target="../ink/ink672.xml"/><Relationship Id="rId220" Type="http://schemas.openxmlformats.org/officeDocument/2006/relationships/image" Target="../media/image269.png"/><Relationship Id="rId225" Type="http://schemas.openxmlformats.org/officeDocument/2006/relationships/customXml" Target="../ink/ink683.xml"/><Relationship Id="rId241" Type="http://schemas.openxmlformats.org/officeDocument/2006/relationships/customXml" Target="../ink/ink691.xml"/><Relationship Id="rId246" Type="http://schemas.openxmlformats.org/officeDocument/2006/relationships/image" Target="../media/image187.png"/><Relationship Id="rId15" Type="http://schemas.openxmlformats.org/officeDocument/2006/relationships/image" Target="../media/image198.png"/><Relationship Id="rId36" Type="http://schemas.openxmlformats.org/officeDocument/2006/relationships/customXml" Target="../ink/ink587.xml"/><Relationship Id="rId57" Type="http://schemas.openxmlformats.org/officeDocument/2006/relationships/image" Target="../media/image215.png"/><Relationship Id="rId106" Type="http://schemas.openxmlformats.org/officeDocument/2006/relationships/image" Target="../media/image650.png"/><Relationship Id="rId127" Type="http://schemas.openxmlformats.org/officeDocument/2006/relationships/customXml" Target="../ink/ink633.xml"/><Relationship Id="rId262" Type="http://schemas.openxmlformats.org/officeDocument/2006/relationships/image" Target="../media/image195.png"/><Relationship Id="rId10" Type="http://schemas.openxmlformats.org/officeDocument/2006/relationships/customXml" Target="../ink/ink574.xml"/><Relationship Id="rId31" Type="http://schemas.openxmlformats.org/officeDocument/2006/relationships/image" Target="../media/image206.png"/><Relationship Id="rId52" Type="http://schemas.openxmlformats.org/officeDocument/2006/relationships/customXml" Target="../ink/ink595.xml"/><Relationship Id="rId73" Type="http://schemas.openxmlformats.org/officeDocument/2006/relationships/customXml" Target="../ink/ink606.xml"/><Relationship Id="rId78" Type="http://schemas.openxmlformats.org/officeDocument/2006/relationships/image" Target="../media/image223.png"/><Relationship Id="rId94" Type="http://schemas.openxmlformats.org/officeDocument/2006/relationships/image" Target="../media/image229.png"/><Relationship Id="rId99" Type="http://schemas.openxmlformats.org/officeDocument/2006/relationships/customXml" Target="../ink/ink619.xml"/><Relationship Id="rId101" Type="http://schemas.openxmlformats.org/officeDocument/2006/relationships/customXml" Target="../ink/ink620.xml"/><Relationship Id="rId122" Type="http://schemas.openxmlformats.org/officeDocument/2006/relationships/image" Target="../media/image126.png"/><Relationship Id="rId143" Type="http://schemas.openxmlformats.org/officeDocument/2006/relationships/customXml" Target="../ink/ink641.xml"/><Relationship Id="rId148" Type="http://schemas.openxmlformats.org/officeDocument/2006/relationships/image" Target="../media/image248.png"/><Relationship Id="rId164" Type="http://schemas.openxmlformats.org/officeDocument/2006/relationships/image" Target="../media/image251.png"/><Relationship Id="rId169" Type="http://schemas.openxmlformats.org/officeDocument/2006/relationships/customXml" Target="../ink/ink654.xml"/><Relationship Id="rId185" Type="http://schemas.openxmlformats.org/officeDocument/2006/relationships/image" Target="../media/image258.png"/><Relationship Id="rId4" Type="http://schemas.openxmlformats.org/officeDocument/2006/relationships/customXml" Target="../ink/ink571.xml"/><Relationship Id="rId9" Type="http://schemas.openxmlformats.org/officeDocument/2006/relationships/image" Target="../media/image1010.png"/><Relationship Id="rId180" Type="http://schemas.openxmlformats.org/officeDocument/2006/relationships/customXml" Target="../ink/ink660.xml"/><Relationship Id="rId210" Type="http://schemas.openxmlformats.org/officeDocument/2006/relationships/customXml" Target="../ink/ink675.xml"/><Relationship Id="rId215" Type="http://schemas.openxmlformats.org/officeDocument/2006/relationships/image" Target="../media/image267.png"/><Relationship Id="rId236" Type="http://schemas.openxmlformats.org/officeDocument/2006/relationships/image" Target="../media/image182.png"/><Relationship Id="rId257" Type="http://schemas.openxmlformats.org/officeDocument/2006/relationships/customXml" Target="../ink/ink699.xml"/><Relationship Id="rId26" Type="http://schemas.openxmlformats.org/officeDocument/2006/relationships/customXml" Target="../ink/ink582.xml"/><Relationship Id="rId231" Type="http://schemas.openxmlformats.org/officeDocument/2006/relationships/customXml" Target="../ink/ink686.xml"/><Relationship Id="rId252" Type="http://schemas.openxmlformats.org/officeDocument/2006/relationships/image" Target="../media/image279.png"/><Relationship Id="rId47" Type="http://schemas.openxmlformats.org/officeDocument/2006/relationships/image" Target="../media/image211.png"/><Relationship Id="rId68" Type="http://schemas.openxmlformats.org/officeDocument/2006/relationships/image" Target="../media/image218.png"/><Relationship Id="rId89" Type="http://schemas.openxmlformats.org/officeDocument/2006/relationships/customXml" Target="../ink/ink614.xml"/><Relationship Id="rId112" Type="http://schemas.openxmlformats.org/officeDocument/2006/relationships/image" Target="../media/image236.png"/><Relationship Id="rId133" Type="http://schemas.openxmlformats.org/officeDocument/2006/relationships/customXml" Target="../ink/ink636.xml"/><Relationship Id="rId154" Type="http://schemas.openxmlformats.org/officeDocument/2006/relationships/image" Target="../media/image142.png"/><Relationship Id="rId175" Type="http://schemas.openxmlformats.org/officeDocument/2006/relationships/image" Target="../media/image254.png"/><Relationship Id="rId196" Type="http://schemas.openxmlformats.org/officeDocument/2006/relationships/customXml" Target="../ink/ink668.xml"/><Relationship Id="rId200" Type="http://schemas.openxmlformats.org/officeDocument/2006/relationships/customXml" Target="../ink/ink670.xml"/><Relationship Id="rId16" Type="http://schemas.openxmlformats.org/officeDocument/2006/relationships/customXml" Target="../ink/ink577.xml"/><Relationship Id="rId221" Type="http://schemas.openxmlformats.org/officeDocument/2006/relationships/customXml" Target="../ink/ink681.xml"/><Relationship Id="rId242" Type="http://schemas.openxmlformats.org/officeDocument/2006/relationships/image" Target="../media/image185.png"/><Relationship Id="rId263" Type="http://schemas.openxmlformats.org/officeDocument/2006/relationships/image" Target="../media/image283.png"/><Relationship Id="rId37" Type="http://schemas.openxmlformats.org/officeDocument/2006/relationships/image" Target="../media/image2710.png"/><Relationship Id="rId58" Type="http://schemas.openxmlformats.org/officeDocument/2006/relationships/customXml" Target="../ink/ink598.xml"/><Relationship Id="rId79" Type="http://schemas.openxmlformats.org/officeDocument/2006/relationships/customXml" Target="../ink/ink609.xml"/><Relationship Id="rId102" Type="http://schemas.openxmlformats.org/officeDocument/2006/relationships/image" Target="../media/image232.png"/><Relationship Id="rId123" Type="http://schemas.openxmlformats.org/officeDocument/2006/relationships/customXml" Target="../ink/ink631.xml"/><Relationship Id="rId144" Type="http://schemas.openxmlformats.org/officeDocument/2006/relationships/image" Target="../media/image246.png"/><Relationship Id="rId90" Type="http://schemas.openxmlformats.org/officeDocument/2006/relationships/image" Target="../media/image550.png"/><Relationship Id="rId165" Type="http://schemas.openxmlformats.org/officeDocument/2006/relationships/customXml" Target="../ink/ink652.xml"/><Relationship Id="rId186" Type="http://schemas.openxmlformats.org/officeDocument/2006/relationships/customXml" Target="../ink/ink663.xml"/><Relationship Id="rId211" Type="http://schemas.openxmlformats.org/officeDocument/2006/relationships/image" Target="../media/image266.png"/><Relationship Id="rId232" Type="http://schemas.openxmlformats.org/officeDocument/2006/relationships/image" Target="../media/image273.png"/><Relationship Id="rId253" Type="http://schemas.openxmlformats.org/officeDocument/2006/relationships/customXml" Target="../ink/ink697.xml"/><Relationship Id="rId27" Type="http://schemas.openxmlformats.org/officeDocument/2006/relationships/image" Target="../media/image204.png"/><Relationship Id="rId48" Type="http://schemas.openxmlformats.org/officeDocument/2006/relationships/customXml" Target="../ink/ink593.xml"/><Relationship Id="rId69" Type="http://schemas.openxmlformats.org/officeDocument/2006/relationships/customXml" Target="../ink/ink604.xml"/><Relationship Id="rId113" Type="http://schemas.openxmlformats.org/officeDocument/2006/relationships/customXml" Target="../ink/ink626.xml"/><Relationship Id="rId134" Type="http://schemas.openxmlformats.org/officeDocument/2006/relationships/image" Target="../media/image132.png"/><Relationship Id="rId80" Type="http://schemas.openxmlformats.org/officeDocument/2006/relationships/image" Target="../media/image224.png"/><Relationship Id="rId155" Type="http://schemas.openxmlformats.org/officeDocument/2006/relationships/customXml" Target="../ink/ink647.xml"/><Relationship Id="rId176" Type="http://schemas.openxmlformats.org/officeDocument/2006/relationships/customXml" Target="../ink/ink658.xml"/><Relationship Id="rId197" Type="http://schemas.openxmlformats.org/officeDocument/2006/relationships/image" Target="../media/image163.png"/><Relationship Id="rId201" Type="http://schemas.openxmlformats.org/officeDocument/2006/relationships/image" Target="../media/image262.png"/><Relationship Id="rId222" Type="http://schemas.openxmlformats.org/officeDocument/2006/relationships/image" Target="../media/image175.png"/><Relationship Id="rId243" Type="http://schemas.openxmlformats.org/officeDocument/2006/relationships/customXml" Target="../ink/ink692.xml"/><Relationship Id="rId264" Type="http://schemas.openxmlformats.org/officeDocument/2006/relationships/image" Target="../media/image284.png"/><Relationship Id="rId17" Type="http://schemas.openxmlformats.org/officeDocument/2006/relationships/image" Target="../media/image199.png"/><Relationship Id="rId38" Type="http://schemas.openxmlformats.org/officeDocument/2006/relationships/customXml" Target="../ink/ink588.xml"/><Relationship Id="rId59" Type="http://schemas.openxmlformats.org/officeDocument/2006/relationships/customXml" Target="../ink/ink599.xml"/><Relationship Id="rId103" Type="http://schemas.openxmlformats.org/officeDocument/2006/relationships/customXml" Target="../ink/ink621.xml"/><Relationship Id="rId124" Type="http://schemas.openxmlformats.org/officeDocument/2006/relationships/image" Target="../media/image240.png"/><Relationship Id="rId70" Type="http://schemas.openxmlformats.org/officeDocument/2006/relationships/image" Target="../media/image219.png"/><Relationship Id="rId91" Type="http://schemas.openxmlformats.org/officeDocument/2006/relationships/customXml" Target="../ink/ink615.xml"/><Relationship Id="rId145" Type="http://schemas.openxmlformats.org/officeDocument/2006/relationships/customXml" Target="../ink/ink642.xml"/><Relationship Id="rId166" Type="http://schemas.openxmlformats.org/officeDocument/2006/relationships/image" Target="../media/image252.png"/><Relationship Id="rId187" Type="http://schemas.openxmlformats.org/officeDocument/2006/relationships/image" Target="../media/image25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0.png"/><Relationship Id="rId117" Type="http://schemas.openxmlformats.org/officeDocument/2006/relationships/customXml" Target="../ink/ink759.xml"/><Relationship Id="rId21" Type="http://schemas.openxmlformats.org/officeDocument/2006/relationships/image" Target="../media/image1512.png"/><Relationship Id="rId42" Type="http://schemas.openxmlformats.org/officeDocument/2006/relationships/image" Target="../media/image850.png"/><Relationship Id="rId47" Type="http://schemas.openxmlformats.org/officeDocument/2006/relationships/customXml" Target="../ink/ink724.xml"/><Relationship Id="rId63" Type="http://schemas.openxmlformats.org/officeDocument/2006/relationships/customXml" Target="../ink/ink732.xml"/><Relationship Id="rId68" Type="http://schemas.openxmlformats.org/officeDocument/2006/relationships/image" Target="../media/image970.png"/><Relationship Id="rId84" Type="http://schemas.openxmlformats.org/officeDocument/2006/relationships/image" Target="../media/image1050.png"/><Relationship Id="rId89" Type="http://schemas.openxmlformats.org/officeDocument/2006/relationships/customXml" Target="../ink/ink745.xml"/><Relationship Id="rId112" Type="http://schemas.openxmlformats.org/officeDocument/2006/relationships/image" Target="../media/image1160.png"/><Relationship Id="rId16" Type="http://schemas.openxmlformats.org/officeDocument/2006/relationships/customXml" Target="../ink/ink709.xml"/><Relationship Id="rId107" Type="http://schemas.openxmlformats.org/officeDocument/2006/relationships/customXml" Target="../ink/ink754.xml"/><Relationship Id="rId11" Type="http://schemas.openxmlformats.org/officeDocument/2006/relationships/image" Target="../media/image1011.png"/><Relationship Id="rId32" Type="http://schemas.openxmlformats.org/officeDocument/2006/relationships/image" Target="../media/image2311.png"/><Relationship Id="rId37" Type="http://schemas.openxmlformats.org/officeDocument/2006/relationships/customXml" Target="../ink/ink719.xml"/><Relationship Id="rId53" Type="http://schemas.openxmlformats.org/officeDocument/2006/relationships/customXml" Target="../ink/ink727.xml"/><Relationship Id="rId58" Type="http://schemas.openxmlformats.org/officeDocument/2006/relationships/image" Target="../media/image920.png"/><Relationship Id="rId74" Type="http://schemas.openxmlformats.org/officeDocument/2006/relationships/image" Target="../media/image1000.png"/><Relationship Id="rId79" Type="http://schemas.openxmlformats.org/officeDocument/2006/relationships/customXml" Target="../ink/ink740.xml"/><Relationship Id="rId102" Type="http://schemas.openxmlformats.org/officeDocument/2006/relationships/image" Target="../media/image1120.png"/><Relationship Id="rId5" Type="http://schemas.openxmlformats.org/officeDocument/2006/relationships/image" Target="../media/image710.png"/><Relationship Id="rId61" Type="http://schemas.openxmlformats.org/officeDocument/2006/relationships/customXml" Target="../ink/ink731.xml"/><Relationship Id="rId82" Type="http://schemas.openxmlformats.org/officeDocument/2006/relationships/image" Target="../media/image1040.png"/><Relationship Id="rId90" Type="http://schemas.openxmlformats.org/officeDocument/2006/relationships/image" Target="../media/image1070.png"/><Relationship Id="rId95" Type="http://schemas.openxmlformats.org/officeDocument/2006/relationships/customXml" Target="../ink/ink748.xml"/><Relationship Id="rId19" Type="http://schemas.openxmlformats.org/officeDocument/2006/relationships/image" Target="../media/image1412.png"/><Relationship Id="rId14" Type="http://schemas.openxmlformats.org/officeDocument/2006/relationships/customXml" Target="../ink/ink708.xml"/><Relationship Id="rId22" Type="http://schemas.openxmlformats.org/officeDocument/2006/relationships/customXml" Target="../ink/ink712.xml"/><Relationship Id="rId27" Type="http://schemas.openxmlformats.org/officeDocument/2006/relationships/customXml" Target="../ink/ink714.xml"/><Relationship Id="rId30" Type="http://schemas.openxmlformats.org/officeDocument/2006/relationships/image" Target="../media/image820.png"/><Relationship Id="rId35" Type="http://schemas.openxmlformats.org/officeDocument/2006/relationships/customXml" Target="../ink/ink718.xml"/><Relationship Id="rId43" Type="http://schemas.openxmlformats.org/officeDocument/2006/relationships/customXml" Target="../ink/ink722.xml"/><Relationship Id="rId48" Type="http://schemas.openxmlformats.org/officeDocument/2006/relationships/image" Target="../media/image870.png"/><Relationship Id="rId56" Type="http://schemas.openxmlformats.org/officeDocument/2006/relationships/image" Target="../media/image912.png"/><Relationship Id="rId64" Type="http://schemas.openxmlformats.org/officeDocument/2006/relationships/image" Target="../media/image950.png"/><Relationship Id="rId69" Type="http://schemas.openxmlformats.org/officeDocument/2006/relationships/customXml" Target="../ink/ink735.xml"/><Relationship Id="rId77" Type="http://schemas.openxmlformats.org/officeDocument/2006/relationships/customXml" Target="../ink/ink739.xml"/><Relationship Id="rId100" Type="http://schemas.openxmlformats.org/officeDocument/2006/relationships/image" Target="../media/image570.png"/><Relationship Id="rId105" Type="http://schemas.openxmlformats.org/officeDocument/2006/relationships/customXml" Target="../ink/ink753.xml"/><Relationship Id="rId113" Type="http://schemas.openxmlformats.org/officeDocument/2006/relationships/customXml" Target="../ink/ink757.xml"/><Relationship Id="rId118" Type="http://schemas.openxmlformats.org/officeDocument/2006/relationships/image" Target="../media/image660.png"/><Relationship Id="rId8" Type="http://schemas.openxmlformats.org/officeDocument/2006/relationships/customXml" Target="../ink/ink705.xml"/><Relationship Id="rId51" Type="http://schemas.openxmlformats.org/officeDocument/2006/relationships/customXml" Target="../ink/ink726.xml"/><Relationship Id="rId72" Type="http://schemas.openxmlformats.org/officeDocument/2006/relationships/image" Target="../media/image990.png"/><Relationship Id="rId80" Type="http://schemas.openxmlformats.org/officeDocument/2006/relationships/image" Target="../media/image1030.png"/><Relationship Id="rId85" Type="http://schemas.openxmlformats.org/officeDocument/2006/relationships/customXml" Target="../ink/ink743.xml"/><Relationship Id="rId93" Type="http://schemas.openxmlformats.org/officeDocument/2006/relationships/customXml" Target="../ink/ink747.xml"/><Relationship Id="rId98" Type="http://schemas.openxmlformats.org/officeDocument/2006/relationships/image" Target="../media/image1112.png"/><Relationship Id="rId121" Type="http://schemas.openxmlformats.org/officeDocument/2006/relationships/customXml" Target="../ink/ink761.xml"/><Relationship Id="rId3" Type="http://schemas.openxmlformats.org/officeDocument/2006/relationships/image" Target="../media/image611.png"/><Relationship Id="rId12" Type="http://schemas.openxmlformats.org/officeDocument/2006/relationships/customXml" Target="../ink/ink707.xml"/><Relationship Id="rId17" Type="http://schemas.openxmlformats.org/officeDocument/2006/relationships/image" Target="../media/image1312.png"/><Relationship Id="rId33" Type="http://schemas.openxmlformats.org/officeDocument/2006/relationships/customXml" Target="../ink/ink717.xml"/><Relationship Id="rId38" Type="http://schemas.openxmlformats.org/officeDocument/2006/relationships/image" Target="../media/image2610.png"/><Relationship Id="rId46" Type="http://schemas.openxmlformats.org/officeDocument/2006/relationships/image" Target="../media/image3010.png"/><Relationship Id="rId59" Type="http://schemas.openxmlformats.org/officeDocument/2006/relationships/customXml" Target="../ink/ink730.xml"/><Relationship Id="rId67" Type="http://schemas.openxmlformats.org/officeDocument/2006/relationships/customXml" Target="../ink/ink734.xml"/><Relationship Id="rId103" Type="http://schemas.openxmlformats.org/officeDocument/2006/relationships/customXml" Target="../ink/ink752.xml"/><Relationship Id="rId108" Type="http://schemas.openxmlformats.org/officeDocument/2006/relationships/image" Target="../media/image1140.png"/><Relationship Id="rId116" Type="http://schemas.openxmlformats.org/officeDocument/2006/relationships/image" Target="../media/image1180.png"/><Relationship Id="rId20" Type="http://schemas.openxmlformats.org/officeDocument/2006/relationships/customXml" Target="../ink/ink711.xml"/><Relationship Id="rId41" Type="http://schemas.openxmlformats.org/officeDocument/2006/relationships/customXml" Target="../ink/ink721.xml"/><Relationship Id="rId54" Type="http://schemas.openxmlformats.org/officeDocument/2006/relationships/image" Target="../media/image900.png"/><Relationship Id="rId62" Type="http://schemas.openxmlformats.org/officeDocument/2006/relationships/image" Target="../media/image940.png"/><Relationship Id="rId70" Type="http://schemas.openxmlformats.org/officeDocument/2006/relationships/image" Target="../media/image980.png"/><Relationship Id="rId75" Type="http://schemas.openxmlformats.org/officeDocument/2006/relationships/customXml" Target="../ink/ink738.xml"/><Relationship Id="rId83" Type="http://schemas.openxmlformats.org/officeDocument/2006/relationships/customXml" Target="../ink/ink742.xml"/><Relationship Id="rId88" Type="http://schemas.openxmlformats.org/officeDocument/2006/relationships/image" Target="../media/image1060.png"/><Relationship Id="rId91" Type="http://schemas.openxmlformats.org/officeDocument/2006/relationships/customXml" Target="../ink/ink746.xml"/><Relationship Id="rId96" Type="http://schemas.openxmlformats.org/officeDocument/2006/relationships/image" Target="../media/image1100.png"/><Relationship Id="rId111" Type="http://schemas.openxmlformats.org/officeDocument/2006/relationships/customXml" Target="../ink/ink75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04.xml"/><Relationship Id="rId15" Type="http://schemas.openxmlformats.org/officeDocument/2006/relationships/image" Target="../media/image1211.png"/><Relationship Id="rId23" Type="http://schemas.openxmlformats.org/officeDocument/2006/relationships/image" Target="../media/image1611.png"/><Relationship Id="rId28" Type="http://schemas.openxmlformats.org/officeDocument/2006/relationships/image" Target="../media/image812.png"/><Relationship Id="rId36" Type="http://schemas.openxmlformats.org/officeDocument/2006/relationships/image" Target="../media/image2511.png"/><Relationship Id="rId49" Type="http://schemas.openxmlformats.org/officeDocument/2006/relationships/customXml" Target="../ink/ink725.xml"/><Relationship Id="rId57" Type="http://schemas.openxmlformats.org/officeDocument/2006/relationships/customXml" Target="../ink/ink729.xml"/><Relationship Id="rId106" Type="http://schemas.openxmlformats.org/officeDocument/2006/relationships/image" Target="../media/image1130.png"/><Relationship Id="rId114" Type="http://schemas.openxmlformats.org/officeDocument/2006/relationships/image" Target="../media/image1170.png"/><Relationship Id="rId119" Type="http://schemas.openxmlformats.org/officeDocument/2006/relationships/customXml" Target="../ink/ink760.xml"/><Relationship Id="rId10" Type="http://schemas.openxmlformats.org/officeDocument/2006/relationships/customXml" Target="../ink/ink706.xml"/><Relationship Id="rId31" Type="http://schemas.openxmlformats.org/officeDocument/2006/relationships/customXml" Target="../ink/ink716.xml"/><Relationship Id="rId44" Type="http://schemas.openxmlformats.org/officeDocument/2006/relationships/image" Target="../media/image860.png"/><Relationship Id="rId52" Type="http://schemas.openxmlformats.org/officeDocument/2006/relationships/image" Target="../media/image890.png"/><Relationship Id="rId60" Type="http://schemas.openxmlformats.org/officeDocument/2006/relationships/image" Target="../media/image930.png"/><Relationship Id="rId65" Type="http://schemas.openxmlformats.org/officeDocument/2006/relationships/customXml" Target="../ink/ink733.xml"/><Relationship Id="rId73" Type="http://schemas.openxmlformats.org/officeDocument/2006/relationships/customXml" Target="../ink/ink737.xml"/><Relationship Id="rId78" Type="http://schemas.openxmlformats.org/officeDocument/2006/relationships/image" Target="../media/image1020.png"/><Relationship Id="rId81" Type="http://schemas.openxmlformats.org/officeDocument/2006/relationships/customXml" Target="../ink/ink741.xml"/><Relationship Id="rId86" Type="http://schemas.openxmlformats.org/officeDocument/2006/relationships/image" Target="../media/image500.png"/><Relationship Id="rId94" Type="http://schemas.openxmlformats.org/officeDocument/2006/relationships/image" Target="../media/image1090.png"/><Relationship Id="rId99" Type="http://schemas.openxmlformats.org/officeDocument/2006/relationships/customXml" Target="../ink/ink750.xml"/><Relationship Id="rId101" Type="http://schemas.openxmlformats.org/officeDocument/2006/relationships/customXml" Target="../ink/ink751.xml"/><Relationship Id="rId122" Type="http://schemas.openxmlformats.org/officeDocument/2006/relationships/image" Target="../media/image1190.png"/><Relationship Id="rId4" Type="http://schemas.openxmlformats.org/officeDocument/2006/relationships/customXml" Target="../ink/ink703.xml"/><Relationship Id="rId9" Type="http://schemas.openxmlformats.org/officeDocument/2006/relationships/image" Target="../media/image911.png"/><Relationship Id="rId13" Type="http://schemas.openxmlformats.org/officeDocument/2006/relationships/image" Target="../media/image1111.png"/><Relationship Id="rId18" Type="http://schemas.openxmlformats.org/officeDocument/2006/relationships/customXml" Target="../ink/ink710.xml"/><Relationship Id="rId39" Type="http://schemas.openxmlformats.org/officeDocument/2006/relationships/customXml" Target="../ink/ink720.xml"/><Relationship Id="rId109" Type="http://schemas.openxmlformats.org/officeDocument/2006/relationships/customXml" Target="../ink/ink755.xml"/><Relationship Id="rId34" Type="http://schemas.openxmlformats.org/officeDocument/2006/relationships/image" Target="../media/image830.png"/><Relationship Id="rId50" Type="http://schemas.openxmlformats.org/officeDocument/2006/relationships/image" Target="../media/image880.png"/><Relationship Id="rId55" Type="http://schemas.openxmlformats.org/officeDocument/2006/relationships/customXml" Target="../ink/ink728.xml"/><Relationship Id="rId76" Type="http://schemas.openxmlformats.org/officeDocument/2006/relationships/image" Target="../media/image1012.png"/><Relationship Id="rId97" Type="http://schemas.openxmlformats.org/officeDocument/2006/relationships/customXml" Target="../ink/ink749.xml"/><Relationship Id="rId104" Type="http://schemas.openxmlformats.org/officeDocument/2006/relationships/image" Target="../media/image590.png"/><Relationship Id="rId120" Type="http://schemas.openxmlformats.org/officeDocument/2006/relationships/image" Target="../media/image670.png"/><Relationship Id="rId7" Type="http://schemas.openxmlformats.org/officeDocument/2006/relationships/image" Target="../media/image811.png"/><Relationship Id="rId71" Type="http://schemas.openxmlformats.org/officeDocument/2006/relationships/customXml" Target="../ink/ink736.xml"/><Relationship Id="rId92" Type="http://schemas.openxmlformats.org/officeDocument/2006/relationships/image" Target="../media/image1080.png"/><Relationship Id="rId2" Type="http://schemas.openxmlformats.org/officeDocument/2006/relationships/customXml" Target="../ink/ink702.xml"/><Relationship Id="rId29" Type="http://schemas.openxmlformats.org/officeDocument/2006/relationships/customXml" Target="../ink/ink715.xml"/><Relationship Id="rId24" Type="http://schemas.openxmlformats.org/officeDocument/2006/relationships/customXml" Target="../ink/ink713.xml"/><Relationship Id="rId40" Type="http://schemas.openxmlformats.org/officeDocument/2006/relationships/image" Target="../media/image840.png"/><Relationship Id="rId45" Type="http://schemas.openxmlformats.org/officeDocument/2006/relationships/customXml" Target="../ink/ink723.xml"/><Relationship Id="rId66" Type="http://schemas.openxmlformats.org/officeDocument/2006/relationships/image" Target="../media/image960.png"/><Relationship Id="rId87" Type="http://schemas.openxmlformats.org/officeDocument/2006/relationships/customXml" Target="../ink/ink744.xml"/><Relationship Id="rId110" Type="http://schemas.openxmlformats.org/officeDocument/2006/relationships/image" Target="../media/image1150.png"/><Relationship Id="rId115" Type="http://schemas.openxmlformats.org/officeDocument/2006/relationships/customXml" Target="../ink/ink7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0.png"/><Relationship Id="rId18" Type="http://schemas.openxmlformats.org/officeDocument/2006/relationships/customXml" Target="../ink/ink770.xml"/><Relationship Id="rId26" Type="http://schemas.openxmlformats.org/officeDocument/2006/relationships/customXml" Target="../ink/ink774.xml"/><Relationship Id="rId39" Type="http://schemas.openxmlformats.org/officeDocument/2006/relationships/image" Target="../media/image1410.png"/><Relationship Id="rId21" Type="http://schemas.openxmlformats.org/officeDocument/2006/relationships/image" Target="../media/image1320.png"/><Relationship Id="rId34" Type="http://schemas.openxmlformats.org/officeDocument/2006/relationships/customXml" Target="../ink/ink778.xml"/><Relationship Id="rId42" Type="http://schemas.openxmlformats.org/officeDocument/2006/relationships/customXml" Target="../ink/ink782.xml"/><Relationship Id="rId47" Type="http://schemas.openxmlformats.org/officeDocument/2006/relationships/image" Target="../media/image1450.png"/><Relationship Id="rId50" Type="http://schemas.openxmlformats.org/officeDocument/2006/relationships/customXml" Target="../ink/ink786.xml"/><Relationship Id="rId55" Type="http://schemas.openxmlformats.org/officeDocument/2006/relationships/image" Target="../media/image1490.png"/><Relationship Id="rId63" Type="http://schemas.openxmlformats.org/officeDocument/2006/relationships/image" Target="../media/image1530.png"/><Relationship Id="rId7" Type="http://schemas.openxmlformats.org/officeDocument/2006/relationships/image" Target="../media/image1250.png"/><Relationship Id="rId2" Type="http://schemas.openxmlformats.org/officeDocument/2006/relationships/customXml" Target="../ink/ink762.xml"/><Relationship Id="rId16" Type="http://schemas.openxmlformats.org/officeDocument/2006/relationships/customXml" Target="../ink/ink769.xml"/><Relationship Id="rId20" Type="http://schemas.openxmlformats.org/officeDocument/2006/relationships/customXml" Target="../ink/ink771.xml"/><Relationship Id="rId29" Type="http://schemas.openxmlformats.org/officeDocument/2006/relationships/image" Target="../media/image1360.png"/><Relationship Id="rId41" Type="http://schemas.openxmlformats.org/officeDocument/2006/relationships/image" Target="../media/image1420.png"/><Relationship Id="rId54" Type="http://schemas.openxmlformats.org/officeDocument/2006/relationships/customXml" Target="../ink/ink788.xml"/><Relationship Id="rId62" Type="http://schemas.openxmlformats.org/officeDocument/2006/relationships/customXml" Target="../ink/ink7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4.xml"/><Relationship Id="rId11" Type="http://schemas.openxmlformats.org/officeDocument/2006/relationships/image" Target="../media/image1270.png"/><Relationship Id="rId24" Type="http://schemas.openxmlformats.org/officeDocument/2006/relationships/customXml" Target="../ink/ink773.xml"/><Relationship Id="rId32" Type="http://schemas.openxmlformats.org/officeDocument/2006/relationships/customXml" Target="../ink/ink777.xml"/><Relationship Id="rId37" Type="http://schemas.openxmlformats.org/officeDocument/2006/relationships/image" Target="../media/image1400.png"/><Relationship Id="rId40" Type="http://schemas.openxmlformats.org/officeDocument/2006/relationships/customXml" Target="../ink/ink781.xml"/><Relationship Id="rId45" Type="http://schemas.openxmlformats.org/officeDocument/2006/relationships/image" Target="../media/image1440.png"/><Relationship Id="rId53" Type="http://schemas.openxmlformats.org/officeDocument/2006/relationships/image" Target="../media/image1480.png"/><Relationship Id="rId58" Type="http://schemas.openxmlformats.org/officeDocument/2006/relationships/customXml" Target="../ink/ink790.xml"/><Relationship Id="rId5" Type="http://schemas.openxmlformats.org/officeDocument/2006/relationships/image" Target="../media/image1240.png"/><Relationship Id="rId15" Type="http://schemas.openxmlformats.org/officeDocument/2006/relationships/image" Target="../media/image1290.png"/><Relationship Id="rId23" Type="http://schemas.openxmlformats.org/officeDocument/2006/relationships/image" Target="../media/image1330.png"/><Relationship Id="rId28" Type="http://schemas.openxmlformats.org/officeDocument/2006/relationships/customXml" Target="../ink/ink775.xml"/><Relationship Id="rId36" Type="http://schemas.openxmlformats.org/officeDocument/2006/relationships/customXml" Target="../ink/ink779.xml"/><Relationship Id="rId49" Type="http://schemas.openxmlformats.org/officeDocument/2006/relationships/image" Target="../media/image1460.png"/><Relationship Id="rId57" Type="http://schemas.openxmlformats.org/officeDocument/2006/relationships/image" Target="../media/image1500.png"/><Relationship Id="rId61" Type="http://schemas.openxmlformats.org/officeDocument/2006/relationships/image" Target="../media/image1520.png"/><Relationship Id="rId10" Type="http://schemas.openxmlformats.org/officeDocument/2006/relationships/customXml" Target="../ink/ink766.xml"/><Relationship Id="rId19" Type="http://schemas.openxmlformats.org/officeDocument/2006/relationships/image" Target="../media/image1310.png"/><Relationship Id="rId31" Type="http://schemas.openxmlformats.org/officeDocument/2006/relationships/image" Target="../media/image1370.png"/><Relationship Id="rId44" Type="http://schemas.openxmlformats.org/officeDocument/2006/relationships/customXml" Target="../ink/ink783.xml"/><Relationship Id="rId52" Type="http://schemas.openxmlformats.org/officeDocument/2006/relationships/customXml" Target="../ink/ink787.xml"/><Relationship Id="rId60" Type="http://schemas.openxmlformats.org/officeDocument/2006/relationships/customXml" Target="../ink/ink791.xml"/><Relationship Id="rId4" Type="http://schemas.openxmlformats.org/officeDocument/2006/relationships/customXml" Target="../ink/ink763.xml"/><Relationship Id="rId9" Type="http://schemas.openxmlformats.org/officeDocument/2006/relationships/image" Target="../media/image1260.png"/><Relationship Id="rId14" Type="http://schemas.openxmlformats.org/officeDocument/2006/relationships/customXml" Target="../ink/ink768.xml"/><Relationship Id="rId22" Type="http://schemas.openxmlformats.org/officeDocument/2006/relationships/customXml" Target="../ink/ink772.xml"/><Relationship Id="rId27" Type="http://schemas.openxmlformats.org/officeDocument/2006/relationships/image" Target="../media/image1350.png"/><Relationship Id="rId30" Type="http://schemas.openxmlformats.org/officeDocument/2006/relationships/customXml" Target="../ink/ink776.xml"/><Relationship Id="rId35" Type="http://schemas.openxmlformats.org/officeDocument/2006/relationships/image" Target="../media/image1390.png"/><Relationship Id="rId43" Type="http://schemas.openxmlformats.org/officeDocument/2006/relationships/image" Target="../media/image1430.png"/><Relationship Id="rId48" Type="http://schemas.openxmlformats.org/officeDocument/2006/relationships/customXml" Target="../ink/ink785.xml"/><Relationship Id="rId56" Type="http://schemas.openxmlformats.org/officeDocument/2006/relationships/customXml" Target="../ink/ink789.xml"/><Relationship Id="rId64" Type="http://schemas.openxmlformats.org/officeDocument/2006/relationships/image" Target="../media/image77.png"/><Relationship Id="rId8" Type="http://schemas.openxmlformats.org/officeDocument/2006/relationships/customXml" Target="../ink/ink765.xml"/><Relationship Id="rId51" Type="http://schemas.openxmlformats.org/officeDocument/2006/relationships/image" Target="../media/image1470.png"/><Relationship Id="rId3" Type="http://schemas.openxmlformats.org/officeDocument/2006/relationships/image" Target="../media/image1230.png"/><Relationship Id="rId12" Type="http://schemas.openxmlformats.org/officeDocument/2006/relationships/customXml" Target="../ink/ink767.xml"/><Relationship Id="rId17" Type="http://schemas.openxmlformats.org/officeDocument/2006/relationships/image" Target="../media/image1300.png"/><Relationship Id="rId25" Type="http://schemas.openxmlformats.org/officeDocument/2006/relationships/image" Target="../media/image1340.png"/><Relationship Id="rId33" Type="http://schemas.openxmlformats.org/officeDocument/2006/relationships/image" Target="../media/image1380.png"/><Relationship Id="rId38" Type="http://schemas.openxmlformats.org/officeDocument/2006/relationships/customXml" Target="../ink/ink780.xml"/><Relationship Id="rId46" Type="http://schemas.openxmlformats.org/officeDocument/2006/relationships/customXml" Target="../ink/ink784.xml"/><Relationship Id="rId59" Type="http://schemas.openxmlformats.org/officeDocument/2006/relationships/image" Target="../media/image1510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8.png"/><Relationship Id="rId18" Type="http://schemas.openxmlformats.org/officeDocument/2006/relationships/customXml" Target="../ink/ink801.xml"/><Relationship Id="rId26" Type="http://schemas.openxmlformats.org/officeDocument/2006/relationships/customXml" Target="../ink/ink805.xml"/><Relationship Id="rId39" Type="http://schemas.openxmlformats.org/officeDocument/2006/relationships/image" Target="../media/image301.png"/><Relationship Id="rId21" Type="http://schemas.openxmlformats.org/officeDocument/2006/relationships/image" Target="../media/image292.png"/><Relationship Id="rId34" Type="http://schemas.openxmlformats.org/officeDocument/2006/relationships/customXml" Target="../ink/ink809.xml"/><Relationship Id="rId42" Type="http://schemas.openxmlformats.org/officeDocument/2006/relationships/customXml" Target="../ink/ink813.xml"/><Relationship Id="rId47" Type="http://schemas.openxmlformats.org/officeDocument/2006/relationships/image" Target="../media/image305.png"/><Relationship Id="rId50" Type="http://schemas.openxmlformats.org/officeDocument/2006/relationships/customXml" Target="../ink/ink817.xml"/><Relationship Id="rId55" Type="http://schemas.openxmlformats.org/officeDocument/2006/relationships/image" Target="../media/image309.png"/><Relationship Id="rId63" Type="http://schemas.openxmlformats.org/officeDocument/2006/relationships/image" Target="../media/image5.png"/><Relationship Id="rId7" Type="http://schemas.openxmlformats.org/officeDocument/2006/relationships/image" Target="../media/image285.png"/><Relationship Id="rId2" Type="http://schemas.openxmlformats.org/officeDocument/2006/relationships/customXml" Target="../ink/ink793.xml"/><Relationship Id="rId16" Type="http://schemas.openxmlformats.org/officeDocument/2006/relationships/customXml" Target="../ink/ink800.xml"/><Relationship Id="rId20" Type="http://schemas.openxmlformats.org/officeDocument/2006/relationships/customXml" Target="../ink/ink802.xml"/><Relationship Id="rId29" Type="http://schemas.openxmlformats.org/officeDocument/2006/relationships/image" Target="../media/image296.png"/><Relationship Id="rId41" Type="http://schemas.openxmlformats.org/officeDocument/2006/relationships/image" Target="../media/image302.png"/><Relationship Id="rId54" Type="http://schemas.openxmlformats.org/officeDocument/2006/relationships/customXml" Target="../ink/ink819.xml"/><Relationship Id="rId62" Type="http://schemas.openxmlformats.org/officeDocument/2006/relationships/customXml" Target="../ink/ink8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95.xml"/><Relationship Id="rId11" Type="http://schemas.openxmlformats.org/officeDocument/2006/relationships/image" Target="../media/image287.png"/><Relationship Id="rId24" Type="http://schemas.openxmlformats.org/officeDocument/2006/relationships/customXml" Target="../ink/ink804.xml"/><Relationship Id="rId32" Type="http://schemas.openxmlformats.org/officeDocument/2006/relationships/customXml" Target="../ink/ink808.xml"/><Relationship Id="rId37" Type="http://schemas.openxmlformats.org/officeDocument/2006/relationships/image" Target="../media/image300.png"/><Relationship Id="rId40" Type="http://schemas.openxmlformats.org/officeDocument/2006/relationships/customXml" Target="../ink/ink812.xml"/><Relationship Id="rId45" Type="http://schemas.openxmlformats.org/officeDocument/2006/relationships/image" Target="../media/image304.png"/><Relationship Id="rId53" Type="http://schemas.openxmlformats.org/officeDocument/2006/relationships/image" Target="../media/image308.png"/><Relationship Id="rId58" Type="http://schemas.openxmlformats.org/officeDocument/2006/relationships/customXml" Target="../ink/ink821.xml"/><Relationship Id="rId5" Type="http://schemas.openxmlformats.org/officeDocument/2006/relationships/image" Target="../media/image79.png"/><Relationship Id="rId15" Type="http://schemas.openxmlformats.org/officeDocument/2006/relationships/image" Target="../media/image289.png"/><Relationship Id="rId23" Type="http://schemas.openxmlformats.org/officeDocument/2006/relationships/image" Target="../media/image293.png"/><Relationship Id="rId28" Type="http://schemas.openxmlformats.org/officeDocument/2006/relationships/customXml" Target="../ink/ink806.xml"/><Relationship Id="rId36" Type="http://schemas.openxmlformats.org/officeDocument/2006/relationships/customXml" Target="../ink/ink810.xml"/><Relationship Id="rId49" Type="http://schemas.openxmlformats.org/officeDocument/2006/relationships/image" Target="../media/image306.png"/><Relationship Id="rId57" Type="http://schemas.openxmlformats.org/officeDocument/2006/relationships/image" Target="../media/image310.png"/><Relationship Id="rId61" Type="http://schemas.openxmlformats.org/officeDocument/2006/relationships/image" Target="../media/image312.png"/><Relationship Id="rId10" Type="http://schemas.openxmlformats.org/officeDocument/2006/relationships/customXml" Target="../ink/ink797.xml"/><Relationship Id="rId19" Type="http://schemas.openxmlformats.org/officeDocument/2006/relationships/image" Target="../media/image291.png"/><Relationship Id="rId31" Type="http://schemas.openxmlformats.org/officeDocument/2006/relationships/image" Target="../media/image297.png"/><Relationship Id="rId44" Type="http://schemas.openxmlformats.org/officeDocument/2006/relationships/customXml" Target="../ink/ink814.xml"/><Relationship Id="rId52" Type="http://schemas.openxmlformats.org/officeDocument/2006/relationships/customXml" Target="../ink/ink818.xml"/><Relationship Id="rId60" Type="http://schemas.openxmlformats.org/officeDocument/2006/relationships/customXml" Target="../ink/ink822.xml"/><Relationship Id="rId4" Type="http://schemas.openxmlformats.org/officeDocument/2006/relationships/customXml" Target="../ink/ink794.xml"/><Relationship Id="rId9" Type="http://schemas.openxmlformats.org/officeDocument/2006/relationships/image" Target="../media/image286.png"/><Relationship Id="rId14" Type="http://schemas.openxmlformats.org/officeDocument/2006/relationships/customXml" Target="../ink/ink799.xml"/><Relationship Id="rId22" Type="http://schemas.openxmlformats.org/officeDocument/2006/relationships/customXml" Target="../ink/ink803.xml"/><Relationship Id="rId27" Type="http://schemas.openxmlformats.org/officeDocument/2006/relationships/image" Target="../media/image295.png"/><Relationship Id="rId30" Type="http://schemas.openxmlformats.org/officeDocument/2006/relationships/customXml" Target="../ink/ink807.xml"/><Relationship Id="rId35" Type="http://schemas.openxmlformats.org/officeDocument/2006/relationships/image" Target="../media/image299.png"/><Relationship Id="rId43" Type="http://schemas.openxmlformats.org/officeDocument/2006/relationships/image" Target="../media/image303.png"/><Relationship Id="rId48" Type="http://schemas.openxmlformats.org/officeDocument/2006/relationships/customXml" Target="../ink/ink816.xml"/><Relationship Id="rId56" Type="http://schemas.openxmlformats.org/officeDocument/2006/relationships/customXml" Target="../ink/ink820.xml"/><Relationship Id="rId8" Type="http://schemas.openxmlformats.org/officeDocument/2006/relationships/customXml" Target="../ink/ink796.xml"/><Relationship Id="rId51" Type="http://schemas.openxmlformats.org/officeDocument/2006/relationships/image" Target="../media/image307.png"/><Relationship Id="rId3" Type="http://schemas.openxmlformats.org/officeDocument/2006/relationships/image" Target="../media/image78.png"/><Relationship Id="rId12" Type="http://schemas.openxmlformats.org/officeDocument/2006/relationships/customXml" Target="../ink/ink798.xml"/><Relationship Id="rId17" Type="http://schemas.openxmlformats.org/officeDocument/2006/relationships/image" Target="../media/image290.png"/><Relationship Id="rId25" Type="http://schemas.openxmlformats.org/officeDocument/2006/relationships/image" Target="../media/image294.png"/><Relationship Id="rId33" Type="http://schemas.openxmlformats.org/officeDocument/2006/relationships/image" Target="../media/image298.png"/><Relationship Id="rId38" Type="http://schemas.openxmlformats.org/officeDocument/2006/relationships/customXml" Target="../ink/ink811.xml"/><Relationship Id="rId46" Type="http://schemas.openxmlformats.org/officeDocument/2006/relationships/customXml" Target="../ink/ink815.xml"/><Relationship Id="rId59" Type="http://schemas.openxmlformats.org/officeDocument/2006/relationships/image" Target="../media/image31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image" Target="NULL"/><Relationship Id="rId42" Type="http://schemas.openxmlformats.org/officeDocument/2006/relationships/customXml" Target="../ink/ink20.xml"/><Relationship Id="rId63" Type="http://schemas.openxmlformats.org/officeDocument/2006/relationships/image" Target="NULL"/><Relationship Id="rId84" Type="http://schemas.openxmlformats.org/officeDocument/2006/relationships/customXml" Target="../ink/ink41.xml"/><Relationship Id="rId138" Type="http://schemas.openxmlformats.org/officeDocument/2006/relationships/image" Target="NULL"/><Relationship Id="rId159" Type="http://schemas.openxmlformats.org/officeDocument/2006/relationships/customXml" Target="../ink/ink79.xml"/><Relationship Id="rId170" Type="http://schemas.openxmlformats.org/officeDocument/2006/relationships/image" Target="NULL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26" Type="http://schemas.openxmlformats.org/officeDocument/2006/relationships/image" Target="../media/image5.png"/><Relationship Id="rId247" Type="http://schemas.openxmlformats.org/officeDocument/2006/relationships/customXml" Target="../ink/ink127.xml"/><Relationship Id="rId107" Type="http://schemas.openxmlformats.org/officeDocument/2006/relationships/customXml" Target="../ink/ink53.xml"/><Relationship Id="rId11" Type="http://schemas.openxmlformats.org/officeDocument/2006/relationships/image" Target="NULL"/><Relationship Id="rId32" Type="http://schemas.openxmlformats.org/officeDocument/2006/relationships/customXml" Target="../ink/ink15.xml"/><Relationship Id="rId53" Type="http://schemas.openxmlformats.org/officeDocument/2006/relationships/image" Target="NULL"/><Relationship Id="rId74" Type="http://schemas.openxmlformats.org/officeDocument/2006/relationships/customXml" Target="../ink/ink36.xml"/><Relationship Id="rId128" Type="http://schemas.openxmlformats.org/officeDocument/2006/relationships/image" Target="NULL"/><Relationship Id="rId149" Type="http://schemas.openxmlformats.org/officeDocument/2006/relationships/customXml" Target="../ink/ink74.xml"/><Relationship Id="rId5" Type="http://schemas.openxmlformats.org/officeDocument/2006/relationships/image" Target="NULL"/><Relationship Id="rId95" Type="http://schemas.openxmlformats.org/officeDocument/2006/relationships/customXml" Target="../ink/ink47.xml"/><Relationship Id="rId160" Type="http://schemas.openxmlformats.org/officeDocument/2006/relationships/image" Target="NULL"/><Relationship Id="rId181" Type="http://schemas.openxmlformats.org/officeDocument/2006/relationships/customXml" Target="../ink/ink90.xml"/><Relationship Id="rId216" Type="http://schemas.openxmlformats.org/officeDocument/2006/relationships/image" Target="NULL"/><Relationship Id="rId237" Type="http://schemas.openxmlformats.org/officeDocument/2006/relationships/customXml" Target="../ink/ink118.xml"/><Relationship Id="rId258" Type="http://schemas.openxmlformats.org/officeDocument/2006/relationships/customXml" Target="../ink/ink137.xml"/><Relationship Id="rId22" Type="http://schemas.openxmlformats.org/officeDocument/2006/relationships/customXml" Target="../ink/ink10.xml"/><Relationship Id="rId43" Type="http://schemas.openxmlformats.org/officeDocument/2006/relationships/image" Target="NULL"/><Relationship Id="rId64" Type="http://schemas.openxmlformats.org/officeDocument/2006/relationships/customXml" Target="../ink/ink31.xml"/><Relationship Id="rId118" Type="http://schemas.openxmlformats.org/officeDocument/2006/relationships/image" Target="NULL"/><Relationship Id="rId139" Type="http://schemas.openxmlformats.org/officeDocument/2006/relationships/customXml" Target="../ink/ink69.xml"/><Relationship Id="rId85" Type="http://schemas.openxmlformats.org/officeDocument/2006/relationships/image" Target="NULL"/><Relationship Id="rId150" Type="http://schemas.openxmlformats.org/officeDocument/2006/relationships/image" Target="NULL"/><Relationship Id="rId171" Type="http://schemas.openxmlformats.org/officeDocument/2006/relationships/customXml" Target="../ink/ink85.xml"/><Relationship Id="rId192" Type="http://schemas.openxmlformats.org/officeDocument/2006/relationships/image" Target="NULL"/><Relationship Id="rId206" Type="http://schemas.openxmlformats.org/officeDocument/2006/relationships/image" Target="NULL"/><Relationship Id="rId227" Type="http://schemas.openxmlformats.org/officeDocument/2006/relationships/customXml" Target="../ink/ink113.xml"/><Relationship Id="rId248" Type="http://schemas.openxmlformats.org/officeDocument/2006/relationships/customXml" Target="../ink/ink128.xml"/><Relationship Id="rId12" Type="http://schemas.openxmlformats.org/officeDocument/2006/relationships/customXml" Target="../ink/ink5.xml"/><Relationship Id="rId33" Type="http://schemas.openxmlformats.org/officeDocument/2006/relationships/image" Target="NULL"/><Relationship Id="rId108" Type="http://schemas.openxmlformats.org/officeDocument/2006/relationships/image" Target="NULL"/><Relationship Id="rId129" Type="http://schemas.openxmlformats.org/officeDocument/2006/relationships/customXml" Target="../ink/ink64.xml"/><Relationship Id="rId54" Type="http://schemas.openxmlformats.org/officeDocument/2006/relationships/customXml" Target="../ink/ink26.xml"/><Relationship Id="rId75" Type="http://schemas.openxmlformats.org/officeDocument/2006/relationships/image" Target="NULL"/><Relationship Id="rId96" Type="http://schemas.openxmlformats.org/officeDocument/2006/relationships/image" Target="NULL"/><Relationship Id="rId140" Type="http://schemas.openxmlformats.org/officeDocument/2006/relationships/image" Target="NULL"/><Relationship Id="rId161" Type="http://schemas.openxmlformats.org/officeDocument/2006/relationships/customXml" Target="../ink/ink80.xml"/><Relationship Id="rId182" Type="http://schemas.openxmlformats.org/officeDocument/2006/relationships/image" Target="NULL"/><Relationship Id="rId217" Type="http://schemas.openxmlformats.org/officeDocument/2006/relationships/customXml" Target="../ink/ink1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212" Type="http://schemas.openxmlformats.org/officeDocument/2006/relationships/image" Target="NULL"/><Relationship Id="rId233" Type="http://schemas.openxmlformats.org/officeDocument/2006/relationships/customXml" Target="../ink/ink116.xml"/><Relationship Id="rId238" Type="http://schemas.openxmlformats.org/officeDocument/2006/relationships/image" Target="../media/image11.png"/><Relationship Id="rId254" Type="http://schemas.openxmlformats.org/officeDocument/2006/relationships/customXml" Target="../ink/ink133.xml"/><Relationship Id="rId259" Type="http://schemas.openxmlformats.org/officeDocument/2006/relationships/customXml" Target="../ink/ink138.xml"/><Relationship Id="rId23" Type="http://schemas.openxmlformats.org/officeDocument/2006/relationships/image" Target="NULL"/><Relationship Id="rId28" Type="http://schemas.openxmlformats.org/officeDocument/2006/relationships/customXml" Target="../ink/ink13.xml"/><Relationship Id="rId49" Type="http://schemas.openxmlformats.org/officeDocument/2006/relationships/image" Target="NULL"/><Relationship Id="rId114" Type="http://schemas.openxmlformats.org/officeDocument/2006/relationships/image" Target="NULL"/><Relationship Id="rId119" Type="http://schemas.openxmlformats.org/officeDocument/2006/relationships/customXml" Target="../ink/ink59.xml"/><Relationship Id="rId44" Type="http://schemas.openxmlformats.org/officeDocument/2006/relationships/customXml" Target="../ink/ink21.xml"/><Relationship Id="rId60" Type="http://schemas.openxmlformats.org/officeDocument/2006/relationships/customXml" Target="../ink/ink29.xml"/><Relationship Id="rId65" Type="http://schemas.openxmlformats.org/officeDocument/2006/relationships/image" Target="NULL"/><Relationship Id="rId81" Type="http://schemas.openxmlformats.org/officeDocument/2006/relationships/image" Target="NULL"/><Relationship Id="rId86" Type="http://schemas.openxmlformats.org/officeDocument/2006/relationships/customXml" Target="../ink/ink42.xml"/><Relationship Id="rId130" Type="http://schemas.openxmlformats.org/officeDocument/2006/relationships/image" Target="NULL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NULL"/><Relationship Id="rId177" Type="http://schemas.openxmlformats.org/officeDocument/2006/relationships/customXml" Target="../ink/ink88.xml"/><Relationship Id="rId198" Type="http://schemas.openxmlformats.org/officeDocument/2006/relationships/image" Target="NULL"/><Relationship Id="rId172" Type="http://schemas.openxmlformats.org/officeDocument/2006/relationships/image" Target="NULL"/><Relationship Id="rId193" Type="http://schemas.openxmlformats.org/officeDocument/2006/relationships/customXml" Target="../ink/ink96.xml"/><Relationship Id="rId202" Type="http://schemas.openxmlformats.org/officeDocument/2006/relationships/image" Target="NULL"/><Relationship Id="rId207" Type="http://schemas.openxmlformats.org/officeDocument/2006/relationships/customXml" Target="../ink/ink103.xml"/><Relationship Id="rId223" Type="http://schemas.openxmlformats.org/officeDocument/2006/relationships/customXml" Target="../ink/ink111.xml"/><Relationship Id="rId228" Type="http://schemas.openxmlformats.org/officeDocument/2006/relationships/image" Target="../media/image6.png"/><Relationship Id="rId244" Type="http://schemas.openxmlformats.org/officeDocument/2006/relationships/customXml" Target="../ink/ink124.xml"/><Relationship Id="rId249" Type="http://schemas.openxmlformats.org/officeDocument/2006/relationships/customXml" Target="../ink/ink129.xml"/><Relationship Id="rId13" Type="http://schemas.openxmlformats.org/officeDocument/2006/relationships/image" Target="NULL"/><Relationship Id="rId18" Type="http://schemas.openxmlformats.org/officeDocument/2006/relationships/customXml" Target="../ink/ink8.xml"/><Relationship Id="rId39" Type="http://schemas.openxmlformats.org/officeDocument/2006/relationships/image" Target="NULL"/><Relationship Id="rId109" Type="http://schemas.openxmlformats.org/officeDocument/2006/relationships/customXml" Target="../ink/ink54.xml"/><Relationship Id="rId260" Type="http://schemas.openxmlformats.org/officeDocument/2006/relationships/customXml" Target="../ink/ink139.xml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NULL"/><Relationship Id="rId76" Type="http://schemas.openxmlformats.org/officeDocument/2006/relationships/customXml" Target="../ink/ink37.xml"/><Relationship Id="rId97" Type="http://schemas.openxmlformats.org/officeDocument/2006/relationships/customXml" Target="../ink/ink48.xml"/><Relationship Id="rId104" Type="http://schemas.openxmlformats.org/officeDocument/2006/relationships/image" Target="NULL"/><Relationship Id="rId120" Type="http://schemas.openxmlformats.org/officeDocument/2006/relationships/image" Target="NULL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NULL"/><Relationship Id="rId167" Type="http://schemas.openxmlformats.org/officeDocument/2006/relationships/customXml" Target="../ink/ink83.xml"/><Relationship Id="rId188" Type="http://schemas.openxmlformats.org/officeDocument/2006/relationships/image" Target="NUL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45.xml"/><Relationship Id="rId162" Type="http://schemas.openxmlformats.org/officeDocument/2006/relationships/image" Target="NULL"/><Relationship Id="rId183" Type="http://schemas.openxmlformats.org/officeDocument/2006/relationships/customXml" Target="../ink/ink91.xml"/><Relationship Id="rId213" Type="http://schemas.openxmlformats.org/officeDocument/2006/relationships/customXml" Target="../ink/ink106.xml"/><Relationship Id="rId218" Type="http://schemas.openxmlformats.org/officeDocument/2006/relationships/image" Target="NULL"/><Relationship Id="rId234" Type="http://schemas.openxmlformats.org/officeDocument/2006/relationships/image" Target="../media/image9.png"/><Relationship Id="rId239" Type="http://schemas.openxmlformats.org/officeDocument/2006/relationships/customXml" Target="../ink/ink119.xml"/><Relationship Id="rId2" Type="http://schemas.openxmlformats.org/officeDocument/2006/relationships/customXml" Target="../ink/ink1.xml"/><Relationship Id="rId29" Type="http://schemas.openxmlformats.org/officeDocument/2006/relationships/image" Target="NULL"/><Relationship Id="rId250" Type="http://schemas.openxmlformats.org/officeDocument/2006/relationships/customXml" Target="../ink/ink130.xml"/><Relationship Id="rId255" Type="http://schemas.openxmlformats.org/officeDocument/2006/relationships/customXml" Target="../ink/ink134.xml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NULL"/><Relationship Id="rId66" Type="http://schemas.openxmlformats.org/officeDocument/2006/relationships/customXml" Target="../ink/ink32.xml"/><Relationship Id="rId87" Type="http://schemas.openxmlformats.org/officeDocument/2006/relationships/image" Target="NULL"/><Relationship Id="rId110" Type="http://schemas.openxmlformats.org/officeDocument/2006/relationships/image" Target="NULL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NULL"/><Relationship Id="rId157" Type="http://schemas.openxmlformats.org/officeDocument/2006/relationships/customXml" Target="../ink/ink78.xml"/><Relationship Id="rId178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40.xml"/><Relationship Id="rId152" Type="http://schemas.openxmlformats.org/officeDocument/2006/relationships/image" Target="NULL"/><Relationship Id="rId173" Type="http://schemas.openxmlformats.org/officeDocument/2006/relationships/customXml" Target="../ink/ink86.xml"/><Relationship Id="rId194" Type="http://schemas.openxmlformats.org/officeDocument/2006/relationships/image" Target="NULL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208" Type="http://schemas.openxmlformats.org/officeDocument/2006/relationships/image" Target="NULL"/><Relationship Id="rId229" Type="http://schemas.openxmlformats.org/officeDocument/2006/relationships/customXml" Target="../ink/ink114.xml"/><Relationship Id="rId19" Type="http://schemas.openxmlformats.org/officeDocument/2006/relationships/image" Target="NULL"/><Relationship Id="rId224" Type="http://schemas.openxmlformats.org/officeDocument/2006/relationships/image" Target="../media/image4.png"/><Relationship Id="rId240" Type="http://schemas.openxmlformats.org/officeDocument/2006/relationships/customXml" Target="../ink/ink120.xml"/><Relationship Id="rId245" Type="http://schemas.openxmlformats.org/officeDocument/2006/relationships/customXml" Target="../ink/ink125.xml"/><Relationship Id="rId261" Type="http://schemas.openxmlformats.org/officeDocument/2006/relationships/image" Target="../media/image13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NULL"/><Relationship Id="rId56" Type="http://schemas.openxmlformats.org/officeDocument/2006/relationships/customXml" Target="../ink/ink27.xml"/><Relationship Id="rId77" Type="http://schemas.openxmlformats.org/officeDocument/2006/relationships/image" Target="NULL"/><Relationship Id="rId100" Type="http://schemas.openxmlformats.org/officeDocument/2006/relationships/image" Target="NULL"/><Relationship Id="rId105" Type="http://schemas.openxmlformats.org/officeDocument/2006/relationships/customXml" Target="../ink/ink52.xml"/><Relationship Id="rId126" Type="http://schemas.openxmlformats.org/officeDocument/2006/relationships/image" Target="NULL"/><Relationship Id="rId147" Type="http://schemas.openxmlformats.org/officeDocument/2006/relationships/customXml" Target="../ink/ink73.xml"/><Relationship Id="rId168" Type="http://schemas.openxmlformats.org/officeDocument/2006/relationships/image" Target="NULL"/><Relationship Id="rId8" Type="http://schemas.openxmlformats.org/officeDocument/2006/relationships/customXml" Target="../ink/ink3.xml"/><Relationship Id="rId51" Type="http://schemas.openxmlformats.org/officeDocument/2006/relationships/image" Target="NULL"/><Relationship Id="rId72" Type="http://schemas.openxmlformats.org/officeDocument/2006/relationships/customXml" Target="../ink/ink35.xml"/><Relationship Id="rId93" Type="http://schemas.openxmlformats.org/officeDocument/2006/relationships/image" Target="NULL"/><Relationship Id="rId98" Type="http://schemas.openxmlformats.org/officeDocument/2006/relationships/image" Target="NULL"/><Relationship Id="rId121" Type="http://schemas.openxmlformats.org/officeDocument/2006/relationships/customXml" Target="../ink/ink60.xml"/><Relationship Id="rId142" Type="http://schemas.openxmlformats.org/officeDocument/2006/relationships/image" Target="NULL"/><Relationship Id="rId163" Type="http://schemas.openxmlformats.org/officeDocument/2006/relationships/customXml" Target="../ink/ink81.xml"/><Relationship Id="rId184" Type="http://schemas.openxmlformats.org/officeDocument/2006/relationships/image" Target="NULL"/><Relationship Id="rId189" Type="http://schemas.openxmlformats.org/officeDocument/2006/relationships/customXml" Target="../ink/ink94.xml"/><Relationship Id="rId219" Type="http://schemas.openxmlformats.org/officeDocument/2006/relationships/customXml" Target="../ink/ink109.xml"/><Relationship Id="rId214" Type="http://schemas.openxmlformats.org/officeDocument/2006/relationships/image" Target="NULL"/><Relationship Id="rId230" Type="http://schemas.openxmlformats.org/officeDocument/2006/relationships/image" Target="../media/image7.png"/><Relationship Id="rId235" Type="http://schemas.openxmlformats.org/officeDocument/2006/relationships/customXml" Target="../ink/ink117.xml"/><Relationship Id="rId251" Type="http://schemas.openxmlformats.org/officeDocument/2006/relationships/customXml" Target="../ink/ink131.xml"/><Relationship Id="rId256" Type="http://schemas.openxmlformats.org/officeDocument/2006/relationships/customXml" Target="../ink/ink135.xml"/><Relationship Id="rId25" Type="http://schemas.openxmlformats.org/officeDocument/2006/relationships/image" Target="NULL"/><Relationship Id="rId46" Type="http://schemas.openxmlformats.org/officeDocument/2006/relationships/customXml" Target="../ink/ink22.xml"/><Relationship Id="rId67" Type="http://schemas.openxmlformats.org/officeDocument/2006/relationships/image" Target="NULL"/><Relationship Id="rId116" Type="http://schemas.openxmlformats.org/officeDocument/2006/relationships/image" Target="NULL"/><Relationship Id="rId137" Type="http://schemas.openxmlformats.org/officeDocument/2006/relationships/customXml" Target="../ink/ink68.xml"/><Relationship Id="rId158" Type="http://schemas.openxmlformats.org/officeDocument/2006/relationships/image" Target="NULL"/><Relationship Id="rId20" Type="http://schemas.openxmlformats.org/officeDocument/2006/relationships/customXml" Target="../ink/ink9.xml"/><Relationship Id="rId41" Type="http://schemas.openxmlformats.org/officeDocument/2006/relationships/image" Target="NULL"/><Relationship Id="rId62" Type="http://schemas.openxmlformats.org/officeDocument/2006/relationships/customXml" Target="../ink/ink30.xml"/><Relationship Id="rId83" Type="http://schemas.openxmlformats.org/officeDocument/2006/relationships/image" Target="NULL"/><Relationship Id="rId88" Type="http://schemas.openxmlformats.org/officeDocument/2006/relationships/customXml" Target="../ink/ink43.xml"/><Relationship Id="rId111" Type="http://schemas.openxmlformats.org/officeDocument/2006/relationships/customXml" Target="../ink/ink55.xml"/><Relationship Id="rId132" Type="http://schemas.openxmlformats.org/officeDocument/2006/relationships/image" Target="NULL"/><Relationship Id="rId153" Type="http://schemas.openxmlformats.org/officeDocument/2006/relationships/customXml" Target="../ink/ink76.xml"/><Relationship Id="rId174" Type="http://schemas.openxmlformats.org/officeDocument/2006/relationships/image" Target="NULL"/><Relationship Id="rId179" Type="http://schemas.openxmlformats.org/officeDocument/2006/relationships/customXml" Target="../ink/ink89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190" Type="http://schemas.openxmlformats.org/officeDocument/2006/relationships/image" Target="NULL"/><Relationship Id="rId204" Type="http://schemas.openxmlformats.org/officeDocument/2006/relationships/image" Target="NULL"/><Relationship Id="rId220" Type="http://schemas.openxmlformats.org/officeDocument/2006/relationships/image" Target="NULL"/><Relationship Id="rId225" Type="http://schemas.openxmlformats.org/officeDocument/2006/relationships/customXml" Target="../ink/ink112.xml"/><Relationship Id="rId241" Type="http://schemas.openxmlformats.org/officeDocument/2006/relationships/customXml" Target="../ink/ink121.xml"/><Relationship Id="rId246" Type="http://schemas.openxmlformats.org/officeDocument/2006/relationships/customXml" Target="../ink/ink126.xml"/><Relationship Id="rId15" Type="http://schemas.openxmlformats.org/officeDocument/2006/relationships/image" Target="NULL"/><Relationship Id="rId36" Type="http://schemas.openxmlformats.org/officeDocument/2006/relationships/customXml" Target="../ink/ink17.xml"/><Relationship Id="rId57" Type="http://schemas.openxmlformats.org/officeDocument/2006/relationships/image" Target="NULL"/><Relationship Id="rId106" Type="http://schemas.openxmlformats.org/officeDocument/2006/relationships/image" Target="NULL"/><Relationship Id="rId127" Type="http://schemas.openxmlformats.org/officeDocument/2006/relationships/customXml" Target="../ink/ink63.xml"/><Relationship Id="rId10" Type="http://schemas.openxmlformats.org/officeDocument/2006/relationships/customXml" Target="../ink/ink4.xml"/><Relationship Id="rId31" Type="http://schemas.openxmlformats.org/officeDocument/2006/relationships/image" Target="NULL"/><Relationship Id="rId52" Type="http://schemas.openxmlformats.org/officeDocument/2006/relationships/customXml" Target="../ink/ink25.xml"/><Relationship Id="rId73" Type="http://schemas.openxmlformats.org/officeDocument/2006/relationships/image" Target="NULL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NULL"/><Relationship Id="rId143" Type="http://schemas.openxmlformats.org/officeDocument/2006/relationships/customXml" Target="../ink/ink71.xml"/><Relationship Id="rId148" Type="http://schemas.openxmlformats.org/officeDocument/2006/relationships/image" Target="NULL"/><Relationship Id="rId164" Type="http://schemas.openxmlformats.org/officeDocument/2006/relationships/image" Target="NULL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9" Type="http://schemas.openxmlformats.org/officeDocument/2006/relationships/image" Target="NULL"/><Relationship Id="rId4" Type="http://schemas.openxmlformats.org/officeDocument/2006/relationships/image" Target="NULL"/><Relationship Id="rId180" Type="http://schemas.openxmlformats.org/officeDocument/2006/relationships/image" Target="NULL"/><Relationship Id="rId210" Type="http://schemas.openxmlformats.org/officeDocument/2006/relationships/image" Target="NULL"/><Relationship Id="rId215" Type="http://schemas.openxmlformats.org/officeDocument/2006/relationships/customXml" Target="../ink/ink107.xml"/><Relationship Id="rId236" Type="http://schemas.openxmlformats.org/officeDocument/2006/relationships/image" Target="../media/image10.png"/><Relationship Id="rId257" Type="http://schemas.openxmlformats.org/officeDocument/2006/relationships/customXml" Target="../ink/ink136.xml"/><Relationship Id="rId26" Type="http://schemas.openxmlformats.org/officeDocument/2006/relationships/customXml" Target="../ink/ink12.xml"/><Relationship Id="rId231" Type="http://schemas.openxmlformats.org/officeDocument/2006/relationships/customXml" Target="../ink/ink115.xml"/><Relationship Id="rId252" Type="http://schemas.openxmlformats.org/officeDocument/2006/relationships/customXml" Target="../ink/ink132.xml"/><Relationship Id="rId47" Type="http://schemas.openxmlformats.org/officeDocument/2006/relationships/image" Target="NULL"/><Relationship Id="rId68" Type="http://schemas.openxmlformats.org/officeDocument/2006/relationships/customXml" Target="../ink/ink33.xml"/><Relationship Id="rId89" Type="http://schemas.openxmlformats.org/officeDocument/2006/relationships/image" Target="NULL"/><Relationship Id="rId112" Type="http://schemas.openxmlformats.org/officeDocument/2006/relationships/image" Target="NULL"/><Relationship Id="rId133" Type="http://schemas.openxmlformats.org/officeDocument/2006/relationships/customXml" Target="../ink/ink66.xml"/><Relationship Id="rId154" Type="http://schemas.openxmlformats.org/officeDocument/2006/relationships/image" Target="NULL"/><Relationship Id="rId175" Type="http://schemas.openxmlformats.org/officeDocument/2006/relationships/customXml" Target="../ink/ink87.xml"/><Relationship Id="rId196" Type="http://schemas.openxmlformats.org/officeDocument/2006/relationships/image" Target="NULL"/><Relationship Id="rId200" Type="http://schemas.openxmlformats.org/officeDocument/2006/relationships/image" Target="NULL"/><Relationship Id="rId16" Type="http://schemas.openxmlformats.org/officeDocument/2006/relationships/customXml" Target="../ink/ink7.xml"/><Relationship Id="rId221" Type="http://schemas.openxmlformats.org/officeDocument/2006/relationships/customXml" Target="../ink/ink110.xml"/><Relationship Id="rId242" Type="http://schemas.openxmlformats.org/officeDocument/2006/relationships/customXml" Target="../ink/ink122.xml"/><Relationship Id="rId37" Type="http://schemas.openxmlformats.org/officeDocument/2006/relationships/image" Target="NULL"/><Relationship Id="rId58" Type="http://schemas.openxmlformats.org/officeDocument/2006/relationships/customXml" Target="../ink/ink28.xml"/><Relationship Id="rId79" Type="http://schemas.openxmlformats.org/officeDocument/2006/relationships/image" Target="NULL"/><Relationship Id="rId102" Type="http://schemas.openxmlformats.org/officeDocument/2006/relationships/image" Target="NULL"/><Relationship Id="rId123" Type="http://schemas.openxmlformats.org/officeDocument/2006/relationships/customXml" Target="../ink/ink61.xml"/><Relationship Id="rId144" Type="http://schemas.openxmlformats.org/officeDocument/2006/relationships/image" Target="NULL"/><Relationship Id="rId90" Type="http://schemas.openxmlformats.org/officeDocument/2006/relationships/customXml" Target="../ink/ink44.xml"/><Relationship Id="rId165" Type="http://schemas.openxmlformats.org/officeDocument/2006/relationships/customXml" Target="../ink/ink82.xml"/><Relationship Id="rId186" Type="http://schemas.openxmlformats.org/officeDocument/2006/relationships/image" Target="NULL"/><Relationship Id="rId211" Type="http://schemas.openxmlformats.org/officeDocument/2006/relationships/customXml" Target="../ink/ink105.xml"/><Relationship Id="rId232" Type="http://schemas.openxmlformats.org/officeDocument/2006/relationships/image" Target="../media/image8.png"/><Relationship Id="rId253" Type="http://schemas.openxmlformats.org/officeDocument/2006/relationships/image" Target="../media/image12.png"/><Relationship Id="rId27" Type="http://schemas.openxmlformats.org/officeDocument/2006/relationships/image" Target="NULL"/><Relationship Id="rId48" Type="http://schemas.openxmlformats.org/officeDocument/2006/relationships/customXml" Target="../ink/ink23.xml"/><Relationship Id="rId69" Type="http://schemas.openxmlformats.org/officeDocument/2006/relationships/image" Target="NULL"/><Relationship Id="rId113" Type="http://schemas.openxmlformats.org/officeDocument/2006/relationships/customXml" Target="../ink/ink56.xml"/><Relationship Id="rId134" Type="http://schemas.openxmlformats.org/officeDocument/2006/relationships/image" Target="NULL"/><Relationship Id="rId80" Type="http://schemas.openxmlformats.org/officeDocument/2006/relationships/customXml" Target="../ink/ink39.xml"/><Relationship Id="rId155" Type="http://schemas.openxmlformats.org/officeDocument/2006/relationships/customXml" Target="../ink/ink77.xml"/><Relationship Id="rId176" Type="http://schemas.openxmlformats.org/officeDocument/2006/relationships/image" Target="NULL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3.png"/><Relationship Id="rId243" Type="http://schemas.openxmlformats.org/officeDocument/2006/relationships/customXml" Target="../ink/ink123.xml"/><Relationship Id="rId17" Type="http://schemas.openxmlformats.org/officeDocument/2006/relationships/image" Target="NULL"/><Relationship Id="rId38" Type="http://schemas.openxmlformats.org/officeDocument/2006/relationships/customXml" Target="../ink/ink18.xml"/><Relationship Id="rId59" Type="http://schemas.openxmlformats.org/officeDocument/2006/relationships/image" Target="NULL"/><Relationship Id="rId103" Type="http://schemas.openxmlformats.org/officeDocument/2006/relationships/customXml" Target="../ink/ink51.xml"/><Relationship Id="rId124" Type="http://schemas.openxmlformats.org/officeDocument/2006/relationships/image" Target="NULL"/><Relationship Id="rId70" Type="http://schemas.openxmlformats.org/officeDocument/2006/relationships/customXml" Target="../ink/ink34.xml"/><Relationship Id="rId91" Type="http://schemas.openxmlformats.org/officeDocument/2006/relationships/image" Target="NULL"/><Relationship Id="rId145" Type="http://schemas.openxmlformats.org/officeDocument/2006/relationships/customXml" Target="../ink/ink72.xml"/><Relationship Id="rId166" Type="http://schemas.openxmlformats.org/officeDocument/2006/relationships/image" Target="NULL"/><Relationship Id="rId187" Type="http://schemas.openxmlformats.org/officeDocument/2006/relationships/customXml" Target="../ink/ink93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10.png"/><Relationship Id="rId117" Type="http://schemas.openxmlformats.org/officeDocument/2006/relationships/customXml" Target="../ink/ink197.xml"/><Relationship Id="rId21" Type="http://schemas.openxmlformats.org/officeDocument/2006/relationships/customXml" Target="../ink/ink149.xml"/><Relationship Id="rId42" Type="http://schemas.openxmlformats.org/officeDocument/2006/relationships/image" Target="../media/image28.png"/><Relationship Id="rId47" Type="http://schemas.openxmlformats.org/officeDocument/2006/relationships/customXml" Target="../ink/ink162.xml"/><Relationship Id="rId63" Type="http://schemas.openxmlformats.org/officeDocument/2006/relationships/customXml" Target="../ink/ink170.xml"/><Relationship Id="rId68" Type="http://schemas.openxmlformats.org/officeDocument/2006/relationships/image" Target="../media/image41.png"/><Relationship Id="rId84" Type="http://schemas.openxmlformats.org/officeDocument/2006/relationships/image" Target="../media/image49.png"/><Relationship Id="rId89" Type="http://schemas.openxmlformats.org/officeDocument/2006/relationships/customXml" Target="../ink/ink183.xml"/><Relationship Id="rId112" Type="http://schemas.openxmlformats.org/officeDocument/2006/relationships/image" Target="../media/image63.png"/><Relationship Id="rId16" Type="http://schemas.openxmlformats.org/officeDocument/2006/relationships/image" Target="../media/image21.png"/><Relationship Id="rId107" Type="http://schemas.openxmlformats.org/officeDocument/2006/relationships/customXml" Target="../ink/ink192.xml"/><Relationship Id="rId11" Type="http://schemas.openxmlformats.org/officeDocument/2006/relationships/customXml" Target="../ink/ink144.xml"/><Relationship Id="rId32" Type="http://schemas.openxmlformats.org/officeDocument/2006/relationships/image" Target="../media/image2310.png"/><Relationship Id="rId37" Type="http://schemas.openxmlformats.org/officeDocument/2006/relationships/customXml" Target="../ink/ink157.xml"/><Relationship Id="rId53" Type="http://schemas.openxmlformats.org/officeDocument/2006/relationships/customXml" Target="../ink/ink165.xml"/><Relationship Id="rId58" Type="http://schemas.openxmlformats.org/officeDocument/2006/relationships/image" Target="../media/image36.png"/><Relationship Id="rId74" Type="http://schemas.openxmlformats.org/officeDocument/2006/relationships/image" Target="../media/image44.png"/><Relationship Id="rId79" Type="http://schemas.openxmlformats.org/officeDocument/2006/relationships/customXml" Target="../ink/ink178.xml"/><Relationship Id="rId102" Type="http://schemas.openxmlformats.org/officeDocument/2006/relationships/image" Target="../media/image58.png"/><Relationship Id="rId5" Type="http://schemas.openxmlformats.org/officeDocument/2006/relationships/customXml" Target="../ink/ink141.xml"/><Relationship Id="rId61" Type="http://schemas.openxmlformats.org/officeDocument/2006/relationships/customXml" Target="../ink/ink169.xml"/><Relationship Id="rId82" Type="http://schemas.openxmlformats.org/officeDocument/2006/relationships/image" Target="../media/image48.png"/><Relationship Id="rId90" Type="http://schemas.openxmlformats.org/officeDocument/2006/relationships/image" Target="../media/image52.png"/><Relationship Id="rId95" Type="http://schemas.openxmlformats.org/officeDocument/2006/relationships/customXml" Target="../ink/ink186.xml"/><Relationship Id="rId19" Type="http://schemas.openxmlformats.org/officeDocument/2006/relationships/customXml" Target="../ink/ink148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customXml" Target="../ink/ink152.xml"/><Relationship Id="rId30" Type="http://schemas.openxmlformats.org/officeDocument/2006/relationships/image" Target="../media/image2210.png"/><Relationship Id="rId35" Type="http://schemas.openxmlformats.org/officeDocument/2006/relationships/customXml" Target="../ink/ink156.xml"/><Relationship Id="rId43" Type="http://schemas.openxmlformats.org/officeDocument/2006/relationships/customXml" Target="../ink/ink160.xml"/><Relationship Id="rId48" Type="http://schemas.openxmlformats.org/officeDocument/2006/relationships/image" Target="../media/image31.png"/><Relationship Id="rId56" Type="http://schemas.openxmlformats.org/officeDocument/2006/relationships/image" Target="../media/image35.png"/><Relationship Id="rId64" Type="http://schemas.openxmlformats.org/officeDocument/2006/relationships/image" Target="../media/image39.png"/><Relationship Id="rId69" Type="http://schemas.openxmlformats.org/officeDocument/2006/relationships/customXml" Target="../ink/ink173.xml"/><Relationship Id="rId77" Type="http://schemas.openxmlformats.org/officeDocument/2006/relationships/customXml" Target="../ink/ink177.xml"/><Relationship Id="rId100" Type="http://schemas.openxmlformats.org/officeDocument/2006/relationships/image" Target="../media/image57.png"/><Relationship Id="rId105" Type="http://schemas.openxmlformats.org/officeDocument/2006/relationships/customXml" Target="../ink/ink191.xml"/><Relationship Id="rId113" Type="http://schemas.openxmlformats.org/officeDocument/2006/relationships/customXml" Target="../ink/ink195.xml"/><Relationship Id="rId118" Type="http://schemas.openxmlformats.org/officeDocument/2006/relationships/image" Target="../media/image66.png"/><Relationship Id="rId8" Type="http://schemas.openxmlformats.org/officeDocument/2006/relationships/image" Target="../media/image17.png"/><Relationship Id="rId51" Type="http://schemas.openxmlformats.org/officeDocument/2006/relationships/customXml" Target="../ink/ink164.xml"/><Relationship Id="rId72" Type="http://schemas.openxmlformats.org/officeDocument/2006/relationships/image" Target="../media/image43.png"/><Relationship Id="rId80" Type="http://schemas.openxmlformats.org/officeDocument/2006/relationships/image" Target="../media/image47.png"/><Relationship Id="rId85" Type="http://schemas.openxmlformats.org/officeDocument/2006/relationships/customXml" Target="../ink/ink181.xml"/><Relationship Id="rId93" Type="http://schemas.openxmlformats.org/officeDocument/2006/relationships/customXml" Target="../ink/ink185.xml"/><Relationship Id="rId98" Type="http://schemas.openxmlformats.org/officeDocument/2006/relationships/image" Target="../media/image56.png"/><Relationship Id="rId121" Type="http://schemas.openxmlformats.org/officeDocument/2006/relationships/customXml" Target="../ink/ink199.xml"/><Relationship Id="rId3" Type="http://schemas.openxmlformats.org/officeDocument/2006/relationships/customXml" Target="../ink/ink140.xml"/><Relationship Id="rId12" Type="http://schemas.openxmlformats.org/officeDocument/2006/relationships/image" Target="../media/image19.png"/><Relationship Id="rId17" Type="http://schemas.openxmlformats.org/officeDocument/2006/relationships/customXml" Target="../ink/ink147.xml"/><Relationship Id="rId25" Type="http://schemas.openxmlformats.org/officeDocument/2006/relationships/customXml" Target="../ink/ink151.xml"/><Relationship Id="rId33" Type="http://schemas.openxmlformats.org/officeDocument/2006/relationships/customXml" Target="../ink/ink155.xml"/><Relationship Id="rId38" Type="http://schemas.openxmlformats.org/officeDocument/2006/relationships/image" Target="../media/image26.png"/><Relationship Id="rId46" Type="http://schemas.openxmlformats.org/officeDocument/2006/relationships/image" Target="../media/image30.png"/><Relationship Id="rId59" Type="http://schemas.openxmlformats.org/officeDocument/2006/relationships/customXml" Target="../ink/ink168.xml"/><Relationship Id="rId67" Type="http://schemas.openxmlformats.org/officeDocument/2006/relationships/customXml" Target="../ink/ink172.xml"/><Relationship Id="rId103" Type="http://schemas.openxmlformats.org/officeDocument/2006/relationships/customXml" Target="../ink/ink190.xml"/><Relationship Id="rId108" Type="http://schemas.openxmlformats.org/officeDocument/2006/relationships/image" Target="../media/image61.png"/><Relationship Id="rId116" Type="http://schemas.openxmlformats.org/officeDocument/2006/relationships/image" Target="../media/image65.png"/><Relationship Id="rId20" Type="http://schemas.openxmlformats.org/officeDocument/2006/relationships/image" Target="../media/image23.png"/><Relationship Id="rId41" Type="http://schemas.openxmlformats.org/officeDocument/2006/relationships/customXml" Target="../ink/ink159.xml"/><Relationship Id="rId54" Type="http://schemas.openxmlformats.org/officeDocument/2006/relationships/image" Target="../media/image34.png"/><Relationship Id="rId62" Type="http://schemas.openxmlformats.org/officeDocument/2006/relationships/image" Target="../media/image38.png"/><Relationship Id="rId70" Type="http://schemas.openxmlformats.org/officeDocument/2006/relationships/image" Target="../media/image42.png"/><Relationship Id="rId75" Type="http://schemas.openxmlformats.org/officeDocument/2006/relationships/customXml" Target="../ink/ink176.xml"/><Relationship Id="rId83" Type="http://schemas.openxmlformats.org/officeDocument/2006/relationships/customXml" Target="../ink/ink180.xml"/><Relationship Id="rId88" Type="http://schemas.openxmlformats.org/officeDocument/2006/relationships/image" Target="../media/image51.png"/><Relationship Id="rId91" Type="http://schemas.openxmlformats.org/officeDocument/2006/relationships/customXml" Target="../ink/ink184.xml"/><Relationship Id="rId96" Type="http://schemas.openxmlformats.org/officeDocument/2006/relationships/image" Target="../media/image55.png"/><Relationship Id="rId111" Type="http://schemas.openxmlformats.org/officeDocument/2006/relationships/customXml" Target="../ink/ink1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5" Type="http://schemas.openxmlformats.org/officeDocument/2006/relationships/customXml" Target="../ink/ink146.xml"/><Relationship Id="rId23" Type="http://schemas.openxmlformats.org/officeDocument/2006/relationships/customXml" Target="../ink/ink150.xml"/><Relationship Id="rId28" Type="http://schemas.openxmlformats.org/officeDocument/2006/relationships/image" Target="../media/image2110.png"/><Relationship Id="rId36" Type="http://schemas.openxmlformats.org/officeDocument/2006/relationships/image" Target="../media/image2510.png"/><Relationship Id="rId49" Type="http://schemas.openxmlformats.org/officeDocument/2006/relationships/customXml" Target="../ink/ink163.xml"/><Relationship Id="rId57" Type="http://schemas.openxmlformats.org/officeDocument/2006/relationships/customXml" Target="../ink/ink167.xml"/><Relationship Id="rId106" Type="http://schemas.openxmlformats.org/officeDocument/2006/relationships/image" Target="../media/image60.png"/><Relationship Id="rId114" Type="http://schemas.openxmlformats.org/officeDocument/2006/relationships/image" Target="../media/image64.png"/><Relationship Id="rId119" Type="http://schemas.openxmlformats.org/officeDocument/2006/relationships/customXml" Target="../ink/ink198.xml"/><Relationship Id="rId10" Type="http://schemas.openxmlformats.org/officeDocument/2006/relationships/image" Target="../media/image18.png"/><Relationship Id="rId31" Type="http://schemas.openxmlformats.org/officeDocument/2006/relationships/customXml" Target="../ink/ink154.xml"/><Relationship Id="rId44" Type="http://schemas.openxmlformats.org/officeDocument/2006/relationships/image" Target="../media/image29.png"/><Relationship Id="rId52" Type="http://schemas.openxmlformats.org/officeDocument/2006/relationships/image" Target="../media/image33.png"/><Relationship Id="rId60" Type="http://schemas.openxmlformats.org/officeDocument/2006/relationships/image" Target="../media/image37.png"/><Relationship Id="rId65" Type="http://schemas.openxmlformats.org/officeDocument/2006/relationships/customXml" Target="../ink/ink171.xml"/><Relationship Id="rId73" Type="http://schemas.openxmlformats.org/officeDocument/2006/relationships/customXml" Target="../ink/ink175.xml"/><Relationship Id="rId78" Type="http://schemas.openxmlformats.org/officeDocument/2006/relationships/image" Target="../media/image46.png"/><Relationship Id="rId81" Type="http://schemas.openxmlformats.org/officeDocument/2006/relationships/customXml" Target="../ink/ink179.xml"/><Relationship Id="rId86" Type="http://schemas.openxmlformats.org/officeDocument/2006/relationships/image" Target="../media/image50.png"/><Relationship Id="rId94" Type="http://schemas.openxmlformats.org/officeDocument/2006/relationships/image" Target="../media/image54.png"/><Relationship Id="rId99" Type="http://schemas.openxmlformats.org/officeDocument/2006/relationships/customXml" Target="../ink/ink188.xml"/><Relationship Id="rId101" Type="http://schemas.openxmlformats.org/officeDocument/2006/relationships/customXml" Target="../ink/ink189.xml"/><Relationship Id="rId122" Type="http://schemas.openxmlformats.org/officeDocument/2006/relationships/image" Target="../media/image68.png"/><Relationship Id="rId4" Type="http://schemas.openxmlformats.org/officeDocument/2006/relationships/image" Target="../media/image15.png"/><Relationship Id="rId9" Type="http://schemas.openxmlformats.org/officeDocument/2006/relationships/customXml" Target="../ink/ink143.xml"/><Relationship Id="rId13" Type="http://schemas.openxmlformats.org/officeDocument/2006/relationships/customXml" Target="../ink/ink145.xml"/><Relationship Id="rId18" Type="http://schemas.openxmlformats.org/officeDocument/2006/relationships/image" Target="../media/image22.png"/><Relationship Id="rId39" Type="http://schemas.openxmlformats.org/officeDocument/2006/relationships/customXml" Target="../ink/ink158.xml"/><Relationship Id="rId109" Type="http://schemas.openxmlformats.org/officeDocument/2006/relationships/customXml" Target="../ink/ink193.xml"/><Relationship Id="rId34" Type="http://schemas.openxmlformats.org/officeDocument/2006/relationships/image" Target="../media/image2410.png"/><Relationship Id="rId50" Type="http://schemas.openxmlformats.org/officeDocument/2006/relationships/image" Target="../media/image32.png"/><Relationship Id="rId55" Type="http://schemas.openxmlformats.org/officeDocument/2006/relationships/customXml" Target="../ink/ink166.xml"/><Relationship Id="rId76" Type="http://schemas.openxmlformats.org/officeDocument/2006/relationships/image" Target="../media/image45.png"/><Relationship Id="rId97" Type="http://schemas.openxmlformats.org/officeDocument/2006/relationships/customXml" Target="../ink/ink187.xml"/><Relationship Id="rId104" Type="http://schemas.openxmlformats.org/officeDocument/2006/relationships/image" Target="../media/image59.png"/><Relationship Id="rId120" Type="http://schemas.openxmlformats.org/officeDocument/2006/relationships/image" Target="../media/image67.png"/><Relationship Id="rId7" Type="http://schemas.openxmlformats.org/officeDocument/2006/relationships/customXml" Target="../ink/ink142.xml"/><Relationship Id="rId71" Type="http://schemas.openxmlformats.org/officeDocument/2006/relationships/customXml" Target="../ink/ink174.xml"/><Relationship Id="rId92" Type="http://schemas.openxmlformats.org/officeDocument/2006/relationships/image" Target="../media/image53.png"/><Relationship Id="rId2" Type="http://schemas.openxmlformats.org/officeDocument/2006/relationships/image" Target="../media/image14.png"/><Relationship Id="rId29" Type="http://schemas.openxmlformats.org/officeDocument/2006/relationships/customXml" Target="../ink/ink153.xml"/><Relationship Id="rId24" Type="http://schemas.openxmlformats.org/officeDocument/2006/relationships/image" Target="../media/image25.png"/><Relationship Id="rId40" Type="http://schemas.openxmlformats.org/officeDocument/2006/relationships/image" Target="../media/image27.png"/><Relationship Id="rId45" Type="http://schemas.openxmlformats.org/officeDocument/2006/relationships/customXml" Target="../ink/ink161.xml"/><Relationship Id="rId66" Type="http://schemas.openxmlformats.org/officeDocument/2006/relationships/image" Target="../media/image40.png"/><Relationship Id="rId87" Type="http://schemas.openxmlformats.org/officeDocument/2006/relationships/customXml" Target="../ink/ink182.xml"/><Relationship Id="rId110" Type="http://schemas.openxmlformats.org/officeDocument/2006/relationships/image" Target="../media/image62.png"/><Relationship Id="rId115" Type="http://schemas.openxmlformats.org/officeDocument/2006/relationships/customXml" Target="../ink/ink196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2.xml"/><Relationship Id="rId117" Type="http://schemas.openxmlformats.org/officeDocument/2006/relationships/image" Target="../media/image66.png"/><Relationship Id="rId21" Type="http://schemas.openxmlformats.org/officeDocument/2006/relationships/image" Target="../media/image24.png"/><Relationship Id="rId42" Type="http://schemas.openxmlformats.org/officeDocument/2006/relationships/customXml" Target="../ink/ink220.xml"/><Relationship Id="rId47" Type="http://schemas.openxmlformats.org/officeDocument/2006/relationships/image" Target="../media/image87.png"/><Relationship Id="rId63" Type="http://schemas.openxmlformats.org/officeDocument/2006/relationships/image" Target="../media/image95.png"/><Relationship Id="rId68" Type="http://schemas.openxmlformats.org/officeDocument/2006/relationships/customXml" Target="../ink/ink233.xml"/><Relationship Id="rId84" Type="http://schemas.openxmlformats.org/officeDocument/2006/relationships/customXml" Target="../ink/ink241.xml"/><Relationship Id="rId89" Type="http://schemas.openxmlformats.org/officeDocument/2006/relationships/image" Target="../media/image107.png"/><Relationship Id="rId112" Type="http://schemas.openxmlformats.org/officeDocument/2006/relationships/customXml" Target="../ink/ink255.xml"/><Relationship Id="rId16" Type="http://schemas.openxmlformats.org/officeDocument/2006/relationships/customXml" Target="../ink/ink207.xml"/><Relationship Id="rId107" Type="http://schemas.openxmlformats.org/officeDocument/2006/relationships/image" Target="../media/image114.png"/><Relationship Id="rId11" Type="http://schemas.openxmlformats.org/officeDocument/2006/relationships/image" Target="../media/image19.png"/><Relationship Id="rId32" Type="http://schemas.openxmlformats.org/officeDocument/2006/relationships/customXml" Target="../ink/ink215.xml"/><Relationship Id="rId37" Type="http://schemas.openxmlformats.org/officeDocument/2006/relationships/image" Target="../media/image26.png"/><Relationship Id="rId53" Type="http://schemas.openxmlformats.org/officeDocument/2006/relationships/image" Target="../media/image90.png"/><Relationship Id="rId58" Type="http://schemas.openxmlformats.org/officeDocument/2006/relationships/customXml" Target="../ink/ink228.xml"/><Relationship Id="rId74" Type="http://schemas.openxmlformats.org/officeDocument/2006/relationships/customXml" Target="../ink/ink236.xml"/><Relationship Id="rId79" Type="http://schemas.openxmlformats.org/officeDocument/2006/relationships/image" Target="../media/image103.png"/><Relationship Id="rId102" Type="http://schemas.openxmlformats.org/officeDocument/2006/relationships/customXml" Target="../ink/ink250.xml"/><Relationship Id="rId5" Type="http://schemas.openxmlformats.org/officeDocument/2006/relationships/image" Target="../media/image16.png"/><Relationship Id="rId61" Type="http://schemas.openxmlformats.org/officeDocument/2006/relationships/image" Target="../media/image94.png"/><Relationship Id="rId82" Type="http://schemas.openxmlformats.org/officeDocument/2006/relationships/customXml" Target="../ink/ink240.xml"/><Relationship Id="rId90" Type="http://schemas.openxmlformats.org/officeDocument/2006/relationships/customXml" Target="../ink/ink244.xml"/><Relationship Id="rId95" Type="http://schemas.openxmlformats.org/officeDocument/2006/relationships/image" Target="../media/image110.png"/><Relationship Id="rId19" Type="http://schemas.openxmlformats.org/officeDocument/2006/relationships/image" Target="../media/image23.png"/><Relationship Id="rId14" Type="http://schemas.openxmlformats.org/officeDocument/2006/relationships/customXml" Target="../ink/ink206.xml"/><Relationship Id="rId22" Type="http://schemas.openxmlformats.org/officeDocument/2006/relationships/customXml" Target="../ink/ink210.xml"/><Relationship Id="rId27" Type="http://schemas.openxmlformats.org/officeDocument/2006/relationships/image" Target="../media/image81.png"/><Relationship Id="rId30" Type="http://schemas.openxmlformats.org/officeDocument/2006/relationships/customXml" Target="../ink/ink214.xml"/><Relationship Id="rId35" Type="http://schemas.openxmlformats.org/officeDocument/2006/relationships/image" Target="../media/image2510.png"/><Relationship Id="rId43" Type="http://schemas.openxmlformats.org/officeDocument/2006/relationships/image" Target="../media/image86.png"/><Relationship Id="rId48" Type="http://schemas.openxmlformats.org/officeDocument/2006/relationships/customXml" Target="../ink/ink223.xml"/><Relationship Id="rId56" Type="http://schemas.openxmlformats.org/officeDocument/2006/relationships/customXml" Target="../ink/ink227.xml"/><Relationship Id="rId64" Type="http://schemas.openxmlformats.org/officeDocument/2006/relationships/customXml" Target="../ink/ink231.xml"/><Relationship Id="rId69" Type="http://schemas.openxmlformats.org/officeDocument/2006/relationships/image" Target="../media/image98.png"/><Relationship Id="rId77" Type="http://schemas.openxmlformats.org/officeDocument/2006/relationships/image" Target="../media/image102.png"/><Relationship Id="rId100" Type="http://schemas.openxmlformats.org/officeDocument/2006/relationships/customXml" Target="../ink/ink249.xml"/><Relationship Id="rId105" Type="http://schemas.openxmlformats.org/officeDocument/2006/relationships/image" Target="../media/image113.png"/><Relationship Id="rId113" Type="http://schemas.openxmlformats.org/officeDocument/2006/relationships/image" Target="../media/image117.png"/><Relationship Id="rId118" Type="http://schemas.openxmlformats.org/officeDocument/2006/relationships/customXml" Target="../ink/ink258.xml"/><Relationship Id="rId8" Type="http://schemas.openxmlformats.org/officeDocument/2006/relationships/customXml" Target="../ink/ink203.xml"/><Relationship Id="rId51" Type="http://schemas.openxmlformats.org/officeDocument/2006/relationships/image" Target="../media/image89.png"/><Relationship Id="rId72" Type="http://schemas.openxmlformats.org/officeDocument/2006/relationships/customXml" Target="../ink/ink235.xml"/><Relationship Id="rId80" Type="http://schemas.openxmlformats.org/officeDocument/2006/relationships/customXml" Target="../ink/ink239.xml"/><Relationship Id="rId85" Type="http://schemas.openxmlformats.org/officeDocument/2006/relationships/image" Target="../media/image50.png"/><Relationship Id="rId93" Type="http://schemas.openxmlformats.org/officeDocument/2006/relationships/image" Target="../media/image109.png"/><Relationship Id="rId98" Type="http://schemas.openxmlformats.org/officeDocument/2006/relationships/customXml" Target="../ink/ink248.xml"/><Relationship Id="rId121" Type="http://schemas.openxmlformats.org/officeDocument/2006/relationships/image" Target="../media/image119.png"/><Relationship Id="rId3" Type="http://schemas.openxmlformats.org/officeDocument/2006/relationships/image" Target="../media/image15.png"/><Relationship Id="rId12" Type="http://schemas.openxmlformats.org/officeDocument/2006/relationships/customXml" Target="../ink/ink205.xml"/><Relationship Id="rId17" Type="http://schemas.openxmlformats.org/officeDocument/2006/relationships/image" Target="../media/image22.png"/><Relationship Id="rId25" Type="http://schemas.openxmlformats.org/officeDocument/2006/relationships/image" Target="../media/image80.png"/><Relationship Id="rId33" Type="http://schemas.openxmlformats.org/officeDocument/2006/relationships/image" Target="../media/image83.png"/><Relationship Id="rId38" Type="http://schemas.openxmlformats.org/officeDocument/2006/relationships/customXml" Target="../ink/ink218.xml"/><Relationship Id="rId46" Type="http://schemas.openxmlformats.org/officeDocument/2006/relationships/customXml" Target="../ink/ink222.xml"/><Relationship Id="rId59" Type="http://schemas.openxmlformats.org/officeDocument/2006/relationships/image" Target="../media/image93.png"/><Relationship Id="rId67" Type="http://schemas.openxmlformats.org/officeDocument/2006/relationships/image" Target="../media/image97.png"/><Relationship Id="rId103" Type="http://schemas.openxmlformats.org/officeDocument/2006/relationships/image" Target="../media/image59.png"/><Relationship Id="rId108" Type="http://schemas.openxmlformats.org/officeDocument/2006/relationships/customXml" Target="../ink/ink253.xml"/><Relationship Id="rId116" Type="http://schemas.openxmlformats.org/officeDocument/2006/relationships/customXml" Target="../ink/ink257.xml"/><Relationship Id="rId20" Type="http://schemas.openxmlformats.org/officeDocument/2006/relationships/customXml" Target="../ink/ink209.xml"/><Relationship Id="rId41" Type="http://schemas.openxmlformats.org/officeDocument/2006/relationships/image" Target="../media/image85.png"/><Relationship Id="rId54" Type="http://schemas.openxmlformats.org/officeDocument/2006/relationships/customXml" Target="../ink/ink226.xml"/><Relationship Id="rId62" Type="http://schemas.openxmlformats.org/officeDocument/2006/relationships/customXml" Target="../ink/ink230.xml"/><Relationship Id="rId70" Type="http://schemas.openxmlformats.org/officeDocument/2006/relationships/customXml" Target="../ink/ink234.xml"/><Relationship Id="rId75" Type="http://schemas.openxmlformats.org/officeDocument/2006/relationships/image" Target="../media/image101.png"/><Relationship Id="rId83" Type="http://schemas.openxmlformats.org/officeDocument/2006/relationships/image" Target="../media/image105.png"/><Relationship Id="rId88" Type="http://schemas.openxmlformats.org/officeDocument/2006/relationships/customXml" Target="../ink/ink243.xml"/><Relationship Id="rId91" Type="http://schemas.openxmlformats.org/officeDocument/2006/relationships/image" Target="../media/image108.png"/><Relationship Id="rId96" Type="http://schemas.openxmlformats.org/officeDocument/2006/relationships/customXml" Target="../ink/ink247.xml"/><Relationship Id="rId111" Type="http://schemas.openxmlformats.org/officeDocument/2006/relationships/image" Target="../media/image11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02.xml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28" Type="http://schemas.openxmlformats.org/officeDocument/2006/relationships/customXml" Target="../ink/ink213.xml"/><Relationship Id="rId36" Type="http://schemas.openxmlformats.org/officeDocument/2006/relationships/customXml" Target="../ink/ink217.xml"/><Relationship Id="rId49" Type="http://schemas.openxmlformats.org/officeDocument/2006/relationships/image" Target="../media/image88.png"/><Relationship Id="rId57" Type="http://schemas.openxmlformats.org/officeDocument/2006/relationships/image" Target="../media/image92.png"/><Relationship Id="rId106" Type="http://schemas.openxmlformats.org/officeDocument/2006/relationships/customXml" Target="../ink/ink252.xml"/><Relationship Id="rId114" Type="http://schemas.openxmlformats.org/officeDocument/2006/relationships/customXml" Target="../ink/ink256.xml"/><Relationship Id="rId119" Type="http://schemas.openxmlformats.org/officeDocument/2006/relationships/image" Target="../media/image67.png"/><Relationship Id="rId10" Type="http://schemas.openxmlformats.org/officeDocument/2006/relationships/customXml" Target="../ink/ink204.xml"/><Relationship Id="rId31" Type="http://schemas.openxmlformats.org/officeDocument/2006/relationships/image" Target="../media/image2310.png"/><Relationship Id="rId44" Type="http://schemas.openxmlformats.org/officeDocument/2006/relationships/customXml" Target="../ink/ink221.xml"/><Relationship Id="rId52" Type="http://schemas.openxmlformats.org/officeDocument/2006/relationships/customXml" Target="../ink/ink225.xml"/><Relationship Id="rId60" Type="http://schemas.openxmlformats.org/officeDocument/2006/relationships/customXml" Target="../ink/ink229.xml"/><Relationship Id="rId65" Type="http://schemas.openxmlformats.org/officeDocument/2006/relationships/image" Target="../media/image96.png"/><Relationship Id="rId73" Type="http://schemas.openxmlformats.org/officeDocument/2006/relationships/image" Target="../media/image100.png"/><Relationship Id="rId78" Type="http://schemas.openxmlformats.org/officeDocument/2006/relationships/customXml" Target="../ink/ink238.xml"/><Relationship Id="rId81" Type="http://schemas.openxmlformats.org/officeDocument/2006/relationships/image" Target="../media/image104.png"/><Relationship Id="rId86" Type="http://schemas.openxmlformats.org/officeDocument/2006/relationships/customXml" Target="../ink/ink242.xml"/><Relationship Id="rId94" Type="http://schemas.openxmlformats.org/officeDocument/2006/relationships/customXml" Target="../ink/ink246.xml"/><Relationship Id="rId99" Type="http://schemas.openxmlformats.org/officeDocument/2006/relationships/image" Target="../media/image57.png"/><Relationship Id="rId101" Type="http://schemas.openxmlformats.org/officeDocument/2006/relationships/image" Target="../media/image112.png"/><Relationship Id="rId4" Type="http://schemas.openxmlformats.org/officeDocument/2006/relationships/customXml" Target="../ink/ink201.xml"/><Relationship Id="rId9" Type="http://schemas.openxmlformats.org/officeDocument/2006/relationships/image" Target="../media/image18.png"/><Relationship Id="rId13" Type="http://schemas.openxmlformats.org/officeDocument/2006/relationships/image" Target="../media/image20.png"/><Relationship Id="rId18" Type="http://schemas.openxmlformats.org/officeDocument/2006/relationships/customXml" Target="../ink/ink208.xml"/><Relationship Id="rId39" Type="http://schemas.openxmlformats.org/officeDocument/2006/relationships/image" Target="../media/image84.png"/><Relationship Id="rId109" Type="http://schemas.openxmlformats.org/officeDocument/2006/relationships/image" Target="../media/image115.png"/><Relationship Id="rId34" Type="http://schemas.openxmlformats.org/officeDocument/2006/relationships/customXml" Target="../ink/ink216.xml"/><Relationship Id="rId50" Type="http://schemas.openxmlformats.org/officeDocument/2006/relationships/customXml" Target="../ink/ink224.xml"/><Relationship Id="rId55" Type="http://schemas.openxmlformats.org/officeDocument/2006/relationships/image" Target="../media/image91.png"/><Relationship Id="rId76" Type="http://schemas.openxmlformats.org/officeDocument/2006/relationships/customXml" Target="../ink/ink237.xml"/><Relationship Id="rId97" Type="http://schemas.openxmlformats.org/officeDocument/2006/relationships/image" Target="../media/image111.png"/><Relationship Id="rId104" Type="http://schemas.openxmlformats.org/officeDocument/2006/relationships/customXml" Target="../ink/ink251.xml"/><Relationship Id="rId120" Type="http://schemas.openxmlformats.org/officeDocument/2006/relationships/customXml" Target="../ink/ink259.xml"/><Relationship Id="rId7" Type="http://schemas.openxmlformats.org/officeDocument/2006/relationships/image" Target="../media/image17.png"/><Relationship Id="rId71" Type="http://schemas.openxmlformats.org/officeDocument/2006/relationships/image" Target="../media/image99.png"/><Relationship Id="rId92" Type="http://schemas.openxmlformats.org/officeDocument/2006/relationships/customXml" Target="../ink/ink245.xml"/><Relationship Id="rId2" Type="http://schemas.openxmlformats.org/officeDocument/2006/relationships/customXml" Target="../ink/ink200.xml"/><Relationship Id="rId29" Type="http://schemas.openxmlformats.org/officeDocument/2006/relationships/image" Target="../media/image82.png"/><Relationship Id="rId24" Type="http://schemas.openxmlformats.org/officeDocument/2006/relationships/customXml" Target="../ink/ink211.xml"/><Relationship Id="rId40" Type="http://schemas.openxmlformats.org/officeDocument/2006/relationships/customXml" Target="../ink/ink219.xml"/><Relationship Id="rId45" Type="http://schemas.openxmlformats.org/officeDocument/2006/relationships/image" Target="../media/image30.png"/><Relationship Id="rId66" Type="http://schemas.openxmlformats.org/officeDocument/2006/relationships/customXml" Target="../ink/ink232.xml"/><Relationship Id="rId87" Type="http://schemas.openxmlformats.org/officeDocument/2006/relationships/image" Target="../media/image106.png"/><Relationship Id="rId110" Type="http://schemas.openxmlformats.org/officeDocument/2006/relationships/customXml" Target="../ink/ink254.xml"/><Relationship Id="rId115" Type="http://schemas.openxmlformats.org/officeDocument/2006/relationships/image" Target="../media/image118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.png"/><Relationship Id="rId117" Type="http://schemas.openxmlformats.org/officeDocument/2006/relationships/customXml" Target="../ink/ink317.xml"/><Relationship Id="rId21" Type="http://schemas.openxmlformats.org/officeDocument/2006/relationships/customXml" Target="../ink/ink269.xml"/><Relationship Id="rId42" Type="http://schemas.openxmlformats.org/officeDocument/2006/relationships/image" Target="../media/image85.png"/><Relationship Id="rId47" Type="http://schemas.openxmlformats.org/officeDocument/2006/relationships/customXml" Target="../ink/ink282.xml"/><Relationship Id="rId63" Type="http://schemas.openxmlformats.org/officeDocument/2006/relationships/customXml" Target="../ink/ink290.xml"/><Relationship Id="rId68" Type="http://schemas.openxmlformats.org/officeDocument/2006/relationships/image" Target="../media/image97.png"/><Relationship Id="rId84" Type="http://schemas.openxmlformats.org/officeDocument/2006/relationships/image" Target="../media/image105.png"/><Relationship Id="rId89" Type="http://schemas.openxmlformats.org/officeDocument/2006/relationships/customXml" Target="../ink/ink303.xml"/><Relationship Id="rId112" Type="http://schemas.openxmlformats.org/officeDocument/2006/relationships/image" Target="../media/image116.png"/><Relationship Id="rId16" Type="http://schemas.openxmlformats.org/officeDocument/2006/relationships/image" Target="../media/image21.png"/><Relationship Id="rId107" Type="http://schemas.openxmlformats.org/officeDocument/2006/relationships/customXml" Target="../ink/ink312.xml"/><Relationship Id="rId11" Type="http://schemas.openxmlformats.org/officeDocument/2006/relationships/customXml" Target="../ink/ink264.xml"/><Relationship Id="rId32" Type="http://schemas.openxmlformats.org/officeDocument/2006/relationships/image" Target="../media/image2310.png"/><Relationship Id="rId37" Type="http://schemas.openxmlformats.org/officeDocument/2006/relationships/customXml" Target="../ink/ink277.xml"/><Relationship Id="rId53" Type="http://schemas.openxmlformats.org/officeDocument/2006/relationships/customXml" Target="../ink/ink285.xml"/><Relationship Id="rId58" Type="http://schemas.openxmlformats.org/officeDocument/2006/relationships/image" Target="../media/image92.png"/><Relationship Id="rId74" Type="http://schemas.openxmlformats.org/officeDocument/2006/relationships/image" Target="../media/image100.png"/><Relationship Id="rId79" Type="http://schemas.openxmlformats.org/officeDocument/2006/relationships/customXml" Target="../ink/ink298.xml"/><Relationship Id="rId102" Type="http://schemas.openxmlformats.org/officeDocument/2006/relationships/image" Target="../media/image112.png"/><Relationship Id="rId5" Type="http://schemas.openxmlformats.org/officeDocument/2006/relationships/customXml" Target="../ink/ink261.xml"/><Relationship Id="rId61" Type="http://schemas.openxmlformats.org/officeDocument/2006/relationships/customXml" Target="../ink/ink289.xml"/><Relationship Id="rId82" Type="http://schemas.openxmlformats.org/officeDocument/2006/relationships/image" Target="../media/image104.png"/><Relationship Id="rId90" Type="http://schemas.openxmlformats.org/officeDocument/2006/relationships/image" Target="../media/image107.png"/><Relationship Id="rId95" Type="http://schemas.openxmlformats.org/officeDocument/2006/relationships/customXml" Target="../ink/ink306.xml"/><Relationship Id="rId19" Type="http://schemas.openxmlformats.org/officeDocument/2006/relationships/customXml" Target="../ink/ink268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customXml" Target="../ink/ink272.xml"/><Relationship Id="rId30" Type="http://schemas.openxmlformats.org/officeDocument/2006/relationships/image" Target="../media/image82.png"/><Relationship Id="rId35" Type="http://schemas.openxmlformats.org/officeDocument/2006/relationships/customXml" Target="../ink/ink276.xml"/><Relationship Id="rId43" Type="http://schemas.openxmlformats.org/officeDocument/2006/relationships/customXml" Target="../ink/ink280.xml"/><Relationship Id="rId48" Type="http://schemas.openxmlformats.org/officeDocument/2006/relationships/image" Target="../media/image87.png"/><Relationship Id="rId56" Type="http://schemas.openxmlformats.org/officeDocument/2006/relationships/image" Target="../media/image91.png"/><Relationship Id="rId64" Type="http://schemas.openxmlformats.org/officeDocument/2006/relationships/image" Target="../media/image95.png"/><Relationship Id="rId69" Type="http://schemas.openxmlformats.org/officeDocument/2006/relationships/customXml" Target="../ink/ink293.xml"/><Relationship Id="rId77" Type="http://schemas.openxmlformats.org/officeDocument/2006/relationships/customXml" Target="../ink/ink297.xml"/><Relationship Id="rId100" Type="http://schemas.openxmlformats.org/officeDocument/2006/relationships/image" Target="../media/image57.png"/><Relationship Id="rId105" Type="http://schemas.openxmlformats.org/officeDocument/2006/relationships/customXml" Target="../ink/ink311.xml"/><Relationship Id="rId113" Type="http://schemas.openxmlformats.org/officeDocument/2006/relationships/customXml" Target="../ink/ink315.xml"/><Relationship Id="rId118" Type="http://schemas.openxmlformats.org/officeDocument/2006/relationships/image" Target="../media/image66.png"/><Relationship Id="rId8" Type="http://schemas.openxmlformats.org/officeDocument/2006/relationships/image" Target="../media/image17.png"/><Relationship Id="rId51" Type="http://schemas.openxmlformats.org/officeDocument/2006/relationships/customXml" Target="../ink/ink284.xml"/><Relationship Id="rId72" Type="http://schemas.openxmlformats.org/officeDocument/2006/relationships/image" Target="../media/image99.png"/><Relationship Id="rId80" Type="http://schemas.openxmlformats.org/officeDocument/2006/relationships/image" Target="../media/image103.png"/><Relationship Id="rId85" Type="http://schemas.openxmlformats.org/officeDocument/2006/relationships/customXml" Target="../ink/ink301.xml"/><Relationship Id="rId93" Type="http://schemas.openxmlformats.org/officeDocument/2006/relationships/customXml" Target="../ink/ink305.xml"/><Relationship Id="rId98" Type="http://schemas.openxmlformats.org/officeDocument/2006/relationships/image" Target="../media/image111.png"/><Relationship Id="rId121" Type="http://schemas.openxmlformats.org/officeDocument/2006/relationships/customXml" Target="../ink/ink319.xml"/><Relationship Id="rId3" Type="http://schemas.openxmlformats.org/officeDocument/2006/relationships/customXml" Target="../ink/ink260.xml"/><Relationship Id="rId12" Type="http://schemas.openxmlformats.org/officeDocument/2006/relationships/image" Target="../media/image19.png"/><Relationship Id="rId17" Type="http://schemas.openxmlformats.org/officeDocument/2006/relationships/customXml" Target="../ink/ink267.xml"/><Relationship Id="rId25" Type="http://schemas.openxmlformats.org/officeDocument/2006/relationships/customXml" Target="../ink/ink271.xml"/><Relationship Id="rId33" Type="http://schemas.openxmlformats.org/officeDocument/2006/relationships/customXml" Target="../ink/ink275.xml"/><Relationship Id="rId38" Type="http://schemas.openxmlformats.org/officeDocument/2006/relationships/image" Target="../media/image26.png"/><Relationship Id="rId46" Type="http://schemas.openxmlformats.org/officeDocument/2006/relationships/image" Target="../media/image30.png"/><Relationship Id="rId59" Type="http://schemas.openxmlformats.org/officeDocument/2006/relationships/customXml" Target="../ink/ink288.xml"/><Relationship Id="rId67" Type="http://schemas.openxmlformats.org/officeDocument/2006/relationships/customXml" Target="../ink/ink292.xml"/><Relationship Id="rId103" Type="http://schemas.openxmlformats.org/officeDocument/2006/relationships/customXml" Target="../ink/ink310.xml"/><Relationship Id="rId108" Type="http://schemas.openxmlformats.org/officeDocument/2006/relationships/image" Target="../media/image114.png"/><Relationship Id="rId116" Type="http://schemas.openxmlformats.org/officeDocument/2006/relationships/image" Target="../media/image118.png"/><Relationship Id="rId20" Type="http://schemas.openxmlformats.org/officeDocument/2006/relationships/image" Target="../media/image23.png"/><Relationship Id="rId41" Type="http://schemas.openxmlformats.org/officeDocument/2006/relationships/customXml" Target="../ink/ink279.xml"/><Relationship Id="rId54" Type="http://schemas.openxmlformats.org/officeDocument/2006/relationships/image" Target="../media/image90.png"/><Relationship Id="rId62" Type="http://schemas.openxmlformats.org/officeDocument/2006/relationships/image" Target="../media/image94.png"/><Relationship Id="rId70" Type="http://schemas.openxmlformats.org/officeDocument/2006/relationships/image" Target="../media/image98.png"/><Relationship Id="rId75" Type="http://schemas.openxmlformats.org/officeDocument/2006/relationships/customXml" Target="../ink/ink296.xml"/><Relationship Id="rId83" Type="http://schemas.openxmlformats.org/officeDocument/2006/relationships/customXml" Target="../ink/ink300.xml"/><Relationship Id="rId88" Type="http://schemas.openxmlformats.org/officeDocument/2006/relationships/image" Target="../media/image106.png"/><Relationship Id="rId91" Type="http://schemas.openxmlformats.org/officeDocument/2006/relationships/customXml" Target="../ink/ink304.xml"/><Relationship Id="rId96" Type="http://schemas.openxmlformats.org/officeDocument/2006/relationships/image" Target="../media/image110.png"/><Relationship Id="rId111" Type="http://schemas.openxmlformats.org/officeDocument/2006/relationships/customXml" Target="../ink/ink3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5" Type="http://schemas.openxmlformats.org/officeDocument/2006/relationships/customXml" Target="../ink/ink266.xml"/><Relationship Id="rId23" Type="http://schemas.openxmlformats.org/officeDocument/2006/relationships/customXml" Target="../ink/ink270.xml"/><Relationship Id="rId28" Type="http://schemas.openxmlformats.org/officeDocument/2006/relationships/image" Target="../media/image81.png"/><Relationship Id="rId36" Type="http://schemas.openxmlformats.org/officeDocument/2006/relationships/image" Target="../media/image2510.png"/><Relationship Id="rId49" Type="http://schemas.openxmlformats.org/officeDocument/2006/relationships/customXml" Target="../ink/ink283.xml"/><Relationship Id="rId57" Type="http://schemas.openxmlformats.org/officeDocument/2006/relationships/customXml" Target="../ink/ink287.xml"/><Relationship Id="rId106" Type="http://schemas.openxmlformats.org/officeDocument/2006/relationships/image" Target="../media/image113.png"/><Relationship Id="rId114" Type="http://schemas.openxmlformats.org/officeDocument/2006/relationships/image" Target="../media/image117.png"/><Relationship Id="rId119" Type="http://schemas.openxmlformats.org/officeDocument/2006/relationships/customXml" Target="../ink/ink318.xml"/><Relationship Id="rId10" Type="http://schemas.openxmlformats.org/officeDocument/2006/relationships/image" Target="../media/image18.png"/><Relationship Id="rId31" Type="http://schemas.openxmlformats.org/officeDocument/2006/relationships/customXml" Target="../ink/ink274.xml"/><Relationship Id="rId44" Type="http://schemas.openxmlformats.org/officeDocument/2006/relationships/image" Target="../media/image86.png"/><Relationship Id="rId52" Type="http://schemas.openxmlformats.org/officeDocument/2006/relationships/image" Target="../media/image89.png"/><Relationship Id="rId60" Type="http://schemas.openxmlformats.org/officeDocument/2006/relationships/image" Target="../media/image93.png"/><Relationship Id="rId65" Type="http://schemas.openxmlformats.org/officeDocument/2006/relationships/customXml" Target="../ink/ink291.xml"/><Relationship Id="rId73" Type="http://schemas.openxmlformats.org/officeDocument/2006/relationships/customXml" Target="../ink/ink295.xml"/><Relationship Id="rId78" Type="http://schemas.openxmlformats.org/officeDocument/2006/relationships/image" Target="../media/image102.png"/><Relationship Id="rId81" Type="http://schemas.openxmlformats.org/officeDocument/2006/relationships/customXml" Target="../ink/ink299.xml"/><Relationship Id="rId86" Type="http://schemas.openxmlformats.org/officeDocument/2006/relationships/image" Target="../media/image50.png"/><Relationship Id="rId94" Type="http://schemas.openxmlformats.org/officeDocument/2006/relationships/image" Target="../media/image109.png"/><Relationship Id="rId99" Type="http://schemas.openxmlformats.org/officeDocument/2006/relationships/customXml" Target="../ink/ink308.xml"/><Relationship Id="rId101" Type="http://schemas.openxmlformats.org/officeDocument/2006/relationships/customXml" Target="../ink/ink309.xml"/><Relationship Id="rId122" Type="http://schemas.openxmlformats.org/officeDocument/2006/relationships/image" Target="../media/image119.png"/><Relationship Id="rId4" Type="http://schemas.openxmlformats.org/officeDocument/2006/relationships/image" Target="../media/image15.png"/><Relationship Id="rId9" Type="http://schemas.openxmlformats.org/officeDocument/2006/relationships/customXml" Target="../ink/ink263.xml"/><Relationship Id="rId13" Type="http://schemas.openxmlformats.org/officeDocument/2006/relationships/customXml" Target="../ink/ink265.xml"/><Relationship Id="rId18" Type="http://schemas.openxmlformats.org/officeDocument/2006/relationships/image" Target="../media/image22.png"/><Relationship Id="rId39" Type="http://schemas.openxmlformats.org/officeDocument/2006/relationships/customXml" Target="../ink/ink278.xml"/><Relationship Id="rId109" Type="http://schemas.openxmlformats.org/officeDocument/2006/relationships/customXml" Target="../ink/ink313.xml"/><Relationship Id="rId34" Type="http://schemas.openxmlformats.org/officeDocument/2006/relationships/image" Target="../media/image83.png"/><Relationship Id="rId50" Type="http://schemas.openxmlformats.org/officeDocument/2006/relationships/image" Target="../media/image88.png"/><Relationship Id="rId55" Type="http://schemas.openxmlformats.org/officeDocument/2006/relationships/customXml" Target="../ink/ink286.xml"/><Relationship Id="rId76" Type="http://schemas.openxmlformats.org/officeDocument/2006/relationships/image" Target="../media/image101.png"/><Relationship Id="rId97" Type="http://schemas.openxmlformats.org/officeDocument/2006/relationships/customXml" Target="../ink/ink307.xml"/><Relationship Id="rId104" Type="http://schemas.openxmlformats.org/officeDocument/2006/relationships/image" Target="../media/image59.png"/><Relationship Id="rId120" Type="http://schemas.openxmlformats.org/officeDocument/2006/relationships/image" Target="../media/image67.png"/><Relationship Id="rId7" Type="http://schemas.openxmlformats.org/officeDocument/2006/relationships/customXml" Target="../ink/ink262.xml"/><Relationship Id="rId71" Type="http://schemas.openxmlformats.org/officeDocument/2006/relationships/customXml" Target="../ink/ink294.xml"/><Relationship Id="rId92" Type="http://schemas.openxmlformats.org/officeDocument/2006/relationships/image" Target="../media/image108.png"/><Relationship Id="rId2" Type="http://schemas.openxmlformats.org/officeDocument/2006/relationships/image" Target="../media/image69.png"/><Relationship Id="rId29" Type="http://schemas.openxmlformats.org/officeDocument/2006/relationships/customXml" Target="../ink/ink273.xml"/><Relationship Id="rId24" Type="http://schemas.openxmlformats.org/officeDocument/2006/relationships/image" Target="../media/image25.png"/><Relationship Id="rId40" Type="http://schemas.openxmlformats.org/officeDocument/2006/relationships/image" Target="../media/image84.png"/><Relationship Id="rId45" Type="http://schemas.openxmlformats.org/officeDocument/2006/relationships/customXml" Target="../ink/ink281.xml"/><Relationship Id="rId66" Type="http://schemas.openxmlformats.org/officeDocument/2006/relationships/image" Target="../media/image96.png"/><Relationship Id="rId87" Type="http://schemas.openxmlformats.org/officeDocument/2006/relationships/customXml" Target="../ink/ink302.xml"/><Relationship Id="rId110" Type="http://schemas.openxmlformats.org/officeDocument/2006/relationships/image" Target="../media/image115.png"/><Relationship Id="rId115" Type="http://schemas.openxmlformats.org/officeDocument/2006/relationships/customXml" Target="../ink/ink316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2.xml"/><Relationship Id="rId117" Type="http://schemas.openxmlformats.org/officeDocument/2006/relationships/image" Target="../media/image66.png"/><Relationship Id="rId21" Type="http://schemas.openxmlformats.org/officeDocument/2006/relationships/image" Target="../media/image24.png"/><Relationship Id="rId42" Type="http://schemas.openxmlformats.org/officeDocument/2006/relationships/customXml" Target="../ink/ink340.xml"/><Relationship Id="rId47" Type="http://schemas.openxmlformats.org/officeDocument/2006/relationships/image" Target="../media/image87.png"/><Relationship Id="rId63" Type="http://schemas.openxmlformats.org/officeDocument/2006/relationships/image" Target="../media/image95.png"/><Relationship Id="rId68" Type="http://schemas.openxmlformats.org/officeDocument/2006/relationships/customXml" Target="../ink/ink353.xml"/><Relationship Id="rId84" Type="http://schemas.openxmlformats.org/officeDocument/2006/relationships/customXml" Target="../ink/ink361.xml"/><Relationship Id="rId89" Type="http://schemas.openxmlformats.org/officeDocument/2006/relationships/image" Target="../media/image107.png"/><Relationship Id="rId112" Type="http://schemas.openxmlformats.org/officeDocument/2006/relationships/customXml" Target="../ink/ink375.xml"/><Relationship Id="rId16" Type="http://schemas.openxmlformats.org/officeDocument/2006/relationships/customXml" Target="../ink/ink327.xml"/><Relationship Id="rId107" Type="http://schemas.openxmlformats.org/officeDocument/2006/relationships/image" Target="../media/image114.png"/><Relationship Id="rId11" Type="http://schemas.openxmlformats.org/officeDocument/2006/relationships/image" Target="../media/image19.png"/><Relationship Id="rId32" Type="http://schemas.openxmlformats.org/officeDocument/2006/relationships/customXml" Target="../ink/ink335.xml"/><Relationship Id="rId37" Type="http://schemas.openxmlformats.org/officeDocument/2006/relationships/image" Target="../media/image26.png"/><Relationship Id="rId53" Type="http://schemas.openxmlformats.org/officeDocument/2006/relationships/image" Target="../media/image90.png"/><Relationship Id="rId58" Type="http://schemas.openxmlformats.org/officeDocument/2006/relationships/customXml" Target="../ink/ink348.xml"/><Relationship Id="rId74" Type="http://schemas.openxmlformats.org/officeDocument/2006/relationships/customXml" Target="../ink/ink356.xml"/><Relationship Id="rId79" Type="http://schemas.openxmlformats.org/officeDocument/2006/relationships/image" Target="../media/image103.png"/><Relationship Id="rId102" Type="http://schemas.openxmlformats.org/officeDocument/2006/relationships/customXml" Target="../ink/ink370.xml"/><Relationship Id="rId5" Type="http://schemas.openxmlformats.org/officeDocument/2006/relationships/image" Target="../media/image16.png"/><Relationship Id="rId61" Type="http://schemas.openxmlformats.org/officeDocument/2006/relationships/image" Target="../media/image94.png"/><Relationship Id="rId82" Type="http://schemas.openxmlformats.org/officeDocument/2006/relationships/customXml" Target="../ink/ink360.xml"/><Relationship Id="rId90" Type="http://schemas.openxmlformats.org/officeDocument/2006/relationships/customXml" Target="../ink/ink364.xml"/><Relationship Id="rId95" Type="http://schemas.openxmlformats.org/officeDocument/2006/relationships/image" Target="../media/image110.png"/><Relationship Id="rId19" Type="http://schemas.openxmlformats.org/officeDocument/2006/relationships/image" Target="../media/image23.png"/><Relationship Id="rId14" Type="http://schemas.openxmlformats.org/officeDocument/2006/relationships/customXml" Target="../ink/ink326.xml"/><Relationship Id="rId22" Type="http://schemas.openxmlformats.org/officeDocument/2006/relationships/customXml" Target="../ink/ink330.xml"/><Relationship Id="rId27" Type="http://schemas.openxmlformats.org/officeDocument/2006/relationships/image" Target="../media/image81.png"/><Relationship Id="rId30" Type="http://schemas.openxmlformats.org/officeDocument/2006/relationships/customXml" Target="../ink/ink334.xml"/><Relationship Id="rId35" Type="http://schemas.openxmlformats.org/officeDocument/2006/relationships/image" Target="../media/image2510.png"/><Relationship Id="rId43" Type="http://schemas.openxmlformats.org/officeDocument/2006/relationships/image" Target="../media/image86.png"/><Relationship Id="rId48" Type="http://schemas.openxmlformats.org/officeDocument/2006/relationships/customXml" Target="../ink/ink343.xml"/><Relationship Id="rId56" Type="http://schemas.openxmlformats.org/officeDocument/2006/relationships/customXml" Target="../ink/ink347.xml"/><Relationship Id="rId64" Type="http://schemas.openxmlformats.org/officeDocument/2006/relationships/customXml" Target="../ink/ink351.xml"/><Relationship Id="rId69" Type="http://schemas.openxmlformats.org/officeDocument/2006/relationships/image" Target="../media/image98.png"/><Relationship Id="rId77" Type="http://schemas.openxmlformats.org/officeDocument/2006/relationships/image" Target="../media/image102.png"/><Relationship Id="rId100" Type="http://schemas.openxmlformats.org/officeDocument/2006/relationships/customXml" Target="../ink/ink369.xml"/><Relationship Id="rId105" Type="http://schemas.openxmlformats.org/officeDocument/2006/relationships/image" Target="../media/image113.png"/><Relationship Id="rId113" Type="http://schemas.openxmlformats.org/officeDocument/2006/relationships/image" Target="../media/image117.png"/><Relationship Id="rId118" Type="http://schemas.openxmlformats.org/officeDocument/2006/relationships/customXml" Target="../ink/ink378.xml"/><Relationship Id="rId8" Type="http://schemas.openxmlformats.org/officeDocument/2006/relationships/customXml" Target="../ink/ink323.xml"/><Relationship Id="rId51" Type="http://schemas.openxmlformats.org/officeDocument/2006/relationships/image" Target="../media/image89.png"/><Relationship Id="rId72" Type="http://schemas.openxmlformats.org/officeDocument/2006/relationships/customXml" Target="../ink/ink355.xml"/><Relationship Id="rId80" Type="http://schemas.openxmlformats.org/officeDocument/2006/relationships/customXml" Target="../ink/ink359.xml"/><Relationship Id="rId85" Type="http://schemas.openxmlformats.org/officeDocument/2006/relationships/image" Target="../media/image50.png"/><Relationship Id="rId93" Type="http://schemas.openxmlformats.org/officeDocument/2006/relationships/image" Target="../media/image109.png"/><Relationship Id="rId98" Type="http://schemas.openxmlformats.org/officeDocument/2006/relationships/customXml" Target="../ink/ink368.xml"/><Relationship Id="rId121" Type="http://schemas.openxmlformats.org/officeDocument/2006/relationships/image" Target="../media/image119.png"/><Relationship Id="rId3" Type="http://schemas.openxmlformats.org/officeDocument/2006/relationships/image" Target="../media/image15.png"/><Relationship Id="rId12" Type="http://schemas.openxmlformats.org/officeDocument/2006/relationships/customXml" Target="../ink/ink325.xml"/><Relationship Id="rId17" Type="http://schemas.openxmlformats.org/officeDocument/2006/relationships/image" Target="../media/image22.png"/><Relationship Id="rId25" Type="http://schemas.openxmlformats.org/officeDocument/2006/relationships/image" Target="../media/image80.png"/><Relationship Id="rId33" Type="http://schemas.openxmlformats.org/officeDocument/2006/relationships/image" Target="../media/image83.png"/><Relationship Id="rId38" Type="http://schemas.openxmlformats.org/officeDocument/2006/relationships/customXml" Target="../ink/ink338.xml"/><Relationship Id="rId46" Type="http://schemas.openxmlformats.org/officeDocument/2006/relationships/customXml" Target="../ink/ink342.xml"/><Relationship Id="rId59" Type="http://schemas.openxmlformats.org/officeDocument/2006/relationships/image" Target="../media/image93.png"/><Relationship Id="rId67" Type="http://schemas.openxmlformats.org/officeDocument/2006/relationships/image" Target="../media/image97.png"/><Relationship Id="rId103" Type="http://schemas.openxmlformats.org/officeDocument/2006/relationships/image" Target="../media/image59.png"/><Relationship Id="rId108" Type="http://schemas.openxmlformats.org/officeDocument/2006/relationships/customXml" Target="../ink/ink373.xml"/><Relationship Id="rId116" Type="http://schemas.openxmlformats.org/officeDocument/2006/relationships/customXml" Target="../ink/ink377.xml"/><Relationship Id="rId20" Type="http://schemas.openxmlformats.org/officeDocument/2006/relationships/customXml" Target="../ink/ink329.xml"/><Relationship Id="rId41" Type="http://schemas.openxmlformats.org/officeDocument/2006/relationships/image" Target="../media/image85.png"/><Relationship Id="rId54" Type="http://schemas.openxmlformats.org/officeDocument/2006/relationships/customXml" Target="../ink/ink346.xml"/><Relationship Id="rId62" Type="http://schemas.openxmlformats.org/officeDocument/2006/relationships/customXml" Target="../ink/ink350.xml"/><Relationship Id="rId70" Type="http://schemas.openxmlformats.org/officeDocument/2006/relationships/customXml" Target="../ink/ink354.xml"/><Relationship Id="rId75" Type="http://schemas.openxmlformats.org/officeDocument/2006/relationships/image" Target="../media/image101.png"/><Relationship Id="rId83" Type="http://schemas.openxmlformats.org/officeDocument/2006/relationships/image" Target="../media/image105.png"/><Relationship Id="rId88" Type="http://schemas.openxmlformats.org/officeDocument/2006/relationships/customXml" Target="../ink/ink363.xml"/><Relationship Id="rId91" Type="http://schemas.openxmlformats.org/officeDocument/2006/relationships/image" Target="../media/image108.png"/><Relationship Id="rId96" Type="http://schemas.openxmlformats.org/officeDocument/2006/relationships/customXml" Target="../ink/ink367.xml"/><Relationship Id="rId111" Type="http://schemas.openxmlformats.org/officeDocument/2006/relationships/image" Target="../media/image11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22.xml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28" Type="http://schemas.openxmlformats.org/officeDocument/2006/relationships/customXml" Target="../ink/ink333.xml"/><Relationship Id="rId36" Type="http://schemas.openxmlformats.org/officeDocument/2006/relationships/customXml" Target="../ink/ink337.xml"/><Relationship Id="rId49" Type="http://schemas.openxmlformats.org/officeDocument/2006/relationships/image" Target="../media/image88.png"/><Relationship Id="rId57" Type="http://schemas.openxmlformats.org/officeDocument/2006/relationships/image" Target="../media/image92.png"/><Relationship Id="rId106" Type="http://schemas.openxmlformats.org/officeDocument/2006/relationships/customXml" Target="../ink/ink372.xml"/><Relationship Id="rId114" Type="http://schemas.openxmlformats.org/officeDocument/2006/relationships/customXml" Target="../ink/ink376.xml"/><Relationship Id="rId119" Type="http://schemas.openxmlformats.org/officeDocument/2006/relationships/image" Target="../media/image67.png"/><Relationship Id="rId10" Type="http://schemas.openxmlformats.org/officeDocument/2006/relationships/customXml" Target="../ink/ink324.xml"/><Relationship Id="rId31" Type="http://schemas.openxmlformats.org/officeDocument/2006/relationships/image" Target="../media/image2310.png"/><Relationship Id="rId44" Type="http://schemas.openxmlformats.org/officeDocument/2006/relationships/customXml" Target="../ink/ink341.xml"/><Relationship Id="rId52" Type="http://schemas.openxmlformats.org/officeDocument/2006/relationships/customXml" Target="../ink/ink345.xml"/><Relationship Id="rId60" Type="http://schemas.openxmlformats.org/officeDocument/2006/relationships/customXml" Target="../ink/ink349.xml"/><Relationship Id="rId65" Type="http://schemas.openxmlformats.org/officeDocument/2006/relationships/image" Target="../media/image96.png"/><Relationship Id="rId73" Type="http://schemas.openxmlformats.org/officeDocument/2006/relationships/image" Target="../media/image100.png"/><Relationship Id="rId78" Type="http://schemas.openxmlformats.org/officeDocument/2006/relationships/customXml" Target="../ink/ink358.xml"/><Relationship Id="rId81" Type="http://schemas.openxmlformats.org/officeDocument/2006/relationships/image" Target="../media/image104.png"/><Relationship Id="rId86" Type="http://schemas.openxmlformats.org/officeDocument/2006/relationships/customXml" Target="../ink/ink362.xml"/><Relationship Id="rId94" Type="http://schemas.openxmlformats.org/officeDocument/2006/relationships/customXml" Target="../ink/ink366.xml"/><Relationship Id="rId99" Type="http://schemas.openxmlformats.org/officeDocument/2006/relationships/image" Target="../media/image57.png"/><Relationship Id="rId101" Type="http://schemas.openxmlformats.org/officeDocument/2006/relationships/image" Target="../media/image112.png"/><Relationship Id="rId4" Type="http://schemas.openxmlformats.org/officeDocument/2006/relationships/customXml" Target="../ink/ink321.xml"/><Relationship Id="rId9" Type="http://schemas.openxmlformats.org/officeDocument/2006/relationships/image" Target="../media/image18.png"/><Relationship Id="rId13" Type="http://schemas.openxmlformats.org/officeDocument/2006/relationships/image" Target="../media/image20.png"/><Relationship Id="rId18" Type="http://schemas.openxmlformats.org/officeDocument/2006/relationships/customXml" Target="../ink/ink328.xml"/><Relationship Id="rId39" Type="http://schemas.openxmlformats.org/officeDocument/2006/relationships/image" Target="../media/image84.png"/><Relationship Id="rId109" Type="http://schemas.openxmlformats.org/officeDocument/2006/relationships/image" Target="../media/image115.png"/><Relationship Id="rId34" Type="http://schemas.openxmlformats.org/officeDocument/2006/relationships/customXml" Target="../ink/ink336.xml"/><Relationship Id="rId50" Type="http://schemas.openxmlformats.org/officeDocument/2006/relationships/customXml" Target="../ink/ink344.xml"/><Relationship Id="rId55" Type="http://schemas.openxmlformats.org/officeDocument/2006/relationships/image" Target="../media/image91.png"/><Relationship Id="rId76" Type="http://schemas.openxmlformats.org/officeDocument/2006/relationships/customXml" Target="../ink/ink357.xml"/><Relationship Id="rId97" Type="http://schemas.openxmlformats.org/officeDocument/2006/relationships/image" Target="../media/image111.png"/><Relationship Id="rId104" Type="http://schemas.openxmlformats.org/officeDocument/2006/relationships/customXml" Target="../ink/ink371.xml"/><Relationship Id="rId120" Type="http://schemas.openxmlformats.org/officeDocument/2006/relationships/customXml" Target="../ink/ink379.xml"/><Relationship Id="rId7" Type="http://schemas.openxmlformats.org/officeDocument/2006/relationships/image" Target="../media/image17.png"/><Relationship Id="rId71" Type="http://schemas.openxmlformats.org/officeDocument/2006/relationships/image" Target="../media/image99.png"/><Relationship Id="rId92" Type="http://schemas.openxmlformats.org/officeDocument/2006/relationships/customXml" Target="../ink/ink365.xml"/><Relationship Id="rId2" Type="http://schemas.openxmlformats.org/officeDocument/2006/relationships/customXml" Target="../ink/ink320.xml"/><Relationship Id="rId29" Type="http://schemas.openxmlformats.org/officeDocument/2006/relationships/image" Target="../media/image82.png"/><Relationship Id="rId24" Type="http://schemas.openxmlformats.org/officeDocument/2006/relationships/customXml" Target="../ink/ink331.xml"/><Relationship Id="rId40" Type="http://schemas.openxmlformats.org/officeDocument/2006/relationships/customXml" Target="../ink/ink339.xml"/><Relationship Id="rId45" Type="http://schemas.openxmlformats.org/officeDocument/2006/relationships/image" Target="../media/image30.png"/><Relationship Id="rId66" Type="http://schemas.openxmlformats.org/officeDocument/2006/relationships/customXml" Target="../ink/ink352.xml"/><Relationship Id="rId87" Type="http://schemas.openxmlformats.org/officeDocument/2006/relationships/image" Target="../media/image106.png"/><Relationship Id="rId110" Type="http://schemas.openxmlformats.org/officeDocument/2006/relationships/customXml" Target="../ink/ink374.xml"/><Relationship Id="rId115" Type="http://schemas.openxmlformats.org/officeDocument/2006/relationships/image" Target="../media/image118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.png"/><Relationship Id="rId117" Type="http://schemas.openxmlformats.org/officeDocument/2006/relationships/customXml" Target="../ink/ink437.xml"/><Relationship Id="rId21" Type="http://schemas.openxmlformats.org/officeDocument/2006/relationships/customXml" Target="../ink/ink389.xml"/><Relationship Id="rId42" Type="http://schemas.openxmlformats.org/officeDocument/2006/relationships/image" Target="../media/image85.png"/><Relationship Id="rId47" Type="http://schemas.openxmlformats.org/officeDocument/2006/relationships/customXml" Target="../ink/ink402.xml"/><Relationship Id="rId63" Type="http://schemas.openxmlformats.org/officeDocument/2006/relationships/customXml" Target="../ink/ink410.xml"/><Relationship Id="rId68" Type="http://schemas.openxmlformats.org/officeDocument/2006/relationships/image" Target="../media/image97.png"/><Relationship Id="rId84" Type="http://schemas.openxmlformats.org/officeDocument/2006/relationships/image" Target="../media/image105.png"/><Relationship Id="rId89" Type="http://schemas.openxmlformats.org/officeDocument/2006/relationships/customXml" Target="../ink/ink423.xml"/><Relationship Id="rId112" Type="http://schemas.openxmlformats.org/officeDocument/2006/relationships/image" Target="../media/image116.png"/><Relationship Id="rId16" Type="http://schemas.openxmlformats.org/officeDocument/2006/relationships/image" Target="../media/image21.png"/><Relationship Id="rId107" Type="http://schemas.openxmlformats.org/officeDocument/2006/relationships/customXml" Target="../ink/ink432.xml"/><Relationship Id="rId11" Type="http://schemas.openxmlformats.org/officeDocument/2006/relationships/customXml" Target="../ink/ink384.xml"/><Relationship Id="rId32" Type="http://schemas.openxmlformats.org/officeDocument/2006/relationships/image" Target="../media/image2310.png"/><Relationship Id="rId37" Type="http://schemas.openxmlformats.org/officeDocument/2006/relationships/customXml" Target="../ink/ink397.xml"/><Relationship Id="rId53" Type="http://schemas.openxmlformats.org/officeDocument/2006/relationships/customXml" Target="../ink/ink405.xml"/><Relationship Id="rId58" Type="http://schemas.openxmlformats.org/officeDocument/2006/relationships/image" Target="../media/image92.png"/><Relationship Id="rId74" Type="http://schemas.openxmlformats.org/officeDocument/2006/relationships/image" Target="../media/image100.png"/><Relationship Id="rId79" Type="http://schemas.openxmlformats.org/officeDocument/2006/relationships/customXml" Target="../ink/ink418.xml"/><Relationship Id="rId102" Type="http://schemas.openxmlformats.org/officeDocument/2006/relationships/image" Target="../media/image112.png"/><Relationship Id="rId5" Type="http://schemas.openxmlformats.org/officeDocument/2006/relationships/customXml" Target="../ink/ink381.xml"/><Relationship Id="rId61" Type="http://schemas.openxmlformats.org/officeDocument/2006/relationships/customXml" Target="../ink/ink409.xml"/><Relationship Id="rId82" Type="http://schemas.openxmlformats.org/officeDocument/2006/relationships/image" Target="../media/image104.png"/><Relationship Id="rId90" Type="http://schemas.openxmlformats.org/officeDocument/2006/relationships/image" Target="../media/image107.png"/><Relationship Id="rId95" Type="http://schemas.openxmlformats.org/officeDocument/2006/relationships/customXml" Target="../ink/ink426.xml"/><Relationship Id="rId19" Type="http://schemas.openxmlformats.org/officeDocument/2006/relationships/customXml" Target="../ink/ink388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customXml" Target="../ink/ink392.xml"/><Relationship Id="rId30" Type="http://schemas.openxmlformats.org/officeDocument/2006/relationships/image" Target="../media/image82.png"/><Relationship Id="rId35" Type="http://schemas.openxmlformats.org/officeDocument/2006/relationships/customXml" Target="../ink/ink396.xml"/><Relationship Id="rId43" Type="http://schemas.openxmlformats.org/officeDocument/2006/relationships/customXml" Target="../ink/ink400.xml"/><Relationship Id="rId48" Type="http://schemas.openxmlformats.org/officeDocument/2006/relationships/image" Target="../media/image87.png"/><Relationship Id="rId56" Type="http://schemas.openxmlformats.org/officeDocument/2006/relationships/image" Target="../media/image91.png"/><Relationship Id="rId64" Type="http://schemas.openxmlformats.org/officeDocument/2006/relationships/image" Target="../media/image95.png"/><Relationship Id="rId69" Type="http://schemas.openxmlformats.org/officeDocument/2006/relationships/customXml" Target="../ink/ink413.xml"/><Relationship Id="rId77" Type="http://schemas.openxmlformats.org/officeDocument/2006/relationships/customXml" Target="../ink/ink417.xml"/><Relationship Id="rId100" Type="http://schemas.openxmlformats.org/officeDocument/2006/relationships/image" Target="../media/image57.png"/><Relationship Id="rId105" Type="http://schemas.openxmlformats.org/officeDocument/2006/relationships/customXml" Target="../ink/ink431.xml"/><Relationship Id="rId113" Type="http://schemas.openxmlformats.org/officeDocument/2006/relationships/customXml" Target="../ink/ink435.xml"/><Relationship Id="rId118" Type="http://schemas.openxmlformats.org/officeDocument/2006/relationships/image" Target="../media/image66.png"/><Relationship Id="rId8" Type="http://schemas.openxmlformats.org/officeDocument/2006/relationships/image" Target="../media/image17.png"/><Relationship Id="rId51" Type="http://schemas.openxmlformats.org/officeDocument/2006/relationships/customXml" Target="../ink/ink404.xml"/><Relationship Id="rId72" Type="http://schemas.openxmlformats.org/officeDocument/2006/relationships/image" Target="../media/image99.png"/><Relationship Id="rId80" Type="http://schemas.openxmlformats.org/officeDocument/2006/relationships/image" Target="../media/image103.png"/><Relationship Id="rId85" Type="http://schemas.openxmlformats.org/officeDocument/2006/relationships/customXml" Target="../ink/ink421.xml"/><Relationship Id="rId93" Type="http://schemas.openxmlformats.org/officeDocument/2006/relationships/customXml" Target="../ink/ink425.xml"/><Relationship Id="rId98" Type="http://schemas.openxmlformats.org/officeDocument/2006/relationships/image" Target="../media/image111.png"/><Relationship Id="rId121" Type="http://schemas.openxmlformats.org/officeDocument/2006/relationships/customXml" Target="../ink/ink439.xml"/><Relationship Id="rId3" Type="http://schemas.openxmlformats.org/officeDocument/2006/relationships/customXml" Target="../ink/ink380.xml"/><Relationship Id="rId12" Type="http://schemas.openxmlformats.org/officeDocument/2006/relationships/image" Target="../media/image19.png"/><Relationship Id="rId17" Type="http://schemas.openxmlformats.org/officeDocument/2006/relationships/customXml" Target="../ink/ink387.xml"/><Relationship Id="rId25" Type="http://schemas.openxmlformats.org/officeDocument/2006/relationships/customXml" Target="../ink/ink391.xml"/><Relationship Id="rId33" Type="http://schemas.openxmlformats.org/officeDocument/2006/relationships/customXml" Target="../ink/ink395.xml"/><Relationship Id="rId38" Type="http://schemas.openxmlformats.org/officeDocument/2006/relationships/image" Target="../media/image26.png"/><Relationship Id="rId46" Type="http://schemas.openxmlformats.org/officeDocument/2006/relationships/image" Target="../media/image30.png"/><Relationship Id="rId59" Type="http://schemas.openxmlformats.org/officeDocument/2006/relationships/customXml" Target="../ink/ink408.xml"/><Relationship Id="rId67" Type="http://schemas.openxmlformats.org/officeDocument/2006/relationships/customXml" Target="../ink/ink412.xml"/><Relationship Id="rId103" Type="http://schemas.openxmlformats.org/officeDocument/2006/relationships/customXml" Target="../ink/ink430.xml"/><Relationship Id="rId108" Type="http://schemas.openxmlformats.org/officeDocument/2006/relationships/image" Target="../media/image114.png"/><Relationship Id="rId116" Type="http://schemas.openxmlformats.org/officeDocument/2006/relationships/image" Target="../media/image118.png"/><Relationship Id="rId20" Type="http://schemas.openxmlformats.org/officeDocument/2006/relationships/image" Target="../media/image23.png"/><Relationship Id="rId41" Type="http://schemas.openxmlformats.org/officeDocument/2006/relationships/customXml" Target="../ink/ink399.xml"/><Relationship Id="rId54" Type="http://schemas.openxmlformats.org/officeDocument/2006/relationships/image" Target="../media/image90.png"/><Relationship Id="rId62" Type="http://schemas.openxmlformats.org/officeDocument/2006/relationships/image" Target="../media/image94.png"/><Relationship Id="rId70" Type="http://schemas.openxmlformats.org/officeDocument/2006/relationships/image" Target="../media/image98.png"/><Relationship Id="rId75" Type="http://schemas.openxmlformats.org/officeDocument/2006/relationships/customXml" Target="../ink/ink416.xml"/><Relationship Id="rId83" Type="http://schemas.openxmlformats.org/officeDocument/2006/relationships/customXml" Target="../ink/ink420.xml"/><Relationship Id="rId88" Type="http://schemas.openxmlformats.org/officeDocument/2006/relationships/image" Target="../media/image106.png"/><Relationship Id="rId91" Type="http://schemas.openxmlformats.org/officeDocument/2006/relationships/customXml" Target="../ink/ink424.xml"/><Relationship Id="rId96" Type="http://schemas.openxmlformats.org/officeDocument/2006/relationships/image" Target="../media/image110.png"/><Relationship Id="rId111" Type="http://schemas.openxmlformats.org/officeDocument/2006/relationships/customXml" Target="../ink/ink4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5" Type="http://schemas.openxmlformats.org/officeDocument/2006/relationships/customXml" Target="../ink/ink386.xml"/><Relationship Id="rId23" Type="http://schemas.openxmlformats.org/officeDocument/2006/relationships/customXml" Target="../ink/ink390.xml"/><Relationship Id="rId28" Type="http://schemas.openxmlformats.org/officeDocument/2006/relationships/image" Target="../media/image81.png"/><Relationship Id="rId36" Type="http://schemas.openxmlformats.org/officeDocument/2006/relationships/image" Target="../media/image2510.png"/><Relationship Id="rId49" Type="http://schemas.openxmlformats.org/officeDocument/2006/relationships/customXml" Target="../ink/ink403.xml"/><Relationship Id="rId57" Type="http://schemas.openxmlformats.org/officeDocument/2006/relationships/customXml" Target="../ink/ink407.xml"/><Relationship Id="rId106" Type="http://schemas.openxmlformats.org/officeDocument/2006/relationships/image" Target="../media/image113.png"/><Relationship Id="rId114" Type="http://schemas.openxmlformats.org/officeDocument/2006/relationships/image" Target="../media/image117.png"/><Relationship Id="rId119" Type="http://schemas.openxmlformats.org/officeDocument/2006/relationships/customXml" Target="../ink/ink438.xml"/><Relationship Id="rId10" Type="http://schemas.openxmlformats.org/officeDocument/2006/relationships/image" Target="../media/image18.png"/><Relationship Id="rId31" Type="http://schemas.openxmlformats.org/officeDocument/2006/relationships/customXml" Target="../ink/ink394.xml"/><Relationship Id="rId44" Type="http://schemas.openxmlformats.org/officeDocument/2006/relationships/image" Target="../media/image86.png"/><Relationship Id="rId52" Type="http://schemas.openxmlformats.org/officeDocument/2006/relationships/image" Target="../media/image89.png"/><Relationship Id="rId60" Type="http://schemas.openxmlformats.org/officeDocument/2006/relationships/image" Target="../media/image93.png"/><Relationship Id="rId65" Type="http://schemas.openxmlformats.org/officeDocument/2006/relationships/customXml" Target="../ink/ink411.xml"/><Relationship Id="rId73" Type="http://schemas.openxmlformats.org/officeDocument/2006/relationships/customXml" Target="../ink/ink415.xml"/><Relationship Id="rId78" Type="http://schemas.openxmlformats.org/officeDocument/2006/relationships/image" Target="../media/image102.png"/><Relationship Id="rId81" Type="http://schemas.openxmlformats.org/officeDocument/2006/relationships/customXml" Target="../ink/ink419.xml"/><Relationship Id="rId86" Type="http://schemas.openxmlformats.org/officeDocument/2006/relationships/image" Target="../media/image50.png"/><Relationship Id="rId94" Type="http://schemas.openxmlformats.org/officeDocument/2006/relationships/image" Target="../media/image109.png"/><Relationship Id="rId99" Type="http://schemas.openxmlformats.org/officeDocument/2006/relationships/customXml" Target="../ink/ink428.xml"/><Relationship Id="rId101" Type="http://schemas.openxmlformats.org/officeDocument/2006/relationships/customXml" Target="../ink/ink429.xml"/><Relationship Id="rId122" Type="http://schemas.openxmlformats.org/officeDocument/2006/relationships/image" Target="../media/image119.png"/><Relationship Id="rId4" Type="http://schemas.openxmlformats.org/officeDocument/2006/relationships/image" Target="../media/image15.png"/><Relationship Id="rId9" Type="http://schemas.openxmlformats.org/officeDocument/2006/relationships/customXml" Target="../ink/ink383.xml"/><Relationship Id="rId13" Type="http://schemas.openxmlformats.org/officeDocument/2006/relationships/customXml" Target="../ink/ink385.xml"/><Relationship Id="rId18" Type="http://schemas.openxmlformats.org/officeDocument/2006/relationships/image" Target="../media/image22.png"/><Relationship Id="rId39" Type="http://schemas.openxmlformats.org/officeDocument/2006/relationships/customXml" Target="../ink/ink398.xml"/><Relationship Id="rId109" Type="http://schemas.openxmlformats.org/officeDocument/2006/relationships/customXml" Target="../ink/ink433.xml"/><Relationship Id="rId34" Type="http://schemas.openxmlformats.org/officeDocument/2006/relationships/image" Target="../media/image83.png"/><Relationship Id="rId50" Type="http://schemas.openxmlformats.org/officeDocument/2006/relationships/image" Target="../media/image88.png"/><Relationship Id="rId55" Type="http://schemas.openxmlformats.org/officeDocument/2006/relationships/customXml" Target="../ink/ink406.xml"/><Relationship Id="rId76" Type="http://schemas.openxmlformats.org/officeDocument/2006/relationships/image" Target="../media/image101.png"/><Relationship Id="rId97" Type="http://schemas.openxmlformats.org/officeDocument/2006/relationships/customXml" Target="../ink/ink427.xml"/><Relationship Id="rId104" Type="http://schemas.openxmlformats.org/officeDocument/2006/relationships/image" Target="../media/image59.png"/><Relationship Id="rId120" Type="http://schemas.openxmlformats.org/officeDocument/2006/relationships/image" Target="../media/image67.png"/><Relationship Id="rId7" Type="http://schemas.openxmlformats.org/officeDocument/2006/relationships/customXml" Target="../ink/ink382.xml"/><Relationship Id="rId71" Type="http://schemas.openxmlformats.org/officeDocument/2006/relationships/customXml" Target="../ink/ink414.xml"/><Relationship Id="rId92" Type="http://schemas.openxmlformats.org/officeDocument/2006/relationships/image" Target="../media/image108.png"/><Relationship Id="rId2" Type="http://schemas.openxmlformats.org/officeDocument/2006/relationships/image" Target="../media/image70.png"/><Relationship Id="rId29" Type="http://schemas.openxmlformats.org/officeDocument/2006/relationships/customXml" Target="../ink/ink393.xml"/><Relationship Id="rId24" Type="http://schemas.openxmlformats.org/officeDocument/2006/relationships/image" Target="../media/image25.png"/><Relationship Id="rId40" Type="http://schemas.openxmlformats.org/officeDocument/2006/relationships/image" Target="../media/image84.png"/><Relationship Id="rId45" Type="http://schemas.openxmlformats.org/officeDocument/2006/relationships/customXml" Target="../ink/ink401.xml"/><Relationship Id="rId66" Type="http://schemas.openxmlformats.org/officeDocument/2006/relationships/image" Target="../media/image96.png"/><Relationship Id="rId87" Type="http://schemas.openxmlformats.org/officeDocument/2006/relationships/customXml" Target="../ink/ink422.xml"/><Relationship Id="rId110" Type="http://schemas.openxmlformats.org/officeDocument/2006/relationships/image" Target="../media/image115.png"/><Relationship Id="rId115" Type="http://schemas.openxmlformats.org/officeDocument/2006/relationships/customXml" Target="../ink/ink4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2023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9: Power Flow, Part 1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C629-8B72-4BFB-A22C-AAF9647A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Y-Bus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5B7B0D-8389-4E3E-9CC4-532ADE30022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sz="2400" dirty="0"/>
                  <a:t>Here are the steps for building the Y-bus matrix</a:t>
                </a:r>
              </a:p>
              <a:p>
                <a:pPr lvl="1"/>
                <a:r>
                  <a:rPr lang="en-US" sz="2000" dirty="0"/>
                  <a:t>Start with an </a:t>
                </a:r>
                <a:r>
                  <a:rPr lang="en-US" sz="2000" dirty="0" err="1"/>
                  <a:t>NxN</a:t>
                </a:r>
                <a:r>
                  <a:rPr lang="en-US" sz="2000" dirty="0"/>
                  <a:t> matrix of all zeros (N is the number of buses)</a:t>
                </a:r>
              </a:p>
              <a:p>
                <a:pPr lvl="1"/>
                <a:r>
                  <a:rPr lang="en-US" sz="2000" dirty="0"/>
                  <a:t>For any shunt elements, 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000" dirty="0"/>
                  <a:t> to the corresponding diagonal elements of the Y-bus</a:t>
                </a:r>
              </a:p>
              <a:p>
                <a:pPr lvl="1"/>
                <a:r>
                  <a:rPr lang="en-US" sz="2000" dirty="0"/>
                  <a:t>For branches between two buses, </a:t>
                </a:r>
              </a:p>
              <a:p>
                <a:pPr lvl="2"/>
                <a:r>
                  <a:rPr lang="en-US" sz="1800" dirty="0"/>
                  <a:t>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1800" dirty="0"/>
                  <a:t> to both diagonal elements of the Y-bus</a:t>
                </a:r>
              </a:p>
              <a:p>
                <a:pPr lvl="2"/>
                <a:r>
                  <a:rPr lang="en-US" sz="1800" dirty="0"/>
                  <a:t>Subtract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1800" dirty="0"/>
                  <a:t> from both off-diagonal elements of the Y-bus</a:t>
                </a:r>
              </a:p>
              <a:p>
                <a:r>
                  <a:rPr lang="en-US" sz="2400" dirty="0"/>
                  <a:t>Example: if a transmission line from bus 12 to bus 17 has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=0.05+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0.4 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(per-unit)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𝑠h𝑢𝑛𝑡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=2.1 </m:t>
                    </m:r>
                  </m:oMath>
                </a14:m>
                <a:r>
                  <a:rPr lang="en-US" sz="2400" dirty="0"/>
                  <a:t>then</a:t>
                </a:r>
              </a:p>
              <a:p>
                <a:pPr lvl="1"/>
                <a:r>
                  <a:rPr lang="en-US" sz="2000" dirty="0"/>
                  <a:t>Add the shunt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𝑠h𝑢𝑛𝑡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2.1</m:t>
                    </m:r>
                  </m:oMath>
                </a14:m>
                <a:r>
                  <a:rPr lang="en-US" sz="2000" dirty="0"/>
                  <a:t> to matrix positions (12, 12) and (17, 17)</a:t>
                </a:r>
              </a:p>
              <a:p>
                <a:pPr lvl="1"/>
                <a:r>
                  <a:rPr lang="en-US" sz="2000" dirty="0"/>
                  <a:t>Add the series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0.05+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0.4</m:t>
                        </m:r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=0.308−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2.46</m:t>
                    </m:r>
                  </m:oMath>
                </a14:m>
                <a:r>
                  <a:rPr lang="en-US" sz="2000" dirty="0"/>
                  <a:t> to matrix positions (12, 12) and (17, 17)</a:t>
                </a:r>
              </a:p>
              <a:p>
                <a:pPr lvl="1"/>
                <a:r>
                  <a:rPr lang="en-US" sz="2000" dirty="0"/>
                  <a:t>Subtract the series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=0.308−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2.46</m:t>
                    </m:r>
                  </m:oMath>
                </a14:m>
                <a:r>
                  <a:rPr lang="en-US" sz="2000" dirty="0"/>
                  <a:t> to matrix positions (12, 17) and (17, 12)</a:t>
                </a:r>
              </a:p>
              <a:p>
                <a:r>
                  <a:rPr lang="en-US" sz="2400" dirty="0"/>
                  <a:t>We add one network element at a time to the Y-bus matrix!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5B7B0D-8389-4E3E-9CC4-532ADE300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D9B4-49D5-49FB-BC33-5A7488D8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Two-Bus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06675-9386-474C-8824-384476B072E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105400" cy="5181600"/>
              </a:xfrm>
            </p:spPr>
            <p:txBody>
              <a:bodyPr/>
              <a:lstStyle/>
              <a:p>
                <a:r>
                  <a:rPr lang="en-US" sz="2400" dirty="0"/>
                  <a:t>Here are the steps for building the Y-bus matrix</a:t>
                </a:r>
              </a:p>
              <a:p>
                <a:pPr lvl="1"/>
                <a:r>
                  <a:rPr lang="en-US" sz="2000" dirty="0"/>
                  <a:t>Start with an </a:t>
                </a:r>
                <a:r>
                  <a:rPr lang="en-US" sz="2000" dirty="0" err="1"/>
                  <a:t>NxN</a:t>
                </a:r>
                <a:r>
                  <a:rPr lang="en-US" sz="2000" dirty="0"/>
                  <a:t> matrix of all zeros (N is the number of buses)</a:t>
                </a:r>
              </a:p>
              <a:p>
                <a:pPr lvl="1"/>
                <a:r>
                  <a:rPr lang="en-US" sz="2000" dirty="0"/>
                  <a:t>For any shunt elements, 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000" dirty="0"/>
                  <a:t> to the corresponding diagonal elements</a:t>
                </a:r>
              </a:p>
              <a:p>
                <a:pPr lvl="1"/>
                <a:r>
                  <a:rPr lang="en-US" sz="2000" dirty="0"/>
                  <a:t>For branches, </a:t>
                </a:r>
              </a:p>
              <a:p>
                <a:pPr lvl="2"/>
                <a:r>
                  <a:rPr lang="en-US" sz="1800" dirty="0"/>
                  <a:t>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1800" dirty="0"/>
                  <a:t> to both diagonal elements</a:t>
                </a:r>
              </a:p>
              <a:p>
                <a:pPr lvl="2"/>
                <a:r>
                  <a:rPr lang="en-US" sz="1800" dirty="0"/>
                  <a:t>Subtract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1800" dirty="0"/>
                  <a:t> from both off-diagonal elements</a:t>
                </a:r>
              </a:p>
              <a:p>
                <a:r>
                  <a:rPr lang="en-US" dirty="0"/>
                  <a:t>Try it on a two-bus system: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06675-9386-474C-8824-384476B072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105400" cy="5181600"/>
              </a:xfrm>
              <a:blipFill>
                <a:blip r:embed="rId2"/>
                <a:stretch>
                  <a:fillRect l="-1673" t="-824" r="-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896259C-FD32-4CA3-BE5C-75913CBEE293}"/>
                  </a:ext>
                </a:extLst>
              </p14:cNvPr>
              <p14:cNvContentPartPr/>
              <p14:nvPr/>
            </p14:nvContentPartPr>
            <p14:xfrm>
              <a:off x="7091149" y="1915884"/>
              <a:ext cx="75240" cy="5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896259C-FD32-4CA3-BE5C-75913CBEE2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2509" y="1906884"/>
                <a:ext cx="9288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B6B86603-065F-4FB2-8FB1-F2BC9D0261C3}"/>
              </a:ext>
            </a:extLst>
          </p:cNvPr>
          <p:cNvGrpSpPr/>
          <p:nvPr/>
        </p:nvGrpSpPr>
        <p:grpSpPr>
          <a:xfrm>
            <a:off x="7922749" y="2982564"/>
            <a:ext cx="241920" cy="378360"/>
            <a:chOff x="7922749" y="2982564"/>
            <a:chExt cx="24192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27C6287-45EE-495A-A198-C134405037AE}"/>
                    </a:ext>
                  </a:extLst>
                </p14:cNvPr>
                <p14:cNvContentPartPr/>
                <p14:nvPr/>
              </p14:nvContentPartPr>
              <p14:xfrm>
                <a:off x="8024269" y="2982564"/>
                <a:ext cx="51840" cy="292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27C6287-45EE-495A-A198-C134405037A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15269" y="2973564"/>
                  <a:ext cx="694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EB8271B-E30C-41F8-BA5B-043C5A0ECDE1}"/>
                    </a:ext>
                  </a:extLst>
                </p14:cNvPr>
                <p14:cNvContentPartPr/>
                <p14:nvPr/>
              </p14:nvContentPartPr>
              <p14:xfrm>
                <a:off x="7922749" y="3251484"/>
                <a:ext cx="241920" cy="109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EB8271B-E30C-41F8-BA5B-043C5A0ECDE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14109" y="3242844"/>
                  <a:ext cx="25956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4ACA160-DF2D-4373-B9BB-C8527FA41648}"/>
                  </a:ext>
                </a:extLst>
              </p14:cNvPr>
              <p14:cNvContentPartPr/>
              <p14:nvPr/>
            </p14:nvContentPartPr>
            <p14:xfrm>
              <a:off x="6564829" y="3878244"/>
              <a:ext cx="604800" cy="21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4ACA160-DF2D-4373-B9BB-C8527FA4164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56189" y="3869244"/>
                <a:ext cx="6224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F92BB8A-BEA0-4A50-A9CE-30AAF633AC44}"/>
                  </a:ext>
                </a:extLst>
              </p14:cNvPr>
              <p14:cNvContentPartPr/>
              <p14:nvPr/>
            </p14:nvContentPartPr>
            <p14:xfrm>
              <a:off x="8622229" y="4211244"/>
              <a:ext cx="5400" cy="8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F92BB8A-BEA0-4A50-A9CE-30AAF633AC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13229" y="4202244"/>
                <a:ext cx="2304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CAF1811-5933-475B-AC91-06D2A18BA95E}"/>
              </a:ext>
            </a:extLst>
          </p:cNvPr>
          <p:cNvGrpSpPr/>
          <p:nvPr/>
        </p:nvGrpSpPr>
        <p:grpSpPr>
          <a:xfrm>
            <a:off x="6339109" y="1452204"/>
            <a:ext cx="3843720" cy="1175400"/>
            <a:chOff x="6339109" y="1452204"/>
            <a:chExt cx="3843720" cy="11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ACE4D98-26D3-48BD-92BE-FDA345572062}"/>
                    </a:ext>
                  </a:extLst>
                </p14:cNvPr>
                <p14:cNvContentPartPr/>
                <p14:nvPr/>
              </p14:nvContentPartPr>
              <p14:xfrm>
                <a:off x="6339109" y="1788084"/>
                <a:ext cx="321840" cy="317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ACE4D98-26D3-48BD-92BE-FDA34557206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30109" y="1779084"/>
                  <a:ext cx="3394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B68289C-1CAB-4FC7-8A4B-2077E2FF35E8}"/>
                    </a:ext>
                  </a:extLst>
                </p14:cNvPr>
                <p14:cNvContentPartPr/>
                <p14:nvPr/>
              </p14:nvContentPartPr>
              <p14:xfrm>
                <a:off x="6670309" y="1926324"/>
                <a:ext cx="444240" cy="20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B68289C-1CAB-4FC7-8A4B-2077E2FF35E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61669" y="1917324"/>
                  <a:ext cx="461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2817052-2851-40D8-BD45-2137666AE938}"/>
                    </a:ext>
                  </a:extLst>
                </p14:cNvPr>
                <p14:cNvContentPartPr/>
                <p14:nvPr/>
              </p14:nvContentPartPr>
              <p14:xfrm>
                <a:off x="7141549" y="1699164"/>
                <a:ext cx="31320" cy="515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2817052-2851-40D8-BD45-2137666AE93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32549" y="1690164"/>
                  <a:ext cx="4896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ABA5A01-A9B0-488F-BDD9-BDBDC0C07EFE}"/>
                    </a:ext>
                  </a:extLst>
                </p14:cNvPr>
                <p14:cNvContentPartPr/>
                <p14:nvPr/>
              </p14:nvContentPartPr>
              <p14:xfrm>
                <a:off x="7164229" y="1985724"/>
                <a:ext cx="2323800" cy="89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ABA5A01-A9B0-488F-BDD9-BDBDC0C07EF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55229" y="1977084"/>
                  <a:ext cx="2341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B017922-0804-45EA-8AF3-082E57AB424B}"/>
                    </a:ext>
                  </a:extLst>
                </p14:cNvPr>
                <p14:cNvContentPartPr/>
                <p14:nvPr/>
              </p14:nvContentPartPr>
              <p14:xfrm>
                <a:off x="9380389" y="1756044"/>
                <a:ext cx="109080" cy="529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B017922-0804-45EA-8AF3-082E57AB424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71389" y="1747404"/>
                  <a:ext cx="12672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EBBCB2-ACC9-4467-8554-BAB5CCDFE5E3}"/>
                    </a:ext>
                  </a:extLst>
                </p14:cNvPr>
                <p14:cNvContentPartPr/>
                <p14:nvPr/>
              </p14:nvContentPartPr>
              <p14:xfrm>
                <a:off x="9416029" y="2084004"/>
                <a:ext cx="586440" cy="35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EBBCB2-ACC9-4467-8554-BAB5CCDFE5E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07029" y="2075004"/>
                  <a:ext cx="604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9B11D9-FC65-4C33-A4CA-CC293053AB2E}"/>
                    </a:ext>
                  </a:extLst>
                </p14:cNvPr>
                <p14:cNvContentPartPr/>
                <p14:nvPr/>
              </p14:nvContentPartPr>
              <p14:xfrm>
                <a:off x="9904909" y="1901844"/>
                <a:ext cx="228600" cy="332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9B11D9-FC65-4C33-A4CA-CC293053AB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96269" y="1892844"/>
                  <a:ext cx="2462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749E412-1315-4AC5-B408-1CB0A2713284}"/>
                    </a:ext>
                  </a:extLst>
                </p14:cNvPr>
                <p14:cNvContentPartPr/>
                <p14:nvPr/>
              </p14:nvContentPartPr>
              <p14:xfrm>
                <a:off x="9924349" y="2049084"/>
                <a:ext cx="258480" cy="1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749E412-1315-4AC5-B408-1CB0A271328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15349" y="2040444"/>
                  <a:ext cx="276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778D073-4A5E-4A9B-92AE-0A87B784E4AF}"/>
                    </a:ext>
                  </a:extLst>
                </p14:cNvPr>
                <p14:cNvContentPartPr/>
                <p14:nvPr/>
              </p14:nvContentPartPr>
              <p14:xfrm>
                <a:off x="7571749" y="1562364"/>
                <a:ext cx="144720" cy="235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778D073-4A5E-4A9B-92AE-0A87B784E4A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63109" y="1553364"/>
                  <a:ext cx="1623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0A16EDE-87DF-45CA-B2D4-F736EB32ADAA}"/>
                    </a:ext>
                  </a:extLst>
                </p14:cNvPr>
                <p14:cNvContentPartPr/>
                <p14:nvPr/>
              </p14:nvContentPartPr>
              <p14:xfrm>
                <a:off x="7531069" y="1666044"/>
                <a:ext cx="198360" cy="20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0A16EDE-87DF-45CA-B2D4-F736EB32ADA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22069" y="1657044"/>
                  <a:ext cx="216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F71DC62-F248-4056-84C4-7A14CA67EA5C}"/>
                    </a:ext>
                  </a:extLst>
                </p14:cNvPr>
                <p14:cNvContentPartPr/>
                <p14:nvPr/>
              </p14:nvContentPartPr>
              <p14:xfrm>
                <a:off x="7874149" y="1628244"/>
                <a:ext cx="154800" cy="1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F71DC62-F248-4056-84C4-7A14CA67EA5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65149" y="1619604"/>
                  <a:ext cx="172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0E4A523-526E-456D-9312-DD78533B8BAD}"/>
                    </a:ext>
                  </a:extLst>
                </p14:cNvPr>
                <p14:cNvContentPartPr/>
                <p14:nvPr/>
              </p14:nvContentPartPr>
              <p14:xfrm>
                <a:off x="7937149" y="1709604"/>
                <a:ext cx="162720" cy="12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0E4A523-526E-456D-9312-DD78533B8BA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28149" y="1700604"/>
                  <a:ext cx="180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295D1DD-81EF-466D-9FBB-38C1658B9686}"/>
                    </a:ext>
                  </a:extLst>
                </p14:cNvPr>
                <p14:cNvContentPartPr/>
                <p14:nvPr/>
              </p14:nvContentPartPr>
              <p14:xfrm>
                <a:off x="8164309" y="1594404"/>
                <a:ext cx="119880" cy="138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295D1DD-81EF-466D-9FBB-38C1658B968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55669" y="1585764"/>
                  <a:ext cx="137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F4DD114-7C06-4D4E-8967-25EBC572404C}"/>
                    </a:ext>
                  </a:extLst>
                </p14:cNvPr>
                <p14:cNvContentPartPr/>
                <p14:nvPr/>
              </p14:nvContentPartPr>
              <p14:xfrm>
                <a:off x="8357629" y="1710324"/>
                <a:ext cx="360" cy="6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F4DD114-7C06-4D4E-8967-25EBC572404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48629" y="1701684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FF7680-3E20-4094-AFE8-1CE90043B2C7}"/>
                    </a:ext>
                  </a:extLst>
                </p14:cNvPr>
                <p14:cNvContentPartPr/>
                <p14:nvPr/>
              </p14:nvContentPartPr>
              <p14:xfrm>
                <a:off x="8406589" y="1612764"/>
                <a:ext cx="98640" cy="109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FF7680-3E20-4094-AFE8-1CE90043B2C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97949" y="1603764"/>
                  <a:ext cx="116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72B47E4-D854-43DA-9B73-9591FA3AC7EA}"/>
                    </a:ext>
                  </a:extLst>
                </p14:cNvPr>
                <p14:cNvContentPartPr/>
                <p14:nvPr/>
              </p14:nvContentPartPr>
              <p14:xfrm>
                <a:off x="8570389" y="1567404"/>
                <a:ext cx="8712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72B47E4-D854-43DA-9B73-9591FA3AC7E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61389" y="1558764"/>
                  <a:ext cx="104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D285010-60CC-4E16-AC0E-F1A06E211AB9}"/>
                    </a:ext>
                  </a:extLst>
                </p14:cNvPr>
                <p14:cNvContentPartPr/>
                <p14:nvPr/>
              </p14:nvContentPartPr>
              <p14:xfrm>
                <a:off x="8334949" y="1697364"/>
                <a:ext cx="16200" cy="6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D285010-60CC-4E16-AC0E-F1A06E211AB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26309" y="1688364"/>
                  <a:ext cx="33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D2FDBF9-A01F-4BD8-B1AB-1EC442A5E5EE}"/>
                    </a:ext>
                  </a:extLst>
                </p14:cNvPr>
                <p14:cNvContentPartPr/>
                <p14:nvPr/>
              </p14:nvContentPartPr>
              <p14:xfrm>
                <a:off x="8745349" y="1571004"/>
                <a:ext cx="5400" cy="110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D2FDBF9-A01F-4BD8-B1AB-1EC442A5E5E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36709" y="1562004"/>
                  <a:ext cx="23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C9B09F-3AD1-4BAC-8318-195A6B30A7D7}"/>
                    </a:ext>
                  </a:extLst>
                </p14:cNvPr>
                <p14:cNvContentPartPr/>
                <p14:nvPr/>
              </p14:nvContentPartPr>
              <p14:xfrm>
                <a:off x="8723029" y="1626444"/>
                <a:ext cx="86040" cy="11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C9B09F-3AD1-4BAC-8318-195A6B30A7D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14389" y="1617444"/>
                  <a:ext cx="103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0DE0774-1BF3-462B-9423-14A0B1F3EDC6}"/>
                    </a:ext>
                  </a:extLst>
                </p14:cNvPr>
                <p14:cNvContentPartPr/>
                <p14:nvPr/>
              </p14:nvContentPartPr>
              <p14:xfrm>
                <a:off x="8885389" y="1644084"/>
                <a:ext cx="42840" cy="107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0DE0774-1BF3-462B-9423-14A0B1F3EDC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76749" y="1635084"/>
                  <a:ext cx="60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F1FC3F-2508-47AF-88C8-A85FB5D232CF}"/>
                    </a:ext>
                  </a:extLst>
                </p14:cNvPr>
                <p14:cNvContentPartPr/>
                <p14:nvPr/>
              </p14:nvContentPartPr>
              <p14:xfrm>
                <a:off x="8847589" y="1563444"/>
                <a:ext cx="26640" cy="20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F1FC3F-2508-47AF-88C8-A85FB5D232C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38949" y="1554804"/>
                  <a:ext cx="44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B4A0F3-FFE1-4A44-BB72-5BD05299F653}"/>
                    </a:ext>
                  </a:extLst>
                </p14:cNvPr>
                <p14:cNvContentPartPr/>
                <p14:nvPr/>
              </p14:nvContentPartPr>
              <p14:xfrm>
                <a:off x="8956309" y="1552284"/>
                <a:ext cx="98280" cy="113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B4A0F3-FFE1-4A44-BB72-5BD05299F65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47669" y="1543644"/>
                  <a:ext cx="115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8267F1C-8F20-4419-A6A7-EE59EEF5F1AF}"/>
                    </a:ext>
                  </a:extLst>
                </p14:cNvPr>
                <p14:cNvContentPartPr/>
                <p14:nvPr/>
              </p14:nvContentPartPr>
              <p14:xfrm>
                <a:off x="9094549" y="1633644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8267F1C-8F20-4419-A6A7-EE59EEF5F1A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85549" y="16250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04A71EE-5C5B-4294-B685-A5D16B6A5D78}"/>
                    </a:ext>
                  </a:extLst>
                </p14:cNvPr>
                <p14:cNvContentPartPr/>
                <p14:nvPr/>
              </p14:nvContentPartPr>
              <p14:xfrm>
                <a:off x="9192469" y="1551564"/>
                <a:ext cx="138960" cy="103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04A71EE-5C5B-4294-B685-A5D16B6A5D7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83469" y="1542564"/>
                  <a:ext cx="156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2384887-CCA1-40B5-AEDC-BC6B29F1B23B}"/>
                    </a:ext>
                  </a:extLst>
                </p14:cNvPr>
                <p14:cNvContentPartPr/>
                <p14:nvPr/>
              </p14:nvContentPartPr>
              <p14:xfrm>
                <a:off x="9376429" y="1495404"/>
                <a:ext cx="79200" cy="52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2384887-CCA1-40B5-AEDC-BC6B29F1B23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367429" y="1486764"/>
                  <a:ext cx="96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368DCD5-706E-488C-BD91-B70931EF05CE}"/>
                    </a:ext>
                  </a:extLst>
                </p14:cNvPr>
                <p14:cNvContentPartPr/>
                <p14:nvPr/>
              </p14:nvContentPartPr>
              <p14:xfrm>
                <a:off x="9453829" y="1452204"/>
                <a:ext cx="29160" cy="178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368DCD5-706E-488C-BD91-B70931EF05C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44829" y="1443564"/>
                  <a:ext cx="46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F10EEA7-1543-41AA-A194-39E38C9D6AFB}"/>
                    </a:ext>
                  </a:extLst>
                </p14:cNvPr>
                <p14:cNvContentPartPr/>
                <p14:nvPr/>
              </p14:nvContentPartPr>
              <p14:xfrm>
                <a:off x="9439069" y="1504764"/>
                <a:ext cx="61560" cy="14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F10EEA7-1543-41AA-A194-39E38C9D6AF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30069" y="1495764"/>
                  <a:ext cx="79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A344922-1015-4A11-98CF-43AEDCCFC531}"/>
                    </a:ext>
                  </a:extLst>
                </p14:cNvPr>
                <p14:cNvContentPartPr/>
                <p14:nvPr/>
              </p14:nvContentPartPr>
              <p14:xfrm>
                <a:off x="9379309" y="1461204"/>
                <a:ext cx="27720" cy="64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A344922-1015-4A11-98CF-43AEDCCFC53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70309" y="1452564"/>
                  <a:ext cx="45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5234EEF-4A96-4876-BAF6-2C172D361C97}"/>
                    </a:ext>
                  </a:extLst>
                </p14:cNvPr>
                <p14:cNvContentPartPr/>
                <p14:nvPr/>
              </p14:nvContentPartPr>
              <p14:xfrm>
                <a:off x="7325149" y="2195244"/>
                <a:ext cx="75240" cy="106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5234EEF-4A96-4876-BAF6-2C172D361C9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16149" y="2186604"/>
                  <a:ext cx="92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D573CE5-E4BA-4941-9783-F8C9A0E7CDA1}"/>
                    </a:ext>
                  </a:extLst>
                </p14:cNvPr>
                <p14:cNvContentPartPr/>
                <p14:nvPr/>
              </p14:nvContentPartPr>
              <p14:xfrm>
                <a:off x="7392829" y="2145204"/>
                <a:ext cx="89640" cy="310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D573CE5-E4BA-4941-9783-F8C9A0E7CDA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84189" y="2136564"/>
                  <a:ext cx="1072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D236D67-1C76-4375-9C0F-7199DA63AB1C}"/>
                    </a:ext>
                  </a:extLst>
                </p14:cNvPr>
                <p14:cNvContentPartPr/>
                <p14:nvPr/>
              </p14:nvContentPartPr>
              <p14:xfrm>
                <a:off x="7473829" y="2390364"/>
                <a:ext cx="67680" cy="91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D236D67-1C76-4375-9C0F-7199DA63AB1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64829" y="2381364"/>
                  <a:ext cx="85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A2E2C41-BE91-4091-810E-FBE7A25A28E6}"/>
                    </a:ext>
                  </a:extLst>
                </p14:cNvPr>
                <p14:cNvContentPartPr/>
                <p14:nvPr/>
              </p14:nvContentPartPr>
              <p14:xfrm>
                <a:off x="7580389" y="2222244"/>
                <a:ext cx="54720" cy="405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A2E2C41-BE91-4091-810E-FBE7A25A28E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71749" y="2213244"/>
                  <a:ext cx="723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777C4CF-ABB4-47FD-90F5-A602CF9CD821}"/>
                    </a:ext>
                  </a:extLst>
                </p14:cNvPr>
                <p14:cNvContentPartPr/>
                <p14:nvPr/>
              </p14:nvContentPartPr>
              <p14:xfrm>
                <a:off x="7635109" y="2431404"/>
                <a:ext cx="208080" cy="98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777C4CF-ABB4-47FD-90F5-A602CF9CD82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26469" y="2422764"/>
                  <a:ext cx="225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2AE74C2-A58C-4B59-AF68-A2F5637D4BF3}"/>
                    </a:ext>
                  </a:extLst>
                </p14:cNvPr>
                <p14:cNvContentPartPr/>
                <p14:nvPr/>
              </p14:nvContentPartPr>
              <p14:xfrm>
                <a:off x="7912669" y="2337804"/>
                <a:ext cx="159480" cy="9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2AE74C2-A58C-4B59-AF68-A2F5637D4BF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03669" y="2329164"/>
                  <a:ext cx="177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E9B3246-9868-449E-851E-A3B9D36948B6}"/>
                    </a:ext>
                  </a:extLst>
                </p14:cNvPr>
                <p14:cNvContentPartPr/>
                <p14:nvPr/>
              </p14:nvContentPartPr>
              <p14:xfrm>
                <a:off x="7919149" y="2444004"/>
                <a:ext cx="117360" cy="6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E9B3246-9868-449E-851E-A3B9D36948B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10149" y="2435364"/>
                  <a:ext cx="135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46B73CD-1965-4A5A-9829-04B98EB24F99}"/>
                    </a:ext>
                  </a:extLst>
                </p14:cNvPr>
                <p14:cNvContentPartPr/>
                <p14:nvPr/>
              </p14:nvContentPartPr>
              <p14:xfrm>
                <a:off x="8198149" y="2381004"/>
                <a:ext cx="77400" cy="12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46B73CD-1965-4A5A-9829-04B98EB24F9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89509" y="2372004"/>
                  <a:ext cx="95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BBE51A6-F934-4719-A2AF-7A43E1CFB357}"/>
                    </a:ext>
                  </a:extLst>
                </p14:cNvPr>
                <p14:cNvContentPartPr/>
                <p14:nvPr/>
              </p14:nvContentPartPr>
              <p14:xfrm>
                <a:off x="8255029" y="2286684"/>
                <a:ext cx="8280" cy="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BBE51A6-F934-4719-A2AF-7A43E1CFB35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46389" y="2278044"/>
                  <a:ext cx="25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5FA8936-CCC3-4002-9D83-7060D4D09FD2}"/>
                    </a:ext>
                  </a:extLst>
                </p14:cNvPr>
                <p14:cNvContentPartPr/>
                <p14:nvPr/>
              </p14:nvContentPartPr>
              <p14:xfrm>
                <a:off x="8354389" y="2268684"/>
                <a:ext cx="97200" cy="107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5FA8936-CCC3-4002-9D83-7060D4D09FD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45389" y="2260044"/>
                  <a:ext cx="114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A1127A5-BF80-479B-8EFA-FE41FFF43CCF}"/>
                    </a:ext>
                  </a:extLst>
                </p14:cNvPr>
                <p14:cNvContentPartPr/>
                <p14:nvPr/>
              </p14:nvContentPartPr>
              <p14:xfrm>
                <a:off x="8526109" y="2360124"/>
                <a:ext cx="8640" cy="10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A1127A5-BF80-479B-8EFA-FE41FFF43CC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17469" y="2351484"/>
                  <a:ext cx="26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1CA0F80-9BF9-4F1F-8F6B-EE854A945C83}"/>
                    </a:ext>
                  </a:extLst>
                </p14:cNvPr>
                <p14:cNvContentPartPr/>
                <p14:nvPr/>
              </p14:nvContentPartPr>
              <p14:xfrm>
                <a:off x="8651389" y="2199204"/>
                <a:ext cx="8640" cy="204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1CA0F80-9BF9-4F1F-8F6B-EE854A945C8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42749" y="2190204"/>
                  <a:ext cx="26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2B56DD7-4BFA-4F4A-9D76-816E6E3DB6BE}"/>
                    </a:ext>
                  </a:extLst>
                </p14:cNvPr>
                <p14:cNvContentPartPr/>
                <p14:nvPr/>
              </p14:nvContentPartPr>
              <p14:xfrm>
                <a:off x="8369149" y="2282364"/>
                <a:ext cx="29880" cy="21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2B56DD7-4BFA-4F4A-9D76-816E6E3DB6B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60149" y="2273724"/>
                  <a:ext cx="47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ED5FE20-458E-4CE1-B2FC-29B2A4392EDD}"/>
                    </a:ext>
                  </a:extLst>
                </p14:cNvPr>
                <p14:cNvContentPartPr/>
                <p14:nvPr/>
              </p14:nvContentPartPr>
              <p14:xfrm>
                <a:off x="6946789" y="1517724"/>
                <a:ext cx="6840" cy="123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ED5FE20-458E-4CE1-B2FC-29B2A4392ED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37789" y="1508724"/>
                  <a:ext cx="24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B75B808-BCB8-44D2-B206-61E9DC97C099}"/>
                    </a:ext>
                  </a:extLst>
                </p14:cNvPr>
                <p14:cNvContentPartPr/>
                <p14:nvPr/>
              </p14:nvContentPartPr>
              <p14:xfrm>
                <a:off x="6937069" y="1499364"/>
                <a:ext cx="61560" cy="165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B75B808-BCB8-44D2-B206-61E9DC97C09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28429" y="1490364"/>
                  <a:ext cx="79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426AF17-FFB8-40A5-8CA6-BC7D141A568B}"/>
                    </a:ext>
                  </a:extLst>
                </p14:cNvPr>
                <p14:cNvContentPartPr/>
                <p14:nvPr/>
              </p14:nvContentPartPr>
              <p14:xfrm>
                <a:off x="7041469" y="1590444"/>
                <a:ext cx="61560" cy="52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426AF17-FFB8-40A5-8CA6-BC7D141A568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32829" y="1581804"/>
                  <a:ext cx="79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7B81D52-D0CF-4F3A-A491-8EB1CDE6020A}"/>
                    </a:ext>
                  </a:extLst>
                </p14:cNvPr>
                <p14:cNvContentPartPr/>
                <p14:nvPr/>
              </p14:nvContentPartPr>
              <p14:xfrm>
                <a:off x="7129309" y="1539324"/>
                <a:ext cx="29160" cy="75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7B81D52-D0CF-4F3A-A491-8EB1CDE602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20309" y="1530324"/>
                  <a:ext cx="46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5F2A815-A69C-4522-B763-F4B1D237D709}"/>
                    </a:ext>
                  </a:extLst>
                </p14:cNvPr>
                <p14:cNvContentPartPr/>
                <p14:nvPr/>
              </p14:nvContentPartPr>
              <p14:xfrm>
                <a:off x="7235509" y="1455444"/>
                <a:ext cx="9000" cy="181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5F2A815-A69C-4522-B763-F4B1D237D70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26509" y="1446804"/>
                  <a:ext cx="26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468F220-7B48-4C28-B837-DFE83ACCE2E1}"/>
                    </a:ext>
                  </a:extLst>
                </p14:cNvPr>
                <p14:cNvContentPartPr/>
                <p14:nvPr/>
              </p14:nvContentPartPr>
              <p14:xfrm>
                <a:off x="9578389" y="1688364"/>
                <a:ext cx="10080" cy="120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468F220-7B48-4C28-B837-DFE83ACCE2E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69389" y="1679364"/>
                  <a:ext cx="27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3E4EB20-2CF4-4A79-8873-8385D065B640}"/>
                    </a:ext>
                  </a:extLst>
                </p14:cNvPr>
                <p14:cNvContentPartPr/>
                <p14:nvPr/>
              </p14:nvContentPartPr>
              <p14:xfrm>
                <a:off x="9545629" y="1677924"/>
                <a:ext cx="101520" cy="126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3E4EB20-2CF4-4A79-8873-8385D065B64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36989" y="1669284"/>
                  <a:ext cx="119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CD6525E-FDD5-453B-BCEF-ED0F510FE773}"/>
                    </a:ext>
                  </a:extLst>
                </p14:cNvPr>
                <p14:cNvContentPartPr/>
                <p14:nvPr/>
              </p14:nvContentPartPr>
              <p14:xfrm>
                <a:off x="9687109" y="1737684"/>
                <a:ext cx="98280" cy="50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CD6525E-FDD5-453B-BCEF-ED0F510FE77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78109" y="1729044"/>
                  <a:ext cx="115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B493374-D995-4BF1-8353-ACCD3BE54EE4}"/>
                    </a:ext>
                  </a:extLst>
                </p14:cNvPr>
                <p14:cNvContentPartPr/>
                <p14:nvPr/>
              </p14:nvContentPartPr>
              <p14:xfrm>
                <a:off x="9824989" y="1719684"/>
                <a:ext cx="56160" cy="82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B493374-D995-4BF1-8353-ACCD3BE54EE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15989" y="1710684"/>
                  <a:ext cx="73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EF994DD-8250-4347-8B0D-310B71A8AC65}"/>
                    </a:ext>
                  </a:extLst>
                </p14:cNvPr>
                <p14:cNvContentPartPr/>
                <p14:nvPr/>
              </p14:nvContentPartPr>
              <p14:xfrm>
                <a:off x="9898789" y="1637244"/>
                <a:ext cx="186840" cy="115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EF994DD-8250-4347-8B0D-310B71A8AC6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89789" y="1628244"/>
                  <a:ext cx="20448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817C01A9-035E-49AF-95A1-C8C8D3509C41}"/>
                  </a:ext>
                </a:extLst>
              </p14:cNvPr>
              <p14:cNvContentPartPr/>
              <p14:nvPr/>
            </p14:nvContentPartPr>
            <p14:xfrm>
              <a:off x="9201829" y="3675924"/>
              <a:ext cx="110160" cy="874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817C01A9-035E-49AF-95A1-C8C8D3509C4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193189" y="3667284"/>
                <a:ext cx="1278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1604548C-D23A-45E2-AD94-589C119655DB}"/>
                  </a:ext>
                </a:extLst>
              </p14:cNvPr>
              <p14:cNvContentPartPr/>
              <p14:nvPr/>
            </p14:nvContentPartPr>
            <p14:xfrm>
              <a:off x="6159109" y="3707964"/>
              <a:ext cx="115920" cy="108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1604548C-D23A-45E2-AD94-589C119655D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150469" y="3699324"/>
                <a:ext cx="13356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6FDE2C6-4123-40DB-9BAA-0F6D84C8087E}"/>
              </a:ext>
            </a:extLst>
          </p:cNvPr>
          <p:cNvGrpSpPr/>
          <p:nvPr/>
        </p:nvGrpSpPr>
        <p:grpSpPr>
          <a:xfrm>
            <a:off x="6032749" y="3396924"/>
            <a:ext cx="4434480" cy="1276200"/>
            <a:chOff x="6032749" y="3396924"/>
            <a:chExt cx="4434480" cy="12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A971652-B803-4AB3-AB85-8A091DD71EC1}"/>
                    </a:ext>
                  </a:extLst>
                </p14:cNvPr>
                <p14:cNvContentPartPr/>
                <p14:nvPr/>
              </p14:nvContentPartPr>
              <p14:xfrm>
                <a:off x="7130029" y="3771324"/>
                <a:ext cx="2721600" cy="164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A971652-B803-4AB3-AB85-8A091DD71EC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21389" y="3762324"/>
                  <a:ext cx="2739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C3255D4-8B6F-4F6F-81C0-4DE52BADDFA4}"/>
                    </a:ext>
                  </a:extLst>
                </p14:cNvPr>
                <p14:cNvContentPartPr/>
                <p14:nvPr/>
              </p14:nvContentPartPr>
              <p14:xfrm>
                <a:off x="7156309" y="3902724"/>
                <a:ext cx="11520" cy="215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C3255D4-8B6F-4F6F-81C0-4DE52BADDFA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47669" y="3893724"/>
                  <a:ext cx="29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24C2701-0543-4CA8-84DF-195EA9DA28D3}"/>
                    </a:ext>
                  </a:extLst>
                </p14:cNvPr>
                <p14:cNvContentPartPr/>
                <p14:nvPr/>
              </p14:nvContentPartPr>
              <p14:xfrm>
                <a:off x="6983869" y="4172724"/>
                <a:ext cx="416520" cy="23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24C2701-0543-4CA8-84DF-195EA9DA28D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74869" y="4163724"/>
                  <a:ext cx="434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7498D7B-7358-4B1B-8B53-FCC0BEBB134B}"/>
                    </a:ext>
                  </a:extLst>
                </p14:cNvPr>
                <p14:cNvContentPartPr/>
                <p14:nvPr/>
              </p14:nvContentPartPr>
              <p14:xfrm>
                <a:off x="7004389" y="4328604"/>
                <a:ext cx="298440" cy="112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7498D7B-7358-4B1B-8B53-FCC0BEBB134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95389" y="4319964"/>
                  <a:ext cx="316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D4D8CC5-DDAF-4F60-B237-A9779DAA7DFC}"/>
                    </a:ext>
                  </a:extLst>
                </p14:cNvPr>
                <p14:cNvContentPartPr/>
                <p14:nvPr/>
              </p14:nvContentPartPr>
              <p14:xfrm>
                <a:off x="7117429" y="4336884"/>
                <a:ext cx="40680" cy="303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D4D8CC5-DDAF-4F60-B237-A9779DAA7DF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08429" y="4328244"/>
                  <a:ext cx="583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8E1D33-D93F-4326-875D-F0679144CBA0}"/>
                    </a:ext>
                  </a:extLst>
                </p14:cNvPr>
                <p14:cNvContentPartPr/>
                <p14:nvPr/>
              </p14:nvContentPartPr>
              <p14:xfrm>
                <a:off x="6659149" y="4604724"/>
                <a:ext cx="3292560" cy="68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8E1D33-D93F-4326-875D-F0679144CBA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50149" y="4595724"/>
                  <a:ext cx="3310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454855E-61B5-426F-BB15-4A5DF1320495}"/>
                    </a:ext>
                  </a:extLst>
                </p14:cNvPr>
                <p14:cNvContentPartPr/>
                <p14:nvPr/>
              </p14:nvContentPartPr>
              <p14:xfrm>
                <a:off x="9141709" y="3832884"/>
                <a:ext cx="32760" cy="262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454855E-61B5-426F-BB15-4A5DF132049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33069" y="3824244"/>
                  <a:ext cx="504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2F4A3C8-2211-4EC2-B4D9-EA4A1FC975B7}"/>
                    </a:ext>
                  </a:extLst>
                </p14:cNvPr>
                <p14:cNvContentPartPr/>
                <p14:nvPr/>
              </p14:nvContentPartPr>
              <p14:xfrm>
                <a:off x="8981509" y="4125924"/>
                <a:ext cx="419040" cy="11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2F4A3C8-2211-4EC2-B4D9-EA4A1FC975B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72509" y="4117284"/>
                  <a:ext cx="436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444D700-C922-44B0-840D-F7F5969B6932}"/>
                    </a:ext>
                  </a:extLst>
                </p14:cNvPr>
                <p14:cNvContentPartPr/>
                <p14:nvPr/>
              </p14:nvContentPartPr>
              <p14:xfrm>
                <a:off x="9051349" y="4245084"/>
                <a:ext cx="264960" cy="104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444D700-C922-44B0-840D-F7F5969B693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42349" y="4236084"/>
                  <a:ext cx="282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4DA70BA-EEE0-46A2-9D0B-C6DA425853B5}"/>
                    </a:ext>
                  </a:extLst>
                </p14:cNvPr>
                <p14:cNvContentPartPr/>
                <p14:nvPr/>
              </p14:nvContentPartPr>
              <p14:xfrm>
                <a:off x="9104989" y="4252284"/>
                <a:ext cx="89280" cy="364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4DA70BA-EEE0-46A2-9D0B-C6DA425853B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96349" y="4243284"/>
                  <a:ext cx="1069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1830304-F8ED-4A36-B64B-E7C28DC84603}"/>
                    </a:ext>
                  </a:extLst>
                </p14:cNvPr>
                <p14:cNvContentPartPr/>
                <p14:nvPr/>
              </p14:nvContentPartPr>
              <p14:xfrm>
                <a:off x="7385269" y="4221684"/>
                <a:ext cx="21600" cy="57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1830304-F8ED-4A36-B64B-E7C28DC8460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76269" y="4212684"/>
                  <a:ext cx="39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6B76205-112B-4AD1-ABD3-3FA97B307DF2}"/>
                    </a:ext>
                  </a:extLst>
                </p14:cNvPr>
                <p14:cNvContentPartPr/>
                <p14:nvPr/>
              </p14:nvContentPartPr>
              <p14:xfrm>
                <a:off x="7382029" y="4245444"/>
                <a:ext cx="12240" cy="6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6B76205-112B-4AD1-ABD3-3FA97B307DF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73389" y="4236804"/>
                  <a:ext cx="29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0E73A27-786B-4A70-8D00-790AF7541C1B}"/>
                    </a:ext>
                  </a:extLst>
                </p14:cNvPr>
                <p14:cNvContentPartPr/>
                <p14:nvPr/>
              </p14:nvContentPartPr>
              <p14:xfrm>
                <a:off x="6108709" y="4203684"/>
                <a:ext cx="122400" cy="160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0E73A27-786B-4A70-8D00-790AF7541C1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99709" y="4195044"/>
                  <a:ext cx="140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9E72469-715F-42CA-9DB0-7B907008436A}"/>
                    </a:ext>
                  </a:extLst>
                </p14:cNvPr>
                <p14:cNvContentPartPr/>
                <p14:nvPr/>
              </p14:nvContentPartPr>
              <p14:xfrm>
                <a:off x="6253069" y="4260204"/>
                <a:ext cx="77040" cy="65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9E72469-715F-42CA-9DB0-7B907008436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44429" y="4251204"/>
                  <a:ext cx="94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8271363-7E04-4637-AF8A-A265F67B89F5}"/>
                    </a:ext>
                  </a:extLst>
                </p14:cNvPr>
                <p14:cNvContentPartPr/>
                <p14:nvPr/>
              </p14:nvContentPartPr>
              <p14:xfrm>
                <a:off x="6352429" y="4164084"/>
                <a:ext cx="16560" cy="254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8271363-7E04-4637-AF8A-A265F67B89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43429" y="4155084"/>
                  <a:ext cx="34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262CF78-8F31-4A8D-8D8A-E5078B26F708}"/>
                    </a:ext>
                  </a:extLst>
                </p14:cNvPr>
                <p14:cNvContentPartPr/>
                <p14:nvPr/>
              </p14:nvContentPartPr>
              <p14:xfrm>
                <a:off x="6372229" y="4333644"/>
                <a:ext cx="185040" cy="77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262CF78-8F31-4A8D-8D8A-E5078B26F70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363229" y="4324644"/>
                  <a:ext cx="202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18D2E11-82F6-411F-9F73-FDA54052799D}"/>
                    </a:ext>
                  </a:extLst>
                </p14:cNvPr>
                <p14:cNvContentPartPr/>
                <p14:nvPr/>
              </p14:nvContentPartPr>
              <p14:xfrm>
                <a:off x="6584269" y="4247604"/>
                <a:ext cx="43200" cy="27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18D2E11-82F6-411F-9F73-FDA54052799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75269" y="4238964"/>
                  <a:ext cx="60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5CB9355-61D0-442C-8A27-7C0B600451FE}"/>
                    </a:ext>
                  </a:extLst>
                </p14:cNvPr>
                <p14:cNvContentPartPr/>
                <p14:nvPr/>
              </p14:nvContentPartPr>
              <p14:xfrm>
                <a:off x="6627109" y="4289364"/>
                <a:ext cx="42480" cy="7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5CB9355-61D0-442C-8A27-7C0B600451F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18469" y="4280364"/>
                  <a:ext cx="60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5CC3CE6-936D-4924-A7B6-80A94734CC15}"/>
                    </a:ext>
                  </a:extLst>
                </p14:cNvPr>
                <p14:cNvContentPartPr/>
                <p14:nvPr/>
              </p14:nvContentPartPr>
              <p14:xfrm>
                <a:off x="6726109" y="4205484"/>
                <a:ext cx="54360" cy="180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5CC3CE6-936D-4924-A7B6-80A94734CC1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17469" y="4196484"/>
                  <a:ext cx="72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8D180BF-6636-4898-9A8F-4885F312DFF0}"/>
                    </a:ext>
                  </a:extLst>
                </p14:cNvPr>
                <p14:cNvContentPartPr/>
                <p14:nvPr/>
              </p14:nvContentPartPr>
              <p14:xfrm>
                <a:off x="6782629" y="4169124"/>
                <a:ext cx="45000" cy="93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8D180BF-6636-4898-9A8F-4885F312DFF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73629" y="4160484"/>
                  <a:ext cx="62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69C7C63-50F2-468C-955A-D2C71CBA6074}"/>
                    </a:ext>
                  </a:extLst>
                </p14:cNvPr>
                <p14:cNvContentPartPr/>
                <p14:nvPr/>
              </p14:nvContentPartPr>
              <p14:xfrm>
                <a:off x="6865429" y="4207284"/>
                <a:ext cx="27720" cy="19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69C7C63-50F2-468C-955A-D2C71CBA607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56789" y="4198284"/>
                  <a:ext cx="45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D422A76-8E2E-4CDE-AF98-C6FC99DBD2A2}"/>
                    </a:ext>
                  </a:extLst>
                </p14:cNvPr>
                <p14:cNvContentPartPr/>
                <p14:nvPr/>
              </p14:nvContentPartPr>
              <p14:xfrm>
                <a:off x="6905749" y="4106484"/>
                <a:ext cx="43200" cy="124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D422A76-8E2E-4CDE-AF98-C6FC99DBD2A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97109" y="4097844"/>
                  <a:ext cx="60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56FD4C9-527B-4445-98FD-60DDD3D83E1E}"/>
                    </a:ext>
                  </a:extLst>
                </p14:cNvPr>
                <p14:cNvContentPartPr/>
                <p14:nvPr/>
              </p14:nvContentPartPr>
              <p14:xfrm>
                <a:off x="9401269" y="4310604"/>
                <a:ext cx="44640" cy="93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56FD4C9-527B-4445-98FD-60DDD3D83E1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392629" y="4301964"/>
                  <a:ext cx="62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BC245DF-C04C-46C1-AFE2-EA704AA272EA}"/>
                    </a:ext>
                  </a:extLst>
                </p14:cNvPr>
                <p14:cNvContentPartPr/>
                <p14:nvPr/>
              </p14:nvContentPartPr>
              <p14:xfrm>
                <a:off x="9362389" y="4219164"/>
                <a:ext cx="23400" cy="30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BC245DF-C04C-46C1-AFE2-EA704AA272E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53389" y="4210164"/>
                  <a:ext cx="41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ED91B5D-6C96-4BF0-BAE1-4E3E3CCF8953}"/>
                    </a:ext>
                  </a:extLst>
                </p14:cNvPr>
                <p14:cNvContentPartPr/>
                <p14:nvPr/>
              </p14:nvContentPartPr>
              <p14:xfrm>
                <a:off x="9468949" y="4180644"/>
                <a:ext cx="60120" cy="117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ED91B5D-6C96-4BF0-BAE1-4E3E3CCF895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460309" y="4171644"/>
                  <a:ext cx="77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797D737-4884-48D0-BFD2-09C2170A94E5}"/>
                    </a:ext>
                  </a:extLst>
                </p14:cNvPr>
                <p14:cNvContentPartPr/>
                <p14:nvPr/>
              </p14:nvContentPartPr>
              <p14:xfrm>
                <a:off x="9616189" y="4285404"/>
                <a:ext cx="4680" cy="7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797D737-4884-48D0-BFD2-09C2170A94E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07189" y="4276404"/>
                  <a:ext cx="22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89A4447-303E-4DFA-B929-AA1F8364947B}"/>
                    </a:ext>
                  </a:extLst>
                </p14:cNvPr>
                <p14:cNvContentPartPr/>
                <p14:nvPr/>
              </p14:nvContentPartPr>
              <p14:xfrm>
                <a:off x="9632029" y="4110444"/>
                <a:ext cx="76320" cy="171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89A4447-303E-4DFA-B929-AA1F8364947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23389" y="4101804"/>
                  <a:ext cx="93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EF835A4-293C-43AE-A9E5-A9535D2C7CCC}"/>
                    </a:ext>
                  </a:extLst>
                </p14:cNvPr>
                <p14:cNvContentPartPr/>
                <p14:nvPr/>
              </p14:nvContentPartPr>
              <p14:xfrm>
                <a:off x="6584989" y="3707244"/>
                <a:ext cx="10080" cy="119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EF835A4-293C-43AE-A9E5-A9535D2C7CC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575989" y="3698244"/>
                  <a:ext cx="27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8980636-D2CC-4702-B70A-B69CC79C9C9C}"/>
                    </a:ext>
                  </a:extLst>
                </p14:cNvPr>
                <p14:cNvContentPartPr/>
                <p14:nvPr/>
              </p14:nvContentPartPr>
              <p14:xfrm>
                <a:off x="6579949" y="3668724"/>
                <a:ext cx="87480" cy="131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8980636-D2CC-4702-B70A-B69CC79C9C9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570949" y="3659724"/>
                  <a:ext cx="105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A526C9F-231F-44F2-98B7-A4444DDB6DDF}"/>
                    </a:ext>
                  </a:extLst>
                </p14:cNvPr>
                <p14:cNvContentPartPr/>
                <p14:nvPr/>
              </p14:nvContentPartPr>
              <p14:xfrm>
                <a:off x="6706309" y="3722364"/>
                <a:ext cx="86760" cy="50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A526C9F-231F-44F2-98B7-A4444DDB6DD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97309" y="3713364"/>
                  <a:ext cx="1044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4B1A3FE-8699-45A1-9D6E-C719570F73AE}"/>
                    </a:ext>
                  </a:extLst>
                </p14:cNvPr>
                <p14:cNvContentPartPr/>
                <p14:nvPr/>
              </p14:nvContentPartPr>
              <p14:xfrm>
                <a:off x="6797389" y="3697524"/>
                <a:ext cx="45000" cy="98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4B1A3FE-8699-45A1-9D6E-C719570F73A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788749" y="3688884"/>
                  <a:ext cx="62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E1E515F-5168-45B2-BE08-A6B87F97ABAC}"/>
                    </a:ext>
                  </a:extLst>
                </p14:cNvPr>
                <p14:cNvContentPartPr/>
                <p14:nvPr/>
              </p14:nvContentPartPr>
              <p14:xfrm>
                <a:off x="6916189" y="3635964"/>
                <a:ext cx="34200" cy="168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E1E515F-5168-45B2-BE08-A6B87F97ABA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907189" y="3626964"/>
                  <a:ext cx="51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2A0C341-60F2-4333-BE66-6FF6E874C45E}"/>
                    </a:ext>
                  </a:extLst>
                </p14:cNvPr>
                <p14:cNvContentPartPr/>
                <p14:nvPr/>
              </p14:nvContentPartPr>
              <p14:xfrm>
                <a:off x="6263509" y="3857724"/>
                <a:ext cx="325080" cy="24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2A0C341-60F2-4333-BE66-6FF6E874C45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254509" y="3848724"/>
                  <a:ext cx="342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2909DD5-2E2C-4396-908A-05220F5B9B1E}"/>
                    </a:ext>
                  </a:extLst>
                </p14:cNvPr>
                <p14:cNvContentPartPr/>
                <p14:nvPr/>
              </p14:nvContentPartPr>
              <p14:xfrm>
                <a:off x="6331909" y="3766644"/>
                <a:ext cx="142560" cy="219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2909DD5-2E2C-4396-908A-05220F5B9B1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322909" y="3758004"/>
                  <a:ext cx="160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DD3EB13-C4A1-420E-9891-AC8787200FFD}"/>
                    </a:ext>
                  </a:extLst>
                </p14:cNvPr>
                <p14:cNvContentPartPr/>
                <p14:nvPr/>
              </p14:nvContentPartPr>
              <p14:xfrm>
                <a:off x="6204469" y="3592764"/>
                <a:ext cx="30960" cy="96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DD3EB13-C4A1-420E-9891-AC8787200FF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95829" y="3583764"/>
                  <a:ext cx="48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AF18BD8-A685-4B24-B3E1-2A6221CF9E9A}"/>
                    </a:ext>
                  </a:extLst>
                </p14:cNvPr>
                <p14:cNvContentPartPr/>
                <p14:nvPr/>
              </p14:nvContentPartPr>
              <p14:xfrm>
                <a:off x="6132829" y="3559644"/>
                <a:ext cx="124920" cy="97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AF18BD8-A685-4B24-B3E1-2A6221CF9E9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24189" y="3551004"/>
                  <a:ext cx="142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F7194D3-DC47-4149-BB3B-9A548DF11208}"/>
                    </a:ext>
                  </a:extLst>
                </p14:cNvPr>
                <p14:cNvContentPartPr/>
                <p14:nvPr/>
              </p14:nvContentPartPr>
              <p14:xfrm>
                <a:off x="6219589" y="3703644"/>
                <a:ext cx="46440" cy="10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F7194D3-DC47-4149-BB3B-9A548DF1120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10949" y="3694644"/>
                  <a:ext cx="64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9E1B03C-0C45-4CE5-9C3E-4F66D8E67B6F}"/>
                    </a:ext>
                  </a:extLst>
                </p14:cNvPr>
                <p14:cNvContentPartPr/>
                <p14:nvPr/>
              </p14:nvContentPartPr>
              <p14:xfrm>
                <a:off x="6308869" y="3631644"/>
                <a:ext cx="41400" cy="60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9E1B03C-0C45-4CE5-9C3E-4F66D8E67B6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99869" y="3623004"/>
                  <a:ext cx="59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709A7EE-6DE9-4E31-89AF-B1987F024AED}"/>
                    </a:ext>
                  </a:extLst>
                </p14:cNvPr>
                <p14:cNvContentPartPr/>
                <p14:nvPr/>
              </p14:nvContentPartPr>
              <p14:xfrm>
                <a:off x="6032749" y="3396924"/>
                <a:ext cx="219600" cy="133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709A7EE-6DE9-4E31-89AF-B1987F024AE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023749" y="3387924"/>
                  <a:ext cx="237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DB789A9-D684-41B5-9AA1-3AD306E78284}"/>
                    </a:ext>
                  </a:extLst>
                </p14:cNvPr>
                <p14:cNvContentPartPr/>
                <p14:nvPr/>
              </p14:nvContentPartPr>
              <p14:xfrm>
                <a:off x="9494149" y="3689964"/>
                <a:ext cx="11880" cy="114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DB789A9-D684-41B5-9AA1-3AD306E7828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485149" y="3681324"/>
                  <a:ext cx="29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DBE64B8-15F5-4B94-A4A2-93E9CB57A5BD}"/>
                    </a:ext>
                  </a:extLst>
                </p14:cNvPr>
                <p14:cNvContentPartPr/>
                <p14:nvPr/>
              </p14:nvContentPartPr>
              <p14:xfrm>
                <a:off x="9495949" y="3668004"/>
                <a:ext cx="67320" cy="146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DBE64B8-15F5-4B94-A4A2-93E9CB57A5B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486949" y="3659004"/>
                  <a:ext cx="84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63456E9-8A1B-4574-9DAC-85C4223CB071}"/>
                    </a:ext>
                  </a:extLst>
                </p14:cNvPr>
                <p14:cNvContentPartPr/>
                <p14:nvPr/>
              </p14:nvContentPartPr>
              <p14:xfrm>
                <a:off x="9611149" y="3744684"/>
                <a:ext cx="99360" cy="60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63456E9-8A1B-4574-9DAC-85C4223CB07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02149" y="3735684"/>
                  <a:ext cx="117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AFA2501-6D84-414C-92EC-382B4ADD92FA}"/>
                    </a:ext>
                  </a:extLst>
                </p14:cNvPr>
                <p14:cNvContentPartPr/>
                <p14:nvPr/>
              </p14:nvContentPartPr>
              <p14:xfrm>
                <a:off x="9740749" y="3735324"/>
                <a:ext cx="36360" cy="93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AFA2501-6D84-414C-92EC-382B4ADD92F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731749" y="3726684"/>
                  <a:ext cx="54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4B0132E-4A53-422E-BC45-D2EADC0D2E90}"/>
                    </a:ext>
                  </a:extLst>
                </p14:cNvPr>
                <p14:cNvContentPartPr/>
                <p14:nvPr/>
              </p14:nvContentPartPr>
              <p14:xfrm>
                <a:off x="9848389" y="3637044"/>
                <a:ext cx="126720" cy="117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4B0132E-4A53-422E-BC45-D2EADC0D2E9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839749" y="3628404"/>
                  <a:ext cx="144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71E7553-E1BE-4E6E-BDB6-CD9906AFBDC1}"/>
                    </a:ext>
                  </a:extLst>
                </p14:cNvPr>
                <p14:cNvContentPartPr/>
                <p14:nvPr/>
              </p14:nvContentPartPr>
              <p14:xfrm>
                <a:off x="7486789" y="3531564"/>
                <a:ext cx="101520" cy="150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71E7553-E1BE-4E6E-BDB6-CD9906AFBDC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77789" y="3522924"/>
                  <a:ext cx="119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4B6EAD7-20BF-4278-BF69-D7CC126A33A0}"/>
                    </a:ext>
                  </a:extLst>
                </p14:cNvPr>
                <p14:cNvContentPartPr/>
                <p14:nvPr/>
              </p14:nvContentPartPr>
              <p14:xfrm>
                <a:off x="7457989" y="3603204"/>
                <a:ext cx="117360" cy="8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4B6EAD7-20BF-4278-BF69-D7CC126A33A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449349" y="3594564"/>
                  <a:ext cx="135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8CD05BC-8FCA-4609-8A7D-D8E6596E39CC}"/>
                    </a:ext>
                  </a:extLst>
                </p14:cNvPr>
                <p14:cNvContentPartPr/>
                <p14:nvPr/>
              </p14:nvContentPartPr>
              <p14:xfrm>
                <a:off x="7662469" y="3589524"/>
                <a:ext cx="102600" cy="13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8CD05BC-8FCA-4609-8A7D-D8E6596E39C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653829" y="3580884"/>
                  <a:ext cx="120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BAC7DCA-8BDB-4ED9-B768-8D4F0D3E3CB0}"/>
                    </a:ext>
                  </a:extLst>
                </p14:cNvPr>
                <p14:cNvContentPartPr/>
                <p14:nvPr/>
              </p14:nvContentPartPr>
              <p14:xfrm>
                <a:off x="7711069" y="3667284"/>
                <a:ext cx="95040" cy="23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BAC7DCA-8BDB-4ED9-B768-8D4F0D3E3CB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702429" y="3658284"/>
                  <a:ext cx="112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6CA059C-AE02-4769-8FD6-2381019CE986}"/>
                    </a:ext>
                  </a:extLst>
                </p14:cNvPr>
                <p14:cNvContentPartPr/>
                <p14:nvPr/>
              </p14:nvContentPartPr>
              <p14:xfrm>
                <a:off x="7896109" y="3583044"/>
                <a:ext cx="88920" cy="135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6CA059C-AE02-4769-8FD6-2381019CE98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887109" y="3574044"/>
                  <a:ext cx="106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831A41D-F5CB-46BA-8E5E-49449B6F407D}"/>
                    </a:ext>
                  </a:extLst>
                </p14:cNvPr>
                <p14:cNvContentPartPr/>
                <p14:nvPr/>
              </p14:nvContentPartPr>
              <p14:xfrm>
                <a:off x="8046229" y="3704004"/>
                <a:ext cx="7920" cy="6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831A41D-F5CB-46BA-8E5E-49449B6F407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37229" y="3695364"/>
                  <a:ext cx="25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CBB054E-224A-40FF-B030-8DE6EA7AD927}"/>
                    </a:ext>
                  </a:extLst>
                </p14:cNvPr>
                <p14:cNvContentPartPr/>
                <p14:nvPr/>
              </p14:nvContentPartPr>
              <p14:xfrm>
                <a:off x="8081149" y="3588804"/>
                <a:ext cx="62640" cy="101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CBB054E-224A-40FF-B030-8DE6EA7AD92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72149" y="3579804"/>
                  <a:ext cx="80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8DA8D27-6442-4A88-B14E-CB627BC0301A}"/>
                    </a:ext>
                  </a:extLst>
                </p14:cNvPr>
                <p14:cNvContentPartPr/>
                <p14:nvPr/>
              </p14:nvContentPartPr>
              <p14:xfrm>
                <a:off x="8193829" y="3540204"/>
                <a:ext cx="78480" cy="137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8DA8D27-6442-4A88-B14E-CB627BC0301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185189" y="3531204"/>
                  <a:ext cx="96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CBC4E60-D1D9-481E-AD90-C25CAA8C2214}"/>
                    </a:ext>
                  </a:extLst>
                </p14:cNvPr>
                <p14:cNvContentPartPr/>
                <p14:nvPr/>
              </p14:nvContentPartPr>
              <p14:xfrm>
                <a:off x="8359429" y="3531564"/>
                <a:ext cx="30960" cy="153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CBC4E60-D1D9-481E-AD90-C25CAA8C221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50429" y="3522924"/>
                  <a:ext cx="48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B3B5AB1-EC54-4823-9D17-0BF2556C2E98}"/>
                    </a:ext>
                  </a:extLst>
                </p14:cNvPr>
                <p14:cNvContentPartPr/>
                <p14:nvPr/>
              </p14:nvContentPartPr>
              <p14:xfrm>
                <a:off x="8299309" y="3614364"/>
                <a:ext cx="102600" cy="36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B3B5AB1-EC54-4823-9D17-0BF2556C2E9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90669" y="3605724"/>
                  <a:ext cx="120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3E5B150-B056-45FD-A222-BBCF4F5964C2}"/>
                    </a:ext>
                  </a:extLst>
                </p14:cNvPr>
                <p14:cNvContentPartPr/>
                <p14:nvPr/>
              </p14:nvContentPartPr>
              <p14:xfrm>
                <a:off x="8441869" y="3525444"/>
                <a:ext cx="89280" cy="168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3E5B150-B056-45FD-A222-BBCF4F5964C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432869" y="3516444"/>
                  <a:ext cx="106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4F4AFAC-1EC2-4DB8-B15D-348790EF1930}"/>
                    </a:ext>
                  </a:extLst>
                </p14:cNvPr>
                <p14:cNvContentPartPr/>
                <p14:nvPr/>
              </p14:nvContentPartPr>
              <p14:xfrm>
                <a:off x="8541589" y="3508524"/>
                <a:ext cx="74880" cy="93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4F4AFAC-1EC2-4DB8-B15D-348790EF193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532589" y="3499884"/>
                  <a:ext cx="92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81D0C2F-77EE-47BE-9BBF-46AFB45603C7}"/>
                    </a:ext>
                  </a:extLst>
                </p14:cNvPr>
                <p14:cNvContentPartPr/>
                <p14:nvPr/>
              </p14:nvContentPartPr>
              <p14:xfrm>
                <a:off x="8680909" y="3630204"/>
                <a:ext cx="36000" cy="11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81D0C2F-77EE-47BE-9BBF-46AFB45603C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72269" y="3621204"/>
                  <a:ext cx="53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636B2DE-8A47-40AD-87AF-370F4AC487A0}"/>
                    </a:ext>
                  </a:extLst>
                </p14:cNvPr>
                <p14:cNvContentPartPr/>
                <p14:nvPr/>
              </p14:nvContentPartPr>
              <p14:xfrm>
                <a:off x="8756869" y="3508524"/>
                <a:ext cx="77040" cy="133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636B2DE-8A47-40AD-87AF-370F4AC487A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48229" y="3499524"/>
                  <a:ext cx="94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7F20E51-9B8E-4D5A-99FD-D3D017AF46C7}"/>
                    </a:ext>
                  </a:extLst>
                </p14:cNvPr>
                <p14:cNvContentPartPr/>
                <p14:nvPr/>
              </p14:nvContentPartPr>
              <p14:xfrm>
                <a:off x="8833189" y="3515724"/>
                <a:ext cx="62280" cy="57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7F20E51-9B8E-4D5A-99FD-D3D017AF46C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24189" y="3506724"/>
                  <a:ext cx="79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2EF7330-689F-4DFE-AFFB-B91624509581}"/>
                    </a:ext>
                  </a:extLst>
                </p14:cNvPr>
                <p14:cNvContentPartPr/>
                <p14:nvPr/>
              </p14:nvContentPartPr>
              <p14:xfrm>
                <a:off x="8899789" y="3470724"/>
                <a:ext cx="14760" cy="207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2EF7330-689F-4DFE-AFFB-B9162450958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91149" y="3462084"/>
                  <a:ext cx="32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8A3537A-121B-4227-AE3A-3D237E4B317E}"/>
                    </a:ext>
                  </a:extLst>
                </p14:cNvPr>
                <p14:cNvContentPartPr/>
                <p14:nvPr/>
              </p14:nvContentPartPr>
              <p14:xfrm>
                <a:off x="9782869" y="3880044"/>
                <a:ext cx="532800" cy="31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8A3537A-121B-4227-AE3A-3D237E4B317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774229" y="3871404"/>
                  <a:ext cx="550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A896287-39C8-475F-8634-216682516832}"/>
                    </a:ext>
                  </a:extLst>
                </p14:cNvPr>
                <p14:cNvContentPartPr/>
                <p14:nvPr/>
              </p14:nvContentPartPr>
              <p14:xfrm>
                <a:off x="10016869" y="3769524"/>
                <a:ext cx="214560" cy="172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A896287-39C8-475F-8634-21668251683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008229" y="3760524"/>
                  <a:ext cx="232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A88F6A8-0CAA-46B3-BFD3-4303ACBD69F8}"/>
                    </a:ext>
                  </a:extLst>
                </p14:cNvPr>
                <p14:cNvContentPartPr/>
                <p14:nvPr/>
              </p14:nvContentPartPr>
              <p14:xfrm>
                <a:off x="10190749" y="3566484"/>
                <a:ext cx="40680" cy="99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A88F6A8-0CAA-46B3-BFD3-4303ACBD69F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182109" y="3557484"/>
                  <a:ext cx="58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A5A5E8D-1AC8-46DE-A320-BE3BD1CD6EF6}"/>
                    </a:ext>
                  </a:extLst>
                </p14:cNvPr>
                <p14:cNvContentPartPr/>
                <p14:nvPr/>
              </p14:nvContentPartPr>
              <p14:xfrm>
                <a:off x="10118029" y="3529764"/>
                <a:ext cx="173520" cy="65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A5A5E8D-1AC8-46DE-A320-BE3BD1CD6EF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09029" y="3521124"/>
                  <a:ext cx="191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976F9AF-DE66-414B-B59A-FAE88DDCF71F}"/>
                    </a:ext>
                  </a:extLst>
                </p14:cNvPr>
                <p14:cNvContentPartPr/>
                <p14:nvPr/>
              </p14:nvContentPartPr>
              <p14:xfrm>
                <a:off x="10208749" y="3637044"/>
                <a:ext cx="109440" cy="46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976F9AF-DE66-414B-B59A-FAE88DDCF71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199749" y="3628404"/>
                  <a:ext cx="127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8ACA5A5-9AFA-41B8-84DD-68F0919276C8}"/>
                    </a:ext>
                  </a:extLst>
                </p14:cNvPr>
                <p14:cNvContentPartPr/>
                <p14:nvPr/>
              </p14:nvContentPartPr>
              <p14:xfrm>
                <a:off x="10357429" y="3640644"/>
                <a:ext cx="109800" cy="78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8ACA5A5-9AFA-41B8-84DD-68F0919276C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48789" y="3632004"/>
                  <a:ext cx="127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50549AD-353D-4FE3-8E4B-94C2198E34B9}"/>
                    </a:ext>
                  </a:extLst>
                </p14:cNvPr>
                <p14:cNvContentPartPr/>
                <p14:nvPr/>
              </p14:nvContentPartPr>
              <p14:xfrm>
                <a:off x="10124149" y="3452724"/>
                <a:ext cx="152640" cy="33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50549AD-353D-4FE3-8E4B-94C2198E34B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15509" y="3443724"/>
                  <a:ext cx="170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2282337-BCA4-49E8-A35A-ADF1B9D90336}"/>
                    </a:ext>
                  </a:extLst>
                </p14:cNvPr>
                <p14:cNvContentPartPr/>
                <p14:nvPr/>
              </p14:nvContentPartPr>
              <p14:xfrm>
                <a:off x="9047749" y="3620844"/>
                <a:ext cx="121680" cy="133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2282337-BCA4-49E8-A35A-ADF1B9D9033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039109" y="3612204"/>
                  <a:ext cx="139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BDB6E0B-8E8F-455D-9586-255C46B8D673}"/>
                    </a:ext>
                  </a:extLst>
                </p14:cNvPr>
                <p14:cNvContentPartPr/>
                <p14:nvPr/>
              </p14:nvContentPartPr>
              <p14:xfrm>
                <a:off x="9086989" y="3497724"/>
                <a:ext cx="183960" cy="123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BDB6E0B-8E8F-455D-9586-255C46B8D67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077989" y="3488724"/>
                  <a:ext cx="201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ECD9906-5482-4B4D-8B5F-D4F0A4980D61}"/>
                    </a:ext>
                  </a:extLst>
                </p14:cNvPr>
                <p14:cNvContentPartPr/>
                <p14:nvPr/>
              </p14:nvContentPartPr>
              <p14:xfrm>
                <a:off x="7091149" y="3673404"/>
                <a:ext cx="92880" cy="120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ECD9906-5482-4B4D-8B5F-D4F0A4980D6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82509" y="3664404"/>
                  <a:ext cx="110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9C0A7D3-22A2-485F-A883-2ABD20520219}"/>
                    </a:ext>
                  </a:extLst>
                </p14:cNvPr>
                <p14:cNvContentPartPr/>
                <p14:nvPr/>
              </p14:nvContentPartPr>
              <p14:xfrm>
                <a:off x="7247029" y="3729204"/>
                <a:ext cx="24480" cy="65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9C0A7D3-22A2-485F-A883-2ABD2052021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38389" y="3720564"/>
                  <a:ext cx="42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45E28AA-2117-481A-B16D-4B4B8E143AC9}"/>
                    </a:ext>
                  </a:extLst>
                </p14:cNvPr>
                <p14:cNvContentPartPr/>
                <p14:nvPr/>
              </p14:nvContentPartPr>
              <p14:xfrm>
                <a:off x="7109149" y="3577644"/>
                <a:ext cx="156240" cy="66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45E28AA-2117-481A-B16D-4B4B8E143AC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100149" y="3569004"/>
                  <a:ext cx="173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B0FD631-7868-4A5F-B303-30C665F22117}"/>
                    </a:ext>
                  </a:extLst>
                </p14:cNvPr>
                <p14:cNvContentPartPr/>
                <p14:nvPr/>
              </p14:nvContentPartPr>
              <p14:xfrm>
                <a:off x="7151269" y="4098564"/>
                <a:ext cx="15120" cy="60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B0FD631-7868-4A5F-B303-30C665F2211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42629" y="4089924"/>
                  <a:ext cx="32760" cy="7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333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D9B4-49D5-49FB-BC33-5A7488D8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Two-Bus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06675-9386-474C-8824-384476B072E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181600" cy="5181600"/>
              </a:xfrm>
            </p:spPr>
            <p:txBody>
              <a:bodyPr/>
              <a:lstStyle/>
              <a:p>
                <a:r>
                  <a:rPr lang="en-US" sz="2400" dirty="0"/>
                  <a:t>Here are the steps for building the Y-bus matrix</a:t>
                </a:r>
              </a:p>
              <a:p>
                <a:pPr lvl="1"/>
                <a:r>
                  <a:rPr lang="en-US" sz="2000" dirty="0"/>
                  <a:t>Start with an </a:t>
                </a:r>
                <a:r>
                  <a:rPr lang="en-US" sz="2000" dirty="0" err="1"/>
                  <a:t>NxN</a:t>
                </a:r>
                <a:r>
                  <a:rPr lang="en-US" sz="2000" dirty="0"/>
                  <a:t> matrix of all zeros (N is the number of buses)</a:t>
                </a:r>
              </a:p>
              <a:p>
                <a:pPr lvl="1"/>
                <a:r>
                  <a:rPr lang="en-US" sz="2000" dirty="0"/>
                  <a:t>For any shunt elements, 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000" dirty="0"/>
                  <a:t> to the corresponding diagonal elements</a:t>
                </a:r>
              </a:p>
              <a:p>
                <a:pPr lvl="1"/>
                <a:r>
                  <a:rPr lang="en-US" sz="2000" dirty="0"/>
                  <a:t>For branches, </a:t>
                </a:r>
              </a:p>
              <a:p>
                <a:pPr lvl="2"/>
                <a:r>
                  <a:rPr lang="en-US" sz="1800" dirty="0"/>
                  <a:t>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1800" dirty="0"/>
                  <a:t> to both diagonal elements</a:t>
                </a:r>
              </a:p>
              <a:p>
                <a:pPr lvl="2"/>
                <a:r>
                  <a:rPr lang="en-US" sz="1800" dirty="0"/>
                  <a:t>Subtract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1800" dirty="0"/>
                  <a:t> from both off-diagonal elements</a:t>
                </a:r>
              </a:p>
              <a:p>
                <a:r>
                  <a:rPr lang="en-US" dirty="0"/>
                  <a:t>Try it on a two-bus system: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06675-9386-474C-8824-384476B072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181600" cy="5181600"/>
              </a:xfrm>
              <a:blipFill>
                <a:blip r:embed="rId3"/>
                <a:stretch>
                  <a:fillRect l="-1647" t="-824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896259C-FD32-4CA3-BE5C-75913CBEE293}"/>
                  </a:ext>
                </a:extLst>
              </p14:cNvPr>
              <p14:cNvContentPartPr/>
              <p14:nvPr/>
            </p14:nvContentPartPr>
            <p14:xfrm>
              <a:off x="7091149" y="1915884"/>
              <a:ext cx="75240" cy="5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896259C-FD32-4CA3-BE5C-75913CBEE2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2149" y="1906884"/>
                <a:ext cx="9288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B6B86603-065F-4FB2-8FB1-F2BC9D0261C3}"/>
              </a:ext>
            </a:extLst>
          </p:cNvPr>
          <p:cNvGrpSpPr/>
          <p:nvPr/>
        </p:nvGrpSpPr>
        <p:grpSpPr>
          <a:xfrm>
            <a:off x="7922749" y="2982564"/>
            <a:ext cx="241920" cy="378360"/>
            <a:chOff x="7922749" y="2982564"/>
            <a:chExt cx="24192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27C6287-45EE-495A-A198-C134405037AE}"/>
                    </a:ext>
                  </a:extLst>
                </p14:cNvPr>
                <p14:cNvContentPartPr/>
                <p14:nvPr/>
              </p14:nvContentPartPr>
              <p14:xfrm>
                <a:off x="8024269" y="2982564"/>
                <a:ext cx="51840" cy="292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27C6287-45EE-495A-A198-C134405037A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15269" y="2973564"/>
                  <a:ext cx="694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EB8271B-E30C-41F8-BA5B-043C5A0ECDE1}"/>
                    </a:ext>
                  </a:extLst>
                </p14:cNvPr>
                <p14:cNvContentPartPr/>
                <p14:nvPr/>
              </p14:nvContentPartPr>
              <p14:xfrm>
                <a:off x="7922749" y="3251484"/>
                <a:ext cx="241920" cy="109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EB8271B-E30C-41F8-BA5B-043C5A0ECD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13749" y="3242484"/>
                  <a:ext cx="25956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4ACA160-DF2D-4373-B9BB-C8527FA41648}"/>
                  </a:ext>
                </a:extLst>
              </p14:cNvPr>
              <p14:cNvContentPartPr/>
              <p14:nvPr/>
            </p14:nvContentPartPr>
            <p14:xfrm>
              <a:off x="6564829" y="3878244"/>
              <a:ext cx="604800" cy="21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4ACA160-DF2D-4373-B9BB-C8527FA416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55824" y="3869244"/>
                <a:ext cx="622451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F92BB8A-BEA0-4A50-A9CE-30AAF633AC44}"/>
                  </a:ext>
                </a:extLst>
              </p14:cNvPr>
              <p14:cNvContentPartPr/>
              <p14:nvPr/>
            </p14:nvContentPartPr>
            <p14:xfrm>
              <a:off x="8622229" y="4211244"/>
              <a:ext cx="5400" cy="8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F92BB8A-BEA0-4A50-A9CE-30AAF633AC4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13229" y="4202244"/>
                <a:ext cx="2304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CAF1811-5933-475B-AC91-06D2A18BA95E}"/>
              </a:ext>
            </a:extLst>
          </p:cNvPr>
          <p:cNvGrpSpPr/>
          <p:nvPr/>
        </p:nvGrpSpPr>
        <p:grpSpPr>
          <a:xfrm>
            <a:off x="6339109" y="1452204"/>
            <a:ext cx="3843720" cy="1175400"/>
            <a:chOff x="6339109" y="1452204"/>
            <a:chExt cx="3843720" cy="11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ACE4D98-26D3-48BD-92BE-FDA345572062}"/>
                    </a:ext>
                  </a:extLst>
                </p14:cNvPr>
                <p14:cNvContentPartPr/>
                <p14:nvPr/>
              </p14:nvContentPartPr>
              <p14:xfrm>
                <a:off x="6339109" y="1788084"/>
                <a:ext cx="321840" cy="317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ACE4D98-26D3-48BD-92BE-FDA34557206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30109" y="1779094"/>
                  <a:ext cx="339480" cy="334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B68289C-1CAB-4FC7-8A4B-2077E2FF35E8}"/>
                    </a:ext>
                  </a:extLst>
                </p14:cNvPr>
                <p14:cNvContentPartPr/>
                <p14:nvPr/>
              </p14:nvContentPartPr>
              <p14:xfrm>
                <a:off x="6670309" y="1926324"/>
                <a:ext cx="444240" cy="20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B68289C-1CAB-4FC7-8A4B-2077E2FF35E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61309" y="1917324"/>
                  <a:ext cx="461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2817052-2851-40D8-BD45-2137666AE938}"/>
                    </a:ext>
                  </a:extLst>
                </p14:cNvPr>
                <p14:cNvContentPartPr/>
                <p14:nvPr/>
              </p14:nvContentPartPr>
              <p14:xfrm>
                <a:off x="7141549" y="1699164"/>
                <a:ext cx="31320" cy="515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2817052-2851-40D8-BD45-2137666AE93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32549" y="1690164"/>
                  <a:ext cx="4896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ABA5A01-A9B0-488F-BDD9-BDBDC0C07EFE}"/>
                    </a:ext>
                  </a:extLst>
                </p14:cNvPr>
                <p14:cNvContentPartPr/>
                <p14:nvPr/>
              </p14:nvContentPartPr>
              <p14:xfrm>
                <a:off x="7164229" y="1985724"/>
                <a:ext cx="2323800" cy="89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ABA5A01-A9B0-488F-BDD9-BDBDC0C07E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55229" y="1976724"/>
                  <a:ext cx="2341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B017922-0804-45EA-8AF3-082E57AB424B}"/>
                    </a:ext>
                  </a:extLst>
                </p14:cNvPr>
                <p14:cNvContentPartPr/>
                <p14:nvPr/>
              </p14:nvContentPartPr>
              <p14:xfrm>
                <a:off x="9380389" y="1756044"/>
                <a:ext cx="109080" cy="529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B017922-0804-45EA-8AF3-082E57AB424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371389" y="1747044"/>
                  <a:ext cx="12672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EBBCB2-ACC9-4467-8554-BAB5CCDFE5E3}"/>
                    </a:ext>
                  </a:extLst>
                </p14:cNvPr>
                <p14:cNvContentPartPr/>
                <p14:nvPr/>
              </p14:nvContentPartPr>
              <p14:xfrm>
                <a:off x="9416029" y="2084004"/>
                <a:ext cx="586440" cy="35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EBBCB2-ACC9-4467-8554-BAB5CCDFE5E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07035" y="2075004"/>
                  <a:ext cx="604069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9B11D9-FC65-4C33-A4CA-CC293053AB2E}"/>
                    </a:ext>
                  </a:extLst>
                </p14:cNvPr>
                <p14:cNvContentPartPr/>
                <p14:nvPr/>
              </p14:nvContentPartPr>
              <p14:xfrm>
                <a:off x="9904909" y="1901844"/>
                <a:ext cx="228600" cy="332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9B11D9-FC65-4C33-A4CA-CC293053AB2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95909" y="1892844"/>
                  <a:ext cx="2462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749E412-1315-4AC5-B408-1CB0A2713284}"/>
                    </a:ext>
                  </a:extLst>
                </p14:cNvPr>
                <p14:cNvContentPartPr/>
                <p14:nvPr/>
              </p14:nvContentPartPr>
              <p14:xfrm>
                <a:off x="9924349" y="2049084"/>
                <a:ext cx="258480" cy="1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749E412-1315-4AC5-B408-1CB0A271328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15349" y="2040084"/>
                  <a:ext cx="276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778D073-4A5E-4A9B-92AE-0A87B784E4AF}"/>
                    </a:ext>
                  </a:extLst>
                </p14:cNvPr>
                <p14:cNvContentPartPr/>
                <p14:nvPr/>
              </p14:nvContentPartPr>
              <p14:xfrm>
                <a:off x="7571749" y="1562364"/>
                <a:ext cx="144720" cy="235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778D073-4A5E-4A9B-92AE-0A87B784E4A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62749" y="1553378"/>
                  <a:ext cx="162360" cy="253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0A16EDE-87DF-45CA-B2D4-F736EB32ADAA}"/>
                    </a:ext>
                  </a:extLst>
                </p14:cNvPr>
                <p14:cNvContentPartPr/>
                <p14:nvPr/>
              </p14:nvContentPartPr>
              <p14:xfrm>
                <a:off x="7531069" y="1666044"/>
                <a:ext cx="198360" cy="20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0A16EDE-87DF-45CA-B2D4-F736EB32ADA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22085" y="1657044"/>
                  <a:ext cx="215968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F71DC62-F248-4056-84C4-7A14CA67EA5C}"/>
                    </a:ext>
                  </a:extLst>
                </p14:cNvPr>
                <p14:cNvContentPartPr/>
                <p14:nvPr/>
              </p14:nvContentPartPr>
              <p14:xfrm>
                <a:off x="7874149" y="1628244"/>
                <a:ext cx="154800" cy="1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F71DC62-F248-4056-84C4-7A14CA67EA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65149" y="1619244"/>
                  <a:ext cx="172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0E4A523-526E-456D-9312-DD78533B8BAD}"/>
                    </a:ext>
                  </a:extLst>
                </p14:cNvPr>
                <p14:cNvContentPartPr/>
                <p14:nvPr/>
              </p14:nvContentPartPr>
              <p14:xfrm>
                <a:off x="7937149" y="1709604"/>
                <a:ext cx="162720" cy="12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0E4A523-526E-456D-9312-DD78533B8B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28149" y="1700604"/>
                  <a:ext cx="180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295D1DD-81EF-466D-9FBB-38C1658B9686}"/>
                    </a:ext>
                  </a:extLst>
                </p14:cNvPr>
                <p14:cNvContentPartPr/>
                <p14:nvPr/>
              </p14:nvContentPartPr>
              <p14:xfrm>
                <a:off x="8164309" y="1594404"/>
                <a:ext cx="119880" cy="138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295D1DD-81EF-466D-9FBB-38C1658B968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55309" y="1585381"/>
                  <a:ext cx="137520" cy="156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F4DD114-7C06-4D4E-8967-25EBC572404C}"/>
                    </a:ext>
                  </a:extLst>
                </p14:cNvPr>
                <p14:cNvContentPartPr/>
                <p14:nvPr/>
              </p14:nvContentPartPr>
              <p14:xfrm>
                <a:off x="8357629" y="1710324"/>
                <a:ext cx="360" cy="6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F4DD114-7C06-4D4E-8967-25EBC572404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48629" y="1701324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FF7680-3E20-4094-AFE8-1CE90043B2C7}"/>
                    </a:ext>
                  </a:extLst>
                </p14:cNvPr>
                <p14:cNvContentPartPr/>
                <p14:nvPr/>
              </p14:nvContentPartPr>
              <p14:xfrm>
                <a:off x="8406589" y="1612764"/>
                <a:ext cx="98640" cy="109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FF7680-3E20-4094-AFE8-1CE90043B2C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97589" y="1603764"/>
                  <a:ext cx="116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72B47E4-D854-43DA-9B73-9591FA3AC7EA}"/>
                    </a:ext>
                  </a:extLst>
                </p14:cNvPr>
                <p14:cNvContentPartPr/>
                <p14:nvPr/>
              </p14:nvContentPartPr>
              <p14:xfrm>
                <a:off x="8570389" y="1567404"/>
                <a:ext cx="8712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72B47E4-D854-43DA-9B73-9591FA3AC7E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61389" y="1558404"/>
                  <a:ext cx="104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D285010-60CC-4E16-AC0E-F1A06E211AB9}"/>
                    </a:ext>
                  </a:extLst>
                </p14:cNvPr>
                <p14:cNvContentPartPr/>
                <p14:nvPr/>
              </p14:nvContentPartPr>
              <p14:xfrm>
                <a:off x="8334949" y="1697364"/>
                <a:ext cx="16200" cy="6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D285010-60CC-4E16-AC0E-F1A06E211AB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25949" y="1688364"/>
                  <a:ext cx="33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D2FDBF9-A01F-4BD8-B1AB-1EC442A5E5EE}"/>
                    </a:ext>
                  </a:extLst>
                </p14:cNvPr>
                <p14:cNvContentPartPr/>
                <p14:nvPr/>
              </p14:nvContentPartPr>
              <p14:xfrm>
                <a:off x="8745349" y="1571004"/>
                <a:ext cx="5400" cy="110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D2FDBF9-A01F-4BD8-B1AB-1EC442A5E5E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36349" y="1562004"/>
                  <a:ext cx="23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C9B09F-3AD1-4BAC-8318-195A6B30A7D7}"/>
                    </a:ext>
                  </a:extLst>
                </p14:cNvPr>
                <p14:cNvContentPartPr/>
                <p14:nvPr/>
              </p14:nvContentPartPr>
              <p14:xfrm>
                <a:off x="8723029" y="1626444"/>
                <a:ext cx="86040" cy="11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C9B09F-3AD1-4BAC-8318-195A6B30A7D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14029" y="1617717"/>
                  <a:ext cx="103680" cy="28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0DE0774-1BF3-462B-9423-14A0B1F3EDC6}"/>
                    </a:ext>
                  </a:extLst>
                </p14:cNvPr>
                <p14:cNvContentPartPr/>
                <p14:nvPr/>
              </p14:nvContentPartPr>
              <p14:xfrm>
                <a:off x="8885389" y="1644084"/>
                <a:ext cx="42840" cy="107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0DE0774-1BF3-462B-9423-14A0B1F3ED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76389" y="1635084"/>
                  <a:ext cx="60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F1FC3F-2508-47AF-88C8-A85FB5D232CF}"/>
                    </a:ext>
                  </a:extLst>
                </p14:cNvPr>
                <p14:cNvContentPartPr/>
                <p14:nvPr/>
              </p14:nvContentPartPr>
              <p14:xfrm>
                <a:off x="8847589" y="1563444"/>
                <a:ext cx="26640" cy="20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F1FC3F-2508-47AF-88C8-A85FB5D232C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38589" y="1554444"/>
                  <a:ext cx="44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B4A0F3-FFE1-4A44-BB72-5BD05299F653}"/>
                    </a:ext>
                  </a:extLst>
                </p14:cNvPr>
                <p14:cNvContentPartPr/>
                <p14:nvPr/>
              </p14:nvContentPartPr>
              <p14:xfrm>
                <a:off x="8956309" y="1552284"/>
                <a:ext cx="98280" cy="113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B4A0F3-FFE1-4A44-BB72-5BD05299F6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47276" y="1543255"/>
                  <a:ext cx="115985" cy="131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8267F1C-8F20-4419-A6A7-EE59EEF5F1AF}"/>
                    </a:ext>
                  </a:extLst>
                </p14:cNvPr>
                <p14:cNvContentPartPr/>
                <p14:nvPr/>
              </p14:nvContentPartPr>
              <p14:xfrm>
                <a:off x="9094549" y="1633644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8267F1C-8F20-4419-A6A7-EE59EEF5F1A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85549" y="16246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04A71EE-5C5B-4294-B685-A5D16B6A5D78}"/>
                    </a:ext>
                  </a:extLst>
                </p14:cNvPr>
                <p14:cNvContentPartPr/>
                <p14:nvPr/>
              </p14:nvContentPartPr>
              <p14:xfrm>
                <a:off x="9192469" y="1551564"/>
                <a:ext cx="138960" cy="103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04A71EE-5C5B-4294-B685-A5D16B6A5D7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83469" y="1542595"/>
                  <a:ext cx="156600" cy="1212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2384887-CCA1-40B5-AEDC-BC6B29F1B23B}"/>
                    </a:ext>
                  </a:extLst>
                </p14:cNvPr>
                <p14:cNvContentPartPr/>
                <p14:nvPr/>
              </p14:nvContentPartPr>
              <p14:xfrm>
                <a:off x="9376429" y="1495404"/>
                <a:ext cx="79200" cy="52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2384887-CCA1-40B5-AEDC-BC6B29F1B23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67429" y="1486404"/>
                  <a:ext cx="96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368DCD5-706E-488C-BD91-B70931EF05CE}"/>
                    </a:ext>
                  </a:extLst>
                </p14:cNvPr>
                <p14:cNvContentPartPr/>
                <p14:nvPr/>
              </p14:nvContentPartPr>
              <p14:xfrm>
                <a:off x="9453829" y="1452204"/>
                <a:ext cx="29160" cy="178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368DCD5-706E-488C-BD91-B70931EF05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44829" y="1443204"/>
                  <a:ext cx="46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F10EEA7-1543-41AA-A194-39E38C9D6AFB}"/>
                    </a:ext>
                  </a:extLst>
                </p14:cNvPr>
                <p14:cNvContentPartPr/>
                <p14:nvPr/>
              </p14:nvContentPartPr>
              <p14:xfrm>
                <a:off x="9439069" y="1504764"/>
                <a:ext cx="61560" cy="14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F10EEA7-1543-41AA-A194-39E38C9D6AF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30121" y="1495764"/>
                  <a:ext cx="79097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A344922-1015-4A11-98CF-43AEDCCFC531}"/>
                    </a:ext>
                  </a:extLst>
                </p14:cNvPr>
                <p14:cNvContentPartPr/>
                <p14:nvPr/>
              </p14:nvContentPartPr>
              <p14:xfrm>
                <a:off x="9379309" y="1461204"/>
                <a:ext cx="27720" cy="64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A344922-1015-4A11-98CF-43AEDCCFC53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370309" y="1452153"/>
                  <a:ext cx="45360" cy="82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5234EEF-4A96-4876-BAF6-2C172D361C97}"/>
                    </a:ext>
                  </a:extLst>
                </p14:cNvPr>
                <p14:cNvContentPartPr/>
                <p14:nvPr/>
              </p14:nvContentPartPr>
              <p14:xfrm>
                <a:off x="7325149" y="2195244"/>
                <a:ext cx="75240" cy="106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5234EEF-4A96-4876-BAF6-2C172D361C9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16149" y="2186244"/>
                  <a:ext cx="92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D573CE5-E4BA-4941-9783-F8C9A0E7CDA1}"/>
                    </a:ext>
                  </a:extLst>
                </p14:cNvPr>
                <p14:cNvContentPartPr/>
                <p14:nvPr/>
              </p14:nvContentPartPr>
              <p14:xfrm>
                <a:off x="7392829" y="2145204"/>
                <a:ext cx="89640" cy="310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D573CE5-E4BA-4941-9783-F8C9A0E7CDA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83829" y="2136204"/>
                  <a:ext cx="1072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D236D67-1C76-4375-9C0F-7199DA63AB1C}"/>
                    </a:ext>
                  </a:extLst>
                </p14:cNvPr>
                <p14:cNvContentPartPr/>
                <p14:nvPr/>
              </p14:nvContentPartPr>
              <p14:xfrm>
                <a:off x="7473829" y="2390364"/>
                <a:ext cx="67680" cy="91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D236D67-1C76-4375-9C0F-7199DA63AB1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64877" y="2381399"/>
                  <a:ext cx="85227" cy="1093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A2E2C41-BE91-4091-810E-FBE7A25A28E6}"/>
                    </a:ext>
                  </a:extLst>
                </p14:cNvPr>
                <p14:cNvContentPartPr/>
                <p14:nvPr/>
              </p14:nvContentPartPr>
              <p14:xfrm>
                <a:off x="7580389" y="2222244"/>
                <a:ext cx="54720" cy="405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A2E2C41-BE91-4091-810E-FBE7A25A28E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71329" y="2213244"/>
                  <a:ext cx="72477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777C4CF-ABB4-47FD-90F5-A602CF9CD821}"/>
                    </a:ext>
                  </a:extLst>
                </p14:cNvPr>
                <p14:cNvContentPartPr/>
                <p14:nvPr/>
              </p14:nvContentPartPr>
              <p14:xfrm>
                <a:off x="7635109" y="2431404"/>
                <a:ext cx="208080" cy="98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777C4CF-ABB4-47FD-90F5-A602CF9CD82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26109" y="2422404"/>
                  <a:ext cx="225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2AE74C2-A58C-4B59-AF68-A2F5637D4BF3}"/>
                    </a:ext>
                  </a:extLst>
                </p14:cNvPr>
                <p14:cNvContentPartPr/>
                <p14:nvPr/>
              </p14:nvContentPartPr>
              <p14:xfrm>
                <a:off x="7912669" y="2337804"/>
                <a:ext cx="159480" cy="9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2AE74C2-A58C-4B59-AF68-A2F5637D4BF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03669" y="2328458"/>
                  <a:ext cx="177120" cy="280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E9B3246-9868-449E-851E-A3B9D36948B6}"/>
                    </a:ext>
                  </a:extLst>
                </p14:cNvPr>
                <p14:cNvContentPartPr/>
                <p14:nvPr/>
              </p14:nvContentPartPr>
              <p14:xfrm>
                <a:off x="7919149" y="2444004"/>
                <a:ext cx="117360" cy="6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E9B3246-9868-449E-851E-A3B9D36948B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10149" y="2434504"/>
                  <a:ext cx="135000" cy="25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46B73CD-1965-4A5A-9829-04B98EB24F99}"/>
                    </a:ext>
                  </a:extLst>
                </p14:cNvPr>
                <p14:cNvContentPartPr/>
                <p14:nvPr/>
              </p14:nvContentPartPr>
              <p14:xfrm>
                <a:off x="8198149" y="2381004"/>
                <a:ext cx="77400" cy="12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46B73CD-1965-4A5A-9829-04B98EB24F9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189149" y="2372004"/>
                  <a:ext cx="95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BBE51A6-F934-4719-A2AF-7A43E1CFB357}"/>
                    </a:ext>
                  </a:extLst>
                </p14:cNvPr>
                <p14:cNvContentPartPr/>
                <p14:nvPr/>
              </p14:nvContentPartPr>
              <p14:xfrm>
                <a:off x="8255029" y="2286684"/>
                <a:ext cx="8280" cy="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BBE51A6-F934-4719-A2AF-7A43E1CFB35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46029" y="2277155"/>
                  <a:ext cx="25920" cy="25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5FA8936-CCC3-4002-9D83-7060D4D09FD2}"/>
                    </a:ext>
                  </a:extLst>
                </p14:cNvPr>
                <p14:cNvContentPartPr/>
                <p14:nvPr/>
              </p14:nvContentPartPr>
              <p14:xfrm>
                <a:off x="8354389" y="2268684"/>
                <a:ext cx="97200" cy="107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5FA8936-CCC3-4002-9D83-7060D4D09FD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45389" y="2259684"/>
                  <a:ext cx="114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A1127A5-BF80-479B-8EFA-FE41FFF43CCF}"/>
                    </a:ext>
                  </a:extLst>
                </p14:cNvPr>
                <p14:cNvContentPartPr/>
                <p14:nvPr/>
              </p14:nvContentPartPr>
              <p14:xfrm>
                <a:off x="8526109" y="2360124"/>
                <a:ext cx="8640" cy="10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A1127A5-BF80-479B-8EFA-FE41FFF43CC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517109" y="2351124"/>
                  <a:ext cx="26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1CA0F80-9BF9-4F1F-8F6B-EE854A945C83}"/>
                    </a:ext>
                  </a:extLst>
                </p14:cNvPr>
                <p14:cNvContentPartPr/>
                <p14:nvPr/>
              </p14:nvContentPartPr>
              <p14:xfrm>
                <a:off x="8651389" y="2199204"/>
                <a:ext cx="8640" cy="204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1CA0F80-9BF9-4F1F-8F6B-EE854A945C8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642389" y="2190204"/>
                  <a:ext cx="26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2B56DD7-4BFA-4F4A-9D76-816E6E3DB6BE}"/>
                    </a:ext>
                  </a:extLst>
                </p14:cNvPr>
                <p14:cNvContentPartPr/>
                <p14:nvPr/>
              </p14:nvContentPartPr>
              <p14:xfrm>
                <a:off x="8369149" y="2282364"/>
                <a:ext cx="29880" cy="21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2B56DD7-4BFA-4F4A-9D76-816E6E3DB6B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60149" y="2273209"/>
                  <a:ext cx="47520" cy="39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ED5FE20-458E-4CE1-B2FC-29B2A4392EDD}"/>
                    </a:ext>
                  </a:extLst>
                </p14:cNvPr>
                <p14:cNvContentPartPr/>
                <p14:nvPr/>
              </p14:nvContentPartPr>
              <p14:xfrm>
                <a:off x="6946789" y="1517724"/>
                <a:ext cx="6840" cy="123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ED5FE20-458E-4CE1-B2FC-29B2A4392ED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937789" y="1508750"/>
                  <a:ext cx="24480" cy="141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B75B808-BCB8-44D2-B206-61E9DC97C099}"/>
                    </a:ext>
                  </a:extLst>
                </p14:cNvPr>
                <p14:cNvContentPartPr/>
                <p14:nvPr/>
              </p14:nvContentPartPr>
              <p14:xfrm>
                <a:off x="6937069" y="1499364"/>
                <a:ext cx="61560" cy="165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B75B808-BCB8-44D2-B206-61E9DC97C09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928069" y="1490384"/>
                  <a:ext cx="79200" cy="183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426AF17-FFB8-40A5-8CA6-BC7D141A568B}"/>
                    </a:ext>
                  </a:extLst>
                </p14:cNvPr>
                <p14:cNvContentPartPr/>
                <p14:nvPr/>
              </p14:nvContentPartPr>
              <p14:xfrm>
                <a:off x="7041469" y="1590444"/>
                <a:ext cx="61560" cy="52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426AF17-FFB8-40A5-8CA6-BC7D141A568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032469" y="1581444"/>
                  <a:ext cx="79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7B81D52-D0CF-4F3A-A491-8EB1CDE6020A}"/>
                    </a:ext>
                  </a:extLst>
                </p14:cNvPr>
                <p14:cNvContentPartPr/>
                <p14:nvPr/>
              </p14:nvContentPartPr>
              <p14:xfrm>
                <a:off x="7129309" y="1539324"/>
                <a:ext cx="29160" cy="75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7B81D52-D0CF-4F3A-A491-8EB1CDE6020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120419" y="1530366"/>
                  <a:ext cx="46585" cy="93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5F2A815-A69C-4522-B763-F4B1D237D709}"/>
                    </a:ext>
                  </a:extLst>
                </p14:cNvPr>
                <p14:cNvContentPartPr/>
                <p14:nvPr/>
              </p14:nvContentPartPr>
              <p14:xfrm>
                <a:off x="7235509" y="1455444"/>
                <a:ext cx="9000" cy="181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5F2A815-A69C-4522-B763-F4B1D237D70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26509" y="1446444"/>
                  <a:ext cx="26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468F220-7B48-4C28-B837-DFE83ACCE2E1}"/>
                    </a:ext>
                  </a:extLst>
                </p14:cNvPr>
                <p14:cNvContentPartPr/>
                <p14:nvPr/>
              </p14:nvContentPartPr>
              <p14:xfrm>
                <a:off x="9578389" y="1688364"/>
                <a:ext cx="10080" cy="120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468F220-7B48-4C28-B837-DFE83ACCE2E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69389" y="1679364"/>
                  <a:ext cx="27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3E4EB20-2CF4-4A79-8873-8385D065B640}"/>
                    </a:ext>
                  </a:extLst>
                </p14:cNvPr>
                <p14:cNvContentPartPr/>
                <p14:nvPr/>
              </p14:nvContentPartPr>
              <p14:xfrm>
                <a:off x="9545629" y="1677924"/>
                <a:ext cx="101520" cy="126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3E4EB20-2CF4-4A79-8873-8385D065B64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536629" y="1668924"/>
                  <a:ext cx="119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CD6525E-FDD5-453B-BCEF-ED0F510FE773}"/>
                    </a:ext>
                  </a:extLst>
                </p14:cNvPr>
                <p14:cNvContentPartPr/>
                <p14:nvPr/>
              </p14:nvContentPartPr>
              <p14:xfrm>
                <a:off x="9687109" y="1737684"/>
                <a:ext cx="98280" cy="50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CD6525E-FDD5-453B-BCEF-ED0F510FE77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78109" y="1728684"/>
                  <a:ext cx="115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B493374-D995-4BF1-8353-ACCD3BE54EE4}"/>
                    </a:ext>
                  </a:extLst>
                </p14:cNvPr>
                <p14:cNvContentPartPr/>
                <p14:nvPr/>
              </p14:nvContentPartPr>
              <p14:xfrm>
                <a:off x="9824989" y="1719684"/>
                <a:ext cx="56160" cy="82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B493374-D995-4BF1-8353-ACCD3BE54EE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815989" y="1710684"/>
                  <a:ext cx="73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EF994DD-8250-4347-8B0D-310B71A8AC65}"/>
                    </a:ext>
                  </a:extLst>
                </p14:cNvPr>
                <p14:cNvContentPartPr/>
                <p14:nvPr/>
              </p14:nvContentPartPr>
              <p14:xfrm>
                <a:off x="9898789" y="1637244"/>
                <a:ext cx="186840" cy="115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EF994DD-8250-4347-8B0D-310B71A8AC6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889806" y="1628244"/>
                  <a:ext cx="204446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817C01A9-035E-49AF-95A1-C8C8D3509C41}"/>
                  </a:ext>
                </a:extLst>
              </p14:cNvPr>
              <p14:cNvContentPartPr/>
              <p14:nvPr/>
            </p14:nvContentPartPr>
            <p14:xfrm>
              <a:off x="9201829" y="3675924"/>
              <a:ext cx="110160" cy="874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817C01A9-035E-49AF-95A1-C8C8D3509C4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192829" y="3666887"/>
                <a:ext cx="127800" cy="10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1604548C-D23A-45E2-AD94-589C119655DB}"/>
                  </a:ext>
                </a:extLst>
              </p14:cNvPr>
              <p14:cNvContentPartPr/>
              <p14:nvPr/>
            </p14:nvContentPartPr>
            <p14:xfrm>
              <a:off x="6159109" y="3707964"/>
              <a:ext cx="115920" cy="108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1604548C-D23A-45E2-AD94-589C119655D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150109" y="3698964"/>
                <a:ext cx="13356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6FDE2C6-4123-40DB-9BAA-0F6D84C8087E}"/>
              </a:ext>
            </a:extLst>
          </p:cNvPr>
          <p:cNvGrpSpPr/>
          <p:nvPr/>
        </p:nvGrpSpPr>
        <p:grpSpPr>
          <a:xfrm>
            <a:off x="6032749" y="3396924"/>
            <a:ext cx="4434480" cy="1276200"/>
            <a:chOff x="6032749" y="3396924"/>
            <a:chExt cx="4434480" cy="12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A971652-B803-4AB3-AB85-8A091DD71EC1}"/>
                    </a:ext>
                  </a:extLst>
                </p14:cNvPr>
                <p14:cNvContentPartPr/>
                <p14:nvPr/>
              </p14:nvContentPartPr>
              <p14:xfrm>
                <a:off x="7130029" y="3771324"/>
                <a:ext cx="2721600" cy="164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A971652-B803-4AB3-AB85-8A091DD71EC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21029" y="3762344"/>
                  <a:ext cx="2739240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C3255D4-8B6F-4F6F-81C0-4DE52BADDFA4}"/>
                    </a:ext>
                  </a:extLst>
                </p14:cNvPr>
                <p14:cNvContentPartPr/>
                <p14:nvPr/>
              </p14:nvContentPartPr>
              <p14:xfrm>
                <a:off x="7156309" y="3902724"/>
                <a:ext cx="11520" cy="215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C3255D4-8B6F-4F6F-81C0-4DE52BADDFA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47309" y="3893724"/>
                  <a:ext cx="29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24C2701-0543-4CA8-84DF-195EA9DA28D3}"/>
                    </a:ext>
                  </a:extLst>
                </p14:cNvPr>
                <p14:cNvContentPartPr/>
                <p14:nvPr/>
              </p14:nvContentPartPr>
              <p14:xfrm>
                <a:off x="6983869" y="4172724"/>
                <a:ext cx="416520" cy="23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24C2701-0543-4CA8-84DF-195EA9DA28D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74869" y="4163724"/>
                  <a:ext cx="434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7498D7B-7358-4B1B-8B53-FCC0BEBB134B}"/>
                    </a:ext>
                  </a:extLst>
                </p14:cNvPr>
                <p14:cNvContentPartPr/>
                <p14:nvPr/>
              </p14:nvContentPartPr>
              <p14:xfrm>
                <a:off x="7004389" y="4328604"/>
                <a:ext cx="298440" cy="112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7498D7B-7358-4B1B-8B53-FCC0BEBB134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95400" y="4319604"/>
                  <a:ext cx="316059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D4D8CC5-DDAF-4F60-B237-A9779DAA7DFC}"/>
                    </a:ext>
                  </a:extLst>
                </p14:cNvPr>
                <p14:cNvContentPartPr/>
                <p14:nvPr/>
              </p14:nvContentPartPr>
              <p14:xfrm>
                <a:off x="7117429" y="4336884"/>
                <a:ext cx="40680" cy="303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D4D8CC5-DDAF-4F60-B237-A9779DAA7DF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108429" y="4327884"/>
                  <a:ext cx="583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8E1D33-D93F-4326-875D-F0679144CBA0}"/>
                    </a:ext>
                  </a:extLst>
                </p14:cNvPr>
                <p14:cNvContentPartPr/>
                <p14:nvPr/>
              </p14:nvContentPartPr>
              <p14:xfrm>
                <a:off x="6659149" y="4604724"/>
                <a:ext cx="3292560" cy="68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8E1D33-D93F-4326-875D-F0679144CBA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650149" y="4595771"/>
                  <a:ext cx="3310200" cy="85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454855E-61B5-426F-BB15-4A5DF1320495}"/>
                    </a:ext>
                  </a:extLst>
                </p14:cNvPr>
                <p14:cNvContentPartPr/>
                <p14:nvPr/>
              </p14:nvContentPartPr>
              <p14:xfrm>
                <a:off x="9141709" y="3832884"/>
                <a:ext cx="32760" cy="262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454855E-61B5-426F-BB15-4A5DF132049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132709" y="3823872"/>
                  <a:ext cx="50400" cy="280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2F4A3C8-2211-4EC2-B4D9-EA4A1FC975B7}"/>
                    </a:ext>
                  </a:extLst>
                </p14:cNvPr>
                <p14:cNvContentPartPr/>
                <p14:nvPr/>
              </p14:nvContentPartPr>
              <p14:xfrm>
                <a:off x="8981509" y="4125924"/>
                <a:ext cx="419040" cy="11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2F4A3C8-2211-4EC2-B4D9-EA4A1FC975B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72509" y="4116624"/>
                  <a:ext cx="436680" cy="29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444D700-C922-44B0-840D-F7F5969B6932}"/>
                    </a:ext>
                  </a:extLst>
                </p14:cNvPr>
                <p14:cNvContentPartPr/>
                <p14:nvPr/>
              </p14:nvContentPartPr>
              <p14:xfrm>
                <a:off x="9051349" y="4245084"/>
                <a:ext cx="264960" cy="104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444D700-C922-44B0-840D-F7F5969B693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42361" y="4236084"/>
                  <a:ext cx="282576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4DA70BA-EEE0-46A2-9D0B-C6DA425853B5}"/>
                    </a:ext>
                  </a:extLst>
                </p14:cNvPr>
                <p14:cNvContentPartPr/>
                <p14:nvPr/>
              </p14:nvContentPartPr>
              <p14:xfrm>
                <a:off x="9104989" y="4252284"/>
                <a:ext cx="89280" cy="364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4DA70BA-EEE0-46A2-9D0B-C6DA425853B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095953" y="4243284"/>
                  <a:ext cx="106991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1830304-F8ED-4A36-B64B-E7C28DC84603}"/>
                    </a:ext>
                  </a:extLst>
                </p14:cNvPr>
                <p14:cNvContentPartPr/>
                <p14:nvPr/>
              </p14:nvContentPartPr>
              <p14:xfrm>
                <a:off x="7385269" y="4221684"/>
                <a:ext cx="21600" cy="57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1830304-F8ED-4A36-B64B-E7C28DC8460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76269" y="4212684"/>
                  <a:ext cx="39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6B76205-112B-4AD1-ABD3-3FA97B307DF2}"/>
                    </a:ext>
                  </a:extLst>
                </p14:cNvPr>
                <p14:cNvContentPartPr/>
                <p14:nvPr/>
              </p14:nvContentPartPr>
              <p14:xfrm>
                <a:off x="7382029" y="4245444"/>
                <a:ext cx="12240" cy="6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6B76205-112B-4AD1-ABD3-3FA97B307DF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373029" y="4236444"/>
                  <a:ext cx="29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0E73A27-786B-4A70-8D00-790AF7541C1B}"/>
                    </a:ext>
                  </a:extLst>
                </p14:cNvPr>
                <p14:cNvContentPartPr/>
                <p14:nvPr/>
              </p14:nvContentPartPr>
              <p14:xfrm>
                <a:off x="6108709" y="4203684"/>
                <a:ext cx="122400" cy="160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0E73A27-786B-4A70-8D00-790AF7541C1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099709" y="4194684"/>
                  <a:ext cx="140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9E72469-715F-42CA-9DB0-7B907008436A}"/>
                    </a:ext>
                  </a:extLst>
                </p14:cNvPr>
                <p14:cNvContentPartPr/>
                <p14:nvPr/>
              </p14:nvContentPartPr>
              <p14:xfrm>
                <a:off x="6253069" y="4260204"/>
                <a:ext cx="77040" cy="65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9E72469-715F-42CA-9DB0-7B90700843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244069" y="4251204"/>
                  <a:ext cx="94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8271363-7E04-4637-AF8A-A265F67B89F5}"/>
                    </a:ext>
                  </a:extLst>
                </p14:cNvPr>
                <p14:cNvContentPartPr/>
                <p14:nvPr/>
              </p14:nvContentPartPr>
              <p14:xfrm>
                <a:off x="6352429" y="4164084"/>
                <a:ext cx="16560" cy="254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8271363-7E04-4637-AF8A-A265F67B89F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43429" y="4155097"/>
                  <a:ext cx="34200" cy="271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262CF78-8F31-4A8D-8D8A-E5078B26F708}"/>
                    </a:ext>
                  </a:extLst>
                </p14:cNvPr>
                <p14:cNvContentPartPr/>
                <p14:nvPr/>
              </p14:nvContentPartPr>
              <p14:xfrm>
                <a:off x="6372229" y="4333644"/>
                <a:ext cx="185040" cy="77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262CF78-8F31-4A8D-8D8A-E5078B26F70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363229" y="4324644"/>
                  <a:ext cx="202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18D2E11-82F6-411F-9F73-FDA54052799D}"/>
                    </a:ext>
                  </a:extLst>
                </p14:cNvPr>
                <p14:cNvContentPartPr/>
                <p14:nvPr/>
              </p14:nvContentPartPr>
              <p14:xfrm>
                <a:off x="6584269" y="4247604"/>
                <a:ext cx="43200" cy="27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18D2E11-82F6-411F-9F73-FDA54052799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75343" y="4238484"/>
                  <a:ext cx="60694" cy="45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5CB9355-61D0-442C-8A27-7C0B600451FE}"/>
                    </a:ext>
                  </a:extLst>
                </p14:cNvPr>
                <p14:cNvContentPartPr/>
                <p14:nvPr/>
              </p14:nvContentPartPr>
              <p14:xfrm>
                <a:off x="6627109" y="4289364"/>
                <a:ext cx="42480" cy="7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5CB9355-61D0-442C-8A27-7C0B600451F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18109" y="4280364"/>
                  <a:ext cx="60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5CC3CE6-936D-4924-A7B6-80A94734CC15}"/>
                    </a:ext>
                  </a:extLst>
                </p14:cNvPr>
                <p14:cNvContentPartPr/>
                <p14:nvPr/>
              </p14:nvContentPartPr>
              <p14:xfrm>
                <a:off x="6726109" y="4205484"/>
                <a:ext cx="54360" cy="180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5CC3CE6-936D-4924-A7B6-80A94734CC1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17109" y="4196484"/>
                  <a:ext cx="72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8D180BF-6636-4898-9A8F-4885F312DFF0}"/>
                    </a:ext>
                  </a:extLst>
                </p14:cNvPr>
                <p14:cNvContentPartPr/>
                <p14:nvPr/>
              </p14:nvContentPartPr>
              <p14:xfrm>
                <a:off x="6782629" y="4169124"/>
                <a:ext cx="45000" cy="93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8D180BF-6636-4898-9A8F-4885F312DFF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773629" y="4160124"/>
                  <a:ext cx="62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69C7C63-50F2-468C-955A-D2C71CBA6074}"/>
                    </a:ext>
                  </a:extLst>
                </p14:cNvPr>
                <p14:cNvContentPartPr/>
                <p14:nvPr/>
              </p14:nvContentPartPr>
              <p14:xfrm>
                <a:off x="6865429" y="4207284"/>
                <a:ext cx="27720" cy="19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69C7C63-50F2-468C-955A-D2C71CBA607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856429" y="4198284"/>
                  <a:ext cx="45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D422A76-8E2E-4CDE-AF98-C6FC99DBD2A2}"/>
                    </a:ext>
                  </a:extLst>
                </p14:cNvPr>
                <p14:cNvContentPartPr/>
                <p14:nvPr/>
              </p14:nvContentPartPr>
              <p14:xfrm>
                <a:off x="6905749" y="4106484"/>
                <a:ext cx="43200" cy="124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D422A76-8E2E-4CDE-AF98-C6FC99DBD2A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896749" y="4097484"/>
                  <a:ext cx="60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56FD4C9-527B-4445-98FD-60DDD3D83E1E}"/>
                    </a:ext>
                  </a:extLst>
                </p14:cNvPr>
                <p14:cNvContentPartPr/>
                <p14:nvPr/>
              </p14:nvContentPartPr>
              <p14:xfrm>
                <a:off x="9401269" y="4310604"/>
                <a:ext cx="44640" cy="93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56FD4C9-527B-4445-98FD-60DDD3D83E1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92269" y="4301569"/>
                  <a:ext cx="62280" cy="1113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BC245DF-C04C-46C1-AFE2-EA704AA272EA}"/>
                    </a:ext>
                  </a:extLst>
                </p14:cNvPr>
                <p14:cNvContentPartPr/>
                <p14:nvPr/>
              </p14:nvContentPartPr>
              <p14:xfrm>
                <a:off x="9362389" y="4219164"/>
                <a:ext cx="23400" cy="30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BC245DF-C04C-46C1-AFE2-EA704AA272E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353389" y="4210164"/>
                  <a:ext cx="41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ED91B5D-6C96-4BF0-BAE1-4E3E3CCF8953}"/>
                    </a:ext>
                  </a:extLst>
                </p14:cNvPr>
                <p14:cNvContentPartPr/>
                <p14:nvPr/>
              </p14:nvContentPartPr>
              <p14:xfrm>
                <a:off x="9468949" y="4180644"/>
                <a:ext cx="60120" cy="117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ED91B5D-6C96-4BF0-BAE1-4E3E3CCF895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59949" y="4171644"/>
                  <a:ext cx="77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797D737-4884-48D0-BFD2-09C2170A94E5}"/>
                    </a:ext>
                  </a:extLst>
                </p14:cNvPr>
                <p14:cNvContentPartPr/>
                <p14:nvPr/>
              </p14:nvContentPartPr>
              <p14:xfrm>
                <a:off x="9616189" y="4285404"/>
                <a:ext cx="4680" cy="7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797D737-4884-48D0-BFD2-09C2170A94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07832" y="4276404"/>
                  <a:ext cx="210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89A4447-303E-4DFA-B929-AA1F8364947B}"/>
                    </a:ext>
                  </a:extLst>
                </p14:cNvPr>
                <p14:cNvContentPartPr/>
                <p14:nvPr/>
              </p14:nvContentPartPr>
              <p14:xfrm>
                <a:off x="9632029" y="4110444"/>
                <a:ext cx="76320" cy="171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89A4447-303E-4DFA-B929-AA1F8364947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23029" y="4101444"/>
                  <a:ext cx="93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EF835A4-293C-43AE-A9E5-A9535D2C7CCC}"/>
                    </a:ext>
                  </a:extLst>
                </p14:cNvPr>
                <p14:cNvContentPartPr/>
                <p14:nvPr/>
              </p14:nvContentPartPr>
              <p14:xfrm>
                <a:off x="6584989" y="3707244"/>
                <a:ext cx="10080" cy="119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EF835A4-293C-43AE-A9E5-A9535D2C7CC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576299" y="3698244"/>
                  <a:ext cx="27112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8980636-D2CC-4702-B70A-B69CC79C9C9C}"/>
                    </a:ext>
                  </a:extLst>
                </p14:cNvPr>
                <p14:cNvContentPartPr/>
                <p14:nvPr/>
              </p14:nvContentPartPr>
              <p14:xfrm>
                <a:off x="6579949" y="3668724"/>
                <a:ext cx="87480" cy="131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8980636-D2CC-4702-B70A-B69CC79C9C9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70949" y="3659724"/>
                  <a:ext cx="105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A526C9F-231F-44F2-98B7-A4444DDB6DDF}"/>
                    </a:ext>
                  </a:extLst>
                </p14:cNvPr>
                <p14:cNvContentPartPr/>
                <p14:nvPr/>
              </p14:nvContentPartPr>
              <p14:xfrm>
                <a:off x="6706309" y="3722364"/>
                <a:ext cx="86760" cy="50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A526C9F-231F-44F2-98B7-A4444DDB6DD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97309" y="3713428"/>
                  <a:ext cx="104400" cy="67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4B1A3FE-8699-45A1-9D6E-C719570F73AE}"/>
                    </a:ext>
                  </a:extLst>
                </p14:cNvPr>
                <p14:cNvContentPartPr/>
                <p14:nvPr/>
              </p14:nvContentPartPr>
              <p14:xfrm>
                <a:off x="6797389" y="3697524"/>
                <a:ext cx="45000" cy="98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4B1A3FE-8699-45A1-9D6E-C719570F73A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88389" y="3688491"/>
                  <a:ext cx="62640" cy="116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E1E515F-5168-45B2-BE08-A6B87F97ABAC}"/>
                    </a:ext>
                  </a:extLst>
                </p14:cNvPr>
                <p14:cNvContentPartPr/>
                <p14:nvPr/>
              </p14:nvContentPartPr>
              <p14:xfrm>
                <a:off x="6916189" y="3635964"/>
                <a:ext cx="34200" cy="168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E1E515F-5168-45B2-BE08-A6B87F97ABA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07189" y="3626983"/>
                  <a:ext cx="51840" cy="186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2A0C341-60F2-4333-BE66-6FF6E874C45E}"/>
                    </a:ext>
                  </a:extLst>
                </p14:cNvPr>
                <p14:cNvContentPartPr/>
                <p14:nvPr/>
              </p14:nvContentPartPr>
              <p14:xfrm>
                <a:off x="6263509" y="3857724"/>
                <a:ext cx="325080" cy="24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2A0C341-60F2-4333-BE66-6FF6E874C45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254509" y="3848724"/>
                  <a:ext cx="342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2909DD5-2E2C-4396-908A-05220F5B9B1E}"/>
                    </a:ext>
                  </a:extLst>
                </p14:cNvPr>
                <p14:cNvContentPartPr/>
                <p14:nvPr/>
              </p14:nvContentPartPr>
              <p14:xfrm>
                <a:off x="6331909" y="3766644"/>
                <a:ext cx="142560" cy="219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2909DD5-2E2C-4396-908A-05220F5B9B1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322909" y="3757629"/>
                  <a:ext cx="160200" cy="237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DD3EB13-C4A1-420E-9891-AC8787200FFD}"/>
                    </a:ext>
                  </a:extLst>
                </p14:cNvPr>
                <p14:cNvContentPartPr/>
                <p14:nvPr/>
              </p14:nvContentPartPr>
              <p14:xfrm>
                <a:off x="6204469" y="3592764"/>
                <a:ext cx="30960" cy="96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DD3EB13-C4A1-420E-9891-AC8787200FF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95469" y="3583764"/>
                  <a:ext cx="48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AF18BD8-A685-4B24-B3E1-2A6221CF9E9A}"/>
                    </a:ext>
                  </a:extLst>
                </p14:cNvPr>
                <p14:cNvContentPartPr/>
                <p14:nvPr/>
              </p14:nvContentPartPr>
              <p14:xfrm>
                <a:off x="6132829" y="3559644"/>
                <a:ext cx="124920" cy="97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AF18BD8-A685-4B24-B3E1-2A6221CF9E9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123803" y="3550644"/>
                  <a:ext cx="142611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F7194D3-DC47-4149-BB3B-9A548DF11208}"/>
                    </a:ext>
                  </a:extLst>
                </p14:cNvPr>
                <p14:cNvContentPartPr/>
                <p14:nvPr/>
              </p14:nvContentPartPr>
              <p14:xfrm>
                <a:off x="6219589" y="3703644"/>
                <a:ext cx="46440" cy="10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F7194D3-DC47-4149-BB3B-9A548DF1120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10589" y="3694644"/>
                  <a:ext cx="64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9E1B03C-0C45-4CE5-9C3E-4F66D8E67B6F}"/>
                    </a:ext>
                  </a:extLst>
                </p14:cNvPr>
                <p14:cNvContentPartPr/>
                <p14:nvPr/>
              </p14:nvContentPartPr>
              <p14:xfrm>
                <a:off x="6308869" y="3631644"/>
                <a:ext cx="41400" cy="60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9E1B03C-0C45-4CE5-9C3E-4F66D8E67B6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99869" y="3622644"/>
                  <a:ext cx="59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709A7EE-6DE9-4E31-89AF-B1987F024AED}"/>
                    </a:ext>
                  </a:extLst>
                </p14:cNvPr>
                <p14:cNvContentPartPr/>
                <p14:nvPr/>
              </p14:nvContentPartPr>
              <p14:xfrm>
                <a:off x="6032749" y="3396924"/>
                <a:ext cx="219600" cy="133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709A7EE-6DE9-4E31-89AF-B1987F024AE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23749" y="3387924"/>
                  <a:ext cx="237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DB789A9-D684-41B5-9AA1-3AD306E78284}"/>
                    </a:ext>
                  </a:extLst>
                </p14:cNvPr>
                <p14:cNvContentPartPr/>
                <p14:nvPr/>
              </p14:nvContentPartPr>
              <p14:xfrm>
                <a:off x="9494149" y="3689964"/>
                <a:ext cx="11880" cy="114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DB789A9-D684-41B5-9AA1-3AD306E7828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485149" y="3680964"/>
                  <a:ext cx="29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DBE64B8-15F5-4B94-A4A2-93E9CB57A5BD}"/>
                    </a:ext>
                  </a:extLst>
                </p14:cNvPr>
                <p14:cNvContentPartPr/>
                <p14:nvPr/>
              </p14:nvContentPartPr>
              <p14:xfrm>
                <a:off x="9495949" y="3668004"/>
                <a:ext cx="67320" cy="146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DBE64B8-15F5-4B94-A4A2-93E9CB57A5B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486949" y="3659004"/>
                  <a:ext cx="84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63456E9-8A1B-4574-9DAC-85C4223CB071}"/>
                    </a:ext>
                  </a:extLst>
                </p14:cNvPr>
                <p14:cNvContentPartPr/>
                <p14:nvPr/>
              </p14:nvContentPartPr>
              <p14:xfrm>
                <a:off x="9611149" y="3744684"/>
                <a:ext cx="99360" cy="60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63456E9-8A1B-4574-9DAC-85C4223CB07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602149" y="3735684"/>
                  <a:ext cx="117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AFA2501-6D84-414C-92EC-382B4ADD92FA}"/>
                    </a:ext>
                  </a:extLst>
                </p14:cNvPr>
                <p14:cNvContentPartPr/>
                <p14:nvPr/>
              </p14:nvContentPartPr>
              <p14:xfrm>
                <a:off x="9740749" y="3735324"/>
                <a:ext cx="36360" cy="93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AFA2501-6D84-414C-92EC-382B4ADD92F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31837" y="3726324"/>
                  <a:ext cx="53827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4B0132E-4A53-422E-BC45-D2EADC0D2E90}"/>
                    </a:ext>
                  </a:extLst>
                </p14:cNvPr>
                <p14:cNvContentPartPr/>
                <p14:nvPr/>
              </p14:nvContentPartPr>
              <p14:xfrm>
                <a:off x="9848389" y="3637044"/>
                <a:ext cx="126720" cy="117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4B0132E-4A53-422E-BC45-D2EADC0D2E9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839363" y="3628016"/>
                  <a:ext cx="144410" cy="135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71E7553-E1BE-4E6E-BDB6-CD9906AFBDC1}"/>
                    </a:ext>
                  </a:extLst>
                </p14:cNvPr>
                <p14:cNvContentPartPr/>
                <p14:nvPr/>
              </p14:nvContentPartPr>
              <p14:xfrm>
                <a:off x="7486789" y="3531564"/>
                <a:ext cx="101520" cy="150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71E7553-E1BE-4E6E-BDB6-CD9906AFBDC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77789" y="3522564"/>
                  <a:ext cx="119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4B6EAD7-20BF-4278-BF69-D7CC126A33A0}"/>
                    </a:ext>
                  </a:extLst>
                </p14:cNvPr>
                <p14:cNvContentPartPr/>
                <p14:nvPr/>
              </p14:nvContentPartPr>
              <p14:xfrm>
                <a:off x="7457989" y="3603204"/>
                <a:ext cx="117360" cy="8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4B6EAD7-20BF-4278-BF69-D7CC126A33A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48989" y="3594204"/>
                  <a:ext cx="135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8CD05BC-8FCA-4609-8A7D-D8E6596E39CC}"/>
                    </a:ext>
                  </a:extLst>
                </p14:cNvPr>
                <p14:cNvContentPartPr/>
                <p14:nvPr/>
              </p14:nvContentPartPr>
              <p14:xfrm>
                <a:off x="7662469" y="3589524"/>
                <a:ext cx="102600" cy="13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8CD05BC-8FCA-4609-8A7D-D8E6596E39C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53469" y="3580524"/>
                  <a:ext cx="120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BAC7DCA-8BDB-4ED9-B768-8D4F0D3E3CB0}"/>
                    </a:ext>
                  </a:extLst>
                </p14:cNvPr>
                <p14:cNvContentPartPr/>
                <p14:nvPr/>
              </p14:nvContentPartPr>
              <p14:xfrm>
                <a:off x="7711069" y="3667284"/>
                <a:ext cx="95040" cy="23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BAC7DCA-8BDB-4ED9-B768-8D4F0D3E3CB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02069" y="3658284"/>
                  <a:ext cx="112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6CA059C-AE02-4769-8FD6-2381019CE986}"/>
                    </a:ext>
                  </a:extLst>
                </p14:cNvPr>
                <p14:cNvContentPartPr/>
                <p14:nvPr/>
              </p14:nvContentPartPr>
              <p14:xfrm>
                <a:off x="7896109" y="3583044"/>
                <a:ext cx="88920" cy="135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6CA059C-AE02-4769-8FD6-2381019CE98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87109" y="3574068"/>
                  <a:ext cx="106560" cy="1533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831A41D-F5CB-46BA-8E5E-49449B6F407D}"/>
                    </a:ext>
                  </a:extLst>
                </p14:cNvPr>
                <p14:cNvContentPartPr/>
                <p14:nvPr/>
              </p14:nvContentPartPr>
              <p14:xfrm>
                <a:off x="8046229" y="3704004"/>
                <a:ext cx="7920" cy="6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831A41D-F5CB-46BA-8E5E-49449B6F407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37620" y="3695004"/>
                  <a:ext cx="24793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CBB054E-224A-40FF-B030-8DE6EA7AD927}"/>
                    </a:ext>
                  </a:extLst>
                </p14:cNvPr>
                <p14:cNvContentPartPr/>
                <p14:nvPr/>
              </p14:nvContentPartPr>
              <p14:xfrm>
                <a:off x="8081149" y="3588804"/>
                <a:ext cx="62640" cy="101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CBB054E-224A-40FF-B030-8DE6EA7AD92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72149" y="3579804"/>
                  <a:ext cx="80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8DA8D27-6442-4A88-B14E-CB627BC0301A}"/>
                    </a:ext>
                  </a:extLst>
                </p14:cNvPr>
                <p14:cNvContentPartPr/>
                <p14:nvPr/>
              </p14:nvContentPartPr>
              <p14:xfrm>
                <a:off x="8193829" y="3540204"/>
                <a:ext cx="78480" cy="137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8DA8D27-6442-4A88-B14E-CB627BC0301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184788" y="3531204"/>
                  <a:ext cx="96201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CBC4E60-D1D9-481E-AD90-C25CAA8C2214}"/>
                    </a:ext>
                  </a:extLst>
                </p14:cNvPr>
                <p14:cNvContentPartPr/>
                <p14:nvPr/>
              </p14:nvContentPartPr>
              <p14:xfrm>
                <a:off x="8359429" y="3531564"/>
                <a:ext cx="30960" cy="153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CBC4E60-D1D9-481E-AD90-C25CAA8C221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350532" y="3522564"/>
                  <a:ext cx="48397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B3B5AB1-EC54-4823-9D17-0BF2556C2E98}"/>
                    </a:ext>
                  </a:extLst>
                </p14:cNvPr>
                <p14:cNvContentPartPr/>
                <p14:nvPr/>
              </p14:nvContentPartPr>
              <p14:xfrm>
                <a:off x="8299309" y="3614364"/>
                <a:ext cx="102600" cy="36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B3B5AB1-EC54-4823-9D17-0BF2556C2E9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90309" y="3605364"/>
                  <a:ext cx="120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3E5B150-B056-45FD-A222-BBCF4F5964C2}"/>
                    </a:ext>
                  </a:extLst>
                </p14:cNvPr>
                <p14:cNvContentPartPr/>
                <p14:nvPr/>
              </p14:nvContentPartPr>
              <p14:xfrm>
                <a:off x="8441869" y="3525444"/>
                <a:ext cx="89280" cy="168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3E5B150-B056-45FD-A222-BBCF4F5964C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432905" y="3516463"/>
                  <a:ext cx="106849" cy="186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4F4AFAC-1EC2-4DB8-B15D-348790EF1930}"/>
                    </a:ext>
                  </a:extLst>
                </p14:cNvPr>
                <p14:cNvContentPartPr/>
                <p14:nvPr/>
              </p14:nvContentPartPr>
              <p14:xfrm>
                <a:off x="8541589" y="3508524"/>
                <a:ext cx="74880" cy="93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4F4AFAC-1EC2-4DB8-B15D-348790EF193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532589" y="3499489"/>
                  <a:ext cx="92520" cy="110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81D0C2F-77EE-47BE-9BBF-46AFB45603C7}"/>
                    </a:ext>
                  </a:extLst>
                </p14:cNvPr>
                <p14:cNvContentPartPr/>
                <p14:nvPr/>
              </p14:nvContentPartPr>
              <p14:xfrm>
                <a:off x="8680909" y="3630204"/>
                <a:ext cx="36000" cy="11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81D0C2F-77EE-47BE-9BBF-46AFB45603C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671909" y="3621485"/>
                  <a:ext cx="53640" cy="28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636B2DE-8A47-40AD-87AF-370F4AC487A0}"/>
                    </a:ext>
                  </a:extLst>
                </p14:cNvPr>
                <p14:cNvContentPartPr/>
                <p14:nvPr/>
              </p14:nvContentPartPr>
              <p14:xfrm>
                <a:off x="8756869" y="3508524"/>
                <a:ext cx="77040" cy="133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636B2DE-8A47-40AD-87AF-370F4AC487A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747869" y="3499524"/>
                  <a:ext cx="94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7F20E51-9B8E-4D5A-99FD-D3D017AF46C7}"/>
                    </a:ext>
                  </a:extLst>
                </p14:cNvPr>
                <p14:cNvContentPartPr/>
                <p14:nvPr/>
              </p14:nvContentPartPr>
              <p14:xfrm>
                <a:off x="8833189" y="3515724"/>
                <a:ext cx="62280" cy="57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7F20E51-9B8E-4D5A-99FD-D3D017AF46C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24189" y="3506724"/>
                  <a:ext cx="79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2EF7330-689F-4DFE-AFFB-B91624509581}"/>
                    </a:ext>
                  </a:extLst>
                </p14:cNvPr>
                <p14:cNvContentPartPr/>
                <p14:nvPr/>
              </p14:nvContentPartPr>
              <p14:xfrm>
                <a:off x="8899789" y="3470724"/>
                <a:ext cx="14760" cy="207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2EF7330-689F-4DFE-AFFB-B9162450958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890789" y="3461724"/>
                  <a:ext cx="32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8A3537A-121B-4227-AE3A-3D237E4B317E}"/>
                    </a:ext>
                  </a:extLst>
                </p14:cNvPr>
                <p14:cNvContentPartPr/>
                <p14:nvPr/>
              </p14:nvContentPartPr>
              <p14:xfrm>
                <a:off x="9782869" y="3880044"/>
                <a:ext cx="532800" cy="31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8A3537A-121B-4227-AE3A-3D237E4B317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773869" y="3871044"/>
                  <a:ext cx="550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A896287-39C8-475F-8634-216682516832}"/>
                    </a:ext>
                  </a:extLst>
                </p14:cNvPr>
                <p14:cNvContentPartPr/>
                <p14:nvPr/>
              </p14:nvContentPartPr>
              <p14:xfrm>
                <a:off x="10016869" y="3769524"/>
                <a:ext cx="214560" cy="172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A896287-39C8-475F-8634-21668251683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007854" y="3760543"/>
                  <a:ext cx="232230" cy="190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A88F6A8-0CAA-46B3-BFD3-4303ACBD69F8}"/>
                    </a:ext>
                  </a:extLst>
                </p14:cNvPr>
                <p14:cNvContentPartPr/>
                <p14:nvPr/>
              </p14:nvContentPartPr>
              <p14:xfrm>
                <a:off x="10190749" y="3566484"/>
                <a:ext cx="40680" cy="99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A88F6A8-0CAA-46B3-BFD3-4303ACBD69F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81669" y="3557517"/>
                  <a:ext cx="58478" cy="1165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A5A5E8D-1AC8-46DE-A320-BE3BD1CD6EF6}"/>
                    </a:ext>
                  </a:extLst>
                </p14:cNvPr>
                <p14:cNvContentPartPr/>
                <p14:nvPr/>
              </p14:nvContentPartPr>
              <p14:xfrm>
                <a:off x="10118029" y="3529764"/>
                <a:ext cx="173520" cy="65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A5A5E8D-1AC8-46DE-A320-BE3BD1CD6EF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109029" y="3520764"/>
                  <a:ext cx="191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976F9AF-DE66-414B-B59A-FAE88DDCF71F}"/>
                    </a:ext>
                  </a:extLst>
                </p14:cNvPr>
                <p14:cNvContentPartPr/>
                <p14:nvPr/>
              </p14:nvContentPartPr>
              <p14:xfrm>
                <a:off x="10208749" y="3637044"/>
                <a:ext cx="109440" cy="46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976F9AF-DE66-414B-B59A-FAE88DDCF71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199749" y="3627974"/>
                  <a:ext cx="127080" cy="64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8ACA5A5-9AFA-41B8-84DD-68F0919276C8}"/>
                    </a:ext>
                  </a:extLst>
                </p14:cNvPr>
                <p14:cNvContentPartPr/>
                <p14:nvPr/>
              </p14:nvContentPartPr>
              <p14:xfrm>
                <a:off x="10357429" y="3640644"/>
                <a:ext cx="109800" cy="78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8ACA5A5-9AFA-41B8-84DD-68F0919276C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348429" y="3631602"/>
                  <a:ext cx="127440" cy="95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50549AD-353D-4FE3-8E4B-94C2198E34B9}"/>
                    </a:ext>
                  </a:extLst>
                </p14:cNvPr>
                <p14:cNvContentPartPr/>
                <p14:nvPr/>
              </p14:nvContentPartPr>
              <p14:xfrm>
                <a:off x="10124149" y="3452724"/>
                <a:ext cx="152640" cy="33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50549AD-353D-4FE3-8E4B-94C2198E34B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115128" y="3443724"/>
                  <a:ext cx="170322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2282337-BCA4-49E8-A35A-ADF1B9D90336}"/>
                    </a:ext>
                  </a:extLst>
                </p14:cNvPr>
                <p14:cNvContentPartPr/>
                <p14:nvPr/>
              </p14:nvContentPartPr>
              <p14:xfrm>
                <a:off x="9047749" y="3620844"/>
                <a:ext cx="121680" cy="133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2282337-BCA4-49E8-A35A-ADF1B9D9033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038749" y="3611820"/>
                  <a:ext cx="139320" cy="151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BDB6E0B-8E8F-455D-9586-255C46B8D673}"/>
                    </a:ext>
                  </a:extLst>
                </p14:cNvPr>
                <p14:cNvContentPartPr/>
                <p14:nvPr/>
              </p14:nvContentPartPr>
              <p14:xfrm>
                <a:off x="9086989" y="3497724"/>
                <a:ext cx="183960" cy="123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BDB6E0B-8E8F-455D-9586-255C46B8D67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077989" y="3488750"/>
                  <a:ext cx="201600" cy="141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ECD9906-5482-4B4D-8B5F-D4F0A4980D61}"/>
                    </a:ext>
                  </a:extLst>
                </p14:cNvPr>
                <p14:cNvContentPartPr/>
                <p14:nvPr/>
              </p14:nvContentPartPr>
              <p14:xfrm>
                <a:off x="7091149" y="3673404"/>
                <a:ext cx="92880" cy="120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ECD9906-5482-4B4D-8B5F-D4F0A4980D6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082149" y="3664431"/>
                  <a:ext cx="110520" cy="138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9C0A7D3-22A2-485F-A883-2ABD20520219}"/>
                    </a:ext>
                  </a:extLst>
                </p14:cNvPr>
                <p14:cNvContentPartPr/>
                <p14:nvPr/>
              </p14:nvContentPartPr>
              <p14:xfrm>
                <a:off x="7247029" y="3729204"/>
                <a:ext cx="24480" cy="65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9C0A7D3-22A2-485F-A883-2ABD2052021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238029" y="3720204"/>
                  <a:ext cx="42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45E28AA-2117-481A-B16D-4B4B8E143AC9}"/>
                    </a:ext>
                  </a:extLst>
                </p14:cNvPr>
                <p14:cNvContentPartPr/>
                <p14:nvPr/>
              </p14:nvContentPartPr>
              <p14:xfrm>
                <a:off x="7109149" y="3577644"/>
                <a:ext cx="156240" cy="66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45E28AA-2117-481A-B16D-4B4B8E143AC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100170" y="3568644"/>
                  <a:ext cx="173839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B0FD631-7868-4A5F-B303-30C665F22117}"/>
                    </a:ext>
                  </a:extLst>
                </p14:cNvPr>
                <p14:cNvContentPartPr/>
                <p14:nvPr/>
              </p14:nvContentPartPr>
              <p14:xfrm>
                <a:off x="7151269" y="4098564"/>
                <a:ext cx="15120" cy="60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B0FD631-7868-4A5F-B303-30C665F2211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142049" y="4089564"/>
                  <a:ext cx="3319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E5D21A-750E-4AE3-816C-2DA1F736FF15}"/>
                  </a:ext>
                </a:extLst>
              </p:cNvPr>
              <p:cNvSpPr txBox="1"/>
              <p:nvPr/>
            </p:nvSpPr>
            <p:spPr>
              <a:xfrm>
                <a:off x="304800" y="5181600"/>
                <a:ext cx="4114800" cy="1482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𝐛𝐮𝐬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𝐛𝐮𝐬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E5D21A-750E-4AE3-816C-2DA1F736F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81600"/>
                <a:ext cx="4114800" cy="1482072"/>
              </a:xfrm>
              <a:prstGeom prst="rect">
                <a:avLst/>
              </a:prstGeom>
              <a:blipFill>
                <a:blip r:embed="rId2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521427F-CAA3-45D7-83DC-9CEEF5025CD3}"/>
                  </a:ext>
                </a:extLst>
              </p:cNvPr>
              <p:cNvSpPr txBox="1"/>
              <p:nvPr/>
            </p:nvSpPr>
            <p:spPr>
              <a:xfrm>
                <a:off x="4495800" y="4800600"/>
                <a:ext cx="7696200" cy="1717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𝐛𝐮𝐬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15.9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−12+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−12+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15.9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521427F-CAA3-45D7-83DC-9CEEF5025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800600"/>
                <a:ext cx="7696200" cy="1717073"/>
              </a:xfrm>
              <a:prstGeom prst="rect">
                <a:avLst/>
              </a:prstGeom>
              <a:blipFill>
                <a:blip r:embed="rId2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320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58CC-DC00-4C68-BC6F-2B7365FB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Two-Bus Example, Continued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For the previous circuit, assume the voltages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=1.0∠0°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=0.82∠−14°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the power injections of the source and load?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51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58CC-DC00-4C68-BC6F-2B7365FB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Two-Bus Example, Continued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For the previous circuit, assume the voltages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=1.0∠0°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=0.82∠−14°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the power injections of the source and load?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E0677D-4857-45C4-9C96-C83477086904}"/>
                  </a:ext>
                </a:extLst>
              </p:cNvPr>
              <p:cNvSpPr txBox="1"/>
              <p:nvPr/>
            </p:nvSpPr>
            <p:spPr>
              <a:xfrm>
                <a:off x="914400" y="3657600"/>
                <a:ext cx="9906000" cy="2210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15.9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−12+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−12+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15.9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0.8−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5.60−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−5.58+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0.88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Therefore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power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injected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bus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1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=1.0×(5.60+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0.70)=5.60+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0.70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=(0.8−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0.2)×(−5.58−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0.88)=−4.64+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0.41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E0677D-4857-45C4-9C96-C83477086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657600"/>
                <a:ext cx="9906000" cy="22105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32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58CC-DC00-4C68-BC6F-2B7365FB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Two-Bus Example, Continued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For the previous circuit, assume the current injections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=5.0∠0°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=4.8∠180°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the voltages and the power injections of the source and load?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852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58CC-DC00-4C68-BC6F-2B7365FB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Two-Bus Example, Continued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For the previous circuit, assume the current injections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=5.0∠0°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=4.8∠180°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the voltages and the power injections of the source and load?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306A05-7C38-428C-9055-90FA87DA8855}"/>
                  </a:ext>
                </a:extLst>
              </p:cNvPr>
              <p:cNvSpPr txBox="1"/>
              <p:nvPr/>
            </p:nvSpPr>
            <p:spPr>
              <a:xfrm>
                <a:off x="609600" y="3581400"/>
                <a:ext cx="10058400" cy="22947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12−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15.9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−12+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−12+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12−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15.9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5.0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−4.8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0.0738−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0.902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−0.0738−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1.098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Therefore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power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injected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=(0.0738−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0.902)×5=0.37−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4.51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=(−0.0738−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1.098)×(−4.8)=0.35+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5.27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306A05-7C38-428C-9055-90FA87DA8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81400"/>
                <a:ext cx="10058400" cy="2294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10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E883-DDE7-470F-95CB-B91DD001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Y-bus in PowerWorld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C3694-9D83-474E-8546-843DEAD312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see the </a:t>
            </a:r>
            <a:r>
              <a:rPr lang="en-US" dirty="0" err="1"/>
              <a:t>Y</a:t>
            </a:r>
            <a:r>
              <a:rPr lang="en-US" baseline="-25000" dirty="0" err="1"/>
              <a:t>bus</a:t>
            </a:r>
            <a:r>
              <a:rPr lang="en-US" dirty="0"/>
              <a:t> in PowerWorld, select Case Information, Solution Details, </a:t>
            </a:r>
            <a:r>
              <a:rPr lang="en-US" dirty="0" err="1"/>
              <a:t>Ybus</a:t>
            </a:r>
            <a:endParaRPr lang="en-US" dirty="0"/>
          </a:p>
          <a:p>
            <a:r>
              <a:rPr lang="en-US" dirty="0"/>
              <a:t>For large systems most of the </a:t>
            </a:r>
            <a:r>
              <a:rPr lang="en-US" dirty="0" err="1"/>
              <a:t>Y</a:t>
            </a:r>
            <a:r>
              <a:rPr lang="en-US" baseline="-25000" dirty="0" err="1"/>
              <a:t>bus</a:t>
            </a:r>
            <a:r>
              <a:rPr lang="en-US" dirty="0"/>
              <a:t> elements are zero, giving what is known as a sparse matrix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334A4-09C4-4748-A3F0-337C81581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887234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955A85-4721-4622-9726-69D5846E5CF1}"/>
              </a:ext>
            </a:extLst>
          </p:cNvPr>
          <p:cNvSpPr txBox="1"/>
          <p:nvPr/>
        </p:nvSpPr>
        <p:spPr>
          <a:xfrm>
            <a:off x="8610600" y="4876800"/>
            <a:ext cx="2438400" cy="707886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sz="2000" dirty="0" err="1">
                <a:solidFill>
                  <a:schemeClr val="tx1"/>
                </a:solidFill>
              </a:rPr>
              <a:t>Ybus</a:t>
            </a:r>
            <a:r>
              <a:rPr lang="en-US" sz="2000" dirty="0">
                <a:solidFill>
                  <a:schemeClr val="tx1"/>
                </a:solidFill>
              </a:rPr>
              <a:t> for Lab 3 Three Bus System</a:t>
            </a:r>
          </a:p>
        </p:txBody>
      </p:sp>
    </p:spTree>
    <p:extLst>
      <p:ext uri="{BB962C8B-B14F-4D97-AF65-F5344CB8AC3E}">
        <p14:creationId xmlns:p14="http://schemas.microsoft.com/office/powerpoint/2010/main" val="3538340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36DF-9F98-4A62-9C93-4C34520E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Generators and Loads for Power Flow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81823-AC1A-46A0-AC8D-DBD0CAC1B9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410200" cy="5181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Generators</a:t>
            </a:r>
          </a:p>
          <a:p>
            <a:r>
              <a:rPr lang="en-US" altLang="en-US" sz="2000" dirty="0"/>
              <a:t>Engineering models depend upon application</a:t>
            </a:r>
          </a:p>
          <a:p>
            <a:r>
              <a:rPr lang="en-US" altLang="en-US" sz="2000" dirty="0"/>
              <a:t>Generators are usually synchronous machines</a:t>
            </a:r>
          </a:p>
          <a:p>
            <a:r>
              <a:rPr lang="en-US" altLang="en-US" sz="2000" dirty="0"/>
              <a:t>For generators we will use two different models:</a:t>
            </a:r>
          </a:p>
          <a:p>
            <a:pPr lvl="1"/>
            <a:r>
              <a:rPr lang="en-US" altLang="en-US" sz="1800" dirty="0"/>
              <a:t>a short term model treating the generator as a constant voltage source behind a possibly time-varying reactance (used in Lab and earlier in class)</a:t>
            </a:r>
          </a:p>
          <a:p>
            <a:pPr lvl="1"/>
            <a:r>
              <a:rPr lang="en-US" altLang="en-US" sz="1800" dirty="0"/>
              <a:t>a steady-state model, treating the generator as a </a:t>
            </a:r>
            <a:r>
              <a:rPr lang="en-US" altLang="en-US" sz="1800" b="1" dirty="0"/>
              <a:t>constant power source operating at a fixed voltage</a:t>
            </a:r>
            <a:r>
              <a:rPr lang="en-US" altLang="en-US" sz="1800" dirty="0"/>
              <a:t>; this model will be used for power flow and economic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E6317-E4C3-4352-B299-0F46BEBFE072}"/>
              </a:ext>
            </a:extLst>
          </p:cNvPr>
          <p:cNvSpPr txBox="1"/>
          <p:nvPr/>
        </p:nvSpPr>
        <p:spPr>
          <a:xfrm>
            <a:off x="5791200" y="1371600"/>
            <a:ext cx="6123708" cy="490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0" hangingPunct="0">
              <a:buFont typeface="Arial" panose="020B0604020202020204" pitchFamily="34" charset="0"/>
              <a:buNone/>
              <a:defRPr sz="2000">
                <a:latin typeface="+mj-lt"/>
              </a:defRPr>
            </a:lvl1pPr>
            <a:lvl2pPr marL="742950" lvl="1" indent="-285750" eaLnBrk="0" hangingPunct="0">
              <a:buSzPct val="75000"/>
              <a:buChar char="–"/>
              <a:defRPr sz="1800">
                <a:latin typeface="+mj-lt"/>
              </a:defRPr>
            </a:lvl2pPr>
            <a:lvl3pPr marL="1257300" indent="-342900" eaLnBrk="0" hangingPunct="0">
              <a:buSzPct val="90000"/>
              <a:buFont typeface="Arial" panose="020B0604020202020204" pitchFamily="34" charset="0"/>
              <a:buChar char="•"/>
              <a:defRPr sz="2000">
                <a:latin typeface="+mj-lt"/>
              </a:defRPr>
            </a:lvl3pPr>
            <a:lvl4pPr marL="1600200" indent="-228600" eaLnBrk="0" hangingPunct="0">
              <a:buSzPct val="80000"/>
              <a:buChar char="–"/>
              <a:defRPr sz="2000">
                <a:latin typeface="+mj-lt"/>
              </a:defRPr>
            </a:lvl4pPr>
            <a:lvl5pPr marL="2057400" indent="-228600" eaLnBrk="0" hangingPunct="0">
              <a:buSzPct val="65000"/>
              <a:buChar char="»"/>
              <a:defRPr sz="2000">
                <a:latin typeface="+mj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latin typeface="+mn-lt"/>
              </a:defRPr>
            </a:lvl9pPr>
          </a:lstStyle>
          <a:p>
            <a:r>
              <a:rPr lang="en-US" altLang="en-US" b="1" dirty="0"/>
              <a:t>Loads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Ultimate goal is to supply loads with electricity at constant frequency and voltage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Electrical characteristics of individual loads matter, but usually they can only be estimated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Actual loads are constantly changing, consisting of a large number of individual devices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Only limited network observability of load characteristics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Aggregate models are typically used for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Two common models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b="1" dirty="0"/>
              <a:t>Constant power</a:t>
            </a:r>
            <a:r>
              <a:rPr lang="en-US" altLang="en-US" dirty="0"/>
              <a:t>: Si = Pi + </a:t>
            </a:r>
            <a:r>
              <a:rPr lang="en-US" altLang="en-US" dirty="0" err="1"/>
              <a:t>jQi</a:t>
            </a:r>
            <a:endParaRPr lang="en-US" alt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Constant impedance: Si = |V|2 / Zi </a:t>
            </a:r>
          </a:p>
        </p:txBody>
      </p:sp>
    </p:spTree>
    <p:extLst>
      <p:ext uri="{BB962C8B-B14F-4D97-AF65-F5344CB8AC3E}">
        <p14:creationId xmlns:p14="http://schemas.microsoft.com/office/powerpoint/2010/main" val="336421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AB47-2C21-4F92-AFAF-5D8556E8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Flow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16235-FF97-426D-911F-746EA30439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96000" cy="5181600"/>
          </a:xfrm>
        </p:spPr>
        <p:txBody>
          <a:bodyPr/>
          <a:lstStyle/>
          <a:p>
            <a:r>
              <a:rPr lang="en-US" sz="2400" dirty="0"/>
              <a:t>What we know:</a:t>
            </a:r>
          </a:p>
          <a:p>
            <a:pPr lvl="1"/>
            <a:r>
              <a:rPr lang="en-US" sz="2000" dirty="0"/>
              <a:t>Generator real power</a:t>
            </a:r>
          </a:p>
          <a:p>
            <a:pPr lvl="1"/>
            <a:r>
              <a:rPr lang="en-US" sz="2000" dirty="0"/>
              <a:t>Generator voltage magnitude</a:t>
            </a:r>
          </a:p>
          <a:p>
            <a:pPr lvl="1"/>
            <a:r>
              <a:rPr lang="en-US" sz="2000" dirty="0"/>
              <a:t>Load real and reactive power</a:t>
            </a:r>
          </a:p>
          <a:p>
            <a:r>
              <a:rPr lang="en-US" sz="2400" dirty="0"/>
              <a:t>What we don't know:</a:t>
            </a:r>
          </a:p>
          <a:p>
            <a:pPr lvl="1"/>
            <a:r>
              <a:rPr lang="en-US" sz="2000" dirty="0"/>
              <a:t>Bus voltage angles</a:t>
            </a:r>
          </a:p>
          <a:p>
            <a:pPr lvl="1"/>
            <a:r>
              <a:rPr lang="en-US" sz="2000" dirty="0"/>
              <a:t>Non-generator bus voltage magnitude</a:t>
            </a:r>
          </a:p>
          <a:p>
            <a:pPr lvl="1"/>
            <a:r>
              <a:rPr lang="en-US" sz="2000" dirty="0"/>
              <a:t>Generator reactive power</a:t>
            </a:r>
          </a:p>
          <a:p>
            <a:pPr lvl="1"/>
            <a:r>
              <a:rPr lang="en-US" sz="2000" dirty="0"/>
              <a:t>Current injections of generators or loads</a:t>
            </a:r>
          </a:p>
          <a:p>
            <a:r>
              <a:rPr lang="en-US" sz="2400" dirty="0"/>
              <a:t>Note that the problem is formulated with </a:t>
            </a:r>
            <a:r>
              <a:rPr lang="en-US" sz="2400" i="1" dirty="0"/>
              <a:t>power</a:t>
            </a:r>
            <a:r>
              <a:rPr lang="en-US" sz="2400" dirty="0"/>
              <a:t> values, not current, so we cannot use the Y-bus equations directly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9324AA-AD03-4B87-8458-EB264FEDF587}"/>
              </a:ext>
            </a:extLst>
          </p:cNvPr>
          <p:cNvGrpSpPr/>
          <p:nvPr/>
        </p:nvGrpSpPr>
        <p:grpSpPr>
          <a:xfrm>
            <a:off x="7086600" y="16764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3F0BCDC-500F-4C18-985F-677EE731D412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3F0BCDC-500F-4C18-985F-677EE731D41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220AF57-3BB5-4DB1-B849-30A979EA07F6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220AF57-3BB5-4DB1-B849-30A979EA07F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ACEA10-D028-44C7-A075-654A302CD41E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ACEA10-D028-44C7-A075-654A302CD4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F03BAFC-3365-4B2E-81FC-7521412776AD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F03BAFC-3365-4B2E-81FC-7521412776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BF65F85-FFD3-4648-9513-480AE44A7361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BF65F85-FFD3-4648-9513-480AE44A736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6AB5F60-74A7-4DBF-B310-18F9C0AC987E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6AB5F60-74A7-4DBF-B310-18F9C0AC98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7F2C390-5C82-4BFE-BBD4-3A7A8B9A423B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7F2C390-5C82-4BFE-BBD4-3A7A8B9A423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E4F073-DE06-41D0-B2E0-310D0AE0F160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E4F073-DE06-41D0-B2E0-310D0AE0F1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FAEB87-B60E-46FC-BD5F-0CCB34BAB196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FAEB87-B60E-46FC-BD5F-0CCB34BAB19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344C23F-E321-4A8D-ADE1-54D403DCFA5F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344C23F-E321-4A8D-ADE1-54D403DCFA5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20C18CC-794D-4202-983B-18773942BB59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20C18CC-794D-4202-983B-18773942BB5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8697F12-F0CF-4CBF-923D-B31A3B82055D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3B78133-0CE9-4066-BF64-AE8C975133D4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43185" y="5262444"/>
                    <a:ext cx="941767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B54E59DA-0829-48FE-A4ED-3871814E2C40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88890" y="5274313"/>
                    <a:ext cx="50954" cy="310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02D7DD81-238A-432F-9516-B7F9AF4AB2C3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73440" y="5589324"/>
                    <a:ext cx="314259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79C7F480-AF76-4E29-A94F-006040AA67C1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93831612-D30C-4624-9EDC-DB0F7D99DA5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219189" y="5608391"/>
                    <a:ext cx="396000" cy="263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CD908C29-8684-4B46-955A-217D11ACF325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285887" y="5690484"/>
                    <a:ext cx="50208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0DC433B5-7B2F-40F1-9043-4176F606E478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07914" y="4977684"/>
                    <a:ext cx="17955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B9ACD4B9-A565-4044-B485-78540A03783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5269" y="496616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3E3EFB8C-5F8D-4B00-AAA5-948ECFCD374A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D994BEDC-C8B0-4751-B3F4-5E0C49FFE207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69589" y="504716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B30A9856-3B79-4876-BEC3-384B4E3CB93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69749" y="498164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8786AA2-C078-480A-B334-80D92ECA910D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2235D9D-686C-4965-B157-7625207E3A8E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281469" y="2831372"/>
                    <a:ext cx="191880" cy="42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CBB75636-F347-4999-BC0D-812AA53075E6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460720" y="2864484"/>
                    <a:ext cx="130736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122F411-D199-4BA4-A60A-8AC1536C363D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11789" y="3118981"/>
                    <a:ext cx="36000" cy="159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1CC07990-E7C6-4663-A840-4803982F234F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F04A0C18-F120-44B6-969E-FFF586632487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61159" y="3219084"/>
                    <a:ext cx="124979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069097E3-5704-4834-94A7-13DA4AE937B1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4715" y="3205404"/>
                    <a:ext cx="8775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51FBE0A0-940C-4B03-B2E7-0EF764FF78AD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94488" y="3121884"/>
                    <a:ext cx="186803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BDB3C63-9744-4710-B3E5-645F2EE350F9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60C3828A-CDE5-43F2-BAB7-F3997D5BB5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408709" y="5090710"/>
                    <a:ext cx="40320" cy="245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19D588F-BB91-4563-9F5E-79B0A1DF3907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395029" y="508280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C7075B01-32EF-4713-A071-E278637968E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3569629" y="5209485"/>
                    <a:ext cx="145080" cy="100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81A0135-AAC9-4900-B92D-5F8D37F1C0D9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3744229" y="520376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DBE4441A-18FD-4A8E-8B60-C43AED5BD821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3869538" y="5053990"/>
                    <a:ext cx="130264" cy="246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8D4887B5-A408-406B-A78E-912E0EE0F11D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AEEB54C-94EF-4AFD-A659-52E3A7D85118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EE49DFB-AA89-41D4-BE5B-3DB40699FFE8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1922269" y="2739570"/>
                    <a:ext cx="1724760" cy="588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09EA912-942A-4811-ACA0-42D95073C102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657768" y="3318444"/>
                    <a:ext cx="7104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0E72A06-217F-4D06-8759-0D1A6AA987AF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3578629" y="354956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483CC8C-7142-4B35-A041-8D030E9E59BD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078669" y="323060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2CBDC51-4C1B-40A6-A761-279303DDFEAA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060669" y="317696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6CD944B-D929-4CD9-A8DF-7C96DC278EB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237789" y="3283205"/>
                    <a:ext cx="131760" cy="9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B3B4D1B-BFEB-495F-8496-D1D199C656FB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4378846" y="3291122"/>
                    <a:ext cx="69963" cy="102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60A38BAE-7323-4094-A042-0D681EA4C4EC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489429" y="314420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3E315E7D-27DC-4228-BE73-DCC115671D0B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21C1A02-EEEA-46C7-B0F8-BF9C311EB852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379269" y="325184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68EC75-A22F-497F-A95C-11F5CF59B4E0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F5D40DA-4199-4C08-A3DD-873891414013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F9E96CE7-1706-4098-87CD-196BA4093505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47829" y="443768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6F7DDA93-9B94-4F11-816B-98C65C28C748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0715" y="4474404"/>
                    <a:ext cx="112387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D75D340F-752C-4FDF-8C98-72568A47BF9A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396589" y="454244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C1105F6-43B4-49DC-B5C5-D79505398188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E146262-2B53-4FC4-860C-C05A8CF0E8FE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1696909" y="452084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7DA0C44F-33EB-4356-8D3B-30943D63A218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1703029" y="460472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70555188-CC6C-4D4D-828C-B53D99CA7A46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90318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AFD7D27-AF1A-4AB2-86E1-E99F19C1F7D1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C156704-5FDD-43A0-AD91-8BA0C42CEB81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20B41430-3F59-4EE4-9758-08C2C2F1313C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1A3224B-38ED-4DC7-A3DE-82AC7DBA95DC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3287749" y="444416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380DFA73-2910-46CB-A7CD-920374F2228C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C014CC1-4F28-4D0E-994B-B53B722AEF3C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844A329-D135-4093-B1F3-18AF133A0F48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D239F94B-3304-445C-AA5E-7B67F7AA8CE7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2422309" y="250160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F48CD676-488F-4BA2-9EFB-2AFCEB2B313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662919" y="2558484"/>
                    <a:ext cx="41864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6E4AAF3C-B0EE-404C-ADDE-5A6BDBC88950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630749" y="252572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6187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4EBE-F7B0-EA27-07C8-FCAD3138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Calendar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0E401-7471-EB2E-218B-E2E78CF10E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Homework #4: book problems 6.9, 6.12, 6.18, 6.25, 6.38, due 2/21/2023</a:t>
            </a:r>
          </a:p>
          <a:p>
            <a:r>
              <a:rPr lang="en-US" dirty="0"/>
              <a:t>Quiz next class 2/16/23 on transmission line parameters (HW 3)</a:t>
            </a:r>
          </a:p>
          <a:p>
            <a:r>
              <a:rPr lang="en-US" dirty="0"/>
              <a:t>Practice Quiz on 2/21/23 on power flow</a:t>
            </a:r>
          </a:p>
          <a:p>
            <a:r>
              <a:rPr lang="en-US" dirty="0"/>
              <a:t>Quiz 2/23/23 on power flow</a:t>
            </a:r>
          </a:p>
          <a:p>
            <a:r>
              <a:rPr lang="en-US" dirty="0"/>
              <a:t>Exam 1 on 2/28/23</a:t>
            </a:r>
          </a:p>
        </p:txBody>
      </p:sp>
    </p:spTree>
    <p:extLst>
      <p:ext uri="{BB962C8B-B14F-4D97-AF65-F5344CB8AC3E}">
        <p14:creationId xmlns:p14="http://schemas.microsoft.com/office/powerpoint/2010/main" val="1188766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7722-D285-4037-95BA-920FD383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vs. Non-Linear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8FD55-F527-40F2-9C19-E786DB04F5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/>
              <a:t>A function </a:t>
            </a:r>
            <a:r>
              <a:rPr lang="en-US" altLang="en-US" sz="2800" b="1" dirty="0"/>
              <a:t>H</a:t>
            </a:r>
            <a:r>
              <a:rPr lang="en-US" altLang="en-US" sz="2800" dirty="0"/>
              <a:t> is linear if</a:t>
            </a:r>
          </a:p>
          <a:p>
            <a:pPr marL="0" indent="0">
              <a:buNone/>
            </a:pPr>
            <a:r>
              <a:rPr lang="en-US" altLang="en-US" sz="2800" dirty="0"/>
              <a:t>	</a:t>
            </a:r>
            <a:r>
              <a:rPr lang="en-US" altLang="en-US" sz="2800" b="1" dirty="0"/>
              <a:t>H</a:t>
            </a:r>
            <a:r>
              <a:rPr lang="en-US" altLang="en-US" sz="2800" dirty="0"/>
              <a:t>(a</a:t>
            </a:r>
            <a:r>
              <a:rPr lang="en-US" altLang="en-US" sz="2800" baseline="-25000" dirty="0"/>
              <a:t>1</a:t>
            </a:r>
            <a:r>
              <a:rPr lang="en-US" altLang="en-US" sz="2800" b="1" dirty="0"/>
              <a:t>m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+ a</a:t>
            </a:r>
            <a:r>
              <a:rPr lang="en-US" altLang="en-US" sz="2800" baseline="-25000" dirty="0"/>
              <a:t>2</a:t>
            </a:r>
            <a:r>
              <a:rPr lang="en-US" altLang="en-US" sz="2800" b="1" dirty="0"/>
              <a:t>m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 = a</a:t>
            </a:r>
            <a:r>
              <a:rPr lang="en-US" altLang="en-US" sz="2800" baseline="-25000" dirty="0"/>
              <a:t>1</a:t>
            </a:r>
            <a:r>
              <a:rPr lang="en-US" altLang="en-US" sz="2800" b="1" dirty="0"/>
              <a:t>H</a:t>
            </a:r>
            <a:r>
              <a:rPr lang="en-US" altLang="en-US" sz="2800" dirty="0"/>
              <a:t>(</a:t>
            </a:r>
            <a:r>
              <a:rPr lang="en-US" altLang="en-US" sz="2800" b="1" dirty="0"/>
              <a:t>m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) + a</a:t>
            </a:r>
            <a:r>
              <a:rPr lang="en-US" altLang="en-US" sz="2800" baseline="-25000" dirty="0"/>
              <a:t>2</a:t>
            </a:r>
            <a:r>
              <a:rPr lang="en-US" altLang="en-US" sz="2800" b="1" dirty="0"/>
              <a:t>H</a:t>
            </a:r>
            <a:r>
              <a:rPr lang="en-US" altLang="en-US" sz="2800" dirty="0"/>
              <a:t>(</a:t>
            </a:r>
            <a:r>
              <a:rPr lang="en-US" altLang="en-US" sz="2800" b="1" dirty="0"/>
              <a:t>m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</a:t>
            </a:r>
          </a:p>
          <a:p>
            <a:pPr marL="0" indent="0">
              <a:buNone/>
            </a:pPr>
            <a:r>
              <a:rPr lang="en-US" altLang="en-US" sz="2800" dirty="0"/>
              <a:t>That is</a:t>
            </a:r>
          </a:p>
          <a:p>
            <a:pPr marL="0" indent="0">
              <a:buNone/>
            </a:pPr>
            <a:r>
              <a:rPr lang="en-US" altLang="en-US" sz="2800" dirty="0"/>
              <a:t>1)	the output is proportional to the input</a:t>
            </a:r>
          </a:p>
          <a:p>
            <a:pPr marL="0" indent="0">
              <a:buNone/>
            </a:pPr>
            <a:r>
              <a:rPr lang="en-US" altLang="en-US" sz="2800" dirty="0"/>
              <a:t>2)	the principle of superposition holds</a:t>
            </a:r>
          </a:p>
          <a:p>
            <a:pPr marL="0" indent="0">
              <a:buNone/>
            </a:pPr>
            <a:r>
              <a:rPr lang="en-US" altLang="en-US" sz="2800" b="1" dirty="0"/>
              <a:t>Linear Example:</a:t>
            </a:r>
            <a:r>
              <a:rPr lang="en-US" altLang="en-US" sz="2800" dirty="0"/>
              <a:t> 	</a:t>
            </a:r>
            <a:r>
              <a:rPr lang="en-US" altLang="en-US" sz="2800" b="1" dirty="0"/>
              <a:t>y</a:t>
            </a:r>
            <a:r>
              <a:rPr lang="en-US" altLang="en-US" sz="2800" dirty="0"/>
              <a:t> = </a:t>
            </a:r>
            <a:r>
              <a:rPr lang="en-US" altLang="en-US" sz="2800" b="1" dirty="0"/>
              <a:t>H</a:t>
            </a:r>
            <a:r>
              <a:rPr lang="en-US" altLang="en-US" sz="2800" dirty="0"/>
              <a:t>(</a:t>
            </a:r>
            <a:r>
              <a:rPr lang="en-US" altLang="en-US" sz="2800" b="1" dirty="0"/>
              <a:t>x</a:t>
            </a:r>
            <a:r>
              <a:rPr lang="en-US" altLang="en-US" sz="2800" dirty="0"/>
              <a:t>) = c </a:t>
            </a:r>
            <a:r>
              <a:rPr lang="en-US" altLang="en-US" sz="2800" b="1" dirty="0"/>
              <a:t>x</a:t>
            </a:r>
            <a:r>
              <a:rPr lang="en-US" altLang="en-US" sz="2800" dirty="0"/>
              <a:t> </a:t>
            </a:r>
          </a:p>
          <a:p>
            <a:pPr marL="0" indent="0">
              <a:buNone/>
            </a:pPr>
            <a:r>
              <a:rPr lang="en-US" altLang="en-US" sz="2800" dirty="0"/>
              <a:t>				</a:t>
            </a:r>
            <a:r>
              <a:rPr lang="en-US" altLang="en-US" sz="2800" b="1" dirty="0"/>
              <a:t>y</a:t>
            </a:r>
            <a:r>
              <a:rPr lang="en-US" altLang="en-US" sz="2800" dirty="0"/>
              <a:t> = c(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+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 = c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+ c 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2</a:t>
            </a:r>
          </a:p>
          <a:p>
            <a:pPr marL="0" indent="0">
              <a:buNone/>
            </a:pPr>
            <a:r>
              <a:rPr lang="en-US" altLang="en-US" sz="2800" b="1" dirty="0"/>
              <a:t>Nonlinear Example:</a:t>
            </a:r>
            <a:r>
              <a:rPr lang="en-US" altLang="en-US" sz="2800" dirty="0"/>
              <a:t>    </a:t>
            </a:r>
            <a:r>
              <a:rPr lang="en-US" altLang="en-US" sz="2800" b="1" dirty="0"/>
              <a:t>y</a:t>
            </a:r>
            <a:r>
              <a:rPr lang="en-US" altLang="en-US" sz="2800" dirty="0"/>
              <a:t> = </a:t>
            </a:r>
            <a:r>
              <a:rPr lang="en-US" altLang="en-US" sz="2800" b="1" dirty="0"/>
              <a:t>H</a:t>
            </a:r>
            <a:r>
              <a:rPr lang="en-US" altLang="en-US" sz="2800" dirty="0"/>
              <a:t>(</a:t>
            </a:r>
            <a:r>
              <a:rPr lang="en-US" altLang="en-US" sz="2800" b="1" dirty="0"/>
              <a:t>x</a:t>
            </a:r>
            <a:r>
              <a:rPr lang="en-US" altLang="en-US" sz="2800" dirty="0"/>
              <a:t>) = c </a:t>
            </a:r>
            <a:r>
              <a:rPr lang="en-US" altLang="en-US" sz="2800" b="1" dirty="0"/>
              <a:t>x</a:t>
            </a:r>
            <a:r>
              <a:rPr lang="en-US" altLang="en-US" sz="2800" b="1" baseline="30000" dirty="0"/>
              <a:t>2</a:t>
            </a:r>
            <a:r>
              <a:rPr lang="en-US" altLang="en-US" sz="2800" dirty="0"/>
              <a:t> </a:t>
            </a:r>
          </a:p>
          <a:p>
            <a:pPr marL="0" indent="0">
              <a:buNone/>
            </a:pPr>
            <a:r>
              <a:rPr lang="en-US" altLang="en-US" sz="2800" dirty="0"/>
              <a:t>				 </a:t>
            </a:r>
            <a:r>
              <a:rPr lang="en-US" altLang="en-US" sz="2800" b="1" dirty="0"/>
              <a:t>y</a:t>
            </a:r>
            <a:r>
              <a:rPr lang="en-US" altLang="en-US" sz="2800" dirty="0"/>
              <a:t> = c(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+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 ≠ (c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)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 + (c 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</a:t>
            </a:r>
            <a:r>
              <a:rPr lang="en-US" altLang="en-US" sz="2800" baseline="30000" dirty="0"/>
              <a:t>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32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05B6-0640-4B76-B949-F228FAE5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Problem is Non-Linear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D7434-267F-43C7-A660-CE5BE95C8EE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 Y-Bus equations alone are very linear—can solve with superposition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Because of the way we model generators and loads with </a:t>
                </a:r>
                <a:r>
                  <a:rPr lang="en-US" i="1" dirty="0"/>
                  <a:t>constant power</a:t>
                </a:r>
                <a:r>
                  <a:rPr lang="en-US" dirty="0"/>
                  <a:t> characteristics, the problem becomes non-linear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Non-linear problems can be quite difficult to solve, and usually require an iterative approach.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D7434-267F-43C7-A660-CE5BE95C8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091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85BA-6BF5-41A6-AF0C-5C234636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25326-2C50-4BA2-9A9E-187041176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do we solve this DC circuit for different values of P?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4198B5-8244-4736-912D-634A29B0238B}"/>
                  </a:ext>
                </a:extLst>
              </p14:cNvPr>
              <p14:cNvContentPartPr/>
              <p14:nvPr/>
            </p14:nvContentPartPr>
            <p14:xfrm>
              <a:off x="2948400" y="3217200"/>
              <a:ext cx="2771640" cy="737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4198B5-8244-4736-912D-634A29B023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9760" y="3208200"/>
                <a:ext cx="2789280" cy="75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A7F2185-B53C-4F86-AD61-1053676AB9BF}"/>
              </a:ext>
            </a:extLst>
          </p:cNvPr>
          <p:cNvGrpSpPr/>
          <p:nvPr/>
        </p:nvGrpSpPr>
        <p:grpSpPr>
          <a:xfrm>
            <a:off x="1600200" y="3733800"/>
            <a:ext cx="4536360" cy="1509840"/>
            <a:chOff x="1220629" y="3322404"/>
            <a:chExt cx="4536360" cy="15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4696FC-3EB2-4728-BC05-3CE272E32D11}"/>
                    </a:ext>
                  </a:extLst>
                </p14:cNvPr>
                <p14:cNvContentPartPr/>
                <p14:nvPr/>
              </p14:nvContentPartPr>
              <p14:xfrm>
                <a:off x="2230069" y="3541644"/>
                <a:ext cx="654840" cy="664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4696FC-3EB2-4728-BC05-3CE272E32D1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1069" y="3533004"/>
                  <a:ext cx="67248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A25C139-1898-4280-A0BC-4F68BB0C6F6B}"/>
                    </a:ext>
                  </a:extLst>
                </p14:cNvPr>
                <p14:cNvContentPartPr/>
                <p14:nvPr/>
              </p14:nvContentPartPr>
              <p14:xfrm>
                <a:off x="2533549" y="3726684"/>
                <a:ext cx="6120" cy="184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A25C139-1898-4280-A0BC-4F68BB0C6F6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24909" y="3718044"/>
                  <a:ext cx="23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5EF4FA2-8518-4FDD-92CB-5A9E536D932E}"/>
                    </a:ext>
                  </a:extLst>
                </p14:cNvPr>
                <p14:cNvContentPartPr/>
                <p14:nvPr/>
              </p14:nvContentPartPr>
              <p14:xfrm>
                <a:off x="2455429" y="3827484"/>
                <a:ext cx="162720" cy="43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5EF4FA2-8518-4FDD-92CB-5A9E536D93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46789" y="3818844"/>
                  <a:ext cx="180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5BFEA0C-A975-4129-9E27-0328F8D7C4D8}"/>
                    </a:ext>
                  </a:extLst>
                </p14:cNvPr>
                <p14:cNvContentPartPr/>
                <p14:nvPr/>
              </p14:nvContentPartPr>
              <p14:xfrm>
                <a:off x="2486749" y="4042404"/>
                <a:ext cx="195480" cy="9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5BFEA0C-A975-4129-9E27-0328F8D7C4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78109" y="4033404"/>
                  <a:ext cx="213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D7EEE02-A158-4B6E-85C7-8356E869244E}"/>
                    </a:ext>
                  </a:extLst>
                </p14:cNvPr>
                <p14:cNvContentPartPr/>
                <p14:nvPr/>
              </p14:nvContentPartPr>
              <p14:xfrm>
                <a:off x="4902349" y="3440844"/>
                <a:ext cx="854640" cy="819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D7EEE02-A158-4B6E-85C7-8356E869244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93349" y="3432204"/>
                  <a:ext cx="872280" cy="83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56E9990-961E-471A-B83F-076D359BD38E}"/>
                    </a:ext>
                  </a:extLst>
                </p14:cNvPr>
                <p14:cNvContentPartPr/>
                <p14:nvPr/>
              </p14:nvContentPartPr>
              <p14:xfrm>
                <a:off x="5269549" y="3322404"/>
                <a:ext cx="34920" cy="122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56E9990-961E-471A-B83F-076D359BD3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60549" y="3313404"/>
                  <a:ext cx="52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34C275-23C1-40FA-AF21-8211DAC9FAAA}"/>
                    </a:ext>
                  </a:extLst>
                </p14:cNvPr>
                <p14:cNvContentPartPr/>
                <p14:nvPr/>
              </p14:nvContentPartPr>
              <p14:xfrm>
                <a:off x="2444989" y="4210524"/>
                <a:ext cx="2738520" cy="621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34C275-23C1-40FA-AF21-8211DAC9FA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35989" y="4201884"/>
                  <a:ext cx="275616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D068CE-80CE-4792-8007-A8E64B969CF2}"/>
                    </a:ext>
                  </a:extLst>
                </p14:cNvPr>
                <p14:cNvContentPartPr/>
                <p14:nvPr/>
              </p14:nvContentPartPr>
              <p14:xfrm>
                <a:off x="1817509" y="3766644"/>
                <a:ext cx="244080" cy="238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D068CE-80CE-4792-8007-A8E64B969CF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08869" y="3757644"/>
                  <a:ext cx="2617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B606219-61C5-4CE9-894A-10AA35EBA2E6}"/>
                    </a:ext>
                  </a:extLst>
                </p14:cNvPr>
                <p14:cNvContentPartPr/>
                <p14:nvPr/>
              </p14:nvContentPartPr>
              <p14:xfrm>
                <a:off x="1220629" y="3765924"/>
                <a:ext cx="46440" cy="260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B606219-61C5-4CE9-894A-10AA35EBA2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11629" y="3757284"/>
                  <a:ext cx="64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4E3332-01D4-4A7C-9E03-FD973EB38C4A}"/>
                    </a:ext>
                  </a:extLst>
                </p14:cNvPr>
                <p14:cNvContentPartPr/>
                <p14:nvPr/>
              </p14:nvContentPartPr>
              <p14:xfrm>
                <a:off x="1374349" y="3774564"/>
                <a:ext cx="187200" cy="238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4E3332-01D4-4A7C-9E03-FD973EB38C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65709" y="3765924"/>
                  <a:ext cx="204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780FB75-4871-48A4-B49B-08C8E79D1FDE}"/>
                    </a:ext>
                  </a:extLst>
                </p14:cNvPr>
                <p14:cNvContentPartPr/>
                <p14:nvPr/>
              </p14:nvContentPartPr>
              <p14:xfrm>
                <a:off x="1392709" y="3791844"/>
                <a:ext cx="146160" cy="24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780FB75-4871-48A4-B49B-08C8E79D1F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83709" y="3782844"/>
                  <a:ext cx="1638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9200B-7619-42CB-A8DB-67132C4F30FA}"/>
              </a:ext>
            </a:extLst>
          </p:cNvPr>
          <p:cNvGrpSpPr/>
          <p:nvPr/>
        </p:nvGrpSpPr>
        <p:grpSpPr>
          <a:xfrm>
            <a:off x="4167600" y="2683800"/>
            <a:ext cx="841680" cy="290520"/>
            <a:chOff x="3810109" y="2289204"/>
            <a:chExt cx="84168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CA00E2C-0373-47DD-BE87-3B97EAC8E051}"/>
                    </a:ext>
                  </a:extLst>
                </p14:cNvPr>
                <p14:cNvContentPartPr/>
                <p14:nvPr/>
              </p14:nvContentPartPr>
              <p14:xfrm>
                <a:off x="3832069" y="2413404"/>
                <a:ext cx="151920" cy="166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CA00E2C-0373-47DD-BE87-3B97EAC8E0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23429" y="2404404"/>
                  <a:ext cx="169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03ABC9E-1536-485C-BAA5-EAAC4AAF0375}"/>
                    </a:ext>
                  </a:extLst>
                </p14:cNvPr>
                <p14:cNvContentPartPr/>
                <p14:nvPr/>
              </p14:nvContentPartPr>
              <p14:xfrm>
                <a:off x="3810109" y="2289204"/>
                <a:ext cx="289440" cy="88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03ABC9E-1536-485C-BAA5-EAAC4AAF037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01109" y="2280564"/>
                  <a:ext cx="307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E90CA69-04B7-4C86-A3EA-3F27E91FF05F}"/>
                    </a:ext>
                  </a:extLst>
                </p14:cNvPr>
                <p14:cNvContentPartPr/>
                <p14:nvPr/>
              </p14:nvContentPartPr>
              <p14:xfrm>
                <a:off x="4039069" y="2301804"/>
                <a:ext cx="612720" cy="275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E90CA69-04B7-4C86-A3EA-3F27E91FF05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30069" y="2293164"/>
                  <a:ext cx="63036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9907CF7-4BB6-4193-9AF1-52B86F087213}"/>
              </a:ext>
            </a:extLst>
          </p:cNvPr>
          <p:cNvGrpSpPr/>
          <p:nvPr/>
        </p:nvGrpSpPr>
        <p:grpSpPr>
          <a:xfrm>
            <a:off x="6199200" y="4024680"/>
            <a:ext cx="210600" cy="320040"/>
            <a:chOff x="5819629" y="3613284"/>
            <a:chExt cx="21060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82B499-6A30-47FF-87A1-25671CB377E9}"/>
                    </a:ext>
                  </a:extLst>
                </p14:cNvPr>
                <p14:cNvContentPartPr/>
                <p14:nvPr/>
              </p14:nvContentPartPr>
              <p14:xfrm>
                <a:off x="5893069" y="3677004"/>
                <a:ext cx="5040" cy="256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82B499-6A30-47FF-87A1-25671CB377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84069" y="3668004"/>
                  <a:ext cx="226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839EA5C-8EAC-4795-A189-2897E1471824}"/>
                    </a:ext>
                  </a:extLst>
                </p14:cNvPr>
                <p14:cNvContentPartPr/>
                <p14:nvPr/>
              </p14:nvContentPartPr>
              <p14:xfrm>
                <a:off x="5819629" y="3613284"/>
                <a:ext cx="210600" cy="181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839EA5C-8EAC-4795-A189-2897E147182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10989" y="3604284"/>
                  <a:ext cx="2282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DC0DB03-FBDA-4504-A9C0-A086F542833C}"/>
                  </a:ext>
                </a:extLst>
              </p14:cNvPr>
              <p14:cNvContentPartPr/>
              <p14:nvPr/>
            </p14:nvContentPartPr>
            <p14:xfrm>
              <a:off x="3245040" y="3283440"/>
              <a:ext cx="227160" cy="31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DC0DB03-FBDA-4504-A9C0-A086F542833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36040" y="3274800"/>
                <a:ext cx="244800" cy="33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F85D0F6-4E1A-4682-AEEF-866264595681}"/>
              </a:ext>
            </a:extLst>
          </p:cNvPr>
          <p:cNvGrpSpPr/>
          <p:nvPr/>
        </p:nvGrpSpPr>
        <p:grpSpPr>
          <a:xfrm>
            <a:off x="3050280" y="2878800"/>
            <a:ext cx="329040" cy="220320"/>
            <a:chOff x="2670709" y="2467404"/>
            <a:chExt cx="32904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EB57062-1E5C-4001-9155-12426400918A}"/>
                    </a:ext>
                  </a:extLst>
                </p14:cNvPr>
                <p14:cNvContentPartPr/>
                <p14:nvPr/>
              </p14:nvContentPartPr>
              <p14:xfrm>
                <a:off x="2845669" y="2489004"/>
                <a:ext cx="27720" cy="171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EB57062-1E5C-4001-9155-12426400918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36669" y="2480364"/>
                  <a:ext cx="45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9FCD8E6-3D07-4749-941B-4C02FBBE2657}"/>
                    </a:ext>
                  </a:extLst>
                </p14:cNvPr>
                <p14:cNvContentPartPr/>
                <p14:nvPr/>
              </p14:nvContentPartPr>
              <p14:xfrm>
                <a:off x="2670709" y="2467404"/>
                <a:ext cx="318240" cy="66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9FCD8E6-3D07-4749-941B-4C02FBBE26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62069" y="2458404"/>
                  <a:ext cx="335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1B680A0-C79A-4524-8DC7-2AED18B7B429}"/>
                    </a:ext>
                  </a:extLst>
                </p14:cNvPr>
                <p14:cNvContentPartPr/>
                <p14:nvPr/>
              </p14:nvContentPartPr>
              <p14:xfrm>
                <a:off x="2754589" y="2633724"/>
                <a:ext cx="245160" cy="54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1B680A0-C79A-4524-8DC7-2AED18B7B42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45949" y="2624724"/>
                  <a:ext cx="26280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E481FD4-70B5-49BF-BBE4-2E75C34D4ED0}"/>
              </a:ext>
            </a:extLst>
          </p:cNvPr>
          <p:cNvGrpSpPr/>
          <p:nvPr/>
        </p:nvGrpSpPr>
        <p:grpSpPr>
          <a:xfrm>
            <a:off x="4960440" y="3790680"/>
            <a:ext cx="199440" cy="171000"/>
            <a:chOff x="4580869" y="3379284"/>
            <a:chExt cx="19944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D5359BD-3808-4D58-8A57-2A8BFA508AB6}"/>
                    </a:ext>
                  </a:extLst>
                </p14:cNvPr>
                <p14:cNvContentPartPr/>
                <p14:nvPr/>
              </p14:nvContentPartPr>
              <p14:xfrm>
                <a:off x="4683109" y="3379284"/>
                <a:ext cx="13680" cy="171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D5359BD-3808-4D58-8A57-2A8BFA508AB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74469" y="3370284"/>
                  <a:ext cx="31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7155FA-0750-4EEC-AA7E-FCCF1CEBAE5C}"/>
                    </a:ext>
                  </a:extLst>
                </p14:cNvPr>
                <p14:cNvContentPartPr/>
                <p14:nvPr/>
              </p14:nvContentPartPr>
              <p14:xfrm>
                <a:off x="4580869" y="3422124"/>
                <a:ext cx="199440" cy="95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7155FA-0750-4EEC-AA7E-FCCF1CEBAE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72229" y="3413124"/>
                  <a:ext cx="21708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76EAE6A-146F-45A2-A5E9-5372D4497F8F}"/>
                  </a:ext>
                </a:extLst>
              </p14:cNvPr>
              <p14:cNvContentPartPr/>
              <p14:nvPr/>
            </p14:nvContentPartPr>
            <p14:xfrm>
              <a:off x="4858200" y="4601040"/>
              <a:ext cx="192240" cy="25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76EAE6A-146F-45A2-A5E9-5372D4497F8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49560" y="4592040"/>
                <a:ext cx="20988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EE180082-C479-46E5-B76C-0DDE08BB88F9}"/>
              </a:ext>
            </a:extLst>
          </p:cNvPr>
          <p:cNvGrpSpPr/>
          <p:nvPr/>
        </p:nvGrpSpPr>
        <p:grpSpPr>
          <a:xfrm>
            <a:off x="4754520" y="4225920"/>
            <a:ext cx="364320" cy="209880"/>
            <a:chOff x="4374949" y="3814524"/>
            <a:chExt cx="36432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BEE434-26E8-4A22-A44B-705C56A35A44}"/>
                    </a:ext>
                  </a:extLst>
                </p14:cNvPr>
                <p14:cNvContentPartPr/>
                <p14:nvPr/>
              </p14:nvContentPartPr>
              <p14:xfrm>
                <a:off x="4374949" y="3814524"/>
                <a:ext cx="173880" cy="176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BEE434-26E8-4A22-A44B-705C56A35A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65949" y="3805524"/>
                  <a:ext cx="191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CE858FD-AC03-4E93-8CAB-BF9D24541D83}"/>
                    </a:ext>
                  </a:extLst>
                </p14:cNvPr>
                <p14:cNvContentPartPr/>
                <p14:nvPr/>
              </p14:nvContentPartPr>
              <p14:xfrm>
                <a:off x="4575829" y="3933684"/>
                <a:ext cx="163440" cy="90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CE858FD-AC03-4E93-8CAB-BF9D24541D8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67189" y="3924684"/>
                  <a:ext cx="18108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23C6F92-F794-48FD-84B6-F99D1C843F13}"/>
              </a:ext>
            </a:extLst>
          </p:cNvPr>
          <p:cNvGrpSpPr/>
          <p:nvPr/>
        </p:nvGrpSpPr>
        <p:grpSpPr>
          <a:xfrm>
            <a:off x="693720" y="4126920"/>
            <a:ext cx="654840" cy="392040"/>
            <a:chOff x="314149" y="3715524"/>
            <a:chExt cx="65484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5E87B9C-D8B4-443B-BC85-3A7B12C10860}"/>
                    </a:ext>
                  </a:extLst>
                </p14:cNvPr>
                <p14:cNvContentPartPr/>
                <p14:nvPr/>
              </p14:nvContentPartPr>
              <p14:xfrm>
                <a:off x="314149" y="3715524"/>
                <a:ext cx="167760" cy="256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5E87B9C-D8B4-443B-BC85-3A7B12C1086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5509" y="3706884"/>
                  <a:ext cx="1854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4163274-0061-4FB1-A85A-9787170B6F2A}"/>
                    </a:ext>
                  </a:extLst>
                </p14:cNvPr>
                <p14:cNvContentPartPr/>
                <p14:nvPr/>
              </p14:nvContentPartPr>
              <p14:xfrm>
                <a:off x="504229" y="3946644"/>
                <a:ext cx="89280" cy="160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4163274-0061-4FB1-A85A-9787170B6F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5229" y="3938004"/>
                  <a:ext cx="106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7CD08C0-A46D-42B8-AEED-F07BED5B77AC}"/>
                    </a:ext>
                  </a:extLst>
                </p14:cNvPr>
                <p14:cNvContentPartPr/>
                <p14:nvPr/>
              </p14:nvContentPartPr>
              <p14:xfrm>
                <a:off x="695749" y="3825684"/>
                <a:ext cx="173520" cy="25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7CD08C0-A46D-42B8-AEED-F07BED5B77A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7109" y="3817044"/>
                  <a:ext cx="191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8B850E2-E030-43B6-ABB6-F9C3B5B6821A}"/>
                    </a:ext>
                  </a:extLst>
                </p14:cNvPr>
                <p14:cNvContentPartPr/>
                <p14:nvPr/>
              </p14:nvContentPartPr>
              <p14:xfrm>
                <a:off x="730309" y="3946644"/>
                <a:ext cx="238680" cy="45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8B850E2-E030-43B6-ABB6-F9C3B5B682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1669" y="3938004"/>
                  <a:ext cx="25632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5D439520-D1B2-4759-AA3C-A6A5B8848323}"/>
                  </a:ext>
                </a:extLst>
              </p14:cNvPr>
              <p14:cNvContentPartPr/>
              <p14:nvPr/>
            </p14:nvContentPartPr>
            <p14:xfrm>
              <a:off x="6656749" y="3513084"/>
              <a:ext cx="360" cy="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5D439520-D1B2-4759-AA3C-A6A5B884832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48109" y="350408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B8F79E98-026A-4A23-B4F1-B6FAEEE5D0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460520"/>
                  </p:ext>
                </p:extLst>
              </p:nvPr>
            </p:nvGraphicFramePr>
            <p:xfrm>
              <a:off x="6858000" y="2667000"/>
              <a:ext cx="4749802" cy="2926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455904897"/>
                        </a:ext>
                      </a:extLst>
                    </a:gridCol>
                    <a:gridCol w="1955801">
                      <a:extLst>
                        <a:ext uri="{9D8B030D-6E8A-4147-A177-3AD203B41FA5}">
                          <a16:colId xmlns:a16="http://schemas.microsoft.com/office/drawing/2014/main" val="3305553451"/>
                        </a:ext>
                      </a:extLst>
                    </a:gridCol>
                    <a:gridCol w="1955801">
                      <a:extLst>
                        <a:ext uri="{9D8B030D-6E8A-4147-A177-3AD203B41FA5}">
                          <a16:colId xmlns:a16="http://schemas.microsoft.com/office/drawing/2014/main" val="4049443954"/>
                        </a:ext>
                      </a:extLst>
                    </a:gridCol>
                  </a:tblGrid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2423627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0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0828858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1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6327059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2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3344745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4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0311953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5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9846285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6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323929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10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791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B8F79E98-026A-4A23-B4F1-B6FAEEE5D0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460520"/>
                  </p:ext>
                </p:extLst>
              </p:nvPr>
            </p:nvGraphicFramePr>
            <p:xfrm>
              <a:off x="6858000" y="2667000"/>
              <a:ext cx="4749802" cy="2926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455904897"/>
                        </a:ext>
                      </a:extLst>
                    </a:gridCol>
                    <a:gridCol w="1955801">
                      <a:extLst>
                        <a:ext uri="{9D8B030D-6E8A-4147-A177-3AD203B41FA5}">
                          <a16:colId xmlns:a16="http://schemas.microsoft.com/office/drawing/2014/main" val="3305553451"/>
                        </a:ext>
                      </a:extLst>
                    </a:gridCol>
                    <a:gridCol w="1955801">
                      <a:extLst>
                        <a:ext uri="{9D8B030D-6E8A-4147-A177-3AD203B41FA5}">
                          <a16:colId xmlns:a16="http://schemas.microsoft.com/office/drawing/2014/main" val="404944395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4"/>
                          <a:stretch>
                            <a:fillRect l="-43614" t="-8333" r="-100623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242362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0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08288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1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632705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2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334474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4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03119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5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984628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6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32392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10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791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55513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85BA-6BF5-41A6-AF0C-5C234636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Possibly 0, 1, or Multiple Solutions to Non-Linear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25326-2C50-4BA2-9A9E-187041176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do we solve this DC circuit for different values of P?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4198B5-8244-4736-912D-634A29B0238B}"/>
                  </a:ext>
                </a:extLst>
              </p14:cNvPr>
              <p14:cNvContentPartPr/>
              <p14:nvPr/>
            </p14:nvContentPartPr>
            <p14:xfrm>
              <a:off x="2948400" y="3217200"/>
              <a:ext cx="2771640" cy="73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4198B5-8244-4736-912D-634A29B023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9400" y="3208200"/>
                <a:ext cx="2789280" cy="75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A7F2185-B53C-4F86-AD61-1053676AB9BF}"/>
              </a:ext>
            </a:extLst>
          </p:cNvPr>
          <p:cNvGrpSpPr/>
          <p:nvPr/>
        </p:nvGrpSpPr>
        <p:grpSpPr>
          <a:xfrm>
            <a:off x="1600200" y="3733800"/>
            <a:ext cx="4536360" cy="1509840"/>
            <a:chOff x="1220629" y="3322404"/>
            <a:chExt cx="4536360" cy="150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4696FC-3EB2-4728-BC05-3CE272E32D11}"/>
                    </a:ext>
                  </a:extLst>
                </p14:cNvPr>
                <p14:cNvContentPartPr/>
                <p14:nvPr/>
              </p14:nvContentPartPr>
              <p14:xfrm>
                <a:off x="2230069" y="3541644"/>
                <a:ext cx="654840" cy="664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4696FC-3EB2-4728-BC05-3CE272E32D1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1069" y="3532644"/>
                  <a:ext cx="67248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A25C139-1898-4280-A0BC-4F68BB0C6F6B}"/>
                    </a:ext>
                  </a:extLst>
                </p14:cNvPr>
                <p14:cNvContentPartPr/>
                <p14:nvPr/>
              </p14:nvContentPartPr>
              <p14:xfrm>
                <a:off x="2533549" y="3726684"/>
                <a:ext cx="6120" cy="184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A25C139-1898-4280-A0BC-4F68BB0C6F6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24549" y="3717684"/>
                  <a:ext cx="23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5EF4FA2-8518-4FDD-92CB-5A9E536D932E}"/>
                    </a:ext>
                  </a:extLst>
                </p14:cNvPr>
                <p14:cNvContentPartPr/>
                <p14:nvPr/>
              </p14:nvContentPartPr>
              <p14:xfrm>
                <a:off x="2455429" y="3827484"/>
                <a:ext cx="162720" cy="43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5EF4FA2-8518-4FDD-92CB-5A9E536D93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46429" y="3818484"/>
                  <a:ext cx="180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5BFEA0C-A975-4129-9E27-0328F8D7C4D8}"/>
                    </a:ext>
                  </a:extLst>
                </p14:cNvPr>
                <p14:cNvContentPartPr/>
                <p14:nvPr/>
              </p14:nvContentPartPr>
              <p14:xfrm>
                <a:off x="2486749" y="4042404"/>
                <a:ext cx="195480" cy="9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5BFEA0C-A975-4129-9E27-0328F8D7C4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77732" y="4033404"/>
                  <a:ext cx="213153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D7EEE02-A158-4B6E-85C7-8356E869244E}"/>
                    </a:ext>
                  </a:extLst>
                </p14:cNvPr>
                <p14:cNvContentPartPr/>
                <p14:nvPr/>
              </p14:nvContentPartPr>
              <p14:xfrm>
                <a:off x="4902349" y="3440844"/>
                <a:ext cx="854640" cy="819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D7EEE02-A158-4B6E-85C7-8356E869244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93349" y="3431840"/>
                  <a:ext cx="872280" cy="836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56E9990-961E-471A-B83F-076D359BD38E}"/>
                    </a:ext>
                  </a:extLst>
                </p14:cNvPr>
                <p14:cNvContentPartPr/>
                <p14:nvPr/>
              </p14:nvContentPartPr>
              <p14:xfrm>
                <a:off x="5269549" y="3322404"/>
                <a:ext cx="34920" cy="122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56E9990-961E-471A-B83F-076D359BD3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60549" y="3313404"/>
                  <a:ext cx="52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34C275-23C1-40FA-AF21-8211DAC9FAAA}"/>
                    </a:ext>
                  </a:extLst>
                </p14:cNvPr>
                <p14:cNvContentPartPr/>
                <p14:nvPr/>
              </p14:nvContentPartPr>
              <p14:xfrm>
                <a:off x="2444989" y="4210524"/>
                <a:ext cx="2738520" cy="621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34C275-23C1-40FA-AF21-8211DAC9FA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35989" y="4201519"/>
                  <a:ext cx="2756160" cy="639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D068CE-80CE-4792-8007-A8E64B969CF2}"/>
                    </a:ext>
                  </a:extLst>
                </p14:cNvPr>
                <p14:cNvContentPartPr/>
                <p14:nvPr/>
              </p14:nvContentPartPr>
              <p14:xfrm>
                <a:off x="1817509" y="3766644"/>
                <a:ext cx="244080" cy="238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D068CE-80CE-4792-8007-A8E64B969CF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08509" y="3757644"/>
                  <a:ext cx="2617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B606219-61C5-4CE9-894A-10AA35EBA2E6}"/>
                    </a:ext>
                  </a:extLst>
                </p14:cNvPr>
                <p14:cNvContentPartPr/>
                <p14:nvPr/>
              </p14:nvContentPartPr>
              <p14:xfrm>
                <a:off x="1220629" y="3765924"/>
                <a:ext cx="46440" cy="260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B606219-61C5-4CE9-894A-10AA35EBA2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11629" y="3756924"/>
                  <a:ext cx="64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4E3332-01D4-4A7C-9E03-FD973EB38C4A}"/>
                    </a:ext>
                  </a:extLst>
                </p14:cNvPr>
                <p14:cNvContentPartPr/>
                <p14:nvPr/>
              </p14:nvContentPartPr>
              <p14:xfrm>
                <a:off x="1374349" y="3774564"/>
                <a:ext cx="187200" cy="238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4E3332-01D4-4A7C-9E03-FD973EB38C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65349" y="3765564"/>
                  <a:ext cx="204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780FB75-4871-48A4-B49B-08C8E79D1FDE}"/>
                    </a:ext>
                  </a:extLst>
                </p14:cNvPr>
                <p14:cNvContentPartPr/>
                <p14:nvPr/>
              </p14:nvContentPartPr>
              <p14:xfrm>
                <a:off x="1392709" y="3791844"/>
                <a:ext cx="146160" cy="24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780FB75-4871-48A4-B49B-08C8E79D1F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83709" y="3782844"/>
                  <a:ext cx="1638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9200B-7619-42CB-A8DB-67132C4F30FA}"/>
              </a:ext>
            </a:extLst>
          </p:cNvPr>
          <p:cNvGrpSpPr/>
          <p:nvPr/>
        </p:nvGrpSpPr>
        <p:grpSpPr>
          <a:xfrm>
            <a:off x="4167600" y="2683800"/>
            <a:ext cx="841680" cy="290520"/>
            <a:chOff x="3810109" y="2289204"/>
            <a:chExt cx="84168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CA00E2C-0373-47DD-BE87-3B97EAC8E051}"/>
                    </a:ext>
                  </a:extLst>
                </p14:cNvPr>
                <p14:cNvContentPartPr/>
                <p14:nvPr/>
              </p14:nvContentPartPr>
              <p14:xfrm>
                <a:off x="3832069" y="2413404"/>
                <a:ext cx="151920" cy="166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CA00E2C-0373-47DD-BE87-3B97EAC8E0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23069" y="2404423"/>
                  <a:ext cx="169560" cy="183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03ABC9E-1536-485C-BAA5-EAAC4AAF0375}"/>
                    </a:ext>
                  </a:extLst>
                </p14:cNvPr>
                <p14:cNvContentPartPr/>
                <p14:nvPr/>
              </p14:nvContentPartPr>
              <p14:xfrm>
                <a:off x="3810109" y="2289204"/>
                <a:ext cx="289440" cy="88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03ABC9E-1536-485C-BAA5-EAAC4AAF037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01109" y="2280204"/>
                  <a:ext cx="307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E90CA69-04B7-4C86-A3EA-3F27E91FF05F}"/>
                    </a:ext>
                  </a:extLst>
                </p14:cNvPr>
                <p14:cNvContentPartPr/>
                <p14:nvPr/>
              </p14:nvContentPartPr>
              <p14:xfrm>
                <a:off x="4039069" y="2301804"/>
                <a:ext cx="612720" cy="275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E90CA69-04B7-4C86-A3EA-3F27E91FF05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30069" y="2292804"/>
                  <a:ext cx="63036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9907CF7-4BB6-4193-9AF1-52B86F087213}"/>
              </a:ext>
            </a:extLst>
          </p:cNvPr>
          <p:cNvGrpSpPr/>
          <p:nvPr/>
        </p:nvGrpSpPr>
        <p:grpSpPr>
          <a:xfrm>
            <a:off x="6199200" y="4024680"/>
            <a:ext cx="210600" cy="320040"/>
            <a:chOff x="5819629" y="3613284"/>
            <a:chExt cx="21060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82B499-6A30-47FF-87A1-25671CB377E9}"/>
                    </a:ext>
                  </a:extLst>
                </p14:cNvPr>
                <p14:cNvContentPartPr/>
                <p14:nvPr/>
              </p14:nvContentPartPr>
              <p14:xfrm>
                <a:off x="5893069" y="3677004"/>
                <a:ext cx="5040" cy="256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82B499-6A30-47FF-87A1-25671CB377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84669" y="3668017"/>
                  <a:ext cx="21504" cy="273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839EA5C-8EAC-4795-A189-2897E1471824}"/>
                    </a:ext>
                  </a:extLst>
                </p14:cNvPr>
                <p14:cNvContentPartPr/>
                <p14:nvPr/>
              </p14:nvContentPartPr>
              <p14:xfrm>
                <a:off x="5819629" y="3613284"/>
                <a:ext cx="210600" cy="181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839EA5C-8EAC-4795-A189-2897E147182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10629" y="3604284"/>
                  <a:ext cx="2282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DC0DB03-FBDA-4504-A9C0-A086F542833C}"/>
                  </a:ext>
                </a:extLst>
              </p14:cNvPr>
              <p14:cNvContentPartPr/>
              <p14:nvPr/>
            </p14:nvContentPartPr>
            <p14:xfrm>
              <a:off x="3245040" y="3283440"/>
              <a:ext cx="227160" cy="313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DC0DB03-FBDA-4504-A9C0-A086F542833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36040" y="3274430"/>
                <a:ext cx="244800" cy="3315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F85D0F6-4E1A-4682-AEEF-866264595681}"/>
              </a:ext>
            </a:extLst>
          </p:cNvPr>
          <p:cNvGrpSpPr/>
          <p:nvPr/>
        </p:nvGrpSpPr>
        <p:grpSpPr>
          <a:xfrm>
            <a:off x="3050280" y="2878800"/>
            <a:ext cx="329040" cy="220320"/>
            <a:chOff x="2670709" y="2467404"/>
            <a:chExt cx="32904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EB57062-1E5C-4001-9155-12426400918A}"/>
                    </a:ext>
                  </a:extLst>
                </p14:cNvPr>
                <p14:cNvContentPartPr/>
                <p14:nvPr/>
              </p14:nvContentPartPr>
              <p14:xfrm>
                <a:off x="2845669" y="2489004"/>
                <a:ext cx="27720" cy="171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EB57062-1E5C-4001-9155-12426400918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36669" y="2480004"/>
                  <a:ext cx="45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9FCD8E6-3D07-4749-941B-4C02FBBE2657}"/>
                    </a:ext>
                  </a:extLst>
                </p14:cNvPr>
                <p14:cNvContentPartPr/>
                <p14:nvPr/>
              </p14:nvContentPartPr>
              <p14:xfrm>
                <a:off x="2670709" y="2467404"/>
                <a:ext cx="318240" cy="66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9FCD8E6-3D07-4749-941B-4C02FBBE26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61709" y="2458404"/>
                  <a:ext cx="335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1B680A0-C79A-4524-8DC7-2AED18B7B429}"/>
                    </a:ext>
                  </a:extLst>
                </p14:cNvPr>
                <p14:cNvContentPartPr/>
                <p14:nvPr/>
              </p14:nvContentPartPr>
              <p14:xfrm>
                <a:off x="2754589" y="2633724"/>
                <a:ext cx="245160" cy="54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1B680A0-C79A-4524-8DC7-2AED18B7B42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45589" y="2624724"/>
                  <a:ext cx="26280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E481FD4-70B5-49BF-BBE4-2E75C34D4ED0}"/>
              </a:ext>
            </a:extLst>
          </p:cNvPr>
          <p:cNvGrpSpPr/>
          <p:nvPr/>
        </p:nvGrpSpPr>
        <p:grpSpPr>
          <a:xfrm>
            <a:off x="4960440" y="3790680"/>
            <a:ext cx="199440" cy="171000"/>
            <a:chOff x="4580869" y="3379284"/>
            <a:chExt cx="19944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D5359BD-3808-4D58-8A57-2A8BFA508AB6}"/>
                    </a:ext>
                  </a:extLst>
                </p14:cNvPr>
                <p14:cNvContentPartPr/>
                <p14:nvPr/>
              </p14:nvContentPartPr>
              <p14:xfrm>
                <a:off x="4683109" y="3379284"/>
                <a:ext cx="13680" cy="171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D5359BD-3808-4D58-8A57-2A8BFA508AB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74109" y="3370303"/>
                  <a:ext cx="31320" cy="188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7155FA-0750-4EEC-AA7E-FCCF1CEBAE5C}"/>
                    </a:ext>
                  </a:extLst>
                </p14:cNvPr>
                <p14:cNvContentPartPr/>
                <p14:nvPr/>
              </p14:nvContentPartPr>
              <p14:xfrm>
                <a:off x="4580869" y="3422124"/>
                <a:ext cx="199440" cy="95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7155FA-0750-4EEC-AA7E-FCCF1CEBAE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71869" y="3413158"/>
                  <a:ext cx="217080" cy="11261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76EAE6A-146F-45A2-A5E9-5372D4497F8F}"/>
                  </a:ext>
                </a:extLst>
              </p14:cNvPr>
              <p14:cNvContentPartPr/>
              <p14:nvPr/>
            </p14:nvContentPartPr>
            <p14:xfrm>
              <a:off x="4858200" y="4601040"/>
              <a:ext cx="192240" cy="25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76EAE6A-146F-45A2-A5E9-5372D4497F8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49183" y="4592040"/>
                <a:ext cx="209913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EE180082-C479-46E5-B76C-0DDE08BB88F9}"/>
              </a:ext>
            </a:extLst>
          </p:cNvPr>
          <p:cNvGrpSpPr/>
          <p:nvPr/>
        </p:nvGrpSpPr>
        <p:grpSpPr>
          <a:xfrm>
            <a:off x="4754520" y="4225920"/>
            <a:ext cx="364320" cy="209880"/>
            <a:chOff x="4374949" y="3814524"/>
            <a:chExt cx="36432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BEE434-26E8-4A22-A44B-705C56A35A44}"/>
                    </a:ext>
                  </a:extLst>
                </p14:cNvPr>
                <p14:cNvContentPartPr/>
                <p14:nvPr/>
              </p14:nvContentPartPr>
              <p14:xfrm>
                <a:off x="4374949" y="3814524"/>
                <a:ext cx="173880" cy="176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BEE434-26E8-4A22-A44B-705C56A35A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65949" y="3805524"/>
                  <a:ext cx="191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CE858FD-AC03-4E93-8CAB-BF9D24541D83}"/>
                    </a:ext>
                  </a:extLst>
                </p14:cNvPr>
                <p14:cNvContentPartPr/>
                <p14:nvPr/>
              </p14:nvContentPartPr>
              <p14:xfrm>
                <a:off x="4575829" y="3933684"/>
                <a:ext cx="163440" cy="90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CE858FD-AC03-4E93-8CAB-BF9D24541D8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66809" y="3924720"/>
                  <a:ext cx="181119" cy="10829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23C6F92-F794-48FD-84B6-F99D1C843F13}"/>
              </a:ext>
            </a:extLst>
          </p:cNvPr>
          <p:cNvGrpSpPr/>
          <p:nvPr/>
        </p:nvGrpSpPr>
        <p:grpSpPr>
          <a:xfrm>
            <a:off x="693720" y="4126920"/>
            <a:ext cx="654840" cy="392040"/>
            <a:chOff x="314149" y="3715524"/>
            <a:chExt cx="654840" cy="3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5E87B9C-D8B4-443B-BC85-3A7B12C10860}"/>
                    </a:ext>
                  </a:extLst>
                </p14:cNvPr>
                <p14:cNvContentPartPr/>
                <p14:nvPr/>
              </p14:nvContentPartPr>
              <p14:xfrm>
                <a:off x="314149" y="3715524"/>
                <a:ext cx="167760" cy="256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5E87B9C-D8B4-443B-BC85-3A7B12C1086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5149" y="3706524"/>
                  <a:ext cx="1854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4163274-0061-4FB1-A85A-9787170B6F2A}"/>
                    </a:ext>
                  </a:extLst>
                </p14:cNvPr>
                <p14:cNvContentPartPr/>
                <p14:nvPr/>
              </p14:nvContentPartPr>
              <p14:xfrm>
                <a:off x="504229" y="3946644"/>
                <a:ext cx="89280" cy="160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4163274-0061-4FB1-A85A-9787170B6F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5229" y="3937624"/>
                  <a:ext cx="106920" cy="1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7CD08C0-A46D-42B8-AEED-F07BED5B77AC}"/>
                    </a:ext>
                  </a:extLst>
                </p14:cNvPr>
                <p14:cNvContentPartPr/>
                <p14:nvPr/>
              </p14:nvContentPartPr>
              <p14:xfrm>
                <a:off x="695749" y="3825684"/>
                <a:ext cx="173520" cy="25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7CD08C0-A46D-42B8-AEED-F07BED5B77A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6749" y="3816684"/>
                  <a:ext cx="191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8B850E2-E030-43B6-ABB6-F9C3B5B6821A}"/>
                    </a:ext>
                  </a:extLst>
                </p14:cNvPr>
                <p14:cNvContentPartPr/>
                <p14:nvPr/>
              </p14:nvContentPartPr>
              <p14:xfrm>
                <a:off x="730309" y="3946644"/>
                <a:ext cx="238680" cy="45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8B850E2-E030-43B6-ABB6-F9C3B5B682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1309" y="3937573"/>
                  <a:ext cx="256320" cy="635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5D439520-D1B2-4759-AA3C-A6A5B8848323}"/>
                  </a:ext>
                </a:extLst>
              </p14:cNvPr>
              <p14:cNvContentPartPr/>
              <p14:nvPr/>
            </p14:nvContentPartPr>
            <p14:xfrm>
              <a:off x="6656749" y="3513084"/>
              <a:ext cx="360" cy="36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5D439520-D1B2-4759-AA3C-A6A5B884832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47749" y="3504084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B8F79E98-026A-4A23-B4F1-B6FAEEE5D0A5}"/>
              </a:ext>
            </a:extLst>
          </p:cNvPr>
          <p:cNvGraphicFramePr>
            <a:graphicFrameLocks noGrp="1"/>
          </p:cNvGraphicFramePr>
          <p:nvPr/>
        </p:nvGraphicFramePr>
        <p:xfrm>
          <a:off x="6858000" y="2667000"/>
          <a:ext cx="4749802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455904897"/>
                    </a:ext>
                  </a:extLst>
                </a:gridCol>
                <a:gridCol w="1955801">
                  <a:extLst>
                    <a:ext uri="{9D8B030D-6E8A-4147-A177-3AD203B41FA5}">
                      <a16:colId xmlns:a16="http://schemas.microsoft.com/office/drawing/2014/main" val="3305553451"/>
                    </a:ext>
                  </a:extLst>
                </a:gridCol>
                <a:gridCol w="1955801">
                  <a:extLst>
                    <a:ext uri="{9D8B030D-6E8A-4147-A177-3AD203B41FA5}">
                      <a16:colId xmlns:a16="http://schemas.microsoft.com/office/drawing/2014/main" val="4049443954"/>
                    </a:ext>
                  </a:extLst>
                </a:gridCol>
              </a:tblGrid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Load voltage and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Alternative, low-voltage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423627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10 V, 0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 V, 2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828858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9.47 V, 0.11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0.53 V, 1.89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27059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8.87 V, 0.23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1.13 V, 1.77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344745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4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7.24 V, 0.55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2.76 V, 1.45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311953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5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5 V, 1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846285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6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No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323929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10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No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279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51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47A9-77D9-FF12-71DB-57B1660D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Recall, Transmission Line and Transformer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5644D-18B8-A384-5786-0E613F3969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Transmission lines use the "pi"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Transformer non-ideal model is simplified with the per-unit system (and neglecting shunt elements)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E8055E-D91A-CBB1-610E-8824438D3C0A}"/>
              </a:ext>
            </a:extLst>
          </p:cNvPr>
          <p:cNvGrpSpPr/>
          <p:nvPr/>
        </p:nvGrpSpPr>
        <p:grpSpPr>
          <a:xfrm>
            <a:off x="3048000" y="1905000"/>
            <a:ext cx="4419953" cy="1802766"/>
            <a:chOff x="1966517" y="2989729"/>
            <a:chExt cx="4757400" cy="19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FCA9874-B085-DD42-BF88-C1B73CA89271}"/>
                    </a:ext>
                  </a:extLst>
                </p14:cNvPr>
                <p14:cNvContentPartPr/>
                <p14:nvPr/>
              </p14:nvContentPartPr>
              <p14:xfrm>
                <a:off x="2230037" y="4817089"/>
                <a:ext cx="4033440" cy="113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A3297E-E52B-48F5-8FEC-F322E46238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2940" y="4809691"/>
                  <a:ext cx="4047930" cy="127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EE8381F-287A-294A-4F9E-0728A1F72FD9}"/>
                    </a:ext>
                  </a:extLst>
                </p14:cNvPr>
                <p14:cNvContentPartPr/>
                <p14:nvPr/>
              </p14:nvContentPartPr>
              <p14:xfrm>
                <a:off x="2308877" y="3397249"/>
                <a:ext cx="2333520" cy="388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7471224-4B85-4511-96C5-10B28F5A92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01484" y="3390154"/>
                  <a:ext cx="2348010" cy="40292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609607-7D09-955F-4DEC-98A0BEB45498}"/>
                </a:ext>
              </a:extLst>
            </p:cNvPr>
            <p:cNvGrpSpPr/>
            <p:nvPr/>
          </p:nvGrpSpPr>
          <p:grpSpPr>
            <a:xfrm>
              <a:off x="1966517" y="3618649"/>
              <a:ext cx="1608120" cy="1206000"/>
              <a:chOff x="1966517" y="3618649"/>
              <a:chExt cx="1608120" cy="1206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41A564E1-5DA4-1B61-FCF2-3BF58B3CAB3B}"/>
                      </a:ext>
                    </a:extLst>
                  </p14:cNvPr>
                  <p14:cNvContentPartPr/>
                  <p14:nvPr/>
                </p14:nvContentPartPr>
                <p14:xfrm>
                  <a:off x="3049037" y="4501369"/>
                  <a:ext cx="21600" cy="3232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CC6809AE-BA3C-4F01-AA28-FD477E0C244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041936" y="4494270"/>
                    <a:ext cx="36099" cy="337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D3531BA0-D01A-BC88-1C94-A391FA25B459}"/>
                      </a:ext>
                    </a:extLst>
                  </p14:cNvPr>
                  <p14:cNvContentPartPr/>
                  <p14:nvPr/>
                </p14:nvContentPartPr>
                <p14:xfrm>
                  <a:off x="2889557" y="4141369"/>
                  <a:ext cx="360360" cy="3409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7648A7FC-A156-4EF2-BEC1-0C258086F93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882160" y="4134273"/>
                    <a:ext cx="374857" cy="355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4D681594-65DD-06AA-2AE5-FDE60CB661F5}"/>
                      </a:ext>
                    </a:extLst>
                  </p14:cNvPr>
                  <p14:cNvContentPartPr/>
                  <p14:nvPr/>
                </p14:nvContentPartPr>
                <p14:xfrm>
                  <a:off x="3086837" y="3701809"/>
                  <a:ext cx="21240" cy="4586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68B93902-3658-4ADC-ADC6-A8D4D04E193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079462" y="3694712"/>
                    <a:ext cx="35695" cy="473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30F16B4-CB19-0C1C-9594-826260316FF5}"/>
                      </a:ext>
                    </a:extLst>
                  </p14:cNvPr>
                  <p14:cNvContentPartPr/>
                  <p14:nvPr/>
                </p14:nvContentPartPr>
                <p14:xfrm>
                  <a:off x="2513357" y="3745009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6BC4BEF1-E080-4F6C-90BA-5DD9EC701A3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504357" y="3736369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084E0820-02FA-077D-B198-6B8418A6F340}"/>
                      </a:ext>
                    </a:extLst>
                  </p14:cNvPr>
                  <p14:cNvContentPartPr/>
                  <p14:nvPr/>
                </p14:nvContentPartPr>
                <p14:xfrm>
                  <a:off x="1966517" y="4152169"/>
                  <a:ext cx="179640" cy="252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81661B2-FE00-438A-9736-449400F3C85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959426" y="4145070"/>
                    <a:ext cx="194118" cy="266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0841D156-BF63-9249-74C0-AF1788C064D7}"/>
                      </a:ext>
                    </a:extLst>
                  </p14:cNvPr>
                  <p14:cNvContentPartPr/>
                  <p14:nvPr/>
                </p14:nvContentPartPr>
                <p14:xfrm>
                  <a:off x="2170997" y="4318849"/>
                  <a:ext cx="59400" cy="1587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B33CB87A-6104-445F-B143-01158B9F5C80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163609" y="4311458"/>
                    <a:ext cx="73881" cy="173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FA2D3ECB-3A5E-EA40-B927-BC3F3DFADE78}"/>
                      </a:ext>
                    </a:extLst>
                  </p14:cNvPr>
                  <p14:cNvContentPartPr/>
                  <p14:nvPr/>
                </p14:nvContentPartPr>
                <p14:xfrm>
                  <a:off x="2017997" y="4606489"/>
                  <a:ext cx="177840" cy="338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122688B4-08C8-41BE-BD1C-AF49D6E51E87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010895" y="4599068"/>
                    <a:ext cx="192339" cy="48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66F8546-0BE3-A580-3029-67F4799E757A}"/>
                      </a:ext>
                    </a:extLst>
                  </p14:cNvPr>
                  <p14:cNvContentPartPr/>
                  <p14:nvPr/>
                </p14:nvContentPartPr>
                <p14:xfrm>
                  <a:off x="2042837" y="3830689"/>
                  <a:ext cx="13320" cy="1454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7434EF6B-65A3-4CEE-93A4-6179A2F3F3E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035733" y="3823580"/>
                    <a:ext cx="27824" cy="159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5F88AC1-680D-8F39-1D7E-C48D389F3CFA}"/>
                      </a:ext>
                    </a:extLst>
                  </p14:cNvPr>
                  <p14:cNvContentPartPr/>
                  <p14:nvPr/>
                </p14:nvContentPartPr>
                <p14:xfrm>
                  <a:off x="1989917" y="3908809"/>
                  <a:ext cx="142560" cy="230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D7CD7DE-6259-4E5D-AC80-BE227E59A2E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982819" y="3901720"/>
                    <a:ext cx="157053" cy="375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3EE3103-5550-3758-C1E4-74A40CFED68D}"/>
                      </a:ext>
                    </a:extLst>
                  </p14:cNvPr>
                  <p14:cNvContentPartPr/>
                  <p14:nvPr/>
                </p14:nvContentPartPr>
                <p14:xfrm>
                  <a:off x="3080357" y="3618649"/>
                  <a:ext cx="23760" cy="1029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A2A0EBEE-9E1A-492E-8968-1B059EA42F5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072932" y="3611252"/>
                    <a:ext cx="38313" cy="1174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254F0DD3-0AE6-0E5D-C57C-9C5339405650}"/>
                      </a:ext>
                    </a:extLst>
                  </p14:cNvPr>
                  <p14:cNvContentPartPr/>
                  <p14:nvPr/>
                </p14:nvContentPartPr>
                <p14:xfrm>
                  <a:off x="3368357" y="3970729"/>
                  <a:ext cx="104760" cy="2246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7EFC40B-9F21-4488-9E66-93C7167F633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361255" y="3963330"/>
                    <a:ext cx="119261" cy="2391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CD0BE90F-1514-D871-AABA-C9104C31789F}"/>
                      </a:ext>
                    </a:extLst>
                  </p14:cNvPr>
                  <p14:cNvContentPartPr/>
                  <p14:nvPr/>
                </p14:nvContentPartPr>
                <p14:xfrm>
                  <a:off x="3552677" y="3879289"/>
                  <a:ext cx="19800" cy="1663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9E233AF6-25E3-477E-9886-DF9B5133A337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545289" y="3872186"/>
                    <a:ext cx="34281" cy="1808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D8B1839-872C-C8CF-2562-6FE248DED782}"/>
                      </a:ext>
                    </a:extLst>
                  </p14:cNvPr>
                  <p14:cNvContentPartPr/>
                  <p14:nvPr/>
                </p14:nvContentPartPr>
                <p14:xfrm>
                  <a:off x="3375197" y="4276369"/>
                  <a:ext cx="192600" cy="270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DF140C0-EE4F-4549-9F38-8F3B0C3E3D7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367812" y="4269248"/>
                    <a:ext cx="207075" cy="415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892701AC-779F-6F5E-9839-570BB0E34DB7}"/>
                      </a:ext>
                    </a:extLst>
                  </p14:cNvPr>
                  <p14:cNvContentPartPr/>
                  <p14:nvPr/>
                </p14:nvContentPartPr>
                <p14:xfrm>
                  <a:off x="3414797" y="4391929"/>
                  <a:ext cx="159840" cy="910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1FE21AC-E34E-4C9D-A198-53413B44B8F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407397" y="4384832"/>
                    <a:ext cx="174344" cy="10557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B3E7936-42E6-F296-F381-8D107B2ECB99}"/>
                    </a:ext>
                  </a:extLst>
                </p14:cNvPr>
                <p14:cNvContentPartPr/>
                <p14:nvPr/>
              </p14:nvContentPartPr>
              <p14:xfrm>
                <a:off x="2487077" y="3543769"/>
                <a:ext cx="167040" cy="213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0346586-F4BF-42FD-A5F4-4CE18C59869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79969" y="3536367"/>
                  <a:ext cx="181552" cy="22798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B44F6A-C6C5-6F1B-9915-76E6BE829DCD}"/>
                </a:ext>
              </a:extLst>
            </p:cNvPr>
            <p:cNvGrpSpPr/>
            <p:nvPr/>
          </p:nvGrpSpPr>
          <p:grpSpPr>
            <a:xfrm>
              <a:off x="2250917" y="3200329"/>
              <a:ext cx="291600" cy="206640"/>
              <a:chOff x="2250917" y="3200329"/>
              <a:chExt cx="291600" cy="20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460FC4B-F8FC-8A4C-2BD0-8775B414370C}"/>
                      </a:ext>
                    </a:extLst>
                  </p14:cNvPr>
                  <p14:cNvContentPartPr/>
                  <p14:nvPr/>
                </p14:nvContentPartPr>
                <p14:xfrm>
                  <a:off x="2385917" y="3203569"/>
                  <a:ext cx="15480" cy="133560"/>
                </p14:xfrm>
              </p:contentPart>
            </mc:Choice>
            <mc:Fallback xmlns="">
              <p:pic>
                <p:nvPicPr>
                  <p:cNvPr id="14336" name="Ink 14335">
                    <a:extLst>
                      <a:ext uri="{FF2B5EF4-FFF2-40B4-BE49-F238E27FC236}">
                        <a16:creationId xmlns:a16="http://schemas.microsoft.com/office/drawing/2014/main" id="{2E23EF3A-490D-4633-A70F-65681E0902F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378615" y="3196165"/>
                    <a:ext cx="29792" cy="148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45F8B9B-FFD7-CF31-05C0-0CB8F7DB3101}"/>
                      </a:ext>
                    </a:extLst>
                  </p14:cNvPr>
                  <p14:cNvContentPartPr/>
                  <p14:nvPr/>
                </p14:nvContentPartPr>
                <p14:xfrm>
                  <a:off x="2250917" y="3200329"/>
                  <a:ext cx="237960" cy="103680"/>
                </p14:xfrm>
              </p:contentPart>
            </mc:Choice>
            <mc:Fallback xmlns="">
              <p:pic>
                <p:nvPicPr>
                  <p:cNvPr id="14337" name="Ink 14336">
                    <a:extLst>
                      <a:ext uri="{FF2B5EF4-FFF2-40B4-BE49-F238E27FC236}">
                        <a16:creationId xmlns:a16="http://schemas.microsoft.com/office/drawing/2014/main" id="{874FEC6C-AF09-40B2-8405-F8054E6CBAD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243814" y="3193220"/>
                    <a:ext cx="252463" cy="118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352CC58-C153-02ED-1996-D74C116F2E40}"/>
                      </a:ext>
                    </a:extLst>
                  </p14:cNvPr>
                  <p14:cNvContentPartPr/>
                  <p14:nvPr/>
                </p14:nvContentPartPr>
                <p14:xfrm>
                  <a:off x="2296637" y="3330289"/>
                  <a:ext cx="160920" cy="50400"/>
                </p14:xfrm>
              </p:contentPart>
            </mc:Choice>
            <mc:Fallback xmlns="">
              <p:pic>
                <p:nvPicPr>
                  <p:cNvPr id="14342" name="Ink 14341">
                    <a:extLst>
                      <a:ext uri="{FF2B5EF4-FFF2-40B4-BE49-F238E27FC236}">
                        <a16:creationId xmlns:a16="http://schemas.microsoft.com/office/drawing/2014/main" id="{D8853DCE-0947-4649-9B26-98F4563A42D5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289538" y="3323215"/>
                    <a:ext cx="175415" cy="648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15DBE2AA-4229-941F-30CC-482BE5EC3106}"/>
                      </a:ext>
                    </a:extLst>
                  </p14:cNvPr>
                  <p14:cNvContentPartPr/>
                  <p14:nvPr/>
                </p14:nvContentPartPr>
                <p14:xfrm>
                  <a:off x="2495717" y="3309409"/>
                  <a:ext cx="46800" cy="97560"/>
                </p14:xfrm>
              </p:contentPart>
            </mc:Choice>
            <mc:Fallback xmlns="">
              <p:pic>
                <p:nvPicPr>
                  <p:cNvPr id="14343" name="Ink 14342">
                    <a:extLst>
                      <a:ext uri="{FF2B5EF4-FFF2-40B4-BE49-F238E27FC236}">
                        <a16:creationId xmlns:a16="http://schemas.microsoft.com/office/drawing/2014/main" id="{CDC592A7-9346-4A4C-A356-4327B5551A2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488312" y="3302018"/>
                    <a:ext cx="61314" cy="1120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9744A2-E269-52B3-8013-B0D6B86CBAA6}"/>
                </a:ext>
              </a:extLst>
            </p:cNvPr>
            <p:cNvGrpSpPr/>
            <p:nvPr/>
          </p:nvGrpSpPr>
          <p:grpSpPr>
            <a:xfrm>
              <a:off x="4054157" y="2989729"/>
              <a:ext cx="348840" cy="309240"/>
              <a:chOff x="4054157" y="2989729"/>
              <a:chExt cx="348840" cy="309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A8AC7A5-B16C-E6B4-B7B5-8AF56D5C22AA}"/>
                      </a:ext>
                    </a:extLst>
                  </p14:cNvPr>
                  <p14:cNvContentPartPr/>
                  <p14:nvPr/>
                </p14:nvContentPartPr>
                <p14:xfrm>
                  <a:off x="4054157" y="3096649"/>
                  <a:ext cx="232920" cy="202320"/>
                </p14:xfrm>
              </p:contentPart>
            </mc:Choice>
            <mc:Fallback xmlns="">
              <p:pic>
                <p:nvPicPr>
                  <p:cNvPr id="14345" name="Ink 14344">
                    <a:extLst>
                      <a:ext uri="{FF2B5EF4-FFF2-40B4-BE49-F238E27FC236}">
                        <a16:creationId xmlns:a16="http://schemas.microsoft.com/office/drawing/2014/main" id="{FEFFE95E-7B71-43CA-9154-0A902AA264B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046758" y="3089254"/>
                    <a:ext cx="247422" cy="216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13C9FC9C-4251-0B1E-74EE-60B23003DAFC}"/>
                      </a:ext>
                    </a:extLst>
                  </p14:cNvPr>
                  <p14:cNvContentPartPr/>
                  <p14:nvPr/>
                </p14:nvContentPartPr>
                <p14:xfrm>
                  <a:off x="4117517" y="3218329"/>
                  <a:ext cx="175680" cy="17640"/>
                </p14:xfrm>
              </p:contentPart>
            </mc:Choice>
            <mc:Fallback xmlns="">
              <p:pic>
                <p:nvPicPr>
                  <p:cNvPr id="14346" name="Ink 14345">
                    <a:extLst>
                      <a:ext uri="{FF2B5EF4-FFF2-40B4-BE49-F238E27FC236}">
                        <a16:creationId xmlns:a16="http://schemas.microsoft.com/office/drawing/2014/main" id="{404CFD33-A682-473D-AFCC-C8CD4A2934D4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110419" y="3211153"/>
                    <a:ext cx="190172" cy="322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125907E8-79DE-C197-E1EE-773A68B70467}"/>
                      </a:ext>
                    </a:extLst>
                  </p14:cNvPr>
                  <p14:cNvContentPartPr/>
                  <p14:nvPr/>
                </p14:nvContentPartPr>
                <p14:xfrm>
                  <a:off x="4361237" y="2989729"/>
                  <a:ext cx="41760" cy="142560"/>
                </p14:xfrm>
              </p:contentPart>
            </mc:Choice>
            <mc:Fallback xmlns="">
              <p:pic>
                <p:nvPicPr>
                  <p:cNvPr id="14347" name="Ink 14346">
                    <a:extLst>
                      <a:ext uri="{FF2B5EF4-FFF2-40B4-BE49-F238E27FC236}">
                        <a16:creationId xmlns:a16="http://schemas.microsoft.com/office/drawing/2014/main" id="{34103CAF-5BBF-4CEB-8F34-4B6E80EDFFD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354129" y="2982631"/>
                    <a:ext cx="56272" cy="15705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3DF7BD7-7BEE-8516-ABAE-DFBBB8ACAD3B}"/>
                </a:ext>
              </a:extLst>
            </p:cNvPr>
            <p:cNvGrpSpPr/>
            <p:nvPr/>
          </p:nvGrpSpPr>
          <p:grpSpPr>
            <a:xfrm>
              <a:off x="5913557" y="3181969"/>
              <a:ext cx="315720" cy="520920"/>
              <a:chOff x="5913557" y="3181969"/>
              <a:chExt cx="315720" cy="52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1E9FADAC-0927-09AB-097E-BD1F8E16E033}"/>
                      </a:ext>
                    </a:extLst>
                  </p14:cNvPr>
                  <p14:cNvContentPartPr/>
                  <p14:nvPr/>
                </p14:nvContentPartPr>
                <p14:xfrm>
                  <a:off x="5945957" y="3475729"/>
                  <a:ext cx="122760" cy="227160"/>
                </p14:xfrm>
              </p:contentPart>
            </mc:Choice>
            <mc:Fallback xmlns="">
              <p:pic>
                <p:nvPicPr>
                  <p:cNvPr id="14349" name="Ink 14348">
                    <a:extLst>
                      <a:ext uri="{FF2B5EF4-FFF2-40B4-BE49-F238E27FC236}">
                        <a16:creationId xmlns:a16="http://schemas.microsoft.com/office/drawing/2014/main" id="{4FF580B2-E526-4E8C-B950-E7BC68EA891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938858" y="3468344"/>
                    <a:ext cx="137255" cy="241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0E6ACA4-63A2-FB3F-6C56-1948B68A8F12}"/>
                      </a:ext>
                    </a:extLst>
                  </p14:cNvPr>
                  <p14:cNvContentPartPr/>
                  <p14:nvPr/>
                </p14:nvContentPartPr>
                <p14:xfrm>
                  <a:off x="6013277" y="3181969"/>
                  <a:ext cx="31680" cy="139680"/>
                </p14:xfrm>
              </p:contentPart>
            </mc:Choice>
            <mc:Fallback xmlns="">
              <p:pic>
                <p:nvPicPr>
                  <p:cNvPr id="14350" name="Ink 14349">
                    <a:extLst>
                      <a:ext uri="{FF2B5EF4-FFF2-40B4-BE49-F238E27FC236}">
                        <a16:creationId xmlns:a16="http://schemas.microsoft.com/office/drawing/2014/main" id="{75248DA1-1ED0-4578-BC0D-5E06C7D86AE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006171" y="3174571"/>
                    <a:ext cx="46188" cy="1541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15817F3B-C576-282D-7B5D-A8C5C6EA7357}"/>
                      </a:ext>
                    </a:extLst>
                  </p14:cNvPr>
                  <p14:cNvContentPartPr/>
                  <p14:nvPr/>
                </p14:nvContentPartPr>
                <p14:xfrm>
                  <a:off x="5913557" y="3183049"/>
                  <a:ext cx="196920" cy="56880"/>
                </p14:xfrm>
              </p:contentPart>
            </mc:Choice>
            <mc:Fallback xmlns="">
              <p:pic>
                <p:nvPicPr>
                  <p:cNvPr id="14351" name="Ink 14350">
                    <a:extLst>
                      <a:ext uri="{FF2B5EF4-FFF2-40B4-BE49-F238E27FC236}">
                        <a16:creationId xmlns:a16="http://schemas.microsoft.com/office/drawing/2014/main" id="{4A05B9C9-AB70-43B3-8651-8BDA0D253753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906165" y="3175643"/>
                    <a:ext cx="211408" cy="713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4E527D5C-FC4D-F54C-961D-B85B77077E21}"/>
                      </a:ext>
                    </a:extLst>
                  </p14:cNvPr>
                  <p14:cNvContentPartPr/>
                  <p14:nvPr/>
                </p14:nvContentPartPr>
                <p14:xfrm>
                  <a:off x="5931557" y="3290329"/>
                  <a:ext cx="119520" cy="38520"/>
                </p14:xfrm>
              </p:contentPart>
            </mc:Choice>
            <mc:Fallback xmlns="">
              <p:pic>
                <p:nvPicPr>
                  <p:cNvPr id="14352" name="Ink 14351">
                    <a:extLst>
                      <a:ext uri="{FF2B5EF4-FFF2-40B4-BE49-F238E27FC236}">
                        <a16:creationId xmlns:a16="http://schemas.microsoft.com/office/drawing/2014/main" id="{16F68B11-BA43-4866-BCBA-B2CFC79A0D6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24161" y="3282921"/>
                    <a:ext cx="134016" cy="530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7A841C7-EBBA-E6D0-A4D5-4395B22846D6}"/>
                      </a:ext>
                    </a:extLst>
                  </p14:cNvPr>
                  <p14:cNvContentPartPr/>
                  <p14:nvPr/>
                </p14:nvContentPartPr>
                <p14:xfrm>
                  <a:off x="6133877" y="3333529"/>
                  <a:ext cx="10080" cy="106560"/>
                </p14:xfrm>
              </p:contentPart>
            </mc:Choice>
            <mc:Fallback xmlns="">
              <p:pic>
                <p:nvPicPr>
                  <p:cNvPr id="14353" name="Ink 14352">
                    <a:extLst>
                      <a:ext uri="{FF2B5EF4-FFF2-40B4-BE49-F238E27FC236}">
                        <a16:creationId xmlns:a16="http://schemas.microsoft.com/office/drawing/2014/main" id="{28AB54A4-B3AA-4E87-ACC8-5739CFFE08E3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126465" y="3326129"/>
                    <a:ext cx="24607" cy="121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9496B8B-69B6-C3BA-ED76-2F12D97C5825}"/>
                      </a:ext>
                    </a:extLst>
                  </p14:cNvPr>
                  <p14:cNvContentPartPr/>
                  <p14:nvPr/>
                </p14:nvContentPartPr>
                <p14:xfrm>
                  <a:off x="6126317" y="3337129"/>
                  <a:ext cx="102960" cy="87480"/>
                </p14:xfrm>
              </p:contentPart>
            </mc:Choice>
            <mc:Fallback xmlns="">
              <p:pic>
                <p:nvPicPr>
                  <p:cNvPr id="14354" name="Ink 14353">
                    <a:extLst>
                      <a:ext uri="{FF2B5EF4-FFF2-40B4-BE49-F238E27FC236}">
                        <a16:creationId xmlns:a16="http://schemas.microsoft.com/office/drawing/2014/main" id="{8062C83C-0685-4CFA-B3CD-F1463ED58F4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118899" y="3330036"/>
                    <a:ext cx="117499" cy="10196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96A288-B075-2746-37B9-255112C0838C}"/>
                </a:ext>
              </a:extLst>
            </p:cNvPr>
            <p:cNvGrpSpPr/>
            <p:nvPr/>
          </p:nvGrpSpPr>
          <p:grpSpPr>
            <a:xfrm>
              <a:off x="4647797" y="3562129"/>
              <a:ext cx="1641600" cy="1285200"/>
              <a:chOff x="4647797" y="3562129"/>
              <a:chExt cx="1641600" cy="1285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823E4C46-C16B-8006-EB5A-9D9CFB87DF74}"/>
                      </a:ext>
                    </a:extLst>
                  </p14:cNvPr>
                  <p14:cNvContentPartPr/>
                  <p14:nvPr/>
                </p14:nvContentPartPr>
                <p14:xfrm>
                  <a:off x="4647797" y="3562129"/>
                  <a:ext cx="1641600" cy="972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2DE39823-61AD-4CCF-955C-7B2375B049B3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640699" y="3554743"/>
                    <a:ext cx="1656091" cy="111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3464E4E2-B064-5346-A593-95077A828BD1}"/>
                      </a:ext>
                    </a:extLst>
                  </p14:cNvPr>
                  <p14:cNvContentPartPr/>
                  <p14:nvPr/>
                </p14:nvContentPartPr>
                <p14:xfrm>
                  <a:off x="5373197" y="3585529"/>
                  <a:ext cx="33840" cy="438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BD4EA953-D423-4CA9-998F-0AD6C2656ED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5366073" y="3578133"/>
                    <a:ext cx="48385" cy="4526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D4DADE05-DD49-4292-BB40-322D377B2E4B}"/>
                      </a:ext>
                    </a:extLst>
                  </p14:cNvPr>
                  <p14:cNvContentPartPr/>
                  <p14:nvPr/>
                </p14:nvContentPartPr>
                <p14:xfrm>
                  <a:off x="5210477" y="4021129"/>
                  <a:ext cx="343800" cy="2948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5929A203-1D02-47EF-8093-6347ABF18C6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203376" y="4013736"/>
                    <a:ext cx="358298" cy="3093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611B334F-D7C3-EC21-110C-C47BE4A4F7F7}"/>
                      </a:ext>
                    </a:extLst>
                  </p14:cNvPr>
                  <p14:cNvContentPartPr/>
                  <p14:nvPr/>
                </p14:nvContentPartPr>
                <p14:xfrm>
                  <a:off x="5347277" y="4325689"/>
                  <a:ext cx="22680" cy="5216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7C63F74B-06E2-4293-A1AB-2C737E02014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340115" y="4318592"/>
                    <a:ext cx="37303" cy="536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ED3D7FFB-C0B2-6627-035A-3777299FFAAA}"/>
                      </a:ext>
                    </a:extLst>
                  </p14:cNvPr>
                  <p14:cNvContentPartPr/>
                  <p14:nvPr/>
                </p14:nvContentPartPr>
                <p14:xfrm>
                  <a:off x="5671277" y="3998809"/>
                  <a:ext cx="88560" cy="178920"/>
                </p14:xfrm>
              </p:contentPart>
            </mc:Choice>
            <mc:Fallback xmlns="">
              <p:pic>
                <p:nvPicPr>
                  <p:cNvPr id="14356" name="Ink 14355">
                    <a:extLst>
                      <a:ext uri="{FF2B5EF4-FFF2-40B4-BE49-F238E27FC236}">
                        <a16:creationId xmlns:a16="http://schemas.microsoft.com/office/drawing/2014/main" id="{C338134B-72FB-43BC-A0CB-7CFEF48359F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664169" y="3991416"/>
                    <a:ext cx="103073" cy="1934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9FB519F8-C4B0-74F5-2D8D-0133D7D36622}"/>
                      </a:ext>
                    </a:extLst>
                  </p14:cNvPr>
                  <p14:cNvContentPartPr/>
                  <p14:nvPr/>
                </p14:nvContentPartPr>
                <p14:xfrm>
                  <a:off x="5828957" y="3863449"/>
                  <a:ext cx="9360" cy="108360"/>
                </p14:xfrm>
              </p:contentPart>
            </mc:Choice>
            <mc:Fallback xmlns="">
              <p:pic>
                <p:nvPicPr>
                  <p:cNvPr id="14357" name="Ink 14356">
                    <a:extLst>
                      <a:ext uri="{FF2B5EF4-FFF2-40B4-BE49-F238E27FC236}">
                        <a16:creationId xmlns:a16="http://schemas.microsoft.com/office/drawing/2014/main" id="{87AE282D-29B7-4E60-BD33-46DE72C34E55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821644" y="3856363"/>
                    <a:ext cx="23693" cy="1228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9EF2F745-1843-B15B-CCEA-35E0FF036F21}"/>
                      </a:ext>
                    </a:extLst>
                  </p14:cNvPr>
                  <p14:cNvContentPartPr/>
                  <p14:nvPr/>
                </p14:nvContentPartPr>
                <p14:xfrm>
                  <a:off x="5700077" y="4179889"/>
                  <a:ext cx="200520" cy="92160"/>
                </p14:xfrm>
              </p:contentPart>
            </mc:Choice>
            <mc:Fallback xmlns="">
              <p:pic>
                <p:nvPicPr>
                  <p:cNvPr id="14358" name="Ink 14357">
                    <a:extLst>
                      <a:ext uri="{FF2B5EF4-FFF2-40B4-BE49-F238E27FC236}">
                        <a16:creationId xmlns:a16="http://schemas.microsoft.com/office/drawing/2014/main" id="{F61DDBFD-6573-41F8-9397-32EE3B448CA2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692683" y="4172481"/>
                    <a:ext cx="215012" cy="10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E595147A-ACE8-BA39-686F-049F7D0BB417}"/>
                      </a:ext>
                    </a:extLst>
                  </p14:cNvPr>
                  <p14:cNvContentPartPr/>
                  <p14:nvPr/>
                </p14:nvContentPartPr>
                <p14:xfrm>
                  <a:off x="5721677" y="4322089"/>
                  <a:ext cx="177840" cy="126360"/>
                </p14:xfrm>
              </p:contentPart>
            </mc:Choice>
            <mc:Fallback xmlns="">
              <p:pic>
                <p:nvPicPr>
                  <p:cNvPr id="14359" name="Ink 14358">
                    <a:extLst>
                      <a:ext uri="{FF2B5EF4-FFF2-40B4-BE49-F238E27FC236}">
                        <a16:creationId xmlns:a16="http://schemas.microsoft.com/office/drawing/2014/main" id="{46330C5E-2E9C-4A96-A018-C9F8C093EED3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714575" y="4314674"/>
                    <a:ext cx="192339" cy="1408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0AD239A-CF14-9564-6A9A-3EE2BCC95BC4}"/>
                </a:ext>
              </a:extLst>
            </p:cNvPr>
            <p:cNvGrpSpPr/>
            <p:nvPr/>
          </p:nvGrpSpPr>
          <p:grpSpPr>
            <a:xfrm>
              <a:off x="6385877" y="4096009"/>
              <a:ext cx="338040" cy="321480"/>
              <a:chOff x="6385877" y="4096009"/>
              <a:chExt cx="338040" cy="321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7AA230E4-8492-BBC6-BADC-C073B94F26B8}"/>
                      </a:ext>
                    </a:extLst>
                  </p14:cNvPr>
                  <p14:cNvContentPartPr/>
                  <p14:nvPr/>
                </p14:nvContentPartPr>
                <p14:xfrm>
                  <a:off x="6385877" y="4096009"/>
                  <a:ext cx="154800" cy="253800"/>
                </p14:xfrm>
              </p:contentPart>
            </mc:Choice>
            <mc:Fallback xmlns="">
              <p:pic>
                <p:nvPicPr>
                  <p:cNvPr id="14361" name="Ink 14360">
                    <a:extLst>
                      <a:ext uri="{FF2B5EF4-FFF2-40B4-BE49-F238E27FC236}">
                        <a16:creationId xmlns:a16="http://schemas.microsoft.com/office/drawing/2014/main" id="{DBD0DC61-EE0C-4918-AFF3-B7BC249FB5BF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6378787" y="4088614"/>
                    <a:ext cx="169276" cy="26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0D570588-BA4C-A9DD-9694-0282B149E1D6}"/>
                      </a:ext>
                    </a:extLst>
                  </p14:cNvPr>
                  <p14:cNvContentPartPr/>
                  <p14:nvPr/>
                </p14:nvContentPartPr>
                <p14:xfrm>
                  <a:off x="6554717" y="4249729"/>
                  <a:ext cx="62280" cy="167760"/>
                </p14:xfrm>
              </p:contentPart>
            </mc:Choice>
            <mc:Fallback xmlns="">
              <p:pic>
                <p:nvPicPr>
                  <p:cNvPr id="14362" name="Ink 14361">
                    <a:extLst>
                      <a:ext uri="{FF2B5EF4-FFF2-40B4-BE49-F238E27FC236}">
                        <a16:creationId xmlns:a16="http://schemas.microsoft.com/office/drawing/2014/main" id="{63E69C51-54F4-4A0B-A741-75B1F10FC320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6547303" y="4242345"/>
                    <a:ext cx="76812" cy="1822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5AE71B05-6F94-0397-E99E-D325A7148F07}"/>
                      </a:ext>
                    </a:extLst>
                  </p14:cNvPr>
                  <p14:cNvContentPartPr/>
                  <p14:nvPr/>
                </p14:nvContentPartPr>
                <p14:xfrm>
                  <a:off x="6576317" y="4225609"/>
                  <a:ext cx="18360" cy="190440"/>
                </p14:xfrm>
              </p:contentPart>
            </mc:Choice>
            <mc:Fallback xmlns="">
              <p:pic>
                <p:nvPicPr>
                  <p:cNvPr id="14363" name="Ink 14362">
                    <a:extLst>
                      <a:ext uri="{FF2B5EF4-FFF2-40B4-BE49-F238E27FC236}">
                        <a16:creationId xmlns:a16="http://schemas.microsoft.com/office/drawing/2014/main" id="{281B04F3-65FD-4B85-9BF2-D6F04BF33CD7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6569210" y="4218216"/>
                    <a:ext cx="32870" cy="2049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80C7C6AA-6952-8DE0-65D4-58DFB3D81081}"/>
                      </a:ext>
                    </a:extLst>
                  </p14:cNvPr>
                  <p14:cNvContentPartPr/>
                  <p14:nvPr/>
                </p14:nvContentPartPr>
                <p14:xfrm>
                  <a:off x="6550397" y="4221289"/>
                  <a:ext cx="173520" cy="158760"/>
                </p14:xfrm>
              </p:contentPart>
            </mc:Choice>
            <mc:Fallback xmlns="">
              <p:pic>
                <p:nvPicPr>
                  <p:cNvPr id="14364" name="Ink 14363">
                    <a:extLst>
                      <a:ext uri="{FF2B5EF4-FFF2-40B4-BE49-F238E27FC236}">
                        <a16:creationId xmlns:a16="http://schemas.microsoft.com/office/drawing/2014/main" id="{4B3751F4-D54F-4F14-8B58-84A0798592AD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6542994" y="4214194"/>
                    <a:ext cx="188029" cy="1732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E7DF7C9-2CAB-8B7D-82BE-1886119E4A2A}"/>
                </a:ext>
              </a:extLst>
            </p:cNvPr>
            <p:cNvGrpSpPr/>
            <p:nvPr/>
          </p:nvGrpSpPr>
          <p:grpSpPr>
            <a:xfrm>
              <a:off x="6434117" y="3768769"/>
              <a:ext cx="149760" cy="151200"/>
              <a:chOff x="6434117" y="3768769"/>
              <a:chExt cx="14976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C7338311-E2A8-33ED-5F34-41BDE003C45F}"/>
                      </a:ext>
                    </a:extLst>
                  </p14:cNvPr>
                  <p14:cNvContentPartPr/>
                  <p14:nvPr/>
                </p14:nvContentPartPr>
                <p14:xfrm>
                  <a:off x="6507197" y="3768769"/>
                  <a:ext cx="19800" cy="151200"/>
                </p14:xfrm>
              </p:contentPart>
            </mc:Choice>
            <mc:Fallback xmlns="">
              <p:pic>
                <p:nvPicPr>
                  <p:cNvPr id="14365" name="Ink 14364">
                    <a:extLst>
                      <a:ext uri="{FF2B5EF4-FFF2-40B4-BE49-F238E27FC236}">
                        <a16:creationId xmlns:a16="http://schemas.microsoft.com/office/drawing/2014/main" id="{4FC44382-7528-4C08-B6B9-10426F676BD5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500104" y="3761372"/>
                    <a:ext cx="34281" cy="165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B45F4281-DA52-58E1-C9E7-D979D8E5B767}"/>
                      </a:ext>
                    </a:extLst>
                  </p14:cNvPr>
                  <p14:cNvContentPartPr/>
                  <p14:nvPr/>
                </p14:nvContentPartPr>
                <p14:xfrm>
                  <a:off x="6434117" y="3844009"/>
                  <a:ext cx="149760" cy="24480"/>
                </p14:xfrm>
              </p:contentPart>
            </mc:Choice>
            <mc:Fallback xmlns="">
              <p:pic>
                <p:nvPicPr>
                  <p:cNvPr id="14366" name="Ink 14365">
                    <a:extLst>
                      <a:ext uri="{FF2B5EF4-FFF2-40B4-BE49-F238E27FC236}">
                        <a16:creationId xmlns:a16="http://schemas.microsoft.com/office/drawing/2014/main" id="{627D46BB-91E8-4ED0-B01F-A7282F079F36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427014" y="3836636"/>
                    <a:ext cx="164262" cy="3893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5DAF4E1-5475-9E0B-AF46-069DDD9B21AF}"/>
                    </a:ext>
                  </a:extLst>
                </p14:cNvPr>
                <p14:cNvContentPartPr/>
                <p14:nvPr/>
              </p14:nvContentPartPr>
              <p14:xfrm>
                <a:off x="6363197" y="4641049"/>
                <a:ext cx="175680" cy="9720"/>
              </p14:xfrm>
            </p:contentPart>
          </mc:Choice>
          <mc:Fallback xmlns="">
            <p:pic>
              <p:nvPicPr>
                <p:cNvPr id="14367" name="Ink 14366">
                  <a:extLst>
                    <a:ext uri="{FF2B5EF4-FFF2-40B4-BE49-F238E27FC236}">
                      <a16:creationId xmlns:a16="http://schemas.microsoft.com/office/drawing/2014/main" id="{EB0F053D-E20C-42BF-9DB5-E489A4E9EB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55803" y="4633685"/>
                  <a:ext cx="190172" cy="241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788EB0-2E63-ABB2-F2BF-AFCD7E9CE9B1}"/>
              </a:ext>
            </a:extLst>
          </p:cNvPr>
          <p:cNvGrpSpPr/>
          <p:nvPr/>
        </p:nvGrpSpPr>
        <p:grpSpPr>
          <a:xfrm>
            <a:off x="1066800" y="4953000"/>
            <a:ext cx="3569469" cy="1600200"/>
            <a:chOff x="904517" y="1411623"/>
            <a:chExt cx="7556400" cy="337284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0DC8B79-9B6A-A8A2-29AA-4866B7855691}"/>
                </a:ext>
              </a:extLst>
            </p:cNvPr>
            <p:cNvGrpSpPr/>
            <p:nvPr/>
          </p:nvGrpSpPr>
          <p:grpSpPr>
            <a:xfrm>
              <a:off x="1284677" y="1502703"/>
              <a:ext cx="7176240" cy="3281760"/>
              <a:chOff x="1284677" y="1502703"/>
              <a:chExt cx="7176240" cy="3281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E8A5BE24-1B34-DF96-08B3-3CE8E2B47CB4}"/>
                      </a:ext>
                    </a:extLst>
                  </p14:cNvPr>
                  <p14:cNvContentPartPr/>
                  <p14:nvPr/>
                </p14:nvContentPartPr>
                <p14:xfrm>
                  <a:off x="1284677" y="1910223"/>
                  <a:ext cx="4902480" cy="230940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0E0BBB39-0121-4E9A-A875-299168ECF084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76753" y="1902333"/>
                    <a:ext cx="4918659" cy="2325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2C6C286C-EF95-B76B-618D-DD6C0547FC86}"/>
                      </a:ext>
                    </a:extLst>
                  </p14:cNvPr>
                  <p14:cNvContentPartPr/>
                  <p14:nvPr/>
                </p14:nvContentPartPr>
                <p14:xfrm>
                  <a:off x="4350797" y="2091663"/>
                  <a:ext cx="103680" cy="67284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32843F87-847A-4A57-BDDC-76F2D0DE7138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4342542" y="2083442"/>
                    <a:ext cx="119859" cy="688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CC76FE09-84ED-9699-D136-57B9B478E8D0}"/>
                      </a:ext>
                    </a:extLst>
                  </p14:cNvPr>
                  <p14:cNvContentPartPr/>
                  <p14:nvPr/>
                </p14:nvContentPartPr>
                <p14:xfrm>
                  <a:off x="3833477" y="2747943"/>
                  <a:ext cx="1119600" cy="8193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9B5DBF5E-3EA1-4CF9-811B-D0F6A0806A78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25223" y="2740052"/>
                    <a:ext cx="1135778" cy="835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155DC9A7-F4DD-5F76-00ED-6FFB56D8307D}"/>
                      </a:ext>
                    </a:extLst>
                  </p14:cNvPr>
                  <p14:cNvContentPartPr/>
                  <p14:nvPr/>
                </p14:nvContentPartPr>
                <p14:xfrm>
                  <a:off x="4344677" y="3498903"/>
                  <a:ext cx="51840" cy="6872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9F800184-21FA-4955-8588-BDAB6D2BD920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4336422" y="3490682"/>
                    <a:ext cx="68019" cy="7033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15AB9B60-31A0-E397-ACD4-C244C6F938FA}"/>
                      </a:ext>
                    </a:extLst>
                  </p14:cNvPr>
                  <p14:cNvContentPartPr/>
                  <p14:nvPr/>
                </p14:nvContentPartPr>
                <p14:xfrm>
                  <a:off x="6713477" y="1983303"/>
                  <a:ext cx="1706040" cy="1926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0C58A881-E480-49E2-A521-5EA4340D4BD2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6705223" y="1975085"/>
                    <a:ext cx="1722219" cy="19424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71B6A00C-CD8D-1194-5E39-7AB5DDADFD49}"/>
                      </a:ext>
                    </a:extLst>
                  </p14:cNvPr>
                  <p14:cNvContentPartPr/>
                  <p14:nvPr/>
                </p14:nvContentPartPr>
                <p14:xfrm>
                  <a:off x="6129917" y="1687023"/>
                  <a:ext cx="342720" cy="2084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55203423-87F8-4E93-8927-3BE437EF88CB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6121655" y="1679133"/>
                    <a:ext cx="358914" cy="2245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15EF13DD-88A2-6C4A-1930-89A05B389F8F}"/>
                      </a:ext>
                    </a:extLst>
                  </p14:cNvPr>
                  <p14:cNvContentPartPr/>
                  <p14:nvPr/>
                </p14:nvContentPartPr>
                <p14:xfrm>
                  <a:off x="6576317" y="1694583"/>
                  <a:ext cx="15480" cy="572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7FE0A5D7-84A3-4E47-A32D-559C4AC23A5A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6568240" y="1686359"/>
                    <a:ext cx="31970" cy="733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049D4CE0-B270-3B99-5F25-C83AF339A60F}"/>
                      </a:ext>
                    </a:extLst>
                  </p14:cNvPr>
                  <p14:cNvContentPartPr/>
                  <p14:nvPr/>
                </p14:nvContentPartPr>
                <p14:xfrm>
                  <a:off x="6556877" y="1910223"/>
                  <a:ext cx="5040" cy="115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09712D65-A89B-4F11-9500-F72C649183D7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6548477" y="1902324"/>
                    <a:ext cx="21504" cy="276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8C8F025D-5F4F-7B76-106D-817D1FCA287E}"/>
                      </a:ext>
                    </a:extLst>
                  </p14:cNvPr>
                  <p14:cNvContentPartPr/>
                  <p14:nvPr/>
                </p14:nvContentPartPr>
                <p14:xfrm>
                  <a:off x="6765317" y="1632303"/>
                  <a:ext cx="24120" cy="36108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A27F4112-E3F5-49EB-84BB-DE81E54E340A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6757057" y="1624082"/>
                    <a:ext cx="40310" cy="3771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8D2883D4-8CD6-956C-7B75-03ED7A03341A}"/>
                      </a:ext>
                    </a:extLst>
                  </p14:cNvPr>
                  <p14:cNvContentPartPr/>
                  <p14:nvPr/>
                </p14:nvContentPartPr>
                <p14:xfrm>
                  <a:off x="5895917" y="4218903"/>
                  <a:ext cx="51480" cy="19728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3DD8DE8B-D46A-4E6E-9ACF-79186156F076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5887667" y="4210697"/>
                    <a:ext cx="67650" cy="2133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47BAD617-223B-1267-6475-3E2371E60583}"/>
                      </a:ext>
                    </a:extLst>
                  </p14:cNvPr>
                  <p14:cNvContentPartPr/>
                  <p14:nvPr/>
                </p14:nvContentPartPr>
                <p14:xfrm>
                  <a:off x="5729237" y="4207743"/>
                  <a:ext cx="334080" cy="148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B068A383-2F52-4A95-AD84-D4C52DB5F3B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5720984" y="4199520"/>
                    <a:ext cx="350256" cy="1647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2BA92F39-3EFF-F435-A9A0-01CABEC1BED2}"/>
                      </a:ext>
                    </a:extLst>
                  </p14:cNvPr>
                  <p14:cNvContentPartPr/>
                  <p14:nvPr/>
                </p14:nvContentPartPr>
                <p14:xfrm>
                  <a:off x="5741837" y="4392783"/>
                  <a:ext cx="209520" cy="993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4912A7DD-142F-4C66-B4BF-B2F8943FF16F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5733918" y="4384887"/>
                    <a:ext cx="225688" cy="11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677BC1A4-1636-567D-98E3-4324FFB4636C}"/>
                      </a:ext>
                    </a:extLst>
                  </p14:cNvPr>
                  <p14:cNvContentPartPr/>
                  <p14:nvPr/>
                </p14:nvContentPartPr>
                <p14:xfrm>
                  <a:off x="6081317" y="4234383"/>
                  <a:ext cx="316800" cy="2329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342C38AD-6221-41E3-BC11-C8612B1F513E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6073058" y="4226487"/>
                    <a:ext cx="332987" cy="2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1F8207B7-EF2F-2F45-69BD-B1E0FFB2AB9C}"/>
                      </a:ext>
                    </a:extLst>
                  </p14:cNvPr>
                  <p14:cNvContentPartPr/>
                  <p14:nvPr/>
                </p14:nvContentPartPr>
                <p14:xfrm>
                  <a:off x="6366077" y="4319703"/>
                  <a:ext cx="199440" cy="964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D294EFD4-28E4-446D-BADB-841F050ADB1F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6357822" y="4311827"/>
                    <a:ext cx="215620" cy="11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F00D02E7-16A4-E254-86A2-B91B4236A794}"/>
                      </a:ext>
                    </a:extLst>
                  </p14:cNvPr>
                  <p14:cNvContentPartPr/>
                  <p14:nvPr/>
                </p14:nvContentPartPr>
                <p14:xfrm>
                  <a:off x="6605117" y="4113423"/>
                  <a:ext cx="78120" cy="3096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2799B29-13B7-4BF8-96A9-3D89911BC920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6596842" y="4105527"/>
                    <a:ext cx="94340" cy="3257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ABB167C0-1C18-40CD-A664-7782A8E39B08}"/>
                      </a:ext>
                    </a:extLst>
                  </p14:cNvPr>
                  <p14:cNvContentPartPr/>
                  <p14:nvPr/>
                </p14:nvContentPartPr>
                <p14:xfrm>
                  <a:off x="5833997" y="4635423"/>
                  <a:ext cx="205920" cy="1407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C6ADD6A4-E7CA-4F18-B233-80C5670DAA62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5825734" y="4627201"/>
                    <a:ext cx="222116" cy="1568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2EB2725B-8C09-5D49-9F06-D6F89F4D93EE}"/>
                      </a:ext>
                    </a:extLst>
                  </p14:cNvPr>
                  <p14:cNvContentPartPr/>
                  <p14:nvPr/>
                </p14:nvContentPartPr>
                <p14:xfrm>
                  <a:off x="5844797" y="4630383"/>
                  <a:ext cx="172080" cy="1159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6781034C-448A-48AA-AE6F-B550A31B69A8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5836870" y="4622502"/>
                    <a:ext cx="188264" cy="13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04580C42-2B2E-14E7-1417-CA218C24198C}"/>
                      </a:ext>
                    </a:extLst>
                  </p14:cNvPr>
                  <p14:cNvContentPartPr/>
                  <p14:nvPr/>
                </p14:nvContentPartPr>
                <p14:xfrm>
                  <a:off x="6109037" y="4511583"/>
                  <a:ext cx="148320" cy="2728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738F2E64-AC46-4449-8441-A8D532D6441F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6100779" y="4503364"/>
                    <a:ext cx="164506" cy="2889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0A1E2AD7-9B5A-4CCA-8182-FD45B267D2F5}"/>
                      </a:ext>
                    </a:extLst>
                  </p14:cNvPr>
                  <p14:cNvContentPartPr/>
                  <p14:nvPr/>
                </p14:nvContentPartPr>
                <p14:xfrm>
                  <a:off x="6099317" y="4687983"/>
                  <a:ext cx="73440" cy="133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4E04FF6C-7BF2-4D9C-B9C3-40A437969A86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6091047" y="4679658"/>
                    <a:ext cx="89650" cy="296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2290FD1E-0CCF-C859-F836-C6A07F5A4FCC}"/>
                      </a:ext>
                    </a:extLst>
                  </p14:cNvPr>
                  <p14:cNvContentPartPr/>
                  <p14:nvPr/>
                </p14:nvContentPartPr>
                <p14:xfrm>
                  <a:off x="6284717" y="4602663"/>
                  <a:ext cx="30240" cy="1602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1A323A40-CE2B-4751-903F-F0A397D5DF78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6276828" y="4594439"/>
                    <a:ext cx="46346" cy="1763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3D131C2A-4352-DF1B-C30B-3CE41D431811}"/>
                      </a:ext>
                    </a:extLst>
                  </p14:cNvPr>
                  <p14:cNvContentPartPr/>
                  <p14:nvPr/>
                </p14:nvContentPartPr>
                <p14:xfrm>
                  <a:off x="6314597" y="4565583"/>
                  <a:ext cx="222120" cy="1810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2CCB4F5-8C53-4082-9622-113D468408F1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6306346" y="4557367"/>
                    <a:ext cx="238292" cy="1971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8A8A413D-A1D8-AE3A-0842-CFB93B491025}"/>
                      </a:ext>
                    </a:extLst>
                  </p14:cNvPr>
                  <p14:cNvContentPartPr/>
                  <p14:nvPr/>
                </p14:nvContentPartPr>
                <p14:xfrm>
                  <a:off x="6570917" y="4535703"/>
                  <a:ext cx="277920" cy="2142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4E191EC0-1BB6-4C7A-BC20-0ED67D236023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6562986" y="4527806"/>
                    <a:ext cx="294113" cy="2303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8096FCAA-EB13-7D8A-2746-A31D56E7F745}"/>
                      </a:ext>
                    </a:extLst>
                  </p14:cNvPr>
                  <p14:cNvContentPartPr/>
                  <p14:nvPr/>
                </p14:nvContentPartPr>
                <p14:xfrm>
                  <a:off x="7767197" y="1852263"/>
                  <a:ext cx="197280" cy="4053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39A5ED8D-AEB6-48F8-AE53-C0C8C6E7F7BF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7759266" y="1844044"/>
                    <a:ext cx="213472" cy="4214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EC0D9B2F-EFCA-9F2F-5679-ACE48D176133}"/>
                      </a:ext>
                    </a:extLst>
                  </p14:cNvPr>
                  <p14:cNvContentPartPr/>
                  <p14:nvPr/>
                </p14:nvContentPartPr>
                <p14:xfrm>
                  <a:off x="7955477" y="1502703"/>
                  <a:ext cx="40320" cy="2041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3A65BBCC-9E76-40AE-BD96-B7D708620C89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7947545" y="1494814"/>
                    <a:ext cx="56514" cy="220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2F9305BB-9DD1-30F6-13FD-C4B832EAC3F4}"/>
                      </a:ext>
                    </a:extLst>
                  </p14:cNvPr>
                  <p14:cNvContentPartPr/>
                  <p14:nvPr/>
                </p14:nvContentPartPr>
                <p14:xfrm>
                  <a:off x="7817957" y="1517103"/>
                  <a:ext cx="271800" cy="507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72D7A3EC-F2AB-42B7-9719-49389397B769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7809701" y="1509192"/>
                    <a:ext cx="287983" cy="669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22F5F31B-3CB9-5CAC-D356-5AD626601FE1}"/>
                      </a:ext>
                    </a:extLst>
                  </p14:cNvPr>
                  <p14:cNvContentPartPr/>
                  <p14:nvPr/>
                </p14:nvContentPartPr>
                <p14:xfrm>
                  <a:off x="7911557" y="1683063"/>
                  <a:ext cx="158760" cy="432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9C3E8183-3F67-45C5-8A9A-76C1E2D7631C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7903619" y="1675148"/>
                    <a:ext cx="174967" cy="593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D8EC8A41-FB56-572A-E2CD-C7467B04B35C}"/>
                      </a:ext>
                    </a:extLst>
                  </p14:cNvPr>
                  <p14:cNvContentPartPr/>
                  <p14:nvPr/>
                </p14:nvContentPartPr>
                <p14:xfrm>
                  <a:off x="8097677" y="1654263"/>
                  <a:ext cx="225000" cy="208080"/>
                </p14:xfrm>
              </p:contentPart>
            </mc:Choice>
            <mc:Fallback xmlns="">
              <p:pic>
                <p:nvPicPr>
                  <p:cNvPr id="44032" name="Ink 44031">
                    <a:extLst>
                      <a:ext uri="{FF2B5EF4-FFF2-40B4-BE49-F238E27FC236}">
                        <a16:creationId xmlns:a16="http://schemas.microsoft.com/office/drawing/2014/main" id="{1D9846F8-2808-4B89-89BB-D2ED87C858F7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8089747" y="1646374"/>
                    <a:ext cx="241189" cy="2241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B1B3F002-5878-3ACC-36B7-2BD523CEAAD7}"/>
                      </a:ext>
                    </a:extLst>
                  </p14:cNvPr>
                  <p14:cNvContentPartPr/>
                  <p14:nvPr/>
                </p14:nvContentPartPr>
                <p14:xfrm>
                  <a:off x="8078597" y="2453463"/>
                  <a:ext cx="24840" cy="233640"/>
                </p14:xfrm>
              </p:contentPart>
            </mc:Choice>
            <mc:Fallback xmlns="">
              <p:pic>
                <p:nvPicPr>
                  <p:cNvPr id="44033" name="Ink 44032">
                    <a:extLst>
                      <a:ext uri="{FF2B5EF4-FFF2-40B4-BE49-F238E27FC236}">
                        <a16:creationId xmlns:a16="http://schemas.microsoft.com/office/drawing/2014/main" id="{1CDD3215-66F3-4174-976A-FC8FAE8EB8BD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8070317" y="2445248"/>
                    <a:ext cx="41069" cy="2497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C84A881C-3EB5-2859-F01C-58D34C65726E}"/>
                      </a:ext>
                    </a:extLst>
                  </p14:cNvPr>
                  <p14:cNvContentPartPr/>
                  <p14:nvPr/>
                </p14:nvContentPartPr>
                <p14:xfrm>
                  <a:off x="7972037" y="2553183"/>
                  <a:ext cx="218880" cy="57960"/>
                </p14:xfrm>
              </p:contentPart>
            </mc:Choice>
            <mc:Fallback xmlns="">
              <p:pic>
                <p:nvPicPr>
                  <p:cNvPr id="44036" name="Ink 44035">
                    <a:extLst>
                      <a:ext uri="{FF2B5EF4-FFF2-40B4-BE49-F238E27FC236}">
                        <a16:creationId xmlns:a16="http://schemas.microsoft.com/office/drawing/2014/main" id="{15792161-631D-4A84-A6B7-BFADFFBFD49C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7963784" y="2545324"/>
                    <a:ext cx="235057" cy="740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78C54B92-6177-FBDE-1DF2-EFDEE9048D5D}"/>
                      </a:ext>
                    </a:extLst>
                  </p14:cNvPr>
                  <p14:cNvContentPartPr/>
                  <p14:nvPr/>
                </p14:nvContentPartPr>
                <p14:xfrm>
                  <a:off x="7903997" y="3494943"/>
                  <a:ext cx="372240" cy="24480"/>
                </p14:xfrm>
              </p:contentPart>
            </mc:Choice>
            <mc:Fallback xmlns="">
              <p:pic>
                <p:nvPicPr>
                  <p:cNvPr id="44037" name="Ink 44036">
                    <a:extLst>
                      <a:ext uri="{FF2B5EF4-FFF2-40B4-BE49-F238E27FC236}">
                        <a16:creationId xmlns:a16="http://schemas.microsoft.com/office/drawing/2014/main" id="{481F9F87-88F2-4E3C-8C53-9ED39774D708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7896077" y="3486673"/>
                    <a:ext cx="388410" cy="406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CD57C131-DEC9-C843-BFE1-6D53B2543D08}"/>
                      </a:ext>
                    </a:extLst>
                  </p14:cNvPr>
                  <p14:cNvContentPartPr/>
                  <p14:nvPr/>
                </p14:nvContentPartPr>
                <p14:xfrm>
                  <a:off x="8018117" y="2971863"/>
                  <a:ext cx="226080" cy="216720"/>
                </p14:xfrm>
              </p:contentPart>
            </mc:Choice>
            <mc:Fallback xmlns="">
              <p:pic>
                <p:nvPicPr>
                  <p:cNvPr id="44038" name="Ink 44037">
                    <a:extLst>
                      <a:ext uri="{FF2B5EF4-FFF2-40B4-BE49-F238E27FC236}">
                        <a16:creationId xmlns:a16="http://schemas.microsoft.com/office/drawing/2014/main" id="{5F6B28FA-6E65-4C98-A5B8-38062BB17A25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8010196" y="2963654"/>
                    <a:ext cx="242252" cy="232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14C7CCE7-F486-EDBC-9ED4-40AC1D79B8C3}"/>
                      </a:ext>
                    </a:extLst>
                  </p14:cNvPr>
                  <p14:cNvContentPartPr/>
                  <p14:nvPr/>
                </p14:nvContentPartPr>
                <p14:xfrm>
                  <a:off x="8247077" y="3132063"/>
                  <a:ext cx="213840" cy="145440"/>
                </p14:xfrm>
              </p:contentPart>
            </mc:Choice>
            <mc:Fallback xmlns="">
              <p:pic>
                <p:nvPicPr>
                  <p:cNvPr id="44039" name="Ink 44038">
                    <a:extLst>
                      <a:ext uri="{FF2B5EF4-FFF2-40B4-BE49-F238E27FC236}">
                        <a16:creationId xmlns:a16="http://schemas.microsoft.com/office/drawing/2014/main" id="{CC7A62E2-49B5-4A2E-A54F-3DB737053FC9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8239145" y="3123837"/>
                    <a:ext cx="230035" cy="161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FE92B6C6-B560-AA58-4F3D-DDE879D46DAE}"/>
                      </a:ext>
                    </a:extLst>
                  </p14:cNvPr>
                  <p14:cNvContentPartPr/>
                  <p14:nvPr/>
                </p14:nvContentPartPr>
                <p14:xfrm>
                  <a:off x="4261877" y="2438703"/>
                  <a:ext cx="306720" cy="140040"/>
                </p14:xfrm>
              </p:contentPart>
            </mc:Choice>
            <mc:Fallback xmlns="">
              <p:pic>
                <p:nvPicPr>
                  <p:cNvPr id="44043" name="Ink 44042">
                    <a:extLst>
                      <a:ext uri="{FF2B5EF4-FFF2-40B4-BE49-F238E27FC236}">
                        <a16:creationId xmlns:a16="http://schemas.microsoft.com/office/drawing/2014/main" id="{8CF50F90-0C35-4EDC-A13A-9ADEAAFB684D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4253623" y="2430813"/>
                    <a:ext cx="322898" cy="1561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8436C8E7-8728-698D-D3A3-B7C50524C95B}"/>
                      </a:ext>
                    </a:extLst>
                  </p14:cNvPr>
                  <p14:cNvContentPartPr/>
                  <p14:nvPr/>
                </p14:nvContentPartPr>
                <p14:xfrm>
                  <a:off x="4670837" y="2370663"/>
                  <a:ext cx="65520" cy="149400"/>
                </p14:xfrm>
              </p:contentPart>
            </mc:Choice>
            <mc:Fallback xmlns="">
              <p:pic>
                <p:nvPicPr>
                  <p:cNvPr id="44044" name="Ink 44043">
                    <a:extLst>
                      <a:ext uri="{FF2B5EF4-FFF2-40B4-BE49-F238E27FC236}">
                        <a16:creationId xmlns:a16="http://schemas.microsoft.com/office/drawing/2014/main" id="{21002568-00E4-48DD-B937-65E304309497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4662606" y="2362436"/>
                    <a:ext cx="81653" cy="165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9E158C26-A719-3186-2BF5-4FAD4491A32E}"/>
                      </a:ext>
                    </a:extLst>
                  </p14:cNvPr>
                  <p14:cNvContentPartPr/>
                  <p14:nvPr/>
                </p14:nvContentPartPr>
                <p14:xfrm>
                  <a:off x="4603157" y="2364543"/>
                  <a:ext cx="186120" cy="75960"/>
                </p14:xfrm>
              </p:contentPart>
            </mc:Choice>
            <mc:Fallback xmlns="">
              <p:pic>
                <p:nvPicPr>
                  <p:cNvPr id="44045" name="Ink 44044">
                    <a:extLst>
                      <a:ext uri="{FF2B5EF4-FFF2-40B4-BE49-F238E27FC236}">
                        <a16:creationId xmlns:a16="http://schemas.microsoft.com/office/drawing/2014/main" id="{350523E0-923E-4515-84C3-7911B43F998A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4594907" y="2356322"/>
                    <a:ext cx="202290" cy="920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ECE45C09-DD7A-35D5-B297-F43A5BB376F0}"/>
                      </a:ext>
                    </a:extLst>
                  </p14:cNvPr>
                  <p14:cNvContentPartPr/>
                  <p14:nvPr/>
                </p14:nvContentPartPr>
                <p14:xfrm>
                  <a:off x="4670837" y="2489103"/>
                  <a:ext cx="147600" cy="51480"/>
                </p14:xfrm>
              </p:contentPart>
            </mc:Choice>
            <mc:Fallback xmlns="">
              <p:pic>
                <p:nvPicPr>
                  <p:cNvPr id="44046" name="Ink 44045">
                    <a:extLst>
                      <a:ext uri="{FF2B5EF4-FFF2-40B4-BE49-F238E27FC236}">
                        <a16:creationId xmlns:a16="http://schemas.microsoft.com/office/drawing/2014/main" id="{1FCDF34D-4F2D-4A91-A925-8DAC4772714B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4662582" y="2481183"/>
                    <a:ext cx="163780" cy="67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B0DA1DAE-8D6F-74E3-74A3-695C78D1957A}"/>
                      </a:ext>
                    </a:extLst>
                  </p14:cNvPr>
                  <p14:cNvContentPartPr/>
                  <p14:nvPr/>
                </p14:nvContentPartPr>
                <p14:xfrm>
                  <a:off x="4863077" y="2467863"/>
                  <a:ext cx="263880" cy="79200"/>
                </p14:xfrm>
              </p:contentPart>
            </mc:Choice>
            <mc:Fallback xmlns="">
              <p:pic>
                <p:nvPicPr>
                  <p:cNvPr id="44047" name="Ink 44046">
                    <a:extLst>
                      <a:ext uri="{FF2B5EF4-FFF2-40B4-BE49-F238E27FC236}">
                        <a16:creationId xmlns:a16="http://schemas.microsoft.com/office/drawing/2014/main" id="{6C8B32CC-DF9D-4C09-8AAF-915243C45B75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4855151" y="2459976"/>
                    <a:ext cx="280063" cy="9530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A022409-B492-5D37-1155-CFC37FF28A43}"/>
                </a:ext>
              </a:extLst>
            </p:cNvPr>
            <p:cNvGrpSpPr/>
            <p:nvPr/>
          </p:nvGrpSpPr>
          <p:grpSpPr>
            <a:xfrm>
              <a:off x="5013917" y="2804823"/>
              <a:ext cx="557640" cy="406080"/>
              <a:chOff x="5013917" y="2804823"/>
              <a:chExt cx="557640" cy="406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5DCC8121-90DF-5BDB-2AD9-97DE4D4F36E2}"/>
                      </a:ext>
                    </a:extLst>
                  </p14:cNvPr>
                  <p14:cNvContentPartPr/>
                  <p14:nvPr/>
                </p14:nvContentPartPr>
                <p14:xfrm>
                  <a:off x="5015717" y="3076263"/>
                  <a:ext cx="77040" cy="134640"/>
                </p14:xfrm>
              </p:contentPart>
            </mc:Choice>
            <mc:Fallback xmlns="">
              <p:pic>
                <p:nvPicPr>
                  <p:cNvPr id="44049" name="Ink 44048">
                    <a:extLst>
                      <a:ext uri="{FF2B5EF4-FFF2-40B4-BE49-F238E27FC236}">
                        <a16:creationId xmlns:a16="http://schemas.microsoft.com/office/drawing/2014/main" id="{0AFD5851-DE66-4D0A-8DC6-F42451ACA0DB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5007782" y="3068382"/>
                    <a:ext cx="93242" cy="1507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079C4201-8F2E-DD3A-4814-BC199B63E70F}"/>
                      </a:ext>
                    </a:extLst>
                  </p14:cNvPr>
                  <p14:cNvContentPartPr/>
                  <p14:nvPr/>
                </p14:nvContentPartPr>
                <p14:xfrm>
                  <a:off x="5013917" y="2956383"/>
                  <a:ext cx="36720" cy="51120"/>
                </p14:xfrm>
              </p:contentPart>
            </mc:Choice>
            <mc:Fallback xmlns="">
              <p:pic>
                <p:nvPicPr>
                  <p:cNvPr id="44050" name="Ink 44049">
                    <a:extLst>
                      <a:ext uri="{FF2B5EF4-FFF2-40B4-BE49-F238E27FC236}">
                        <a16:creationId xmlns:a16="http://schemas.microsoft.com/office/drawing/2014/main" id="{545E02B4-CFA5-4CB1-9F84-6F1871EB8BE5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5005721" y="2948468"/>
                    <a:ext cx="52785" cy="672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2CFE8DF9-B680-868D-FA09-58725292DE96}"/>
                      </a:ext>
                    </a:extLst>
                  </p14:cNvPr>
                  <p14:cNvContentPartPr/>
                  <p14:nvPr/>
                </p14:nvContentPartPr>
                <p14:xfrm>
                  <a:off x="5135237" y="2849463"/>
                  <a:ext cx="179280" cy="159840"/>
                </p14:xfrm>
              </p:contentPart>
            </mc:Choice>
            <mc:Fallback xmlns="">
              <p:pic>
                <p:nvPicPr>
                  <p:cNvPr id="44051" name="Ink 44050">
                    <a:extLst>
                      <a:ext uri="{FF2B5EF4-FFF2-40B4-BE49-F238E27FC236}">
                        <a16:creationId xmlns:a16="http://schemas.microsoft.com/office/drawing/2014/main" id="{511C2077-29C0-4202-819B-45ABE9900641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5127298" y="2841570"/>
                    <a:ext cx="195488" cy="1759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F029AE5E-7A33-8C60-ADF3-915D3DDBE7CE}"/>
                      </a:ext>
                    </a:extLst>
                  </p14:cNvPr>
                  <p14:cNvContentPartPr/>
                  <p14:nvPr/>
                </p14:nvContentPartPr>
                <p14:xfrm>
                  <a:off x="5179877" y="2804823"/>
                  <a:ext cx="103320" cy="261360"/>
                </p14:xfrm>
              </p:contentPart>
            </mc:Choice>
            <mc:Fallback xmlns="">
              <p:pic>
                <p:nvPicPr>
                  <p:cNvPr id="44052" name="Ink 44051">
                    <a:extLst>
                      <a:ext uri="{FF2B5EF4-FFF2-40B4-BE49-F238E27FC236}">
                        <a16:creationId xmlns:a16="http://schemas.microsoft.com/office/drawing/2014/main" id="{2512A29A-FC3D-4748-8BE5-399BFBF23035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5171625" y="2796933"/>
                    <a:ext cx="119495" cy="2774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7E06AB02-68BB-3EF7-280B-778C36923CAA}"/>
                      </a:ext>
                    </a:extLst>
                  </p14:cNvPr>
                  <p14:cNvContentPartPr/>
                  <p14:nvPr/>
                </p14:nvContentPartPr>
                <p14:xfrm>
                  <a:off x="5320637" y="2967183"/>
                  <a:ext cx="250920" cy="83160"/>
                </p14:xfrm>
              </p:contentPart>
            </mc:Choice>
            <mc:Fallback xmlns="">
              <p:pic>
                <p:nvPicPr>
                  <p:cNvPr id="44053" name="Ink 44052">
                    <a:extLst>
                      <a:ext uri="{FF2B5EF4-FFF2-40B4-BE49-F238E27FC236}">
                        <a16:creationId xmlns:a16="http://schemas.microsoft.com/office/drawing/2014/main" id="{4314AD33-990F-4FE8-88DC-FCB47003C668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312383" y="2959294"/>
                    <a:ext cx="267098" cy="9926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445A0D7-881C-C086-48CA-E01FE417B351}"/>
                    </a:ext>
                  </a:extLst>
                </p14:cNvPr>
                <p14:cNvContentPartPr/>
                <p14:nvPr/>
              </p14:nvContentPartPr>
              <p14:xfrm>
                <a:off x="3471677" y="3170583"/>
                <a:ext cx="253440" cy="189360"/>
              </p14:xfrm>
            </p:contentPart>
          </mc:Choice>
          <mc:Fallback xmlns="">
            <p:pic>
              <p:nvPicPr>
                <p:cNvPr id="44055" name="Ink 44054">
                  <a:extLst>
                    <a:ext uri="{FF2B5EF4-FFF2-40B4-BE49-F238E27FC236}">
                      <a16:creationId xmlns:a16="http://schemas.microsoft.com/office/drawing/2014/main" id="{C1771ACA-F268-4C09-80EC-D89B06C9FBF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463416" y="3162364"/>
                  <a:ext cx="269631" cy="205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BA95DD2-2D2F-8438-F0F8-8494904FD3EB}"/>
                    </a:ext>
                  </a:extLst>
                </p14:cNvPr>
                <p14:cNvContentPartPr/>
                <p14:nvPr/>
              </p14:nvContentPartPr>
              <p14:xfrm>
                <a:off x="3568157" y="3322863"/>
                <a:ext cx="49320" cy="23040"/>
              </p14:xfrm>
            </p:contentPart>
          </mc:Choice>
          <mc:Fallback xmlns="">
            <p:pic>
              <p:nvPicPr>
                <p:cNvPr id="44056" name="Ink 44055">
                  <a:extLst>
                    <a:ext uri="{FF2B5EF4-FFF2-40B4-BE49-F238E27FC236}">
                      <a16:creationId xmlns:a16="http://schemas.microsoft.com/office/drawing/2014/main" id="{5F96FEC7-5FFF-42A4-A1F8-86C3033389B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559937" y="3314634"/>
                  <a:ext cx="65431" cy="39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1100712-4B78-CDA4-A769-7F00B0FAE1C7}"/>
                    </a:ext>
                  </a:extLst>
                </p14:cNvPr>
                <p14:cNvContentPartPr/>
                <p14:nvPr/>
              </p14:nvContentPartPr>
              <p14:xfrm>
                <a:off x="3560597" y="3338343"/>
                <a:ext cx="123480" cy="117000"/>
              </p14:xfrm>
            </p:contentPart>
          </mc:Choice>
          <mc:Fallback xmlns="">
            <p:pic>
              <p:nvPicPr>
                <p:cNvPr id="44057" name="Ink 44056">
                  <a:extLst>
                    <a:ext uri="{FF2B5EF4-FFF2-40B4-BE49-F238E27FC236}">
                      <a16:creationId xmlns:a16="http://schemas.microsoft.com/office/drawing/2014/main" id="{F6611B21-A2C4-4A2E-8ADD-73E81CF9E38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552343" y="3330104"/>
                  <a:ext cx="139658" cy="1331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131AEAB-9135-E723-19BD-1BA60EF1355F}"/>
                </a:ext>
              </a:extLst>
            </p:cNvPr>
            <p:cNvGrpSpPr/>
            <p:nvPr/>
          </p:nvGrpSpPr>
          <p:grpSpPr>
            <a:xfrm>
              <a:off x="3439637" y="1411623"/>
              <a:ext cx="605160" cy="384480"/>
              <a:chOff x="3439637" y="1411623"/>
              <a:chExt cx="605160" cy="384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AEB248DE-0C62-F3E1-3D75-5EC55D1EA961}"/>
                      </a:ext>
                    </a:extLst>
                  </p14:cNvPr>
                  <p14:cNvContentPartPr/>
                  <p14:nvPr/>
                </p14:nvContentPartPr>
                <p14:xfrm>
                  <a:off x="3439637" y="1644903"/>
                  <a:ext cx="106560" cy="151200"/>
                </p14:xfrm>
              </p:contentPart>
            </mc:Choice>
            <mc:Fallback xmlns="">
              <p:pic>
                <p:nvPicPr>
                  <p:cNvPr id="44058" name="Ink 44057">
                    <a:extLst>
                      <a:ext uri="{FF2B5EF4-FFF2-40B4-BE49-F238E27FC236}">
                        <a16:creationId xmlns:a16="http://schemas.microsoft.com/office/drawing/2014/main" id="{0D24C32A-351E-432C-B1B4-C4DCE2649A17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3431719" y="1637014"/>
                    <a:ext cx="122725" cy="1673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267A1118-DF6B-8B95-9534-247964D260EB}"/>
                      </a:ext>
                    </a:extLst>
                  </p14:cNvPr>
                  <p14:cNvContentPartPr/>
                  <p14:nvPr/>
                </p14:nvContentPartPr>
                <p14:xfrm>
                  <a:off x="3467717" y="1536903"/>
                  <a:ext cx="42120" cy="31680"/>
                </p14:xfrm>
              </p:contentPart>
            </mc:Choice>
            <mc:Fallback xmlns="">
              <p:pic>
                <p:nvPicPr>
                  <p:cNvPr id="44059" name="Ink 44058">
                    <a:extLst>
                      <a:ext uri="{FF2B5EF4-FFF2-40B4-BE49-F238E27FC236}">
                        <a16:creationId xmlns:a16="http://schemas.microsoft.com/office/drawing/2014/main" id="{BE9764F1-FC30-4149-B42E-1D112155996F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3459757" y="1528738"/>
                    <a:ext cx="58371" cy="476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5273EDE8-F331-CED6-DA99-C23CA71BE84B}"/>
                      </a:ext>
                    </a:extLst>
                  </p14:cNvPr>
                  <p14:cNvContentPartPr/>
                  <p14:nvPr/>
                </p14:nvContentPartPr>
                <p14:xfrm>
                  <a:off x="3615677" y="1442223"/>
                  <a:ext cx="207360" cy="205920"/>
                </p14:xfrm>
              </p:contentPart>
            </mc:Choice>
            <mc:Fallback xmlns="">
              <p:pic>
                <p:nvPicPr>
                  <p:cNvPr id="44060" name="Ink 44059">
                    <a:extLst>
                      <a:ext uri="{FF2B5EF4-FFF2-40B4-BE49-F238E27FC236}">
                        <a16:creationId xmlns:a16="http://schemas.microsoft.com/office/drawing/2014/main" id="{009F91E6-43CB-498D-B73B-E636AC6888AF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3607740" y="1433999"/>
                    <a:ext cx="223565" cy="2220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A5010D89-CABB-BA8D-A6C6-7DF941B13414}"/>
                      </a:ext>
                    </a:extLst>
                  </p14:cNvPr>
                  <p14:cNvContentPartPr/>
                  <p14:nvPr/>
                </p14:nvContentPartPr>
                <p14:xfrm>
                  <a:off x="3654917" y="1411623"/>
                  <a:ext cx="148320" cy="269280"/>
                </p14:xfrm>
              </p:contentPart>
            </mc:Choice>
            <mc:Fallback xmlns="">
              <p:pic>
                <p:nvPicPr>
                  <p:cNvPr id="44061" name="Ink 44060">
                    <a:extLst>
                      <a:ext uri="{FF2B5EF4-FFF2-40B4-BE49-F238E27FC236}">
                        <a16:creationId xmlns:a16="http://schemas.microsoft.com/office/drawing/2014/main" id="{87A9384F-DF02-4CFB-8A8C-820F0FED1E11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3646659" y="1403403"/>
                    <a:ext cx="164506" cy="2853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62574455-B8A8-F272-FFC6-62A77007A218}"/>
                      </a:ext>
                    </a:extLst>
                  </p14:cNvPr>
                  <p14:cNvContentPartPr/>
                  <p14:nvPr/>
                </p14:nvContentPartPr>
                <p14:xfrm>
                  <a:off x="3832397" y="1552743"/>
                  <a:ext cx="212400" cy="138960"/>
                </p14:xfrm>
              </p:contentPart>
            </mc:Choice>
            <mc:Fallback xmlns="">
              <p:pic>
                <p:nvPicPr>
                  <p:cNvPr id="44062" name="Ink 44061">
                    <a:extLst>
                      <a:ext uri="{FF2B5EF4-FFF2-40B4-BE49-F238E27FC236}">
                        <a16:creationId xmlns:a16="http://schemas.microsoft.com/office/drawing/2014/main" id="{7A158B88-EC13-4ED7-99EC-DD9AD674F2D1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3824469" y="1544530"/>
                    <a:ext cx="228586" cy="15505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EF63711-6438-19D5-76A1-BBACD48106A0}"/>
                </a:ext>
              </a:extLst>
            </p:cNvPr>
            <p:cNvGrpSpPr/>
            <p:nvPr/>
          </p:nvGrpSpPr>
          <p:grpSpPr>
            <a:xfrm>
              <a:off x="2113037" y="1505583"/>
              <a:ext cx="475560" cy="327240"/>
              <a:chOff x="2113037" y="1505583"/>
              <a:chExt cx="475560" cy="327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D17898A6-7982-28D9-C931-2483F374B89B}"/>
                      </a:ext>
                    </a:extLst>
                  </p14:cNvPr>
                  <p14:cNvContentPartPr/>
                  <p14:nvPr/>
                </p14:nvContentPartPr>
                <p14:xfrm>
                  <a:off x="2124557" y="1505583"/>
                  <a:ext cx="34200" cy="327240"/>
                </p14:xfrm>
              </p:contentPart>
            </mc:Choice>
            <mc:Fallback xmlns="">
              <p:pic>
                <p:nvPicPr>
                  <p:cNvPr id="44064" name="Ink 44063">
                    <a:extLst>
                      <a:ext uri="{FF2B5EF4-FFF2-40B4-BE49-F238E27FC236}">
                        <a16:creationId xmlns:a16="http://schemas.microsoft.com/office/drawing/2014/main" id="{EA5ADEA9-F73E-40B7-9F23-1C575B23802C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2116256" y="1497361"/>
                    <a:ext cx="50470" cy="3433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37DFCB40-BC63-BE0A-FBC5-85AD225DD1AF}"/>
                      </a:ext>
                    </a:extLst>
                  </p14:cNvPr>
                  <p14:cNvContentPartPr/>
                  <p14:nvPr/>
                </p14:nvContentPartPr>
                <p14:xfrm>
                  <a:off x="2113037" y="1512423"/>
                  <a:ext cx="200160" cy="252360"/>
                </p14:xfrm>
              </p:contentPart>
            </mc:Choice>
            <mc:Fallback xmlns="">
              <p:pic>
                <p:nvPicPr>
                  <p:cNvPr id="44065" name="Ink 44064">
                    <a:extLst>
                      <a:ext uri="{FF2B5EF4-FFF2-40B4-BE49-F238E27FC236}">
                        <a16:creationId xmlns:a16="http://schemas.microsoft.com/office/drawing/2014/main" id="{477E8EA3-E01C-4AC7-BB50-95AEF2A5A427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2104780" y="1504537"/>
                    <a:ext cx="216345" cy="2684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B377162A-9CB4-1CAF-9C05-FFCA1B4711D4}"/>
                      </a:ext>
                    </a:extLst>
                  </p14:cNvPr>
                  <p14:cNvContentPartPr/>
                  <p14:nvPr/>
                </p14:nvContentPartPr>
                <p14:xfrm>
                  <a:off x="2343077" y="1639503"/>
                  <a:ext cx="207000" cy="165960"/>
                </p14:xfrm>
              </p:contentPart>
            </mc:Choice>
            <mc:Fallback xmlns="">
              <p:pic>
                <p:nvPicPr>
                  <p:cNvPr id="44066" name="Ink 44065">
                    <a:extLst>
                      <a:ext uri="{FF2B5EF4-FFF2-40B4-BE49-F238E27FC236}">
                        <a16:creationId xmlns:a16="http://schemas.microsoft.com/office/drawing/2014/main" id="{DB2AE60F-D863-4623-92F3-BB66C6958766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2334823" y="1631616"/>
                    <a:ext cx="223177" cy="1820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EF62406B-8E8E-7166-5626-D3E52AFC5404}"/>
                      </a:ext>
                    </a:extLst>
                  </p14:cNvPr>
                  <p14:cNvContentPartPr/>
                  <p14:nvPr/>
                </p14:nvContentPartPr>
                <p14:xfrm>
                  <a:off x="2365757" y="1615743"/>
                  <a:ext cx="222840" cy="200880"/>
                </p14:xfrm>
              </p:contentPart>
            </mc:Choice>
            <mc:Fallback xmlns="">
              <p:pic>
                <p:nvPicPr>
                  <p:cNvPr id="44068" name="Ink 44067">
                    <a:extLst>
                      <a:ext uri="{FF2B5EF4-FFF2-40B4-BE49-F238E27FC236}">
                        <a16:creationId xmlns:a16="http://schemas.microsoft.com/office/drawing/2014/main" id="{EB26A7C0-EBC0-4D6E-A0CB-D7D9ABAA60BF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2357491" y="1607524"/>
                    <a:ext cx="239041" cy="21699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0924686-83D5-61FD-582E-8D1B4173C8B2}"/>
                </a:ext>
              </a:extLst>
            </p:cNvPr>
            <p:cNvGrpSpPr/>
            <p:nvPr/>
          </p:nvGrpSpPr>
          <p:grpSpPr>
            <a:xfrm>
              <a:off x="1308797" y="2459223"/>
              <a:ext cx="218880" cy="286560"/>
              <a:chOff x="1308797" y="2459223"/>
              <a:chExt cx="218880" cy="286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04A83468-9D68-30C8-3B88-FA50A46BE811}"/>
                      </a:ext>
                    </a:extLst>
                  </p14:cNvPr>
                  <p14:cNvContentPartPr/>
                  <p14:nvPr/>
                </p14:nvContentPartPr>
                <p14:xfrm>
                  <a:off x="1443437" y="2459223"/>
                  <a:ext cx="28800" cy="286560"/>
                </p14:xfrm>
              </p:contentPart>
            </mc:Choice>
            <mc:Fallback xmlns="">
              <p:pic>
                <p:nvPicPr>
                  <p:cNvPr id="44070" name="Ink 44069">
                    <a:extLst>
                      <a:ext uri="{FF2B5EF4-FFF2-40B4-BE49-F238E27FC236}">
                        <a16:creationId xmlns:a16="http://schemas.microsoft.com/office/drawing/2014/main" id="{78A7F290-CE90-46B0-82D6-97A9770958D2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1435255" y="2451327"/>
                    <a:ext cx="44836" cy="3026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32B95E3D-BAEF-4396-66A1-7E7F1D54FD34}"/>
                      </a:ext>
                    </a:extLst>
                  </p14:cNvPr>
                  <p14:cNvContentPartPr/>
                  <p14:nvPr/>
                </p14:nvContentPartPr>
                <p14:xfrm>
                  <a:off x="1308797" y="2581983"/>
                  <a:ext cx="218880" cy="107280"/>
                </p14:xfrm>
              </p:contentPart>
            </mc:Choice>
            <mc:Fallback xmlns="">
              <p:pic>
                <p:nvPicPr>
                  <p:cNvPr id="44071" name="Ink 44070">
                    <a:extLst>
                      <a:ext uri="{FF2B5EF4-FFF2-40B4-BE49-F238E27FC236}">
                        <a16:creationId xmlns:a16="http://schemas.microsoft.com/office/drawing/2014/main" id="{B3DC0CAD-48B4-4404-AF3A-3CED5EB80030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1300874" y="2573756"/>
                    <a:ext cx="235057" cy="12340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D2755D9-2E3A-A76C-CBFC-3E10AEB447A0}"/>
                    </a:ext>
                  </a:extLst>
                </p14:cNvPr>
                <p14:cNvContentPartPr/>
                <p14:nvPr/>
              </p14:nvContentPartPr>
              <p14:xfrm>
                <a:off x="1276397" y="3462903"/>
                <a:ext cx="331200" cy="93240"/>
              </p14:xfrm>
            </p:contentPart>
          </mc:Choice>
          <mc:Fallback xmlns="">
            <p:pic>
              <p:nvPicPr>
                <p:cNvPr id="44072" name="Ink 44071">
                  <a:extLst>
                    <a:ext uri="{FF2B5EF4-FFF2-40B4-BE49-F238E27FC236}">
                      <a16:creationId xmlns:a16="http://schemas.microsoft.com/office/drawing/2014/main" id="{44F2F3A2-D638-42CE-BE9B-A5C027D5372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268142" y="3454666"/>
                  <a:ext cx="347380" cy="10938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E908B1D-0AD7-5E62-BF45-67895E062EED}"/>
                </a:ext>
              </a:extLst>
            </p:cNvPr>
            <p:cNvGrpSpPr/>
            <p:nvPr/>
          </p:nvGrpSpPr>
          <p:grpSpPr>
            <a:xfrm>
              <a:off x="1305557" y="2988423"/>
              <a:ext cx="233280" cy="252360"/>
              <a:chOff x="1305557" y="2988423"/>
              <a:chExt cx="233280" cy="252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ADCEFE9B-B558-CCA3-70AD-00889BA9A61F}"/>
                      </a:ext>
                    </a:extLst>
                  </p14:cNvPr>
                  <p14:cNvContentPartPr/>
                  <p14:nvPr/>
                </p14:nvContentPartPr>
                <p14:xfrm>
                  <a:off x="1305557" y="2988423"/>
                  <a:ext cx="189000" cy="221400"/>
                </p14:xfrm>
              </p:contentPart>
            </mc:Choice>
            <mc:Fallback xmlns="">
              <p:pic>
                <p:nvPicPr>
                  <p:cNvPr id="44073" name="Ink 44072">
                    <a:extLst>
                      <a:ext uri="{FF2B5EF4-FFF2-40B4-BE49-F238E27FC236}">
                        <a16:creationId xmlns:a16="http://schemas.microsoft.com/office/drawing/2014/main" id="{BD39995E-8FD9-4A60-BE2C-BEF1F5551A42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1297627" y="2980539"/>
                    <a:ext cx="205191" cy="2374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C1EBFE87-0A4E-319D-303E-6D645A9E1300}"/>
                      </a:ext>
                    </a:extLst>
                  </p14:cNvPr>
                  <p14:cNvContentPartPr/>
                  <p14:nvPr/>
                </p14:nvContentPartPr>
                <p14:xfrm>
                  <a:off x="1524077" y="3062223"/>
                  <a:ext cx="14760" cy="178560"/>
                </p14:xfrm>
              </p:contentPart>
            </mc:Choice>
            <mc:Fallback xmlns="">
              <p:pic>
                <p:nvPicPr>
                  <p:cNvPr id="44074" name="Ink 44073">
                    <a:extLst>
                      <a:ext uri="{FF2B5EF4-FFF2-40B4-BE49-F238E27FC236}">
                        <a16:creationId xmlns:a16="http://schemas.microsoft.com/office/drawing/2014/main" id="{4E82D8F7-D788-4419-86B2-F767AAC3405A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1516205" y="3054017"/>
                    <a:ext cx="30832" cy="19464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8EA6E06-ABA8-A2C9-066D-646269975FCF}"/>
                </a:ext>
              </a:extLst>
            </p:cNvPr>
            <p:cNvGrpSpPr/>
            <p:nvPr/>
          </p:nvGrpSpPr>
          <p:grpSpPr>
            <a:xfrm>
              <a:off x="904517" y="1611783"/>
              <a:ext cx="622800" cy="703800"/>
              <a:chOff x="904517" y="1611783"/>
              <a:chExt cx="622800" cy="703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3F150410-2B01-2EC3-B8B1-1C909B676297}"/>
                      </a:ext>
                    </a:extLst>
                  </p14:cNvPr>
                  <p14:cNvContentPartPr/>
                  <p14:nvPr/>
                </p14:nvContentPartPr>
                <p14:xfrm>
                  <a:off x="1291877" y="1954863"/>
                  <a:ext cx="235440" cy="360720"/>
                </p14:xfrm>
              </p:contentPart>
            </mc:Choice>
            <mc:Fallback xmlns="">
              <p:pic>
                <p:nvPicPr>
                  <p:cNvPr id="44075" name="Ink 44074">
                    <a:extLst>
                      <a:ext uri="{FF2B5EF4-FFF2-40B4-BE49-F238E27FC236}">
                        <a16:creationId xmlns:a16="http://schemas.microsoft.com/office/drawing/2014/main" id="{F9393572-7FA5-464C-B380-AF3B1BDA98F9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1283952" y="1946642"/>
                    <a:ext cx="251620" cy="3768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6B40C27D-BF90-2A32-BDBE-5353A5163202}"/>
                      </a:ext>
                    </a:extLst>
                  </p14:cNvPr>
                  <p14:cNvContentPartPr/>
                  <p14:nvPr/>
                </p14:nvContentPartPr>
                <p14:xfrm>
                  <a:off x="1024037" y="1657143"/>
                  <a:ext cx="8640" cy="218160"/>
                </p14:xfrm>
              </p:contentPart>
            </mc:Choice>
            <mc:Fallback xmlns="">
              <p:pic>
                <p:nvPicPr>
                  <p:cNvPr id="44076" name="Ink 44075">
                    <a:extLst>
                      <a:ext uri="{FF2B5EF4-FFF2-40B4-BE49-F238E27FC236}">
                        <a16:creationId xmlns:a16="http://schemas.microsoft.com/office/drawing/2014/main" id="{9EBE3184-B5B0-4704-BBD9-55C910EBD554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1016037" y="1648917"/>
                    <a:ext cx="24320" cy="2342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7275B3A5-050B-3840-1041-35014B14AD19}"/>
                      </a:ext>
                    </a:extLst>
                  </p14:cNvPr>
                  <p14:cNvContentPartPr/>
                  <p14:nvPr/>
                </p14:nvContentPartPr>
                <p14:xfrm>
                  <a:off x="904517" y="1611783"/>
                  <a:ext cx="226080" cy="164880"/>
                </p14:xfrm>
              </p:contentPart>
            </mc:Choice>
            <mc:Fallback xmlns="">
              <p:pic>
                <p:nvPicPr>
                  <p:cNvPr id="44077" name="Ink 44076">
                    <a:extLst>
                      <a:ext uri="{FF2B5EF4-FFF2-40B4-BE49-F238E27FC236}">
                        <a16:creationId xmlns:a16="http://schemas.microsoft.com/office/drawing/2014/main" id="{A53FC423-D1B8-444F-AFFA-6CF9E214F0B4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896266" y="1603555"/>
                    <a:ext cx="242252" cy="1810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8F953B13-011C-008C-C451-DA300639DD32}"/>
                      </a:ext>
                    </a:extLst>
                  </p14:cNvPr>
                  <p14:cNvContentPartPr/>
                  <p14:nvPr/>
                </p14:nvContentPartPr>
                <p14:xfrm>
                  <a:off x="916037" y="1823103"/>
                  <a:ext cx="173160" cy="96840"/>
                </p14:xfrm>
              </p:contentPart>
            </mc:Choice>
            <mc:Fallback xmlns="">
              <p:pic>
                <p:nvPicPr>
                  <p:cNvPr id="44078" name="Ink 44077">
                    <a:extLst>
                      <a:ext uri="{FF2B5EF4-FFF2-40B4-BE49-F238E27FC236}">
                        <a16:creationId xmlns:a16="http://schemas.microsoft.com/office/drawing/2014/main" id="{412971DC-3DFD-41AE-ACEA-41AF992C7BC6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908106" y="1814896"/>
                    <a:ext cx="189352" cy="112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AEDF1D3A-BAA4-BBB1-A887-5260AEC03E63}"/>
                      </a:ext>
                    </a:extLst>
                  </p14:cNvPr>
                  <p14:cNvContentPartPr/>
                  <p14:nvPr/>
                </p14:nvContentPartPr>
                <p14:xfrm>
                  <a:off x="1159397" y="1781343"/>
                  <a:ext cx="7200" cy="180000"/>
                </p14:xfrm>
              </p:contentPart>
            </mc:Choice>
            <mc:Fallback xmlns="">
              <p:pic>
                <p:nvPicPr>
                  <p:cNvPr id="44079" name="Ink 44078">
                    <a:extLst>
                      <a:ext uri="{FF2B5EF4-FFF2-40B4-BE49-F238E27FC236}">
                        <a16:creationId xmlns:a16="http://schemas.microsoft.com/office/drawing/2014/main" id="{04994FD2-6815-4A0B-9E91-AD60AFCB7FBD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1150826" y="1773445"/>
                    <a:ext cx="24000" cy="19612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506DB93-6CDE-E2B7-0E47-E636468012E4}"/>
              </a:ext>
            </a:extLst>
          </p:cNvPr>
          <p:cNvGrpSpPr/>
          <p:nvPr/>
        </p:nvGrpSpPr>
        <p:grpSpPr>
          <a:xfrm>
            <a:off x="6781800" y="4572000"/>
            <a:ext cx="4419953" cy="1802766"/>
            <a:chOff x="6096000" y="4648200"/>
            <a:chExt cx="4419953" cy="180276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D6EFEFB-C8AE-A768-EB40-3527FC6CC076}"/>
                    </a:ext>
                  </a:extLst>
                </p14:cNvPr>
                <p14:cNvContentPartPr/>
                <p14:nvPr/>
              </p14:nvContentPartPr>
              <p14:xfrm>
                <a:off x="6340828" y="6345944"/>
                <a:ext cx="3747344" cy="105022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D6EFEFB-C8AE-A768-EB40-3527FC6CC07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31828" y="6336952"/>
                  <a:ext cx="3764984" cy="122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C2A68CA-026F-FB59-2BCE-A0E13D277545}"/>
                    </a:ext>
                  </a:extLst>
                </p14:cNvPr>
                <p14:cNvContentPartPr/>
                <p14:nvPr/>
              </p14:nvContentPartPr>
              <p14:xfrm>
                <a:off x="6414076" y="5026814"/>
                <a:ext cx="2168001" cy="360888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C2A68CA-026F-FB59-2BCE-A0E13D27754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405076" y="5017810"/>
                  <a:ext cx="2185642" cy="3785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9112E55-068B-7B03-2B51-48C2416754EE}"/>
                    </a:ext>
                  </a:extLst>
                </p14:cNvPr>
                <p14:cNvContentPartPr/>
                <p14:nvPr/>
              </p14:nvContentPartPr>
              <p14:xfrm>
                <a:off x="6604052" y="5349907"/>
                <a:ext cx="334" cy="334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9112E55-068B-7B03-2B51-48C2416754E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595702" y="5341557"/>
                  <a:ext cx="16700" cy="16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BBFA7AE-775F-A766-DA3E-6AA3650FD120}"/>
                    </a:ext>
                  </a:extLst>
                </p14:cNvPr>
                <p14:cNvContentPartPr/>
                <p14:nvPr/>
              </p14:nvContentPartPr>
              <p14:xfrm>
                <a:off x="6096000" y="5728187"/>
                <a:ext cx="166898" cy="234126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BBFA7AE-775F-A766-DA3E-6AA3650FD12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86988" y="5719182"/>
                  <a:ext cx="184561" cy="251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D68687D-BBD7-4250-3A64-E9D8C3AD3E54}"/>
                    </a:ext>
                  </a:extLst>
                </p14:cNvPr>
                <p14:cNvContentPartPr/>
                <p14:nvPr/>
              </p14:nvContentPartPr>
              <p14:xfrm>
                <a:off x="6285976" y="5883045"/>
                <a:ext cx="55187" cy="147499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D68687D-BBD7-4250-3A64-E9D8C3AD3E5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277017" y="5874051"/>
                  <a:ext cx="72747" cy="165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254D112-70F3-C283-36B4-290CA60F78B7}"/>
                    </a:ext>
                  </a:extLst>
                </p14:cNvPr>
                <p14:cNvContentPartPr/>
                <p14:nvPr/>
              </p14:nvContentPartPr>
              <p14:xfrm>
                <a:off x="6143828" y="6150282"/>
                <a:ext cx="165226" cy="314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254D112-70F3-C283-36B4-290CA60F78B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134829" y="6141248"/>
                  <a:ext cx="182865" cy="49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78359A0-260C-5C0B-0948-DBD7BCF4F60F}"/>
                    </a:ext>
                  </a:extLst>
                </p14:cNvPr>
                <p14:cNvContentPartPr/>
                <p14:nvPr/>
              </p14:nvContentPartPr>
              <p14:xfrm>
                <a:off x="6166907" y="5429510"/>
                <a:ext cx="12375" cy="135124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78359A0-260C-5C0B-0948-DBD7BCF4F60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158068" y="5420502"/>
                  <a:ext cx="29700" cy="152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F934FDC-83E3-D25C-6AAA-0B2D8A208BC4}"/>
                    </a:ext>
                  </a:extLst>
                </p14:cNvPr>
                <p14:cNvContentPartPr/>
                <p14:nvPr/>
              </p14:nvContentPartPr>
              <p14:xfrm>
                <a:off x="6117740" y="5502089"/>
                <a:ext cx="132448" cy="21406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F934FDC-83E3-D25C-6AAA-0B2D8A208BC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108742" y="5493170"/>
                  <a:ext cx="150084" cy="38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0E03ED9-68C0-F75E-D360-80421117FFEF}"/>
                    </a:ext>
                  </a:extLst>
                </p14:cNvPr>
                <p14:cNvContentPartPr/>
                <p14:nvPr/>
              </p14:nvContentPartPr>
              <p14:xfrm>
                <a:off x="6579636" y="5162942"/>
                <a:ext cx="155192" cy="198338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0E03ED9-68C0-F75E-D360-80421117FFE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570634" y="5153943"/>
                  <a:ext cx="172836" cy="21597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0E3BCC64-B354-E465-EA6D-465C6566EC3D}"/>
                </a:ext>
              </a:extLst>
            </p:cNvPr>
            <p:cNvGrpSpPr/>
            <p:nvPr/>
          </p:nvGrpSpPr>
          <p:grpSpPr>
            <a:xfrm>
              <a:off x="6360227" y="4843862"/>
              <a:ext cx="270917" cy="191983"/>
              <a:chOff x="2250917" y="3200329"/>
              <a:chExt cx="291600" cy="20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37FA485F-24A6-D412-78F0-89B17ACA977C}"/>
                      </a:ext>
                    </a:extLst>
                  </p14:cNvPr>
                  <p14:cNvContentPartPr/>
                  <p14:nvPr/>
                </p14:nvContentPartPr>
                <p14:xfrm>
                  <a:off x="2385917" y="3203569"/>
                  <a:ext cx="15480" cy="133560"/>
                </p14:xfrm>
              </p:contentPart>
            </mc:Choice>
            <mc:Fallback xmlns="">
              <p:pic>
                <p:nvPicPr>
                  <p:cNvPr id="14336" name="Ink 14335">
                    <a:extLst>
                      <a:ext uri="{FF2B5EF4-FFF2-40B4-BE49-F238E27FC236}">
                        <a16:creationId xmlns:a16="http://schemas.microsoft.com/office/drawing/2014/main" id="{2E23EF3A-490D-4633-A70F-65681E0902F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378615" y="3196165"/>
                    <a:ext cx="29792" cy="148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28C3E45D-EC20-060F-781A-9AD507917E40}"/>
                      </a:ext>
                    </a:extLst>
                  </p14:cNvPr>
                  <p14:cNvContentPartPr/>
                  <p14:nvPr/>
                </p14:nvContentPartPr>
                <p14:xfrm>
                  <a:off x="2250917" y="3200329"/>
                  <a:ext cx="237960" cy="103680"/>
                </p14:xfrm>
              </p:contentPart>
            </mc:Choice>
            <mc:Fallback xmlns="">
              <p:pic>
                <p:nvPicPr>
                  <p:cNvPr id="14337" name="Ink 14336">
                    <a:extLst>
                      <a:ext uri="{FF2B5EF4-FFF2-40B4-BE49-F238E27FC236}">
                        <a16:creationId xmlns:a16="http://schemas.microsoft.com/office/drawing/2014/main" id="{874FEC6C-AF09-40B2-8405-F8054E6CBAD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243814" y="3193220"/>
                    <a:ext cx="252463" cy="118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533C361F-19BB-4E37-DD5A-EFA84E773EEE}"/>
                      </a:ext>
                    </a:extLst>
                  </p14:cNvPr>
                  <p14:cNvContentPartPr/>
                  <p14:nvPr/>
                </p14:nvContentPartPr>
                <p14:xfrm>
                  <a:off x="2296637" y="3330289"/>
                  <a:ext cx="160920" cy="50400"/>
                </p14:xfrm>
              </p:contentPart>
            </mc:Choice>
            <mc:Fallback xmlns="">
              <p:pic>
                <p:nvPicPr>
                  <p:cNvPr id="14342" name="Ink 14341">
                    <a:extLst>
                      <a:ext uri="{FF2B5EF4-FFF2-40B4-BE49-F238E27FC236}">
                        <a16:creationId xmlns:a16="http://schemas.microsoft.com/office/drawing/2014/main" id="{D8853DCE-0947-4649-9B26-98F4563A42D5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289538" y="3323215"/>
                    <a:ext cx="175415" cy="648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147954A6-CCD4-FD94-53DE-A621C9DC77FC}"/>
                      </a:ext>
                    </a:extLst>
                  </p14:cNvPr>
                  <p14:cNvContentPartPr/>
                  <p14:nvPr/>
                </p14:nvContentPartPr>
                <p14:xfrm>
                  <a:off x="2495717" y="3309409"/>
                  <a:ext cx="46800" cy="97560"/>
                </p14:xfrm>
              </p:contentPart>
            </mc:Choice>
            <mc:Fallback xmlns="">
              <p:pic>
                <p:nvPicPr>
                  <p:cNvPr id="14343" name="Ink 14342">
                    <a:extLst>
                      <a:ext uri="{FF2B5EF4-FFF2-40B4-BE49-F238E27FC236}">
                        <a16:creationId xmlns:a16="http://schemas.microsoft.com/office/drawing/2014/main" id="{CDC592A7-9346-4A4C-A356-4327B5551A2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488312" y="3302018"/>
                    <a:ext cx="61314" cy="1120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2683536D-6768-6B13-7A98-9581DEE2E2AF}"/>
                </a:ext>
              </a:extLst>
            </p:cNvPr>
            <p:cNvGrpSpPr/>
            <p:nvPr/>
          </p:nvGrpSpPr>
          <p:grpSpPr>
            <a:xfrm>
              <a:off x="8035562" y="4648200"/>
              <a:ext cx="324096" cy="287305"/>
              <a:chOff x="4054157" y="2989729"/>
              <a:chExt cx="348840" cy="309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D2B5065E-276F-DAC9-A1BA-60E88633F13A}"/>
                      </a:ext>
                    </a:extLst>
                  </p14:cNvPr>
                  <p14:cNvContentPartPr/>
                  <p14:nvPr/>
                </p14:nvContentPartPr>
                <p14:xfrm>
                  <a:off x="4054157" y="3096649"/>
                  <a:ext cx="232920" cy="202320"/>
                </p14:xfrm>
              </p:contentPart>
            </mc:Choice>
            <mc:Fallback xmlns="">
              <p:pic>
                <p:nvPicPr>
                  <p:cNvPr id="14345" name="Ink 14344">
                    <a:extLst>
                      <a:ext uri="{FF2B5EF4-FFF2-40B4-BE49-F238E27FC236}">
                        <a16:creationId xmlns:a16="http://schemas.microsoft.com/office/drawing/2014/main" id="{FEFFE95E-7B71-43CA-9154-0A902AA264B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046758" y="3089254"/>
                    <a:ext cx="247422" cy="216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307D4361-67CA-1304-BECA-10F925552F3C}"/>
                      </a:ext>
                    </a:extLst>
                  </p14:cNvPr>
                  <p14:cNvContentPartPr/>
                  <p14:nvPr/>
                </p14:nvContentPartPr>
                <p14:xfrm>
                  <a:off x="4117517" y="3218329"/>
                  <a:ext cx="175680" cy="17640"/>
                </p14:xfrm>
              </p:contentPart>
            </mc:Choice>
            <mc:Fallback xmlns="">
              <p:pic>
                <p:nvPicPr>
                  <p:cNvPr id="14346" name="Ink 14345">
                    <a:extLst>
                      <a:ext uri="{FF2B5EF4-FFF2-40B4-BE49-F238E27FC236}">
                        <a16:creationId xmlns:a16="http://schemas.microsoft.com/office/drawing/2014/main" id="{404CFD33-A682-473D-AFCC-C8CD4A2934D4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110419" y="3211153"/>
                    <a:ext cx="190172" cy="322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82CF86FD-1B68-9C18-54B4-4E8DB591904B}"/>
                      </a:ext>
                    </a:extLst>
                  </p14:cNvPr>
                  <p14:cNvContentPartPr/>
                  <p14:nvPr/>
                </p14:nvContentPartPr>
                <p14:xfrm>
                  <a:off x="4361237" y="2989729"/>
                  <a:ext cx="41760" cy="142560"/>
                </p14:xfrm>
              </p:contentPart>
            </mc:Choice>
            <mc:Fallback xmlns="">
              <p:pic>
                <p:nvPicPr>
                  <p:cNvPr id="14347" name="Ink 14346">
                    <a:extLst>
                      <a:ext uri="{FF2B5EF4-FFF2-40B4-BE49-F238E27FC236}">
                        <a16:creationId xmlns:a16="http://schemas.microsoft.com/office/drawing/2014/main" id="{34103CAF-5BBF-4CEB-8F34-4B6E80EDFFD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354129" y="2982631"/>
                    <a:ext cx="56272" cy="15705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CEFCA5A-FFA3-E2B0-3309-740E84635DAA}"/>
                </a:ext>
              </a:extLst>
            </p:cNvPr>
            <p:cNvGrpSpPr/>
            <p:nvPr/>
          </p:nvGrpSpPr>
          <p:grpSpPr>
            <a:xfrm>
              <a:off x="9763073" y="4826804"/>
              <a:ext cx="293326" cy="483971"/>
              <a:chOff x="5913557" y="3181969"/>
              <a:chExt cx="315720" cy="52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0722269A-4CB4-E46B-F4B3-79AF5868CD87}"/>
                      </a:ext>
                    </a:extLst>
                  </p14:cNvPr>
                  <p14:cNvContentPartPr/>
                  <p14:nvPr/>
                </p14:nvContentPartPr>
                <p14:xfrm>
                  <a:off x="5945957" y="3475729"/>
                  <a:ext cx="122760" cy="227160"/>
                </p14:xfrm>
              </p:contentPart>
            </mc:Choice>
            <mc:Fallback xmlns="">
              <p:pic>
                <p:nvPicPr>
                  <p:cNvPr id="14349" name="Ink 14348">
                    <a:extLst>
                      <a:ext uri="{FF2B5EF4-FFF2-40B4-BE49-F238E27FC236}">
                        <a16:creationId xmlns:a16="http://schemas.microsoft.com/office/drawing/2014/main" id="{4FF580B2-E526-4E8C-B950-E7BC68EA891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938858" y="3468344"/>
                    <a:ext cx="137255" cy="241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3495DE99-B0B8-873A-D96E-939E135C042D}"/>
                      </a:ext>
                    </a:extLst>
                  </p14:cNvPr>
                  <p14:cNvContentPartPr/>
                  <p14:nvPr/>
                </p14:nvContentPartPr>
                <p14:xfrm>
                  <a:off x="6013277" y="3181969"/>
                  <a:ext cx="31680" cy="139680"/>
                </p14:xfrm>
              </p:contentPart>
            </mc:Choice>
            <mc:Fallback xmlns="">
              <p:pic>
                <p:nvPicPr>
                  <p:cNvPr id="14350" name="Ink 14349">
                    <a:extLst>
                      <a:ext uri="{FF2B5EF4-FFF2-40B4-BE49-F238E27FC236}">
                        <a16:creationId xmlns:a16="http://schemas.microsoft.com/office/drawing/2014/main" id="{75248DA1-1ED0-4578-BC0D-5E06C7D86AE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006171" y="3174571"/>
                    <a:ext cx="46188" cy="1541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19F6EBAA-308B-9C1B-1CC1-E9DCB9968AF5}"/>
                      </a:ext>
                    </a:extLst>
                  </p14:cNvPr>
                  <p14:cNvContentPartPr/>
                  <p14:nvPr/>
                </p14:nvContentPartPr>
                <p14:xfrm>
                  <a:off x="5913557" y="3183049"/>
                  <a:ext cx="196920" cy="56880"/>
                </p14:xfrm>
              </p:contentPart>
            </mc:Choice>
            <mc:Fallback xmlns="">
              <p:pic>
                <p:nvPicPr>
                  <p:cNvPr id="14351" name="Ink 14350">
                    <a:extLst>
                      <a:ext uri="{FF2B5EF4-FFF2-40B4-BE49-F238E27FC236}">
                        <a16:creationId xmlns:a16="http://schemas.microsoft.com/office/drawing/2014/main" id="{4A05B9C9-AB70-43B3-8651-8BDA0D253753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906165" y="3175643"/>
                    <a:ext cx="211408" cy="713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5C27318E-369E-6950-D194-E720A4DAFBFB}"/>
                      </a:ext>
                    </a:extLst>
                  </p14:cNvPr>
                  <p14:cNvContentPartPr/>
                  <p14:nvPr/>
                </p14:nvContentPartPr>
                <p14:xfrm>
                  <a:off x="5931557" y="3290329"/>
                  <a:ext cx="119520" cy="38520"/>
                </p14:xfrm>
              </p:contentPart>
            </mc:Choice>
            <mc:Fallback xmlns="">
              <p:pic>
                <p:nvPicPr>
                  <p:cNvPr id="14352" name="Ink 14351">
                    <a:extLst>
                      <a:ext uri="{FF2B5EF4-FFF2-40B4-BE49-F238E27FC236}">
                        <a16:creationId xmlns:a16="http://schemas.microsoft.com/office/drawing/2014/main" id="{16F68B11-BA43-4866-BCBA-B2CFC79A0D6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24161" y="3282921"/>
                    <a:ext cx="134016" cy="530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C0A93EC5-C35B-4BFC-6648-0191403EC584}"/>
                      </a:ext>
                    </a:extLst>
                  </p14:cNvPr>
                  <p14:cNvContentPartPr/>
                  <p14:nvPr/>
                </p14:nvContentPartPr>
                <p14:xfrm>
                  <a:off x="6133877" y="3333529"/>
                  <a:ext cx="10080" cy="106560"/>
                </p14:xfrm>
              </p:contentPart>
            </mc:Choice>
            <mc:Fallback xmlns="">
              <p:pic>
                <p:nvPicPr>
                  <p:cNvPr id="14353" name="Ink 14352">
                    <a:extLst>
                      <a:ext uri="{FF2B5EF4-FFF2-40B4-BE49-F238E27FC236}">
                        <a16:creationId xmlns:a16="http://schemas.microsoft.com/office/drawing/2014/main" id="{28AB54A4-B3AA-4E87-ACC8-5739CFFE08E3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126465" y="3326129"/>
                    <a:ext cx="24607" cy="121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1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E4633DDA-66A4-140D-811E-1289F0BB5A98}"/>
                      </a:ext>
                    </a:extLst>
                  </p14:cNvPr>
                  <p14:cNvContentPartPr/>
                  <p14:nvPr/>
                </p14:nvContentPartPr>
                <p14:xfrm>
                  <a:off x="6126317" y="3337129"/>
                  <a:ext cx="102960" cy="87480"/>
                </p14:xfrm>
              </p:contentPart>
            </mc:Choice>
            <mc:Fallback xmlns="">
              <p:pic>
                <p:nvPicPr>
                  <p:cNvPr id="14354" name="Ink 14353">
                    <a:extLst>
                      <a:ext uri="{FF2B5EF4-FFF2-40B4-BE49-F238E27FC236}">
                        <a16:creationId xmlns:a16="http://schemas.microsoft.com/office/drawing/2014/main" id="{8062C83C-0685-4CFA-B3CD-F1463ED58F4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118899" y="3330036"/>
                    <a:ext cx="117499" cy="101961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3F9F5BE-B75D-65B4-187F-2A55A444E420}"/>
                    </a:ext>
                  </a:extLst>
                </p14:cNvPr>
                <p14:cNvContentPartPr/>
                <p14:nvPr/>
              </p14:nvContentPartPr>
              <p14:xfrm>
                <a:off x="8587094" y="5179999"/>
                <a:ext cx="1525160" cy="90306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3F9F5BE-B75D-65B4-187F-2A55A444E42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578095" y="5171004"/>
                  <a:ext cx="1542798" cy="10793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65A6CAB-0D66-C273-7458-8F9D41CC3296}"/>
                </a:ext>
              </a:extLst>
            </p:cNvPr>
            <p:cNvGrpSpPr/>
            <p:nvPr/>
          </p:nvGrpSpPr>
          <p:grpSpPr>
            <a:xfrm>
              <a:off x="10201891" y="5676011"/>
              <a:ext cx="314062" cy="298677"/>
              <a:chOff x="6385877" y="4096009"/>
              <a:chExt cx="338040" cy="321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2C143414-876F-4835-9855-1AA486024C9C}"/>
                      </a:ext>
                    </a:extLst>
                  </p14:cNvPr>
                  <p14:cNvContentPartPr/>
                  <p14:nvPr/>
                </p14:nvContentPartPr>
                <p14:xfrm>
                  <a:off x="6385877" y="4096009"/>
                  <a:ext cx="154800" cy="253800"/>
                </p14:xfrm>
              </p:contentPart>
            </mc:Choice>
            <mc:Fallback xmlns="">
              <p:pic>
                <p:nvPicPr>
                  <p:cNvPr id="14361" name="Ink 14360">
                    <a:extLst>
                      <a:ext uri="{FF2B5EF4-FFF2-40B4-BE49-F238E27FC236}">
                        <a16:creationId xmlns:a16="http://schemas.microsoft.com/office/drawing/2014/main" id="{DBD0DC61-EE0C-4918-AFF3-B7BC249FB5BF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6378787" y="4088614"/>
                    <a:ext cx="169276" cy="26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5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8C018138-C7A3-36F1-68F6-B7ED43AC576E}"/>
                      </a:ext>
                    </a:extLst>
                  </p14:cNvPr>
                  <p14:cNvContentPartPr/>
                  <p14:nvPr/>
                </p14:nvContentPartPr>
                <p14:xfrm>
                  <a:off x="6554717" y="4249729"/>
                  <a:ext cx="62280" cy="167760"/>
                </p14:xfrm>
              </p:contentPart>
            </mc:Choice>
            <mc:Fallback xmlns="">
              <p:pic>
                <p:nvPicPr>
                  <p:cNvPr id="14362" name="Ink 14361">
                    <a:extLst>
                      <a:ext uri="{FF2B5EF4-FFF2-40B4-BE49-F238E27FC236}">
                        <a16:creationId xmlns:a16="http://schemas.microsoft.com/office/drawing/2014/main" id="{63E69C51-54F4-4A0B-A741-75B1F10FC320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6547303" y="4242345"/>
                    <a:ext cx="76812" cy="1822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976C403E-0C4F-2996-E7CF-38D1415BD5F4}"/>
                      </a:ext>
                    </a:extLst>
                  </p14:cNvPr>
                  <p14:cNvContentPartPr/>
                  <p14:nvPr/>
                </p14:nvContentPartPr>
                <p14:xfrm>
                  <a:off x="6576317" y="4225609"/>
                  <a:ext cx="18360" cy="190440"/>
                </p14:xfrm>
              </p:contentPart>
            </mc:Choice>
            <mc:Fallback xmlns="">
              <p:pic>
                <p:nvPicPr>
                  <p:cNvPr id="14363" name="Ink 14362">
                    <a:extLst>
                      <a:ext uri="{FF2B5EF4-FFF2-40B4-BE49-F238E27FC236}">
                        <a16:creationId xmlns:a16="http://schemas.microsoft.com/office/drawing/2014/main" id="{281B04F3-65FD-4B85-9BF2-D6F04BF33CD7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6569210" y="4218216"/>
                    <a:ext cx="32870" cy="2049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7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8E3C88E3-3429-72D4-92AA-18072C436377}"/>
                      </a:ext>
                    </a:extLst>
                  </p14:cNvPr>
                  <p14:cNvContentPartPr/>
                  <p14:nvPr/>
                </p14:nvContentPartPr>
                <p14:xfrm>
                  <a:off x="6550397" y="4221289"/>
                  <a:ext cx="173520" cy="158760"/>
                </p14:xfrm>
              </p:contentPart>
            </mc:Choice>
            <mc:Fallback xmlns="">
              <p:pic>
                <p:nvPicPr>
                  <p:cNvPr id="14364" name="Ink 14363">
                    <a:extLst>
                      <a:ext uri="{FF2B5EF4-FFF2-40B4-BE49-F238E27FC236}">
                        <a16:creationId xmlns:a16="http://schemas.microsoft.com/office/drawing/2014/main" id="{4B3751F4-D54F-4F14-8B58-84A0798592AD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6542994" y="4214194"/>
                    <a:ext cx="188029" cy="1732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0181D0C6-2631-FF33-D78A-C59AFC60E468}"/>
                </a:ext>
              </a:extLst>
            </p:cNvPr>
            <p:cNvGrpSpPr/>
            <p:nvPr/>
          </p:nvGrpSpPr>
          <p:grpSpPr>
            <a:xfrm>
              <a:off x="10246709" y="5371982"/>
              <a:ext cx="139137" cy="140475"/>
              <a:chOff x="6434117" y="3768769"/>
              <a:chExt cx="14976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6C81C7C2-CE0C-8EDA-283D-05E433D6FAD8}"/>
                      </a:ext>
                    </a:extLst>
                  </p14:cNvPr>
                  <p14:cNvContentPartPr/>
                  <p14:nvPr/>
                </p14:nvContentPartPr>
                <p14:xfrm>
                  <a:off x="6507197" y="3768769"/>
                  <a:ext cx="19800" cy="151200"/>
                </p14:xfrm>
              </p:contentPart>
            </mc:Choice>
            <mc:Fallback xmlns="">
              <p:pic>
                <p:nvPicPr>
                  <p:cNvPr id="14365" name="Ink 14364">
                    <a:extLst>
                      <a:ext uri="{FF2B5EF4-FFF2-40B4-BE49-F238E27FC236}">
                        <a16:creationId xmlns:a16="http://schemas.microsoft.com/office/drawing/2014/main" id="{4FC44382-7528-4C08-B6B9-10426F676BD5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500104" y="3761372"/>
                    <a:ext cx="34281" cy="165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9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0C651A04-BF37-F9C5-9A9E-E3DB17BB0781}"/>
                      </a:ext>
                    </a:extLst>
                  </p14:cNvPr>
                  <p14:cNvContentPartPr/>
                  <p14:nvPr/>
                </p14:nvContentPartPr>
                <p14:xfrm>
                  <a:off x="6434117" y="3844009"/>
                  <a:ext cx="149760" cy="24480"/>
                </p14:xfrm>
              </p:contentPart>
            </mc:Choice>
            <mc:Fallback xmlns="">
              <p:pic>
                <p:nvPicPr>
                  <p:cNvPr id="14366" name="Ink 14365">
                    <a:extLst>
                      <a:ext uri="{FF2B5EF4-FFF2-40B4-BE49-F238E27FC236}">
                        <a16:creationId xmlns:a16="http://schemas.microsoft.com/office/drawing/2014/main" id="{627D46BB-91E8-4ED0-B01F-A7282F079F36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427014" y="3836636"/>
                    <a:ext cx="164262" cy="3893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7F7BDE9-02AB-25C2-8DBF-6F69829789ED}"/>
                    </a:ext>
                  </a:extLst>
                </p14:cNvPr>
                <p14:cNvContentPartPr/>
                <p14:nvPr/>
              </p14:nvContentPartPr>
              <p14:xfrm>
                <a:off x="10180819" y="6182391"/>
                <a:ext cx="163219" cy="9031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7F7BDE9-02AB-25C2-8DBF-6F69829789E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171831" y="6173360"/>
                  <a:ext cx="180835" cy="26732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C10AF35-5CAC-7493-680B-D04AC5DE52C9}"/>
              </a:ext>
            </a:extLst>
          </p:cNvPr>
          <p:cNvCxnSpPr>
            <a:cxnSpLocks/>
          </p:cNvCxnSpPr>
          <p:nvPr/>
        </p:nvCxnSpPr>
        <p:spPr bwMode="auto">
          <a:xfrm>
            <a:off x="5334000" y="5486400"/>
            <a:ext cx="838200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D9066DA3-61BD-70F7-400B-B77B34EB5F7C}"/>
              </a:ext>
            </a:extLst>
          </p:cNvPr>
          <p:cNvSpPr txBox="1"/>
          <p:nvPr/>
        </p:nvSpPr>
        <p:spPr>
          <a:xfrm>
            <a:off x="9448800" y="2286000"/>
            <a:ext cx="1524000" cy="830997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These devices reduce down to impedances</a:t>
            </a:r>
          </a:p>
        </p:txBody>
      </p:sp>
    </p:spTree>
    <p:extLst>
      <p:ext uri="{BB962C8B-B14F-4D97-AF65-F5344CB8AC3E}">
        <p14:creationId xmlns:p14="http://schemas.microsoft.com/office/powerpoint/2010/main" val="375422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7240-44D8-4427-9E89-13F2D08A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Start to Think About a Larger System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Content Placeholder 89">
                <a:extLst>
                  <a:ext uri="{FF2B5EF4-FFF2-40B4-BE49-F238E27FC236}">
                    <a16:creationId xmlns:a16="http://schemas.microsoft.com/office/drawing/2014/main" id="{02ECAF87-C6B7-4C77-9C75-F9F68951B52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562600" cy="5181600"/>
              </a:xfrm>
            </p:spPr>
            <p:txBody>
              <a:bodyPr/>
              <a:lstStyle/>
              <a:p>
                <a:r>
                  <a:rPr lang="en-US" dirty="0"/>
                  <a:t>The most common power system analysis tool is the </a:t>
                </a:r>
                <a:r>
                  <a:rPr lang="en-US" b="1" dirty="0"/>
                  <a:t>power flow </a:t>
                </a:r>
                <a:r>
                  <a:rPr lang="en-US" dirty="0"/>
                  <a:t>– sometimes also called load flow</a:t>
                </a:r>
              </a:p>
              <a:p>
                <a:r>
                  <a:rPr lang="en-US" dirty="0"/>
                  <a:t>Power flow assumes system is in steady state</a:t>
                </a:r>
              </a:p>
              <a:p>
                <a:r>
                  <a:rPr lang="en-US" dirty="0"/>
                  <a:t>The goal is to solve the system state</a:t>
                </a:r>
              </a:p>
              <a:p>
                <a:pPr lvl="1"/>
                <a:r>
                  <a:rPr lang="en-US" dirty="0"/>
                  <a:t>Bus complex voltages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everywhere</a:t>
                </a:r>
              </a:p>
              <a:p>
                <a:pPr lvl="1"/>
                <a:r>
                  <a:rPr lang="en-US" dirty="0"/>
                  <a:t>From these values we can get other values such as current and power flows</a:t>
                </a:r>
              </a:p>
            </p:txBody>
          </p:sp>
        </mc:Choice>
        <mc:Fallback>
          <p:sp>
            <p:nvSpPr>
              <p:cNvPr id="90" name="Content Placeholder 89">
                <a:extLst>
                  <a:ext uri="{FF2B5EF4-FFF2-40B4-BE49-F238E27FC236}">
                    <a16:creationId xmlns:a16="http://schemas.microsoft.com/office/drawing/2014/main" id="{02ECAF87-C6B7-4C77-9C75-F9F68951B5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562600" cy="5181600"/>
              </a:xfrm>
              <a:blipFill>
                <a:blip r:embed="rId2"/>
                <a:stretch>
                  <a:fillRect l="-153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0AC417C-193F-45AF-3730-CBC3D826B8BC}"/>
              </a:ext>
            </a:extLst>
          </p:cNvPr>
          <p:cNvGrpSpPr/>
          <p:nvPr/>
        </p:nvGrpSpPr>
        <p:grpSpPr>
          <a:xfrm>
            <a:off x="6629400" y="19812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364B79-B269-4EB4-B357-6EC3FA6E9A4B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43549" y="5262444"/>
                    <a:ext cx="941760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89349" y="5274684"/>
                    <a:ext cx="50760" cy="31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73429" y="5589324"/>
                    <a:ext cx="314280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219549" y="5608764"/>
                    <a:ext cx="396000" cy="26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285789" y="5690484"/>
                    <a:ext cx="50400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06789" y="4978044"/>
                    <a:ext cx="20160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5629" y="496652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69949" y="504752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70109" y="498200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697111B-AF59-4F41-A296-2D634C457AD1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281469" y="2831364"/>
                    <a:ext cx="191880" cy="42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461109" y="2864484"/>
                    <a:ext cx="130680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11789" y="3119364"/>
                    <a:ext cx="36000" cy="15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61549" y="3219444"/>
                    <a:ext cx="124920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4669" y="3205404"/>
                    <a:ext cx="8784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94469" y="3121884"/>
                    <a:ext cx="186840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FF76292-F4E9-4F75-958D-36B594A67E0C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408709" y="5091084"/>
                    <a:ext cx="40320" cy="24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395389" y="508316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3569989" y="5209884"/>
                    <a:ext cx="145080" cy="10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3744229" y="520412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3869509" y="5054364"/>
                    <a:ext cx="130320" cy="24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59537E9-D7C6-4FDB-BF04-173265847E02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1922629" y="2739564"/>
                    <a:ext cx="1724760" cy="58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658189" y="3318804"/>
                    <a:ext cx="7092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3578989" y="354992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078669" y="323096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060669" y="317732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237789" y="3283164"/>
                    <a:ext cx="131760" cy="9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4379269" y="3291084"/>
                    <a:ext cx="69840" cy="10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489789" y="314456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379629" y="325220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25084D-F1A7-47B7-A0A3-35301D243165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48189" y="443804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1109" y="4474404"/>
                    <a:ext cx="112320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396949" y="454280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4407BA4-183F-48EB-859A-26FDDE0F076C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1696909" y="452120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1703389" y="460508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90354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F94464B-829D-45E1-A657-99A477114E45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3288109" y="444452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11E85E5-F80F-4632-8D8B-5E91F1753E6D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2422309" y="250196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662789" y="2558844"/>
                    <a:ext cx="42120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630749" y="252608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06501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7240-44D8-4427-9E89-13F2D08A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System – Network Equations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37973D-5742-6681-672A-04EC4B245419}"/>
              </a:ext>
            </a:extLst>
          </p:cNvPr>
          <p:cNvGrpSpPr/>
          <p:nvPr/>
        </p:nvGrpSpPr>
        <p:grpSpPr>
          <a:xfrm>
            <a:off x="6858000" y="19050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364B79-B269-4EB4-B357-6EC3FA6E9A4B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643185" y="5262444"/>
                    <a:ext cx="941767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88890" y="5274313"/>
                    <a:ext cx="50954" cy="310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673440" y="5589324"/>
                    <a:ext cx="314259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219189" y="5608391"/>
                    <a:ext cx="396000" cy="263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1285887" y="5690484"/>
                    <a:ext cx="50208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07914" y="4977684"/>
                    <a:ext cx="17955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95269" y="496616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69589" y="504716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69749" y="498164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697111B-AF59-4F41-A296-2D634C457AD1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281469" y="2831372"/>
                    <a:ext cx="191880" cy="42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460720" y="2864484"/>
                    <a:ext cx="130736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11789" y="3118981"/>
                    <a:ext cx="36000" cy="159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61159" y="3219084"/>
                    <a:ext cx="124979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784715" y="3205404"/>
                    <a:ext cx="8775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894488" y="3121884"/>
                    <a:ext cx="186803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FF76292-F4E9-4F75-958D-36B594A67E0C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3408709" y="5090710"/>
                    <a:ext cx="40320" cy="245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3395029" y="508280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569629" y="5209485"/>
                    <a:ext cx="145080" cy="100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744229" y="520376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869538" y="5053990"/>
                    <a:ext cx="130264" cy="246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59537E9-D7C6-4FDB-BF04-173265847E02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1922269" y="2739570"/>
                    <a:ext cx="1724760" cy="588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657768" y="3318444"/>
                    <a:ext cx="7104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578629" y="354956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4078669" y="323060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4060669" y="317696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237789" y="3283205"/>
                    <a:ext cx="131760" cy="9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378846" y="3291122"/>
                    <a:ext cx="69963" cy="102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4489429" y="314420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4379269" y="325184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25084D-F1A7-47B7-A0A3-35301D243165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47829" y="443768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380715" y="4474404"/>
                    <a:ext cx="112387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396589" y="454244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4407BA4-183F-48EB-859A-26FDDE0F076C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1696909" y="452084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1703029" y="460472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190318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F94464B-829D-45E1-A657-99A477114E45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3287749" y="444416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11E85E5-F80F-4632-8D8B-5E91F1753E6D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2422309" y="250160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2662919" y="2558484"/>
                    <a:ext cx="41864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2630749" y="252572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5844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7240-44D8-4427-9E89-13F2D08A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System – Network Equations,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578416-B4CD-4183-98C2-7821815A8F7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KCL at bus 1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/>
                  <a:t>            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)</a:t>
                </a:r>
              </a:p>
              <a:p>
                <a:pPr marL="0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Similarly---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578416-B4CD-4183-98C2-7821815A8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90260CE-C267-40BE-BF15-BA3C0C3A6091}"/>
              </a:ext>
            </a:extLst>
          </p:cNvPr>
          <p:cNvGrpSpPr/>
          <p:nvPr/>
        </p:nvGrpSpPr>
        <p:grpSpPr>
          <a:xfrm>
            <a:off x="7010400" y="19812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364B79-B269-4EB4-B357-6EC3FA6E9A4B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43185" y="5262444"/>
                    <a:ext cx="941767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88890" y="5274313"/>
                    <a:ext cx="50954" cy="310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73440" y="5589324"/>
                    <a:ext cx="314259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219189" y="5608391"/>
                    <a:ext cx="396000" cy="263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285887" y="5690484"/>
                    <a:ext cx="50208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07914" y="4977684"/>
                    <a:ext cx="17955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5269" y="496616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69589" y="504716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69749" y="498164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697111B-AF59-4F41-A296-2D634C457AD1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281469" y="2831372"/>
                    <a:ext cx="191880" cy="42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460720" y="2864484"/>
                    <a:ext cx="130736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11789" y="3118981"/>
                    <a:ext cx="36000" cy="159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61159" y="3219084"/>
                    <a:ext cx="124979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4715" y="3205404"/>
                    <a:ext cx="8775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94488" y="3121884"/>
                    <a:ext cx="186803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FF76292-F4E9-4F75-958D-36B594A67E0C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408709" y="5090710"/>
                    <a:ext cx="40320" cy="245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395029" y="508280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3569629" y="5209485"/>
                    <a:ext cx="145080" cy="100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3744229" y="520376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3869538" y="5053990"/>
                    <a:ext cx="130264" cy="246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59537E9-D7C6-4FDB-BF04-173265847E02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1922269" y="2739570"/>
                    <a:ext cx="1724760" cy="588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657768" y="3318444"/>
                    <a:ext cx="7104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3578629" y="354956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078669" y="323060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060669" y="317696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237789" y="3283205"/>
                    <a:ext cx="131760" cy="9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4378846" y="3291122"/>
                    <a:ext cx="69963" cy="102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489429" y="314420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379269" y="325184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25084D-F1A7-47B7-A0A3-35301D243165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47829" y="443768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0715" y="4474404"/>
                    <a:ext cx="112387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396589" y="454244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4407BA4-183F-48EB-859A-26FDDE0F076C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1696909" y="452084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1703029" y="460472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90318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F94464B-829D-45E1-A657-99A477114E45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3287749" y="444416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11E85E5-F80F-4632-8D8B-5E91F1753E6D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2422309" y="250160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662919" y="2558484"/>
                    <a:ext cx="41864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630749" y="252572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5797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7240-44D8-4427-9E89-13F2D08A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System – Network Equations as a Matrix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DB9FF8-EAB2-6AF1-3A84-9E7D8421CF91}"/>
              </a:ext>
            </a:extLst>
          </p:cNvPr>
          <p:cNvGrpSpPr/>
          <p:nvPr/>
        </p:nvGrpSpPr>
        <p:grpSpPr>
          <a:xfrm>
            <a:off x="7086600" y="18288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364B79-B269-4EB4-B357-6EC3FA6E9A4B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643185" y="5262444"/>
                    <a:ext cx="941767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88890" y="5274313"/>
                    <a:ext cx="50954" cy="310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673440" y="5589324"/>
                    <a:ext cx="314259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219189" y="5608391"/>
                    <a:ext cx="396000" cy="263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1285887" y="5690484"/>
                    <a:ext cx="50208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07914" y="4977684"/>
                    <a:ext cx="17955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95269" y="496616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69589" y="504716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69749" y="498164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697111B-AF59-4F41-A296-2D634C457AD1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281469" y="2831372"/>
                    <a:ext cx="191880" cy="42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460720" y="2864484"/>
                    <a:ext cx="130736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11789" y="3118981"/>
                    <a:ext cx="36000" cy="159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61159" y="3219084"/>
                    <a:ext cx="124979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784715" y="3205404"/>
                    <a:ext cx="8775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894488" y="3121884"/>
                    <a:ext cx="186803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FF76292-F4E9-4F75-958D-36B594A67E0C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3408709" y="5090710"/>
                    <a:ext cx="40320" cy="245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3395029" y="508280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569629" y="5209485"/>
                    <a:ext cx="145080" cy="100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744229" y="520376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869538" y="5053990"/>
                    <a:ext cx="130264" cy="246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59537E9-D7C6-4FDB-BF04-173265847E02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1922269" y="2739570"/>
                    <a:ext cx="1724760" cy="588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657768" y="3318444"/>
                    <a:ext cx="7104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578629" y="354956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4078669" y="323060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4060669" y="317696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237789" y="3283205"/>
                    <a:ext cx="131760" cy="9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378846" y="3291122"/>
                    <a:ext cx="69963" cy="102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4489429" y="314420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4379269" y="325184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25084D-F1A7-47B7-A0A3-35301D243165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47829" y="443768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380715" y="4474404"/>
                    <a:ext cx="112387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396589" y="454244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4407BA4-183F-48EB-859A-26FDDE0F076C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1696909" y="452084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1703029" y="460472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190318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F94464B-829D-45E1-A657-99A477114E45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3287749" y="444416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11E85E5-F80F-4632-8D8B-5E91F1753E6D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2422309" y="250160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2662919" y="2558484"/>
                    <a:ext cx="41864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2630749" y="252572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65482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7240-44D8-4427-9E89-13F2D08A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System – Network Equations as a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90902-5E87-4B21-B7C8-6FF24236AB7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162800" cy="5181600"/>
              </a:xfrm>
            </p:spPr>
            <p:txBody>
              <a:bodyPr/>
              <a:lstStyle/>
              <a:p>
                <a:r>
                  <a:rPr lang="en-US" dirty="0"/>
                  <a:t>Put all the KCL equations together (using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) and we can make a matrix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𝐛𝐮𝐬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This is the y-bus matrix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90902-5E87-4B21-B7C8-6FF24236AB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162800" cy="5181600"/>
              </a:xfrm>
              <a:blipFill>
                <a:blip r:embed="rId2"/>
                <a:stretch>
                  <a:fillRect l="-1362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2B8C416-11A4-579F-F65B-7341E5984BEB}"/>
              </a:ext>
            </a:extLst>
          </p:cNvPr>
          <p:cNvGrpSpPr/>
          <p:nvPr/>
        </p:nvGrpSpPr>
        <p:grpSpPr>
          <a:xfrm>
            <a:off x="7704600" y="17526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364B79-B269-4EB4-B357-6EC3FA6E9A4B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43185" y="5262444"/>
                    <a:ext cx="941767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88890" y="5274313"/>
                    <a:ext cx="50954" cy="310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73440" y="5589324"/>
                    <a:ext cx="314259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219189" y="5608391"/>
                    <a:ext cx="396000" cy="263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285887" y="5690484"/>
                    <a:ext cx="50208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07914" y="4977684"/>
                    <a:ext cx="17955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5269" y="496616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69589" y="504716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69749" y="498164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697111B-AF59-4F41-A296-2D634C457AD1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281469" y="2831372"/>
                    <a:ext cx="191880" cy="42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460720" y="2864484"/>
                    <a:ext cx="130736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11789" y="3118981"/>
                    <a:ext cx="36000" cy="159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61159" y="3219084"/>
                    <a:ext cx="124979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4715" y="3205404"/>
                    <a:ext cx="8775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94488" y="3121884"/>
                    <a:ext cx="186803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FF76292-F4E9-4F75-958D-36B594A67E0C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408709" y="5090710"/>
                    <a:ext cx="40320" cy="245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395029" y="508280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3569629" y="5209485"/>
                    <a:ext cx="145080" cy="100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3744229" y="520376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3869538" y="5053990"/>
                    <a:ext cx="130264" cy="246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59537E9-D7C6-4FDB-BF04-173265847E02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1922269" y="2739570"/>
                    <a:ext cx="1724760" cy="588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657768" y="3318444"/>
                    <a:ext cx="7104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3578629" y="354956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078669" y="323060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060669" y="317696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237789" y="3283205"/>
                    <a:ext cx="131760" cy="9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4378846" y="3291122"/>
                    <a:ext cx="69963" cy="102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489429" y="314420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379269" y="325184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25084D-F1A7-47B7-A0A3-35301D243165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47829" y="443768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0715" y="4474404"/>
                    <a:ext cx="112387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396589" y="454244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4407BA4-183F-48EB-859A-26FDDE0F076C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1696909" y="452084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1703029" y="460472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90318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F94464B-829D-45E1-A657-99A477114E45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3287749" y="444416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11E85E5-F80F-4632-8D8B-5E91F1753E6D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2422309" y="250160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662919" y="2558484"/>
                    <a:ext cx="41864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630749" y="252572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5786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2224-30B2-43D2-85DE-F44A673E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Network Admittance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8BDE2-BE70-4F06-A51E-367A6EE6F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3810000" cy="5181600"/>
          </a:xfrm>
        </p:spPr>
        <p:txBody>
          <a:bodyPr/>
          <a:lstStyle/>
          <a:p>
            <a:r>
              <a:rPr lang="en-US" dirty="0"/>
              <a:t>Finding the bus network admittance matrix (y-bus) is the first step of the power flow</a:t>
            </a:r>
          </a:p>
          <a:p>
            <a:r>
              <a:rPr lang="en-US" dirty="0"/>
              <a:t>It shows the relationship between all the bus current injections </a:t>
            </a:r>
            <a:r>
              <a:rPr lang="en-US" b="1" dirty="0"/>
              <a:t>I</a:t>
            </a:r>
            <a:r>
              <a:rPr lang="en-US" dirty="0"/>
              <a:t> (from generation and load) and the bus voltages </a:t>
            </a:r>
            <a:r>
              <a:rPr lang="en-US" b="1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5D5BBF-00EA-4439-A806-8445AC9E168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00600" y="1280160"/>
                <a:ext cx="7162800" cy="519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+mj-lt"/>
                  </a:defRPr>
                </a:lvl2pPr>
                <a:lvl3pPr marL="12573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j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+mj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+mj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b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b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kern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b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kern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en-US" b="1" kern="0" smtClean="0">
                            <a:latin typeface="Cambria Math" panose="02040503050406030204" pitchFamily="18" charset="0"/>
                          </a:rPr>
                          <m:t>𝐛𝐮𝐬</m:t>
                        </m:r>
                      </m:sub>
                    </m:sSub>
                    <m:r>
                      <a:rPr lang="en-US" b="1" kern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b="1" kern="0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b="1" kern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kern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 kern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kern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 kern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kern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5D5BBF-00EA-4439-A806-8445AC9E1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1280160"/>
                <a:ext cx="7162800" cy="51968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943710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0</TotalTime>
  <Words>1512</Words>
  <Application>Microsoft Office PowerPoint</Application>
  <PresentationFormat>Widescreen</PresentationFormat>
  <Paragraphs>185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ECEN 460, Spring 2023 Power System Operation and Control</vt:lpstr>
      <vt:lpstr>Upcoming Calendar</vt:lpstr>
      <vt:lpstr>Recall, Transmission Line and Transformer Models</vt:lpstr>
      <vt:lpstr>Let's Start to Think About a Larger System</vt:lpstr>
      <vt:lpstr>Larger System – Network Equations</vt:lpstr>
      <vt:lpstr>Larger System – Network Equations, Cont.</vt:lpstr>
      <vt:lpstr>Larger System – Network Equations as a Matrix</vt:lpstr>
      <vt:lpstr>Larger System – Network Equations as a Matrix</vt:lpstr>
      <vt:lpstr>Bus Network Admittance Matrix</vt:lpstr>
      <vt:lpstr>Building the Y-Bus Matrix</vt:lpstr>
      <vt:lpstr>Two-Bus Example</vt:lpstr>
      <vt:lpstr>Two-Bus Example</vt:lpstr>
      <vt:lpstr>Two-Bus Example, Continued</vt:lpstr>
      <vt:lpstr>Two-Bus Example, Continued</vt:lpstr>
      <vt:lpstr>Two-Bus Example, Continued</vt:lpstr>
      <vt:lpstr>Two-Bus Example, Continued</vt:lpstr>
      <vt:lpstr>Y-bus in PowerWorld</vt:lpstr>
      <vt:lpstr>Modeling Generators and Loads for Power Flow  </vt:lpstr>
      <vt:lpstr>The Power Flow Problem</vt:lpstr>
      <vt:lpstr>Linear vs. Non-Linear Systems</vt:lpstr>
      <vt:lpstr>Power Flow Problem is Non-Linear</vt:lpstr>
      <vt:lpstr>Something to Think About</vt:lpstr>
      <vt:lpstr>Possibly 0, 1, or Multiple Solutions to Non-Linear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Adam Birchfield</cp:lastModifiedBy>
  <cp:revision>62</cp:revision>
  <cp:lastPrinted>2011-08-22T16:49:24Z</cp:lastPrinted>
  <dcterms:created xsi:type="dcterms:W3CDTF">2022-08-23T14:02:40Z</dcterms:created>
  <dcterms:modified xsi:type="dcterms:W3CDTF">2023-02-14T13:38:12Z</dcterms:modified>
</cp:coreProperties>
</file>