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356" r:id="rId2"/>
    <p:sldId id="357" r:id="rId3"/>
    <p:sldId id="360" r:id="rId4"/>
    <p:sldId id="361" r:id="rId5"/>
    <p:sldId id="362" r:id="rId6"/>
    <p:sldId id="358" r:id="rId7"/>
    <p:sldId id="359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6374" autoAdjust="0"/>
  </p:normalViewPr>
  <p:slideViewPr>
    <p:cSldViewPr>
      <p:cViewPr varScale="1">
        <p:scale>
          <a:sx n="107" d="100"/>
          <a:sy n="107" d="100"/>
        </p:scale>
        <p:origin x="10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616, Fall 2022</a:t>
            </a:r>
            <a:br>
              <a:rPr lang="en-US" altLang="en-US" dirty="0"/>
            </a:br>
            <a:r>
              <a:rPr lang="en-US" altLang="en-US" dirty="0"/>
              <a:t>Electromagnetic Transients in Power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27: Power Electronics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CA09-07D6-D4CE-2BA1-B47F64EF2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Power Electronics Applications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FBEEC-EA59-8084-7A8E-BC76076181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Batteries</a:t>
            </a:r>
          </a:p>
          <a:p>
            <a:r>
              <a:rPr lang="en-US" dirty="0"/>
              <a:t>HVDC</a:t>
            </a:r>
          </a:p>
          <a:p>
            <a:r>
              <a:rPr lang="en-US" dirty="0"/>
              <a:t>Inverters</a:t>
            </a:r>
          </a:p>
          <a:p>
            <a:r>
              <a:rPr lang="en-US" dirty="0"/>
              <a:t>Rectifiers</a:t>
            </a:r>
          </a:p>
          <a:p>
            <a:r>
              <a:rPr lang="en-US" dirty="0"/>
              <a:t>Motor drives</a:t>
            </a:r>
          </a:p>
          <a:p>
            <a:r>
              <a:rPr lang="en-US" dirty="0"/>
              <a:t>PV</a:t>
            </a:r>
          </a:p>
          <a:p>
            <a:r>
              <a:rPr lang="en-US" dirty="0"/>
              <a:t>Harmonics</a:t>
            </a:r>
          </a:p>
          <a:p>
            <a:r>
              <a:rPr lang="en-US" dirty="0"/>
              <a:t>Controllers</a:t>
            </a:r>
          </a:p>
        </p:txBody>
      </p:sp>
    </p:spTree>
    <p:extLst>
      <p:ext uri="{BB962C8B-B14F-4D97-AF65-F5344CB8AC3E}">
        <p14:creationId xmlns:p14="http://schemas.microsoft.com/office/powerpoint/2010/main" val="249780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B2E6-5E45-AF6D-5124-72FF234B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 Circuit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7AB7A-5CDF-C7F2-9611-4FE65B0649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Batteries</a:t>
            </a:r>
          </a:p>
          <a:p>
            <a:pPr lvl="1"/>
            <a:r>
              <a:rPr lang="en-US" dirty="0"/>
              <a:t>Short circuit function</a:t>
            </a:r>
          </a:p>
          <a:p>
            <a:r>
              <a:rPr lang="en-US" dirty="0"/>
              <a:t>HVDC</a:t>
            </a:r>
          </a:p>
          <a:p>
            <a:pPr lvl="1"/>
            <a:r>
              <a:rPr lang="en-US"/>
              <a:t>Breaker interruption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0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00EBA-81E6-40C4-5B38-A3AA9EA8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Controller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F6AF3-A8F4-76EC-7E64-932E2FA21A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16DA6C-B2AF-2C21-391E-E7EDEEAD5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86115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9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A984-D19F-F693-41DB-46F4E439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Controller Example,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836E5-EFF7-FF80-57AA-1C44579CF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F2A6F-5869-1ABA-B75E-EBD8A8F23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95400"/>
            <a:ext cx="7924800" cy="501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9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DEA5-D969-C0AC-C7A5-C7398A56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Controller Example,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40A72-B184-AD98-11C0-E39D53015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768C18-EB7E-874B-7E61-F5530800A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95400"/>
            <a:ext cx="875844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1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3139-D54D-A0F3-1A45-683D1FEE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PV Controller Example,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B0B30-98B7-D1F0-A5C7-64507A4E2D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EAA5AF-948E-BB55-1CC5-E337F7C64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8305800" cy="478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90457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82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Wingdings</vt:lpstr>
      <vt:lpstr>Capsules</vt:lpstr>
      <vt:lpstr>ECEN 616, Fall 2022 Electromagnetic Transients in Power Systems</vt:lpstr>
      <vt:lpstr>Example Power Electronics Applications</vt:lpstr>
      <vt:lpstr>DC Circuit Analysis</vt:lpstr>
      <vt:lpstr>PV Controller Example</vt:lpstr>
      <vt:lpstr>PV Controller Example, Cont.</vt:lpstr>
      <vt:lpstr>PV Controller Example, Cont.</vt:lpstr>
      <vt:lpstr>PV Controller Example,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Adam Birchfield</cp:lastModifiedBy>
  <cp:revision>197</cp:revision>
  <cp:lastPrinted>2011-08-22T16:49:24Z</cp:lastPrinted>
  <dcterms:created xsi:type="dcterms:W3CDTF">2022-08-23T14:02:40Z</dcterms:created>
  <dcterms:modified xsi:type="dcterms:W3CDTF">2022-11-11T04:08:29Z</dcterms:modified>
</cp:coreProperties>
</file>