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396" r:id="rId2"/>
    <p:sldId id="397" r:id="rId3"/>
    <p:sldId id="401" r:id="rId4"/>
    <p:sldId id="398" r:id="rId5"/>
    <p:sldId id="399" r:id="rId6"/>
    <p:sldId id="359" r:id="rId7"/>
    <p:sldId id="362" r:id="rId8"/>
    <p:sldId id="363" r:id="rId9"/>
    <p:sldId id="364" r:id="rId10"/>
    <p:sldId id="366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82" r:id="rId19"/>
    <p:sldId id="383" r:id="rId20"/>
    <p:sldId id="402" r:id="rId21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005A71-8F6F-4971-AC6A-24F90DA277EA}">
          <p14:sldIdLst>
            <p14:sldId id="396"/>
            <p14:sldId id="397"/>
            <p14:sldId id="401"/>
            <p14:sldId id="398"/>
            <p14:sldId id="399"/>
            <p14:sldId id="359"/>
            <p14:sldId id="362"/>
            <p14:sldId id="363"/>
            <p14:sldId id="364"/>
            <p14:sldId id="366"/>
            <p14:sldId id="372"/>
            <p14:sldId id="373"/>
            <p14:sldId id="374"/>
            <p14:sldId id="375"/>
            <p14:sldId id="376"/>
            <p14:sldId id="377"/>
            <p14:sldId id="378"/>
            <p14:sldId id="382"/>
            <p14:sldId id="383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D2C4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7T14:14:44.1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3045 6111,'2'-4,"0"0,0 0,1 1,-1-1,1 1,0 0,0 0,0 0,1 0,-1 1,1-1,-1 1,1 0,0 0,0 0,0 0,0 1,0 0,4-1,10-6,112-91,-125 96,-1 0,1 1,0-1,0 1,0 0,0 1,0-1,0 1,0 0,1 1,-1-1,0 1,0 0,1 0,-1 0,0 1,1 0,-1 0,0 0,0 1,0 0,0 0,0 0,-1 0,1 1,0 0,-1 0,0 0,0 1,0-1,0 1,0 0,-1 0,0 0,0 0,0 1,0-1,-1 1,1 0,-1 0,-1 0,1 0,0 0,-1 0,0 0,-1 1,1-1,-1 0,0 4,-2 0,-1 0,0 0,0 0,-1-1,0 1,-1-1,0 0,0-1,0 1,-1-1,0 0,-1 0,0-1,0 0,0 0,-1 0,1-1,-1 0,-1-1,-3 2,-58 44,69-49,0 0,0 0,0-1,0 1,0 1,0-1,0 0,0 0,0 0,0 0,1 1,-1-1,0 0,1 1,-1-1,1 0,0 1,-1-1,1 1,0-1,0 1,0-1,0 0,0 1,0-1,0 1,1-1,-1 1,0-1,1 0,-1 1,1-1,0 0,-1 1,1-1,0 0,0 0,0 0,0 0,0 1,0-1,0-1,0 1,0 0,0 0,0 0,1 0,-1-1,0 1,1-1,-1 1,0-1,1 1,0-1,79 27,91-19,-152-9</inkml:trace>
  <inkml:trace contextRef="#ctx0" brushRef="#br0" timeOffset="2100.49">3620 6614,'0'-25,"-2"4,2 0,1-1,1 1,0 0,2 0,0 0,1 0,7-15,9-132,-22 180,0-7,0 0,0 0,0 0,0 0,1 1,0-1,0 0,1 0,-1 0,1 0,0 0,0 0,1 0,-1 0,1-1,0 1,1 0,-1-1,1 0,0 1,0-1,1 1,0-5,-1-1,0 0,0 0,0 0,0 0,0-1,0 1,0-1,0 0,-1 0,1 0,-1 0,1 0,-1 0,0-1,0 1,0-1,0 1,0-1,-1 0,1 0,-1 0,0 0,1 0,-1 0,-1 0,1 0,0-1,-1 1,0-2,11-21,26-16,-36 41,0 1,0 0,0-1,0 1,0 0,0-1,0 1,0 0,0 0,-1 0,1 0,0 0,0 0,0 0,0 0,0 0,0 1,0-1,0 0,0 1,0-1,0 0,-1 1,1-1,0 1,0-1,0 1,-1 0,1-1,0 1,-1 0,1 0,-1-1,1 1,-1 0,1 0,-1 0,1-1,-1 1,0 0,1 0,-1 0,0 0,0 0,0 0,0 0,0 0,0 0,0 0,0 0,0 0,0 0,0 0,-1 0,4 69,-4-48</inkml:trace>
  <inkml:trace contextRef="#ctx0" brushRef="#br0" timeOffset="4288.61">4075 6207,'-136'4,"135"-4,1 0,-1 0,1 0,-1 0,0 0,1 0,-1 0,1 0,-1 0,0 0,1 0,-1 0,1 0,-1 1,1-1,-1 0,1 0,-1 1,1-1,-1 0,1 1,-1-1,1 1,-1-1,1 0,0 1,-1-1,1 1,0-1,-1 1,1-1,0 1,0-1,-1 1,1 0,0-1,0 1,0-1,0 1,0-1,0 1,0 0,0-1,0 1,0-1,0 1,0 0,0-1,1 1,-1-1,0 1,0-1,1 1,-1-1,0 1,1-1,-1 1,0-1,1 1,-1-1,1 0,-1 1,1-1,-1 0,1 1,-1-1,1 0,-1 1,1-1,-1 0,47 24,-38-20,-6-2,0-1,0 1,-1 0,0-1,1 1,-1 1,0-1,0 0,0 0,0 1,0-1,0 1,-1 0,1-1,-1 1,0 0,0 0,0 0,0 0,0 0,-1 0,0 0,1 0,-1 0,0 0,0 0,-1 0,1 1,0-1,-1 0,0 0,0 0,0-1,0 1,0 0,-1 0,1 0,-1-1,0 1,0-1,0 0,0 1,0-1,0 0,-1 0,1 0,-1 0,1-1,-1 1,0-1,0 1,1-1,-2 0,-16 3,1-2</inkml:trace>
  <inkml:trace contextRef="#ctx0" brushRef="#br0" timeOffset="-29786.85">1296 0,'43'627,"-14"-329,20 408,-11-342,-9 351,-23-431,58 452,-35-372,-4 59,-26 551,1-971,0 0,0 0,0 0,0 0,0-1,1 1,-1 0,1 0,0 0,-1-1,1 1,1-1,-1 1,0 0,1-1,-1 0,1 1,0-1,-1 0,1 0,0 0,1 0,-1 0,0-1,0 1,1 0,-1-1,1 0,-1 0,1 0,0 0,-1 0,1 0,0-1,0 1,0-1,-1 0,1 1,0-2,0 1,0 0,0 0,0-1,580-3,4325 4,-4153 25,535-26,-1266 1</inkml:trace>
  <inkml:trace contextRef="#ctx0" brushRef="#br0" timeOffset="-27869.39">9443 5416,'5'188,"3"-178,0 1,1-1,0 0,0-1,1 0,0-1,1 0,0 0,0-1,1-1,-1 0,1 0,1-1,-1-1,1 0,0-1,0 0,0-1,3 0,-4 1,130 11,-121-14</inkml:trace>
  <inkml:trace contextRef="#ctx0" brushRef="#br0" timeOffset="-26117.8">9419 5656,'4'0,"5"0,6 0,4 0,3-4,1-2,2 1,0 1,-4-3,-2 0,1 0,-4-1,0-1,1 2,2 2,-3 2</inkml:trace>
  <inkml:trace contextRef="#ctx0" brushRef="#br0" timeOffset="-23219.53">217 312,'0'4,"0"5,4 2,2 2,3 0,1 1,2-1,3-4,4-3,2-2,2-2,0-2,2 0,-5 0</inkml:trace>
  <inkml:trace contextRef="#ctx0" brushRef="#br0" timeOffset="-22616.82">146 48,'0'0</inkml:trace>
  <inkml:trace contextRef="#ctx0" brushRef="#br0" timeOffset="-15520.99">840 1750,'0'0</inkml:trace>
  <inkml:trace contextRef="#ctx0" brushRef="#br0" timeOffset="-15229.96">1271 1773,'9'0,"6"0,0 0</inkml:trace>
  <inkml:trace contextRef="#ctx0" brushRef="#br0" timeOffset="-14981.09">1607 1773,'4'0,"6"0,4 0,5 0,-1 0</inkml:trace>
  <inkml:trace contextRef="#ctx0" brushRef="#br0" timeOffset="-14746.54">2182 1773,'4'0,"6"0,5 0,3 0,4 0,1 0,2 0,-4 0</inkml:trace>
  <inkml:trace contextRef="#ctx0" brushRef="#br0" timeOffset="-14548.29">2637 1773,'4'0,"6"0,5 0,3 0,4 0,10 0,-1 0</inkml:trace>
  <inkml:trace contextRef="#ctx0" brushRef="#br0" timeOffset="-14298.69">3069 1773,'8'0,"7"0,5 0,3 0,1 0,6 0,-3 0</inkml:trace>
  <inkml:trace contextRef="#ctx0" brushRef="#br0" timeOffset="-14048.49">3620 1773,'4'0,"5"0,6 0,4 0,7 0,-1 0</inkml:trace>
  <inkml:trace contextRef="#ctx0" brushRef="#br0" timeOffset="-13767.82">4075 1773,'4'0,"6"0,4 0,5 0,3 0,2 0,0 0,1 0,0 0,4 0,1 0,0 0,-2 0,-1 0,-1 0,-5 0</inkml:trace>
  <inkml:trace contextRef="#ctx0" brushRef="#br0" timeOffset="-13504.03">4506 1773,'0'0</inkml:trace>
  <inkml:trace contextRef="#ctx0" brushRef="#br0" timeOffset="-13240.43">4674 1773,'4'0,"6"0,4 0,9 0,9 0,-2 0</inkml:trace>
  <inkml:trace contextRef="#ctx0" brushRef="#br0" timeOffset="-12975.03">5537 1821,'4'0,"6"0,4 0,1 0</inkml:trace>
  <inkml:trace contextRef="#ctx0" brushRef="#br0" timeOffset="-12974.03">5897 1821,'4'0,"5"0,6 0,4 0,6 0,12 0,0 0</inkml:trace>
  <inkml:trace contextRef="#ctx0" brushRef="#br0" timeOffset="-12711.2">6520 1821,'4'0,"5"0,6 0,3 0,0 0</inkml:trace>
  <inkml:trace contextRef="#ctx0" brushRef="#br0" timeOffset="-12464.54">7022 1798,'4'0,"6"0,5 0,4 0,6 0,0 0</inkml:trace>
  <inkml:trace contextRef="#ctx0" brushRef="#br0" timeOffset="-12215.55">7789 1798,'4'0,"6"0,4 0,5 0,3 0,2 0,0 0,1 0,0 0,-4 0</inkml:trace>
  <inkml:trace contextRef="#ctx0" brushRef="#br0" timeOffset="-11981.18">8124 1798,'5'0,"8"0,3 0</inkml:trace>
  <inkml:trace contextRef="#ctx0" brushRef="#br0" timeOffset="-11810.221">9011 1798,'0'0</inkml:trace>
  <inkml:trace contextRef="#ctx0" brushRef="#br0" timeOffset="-9812.6">25 1510,'-24'361,"25"-194,-1-146</inkml:trace>
  <inkml:trace contextRef="#ctx0" brushRef="#br0" timeOffset="-8569.69">481 1534,'0'457,"-23"-361,15-84</inkml:trace>
  <inkml:trace contextRef="#ctx0" brushRef="#br0" timeOffset="-7483.821">505 1582,'4'0,"6"4,0 6,3 0,4 4,-2 2,1 4,2 1,-2 6,0 3,-2-1,4 8,-1 2,-3-2,-4-8</inkml:trace>
  <inkml:trace contextRef="#ctx0" brushRef="#br0" timeOffset="-6379.54">457 1917,'0'-4,"0"-5,0-6,0-4,4 2,6 3,0-1,4 4,2-6,4 1,1 3,2 3,1 4,1 3,-1 2,-3 1</inkml:trace>
  <inkml:trace contextRef="#ctx0" brushRef="#br0" timeOffset="-1843.81">3452 5392,'0'4,"0"6,0 4,-4 5,-1 3,-1 1,2 2,1 0,1 0,1 0,1 0,0-1,0 0,0 0,0 0,1-4</inkml:trace>
  <inkml:trace contextRef="#ctx0" brushRef="#br0" timeOffset="6851.6">169 96,'-4'0,"-5"0,-2-4,2-5,6-2,3 6,3 3</inkml:trace>
  <inkml:trace contextRef="#ctx0" brushRef="#br0" timeOffset="12005.72">8028 5392,'3'3,"-1"-1,0 0,1 1,-2-1,1 1,0 0,0 0,-1 0,1 0,-1 0,0 0,0 0,0 0,-1 0,1 0,-1 1,1-1,-1 0,0 0,0 1,-1-1,1 0,-1 1,1 3,1 494,-1-472</inkml:trace>
  <inkml:trace contextRef="#ctx0" brushRef="#br0" timeOffset="12746.7">7693 6087,'0'4,"0"6,0 4,0 5,0 3,0 1,0 2,0 0,0 0,0 0,0-1,0 1,0-1,0 0,0 0,0 0,0 0,0-4</inkml:trace>
  <inkml:trace contextRef="#ctx0" brushRef="#br0" timeOffset="14797.02">7885 6207,'0'16,"-2"-10,1 1,-1 0,1 0,1 0,-1 0,1 0,0 0,1 0,0 0,0 0,0 0,1 0,0-1,0 1,1 0,-1-1,2 0,-1 1,1-1,0-1,0 1,0-1,1 1,0-1,0 0,0-1,1 1,-1-1,1 0,0-1,0 1,1-1,5 2,-9-4,0 1,0-1,0 1,0-1,0 0,0 0,0 0,0-1,0 1,0-1,1 0,-1 0,0 0,0 0,0 0,1-1,-1 1,0-1,0 0,0 0,0 0,0 0,0-1,0 1,0-1,-1 0,1 0,-1 0,1 0,-1 0,0 0,1-1,-1 1,0-1,-1 0,1 1,0-1,-1 0,0 0,1 0,-1 0,-1 0,1 0,0-1,-1 1,1 0,-1 0,0 0,0-1,0 1,-1 0,1 0,-1 0,0-2,-5-5,0 1,0-1,-1 1,-1 0,1 1,-1 0,-1 0,0 1,0 0,0 1,-9-5,-9-9,25 19,1 1,0-1,-1 0,1 1,-1-1,1 1,-1-1,1 1,-1 0,1 0,-1-1,1 1,-1 0,1 0,-1 1,0-1,1 0,-1 0,1 1,-1-1,1 1,0-1,-1 1,1 0,-1 0,1-1,0 1,0 0,0 0,-1 0,1 0,0 0,0 1,0-1,0 0,1 0,-1 1,0-1,0 1,1-1,-1 0,1 1,0-1,-1 1,1-1,0 1,0 0,0-1,0 1,0-1,0 1,0 1,-3 14</inkml:trace>
  <inkml:trace contextRef="#ctx0" brushRef="#br0" timeOffset="37133.04">1655 5536,'1'-385,"47"170,-48 142,-2 49,1 0,1 0,1 0,1 0,2 0,0 1,1-1,2 1,0 1,1-1,1 1,2-1,53-119,-57 120,1 1,0 0,2 1,0 0,1 0,2 1,-1 1,2 0,1 1,0 0,6-4,-14 13,242-199,-143 86,13-8,69 5,-65 49,-116 73,-1 0,0 0,0-1,0 0,0 0,0 0,0-1,-1 0,0 0,0 0,0-1,0 0,-1 0,1 0,-1 0,-1-1,4-5,97-171,48 3,-38 45,-99 121,1 1,0 1,1 0,1 1,-1 1,1 1,1 0,0 1,0 1,4 0,79-31,90-47,232-87,-167 84,-74 36,225-19,-368 67,-1-2,1-1,-1-2,-1-2,1-2,11-6,179-59,-207 73,-1-2,1 0,-2-1,1-2,-1 0,0-1,-1-1,0 0,1-3,171-64,-162 64,0 1,2 1,-1 2,1 2,1 0,-1 2,1 2,13-1,233-17,-32-3,904 26,-1005-48,214 46,-338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2-10-17T17:48:25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3757 9445 26 0,'-25'-1'-3'0,"8"-3"-20"15</inkml:trace>
  <inkml:trace contextRef="#ctx0" brushRef="#br0" timeOffset="4936.29">11047 7409 166 0,'-7'0'21'0,"-2"-3"-19"15,1-1 0-15,-1-2-2 0,-3 2 0 16,2-2-2-16,1-1-4 15,1 0-5-15,-2-2-22 16,5 0-44-16</inkml:trace>
  <inkml:trace contextRef="#ctx0" brushRef="#br0" timeOffset="6482.81">10895 7317 29 0,'0'0'37'16,"0"0"0"-16,0 0-3 15,0 0-13-15,0 0 0 16,0 0-7-16,0 0-4 15,-69-6-5-15,66 6 1 0,3 0-2 16,0 0 3-16,0 0-3 16,0 0 2-16,0 0 1 15,0 0 1-15,0 0-3 16,3 0 0-16,-2 0 1 16,3 0 6-16,-2 0 4 0,4 0-2 15,-1 0-5-15,1-3-4 16,2-1-2-16,1 1-2 15,1-2 0-15,4 0-1 16,-1 0 0-16,0 2 3 16,5-1-6-16,-1 2 3 0,4-1 3 15,2 3-3-15,1 0-3 16,4-3 3-16,3 3 0 16,0 0 0-16,0 0 0 15,-1 0 0-15,3 0-1 16,-2 0 1-16,1 0 0 0,1 0 0 15,2 0 0-15,-1 0 0 16,0-1 0-16,1 1 0 16,1-3 0-16,-2 3 0 15,0-3 1-15,-1 2-1 16,0-3 3-16,-3 2 0 16,3-2 1-16,-4-2-3 0,2 2 1 15,-2-3 1-15,0 4-1 16,2-3-1-16,1 1 1 15,-1 1-1-15,3 1 0 16,1 1-1-16,3 2 1 16,1 0-1-16,1 0 0 0,2 0 0 15,1 4 0-15,1 1-1 16,1 0 2-16,-2-1-1 16,1 1 0-16,-1-1 0 15,-1 0 0-15,1-1 0 16,-1 1 0-16,-2-1 1 0,0 0-2 15,1 1 2-15,-1-1-1 16,-3-1 0-16,2-1 0 16,-3 0 0-16,0 1 0 15,1-2 0-15,-1 0 1 16,-2 0-1-16,4 0 0 0,-4 0 2 16,1 0 6-16,-1 0-3 15,1 0 1-15,-1 0-4 16,3 0-1-16,2 1-1 15,-1 2 0-15,0 0 0 16,1 1 0-16,2 1 0 0,-1 0-1 16,-2 1-2-16,1-1-2 15,-2-1 2-15,0-2 1 16,0 3 2-16,1-4 0 16,1 2 0-16,0-2 0 15,1-1 0-15,1 2 0 0,-1-1 0 16,0-1 0-16,-2 1 1 15,1-1-1-15,-2 0 1 16,1 0-1-16,-2 0 0 16,0 0 0-16,4 0 0 15,-2 0 0-15,2 0-1 16,-4 0 1-16,3 0-1 0,0 0 1 16,-1 0 0-16,-3 0 0 15,2 0 0-15,1 0 0 16,-4 0 1-16,3 2 0 15,-4-2-1-15,1 1 0 16,0-1 0-16,1 3 0 0,-1-3 0 16,0 0 0-16,2 1 1 15,1 1-2-15,-3-2 2 16,0 0-1-16,1 0 1 16,-2 0 0-16,-3 0 0 15,1 0 0-15,0 0 0 0,0 0 1 16,-1 0-2-16,4 0 0 15,-3 0 0-15,0 0 0 16,0 0 0-16,1 0 0 16,1 0 0-16,-1-2 0 0,1 2 0 15,1-1 0-15,1 1-2 16,-1 0 2-16,1 0-1 16,1 0 1-16,1 0-1 15,-2-1 1-15,1 1-1 16,-1 0 1-16,3 0 0 15,-3 0-1-15,4 0 1 0,-1 0 0 16,0 0-1-16,0 0 0 16,3 1-1-16,-1 0 2 15,-1 1-2-15,4-1 2 16,-5-1 0-16,4 1 0 16,1-1 0-16,-1 0 2 0,-2 0-4 15,3 0 2-15,-3 0 0 16,0 0 0-16,-1 0-1 15,1-1-5-15,-5-2 2 16,3 1 2-16,1 0 1 16,-3-2 1-16,0 3 0 0,1-1 1 15,-4-1-1-15,1-1 0 16,-3 1 0-16,1-1 0 16,-3 2 0-16,0-2 1 15,-2 0-1-15,0 0 1 16,-2 0 0-16,1 1-1 0,-4 1 0 15,0-1-1-15,1 2 0 16,-3 1-7-16,0 0-9 16,-1 0-16-16,0 1 6 15,-1 5-8-15,-5 1-9 16,3 0-49-16</inkml:trace>
  <inkml:trace contextRef="#ctx0" brushRef="#br0" timeOffset="52415.55">25518 7196 315 0,'0'-14'43'0,"-8"-2"-1"16,1 3-25-16,-3 3-4 16,0 2-1-16,3-1-6 15,-3 1-4-15,1 2-1 0,-1 0-1 16,-5 2 0-16,-2 1-3 16,-1 2 0-16,-1 1 3 15,-1 0-1-15,5 1 1 16,4 4-1-16,5 0-2 15,6 0-2-15,3-1 8 0,13 0 11 16,7-4 12-16,7 2-6 16,6-2-4-16,6 0 2 15,1 0-3-15,3 4-8 16,3 1-4-16,0 3-2 16,3 4-2-16,-1 1 1 15,2 4-4-15,2 1-14 0,-3 1-25 16,-2-5-33-16,-2-12-65 15</inkml:trace>
  <inkml:trace contextRef="#ctx0" brushRef="#br0" timeOffset="52911.1">27251 7217 449 0,'0'0'25'0,"6"-7"7"15,10 3-12-15,6-5 0 16,12 2-13-16,11-1 1 15,14-2-11-15,10 1 3 0,12-1 3 16,9 2-2-16,7-1-2 16,3 2 3-16,0-1 3 15,-2-1-2-15,-5 3 7 16,-6 1 0-16,-8-1-6 0,-10 2-5 16,-9 3-1-16,-6 1 2 15,-10 0-16-15,-5 0-23 16,-5 5-44-1,-9 4-35-15,-6-4-41 0</inkml:trace>
  <inkml:trace contextRef="#ctx0" brushRef="#br0" timeOffset="53598.43">20678 8283 508 0,'3'-6'14'0,"16"-4"-2"15,15 0-6-15,17 4 15 16,16 1-10-16,16 2-4 15,16 0-2-15,10 2-4 16,1 1 0-16,4 0-1 0,2 1 1 16,-5 6-3-16,-3 3-4 15,-3 3-26-15,-1-5-71 16,-7-1-61-16</inkml:trace>
  <inkml:trace contextRef="#ctx0" brushRef="#br0" timeOffset="55441.729">22740 8042 212 0,'0'-7'19'0,"0"-2"0"15,0 3 2-15,0 1-3 16,0 4-13-16,0 0-4 15,0 1-3-15,-2 0-2 16,-2 7 9-16,-3 4-2 16,3 6 1-16,-3 2 3 0,1 4 2 15,1 2 4-15,1 5-6 16,1 1 1-16,2 2-7 16,0 1 1-16,-1-2-1 15,-2 0 0-15,0-1 0 16,-4-4 3-16,-1-3 1 0,-1-4 1 15,-2-3-1-15,3-3-3 16,0-4-2-16,-1-3 5 16,5-1-2-16,2-3-2 15,0-2 1-15,2 1-1 16,1-2-1-16,0 1 0 0,0 0-2 16,4 0 0-16,3-1 1 15,7 2 1-15,6-2-2 16,0 0 6-16,7 0-1 15,4 0-2-15,5 0 0 16,4 0 1-16,0-2 0 0,4 1-2 16,2-3 0-16,4 1 1 15,2-2 0-15,4-1-1 16,2-1 1-16,4 0 1 16,3-2 0-16,3 3 0 15,3 2-1-15,1-1-1 0,1-1 0 16,3 3-1-16,2-1 0 15,3-2-2-15,-1-1-3 16,1 0-3-16,4-3 4 16,-3 1 4-16,2-3 1 15,1 0 1-15,0 2 0 16,4 2 0-16,-2-1 1 0,4 1 0 16,1 4 0-16,2-1 0 15,0 3 1-15,1-1-2 16,0 1 0-16,-4-1 0 15,-2 3-1-15,-1-2 1 16,-3 1-1-16,-2 1 0 0,-6 0 0 16,0 0 0-16,-8 2-1 15,-4 6 1-15,-2-2 0 16,-5 4 0-16,-5 0 0 16,-6-3-1-16,-6 0 1 15,-7 0 0-15,-8-4 1 0,-10-3-1 16,-4 0 1-16,-5 0-1 15,-6 0 1-15,-1-10-3 16,0-1-3-16,-4-6 3 16,-4-2 9-16,2-5 1 15,2-1 3-15,3-5 4 0,1-2 0 16,0-2 0-16,0-2-4 16,8-3-4-16,3-2-3 15,2-1 2-15,2-1-6 16,5-3-1-16,-2 0-2 15,2 1-11-15,4-1-5 0,0-1 3 16,0 1-3-16,-1 2 3 16,-1 0 9-16,-3 4-2 15,-4 2 10-15,-3 8 0 16,-5 2 0-16,-7 5-2 16,0 3-4-16,-14 6-8 15,-9 0 4-15,-7 7 10 0,-10 2-1 16,-8 3 4-16,-10 2-4 15,-10 0 0-15,-9 7 1 16,-10 0-1-16,-9-3 0 16,-8-1 2-16,-9-3-4 15,-7 0 2-15,-3-4 0 0,-3-6 0 16,-1-3-1-16,-5 0 2 16,3 2 1-16,-6-2 9 15,2 3-2-15,0 2-2 16,1 3-4-16,2 1 0 15,4 4-3-15,5 0 1 0,3 0 0 16,8 4-1-16,2 3 0 16,6-2 0-16,6-1 0 15,3 0 0-15,9-1 0 16,4 0 0-16,10-2 0 16,2 1 0-16,4-2 0 0,3 1 0 15,2 5 0-15,1-2 1 16,2 3-2-16,7 3-1 15,0 2-1-15,10 3 0 16,6 1 2-16,7 2-2 16,5 4 2-16,8 4 0 0,4 6-4 15,6 6 2-15,3 5 2 16,0 5 3-16,9 11 1 16,0 3 7-16,2 6 1 15,-5 2 2-15,-3-4-8 16,-3-3-5-16,0-8 0 0,-4-4-1 15,-7-4-1-15,2-6-20 16,-1-4-21-16,0-7-56 16</inkml:trace>
  <inkml:trace contextRef="#ctx0" brushRef="#br0" timeOffset="67413.58">4619 8013 116 0,'-8'4'46'16,"3"-4"-18"-16,2 0 4 0,3 0-5 15,-2 0-8-15,2 0-11 16,0 0-5-16,10 0-6 16,5 0 8-16,5 0-5 15,7 1-5 1,7 2-3-16,5 0 8 0,9 0 0 15,3 0-1-15,11-3-4 16,6 0-13-16,8-3-8 0,4-7 12 16,2-1 3-16,4-2-2 15,-3-3 4-15,-3 3 9 16,0 2 0 0,-4-2 11-16,1 5-5 15,3 0-4-15,-2 3-4 0,5-1 6 16,1 2-1-16,3 1 0 15,5 0-2-15,0 0 0 16,4-1-2-16,3 1 0 16,-1-1 4-16,0 0 2 15,0-2-1-15,-2 3-3 0,0-1 1 16,-2 3-1-16,5 0 0 16,-3 1-8-16,3 0-8 15,3 0-6-15,-1 0-14 16,4 0-17-16,-3 0-5 15</inkml:trace>
  <inkml:trace contextRef="#ctx0" brushRef="#br0" timeOffset="67554.17">8345 7856 50 0,'81'-3'31'15,"-1"2"-5"-15,-4 0-9 16,4 1-9-16,1 0-6 16,2 0-1-16,-1 0 3 15,1 0-2-15,0 0-1 0,-3 0 1 16,-1 0-1-16,-4 0 0 15,0 0 0-15,-2 0-1 16,-2 0-21-16,-3 0-56 16</inkml:trace>
  <inkml:trace contextRef="#ctx0" brushRef="#br0" timeOffset="87547.42">5435 8459 276 0,'-3'-19'36'15,"1"-1"-33"-15,-2 0-1 16,-3 2-6-16,1-3-15 0,-6-1-7 16,1-2-11-16,-4 1 8 15,-3-2 0-15,-2-2-21 16,0 1 8-16,-3-2 20 16,-4 4 16-16,0-2-21 15,-4 3 13-15,-2 2 55 0,-3 3 12 16,-2 1-30-16,-3 3-4 15,-3 3 3-15,-1 3-6 16,-2 2-9-16,2 5-4 16,-1 1-3-16,4 0-6 15,-1 7 0-15,5 5-8 16,2 3 4-16,5 5 4 0,2 1 2 16,2 2 5-16,0 5 5 15,0 3-4-15,0-1 2 16,-2 5 10-16,0 2-5 15,1 2-4-15,-1 0 3 16,2 3-2-16,-2 2 5 0,2 0-3 16,2 2-4-16,2-1 2 15,6 5-2-15,1-3 0 16,3 2-3-16,4 1 4 16,4 0-3-16,5-2-2 15,0 3 0-15,0-2 2 0,9 3 3 16,4-2-2-16,4 1-5 15,2-1 8-15,4-1-6 16,2-2 1-16,4 0-1 16,0 0 2-16,2-2-2 15,3-1-2-15,3-2 4 0,1-3-4 16,3-2 2-16,1-3-7 16,2-5 3-16,1-4 12 15,2-1-1-15,2-4 2 16,1-3 4-16,1-2 0 15,3-1-2-15,0-3-4 0,2-1-2 16,-1-3 0-16,1-1-2 16,0-5 5-16,-2-1 0 15,-1 0-1-15,-2-1-2 16,-1-6-2-16,-2-2 4 16,0 1-3-16,0-5-3 0,-5-1-2 15,2-3 1-15,-6-3 0 16,-1-6 0-16,-3-4 0 15,-2-4-1-15,-1-7-5 16,-3-4 5-16,-2-5-18 16,-4 0 7-16,-2-4-8 15,-3 3 11-15,-5 0-1 0,1 0 8 16,-7-2 2-16,-1 1-3 16,-6-4 0-16,0-1-6 15,0-2 1-15,-2 1 9 16,-6-2-1-16,-6-1 3 15,0 4 3-15,-4-1-2 0,-5 0 0 16,-7 2-3-16,-3 2 3 16,-8 2-4-16,-1 2 0 15,-6 3-2-15,0 6 0 16,-2 4 1-16,2 6 0 0,-4 7 0 16,0 4-1-16,4 5 1 15,-6 7-5-15,2 5-8 16,-4 3-31-16,3 0-35 15,1 8-58-15</inkml:trace>
  <inkml:trace contextRef="#ctx0" brushRef="#br0" timeOffset="90843.489">6528 9789 147 0,'0'5'151'16,"0"-4"-104"-16,-2 3-34 16,-2 2-11-16,1 0 7 15,-1 2-4-15,-4 1-4 0,4-1 0 16,0 2-2-16,0 0-13 15,2-1-2-15,1 0 3 16,1 0 5-16,0-2 8 16,0 0 1-16,0 0 1 15,0-1 1-15,0 1-3 0,0 0 1 16,0 2-2-16,0 1-5 16,0 1-16-16,-2-1-3 15,0 1 0-15,0 1 11 16,0-1 7-16,-1 2 5 15,2-2 0-15,1 2 1 0,0 1-4 16,0-1 10-16,0 3 7 16,0 0-2-16,0 2-2 15,0 0 3-15,1 2-4 16,-1 3-5-16,0 0 1 16,0 1-2-16,0 0 1 0,0 1 0 15,-3 2 1-15,-3 0-2 16,2 0 0-16,1 3 0 15,1 1 0-15,0 1 0 16,2 3 1-16,0 1 2 16,0 1 0-16,0 1-2 0,0 1 0 15,0-1 0-15,0 0 5 16,0-1-3-16,0-3-3 16,-4 3 2-16,0-3-2 15,0 3 0-15,0-3-1 16,-2-1 1-16,3-2-1 15,-1 0 0-15,0-1 0 0,0-6 0 16,0 2 1-16,2-3-1 16,-2-1 3-16,0-1-2 15,1 1 0-15,1-4 0 16,0-1 0-16,-2-1-2 16,1-1 2-16,1-3-1 0,-3-1 0 15,3-2 2-15,0-2-3 16,-1-3 1-16,1 0 3 15,0-1 0-15,2-3 3 16,0 0 1-16,0 0 3 16,0 0 1-16,-2 0 6 0,2-4 0 15,-2-6 1-15,2-3-13 16,-2-4-2-16,-1-4 4 16,1-2-3-16,0-4-2 15,-2-1-1-15,-4-5-1 16,2-1-1-16,-3-4 0 0,-2-2 0 15,2 3 0-15,-2-3 0 16,1 2 0-16,0 0 0 16,1 2-5-16,2 1 7 15,0 1 0-15,3 2-1 16,1-1 3-16,-1 1-1 0,0-2-1 16,-1-2-1-16,-1 0-1 15,-1 0 1-15,2-1-1 16,-4 0 2-16,3 3 1 15,2 0 2-15,1 1 1 16,2 3 3-16,1-1-2 0,0 3-1 16,0 1 4-16,0 0-4 15,0-2 1-15,0 2-3 16,0-2-4-16,0 0-1 16,-2-1-3-16,-2-1 3 15,-2 3 3-15,1-1-2 16,-1 2 3-16,0-1-2 0,2-2 0 15,2 4-3-15,0-1 2 16,2-1 1-16,0 4-1 16,0 0 0-16,0-2 0 15,2 4-3-15,2-3-2 0,0 4-3 16,0 0 1-16,-2 2 6 16,0 4-1-16,0 2-5 15,-2 0-4-15,0 6-5 16,2 2 7-16,-2 0 5 15,0 2-1-15,0 3-3 16,2-1-4-16,-2 1 5 0,5 0-9 16,-1 0 7-16,0 7 6 15,6 6-1-15,1 2 4 16,0 7 1-16,1 2-1 16,-1 4 2-16,2 2-2 0,-4 4 1 15,0 2-1-15,-5 2 2 16,0 0 0-16,0 2-1 15,-4 1 1-15,0-1 1 16,0 0 1-16,0 3-3 16,1 0 0-16,2 3 0 15,1 1 0-15,0 2-6 0,1 1 3 16,1 1 1-16,-3-1 2 16,4 2 1-16,-1-4 0 15,-3 0 1-15,1-3 0 16,-2-2 4-16,2-2-1 15,-3-3 0-15,3-3 0 0,-1 2-3 16,1-1-1-16,0 1 0 16,1 0-1-16,-1 0-1 15,-2-3 0-15,-2 0 0 16,0-1 1-16,0-3-1 16,0-4-5-16,-6 0 4 0,-3-5 0 15,0-2 3-15,2-5 2 16,-1-1-5-16,5-5 0 15,-1-3 1-15,0-2 1 16,2-1 1-16,1-2 0 16,1 0 1-16,-1 0 3 0,1 0 1 15,0-4-2-15,-2-6 1 16,2-5-8-16,-2-4 0 16,-2-5 5-16,0-4 2 15,1-4 0-15,-3-3-2 16,1-5-1-16,0-3 0 0,-1-2 0 15,3-2 1-15,-1-3-3 16,2-1 2-16,2 0-3 16,-2-1 4-16,2-1-1 15,0-1-8-15,0-4 11 16,0-2-3-16,0 1-3 0,0-3 4 16,0 1-4-16,-2-1 5 15,-1 5 2-15,1 0-9 16,-3 6 1-16,1 3-1 15,-1 2-6-15,3 5-4 16,-2 2 0-16,4 2-5 0,0 3 5 16,0 2 12-16,0 7-1 15,0 3-5-15,0 5 3 16,0 3 6-16,0 4 1 16,0 3-3-16,0 3 0 15,0 1-4-15,0 3-2 16,0 0-7-16,0 3-14 0,4 11 24 15,-2 4 8-15,3 7 0 16,2 7-1-16,0 5-1 16,1 4 1-16,1 2-1 15,-1 3 0-15,4 2 4 16,-3 1 1-16,1 4-2 0,-1-2-1 16,-1 3 0-16,-1 3-4 15,0 0 1-15,-3 1-2 16,-2-1-1-16,-1 0-3 15,1-2 4-15,0-3 0 16,0-2 1-16,0 0 0 0,3-2 0 16,1-4 2-16,1 0 3 15,-2-3-2-15,1-2 1 16,-3-5 2-16,1 1 2 16,-2-5 3-16,-2-1 4 15,0-2-7-15,0-3-5 0,0-2-1 16,-2 0-1-16,-2-4 0 15,1-2-4-15,1-1-12 16,0-6-1-16,0-2 1 16,-1-4 4-16,2 0 1 15,0-3 5-15,1 0 14 0,-2 0-1 16,0 0 3-16,-1-6 7 16,1-7-3-16,0-4-6 15,-1-4 2-15,-1-7-10 16,2-4-1-16,-2-4-1 15,1-4 2-15,-3-3-2 0,-1-4 1 16,2-1 0-16,-3-2-4 16,3-2 3-16,-1-1-11 15,0-4 12-15,2 0-9 16,0-1 4-16,4 1-2 16,-2-1-7-16,2 1 17 0,-1 0-1 15,0 2 2-15,0-2-2 16,-3 2 1-16,0 1-3 15,-1 2 3-15,0 2 1 16,1 3 1-16,2 1-4 16,-3 5 0-16,3 4-3 0,2 0-7 15,-2 6 4-15,2 6-1 16,0 3 4-16,0 4-2 16,0 4 3-16,0 1-3 15,0 6-5-15,0 2 7 16,0 4-5-16,0 1-3 0,4 0-12 15,1 5 24-15,1 9-6 16,0 4 4-16,4 10 1 16,-3 4-1-16,-1 6 0 15,-3 3 0-15,2 4-1 16,-3 3 1-16,-2 1 5 0,0 5 0 16,0 0-1-16,0 3-1 15,0 2-1-15,-6 1 2 16,4 0-3-16,-2 2 1 15,4 1 0-15,0-2 1 16,0-1 0-16,0 1-1 16,4-4-1-16,0-2 2 0,0-3 3 15,-2-2 0-15,0-3-2 16,-2-3-1-16,0-3-1 16,0-2-1-16,0-4 0 15,0-5 3-15,0-2-2 16,0-3-1-16,0-3-1 0,-4-2 0 15,2-2-1-15,-4 1 0 16,4-3 0-16,-2-1-5 16,-3 1-9-16,1-2-12 15,-1-1-8-15,2-5-56 16</inkml:trace>
  <inkml:trace contextRef="#ctx0" brushRef="#br0" timeOffset="102944.939">7317 9153 136 0,'-14'-4'154'15,"1"-5"-133"-15,0 1-14 16,2 1-2-16,2 1 2 16,-1 0-5-16,4 3-3 15,-1-1 1-15,5 3 3 16,0 1 4-16,2-2 3 16,0 2 4-16,0 0-2 0,0 0-4 15,0 0-6-15,2 5 4 16,9 3 6-16,3 2-4 15,3 4-6-15,6 3-3 16,6 0 3-16,2-1 0 0,5 4 2 31,4 0 8-31,1 0-14 0,3 1 12 16,-2-2-6-16,3 3 0 16,-5-2 1-16,-2 1-4 0,-4-2 0 15,-8-1-2-15,-5 2 0 16,-7-1-2-16,-6-1 0 15,-3 6 3-15,-5 0-2 16,-4 6 2-16,-10 1-1 16,-8 2 2-16,-9 4 12 0,-6 0-5 15,-3 4 0-15,-4-1-6 16,-4-2 0-16,2-1-1 16,-1-3 0-16,5-7 0 15,4-3-1-15,3-4 0 16,7-5 0-16,4-4-3 0,5-4-5 15,6-1-9-15,1-2-21 16,2-3-24-16,5-1-28 16,5 0-52-16</inkml:trace>
  <inkml:trace contextRef="#ctx0" brushRef="#br0" timeOffset="104069.67">7406 8339 386 0,'-2'0'70'0,"2"3"-36"0,0-3-6 15,0 0-1-15,0 0-13 16,0 0-5-16,0 2-4 15,0 3-2-15,0 4-6 16,5 3 0-16,-1 5 9 16,5 3-6-16,0 5 2 0,2 2-2 15,0-1 2-15,0 2 0 16,1-3-1-16,-3 1 0 16,-1-4-1-16,0-2 2 15,-4-1-2-15,-2-5 0 16,-2 0 0-16,0 0-2 0,0-2-15 15,-4-2-8-15,-4 1-1 16,-4-1-17-16,3-3-23 16,1-4-44-16,6-3-53 15</inkml:trace>
  <inkml:trace contextRef="#ctx0" brushRef="#br0" timeOffset="104475.82">7731 8308 423 0,'-1'4'94'0,"1"-4"-56"16,0 0-26-16,0 2 0 16,0 2-5-16,-2 3-9 15,2 4-3-15,-2 6 4 0,2 5 0 16,0 4 0-16,0 2-1 16,0 0 4-16,0 2-3 15,0-3 1-15,0 1 1 16,4-1 1-16,-1-1-1 15,1-1-2-15,-2 0 2 16,0-1-1-16,0-3-2 0,-1 0-11 16,2-1-13-16,-1-3-14 15,0-4-26-15,-2-3-10 16,4-6-24-16,-1-4-59 16</inkml:trace>
  <inkml:trace contextRef="#ctx0" brushRef="#br0" timeOffset="104928.83">8026 8302 264 0,'0'2'136'0,"0"-2"-96"16,0 4-34-16,0 2-7 16,0 2 1-16,0 9 0 15,2 2 2-15,-2 4 0 16,0 2-1-16,2-1 0 16,0-2-1-16,-1-5 1 0,0-5 2 15,4-1 18-15,3-3 13 16,4-1 3-16,1-1-1 15,6 0-16-15,2 0-9 16,2 0-4-16,1-2-1 16,1 0-5-16,-3 2 0 15,-1 3-3-15,3 4-2 0,-3 6-5 16,-2 9-5-16,-1 4 0 16,-4 3-1-16,-3 1-2 15,-9-3-1-15,-2-5-3 16,-14-4-34-16,-14-7 2 15,-6-7-2-15,-8-8-46 0</inkml:trace>
  <inkml:trace contextRef="#ctx0" brushRef="#br0" timeOffset="105178.77">7905 8481 545 0,'0'-7'56'0,"6"-3"-47"16,5 0-2-16,1-1 3 15,3-1-8-15,1 1-1 16,2 0-1-16,2-2-2 16,3 0-4-16,-2-2-5 15,2-4-2-15,4 1-16 16,0-5-14-16,2 2-8 0,3-2-13 15,3 1-27-15,3 1-52 16</inkml:trace>
  <inkml:trace contextRef="#ctx0" brushRef="#br0" timeOffset="105819.239">8908 8109 351 0,'0'3'80'0,"0"-2"-42"16,0 1-30-16,2 9-8 16,-2 8-5-16,0 6 4 15,0 11 2-15,0 9 0 0,-2 8 0 16,-2 4 0-16,0 1 0 15,3 2-1-15,1-1-2 16,0-2 1-16,0-6 2 16,5-4-1-16,3-9 1 15,0-6-2-15,-2-10 2 0,-3-3 0 16,1-9-1-16,-2-5 1 16,-2-5 0-16,0-2 3 15,-5-17 3-15,-3-10-3 16,-4-9-6-16,1-10-3 15,0-6-7-15,2 0-12 0,0-2-2 16,5 3 1-16,0 2-4 16,4 5-11-16,0 1 7 15,0 6 13-15,6 4 14 16,-1 7-55-16,3 5 73 16,-1 4 10-16,2 8 8 15,0 2-16-15,7 8-11 0,3 1-3 16,6 10-3-16,4 7-16 15,9 11-14-15,3 4 20 16,5 4 12-16,2 1 3 16,0 0 9-16,2-1 3 15,-3-6-1-15,-2-5-10 0,-12-3 1 16,-8-10 3-16,-10-5 15 16,-11-7 16-16,-4 0-11 15,-17-7-30-15,-10-8-17 16,-13-4 11-16,-11 1 10 15,-10-1 0-15,-10 2-3 0,-5 6-6 16,0 1-26-16,1 4-15 16,8 3-50-16</inkml:trace>
  <inkml:trace contextRef="#ctx0" brushRef="#br0" timeOffset="125470.7">19839 8931 376 0,'-10'-14'2'0,"1"0"5"16,-2 1-2-16,2 6 1 0,2 0-4 15,-2 3-1-15,6 4-2 16,-1 0 1-16,2 0-2 16,-1 13-5-16,0 2-1 15,-2 4-4-15,-4 6-4 16,0 5 2-16,-2 4 7 16,-6 6 2-16,-1 1-9 0,-1 6 7 15,-4 3 5-15,4 2 2 16,-4 4 2-16,-2 3-1 15,1 0 7-15,0-2 10 16,-5-1 4-16,-2 0 5 16,-1-1 0-16,-7-1-12 0,-2 3-2 15,-7 1 3-15,-5 2-7 16,-7 4-7-16,-2 4-1 16,-1 1-1-16,3 4-1 15,3-1 1-15,5 2-1 16,8-4 0-16,6-1-1 0,9-3-1 15,9 0 2-15,11 1-1 16,9-3 2-16,6 4 0 16,20 0 1-16,13 2 0 15,9 1 9-15,7 2 4 16,5 2-1-16,3 1-6 0,-3 1-3 16,-6 0-4-16,-6-2-1 15,-11 0 0-15,-12-2-6 16,-12-4-2-16,-11-2-1 15,-4-6 0-15,-18-3 4 16,-8-4 3-16,-5-3 2 0,-7-4 4 16,-4 0 0-16,-2 0 3 15,1-1 1-15,1 3-4 16,3 1 0-16,6 1 0 16,5 5 0-16,9 0-2 15,6 5 2-15,5 0-1 0,10 3 0 16,0 3-1-16,14 0 5 15,3 1-5-15,8 0 1 16,3 3-1-16,1-1 0 16,2 0-1-16,0-1 1 15,-2-1-1-15,-6-4 0 16,-2-3 1-16,-6-2-1 0,-5-3 0 16,-6-5-1-16,-1-4 1 15,-3-3 0-15,0-1 1 16,0-5 0-16,5 3 0 15,0-2 1-15,5 3 2 16,4 1 1-16,3 1 4 0,6 3-1 16,1-2 0-16,5 1-1 15,3-1 0-15,0 2-3 16,3 1-2-16,-2-1-2 16,3-1-1-16,-3-1 1 15,-1-2-1-15,-1-5-3 0,-6-3 2 16,-2-3-2-16,-4-7-4 15,-1-1-3-15,-5-5 1 16,-3-5-9-16,-1 0-13 16,1-2 2-16,-3-2 4 15,3-2 3-15,1 2-18 0,2 0-31 16,0-2-3-16,0-3-88 16</inkml:trace>
  <inkml:trace contextRef="#ctx0" brushRef="#br0" timeOffset="128032.57">25448 11533 193 0,'-5'-8'84'15,"2"-2"-78"-15,1-3 24 16,1 2 1-16,1 1 6 15,0 0-17-15,0 1-4 16,0 1-4-16,0 1-4 0,3 0-1 16,7 2-6-16,2 0 4 15,5 1-2-15,7 2-2 16,6-1 1-16,9 2-1 16,13-2-1-16,7 0 2 15,14-1-2-15,12-2-2 0,9 1 4 16,8 0-2-16,3-2 0 15,4 3 1-15,4 0 1 16,3 1-2-16,1 0 0 16,4 3 0-16,-1 0 0 15,-1 0 0-15,-2 0 0 0,-8 0 0 16,-9 6-3-16,-9 1-6 16,-11-3-64-16,-10-3-43 15,-9-1-101-15</inkml:trace>
  <inkml:trace contextRef="#ctx0" brushRef="#br0" timeOffset="154073.09">23667 15013 264 0,'-6'-3'33'16,"-2"-3"-4"-16,1 2-8 16,-5 4-8-16,0 0-8 15,0 2 0-15,-2 8 1 16,1 5-2-16,-1 5-1 15,6 8-1-15,-2 5-2 16,4 9 2-16,1 4 0 0,2 3-2 16,3 2-2-16,0-2-2 15,0-3-14-15,0-5-1 16,0-8 0-16,0-9 7 16,0-4 10-16,0-9 4 0,0-5 7 15,0-1 5-15,2-4 0 16,2 0 7-16,3-1-4 15,2 0-5-15,4 0-1 16,5 0-5-16,4-1 0 16,4-4-4-16,5 0-2 0,4-1 0 15,4-1 0-15,6-2 0 16,6-1 2-16,5 2-4 16,4-2 2-16,6 0 0 15,3 0 0-15,6-1-1 16,3 2 1-16,6-1 1 15,6 0-2-15,2 0 2 0,8 2-1 16,1 1 0-16,6 1-1 16,0 0 1-16,1 3 0 15,-3 1-1-15,-2 2 1 16,-5 0-1-16,-6 2-1 16,-4 5-4-16,-4 2 0 0,-6 1-3 15,-6 0-5-15,-6-2 5 16,-8 1 2-16,-6-3 4 15,-8-1 3-15,-5 0 0 16,-7-3 1-16,-6-1 0 16,-4-1 0-16,-4 0 2 0,-4 0 0 15,-3 0 2-15,-5 0 5 16,-3-1 3-16,1-3-1 16,-2 1 1-16,-1-1-3 15,2-1-5-15,0 0-3 16,4-2-1-16,0-3 0 15,3 0-1-15,2-1-1 0,4 0 1 16,2-2 0-16,1-2 1 16,0 0-1-16,-1-1 0 15,2-1 0-15,-2 2 0 16,-3-1-1-16,1 0 0 0,-4 2 1 16,-1-3 1-16,-1 0 2 15,-4-2 6-15,-1-2 8 16,-3-3 4-16,-2-2-4 15,0 1-7-15,0-1-7 16,0 2-8-16,-2 2-31 0,-1 0-51 16,2 0-78-16</inkml:trace>
  <inkml:trace contextRef="#ctx0" brushRef="#br0" timeOffset="155244.68">27364 14904 413 0,'-10'-13'-7'0,"4"-1"37"15,0 1-2-15,3 0-6 16,1 3-1-16,2 0-4 15,0 0-7-15,10 0-7 0,10 0-4 16,14 2-2-16,12 1-6 16,19 4-2-16,12 3-9 15,17 0-3-15,13 6-4 16,15 5-3-16,9 3 0 16,7 1 3-16,8 0 10 0,1 2 13 15,-9 0 4-15,-6 0 2 16,-11 2 1-16,-13-1 1 15,-15-2-1-15,-18 2-3 16,-11-1-1-16,-14-5-1 16,-16 0-6-16,-16-6-7 0,-18 0-9 15,-21-5-19-15,-31-1 40 16,-22 0-36-16,-23-7-67 16,-20-2 19-16</inkml:trace>
  <inkml:trace contextRef="#ctx0" brushRef="#br0" timeOffset="155760.18">28671 14976 4 0,'-150'-13'32'0,"-4"1"9"16,1 2 7-16,9 1 4 15,11-1-7-15,16 4-1 16,19 1 6-16,25 1-3 16,20 1-11-16,19 1-16 15,16 2-8-15,18 0-13 16,22 0-9-16,24 6 5 0,26 1 4 16,29 3 7-16,25-1-4 15,23-2-1-15,19-2-2 16,10-1 1-16,2-2-2 15,-4 2 1-15,-17-2-10 16,-27-1-12-16,-32 3 1 0,-39-2 4 16,-41-2-7-16,-29 0-20 15,-40-2 15-15,-25-9-10 16,-21 0 13-16,-18-5 36 16,-10-1 31-16,-13 0-1 15,-9 1-11-15,-10 2-11 0,1 3-6 16,4 1-3-16,9 3-4 15,18 3 0-15,20 2-4 16,29 2 1-16,26 0-6 16,32 4 4-16,21 8-20 15,46 0-11-15,32 3 30 0,34 3 4 16,34 3-1-16,32 2-1 16,20-3 0-16,17 3-2 15,-1-3-7-15,-16-2 0 16,-31 0 8-16,-43-5 2 15,-47-3 4-15,-51-3 4 0,-33-4-13 16,-43-1 10-16,-20-2-19 16,-15-2-3-16,-10-5 15 15,-13-2 10-15,-6 1 12 16,-8 4-16-16,-8 0-8 16,-5 1-42-16,-2-6-165 0</inkml:trace>
  <inkml:trace contextRef="#ctx0" brushRef="#br0" timeOffset="187076.53">8189 16463 16 0,'-11'0'207'16,"1"0"-165"-16,2-4 0 15,5 1-10-15,-1 2-10 16,4-2-5-16,0 3-12 0,0 0-5 15,0 0-2-15,0 0-8 16,0 0-3-16,0 0 3 16,0 0 9-16,0 0 5 15,0 0-1-15,0 0 2 16,0 0 0-16,0 0 0 0,0 0 3 16,0 0-3-16,0 0 0 15,0 0 4-15,4 0 4 16,3 0 7-16,0 0-4 15,4 0-10-15,0 0-3 16,0 4-2-16,1-1 0 0,-2-2-1 16,4 1 0-16,-3-1 1 15,2 2-1-15,1-2 2 16,-1 0-1-16,1 0-1 16,1-1 0-16,1 0 2 15,0 0-2-15,2 0 0 16,1 0 0-16,2 0 1 0,-1 0-1 15,0 0 2-15,2 0-1 16,-1 0 0-16,2 0-1 16,-2 0 1-16,4 0-1 15,-3 0 1-15,3 0-1 16,-3 0 1-16,-1 0 1 0,1 0-1 16,-2 0 1-16,2 0-1 15,1 0 0-15,-2 0-1 16,2 0 0-16,2 0 0 15,-2 0-1-15,1 1 1 0,-2-1 0 16,1 0 0-16,1 0 0 16,-4 0 1-16,0 0 0 15,0 0-1-15,-2 0 3 16,2 0-2-16,-4-1 3 16,4-1 0-16,0-2 3 0,-2 3 0 15,2-2-3-15,-1 0-2 16,0 3-2-16,-1-1 0 15,2-2 0-15,0 3 0 16,0 0 0-16,2 0 0 16,1 0 0-16,0 0 0 15,1-1 1-15,1 1-1 0,-1 0 0 16,-1 0-1-16,3 0 1 16,-1 0-1-16,2 0 0 15,-3 0 1-15,3 0-1 16,0 0 1-16,0-2 0 15,-2 2 0-15,0-2 1 0,0 0-1 16,0-1 0-16,0 1 1 16,2-2-1-16,-4 2 0 15,0 1 0-15,0 1 0 16,-1-1 0-16,-1 0 1 16,-1 1 0-16,2-1 0 0,-1 1-1 15,0-1 1-15,4 1 1 16,-2-3 0-16,3 3-2 15,1-1 1-15,-1 0-2 16,2 0 1-16,0 1 1 16,-3-1-1-16,2 1-1 0,-2 0 1 15,2 0 0-15,0 0 0 16,-1 0 0-16,1 0 0 16,2 0 0-16,0 0 0 15,0 0 1-15,-2 0-1 16,0 0 0-16,2 0 0 0,-4 0-1 15,-1 1 2-15,1 1-2 16,1 1 1-16,-3-1 0 16,-1 2 0-16,2 0-1 15,-1-1 2-15,0 1-1 16,-1 0 0-16,4-1 1 0,-3 1-1 16,0 0 0-16,1-1 1 15,-2 2-1-15,-1-1 0 16,1-3 0-16,-2 3 2 15,4-2-1-15,-3-1 6 16,3-1 1-16,1 0 0 0,3 2-3 16,0-2-2-16,2 0 1 15,0 1-2-15,-1-1 0 16,2 0-2-16,-2 0 2 16,-2 0-1-16,2 0 1 15,-2 0 2-15,0 0 1 16,-1 0 1-16,-1 0-2 0,0-1-3 15,0-1 0-15,-1-1-1 16,3 1 0-16,-3-1 0 16,3 1 0-16,2 0 0 15,0 0 1-15,0-1-1 16,0 3 1-16,2 0 1 0,1 0-2 16,-3 0 0-16,0 0-1 15,0 0 0-15,-2 0 2 16,0 0-1-16,-3 0 1 15,1 0-1-15,-2 0 0 16,3-3 1-16,-3 2-1 0,1-2 3 16,-1 2-2-16,1-2 0 15,-1 3 0-15,-1 0-1 16,2 0 0-16,-1 0-1 16,0 3 0-16,0 1 0 15,0 2-3-15,0-1 0 0,1 0 3 16,-4 0 1-16,2-2 1 15,-3 0-2-15,0-2 3 16,-1 0 0-16,-4-1 4 16,0 0 1-16,-2 2-1 15,-5-2-2-15,0 0-4 0,-5 0-2 16,0 0 1-16,1 0 1 16,-3 0 0-16,0 0 1 15,2 0 0-15,-2 0-1 16,0 0 1-16,0 0-3 15,0 0-1-15,0 0 2 0,0 0-1 16,0-2-1-16,-4-2 1 16,-4-1-3-16,-3-1 0 15,-1 2 0-15,-3-2 3 16,0-1-1-16,-1 3-2 16,-1-2 1-16,-3 2 0 15,1-2-2-15,-3 3-3 0,2 0-2 16,-5-1 3-16,0 2 0 15,0 0-1-15,-3-1 5 16,-1 0-4-16,-2-1-4 16,0 1-2-16,-5 1 1 15,2 0 0-15,1-1 5 0,1 3 1 16,-1 0 1-16,2 0 5 16,4 0 1-16,-1 0 0 15,1 0 0-15,0 0 1 16,0 0 0-16,-2 4-1 0,2-1-1 15,-2 0 1-15,1 0 1 16,1-2 0-16,-1 2 0 16,2 0 0-16,0-2 0 15,2 2-1-15,-1 0 0 16,-2 1 0-16,2-1 0 0,0-1 0 16,-2 2 0-16,1-1 0 15,-1-1 0-15,-1 0 0 16,1 1 0-16,-2 1 1 15,0-1-1-15,-1 0 0 16,1-2 0-16,-2 2-1 16,0-2 1-16,1 0 1 0,2-1-1 15,1 0 0-15,1 0 0 16,1 1 0-16,0-1 0 16,2 1 0-16,-3-1-1 15,0 2-6-15,1-2-24 16,2 0 1-16,-2 0 7 0,2 0 13 15,2 0 8-15,0 0 2 16,2-2 1-16,-3 0 2 16,3 0 3-16,-2-1 2 15,2 0-1-15,-2 1-1 16,4 0-2-16,-3-2-1 0,0 4 3 16,2-3-1-16,-2 3 0 15,0 0-2-15,0-2-1 16,-3 2-2-16,-1-1 0 15,4 0 0-15,-3 1 0 16,1-2-1-16,4 2 0 0,-2-1-6 16,0 0 4-16,4 0 2 15,-2 1 0-15,0-2 2 16,0 2-1-16,1-2 0 16,-4 2 1-16,1-2 0 15,1 1 0-15,-4-1 0 0,0 1 1 16,-2 1-2-16,2 0 0 15,-2 0-1-15,2 0 1 16,-2 0-1-16,4 0-1 16,-4 0 1-16,3 0 0 15,-1 0 1-15,1 0 0 0,-2-1 1 16,-1-2-1-16,0 2 0 16,-4-2 0-16,2 0 1 15,-2 3-2-15,-3-3 1 16,1 3 0-16,0-1 0 15,-2 0-2-15,2-1-6 16,1 2 3-16,1-1 3 0,0-1 0 16,3 1 4-16,-3 0-2 15,2-1 0-15,0-1 1 16,4 2-1-16,-3-1 1 16,4-2-1-16,-1 1 0 15,0-1 0-15,3 0 0 0,-2 1 0 16,2 1 0-16,-1-2-1 15,4 4 1-15,-1-1 0 16,0-1 0-16,3 2 0 16,0 0-1-16,0 0 1 15,2 0 0-15,-3 0 0 0,1 3 0 16,1-3 0-16,-1 4 1 16,-1-3 3-16,1 1-1 15,1-2 3-15,-1 2-1 16,-1-2-1-16,1 0 0 15,0 2-1-15,0-2 0 0,-1 2-2 16,1 1-1-16,-1-1 0 16,-2 2-1-16,0 0 1 15,-1 0 0-15,-2 2 0 16,-1-2 0-16,-1 0 0 16,1-1 0-16,0 0 1 0,1 1-1 15,0 0 0-15,0-1 1 16,-1 1-2-16,2-1 1 15,0 3 0-15,-3-3 0 16,4 1 0-16,-2 0 0 16,-3 1 0-16,3-1 0 0,-3 0 0 15,-1 0 0-15,0-1 0 16,-1 3 1-16,3-4-1 16,1 0 0-16,0 1 0 15,4-2 1-15,7-1 0 16,0 0 1-16,5 0 5 15,2 0-3-15,0 0-3 0,2 0-7 16,2 0-31-16,-3 0-33 16,1 0-42-16</inkml:trace>
  <inkml:trace contextRef="#ctx0" brushRef="#br0" timeOffset="-193841.59">6407 17843 188 0,'-4'-11'-17'15,"2"-4"19"-15,2-1-1 0,0 0-13 16,2-2-66-16</inkml:trace>
  <inkml:trace contextRef="#ctx0" brushRef="#br0" timeOffset="-192944.97">6492 17702 116 0,'0'1'42'0,"0"-1"3"16,0 1-21-16,0 0-23 16,-2 0 0-16,-2 1 1 15,2-2 5-15,2 1-5 0,0-1 1 16,0 1 1-16,0-1-1 16,8 0 11-16,7 0 4 15,8 0-6-15,6 0 2 16,9 0 2-16,5-2-8 15,6-4-3-15,2 0 3 0,1 0-4 16,1 2-1-16,-1 1-2 16,-3 0 0-16,-7 3-1 15,-2 0 0-15,-6 0 1 16,-3 0-2-16,-4 0 2 16,-4 0-1-16,-3 0 0 15,-5 0 0-15,-6 0 0 0,-2 0 0 16,-7 3-2-16,0 0-6 15,-5-1 2-15,-10 0 6 16,-8 1 2-16,-4 2-2 16,-6-1 3-16,-5-2-3 15,-2 3-3-15,-3-1-7 0,1 0-3 16,0 2 5-16,1-2 2 16,3 2 3-16,3-2-1 15,3 0 4-15,6-2-2 16,7 1 2-16,8-1 0 0,5-2 0 15,6 0 2-15,8 0-1 16,17-1 4-16,7-5-5 16,10-2 2-16,14 1 4 15,4 1-2-15,5 2-3 16,4-1-1-16,1 3 1 16,-8 1-2-16,-9-1 1 0,-10 1 0 15,-15 1 1-15,-13 0-1 16,-15 0 1-16,-5 0-13 15,-24 0 19-15,-15 0-2 16,-10 0-1-16,-11 0-2 16,-6 0 0-16,-3 4 2 0,2 2-2 15,3 1 0-15,4 1-2 16,12-1 1-16,6-1-1 16,15-1 1-16,8-3-1 15,15-2 0-15,9 0 0 16,9 0-2-16,19-2-1 0,13-5-18 15,12-3 14-15,10-1 1 16,9 1-1-16,1-1 2 16,-2 0-2-16,-5 3-5 15,-13 4 2-15,-17 0 3 16,-14 1 3-16,-17 3 3 0,-8 0-20 16,-21 0 15-16,-10 0 6 15,-8 4 1-15,-5 3-1 16,3 0 0-16,0 2 0 15,7-1 1-15,11-1-1 16,6-5-1-16,15-2-93 0</inkml:trace>
  <inkml:trace contextRef="#ctx0" brushRef="#br0" timeOffset="-190523.69">9183 17741 148 0,'2'0'36'0,"1"-4"2"15,0 0-17-15,1 1-2 16,0 0-14-16,-2 0 5 16,0-1 12-16,-2 3 2 15,1-2-2-15,1 2-2 16,-2-2-8-16,2 2-7 0,-2 1-2 15,0-2-2-15,2 2 3 16,2-1-4-16,-1-1-1 16,6 0 1-16,0 0 1 15,4-2 0-15,5-1 0 16,2 0 0-16,4 2 0 16,1 0 1-16,4 0-2 0,2-3 0 15,3 2 0-15,3 0 0 16,5-3 0-16,4 1 0 15,1-2 0-15,4 2 0 16,1-1 0-16,-1 2 0 16,1 1 0-16,-1 1 0 0,1 1-2 15,-4 1 2-15,2 1 0 16,0 0-1-16,-2 0 1 16,0 0-1-16,2 0 1 15,2 0 1-15,0 0-1 0,0 0 0 16,3 0-1-16,-1-4 1 15,-3 1 0-15,-6-1-1 16,-5 0 1-16,-4-2 0 16,-10 3 0-16,-8-1 0 15,-5 2 0-15,-7 1 1 16,-6-3-1-16,-3 2-14 0,-11 2 0 16,-8-2 3-16,-5 0-1 15,-9 2 3-15,-1 0 2 16,-3 0 3-16,-4 0 1 15,-2 0 2-15,-4 0 0 16,-4 3 2-16,-1 1 0 0,-3 2-1 16,-4 1 0-16,-3 1 0 15,0-2 0-15,-3 1 0 16,-1-1 1-16,0 1-1 16,-2-1 0-16,-1-1 0 15,1 1 1-15,2 1-1 0,1-1 1 16,5-2 1-16,10 3 6 15,6-1-6-15,9 1-1 16,7-2-1-16,10 0-1 16,8 2 1-16,5-3-3 15,8-2-4-15,0 2-3 0,17-2 14 16,10-1-2-16,11-1 1 16,11 0-2-16,12 0-1 15,8-4 0-15,10-3 1 16,5-2-1-16,5 3-1 15,3 0 0-15,-3 3-3 0,-3 1-7 16,-4 2 1-16,-6 0 4 16,-11 0 3-16,-9 0-3 15,-14 0 4-15,-11 0 3 16,-11 0-1-16,-11 0 0 16,-9 0-1-16,-2 0-14 0,-19 0 14 15,-8 0 1-15,-11-3 2 16,-4 0 1-16,-10-1 1 15,-1 3 0-15,-2-1-2 16,-5 2-2-16,3 0 1 16,2 0-1-16,3 3 0 0,5 0-3 15,11 0-22-15,11-2-55 16</inkml:trace>
  <inkml:trace contextRef="#ctx0" brushRef="#br0" timeOffset="-189258.37">7703 17868 217 0,'-8'0'5'15,"3"-3"24"-15,1-1 12 0,-1-2-6 16,1 0-12-16,2 2 3 16,1-3-3-16,1 3-2 15,0-1-6-15,0 3-5 16,0-2-10-16,0 1-3 15,1 3-2-15,10 0 4 0,6 0-5 16,10 0-2-16,7 0 4 16,6-3 4-16,5 1 1 15,1-2-1-15,-2 1 0 16,-4-4 1-16,-1 3 2 16,-10 0-4-16,-4 1 1 0,-8 0 0 15,-7 2 1-15,-6 0-2 16,-4 0-4-16,-8 1-14 15,-15 0 17-15,-8 0 3 16,-7 0 3-16,-7 0 5 16,-4 0-6-16,2 0-1 15,0 0 0-15,7 0 0 0,6 2 1 16,11-1-2-16,6-1-1 16,11 3 1-16,6-2-2 15,8-1 0-15,15 4 8 16,8-2-7-16,9 1-4 0,6-2-6 15,0-1-3-15,1 0 5 16,-11 0 4-16,-5 0 3 16,-10 0-6-16,-13 0 0 15,-8 1-16-15,-4 5-40 16,-18 0 50-16,-5-1-11 0,0 2-29 16,2-5-94-16</inkml:trace>
  <inkml:trace contextRef="#ctx0" brushRef="#br0" timeOffset="-188289.86">20111 16438 119 0,'-5'-4'6'16,"-1"-1"29"-16,3-1-2 16,-2 1-2-16,1-1-6 15,3 1 1-15,1 0-2 16,0 4-2-16,0 1-8 0,0 0-2 15,0 0-10-15,2 1-2 16,6 6 0-16,1 3 0 16,6-3-2-16,7 1 2 15,10-1-1-15,8-1-5 16,12-1 3-16,12-1-1 0,6 0 2 16,10-1 1-16,4 2-4 15,3-1-2-15,-1 0 1 16,-3-1-4-16,-5 1-5 15,-6 3 3-15,-9-3 1 16,-9 1 1-16,-11 2-10 16,-12 0 0-16,-12-2-22 0,-12-3-48 15</inkml:trace>
  <inkml:trace contextRef="#ctx0" brushRef="#br0" timeOffset="-166192.22">14094 18081 58 0,'2'0'192'0,"2"0"-166"15,-1 0-7-15,-1-1-4 0,0-3-7 16,-2 0-8-16,0 1-13 16,0 2-16-16,0 1-8 15,0 0-18-15,0 0 12 16,0 6 36-16,0 2 8 16,0 1 10-16,2-3 15 0,2 0 0 15,0-4-2-15,4-1 16 16,1-1 7-16,-1 0-11 15,4 0-14-15,-1-5-11 16,0-1-5-16,-1 3-1 16,0-1-5-16,1 3 0 0,3-1-2 15,-3 2 0-15,5 0 1 16,-1 0 1-16,1 6 0 16,-1 1 0-16,4 0 1 15,-2 0 0-15,2 0 0 16,3 0 1-16,0-1 2 0,1-3 3 15,3 0 3-15,1-1-2 16,0 0-2-16,3 1-1 16,1 0-3-16,2 1-2 15,0-1 1-15,-2 1 0 16,3 0-1-16,-2-1 0 0,1 0 1 16,-2-2 0-16,-2-1 0 15,0 0-1-15,-2 0 4 16,0-9 3-16,-3 1 2 15,3-4 1-15,-3 2-5 16,1 1-2-16,-2 1-2 0,-1 2-1 16,-4 2 0-16,-3 2 0 15,1-1 0-15,-3 3 0 16,-1 0-2-16,1 0 2 16,1 0-1-16,-3 0 1 15,-1 0 0-15,2 0 0 16,-1 0 0-16,0 0 0 0,1 0 1 15,-1 0-1-15,0 0 1 16,0-4-1-16,-2 1 0 16,-3-1 1-16,0 4-1 15,-4 0 0-15,-2 0-1 16,0 0-3-16,0 0-10 0,-9 0 2 16,-2 0 10-16,-6 0 0 15,-2 5-7-15,-6-3 0 16,-4 1 2-16,-2-2 0 15,-3 2 6-15,-5 0 3 16,-2 0 2-16,-1 0-3 0,-3 3 1 16,-6 1-1-16,-1 1-1 15,-2 0 1-15,1 0-1 16,-1 0 0-16,2-2 0 16,0-2 0-16,4-1 0 15,2-2 1-15,2-1-1 0,3 0 0 16,0 0 1-16,1 0 1 15,2 0-2-15,0 0-2 16,-1 0 2-16,2 3-1 16,7 0 0-16,2 1-3 15,10-2-5-15,6-1 7 0,4-1 2 16,8 0-2-16,8 0 15 16,11-3-8-16,9-1-2 15,6 0-3-15,6 1 0 16,3 0-4-16,3 0-9 15,6 3-10-15,2-1-3 0,1 0 3 16,7 0-1-16,4 0 8 16,1 0 12-16,2-1 4 15,-4 1 0-15,-1-1 0 16,-3 2 1-16,-7-1-1 16,-8 0 0-16,-11-1 0 0,-11 2 0 15,-9 0 1-15,-12 0 1 16,-5 0-5-16,-19 0-2 15,-10 0 23-15,-9 3-8 16,-8-2-3-16,-2-1-2 16,-6 0 0-16,0 0 0 15,4 0 1-15,1 0-1 0,6 0 1 16,7 0-2-16,7 0-1 16,6 0-3-16,12 3-4 15,7-1-6-15,6-1-26 16,4 0 4-16,12-1 26 0,12 0-1 15,2 0-16-15,7 0-19 16,2-4-86-16</inkml:trace>
  <inkml:trace contextRef="#ctx0" brushRef="#br0" timeOffset="-164692.58">13415 17903 166 0,'0'0'8'16,"0"-4"1"-16,0 1 22 15,0-1 3-15,0 0-7 16,-1 2 1-16,-2 1-1 0,1-2-8 15,-2 2-4-15,-1-1-4 16,-3 2-8-16,-1 0 0 16,-5 0 0-16,-1 0-1 15,-3 0 3-15,3 0-3 16,3 0 1-16,3 0-3 0,7 0 1 16,2 0-1-16,4 0 4 15,17 0 2-15,5 0-2 16,8 0-1-16,8 0-1 15,0 0 0-15,2-1-1 16,-3-3 0-16,-3 2 1 0,-10-1-1 16,-6 0-1-16,-9 3 1 15,-6 0 0-15,-7 0-2 16,0 0-3-16,-13 0 1 16,-5 0 6-16,-5 0 0 15,-3 0-2-15,1 0 5 0,0 0-2 16,3 0-1-16,6 3-3 15,5 0 3-15,2-1-3 16,7 0 0-16,2-2-4 16,9 2 8-16,6-1 0 15,8-1-1-15,4 2-1 0,0-2-1 16,4 1 0-16,-4-1-1 16,-3 0 1-16,-3 0-1 15,-7 0 0-15,-2 0 0 16,-5 0-2-16,-3 1-17 15,-2 2-26-15,-2-3-24 16,0 0-30-16,0 0-119 0</inkml:trace>
  <inkml:trace contextRef="#ctx0" brushRef="#br0" timeOffset="-163009.45">15833 17776 60 0,'0'0'151'16,"0"0"-147"-16,0 0-10 0,-1-2 2 15,-3 1 11-15,-2-2-6 16,1 3-1-1,-2-1 1-15,3-1 0 0,1 2 1 16,1 0 2-16,0 0-3 16,2 0-1-16,-2 0-1 15,1 0 2-15,1 0 2 16,0 0 3-16,0 0 8 16,0 0-2-16,0 0-1 0,0 0 1 15,0 0 3-15,0 0-2 16,0 0-3-16,0 0-4 15,9 0 3-15,3 2 1 16,5-1-6-16,8 2-1 16,4-2-3-16,5-1 1 0,3 0-1 15,5 0 0-15,4 0 1 16,1-4-1-16,0 1 0 16,2 0 1-16,-2 0 0 15,0 3-2-15,-3-3 1 16,-8 3 0-16,-4 0 0 15,-8-2 0-15,-8 2 1 0,-7 0-1 16,-9 0 0-16,0 2-2 16,-19 1-1-16,-9 3 7 15,-11 1 7-15,-9-1-2 16,-10-3-3-16,-5-1-3 16,-3-2-1-16,2 2-2 0,7-2 1 15,7 0-1-15,12 0 0 16,11 0 0-16,7 0 0 15,14 0-1-15,6 0-2 16,13 0 4-16,14 0 1 16,13 0-2-16,9 3 2 0,9 0-2 15,5-1 0-15,5 1-4 16,-1 1-15-16,-3-1-18 16,-13-3-34-16,-6 0-81 15</inkml:trace>
  <inkml:trace contextRef="#ctx0" brushRef="#br0" timeOffset="-161249.611">17605 17815 92 0,'-2'2'177'0,"2"-2"-135"16,0 0-7-16,-5 0-5 16,3 0-10-16,-1-4-13 15,1 2-5-15,0 1-1 16,0-1-1-16,2 2-1 16,0 0-4-16,0 0-13 15,4 6 10-15,3-1 8 0,6 3 0 0,2-3 0 0,6 1-1 31,0-1 7-31,3 0 8 0,3-2-2 16,6-1-1-16,-2-2 2 16,5 0-1-16,1 0-2 15,0 0 3-15,-2-4-2 0,-3 0-3 16,-9 1-6-16,-6 2-2 0,-5-2 1 16,-8 2-2-16,-4 1-9 15,-11 0-20-15,-10 0 20 16,-3 0 4-16,-7 1 6 15,-3-1 1-15,1 0-1 16,2 0 1-16,3 0 0 0,6 0 1 16,6 0-1-16,8 0 0 15,3 0 0-15,5 4-5 16,12-3-62-16,11-1-70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2-10-17T18:15:40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15752 16507 70 0,'-5'0'-24'16,"1"-1"170"-16,2-6-100 16,1 0-20-16,1 1 3 15,0 0 8-15,0 2-12 16,0 1-5-16,0 2-10 0,0 1-8 16,0 0-3-16,0 0-16 15,0 0-15-15,0 0 22 0,0 0 0 16,0 0-2-16,3 0 4 15,1 0 5-15,4 0 10 16,3-5-10-16,1-2 17 16,3 3 9-16,0 0-10 0,0 1 2 31,1 3 3-31,2 0-8 0,-1 0 0 16,4 0-1-16,0 0-2 0,3 0 3 15,0 3-1-15,1 1-2 16,2 0-3-16,4 1-1 15,0-1-1-15,3 0 0 16,3 0-1-16,0 1 3 16,0 0 0-16,-1-2-2 0,-4 1-2 15,-1-1 0-15,-8 0 0 16,-4-1-1-16,-7-2 0 16,-5 0-3-16,-7 0-26 15,0-5-54-15,-11-4-52 16</inkml:trace>
  <inkml:trace contextRef="#ctx0" brushRef="#br0" timeOffset="671.7">15957 16070 265 0,'5'5'44'0,"2"0"-12"15,-2 3 8-15,3 2-11 16,-1 0-14-16,1 7-6 0,4-1-2 15,-4 2-5-15,2 4-2 16,4-1 1-16,1 2-1 16,3-3 0-16,3 1-9 15,4-3-6-15,4-1 13 16,0 0 1-16,0-2 2 0,-2-1 0 16,-2 0 6-16,-6-1 2 15,-2-1 0-15,-3 1-2 16,-6-1-2-16,-1 0 3 15,-2 1 1-15,-4 0 1 16,-1 1-5-16,0 0-1 0,-2-1 0 16,-4 3 0-16,0-2-2 15,-1 2-1-15,-2-1-1 16,-2 2 0-16,0-1-1 16,-5 1-2-16,0 0 9 15,-2-1 3-15,-4 1-1 0,4-3-2 16,-3 1-2-16,3 1-1 15,1-2-2-15,-3 1 0 16,5 0-1-16,-1-1 0 16,2 0 1-16,-2-1-1 15,3 0 1-15,-1 1-2 0,2-2 2 16,2-1-1-16,1 0 1 16,1-3 0-16,3-1-1 15,3-3 0-15,-2 0 1 16,3-2-1-16,1 0 1 15,0-1-1-15,0-1-3 0,1 2-11 16,5-2-9-16,-2 2-16 16,3-2-28-16,0 0-55 15</inkml:trace>
  <inkml:trace contextRef="#ctx0" brushRef="#br0" timeOffset="24728.36">15654 860 250 0,'-1'0'130'0,"1"0"-94"0,-2-3-29 15,-4 3 1-15,-1 0-5 16,-5 0-3-16,-3 0-1 16,-1 2-1-16,1 8-9 15,-5 4 3-15,0 7 2 16,-3 12-3-16,-3 8-7 0,3 13 5 16,-2 10-4-16,3 10-10 15,4 0 8-15,5 1 13 16,5-7 3-16,7-9 2 15,1-10 50-15,7-9 18 16,10-6-12-16,3-11-17 0,8-2-7 16,3-7-14-16,0-5-9 15,2-8-4-15,-1-1-3 16,-3-7-6-16,-4-10 9 16,-10 0-8-16,-3-3 2 15,-6 0 1-15,-6 0 2 0,-2 3-4 16,-16 2-2-16,-7 0 0 15,-10 4-6-15,-5 4-8 16,-6 3-4-16,0 4-6 16,-1 0-11-16,7 9 5 15,8 6-21-15,10 0-34 0,11 1 45 16,11-5-5-16,6-3 0 16,19-8-5-16</inkml:trace>
  <inkml:trace contextRef="#ctx0" brushRef="#br0" timeOffset="24931.44">16149 1587 402 0,'-6'3'260'0,"6"-3"-262"16,0-7-35-16,4-7-27 16,10-6-168-16</inkml:trace>
  <inkml:trace contextRef="#ctx0" brushRef="#br0" timeOffset="25181.37">16703 1080 557 0,'46'-7'5'15,"-6"0"-1"-15,-6 4-4 16,-6 3-15-16,-14 19-17 15,-12 9-32-15,-3 11-37 16,-18 8 50-16,-8 5-41 16,-8 2-38-16</inkml:trace>
  <inkml:trace contextRef="#ctx0" brushRef="#br0" timeOffset="25321.97">16628 1485 249 0,'0'0'50'16,"0"0"-1"-16,0 0 27 15,0 0 2-15,0 0-14 16,0 0-30-16,0 0-19 0,31 73-10 15,-8-69-2-15,1-1-3 16,5-3 1-16,2 0-2 16,5-3-12-16,7-10-18 15,3-5-55-15,6-4-80 16</inkml:trace>
  <inkml:trace contextRef="#ctx0" brushRef="#br0" timeOffset="25790.6">17322 1102 561 0,'6'-2'33'16,"0"2"-26"-16,3 0 11 16,-2 0 4-16,7 0-13 15,3 6-5-15,5 5-6 0,6 6 0 16,5 6-2-16,3 7-17 15,4 4-17-15,1 8-1 16,-4 4 19-16,-3 0 8 16,-5 0 10-16,-6-2 2 15,-9-8-1-15,-6-8 2 0,-8-9-1 16,-18-11-4-16,-14-8 22 16,-15-8 9-16,-6-15-9 15,-3-7-11-15,4-4-4 16,12-2-1-16,13-2-1 15,16 1-2-15,11-1 1 0,12 0 0 16,14-2-15-16,7 0-6 16,6 0 2-16,2 2 2 15,-2 2 7-15,-6 6 6 16,-7 5 25-16,-7 5 20 16,-7 9 3-16,-12 5-13 15,-6 5-26-15,-24 1-16 0,-15 5-16 16,-14 12 25-16,-12 3 3 15,-5 6-21-15,2 2-38 16,12-2-52-16,11-5-80 16</inkml:trace>
  <inkml:trace contextRef="#ctx0" brushRef="#br0" timeOffset="26399.829">18654 857 583 0,'0'19'31'16,"0"-1"-35"-16,3 2 2 15,-1 4 1-15,-2-4-2 16,0-4-1-16,0-3-8 16,0-6-4-16,0-7 1 0,-2 0 15 15,-1-6 10-15,3-8 20 16,0-5-5-16,0-2 6 15,5-3-8-15,7-1-11 16,6-1-9-16,-1 3-1 16,2 3-2-16,3 2-3 0,3 3-1 15,-3 3 2-15,3 3-5 16,1 2-6-16,-6 3 9 16,-2 1 1-16,-4 2 0 15,-5 1-8-15,0 0-26 16,2 5-50-16,-2 5-76 0,6 4-102 15</inkml:trace>
  <inkml:trace contextRef="#ctx0" brushRef="#br0" timeOffset="26790.36">19162 846 536 0,'25'-10'42'16,"0"-3"-40"-16,-2 2 1 0,-4 1-2 15,-5 0-3-15,-7 7 3 16,-1 0 2-16,-6 3-7 15,-7 9-39-15,-11 11-54 0,-8 5 87 16,0 4 10-16,0-1-16 16,4-4 6-16,9-4 10 15,9-6-6-15,8-9 112 16,16-5-18-16,9-7-47 16,4-9-32-16,-2-9-4 15,-2-6-1-15,-9-4-4 0,-6 1 1 16,-6 0 6-16,-4 4 0 15,-4 3-3-15,0 7-3 16,0 3-2-16,0 7 1 16,0 6 0-16,0 1 1 15,0 3-2-15,10 2 0 0,13 16-1 16,6 10 19-16,11 2-28 16,5-1-30-16,6-1 8 15,-3-14 8-15,-5-14 19 16,-7-14-22-16,-6-19-10 15,-6-12-55-15,-6-5-33 0,-3-2-146 16</inkml:trace>
  <inkml:trace contextRef="#ctx0" brushRef="#br0" timeOffset="26962.19">19808 462 403 0,'1'59'27'0,"-1"25"-24"15,-11 19 5-15,-10 16-11 16,-8 6 6-16,-4-4-2 15,-1-10-2-15,3-15 1 16,2-16 18-16,6-15 1 16,3-12-4-16,5-9-11 0,10-11-2 15,5-12-42-15,13-14-181 16</inkml:trace>
  <inkml:trace contextRef="#ctx0" brushRef="#br0" timeOffset="27352.72">20101 970 227 0,'18'-3'319'15,"-6"3"-304"-15,-2 1-9 16,-7 12-2-16,-3 4-6 16,-4 4-5-16,-9 2 4 0,-6 4 2 15,-3-4 5-15,2-1 1 16,0-3 5-16,2-6-3 15,5-2-1-15,4-4 3 16,3-1-4-16,4-2-4 16,2 0 0-16,0 2-1 0,0 1 0 15,8 3 5-15,7 2 2 16,6-1-2-16,5 2 0 16,3-2-2-16,2-4 3 15,-1 0 4-15,-6-4 1 16,0 1-5-16,-10 3-5 0,-8 6-5 15,-6 13-7-15,-9 4-38 16,-13 8 21-16,-9 0 17 16,-6 0-20-16,-2-6-18 15,8-14 10-15,9-6-24 16,8-11-24-16,14-1-66 0</inkml:trace>
  <inkml:trace contextRef="#ctx0" brushRef="#br0" timeOffset="27946.329">21085 942 693 0,'27'-7'12'0,"6"-1"-10"15,3-1 8-15,-2 1-5 0,3 1-14 16,3 0-9-16,3 2-15 16,1 3-38-16,1 2-55 15,2 0-75-15</inkml:trace>
  <inkml:trace contextRef="#ctx0" brushRef="#br0" timeOffset="28165.03">20968 1036 585 0,'23'6'178'0,"17"1"-168"16,7 0-6-16,8-4 0 15,-1 0-6-15,-1-2-5 16,-3-1-21-16,-2 0-16 15,-4-3-53-15,-2-1-98 0</inkml:trace>
  <inkml:trace contextRef="#ctx0" brushRef="#br0" timeOffset="30195.78">16789 1092 365 0,'14'0'98'15,"1"-2"-84"-15,-1-2-1 16,-5 1 13-16,-3 0-6 16,-1 1-12-16,-4 2-6 15,-1 0-10-15,0 2-13 16,0 10-10-16,-1 6 15 16,-2 5 14-16,-1 3 1 0,-2 3 1 15,3 0 0-15,-1-4 0 16,-1 2 1-16,0-5-1 15,-1-1-4-15,-3-3-19 16,-5-6-8-16,-3 3 6 16,-3-3-7-16,1-5-28 0,4-3-85 15</inkml:trace>
  <inkml:trace contextRef="#ctx0" brushRef="#br0" timeOffset="30773.77">22419 573 729 0,'13'23'6'0,"-1"14"-14"15,-5 13 5-15,-7 9 5 16,0 9-2-16,-3 9-7 16,-8 1 6-16,0-1-15 0,4-9-17 15,3-7-17-15,4-13-19 16,6-16-37-16,14-16-48 15</inkml:trace>
  <inkml:trace contextRef="#ctx0" brushRef="#br0" timeOffset="31023.71">23232 566 703 0,'9'2'2'16,"-1"19"-2"-16,-7 10 2 15,-1 13-3-15,-1 12-1 16,-6 13 3-16,-2 6 0 16,4 7-2-16,2-2-11 0,3-3-21 15,5-4-15-15,11-11-11 16,4-15-2-16,11-13 6 15,8-21-36-15,7-13-151 16</inkml:trace>
  <inkml:trace contextRef="#ctx0" brushRef="#br0" timeOffset="31367.37">23671 571 512 0,'17'66'8'16,"8"12"2"-16,-2 9 3 16,2 8 6-16,-2-4-12 15,0-10-6-15,-1-6 0 16,-2-17 1-16,-4-15-17 0,-5-14-34 16,-7-18-29-16,-4-11-28 15,-4-14-84-15,-12-15 121 16,-4-5 49-16,-5-3 71 15,-1 3 12-15,-1 7-4 16,-3 6-1-16,-2 2-13 0,-4 11-7 16,-4 2-1-16,-2 6-18 15,-4 0-8-15,2 7-8 16,1 8 0-16,5-3-31 16,11-6-54-16,12-6-61 15</inkml:trace>
  <inkml:trace contextRef="#ctx0" brushRef="#br0" timeOffset="31695.57">23753 1039 609 0,'54'10'40'16,"7"-3"-42"-1,5-1 15-15,-3-3 1 0,-1-3-12 16,-3 0-2-16,-3 0 2 15,-5 0-9-15,-8 0-8 0,-6 0 3 16,-13 0-2-16,-5 11-6 16,-14 10 11-16,-5 12-17 15,-19 3-27-15,-10 6 36 16,-10 2 5-16,-1-4 9 16,0-6-1-16,9-8 5 0,8-8 1 15,8-4 5-15,11-4 16 16,4-1 1-16,7 2 20 15,13 0-14-15,7 5-18 16,9 1-26-16,7-3-66 16,10-1-53-16,9-4-182 0</inkml:trace>
  <inkml:trace contextRef="#ctx0" brushRef="#br0" timeOffset="31851.78">24444 1262 46 0,'-49'0'600'16,"6"7"-604"-16,-6 9 8 16,-16 1 3-16,-8 1-5 15,-6-5-3-15,4-4-40 16,10-9-103-16,13 0-211 16</inkml:trace>
  <inkml:trace contextRef="#ctx0" brushRef="#br0" timeOffset="-64443.47">16505 17095 11 0,'-7'0'379'0,"5"0"-353"16,2-7-17-16,0-1 7 15,9 0-4-15,6 0 0 16,6-1-12-16,5 2-3 0,8-1-10 15,4 1-7-15,7 1 2 0,6 3 3 16,5-1 10-16,11 4 5 16,5 0 1-16,8 0-1 15,8 0 0-15,7-3 1 0,9-4 0 16,7-3 10-16,7-3 13 16,8-1-1-16,5-1-12 15,6 0-8-15,-1-2-3 16,-4 4-2-16,-8 2 0 0,-13 3 0 15,-17 4 4-15,-16 1-2 16,-24 3 0-16,-14 0 0 16,-19 1-3-16,-11 6-6 15,-10 0-30-15,-8 3-9 16,-19 0 17-16,-14-3-4 0,-14-3 7 16,-20-1 24-16,-18-3 3 15,-13 0 2-15,-10-3 1 16,-11-1 4-16,-7 3-1 15,0 1 1-15,4 0 4 16,3 0 1-16,8 0-5 0,11 0 1 16,13 0 6-16,17-2 4 15,11 0 1-15,11 1-5 16,15 0-7-16,8 1-2 16,17 0-4-16,10 0-3 15,8 0-7-15,29 6-12 16,18 1 24-16,21 1-2 0,21-1-3 15,21-1-5-15,19-2 2 16,15-4 5-16,10 0-3 16,2 0 5-16,-1-1-2 15,-17-2 0-15,-24 2-8 16,-29 1 8-16,-34 0 4 0,-32 0 1 16,-22 0-18-16,-32 0-3 15,-17 0-11-15,-14 0-15 16,-8 0 31-16,-8-1 12 15,-2-3 0-15,-4 3 0 0,1 1 0 16,-4 0-17-16,3 0-56 16</inkml:trace>
  <inkml:trace contextRef="#ctx0" brushRef="#br0" timeOffset="65196.95">9854 8207 534 0,'22'0'40'16,"6"-8"-6"-16,14-2-14 0,14 3 1 16,10 1-10-16,18 0-11 15,18 1-3-15,16 0 4 0,14 4-5 0,12 1-18 16,14 0 6-16,5 0 0 16,9 7 15-16,2 3 3 0,-2 0 2 15,-4 1 1-15,-9-4 1 16,-14-5 6-16,-15-2 8 15,-19-6-12-15,-21-8-4 16,-19-3-4-16,-19-4-16 16,-19-1-39-16,-17-2-89 0,-13-3-151 15</inkml:trace>
  <inkml:trace contextRef="#ctx0" brushRef="#br0" timeOffset="65837.42">9546 9865 596 0,'8'4'44'16,"8"-4"-15"-16,11 0-19 0,11 0 9 16,10 0 1-16,18-1-14 15,16-4-6-15,21-2 2 16,19 0-1-16,18 0-1 16,16-3 0-16,15 1-1 15,18 1 3-15,7 4-2 0,6 1-1 16,1 1 3-16,-4 2 1 15,-11 0-2-15,-21 0 1 16,-19 4-2-16,-25 0 0 16,-25 0-3-16,-26 1-12 15,-21 0-20-15,-20-2-20 16,-19-2-60-16,-12-1-84 0</inkml:trace>
  <inkml:trace contextRef="#ctx0" brushRef="#br0" timeOffset="109134.33">19010 10519 218 0,'-12'-7'212'0,"9"-4"-158"16,3-1 1-16,2 4-23 16,12-1-19-16,10 1-13 15,10 0 1-15,15-1-3 16,10-1 0-16,13 4-4 0,14 1 7 16,12 3 0-16,12 1 1 15,13 1 1-15,15 0 6 16,9 0 2-16,12 0 4 15,8 0 1-15,6 0 4 16,2-7-5-16,-2-4-3 0,-2-1-8 16,-2-2-2-16,-8 1-2 15,-4 0 1-15,-12 6-1 16,-4 0-1-16,-12 7 0 16,-13 0-12-16,-10 0-17 15,-13 4-16-15,-10 2-50 16,-16-2-52-16,-13-4-138 0</inkml:trace>
  <inkml:trace contextRef="#ctx0" brushRef="#br0" timeOffset="112242.95">19160 11479 420 0,'6'15'75'0,"2"2"-48"0,-1 0-5 16,-1 4-5-16,-1 5-15 15,-1 3 1-15,0 3 2 16,-1 3-4-16,-3 3 0 15,0 1 2-15,-9 2 13 16,-5-1 0-16,-4-2-10 16,-5-1-3-16,2-6-1 0,-4-6-3 15,-2-6 0-15,2-8-5 16,0-9-2-16,2-2-17 16,0-14-22-16,3-13-38 15,4-8-107-15</inkml:trace>
  <inkml:trace contextRef="#ctx0" brushRef="#br0" timeOffset="112430.4">18952 11309 619 0,'16'-13'61'16,"-3"-1"-44"-16,1 1 0 15,-7 1 0-15,1 1-17 16,-6-1-9-16,-2-1-23 0,0 0-27 16,0-2-74-16,0 0-151 15</inkml:trace>
  <inkml:trace contextRef="#ctx0" brushRef="#br0" timeOffset="113180.209">19509 11333 523 0,'5'0'91'16,"-1"0"-78"-16,-2 0-3 15,-1 0 0-15,-1 0-10 0,1 6-6 16,-1 2 4-16,0 5-12 16,0 0-3-16,0 1 4 15,0 0 8-15,0-3 4 16,1-4 1-16,1-2 5 16,0-3-2-16,0-2-2 0,0 0 3 15,-2-2-1-15,2-5-6 16,-2-6 0-16,0 3 1 15,0-1 1-15,-2 0 0 16,-2 3 4-16,0 1-4 16,1 3 1-16,-1 4 0 0,-5 0-1 15,4 9-4-15,-1 2 3 16,1 7 2-16,-2-2 0 16,5 1 0-16,2-3 0 15,0-3 5-15,0-3 5 16,0-4-1-16,0-4-6 15,0 0-3-15,0 0-9 0,0-11-30 16,0-1-67-16,-2-3-50 16,-1-1-108-16</inkml:trace>
  <inkml:trace contextRef="#ctx0" brushRef="#br0" timeOffset="113773.83">19556 10960 298 0,'0'4'241'15,"4"-3"-195"-15,5-1-12 16,3 0-5-16,3-1-1 16,1-9-17-16,-1 0 0 15,1-3-5-15,0-1-4 0,1 1-2 16,-1 1-5-16,0 0-11 15,1 6-5-15,-2 2 6 16,0 4 1-16,3 9 1 16,0 12 3-16,-7 10 7 15,-1 8 1-15,0 6 1 16,-7 5-1-16,-1 2-3 0,2-5-24 16,-2-3-4-16,1-5 14 15,1-8 16-15,2-10 4 16,3-5-22-16,1-9-67 15,2-6-77-15</inkml:trace>
  <inkml:trace contextRef="#ctx0" brushRef="#br0" timeOffset="114179.98">20239 10903 509 0,'11'-17'64'16,"-1"1"-35"-16,-8 6-10 16,-2 5-4-16,-4 3-18 15,-17 2 0-15,-5 7 0 0,-8 6-1 16,-6 5-5-16,0 1-20 16,0 1 5-16,11-1 2 15,7-1 21-15,14-1 5 16,8-3 12-16,14-4 15 15,15-3-3-15,2-4-15 0,3-3-10 16,-3-7-2-16,-4-12 2 16,-9-5-3-16,-4 0 0 15,-4-1 1-15,-5 5 1 16,-1 4-1-16,1 7-1 16,-4 9-1-16,1 0-4 0,2 18 0 15,4 7 5-15,1 11 0 16,7 5 1-16,1 6 0 15,6-2-3-15,0-5-23 16,2-6-50-16,0-10-76 16,0-14-45-16</inkml:trace>
  <inkml:trace contextRef="#ctx0" brushRef="#br0" timeOffset="114492.4">20439 10884 567 0,'24'2'88'15,"1"-2"-38"-15,2-2-9 16,0-6-7-16,-1-3-18 0,1-2-10 16,-1-1-4-16,-1-1-1 15,0 0-5-15,-4 3-3 16,1 4-3-16,-5 5 0 15,2 3 5-15,0 13-1 16,-3 15 2-16,-2 12-2 0,-1 8-11 16,-4 8-9-16,-5 2 4 15,-4-3-4-15,0-5-16 16,0-9-25-16,0-7-9 16,0-11-5-16,2-7-49 15</inkml:trace>
  <inkml:trace contextRef="#ctx0" brushRef="#br0" timeOffset="114836.07">21301 10991 595 0,'3'0'153'0,"10"-4"-95"15,5-8-21-15,-3 1-18 16,2 1-6-16,2 3-8 16,2 1-5-16,3 1-19 15,1 4-22-15,4 1-24 0,1 0-50 16,3 3-76-16,3 3-152 16</inkml:trace>
  <inkml:trace contextRef="#ctx0" brushRef="#br0" timeOffset="115117.25">21909 11191 683 0,'27'43'67'0,"0"2"-50"16,-8 5-2-16,-9 1-3 16,-10 2-7-16,-2-5-6 0,-13-5-2 15,-8-11-8-15,-4-9-16 16,-4-13-40-16,4-10-24 16,4-13-128-16</inkml:trace>
  <inkml:trace contextRef="#ctx0" brushRef="#br0" timeOffset="115304.7">21844 10808 474 0,'18'-3'329'0,"3"-4"-290"16,-2 0-27-16,-6 2-4 15,-9 3-7-15,-3 2-20 16,-1-2-44-16,0-1-76 16,0-2-159-16</inkml:trace>
  <inkml:trace contextRef="#ctx0" brushRef="#br0" timeOffset="117538.54">22429 10555 290 0,'-4'0'222'0,"1"0"-166"16,-3 0-47-16,-2 3-7 0,-5 14-1 15,-1 4-1-15,-4 6 1 16,0 7-1-16,1 9-1 16,3 7-3-16,2 6-10 15,8 7 7-15,4 1 2 16,1-1 3-16,16-6 1 0,5-11 2 15,3-9 4-15,-1-16 4 16,2-11 4-16,-2-10 3 16,-4-3-1-16,-2-17-11 15,-2-5-5-15,-3-4 0 16,-7-3-5-16,-5 3-8 0,-1 1 3 16,-1 2 10-16,-10 5-1 15,-4 4 3-15,-6 6-4 16,-2 5 2-16,-5 4-3 15,-3 2-40-15,2 6-35 16,0 5-44-16,9 1-53 16</inkml:trace>
  <inkml:trace contextRef="#ctx0" brushRef="#br0" timeOffset="117913.45">22757 10539 520 0,'1'-5'62'0,"-1"3"-26"0,0 2-27 16,-8 23-13-16,-6 8 3 16,-4 13 3-16,1 10 1 15,4 9-3-15,8-2 0 16,5-2 1-16,5-7-2 15,16-10-3-15,6-11 4 0,2-11 5 16,1-13 0-16,-1-7 2 16,-4-11 3-16,-6-10 1 15,-8-8-1-15,-7-3-6 16,-4 0-4-16,-2 4 0 16,-13 5 0-16,-5 8-1 15,-5 6 0-15,-4 9-1 0,-4 0-7 16,0 4-26-16,5 6-37 15,10 0-72-15,10-3-112 16</inkml:trace>
  <inkml:trace contextRef="#ctx0" brushRef="#br0" timeOffset="118100.9">23180 11026 673 0,'13'13'38'16,"-1"-6"-36"-16,-5-2-5 15,-7-5 5-15,0 0-32 16,-5-13-55-16,-3-11-80 16,4-9-207-16</inkml:trace>
  <inkml:trace contextRef="#ctx0" brushRef="#br0" timeOffset="118491.43">23371 10523 365 0,'45'-12'240'16,"2"-2"-199"-16,-2 2-29 15,-3 8-6-15,-8 4 2 16,-5 4-6-16,-9 15-3 0,-5 5-3 15,-8 6-9-15,-7 2-12 16,0 0-10-16,-9-5 7 16,-2-7 11-16,2-5 15 15,5-6 11-15,3-5 14 16,1-3 10-16,2 1-1 0,8-1-8 16,4 2-17-16,4-2-6 15,3 2 0-15,-2 0-1 16,2 0-1-16,1 3 1 15,-1 2-1-15,-3 1-2 16,-1 5 1-16,-2 3 1 16,-4 3 0-16,-3 0-1 0,-8 5 1 15,-2 0-4-15,-16 3-20 16,-6-2-6-16,-11 0 2 16,-4 0-13-16,-1-7-19 15,2-3-30-15,3-7-42 16</inkml:trace>
  <inkml:trace contextRef="#ctx0" brushRef="#br0" timeOffset="119210.01">21942 10325 193 0,'-2'0'153'0,"0"-2"-88"16,2-3-25-16,0-1-18 15,0 2 2-15,0 1-10 16,0-1 0-16,6 2-8 16,5 0-4-16,5 1 0 0,5 1-2 15,2 0 3-15,6 0 1 16,4 0 9-16,5 1 10 15,7 0 0-15,1 0 3 16,9-1-7-16,5 0-3 16,3 0-3-16,4 2-4 0,4-1-3 15,5 2-3-15,-1-2 0 16,4-1-2-16,1 2 0 16,5-2 0-16,-2 4-1 15,1-1 0-15,0 1-1 16,1 0 0-16,-2 2-8 0,-3 0-12 15,-2-1 0-15,-6 1-5 16,-4 1 3-16,-2-2-6 16,-11 2-1-16,-5-3-15 15,-2 0-33-15,-7-1-38 16,-3 0-1-16,-7-2-32 16</inkml:trace>
  <inkml:trace contextRef="#ctx0" brushRef="#br0" timeOffset="119803.61">23115 10713 470 0,'0'-8'92'0,"0"0"-46"16,0-2-13-16,3 1-19 15,3-2-3-15,4 4-10 16,1-3-2-16,3 2-7 16,1 2-8-16,1 0 2 15,-1 4 7-15,1 2 1 16,0 0 5-16,-2 0 3 0,-3 9 2 16,3 7 1-16,-4 4 0 15,-1 4-3-15,2 5-2 16,-2 3 1-16,2 6 0 15,-1-2-5-15,2 4-17 16,1-1-25-16,0-1-37 0,-1-2-29 16,3-6-28-16</inkml:trace>
  <inkml:trace contextRef="#ctx0" brushRef="#br0" timeOffset="121771.89">23084 10508 34 0,'4'0'153'16,"2"0"-101"-16,-3 0-21 15,1 0-6-15,-2 0-1 16,2 0-9-16,-2 0-4 16,-1 0-3-16,0 0 4 15,0 0-3-15,-1 0-6 0,2 0-3 16,-1 0-1-16,1 3 1 16,2 1 2-16,-2 4 3 15,1 0 4-15,1 0 0 16,0 1 1-16,1 1 2 15,-1 0-1-15,4 1 0 0,-1-1-2 16,1 2 1-16,3 0-2 16,0 0 0-16,-2 0-3 15,3 2 1-15,-2-1-1 16,1 2 11-16,-3 0 5 16,0 2-9-16,-1 0-5 0,1 2-4 15,-3-1-1-15,4 4-1 16,-2-1 0-16,2 2 1 15,3 2-2-15,1-1 1 16,3 3-1-16,0-1 1 16,1-1-1-16,0-2 1 15,-1 0 0-15,-3-5 0 0,-1-2 0 16,-4-5-1-16,-3-2 0 16,-1-1-1-16,-4 1-2 15,0-4-1-15,0 1-31 16,-7 0-19-16,1-2-23 15,-1-1-35-15,3-3-65 0</inkml:trace>
  <inkml:trace contextRef="#ctx0" brushRef="#br0" timeOffset="129270.07">15300 13168 180 0,'10'-10'22'15,"0"3"7"-15,-1 1-6 16,1-1-7-16,2 3-4 16,2 0-1-16,5-2-6 0,3 2-4 15,6 0 1-15,8 0-2 16,3 2 0-16,9 1 0 15,6 1 1-15,9 0 1 16,10 0 0-16,10 0 2 16,15 2 3-16,12 1 6 0,11 2 13 15,9 0 7-15,8 1-2 16,0 2 0-16,-8 0-12 16,-15 1-12-16,-19 0-6 15,-19 2-1-15,-23-1-5 16,-16 2-33-16,-14-2-36 15,-10-5-31-15,-10-2-149 0</inkml:trace>
  <inkml:trace contextRef="#ctx0" brushRef="#br0" timeOffset="147749.949">5775 6763 14 0,'-9'0'171'0,"2"0"-115"16,3 0-37-16,0 0-12 0,3 0-4 16,-1 0-2-16,0 0 1 15,-1 0 2-15,1-3 11 16,0-1-4-16,-1-3 5 15,1 1 3-15,0 3-7 16,2-1-7-16,-2 3-4 16,2 1-1-16,0 0-3 0,4 0-13 15,10 0 17-15,4 5 2 16,6 1 6-16,10 2 8 16,6 1 5-16,11 0-4 15,8 0-5-15,7 1-4 16,11-3-4-16,7-1-2 0,8 0-2 15,11-3 4-15,4-2-4 16,5 0-1-16,7 1 1 16,2-1-2-16,2-1 2 15,-4 2 0-15,-2-1-2 16,-5-1 2-16,-10 0-1 16,-12 0 0-16,-7 0 0 0,-10 0 0 15,-8 0-35-15,-11 0-74 16,-7-7-120-16</inkml:trace>
  <inkml:trace contextRef="#ctx0" brushRef="#br0" timeOffset="154560.81">19093 9270 198 0,'13'-19'387'0,"6"-1"-363"16,6-4-13-16,1 3 17 15,-2-2-10-15,3 2-15 0,2 0-5 16,-2 1 0-16,-2 5 0 16,2 4-10-16,-4 5-12 15,-2 6-4-15,-5 5-1 16,-2 13 18-16,-6 3 11 0,-5 5 0 16,-3 4-1-16,0-2 1 15,-12 1 0-15,3-4 1 16,3-1 1-16,1-5 5 15,5-1 7-15,0-1 3 16,11-2 6-16,5 1-7 0,6-1-11 16,3-1-2-16,2-1-2 15,-2-2-1-15,-2 0 0 16,-2 2-1-16,-4 0 1 16,-4 4 0-16,-3 1-3 15,-4 2 1-15,-5 6 1 16,-1-1 0-16,-1-2-2 0,-15 1 1 15,-3-2 1-15,-7-7-3 16,-6-2-12-16,1-6-15 16,2-7-17-16,2 0-29 15,11-20-41-15,6-5-67 16</inkml:trace>
  <inkml:trace contextRef="#ctx0" brushRef="#br0" timeOffset="154998.2">19684 8908 522 0,'16'-2'69'0,"0"2"-47"0,-3 14-8 15,-5 13-4-15,-1 7-6 16,-1 3-1-16,-1 3 2 16,0-6-4-16,1-10 0 15,-2-7 0-15,3-10 2 0,0-7 2 16,2-7-2-16,-2-11 2 16,1-5-2-16,-2-7-3 15,0 0-1-15,-4 1 2 16,-1 3-4-16,-1 6 3 15,0 5 1-15,0 10-1 0,1 5-1 16,6 14-3-16,2 18 2 16,9 10 1-16,1 12 3 15,4 5 0-15,2 0-2 16,1-1-3-16,-2-7-9 16,-3-11-4-16,-5-8-4 0,-5-13-13 15,-6-8-36-15,-2-11-47 16,-2 0-74-16</inkml:trace>
  <inkml:trace contextRef="#ctx0" brushRef="#br0" timeOffset="155185.66">20271 9315 558 0,'19'0'61'15,"-2"0"-40"-15,-3 0-4 0,-6-1-4 16,-3-2-13-16,-2-1-2 16,0-4-39-16,0-6-80 15,0-3-116-15</inkml:trace>
  <inkml:trace contextRef="#ctx0" brushRef="#br0" timeOffset="155498.08">20340 8876 438 0,'5'13'123'16,"6"-3"-98"-16,0-1-14 16,0 2 11-16,-2 0 5 15,0-1-22-15,-4-1-1 16,4-1-3-16,-1-1 1 0,1-3 0 15,3-1-6-15,1 0-9 16,1 0-5-16,1 0 12 16,2 0 4-16,-1 6-1 15,3 3-1-15,-6 8-11 16,-3 5-5-16,-2 1-2 0,-8 2 3 16,0-5-10-16,-18-6-12 15,-9-10-33-15,-4-7-31 16,-3-10-60-16</inkml:trace>
  <inkml:trace contextRef="#ctx0" brushRef="#br0" timeOffset="155701.16">20258 8913 256 0,'9'-18'331'0,"9"-5"-276"15,2-4-15-15,2-3-5 0,-1 0-5 16,2-1-25-16,2-2-5 15,-2 2 1-15,2 1-4 16,0 0-17-16,-2 4-8 16,0 3-10-16,-1 0-31 15,-5 7-35-15,2 0-42 16,-1 5-78-16</inkml:trace>
  <inkml:trace contextRef="#ctx0" brushRef="#br0" timeOffset="158372.379">20719 9065 91 0,'32'-33'228'16,"0"-2"-215"-16,-3-2 2 16,-4-1 17-16,-8 1-9 15,1-3-17-15,-3 5-4 16,0 1-1-16,-2 5 0 0,-2 3-1 15,0 5 1-15,-2 8 4 16,-4 5 17-16,-1 5 7 16,-4 3-2-16,0 18-8 15,-4 10-5-15,-8 11 18 16,-8 11-2-16,-5 8-8 0,-8 12-4 16,-2 2-7-16,-2 6-5 15,-2 3-4-15,3 0 0 16,-2-1-1-16,2-4-1 15,0-5 1-15,0-4-1 16,1-2 1-16,-1-8 0 0,2-2-1 16,-1-3 0-16,6-4-1 15,3-5-6-15,3-2-8 16,4-3-7-16,4-4-13 16,1-4-15-16,5-1 0 15,3-4-13-15,0-5-11 0,2-6 3 16,4-7-49-16</inkml:trace>
  <inkml:trace contextRef="#ctx0" brushRef="#br0" timeOffset="158919.13">20756 9825 588 0,'0'1'46'0,"3"5"-38"16,7 6-7-16,0 5 0 16,7 7 1-16,2 2-1 15,6 3-1-15,3-1-5 0,2-4-5 16,-3-9 2-16,-2-11 6 16,-6-4 3-16,-8-19 3 15,-5-15-2-15,-6-7 3 16,-2-8-2-16,-7-4 0 15,-4 2-2-15,-3 1 0 0,1 3 0 16,1 2 0-16,3 6 1 16,-1 5-2-16,5 3 1 15,3 6 0-15,4 3 0 16,0 0 0-16,7 2 0 16,9 1-1-16,6 1 0 0,8 1 0 15,4 2-1-15,5 1-1 16,3 7-6-16,4 1-22 15,2 5-12-15,0 1-31 16,-2 0-17-16,1 0-39 16,-7 0-127-16</inkml:trace>
  <inkml:trace contextRef="#ctx0" brushRef="#br0" timeOffset="159356.52">21272 9518 332 0,'1'0'255'0,"20"0"-205"16,6 0-30-16,4 0-5 0,3-1-2 16,0 1-12-16,-2 0-1 15,-1 1-3-15,-8 9-7 16,-2 2-7-16,-7 6-5 15,-3 3 3-15,-9 2 8 16,-2 1 8-16,0 0-1 16,-12-4 3-16,2-1-1 0,1-2 2 15,0-3 3-15,4-3 0 16,5 2 9-16,0-2-2 16,9 2 2-16,7 0 3 15,7 1-7-15,3-1-5 16,1 0-2-16,0-2-1 0,-3 1 0 15,-1-3-1-15,-3 1 1 16,-5 0 0-16,-5 0 0 16,-3 4-3-16,-5 2-1 15,-2 7-3-15,-5-1 0 16,-14 1 2-16,-5 0-2 0,-9-6-19 16,-7-6-23-16,-5-9-28 15,-2-2-40-15,0-16-17 16</inkml:trace>
  <inkml:trace contextRef="#ctx0" brushRef="#br0" timeOffset="159840.78">21105 9387 446 0,'0'0'63'0,"0"-1"-54"16,0-6-7-16,0 0 1 16,7 3 2-16,-2 1-5 15,8 1-7-15,1 0-11 16,4 1 5-16,4 1 7 15,4-2 7-15,1-1 6 0,-1-2 10 16,5 0 6-16,-1-1 4 16,1-2-9-16,5-1-7 15,-5 2-8-15,3-2-2 16,-3 2-1-16,1-2 0 16,1 4 0-16,-2-2-1 15,-1 3-2-15,-1 1-3 0,-3 0 2 16,-4 3 2-16,-3 0 1 15,-4 0 0-15,-4 10 0 16,-2-3 0-16,-5 5-3 16,-3 1 1-16,-1 2-9 15,0 2-30-15,-7 1-3 0,0-2-29 16,-2 0-40-16,6-1-164 16</inkml:trace>
  <inkml:trace contextRef="#ctx0" brushRef="#br0" timeOffset="162558.87">24553 9931 515 0,'4'-3'8'0,"6"-5"22"16,3 4-7-16,3 4-15 15,4 0 0-15,7 1-9 0,10 10-3 16,8 1-9-16,5 5-16 15,4-3 1-15,2 5 8 16,2-2-7-16,-4 1-10 16,-6-1-29-16,-7-1-19 15,-10-5-55-15</inkml:trace>
  <inkml:trace contextRef="#ctx0" brushRef="#br0" timeOffset="162777.57">24417 10413 504 0,'19'10'72'0,"14"-10"-35"16,4 0-3-16,11 1-16 0,9 3-1 15,6 3-16-15,6 4-2 16,4 4-13-16,3 4-26 15,1 0-53-15,-3-6-72 16,2-6-186-16</inkml:trace>
  <inkml:trace contextRef="#ctx0" brushRef="#br0" timeOffset="175055.83">25709 10105 545 0,'13'-9'35'0,"3"-2"-33"16,-2-1 18-16,0 1 6 16,0 4-12-16,1-2-13 15,2 2 0-15,0 3-3 16,3 1-5-16,3 3-15 15,-2 3-6-15,3 11-10 0,-7 2 14 16,-2 7 10-16,-6-1 10 16,-6 4 1-16,-3-2-1 15,-8-3 1-15,-9-1 0 16,-1-4 2-16,1-5 7 16,-2-4 20-16,6 0-1 0,3-3-9 15,6-1-2-15,2-1-8 16,2 2 0-16,3 1 5 15,9 0-3-15,1 1-6 16,5 2 0-16,-3 1-3 16,1 4-4-16,-2 2 3 15,0 5 1-15,-4 4 1 0,-2 2 0 16,0 4-1-16,-5 1 0 16,-1 0 0-16,-2-1 0 15,-2-1 1-15,-10-2 0 16,-3-5-1-16,-4 0 3 0,-8-4 1 15,-1-3-1-15,-6-6 0 16,-3-3-4-16,0-6-20 16,1 0-56-16,6-14-39 15,7-9-111-15</inkml:trace>
  <inkml:trace contextRef="#ctx0" brushRef="#br0" timeOffset="175508.86">26307 10190 438 0,'0'0'44'0,"0"0"-44"16,-10 0 5-16,-9 0 0 15,-6 13-2-15,-5 8-3 16,-4 6 1-16,-2 9 1 0,5 3-3 16,7 2-7-16,14-1 2 15,10-7 1-15,15-1 8 16,18-8 1-16,4-9 6 15,6-9-5-15,0-6 1 16,-5-12 11-16,-7-13 27 0,-6-5-16 16,-8-3-24-16,-5-1 2 15,-10 2 0-15,-2 4-1 16,-9 4-3-16,-7 3-2 16,-6 0-1-16,-3 4-1 15,-7 2-4-15,0 1-33 0,-2 4-16 16,-1 3-8-16,6 6-26 15,9 1-16-15</inkml:trace>
  <inkml:trace contextRef="#ctx0" brushRef="#br0" timeOffset="175915">26678 10213 518 0,'5'18'12'16,"-3"-1"-13"-16,-2 2 0 15,-2-1 4-15,-6-4-1 0,3-1 0 16,0-2 3-16,4-2 2 15,1-2-1-15,2 0 3 16,11-2 9-16,5 0-11 16,5 1-4-16,1-2-1 15,1-1 0-15,1 1-1 0,-4 2-1 16,-2 4-1-16,-5 5-1 16,-3 7 1-16,-4 6-2 15,-8 3 1-15,0 2-1 16,-8-5-6-16,-11-6-10 15,-8-12-31-15,-5-10 9 0,-1-3-12 16,-1-17-25-16,4-7-36 16,7-4-101-16</inkml:trace>
  <inkml:trace contextRef="#ctx0" brushRef="#br0" timeOffset="176126.55">26582 10173 522 0,'13'-23'75'0,"5"-1"-22"16,4 1-23-16,3 3-10 0,3 2-9 0,4 2-11 15,3 3-3-15,1 5-9 16,2 1-10-16,-1 4-25 16,-1 3-13-16,-3 0-34 15,-1 4-18-15,-2 6 0 16,-3 0-137-16</inkml:trace>
  <inkml:trace contextRef="#ctx0" brushRef="#br0" timeOffset="176845.12">27678 10190 574 0,'4'13'29'0,"3"8"-26"16,-7 9-1-16,-7 10 5 16,-13 9-2-16,-12 8-5 15,-9 3 1-15,-9-2-1 0,-6-3-2 16,-1-5-6-16,3-6 3 15,3-10 4-15,9-5 2 16,9-7-3-16,10-5 3 16,6-6 1-16,6-2-1 15,5-4 0-15,3-1 0 0,3-1 3 16,0-1 4-16,7 1 6 16,8 3-4-16,5 1-8 15,6 0-1-15,4 6-4 16,6-2-9-16,4 1-5 15,6 1-2-15,2 1-9 0,6 0-12 16,4 0 2-16,3 0 5 16,1-1-2-16,0-3 7 15,-4 0-12-15,-3-7 5 16,-5-3-19-16,-6 0-84 0</inkml:trace>
  <inkml:trace contextRef="#ctx0" brushRef="#br0" timeOffset="177032.58">27910 10655 574 0,'15'0'28'0,"13"0"-14"15,5 7 8-15,1 4-13 16,1-1-7-16,4 4-3 0,2 0-23 15,3 0-54-15,5-4-70 16,1-1-163-16</inkml:trace>
  <inkml:trace contextRef="#ctx0" brushRef="#br0" timeOffset="177454.34">28767 10701 497 0,'4'-8'21'15,"0"-2"-4"-15,-4 5 0 16,-11 3-17-16,-11 2 0 16,-7 4 1-16,-5 10-3 15,-4 7 0-15,3 2 3 0,4 3 1 16,6-2-4-16,10-4 0 15,9-5 4-15,6-2 2 16,6-3 3-16,11-7 2 16,6-3-4-16,1 0-4 15,-4-6 1-15,0-4 0 0,-7 0-2 16,-2 1 1-16,-3 3 4 16,-2 6 0-16,0 0 0 15,0 7-4-15,1 9 0 16,0 8-1-16,0 5-1 15,2 6 2-15,-1 3-1 0,2 1-2 16,1-4 2-16,-1-4-5 16,-1-3-14-16,1-8-10 15,2-7-19-15,-1-10-73 16,7-3-152-16</inkml:trace>
  <inkml:trace contextRef="#ctx0" brushRef="#br0" timeOffset="177798.02">29111 10768 515 0,'-8'14'0'0,"-2"9"-1"15,-14 7 2-15,-4 7 8 16,0 5-1-16,3-1-2 0,7 5 2 15,9-1-3-15,9-5-2 16,13-3 4-16,15-9-6 16,7-11 2-16,3-14 3 15,0-8 0-15,-3-22 18 16,-8-13-13-16,-9-5-2 0,-9-5 3 16,-7 0-9-1,-2 7-3-15,-7 5 0 0,-7 8-2 16,-6 8-4-16,-5 7-10 15,-3 5-13-15,-3 6-23 16,2-1-41-16,6 3-58 16</inkml:trace>
  <inkml:trace contextRef="#ctx0" brushRef="#br0" timeOffset="178094.819">29563 10718 472 0,'13'-10'46'16,"-5"3"3"-16,-8 3-30 15,-14 4-19-15,-13 0 2 16,-9 7-4-16,-11 10 2 0,0 3 0 16,5 1 0-16,12-1-1 15,11 2-8-15,19-4-1 16,8-5 16-16,20-5 7 15,5-5 0-15,2-3-5 16,-1 0-4-16,-8 0-4 0,-6-4-2 16,-10-2-1-16,-6 3-14 15,-4 2-14-15,-11 1-49 16,-7 0-21-16,-5 0-57 16</inkml:trace>
  <inkml:trace contextRef="#ctx0" brushRef="#br0" timeOffset="179578.83">30469 10705 544 0,'-18'47'17'0,"1"9"-12"15,-3 12 11-15,-10 9-4 16,-5 2-2-16,0-8-6 0,1-5-6 15,-1-13 5-15,5-10-2 16,4-12-1-16,6-9-1 16,4-14-2-16,5-8-6 15,6-20 7-15,1-15 11 16,4-12 3-16,0-13-8 0,1-5-4 16,7-3 1-16,2 1 0 15,-1 7-2-15,4 8 0 16,3 8 1-16,3 11-2 15,7 13-7-15,3 14-4 0,11 6-2 16,8 25-9-16,5 15 7 16,3 13 17-16,1 8 2 15,-2 2 0-15,-9-8-1 16,-10-12 0-16,-9-11 0 16,-7-12 4-16,-12-12 5 15,-8-8-3-15,-7 0-12 0,-18-5 3 16,-8-3 5-16,-12-2 0 15,-12-2-2-15,-7 1 0 16,-4 5 0-16,-3 1-1 16,-2 1-3-16,1-1-42 15,5-2-75-15,8-4-111 0</inkml:trace>
  <inkml:trace contextRef="#ctx0" brushRef="#br0" timeOffset="192622.54">726 8664 151 0,'2'0'322'0,"7"-11"-281"15,2-3 25-15,5 0-22 16,1-1-20-16,4-3-12 16,6 1-6-16,0-1-5 15,4-1-1-15,2 1-4 0,1 2-13 16,-1 1-17-16,-1 5-4 15,-1 7 2-15,0 3-7 16,-4 7 5-16,-2 14 18 16,0 10 12-16,-8 9 5 15,-5 7 1-15,-10 7 12 0,-2 5 13 16,-18 6-3-16,-11 1 2 16,-5 1-10-16,-2-4-10 15,1-7-2-15,1-6 5 16,5-10-3-16,5-10-2 15,5-8 1-15,6-2-1 0,5-3 0 16,8-4-3-16,0 1 0 16,15 0 11-16,12-3 16 15,8-2-6-15,7-1-8 16,8-3-5-16,4-4-1 16,4-1 0-16,2 0-3 0,1-1 0 15,-1-9-16-15,-3 0-22 16,-3-4-47-16,-2-6-44 15</inkml:trace>
  <inkml:trace contextRef="#ctx0" brushRef="#br0" timeOffset="192841.24">1289 8953 590 0,'-25'4'13'16,"5"-4"-10"-16,-2 6 2 16,-5 2 2-16,1 6-6 15,-1 2-12-15,-3 4-25 16,4 1-14-16,1-2-62 0,5-8-71 16</inkml:trace>
  <inkml:trace contextRef="#ctx0" brushRef="#br0" timeOffset="193153.67">1787 8863 643 0,'-8'16'19'0,"-10"5"-21"15,-2 11-9-15,-9 10 11 16,-4 9 0-16,0 6 1 16,9 0-1-16,4-7-2 15,9-8-7-15,9-12-6 16,2-6-1-16,11-14 7 0,14-6 28 16,6-4 1-16,4-5-6 15,5-11-11-15,6-2-10 16,-4-2-36-16,-2 1-63 15,-2-1-26-15,-8 2 3 16,-7-1-18-16</inkml:trace>
  <inkml:trace contextRef="#ctx0" brushRef="#br0" timeOffset="193345.83">2065 8701 668 0,'22'-11'28'15,"12"-3"-23"-15,8 1-6 0,7 3-6 16,5 3-42-16,-1 0-46 16,1 0-118-16</inkml:trace>
  <inkml:trace contextRef="#ctx0" brushRef="#br0" timeOffset="193533.28">2353 8819 671 0,'7'0'16'15,"2"0"-12"-15,-1 0-1 16,6 0-4-16,1-2-22 0,4 0-28 15,5-1-34-15,2-5-72 16,4-4-98-16</inkml:trace>
  <inkml:trace contextRef="#ctx0" brushRef="#br0" timeOffset="194939.19">2731 8604 646 0,'24'0'28'0,"5"-5"-13"16,10-5 8-16,7 2 1 0,4 2-15 15,4 0-8-15,1 5-4 16,-1 0-13-16,2 1-20 16,-2 0-33-16,-2 0-85 15,-4-7-121-15</inkml:trace>
  <inkml:trace contextRef="#ctx0" brushRef="#br0" timeOffset="195189.13">3611 8569 579 0,'4'12'150'16,"2"-4"-133"-16,2 11-14 15,1 9-6-15,0 12-2 16,-6 8-10-16,-3 9-10 16,0 0-18-16,-19-9-24 15,-3-17-83-15,-1-22-134 0</inkml:trace>
  <inkml:trace contextRef="#ctx0" brushRef="#br0" timeOffset="195360.949">3346 8406 676 0,'2'0'117'0,"4"0"-122"16,3-10 1-16,3 0-5 0,-4-4-50 15,1-2-82-15,3-8-176 16</inkml:trace>
  <inkml:trace contextRef="#ctx0" brushRef="#br0" timeOffset="195657.77">3848 8162 665 0,'13'10'67'15,"3"-5"-57"-15,0 7-16 16,4 5 3-16,0 8 3 16,2 8 1-16,1 7-8 0,1 3-7 15,1 2-11-15,-3-1 0 16,3-3-3-16,0-1-13 15,3-6-14-15,2-8-41 16,1-11-28-16,4-8-162 16</inkml:trace>
  <inkml:trace contextRef="#ctx0" brushRef="#br0" timeOffset="195892.08">4257 8207 685 0,'-17'13'38'15,"-4"0"-39"-15,-8 11-2 16,-11 7 21-16,-9 8-11 0,-3 6-7 16,1 0-1-16,6 2-13 15,3-1-31-15,8-5-37 16,7-10-76-16,14-7-83 15</inkml:trace>
  <inkml:trace contextRef="#ctx0" brushRef="#br0" timeOffset="196298.24">4603 8496 573 0,'-11'4'59'0,"-2"2"-54"16,-7 5-4-16,-7 7-5 15,-7 9 5-15,-3 7 3 16,1 3-2-16,7 4-4 16,6-5-2-16,10-4-7 15,4-9-4-15,9-6 3 0,0-5 15 16,9-7 2-16,11-5-2 15,7-7 3-15,8-14-12 16,7-8-72-16,4-10-173 16</inkml:trace>
  <inkml:trace contextRef="#ctx0" brushRef="#br0" timeOffset="200640.93">5165 8409 495 0,'7'0'53'0,"5"0"-31"16,-2 0-12-16,1 0-6 15,0 0-4-15,5 3-34 16,4 2-46-16,-2-2-15 0,6-3-64 15</inkml:trace>
  <inkml:trace contextRef="#ctx0" brushRef="#br0" timeOffset="200860.69">5176 8610 425 0,'27'0'72'0,"2"-9"-65"16,2 0-5-16,7 6-4 16,-2 2-24-16,6-2-88 0,3-5-74 15</inkml:trace>
  <inkml:trace contextRef="#ctx0" brushRef="#br0" timeOffset="201252.19">6099 7949 330 0,'6'11'180'16,"-1"3"-176"-16,4 2-9 16,-2 8 12-16,6 7-8 0,-2 6-1 15,3 2 5-15,2-1-24 16,-3 2-22-16,3-5-7 16,-3-1-11-16,0-7-15 15,-1-7-2-15,-1-6-95 16</inkml:trace>
  <inkml:trace contextRef="#ctx0" brushRef="#br0" timeOffset="201488.08">6515 8349 542 0,'-10'2'59'0,"-3"-2"-40"16,-7 0-12-16,-7 0 7 0,-9 3-9 15,-4 6-7-15,-7 0 2 16,-2 6 3-16,-2 1-16 16,-1 1-35-16,-1 2-15 0,1-4-60 15,1-5-33-15</inkml:trace>
  <inkml:trace contextRef="#ctx0" brushRef="#br0" timeOffset="201986.05">5815 8734 377 0,'0'1'83'0,"2"-1"-58"0,1 3-8 15,-1 3-8-15,-2 1-7 16,0 7 1-16,-9 2 1 16,-3 5-1-1,-3 2-2-15,-3 3-2 0,0-1-17 16,-2 3-32-16,2-3-3 16,1-7-42-16,6-4-13 15,1-11 5-15</inkml:trace>
  <inkml:trace contextRef="#ctx0" brushRef="#br0" timeOffset="202176.58">5569 8633 506 0,'5'-4'72'0,"-1"-3"-52"15,0 1-14-15,-1 3-2 16,1 0-11-16,3-1-58 16,0 1-55-16,1-5-82 0</inkml:trace>
  <inkml:trace contextRef="#ctx0" brushRef="#br0" timeOffset="202770.19">5980 8593 401 0,'0'0'83'15,"0"0"-44"-15,0 0-15 16,0 0-19-16,0 2-7 16,0 6-12-16,2 7-34 15,3 4 32-15,4 6 6 0,0 3-10 16,4-1 13-16,-1 0 1 15,3-7 1-15,1-4 4 16,-1-4 0-16,1-7 20 16,-3-4-6-16,1-1-4 15,-3 0-6-15,-2-6 1 16,0-6-1-16,-4 0-5 0,-3 1-7 16,-2 1 3-16,0 1-5 15,0 4 8-15,0 3 3 16,0 2-5-16,0 0-18 15,2 2-16-15,3 3 25 16,5 0 12-16,4-4 20 0,1-1 24 16,1 0-14-16,-1-4-7 15,-2-6-5-15,-5-3-2 16,-4 0-3-16,-4-2-2 16,0-2-18-16,-8 3 5 15,-3 1 2-15,1 1-8 16,-1 4-21-16,3 3-14 0,0 0-29 15,2 0-35-15,6-2-125 16</inkml:trace>
  <inkml:trace contextRef="#ctx0" brushRef="#br0" timeOffset="203143.419">6530 8524 416 0,'0'-9'52'0,"0"0"-6"0,-2 0-28 15,-9 4-15 1,-3 2-3-16,-5 3-3 0,-2 0-8 15,-1 14-4-15,-1 4-7 16,2 3 2-16,4 2 12 16,6-2 2-16,7-1 2 15,4-4-5-15,11 0 17 16,14-4 24-16,8-2-10 0,5-3-5 16,2-4-15-16,-6-1-2 15,-8-2-6-15,-5 0 0 16,-7-5-4-16,-10-5-21 15,0-1-43-15,-3-2-40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2-10-17T18:17:27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13284 7612 212 0,'-6'-4'99'16,"1"-6"-65"-16,3 0-21 15,-2 0-10-15,0 1-3 0,2 0-5 16,1 2-3-16,1-1-9 15,0 4-1-15,0 1-12 16,0 0-1-16,1 2 14 16,-1 1 6-16,0 0 1 15,0 0 7-15,-8 4 3 16,-3 5 1-16,2 2-1 0,-4 3 0 16,4 2-6-16,2 2-1 15,3 1 8-15,4-1 1 16,0-2 1-16,13 1 5 15,5-4 21-15,4-3 11 16,2-3-6-16,2-4-10 0,0-2-11 16,-8-1-8-16,-2 0-4 15,-10-8 3-15,-5-4 6 16,-1 1 8-16,0-2-16 16,-7 3-1-16,-2 3-1 15,0 4 2-15,2 2-4 0,-1 1 1 16,1 0 0-16,0 5-1 15,2 4 2-15,-2 4 1 16,3 1-1-16,4 3 1 16,0-1-1-16,0-2 1 15,9 0-1-15,5-5 3 0,3-4 3 16,2-5 10-16,0 0 4 16,1-1-5-16,-1-8-8 15,0-2-5-15,-3 0-2 16,-3-1 1-16,-1 1 2 15,-6-2 11-15,-1 3 9 0,-5 1-16 16,0 0-1-16,0 2-3 16,-7 2-5-16,-4 2-5 15,0 3-3-15,-2 0 3 16,-6 6-3-16,1 4-3 16,1 4 5-16,1 2 3 0,5-2 2 15,3 0-1-15,7-2 3 16,1-1 2-16,5-4 6 15,12-4 6-15,1-3 4 16,0 0 0-16,0-6-9 16,-4-12-1-16,-7-2 10 0,-7-4-5 15,0-2-7-15,-1 2 3 16,-10 4-8-16,2 3-2 16,-2 3 2-16,-1 4-2 15,-1 6 0-15,0 2-3 16,-5 2-3-16,-2 3-4 15,-2 10-1-15,2 5-7 0,4 1-3 16,9 2 9-16,7 3 6 16,0-4 1-16,20-1 6 15,5-4 9-15,6-5 13 16,-1-4-3-16,-1-4-1 16,-3-2-7-16,-4-6 0 0,-8-6-2 15,-9-6 2-15,-5-3 5 16,0-1-7-16,-5 0-4 15,-9 2-5-15,-1 5 0 16,-1 0 0-16,-3 9-5 16,0 3-9-16,1 3 1 0,-2 2 5 15,-2 10 2-15,1 4 0 16,6 3-2-16,8 3 2 16,7 4-3-16,3-1-5 15,14 0 14-15,10-3 3 0,2-3 1 16,-2-5 4-16,0-6 4 15,-7-5 2-15,-2-3 1 16,-2-3 2-16,-8-11 3 16,-1-3-4-16,-5 0-7 15,-2 0-4-15,0-1-10 16,0 5 6-16,-8 0 2 0,1 5-5 16,-3 3 1-16,-2 5-4 15,3 0 1-15,-5 2 1 16,-1 9-1-16,0 6-2 15,5 3-3-15,3 2-2 16,2 0 3-16,5-2 2 0,5-2 3 16,9-6 3-16,10-6 7 15,-1-6 8-15,0 0 3 16,2-13 1-16,-4-6-6 16,-8-5-1-16,-3-2 2 15,-6 2-5-15,-4 0-1 0,0 4-6 16,-8 3 2-16,-2 5-4 15,-3 4 1-15,-3 7-2 16,0 1 0-16,-4 1-2 16,-1 12-1-16,0 4-3 15,2 5 0-15,6 2-1 0,6 1-8 16,7 2 2-16,5-3 12 16,11-5 4-16,6-4 1 15,-2-10 2-15,0-5 14 16,-4-3 1-16,-5-14-5 15,-5-3-10-15,-4-3-3 0,-2 2-3 16,0 2-6-16,-4 5-25 16,-7 8-29-16,0 6-24 15,2 0-38-15,2 6-21 16</inkml:trace>
  <inkml:trace contextRef="#ctx0" brushRef="#br0" timeOffset="90752.76">26507 5130 167 0,'18'-12'356'16,"2"-6"-302"-16,1-4-15 16,0 4-28-16,0 5-5 15,4 0-6-15,5 2-3 16,7 4-3-16,7 5-8 0,11 2-11 15,8 9-2-15,2 10 9 16,3 3-11-16,-5 5 2 16,-11 3 29-16,-13 1-1 15,-17 2-5-15,-18 0-9 16,-7-1 3-16,-25 2 9 0,-15-1-1 16,-15-3 5-16,-13-3 1 15,-8-3 1-15,1-2-1 16,4-6 5-16,10 0 7 15,17-1-1-15,11 0-6 16,18 2-7-16,11 4-2 0,8 5-2 16,24 3 3-16,13 5 2 15,14 2 2-15,8 0 0 16,7-1-5-16,-1-1 3 16,-6-2 0-16,-6 1-1 15,-7-1-1-15,-7-1-1 16,-7 0-1-16,-6 2 1 0,-8-3 1 15,-6 1-3-15,-9-1 1 16,-4-2-1-16,-9 1 3 16,-18-3 6-16,-12 0 13 15,-13 0 0-15,-9 1-7 16,-12-2-12-16,-3-2 5 0,4 0-4 16,1-1-1-16,11-2-1 15,10 0-1-15,14 1 0 16,12 2-3-16,13 4-4 15,9 2 5-15,2 3 1 16,6 2 5-16,5 3-2 0,1 3-14 16,-1-2-47-16,2-8-61 15,-2-9-147-15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2-10-17T18:20:00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24401 14003 116 0,'-7'0'110'0,"4"0"-62"15,3 0-10-15,0 0 2 16,0 0-12-16,5-2-15 16,2-1-6-16,-1 1-4 15,0 2 0-15,-4-1-1 16,0 1 2-16,-1-2 1 0,-1 1 1 15,0-1 3-15,0 0 14 16,-1-3 5-16,-1-1 4 16,0-2-3-16,2 1-4 15,0-4 2-15,0-1-2 16,0-2-9-16,2-1-3 0,3-2-5 16,5-3-4-16,2-2-2 15,1-2-2-15,4-1 0 16,-1-4 0-16,5 2 2 15,0-5-1-15,1 0 0 16,2 0-1-16,-1 0 0 0,0 1-1 16,-4 6 0-16,1 3 1 15,-5 5-1-15,0 5-1 16,-2 6 1-16,3 6-1 16,-1 7-2-16,2 14-3 15,3 10 1-15,-2 9 4 0,0 4 2 16,-2 4 0-16,-2-5 0 15,-5-6 0-15,0-4 0 16,-3-6 0-16,1-9 0 16,-3-4 1-16,-1-5-2 15,1-2-17-15,-4-4-25 0,0-3-11 16,0-1-35-16,0-10-56 16</inkml:trace>
  <inkml:trace contextRef="#ctx0" brushRef="#br0" timeOffset="921.65">23790 12692 273 0,'15'9'46'0,"3"-2"-20"0,0 0 2 16,4 0-3-16,-1 3-1 15,0-3-10-15,2 0-3 16,-2 0-1-16,-2-1-3 15,1 1-7-15,-4-1 1 16,0 1-1-16,-3 2-1 0,0-1 1 16,-4 1 1-16,-1 1-2 15,0 2-1-15,-1 1 0 16,-1 0 2-16,-1 0-1 16,-2 1-1-16,-2 1 1 15,-1-2 0-15,0 4 0 16,0-1 3-16,-4 2 2 0,-3 1-4 15,0-1 2-15,-2 2-2 16,3-1 0-16,-3 0 0 16,0 2 0-16,-2 0 0 15,0 1 1-15,-2 0 3 16,-4-1-2-16,1 3-1 0,1-1 3 16,-4-1-5-16,3 1-1 15,-1-3-38-15,2-6-46 16,3-4-46-16</inkml:trace>
  <inkml:trace contextRef="#ctx0" brushRef="#br0" timeOffset="44145.53">24270 11208 304 0,'0'0'169'16,"0"0"-150"-16,0 0-6 16,0 0-9-16,0 0 11 0,0 0-7 0,0 0-7 15,64 30-3-15,-83-13 3 0,-8 7-4 16,-9 7 3-16,-2 6 3 15,-4 9-3-15,1 5-6 16,0 13-3-16,2 6-5 16,5 9 0-16,-2 6 1 15,3 6 6-15,-3 2 6 16,2 3 1-16,-2 1 0 0,-4-1 0 16,-1-1 1-16,-5 2 2 15,-4-1 5-15,0 5 5 16,-2 3-2-16,-1 5 2 15,2 9-1-15,3 6-7 16,0 4-4-16,5 4 0 0,3 4 0 16,6 3-2-16,0 3 1 15,7 2-1-15,3 5 1 16,1-3 1-16,6 3-1 16,-3-1 0-16,5 0 1 0,0-2-1 15,5 3 1-15,4 0-1 16,5 2 1-16,1 4 1 15,0-1 0-15,6 5-1 16,6 2 2-16,4-1 1 16,1-5 3-16,3-1 6 0,3-7 0 15,3-5-3-15,5-10-3 16,2-7-5-16,4-11 4 16,3-8 0-16,0-12-2 15,3-9-2-15,-1-11 0 16,-2-4-1-16,3-9-1 15,-3-7 0-15,-2-7 1 0,-1-9-1 16,0-9 0-16,-5-7 2 16,-3-6-4-16,-2-6 0 15,-6-7-7-15,-4-3-16 16,-6 0-20-16,-4-12-66 16,-3-5-86-16</inkml:trace>
  <inkml:trace contextRef="#ctx0" brushRef="#br0" timeOffset="53565.119">5694 15694 336 0,'5'1'119'16,"-3"-1"-93"-16,0 0 1 15,0 0-3-15,-2 0-10 16,0 0-12-16,0 6-6 0,0 5-6 15,-4 3 7-15,-3 3-3 16,-1 3-15-16,2 1-2 16,0 1 6-16,6-5 7 15,0-3 9-15,0-3 2 16,0-4-1-16,7-2 3 0,4-3 9 16,-2-1 14-16,2 1-10 15,1-2-8-15,3 2-6 16,1-1-2-16,6 1-1 15,7 1-2-15,7 1-1 16,4 0-1-16,10 1 0 16,2-1-1-16,7 0 6 0,3-3-1 15,5 2 1-15,5-3 1 16,2 0-2-16,9 0 2 16,2-3 0-16,6-4-1 15,5-1 1-15,5 0-1 16,3-3-1-16,6 0 2 0,2-1-1 15,2-1 0-15,2 2-1 16,1 1 1-16,-4 0 0 16,1 0 0-16,-1 3 0 15,1 0 0-15,-1 2-1 16,1 1-1-16,1 0-4 0,0 4-5 16,4 0 2-16,-1 0 2 15,1 4-2-15,-1 5 9 16,1 7 1-16,-1 2-1 15,-2 0 0-15,-1-2 0 16,-1-2 0-16,1-3-1 0,-3-4 2 16,0-4-1-16,-3-3 2 15,-1 0 2-15,-7 0 3 16,-5 0 7-16,-7 0-2 16,-8 0-8-16,-12 0-5 15,-11 4-4-15,-14 1-29 0,-12 3-40 16,-10-3-73-16</inkml:trace>
  <inkml:trace contextRef="#ctx0" brushRef="#br0" timeOffset="-13057.58">24266 11335 287 0,'15'1'155'16,"-3"-1"-128"-16,-5 0-7 16,-2-3 8-16,-5 0-6 0,0 1-24 15,-13 0-7-15,-8-1-24 16,-7 2-6-16,-8-2-21 15,-4-2-41-15,-3-8-92 16</inkml:trace>
  <inkml:trace contextRef="#ctx0" brushRef="#br0" timeOffset="-12901.37">23409 11306 529 0,'-35'0'-1'0,"-5"0"-12"16,-13 0 1-16,-9 3-6 16,-6-1-104-16,0-2-68 15</inkml:trace>
  <inkml:trace contextRef="#ctx0" brushRef="#br0" timeOffset="-12760.78">22296 11399 508 0,'0'0'-11'0,"0"0"-4"16,0 0 17-16,0 0-17 15,0 0-116-15,0 0-61 16</inkml:trace>
  <inkml:trace contextRef="#ctx0" brushRef="#br0" timeOffset="-12620.19">21022 11543 379 0,'0'0'87'0,"0"0"-72"16,0 0-15-16,0 0 1 15,0 0-3-15,0 0-79 16,0 0-60-16</inkml:trace>
  <inkml:trace contextRef="#ctx0" brushRef="#br0" timeOffset="-12463.97">19753 11712 420 0,'0'0'31'15,"0"0"-20"-15,0 0-4 16,0 0 5-16,0 0-6 16,0 0-6-16,0 0-37 15,-251 120-47-15,205-105-59 0</inkml:trace>
  <inkml:trace contextRef="#ctx0" brushRef="#br0" timeOffset="-12323.38">19051 12141 482 0,'-2'32'24'16,"-3"-1"-11"-16,-4 9 2 15,-6 9-8-15,-7 5-15 16,-4 0-70-16,-2-1-108 15</inkml:trace>
  <inkml:trace contextRef="#ctx0" brushRef="#br0" timeOffset="-12151.55">18720 13337 629 0,'0'0'-2'16,"0"0"3"-16,0 0 1 15,0 0-3-15,0 0-17 16,0 0-57-16,0 0-42 16,-176 472-36-16</inkml:trace>
  <inkml:trace contextRef="#ctx0" brushRef="#br0" timeOffset="-12026.58">18460 14395 333 0,'0'0'205'16,"0"0"-192"-16,0 0-2 15,0 0-6-15,0 0-2 0,0 0-15 16,0 0-36-16,-37 570-50 16,23-495-44-16</inkml:trace>
  <inkml:trace contextRef="#ctx0" brushRef="#br0" timeOffset="-11885.99">18396 15699 543 0,'0'0'26'0,"0"0"5"15,0 0-4-15,0 0-17 16,0 0-9-16,0 0-16 16,0 0-56-16,20 511-72 0,-26-452-121 15</inkml:trace>
  <inkml:trace contextRef="#ctx0" brushRef="#br0" timeOffset="-11745.4">18624 16763 524 0,'0'0'64'16,"0"0"-54"-16,0 0-11 16,0 0 1-16,0 0-6 15,0 0-44-15,0 0-18 16,315 186-36-16,-236-168-34 16</inkml:trace>
  <inkml:trace contextRef="#ctx0" brushRef="#br0" timeOffset="-11573.56">19799 17098 122 0,'0'0'279'16,"0"0"-210"-16,0 0-17 0,0 0-12 15,0 0-8-15,0 0-16 16,0 0-9-16,486 104-6 16,-426-89 0-16,5-2-15 15,4 3-41-15,3-3-33 0,4-2-70 16</inkml:trace>
  <inkml:trace contextRef="#ctx0" brushRef="#br0" timeOffset="-11448.59">21597 17401 588 0,'86'7'13'0,"-2"-6"-15"15,-4-1-22-15,-2 0-44 16,-4-6-133-16</inkml:trace>
  <inkml:trace contextRef="#ctx0" brushRef="#br0" timeOffset="-11292.38">23046 17399 709 0,'51'6'6'16,"-7"-3"-6"-16,-3-2-14 15,-9 2-31-15,0-2-92 16,1-1-156-16</inkml:trace>
  <inkml:trace contextRef="#ctx0" brushRef="#br0" timeOffset="14982.5">24784 12968 101 0,'-2'4'300'0,"1"-1"-221"15,1-3-51-15,-1 0-10 0,1 0-6 16,0 0-3-16,0-4-5 16,-5-5-1-16,-2-1-4 15,-2-1-24-15,-2-2-21 16,-3-3 10-16,0 1 12 15,0 0 11-15,3 0 4 0,3 5 9 16,1 0 6-16,3 7 2 16,4 3 7-16,0 2-8 15,3 13-6-15,10 10-2 16,1 7 2-16,5 5-1 16,4 4 0-16,3-7 0 0,1-5 0 15,1-9 1-15,1-12 37 16,-3-8 17-16,-1-2-16 15,-9-15-9-15,-1-8-9 16,-11-7-1-16,-4-4-9 16,-12-1-11-16,-11 0-15 0,-7 6-8 15,-3 7-4-15,2 5-3 16,-1 12 7-16,2 7 18 16,4 0 0-16,4 17-3 15,-2 5-18-15,7 3-12 16,5 7-2-16,9 0-8 0,3-1 7 15,7-7 31-15,8-8 20 16,6-5 38-16,-5-11 32 16,1 0 9-16,-6-14-31 15,-4-2-27-15,-7-2-18 16,0-3-8-16,-9 1-4 16,-6 4-9-16,-7 5-8 0,3 4-4 15,2 5 10-15,1 2 5 16,7 12 2-16,7 10-4 15,2 4-2-15,2 5-8 16,17 2-27-16,12-4-48 16,8-8-28-16,10-13-107 0</inkml:trace>
  <inkml:trace contextRef="#ctx0" brushRef="#br0" timeOffset="15919.77">29450 12819 559 0,'-9'0'6'16,"8"0"-3"-16,1 0-5 15,0 1 1-15,0 6-1 16,2 5 2-16,6-4 1 0,2 2-3 16,3-5-1-16,1-1-1 15,2-4 3-15,-2-2 8 16,-2-9 10-16,-7-5 3 16,-5-5 0-16,-7-2 2 15,-13 3-12-15,-7 3-7 0,-2 4-2 16,2 5-1-16,4 8-4 15,5 7-7-15,1 13-7 16,5 8 2-16,2 8-2 16,3 2-4-16,5 1-17 15,2-7 0-15,6-6 22 0,9-8 15 16,4-13 45-16,5-5-5 16,0-5 0-16,-2-10-8 15,-3-4-17-15,-4-5-3 16,-8 1 1-16,0 2-4 15,-5 4-5-15,-2 4-2 16,0 5 2-16,0 2-1 0,0 6-2 16,0 7-4-16,-1 14-9 15,-2 5 5-15,-1 8 5 16,3 3-10-16,1-2-12 16,0-5 11-16,10-5 13 15,6-11 5-15,6-10 18 0,0-4 12 16,0-13 7-16,-1-10-10 15,-4-7-14-15,-12-6-6 16,-5-3-7-16,0 4 0 16,-12-1-4-16,-3 8 0 15,-4 5 0-15,-1 9-2 0,-1 7-18 16,-3 7-12-16,-2 0-19 16,1 14-21-16,4-1-61 15,7 1-129-15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2-10-17T17:55:50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9777 12296 64 0,'-33'-10'7'0,"0"2"4"16,1-1 1-16,3 2 9 15,5 0 12-15,2-1-3 16,6 0-3-16,5-2 4 15,6 2-3-15,1-1-13 0,2 2-2 16,-3 0-10-16,2 3-1 16,-1 3-7-16,-3 1 0 15,1 0 2-15,2 0 3 16,-4 0 0-16,6 0 3 16,0 0 7-16,2 0 4 0,-2 0 2 15,2 0-4-15,0 1 2 16,0-1-3-16,4 0-2 15,3 0-5-15,2 0 5 16,2 0-4-16,1 0-3 16,3-4 1-16,1-1-6 0,1 2 6 15,0-1-3-15,2 0 0 16,1 1 0-16,1 2 1 16,1-1-1-16,2 1-1 15,1 1 1-15,4 0 0 16,-2 0 0-16,0 0 0 0,4 0 0 15,-3 4 0-15,3-2 0 16,2 0 0-16,0 1 1 16,1-1 0-16,1 0-1 15,3 1 0-15,3 0 0 16,1 0 0-16,5 0 0 0,4 1 0 16,1-1 0-16,4 0 0 15,5 0 1-15,1 1 0 16,1 0 2-16,1-1 0 15,-3 3-2-15,1-2 0 16,-1 0-2-16,-1 1-3 0,0-3-5 16,3 1-4-16,-2-1 0 15,5-2 8-15,1 0 3 16,0 0 2-16,2 0 0 16,-1 0 0-16,3-2-1 15,-4 1 1-15,2-1 1 16,5 0-1-16,-4 1 0 0,3 0 0 15,1 0 0-15,-1-1 0 16,2 2 2-16,-2-3-2 16,-1 2 0-16,2-2 0 15,-3 3 0-15,2-3 1 16,-3 2 0-16,-3-2-1 0,0 0 0 16,-4 0-2-16,-7-1-8 15,-6 0-7-15,-4 0 11 16,-8-2 1-16,-5 3 5 15,-8-1 0-15,-7-1 1 16,-7 1-2-16,-5-1 1 0,-6 2-4 16,-2-1-6-16,-15 2 4 15,-10 2 4-15,-10 0 0 16,-5 0-2-16,-11 0-12 16,-3 0 1-16,-6 0 4 15,-9 0 8-15,-2 3 3 0,-8 0-1 16,-3 0-5-16,-7-2 0 15,-6 2 2-15,-4-2-2 16,-6-1 5-16,-4 0 1 16,-2 0 1-16,-4 0 5 15,2 0 1-15,-3 0-1 0,2 0 0 16,4 0 4-16,2-1-1 16,4 1-3-16,4 0-1 15,4 0-1-15,6 0-2 16,5 1-2-16,3 3 0 15,3 1-3-15,3-1-10 0,6 3-18 16,3-4-23-16,9 1-21 16,3 0-10-16</inkml:trace>
  <inkml:trace contextRef="#ctx0" brushRef="#br0" timeOffset="609.23">9948 12212 85 0,'0'0'90'0,"18"0"-47"0,6 0-8 15,12 0-6-15,9 0-9 16,10 0-14-16,8 0-4 15,9 6-1-15,10 1-8 16,3 0-10-16,9 0-1 16,3 0-4-16,7 2 2 15,8 0 14-15,3-1 2 0,6-1 2 16,5 0-2-16,4-3-1 16,2-2-2-16,5-1 3 15,0-1 5-15,-1 0 1 16,-1 0 1-16,-4-4 2 0,1 0 4 15,-7 1 0-15,-4 0-5 16,-4 0-1-16,-7 2 0 16,-4-2-1-16,-10 3 1 15,-11-3 1-15,-9 3-2 16,-10-3 1-16,-12 2-3 0,-8-2 0 16,-13 3 0-16,-8-1-1 15,-12-1-6-15,-11 2-10 16,-2 0-14-16,-21 0 11 15,-10 0 18-15,-10 0 1 16,-8 0 1-16,-13 6 2 0,-6-2 0 16,-6 2 7-16,-9 1 1 15,-8-1 7-15,-5 2 3 16,-3-1 2-16,-3 2-6 16,-4 2-4-16,0-1-3 15,0 0-3-15,1 0-5 16,-1-2 1-16,8-2-2 0,5 1 1 15,13-3-1-15,9-3 0 16,19-1-3-16,13 0-1 16,17 0 2-16,16-3 0 15,10-4-1-15,25 0-8 16,16-1 13-16,20 1-4 0,18 0 6 16,13 0-4-16,15 1 0 15,7-1 0-15,8 3 1 16,-1 0-2-16,-2 2 2 15,-9 2-11-15,-7 0-27 16,-15 6-6-16,-14 1-4 0,-14 2-48 16</inkml:trace>
  <inkml:trace contextRef="#ctx0" brushRef="#br0" timeOffset="27368.32">9614 12087 48 0,'-13'-5'-38'0,"0"0"151"15,2 0-98-15,0 1 8 16,-6 2-5-16,3 2-8 16,-2 0-6-16,2 0-2 0,2 0-2 15,6 0 0-15,2 3 1 16,4 0-5-16,0 2-2 16,8 0 9-16,11 0 1 15,5 2-8-15,10 1 8 16,10-1 1-16,8 0-5 0,10 1 13 15,10-2 7-15,8 1 5 16,10-1 1-16,4 1 0 16,6-1-15-16,1-1-6 15,4 1-2-15,-7 0-3 16,-4-1-1-16,-9-1-1 0,-9-2-3 16,-9-1-5-16,-11 1-4 15,-9-1 2-15,-18-1-2 16,-16 0 1-16,-13 0-14 15,-24 0-32-15,-21 0 14 16,-19 0-29-16</inkml:trace>
  <inkml:trace contextRef="#ctx0" brushRef="#br0" timeOffset="28196.25">10075 12173 54 0,'-101'-2'85'16,"14"-2"-40"-16,12 2-3 15,16 1-3-15,16 1-13 0,16 0-8 16,15 0-3-16,12 0-8 15,24 0-11-15,16 0 17 16,16 0-7-16,20 0-3 16,13 0 2-16,15 0-3 15,9 0 0-15,6 0-1 0,2 0-2 16,-1 0-5-16,-6-6-15 16,-18-1-23-16,-20 0-31 15,-29 2-29-15,-30-1 55 16,-23 0 76-16,-43 0 4 15,-25 1-36-15,-20-1 1 16,-15 1 5-16,-13 0 17 0,1 2 3 16,-6 2 10-16,6 1-5 15,2 0-4-15,14 0-2 16,15 1-3-16,21 5-6 16,21-2-6-16,29 3-4 15,19-5-1-15,38 1-7 0,25 0 15 16,26-2 5-16,21-1-11 15,19 0-1-15,9 0 4 16,6 0 1-16,-5 0 0 16,-12 0-1-16,-16 0 1 0,-26 0 2 15,-28 1-8-15,-28 2-1 16,-27-1-25-16,-19-1-37 16,-31-1 31-16,-19 0-13 15,-22-2 19-15,-15-3 26 16,-9-1 1-16,-10 3 3 15,-2 1 4-15,2 1 13 0,6 0-10 16,17 1-6-16,17 0 0 16,25 0-2-16,22 0-1 15,25 2 5-15,18 2-3 16,33-1 29-16,22 1 1 16,21 1-7-16,20-1-13 0,15 0-4 15,16-3-4-15,8 3-3 16,8-2-3-16,2-2 0 15,-8 0-7-15,-13 0-22 16,-25 0-8-16,-29-3 0 16,-38-1 20-16,-34-2 16 0,-30-1-22 15,-41 0 21-15,-27 0-6 16,-21 0 10-16,-19 1 13 16,-11 3 3-16,-5 0-9 15,0 3 0-15,7 0 4 16,8 0 3-16,16 7-1 0,17-1 1 15,25 0-1-15,27-1 0 16,31-2-3-16,23-1-8 16,48-2 7-16,31 2 5 15,35-2 11-15,31 1-21 16,25 0-4-16,19 2-2 0,5 1-5 16,-4 0-18-16,-15 3-22 15,-27-1-25-15,-35-2-59 16</inkml:trace>
  <inkml:trace contextRef="#ctx0" brushRef="#br0" timeOffset="36772.28">13340 13995 315 0,'23'1'72'0,"10"-1"-52"16,9 0-11-16,14-1 10 16,11-4-2-16,12 1-7 0,10 2-3 15,14 1-4-15,11 1-3 16,9 0 0-16,7 7 5 15,5 3 1-15,4 3-5 16,-4-3 0-16,-3 3 0 16,-9-5-1-16,-8 0-3 15,-9-5-26-15,-13-3-32 0,-14-2-77 16</inkml:trace>
  <inkml:trace contextRef="#ctx0" brushRef="#br0" timeOffset="38365.65">14295 13895 223 0,'-16'23'194'0,"-4"3"-180"15,-5-1-7-15,-4 6 12 0,-2-1-7 16,-3-1-14-16,3-1-1 15,0-1-4-15,0-3-2 16,4-4-28-16,5-4-43 16,3-11-112-16</inkml:trace>
  <inkml:trace contextRef="#ctx0" brushRef="#br0" timeOffset="38537.48">13978 13903 167 0,'24'-8'301'0,"-2"4"-253"0,5 4-21 16,2 6-1-16,2 15-15 16,-1 7-10-16,1 8 1 15,0 2-4-15,-4 3-21 16,-6-2-40-16,-4-6-54 16,-3-6-70-16</inkml:trace>
  <inkml:trace contextRef="#ctx0" brushRef="#br0" timeOffset="39256.05">9192 15506 496 0,'12'0'26'0,"17"0"-24"15,17 0 16-15,15-6 8 16,23 1-10-16,21-3-9 16,14-3-4-16,18-3-2 15,9-2-1-15,12-1 0 0,1 0-5 16,3 3-7-16,-5 3-7 15,-10 3-4-15,-17 6-2 16,-23 2 3-16,-24 4 22 16,-23 10-1-16,-24 5-17 15,-16-2-113-15,-16-2-95 16</inkml:trace>
  <inkml:trace contextRef="#ctx0" brushRef="#br0" timeOffset="149765.389">12350 12075 89 0,'-20'0'2'15,"2"0"-1"-15,2 0-2 16,6-7-1-16,5-1 3 15,1-3 1-15,4 1 25 16,0 3-14-16,0-3 56 0,0 4-48 16,0 2 7-16,0 4-16 15,4 0-10-15,-1 2-1 16,7 7-1-16,4 4 1 16,8 3-1-16,7-2 0 15,16 3 0-15,13-3 1 0,14-1-1 16,15-4 0-16,9-5-1 15,9-4 1-15,9 0 0 16,4-7 2-16,5-5 8 16,2-2 7-16,9 0-5 15,3-2-10-15,-1 4-2 0,-5 0-2 16,-12 2 2-16,-23 1 0 16,-26 4 13-16,-28 4 30 15,-33 1-12-15,-26 0-35 16,-40 5 11-16,-30 1-8 15,-27 1-2-15,-26 0-6 16,-17-4 1-16,-13 0-4 0,5-1 2 16,4 2 0-16,14-1 2 15,20-1-3-15,23 1 1 16,28 1-6-16,25-4 11 16,33 0 6-16,22 0 1 15,45 0 3-15,37-3 6 0,34-5 8 16,34 3-6-16,23 0-3 15,8 2-4-15,-3 0 6 16,-20 2 4-16,-28 1-5 16,-38 0-8-16,-39 0-3 15,-30 0-10-15,-27 0-74 0,-16-3-87 16</inkml:trace>
  <inkml:trace contextRef="#ctx0" brushRef="#br0" timeOffset="151061.949">13561 14213 369 0,'10'0'11'16,"3"-11"19"-16,8 1-16 16,10 0-7-16,11 0-8 15,12 2 0-15,15-1-8 16,16 2-18-16,17 4-14 0,12-2-17 16,10 1-5-16,5 0-20 15,-11-1 36-15,-11-1 73 16,-21 0 27-16,-20-1-8 15,-22 1-20-15,-18 1 3 16,-17-1 11-16,-9-1 7 0,-24-1-24 16,-17-4-16-16,-15 0-21 15,-19 0 7-15,-14 1 3 16,-8 0-4-16,-6 2 0 16,-2 3 8-16,5 3 2 15,3 3 1-15,8 0 4 0,15 0 4 16,14 0-3-16,17 5-1 15,15-1-5-15,21 0 0 16,7-1-3-16,29 0 0 16,18-3 8-16,20 0-3 15,18 0-1-15,15-3-2 0,5-4 0 16,-2 0 1-16,-5-2-1 16,-17 2-1-16,-21 0 0 15,-18 3-1-15,-19 1-4 16,-21 2-5-16,-11-1-13 15,-27 2 2-15,-19 0 23 0,-15 0 1 16,-12 3 3-16,-8 2 0 16,-5 2-3-16,7 1 0 15,5-2-2-15,12 2 1 16,13-1-1-16,20-4 1 16,15 3-2-16,23-2-4 0,11 0-43 15,32-1 35-15,24 0 16 16,22-3-2-16,21 0-1 15,20 0-2-15,12 0-6 16,4-3-21-16,-1-1-35 16,-15-3-56-16,-25 0 94 15,-25 1 101-15,-34-1 6 0,-35 0-34 16,-26 0-9-16,-45-2-20 16,-29 2-16-16,-25 3 1 15,-23 1 2-15,-13 3-2 16,-1 0-2-16,2 6 1 15,13 5-2-15,14 0 1 0,17-1-2 16,12 2 2-16,16-1-1 16,17 0 0-16,18 0-3 15,18 2-22-15,23 0-13 16,17 0-6-16,34-3 10 0,27-4 24 16,27-1-13-16,29-4-26 15,21-1-2-15</inkml:trace>
  <inkml:trace contextRef="#ctx0" brushRef="#br0" timeOffset="151421.24">14845 14057 144 0,'93'-10'62'0,"-37"-1"13"16,-45 1-11-16,-31 3-35 0,-40 1-27 15,-27 2-25-15,-21 2 10 16,-15 0 8-16,-10 2 5 16,1 0 2-16,0 0-1 15,6 2-1-15,6 4 0 16,11 2 1-16,10 1-1 0,14 0 0 15,19 0 0-15,18 0 0 16,25 2-1-16,23-2-2 16,23-3-37-16,37-2 42 15,32 0 0-15,26-2 0 16,26-2-4-16,10 0-9 16,2-3 2-16,-11-4 9 0,-20-2 2 15,-30 1 12-15,-32 1 13 16,-25 1-6-16,-24 3-14 15,-14 3-14-15,-6 0-13 16,-16 0 4-16,-1-2 10 0,-6 2 6 16,-1 0 3-16,0 0-1 15,-1 0-1-15,2 0-1 16,4 2-2-16,2 4-36 16,8-1-5-16,4-2-18 15,9-1-42-15</inkml:trace>
  <inkml:trace contextRef="#ctx0" brushRef="#br0" timeOffset="158247.7">14359 14042 276 0,'-71'0'7'0,"0"-2"7"16,-5 2 8-16,0 0-5 16,-3 0 0-16,0 2-7 0,2 2-6 15,5-2-3-15,2 2 1 16,8-3-1-16,4 5 1 15,9-2-4-15,5 2-3 16,8 1-9-16,14 1 0 16,12 1-3-16,10-1-7 0,21 1-9 15,19-1 35-15,22-2-2 16,17-3 8-16,21-3-1 16,19 0 7-16,17-6 3 15,14-5-3-15,8-2-1 16,-1 0-1-16,-12 1-4 0,-22 1-4 15,-28 2-3-15,-32 1 1 16,-33 1 6-16,-30 0 8 16,-27 0-5-16,-28 3-21 15,-20 0-22-15,-19-1 8 16,-12 3 19-16,-11 1 1 0,-6 1-1 16,-4 0 5-16,-1 0 0 15,8 0 1-15,12 8 0 16,17 0-1-16,25 1 0 15,29-1-1-15,26 2-1 16,20-3-13-16,42 2-1 0,29-1 15 16,32 1 6-16,24-2 0 15,25 0-1-15,12-1-1 16,6-2-1-16,-8 0 0 16,-19-1 0-16,-25-3-1 15,-35 0 0-15,-32 0 7 0,-30 0 14 16,-25-7 2-16,-19 0-10 15,-32-2-13-15,-15-2-3 16,-20 4-3-16,-17-2 5 16,-14 4 2-16,-6 3-1 15,-3 2 1-15,3 0-2 16,6 2 0-16,10 8 0 0,19 4-1 16,18 0-1-16,22-1-7 15,27 2-1-15,16-3-7 16,38-1-6-16,27-1 22 15,31-3 10-15,32-1 9 16,23 0-8-16,20-4-1 0,14-1-6 16,-4 1-1-16,-13-2-1 15,-23 0 3-15,-33-2-2 16,-35-3-2-16,-34-5 4 16,-34 0 0-16,-24 0 4 0,-34-1-10 15,-26-2-10-15,-21-1 8 16,-22 0 6-16,-14 1-1 15,-11 4-1-15,-2 2 1 16,-3 6-1-16,7 1 1 16,8 0 0-16,14 1-1 15,14 7 0-15,20 0 0 0,21 2 0 16,22-3-1-16,25 2-1 16,17-2-6-16,34 0-7 15,30 0 9-15,26-2 12 16,22 0 2-16,21-1-6 15,15 0 4-15,2-2-4 0,-9-1-2 16,-16-1 2-16,-24 0-1 16,-32 0 0-16,-32-1 1 15,-30-6-2-15,-22-1-3 16,-37-1-2-16,-17-1-19 16,-18-1-6-16,-11 0 18 15,-10 4 11-15,3 0 4 0,5 4-3 16,9 1 0-16,10 2 0 15,18 0 0-15,15 5 0 16,19 5-10-16,19 1-32 16,10 1-32-16,25 1-38 15</inkml:trace>
  <inkml:trace contextRef="#ctx0" brushRef="#br0" timeOffset="-55348.49">24943 3422 520 0,'0'0'-33'0,"0"0"55"16,0 0-16-16,0 0-1 15,0 0 0-15,0 0-4 16,0 0-1-16,-46-322-3 0,-25 286 1 16,-25 2-1-16,-20 2 0 15,-14 5 1-15,-13 6-1 16,-4 9-9-16,-5 9-10 15,2 3 10-15,3 10 4 16,7 16 4-16,4 9 0 0,9 10 1 16,4 9 0-16,7 9-1 15,9 7 3-15,2 9 1 16,9 5-1-16,8 6-3 16,10 6 1-16,11 9 3 15,15 2 0-15,17 5 0 0,16 4 1 16,19 3 1-16,17 2 0 15,21-3-10-15,20 0 1 16,13-7 5-16,17-2-1 16,16-5 8-16,10 0-2 15,11-6-2-15,7-2-10 0,5-5-3 16,1-11 3-16,1-15 0 16,-1-14 7-16,-3-20-1 15,-5-18 6-15,-5-13 5 16,-5-25 18-16,-8-18 9 15,-7-14-9-15,-9-15-11 0,-8-16-15 16,-7-13 3-16,-11-10 6 16,-10-12-8-16,-12-8 0 15,-14-10-2-15,-17-5 0 16,-17-6-1-16,-20-11-5 16,-25-5 0-16,-24-5 6 15,-21 0-12-15,-13 8 10 0,-12 10 1 16,-10 17 0-16,-6 20 1 15,-5 23-1-15,-5 21 1 16,-3 19-2-16,2 25-10 16,-4 19-21-16,4 11-10 15,1 21-12-15,5 13-10 0,11 11-68 16</inkml:trace>
  <inkml:trace contextRef="#ctx0" brushRef="#br0" timeOffset="-48818.83">23932 7710 358 0,'-47'-14'17'0,"-2"-2"4"0,-15 6 14 15,-6 5-19-15,-7 5-13 16,0 2-2-16,-4 20-2 16,3 13-12-16,6 12-5 15,8 17 8-15,6 10 3 0,13 9 2 16,10 4 2-16,14-3-1 16,11-3-6-16,10-8-24 15,12-7 57-15,18-6 5 16,14-6 2-16,12 0-5 15,11-1-11-15,11-1-9 0,7-7-4 16,7-3 0-16,4-13-4 16,3-9-13-16,1-11-4 15,3-9 6-15,-7-23 10 16,-4-17 0-16,-3-19 6 16,-14-17 9-16,-12-19 0 15,-21-13 1-15,-17-9 10 0,-23-3 5 16,-12 8-14-16,-24 6-11 15,-16 13-3-15,-8 15-1 16,-7 14 0-16,-6 13-1 16,-5 14-6-16,-2 9-13 15,-5 12-4-15,1 12 1 0,-1 4-13 16,3 17-21-16,10 11-11 16,9 3-58-16</inkml:trace>
  <inkml:trace contextRef="#ctx0" brushRef="#br0" timeOffset="-45569.62">21451 4043 275 0,'0'-3'42'0,"0"0"-28"15,0 0 18-15,0 1-4 16,3 0-17-16,1 2-11 16,-2 0-4-16,3 0 0 15,1 0 0-15,-1 2-4 0,4 3-1 16,-2 4 2-16,2 1 2 15,1 3 0-15,4 2 8 16,-1 1-10-16,3 2 13 16,-1 4-5-16,2 0 0 15,-1 2 2-15,3 3-3 0,0 3 0 16,0 0 1-16,2 0-2 16,3 4 1-16,1 2 0 15,1 0 0-15,3 3-2 16,2 1 4-16,1 2-5 15,4 1-1-15,-2-2 7 0,1 4-4 16,0-2 3-16,-1-2-1 16,-2 1-1-16,0 0 2 15,0-1-2-15,-3 3 1 16,-1 0 1-16,0 0-1 16,0 0 1-16,0 2 0 0,0-1 0 15,2 1-1-15,-1-1 0 16,-1 2 0-16,5 0 0 15,-5 1-1-15,1-1 0 16,0 1 0-16,0 2-1 16,1-2 0-16,0 2 1 0,0 1 0 15,-1-1-1-15,0-2 2 16,-2 0 0-16,0 1 1 16,0-2 5-16,0 1-2 15,-3 0-1-15,2 1-1 16,0-1 1-16,0 0 1 15,2 2-3-15,1-2 0 0,1 3 1 16,2 2 0-16,0 2-1 16,3-1 0-16,-3 3 0 15,0-3-1-15,0 1 0 16,-1-1 0-16,-3 0-1 0,1 0 0 16,-2 2 0-16,0-3 0 15,-2 0 0-15,2 2 1 16,0-3-1-16,0 1 0 15,0 0 1-15,-2 3-1 16,2-1 0-16,-2-1 0 0,1 0 0 16,-1-3 0-16,1 0-1 15,-1 0 1-15,-4-3 0 16,3-1 0-16,0 1 1 16,-2-2-1-16,0 1 0 15,3-2 0-15,-5 2-1 16,3 0 1-16,-5 0 1 0,4-2 1 15,-4 2-2-15,-2-3 0 16,4 2 0-16,-3-1 0 16,2 1 1-16,1-1-1 15,-1-1 0-15,4 3 0 16,0-2 0-16,0 2 1 0,2-1-1 16,0 1 1-16,-2-1 0 15,-1 0 1-15,0-2 5 16,-4-3-2-16,-2 0 0 15,-2-4-3-15,-1 0 0 16,0-4-1-16,-2 2-1 0,-2-2 2 16,3-2-2-16,-2 2 0 15,1-2 1-15,-2-1 1 16,0-1 1-16,0-1 1 16,-1-1 0-16,1-2-3 15,-1-2 0-15,-1-2 0 0,2-1 0 16,-2-3 0-16,1 2 1 15,-4-4 0-15,3 0 2 16,-1-1 0-16,-2-3-1 16,2 2-1-16,-3-3-2 15,2 1 0-15,0-5 0 0,-1 3 1 16,1-4-1-16,0 2 1 16,-2-1-1-16,1-2 1 15,2 2-1-15,-4-2 0 16,0-1 0-16,1-1-1 15,0 0 0-15,-1 0 0 0,0 0 1 16,-2-1-2-16,2 1-5 16,-2 2-14-16,0-2-9 15,0 1 5-15,-2 1-15 16,-5 2-4-16,2 0-3 16,0 2-21-16,0-2-56 15</inkml:trace>
  <inkml:trace contextRef="#ctx0" brushRef="#br0" timeOffset="-42945.26">25511 8506 509 0,'19'-34'19'15,"-1"5"23"-15,-7 12-3 16,-6 6-7-16,-4 9-24 16,-1 2-7-16,-10 19-8 15,-14 16 2-15,-12 17 4 16,-14 18 0-16,-15 20-6 0,-14 15-16 16,-7 21-22-16,-2 8-38 15,4 1-119-15</inkml:trace>
  <inkml:trace contextRef="#ctx0" brushRef="#br0" timeOffset="-42648.46">25093 8984 518 0,'24'0'31'0,"-4"0"-4"15,3 6-11-15,-3 18-10 16,1 13 1-16,0 11-5 16,3 13 0-16,3 10-2 15,2 11-1-15,1 2-17 16,1 2-25-16,-3-3-30 15,-1-6-16-15,0-9-39 0</inkml:trace>
  <inkml:trace contextRef="#ctx0" brushRef="#br0" timeOffset="23625.32">24326 7476 223 0,'-11'-6'54'16,"-1"-4"-38"-16,-4 0-3 15,1 1-11-15,0 0-2 0,1 1 2 16,5 0-1-16,0 1-2 16,-1 2 8-16,4 0-2 15,-2 2-5-15,-3 2-1 16,-1-1 1-16,-5 1 3 15,-2 1-2-15,-7 0-1 16,-3 0 2-16,-3 4 5 0,-5 2 6 16,-2 0-5-16,-1 1-3 15,2-4-2-15,3 1-5 16,5-2 1-16,5-2 2 16,6 0 1-16,7-2-2 15,6-5 3-15,6-2 11 0,0 2-2 16,15-1-10-16,9 0 0 15,9 3 1-15,9 1-3 16,8 2 1-16,9 1 0 16,10 1 0-16,8 0 0 0,5 0 3 15,-2 0 1-15,1 0 1 16,-7 1-1-16,-7 2-5 16,-12 0 0-16,-12-2-4 15,-16 2 5-15,-14-3-1 16,-13 0-2-16,-15 0-20 15,-19 0 24-15,-12 0-1 0,-13 0 2 16,-8 0 5-16,-5 0-6 16,-3 0 2-16,4 0-2 15,4 0 0-15,12 0 1 16,10 0-2-16,14 0-1 16,12 0 2-16,14 0 1 0,6 0-5 15,24 0 9-15,8 1 2 16,15 1-2-16,3 1-6 15,7 0 0-15,0 1 0 16,-4 0-1-16,-4 0-1 16,-4-1-8-16,-12-3-38 0,-8 0-52 15,-7-4-129-15</inkml:trace>
  <inkml:trace contextRef="#ctx0" brushRef="#br0" timeOffset="24718.8">28095 4395 389 0,'5'0'12'0,"-2"-7"21"16,-3 3-1-16,0 0-17 15,-12 1-18-15,-1 1 2 0,-5 2 1 16,-2 0-3-16,-4 0 6 16,-3 2-7-16,-6 3-4 15,-3 1 5-15,-3 0 4 16,-5-2 0-16,2 2 0 16,0-1 0-16,5-3 1 0,3 1-1 15,5-3 0-15,6 0 0 16,7 0 1-16,6 0-1 15,7 0 0-15,4 0-1 16,22 0-6-16,15 3 12 16,17-1-8-16,14 2-14 15,14 1 7-15,7-1 5 0,4 3 3 16,-2-1 1-16,-5 1 0 16,-12-1-11-16,-16-1 10 15,-12-2 2-15,-18 0 2 16,-18-3 3-16,-11 0 3 15,-14 0 3-15,-15-5-2 0,-15-3-6 16,-13 0 10-16,-8-2-2 16,-6 1-8-16,0 2-2 15,-1-1-1-15,12 2 1 16,15 0 0-16,14 2 0 16,13 1 4-16,18-1 19 0,9 3 2 15,22 1-15-15,13 0-18 16,9 0-24-16,9 2-23 15,-4 2-21-15,-2-2-65 16</inkml:trace>
  <inkml:trace contextRef="#ctx0" brushRef="#br0" timeOffset="26113.85">30450 7988 151 0,'15'-5'111'0,"0"-1"-99"16,-1 0 11-16,-2 2 3 16,-3 0-4-16,-1 1-12 15,-5 2 3-15,-1-1 3 16,-2 2-9-16,0 0-16 15,-11 0-32-15,-6 7 35 16,-6 3 3-16,-6 2 4 0,-5 3-3 16,-6-2 5-16,-2-1-1 15,1 0-2-15,-2-5 1 0,4-1 2 16,4-3-2-16,7-3 3 16,7 0-4-16,6 0 5 15,6 0 0-15,7 0 8 16,2 0 11-16,13 0-14 0,8 0-9 15,13 0-1-15,9 3-11 16,9 5-4-16,4 4-3 16,4 0 6-16,2-2 6 15,-6-1 2-15,-6-2-9 16,-8-1 5-16,-11-5 4 0,-15-1 8 16,-12 0 6-16,-4-2 34 15,-20-9-25-15,-13 0-15 16,-6-3 10-16,-9-2 8 15,-2-1-6-15,-3 4-4 16,3 0-2-16,8 2-4 0,4 4-5 16,12 3 0-16,10 1-1 15,13 3-1-15,3 0-13 16,17 0-1-16,9 3 16 16,8 1-4-16,6 3-10 15,7 0 12-15,0 0 3 0,2 3-2 16,0-3 0-16,0 2 0 15,-7 1-6-15,-7-2-44 16,-8-3-36-16,-8-4-137 16</inkml:trace>
  <inkml:trace contextRef="#ctx0" brushRef="#br0" timeOffset="158472.26">13937 1114 160 0,'-15'-7'115'16,"1"0"-103"-16,-1-1 2 15,-1 5 6-15,-5-3-15 16,1 3-7-16,-4 3 4 16,4 0-2-16,-3-2-3 0,-2 2-1 15,6 0-2-15,-4 0 2 16,1 0 3-16,-1 0 2 15,1 2 0-15,-2 1 1 16,-1 3 3-16,-2-1 0 16,0 3 0-16,1 0 0 0,-3 5-3 15,0-2 0-15,2 2-2 16,-2 3 0-16,4 2 1 16,0-2-3-16,2 2 0 15,4 2 3-15,1-1 1 16,3 1 1-16,1 1-4 15,3 1 2-15,2 1 5 0,2 0 1 16,2 3-3-16,3 1 1 16,2 1-2-16,0 0 1 15,1 2-1-15,10-2 5 16,-2 1-8-16,6 1-8 16,-1-3 1-16,4-2 1 0,4-2-5 15,0 0 1-15,4-2 7 16,0-4 4-16,2 0 4 15,0-1 6-15,1-3 4 16,0-1 2-16,2-3 1 16,-2 2-1-16,2-4-3 0,-2-1-5 15,3-2-5-15,1 1-3 16,1-4 1-16,4-1-1 16,0 0-1-16,-3 0 0 15,3 0 1-15,-2 0 0 16,2-6 0-16,-2 1 0 0,-3-3 1 15,1-3 3-15,-3 3-3 16,-1-5 0-16,-1 0-1 16,-3-1 1-16,0-3-3 15,-3 1-3-15,-2-1 4 16,-1 0 1-16,-5-4 2 0,1 2 0 16,-3 1-6-16,-4-3-1 15,-2-1-2-15,0 1 3 16,-3-2-5-16,-2 0-7 15,-2 1 10-15,0-1-1 16,0-1-2-16,0 1 7 0,-2 2 5 16,-6-2-8-16,-2 3 8 15,-5-2-2-15,-4 0 0 16,-2 1-1-16,-2 1-2 16,-4 0 2-16,-2 2-1 15,0-1 0-15,0 1 1 16,2 5-1-16,-2 0 0 0,2 2 0 15,-1 4 2-15,1-2-2 16,-4 4 1-16,-1-1 0 16,1 0 2-16,-4 1 2 15,2 0-1-15,2 2 0 16,2 2 3-16,1 1-2 0,1 0-6 16,2 0 3-16,2 0-3 15,1 4-4-15,2 6-9 16,0-1-21-16,1 2-15 15,3 1-16-15,1 0 2 0,0 1-27 16</inkml:trace>
  <inkml:trace contextRef="#ctx0" brushRef="#br0" timeOffset="159475.46">13455 1512 343 0,'-2'0'66'0,"2"0"-61"0,-1 0 4 15,1 0-3-15,-2 0-8 16,2 0-2-16,-2 0-4 15,0 0-4-15,0 0 8 0,-1-3 5 16,1 2-1-16,1 1 2 16,1-4 6-16,0-2 4 15,0 0 1-15,0-1-4 16,0-2 1-16,0 0-7 0,3 0-5 16,4-2 9-16,-3 1-6 15,3 0-4-15,-1 3 2 16,4 0-4-16,-2 2-6 15,4 2 3-15,3 3-5 16,1 0-15-16,2 9 7 0,1 4 15 16,0 1 5-16,1 3 1 15,-5-4-6-15,-1 1-3 16,-1-4 7-16,-4 0 0 16,0-2 4-16,-2-2 12 15,-1 0 4-15,-1-3-5 0,-3-1-6 16,0-2-3-16,-2 0-2 15,2 0 1-15,-2 0 1 16,1 0 9-16,2 0 10 16,3-4-5-16,-1-3-15 15,3 1-2-15,4-2 11 0,1-1-5 16,0 1-1-16,5-2-4 16,-3 3-2-16,4-2 0 15,1-5-3-15,-1 3-15 16,2-2-27-16,-3-3-2 15,-2-1-3-15,-1-1-57 16,-4 0-121-16</inkml:trace>
  <inkml:trace contextRef="#ctx0" brushRef="#br0" timeOffset="163420.07">13673 1146 195 0,'4'0'32'0,"1"0"-30"15,-1-2 8-15,-2 0-2 0,2-1-8 16,0 1 0-16,-2-1 0 15,-2 2 1 1,2-2-1-16,-2 3 0 16,1 0 0-16,0 0 0 15,-1 0 0-15,1-3 2 0,0 3 4 16,0 0 4-16,1-1 0 16,-2-2 4-16,2 2 4 15,0-1-4-15,-2-1 1 16,2 0 6-16,-2 2-4 0,0 0-9 15,0-2 0-15,0-3-2 16,0-1-2-16,0 0-5 0,-2-4-8 31,-6-2 12-31,1-1-5 0,-2-1-3 16,2-2 2-16,-2 2-2 16,2-4 0-16,3 1 5 15,-1-2 4-15,3 3-14 0,0-3-6 16,2 0 23-16,0-1 4 15,0 1-8-15,0 0 0 16,0 3-9-16,6 0 10 16,0 0 0-16,0 4 1 15,0 0-5-15,1 5-1 0,-3-2 0 16,0 4 2-16,-2 1-2 16,0 0-7-16,0 2 0 15,-2 3 6-15,2-2 2 16,-2 1 0-16,0 1 0 15,0 0 0-15,0 0 0 0,0 0 2 16,0 0 0-16,0 0 0 16,0 0 0-16,0 0 2 15,0 0-1-15,0 0-4 16,0 0-1-16,0 0 2 16,0 0 3-16,0 0-2 15,0 0 2-15,0 0 6 0,0 0 0 16,0 0 0-16,0 0-4 15,0 0 0-15,0 0 1 16,0 0-2-16,0 0-4 16,0 0 1-16,0 0-1 15,0 0 2-15,0 0 0 0,0 0 2 16,0 0 8-16,0 0 6 16,0-2-2-16,2 2-5 15,-2-2-9-15,1 2-2 16,-1 0 0-16,0 0-2 15,0-1-5-15,0 1-3 0,0 0 2 16,1 0 4-16,0-2 4 16,-1 1 1-16,1 1 0 15,2-2 1-15,-3 1 2 16,0 1-3-16,2 0 1 16,-2 0-1-16,0-1-1 0,2 1 0 15,0-2 0-15,1 1 0 16,2 1 2-16,-1-1 0 15,1 0 5-15,3 0-1 16,-1 1-2-16,4-3-1 16,2 0-3-16,3 0 0 0,4 1 1 15,2-1-1-15,5 0 1 16,5-1 0-16,3 0-1 16,5 0 0-16,3 2 0 15,4-1 1-15,2 0-2 16,3 3 1-16,1 0 0 0,3 0-2 15,0 0-6-15,2 3 5 16,-3 4 2-16,3 0-7 16,-2 2-4-16,-4-1 7 15,-2-1 2-15,-10 2-3 16,-4-4 4-16,-7 1 1 16,-4-1-3-16,-4 0-9 0,-5-2-2 15,-5 1 4-15,-2-2 3 16,-2 0 5-16,-4-2 4 15,-1 2 0-15,0-2 9 16,-2 0 5-16,0 0-4 0,0 0 11 16,0 0-4-16,0 0-10 15,0 0-8-15,0 0 1 16,0 0 7-16,-2-2 1 16,-1-6 7-16,-3 1-8 15,1-4-6-15,0-1 0 0,3-4-3 16,0 1 0-16,2-2-4 15,0 0-3-15,0 0-5 16,0 0 6-16,6 0 7 16,-2 4-4-16,2 3 7 15,-2 0-2-15,3 6-6 16,0 2 8-16,6 2-5 0,1 9-6 16,6 6-15-16,2 7 13 15,0 6 7-15,-4 1 2 16,-2-1 1-16,-2 0 0 15,-4-5 2-15,-5-6 3 16,2-3 5-16,-5-4-2 0,0-7 0 16,-2-1-2-16,0 0 4 15,1-2 19-15,-1-4 7 16,0-6 3-16,1-4-22 16,0-6-22-16,3 0 4 15,-2-4-10-15,2 0-6 0,-1 1 12 16,3 5-4-16,2-1-7 15,2 4-1-15,6 4 15 16,0 6 4-16,8 5-8 16,1 0-5-16,2 9 5 15,-1 5 2-15,-3 0 2 0,-3 3 2 16,-7-3-1-16,-1 2 1 16,-6-4 0-16,1 0 0 15,-3-2 1-15,0-3-1 16,-2 0 0-16,1-4 0 15,0-2 0-15,-1-1 4 0,0-4 13 16,1-10 12-16,3-6-22 16,0-5-32-16,1-4 16 15,1-3 11-15,0 2-1 16,0 0 0-16,1 4 0 16,1 4 1-16,1 4 0 0,3 7 4 15,-1 7-5-15,7 4-1 16,2 8-4-16,5 15-4 15,-2 7-3-15,2 3 7 16,-1 2 2-16,-6-2 1 16,-2-6 0-16,-5-3 1 0,-3-7 0 15,-4-4-1-15,-2-2 2 16,1-5 0-16,-3-1 0 16,0-2 0-16,0 1-1 15,-1-1 0-15,2-1 0 16,-1-1 2-16,-2 0 1 15,0 1-1-15,2-2-2 0,-2 0 3 16,0 0-1-16,0 0 1 16,0 0 2-16,0 0-1 15,0 0 2-15,0 0-1 16,0 0-1-16,0 0-1 16,0 0-2-16,0 0-1 0,0 0 0 15,0 0 0-15,0 0-1 16,0 0 1-16,2 0 2 15,-2 0-1-15,2 0 0 16,-1 0 0-16,0 0-1 16,1 0 1-16,1 0 0 0,-1 0-1 15,0 0 0-15,1 0 1 16,4 0 2-16,-1 0 4 16,5-1-1-16,0-4 0 15,5-2-2-15,2-3-2 16,-3 3-1-16,6-4-2 0,-2 1 1 15,4-1-1-15,-3 1-3 16,2-2 2-16,-1 2 2 16,1 2 0-16,1-5 0 15,-4 3 2-15,4-4-2 16,0-2-1-16,1-1-5 0,2-4-6 16,1 3 6-16,0-1 6 15,-2 5-1-15,-4 2 0 16,0 2-1-16,-2 3 0 15,0 6 0-15,-1 1-3 16,0 0 1-16,-2 6-1 0,0 3-1 16,-4 0-7-16,-3-2-1 15,1 0 4-15,-6-1 5 16,0-2 5-16,1-1 0 16,-1 1 1-16,-2-1 3 15,0-3 3-15,1 3 2 0,0-3-3 16,1 1-1-16,-2 0-2 15,-2 1 0-15,1-2 1 16,0 0-1-16,0 0 2 16,0 0 3-16,0 0 2 15,1 0-2-15,0 0-2 16,0 0-3-16,0 0-2 0,-1 0 1 16,0 0-1-16,0 0 0 15,1 0 0-15,0-4 0 16,0 1-1-16,1 0 2 15,-1-1-2-15,1 0 5 0,1-2-3 16,0-1-2-16,0 0 1 16,3-2-1-16,-1-2 0 15,2-2-1-15,1 2 2 16,0-2-1-16,2-1-1 16,0 2 1-16,3 0 0 0,-1 3-1 15,-1 1 0-15,5 1 1 16,-2 5-2-16,4 2-1 15,3 9 1-15,-1 6-1 16,2 8 2-16,-2 4-2 16,-4 4 1-16,-1-2 0 0,-5-1 2 15,-7-4-2-15,0-1 3 16,-2-9-1-16,-1-4 0 16,-1-2 1-16,0-6-1 15,0-2 1-15,3 0 8 16,-1-6 19-16,3-8 7 15,3-3-30-15,-1-6-8 0,4-1 4 16,0 0-6-16,1 1-5 16,1 2 3-16,-4 4 4 15,4 6 1-15,1 3 0 16,2 6 0-16,1 2-1 16,3 11-1-16,1 8 1 0,-4 3-1 15,-1-2 0-15,-5-3-4 16,-5-3 5-16,-1-7 3 15,-3-4 3-15,0-3 13 16,0 0 6-16,2-4 3 16,0-9-4-16,0-4-24 0,1 0-11 15,1-4 1-15,-3 2 1 16,-1 5 3-16,3 1 7 16,-1 6 1-16,3 3-4 15,3 4 11-15,5 0-7 16,9 13-4-16,0 8-1 0,9 2 2 15,4 8 3-15,-4-3-1 16,1-2 1-16,-9-5-1 16,-4-5 3-16,-5-7 1 15,-9-4 3-15,-3-3 2 16,-2-1-1-16,-2-1-4 0,0 0-1 16,0 0 0-16,0 0-3 15,0 0-2-15,0 0 2 16,2-1 1-16,1-2-1 15,2-3 1-15,-1 2 0 16,-1-2-2-16,3 2 1 16,-2 0 2-16,0-1 1 0,1 1 1 15,1 1 0-15,0-1 3 16,1 3 0-16,3-1-3 16,2-2-1-16,7 4-1 15,8-2 0-15,6 1 0 16,13 1 0-16,10-1 1 0,9-2 0 15,11-1 3-15,7-4 1 16,6 0 5-16,3-2-4 16,3 2 4-16,-1 2-3 15,-4 0-4-15,-5 6-3 16,-11 0-1-16,-6 0-1 0,-12 3-11 16,-14 7-18-16,-8 0-26 15,-11-5-75-15,-7-3-106 16</inkml:trace>
  <inkml:trace contextRef="#ctx0" brushRef="#br0" timeOffset="164779.11">13690 1792 323 0,'1'0'73'16,"0"0"-49"-16,1 0-3 16,-2 0-13-16,2 0-12 15,0 0-12-15,-2 4-10 16,2 3 5-16,0 0 8 0,-1 2 12 15,0-2 1-15,-1 0 1 16,0 2 1-16,0-1 3 16,0 0 0-16,0 1 3 15,0 4-4-15,-1 1-3 16,-4 0 1-16,-2 6-2 0,0 1 0 16,-4 2 2-16,1 4 0 15,0 0 0-15,1 3 1 16,1 1-2-16,3 2 1 15,0 0-2-15,0 1 0 16,2-2 1-16,2 1-1 0,-1-3 1 16,2-5-1-16,-2-2 0 15,2-7 0-15,0-2 1 16,0-4-1-16,0-4 2 16,0-2 7-16,0 0 0 15,0-1 0-15,6 1 3 0,7-1 17 16,6-2-4-16,8 2-11 15,8-3-6-15,11 0-6 16,9 0-1-16,11 0 0 16,11 0-1-16,8 0 0 15,9 0-1-15,7-3 0 0,12-1 1 16,8 1 1-16,6-1-1 16,10 1 2-16,10 2 2 15,8-1 5-15,12 2 4 16,7 0-2-16,6 0-3 15,7 3-5-15,3 3-1 16,5 1-1-16,-7-1-1 0,-1 1 0 16,-5 0-1-16,-4-1 0 15,-8-1 1-15,-7 1-3 16,-6-2 1-16,-13-1 2 16,-11 0 1-16,-17 1-1 15,-13-1 1-15,-19-3 3 0,-14 0-3 16,-14 0 0-16,-11 0-1 15,-12 0 0-15,-10 0 0 16,-6 0 0-16,-7 0 0 16,-4 0-10-16,-6 0-16 15,0-4-26-15,0 1-19 0,-6-1-36 16,-4-2-135-16</inkml:trace>
  <inkml:trace contextRef="#ctx0" brushRef="#br0" timeOffset="165856.979">15043 1255 366 0,'-5'0'110'0,"-1"0"-100"0,-2 0-7 16,-5 0-2-16,-1 0-2 15,-5 0-1-15,0 0 0 16,-4 4-1-16,0 1-2 16,2 0-1-16,1 0-2 15,3 1-4-15,2-3 4 0,5-1 3 16,2 1 3-16,4-3 0 16,4 3-10-16,0-2 6 15,0 2 8-15,6 1 9 16,3-1 13-16,7 3 5 15,4-1-16-15,3 1-6 0,3 2-4 16,1 2-2-16,4-1-1 16,-2 5-2-16,1-1-7 15,-3 3 2-15,-1 2 3 16,-7-1 3-16,-2 0 0 16,-7 2-4-16,-6 2 0 0,-4 0-5 15,-7 3-3-15,-9-1 10 16,-9 1 4-16,-4 2-1 15,-2-5-3-15,-1-2-30 16,3-5-28-16,5-7-49 16,6-4-130-16</inkml:trace>
  <inkml:trace contextRef="#ctx0" brushRef="#br0" timeOffset="166278.75">15408 1319 151 0,'0'4'286'16,"0"3"-287"-16,0 0-12 15,0 2 9-15,-5 8 5 16,-2 1-1-16,1 8-3 16,-2-2 5-16,4 4-3 0,4-2-1 15,0 1 1-15,0-9 0 16,8-6-1-16,-1-1 4 16,5-8 16-16,2-3 12 15,1-7 10-15,0-9-18 16,-1-5-14-16,-2-6-5 0,-1 0 1 15,-8 0-2-15,-3 4-7 16,0 1 9-16,0 6-8 16,-7 1 5-16,-3 2-2 15,-3 6-3-15,-5 2-30 16,0-1-31-16,0 2-21 0,1-1-35 16</inkml:trace>
  <inkml:trace contextRef="#ctx0" brushRef="#br0" timeOffset="166669.28">15672 1312 311 0,'17'14'109'0,"-3"-1"-106"16,1 1 9-16,-3 2 15 15,-2-2-7-15,-1-3-4 16,-3-2-9-16,-2-2-4 16,-2-3-3-16,-2-1-1 15,0-3-10-15,0 0 1 0,0 0 12 16,0-10 14-16,2-3 5 16,-2-4-61-16,2-1 30 15,0-1 13-15,1 6 0 16,-1 5-2-16,0 1 19 15,0 4 22-15,0 3-25 0,2 0-15 16,6 3-4-16,1 8-5 16,5 5-1-16,4 4 3 15,0-2 5-15,0 2-1 16,-2-4 2-16,-2-6 0 16,-5-3-1-16,-5-4-2 0,-1-3-34 15,0-3-32-15,-5-13-28 16</inkml:trace>
  <inkml:trace contextRef="#ctx0" brushRef="#br0" timeOffset="167013.79">16164 1377 463 0,'4'4'114'0,"-2"-4"-102"16,-2 0 1-16,0 0 4 15,0 0-19-15,0 0 1 16,-6-4-1-16,1-3 3 0,-4-6-1 16,2-2 1-16,1 3-2 15,3-3-4-15,3-2 4 16,0 0 0-16,0 0-4 15,2 0 1-15,7-2-3 16,0 3-12-16,3-2-7 0,2 1-7 16,5 3-41-16,0 0-8 15,4 4-15-15,0-2-65 16</inkml:trace>
  <inkml:trace contextRef="#ctx0" brushRef="#br0" timeOffset="167888.58">16614 1140 475 0,'-2'10'20'0,"-3"4"-30"16,-1 6 11-16,-4 8 0 15,-1 2 0-15,3 2-1 16,-2 0 0-16,7-5 1 0,-1-7-2 16,4-2-1-16,0-5 1 15,4-3 3-15,9-5-1 16,3-1-3-16,6 0-22 16,0-4-48-16,4 0 0 15,0-6 28-15,-4 1 44 0,2-4 20 16,-1 2 19-16,2-3-9 15,-1 2-15-15,2-3 3 16,0 2-8-16,-2 0-7 16,-1-1 5-16,-6 3 12 15,-3 1-4-15,-5 2-5 0,-3 0-6 16,2 3-3-16,-6-1-2 16,0-1-4-16,0-1 2 15,-1 4 3-15,-1-3-4 16,0-1 2-16,0 2-2 15,0 1-7-15,0-1 4 0,0-2 4 16,0 2 2-16,0 0 0 16,0 1 0-16,0-1 1 15,0 1 0-15,0 1 0 16,0 0 0-16,0-1-1 16,0 1-1-16,0 0 2 15,0-3-5-15,0 1-6 0,0-1-2 16,0 3 7-16,0-4 4 15,0 1 1-15,1 3 1 16,0-4 1-16,-1 3 0 16,0-1 3-16,1 2-2 15,-1 0 0-15,0 0-1 0,1 0-3 16,1 0 2-16,-2 0 0 16,2 0 5-16,3-4 5 15,3-2 4-15,-1 2 5 16,2-3-16-16,0-3-4 0,0 1 2 15,-2 2 3-15,-5 0 12 16,-2 1-5-16,0 1-10 16,0-1-11-16,-6 3 0 15,-4 3 7-15,-1 0-4 16,-5 13-8-16,-3 7 9 0,0 6 4 16,2 3-1-16,5 4 1 15,4 2-3-15,8-6-6 16,10-2-7-16,21-5 18 15,17-7 9-15,8-10 9 16,9-5-10-16,1 0-8 16,-3-17-1-16,-11-7-5 0,-10-1-6 15,-13-4-40-15,-10 0-46 16,-4 2-71-16</inkml:trace>
  <inkml:trace contextRef="#ctx0" brushRef="#br0" timeOffset="172231.27">18470 488 250 0,'0'-4'47'0,"0"1"3"16,0 0-28-16,0 3-14 0,0-1-8 15,0 1-3-15,0 0-8 16,0 0-8-16,0 0 5 15,0 0 2-15,0 0 2 16,0 0 1-16,0 0 8 16,0 0 2-16,2 0 3 0,-2 0 6 15,0 0 4-15,0 0-1 16,0 0-5-16,0 0-6 16,0 0 0-16,0 0-1 15,0 0-1-15,0 0 0 0,0 0 1 16,0 0 0-16,0 0 0 15,0 0 1-15,0 0-1 16,0 0 0-16,0 0 0 16,0 0 2-16,0 0 0 15,2 0-1-15,-2 0 0 16,1 0 3-16,3 1 5 0,2 1 6 16,-2-1-4-16,4-1-3 15,1 0-2-15,0 1-3 16,-1-1-1-16,0 2 1 15,2-2-1-15,-3 0-1 16,2 1-2-16,2-1 0 0,0 2-1 16,3-1 1-16,1 0 0 15,3 0 0-15,-2 0 0 16,2-1 2-16,2 0 0 16,-6 0 1-16,2 0-1 15,-2 0 0-15,-2 0 1 16,-1 0-2-16,0 0-1 0,-4 0 2 15,4 0-1-15,-6 0 5 16,1 0 0-16,-1 0-3 16,1 0 0-16,-1 0-2 15,-2 0-1-15,3-2 0 16,-2 1 0-16,-1-2-1 0,0 2 1 16,2-1 0-16,-3 1 1 15,0 0-1-15,0-1 1 16,0 2 0-16,-2 0 0 15,0 0-1-15,0 0 0 0,0 0-1 16,0 0 0-16,0 0 2 16,0 0-3-16,0 0 2 15,0 0 0-15,0 0 0 16,0 0 0-16,0 0 0 16,0 0 0-16,0 0-1 0,0 0-2 15,0 0 2-15,0 6 2 16,0 1 1-16,0 4-4 15,-4 2 5-15,0 3-1 16,-2 1 0-16,1 1 0 16,-1 2-2-16,1 3 0 15,0 1 0-15,3 0 0 0,-1 0 0 16,1 3 0-16,0-4 0 16,0 4 0-16,0-4 0 15,0 2 1-15,-1-2-1 16,1-2 0-16,-1-1-1 15,2 0 1-15,-1-3-1 0,0-4 0 16,2-2 0-16,-3-1 2 16,1-4-1-16,1 2 0 15,0-3-3-15,0-1 4 16,0-1 1-16,1-2-2 16,-1 1 1-16,1-1 0 0,0-1 0 15,0 0-4-15,0 0 1 16,0 1 5-16,0-1-1 15,0 0-2-15,0 0 1 16,0 0-2-16,0 0 2 16,0 0 2-16,1 0 5 0,8 0 5 15,1 0-9-15,4 0-4 16,4 0 1-16,2 0 1 16,4 0 0-16,3 0-1 15,2 0 0-15,4 0 0 16,3 2 0-16,1 2-1 0,-3 3 0 15,1-1 0-15,-4 0-1 16,0-1 1-16,-2 2-1 16,-1 1-3-16,-4-1-2 15,0 0 1-15,-3 0 2 16,-1-3 0-16,-5 2 3 0,-1-2 0 16,-5-1-1-16,-1-2 2 15,-1 1-1-15,-5-2 1 16,0 1-1-16,-1-1 0 15,-1 1-4-15,0-1-1 16,0 2-9-16,0-2 4 16,0 0 6-16,0 1 1 0,0-1 5 15,0 0 2-15,0 2 2 16,0-2 1-16,-1 1-4 16,-1-1-2-16,0 3-1 15,2-2-1-15,-2 2 0 16,0 0 0-16,1-1 1 0,0 2 0 15,-1-1 0-15,1-1-2 16,-1 1 3-16,0 1-1 16,0 1 0-16,-3-1 0 15,1 2-2-15,-5-2-4 16,2 3 4-16,-2 0 1 0,-2 0 0 16,2 0 1-16,0-1-2 15,-3-2 0-15,4-1 3 16,2 0-1-16,3-1 4 15,1-1-2-15,2-1-1 16,0 3-3-16,0 1-4 0,0 2 1 16,4 1 9-16,7 3 1 15,3 2-2-15,2 3 1 16,6-1-1-16,0 2-1 16,2 1-1-16,-1-1 0 15,-1 0 0-15,-1 1-1 0,-6 0 1 16,-4-1-1-16,-3 1 0 15,-2 1-1-15,-6 0-1 16,0 0-1-16,-2 2 2 16,-5-2-1-16,-7 1-1 15,1-4 0-15,-5 2 0 0,-3-2 4 16,2-3 0-16,-6-3-4 16,-1 2 3-16,0-5-1 15,-1-2 4-15,1-2 3 16,-1-1-5-16,3-1 0 15,-1 0 3-15,3 0-3 0,7 0-2 16,4 0 2-16,3 0-3 16,6 0 1-16,2 0-2 15,0 0-4-15,0 0-3 16,10 1 13-16,7 3 7 16,5 1-9-16,8 1 0 15,5 1-1-15,3 0 1 0,3 0-1 16,-1 3 0-16,-2-3 0 15,-5 0 0-15,-6 0 0 16,-9-3 1-16,-7-1 0 16,-6 0 9-16,-4-3-3 0,-1 0-5 15,0 0-3-15,-10 0-4 16,-6 0 10-16,-4 0-5 16,-7-3 2-16,-2 1-1 15,-5 0 0-15,1-1 1 16,2 3-2-16,-1 0 0 15,8 0-2-15,1 0 1 0,8 3-3 16,3 1-1-16,6 4-5 16,6 0-4-16,0-1 3 15,0 3 12-15,7 1 5 16,9 4 4-16,1 2 0 0,3 1-5 16,3 2-1-16,-2 1-2 15,2 1 0-15,-5-1-2 16,-3 0 0-16,-1-2 0 15,-3-1-4-15,-5-1 0 16,-3-3-1-16,-3-1-2 16,0-3-1-16,0-1 6 0,-9-4 1 15,-5 1 1-15,-1-3 5 16,-2-2-2-16,-3-1 1 16,1 0 1-16,0 0-1 15,1 0-2-15,3 0-2 16,0-3 1-16,2 0-2 0,0-1-1 15,0 1-1-15,0-1 6 16,0 0-1-16,0 0-1 16,0-1-2-16,2 1 0 15,1 1-4-15,0 2-3 16,5-2 5-16,-1 3 2 0,2-2 0 16,1 0 2-16,0 2-1 15,-2 0 0-15,1 0 0 16,-2-2 0-16,-1 2 1 15,-4-1-1-15,0-1 0 16,2 1 0-16,-5 1 0 0,3 0-1 16,1-1 1-16,2 1 0 15,0 0 0-15,5 0 1 16,-1 0-1-16,2 0 0 16,2 0 2-16,0 0 4 15,0 0 0-15,0-2-3 0,0 2-3 16,0 0 0-16,-1 0 0 15,1 0 0-15,0 0 0 16,0 0 1-16,0 0-1 16,0 0-2-16,0 0 2 15,0 0 1-15,0 0 1 0,0 0-1 16,0 0 4-16,0 0-3 16,0 0 1-16,0 0-3 15,0 0 2-15,0 0-1 16,0 0-1-16,0 0 2 15,-1 0-1-15,0 0-1 16,-1 0-1-16,-3 0 1 0,-1-1 1 16,1-1 3-16,-5 2-5 15,-1 0 0-15,1-2 2 16,-1 1-1-16,-3 1 0 16,-1 0-1-16,-1 0 0 15,3 0 0-15,-1 0 0 0,3 0 1 16,1 3-2-16,5 0-2 15,-3-1 0-15,6 2-2 16,0-1 3-16,2 4 0 16,0 1 3-16,0 5 3 15,0 4 2-15,0 5 0 0,5 3-2 16,4 5-2-16,-1 4-1 16,2 2 2-16,1-1-2 15,-2 1-2-15,1-4 1 16,1-1-1-16,-1-2 1 15,-2-4 0-15,-1-2 1 0,-6-3 0 16,-1-1-6-16,0-1-5 16,-11-4 4-16,-6 0-2 15,-2-2 3-15,-8-1 5 16,-5-4-2-16,-3-1 1 16,-11-2 1-16,-4-2 2 0,-6-1-1 15,-9-1 3-15,-3 0-1 16,-3 0-1-16,0 0 0 15,2 0-2-15,-1-3-12 16,6 0-40-16,7-1-33 16,5-2-25-16</inkml:trace>
  <inkml:trace contextRef="#ctx0" brushRef="#br0" timeOffset="175293.02">20651 640 275 0,'12'-9'2'0,"0"1"2"16,-4 1 14-16,-2 4-7 16,-4-1 4-16,0 1-4 15,-2 3-9-15,0 0-18 0,-1 0-38 16,-8 0 23-16,-5 0 35 15,-7 0-3-15,-4 3 0 16,-7-2-15-16,-8 2 21 16,-3-1-5-16,-6-1 1 15,0 0 0-15,-5 1 1 0,1-1-1 16,-2 1 1-16,2-1-2 16,0-1-2-16,3 0 1 15,2 0-1-15,5 0-2 16,4 0 2-16,6 0 2 15,6-1 4-15,7-1-1 0,5 2 2 16,4 0-2-16,3 0-4 16,4 3 1-16,0 1-1 15,2 3 3-15,2 0-2 16,0 3-1-16,0-1 1 16,4 1 1-16,2 4-3 0,4-1 0 15,-4 3 4-15,3 1-4 16,-1 2 0-16,0 3 1 15,-4 2-1-15,1 0 0 16,-1 4 0-16,-2 1 0 16,1 2 1-16,2-4-1 0,1 3 0 15,-1-3 0-15,3 0 1 16,1-3-1-16,0 0 0 16,-2-1 0-16,-1-5 0 15,-1-2 1-15,-1-2-1 16,0-4 0-16,-2 0 0 15,1-4 1-15,0 2 6 0,-1-3 4 16,0-1 1-16,-1-3 0 16,1 2 0-16,0-2-3 15,-1-1 1-15,0 0 5 16,1 2 2-16,-2-2-5 0,0 0-5 16,0 0 0-16,0 0 0 15,0 0-3-15,0 0-6 16,0-6-4-16,0 3 0 15,-5-2 9-15,-1 2 3 16,-4-3-5-16,-1 6-2 16,-1 0 1-16,-2 0-1 0,-2 0-3 15,-1 0 1-15,1 7 1 16,-2 0 0-16,1 6 4 16,-2 1-4-16,4 5 1 15,-1 1-3-15,0 0 7 0,5 1-3 16,0-1 0-16,7-1-4 15,0-1 2-15,4-1-1 16,2-3 1-16,10 0 7 16,4-1 8-16,4-3-2 15,0 1-4-15,2-4 1 16,-2-1 0-16,-1-3-1 0,-4-2 1 16,-3 2-6-16,-3-3-1 15,-3 0-1-15,-3 0-7 16,-1 1-3-16,-2-1 5 15,0 0-4-15,0 0-11 16,0 0 8-16,-1 0 3 0,-5-1 11 16,-2 1-1-16,-5 0-2 15,-2 0-1-15,-1 0-4 16,-3 10-1-16,-1 6 5 16,2 1-3-16,2 4 7 15,3 0 0-15,1 2-5 0,5-2 2 16,6-2-2-16,1-1-1 15,1-2-1-15,11-5 5 16,4-1 6-16,4-3-3 16,-3-5 2-16,4-2 0 15,-6 0 12-15,1-2 1 16,-3-8-3-16,-1 2-5 0,-3-1-7 16,0 0-9-16,2 3 3 15,-6 0 3-15,-2 3-2 16,-1 2-3-16,1-2 0 15,-3 3-4-15,0 0-18 0,0 0-16 16,-5 7 12-16,-3 3 32 16,-4 1 2-16,-3 3 8 15,-1 2 0-15,-1 0-9 16,1-1 1-16,0 1 4 16,3 0-2-16,3-1 1 0,4 1-3 15,-3-1 1-15,5 2 2 16,1-1-3-16,-3 1-2 15,2 2 0-15,1-2-1 16,1-1 1-16,-3-1-2 16,3 0 2-16,1-2-1 0,0-3-4 15,1 2 1-15,0-4 6 16,0-1-1-16,0-1-1 16,0-2-4-16,0-1 2 15,0-1 6-15,0 0 11 16,3 0-4-16,3 1-7 15,-2 1-4-15,1 0 0 0,1-1 1 16,0 1-1-16,4 1-1 16,-1-1 1-16,-1 0-1 15,3-1 0-15,1 0 1 16,1-2-1-16,-1-1 2 16,-1 0 4-16,2 0 5 0,0 0-8 15,3 0-1-15,0 0-3 16,3-1 2-16,-2-1-1 15,3 1-1-15,-1-2 1 16,-1 3 0-16,-1-3 0 16,-2 2 1-16,-4-2 2 0,-1 0 7 15,-1 0-4-15,-1 1-2 16,-4-1 1-16,-3 1-3 16,2-1-1-16,-3 2-1 15,0 1 0-15,0 0 8 16,0-1-4-16,0 1-6 0,0 0 4 15,0 0 1-15,0 0-1 16,0 0-1-16,0 0 0 16,0 0-2-16,0 0 1 15,0 0 0-15,0-1-4 16,0 1-3-16,0 0 5 0,0 0 2 16,0 0 2-16,0 0 2 15,0 0-1-15,0 0-1 16,0 0-1-16,0 0 0 15,0 0-1-15,0 0-2 16,0 0-1-16,0 0-1 0,0 0 0 16,0 0-3-16,0 0 3 15,0 2 2-15,0 5 3 16,-3 3-1-16,2 0-1 16,-1 4 1-16,0 4 1 15,2 1 0-15,-2 2 0 16,1 3-1-16,0-1 0 0,1 4 0 15,0-4 2-15,0 0-2 16,0-5 0-16,0 1 0 16,-1-5 0-16,0-3-2 15,-1-4 1-15,1-1 1 16,1-2-1-16,0-1 2 0,-2-2 0 16,2-1 1-16,0 0 0 15,0 0 4-15,0 3-3 16,0-3-1-16,0 0-2 15,0 2 1-15,0 0-1 16,0-2 0-16,0 0 0 0,0 0 1 16,0 0-1-16,0 0 0 15,0 0 1-15,0 0 1 16,0 0 0-16,0 0-1 16,0 0 0-16,0 0-1 15,0 0 0-15,0 0-1 0,0 0 1 16,0 0-1-16,0 1 0 15,0 0 0-15,0 2 1 16,0-2 0-16,-2 2 0 16,2 1 0-16,0-2 0 15,-2-1 0-15,2 2 0 0,-1 1 0 16,0-2 0-16,1-1 0 16,0 0 0-16,0 1 0 15,0-1 0-15,0 1 1 16,0-2 0-16,0 0 0 15,0 0-1-15,0 1 0 0,0-1 1 16,0 0-1-16,0 2 0 16,0-2 0-16,0 0 0 15,0 1 0-15,0-1 0 16,0 0 0-16,0 0 2 16,0 0 0-16,0 0 2 15,0 0 0-15,0 0-1 0,0 0-2 16,0 0-1-16,0 0 1 15,0 1-1-15,0-1 0 16,0 2 1-16,0-2 0 16,0 1 4-16,1 1 4 0,4-1-5 15,0 2-3-15,3-2 1 16,2 2-1-16,1-3 0 16,9 0 1-16,1 0 4 15,13 0-2-15,7 0 0 16,13 0-3-16,9 0 0 0,9 0 0 15,5 3 0-15,5 3 1 16,1 1-1-16,-3 0 1 16,-5-1-2-16,-5-1 0 15,-7-2-2-15,-7 1-3 16,-11-2-4-16,-7-2-7 16,-11 0-18-16,-10-3-31 0,-8-14-52 15</inkml:trace>
  <inkml:trace contextRef="#ctx0" brushRef="#br0" timeOffset="176121.4">20689 647 209 0,'-2'-1'79'0,"-2"-1"-69"0,-1 2-7 16,0 0-2-16,-1 0-1 15,0 0-4-15,-1 0 3 0,1 0-1 16,2 0-5-16,2 0-1 16,0 0 7-16,2 0 3 15,0 0 7-15,0 0 44 16,0 0-21-16,0 0-5 15,0 0-10-15,0 0-9 16,0 0-6-16,0 0-2 16,0 0 0-16,0 0 0 0,0 0-3 15,0 0 3-15,0 0 3 16,0 0 1-16,0 0 19 16,0 0 8-16,4 0-4 15,5 0 3-15,6 0-16 16,8 0-7-16,8 0-2 0,6 0-3 15,5 0-1-15,4 3 1 16,4 3-3-16,-1 0 0 16,2-2-22-16,1-4-37 15,3 0-52-15,2-6-167 16</inkml:trace>
  <inkml:trace contextRef="#ctx0" brushRef="#br0" timeOffset="186603.21">21008 664 203 0,'0'0'34'16,"1"0"-19"-16,-1 0-10 15,0 0 0-15,1 0-3 16,2 0 4-16,1 0 7 0,2 0-2 16,0 0-6-16,0-1 4 15,3-2-1-15,-4 3-4 16,2-1-3-16,-3 1 2 16,-1-1 6-16,-1 1-1 15,0 0 1-15,0 0-3 0,0 0-2 16,0 0-1-16,0 0 2 15,1 0 0-15,2 0 1 16,0 0 0-16,1 0 0 16,1 0-1-16,4 0-4 15,-4 0-1-15,4-1 0 0,-1 1 1 16,0 0-2-16,0 0 1 16,2 0 0-16,2 0-1 15,-1 0 1-15,5 0 0 16,2 0 0-16,-2 0 0 15,4 0 0-15,-1 0 0 0,0 1 0 16,0 1 0-16,-1 2 0 16,-5-1 0-16,-2 0-2 15,-3 0 2-15,-3-2 0 16,-3 1 2-16,0-2-2 16,-4 1 2-16,0-1-1 0,2 0 3 15,-2 0 4-15,0 0 3 16,0 0 1-16,0 0-5 15,0 0-3-15,0 0 1 16,0 0 2-16,0 0 0 16,0 0-1-16,0 0-5 15,0 0-1-15,0-3 0 0,0 2-1 16,0-2 1-16,0 3 1 16,0-1 1-16,0-1-1 15,0 2 0-15,0-1 0 16,0 0 1-16,0 0 4 15,0 1-1-15,0-1-1 0,0 1-1 16,0-1-1-16,0 1-1 16,0-2 2-16,0 2 0 15,0 0 0-15,0 0 0 16,0 0 0-16,0 0-1 16,0 0-1-16,0 0-1 0,0 0 0 15,0-2 1-15,0 1-2 16,0 1 3-16,0-3-1 15,0 2 1-15,0-1 5 16,0-2-2-16,0 3-2 16,0-4 0-16,0 1-1 0,-2 0-2 15,-2-2 2-15,0-1-1 16,1 2 2-16,-1-1-2 16,0-1 0-16,1 1 0 15,-2-1-1-15,0 1 1 16,2-1-1-16,0 0 2 0,1 0 1 15,-2-2 1-15,3 1 3 16,0-2-2-16,1 2-2 16,0 0-2-16,0-2 0 15,0 2 1-15,0-1-1 16,0 2 0-16,0-1-1 0,0-2 1 16,0 1-1-16,2-2 0 15,2 4-1-15,-2-3-1 16,2 1 2-16,0 1 0 15,4-2-2-15,-3 1 1 16,3-1 0-16,-3 2 0 0,3-1-2 16,-1 2 3-16,0 0 0 15,-2 3-1-15,3 1-1 16,-3 1 0-16,4 2 1 16,-2 0 0-16,1 0 0 15,2 0 0-15,-1 0 1 0,0 2 0 16,1 1-1-16,-2 1 1 15,0 2 0-15,-1-2 1 16,3 2-2-16,0 1 1 16,-4 2 0-16,3 2-1 15,-1 3 1-15,-2 0 0 16,-1 0-2-16,1 2 2 0,-3 0 0 16,0-2-1-16,0-1 0 15,2 2 1-15,-3-3 0 16,0-1 0-16,1 3 0 15,0-4 0-15,0 0 0 0,0 0 0 16,-1-3 0-16,0 1 0 16,2-3-2-16,-2 1 4 15,1-2-2-15,-2-3-2 16,0 2 4-16,-1-3-2 16,0 0 0-16,0 2 0 15,1-2 1-15,-1 1 2 0,0-1-2 16,0 0 1-16,0 0-1 15,0 0 1-15,0 0 0 16,0 0-1-16,0 0 1 16,0 0 0-16,0 0 2 15,0 0 2-15,0-3 0 0,0-1-5 16,0-3 0-16,0-1 2 16,0 0-2-16,0-2 0 15,0 0 0-15,1-4 0 16,2 1 0-16,1-2-1 15,0-1 0-15,1-1 0 0,3 3-2 16,2-1 1-16,-3 0 0 16,3 2-3-16,2 2-2 15,-3 0 2-15,2 0 1 16,1 2-1-16,0 1 1 16,-3 1 0-16,1 3 0 0,0 1-2 15,1 3 2-15,-1 0-2 16,1 0 0-16,1 6-4 15,0 3 3-15,0 3-1 16,-1 3 4-16,-2 0 1 16,-1 2 1-16,2 1 1 0,-5-2 1 15,-1 1-2-15,2 0 1 16,-3-2 0-16,-1-3 1 16,0 1-1-16,-1-3 0 15,2-2 0-15,-3-2 0 16,0-1 0-16,0-3 0 0,0 0 1 15,0-1 1-15,0-1 4 16,0 0 6-16,0 0 8 16,2 0-3-16,1-4-4 15,-2-5-10-15,3-2-2 16,0-2 0-16,0-2-1 16,1 0-2-16,1-2 1 0,0-1-3 15,0 1 1-15,1 0 2 16,1 1-3-16,0-1 0 15,2 3-3-15,1 1-2 16,1 0 2-16,-3 5 4 16,0-1-5-16,4 2 8 0,-4 3-2 15,0 3-1-15,0 1-3 16,2 0-4-16,-1 0 6 16,1 4 0-16,0 6 0 15,1-2 3-15,0 1 1 16,-3 3-1-16,0 0 1 0,2 1 0 15,-4-2 1-15,0 3-1 16,-1-2 1-16,0 0 0 16,-2-3 0-16,-1 2 0 15,-1-1 1-15,1-3-1 16,-3 0 1-16,0-1-1 0,0-3 0 16,0 0 0-16,0-2 0 15,0 1 1-15,0-2-1 16,0 0 1-16,0 2-1 15,0 0 0-15,0-2-1 16,0 1 0-16,0-1 0 0,0 2 1 16,0-2-1-16,0 0 2 15,2 0 0-15,-2 0 2 16,0 0 2-16,2 0 0 16,-1 0-2-16,1 0-4 15,0 0-1-15,0 0 1 0,0 0 1 16,0-3-1-16,0-1 3 15,1 1 0-15,0-2-1 16,-1-2 3-16,0 0-2 16,0-1 2-16,-2-1-2 15,2-2 0-15,-2 4 0 0,2-2 0 16,0-2 8-16,1 4-1 16,1-4-5-16,-1 2-4 15,2-3 7-15,1 1-8 16,-1 4-2-16,-1-3 2 15,0 6-1-15,0-1 1 16,-3 3 0-16,3 2-2 0,0 0-1 16,3 0 0-16,0 0 1 15,1 4 1-15,2 5 0 16,1-1 0-16,-3 2-1 16,0 3 1-16,1-3-1 0,-3 1 2 15,0 1-1-15,1 0 2 16,-3-2-2-16,2 0 1 15,-1 2 0-15,-2-1 0 16,2-2 0-16,-3 0-1 16,0 0 1-16,-2-2-2 15,0 0 0-15,0 0 0 0,0 0 2 16,1 0-2-16,-1-1 2 16,0-2-1-16,1-1 0 15,-1 0 0-15,1-3-1 16,-1 2 1-16,0-1 0 0,0 0 0 15,0-1 1-15,0 0 0 16,0 0 0-16,0 0 1 16,0 0 0-16,0 0-1 15,0 0 1-15,0 0 0 16,0 0 0-16,3 0 1 16,3 0-3-16,2 0 2 0,4 0 0 15,3 0-1-15,3 2 0 16,3-1 0-16,3 2 0 15,-4-3 0-15,3 1 0 16,3-1 2-16,-4 2-2 16,1 0 0-16,1-2 0 0,1 2 1 15,-3-2-1-15,-1 3 0 16,-2-3 0-16,0 3-1 16,-4-2 1-16,-4 2 0 15,-1-3-2-15,-2 3 0 16,-3-2 1-16,-2-1-1 0,0 0 1 15,-3 0 1-15,0 0 0 16,0 0 2-16,0 0 0 16,0 0 0-16,0 0 2 15,0 0-1-15,0 0 0 16,0 0 0-16,0 0-3 0,0 0 1 16,0 0-1-16,0 0 0 15,0 0 2-15,0 0 1 16,0-1 2-16,3-6-5 15,-1-3 0-15,1 0 1 16,-1-3-2-16,4 0 1 0,-1-4 0 16,3 2 0-16,-2-4-1 15,2 2 0-15,0 0 1 16,0 2-2-16,1 0-1 16,-2 2-2-16,1 4-2 15,-3 2 4-15,-1 1-1 0,1 3 1 16,-3 2-3-16,1 1-2 15,0 0-10-15,2 1-11 16,0 9 12-16,3 1 12 16,-2 3 4-16,2 4 1 15,-2 0 0-15,1 3 0 0,1 0 0 16,0 1 1-16,-2-1-1 16,1-1 1-16,2 1-1 15,0-1 0-15,-2 0 0 16,1-1 0-16,2-1 0 15,-2-1 0-15,1-3 0 16,0-1 0-16,-1-3-1 0,-2-4 1 16,0-2-1-16,1-4 1 15,-2 0 10-15,0-4 8 16,3-6-7-16,-1-4-6 16,0-2 1-16,0-4-2 15,0 0-2-15,-3-1-2 0,0-2 0 16,0 2-2-16,-3-2-3 15,1-1-1-15,-1 3-7 16,0-2 6-16,1 0-4 16,3 3 4-16,-3 2 5 15,2 2 3-15,0 4-1 0,1 0 0 16,-3 6 3-16,-1 2-1 16,1 1-2-16,-1 3 0 15,2 0-4-15,2 3-9 16,-1 7 4-16,3 4 7 15,0 3 2-15,3 3 0 0,-1 2 0 16,1 0 0-16,1 4 0 16,2-2 1-16,-2 2 0 15,1-1-1-15,-3 1 0 16,2-4 0-16,1-2 0 16,-2-3 1-16,-2-2-1 0,1-4 0 15,-3-5 1-15,0-2 3 16,-4-3 8-16,1-1 9 15,1 0 8-15,0-3-6 16,0-8-13-16,3-5-7 16,-1-2-3-16,0-1-2 0,0-3-6 15,-2-1-3-15,2 0 3 16,-1 2-7-16,1-2 4 16,3 2-7-16,0 0 1 15,1 2 5-15,1 3-6 16,2 1 7-16,-1 2 5 15,-1 6 5-15,3 1 3 0,-3 5-2 16,3 1-1-16,-4 0-1 16,4 4-1-16,2 9-2 15,2 1-1-15,0 3 4 16,2 3 2-16,-2 0 0 16,2 0 0-16,3 1 1 0,-2-1-1 15,-1-3 2-15,0 0 1 16,-1-1 2-16,-1-2 0 15,-5-3-3-15,-1-2 1 16,-5-2 0-16,-2-1-2 0,-2-3 1 16,-2-2-1-16,0 0 3 15,-1-1 9-15,0 0 14 16,0 0 0-16,0 0-7 16,0-2-7-16,0-4-12 15,0 0-2-15,0-4 2 0,0 3-1 16,0-2 0-16,-1 1-3 15,0 0 4-15,-1-1-2 16,2 2-3-16,-1-2 0 16,1 4-2-16,-2-2 2 15,2 2 2-15,0 1 3 16,0 0 0-16,0 1-1 0,0 0 1 16,0 0 1-16,0 0 6 15,0 2-1-15,2-2-1 16,2 2-5-16,6 1 0 15,3 0-2-15,4 0 2 16,4 0-1-16,5 1 1 0,4 5 0 16,2-2 1-16,1-1 3 15,4 1 0-15,0 0 0 16,-1-1-2-16,-1 2-2 16,-3-2 0-16,-3 1-2 15,-5 0 2-15,-6-1-2 0,-2 1 0 16,-7-1-8-16,-1 4-18 15,-8 0-33-15,0 0-15 16,-2-1-25-16,-9-2-22 16</inkml:trace>
  <inkml:trace contextRef="#ctx0" brushRef="#br0" timeOffset="188509.01">20915 1202 341 0,'0'5'79'0,"0"0"-67"16,7 4-9-16,6 2-3 16,3 9 1-16,6 4-1 15,1 3 1-15,2 6-1 16,0 1 1-16,0 6 1 16,-1-3-2-16,-2 1 1 0,1-1-1 15,-5-2 1-15,-1-5-1 16,-3-1 0-16,-2-5 0 15,-1-4-1-15,-5 0-11 16,-1-5-23-16,-1-5-24 16,-1-7-19-16,4-3-50 0</inkml:trace>
  <inkml:trace contextRef="#ctx0" brushRef="#br0" timeOffset="188839.93">21487 1191 382 0,'-16'19'43'0,"-3"2"-48"0,-6 3 7 31,-10 6 11-31,-6 6-10 16,-2 2-4-16,-2-1 6 16,-3 1-6-16,2-1-4 0,4-2 10 15,-2-2-8-15,-1-2-1 16,1-4 2-16,0-1-12 15,3-5-21-15,2-5-7 16,8-1-23-16,6-7-46 16</inkml:trace>
  <inkml:trace contextRef="#ctx0" brushRef="#br0" timeOffset="189433.53">22053 1083 438 0,'0'0'35'16,"0"0"-31"-16,-5 3-9 15,-9 3 1-15,-3 1 6 16,-6 4-3-16,-6 3 1 0,-3 2-4 15,-1-2-13-15,0 3-15 16,0-1 1-16,2-5 0 16,1 1 11-16,1-3 7 15,4-1 10-15,0-1 7 16,6-2-4-16,1 1-1 16,9-2 1-16,1 2-1 0,5 2-3 15,3 1 1-15,0 3 7 16,1 3 14-16,9 3 11 15,1 4-10-15,5 5-9 16,-3 1-6-16,3 3-2 16,-3-1-1-16,3 2-1 0,-5 0 0 15,-1-2 1-15,1-1-2 16,-3 0-8-16,-1 0-16 16,-1-2-10-16,-2-6-19 15,1-1-36-15</inkml:trace>
  <inkml:trace contextRef="#ctx0" brushRef="#br0" timeOffset="189730.33">21998 1367 339 0,'-10'2'211'15,"1"-2"-203"-15,-7 0-9 16,-3 0 15-16,-8 0-5 16,-3 0-9-16,-3 7 5 15,-5 3-7-15,2 1-1 0,0 5 2 16,-1 1-8-16,5-2-28 15,0 2-18-15,3-5-13 16,7-4-32-16,5-5-30 16</inkml:trace>
  <inkml:trace contextRef="#ctx0" brushRef="#br0" timeOffset="190527.02">22234 1208 459 0,'4'13'27'16,"1"3"-32"-16,0 9 2 15,3 8 7-15,-3 9-2 16,1 5 0-16,-2 3-2 0,-2 1 2 15,-1-1-3-15,-1-5-1 16,0-12-1-16,0-5-4 16,0-9-4-16,0-8 1 15,0-5-2-15,-1-6-1 16,0 0 21-16,-2-13 31 0,1-3-27 16,-3-9-17-16,1-6 5 15,0 2-3-15,-3-4-7 16,2-2-6-16,-3 3-5 15,3 2-19-15,3 4-1 16,0 3 25-16,2 6 14 16,4 7-1-16,13 8 16 0,9 2-17 15,9 12-6-15,4 8 5 16,2 3 6-16,1 0 3 16,-5-5 3-16,-8-2 21 15,-7-8-9-15,-6-8-4 16,-5 0 11-16,-4-7 23 0,-1-10-30 15,1-4-17-15,0-5-2 16,-4-2 5-16,-1-2 6 16,2 3-10-16,-3-3 0 15,2 3 2-15,-3 3-2 16,2 3 1-16,-1 1-1 0,1 7 0 16,2 6 10-16,1 1 10 15,5 6-17-15,5 3-7 16,4 13-3-16,6 8-5 15,-2 7 2-15,1 6-3 16,-2 3 3-16,-5 0-7 0,-4-5 2 16,-2-2 8-16,-4-4-1 15,1-4-11-15,-3-4-31 16,1-8-26-16,1-6-54 16</inkml:trace>
  <inkml:trace contextRef="#ctx0" brushRef="#br0" timeOffset="190776.949">23040 1272 495 0,'5'16'10'0,"1"3"-10"16,-1 8 3-16,-1 5 7 0,1 1-8 16,-3-1-3-16,0-1-1 15,0-8-1-15,-1-3-41 16,0-6-24-16,-1-5-30 16,0-7-17-16,0-2-46 15</inkml:trace>
  <inkml:trace contextRef="#ctx0" brushRef="#br0" timeOffset="191183.11">23069 1380 252 0,'0'-23'70'16,"0"-2"-53"-16,0-1 40 15,1 1-26-15,4-1-5 0,3 2-11 16,1-2-14-16,2 2 5 16,4 1-8-16,1 2-7 15,0 6-1-15,2 3-2 16,2 9-7-16,-1 3 1 15,-2 3-7-15,0 14 15 0,-5 7-2 16,-4 2 2-16,-8 0 6 16,0 2-2-16,-2 0 9 15,-9-3 7-15,-2-4 5 16,1-3 4-16,2-2 4 16,2-3-15-16,2-2 2 0,2-4-4 15,1-3-3-15,3-1 0 16,0 0-1-16,0-2 10 15,1 1 21-15,11-1-1 16,3 2-9-16,7 2-16 16,4 0-4-16,3 1-3 0,4 3 0 15,-5-1 0-15,-1 0 1 16,-1-1-2-16,-7 2 0 16,-4-2-11-16,1-1-30 15,1-3-22-15,0-1-15 16,3-2-33-16</inkml:trace>
  <inkml:trace contextRef="#ctx0" brushRef="#br0" timeOffset="191867.94">24107 642 289 0,'-3'4'74'0,"3"-3"-64"16,0-1-9-16,0 0 12 16,2 0 44-16,10 0 1 0,8-3-36 15,9-1-18-15,11 0-6 16,8 1-2-16,8 0-2 16,7 3-3-16,5 0-2 15,-3 0 2-15,2 3 2 16,1 4-4-1,-2 0-15-15,-2 3-8 0,-8 0-6 16,-6 0-9-16,-10-3-18 16,-13 0-40-16</inkml:trace>
  <inkml:trace contextRef="#ctx0" brushRef="#br0" timeOffset="192773.96">21143 2383 409 0,'0'1'88'0,"2"-1"-87"15,3 3 0-15,3 1-4 16,4 1 0-16,4 0 2 15,8 1-1-15,5-1-5 16,2-1-6-16,7-4-6 16,5 0-1-16,6 0 14 0,4-3 6 15,5-5 1-15,1-1 4 16,8 1 10-16,2 1 1 16,4 0-5-16,7 0-2 15,5 4 0-15,5-2-5 16,9 2-2-16,8 0-1 0,6 0-3 15,9 2 2-15,8 0-1 16,10-1-1-16,6 0 1 16,8 1 2-16,6-2-1 15,0 0 0-15,3-2 2 16,-4 0 0-16,-1 1-1 0,-5 0 1 16,-4 0 0-16,-4 2-2 15,-6-2 0-15,-7 1 0 16,-7 0-2-16,-11 0 1 15,-7-1 1-15,-11 1 1 16,-11 0-2-16,-13 2 0 16,-10-1-8-16,-10 2-12 0,-10 0-13 15,-9 0-26-15,-8 0-47 16,-7 0-44-16</inkml:trace>
  <inkml:trace contextRef="#ctx0" brushRef="#br0" timeOffset="206395.66">24842 657 199 0,'0'-6'200'0,"0"-1"-161"15,0 3 8-15,0 1-21 16,1 2-21-16,-1-1-5 0,2 1 0 16,2 1 0-16,2 0-4 15,1 0-8-15,4 0 3 16,4 6 8-16,6 2 1 16,2 3-3-16,3 1-1 15,4-2 7-15,2 1 9 16,-5-5-4-16,-5 0 0 0,-3-4-3 15,-10-2-3-15,0 0 1 16,-7-3-2-16,-2-5-2 16,0-5-8-16,-2 1 2 15,-9-1 5-15,-3-1 2 16,-3 2 1-16,-4 2 1 0,-2 6 0 16,-3 1-1-16,-6 3-1 15,-3 3 0-15,1 8 0 16,2 6-1-16,4 2-1 15,11-1-3-15,10 2-11 16,7-1 3-16,20-4 6 0,15-5 19 16,10-6 16-16,4-4-7 15,0-4-9-15,-6-10-3 16,-11-5 4-16,-10-6 2 16,-9 1-10-16,-13-2-3 15,0 5-2-15,-6 1-1 0,-4 5-2 16,-1 3 0-16,-5 5 1 15,-3 4 0-15,-5 3-5 16,-5 0-8-16,-4 10 4 16,2 4-7-16,2 6-5 15,9 0-5-15,15 3 20 0,5 1 3 16,25 0 5-16,17-5 16 16,7-1 17-16,8-5-6 15,-2-8-15-15,-4-5-5 16,-10 0 0-16,-11-12 5 15,-11-7 1-15,-13-2-12 16,-6-3 0-16,-4 0-2 0,-15 2-2 16,-1 4-1-16,-4 5 7 15,-5 4-4-15,-2 7-3 16,-4 2 3-16,3 4 1 16,3 9-2-16,1 4 1 0,14 4-2 15,7 5-4-15,7 2 4 16,20-2 3-16,9-1 0 15,6-8 1-15,6-8-2 16,-2-9 6-16,-2 0-4 16,-7-15 3-16,-6-6 0 0,-11-1 1 15,-6-4-4-15,-3 3-1 16,-4 0-1-16,-2 5 1 16,-6 5-3-16,-3 2 2 15,-3 8 0-15,-1 3-3 16,0 0 2-16,-2 13-1 15,3 4 2-15,4 3-11 0,5 4-11 16,5 1 3-16,4 0 15 16,9-1 0-16,4-6-4 15,0-4-13-15,1-8-42 16,-5-4-99-16</inkml:trace>
  <inkml:trace contextRef="#ctx0" brushRef="#br0" timeOffset="207801.56">25240 2255 547 0,'0'0'2'0,"0"-3"15"16,0 3 1-16,-5 0-14 0,1 3-13 16,-1 10 5-16,-2 1-1 15,1 7-1-15,1-1-8 16,2 1-7-16,3-5 6 15,3-2 9-15,11-8 8 0,4-6 29 16,2 0 10-16,5-9-24 16,-3-6-9-16,-5-6-5 15,-3-2-2-15,-10-4-1 16,-4-2-2-16,0 3 0 16,-9 0-1-16,-5 3 0 15,-1 7 2-15,-1 6 6 0,-2 6-8 16,-2 4-5-16,-1 0-8 15,-2 13 5-15,3 4-5 16,0 5-5-16,11 3 2 16,6 3 11-16,6 1 4 15,19-2 2-15,14-6 25 0,4-4 0 16,2-8-5-16,-5-8-4 16,-6-1-3-16,-12-14-1 15,-8-9-7-15,-11-4-6 16,0-4-2-16,-7 1 9 15,-3 3-9-15,-2 6 5 0,-3 5 4 16,2 5-4-16,-6 11 3 16,-3 0-4-16,-4 11-3 15,-3 9 6-15,0 7-6 16,4 0-9-16,9 4-3 16,8-1-2-16,8 0 10 0,9-6 6 15,12-6 4-15,5-7 0 16,3-9 16-16,2-2 9 15,-2-15-7-15,-6-8-8 16,-3-4-1-16,-6-3-4 16,-8-1-4-16,-6 2-3 0,0 2-2 15,-4 5 0-15,-11 5 0 16,0 2 0-16,-7 8 2 16,-3 4 0-16,-3 3 0 15,-2 5-4-15,-2 9-2 16,3 7-5-16,2 4-3 0,9 3-3 15,13 3 5-15,5 0 2 16,15 1 10-16,18-4 8 16,5-5-2-16,3-5 6 15,-1-11 1-15,-5-7-5 16,-7-7 7-16,-8-17 13 0,-12-9-17 16,-8-5-10-16,0-3 5 15,-12 0-6-15,-7 2-3 16,-5 7 2-16,1 9 0 15,-5 6-1-15,-4 7 0 16,-1 10-2-16,-4 0-3 0,0 17-6 16,3 5 1-16,4 11-4 15,11 2 7-15,16 6 3 16,4 1-1-16,26-2 5 16,15-6 4-16,5-5 0 15,7-8 12-15,-2-10 5 16,-9-11-4-16,-9-3 7 0,-10-19 5 15,-13-8-14-15,-11-6-1 16,0-2-12-16,-10-1-1 16,-7 7 0-16,-2 5-1 15,-1 10 1-15,-3 8-3 16,2 5-8-16,2 4-20 0,4 2-17 16,7 6-27-16,8-1-72 15,4-3-103-15</inkml:trace>
  <inkml:trace contextRef="#ctx0" brushRef="#br0" timeOffset="212120.07">25149 762 285 0,'0'-11'131'0,"0"1"-91"0,0 1 6 15,0 5-22-15,3 3-15 16,-1 1-8-16,1 0-2 16,-3 10-1-16,2 5 0 15,-2 6 0-15,2 5 2 16,1 3 0-16,1 2-3 0,1 0 5 16,2-1 5-16,1 1 4 15,1-2 4-15,0-1-10 0,3-1 1 16,-2-2-2-16,-2 0-2 15,0-4-2-15,-3-4 0 0,-1 0-15 16,-1-6-18-16,0-3-27 16,4-3-18-16,3-5-54 15</inkml:trace>
  <inkml:trace contextRef="#ctx0" brushRef="#br0" timeOffset="212448.11">25660 1180 266 0,'28'0'31'0,"-1"0"9"0,-4 0-9 16,-9 0 4-16,-3 0-7 16,-9 0 0-16,-2 0-14 15,-18 0-17-15,-9 0 7 16,-9 0-4-16,-8 0 4 0,-7 1-2 15,-3 3-1-15,-2 1 0 16,1-1-7-16,-1-1 11 16,0 2-6-16,2 1 3 15,0 3-3-15,1-2 2 16,-2 4-1-16,1 1-4 16,0 0-28-16,4 0-24 0,5-3-28 15,12 0-35-15</inkml:trace>
  <inkml:trace contextRef="#ctx0" brushRef="#br0" timeOffset="212713.67">25573 1470 425 0,'-51'0'97'0,"-1"0"-97"15,0-3 11-15,-10 1 17 16,-1 2-19-16,-1 0-10 0,-1 0 2 16,2 3 1-16,-1 3-17 15,5-2-18-15,3 3-37 16,9-4-33-16,6 1-32 15</inkml:trace>
  <inkml:trace contextRef="#ctx0" brushRef="#br0" timeOffset="213028.14">25247 1675 88 0,'9'13'405'0,"-1"2"-393"32,-2 6 0-32,-2 9 13 15,-4 7 0-15,0 9-11 16,0 6-11-16,0 3-3 15,1 2 0-15,4-2-13 0,0-4-19 16,3-5-17-16,1-5-9 16,0-7 8-16,-2-6 7 15,-1-4-1-15,-3-8-6 16,-3-3-37-16,0-9-23 16</inkml:trace>
  <inkml:trace contextRef="#ctx0" brushRef="#br0" timeOffset="-212781.99">25251 760 241 0,'5'0'203'0,"-1"0"-201"15,2-5 5-15,-1 1 0 16,2-2-5-16,-1 2-2 0,1 2 0 16,4-2-2-16,1 3-6 15,2 1-1-15,3 0 4 16,4 0 4-16,1 0 1 15,2 0 1-15,4 0 1 16,2 0 0-16,3-3 6 0,3 0-4 16,3-1-2-16,3 1 2 15,4-1-2-15,4-1-2 16,3 1 0-16,3 0 0 16,5 0 0-16,-4 0 2 15,5 2 3-15,0-1-2 0,3 0 0 16,-2 2-2-16,-1 1 0 15,-2 0-1-15,-6 0 0 16,-3 0 0-16,-9 0 1 16,-9 0-1-16,-7 0 2 15,-7 0-2-15,-8 0 0 0,-4 0 1 16,-3 0-1-16,-2 0-3 16,-2 0 0-16,0 0 0 15,0 0 2-15,0 0 4 16,0 0 10-16,0 0 13 15,0 0-1-15,0 0-2 16,0-6-5-16,0-5-10 0,0 0-5 16,0-4-2-16,0-5 2 15,2-1 0-15,7-3-3 16,4 0 0-16,4-4-1 16,6 2 2-16,0-4-9 15,3 4 7-15,1 2 1 0,0 3 2 16,-2 4-3-16,-1 3 0 15,-2 5-8-15,-1 8 6 16,3 1-2-16,-5 17-2 16,4 10 1-16,-5 11 2 15,-4 6 2-15,-2 3 0 0,-6-3 1 16,-2-4 0-16,-4-9 0 16,0-9 3-16,0-7-1 15,0-8 2-15,0-4 5 16,0-3 0-16,0-3 23 0,0-11 15 15,2-6-26-15,1-7-18 16,2-1-1-16,4-5-1 16,1 3 0-16,3 1-3 15,3 3-3-15,1 4-2 16,6 4 0-16,1 8-1 16,3 10 6-16,5 4-2 0,-3 20 5 15,1 6-3-15,-3 6 2 16,-4 2 0-16,-7-5-1 15,-3-5 1-15,-7-9 1 16,2-7 2-16,-5-7 0 16,3-5 0-16,3 0 12 0,3-13 18 15,3-4-22-15,1-6-8 16,3-2-4-16,0-1 3 16,0-1 1-16,-1 1-5 15,1 2 2-15,0 4-8 16,3 2 5-16,1 4-2 0,2 7 3 15,-1 7 3-15,5 0-3 16,0 14-3-16,-2 11 1 16,-2 1 2-16,-4 3 1 15,-5-1 1-15,-4-3-1 16,-5-3-4-16,-3-4-4 0,-4-5 3 16,0-1 5-16,0-3 1 15,0-2 1-15,0-4 0 16,0 0 1-16,0-2-1 15,0 0-1-15,0 0 2 16,0-1 3-16,0 0-1 0,0 0 0 16,0 0 1-16,0 0-1 15,0 0 1-15,0 0-1 16,0 0 1-16,2 0 0 16,-1 0 1-16,3 0-1 15,2 0-3-15,-1 0-1 0,1-3 1 16,0 2-1-16,0-2 0 15,2 3 1-15,0-1 0 16,3 0 0-16,1-1-1 16,6 0 1-16,5-1-1 15,3-1 2-15,5-1-2 16,6-1 0-16,4 1 0 0,4 1 0 16,1 0-2-16,3 1 2 15,2 2 0-15,-1-1-1 16,1 2 0-16,-1 0 0 15,5 0-2-15,-1 0 1 16,-3-4 1-16,3 1-1 0,-2-1 2 16,-2 1 0-16,-4-3 0 15,-5 2 0-15,-3 1 0 16,-6-1-1-16,-6 1 1 16,-3 0 0-16,-6 2 1 15,-4-2-2-15,0 2 1 0,-7-1-2 16,1 1-3-16,-2 1-4 15,0 0-1-15,-1-2 3 16,1 2-3-16,-1 0-2 16,1 0 3-16,0 0 5 15,0 0 3-15,0 0 0 0,0 0 0 16,1 0 1-16,-4 3-1 16,1 0 1-16,-1-3 1 15,0 2-1-15,0-2 0 16,0 0 2-16,0 0 1 15,0 0 2-15,1 0 0 0,4 0-4 16,-1 0-1-16,0 0 0 16,-1 0-1-16,-1-1 0 15,-1 1 1-15,2-1-1 16,-5 1 1-16,0 0-1 16,0 0 0-16,0 0-1 0,0 0 0 15,0 0 1-15,0 0 1 16,0 0 1-16,1 0 0 15,-1-1 1-15,0-1-2 16,1 2 1-16,0 0 0 16,-1 0-1-16,1-1 0 0,-1 1-2 15,1-2-1-15,-1 1 2 16,0 1 2-16,1-3 1 16,0 3-1-16,0-3 1 15,0 3-1-15,-1 0 1 16,1-1 0-16,-1 1 1 15,0 0-2-15,0 0-1 0,0 0-1 16,0 0-2-16,0 0 2 16,0 0 0-16,0 0 0 15,0 0 0-15,0 0 1 16,0 0-2-16,0 0-1 16,0-2 1-16,0 2 2 0,0 0 1 15,0 0 1-15,0 0-2 16,0 0 1-16,0 0 0 15,0 0 0-15,0 0 0 16,0 0-1-16,1 0 1 16,1 0 1-16,-2 0 2 0,0 0-3 15,1 0 0-15,-1 0 1 16,0 0 2-16,0 0-2 16,0 0-1-16,0 0-1 15,0-1 0-15,0 1 1 16,0 0-1-16,0 0 1 0,0 0 0 15,0 0 0-15,0 0 0 16,0 0 2-16,0 0 1 16,0 0 1-16,0 0-1 15,0-1-2-15,0-1-1 16,0 2 1-16,0-4-2 0,0 1 1 16,0-3 0-16,0-2 3 15,0-3-1-15,1-1 4 16,0-4 3-16,1 1 0 15,0-1-7-15,1 2-2 16,0 1-1-16,-1 3 1 0,1 3-1 16,-2 2 1-16,1 2-2 15,-1 3-1-15,4 0-4 16,-2 11-11-16,3 9 2 16,2 10 17-16,4 8-2 15,-3 5-1-15,2-2 1 0,0-4 0 16,-2-7 0-16,-4-9 1 15,-1-7 1-15,1-8-1 16,-2-5 4-16,2-1 10 16,2-1 2-16,2-11-9 15,3-3-6-15,3-4 0 0,3-5-2 16,-3 0 0-16,2-3 0 16,-2 2 0-16,1 2-1 15,-2 4 1-15,-1 5 0 16,-2 4-1-16,0 7-1 15,2 3 1-15,0 6-5 0,1 8-10 16,2 3-2-16,1-1 10 16,-1 0 5-16,0-4 2 15,1-4 3-15,-3-3 0 16,-5-3 1-16,3-1 1 16,-5-1 1-16,0 0-4 15,0 0 0-15,-4 0-1 0,1 0-1 16,1 0 1-16,-3 0 0 15,-1 0 0-15,0 0 0 16,2 0 1-16,0 0 0 16,2-3 1-16,0 0-1 15,1 0 0-15,2 2 0 0,0 1-1 16,-3 0 0-16,3 0-1 16,2 0 0-16,-1 4 0 15,1 1 1-15,1 0 0 16,2-2 0-16,2 1 0 15,0-2 1-15,3-2 1 0,2 0-1 16,5 0 1-16,1-6 1 16,2-2 0-16,3-4 1 15,1-2-1-15,0 1-1 16,-2-2-1-16,0 3-1 16,2 2 0-16,-5-1 0 0,1 5-1 15,1 1 0-15,-2 2-1 16,-1 0-2-16,0 3-1 15,-4 0 0-15,-4 0 2 16,-4 0 1-16,-4 0 2 16,-2 0 0-16,-4 0 2 0,-1 0-2 15,-3 0 1-15,1 0-2 16,-1 0 1-16,0 0-1 16,0 0 1-16,0 0 0 15,0 0 0-15,0 0 0 16,0 0 0-16,0 0 0 0,0 0-1 15,0 0 1-15,0 0 0 16,0 0 0-16,0 0 0 16,0 0 0-16,0 0 1 15,0 0 0-15,0 0 2 16,3 0 0-16,-3 0 2 0,2 0-1 16,1 0-2-16,0-3-2 15,0 3 1-15,1-1-1 16,0-1 0-16,0 1 0 15,-1-1 0-15,1 1 0 16,0-1 1-16,0 2-1 16,0 0 0-16,-2-2 0 0,1 2 1 15,-1-2-1-15,-1 2-1 16,1 0 0-16,0 0-2 16,0 4 0-16,1 5 1 15,-1 5 0-15,1 7 2 16,0 2 0-16,-1 7 0 0,0 1 0 15,-1 5 0-15,1 2-2 16,0 2 2-16,2 0 2 16,0-2-2-16,2-1 0 15,0-3 0-15,-1-4 0 16,-1-5 0-16,-1-3 0 0,1-2 0 16,-4-3-2-16,0 0 1 15,0-3 0-15,0-3-3 16,0 1-27-16,0-5-18 15,0-1-28-15,4-4-26 0,5-2-36 16</inkml:trace>
  <inkml:trace contextRef="#ctx0" brushRef="#br0" timeOffset="-212375.84">30613 1035 387 0,'18'0'3'0,"-5"0"8"15,-6 0 47-15,-7-2-2 16,-7-3-52-16,-17-1-10 16,-12 5 11-16,-9-1-4 15,-16 2 0-15,-6 5 0 0,-4 10 0 16,1 8-6-16,2 5-9 16,7 9 6-16,8 7 3 15,15 9 1-15,13 6 2 16,17 4 2-16,8 7 16 15,25-2 10-15,14-3-9 16,10-5-6-16,11-14 7 0,3-13 2 16,2-13 7-16,-1-19-3 15,-4-8-1-15,-5-24-1 16,-6-14-17-16,-7-15-4 16,-5-9 3-16,-11-1-6 0,-8-4-8 15,-11 5 0-15,-7 6 12 16,0 9-5-16,-16 13-1 15,-6 7 5-15,-7 11-5 16,-6 14-29-16,-7 9-10 16,-2 13-11-16,0 13-32 0,5 8-77 15</inkml:trace>
  <inkml:trace contextRef="#ctx0" brushRef="#br0" timeOffset="-211704.14">30371 1680 518 0,'0'1'91'16,"0"5"-95"-16,0 5 4 15,-3 9-5-15,-3 11 2 16,-2 9 1-16,-2 11 2 16,0 7-1-16,3-1-25 0,3 1-25 15,4-5-15-15,0-3 8 16,9-8 31-16,4-5 16 16,4-4 12-16,-2-6 7 15,2-2-7-15,-3-6-2 16,0-2 7-16,-3-3 9 0,-2-4 3 15,-3-2-10-15,-6-3-7 16,0 2-3-16,-11-1-7 16,-11-2 9-16,-11 1 5 15,-11-2 2-15,-9 0-6 16,-8 2 0-16,-8-2-1 0,-7 2-3 16,-3 4-11-16,-10 2-7 15,-5 2 11-15,-8 0-3 16,-10-1 4-16,-9 0-4 15,-6-5-6-15,-9 0 4 16,-12-3 4-16,-4-1 5 0,-9 0 9 16,-7 0 0-16,-4 0-1 15,-7-2-1-15,-5 0-1 16,0-1 2-16,-1 0 1 16,0-5 7-16,2-5 4 15,1-2 6-15,6 1 4 0,5 1 4 16,10 3-3-16,8 1-14 15,12 3-6-15,13 3-3 16,11 0 2-16,12 0 0 16,10 0-1-16,9 1 0 15,6 3-3-15,10-1 1 0,4-2-1 16,9 2-8-16,7-3-39 16,15 0-28-16,14 0-46 15</inkml:trace>
  <inkml:trace contextRef="#ctx0" brushRef="#br0" timeOffset="-210563.78">27700 1201 162 0,'-21'-13'435'16,"-2"-1"-433"-16,-2 2-4 15,-6 4 1-15,-5 5 1 16,-7 3 1-16,-2 6-4 16,-3 11-2-16,-6 6 1 15,1 11-5-15,1 4-6 0,7 2-2 16,5 2 11-16,11 1 4 15,10 1 0-15,12-4-1 16,7 1 4-16,11-3 7 16,13-3 4-16,8-4-2 15,7-3-4-15,0-8-4 0,2-7-5 16,-1-5 5-16,0-8-25 16,-2 0-28-16,-3-15-50 15,-3-4-77-15</inkml:trace>
  <inkml:trace contextRef="#ctx0" brushRef="#br0" timeOffset="-210220.111">27355 1518 445 0,'-2'4'12'0,"2"2"3"16,8 2 55-16,10 1-6 16,5 2-39-16,5-2 1 15,0 2-12-15,1-4-11 0,-3-3-2 16,0 1 1-16,-5-5-3 16,-1 4 1-16,-5-4-1 15,-1 3-2-15,-1 1 2 16,-2 0-1-16,-1 6-2 15,-1 3-1-15,-4 5-2 0,0 5 0 16,-4 6-3-16,1 1 4 16,-2 2 8-16,1 1-5 15,0-6-15-15,0-4-34 16,1-8-37-16,5-8-35 16,0-7-93-16</inkml:trace>
  <inkml:trace contextRef="#ctx0" brushRef="#br0" timeOffset="-209751.48">28311 1234 572 0,'6'-6'14'0,"-6"5"-2"16,0 1-21-16,-13 7-14 15,-10 4 30-15,-6 2-8 16,-6 1-8-16,1-2-6 16,1-4 10-16,5 2 4 15,6-4 1-15,9 1 0 0,2 1 0 16,2 6-1-16,4 5-1 16,3 9 6-16,-2 8 0 15,2 8 4-15,0 4-5 16,0-1-3-16,1-5 3 15,-1-6-5-15,-1-9 4 0,2-6 0 16,1-5 5-16,0-5 4 16,0-3 0-16,4-3 6 15,5-2 17-15,5-3-8 16,5 0-10-16,2 0-8 16,3 0-6-16,2-3-2 15,2-2-1-15,1-1 0 0,0 0-4 16,0-2-12-16,0-1 0 15,-1-1-8-15,-1 0-23 16,-1-1-33-16,-3-3-38 16,0-5-107-16</inkml:trace>
  <inkml:trace contextRef="#ctx0" brushRef="#br0" timeOffset="-209548.4">28325 1434 465 0,'-14'3'110'16,"1"-3"-112"-16,-2 0 6 15,-8 0 10-15,-4 0-1 16,-4 0-9-16,-1 0-3 0,-3 8-1 16,3 2-19-16,-4-1-32 15,5-2-34-15,4-3-42 16,7-4-59-16</inkml:trace>
  <inkml:trace contextRef="#ctx0" brushRef="#br0" timeOffset="-209064.15">28640 1302 161 0,'26'26'313'0,"-6"2"-304"15,-3 2-6-15,-5 1 13 16,-5-1 2-16,-7-2-13 0,0-7-2 16,-6-5-5-16,-2-7 2 15,-2-8 0-15,-2-1-2 16,0-10 0-16,0-10 10 15,2-4 1-15,0-3-7 16,3 0-2-16,4 3 1 0,3 5 3 16,0 5 5-16,7 6 9 15,12 8-2-15,9 0-8 16,10 11-7-16,9 12-3 16,5 3 3-16,1-1-1 15,-5-5 1-15,-6-10 1 0,-8-10 11 16,-9-10 28-16,-8-23-14 15,-7-8-11-15,-4-9-18 16,-4-4 1-16,-2-1 0 16,-2 1 3-16,-6 7-3 15,0 7-4-15,3 1-13 0,-1 7-10 16,2 8 0-16,2 6-15 16,2 5-37-16,0 6-79 15</inkml:trace>
  <inkml:trace contextRef="#ctx0" brushRef="#br0" timeOffset="-206330.44">24610 195 299 0,'-1'-1'54'0,"-1"1"-43"16,0-3-9-16,-1-1-2 16,0 1-3-16,0-2 0 0,1 2 1 15,-2 0-9-15,3-1 8 16,0 2 6-16,1 1 0 15,0-1 2-15,0 2 13 16,0 0 5-16,-1 0-5 16,-1 0-6-16,-1 0-8 0,-1 0-5 15,-4 0-2-15,0 3-3 16,-1 3 5-16,-3 1 1 16,-1 3-1-16,-1-1 2 15,0 0-1-15,-2 4 6 16,-3-6-6-16,1 3 2 0,1-3 2 15,0 3-3-15,-3 0 0 16,5 1 0-16,-1 2 0 16,5 3-1-16,0 2 0 15,5 1-1-15,0 1 8 16,4-2-3-16,2 1-1 0,0-2 2 16,0-6-5-16,9-2 6 15,4-5-1-15,1-4 4 16,4 0-6-16,3-3-2 15,0-6-7-15,2 1 5 16,-4-2-2-16,-1 3-2 16,-3 5 0-16,-3 1 0 0,-1 1-25 15,0 0-11-15,-2 3-15 16,-1 4-7-16,0-3-49 16</inkml:trace>
  <inkml:trace contextRef="#ctx0" brushRef="#br0" timeOffset="-205580.62">24893 235 110 0,'-3'6'260'15,"-3"5"-239"-15,-2 6-21 0,-4 5-7 16,1 3 4-16,-2 3 2 16,1-2 6-16,3-5-4 15,3-3-5-15,2-6 2 16,4-6 0-16,0-6 20 15,0 0 45-15,4-1-14 0,3-9-35 16,2-7-12-16,2-3-13 16,0-3-3-16,0-1 10 15,0-3 4-15,0 3 0 16,-2 1 0-16,1 6 0 16,-2 3 0-16,-1 4 2 15,2 5-1-15,4 3-2 0,0 2-1 16,1 2 5-16,4 8 3 15,2 3-15-15,-1 3-31 16,-2 1 5-16,-1-3 14 16,-4-2 13-16,-3-3 7 0,-4 0 1 15,0-6 0-15,-5 0 0 16,0-2-4-16,0 2-4 16,-5-3 1-16,-4 0 9 15,-7 0-5-15,-3 0 11 16,-6-7-6-16,-2-2-2 0,-2 0 0 15,-2 1 0-15,2 1 4 16,2 3-2-16,-2 0-1 16,7 2-1-16,3-1 0 15,7-1 0-15,5 1-32 16,7-4-38-16,0 3-39 16</inkml:trace>
  <inkml:trace contextRef="#ctx0" brushRef="#br0" timeOffset="-205221.33">25317 222 441 0,'1'9'12'0,"-1"5"-11"16,0 6 0-16,0 4-3 15,0 6-3-15,0 0 3 16,-4 4 11-16,2-3-8 0,1-4 2 16,1-6-3-16,0-5-12 15,0-6-10-15,0-8-10 16,3-2-43-16,2-8-25 16</inkml:trace>
  <inkml:trace contextRef="#ctx0" brushRef="#br0" timeOffset="-204924.53">25253 184 330 0,'7'-10'48'0,"3"-1"5"16,2 4 9-16,1-2-39 15,4 2-21-15,0 0 0 16,3 3-2-16,0 1-6 15,0 0 0-15,-1 3 5 0,-2 0-2 16,-5 0 2-16,-2 9-2 16,-5 3 5-16,-5 0 0 15,0 9 1-15,-7-1-5 16,-11 4-5-16,-4-1 1 16,-7-1 3-16,-4 0 3 15,-1-2 1-15,-3-4 0 0,0 0-118 16,3-7-13-16</inkml:trace>
  <inkml:trace contextRef="#ctx0" brushRef="#br0" timeOffset="-189490.78">13106 2573 310 0,'0'-6'49'0,"0"-1"9"16,0 2-30-16,0 3-16 0,0 2-10 15,0 0-5-15,-5 0-3 16,-2 9 3-16,-2 5-4 16,1 4-11-16,-2 5 3 15,0 5 4-15,3 2 2 16,-3 3 7-16,4-2 1 0,1-1 1 15,3-3-1-15,2-6-2 16,0-5-1-16,0-1-9 16,3-6 17-16,5-2 3 15,4-3 4-15,1 1 0 16,3-4-2-16,0-1 1 0,4 0-1 16,2 0-6-16,4 0-1 15,2 0-2-15,3-3 0 16,4 0 1-16,2 3-1 15,-2 0 0-15,1 0 0 16,-2 0 1-16,1 6-2 16,-2 1 2-16,-4 1-2 0,0 1 1 15,-4-3 0-15,0 0 0 16,-2-4 1-16,-1-1 0 16,4-1 0-16,2 0 0 15,2-6 1-15,2-3 3 0,-1-1 3 16,0-1-3-16,0 1 0 15,3 2-5-15,-3 3 0 16,7 4-5-16,3 1-1 16,1 1 3-16,0 9 3 15,3 3 0-15,-2 0 1 0,-2-3-1 16,-2-2 0-16,-1-3 1 16,2-4 0-16,1-1-1 15,1 0 0-15,1-1 1 16,-1-7-1-16,-2 1 0 15,0-1 0-15,-1 1 0 16,-3 0 0-16,2 2 0 0,2 2-1 16,2 2 0-16,-1 1-1 15,0 0 0-15,0 0-3 16,-3 0 3-16,-4 0 1 16,1 0 1-16,-4-3 0 15,3-4 1-15,-3 0 0 0,0-2 3 16,4-1 2-16,-4 2 4 15,1 1-1-15,0 0-3 16,2 4-6-16,-2 3-1 16,1 0-1-16,2 0-2 15,1 4-4-15,-2 3 0 0,1-4 4 16,0 0 3-16,0-3 2 16,-3 0 0-16,1 0 1 15,-2-4-1-15,-2-3 0 16,0 1 3-16,-2-1 4 15,-5 1-3-15,1 0-4 0,1 4-4 16,1 2-3-16,-1 0 2 16,1 0-1-16,0 7 1 15,0 0 3-15,-1 0 0 16,-2-3 1-16,1 2-1 16,1-5 2-16,-4-1-1 0,4 0 1 15,1 0-1-15,0-4 0 16,2-3 0-16,0 0 1 15,-1-2-1-15,5 2 1 16,-2 1-1-16,1 2 0 16,1 4-1-16,0 0 2 0,-2 0-1 15,0 0-1-15,-2 3 1 16,-2 1 1-16,1-1-1 16,-2-1 3-16,1-1-2 15,2-1 1-15,2 0 1 16,0 0 1-16,0 0-2 0,3-1-2 15,-3-3 1-15,0-1 1 16,0 0-1-16,0 0 1 16,-2-2 5-16,0 0-2 15,0-2-3-15,1-2 1 16,0-2 2-16,1-1 2 16,1-3 5-16,0-3-7 0,1 2 0 15,-2-2-2-15,-2 0-2 16,0 3-1-16,-2 1-1 15,0 5 0-15,-3 1-2 16,2 5-3-16,-3 3-16 16,-2 2-16-16,-1 0-24 0,-5 0-59 15,-1 2-85-15</inkml:trace>
  <inkml:trace contextRef="#ctx0" brushRef="#br0" timeOffset="-188022.4">15916 2866 290 0,'0'1'116'0,"0"-1"-89"15,0 0-12-15,-1 0-4 16,1 0-14-16,0 0-4 15,0 0-2-15,-2 0 3 16,0 1 5-16,0 1 2 16,-1 1 0-16,-1-2-1 0,3 3 1 15,-3 2-1-15,2 1 0 16,-2 2 1-16,1 1 0 16,1 4 1-16,0 1-2 15,0 2 0-15,2 2-2 16,0 2 2-16,0 1 3 15,4 2-3-15,3 1 1 0,4 2 0 16,4 0 2-16,3 2-1 16,2-1 2-16,3 0-3 15,2 1 3-15,2-2 1 16,4 0-2-16,0 1 0 16,1-1 0-16,5 0 0 0,3 0-1 15,0 0 3-15,4-2 0 16,4 0 4-16,0-1-2 15,3-2-2-15,-2-1 1 16,4-1-1-16,2-2-1 16,2 2-1-16,-1-3-2 0,4 0 2 15,-1-1-2-15,3 0 0 16,3-1 0-16,2 0-1 16,2 0 0-16,3-1 0 15,4 0 0-15,-2 0 0 16,6-1-1-16,-2 0 1 0,3-3 0 15,1-3 0-15,1 0 0 16,-3 0 0-16,0-4-2 16,0 0 3-16,2-2 1 15,-4 1-1-15,1-2-2 16,-2 0 2-16,2 0-1 0,-2 0 0 16,1-5 1-16,-1 0-2 15,2-2 2-15,-1 0-1 16,2-1 1-16,-1-2-1 15,-3 1 1-15,-1-3-2 16,-1 1 0-16,-2-3 3 0,-3-1 0 16,-1-2-2-16,-1-1 2 15,-1-1 1-15,-3 1-1 16,-1-2 2-16,-3 0 1 16,0 0 2-16,-2-2-4 15,-2-3 3-15,-3 1-3 16,0-1-3-16,-2-1 3 0,-2 1 1 15,-1-1 0-15,-3-1 4 16,-2 0 0-16,-3 0 0 16,-5-3-2-16,-1 3 1 15,-2-1-6-15,-4-1 4 16,-3-3 3-16,-1 1-2 0,-1 2-1 16,-2-1 1-16,-2 2 2 15,-2 1-4-15,-1 1-2 16,0 5-1-16,-3-2 0 15,1 3 0-15,-1 2 0 16,1-3 0-16,-4 4-2 0,1-2 3 16,-2 2-5-16,-1 0 1 15,0 0 4-15,-2 1 0 16,-1 2 0-16,-2 2-2 16,2 1 1-16,-4 4-2 0,2 2 0 15,-2 2-9-15,0-1-22 16,0 2-22-16,-2-1-19 15,-6 0-54-15,-4-5-32 16</inkml:trace>
  <inkml:trace contextRef="#ctx0" brushRef="#br0" timeOffset="-187616.241">20071 2655 331 0,'-3'5'158'0,"3"-5"-141"16,0 0 6-16,0 0-4 15,2 0-9-15,4 2-7 16,4-1-2-16,3-1-1 16,5 0 1-16,4-1 0 0,5-7 0 15,5-5-1-15,3-1-1 16,5 0 1-16,1-3 0 15,-1-1 0-15,-3 2 1 16,-1-1 0-16,-5 3-1 16,-3 2 1-16,-4 3 0 0,-5 5 0 15,2 4 0-15,-4 7-1 16,-1 13-4-16,1 13-1 16,0 8 3-16,-1 9 0 15,-2 5 0-15,0 2 4 16,1 0-2-16,0-3 0 0,1-6-2 15,-2-7 1-15,1-2-7 16,-3-8-24-16,0-7-42 16,-1-7-68-16</inkml:trace>
  <inkml:trace contextRef="#ctx0" brushRef="#br0" timeOffset="-179055.82">19052 2590 185 0,'-1'0'118'0,"-4"0"-95"16,-3 0-23-16,-3 0 0 15,-3 0 1-15,-4 4 3 16,-4 0-5-16,1 1-9 16,-3-1 7-16,-2 3 1 15,1 0-1-15,2 2 1 0,-2 1 3 16,3 1-1-16,2 1 0 15,2 0 0-15,3 2 1 16,0 2-2-16,3 1 0 16,5 0 2-16,-1 3 1 15,3-3 1-15,4 0 1 0,1-1 2 16,0-2 2-16,2-4 4 16,10 0 5-16,3-4-1 15,1-4-5-15,7-2-3 16,1 0-3-16,1-3 0 15,4-8-4-15,2-3 1 0,-2-3-3 16,0 3-1-16,-2-3 0 16,-2 1-2-16,-5 2 3 15,0-3 1-15,-4-1-1 16,-5 2-3-16,-2-4 4 16,-1 0-10-16,-2 0 16 15,0 5-5-15,-4 2 3 0,0 3-2 16,-1 4 6-16,0 5-1 15,2 1-8-15,1 0 5 16,0 12-6-16,4 3-1 16,0 6 2-16,3 5 0 0,3 3 0 15,1 1 1-15,2 3 1 16,2-3-2-16,-1-2-1 16,0-4-34-16,0-5-19 15,-2-5-6-15,-3-7-31 16</inkml:trace>
  <inkml:trace contextRef="#ctx0" brushRef="#br0" timeOffset="-2558.971">12393 18310 316 0,'0'0'392'16,"0"0"-371"-16,0 0-10 16,0 0-17-16,0 0 14 0,0 0-2 15,0 0-9-15,469-145-2 16,-330 109 10-16,12-1-7 15,10 0-4-15,5 2 12 16,6 7-3-16,5 5-9 0,6 7 9 16,0 6-1-16,2 10-5 15,-1 0 2-15,-5 11 5 0,-10 5-7 16,-12 4 1-16,-9 0-12 16,-11 1-24-1,-12-2-27-15,-15-6-62 16,-11-7-105-16</inkml:trace>
  <inkml:trace contextRef="#ctx0" brushRef="#br0" timeOffset="194390.86">12628 12367 224 0,'0'5'24'0,"20"-5"-15"16,15 0-6-16,14-8 1 15,19-4-1-15,12-3-3 16,14-2-2-16,14 0 1 0,10 4 1 16,9 2 0-16,13 4 0 15,10 2 0-15,9 5 0 16,-1 0 0-16,-7 0 0 16,-13 8 13-16,-29-1 45 15,-28-3 9-15,-29 1-14 0,-31-5-20 16,-21 0-11-16,-38-6-9 15,-30-10-8-15,-29-6-13 16,-32-3-4-16,-27-3-1 16,-21-2 4-16,-12 5-18 15,-2 0-24-15,5 7 1 0,6 2 14 16,11 5 21-16,20 6 7 16,21 3 6-16,28 2-6 15,29 0 4-15,37 4 2 16,34 7 1-16,55-2 1 15,49-2 27-15,39 0 15 16,47 2-4-16,32-2-5 0,13 5-15 16,-4 3-14-16,-28 3-4 15,-46 3-14-15,-61-9-60 16,-69-9-76-16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2-10-17T17:56:33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9400 6951 182 0,'54'5'58'15,"8"-4"-51"-15,5-1 16 16,12-4 2-16,12-6 1 0,10-4 3 16,13-2 0-16,11-1-11 15,13 4-8-15,12 1-5 16,18 3-4-16,13 6-2 15,18 3-6-15,11 0-42 16,5 0-22-16,-1 6-39 0</inkml:trace>
  <inkml:trace contextRef="#ctx0" brushRef="#br0" timeOffset="1140.33">14309 6892 481 0,'24'-6'3'0,"7"-15"16"15,9 1-4-15,11 3 5 16,12 2-11-16,16 3-5 0,18 2-2 16,20 3-2-16,19 1-1 15,20 1 1-15,25 4 0 16,21 0-9-16,17 1-6 15,16 0-18-15,13 7-13 16,2 5-17-16,-4 1-17 0,-16 2-13 16,-20 2 20-16,-33 0 48 15,-37-2 9-15,-34-4-76 16</inkml:trace>
  <inkml:trace contextRef="#ctx0" brushRef="#br0" timeOffset="5529.89">11982 11309 358 0,'12'-15'83'15,"0"-1"-47"-15,4-1-18 16,6 4-1-16,5 2-8 16,8 4-6-16,13 2-2 0,7 4-4 15,11 1 4-15,11 1-1 16,15 9-1-16,10 2-2 15,15-1-3-15,12 2-15 16,12-5 3-16,11-1 4 16,7-4 4-16,4-3-4 15,3 0-3-15,-1 0-13 0,-4-6-29 16,-11-3-47-16</inkml:trace>
  <inkml:trace contextRef="#ctx0" brushRef="#br0" timeOffset="6498.41">14896 12421 400 0,'43'-27'5'0,"19"-5"14"16,18-1 9-16,21 4 9 15,26 1-21-15,23 4-6 16,25 5-8-16,23 5-3 15,24 8 1-15,19 6-2 0,21 0-3 16,6 15-37-16,5 5-35 16,-8 2-96-16</inkml:trace>
  <inkml:trace contextRef="#ctx0" brushRef="#br0" timeOffset="39798.03">3077 11367 204 0,'0'-10'98'15,"7"1"-73"-15,9 3-7 16,5 1-14-16,6 4-4 16,7 1 2-16,9 0-2 15,8 0 0-15,7 3 0 16,12 1 2-16,8 0-2 15,11-2 0-15,7-1 0 0,9-1 1 16,9 0-1-16,7-1-1 16,6-2 4-16,6-4 7 15,7 0 0-15,6 1 6 16,6-1-7-16,4 2-3 0,2-4-3 16,1 2-2-16,0-2 1 15,2 1-1-15,-7-1 0 16,-7 2 0-16,-6-3-2 15,-11 3 0-15,-12 1-6 16,-15 3-11-16,-14 1-13 0,-14 0 3 16,-20 2-10-16,-19 0-1 15,-18 0 5-15,-18 0-3 16,-13 2-54-16,-30 0 101 16,-16 0-100-16</inkml:trace>
  <inkml:trace contextRef="#ctx0" brushRef="#br0" timeOffset="40454.119">5605 11244 49 0,'-159'0'50'16,"1"0"6"-16,2 0-1 16,6 0-1-16,6-2-9 15,8 2-9-15,9 0-12 16,13 0-9-16,13 0-7 0,12 0-6 16,15 4 0-16,15-2-16 15,15 1-27-15,13 0-7 16,17 0-14-16,14 2-9 15,9 2-14-15,23 0 69 16,16 2 32-16,22-1 16 0,14-2 12 16,20-2 7-16,13-2-5 15,18-2-11-15,15 0-2 16,11-7-2-16,11-2 3 16,4-1-10-16,5 0-6 15,-6-1-1-15,-12 4-4 0,-11 0-10 16,-18 1-2-16,-15 3-5 15,-18-1-23-15,-19 3-5 16,-18 0-16-16,-16 1 6 16,-19 0-2-16,-22 0-12 15,-12 0-3-15,-28 0 3 0,-21 2 59 16,-19 2-29-16,-19 3 7 16,-18-1 21-16,-19 4 30 15,-15 3 8-15,-12 1-13 16,-14 2-4-16,-7 2-5 15,-6-1 2-15,4 0-4 16,5 1 3-16,4-2-7 0,10-3-6 16,14-1-3-16,16-3-2 15,16-2 0-15,25-1-1 16,22-3 2-16,22-3-1 16,23 0 6-16,20 0 9 15,11 0-11-15,30-6 2 0,20-1-7 16,21 0 0-16,16-3 1 15,21-1-1-15,14-2-1 16,15-1 4-16,12-2 11 16,13-1 9-16,9 1-5 15,5 0-7-15,-3 1-4 0,-8 5-4 16,-17 3-2-16,-22 4-5 16,-18 3-40-16,-28 0-19 15,-19 0-79-15</inkml:trace>
  <inkml:trace contextRef="#ctx0" brushRef="#br0" timeOffset="41594.47">24604 6514 264 0,'20'-7'68'15,"-1"3"-19"-15,1-2 16 0,-5 2-25 16,-1 1-16-16,-7 1-12 16,-1 0 10-16,-5 2-1 15,-1 0-14-15,0 6-11 16,0 8 1-16,0 4 5 15,-3 8 2-15,0 8-2 0,0 4 3 16,3 6 0-16,-1 7-2 16,1 2-1-16,0 0 0 15,-1-1 2-15,-2-5-1 16,-2-4-1-16,-4-7-2 16,-3-6 0-16,-2-7-1 0,-1-2-15 15,-5-8-32-15,1-7-33 16,3-6-53-16,2 0-53 15</inkml:trace>
  <inkml:trace contextRef="#ctx0" brushRef="#br0" timeOffset="41860.03">24912 6703 624 0,'-14'6'43'0,"1"-6"-50"16,-9 0 19-16,-8 1 16 0,-8 2-9 15,-6 2-17-15,-6 2-3 16,-7 1 1-16,-5 2-2 15,-4-2-28-15,-3-2-41 16,6-3-93-16,4-3-127 16</inkml:trace>
  <inkml:trace contextRef="#ctx0" brushRef="#br0" timeOffset="42484.88">24182 9387 414 0,'69'2'279'16,"6"-2"-260"-16,3 0-4 16,2 0 5-16,-8 6 11 15,-4 5-28-15,-4 0-6 0,-9 3-8 16,-9-2-15-16,-9 0-26 15,-8-9-45-15,-9-3-82 16,-6-15-221-16</inkml:trace>
  <inkml:trace contextRef="#ctx0" brushRef="#br0" timeOffset="43078.48">23946 7896 445 0,'19'16'37'0,"6"1"-34"16,2 7 11-16,-4 4 8 0,1 5-9 15,2 2-11-15,0 4 1 16,0 2 0-16,1 0-3 16,0-1 0-16,-3 0 2 15,0-5-1-15,-1-5 0 16,-4-9 14-16,-4-5 9 16,-3-5 3-16,-1-5-4 0,-3-5-1 15,0-1-1-15,0-1-6 16,-2-14-7-16,1-1-5 15,-4-7-3-15,1-4-2 16,0-7 3-16,-1 1-2 16,2-5 2-16,1-3-4 0,1-2 1 15,4-5-3-15,3 0-2 16,1-2-8-16,1-3-5 16,4 2 5-16,-4 4-7 15,2 4-18-15,0 6-31 16,2 5-24-16,-1 8-85 0</inkml:trace>
  <inkml:trace contextRef="#ctx0" brushRef="#br0" timeOffset="48133.91">4755 12329 242 0,'2'0'218'16,"1"0"-185"-16,0 0-19 16,3-2 1-16,1-2-8 15,7 1-7-15,3-1-3 16,5 0 0-16,8-1-4 15,3 1 1-15,7 1 1 0,10-1 0 16,2 1 4-16,9 3-1 16,9 0 2-16,8 0 0 15,7 0 0-15,9 0 1 0,8 0 0 16,12 0 5-16,7-2 1 16,7 0 1-16,10-1 1 15,7-1-2 1,7 1 1-16,6 1 5 0,9 1-3 15,2 1-2-15,6 0-1 16,1 3-3-16,-6 7-2 16,-2 2-1-16,-9 2 0 15,-8 1 0-15,-8 1-2 16,-13-1-5-16,-12-2-11 0,-14 0-1 16,-13-3-1-16,-13 0-2 15,-16-5-10-15,-10-1 8 16,-12-2 3-16,-11 0 4 15,-10-1 9-15,-6-1 4 16,-2 0-7-16,-4 0-35 0,-1 0-32 16,1 0-88-16</inkml:trace>
  <inkml:trace contextRef="#ctx0" brushRef="#br0" timeOffset="49555.43">21981 6154 524 0,'-2'-12'11'16,"2"2"-9"-16,-2 0-3 0,-5-1-14 16,2 2-65-16,-5-1-18 15,1 0-37-15</inkml:trace>
  <inkml:trace contextRef="#ctx0" brushRef="#br0" timeOffset="49977.21">21871 6044 121 0,'0'0'65'0,"0"0"4"16,0 0-15-16,0 0-7 15,0 0-13-15,0 0-14 16,0 0-3-16,-60 131-1 16,76-111-2-16,4-5 18 15,5-5-12-15,2-3-6 0,1-7-5 16,-5 0-5-16,-5-7 3 15,-2-7 0-15,-6-3 11 16,-6-2-11-16,-4-1-5 16,0 3-4-16,-4 2-1 15,-9 4 0-15,-3 4-2 0,-7 7-4 16,-2 0 2-16,-4 8 1 16,-3 7 2-16,0 4-3 15,4 4-5-15,8 1-4 16,15 4-16-16,5-2 18 15,17-2 14-15,18-3 32 0,9-9 12 16,3-8-7-16,-4-4-12 16,-6-13 16-16,-10-12 2 15,-11-7-6-15,-13-2-32 16,-3 2-5-16,-6 3-2 16,-7 5 0-16,-6 6-5 0,1 9-24 15,-3 6-21-15,-2 3 6 16,2 3-1-16,1 16-22 15,7 5-13-15,7 4-93 16</inkml:trace>
  <inkml:trace contextRef="#ctx0" brushRef="#br0" timeOffset="50851.99">21844 9998 561 0,'-2'10'35'0,"2"4"-33"0,-4 3-5 16,-1 2 3-16,-1 2 0 15,-2-1-3-15,2-4-1 16,2-2 4-16,4-3 1 16,0-1 1-16,1-3 1 15,10-3 1-15,2-4 5 0,0 0 6 16,1-4-3-16,-3-9-6 15,-5-3 8-15,-4-5-7 16,-2 0-1-16,-2 0-4 16,-9 2 0-16,-2 2-2 15,-7 3 0-15,1 6 0 16,-1 6-2-16,-2 2 0 0,0 8-3 16,7 14-11-16,7 7 1 15,8 8 4-15,3 5 7 16,18 1 8-16,7-3 0 15,7-8 2-15,-5-9 14 16,-3-15 3-16,-3-8 2 0,-11-18 4 16,-6-16 0-16,-7-9-20 15,0-4-4-15,-11-1-3 16,-3 5-2-16,-3 9-1 16,3 9-1-16,-1 10-8 15,6 7-16-15,4 8-6 16,5 1-13-16,4 11-10 0,17 2-41 15,9-3-90-15</inkml:trace>
  <inkml:trace contextRef="#ctx0" brushRef="#br0" timeOffset="52539.08">22411 6725 128 0,'4'1'113'15,"0"-1"-64"-15,-2 0 10 16,-1 0-16-16,-1 0-23 0,0 0-12 16,0 0-5-16,0 0-3 15,0 0-3-15,0 0 0 16,0-1-1-16,0-1 1 16,0 2-1-16,0 0 0 15,1 0 9-15,0 0-2 0,-1 0 1 16,0 0 2-16,0 0 5 15,1 0 3-15,-1 0 4 16,0 0 1-16,0 0-4 16,0 0-3-16,0 0-6 15,0 0-2-15,0 0-1 0,0 0 0 16,0 0 0-16,1 0 1 16,-1 0 3-16,0 0 4 15,0 0 2-15,1 0-3 16,0 0-4-16,-1 0-1 15,2 0 1-15,0 0 0 16,-2 0-2-16,2 0 0 0,-2 0-1 16,0 0-1-16,1 0 0 15,-1 0 0-15,3-1 1 16,0-1 0-16,2 2 1 16,-1-3 0-16,0 1-3 0,5 0 1 15,1 2 1-15,3 0-2 16,5 0 0-16,2 0-2 15,5 0 0-15,5 0 2 16,4 4 0-16,-2 2 0 16,6 0 0-16,-5 1-1 15,3 0 0-15,-4 1-3 0,-2 0 0 16,-2 0-1-16,-6-1 4 16,-3-1-3-16,-6-2 3 15,-2 0 0-15,-5-4 0 16,-2 0 0-16,-4 0-4 15,0 0-11-15,0 0 1 0,0-3-2 16,-4-2 11-16,-2-2 0 16,-1-2-7-16,0 2 1 15,2-1 6-15,-1 1 1 16,1 1 2-16,3 1 2 16,-2 3 0-16,2 0 2 0,2 2 0 15,0 0 2-15,0 0-1 16,0 0-4-16,0 0-6 15,0 0-28-15,4-1 1 16,-1 0 2-16,1-1 6 16,0 2 8-16,0-1 15 0,-2 1 4 15,-1-2 1-15,1 2-2 16,-2 0-7-16,0 0-45 16,0 0-28-16,0 0-56 15</inkml:trace>
  <inkml:trace contextRef="#ctx0" brushRef="#br0" timeOffset="53320.14">22600 6500 489 0,'13'-12'87'0,"3"-3"-49"0,-3 2 18 15,1 2-27-15,-3 3-15 16,-3 3-13-16,3 5-3 16,1 0-5-16,2 7-19 15,4 10-9-15,4 6 14 0,5 4 4 16,2 6 13-16,1 2 4 16,5 2 1-16,2-2 0 15,2 0 0-15,0-2 2 16,0-2 1-16,-7-6 4 15,-5-3-1-15,-10-5-3 0,-8-2 1 16,-6-2-7-16,-3 2 2 16,-6 0 1-16,-6 5 0 15,-5-1 0-15,-3 4-1 16,-2 0 1-16,-3 0-3 16,-4-1-14-16,0 1-20 0,-2 1-41 15,0-1-43-15,2-2-36 16</inkml:trace>
  <inkml:trace contextRef="#ctx0" brushRef="#br0" timeOffset="-131292.34">21786 10117 239 0,'14'-18'150'16,"-1"-2"-110"-16,3-3-14 15,-5 2 19-15,-1 3-6 16,-1 1-21-16,-1 1-6 0,-3 1-6 16,0 3-2-16,1 2-2 15,-4 3-2-15,-2 4-2 16,0 2-2-16,0 1-12 16,0 0-7-16,-9 3 9 15,2 5 8-15,-3 2 1 0,5 1-4 16,-4 2 2-16,4-4 5 15,2-2 2-15,2-2 0 16,1 0 0-16,0-4 14 16,0 2 9-16,0-2-8 15,0 0-6-15,0 0-2 16,0-1-6-16,-3 0-1 0,-3 0 1 16,-4 0 4-16,-1 0 1 15,-1 0-2-15,-2 0-3 16,3 0 1-16,2 0-1 15,-2 3-1-15,6 5-3 16,-2 2 0-16,5 4 0 0,0 5 2 16,2 1 1-16,0 0 1 15,0 1 0-15,0-1-2 16,4-5 3-16,1-1-1 16,-1-5-1-16,-1-3 1 15,-3-6-1-15,0 0-12 0,0-3-38 16,-3-6-68-16,-5-3-68 15</inkml:trace>
  <inkml:trace contextRef="#ctx0" brushRef="#br0" timeOffset="-126637.23">22131 9072 184 0,'0'-8'93'0,"0"-1"-58"16,-5-1-1-16,-1 3-9 16,-4 1-12-16,-6 2-15 15,-3 1 1-15,-6 2 2 0,-6 1 2 16,-4 0-5-16,-7 3 4 15,-2 3-4-15,-10-1 4 16,-6-1-5-16,-7-2 2 16,-8-2 6-16,-8 0 3 15,-5-6 4-15,-8-1 1 0,0-3 1 16,-6 2-1-16,-2-1-6 16,-2-1-3-16,-1 3-2 15,3 1-1-15,4-1-4 16,8 4-14-16,9 1-21 15,16 2-16-15,16 0 7 16,17 0 19-16,17 0 2 0,15 5 10 16,11 1-38-16,22 1 59 15,15 0 0-15,13 3-1 16,14 0-6-16,14 0-2 16,12 1 18-16,8-2 1 0,9-1 2 15,7-2 4-15,7 1-3 16,6 0-4-16,5 0-9 15,2-1-5-15,-2 1-12 16,-6 0-57-16,-11 0-106 16</inkml:trace>
  <inkml:trace contextRef="#ctx0" brushRef="#br0" timeOffset="-126434.151">22198 9119 58 0,'59'6'97'0,"-22"-2"-48"0,-24-1-29 16,-13-3-25-16,-30 0 4 16,-17 0 17-16,-16-3-1 15,-16-4-8-15,-13 0-3 16,-6 0-3-16,-12-2-2 15,-3 2-1-15,-7 0-2 0,-1-2 0 16,2 2-5-16,2 2-5 16,8 1 1-16,9 1 2 15,13 2 6-15,14 1-4 16,18 0 5-16,15 0-16 16,20 0-22-16,11 2 10 0,9 1 11 15,24 0-29-15</inkml:trace>
  <inkml:trace contextRef="#ctx0" brushRef="#br0" timeOffset="-125153.21">29575 8933 559 0,'7'-16'-4'0,"13"-4"15"0,5 3 6 16,6 3-2-16,7 2-14 15,11 1-3-15,10 6 4 16,14 1-13-16,10 4-1 16,13 0-9-16,6 9-11 15,13 4-9-15,8 0-1 16,7 3 5-16,8-2 4 0,2-1 4 15,6-1 25-15,0 1 7 16,1-5 2-16,1 0 8 16,-3-1 8-16,-2 0-3 15,-13-2-8-15,-11 4-6 16,-16 0-3-16,-17 2 0 0,-21 1-1 16,-16-1 0-16,-23 0-2 15,-16-2-22-15,-10-2-44 16,-25-2-8-16,-18-3 46 15,-16-2 27-15,-15 0-3 16,-16 0 11-16,-12-3-2 0,-11-7-4 16,-9-1 14-16,-8-5 7 15,-5-1 6-15,-5-4 7 16,-1-2 1-16,3-1-7 16,10 1-12-16,7 2-4 15,18 1-8-15,18 5-2 0,23 3 1 16,17 2-17-16,23 0-79 15,21 0-160-15</inkml:trace>
  <inkml:trace contextRef="#ctx0" brushRef="#br0" timeOffset="-119732.651">21813 6065 419 0,'0'0'103'16,"0"0"-94"-16,0 0-9 0,0 0 1 15,0 0-1-15,0 0-2 16,0 0-4-16,-136 88-1 16,136-76-2-16,7-2 12 15,11-2 1-15,0-5-2 16,2-3-4-16,-3-13 6 0,-3-12 3 16,-10-11-15-16,-3-3-8 15,-1-6 4-15,0 5 15 16,-1 5 2-16,-3 7 0 15,-1 8 5-15,1 10-6 16,-6 10 1-16,-4 0-4 0,-3 16-11 16,2 5 1-16,2 10 7 15,10 3-2-15,5 5-1 16,23-5 23-16,6-4 8 16,1-5-5-16,-1-8-4 15,-4-12 4-15,-6-5-4 0,-8-11-2 16,-2-8-12-16,-6-3-14 15,-3 0-14-15,-2-1-13 16,-11 9-1-16,-7 5 8 16,-6 8 4-16,-6 1 19 15,-2 12 5-15,-3 10 3 16,2 4 1-16,7 3-1 0,12 6-1 16,14 4-3-16,10 4 3 15,19-4 44-15,11-2-11 16,0-7-8-16,-3-8-9 15,-6-17-8-15,-11-8-2 16,-7-24 6-16,-10-8-10 0,-3-8-24 16,-5-4-15-16,-13 2 8 15,-5 4 8-15,-6 7 21 16,-4 5 7-16,-1 11 6 16,-5 6-3-16,1 8-5 15,4 4 0-15,3 9 0 0,8 9-5 16,11 9 3-16,12 3 3 15,10 0 26-15,15-3-23 16,9-7-10-16,8-10 0 16,5-10-2-16,0-13-36 15,1-17-199-15</inkml:trace>
  <inkml:trace contextRef="#ctx0" brushRef="#br0" timeOffset="-118691.121">30549 5984 610 0,'0'-8'15'16,"0"2"-9"-16,0 2-2 15,0 4 1-15,-3 0-9 16,-4 6-2-16,-3 5 8 0,0-1-3 16,4 6-3-16,3-1-12 15,3 2 4-15,0-4 3 16,5 1 8-16,7-4 8 15,1-7-6-15,0-3 4 16,-1 0-1-16,-4-11-9 0,0-5-8 16,-4 1 6-16,-3-1 3 15,-1 3 2-15,0 2 3 16,-6 4 1-16,-6 5-1 16,-6 2-1-16,-3 3 1 15,-1 9-1-15,1 6 0 0,5 6-3 16,9 7-1-16,7 6 2 15,14 7 3-15,10 3 9 16,7-3 0-16,-1-4-7 16,-3-12-1-16,-3-16 1 15,-10-12 18-15,-5-15 13 0,-9-14-35 16,0-5-3-16,0-1 2 16,-6 3 3-16,-8 5-4 15,-2 5 5-15,-5 4 0 16,-5 7-2-16,-2 4-1 15,-3 4 1-15,2 3-2 16,4 0-2-16,8 15-6 0,13 9-2 16,4 8 3-16,14-1 14 15,9 3 0-15,-2-7 0 16,-1-7-4-16,-1-10 6 16,-4-10 13-16,-3-6-10 15,-3-13-9-15,-1-8-4 0,-3-5 1 16,-5-3-2-16,0-1-2 15,-12 4 7-15,-4 6 1 16,-7 5-1-16,-3 9 4 16,-1 11-5-16,0 1-2 15,3 18 1-15,6 13 0 0,8 11 1 16,10 7 1-16,1 4 4 16,16-3 1-16,2-5-5 15,2-11 0-15,-3-14 3 16</inkml:trace>
  <inkml:trace contextRef="#ctx0" brushRef="#br0" timeOffset="-118644.26">30458 6385 674 0,'17'3'6'0,"-4"-6"1"0,-5-20-9 0,-4-5-50 0,-3-6-28 0,-1 1-46 0,0 5-59 16</inkml:trace>
  <inkml:trace contextRef="#ctx0" brushRef="#br0" timeOffset="-112739.44">21854 6111 459 0,'-12'-1'55'15,"5"-7"-51"-15,6 1 4 0,-1-2-1 16,1-4 1-16,1-4-5 15,-2-6-10-15,-3-7-16 16,-1-7-25-16,-3-7-1 16,-3-6 14-16,-3-4-6 15,-2-7 6-15,0 1 7 0,0-2 15 16,-1 4 14-16,7 4 9 16,1 2 38-16,6 5 10 15,4 1-42-15,0 5-9 16,0 0-4-16,2 0-2 15,6 6-3-15,1 0-5 16,3 2 8-16,0 2 5 0,1 0-4 16,5 1-2-16,0 2 1 15,7-1-5-15,4 3 4 16,6 1-6-16,1-2 3 16,9 4 8-16,2-2-10 15,4 1 10-15,7-2-7 0,1-1 3 16,9 0 4-16,6-3-3 15,6 0 4-15,10-4 6 16,9 3-5-16,11-3-2 16,7 4 0-16,12-2 0 15,8-1-2-15,11 3 2 16,6 0-4-16,9 0 1 0,6 1-2 16,8 2 0-16,5 0 0 15,8 1 1-15,8 2 1 16,4 1-2-16,7-1 0 15,4 5 0-15,8 0 1 0,2 4-1 16,8 4-1-16,5 5-1 16,5 6-2-16,1 0 5 15,4 6-1-15,-2 8 2 16,-1 3-6-16,-1 1 1 16,-6 0-2-16,-4-1 1 0,-5-2 4 15,-5-3-1-15,-7 1-1 16,-7-3 4-16,-8-2 0 15,-12 1 9-15,-11-2 1 16,-11 0 3-16,-16 3-6 16,-14 1-5-16,-16 6-4 15,-15 6 0-15,-15 5-3 0,-15 12 2 16,-12 8-4-16,-11 14-11 16,-11 13-3-16,-11 17 9 15,-10 10 2-15,-11 15 12 16,-9 11 4-16,0 8-1 15,-2 6-5-15,-1-3-1 0,3-2-1 16,1-8-15-16,17-7-10 16,7-10-11-16,1-7-28 15,6-8-14-15</inkml:trace>
  <inkml:trace contextRef="#ctx0" brushRef="#br0" timeOffset="-78872.681">17576 5950 66 0,'0'-11'225'0,"0"-3"-217"0,4-2 38 16,3 1-15-16,-1-4-22 16,4-1-5-16,-2-3-4 15,1-2-7-15,3 0-14 16,-4 0 13-16,1 3 9 16,-2 5 5-16,-3 5 3 0,-1 5 0 15,-3 4-7-15,-3 3-11 16,-10 0-14-16,-7 10 14 15,-2 4 7-15,-9 0 0 16,-2 1-3-16,3-2-1 16,1-5 3-16,3-5 4 0,7-3 0 15,6 0 1-15,3 0 3 16,6-3 17-16,2-1 7 16,2 0-9-16,0-1-9 15,0 4-4-15,0 0-2 16,0 1-4-16,0 4-8 0,0 10-2 15,0 7 10-15,2 6-4 16,6 12 2-16,3 6 1 16,3 10 2-16,4 6 0 15,3 6-2-15,1-3-8 16,1 1-2-16,-1-5 3 0,-4-10 8 16,0-6 0-16,-4-9-1 15,-1-5 0-15,-4-3 2 16,2-5-1-16,-5-3 0 15,1 0-1-15,0-3 0 16,-1 1 1-16,1-2-1 0,0-1 0 16,-2 0 0-16,0-1-1 15,2 0 1-15,-4-3 1 16,2 3-1-16,-1-2-1 16,-2-2 1-16,0 2 0 15,-1-1-2-15,1 0 0 0,-2 0-4 16,0-2-4-16,0 1 2 15,0 0 1-15,0 2 6 16,0-1 1-16,0 1 0 16,0-1-1-16,0 1 2 15,0-2-1-15,0 2 0 16,0-2 0-16,-1 1-2 0,-2-2-1 16,0-1-2-16,-2 2-7 15,0-3 1-15,1 1 9 16,-1-3 2-16,0 4-2 15,-2 0-1-15,0-1 4 16,-2-2-2-16,0 2-7 0,0-1-2 16,0-2 0-16,3-1 2 15,1 1 4-15,0-2 0 16,2 1 2-16,0-2 0 16,1 0 1-16,-2 1 1 15,2-1-1-15,-1 1 1 0,0-1-1 16,1-1 1-16,-3 0 0 15,1 0 0-15,0 0-4 16,-3 0-25-16,2 0-4 16,3 0-33-16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683.78546" units="1/cm"/>
          <inkml:channelProperty channel="Y" name="resolution" value="1207.7773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2-10-17T18:09:43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16887 7832 244 0,'4'-4'49'0,"2"0"-25"15,0 0 7-15,-1 2 7 16,1 1-25-16,-1 1-9 0,4 0 3 16,-3 0-3-16,1 2 2 15,-1 4-3-15,-1 0-2 16,2 2 2-16,-4 2-1 15,3 0 0-15,-2 3 2 16,-1 7 4-16,-1 0 5 0,0 4 3 16,0 7 2-16,0 5-2 15,1 3-6-15,-3 4-4 16,2 1-2-16,-2 1 1 16,0 2-2-16,0 0 1 15,-5 0 2-15,-4 2-1 16,-3-1 1-16,-2-1 0 0,1-2-2 15,-1-2-1-15,1-2-2 16,2-3 2-16,1-4 1 16,1-1 0-16,3-5 3 15,-1-3 4-15,2-6-3 0,-1-3-3 16,4-3 1-16,2-5-1 16,0-2 4-16,0-2 3 15,14-1 5-15,7-3-4 16,10 0-2-16,10 0-5 15,10-1-1-15,7-6-4 16,7 1 1-16,5-1-2 0,-1 2-1 16,-2 1 0-16,-5 2-1 15,-8 1-7-15,-8 1-13 16,-6 0-19-16,-9 0-14 16,-7 0-40-16,0-10-62 15</inkml:trace>
  <inkml:trace contextRef="#ctx0" brushRef="#br0" timeOffset="312.43">18128 8074 2 0,'18'0'580'0,"13"-9"-562"15,8-2 3-15,13 4-1 16,3 2-20-16,11 3 6 15,5 2-22-15,6 0-37 16,-3 0-53-16,-3-5-104 16</inkml:trace>
  <inkml:trace contextRef="#ctx0" brushRef="#br0" timeOffset="546.75">18268 8301 667 0,'21'0'53'0,"6"-6"-62"16,7-1 18-16,7 6-2 0,6 1-12 15,7 0 7-15,8 1-39 16,4 6-6-16,0 0-13 15,-2-1-40-15,-2-2-19 16,-4-4-77-16</inkml:trace>
  <inkml:trace contextRef="#ctx0" brushRef="#br0" timeOffset="1624.61">19531 7731 315 0,'2'35'30'15,"8"3"12"-15,0 12-29 16,0 9 22-16,-4 5-16 16,-1 2 1-16,-5 0-5 0,0 1-7 15,-5-5 16-15,-6-6-13 16,-2-6 8-16,1-7-2 16,-1-8 0-16,1-7 2 15,4-4-4-15,3-8 10 16,4-2-9-16,1-1-7 0,1-2-2 15,13 0-5-15,10 1 6 16,6-1-3-16,10-1-2 16,9 2 1-16,7-3-5 15,2 1 3-15,0-1-1 16,1-1-2-16,-2-2-9 0,-4 0-18 16,-2-6-43-16,-3-3-88 15,0-16-262-15</inkml:trace>
  <inkml:trace contextRef="#ctx0" brushRef="#br0" timeOffset="1999.52">20521 8304 212 0,'0'23'255'0,"-10"-1"-237"0,-3 8-17 15,-10 4 13-15,-8 0 9 16,-3 3-16-16,-2-4-5 16,2-6 5-16,3-3-4 15,9-7 0-15,2-3-1 16,11-5-4-16,7-1 3 0,2-2 0 16,8 1 4-16,15 1 10 15,4 1-9-15,5 3-3 16,7 2 0-16,-1 1-4 15,-4 4 8-15,-5 2 5 16,-7 2-5-16,-9 1 1 0,-11 0-6 16,-2-1 0-16,-15-2-1 15,-10-2-1-15,-6-5-9 16,-2-3-17-16,4-9-27 16,10-2-67-16,11-16-119 15</inkml:trace>
  <inkml:trace contextRef="#ctx0" brushRef="#br0" timeOffset="2343.18">21328 7294 373 0,'-9'30'91'0,"1"10"-86"0,1 16 52 15,-3 17-22-15,-4 12-18 16,2 12-10-16,1 6-5 15,2 5 0-15,0 0 0 16,0 0-3-16,5-4 1 16,3-9-14-16,1-8-23 15,2-16-55-15,15-22-74 0</inkml:trace>
  <inkml:trace contextRef="#ctx0" brushRef="#br0" timeOffset="2624.36">21771 7315 552 0,'-9'60'23'0,"-2"-2"14"15,-4 13-13-15,-4 11 3 16,-4 9-14-16,6 6-13 16,1 4 5-16,3 6-3 0,7 3-3 15,5 1 2-15,1-3-10 16,1-9-15-16,9-5-3 16,3-13-12-16,4-17-24 15,7-20-61-15,5-20-129 16</inkml:trace>
  <inkml:trace contextRef="#ctx0" brushRef="#br0" timeOffset="3030.52">22370 7646 543 0,'3'-3'36'16,"1"3"-23"-16,-4 27-22 0,0 18 8 15,-10 18 0-15,-3 15 1 16,-3 11 1-16,-2 4-1 16,-1-4-1-16,3-7-5 15,-2-11 4-15,5-12 1 16,1-13 1-16,4-11 2 0,6-12 15 15,2-5 10-15,1-5 11 16,13-6 4-16,8-4-5 16,7-2-4-16,5-1-17 15,9 0-8-15,3 0-6 16,2 0-2-16,2-1 0 0,2-2-6 16,-4 2-23-16,3-2-24 15,0-2-40-15,-3-6-90 16,2-7-183-16</inkml:trace>
  <inkml:trace contextRef="#ctx0" brushRef="#br0" timeOffset="3592.88">23180 8159 563 0,'-14'0'11'0,"-2"0"3"16,-11 15-15-16,-9 14 0 16,-10 13 4-16,-1 10 3 15,1 2-7-15,13 2 1 0,8-4 2 16,16-7-9-16,9-12 3 16,12-12 2-16,13-11 9 15,1-10 16-15,-1-14-1 16,-5-14-9-16,0-5-10 15,-7-4-6-15,-2 1-5 16,-2 5 4-16,3 8 3 0,-1 6 0 16,8 10 7-16,7 7 7 15,10 19-6-15,6 13 1 16,5 15-3-16,7 16 0 16,1 12-4-16,-11 7-1 15,-4 0 0-15,-10-5-3 0,-12-7-6 16,-13-13-2-16,-5-13 3 15,-20-16 3-15,-14-11 3 16,-13-13 0-16,-5-4 4 16,-3-6 0-16,4-9-1 15,10-2 1-15,11 0 6 0,13 0 13 16,11 0 7-16,6-3 0 16,9-3-11-16,13-5-13 15,9-6-4-15,7-3-3 16,9-7-4-16,6-3-12 15,1-1-7-15,4-2-4 0,-3 3 0 16,-2 6 1-16,-6 5-16 16,0 5-4-16,-3 9-18 15,-2 2-3-15,0 6-37 16</inkml:trace>
  <inkml:trace contextRef="#ctx0" brushRef="#br0" timeOffset="3889.68">24162 7945 453 0,'58'-15'204'15,"12"-6"-198"-15,9 1-2 16,5 6 4-16,1 1-7 16,-3 4 2-16,1 1-6 0,-4 5-46 15,-6-4-38-15,-6-3-116 16</inkml:trace>
  <inkml:trace contextRef="#ctx0" brushRef="#br0" timeOffset="4139.62">24280 8203 797 0,'55'-9'28'0,"16"-10"-31"15,8 3 17-15,3 3-10 16,-4 6-8-16,7 1 3 0,-2 5-29 16,-4 1-18-16,0 0-25 15,-1 4-96-15,-2 3-117 16</inkml:trace>
  <inkml:trace contextRef="#ctx0" brushRef="#br0" timeOffset="5529.91">17677 9551 575 0,'-14'-14'24'0,"-11"2"0"16,-15 7-27-16,-16 5 8 16,-16 8-1-16,-15 19-10 15,-7 10 12-15,-6 14-10 16,1 11 3-16,8 8 4 15,10 4-10-15,15 0 11 0,21-3-8 16,16-4 3-16,19-6 3 16,14-9 2-16,31-5 17 15,16-7-4-15,21-7-8 16,12-6-2-16,11-10-5 16,3-9-1-16,3-8-1 0,3 0-21 15,-5-23-28-15,-3-11-76 16,-8-11-112-16</inkml:trace>
  <inkml:trace contextRef="#ctx0" brushRef="#br0" timeOffset="5748.61">18487 9660 641 0,'81'-3'25'0,"9"-7"-29"16,7 3 11-16,-1 7-11 0,-2-1-50 16,-2-1-69-16,-8-3-172 15</inkml:trace>
  <inkml:trace contextRef="#ctx0" brushRef="#br0" timeOffset="5936.07">18462 10042 491 0,'13'10'276'16,"30"-10"-228"-16,20-5-22 0,18-4-26 15,13 0-3-15,8-1 0 16,8 3-35-16,5 0-44 16,2-4-80-16,-5-2-269 15</inkml:trace>
  <inkml:trace contextRef="#ctx0" brushRef="#br0" timeOffset="8201.14">25709 7458 530 0,'19'-32'32'0,"7"-2"-2"16,1 6-6-16,-1 3-7 0,2 4-13 16,-1 5-5-16,2 5 0 15,-1 5-5-15,-2 6-11 16,1 0-7-16,-2 8-3 16,-5 7-3-16,-2 9 22 15,-6 5 8-15,-6 2 0 0,-6 4 1 16,-6 0 1-16,-11-4 0 15,0-4-2-15,-1-7 1 16,5-4 1-16,4-7 2 16,7-3-2-16,2 0 12 15,16-1 15-15,11 5-5 0,12 6-18 16,6 2-6-16,11 8-2 16,1 4 2-16,-2 3-5 15,-6 3 1-15,-9 3 2 16,-11-1 2-16,-14 2-1 15,-11-2 1-15,-5-1-5 16,-17-3 2-16,-14-7-17 0,-3-4-30 16,-3-7-35-16,7-8-38 15,11-8-101-15</inkml:trace>
  <inkml:trace contextRef="#ctx0" brushRef="#br0" timeOffset="8779.12">26567 7379 519 0,'17'6'23'16,"2"-3"-12"-16,-2 4-3 15,2 4 1-15,1 5 0 0,6 3-8 16,7 7-1-16,7 4 0 16,7 6-3-16,7 3-10 15,5 4-11-15,-1 3-10 16,0 2 8-16,-3 4 14 16,-5 2 6-16,-7-1-1 0,-11-4 6 15,-13-5 2-15,-16-8-2 16,-7-9-5-16,-26-13-6 15,-16-10 17-15,-11-4-1 16,-5-14-4-16,1-7-1 16,8-3 2-16,11-5 1 0,15 1 2 15,14 1 10-15,13-3 3 16,3 0 6-16,17-2-7 16,7-1-13-16,5-5-4 15,3-2-14-15,2-4-5 16,-4-2 12-16,-3-4 1 15,-8 1-7-15,-3 2 0 0,-8 5 12 16,-7 7 2-16,-4 10 12 16,0 11 5-16,-12 8-15 15,-7 6-4-15,-7 8-1 16,-9 11 6-16,-4 7 1 16,-3 3-2-16,-1 1 0 0,0 0-2 15,6-3-29-15,8-9-66 16,12-7-32-16</inkml:trace>
  <inkml:trace contextRef="#ctx0" brushRef="#br0" timeOffset="9279">27406 7325 450 0,'13'16'16'0,"1"1"6"16,-4 4-15-16,-4 2 1 16,-1-1 9-16,1-4-2 15,2-2 0-15,4-3 7 16,8-1-2-16,6-1-5 0,8 2-9 16,6 0-4-16,7 2-1 15,-5 3-2-15,1 3 0 16,-3 3 0-16,-9 4-2 15,-5 5-1-15,-11 4 1 16,-11 1 0-16,-4 2 0 0,-20-6-8 16,-16-7-6-16,-8-9 3 15,-8-9 4-15,3-9 11 16,3 0 3-16,12-10-1 16,11-3 2-16,16-5 3 15,7 0 9-15,14-4 8 0,6-5-17 16,3-3-2-16,1-8-1 15,-4-3-7-15,-2-9 2 16,-4-4-13-16,-3-4-10 16,-3 4-8-16,-5 1 4 15,-2 8 20-15,-1 5 6 16,-4 10 3-16,-13 8 1 0,-8 7-5 16,-10 1-2-16,-8 10-4 15,-6 4-35-15,1 0-28 16,10-5-23-16,12-3-55 15</inkml:trace>
  <inkml:trace contextRef="#ctx0" brushRef="#br0" timeOffset="9528.94">28052 6817 175 0,'25'81'237'16,"-4"14"-183"-16,-3 14 0 15,-8 16-13-15,-1 10-10 0,-4 0-19 16,0-3-8-16,-2-10-2 16,1-19-1-16,0-18-2 15,-2-21-19-15,1-23-25 16,2-25-32-16,2-19-39 15,5-33 15-15</inkml:trace>
  <inkml:trace contextRef="#ctx0" brushRef="#br0" timeOffset="9763.25">28511 6753 79 0,'3'19'267'0,"-1"22"-254"16,-2 18 68-16,0 22 11 16,0 20-27-16,0 15-26 0,0 11-4 15,5 8-20-15,6 2-7 16,5 1-6-16,1-6-2 16,3-6-9-16,-2-9-26 15,0-13-46-15,5-15-75 16,1-20-132-16</inkml:trace>
  <inkml:trace contextRef="#ctx0" brushRef="#br0" timeOffset="25294.89">28994 7217 601 0,'-5'-11'16'0,"5"-3"32"16,3 7-15-16,3 7-5 16,0 1-11-16,3 16-16 0,3 10-1 15,2 9 0-15,-1 11-3 16,1 8 2-16,-7 6 3 16,-1 3-2-16,-3-1-2 15,-1-6 1-15,-2-5-4 16,1-7-15-16,0-10-12 0,-1-9-17 15,3-12-44-15,5-14-74 16,6-5-137-16</inkml:trace>
  <inkml:trace contextRef="#ctx0" brushRef="#br0" timeOffset="25763.53">29465 7129 478 0,'0'0'29'0,"3"0"-4"16,-3 0-21-16,0 4-11 16,0 4 2-16,-2 0 5 15,-3 2 1-15,-1-1 2 0,4 0-7 16,-1-3 8-16,3-1 7 15,0-3 7-15,4 0 25 16,11-2 14-16,9 0-15 16,6-3-29-16,7-6-9 15,6 1-4-15,2-2 1 0,1 0 0 16,2 0 0-16,-1 1-2 16,-1 1-1-16,-4 1 2 15,-8 1-3-15,-3 5-1 16,-6 1-4-16,-5 7 0 15,-10 16-4-15,-5 10-6 16,-5 6-1-16,-2 11 9 0,-11 5 5 16,-9 5-1-16,0-2-5 15,0-4-6-15,0-6-7 16,3-5 11-16,6-10-3 16,1-8 4-16,7-8-7 15,-1-4-24-15,3-7-27 0,3-6-22 16,3-5-36-16</inkml:trace>
  <inkml:trace contextRef="#ctx0" brushRef="#br0" timeOffset="26091.56">30239 7111 416 0,'32'-13'88'0,"5"-4"-20"0,5 0-21 16,4 0-20-16,3 3-11 16,-2-2-8-16,3 3-5 15,-6 1 1-15,-3 1-3 16,-6 2-2-16,-11 4-1 16,-1 5 0-16,-7 1 0 0,-7 23-2 15,-7 12-1-15,-2 16 3 16,-5 13 0-16,-18 10 4 15,-7 7-2-15,-4 4-2 16,-2-4-4-16,-1-2-13 16,5-9-11-16,-1-7-4 0,6-6-14 15,2-7-30-15,3-9-17 16,6-8-22-16</inkml:trace>
  <inkml:trace contextRef="#ctx0" brushRef="#br0" timeOffset="30371.779">20823 9528 589 0,'0'0'47'15,"0"0"-15"-15,0 0-16 16,0 0-3-16,0 0-10 0,0 0-6 16,0 0-3-16,2 0 0 15,-12 37 5-15,-3 8 0 16,1 2-4-16,-1-1-1 16,5-6-2-16,-1-8 5 15,7-9 3-15,0-9 2 0,2-7 0 16,6-1 14-16,13-5 11 15,6-1 1-15,8 0-13 16,5 0-6-16,6-5-5 16,8-1-3-16,-2-1-1 15,2 2 0-15,2 1-4 16,-2-1-11-16,-6 1-15 0,-2-4-10 16,-4 0-11-16,-5-8-26 15,-5-7-41-15,-6-7-52 16</inkml:trace>
  <inkml:trace contextRef="#ctx0" brushRef="#br0" timeOffset="30574.86">21382 9387 365 0,'-11'0'91'16,"2"3"-49"-16,-2 20-24 16,-4 11 27-16,-2 9 0 15,-2 12-19-15,1 10-7 0,3 3-8 16,1 1-7-16,5 2-2 15,4-3-2-15,3-4-2 16,2-7-16-16,0-9-21 16,2-10-24-16,12-12-65 15,10-12-53-15</inkml:trace>
  <inkml:trace contextRef="#ctx0" brushRef="#br0" timeOffset="31027.87">21928 9518 605 0,'42'-26'69'15,"4"1"-36"-15,1 8-21 16,-4 7-1-16,-2 10-13 15,0 11 1-15,1 16-13 16,-7 10-6-16,-4 10 3 16,-10 8-13-16,-13 4-5 15,-8-1 1-15,-16-3 15 0,-10-5-3 16,-12-9 18-16,-3-4 7 16,0-10 8-16,2-7 11 15,8-2 6-15,6-5 3 16,5-3-4-16,9-2-5 15,6-3-4-15,1 1-1 0,4-2-4 16,0 0-3-16,12-1-3 16,6 0-4-16,6-1-2 15,7-2 2-15,6 0-3 16,6 0-2-16,4-2-9 16,2-5-15-16,6-2-10 0,0-1-12 15,1-2-12-15,-2-2-28 16,-2-4-29-16,-2-6-19 15</inkml:trace>
  <inkml:trace contextRef="#ctx0" brushRef="#br0" timeOffset="31387.149">22779 9470 336 0,'0'-9'110'16,"0"8"-50"-16,0 2-38 0,-2 19-13 15,2 6 13-15,0 7 6 16,0 5-3-16,10-3-8 16,9-1-4-16,5-9-5 15,5-8 0-15,2-9 1 16,5-8 1-16,0-4-6 0,0-15-2 16,-6-5 1-16,-4-4-2 15,-6 2-1-15,-5 4-1 16,-5 5 2-16,-2 5 0 15,-4 12 0-15,3 4 4 16,1 25-6-16,2 12-2 16,4 18 6-16,4 12-2 0,2 8 0 15,0 3 0-15,0-2-2 16,1-9-12-16,-1-9-19 16,-1-18-3-16,2-13-11 15,5-16-12-15,3-15-37 16,5-8-104-16</inkml:trace>
  <inkml:trace contextRef="#ctx0" brushRef="#br0" timeOffset="32090.11">29020 8565 568 0,'5'4'66'0,"20"-4"-26"15,7 0-6-15,11-2-15 16,14-3-14-16,13 0-4 15,13 2 1-15,11 0-9 0,7 2-8 16,2 1-13-16,-2 0-7 16,-3 0-17-16,-10 1-37 15,-15 2-42-15,-10 1-21 16</inkml:trace>
  <inkml:trace contextRef="#ctx0" brushRef="#br0" timeOffset="32324.44">29240 8814 796 0,'41'-20'29'16,"8"-3"-19"-16,9 13-9 0,5 9-1 15,6 1-5-15,7 14-29 16,5 9-20-16,2 2-15 16,-1 2-29-16,1-4-120 15</inkml:trace>
  <inkml:trace contextRef="#ctx0" brushRef="#br0" timeOffset="39510.189">18253 11783 595 0,'0'-22'35'0,"13"-4"-4"16,14 5-30-16,7 1-3 16,13 2 2-16,8 6 0 0,8-1-12 15,6 6-11-15,-1 4-1 16,-1 3-1-16,-3 0 10 16,-6 8 7-16,-6 4 9 15,-8 9-3-15,-8 2 2 16,-12 6 1-16,-9 6-1 0,-11 10-2 15,-4 5 2-15,-16 7 1 16,-9 4 1-16,-8 5-3 16,-3 0 2-16,-4 4-3 15,-7-3-3-15,-2 0 3 16,-4-3 3-16,-2-6-1 0,-1-4 2 16,2-5 2-16,2-9 3 15,10-6 1-15,7-7-2 16,11-4 3-16,8-5-1 15,14-2-2-15,6-2 0 16,21-3 5-16,15 1 3 16,13-4-7-16,14-1-4 0,10-5 0 15,3-2-2-15,3 0 2 16,-5-3-9-16,-2-5-11 16,-6-1-9-16,-4-1-18 15,-10-7-50-15,-8-4-79 16</inkml:trace>
  <inkml:trace contextRef="#ctx0" brushRef="#br0" timeOffset="39760.119">19081 12126 627 0,'-57'-12'51'0,"-1"1"-24"0,-2 5-21 16,-1 5 16-16,-6 1-16 15,0 1-4-15,-2 9-3 16,0 6-4-16,0 4-16 16,2 1-12-16,6 2-11 15,7 2-30-15,7-2-26 0,11-4-33 16,12-6-62-16</inkml:trace>
  <inkml:trace contextRef="#ctx0" brushRef="#br0" timeOffset="40213.14">19670 12380 475 0,'-29'11'34'0,"-4"8"-28"16,0 9-11-16,-2 13 4 15,2 10 4-15,8 8-4 16,12 2-3-16,13-2 7 16,6-2 5-16,19-7 3 0,8-7 5 15,8-14 1-15,1-12 4 16,0-15 4-16,0-6 0 16,-3-23-9-16,-7-12-7 15,-5-9-7-15,-8-7-1 16,-10 1 0-16,-9 1-5 0,-4 3 0 15,-20 8-1-15,-10 8 4 16,-7 5-4-16,-7 5-7 16,-2 8 6-16,-1 6-17 15,0 5-32-15,8 5-51 16,12 0-64-16</inkml:trace>
  <inkml:trace contextRef="#ctx0" brushRef="#br0" timeOffset="40556.81">20144 11878 661 0,'27'-12'38'0,"12"-5"-10"15,14 4-15-15,13 0-3 16,9 6-9-16,10 3-1 15,9 4-12-15,4 0-24 16,0 0-14-16,-4 7-34 0,-7-3-45 16,-12 1-66-16</inkml:trace>
  <inkml:trace contextRef="#ctx0" brushRef="#br0" timeOffset="40837.99">20471 12247 705 0,'57'7'39'0,"6"-7"-23"0,9 0-11 16,15 0-18-16,7 4-24 15,6 3-35-15,8-1-56 16,5-1-169-16</inkml:trace>
  <inkml:trace contextRef="#ctx0" brushRef="#br0" timeOffset="49132.84">21410 12393 326 0,'7'4'61'0,"-1"0"-30"16,2 2-16-16,-1 2-6 15,0 4-4-15,1 1-3 16,1 4-3-16,2 1 0 15,1 4-1-15,3 0-2 0,2 2-2 16,4 2 4-16,2-3 1 16,2-1 1-16,3 0 2 15,1-3 5-15,1-1 6 16,1-2 7-16,0-1 1 16,-2-4-4-16,0-1-4 15,0-3-2-15,-3-2-4 0,-2-4-2 16,0-1 0-16,-6-6 0 15,-2-11 4-15,-1-4 6 16,-5-9 0-16,-2-8-6 16,-4-9-1-16,-3-6 0 15,-1-6-5-15,0-7 0 0,-5-5-1 16,-6-3-1-16,-3-2-1 16,-4-5-1-16,-3-2-4 15,-6-1-1-15,-1-2-3 16,-7-1-1-16,1 1-7 15,-5 5 3-15,2 4 6 0,1 6 8 16,4 7-2-16,4 7 4 16,6 8-2-16,1 6 0 15,9 10 0-15,2 6 0 16,6 7-2-16,4 6 0 16,0 3 0-16,4 4 2 0,5 2 0 15,3-1 0-15,4 3-1 16,1 1 0-16,4-2 1 15,4 3 0-15,2-1 2 16,6 2 4-16,4-3-3 16,3 2 2-16,8-1 1 0,4 0 0 15,9-1 0-15,5 0-2 16,10-1-1-16,6-1-1 16,10-2-2-16,9 1-1 15,10 0-3-15,14-2-2 16,11 4-4-16,10-3 1 15,10 1 6-15,7-1 1 0,5 0 3 16,1-3-1-16,1 3 2 16,-6-4-2-16,-5-1 1 15,-7 1-1-15,-7-4-1 16,-7 2 1-16,-10 0-7 16,-6 1-25-16,-7 1-37 0,-9 3-32 15,-5-1-81-15</inkml:trace>
  <inkml:trace contextRef="#ctx0" brushRef="#br0" timeOffset="52589.4">30573 8165 597 0,'7'4'9'16,"1"-3"-7"-16,-2 9 1 16,-4 7 2-16,0 10-4 15,-1 6-1-15,0 11 5 16,-1 9-3-16,0 8-5 0,1 1 4 15,0 3 0-15,3-1-2 16,-2-6-1-16,-1-5 3 16,0-10-10-16,-1-11-12 15,0-13-13-15,0-11-42 16,-3-8-54-16,2-24-89 0</inkml:trace>
  <inkml:trace contextRef="#ctx0" brushRef="#br0" timeOffset="53011.17">31071 8231 684 0,'55'-24'16'0,"-1"2"3"15,-2 7-7-15,-10 4 0 0,-6 8-11 16,-4 3-2-16,-2 3-14 15,-6 14-25-15,-5 6-5 16,-3 8 6-16,-8 6-3 16,-6 0 2-16,-2 5 22 15,-8 0 14-15,-11-3 4 0,-5 0 6 16,-9-4 1-16,-2-2 3 16,-1-3 15-16,-2-5-4 15,4-3-10-15,6-4-2 16,7-5 2-16,5-2-7 15,9-4 4-15,5-2-1 0,2 0 2 16,5 1 3-16,13-1 0 16,7 1-4-16,8 0-5 15,5 0 0-15,6-2-3 16,3 0 0-16,0 2-1 16,-1-2-1-16,-1 1-10 15,-1-1-24-15,-4-4-21 0,-1 0-31 16,-3-19-77-16</inkml:trace>
  <inkml:trace contextRef="#ctx0" brushRef="#br0" timeOffset="53261.11">31839 7917 528 0,'15'10'191'16,"9"6"-177"-16,4 13-12 16,-1 20 4-16,-3 22 2 15,1 13-6-15,-2 17-2 16,-4 8 0-16,-4 2 0 16,-1 0-9-16,-5-9-27 0,-1-11-21 15,1-16-26-15,-1-15-60 16,4-25-59-16</inkml:trace>
  <inkml:trace contextRef="#ctx0" brushRef="#br0" timeOffset="54847.56">32271 9356 610 0,'0'0'4'15,"0"0"6"-15,1 0-2 16,-1-5-2-16,1 0 0 16,2 1-4-1,-1-3-4-15,0-2 2 16,2-2 0-16,1-5-4 16,1-4 0-16,2-6 3 0,-2-9 0 15,1-8 1-15,1-7 2 16,-2-10 6-16,-3-1-3 0,-2-3-2 15,-1 0-1-15,0 6-2 16,0 4-1-16,-4 8 1 16,1 8-1-16,-1 9 0 0,1 7 1 15,1 9-1-15,0 7-3 16,-1 6-9-16,1 0-20 16,1 16 3-16,1 7 25 15,3 2 4-15,11 1-1 0,2-2 3 16,8-3 3-16,-1-12 7 15,2-9 8-15,-3 0 1 16,-2-14-7-16,0-9-8 16,-5-1-6-16,-2-3 1 15,-5 0 0-15,-2 3-2 16,-1 4-1-16,-2 6-4 0,2 2 0 16,-2 7 2-16,5 5-1 15,4 1-2-15,4 15-3 16,6 7 5-16,5 9 4 15,1 4-4-15,5 2-10 16,-2-8-21-16,0-7-36 0,-5-12 25 16,-1-11-9-16,-4-16-22 15,-7-18-90-15</inkml:trace>
  <inkml:trace contextRef="#ctx0" brushRef="#br0" timeOffset="55097.5">32922 7986 576 0,'26'21'10'15,"3"7"-9"-15,-3 15 2 16,-9 12 5-16,-8 12-6 15,-2 8-4-15,-7 6 0 0,0 2-12 16,0-5-33-16,-2-9-45 16,2-13-24-16,0-15-12 15,9-17-4-15</inkml:trace>
  <inkml:trace contextRef="#ctx0" brushRef="#br0" timeOffset="55300.56">33147 8042 496 0,'13'30'14'15,"3"10"-13"-15,3 11 18 16,-1 10 1-16,0 3-19 0,1 4-2 15,-3-2 1-15,-2-7-12 16,-1-8-80-16,-1-14-94 16</inkml:trace>
  <inkml:trace contextRef="#ctx0" brushRef="#br0" timeOffset="55487.4">33218 8431 530 0,'-10'0'24'15,"0"0"-23"-15,-8 6-3 0,-7 1 6 0,-10 5-4 16,-5 2-6-16,-7-1-22 16,-3 0-64-16,-2-2-58 15</inkml:trace>
  <inkml:trace contextRef="#ctx0" brushRef="#br0" timeOffset="56643.36">23737 10240 573 0,'-5'3'40'0,"5"-2"-25"16,0 1-14-16,0 1 2 15,0 2 0-15,0-1-6 16,0 3 1-16,6-1 0 16,2-2-15-16,3-1-3 0,2-3 15 15,1 0 0-15,0-11 4 16,-1-12 5-16,-6-8 4 15,0-8-3-15,-6-3 1 16,-1-5 2-16,-7 1-5 16,-7 2-2-16,-5 4-1 0,0 4-6 15,-2 6-4-15,3 6-3 16,5 8 0-16,1 6-3 16,6 9 0-16,3 1-16 15,3 7-7-15,6 10 31 16,9 6 8-16,10 4 8 15,8 4 7-15,3-3 3 0,0-2-5 16,-3-8 0-16,-6-8 7 16,-6-10 5-16,-8-10 4 15,-3-13-8-15,-4-8-17 16,0-2-4-16,-4-2-3 0,-2 0 1 16,0 6-4-16,0 3 1 15,0 5 2-15,0 6 2 16,0 3 0-16,3 6 0 15,8 5-2-15,2 1-4 16,7 3-3-16,5 11-3 0,2 6 2 16,4 6 2-16,0 2 1 15,-4 2-6-15,-3 0-3 16,-3-5-12-16,-5-2-6 16,-2-9 1-16,-4-2 2 15,-4-10 13-15,1-2-5 0,-2-1-26 16,4-12-53-16</inkml:trace>
  <inkml:trace contextRef="#ctx0" brushRef="#br0" timeOffset="57127.619">24853 9369 491 0,'5'-13'43'16,"-1"1"-24"-16,-3 1 3 15,-1 4-18-15,-14 2-3 0,-9 0-6 16,-12 4-2-16,-6 1 3 15,-8 0 1-15,-3 0-19 16,2 6 15-16,2-2 7 16,5 0-14-16,7-1 20 15,8-2-4-15,2 2-2 0,9 1 4 16,4 4-5-16,3 4 1 16,6 0 0-16,4 8 3 15,0 5 4-15,5 5 3 16,9 6-2-16,6 5-3 15,6 4-2-15,4 5-1 0,1 0-3 16,-2 1 1-16,1-3 1 16,-4-4-1-16,-2-3 0 15,-6-8-1-15,-4-6-12 16,-1-6-29-16,-1-8-42 16,0-6-11-16,2-6-14 15,-3-1-53-15</inkml:trace>
  <inkml:trace contextRef="#ctx0" brushRef="#br0" timeOffset="57346.31">24795 9663 510 0,'-27'6'69'15,"-2"-3"-59"-15,-7 3 0 0,-10 2 1 16,-6 2-2-16,-2 0-11 16,-2 1-10-16,0 0-34 15,3-4-77-15,4-2-120 16</inkml:trace>
  <inkml:trace contextRef="#ctx0" brushRef="#br0" timeOffset="58096.14">23731 9934 198 0,'1'-1'58'0,"0"0"-32"16,-1 0 12-16,1-1-11 15,-1 1-5-15,1 1-4 16,0 0-4-16,1 0-5 15,0 0-6-15,0 0 0 16,1 4-3-16,-1 4 1 0,0 2 0 16,-2 4-1-16,1 3 1 15,-1 4-1-15,0 5 0 16,0 2-1-16,3 2-6 16,0 4-8-16,2 2 1 15,1-2 10-15,0 1 0 0,1-2 5 16,-3-3-1-16,0-3 0 15,0-6 0-15,-2-1-1 16,0-3 0-16,0-4-6 16,-1-2-6-16,1-1-14 15,-2-3-21-15,1 0-11 0,0-2-49 16</inkml:trace>
  <inkml:trace contextRef="#ctx0" brushRef="#br0" timeOffset="62454.45">22450 11244 551 0,'7'-11'47'15,"2"2"-25"-15,0 3 0 16,-7 6-9-16,2 0-11 16,-3 4-4-16,0 12-11 15,-1 8-6-15,0 12 0 16,0 6-1-16,-6 9 0 0,-2-1-8 15,0 1 5-15,-1-4 8 16,3-4 14-16,0-8 2 16,1-5 1-16,4-6 4 15,1-4 6-15,0-3 12 16,5-4 8-16,6-2 5 16,2-1 0-16,3-4-8 0,-1 0-8 15,2-1-8-15,3-3-6 16,-2-2-4-16,6 0-3 15,3 0 0-15,2-9-2 16,2-2-14-16,1-5-16 16,1-2-25-16,0-4-27 0,2-3-86 15,4-6-181-15</inkml:trace>
  <inkml:trace contextRef="#ctx0" brushRef="#br0" timeOffset="62782.5">23527 11147 573 0,'0'24'62'0,"-3"2"-45"15,-9 12-12-15,-10 15 6 16,-9 12 5-16,-5 13-10 15,-3 10-5-15,0 7-3 16,-1 3 2-16,6 2-13 0,-3-1-3 16,8-5 5-16,1-9 3 15,-1-5 7-15,4-11 2 16,-1-6-2-16,3-10 1 16,3-7-1-16,1-9-14 15,2-6-27-15,3-8-15 0,2-6-46 16,4-7-38-16,8-10-99 15</inkml:trace>
  <inkml:trace contextRef="#ctx0" brushRef="#br0" timeOffset="63547.94">23728 11860 442 0,'0'23'9'0,"0"4"-13"15,0 7 5-15,-5 11 1 16,-5 2-1-16,-1 0 2 15,-1 2-1-15,2-4 4 16,1-4 0-16,-2-4 13 16,3-6 9-16,0-1-4 15,-3-3 5-15,1-3-5 0,2 0-2 16,-2-1-2-16,0-2-4 16,3-2-3-16,-1-2-5 15,-1-3-3-15,2-2-1 16,4-3 0-16,-3-3-3 15,4-1 1-15,0-3-1 0,2 1-1 16,-1-3 1-16,1 0 1 16,0 0 0-16,0 0 3 15,0 0 2-15,0 0 1 16,0 0-1-16,0 0-1 16,0 0-4-16,0-3 1 15,0 2 0-15,1-1-2 0,-1 2-1 16,0-1 1-16,0 1-2 15,0 0 1-15,1 0-1 16,-1 0 1-16,0 0 0 16,0 0 0-16,1 0-1 0,-1 0-1 15,2 0 0-15,1 0 1 16,2 4 1-16,2 3 1 16,5 2 0-16,1-1 0 15,7 2 1-15,0 1 1 16,7 1 1-16,5-2-3 0,4 1 0 15,3-1 1-15,1-5-1 16,2 0 0-16,2-5 1 16,-2 0 4-16,1-1-1 15,1-10-5-15,-1-4 0 16,3 2 0-16,-6-4 0 0,-4-1 0 16,0 1-2-16,-10 1-1 15,-1 1-6-15,-8 3-8 16,-3-1-12-16,-2-1-13 15,-8-2-27-15,-2-2-62 16,-1-5-97-16</inkml:trace>
  <inkml:trace contextRef="#ctx0" brushRef="#br0" timeOffset="63985.33">23687 11859 247 0,'4'0'38'16,"5"-2"-4"-16,-4-1 16 0,3 1-25 16,-1-1-16-16,1 1-6 15,0 1-2-15,0-2 0 16,-1 0 0-16,-1 0 1 16,2-1 7-16,-2 0 0 15,1-2-1-15,0 2 15 0,2-3 3 16,0-2-8-16,1 0-5 15,3 0-1-15,0-2-7 16,4 1-4-16,1 0 0 16,4 2-2-16,3 0 0 15,0 4-2-15,1 2-11 0,3 2-11 16,1 0-25-16,2 9-31 16,6 1-44-16</inkml:trace>
  <inkml:trace contextRef="#ctx0" brushRef="#br0" timeOffset="64500.83">25305 11634 564 0,'9'-8'50'16,"15"-4"-26"-16,7-2 16 15,2 4-24-15,10 2-3 16,2 2-12-16,8 2-1 16,6 1 0-16,7 3-3 0,4 0-5 15,2 1-6-15,-1 5-11 16,3 1-6-16,-9-1-24 16,-1 1-20-16,-6-3-56 15,-5 0-52-15</inkml:trace>
  <inkml:trace contextRef="#ctx0" brushRef="#br0" timeOffset="64828.87">25553 11976 688 0,'33'0'48'16,"10"-11"-49"-16,10 1 18 15,3 3-8-15,4 3-3 0,9 4-6 16,7 0-2-16,7 4-14 15,0 10-21-15,3 6-13 16,-2 0-14-16,-1 0-25 16,-5 2-17-16,-6-6-71 15</inkml:trace>
  <inkml:trace contextRef="#ctx0" brushRef="#br0" timeOffset="75942.27">27576 11187 363 0,'-1'-11'89'0,"1"-1"-55"0,0-1 6 16,-2 3-24-16,-2 1-10 0,-1 2-5 15,-6 1-2-15,-2 4-1 16,-1 2-5-16,-6 0-6 16,-2 0 2-16,-4 9-4 15,-4 8 1-15,-6 1 8 16,-3 8 3-16,-2 5 3 15,-2 5 0-15,3 8 0 0,4 7 0 16,3 8-1-16,8 7 0 16,8 4 1-16,9 5 0 15,8 0 13-15,2-3-6 16,18-5-2-16,8-6-3 0,7-11-1 16,6-9 3-16,4-14-2 15,5-7 0-15,0-16 2 16,7-4-4-16,3-14 4 15,1-10-2-15,0-10 0 16,-2-7-2-16,-2-9-2 16,-8-4 0-16,-8-6-1 0,-12-1-2 15,-9-3 2-15,-12 2 2 16,-8 5-1-16,-2 6 2 16,-19 6 1-16,-8 9 1 15,-9 10-3-15,-5 9 1 16,-10 9-1-16,-6 8 0 0,1 1 0 15,-7 14 0-15,4 7-10 16,8 2-30-16,10 3-31 16,14-1-42-16</inkml:trace>
  <inkml:trace contextRef="#ctx0" brushRef="#br0" timeOffset="76176.59">28325 11898 454 0,'6'0'246'16,"3"-1"-255"-16,-1-9 8 15,-4 3-16-15,-4 1-10 16,0-2-85-16,3-5-113 16</inkml:trace>
  <inkml:trace contextRef="#ctx0" brushRef="#br0" timeOffset="76551.5">28845 11275 652 0,'5'11'8'15,"5"-1"-12"-15,-5 6-1 0,-1 2 9 16,1-1-2-16,-3 1-4 15,3-3 4-15,2-4 1 16,5-1-3-16,3-3 1 16,5-1 2-16,5-3-3 0,6-1 0 15,7-1 2-15,2 0-3 16,4 1 1-16,-1 3 1 16,0 8-2-16,-5 6-3 15,-4 6 1-15,-9 6 1 16,-9 8-1-16,-12 3 0 15,-4-2-7-15,-20-1-38 0,-13-10-23 16,-6-12-19-16,-4-17-80 16</inkml:trace>
  <inkml:trace contextRef="#ctx0" brushRef="#br0" timeOffset="76742.119">28814 11235 649 0,'20'-27'25'0,"8"-2"-21"15,6-1 9 1,2 4-6-16,2 2-7 16,4 1-14-16,5 0-27 15,3-2-67-15,4-4-125 16</inkml:trace>
  <inkml:trace contextRef="#ctx0" brushRef="#br0" timeOffset="77195.13">29629 10941 583 0,'48'0'33'0,"7"-4"-26"0,3-7 3 16,-4 6 8-16,-7 2-11 16,-5 3-5-16,-4 0-6 15,-5 5-11-15,-4 10-13 16,-4 5-19-16,-4 6 11 16,-8-2 12-16,-5 5 16 0,-7-4 5 15,-1-1 0-15,0-3 13 16,-9 1 10-16,2-4 7 15,5 3-2-15,2-2-9 16,0-2-2-16,6-3 9 16,8-1-10-16,4-2-4 15,1-2-3-15,-2-2-4 0,3 3-2 16,-2-2-1-16,0 2-4 16,-1 3 2-16,-4 7 1 15,-4 7-1-15,-5 3 1 16,-4 8 1-16,-5 3-1 15,-10-2 1-15,-9-4-5 0,-4-4-21 16,-1-9-13-16,2-11-38 16,7-11-45-16,6 0-65 15</inkml:trace>
  <inkml:trace contextRef="#ctx0" brushRef="#br0" timeOffset="77593.91">30363 10823 532 0,'17'0'44'16,"1"0"-34"-16,-2 20 0 0,-6 13-5 16,6 8 6-16,3 7 8 15,7 1 0-15,6-3-4 0,7-10 1 16,4-13-3-16,1-16 6 15,1-7 0-15,-6-16-11 16,-5-15-5-16,-5-7-1 16,-5-5-2-16,-7-1 0 15,-4 4 0-15,-3 6-1 0,-6 9 1 16,0 9 0-16,-4 9 0 16,0 7-2-16,0 30-5 15,5 22 1-15,4 19 7 16,5 24 2-16,9 19-1 15,6 11-2-15,4-2 1 0,-2-5-8 16,-3-14-26-16,-8-19-10 16,-5-15-21-16,-8-19-38 15,-3-17-65-15,-2-15-94 16</inkml:trace>
  <inkml:trace contextRef="#ctx0" brushRef="#br0" timeOffset="78843.6">31473 11667 394 0,'8'-7'29'0,"2"1"-28"15,-1 1 4-15,-6 2-1 16,1 1-3-16,-1 2-6 15,0 0-15-15,0 3-28 16,-2 6 7-16,1 1 33 0,-1-1 12 16,1 1 10-16,-1-4 23 15,-1-3 13-15,0-3 9 16,0 0 22-16,2-7-21 16,2-9-22-16,-1-4-15 15,3-5-8-15,1-2-7 0,2-3-6 16,-1 2-1-16,0-1-1 15,-2-1 0-15,2 3-2 16,-1 2-4-16,-1 2 0 16,0 3-1-16,0 7 1 15,1 6 4-15,0 6-3 0,0 1-2 16,2 13-12-16,1 9 7 16,2 8 11-16,3 4 1 15,3-1 1-15,3-3 0 16,2-7 0-16,0-10 2 15,0-12 7-15,2-4 11 16,-2-20-8-16,-5-7-7 0,-1-7-2 16,-4-2-1-16,-4-3-4 15,-4 6 3-15,-1 6-4 16,-2 4-1-16,-2 8-3 16,0 6 0-16,1 7 2 0,1 5 0 15,2 1-3-15,5 16-19 16,7 12 16-16,6 6 7 15,4 8-4-15,6 1-22 16,2-5-25-16,0-12-5 16,-2-10 1-16,-2-14 15 0,-1-6-21 15,-3-19-108-15</inkml:trace>
  <inkml:trace contextRef="#ctx0" brushRef="#br0" timeOffset="79124.79">32381 10678 592 0,'9'7'22'0,"4"11"-13"15,-1 10-2-15,-2 14 6 16,-1 14-3-16,-4 12-7 16,-2 9-3-16,-1 4 1 0,0-3-5 15,-2-6-24-15,1-13-13 16,2-15-15-16,3-16-9 16,3-14 7-16,6-14-24 15,5-4-36-15</inkml:trace>
  <inkml:trace contextRef="#ctx0" brushRef="#br0" timeOffset="79359.1">32680 10487 444 0,'0'-2'41'16,"5"5"-14"-16,-2 27-21 15,-1 13 12-15,2 16 17 16,0 15-1-16,-3 13-12 0,1 6-12 16,0 1-5-16,2-4-3 15,1-4-5-15,1-12-27 16,6-17-51-16,4-18-103 16</inkml:trace>
  <inkml:trace contextRef="#ctx0" brushRef="#br0" timeOffset="79546.56">32706 11052 547 0,'-18'-6'15'0,"2"3"-16"16,-5 3 3-16,-9-1 17 15,-3 1-10-15,-9 0-4 16,-7 0-4-16,-5 0-1 15,0 4-25-15,-1 1-59 16,6-5-77-16</inkml:trace>
  <inkml:trace contextRef="#ctx0" brushRef="#br0" timeOffset="92933.93">13428 15742 127 0,'-2'0'83'0,"1"0"10"16,-1-4-72-16,2 0 7 16,0 1 10-16,-2 1-12 15,2-1-2-15,-2 0 3 0,0 2-12 16,0-1-5-16,0 1-4 16,-2 1 0-16,2 0-4 15,-4 0 1-15,1 4-3 16,-1 10 0-16,1 3 2 15,-2 6 0-15,0 4 0 0,3 6 1 16,-3 3-2-16,4 5 0 16,0 4-1-16,1 2 2 15,2 1 1-15,-3 3 2 16,0-4 2-16,0-3 1 16,0-3 1-16,-1-5 4 0,-3-7-1 15,3-1-6-15,-5-4-5 16,2-3-1-16,0-1-2 15,-1 0-27-15,-2-6-14 16,0-1-39-16,3-6-37 16,0 0-27-16</inkml:trace>
  <inkml:trace contextRef="#ctx0" brushRef="#br0" timeOffset="93293.219">13955 16581 476 0,'-27'0'37'0,"-9"-9"-6"16,-12-4-6-16,-10 1-5 15,-12-1-9-15,-4 1-5 16,-11 1-5-16,-5 2-1 16,-6 2 1-16,-2 2-3 15,0 3-2-15,0 1-17 0,1 1-20 16,8 0-27-16,7 0-29 15,10-4-25-15,14-6-124 16</inkml:trace>
  <inkml:trace contextRef="#ctx0" brushRef="#br0" timeOffset="93574.4">14024 15709 586 0,'-36'-7'24'15,"-18"0"-13"-15,-17 0-10 0,-16 7 4 16,-15 0-4-16,-9 1-1 15,0 10-1-15,-3 1-15 16,2-1-20-16,7 4-20 16,7-1-11-16,13-5-37 15,10-1 0-15,18-7-128 0</inkml:trace>
  <inkml:trace contextRef="#ctx0" brushRef="#br0" timeOffset="93871.2">14704 15861 628 0,'28'0'19'0,"6"0"-14"16,11-6-6-16,9 2 7 15,7 3-2-15,7 1-4 0,8 0-4 16,3 0-26-16,4 7-15 16,-2 0-18-16,-2-2-22 15,-10-5-70-15</inkml:trace>
  <inkml:trace contextRef="#ctx0" brushRef="#br0" timeOffset="94136.76">14886 16230 627 0,'83'3'14'15,"9"-3"-3"-15,9-4-3 16,9 1-8-16,6 3 0 16,-2 0 2-16,0 0-3 15,-4 0-29-15,-6 0-44 16,-14-3-91-16,-13-8-186 0</inkml:trace>
  <inkml:trace contextRef="#ctx0" brushRef="#br0" timeOffset="94886.58">14088 16587 228 0,'-3'7'240'15,"3"1"-222"-15,0 3-8 0,0 5-1 16,9 7 7-16,-2 8-6 16,5 5 0-16,0 2-5 15,-1 3-6-15,0-1 1 16,-1-6-2-16,-2-4-19 16,-2-8-5-16,-1-6-7 0,-5-10-33 15,0-6-34-15,-2-4-74 16</inkml:trace>
  <inkml:trace contextRef="#ctx0" brushRef="#br0" timeOffset="95167.76">14192 16615 380 0,'19'-21'42'16,"2"-1"-14"-16,0 0-14 15,3 2 0-15,-2 3-1 0,-1 3-9 16,-1 5-4-16,-1 2-2 16,-5 7 1-16,-3 0-4 15,-4 7-8-15,-3 7 3 16,-4 2-2-16,0 2 6 16,-9 1 7-16,-4 1 1 0,-5 0 0 15,-5-2-1-15,2-1-1 16,-2-1-34-16,1-1 2 15,4-3-39-15,0-1-3 16,7 0-29-16</inkml:trace>
  <inkml:trace contextRef="#ctx0" brushRef="#br0" timeOffset="98745.02">16876 14523 361 0,'-11'-10'56'0,"-1"-2"-27"0,0 4-7 16,-2 1 13-16,-1 4-19 15,-1 0-9-15,2 3-4 16,-2 0-4-16,1 0 1 16,-5 6-2-16,4 4 0 0,-2 1-1 15,1 0 0-15,-1 2 0 16,3 0 0-16,-2 2 3 15,1-1 0-15,3 0-1 16,2 3 1-16,-1-3-1 16,6 2 1-16,1 1-2 15,5 0 1-15,0 2 7 0,13 3 11 16,8 1 4-16,6 2-2 16,7 1-9-16,5 2-5 15,5 1-4-15,2 2-1 16,-1 6 0-16,-2 3-4 15,-3 4-3-15,-4 1 4 0,-10 2-2 16,-10 1 4-16,-12-3-1 16,-6-3-1-16,-19-6-3 15,-10-4-1-15,-8-6 3 16,-3-8-15-16,-2-5 4 16,2-6-19-16,5-7 39 0,5 0-1 15,5-11 1-15,5-8 28 16,10-7-20-16,5-6-3 15,7-6 5-15,4-8 5 16,15-2-18-16,6-9 1 16,8-4-2-16,0 0-2 0,3-1-13 15,-2 1-6-15,-3 2-9 16,-2 5 16-16,-7 3 13 16,-3 4 2-16,-6 6-2 15,-4 7 1-15,-2 4 4 16,-5 6 11-16,-2 7 5 0,-2 4-3 15,-10 5-9-15,-3 5-5 16,-7 3-3-16,-5 0-1 16,-5 14-1-16,-7 6 0 15,-3 10-6-15,-2 5-18 16,0 11-19-16,5 2-21 0,8-2-54 16,9-4-45-16</inkml:trace>
  <inkml:trace contextRef="#ctx0" brushRef="#br0" timeOffset="98963.719">17435 15154 586 0,'4'4'88'0,"-4"-4"-83"16,0 0-5-16,0-4 9 16,-6-1-4-16,-1-3-17 15,-1-1-38-15,4-5-73 0,4-6-106 16</inkml:trace>
  <inkml:trace contextRef="#ctx0" brushRef="#br0" timeOffset="99244.9">17824 14292 163 0,'-2'13'462'0,"-2"6"-450"16,4 10-16-16,0 18 5 16,0 18-1-16,2 17 0 15,7 10 1-15,4 8-14 0,6 2-35 16,3-6-42-16,5-14-46 16,0-17-46-16</inkml:trace>
  <inkml:trace contextRef="#ctx0" brushRef="#br0" timeOffset="99619.8">18443 14442 271 0,'21'-56'55'0,"-2"6"4"0,-5 9-24 15,-5 9-6-15,-3 10 0 16,-6 13 0-16,0 9-21 15,-2 18-14-15,-7 22-3 16,-5 24 5-16,2 21 3 16,1 16-3-16,3 9 4 0,8-1 1 15,2-7 0-15,17-12-1 16,9-19 2-16,8-16 16 16,0-17 12-16,2-15 13 15,-2-14-1-15,-7-9-8 16,-5-16-7-16,-6-14-11 0,-5-10-9 15,-3-8-7-15,-6 0-3 16,-4 1-5-16,0 4-10 16,0 9 0-16,-11 11 0 15,0 11-14-15,-4 10-9 16,-2 2-12-16,-1 12 10 16,-5 10-13-16,2 4-47 0,-2 1-46 15</inkml:trace>
  <inkml:trace contextRef="#ctx0" brushRef="#br0" timeOffset="100072.82">19393 14418 451 0,'15'11'110'15,"4"5"-82"-15,5 14-20 0,0 14 18 16,1 13 1-16,2 12-13 15,0 5-12-15,-1 1-1 16,-1-5-11-16,-3-12-13 16,-1-11-10-16,-1-14-27 15,-3-20-49-15,0-13-47 16</inkml:trace>
  <inkml:trace contextRef="#ctx0" brushRef="#br0" timeOffset="100354">19753 14564 299 0,'0'-3'75'16,"0"3"-27"-16,-7 13-43 15,-8 17 1-15,-6 7 21 16,-5 8-11-16,-2 2-10 16,-3-3-4-16,4-5 0 0,6-11 1 15,5-8 22-15,5-9 8 16,6-5-3-16,5-4 1 15,0-2 3-15,0 0-10 16,9-6-17-16,6-3-6 16,8-1-12-16,8-1-18 15,6-2-16-15,11 2-27 0,-1-3-22 16,7-2-37-16,2-5-20 16</inkml:trace>
  <inkml:trace contextRef="#ctx0" brushRef="#br0" timeOffset="100619.56">20028 14343 241 0,'-10'-16'83'0,"6"9"-28"15,4 7-23-15,0 7-29 16,1 19 9-16,13 9 24 16,5 11-10-16,7 6-8 0,6-2 5 15,-1-5-7-15,1-8-10 16,1-14 4-16,-6-12 31 15,0-11 0-15,-1-16-7 16,1-13-15-16,0-10-12 16,4-6-5-16,-2-2-1 0,0 2-2 15,0 1-11-15,-4 3-13 16,2 9-24-16,-4 8-19 16,3 14-17-16,1 9-11 15,4 2-48-15</inkml:trace>
  <inkml:trace contextRef="#ctx0" brushRef="#br0" timeOffset="100931.98">20620 15347 468 0,'-122'21'3'16,"-9"-5"-2"-16,-19 4 10 0,-15 1 22 16,-19-3-13-16,-14 1-16 15,-10-2-4-15,-8 3 1 16,-1 0-1-16,2 0-7 16,9 2-14-16,10 3-14 15,14 3-7-15,12 2 13 16,14 5 11-16,14-1-2 0,12 2-3 15,12-3 11-15,16-1-9 16,11-5-26-16,19-4-61 16</inkml:trace>
  <inkml:trace contextRef="#ctx0" brushRef="#br0" timeOffset="101853.63">17957 16304 217 0,'0'-14'397'0,"0"-6"-356"15,17-3-5-15,3-4-1 16,9-3-5-16,8-3-14 0,6 0-13 16,2 0-4-16,4 5 0 15,-7 5-5-15,-1 7-2 16,-7 9-4-16,-3 7-3 15,-8 3 7-15,-2 21-4 16,-7 13-3-16,-7 11 4 16,-7 9 5-16,-2 9 4 0,-17 4 1 15,-6 0 0-15,-6 0-3 16,-5-2-4-16,1-1 5 16,-1-5 3-16,1-2 0 15,2-9-1-15,5-1 3 16,3-9 6-16,7-7-1 0,3-5 0 15,7-4 0-15,8-4-4 16,0-1-1-16,16-4 0 16,11-2 1-16,9-3-2 15,14-4 0-15,8-7-6 16,9-1-20-16,6-18-30 16,3-6-71-16,0-9-72 0</inkml:trace>
  <inkml:trace contextRef="#ctx0" brushRef="#br0" timeOffset="102056.71">18718 16493 306 0,'-25'-3'226'0,"-9"3"-191"16,-5 0-25-16,-17 0 16 15,-13 11-6-15,-10 5-13 0,-10 1-5 16,1 6-2-16,3 0-3 15,3-1-23-15,10-2-31 16,10-6-30-16,17-4-52 16,14-5-120-16</inkml:trace>
  <inkml:trace contextRef="#ctx0" brushRef="#br0" timeOffset="102448.4">19093 16484 561 0,'13'6'29'16,"-11"11"-23"-16,-3 12-22 16,-20 15 16-16,-5 13 7 0,-3 12-7 15,4 8-26-15,10-2-20 16,15-8 23-16,8-12 19 15,23-16 4-15,12-17 10 16,7-17 42-16,3-11 2 16,-4-26-18-16,-6-16 1 0,-7-13-12 15,-8-8-20-15,-8-4-5 16,-10-1-2-16,-6 9-3 16,-4 7 1-16,-8 11-1 15,-11 13-1-15,-7 11 2 16,-6 13-10-16,-8 10 2 0,-8 3 5 15,-2 18-6-15,0 4-22 16,6 3-26-16,8 0-18 16,18-5-75-16</inkml:trace>
  <inkml:trace contextRef="#ctx0" brushRef="#br0" timeOffset="102776.45">21638 15254 490 0,'-17'-7'41'15,"-4"1"-11"-15,4 1 13 16,-1-1 6-16,5 2-11 0,5 0-9 16,8 1-2-16,13-1-10 15,16 2-11-15,11 2 0 16,15 0-30-16,12 0-29 15,7 0-41-15,3 0-112 16</inkml:trace>
  <inkml:trace contextRef="#ctx0" brushRef="#br0" timeOffset="102979.53">21488 15526 720 0,'32'10'31'16,"15"-2"-26"-16,9 5-5 15,7 3-4-15,4 2-22 0,7 2-21 16,2-4-75-16,4-2-122 16</inkml:trace>
  <inkml:trace contextRef="#ctx0" brushRef="#br0" timeOffset="-301071.5">24686 4293 378 0,'1'-16'36'16,"8"-1"-2"-16,-2 5-1 16,-3 4-9-16,-2 4-10 0,0 3-7 15,-1 1-4-15,-1 5-6 16,0 14-3-16,-4 8 9 16,-6 11-3-16,-3 9 0 15,-3 4 0-15,2 4-1 16,6-2 0-16,3-3-1 0,5-7 3 15,2-7 0-15,12-9 11 16,6-7 12-16,1-6-5 16,2-8 4-16,3-6-10 15,1-3-5-15,0-14-6 16,-1-8-5-16,-3-4-6 0,-3-3-3 16,-6 3 1-16,-4 8 9 15,-3 8 5-15,0 8-3 16,2 5-12-16,9 15-14 15,5 11 20-15,14 10 4 16,8 4 3-16,8 3 0 0,2-6 0 16,-2-13 6-16,-2-13 18 15,-7-11 10-15,-5-14-7 16,-7-16-12-16,-6-7-8 16,-6-4-6-16,-2 0-5 15,-10 2-2-15,-1 6-14 16,-7 3-11-16,0 4-10 0,-4 6-15 15,-5 2-30-15,1-2-24 16,2-1-50-16</inkml:trace>
  <inkml:trace contextRef="#ctx0" brushRef="#br0" timeOffset="-300774.7">26296 4300 646 0,'61'-7'-16'16,"1"4"11"-16,-1 3 4 16,-14 0 1-16,-5 2-10 15,-8 2-38-15,-5 2-23 0,-10-5-71 16,0-1-197-16</inkml:trace>
  <inkml:trace contextRef="#ctx0" brushRef="#br0" timeOffset="-300556">26309 4526 705 0,'62'1'-3'0,"4"-1"6"16,-7 0 1-16,-6 0 0 15,-12 0-2-15,-1 0-2 16,-6 0-7-16,-3 9-43 16,0 2-37-16,-1 2-128 15</inkml:trace>
  <inkml:trace contextRef="#ctx0" brushRef="#br0" timeOffset="-297103.72">26420 4102 597 0,'10'0'19'0,"1"0"-19"16,-5 0 0-16,-6 0-2 0,-3 0-32 15,-12 0-99-15,-3 0 1 16,-2-9 22-16</inkml:trace>
  <inkml:trace contextRef="#ctx0" brushRef="#br0" timeOffset="-296494.49">26995 4023 552 0,'21'-10'17'16,"6"-1"-15"-16,3 1 12 0,-1 0 3 15,2 0-7-15,2 0-8 16,-2 3 0-16,3-3-3 16,-1 3-5-16,0-2-1 15,1 1-7-15,-7 1-1 16,-4 5 4-16,-2 2 4 0,-6 0 5 16,-2 12 0-16,-9 13-1 15,-3 11-1-15,-1 11 1 16,-4 8 3-16,-10 7 0 15,-2 5 0-15,-2-3 0 16,3 0 1-16,1-6 0 0,5-8-1 16,1-9 0-16,2-11 1 15,2-10-1-15,2-6-1 16,1-7 1-16,1-5-6 16,0-2-28-16,2-3-28 15,13-10-14-15,4-7-139 0</inkml:trace>
  <inkml:trace contextRef="#ctx0" brushRef="#br0" timeOffset="-296117.51">27846 4105 244 0,'16'-18'143'15,"-3"4"-117"-15,-5 2 5 16,-5 7-7-16,-3 2-6 0,-5 3-21 15,-12 10-13-15,-6 11 6 16,-10 13 8-16,-2 12 7 16,3 12-3-16,9 7-1 15,8 8-1-15,12-1 1 16,6-7 2-16,14-9-5 0,9-18-3 16,3-15 17-16,2-19 40 15,1-15 5-15,0-29-38 16,0-14-15-16,-5-14-5 15,-5-3 2-15,-7 0-4 16,-9 8 2-16,-6 12 0 0,-2 10-3 16,-13 7 1-16,-8 11-4 15,-5 2-10-15,-5 8-8 16,-4 2-14-16,-1 7-25 16,5 4-33-16,15 0-35 15</inkml:trace>
  <inkml:trace contextRef="#ctx0" brushRef="#br0" timeOffset="-295789.46">28400 3996 448 0,'7'10'14'0,"-7"8"-13"16,-3 14-17-16,-22 12 11 15,-3 14 4-15,-1 10 5 16,-1 2-1-16,10 2-2 0,14-9-1 16,6-9 3-16,15-12-1 15,9-15 0-15,9-14 8 16,2-13 29-16,1-25 2 16,-2-18-11-16,-8-17-34 15,-3-6 4-15,-11-4 4 0,-8 3-4 16,-4 9 0-16,-6 9-5 15,-12 11-2-15,-6 8-15 16,-7 6-20-16,-7 1-21 16,-2 5-20-16,-2 1-29 15,9 2-130-15</inkml:trace>
  <inkml:trace contextRef="#ctx0" brushRef="#br0" timeOffset="-295398.941">29357 3763 407 0,'14'21'2'16,"1"6"-2"-16,-1 11-2 15,-3 11 11-15,-3 12 1 16,-3 9-7-16,-1 4 0 15,-4 2-1-15,0-5-1 0,1-4-1 16,1-10 1-16,1-10-1 16,1-13-23-16,4-14-22 15,4-15-39-15,5-8-48 16</inkml:trace>
  <inkml:trace contextRef="#ctx0" brushRef="#br0" timeOffset="-295164.62">29644 3735 420 0,'2'24'80'16,"13"10"-75"-16,6 16-7 15,-1 12 4-15,3 12 2 16,1 4-6-16,0 2 1 0,-3-11 6 15,-4-9-7-15,-5-15-8 16,-10-15-66-16,-2-19-34 16,-4-11 0-16,-12-21-37 15</inkml:trace>
  <inkml:trace contextRef="#ctx0" brushRef="#br0" timeOffset="-295055.27">29660 4087 178 0,'-17'-6'43'0,"-3"6"-39"16,0 0 13-16,-8 6 15 15,-4 10-12-15,-2 4-6 16,-3 2-9-16,2 1-1 0,2-2-4 16,10-8-51-16,10-13-115 15</inkml:trace>
  <inkml:trace contextRef="#ctx0" brushRef="#br0" timeOffset="-294727.22">29777 4005 448 0,'53'-3'17'16,"5"-4"2"-16,3 1 0 15,-1 3 2-15,0-1-9 16,-10 1-7-16,-7 3-1 0,-7 0-2 16,-12 12-3-16,-8 11-4 15,-13 13-3-15,-3 13-4 16,-11 10 3-16,-11 8 1 15,-13 1-34-15,1 0 9 16,-3-6-5-16,7-12 10 0,8-10 17 16,12-13 11-16,10-8 2 15,16-11 77-15,14-6-1 16,10-2-44-16,6 0-25 16,3-5-8-16,-1-9 5 15,-3-6-16-15,-1-5-69 0,-11-4-48 16,-4 1-92-16</inkml:trace>
  <inkml:trace contextRef="#ctx0" brushRef="#br0" timeOffset="-294586.63">30318 4321 72 0,'-35'15'167'16,"0"2"-165"-16,-5 0 6 15,-11 0 8-15,-7-2-10 16,-8-5-3-16,-1-5-9 15,2-5-80-15</inkml:trace>
  <inkml:trace contextRef="#ctx0" brushRef="#br0" timeOffset="-275924.84">31583 11524 120 0,'26'38'189'0,"8"-7"-148"16,2-5 6-16,-7-8-11 0,-5-8 18 16,-5-10 5-16,-4-10-16 15,-1-10-31-15,-2-6-15 16,1-1 4-16,-5-2 1 16,-1 5-2-16,-3 4-11 15,-4 1-12-15,0 4-16 0,-6 2-15 16,-7 6-17-16,-8 3 6 15,-1 4 11-15,-1 0-2 16,1 9 8-16,4 10 19 16,10 1 12-16,8 4 19 15,10 0 32-15,19 0 39 16,10-8-13-16,4-5 4 0,0-8 2 16,-2-3-15-16,-10-18-25 15,-13-12-8-15,-9-11-11 16,-9-2-32-16,-11-4-18 15,-9 3 19-15,-9 4 23 16,-3 9 2-16,-3 11-1 0,0 6-3 16,-3 11-4-16,1 3 0 15,2 16 0-15,6 8 3 16,10 6 2-16,16 7 0 16,6 0-1-16,28-2 17 15,15-5-3-15,12-10 11 0,9-12 9 16,0-8-7-16,-1-21-12 15,-7-14-5-15,-8-14-1 16,-12-7-5-16,-8-6-9 16,-9 1-29-16,-9 3 8 15,-8 4 24-15,-5 10 4 0,-1 7 10 16,-20 10-6-16,-7 7-4 16,-15 9 1-16,-11 10-2 15,-10 2 0-15,-5 20-20 16,9 12-14-16,15 8-6 15,23 7 18-15,22 2 15 0,31-4 5 16,29-6 15-16,16-11 30 16,8-10 8-16,1-15-19 15,-1-8 0-15,-12-23-9 16,-10-16-11-16,-12-12-15 16,-12-8-4-16,-12-5-15 0,-12 1-1 15,-7 8 12-15,-7 6 6 16,-3 8 9-16,-15 9-2 15,-9 8-3-15,-12 8-2 16,-11 7 5-16,-7 13-2 16,-8 0-3-16,1 22-16 15,4 17-15-15,15 15-2 0,20 10 27 16,20 7 8-16,18 6 9 16,27-3 11-16,16-8 6 15,10-12 8-15,1-17-7 16,2-14 6-16,-3-20 4 15,-5-12-5-15,-5-24-10 0,-10-15-2 16,-6-13-19-16,-8-7 5 16,-9-1-4-16,-9 2 0 15,-10 4 0-15,-4 9 0 16,-5 9-1-16,-13 8-2 16,-5 7 6-16,-8 9-3 0,-9 9 0 15,-9 8-1-15,-8 4 0 16,-1 20-12-16,1 19-9 15,11 14-6-15,17 14 1 16,22 5 11-16,19 8 10 16,31-2 5-16,21-7 5 0,12-10 10 15,6-17 21-15,1-17 11 16,-8-18 15-16,-8-11-14 16,-12-26-17-16,-12-9-15 15,-11-8-12-15,-11 1-3 16,-11 4-1-16,-10 6-1 0,-3 11 0 15,-17 7-19-15,-12 11-12 16,-10 5-2-16,-7 1-16 16,-2 12-42-16,6-3-76 15</inkml:trace>
  <inkml:trace contextRef="#ctx0" brushRef="#br0" timeOffset="-275104.79">32754 11860 150 0,'18'7'186'16,"6"0"-181"-16,6-1 4 15,1 1 34-15,2-4-3 0,0-3-19 16,-2 0 6-16,-2-12 11 16,-5-9-5-16,-5-7-21 15,-6-8-4-15,-5-6 1 16,-4-4-4-16,-4-1 0 0,0-1 0 16,0 3-3-16,-6-1-1 15,-1 2 0-15,1 2-1 16,-2-1 0-16,2-1 0 15,3-3 0-15,3 0 1 0,0-1 0 16,3-2 2-16,8 2-1 16,4 0 2-16,4 2-2 0,1 5-3 15,2 6-1-15,1 5 0 16,0 4 2-16,-1 11-3 16,0 8-4-16,0 7-1 15,0 14 0-15,-1 17-7 16,2 13-5-16,-1 11 10 0,0 11-8 15,-2 3-12-15,-4 2 4 16,1-4 16-16,-2-9 8 16,-2-5 2-16,-2-11 1 15,-2-6 4-15,-3-8 9 16,-4-5 4-16,-2-2 0 0,-2 1 3 16,-11-4-8-16,-1-1-1 15,-3 2-4-15,3-2-4 16,2-3-2-16,6 0-1 15,6-2-3-15,4-1-3 16,20-1 8-16,8-3-1 0,10-4-18 16,8-3-13-16,5 0 18 15,-2-10 11-15,-3-4-1 16,-5-1 1-16,-8 4 0 16,-7 2 0-16,-11 4-10 15,-9 5-34-15,-8 0-29 16,-2 0 8-16,-13 0-26 0</inkml:trace>
  <inkml:trace contextRef="#ctx0" brushRef="#br0" timeOffset="-195020.6">22938 14786 436 0,'1'1'96'0,"4"1"-84"16,0 1-2-16,-3 0 11 16,0 2-8-16,0 2-11 0,-2 2-2 15,0 5 0-15,0 3 0 16,0 2 0-16,0 5 0 15,0 1 1-15,0 6 0 16,0 2-1-16,0 1 2 16,0 4 0-16,0 2 4 15,3 3 2-15,0 2-1 0,0-1 3 16,-1 3 0-16,1-1 2 16,-1 0-3-16,-2-1 2 15,2-4-3-15,-1-2-2 16,2-3-3-16,-1-2-2 15,1-4-1-15,1-2 0 0,-2-5-1 16,2 1-4-16,0-5-12 16,0-2-9-16,-1-4-5 15,3-2-9-15,0-4-19 16,6-3-20-16,-1-4-37 16,5 0-40-16</inkml:trace>
  <inkml:trace contextRef="#ctx0" brushRef="#br0" timeOffset="-194192.68">23742 14611 280 0,'0'0'40'0,"0"0"-22"0,0 0-4 16,0 0-5-16,-5 10 8 15,1 3-8-15,-3 4 0 16,-2 4-6-16,0 3 0 15,1 3 0-15,-3 0-1 0,4 0 0 16,0 0 12-16,3-5 14 16,0-1 5-16,3-3-2 15,0 0-4-15,1-3-8 16,0 1-9-16,2-2 1 16,9-1 2-16,4-2 1 15,7 0 1-15,5-5 0 0,5 1-6 16,3-3-6-16,0-2-1 15,-1-2-1-15,-1 0 0 16,-1 0 0-16,-3 4-1 16,-4 3-1-16,0 7 0 15,-3 8-1-15,-9 6 0 0,-7 9-1 16,-6 7-1-16,-3 7 2 16,-13 3 0-16,-10 0-6 15,-4 0-1-15,-2-3-1 16,1-5-7-16,2-10-41 15,4-7 12-15,5-11-10 0,5-12-11 16,4-6-18-16,3-14-51 16</inkml:trace>
  <inkml:trace contextRef="#ctx0" brushRef="#br0" timeOffset="-193911.5">23665 14730 288 0,'22'-11'337'16,"6"-6"-310"-16,2-3-4 15,9-3 13-15,3-2 3 16,3 0-27-16,6-1-7 0,4 0-3 15,3 0-3-15,7 3-3 16,-2 1-13-16,3 7-13 16,0 3-4-16,0 4-12 15,-6 8-11-15,-2 0-42 16,-3 12-52-16,-6 7-110 16</inkml:trace>
  <inkml:trace contextRef="#ctx0" brushRef="#br0" timeOffset="-192005.71">24810 14736 618 0,'11'-8'37'0,"5"-8"-12"16,5-5-9-16,5 1 2 15,-1 0 1-15,6 0-17 16,4 0-3-16,4 3-3 16,4 6-7-16,-2 4-9 15,0 7-3-15,-2 0 2 16,-4 17 1-16,-6 11 2 0,-7 12 3 16,-8 7-8-16,-10 9 11 15,-4 6 6-15,-21 0 2 16,-7-2 0-16,-8-6 0 15,-4-5 5-15,-3-9 1 16,-1-6-1-16,8-5 11 0,2-6 8 16,8-4-2-16,5-3-5 15,8-3-2-15,2-5-6 16,7 0 0-16,3 0-3 16,1-3-1-16,0 1 0 15,14 0 1-15,5 1 1 0,7 1-2 16,7-2 1-16,6 0-1 15,2-2 4-15,2 3-4 16,2 1-2-16,-1-1 1 16,-4 1-1-16,1 1 0 15,-1-1-8-15,-2-1-6 0,1-1-16 16,0-1-16-16,0-2-33 16,2-3-31-16,0 0-45 15</inkml:trace>
  <inkml:trace contextRef="#ctx0" brushRef="#br0" timeOffset="-191599.56">26269 14671 490 0,'-7'-30'32'0,"-10"7"-18"16,-12 9-9-16,-10 10 1 0,-9 5-6 15,-5 26-2-15,-4 16 2 16,1 15-3-16,7 9-11 16,16 5-19-16,17 1 13 15,16-2 4-15,23-8 23 16,22-10 35-16,15-10 9 15,11-13 7-15,1-13-12 0,-8-17-16 16,-5-12-9-16,-12-29 8 16,-12-16-9-16,-15-12-18 15,-13-7 0-15,-7-1-13 16,-18 4-4-16,-13 10 4 16,-11 11 0-16,-5 16-13 0,-7 8-7 15,-5 10-9-15,4 10-26 16,7 7-35-16,16 1-59 15</inkml:trace>
  <inkml:trace contextRef="#ctx0" brushRef="#br0" timeOffset="-191275.56">26956 14529 543 0,'0'0'26'0,"-6"11"-19"16,-13 17-14-16,-13 14 6 15,-2 13 4-15,0 16-3 16,14 9 1-16,10 1 0 0,11-9 0 0,24-8 2 0,10-20 1 16,3-16 33-16,-1-20 16 31,-4-11-6-31,-6-26-11 15,-7-15-22-15,-4-7-13 0,-6-9-1 16,-8 0-7-16,-2 7 2 16,-2 5-7-16,-10 9-9 15,-3 11-6-15,-8 6-12 16,-4 7-16-16,-4 5-44 0,4 0-72 0</inkml:trace>
  <inkml:trace contextRef="#ctx0" brushRef="#br0" timeOffset="-190697.571">27750 14434 306 0,'23'18'243'0,"-5"6"-223"0,-3 13-18 16,-6 18-1-16,-9 16 13 15,0 18-6-15,-14 10-3 16,-6 12-1-16,0-3-1 16,1-7-2-16,2-11 0 15,8-11 1-15,2-18 0 0,4-16 1 16,3-15-1-16,0-12-1 16,0-13-2-16,4-8 0 15,5-27-17-15,6-13-36 16,-2-12-22-16,3-15 32 0,-2-11 44 15,-3-7 5-15,-3-2-1 16,-3-3-3-16,-5 2-1 16,0 5-1-16,-2 9 1 15,-5 10 0-15,2 10 1 16,3 16 5-16,2 10 1 16,0 11 5-16,2 11 2 0,12 9-2 15,6 8-11-15,8 20-3 16,9 14 0-16,11 13 2 15,9 10 0-15,6 6 1 16,5 1 0-16,-1-2 2 16,-6-9 7-16,-11-7 15 0,-11-11-10 15,-13-12-11-15,-14-10-3 16,-12-8-3-16,-7-9-7 16,-17-4 1-16,-11 0 16 15,-8-10 0-15,-11 0-1 16,-4-1-2-16,-7 1-4 15,-1 4-2-15,-3 5 0 0,2 1-38 16,6 0-96-16,-1 0-190 16</inkml:trace>
  <inkml:trace contextRef="#ctx0" brushRef="#br0" timeOffset="-165250.63">25944 5170 199 0,'-3'0'99'15,"-2"-7"-39"-15,1-1-13 16,2 2-15-16,0-1-12 16,2 2-5-16,0 0-4 15,0 1-7-15,0 0-1 16,6 1-2-16,5 3-1 0,6 0 2 16,3 0-4-16,2 0 1 15,7 0 0-15,6 0-1 16,6 1 6-16,6 1-3 15,7-2-1-15,6 0-6 16,5 0 15-16,4 0-14 0,5 0 8 16,-1-2-1-16,-1 1-2 15,-1 0-8-15,-5 1-1 16,-4 0-7-16,-6 0-17 16,-11 2-40-16,-10 1-30 15,-11-3-92-15</inkml:trace>
  <inkml:trace contextRef="#ctx0" brushRef="#br0" timeOffset="-164938.21">26265 5423 465 0,'50'0'7'0,"0"-5"24"15,9 0-20-15,0 4-8 0,3 1-3 16,3 0 0-16,2 0-5 15,5 3-19-15,1 2-19 16,-4-2-22-16,-6-1-32 16,-3-2-46-16</inkml:trace>
  <inkml:trace contextRef="#ctx0" brushRef="#br0" timeOffset="-160095.63">28270 3978 248 0,'2'-5'32'0,"3"1"-14"15,0 3-7-15,2 1-8 16,-1 0-5-16,-3 0 3 0,1 0-5 16,2 6-6-16,-4 1-6 15,2-1-1-15,-1 2 11 16,4 0 5-16,-5 1 2 16,2 1 1-16,1 2 2 15,-1 0 1-15,0 6 0 0,1 2-2 16,2 1 0-16,-1 5-2 15,1 0 0-15,2 2 0 16,-2 3-1-16,0-2 0 16,-2-1 0-16,-2-5 1 15,-2 1-2-15,-1-3 0 0,0-1 1 16,0-1 5-16,-2-1-1 16,0-2 0-16,-2 4 0 15,3-1-1-15,1 1 0 16,0-1-1-16,0-1-1 15,0-1 0-15,0-1-1 16,0-3 0-16,0-5 0 0,0-3 1 16,0-1-1-16,0-4 5 15,0 0 12-15,0-4 26 16,0-9-4-16,0-4-39 16,0-5-3-16,0-3 14 15,0-1-4-15,0-1 2 0,4-1-2 16,1 2 0-16,4-2-3 15,0 2 0-15,-1-2-2 16,1 1-2-16,0 0 0 16,-1 1 0-16,0 2 0 15,-3 4 1-15,0 3-1 0,0 4 0 16,-4 5-1-16,0 4 1 16,0 2 0-16,-1 2-7 15,0 2-3-15,0 13-17 16,0 8 23-16,0 8 3 15,-3 6 0-15,-4 6 1 0,0 5 0 16,-4 3 1-16,-2-4-1 16,-2 1 0-16,-1-5-2 15,1-6-3-15,1-6 2 16,1-8-14-16,2-7 15 16,3-7 4-16,3-3-1 0,2-4 3 15,-3-2 12-15,2-6 22 16,-1-10-7-16,-2-3-22 15,3-6 4-15,-1-2 4 16,3-3-11-16,2-1-1 16,0 1-1-16,0-2-5 0,5-1 0 15,3-2 1-15,2-1-16 16,0-1 3-16,-1 0 3 16,1 3 6-16,-1 3 4 15,-3 4-1-15,1 4-2 16,-2 6 0-16,-1 4 3 15,0 7-1-15,-4 0 1 0,0 5-2 16,0 1-9-16,0 3-12 16,0 10-9-16,0 7 31 15,0 10 2-15,0 5-2 16,-6 5 2-16,2 4-1 0,-4 0 1 16,2 0 0-16,-1-2-1 15,1-6 0-15,0-3 0 16,2-6 0-16,0-6 0 15,2-5 0-15,2-5 0 16,-1-5 0-16,1-2 0 0,-2-2 2 16,2-2 2-16,0-2 17 15,-4-12 13-15,0-6-15 16,1-8-18-16,-4-6 0 16,2-5-1-16,2 0 2 15,3-3-2-15,0 1 1 16,0 0-5-16,6-2-3 0,4 2-1 15,0 1 2-15,-2 3 0 16,2 5-2-16,-3 1 5 16,-2 5 3-16,-2 6 0 15,-2 6-3-15,0 1 2 16,-1 8 4-16,0 3-2 0,0 2-1 16,0 0-4-16,-2 0-12 15,-2 7 4-15,-4 9 9 16,0 2-1-16,2 8 2 15,1 2 0-15,-1 6 1 16,3 2 1-16,2 5 0 0,0 0 2 16,1 3-3-16,0 2 1 15,0-1 1-15,0-1-1 16,0-1 0-16,0-5 0 16,0-4 0-16,0-3-4 15,0-9-4-15,0-5 5 0,-2-6 0 16,0-4-4-16,2-4 5 15,0-3 7-15,-3-1 19 16,3-12 17-16,-2-7-30 16,2-6-7-16,0-5-3 15,0-4 0-15,0-2 0 0,5-3 0 16,0-3 0-16,3-2-1 16,-1 1 0-16,2-4-2 15,-2 1-5-15,1 4-4 16,-3 2-12-16,1 1 11 15,-2 6 8-15,-2 4 3 0,-2 3-1 16,0 7-1-16,0 3 3 16,0 4 3-16,0 5 0 15,0 5 3-15,0 2-4 16,0 1-6-16,0 1-6 16,0 10-7-16,2 8 13 0,0 5 4 15,2 9-2-15,0 5 5 16,0 6-2-16,1 5-1 15,-2 3 0-15,-1-1-1 16,-2-1-6-16,0-3 0 16,0-7 1-16,0-5 2 15,0-8 1-15,-2-6 0 0,1-8 2 16,-1-2 0-16,0-5-1 16,1-2 1-16,0-3 0 15,0-1 0-15,-2 0 0 16,-2 0-13-16,-3 0-49 15,-1-1-19-15,0-6-98 0</inkml:trace>
  <inkml:trace contextRef="#ctx0" brushRef="#br0" timeOffset="-152308.83">27910 5017 375 0,'2'3'19'0,"0"-3"-10"16,-2 0-6-16,0 0-6 15,0 5-7-15,-1 1-8 16,-4 2 4-16,-1 1-2 0,-1 0-7 16,1 0 7-16,1-1 2 15,2-1 1-15,-1-1 8 16,4-2 1-16,0 2-2 16,0-3 6-16,0-1 4 0,0 0 8 15,4-1 2-15,-1 1 3 16,-1-1 10-16,-2-1 0 15,3 0-2-15,-3 0-4 16,0 0-3-16,0 0-10 16,0 0-2-16,0 0-6 0,0 0-2 15,0 3-3-15,0 0-2 16,0 1 1-16,0 2 0 16,0 1 2-16,-4 0-2 15,2 4 2-15,-3-1 2 16,1 2 3-16,0 2-1 15,0 3 0-15,-1 1 0 0,-2 4-1 16,0 3 2-16,1 4 0 16,0 2 4-16,0 3-1 15,-2 0-1-15,3-1-1 16,3-1-1-16,-4-3-1 16,2-5 1-16,3-5 0 0,0-2-1 15,1-6 0-15,-1-5 0 16,1-2 2-16,0-1-4 15,0-2-4-15,-2 0-6 16,0 2-27-16,0-1-23 16,2-1 0-16,0-1-81 0</inkml:trace>
  <inkml:trace contextRef="#ctx0" brushRef="#br0" timeOffset="-151808.95">28163 5049 416 0,'-2'1'55'16,"2"-1"-46"-16,0 0-1 0,0 4-11 16,0 6-6-16,0 4 15 15,0 5-8-15,0 1-3 16,-1 1 10-16,-3 0-12 16,-1-1-1-16,0-3 6 15,2-4-4-15,-1-1 2 16,2-4 6-16,2 1-1 0,0-2-5 15,0 1 3-15,0-1 1 16,0 0 0-16,1 0 3 16,4-1 3-16,0 0-4 15,0-1 2-15,0-3 3 16,-1-1 1-16,0 1-2 0,2-2 7 16,-3 0 5-16,3-3 0 15,1-4-11-15,4-2-4 16,-3-1-4-16,1 2-12 15,0-2-13-15,1 3-25 16,-1 1-40-16,-3-1-39 0,-1 1-55 16</inkml:trace>
  <inkml:trace contextRef="#ctx0" brushRef="#br0" timeOffset="-151230.97">28150 5274 231 0,'6'0'23'0,"-2"0"3"0,1 0 3 15,0-1-8-15,-2-2-8 16,1 3-10-16,1 0-1 16,1 0-2-16,-1 0-1 15,2 0-7-15,0 6-4 16,1-2 4-16,0 2 7 15,1 0 0-15,3-1 2 0,-1-2 0 16,4 0 3-16,1-2 4 16,1-1 2-16,4 0 5 15,-3 0 6-15,0 0 1 16,0-6-4-16,-1 1-10 16,1-1-4-16,-3 1-4 0,0-1-2 15,2-3-25-15,-2-5-32 16,0-3-35-16,1-6-153 15</inkml:trace>
  <inkml:trace contextRef="#ctx0" brushRef="#br0" timeOffset="-150981.03">28456 5002 354 0,'-3'11'20'0,"2"5"-5"0,1 4 18 15,0 8 1-15,0 6 3 16,0 7-16-16,0 3-13 16,6 0 3-16,-1 3-6 15,1-3-8-15,-1-1 8 16,-4-1-5-16,-1-3-12 0,0-2-5 16,0-3-23-16,0-3-2 15,-5-2-9-15,1-4-22 16,0-9 4-16,-1-8-55 15</inkml:trace>
  <inkml:trace contextRef="#ctx0" brushRef="#br0" timeOffset="-150403.041">27683 4989 452 0,'3'-4'5'16,"2"-1"6"-16,-4 5-4 16,0 0-5-16,-1 12-6 15,0 6-1-15,0 11 2 0,0 3 4 16,0 7-2-16,-1 1-5 15,-2-1-3-15,-4-3-10 16,3-6 7-16,0-6 6 16,2-6 4-16,-1-4 2 15,3-7 0-15,-2-1 1 0,2-3-1 16,0-2 5-16,0-1 7 16,3 0 6-16,7 1 2 15,2-1-6-15,4 0-3 16,5 0-7-16,-2 0-3 15,5 0 1-15,0-2-2 0,0-1 0 16,-1 0-7-16,-2-1-13 16,0 2-12-16,0 1-28 15,-2 0-30-15,1 1-50 16</inkml:trace>
  <inkml:trace contextRef="#ctx0" brushRef="#br0" timeOffset="-149840.68">29171 5074 322 0,'-9'-11'19'0,"-1"0"1"16,-3 5-15-16,-4 4-1 16,-8 2 0-16,-3 10-5 0,-1 13-1 15,-1 4 1-15,-3 13 2 16,7 5 1-16,5 8 0 16,7 2-1-16,8 2 0 15,6 0 2-15,7-5 4 16,14-3 2-16,7-11-4 0,4-7 3 15,1-12-1-15,2-11 9 16,-3-8 9-16,-5-22-1 16,-4-11-13-16,-4-11-8 15,-7-6-5-15,-6-5 1 16,-2 1-3-16,-4 8-7 16,0 5-7-16,-4 5 6 0,-4 8 7 15,1 4-1-15,-1 6-10 16,-6 3-5-16,1 3-15 15,-2 0-36-15,1 3-23 16</inkml:trace>
  <inkml:trace contextRef="#ctx0" brushRef="#br0" timeOffset="-149356.42">29324 5013 367 0,'11'7'29'0,"0"5"-17"16,-3 5-14-16,-1 8-3 0,0 5 14 16,-4 3 0-16,0 1-8 15,0-3 3-15,1-4-3 16,-1-6 0-16,1-4 6 15,5-5 4-15,-2-7 7 16,4-5 4-16,4 0 16 0,1-17-13 16,3-7-14-16,-2-6-25 15,1-7-10-15,-2-2-1 16,-2-1-10-16,-3 0-8 16,0 7-4-16,-1 4 22 15,-5 5 15-15,1 8 10 0,-3 7 9 16,1 9 26-16,0 2-16 15,1 20-24-15,-2 13 4 16,3 12 8-16,2 12 24 16,2 8-1-16,-4 2-10 15,1-3-11-15,-1-4-5 0,-1-8-2 16,-1-8-2-16,-2-11 1 16,-1-5-6-16,-1-7-17 15,0-5-21-15,2-6-28 16,5-7-34-16</inkml:trace>
  <inkml:trace contextRef="#ctx0" brushRef="#br0" timeOffset="-149122.1">30108 5489 694 0,'8'0'4'0,"1"-7"-6"16,-6 4-3-16,-3 1-5 16,0 2-47-16,-2-2-64 15,-3-2-52-15,5-6-19 16</inkml:trace>
  <inkml:trace contextRef="#ctx0" brushRef="#br0" timeOffset="-148590.99">30678 5043 537 0,'0'-33'2'16,"0"0"-2"-16,-16 3 1 16,-9 8 1-16,-8 6-3 15,-6 6-5-15,-7 9 4 16,-2 1 1-16,0 16-6 0,0 9 3 15,4 9-3-15,7 6-17 16,9 1 5-16,13 7 11 16,13-2 2-16,6-5 4 15,21-2 10-15,7-8-2 16,4-8 1-16,2-9 6 16,-3-13-6-16,-2-1 1 0,-5-20 20 15,-5-8-11-15,-2-5-15 16,-4-4-2-16,-5 3 3 15,-2 7 0-15,-2 7-6 16,-4 6 4-16,0 7 1 16,-3 7-7-16,2 4-4 0,1 19-1 15,1 11 10-15,2 9 0 16,1 10 1-16,0 7-1 16,2 3 0-16,1-2-2 15,1-2-32-15,2-5-19 16,-1-8-32-16,0-12-13 0,4-10-55 15</inkml:trace>
  <inkml:trace contextRef="#ctx0" brushRef="#br0" timeOffset="-145966.62">31787 4837 386 0,'-1'4'73'16,"1"-2"-72"-16,0 3-1 15,0 2 2-15,0 2-5 0,0 4 3 16,2 1 3-16,1 0-6 16,0 2 1-16,0-1 5 15,0-3-4-15,-3-4-7 16,1-1-1-16,-1-4 2 0,0-3 3 15,-4-3 11-15,-2-8 28 16,-1-6 1-16,2-4 6 16,1 2 4-16,2-2-15 15,2 2-5-15,0 0-14 16,0 3-7-16,4 0-4 0,1 2-2 16,3 1-6-16,2 2-26 15,3 1-26-15,8 1-22 16,8 4-42-16,8-1-95 15</inkml:trace>
  <inkml:trace contextRef="#ctx0" brushRef="#br0" timeOffset="-145326.151">32181 4735 317 0,'-6'0'49'16,"-3"3"-54"-16,2 6-8 0,-4 3 23 15,-3 4 6-15,-1 6-1 16,1 2-4-16,3 5-4 16,4 0-3-16,4-3 0 15,3 0-2-15,0-5 6 16,2-10 0-16,9-6 32 0,1-5 15 16,1-9-20-16,0-11-24 15,1-2-15-15,-2-3-2 16,-3 1 5-16,-3 6 2 15,-2 5-3-15,-2 6 4 16,-2 3-4-16,2 4-10 0,2 0-30 16,1 11-29-16,8 7 49 15,2 2 21-15,5 0-34 16,4-1-38-16,3-9 35 16,4-9 37-16,-3-1 13 15,2-16 6-15,-1-9 8 0,-3-5 10 16,-5-3-22-16,-6 1-3 15,-3 2-13-15,-7 3 16 16,-2 8 6-16,-3 5 4 16,-4 4-13-16,-11 7-11 15,-4 3-8-15,-5 3 2 0,-2 10 2 16,2 7 2-16,7 7 1 16,11 4 1-16,6 2-1 15,14-5 14-15,14-6 8 16,4-8 34-16,1-14 10 15,-3-7-21-15,-8-20-37 0,-9-9-11 16,-10-4-5-16,-3-4 1 16,-12 2 3-16,-8 6-5 15,-2 5-5-15,-2 8 6 16,2 9-4-16,6 7-8 16,3 7 9-16,10 4-6 0,3 19-3 15,23 8 25-15,11 8 16 16,11 3-17-16,8-4-37 15,1-13-81-15,0-15-34 16</inkml:trace>
  <inkml:trace contextRef="#ctx0" brushRef="#br0" timeOffset="-145123.081">32787 4211 387 0,'0'2'103'0,"0"24"-74"15,0 19-30-15,-6 21 12 0,-7 23 4 16,-5 18-5-16,-5 13-3 16,-11 8-4-16,-4 1-4 15,-1-5-16-15,3-12-22 16,-1-11-19-16,9-16-1 16,10-14-20-16,11-17-27 0,7-15-83 15</inkml:trace>
  <inkml:trace contextRef="#ctx0" brushRef="#br0" timeOffset="-144763.79">32931 4857 483 0,'0'1'8'0,"0"16"-23"0,-11 12 2 15,-8 9 16-15,-3 9-2 16,-2-2 1-16,4-1 4 16,2-11 1-16,4-6 1 15,6-10 6-15,5-8 0 16,3-1 1-16,2-5 19 0,14 1 17 16,4 2-34-16,7-2-16 15,4 6-2-15,3 2-10 16,-3 6 0-16,-1 5 9 15,-4 9-2-15,-6 5 0 16,-6 3 3-16,-10 4 1 16,-4 0-1-16,-9-3-3 0,-16-4-3 15,-12-3-13-15,-11-4-26 16,-6-3-31-16,2-4-53 16,1-2-99-16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B0AB98-EF66-4D1A-9E78-9FBD453E9B25}"/>
              </a:ext>
            </a:extLst>
          </p:cNvPr>
          <p:cNvSpPr/>
          <p:nvPr userDrawn="1"/>
        </p:nvSpPr>
        <p:spPr bwMode="auto">
          <a:xfrm>
            <a:off x="0" y="6858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CBCCD-32E9-4C7F-9F65-C7539BE5EB9D}"/>
              </a:ext>
            </a:extLst>
          </p:cNvPr>
          <p:cNvSpPr/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7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3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51" r:id="rId5"/>
    <p:sldLayoutId id="2147483752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5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NUL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75DB72C1-D6BC-472A-AD22-FE5F893F713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ECEN 616, Fall 2022</a:t>
            </a:r>
            <a:br>
              <a:rPr lang="en-US" dirty="0"/>
            </a:br>
            <a:r>
              <a:rPr lang="en-US" dirty="0"/>
              <a:t> Electromagnetic Transients in Power Systems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A47833BC-59BF-4589-8F63-4B78F549516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988046D-9AFC-4904-93A7-742468CE46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Examples 2-7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0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DA7F-97D0-CF2C-B707-C735D1C5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EMTP Version of Example 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AC90CD-A013-8E98-BD48-0D83B225D9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Let's use V=100 kV,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m:rPr>
                        <m:nor/>
                      </m:rPr>
                      <a:rPr lang="en-US" smtClean="0"/>
                      <m:t>Hz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nor/>
                      </m:rPr>
                      <a:rPr lang="en-US" smtClean="0"/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Steady-state current is 26.5 A</a:t>
                </a:r>
              </a:p>
              <a:p>
                <a:r>
                  <a:rPr lang="en-US" dirty="0"/>
                  <a:t>EMTP ac source is cosine-based, not sine-based</a:t>
                </a:r>
              </a:p>
              <a:p>
                <a:r>
                  <a:rPr lang="en-US" dirty="0"/>
                  <a:t>This means the time constant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Ideal closing angle would be about 89.2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with sine function, with cosine it is about -0.8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AC90CD-A013-8E98-BD48-0D83B225D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9CC5148-5D3E-2AF4-3391-DC6DF74F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447800"/>
            <a:ext cx="218899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1C9FB-AA02-4542-EC34-C691FCE8D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8600"/>
            <a:ext cx="4591050" cy="2676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C430D8-AA78-AC32-E4A0-5C2B6ADD1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038600"/>
            <a:ext cx="4572000" cy="266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2EFA1F-B74A-18B4-5ED6-EF42A25C75B7}"/>
              </a:ext>
            </a:extLst>
          </p:cNvPr>
          <p:cNvSpPr txBox="1"/>
          <p:nvPr/>
        </p:nvSpPr>
        <p:spPr>
          <a:xfrm>
            <a:off x="5105400" y="4343400"/>
            <a:ext cx="1981200" cy="201285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Left: ideal closing angle</a:t>
            </a:r>
          </a:p>
          <a:p>
            <a:pPr algn="l"/>
            <a:r>
              <a:rPr lang="en-US" sz="2400" dirty="0">
                <a:latin typeface="+mj-lt"/>
              </a:rPr>
              <a:t>Right: worst-case closing angle</a:t>
            </a:r>
          </a:p>
        </p:txBody>
      </p:sp>
    </p:spTree>
    <p:extLst>
      <p:ext uri="{BB962C8B-B14F-4D97-AF65-F5344CB8AC3E}">
        <p14:creationId xmlns:p14="http://schemas.microsoft.com/office/powerpoint/2010/main" val="222579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DCA3-C75E-497D-562D-CD4F116F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DB565C-2DAE-7113-9E05-CAF85630131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010400" cy="5181600"/>
              </a:xfrm>
            </p:spPr>
            <p:txBody>
              <a:bodyPr/>
              <a:lstStyle/>
              <a:p>
                <a:r>
                  <a:rPr lang="en-US" dirty="0"/>
                  <a:t>Start with the problem of switching in C1</a:t>
                </a:r>
              </a:p>
              <a:p>
                <a:pPr lvl="1"/>
                <a:r>
                  <a:rPr lang="en-US" dirty="0"/>
                  <a:t>Draw an equivalent circuit (below)</a:t>
                </a:r>
              </a:p>
              <a:p>
                <a:pPr lvl="2"/>
                <a:r>
                  <a:rPr lang="en-US" dirty="0"/>
                  <a:t>V = 34.5 kV (changed from document)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34500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×25=0.797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34500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18000000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=66.13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=40.1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 the pre-transient steady-state condition. No load is given,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Particular solution.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=306∠(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+90°)</m:t>
                    </m:r>
                  </m:oMath>
                </a14:m>
                <a:r>
                  <a:rPr lang="en-US" dirty="0"/>
                  <a:t> A</a:t>
                </a:r>
              </a:p>
              <a:p>
                <a:pPr lvl="1"/>
                <a:r>
                  <a:rPr lang="en-US" dirty="0"/>
                  <a:t>Differential equation: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solve with Laplace (with much difficulty)! But first consider the characteristic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=548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</a:t>
                </a:r>
                <a:r>
                  <a:rPr lang="en-US" b="1" dirty="0"/>
                  <a:t>much</a:t>
                </a:r>
                <a:r>
                  <a:rPr lang="en-US" dirty="0"/>
                  <a:t> faster than the fundamental frequency.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DB565C-2DAE-7113-9E05-CAF856301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010400" cy="5181600"/>
              </a:xfrm>
              <a:blipFill>
                <a:blip r:embed="rId2"/>
                <a:stretch>
                  <a:fillRect l="-1217" t="-824" b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ED8486E-2E94-C88D-BF3A-BEEB11489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99"/>
          <a:stretch/>
        </p:blipFill>
        <p:spPr>
          <a:xfrm>
            <a:off x="6673418" y="1295400"/>
            <a:ext cx="5524500" cy="284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9C70F-23BA-0B62-F6C1-2049D75AE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4038600"/>
            <a:ext cx="3162300" cy="22599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4D47E4-C074-4E55-A046-5BE31B3A5AD5}"/>
                  </a:ext>
                </a:extLst>
              </p14:cNvPr>
              <p14:cNvContentPartPr/>
              <p14:nvPr/>
            </p14:nvContentPartPr>
            <p14:xfrm>
              <a:off x="261360" y="166320"/>
              <a:ext cx="10794600" cy="5988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4D47E4-C074-4E55-A046-5BE31B3A5A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2000" y="156960"/>
                <a:ext cx="10813320" cy="60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17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8B84-2EE2-6718-C48C-62658DCC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15A63D-2B34-25B8-9611-673EDE104E6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So, consider the source to be at constant peak voltage (dc source)</a:t>
                </a:r>
              </a:p>
              <a:p>
                <a:pPr lvl="1"/>
                <a:r>
                  <a:rPr lang="en-US" dirty="0"/>
                  <a:t>Now the differential equation is much easier to solve: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this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=34.5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=28.2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=7.23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=3446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=3900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3446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  If there were any load current, it would be much smaller.</a:t>
                </a:r>
              </a:p>
              <a:p>
                <a:r>
                  <a:rPr lang="en-US" dirty="0"/>
                  <a:t>In building our EMTP model, start with the simplest version and add complexity</a:t>
                </a:r>
              </a:p>
              <a:p>
                <a:pPr lvl="1"/>
                <a:r>
                  <a:rPr lang="en-US" dirty="0"/>
                  <a:t>Single equivalent phase with DC source and L + C combination</a:t>
                </a:r>
              </a:p>
              <a:p>
                <a:pPr lvl="1"/>
                <a:r>
                  <a:rPr lang="en-US" dirty="0"/>
                  <a:t>Make it an AC source</a:t>
                </a:r>
              </a:p>
              <a:p>
                <a:pPr lvl="1"/>
                <a:r>
                  <a:rPr lang="en-US" dirty="0"/>
                  <a:t>Make a three-phase version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115A63D-2B34-25B8-9611-673EDE104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B2B6CA-160B-4A84-A526-2660E0B28997}"/>
                  </a:ext>
                </a:extLst>
              </p14:cNvPr>
              <p14:cNvContentPartPr/>
              <p14:nvPr/>
            </p14:nvContentPartPr>
            <p14:xfrm>
              <a:off x="4752000" y="1805040"/>
              <a:ext cx="5031360" cy="1011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B2B6CA-160B-4A84-A526-2660E0B289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2640" y="1795680"/>
                <a:ext cx="5050080" cy="10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70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AFE39-267D-9953-FA4E-42090D85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EMTP single phase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395B8-70D7-B999-057B-7B631964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8782050" cy="2428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5E2258-1F52-2432-A13C-D81B9AFC5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038600"/>
            <a:ext cx="8934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9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8ABB-6EB8-0E53-AF6D-C9D81809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EMTP three phase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5C24D-7C87-B9B9-FD7C-93BA794E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382000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6A6D9-F90C-E316-88DB-A507C627D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62375"/>
            <a:ext cx="5953125" cy="3095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9D489-DA19-91A1-C04A-2A7CDC256D2E}"/>
              </a:ext>
            </a:extLst>
          </p:cNvPr>
          <p:cNvSpPr txBox="1"/>
          <p:nvPr/>
        </p:nvSpPr>
        <p:spPr>
          <a:xfrm>
            <a:off x="7467601" y="4419600"/>
            <a:ext cx="4191000" cy="1372683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This is for completeness, each phase is independent in this example. Which phase has the highest transient current depends on the phase angle at which the switches close.</a:t>
            </a:r>
          </a:p>
        </p:txBody>
      </p:sp>
    </p:spTree>
    <p:extLst>
      <p:ext uri="{BB962C8B-B14F-4D97-AF65-F5344CB8AC3E}">
        <p14:creationId xmlns:p14="http://schemas.microsoft.com/office/powerpoint/2010/main" val="145544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BA86-F988-AEB8-07EF-FC30483A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B6FFD3-5955-A7E7-64B5-9DDE6E6E4EC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172200" cy="5181600"/>
              </a:xfrm>
            </p:spPr>
            <p:txBody>
              <a:bodyPr/>
              <a:lstStyle/>
              <a:p>
                <a:r>
                  <a:rPr lang="en-US" dirty="0"/>
                  <a:t>Now we consider the case of switching C2 with C1 already in place. Equivalent circuit shown.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=19.2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=22.8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Differential equation(s) will be even more complicated! What can we neglect for our analytical calculations?</a:t>
                </a:r>
              </a:p>
              <a:p>
                <a:pPr lvl="1"/>
                <a:r>
                  <a:rPr lang="en-US" dirty="0"/>
                  <a:t>L1 is small compared to L, but important</a:t>
                </a:r>
              </a:p>
              <a:p>
                <a:pPr lvl="1"/>
                <a:r>
                  <a:rPr lang="en-US" dirty="0"/>
                  <a:t>Current will be coming from both the source and the stored voltage in C1.</a:t>
                </a:r>
              </a:p>
              <a:p>
                <a:pPr lvl="1"/>
                <a:r>
                  <a:rPr lang="en-US" dirty="0"/>
                  <a:t>Consider characteristic frequency of L1 in parallel with the C1 and C2 combination</a:t>
                </a:r>
              </a:p>
              <a:p>
                <a:pPr lvl="2"/>
                <a:r>
                  <a:rPr lang="en-US" dirty="0"/>
                  <a:t>C = 1/(1/C1 + 1/C2) = 14.32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=9.6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(way faster than other two)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=1.158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B6FFD3-5955-A7E7-64B5-9DDE6E6E4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172200" cy="5181600"/>
              </a:xfrm>
              <a:blipFill>
                <a:blip r:embed="rId2"/>
                <a:stretch>
                  <a:fillRect l="-1383" t="-824" r="-2866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AF64E9-C2AD-8D42-39F8-7D9CEC8F6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99"/>
          <a:stretch/>
        </p:blipFill>
        <p:spPr>
          <a:xfrm>
            <a:off x="6324600" y="1447800"/>
            <a:ext cx="5524500" cy="2843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EFCEE-80FB-056A-3E4C-E39339FC8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191000"/>
            <a:ext cx="4658432" cy="2085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5E9A85-3E00-4D48-951B-C84CDBA2A154}"/>
                  </a:ext>
                </a:extLst>
              </p14:cNvPr>
              <p14:cNvContentPartPr/>
              <p14:nvPr/>
            </p14:nvContentPartPr>
            <p14:xfrm>
              <a:off x="2042640" y="4034880"/>
              <a:ext cx="8621280" cy="2331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5E9A85-3E00-4D48-951B-C84CDBA2A1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33280" y="4025520"/>
                <a:ext cx="8640000" cy="234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35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ED5B-E52F-50A5-C93A-75C41B855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two,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DA6B0C3-65F1-DDF6-EA21-B2BFA5384E1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maximum current coming from the source is about 4 kA</a:t>
                </a:r>
              </a:p>
              <a:p>
                <a:r>
                  <a:rPr lang="en-US" dirty="0"/>
                  <a:t>But the inrush current based on the fact that C1 could be charged to peak voltage of 28.2 kV would 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28.2 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1.158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=22.33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we can neglect the source and we are back to Example 1 (with L)!!</a:t>
                </a:r>
              </a:p>
              <a:p>
                <a:r>
                  <a:rPr lang="en-US" dirty="0"/>
                  <a:t>Sinusoidal transient with peak value of about 22 kA</a:t>
                </a:r>
              </a:p>
              <a:p>
                <a:r>
                  <a:rPr lang="en-US" dirty="0"/>
                  <a:t>Let's see if EMTP agrees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DA6B0C3-65F1-DDF6-EA21-B2BFA5384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54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6E431-D427-B2AE-1C47-84ACC5BD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5, part two, EMTP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A95DB-043C-A7A1-A494-34C7E1293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4572000" cy="5181600"/>
          </a:xfrm>
        </p:spPr>
        <p:txBody>
          <a:bodyPr/>
          <a:lstStyle/>
          <a:p>
            <a:r>
              <a:rPr lang="en-US" dirty="0"/>
              <a:t>Note there are three frequencies visible: 60 Hz, 548 Hz, and 9.6 kHz</a:t>
            </a:r>
          </a:p>
          <a:p>
            <a:r>
              <a:rPr lang="en-US" dirty="0"/>
              <a:t>Maximum current 25 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9A33E6-3923-6B33-311D-108031316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276600"/>
            <a:ext cx="8763000" cy="3388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E4849-FCEA-A996-61EC-0E284E7F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573677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5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176E-5879-4727-AF17-16895F49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5EDFD4-90CD-40FF-905C-7BB53B66BC6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553200" cy="5181600"/>
              </a:xfrm>
            </p:spPr>
            <p:txBody>
              <a:bodyPr/>
              <a:lstStyle/>
              <a:p>
                <a:r>
                  <a:rPr lang="en-US" dirty="0"/>
                  <a:t>For the distribution system shown below, assuming the bus breaker is open, what are the transients associated with switching the capacitor in? (52 means breaker)</a:t>
                </a:r>
              </a:p>
              <a:p>
                <a:pPr lvl="1"/>
                <a:r>
                  <a:rPr lang="en-US" dirty="0"/>
                  <a:t>Neglect loads, resistances, generator current </a:t>
                </a:r>
              </a:p>
              <a:p>
                <a:pPr lvl="1"/>
                <a:r>
                  <a:rPr lang="en-US" dirty="0"/>
                  <a:t>For transformer, assume ideal for now and create equivalent source of Vs = 10 kV (three-phase)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𝑠𝑜𝑢𝑟𝑐𝑒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115 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𝑀𝑉𝐴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=4.41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→11.7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=0.068⋅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kV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𝑀𝑉𝐴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=0.23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→601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XF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689 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μH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=0.1⋅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MVA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=66.6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→177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μH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5EDFD4-90CD-40FF-905C-7BB53B66BC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553200" cy="5181600"/>
              </a:xfrm>
              <a:blipFill>
                <a:blip r:embed="rId2"/>
                <a:stretch>
                  <a:fillRect l="-1302" t="-824" r="-1953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9D6C2A-98B5-4EA3-B834-2A17A7DF5D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81800" y="1276351"/>
            <a:ext cx="4572000" cy="2719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0EA62-8DF4-456F-ABAF-893B3D3CA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295775"/>
            <a:ext cx="5036703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BCE2F8-0A48-4B91-B421-40F15181843A}"/>
                  </a:ext>
                </a:extLst>
              </p:cNvPr>
              <p:cNvSpPr txBox="1"/>
              <p:nvPr/>
            </p:nvSpPr>
            <p:spPr>
              <a:xfrm>
                <a:off x="4347904" y="5269378"/>
                <a:ext cx="2626553" cy="58644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=6.25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→424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BCE2F8-0A48-4B91-B421-40F15181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904" y="5269378"/>
                <a:ext cx="2626553" cy="586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B30C166-8565-4687-8E1F-B2C3C043959C}"/>
                  </a:ext>
                </a:extLst>
              </p14:cNvPr>
              <p14:cNvContentPartPr/>
              <p14:nvPr/>
            </p14:nvContentPartPr>
            <p14:xfrm>
              <a:off x="3309120" y="44280"/>
              <a:ext cx="7743960" cy="6547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B30C166-8565-4687-8E1F-B2C3C04395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9760" y="34920"/>
                <a:ext cx="7762680" cy="65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0129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FD7F-5C9C-4DBD-86D8-50B23C0F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0B8A54C-F333-4B7D-91EF-9C5090B5ED3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05600" cy="5181600"/>
              </a:xfrm>
            </p:spPr>
            <p:txBody>
              <a:bodyPr/>
              <a:lstStyle/>
              <a:p>
                <a:r>
                  <a:rPr lang="en-US" dirty="0"/>
                  <a:t>Consider this L-C combination, with the two inductors in parallel.</a:t>
                </a:r>
              </a:p>
              <a:p>
                <a:pPr lvl="1"/>
                <a:r>
                  <a:rPr lang="en-US" dirty="0"/>
                  <a:t>Frequency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=4092</m:t>
                    </m:r>
                  </m:oMath>
                </a14:m>
                <a:r>
                  <a:rPr lang="en-US" dirty="0"/>
                  <a:t> (644 Hz),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=0.576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Consider both the sources to be DC at the peak line-to-neutral voltage of 8.16 kV</a:t>
                </a:r>
              </a:p>
              <a:p>
                <a:r>
                  <a:rPr lang="en-US" dirty="0"/>
                  <a:t>Solve using Laplace or other method</a:t>
                </a:r>
              </a:p>
              <a:p>
                <a:pPr lvl="1"/>
                <a:r>
                  <a:rPr lang="en-US" dirty="0"/>
                  <a:t>Peak voltage ends up being 16.32 kV</a:t>
                </a:r>
              </a:p>
              <a:p>
                <a:pPr lvl="1"/>
                <a:r>
                  <a:rPr lang="en-US" dirty="0"/>
                  <a:t>Peak current ends up being 8.16/z0 = 14000 A</a:t>
                </a:r>
              </a:p>
              <a:p>
                <a:r>
                  <a:rPr lang="en-US" dirty="0"/>
                  <a:t>Verify with EMTP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0B8A54C-F333-4B7D-91EF-9C5090B5E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05600" cy="5181600"/>
              </a:xfrm>
              <a:blipFill>
                <a:blip r:embed="rId2"/>
                <a:stretch>
                  <a:fillRect l="-127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323E50E-7BF1-4051-8FFA-FD3F55E8F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76400"/>
            <a:ext cx="5036703" cy="2143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1FDA11-C1CE-4CE5-B93B-844E5EF3B98D}"/>
                  </a:ext>
                </a:extLst>
              </p14:cNvPr>
              <p14:cNvContentPartPr/>
              <p14:nvPr/>
            </p14:nvContentPartPr>
            <p14:xfrm>
              <a:off x="1107720" y="1504440"/>
              <a:ext cx="10508760" cy="296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1FDA11-C1CE-4CE5-B93B-844E5EF3B9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360" y="1495080"/>
                <a:ext cx="10527480" cy="29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133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CDE458-6466-47B4-AC4F-09566D83B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07"/>
          <a:stretch/>
        </p:blipFill>
        <p:spPr>
          <a:xfrm>
            <a:off x="228600" y="1676400"/>
            <a:ext cx="6640689" cy="35052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59889D4-D50D-481E-9DA7-E5B5D891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C189FB7-53E7-40A2-9E79-F9A42D3F33B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705600" y="1295400"/>
                <a:ext cx="4419600" cy="5181600"/>
              </a:xfrm>
            </p:spPr>
            <p:txBody>
              <a:bodyPr/>
              <a:lstStyle/>
              <a:p>
                <a:r>
                  <a:rPr lang="en-US" dirty="0"/>
                  <a:t>Before the switch: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Immediately after: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Final steady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=110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Immediately after reopening (with 80k R):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=−90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C189FB7-53E7-40A2-9E79-F9A42D3F3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705600" y="1295400"/>
                <a:ext cx="4419600" cy="5181600"/>
              </a:xfrm>
              <a:blipFill>
                <a:blip r:embed="rId3"/>
                <a:stretch>
                  <a:fillRect l="-179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50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C310-6426-4022-87D4-AAA951B4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D033BD-EA34-4D94-AF44-AAECC405F72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94094" y="1344600"/>
                <a:ext cx="10896600" cy="5181600"/>
              </a:xfrm>
            </p:spPr>
            <p:txBody>
              <a:bodyPr/>
              <a:lstStyle/>
              <a:p>
                <a:r>
                  <a:rPr lang="en-US" dirty="0"/>
                  <a:t>What happens if we assume the bus breaker is closed?</a:t>
                </a:r>
              </a:p>
              <a:p>
                <a:r>
                  <a:rPr lang="en-US" dirty="0"/>
                  <a:t>Now two identical transformers in parallel</a:t>
                </a:r>
              </a:p>
              <a:p>
                <a:r>
                  <a:rPr lang="en-US" dirty="0"/>
                  <a:t>Including another motor load (neglect for hand calculations)</a:t>
                </a:r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XF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μH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4405</m:t>
                    </m:r>
                  </m:oMath>
                </a14:m>
                <a:r>
                  <a:rPr lang="en-US" dirty="0"/>
                  <a:t> (701 Hz)</a:t>
                </a:r>
              </a:p>
              <a:p>
                <a:r>
                  <a:rPr lang="en-US" dirty="0"/>
                  <a:t>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0.535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Peak voltage is unchanged</a:t>
                </a:r>
              </a:p>
              <a:p>
                <a:r>
                  <a:rPr lang="en-US" dirty="0"/>
                  <a:t>Peak current is slightly lower, 15200 A 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0D033BD-EA34-4D94-AF44-AAECC405F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94094" y="1344600"/>
                <a:ext cx="10896600" cy="5181600"/>
              </a:xfrm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D6D93F-B2CC-407F-876F-F52F27F62DEA}"/>
                  </a:ext>
                </a:extLst>
              </p14:cNvPr>
              <p14:cNvContentPartPr/>
              <p14:nvPr/>
            </p14:nvContentPartPr>
            <p14:xfrm>
              <a:off x="4564440" y="1344600"/>
              <a:ext cx="7607880" cy="479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D6D93F-B2CC-407F-876F-F52F27F62D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2000" y="1335240"/>
                <a:ext cx="10039680" cy="48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697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C659-8D25-48D9-A190-DC742837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2,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3E3D76-2AC7-4711-A647-E41621EE460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Differential equation from KVL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110 −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−100=0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Solution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13E3D76-2AC7-4711-A647-E41621EE4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1F092E8-A8BC-4E39-B0E1-DA918A34C5C3}"/>
                  </a:ext>
                </a:extLst>
              </p14:cNvPr>
              <p14:cNvContentPartPr/>
              <p14:nvPr/>
            </p14:nvContentPartPr>
            <p14:xfrm>
              <a:off x="2544072" y="3959192"/>
              <a:ext cx="3545280" cy="2381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1F092E8-A8BC-4E39-B0E1-DA918A34C5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9752" y="3954872"/>
                <a:ext cx="3553920" cy="23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89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2837-CDF8-438B-B43D-E73C6BF6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D411559-E815-48D4-88ED-BB08E71C594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823272" y="1295400"/>
                <a:ext cx="4301927" cy="5181600"/>
              </a:xfrm>
            </p:spPr>
            <p:txBody>
              <a:bodyPr/>
              <a:lstStyle/>
              <a:p>
                <a:r>
                  <a:rPr lang="en-US" dirty="0"/>
                  <a:t>In steady-state, S1 closed and S2 open,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460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=115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=460⋅115=52.9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Energy dissipated during shutdown: energy stored in inductor is ½ 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=13.2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𝑘𝐽</m:t>
                    </m:r>
                  </m:oMath>
                </a14:m>
                <a:r>
                  <a:rPr lang="en-US" dirty="0"/>
                  <a:t>, dissipated proportional to resistance,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13.2=9.9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𝑘𝐽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D411559-E815-48D4-88ED-BB08E71C5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823272" y="1295400"/>
                <a:ext cx="4301927" cy="5181600"/>
              </a:xfrm>
              <a:blipFill>
                <a:blip r:embed="rId2"/>
                <a:stretch>
                  <a:fillRect l="-1841" t="-824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19E010A-0FA6-4B8D-BDFE-112C7087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34"/>
          <a:stretch/>
        </p:blipFill>
        <p:spPr>
          <a:xfrm>
            <a:off x="152400" y="1876941"/>
            <a:ext cx="6670873" cy="3104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9416F-3B3D-4B5D-96BE-10B3B874F6DD}"/>
                  </a:ext>
                </a:extLst>
              </p:cNvPr>
              <p:cNvSpPr txBox="1"/>
              <p:nvPr/>
            </p:nvSpPr>
            <p:spPr>
              <a:xfrm>
                <a:off x="533400" y="5562599"/>
                <a:ext cx="8001000" cy="973408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Another way to do part 2: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=115⋅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sz="1600" dirty="0">
                    <a:latin typeface="+mj-lt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=0.125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+mj-lt"/>
                  </a:rPr>
                  <a:t>, so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115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115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=9.9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𝑘𝐽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9416F-3B3D-4B5D-96BE-10B3B874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562599"/>
                <a:ext cx="8001000" cy="973408"/>
              </a:xfrm>
              <a:prstGeom prst="rect">
                <a:avLst/>
              </a:prstGeom>
              <a:blipFill>
                <a:blip r:embed="rId4"/>
                <a:stretch>
                  <a:fillRect l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EB80C9-5B92-4060-9592-B1909451DA53}"/>
                  </a:ext>
                </a:extLst>
              </p14:cNvPr>
              <p14:cNvContentPartPr/>
              <p14:nvPr/>
            </p14:nvContentPartPr>
            <p14:xfrm>
              <a:off x="1337400" y="2552400"/>
              <a:ext cx="9237960" cy="3993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EB80C9-5B92-4060-9592-B1909451DA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8040" y="2543040"/>
                <a:ext cx="9256680" cy="40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3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64FD3-DA54-44A4-B669-84BE8E06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34B7D3-E76E-4C45-98E9-93A0DAF97D0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26002" y="1295400"/>
                <a:ext cx="7299197" cy="5181600"/>
              </a:xfrm>
            </p:spPr>
            <p:txBody>
              <a:bodyPr/>
              <a:lstStyle/>
              <a:p>
                <a:r>
                  <a:rPr lang="en-US" dirty="0"/>
                  <a:t>We want to solve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after the switch closes.</a:t>
                </a:r>
              </a:p>
              <a:p>
                <a:r>
                  <a:rPr lang="en-US" dirty="0"/>
                  <a:t>Pre-switch condition: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Immediately following the switch: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as well, because inductor cannot change current instantaneously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Using steady-state AC circuit theory, the steady-state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can be found, recognizing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34B7D3-E76E-4C45-98E9-93A0DAF97D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26002" y="1295400"/>
                <a:ext cx="7299197" cy="5181600"/>
              </a:xfrm>
              <a:blipFill>
                <a:blip r:embed="rId2"/>
                <a:stretch>
                  <a:fillRect l="-1170" t="-824" r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B6D3BD-F68F-4B67-9F92-423DF384B3E0}"/>
                  </a:ext>
                </a:extLst>
              </p:cNvPr>
              <p:cNvSpPr txBox="1"/>
              <p:nvPr/>
            </p:nvSpPr>
            <p:spPr>
              <a:xfrm>
                <a:off x="284847" y="3218272"/>
                <a:ext cx="670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B6D3BD-F68F-4B67-9F92-423DF384B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7" y="3218272"/>
                <a:ext cx="6706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85B707-D0DC-441A-AAE4-EFD167026DB9}"/>
              </a:ext>
            </a:extLst>
          </p:cNvPr>
          <p:cNvCxnSpPr/>
          <p:nvPr/>
        </p:nvCxnSpPr>
        <p:spPr>
          <a:xfrm flipV="1">
            <a:off x="1298205" y="2557018"/>
            <a:ext cx="4520" cy="1724341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EE3D19E-AE4F-48BC-9E48-2084E6610259}"/>
              </a:ext>
            </a:extLst>
          </p:cNvPr>
          <p:cNvSpPr txBox="1"/>
          <p:nvPr/>
        </p:nvSpPr>
        <p:spPr>
          <a:xfrm>
            <a:off x="995152" y="294075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4BEE64-1405-4C51-A5EB-A260D6BB9338}"/>
              </a:ext>
            </a:extLst>
          </p:cNvPr>
          <p:cNvSpPr txBox="1"/>
          <p:nvPr/>
        </p:nvSpPr>
        <p:spPr>
          <a:xfrm>
            <a:off x="995152" y="3433454"/>
            <a:ext cx="252573" cy="3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_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1F104A-C192-41B8-9077-D5734A41DC13}"/>
              </a:ext>
            </a:extLst>
          </p:cNvPr>
          <p:cNvGrpSpPr/>
          <p:nvPr/>
        </p:nvGrpSpPr>
        <p:grpSpPr>
          <a:xfrm>
            <a:off x="1075851" y="3194395"/>
            <a:ext cx="457200" cy="457200"/>
            <a:chOff x="4136835" y="5149247"/>
            <a:chExt cx="457200" cy="4572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EFD0A0-2F0D-44FD-B22A-283A4F00E7E6}"/>
                </a:ext>
              </a:extLst>
            </p:cNvPr>
            <p:cNvSpPr/>
            <p:nvPr/>
          </p:nvSpPr>
          <p:spPr>
            <a:xfrm>
              <a:off x="4136835" y="5149247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6272EE-3F19-4607-B2E7-AAE1E71C1E2A}"/>
                </a:ext>
              </a:extLst>
            </p:cNvPr>
            <p:cNvGrpSpPr/>
            <p:nvPr/>
          </p:nvGrpSpPr>
          <p:grpSpPr>
            <a:xfrm>
              <a:off x="4228165" y="5299562"/>
              <a:ext cx="276225" cy="195899"/>
              <a:chOff x="646265" y="3047948"/>
              <a:chExt cx="1895631" cy="938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2FBF9FF-AF07-40EF-BF42-38E85DFFBE74}"/>
                  </a:ext>
                </a:extLst>
              </p:cNvPr>
              <p:cNvGrpSpPr/>
              <p:nvPr/>
            </p:nvGrpSpPr>
            <p:grpSpPr>
              <a:xfrm>
                <a:off x="646265" y="3047948"/>
                <a:ext cx="953935" cy="936393"/>
                <a:chOff x="646265" y="3047948"/>
                <a:chExt cx="953935" cy="936393"/>
              </a:xfrm>
            </p:grpSpPr>
            <p:sp>
              <p:nvSpPr>
                <p:cNvPr id="15" name="Arc 14">
                  <a:extLst>
                    <a:ext uri="{FF2B5EF4-FFF2-40B4-BE49-F238E27FC236}">
                      <a16:creationId xmlns:a16="http://schemas.microsoft.com/office/drawing/2014/main" id="{7163E229-AC96-4496-81BD-6F3D4417CBD3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8D8BCABD-21A1-4C12-B7FC-88AC85B62A7E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D456F0C-EECE-478A-8735-5521B7746681}"/>
                  </a:ext>
                </a:extLst>
              </p:cNvPr>
              <p:cNvGrpSpPr/>
              <p:nvPr/>
            </p:nvGrpSpPr>
            <p:grpSpPr>
              <a:xfrm flipV="1">
                <a:off x="1587961" y="3050220"/>
                <a:ext cx="953935" cy="936393"/>
                <a:chOff x="646265" y="3047948"/>
                <a:chExt cx="953935" cy="936393"/>
              </a:xfrm>
            </p:grpSpPr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id="{55F0DB0A-67C6-41DD-A722-C9D5FC373893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Arc 13">
                  <a:extLst>
                    <a:ext uri="{FF2B5EF4-FFF2-40B4-BE49-F238E27FC236}">
                      <a16:creationId xmlns:a16="http://schemas.microsoft.com/office/drawing/2014/main" id="{852EC96D-992D-4EEE-A688-5468F45D9C93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DAEA43A-451C-4A24-BC7D-E157531177BE}"/>
              </a:ext>
            </a:extLst>
          </p:cNvPr>
          <p:cNvGrpSpPr/>
          <p:nvPr/>
        </p:nvGrpSpPr>
        <p:grpSpPr>
          <a:xfrm rot="10800000" flipH="1">
            <a:off x="2728745" y="3508310"/>
            <a:ext cx="425759" cy="429888"/>
            <a:chOff x="8830271" y="2486109"/>
            <a:chExt cx="425759" cy="1140421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364C084-1EF0-4E97-8A00-FB07A0528A71}"/>
                </a:ext>
              </a:extLst>
            </p:cNvPr>
            <p:cNvSpPr/>
            <p:nvPr/>
          </p:nvSpPr>
          <p:spPr bwMode="auto">
            <a:xfrm>
              <a:off x="8830271" y="2486109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DC7DAD5-4629-47AA-B56F-D7759C315FA0}"/>
                </a:ext>
              </a:extLst>
            </p:cNvPr>
            <p:cNvSpPr/>
            <p:nvPr/>
          </p:nvSpPr>
          <p:spPr bwMode="auto">
            <a:xfrm>
              <a:off x="8830271" y="277697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BE597C4F-EF36-4EA9-AC1B-455B010E6313}"/>
                </a:ext>
              </a:extLst>
            </p:cNvPr>
            <p:cNvSpPr/>
            <p:nvPr/>
          </p:nvSpPr>
          <p:spPr bwMode="auto">
            <a:xfrm>
              <a:off x="8830271" y="305944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035A179-98CE-466D-9C53-CFFFBD635C91}"/>
                </a:ext>
              </a:extLst>
            </p:cNvPr>
            <p:cNvSpPr/>
            <p:nvPr/>
          </p:nvSpPr>
          <p:spPr bwMode="auto">
            <a:xfrm>
              <a:off x="8830271" y="3350305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307472-46F6-46B4-98D7-DA2AA4C6203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42420" y="3929682"/>
            <a:ext cx="2" cy="337518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547379-FA6F-447F-9F6E-DDBEBDFC562F}"/>
              </a:ext>
            </a:extLst>
          </p:cNvPr>
          <p:cNvGrpSpPr/>
          <p:nvPr/>
        </p:nvGrpSpPr>
        <p:grpSpPr>
          <a:xfrm>
            <a:off x="2792401" y="2588105"/>
            <a:ext cx="300037" cy="905538"/>
            <a:chOff x="7104190" y="2389517"/>
            <a:chExt cx="300037" cy="91126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5480379-23BE-410D-AD4E-16A40909E1EA}"/>
                </a:ext>
              </a:extLst>
            </p:cNvPr>
            <p:cNvCxnSpPr/>
            <p:nvPr/>
          </p:nvCxnSpPr>
          <p:spPr bwMode="auto">
            <a:xfrm>
              <a:off x="7266115" y="2558458"/>
              <a:ext cx="138112" cy="46038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027602-9233-4596-A841-159AA7DF0559}"/>
                </a:ext>
              </a:extLst>
            </p:cNvPr>
            <p:cNvCxnSpPr/>
            <p:nvPr/>
          </p:nvCxnSpPr>
          <p:spPr bwMode="auto">
            <a:xfrm flipV="1">
              <a:off x="7126415" y="2604496"/>
              <a:ext cx="276225" cy="9366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A888766-1A94-4755-A673-1CDDB4460EC4}"/>
                </a:ext>
              </a:extLst>
            </p:cNvPr>
            <p:cNvCxnSpPr/>
            <p:nvPr/>
          </p:nvCxnSpPr>
          <p:spPr bwMode="auto">
            <a:xfrm flipH="1" flipV="1">
              <a:off x="7115302" y="2698158"/>
              <a:ext cx="276225" cy="92075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7335D6-AB31-40F8-AB4C-4D96EFE0065F}"/>
                </a:ext>
              </a:extLst>
            </p:cNvPr>
            <p:cNvCxnSpPr/>
            <p:nvPr/>
          </p:nvCxnSpPr>
          <p:spPr bwMode="auto">
            <a:xfrm flipV="1">
              <a:off x="7126415" y="2794997"/>
              <a:ext cx="276225" cy="92075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8389FB-6DF9-431D-A57E-3D3E8B9CCC2B}"/>
                </a:ext>
              </a:extLst>
            </p:cNvPr>
            <p:cNvCxnSpPr/>
            <p:nvPr/>
          </p:nvCxnSpPr>
          <p:spPr bwMode="auto">
            <a:xfrm flipH="1" flipV="1">
              <a:off x="7115302" y="2887071"/>
              <a:ext cx="276225" cy="9366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9BA130-7FE2-4E17-AA6F-A439B10857E0}"/>
                </a:ext>
              </a:extLst>
            </p:cNvPr>
            <p:cNvCxnSpPr/>
            <p:nvPr/>
          </p:nvCxnSpPr>
          <p:spPr bwMode="auto">
            <a:xfrm flipV="1">
              <a:off x="7104190" y="2980734"/>
              <a:ext cx="276225" cy="93663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A0DC8CE-2BFC-48D8-BCFB-AB0F8901474A}"/>
                </a:ext>
              </a:extLst>
            </p:cNvPr>
            <p:cNvCxnSpPr/>
            <p:nvPr/>
          </p:nvCxnSpPr>
          <p:spPr bwMode="auto">
            <a:xfrm>
              <a:off x="7105778" y="3077572"/>
              <a:ext cx="160338" cy="46037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6E8EFD4-F839-41C7-812B-2997ED71E8D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264527" y="2389517"/>
              <a:ext cx="1" cy="168943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8A34F58-4389-4DE1-86ED-C95E8FBAB1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64527" y="3123609"/>
              <a:ext cx="0" cy="177176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6713827-A745-472D-BD2C-973CA885263F}"/>
                  </a:ext>
                </a:extLst>
              </p:cNvPr>
              <p:cNvSpPr/>
              <p:nvPr/>
            </p:nvSpPr>
            <p:spPr>
              <a:xfrm>
                <a:off x="3023382" y="2849663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6713827-A745-472D-BD2C-973CA8852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82" y="2849663"/>
                <a:ext cx="3917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48F7DFA-3EC6-4D3A-A469-84663B96A679}"/>
                  </a:ext>
                </a:extLst>
              </p:cNvPr>
              <p:cNvSpPr/>
              <p:nvPr/>
            </p:nvSpPr>
            <p:spPr>
              <a:xfrm>
                <a:off x="3117491" y="3527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48F7DFA-3EC6-4D3A-A469-84663B96A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491" y="3527463"/>
                <a:ext cx="3657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33E54D-3450-4C33-860F-B78B88CBC644}"/>
              </a:ext>
            </a:extLst>
          </p:cNvPr>
          <p:cNvCxnSpPr>
            <a:cxnSpLocks/>
          </p:cNvCxnSpPr>
          <p:nvPr/>
        </p:nvCxnSpPr>
        <p:spPr>
          <a:xfrm>
            <a:off x="1854946" y="2312595"/>
            <a:ext cx="433479" cy="252036"/>
          </a:xfrm>
          <a:prstGeom prst="line">
            <a:avLst/>
          </a:prstGeom>
          <a:noFill/>
          <a:ln w="28575" cap="flat" cmpd="sng" algn="ctr">
            <a:solidFill>
              <a:srgbClr val="4274B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F2D220-AA32-4EC7-BAE6-852E18EF32C3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7497" y="2564631"/>
            <a:ext cx="552214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0CB6EE3-99B5-4268-B82B-CA2C923B12C5}"/>
              </a:ext>
            </a:extLst>
          </p:cNvPr>
          <p:cNvCxnSpPr>
            <a:cxnSpLocks/>
          </p:cNvCxnSpPr>
          <p:nvPr/>
        </p:nvCxnSpPr>
        <p:spPr bwMode="auto">
          <a:xfrm flipH="1">
            <a:off x="2336579" y="2557018"/>
            <a:ext cx="686803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F80DCB4-3FB8-416C-93B8-D971C7C87814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5400" y="4267200"/>
            <a:ext cx="1657338" cy="1361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B1042DA-AE14-4AA5-908E-E8C1D7CBE598}"/>
              </a:ext>
            </a:extLst>
          </p:cNvPr>
          <p:cNvCxnSpPr>
            <a:cxnSpLocks/>
          </p:cNvCxnSpPr>
          <p:nvPr/>
        </p:nvCxnSpPr>
        <p:spPr>
          <a:xfrm>
            <a:off x="1279319" y="2459585"/>
            <a:ext cx="235976" cy="289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1F9CFC-7165-4F60-947D-082B4DD87101}"/>
                  </a:ext>
                </a:extLst>
              </p:cNvPr>
              <p:cNvSpPr txBox="1"/>
              <p:nvPr/>
            </p:nvSpPr>
            <p:spPr>
              <a:xfrm>
                <a:off x="1036227" y="2256541"/>
                <a:ext cx="378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1F9CFC-7165-4F60-947D-082B4DD87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27" y="2256541"/>
                <a:ext cx="3789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72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55C7-F78F-67F2-10EA-059B7ABB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498749-95DE-704F-4E59-E4975A7BC6C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876800" cy="5181600"/>
              </a:xfrm>
            </p:spPr>
            <p:txBody>
              <a:bodyPr/>
              <a:lstStyle/>
              <a:p>
                <a:r>
                  <a:rPr lang="en-US" dirty="0"/>
                  <a:t>But what happens in the transient time period? Write a differential equation using KVL and the definition of R and 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Ok, now we just need to solve this differential equation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498749-95DE-704F-4E59-E4975A7BC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876800" cy="5181600"/>
              </a:xfrm>
              <a:blipFill>
                <a:blip r:embed="rId2"/>
                <a:stretch>
                  <a:fillRect l="-1750" t="-824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1B8E83-7A9C-70BA-6E38-D427DDF6745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5105400" y="1295400"/>
                <a:ext cx="6629400" cy="5181600"/>
              </a:xfrm>
            </p:spPr>
            <p:txBody>
              <a:bodyPr/>
              <a:lstStyle/>
              <a:p>
                <a:r>
                  <a:rPr lang="en-US" dirty="0"/>
                  <a:t>Use the Laplace transform, convert to the s domain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𝑠𝐿𝐼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Recognize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(0)=0 </m:t>
                    </m:r>
                  </m:oMath>
                </a14:m>
                <a:r>
                  <a:rPr lang="en-US" dirty="0"/>
                  <a:t>and isolate I(s)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need to convert this back to time domain, which requires algebraic manipulation and splitting into partial fractions (whoop!)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1B8E83-7A9C-70BA-6E38-D427DDF67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5105400" y="1295400"/>
                <a:ext cx="6629400" cy="5181600"/>
              </a:xfrm>
              <a:blipFill>
                <a:blip r:embed="rId3"/>
                <a:stretch>
                  <a:fillRect l="-1288" t="-824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281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9D7F00-4DFE-8EF4-50F8-9EB47A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7B126C-F971-CBBD-6F98-B9BAE25AA3A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Redefine to easier variables and do partial fraction decomposition on the first term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Solve for the three B terms and you finally get (for the first term of I(s))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Which, in the time domain,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7B126C-F971-CBBD-6F98-B9BAE25AA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03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9549-B7DD-CA91-057D-CED3B8E0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F843627-75C8-1F0E-D404-D5299FA422A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second term is just the first term times s (which is derivative in the time domain)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Add the two terms and pull out like terms,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F843627-75C8-1F0E-D404-D5299FA42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96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074-2287-6293-6EA9-3249A85B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FC78F10-575B-0F2D-5BC1-E8F941DD86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and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Now we can use our trig sum and difference formulas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Remember our definitions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Check our boundary conditions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FC78F10-575B-0F2D-5BC1-E8F941DD8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b="-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41102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Surface_Mine_Workshop_Sept2022.pptx" id="{DE0D6E1C-3CAD-4B57-84BB-D59B3FEB6B24}" vid="{9CBBB78E-6A6C-4950-9BC1-3466FF932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178</TotalTime>
  <Words>1493</Words>
  <Application>Microsoft Office PowerPoint</Application>
  <PresentationFormat>Widescreen</PresentationFormat>
  <Paragraphs>148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616, Fall 2022  Electromagnetic Transients in Power Systems</vt:lpstr>
      <vt:lpstr>Example 2</vt:lpstr>
      <vt:lpstr>Example 2, cont.</vt:lpstr>
      <vt:lpstr>Example 3</vt:lpstr>
      <vt:lpstr>Example 4</vt:lpstr>
      <vt:lpstr>Example 4, cont</vt:lpstr>
      <vt:lpstr>Example 4, cont</vt:lpstr>
      <vt:lpstr>Example 4, cont</vt:lpstr>
      <vt:lpstr>Example 4, cont</vt:lpstr>
      <vt:lpstr>EMTP Version of Example 4</vt:lpstr>
      <vt:lpstr>Example 5</vt:lpstr>
      <vt:lpstr>Example 5, continued</vt:lpstr>
      <vt:lpstr>Example 5, EMTP single phase</vt:lpstr>
      <vt:lpstr>Example 5, EMTP three phase</vt:lpstr>
      <vt:lpstr>Example 5, part two</vt:lpstr>
      <vt:lpstr>Example 5, part two, continued</vt:lpstr>
      <vt:lpstr>Example 5, part two, EMTP analysis</vt:lpstr>
      <vt:lpstr>Example 6</vt:lpstr>
      <vt:lpstr>Example 6</vt:lpstr>
      <vt:lpstr>Example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 Electromagnetic Transients in Power Systems</dc:title>
  <dc:creator>Birchfield, Adam Barlow</dc:creator>
  <cp:lastModifiedBy>Birchfield, Adam Barlow</cp:lastModifiedBy>
  <cp:revision>14</cp:revision>
  <cp:lastPrinted>2011-08-22T16:49:24Z</cp:lastPrinted>
  <dcterms:created xsi:type="dcterms:W3CDTF">2022-10-17T13:54:13Z</dcterms:created>
  <dcterms:modified xsi:type="dcterms:W3CDTF">2022-10-17T19:00:36Z</dcterms:modified>
</cp:coreProperties>
</file>