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356" r:id="rId2"/>
    <p:sldId id="408" r:id="rId3"/>
    <p:sldId id="410" r:id="rId4"/>
    <p:sldId id="411" r:id="rId5"/>
    <p:sldId id="412" r:id="rId6"/>
    <p:sldId id="413" r:id="rId7"/>
    <p:sldId id="415" r:id="rId8"/>
    <p:sldId id="416" r:id="rId9"/>
    <p:sldId id="414" r:id="rId10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3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1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A5E56-9711-416D-A904-5A8B92C1F47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000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F207DF-5998-4EFC-A89E-0F1051BA50A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641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23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616, Fall 2022</a:t>
            </a:r>
            <a:br>
              <a:rPr lang="en-US" altLang="en-US" dirty="0"/>
            </a:br>
            <a:r>
              <a:rPr lang="en-US" altLang="en-US" dirty="0"/>
              <a:t>Electromagnetic Transients in Power Systems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24: Transformers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Transformers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80160"/>
            <a:ext cx="5410200" cy="5196840"/>
          </a:xfrm>
        </p:spPr>
        <p:txBody>
          <a:bodyPr/>
          <a:lstStyle/>
          <a:p>
            <a:r>
              <a:rPr lang="en-US" altLang="en-US" dirty="0"/>
              <a:t>Power systems are characterized by many different voltage levels, ranging from 765 kV down to 240/120 volts.  </a:t>
            </a:r>
          </a:p>
          <a:p>
            <a:r>
              <a:rPr lang="en-US" altLang="en-US" dirty="0"/>
              <a:t>Transformers are used to transfer power between different voltage levels.</a:t>
            </a:r>
          </a:p>
          <a:p>
            <a:r>
              <a:rPr lang="en-US" altLang="en-US" dirty="0"/>
              <a:t>Today we’re talking about modeling transformers for EMT-type studies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F38917F-7D80-4FEC-8E25-73579D01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6858000" cy="466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0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Transmission Level Transformer</a:t>
            </a:r>
            <a:endParaRPr lang="en-US" altLang="en-US" dirty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1" y="1335506"/>
            <a:ext cx="6846887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EC7513-4B46-4C5E-A9CD-AE88582C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Three-Phase Transformers Configured?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CA2A7-06E8-4B7D-AD5E-F2B63CDA4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 single-phase transformers</a:t>
            </a:r>
          </a:p>
          <a:p>
            <a:r>
              <a:rPr lang="en-US" dirty="0"/>
              <a:t>Or three-phase, three-limb</a:t>
            </a:r>
          </a:p>
          <a:p>
            <a:r>
              <a:rPr lang="en-US" dirty="0"/>
              <a:t>Or three-phase, five-limb</a:t>
            </a:r>
          </a:p>
          <a:p>
            <a:r>
              <a:rPr lang="en-US" dirty="0"/>
              <a:t>Or autotransformer</a:t>
            </a:r>
          </a:p>
          <a:p>
            <a:r>
              <a:rPr lang="en-US" dirty="0"/>
              <a:t>Each side either wye or delta</a:t>
            </a:r>
          </a:p>
          <a:p>
            <a:r>
              <a:rPr lang="en-US" dirty="0"/>
              <a:t>Grounding impedance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63DB-EC8C-4562-8488-12AF48E6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57400"/>
            <a:ext cx="55435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234-7F1C-4906-B69D-958602B7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Model Do We Have So Far?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167DD-AC8D-4F61-88A9-940AFA8D4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Ideal transformer</a:t>
            </a:r>
          </a:p>
          <a:p>
            <a:r>
              <a:rPr lang="en-US" dirty="0"/>
              <a:t>Adding in winding resistance and leakage inductance</a:t>
            </a:r>
          </a:p>
          <a:p>
            <a:r>
              <a:rPr lang="en-US" dirty="0"/>
              <a:t>Adding in core losses and magnetizing inductance</a:t>
            </a:r>
          </a:p>
        </p:txBody>
      </p:sp>
    </p:spTree>
    <p:extLst>
      <p:ext uri="{BB962C8B-B14F-4D97-AF65-F5344CB8AC3E}">
        <p14:creationId xmlns:p14="http://schemas.microsoft.com/office/powerpoint/2010/main" val="183663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4DAF-8F52-4831-9555-589DC2FB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Core Saturation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5D394-D71B-496C-8383-3DD962E2EC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saturation – nonlinear inductance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BC8E1-A555-43E7-A0B4-5FB8ECB20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445241"/>
            <a:ext cx="3238500" cy="2440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96330-EA76-461C-9397-34B225CB1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4247590"/>
            <a:ext cx="3619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C0056-5A6E-4BF0-8F22-1B069DFA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Hysteresis Loop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2FADF-0FC1-4789-A027-B06789C2C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F28D4-2F0B-490F-B2B7-7249A2CE7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5257800" cy="41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8CB2-9438-488D-ABF1-C0BA8A7C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Stray Capacitances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3B99-423D-40E8-AB32-81B1C04A7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higher frequency phenomenon are modeled, stray capacitances become more significant</a:t>
            </a:r>
          </a:p>
          <a:p>
            <a:pPr lvl="1"/>
            <a:r>
              <a:rPr lang="en-US" dirty="0"/>
              <a:t>Capacitances between turns of the same winding</a:t>
            </a:r>
          </a:p>
          <a:p>
            <a:pPr lvl="1"/>
            <a:r>
              <a:rPr lang="en-US" dirty="0"/>
              <a:t>Capacitances between two different windings</a:t>
            </a:r>
          </a:p>
          <a:p>
            <a:pPr lvl="1"/>
            <a:r>
              <a:rPr lang="en-US" dirty="0"/>
              <a:t>Capacitances between the windings, terminals, and the ground</a:t>
            </a:r>
          </a:p>
        </p:txBody>
      </p:sp>
    </p:spTree>
    <p:extLst>
      <p:ext uri="{BB962C8B-B14F-4D97-AF65-F5344CB8AC3E}">
        <p14:creationId xmlns:p14="http://schemas.microsoft.com/office/powerpoint/2010/main" val="422799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ABD5-9E53-4EE3-A60A-6819E986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Tap-Changing Transformers</a:t>
            </a:r>
          </a:p>
        </p:txBody>
      </p:sp>
    </p:spTree>
    <p:extLst>
      <p:ext uri="{BB962C8B-B14F-4D97-AF65-F5344CB8AC3E}">
        <p14:creationId xmlns:p14="http://schemas.microsoft.com/office/powerpoint/2010/main" val="260707329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380</TotalTime>
  <Words>183</Words>
  <Application>Microsoft Office PowerPoint</Application>
  <PresentationFormat>Widescreen</PresentationFormat>
  <Paragraphs>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Capsules</vt:lpstr>
      <vt:lpstr>ECEN 616, Fall 2022 Electromagnetic Transients in Power Systems</vt:lpstr>
      <vt:lpstr>Transformers Overview</vt:lpstr>
      <vt:lpstr>Transmission Level Transformer</vt:lpstr>
      <vt:lpstr>How are Three-Phase Transformers Configured?</vt:lpstr>
      <vt:lpstr>What Model Do We Have So Far?</vt:lpstr>
      <vt:lpstr>Modeling Core Saturation</vt:lpstr>
      <vt:lpstr>The Hysteresis Loop</vt:lpstr>
      <vt:lpstr>Stray Capacitances</vt:lpstr>
      <vt:lpstr>Tap-Changing Transformers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177</cp:revision>
  <cp:lastPrinted>2011-08-22T16:49:24Z</cp:lastPrinted>
  <dcterms:created xsi:type="dcterms:W3CDTF">2022-08-23T14:02:40Z</dcterms:created>
  <dcterms:modified xsi:type="dcterms:W3CDTF">2022-10-29T18:37:59Z</dcterms:modified>
</cp:coreProperties>
</file>