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9"/>
  </p:notesMasterIdLst>
  <p:handoutMasterIdLst>
    <p:handoutMasterId r:id="rId10"/>
  </p:handoutMasterIdLst>
  <p:sldIdLst>
    <p:sldId id="356" r:id="rId2"/>
    <p:sldId id="380" r:id="rId3"/>
    <p:sldId id="357" r:id="rId4"/>
    <p:sldId id="381" r:id="rId5"/>
    <p:sldId id="382" r:id="rId6"/>
    <p:sldId id="383" r:id="rId7"/>
    <p:sldId id="384" r:id="rId8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5088" autoAdjust="0"/>
  </p:normalViewPr>
  <p:slideViewPr>
    <p:cSldViewPr>
      <p:cViewPr varScale="1">
        <p:scale>
          <a:sx n="111" d="100"/>
          <a:sy n="111" d="100"/>
        </p:scale>
        <p:origin x="34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1 448 0 0,'0'0'1337'0'0,"0"43"-771"0"0,0 130 21 0 0,-2-131 17 0 0,-2-43 339 0 0,4 1-743 0 0,0 0 1 0 0,0 1-1 0 0,-1-1 1 0 0,1 0-1 0 0,-1-1 1 0 0,1 1-1 0 0,0 0 1 0 0,0 0-1 0 0,-1 0 1 0 0,1 0-1 0 0,0 0 1 0 0,-1 0-1 0 0,1 0 1 0 0,0 0-1 0 0,0 0 1 0 0,-1 0-1 0 0,1 0 1 0 0,0-1-1 0 0,-1 1 1 0 0,1 0-1 0 0,0-1 1 0 0,-1 1-1 0 0,1 0 0 0 0,0-1 1 0 0,0 1-1 0 0,0 0 1 0 0,0 0-1 0 0,0 0 1 0 0,-1-1-1 0 0,1 1 1 0 0,0-1-1 0 0,0 1 1 0 0,0 0-1 0 0,-4-14 1905 0 0,2-14-3377 0 0,0-107 2593 0 0,5 65 10202 0 0,3 70-9763 0 0,9 6-2903 0 0,-11-5 1795 0 0,3 2-454 0 0,43 6 870 0 0,-47-8-948 0 0,25 6 939 0 0,-1-1-506 0 0,-25-5-352 0 0,1-1-128 0 0,93 12 491 0 0,-94-11-515 0 0,55 5 90 0 0,17-2-199 0 0,665 8 423 0 0,-164-5-498 0 0,297 5-64 0 0,-113-4 88 0 0,-202-5 219 0 0,551 3 108 0 0,-384 5-314 0 0,2-8 3 0 0,-184 2 305 0 0,-8 1-427 0 0,547 3 15 0 0,-755-9 178 0 0,-239 0-154 0 0,-83 0 192 0 0,52-1 119 0 0,33 1-205 0 0,-86 0 171 0 0,0 0-142 0 0,10 0-32 0 0,-10 1 60 0 0,3 0 634 0 0,9 1-6008 0 0,8-20-17995 0 0,-15-1 21964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59 460 0 0,'0'0'715'0'0,"-3"-17"1699"0"0,3-6-1410 0 0,0 21-769 0 0,-13-14 14297 0 0,9 53-12835 0 0,2 46-1 0 0,2-47-1457 0 0,0 55-676 0 0,0-32-3890 0 0,1-48 3790 0 0,0-11-3 0 0,-1 2 0 0 0,1-2 0 0 0,-1 1 0 0 0,1 0 0 0 0,-1 0 0 0 0,1 0 0 0 0,-1 0 0 0 0,1-1 0 0 0,0 1 0 0 0,-1 0 0 0 0,1-1 0 0 0,0 1 0 0 0,0 0 0 0 0,0-1 0 0 0,0 0 0 0 0,-1 1 0 0 0,2 0 0 0 0,-2-1 0 0 0,1 0 0 0 0,0 0 0 0 0,1 1 0 0 0,6 0-1493 0 0,-4-1 459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10 3560 0 0,'0'0'4923'0'0,"-5"-2"-3875"0"0,-9-4-69 0 0,10 5-53 0 0,-70 7 2889 0 0,46-4-4058 0 0,0 2 0 0 0,-54 13 0 0 0,32-5-3855 0 0,30-6 1642 0 0,19-5 2052 0 0,-1 0-1 0 0,1-1 1 0 0,0 1 0 0 0,-1-1 0 0 0,1 1 0 0 0,0-1 0 0 0,-2 0-1 0 0,2 0 1 0 0,0 0 0 0 0,-1 1 0 0 0,1-1 0 0 0,-3-1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0 235 284 0 0,'0'0'9227'0'0,"5"-2"-8966"0"0,12-7 35 0 0,-12 7 2979 0 0,2-4-1796 0 0,-6 5-1420 0 0,-1 1 1 0 0,1 0-1 0 0,0-1 0 0 0,-1 1 0 0 0,1-1 0 0 0,0 1 0 0 0,-1 0 0 0 0,1-1 0 0 0,0 0 1 0 0,-1 0-1 0 0,1 1 0 0 0,0-1 0 0 0,-1 0 0 0 0,0 1 0 0 0,1-1 0 0 0,0 0 0 0 0,-1 1 1 0 0,0-1-1 0 0,0 0 0 0 0,0 0 0 0 0,1 0 0 0 0,-1-1 0 0 0,0-13 201 0 0,3-26 66 0 0,-3 39-242 0 0,0-49 192 0 0,0 40-204 0 0,0-3-9 0 0,0 8-32 0 0,0 1 0 0 0,0 0 0 0 0,0 0 0 0 0,0 0 0 0 0,1 0 0 0 0,2-7 0 0 0,-3 10 87 0 0,-3-19-59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3572 0 0,'-5'-4'16805'0'0,"3"10"-12295"0"0,2 11-7644 0 0,0-13 4917 0 0,0 2-1124 0 0,7 24 1488 0 0,-6-27-2184 0 0,0 1 0 0 0,0-1 0 0 0,1 1 0 0 0,0-1 0 0 0,-1 1 0 0 0,1-2 0 0 0,0 2 0 0 0,0-2 0 0 0,0 2 0 0 0,1-2 0 0 0,-1 1 0 0 0,0 0 0 0 0,1-1 0 0 0,6 5 0 0 0,-3-2-768 0 0,-4-4 521 0 0,-1-1 1 0 0,1 2-1 0 0,0-2 0 0 0,0 1 1 0 0,0-1-1 0 0,0 1 1 0 0,-1-1-1 0 0,1 0 1 0 0,0 0-1 0 0,0 0 1 0 0,0 1-1 0 0,0-2 1 0 0,0 1-1 0 0,0 0 0 0 0,0 0 1 0 0,0 0-1 0 0,2-2 1 0 0,28-9-3053 0 0,-23 6 2372 0 0,-1-1-1 0 0,0 0 1 0 0,0-1-1 0 0,-1 0 0 0 0,1 1 1 0 0,11-17-1 0 0,15-25-306 0 0,-21 29 1999 0 0,-12 17 79 0 0,6 1 4987 0 0,-14 47-3726 0 0,-3 0-1 0 0,-17 54 1 0 0,16-64-1415 0 0,5-14-290 0 0,-2 10-352 0 0,-3-1 0 0 0,1 0 0 0 0,-28 52 0 0 0,33-75-363 0 0,-23 39-1978 0 0,9-18-1984 0 0,18-27 3223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4780 0 0,'0'0'11514'0'0,"-2"7"-10578"0"0,-9 23 241 0 0,2 1 1 0 0,2 0 0 0 0,0 1 0 0 0,-2 44 0 0 0,10-60-2730 0 0,-1-1 0 0 0,7 28 0 0 0,12 29-11773 0 0,-16-59 10275 0 0,2 1 1482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5937 0 0,'0'0'20659'0'0,"7"-3"-19934"0"0,25-8 386 0 0,1 1 0 0 0,1 1 0 0 0,60-7 0 0 0,112 4-3708 0 0,-185 14 589 0 0,-7 1-3676 0 0,-26 19-13245 0 0,9-17 17374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3112 0 0,'-5'7'19522'0'0,"27"-9"-19095"0"0,2-2 845 0 0,1 3 0 0 0,41 2-1 0 0,-41 4-1060 0 0,-24-4-217 0 0,0 1-18 0 0,0 1 0 0 0,0 0 0 0 0,0 0 0 0 0,0-1 0 0 0,0 1 0 0 0,-1 0 0 0 0,0-1 0 0 0,0 7-1 0 0,-11 7-77 0 0,0 1-1 0 0,-1-2 1 0 0,-28 27-1 0 0,36-36 155 0 0,2-5-1 0 0,0 1-1 0 0,1-1 0 0 0,0 1 0 0 0,-1 0 0 0 0,2 0 1 0 0,-2 0-1 0 0,1 0 0 0 0,0 0 0 0 0,-1 4 0 0 0,1 8 661 0 0,4-3-203 0 0,0-4-496 0 0,-2-6 13 0 0,0 0 0 0 0,0 0 1 0 0,-1 0-1 0 0,2 0 0 0 0,-2 0 1 0 0,2 0-1 0 0,-2-1 0 0 0,2 1 1 0 0,-1 0-1 0 0,0-1 0 0 0,0 1 1 0 0,0 0-1 0 0,1-1 0 0 0,1 1 1 0 0,34 5 124 0 0,-22-5-569 0 0,56 1-473 0 0,-23-10-4621 0 0,4-7-8274 0 0,-12 3 8107 0 0,-38 12 4090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4472 0 0,'0'0'12719'0'0,"9"-11"-6036"0"0,-8 10-6285 0 0,1 0 0 0 0,-2 0 0 0 0,2 1 0 0 0,-1-2 0 0 0,0 2 0 0 0,0-1 0 0 0,0 0 0 0 0,1 1 0 0 0,-1-1 0 0 0,0 1 0 0 0,1-1 0 0 0,-1 1 0 0 0,0 0 0 0 0,3-1 0 0 0,12 15 3129 0 0,-6-3-4172 0 0,56 57 665 0 0,115 92 1 0 0,-137-126-21 0 0,-33-26 0 0 0,1 2 0 0 0,-4-4-48 0 0,-8-6 11 0 0,0 0 1 0 0,1 0-1 0 0,-1 1 1 0 0,0-1-1 0 0,1 0 0 0 0,-1 1 1 0 0,0-1-1 0 0,0 0 1 0 0,0 0-1 0 0,0 0 0 0 0,0 1 1 0 0,0-1-1 0 0,0 1 1 0 0,1-1-1 0 0,-1 0 0 0 0,0 0 1 0 0,0 1-1 0 0,0-1 1 0 0,0 1-1 0 0,0-1 0 0 0,0 0 1 0 0,0 0-1 0 0,0 1 1 0 0,0-1-1 0 0,0 1 0 0 0,0-1 1 0 0,0 0-1 0 0,-1 0 1 0 0,1 1-1 0 0,0-1 1 0 0,0 0-1 0 0,0 1 0 0 0,-12 11-505 0 0,-26 10 347 0 0,25-15-3 0 0,-20 15-799 0 0,0 2 0 0 0,-33 33 0 0 0,54-49-654 0 0,10-7 1387 0 0,1-1 1 0 0,0 2-1 0 0,-2-2 0 0 0,2 2 1 0 0,0-1-1 0 0,-1 0 0 0 0,2 0 1 0 0,-2 0-1 0 0,1 0 0 0 0,0 1 1 0 0,-1 1-1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4348 0 0,'0'0'11309'0'0,"-1"6"-10710"0"0,-6 155 3279 0 0,8-89-5281 0 0,-1-16-3450 0 0,0-53 3573 0 0,3 0-849 0 0,2 1 1437 0 0,21-28-8565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11 3008 0 0,'0'0'3919'0'0,"0"-1"-3712"0"0,0 0 0 0 0,-1 0 0 0 0,0 1 0 0 0,1 0 1 0 0,0-1-1 0 0,-1 0 0 0 0,0 1 0 0 0,1-1 0 0 0,-1 0 0 0 0,1 1 0 0 0,-1 0 0 0 0,1-1 0 0 0,-1 1 0 0 0,0-1 0 0 0,0 1 0 0 0,0 0 0 0 0,1 0 0 0 0,-1-1 0 0 0,0 1 0 0 0,1 0 0 0 0,-2 0 0 0 0,-34 5 2268 0 0,2 2 0 0 0,-61 20 0 0 0,-69 33-978 0 0,162-59-1496 0 0,-39 15-371 0 0,13-6-1777 0 0,0 1-1 0 0,0 2 1 0 0,-38 23 0 0 0,66-36 1982 0 0,-1 1 0 0 0,0-1 0 0 0,1 1 0 0 0,0 0 0 0 0,-1 0 1 0 0,0-1-1 0 0,1 1 0 0 0,0 0 0 0 0,-1-1 0 0 0,1 1 0 0 0,-1 0 0 0 0,1-1 0 0 0,0 1 1 0 0,0 0-1 0 0,0-1 0 0 0,-1 1 0 0 0,1 0 0 0 0,0 0 0 0 0,0 0 0 0 0,0-1 1 0 0,0 1-1 0 0,0 0 0 0 0,0 0 0 0 0,0 0 0 0 0,0-1 0 0 0,1 1 0 0 0,-1 0 1 0 0,0 0-1 0 0,0 0 0 0 0,0-1 0 0 0,1 2 0 0 0,13 17-3579 0 0,-2-12 2298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458 793 276 0 0,'-30'-18'99'0'0,"27"16"-80"0"0,0-1-1 0 0,0 0 1 0 0,-1 1 0 0 0,1 0 0 0 0,-1 0-1 0 0,1 0 1 0 0,-1 1 0 0 0,0-1 0 0 0,0 1 0 0 0,0 0-1 0 0,-8-1 1 0 0,-21-8 8 0 0,31 11 3 0 0,-9-1-148 0 0,-16-12 308 0 0,-22-14-232 0 0,47 25 86 0 0,-57-12 4 0 0,30 8-87 0 0,26 4 275 0 0,-15-1-230 0 0,-8-4-35 0 0,24 5 55 0 0,-11-3 253 0 0,-63-5 9214 0 0,73 8-7794 0 0,-21 0 17221 0 0,63 2-18702 0 0,-29-1-33 0 0,26 0 626 0 0,-29 0-773 0 0,11 0 78 0 0,6 0-87 0 0,-4 0-29 0 0,-1 0 0 0 0,4 0 0 0 0,0 0 0 0 0,0 0 0 0 0,9 2 0 0 0,41-5 0 0 0,-50 2 0 0 0,0 1 0 0 0,0-2 0 0 0,-1 1 0 0 0,-2 0 0 0 0,-1 0 0 0 0,-1-1 0 0 0,1 0 0 0 0,2 1 0 0 0,0 0 0 0 0,-1-1 0 0 0,42-4 0 0 0,86-11 0 0 0,-133 15 0 0 0,81-8 0 0 0,-73 9 0 0 0,15-3 0 0 0,48-9 0 0 0,-33 3 0 0 0,-16 7 0 0 0,18-4 0 0 0,-35 4 0 0 0,8-3 0 0 0,16 1 0 0 0,-9 0 0 0 0,23 2 0 0 0,-17 0 0 0 0,18-1 0 0 0,1 2 0 0 0,-37 2 0 0 0,0 0 0 0 0,-4 0 0 0 0,3-1 0 0 0,-4 1 0 0 0,1 0 0 0 0,-1 0 0 0 0,3 0 0 0 0,-1 0 0 0 0,1 0 0 0 0,-1 1 0 0 0,-1 1 0 0 0,0 0 0 0 0,0-2 0 0 0,0 1 0 0 0,0 0 0 0 0,-3 1 0 0 0,2 0 0 0 0,1 0 0 0 0,1-1 0 0 0,-2 1 0 0 0,1 0 0 0 0,0 1 0 0 0,0-1 0 0 0,-1-1 0 0 0,-3 1 0 0 0,3 1 0 0 0,2-2 0 0 0,-3 1 0 0 0,2 0 0 0 0,-1-1 0 0 0,0 0 0 0 0,-2 1 0 0 0,3-2 0 0 0,0 2 0 0 0,1-2 0 0 0,2 1 0 0 0,-3 0 0 0 0,3-1 0 0 0,-5 0 0 0 0,4 0 0 0 0,2 0 0 0 0,-3 0 0 0 0,2 0 0 0 0,0-1 0 0 0,-3 0 0 0 0,-3 1 0 0 0,3 0 0 0 0,0 0 0 0 0,-1 0 0 0 0,2-1 0 0 0,0 0 0 0 0,1 0 0 0 0,-1 1 0 0 0,-2 0 0 0 0,1-1 0 0 0,-3 0 0 0 0,5 0 0 0 0,-1 1 0 0 0,0-1 0 0 0,-2 0 0 0 0,12-1-35 0 0,-26 2 19 0 0,30-1-171 0 0,-30 1 162 0 0,46-4 149 0 0,-48 3-86 0 0,2 1-54 0 0,45-3 121 0 0,-47 3-158 0 0,1 0 7 0 0,67-4-226 0 0,-68 4 311 0 0,39-2-96 0 0,329-34-1099 0 0,-153 15 350 0 0,-216 21 826 0 0,53-5-358 0 0,-51 4 298 0 0,50-5 118 0 0,-21 4-215 0 0,-29 2 225 0 0,15-1-794 0 0,-14 1 4866 0 0,0-1-5972 0 0,3-23-23566 0 0,-9 19 24925 0 0,1 0 0 0 0,1 1 1 0 0,0-9-1 0 0,0 12 446 0 0,7-130-2508 0 0,-7 128 2669 0 0,-2-27 2557 0 0,1 9 972 0 0,-5 6 7892 0 0,6 15-11435 0 0,-5 27 449 0 0,2-1 0 0 0,-2 43 1 0 0,1 211 1065 0 0,0-219-1321 0 0,4-58-376 0 0,2 58 2208 0 0,1-56-2237 0 0,-3-3 133 0 0,1 0 0 0 0,0 0 0 0 0,1 0 0 0 0,-2 0 0 0 0,2 0 0 0 0,-1 0 0 0 0,1-1 0 0 0,-1 1 0 0 0,1 0 0 0 0,0 0 0 0 0,-1-1 0 0 0,1 0 0 0 0,0 1 0 0 0,0-1 0 0 0,0 1 0 0 0,0-1 0 0 0,3 1-1 0 0,-2-1 21 0 0,1-1-25 0 0,573-7-232 0 0,-480 5 67 0 0,-50-1 5 0 0,1 2 0 0 0,53 7 0 0 0,-81-4 40 0 0,-1-1-1 0 0,21-1 1 0 0,27 0-102 0 0,4 5-258 0 0,-27 1 252 0 0,-42-6 158 0 0,13 5-203 0 0,8 4 268 0 0,-21-7-77 0 0,27 9 148 0 0,-10-2-204 0 0,2-2 0 0 0,21 6 0 0 0,-40-13 101 0 0,1 2-46 0 0,56 12 10 0 0,-57-14 65 0 0,16 3 44 0 0,-5-3-105 0 0,28 5 34 0 0,-37-5-14 0 0,-1 0-19 0 0,7 0 25 0 0,-8 0-5 0 0,10 2 44 0 0,-7-1-101 0 0,-1 0 1 0 0,1 0 0 0 0,0-1-1 0 0,0 1 1 0 0,0-1-1 0 0,0 0 1 0 0,6-1 0 0 0,-10 1 16 0 0,0 0 0 0 0,0 0 0 0 0,0 0 0 0 0,0 0 1 0 0,0 0-1 0 0,0 0 0 0 0,0 0 0 0 0,0-1 0 0 0,0 0 1 0 0,-1 1-1 0 0,2 0 0 0 0,-2-1 0 0 0,1 0 0 0 0,0 1 0 0 0,0 0 1 0 0,0-1-1 0 0,-1 0 0 0 0,1 0 0 0 0,0 0 0 0 0,-1 1 1 0 0,1-1-1 0 0,0 0 0 0 0,0 0 0 0 0,-1 0 0 0 0,0 0 1 0 0,1 0-1 0 0,0 0 0 0 0,-1 0 0 0 0,0 0 0 0 0,0 0 0 0 0,0 0 1 0 0,1 0-1 0 0,-1-2 0 0 0,0-45 120 0 0,-1 20-177 0 0,8-344-852 0 0,-6 317 715 0 0,11-80 1 0 0,-10 88 160 0 0,-2 39 30 0 0,0-1 1 0 0,1 1-1 0 0,-1 0 1 0 0,2-1-1 0 0,-1 1 1 0 0,3-8-1 0 0,-3 14-52 0 0,-1-31 95 0 0,0 25-24 0 0,0 3-91 0 0,1 1 0 0 0,-1 0 0 0 0,-1-1 0 0 0,1 1 0 0 0,0 0 0 0 0,-1-1 0 0 0,-2-6 0 0 0,3 9-58 0 0,-33-3-453 0 0,-535-9 415 0 0,512 12 333 0 0,-280 0 672 0 0,187 3-582 0 0,-202-4 705 0 0,349 3-886 0 0,-7-1 124 0 0,-1 1 1 0 0,1 0-1 0 0,-16 2 1 0 0,-13 0 118 0 0,37-1-275 0 0,1-1 0 0 0,-1 0 0 0 0,1 0 0 0 0,-1 1 0 0 0,0-1 0 0 0,1 1 1 0 0,0-1-1 0 0,0 0 0 0 0,-1 0 0 0 0,1 1 0 0 0,-1 0 0 0 0,1-1 0 0 0,0 0 0 0 0,0 1 0 0 0,-1 0 0 0 0,1-1 0 0 0,0 1 0 0 0,0-1 0 0 0,-1 1 0 0 0,1 0 0 0 0,0-1 0 0 0,0 0 0 0 0,0 1 0 0 0,0 0 0 0 0,0-1 0 0 0,0 0 0 0 0,0 1 1 0 0,0 0-1 0 0,0 25 200 0 0,0-19-270 0 0,-2 37 44 0 0,-13 62 1 0 0,6-42 116 0 0,4-35-290 0 0,-3 35-2776 0 0,7-60 2146 0 0,1 0-1 0 0,0 0 0 0 0,1 0 0 0 0,-1 0 0 0 0,1 0 0 0 0,0-1 0 0 0,0 1 0 0 0,0 0 0 0 0,0 0 0 0 0,0-1 0 0 0,1 0 1 0 0,3 7-1 0 0,-3-8 183 0 0,-1-1 1 0 0,1 1 0 0 0,0-1 0 0 0,0 0 0 0 0,1 1 0 0 0,-1-1-1 0 0,0 0 1 0 0,0 0 0 0 0,1 0 0 0 0,-1 0 0 0 0,3 0 0 0 0,-3 0-1024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5200 0 0,'0'0'8678'0'0,"-4"3"-7642"0"0,-6 3-261 0 0,-1 1-1 0 0,1-3 1 0 0,-1 1-1 0 0,-1 0 1 0 0,1-2-1 0 0,-22 6 1 0 0,-124 27 359 0 0,58-4-8621 0 0,97-30 6572 0 0,-5 0-3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 5344 0 0,'25'-16'15870'0'0,"-41"22"-14505"0"0,-25 11-650 0 0,39-16-335 0 0,-5 3 202 0 0,10 1 2452 0 0,1-2-3004 0 0,0 0 0 0 0,-1-1 0 0 0,1 1 0 0 0,0-1 0 0 0,0 0 0 0 0,0-1 0 0 0,9 4 0 0 0,-8-4 7 0 0,0 0-23 0 0,0 1-1 0 0,-1-1 1 0 0,0 0 0 0 0,1 1-1 0 0,0 0 1 0 0,-1 0 0 0 0,0 0-1 0 0,0 1 1 0 0,5 3 0 0 0,-8-4-34 0 0,0 0 0 0 0,1 0 1 0 0,-1-1-1 0 0,-1 1 0 0 0,1 0 0 0 0,0 0 1 0 0,-1-1-1 0 0,1 1 0 0 0,0 0 0 0 0,-1 0 1 0 0,0 0-1 0 0,0 1 0 0 0,0-1 0 0 0,0 0 1 0 0,0 0-1 0 0,0 0 0 0 0,0 0 0 0 0,0 0 1 0 0,0 0-1 0 0,-1-1 0 0 0,0 1 0 0 0,1 0 0 0 0,-2 3 1 0 0,-1 2-42 0 0,-1 2-342 0 0,0-1 0 0 0,-1 0 0 0 0,-11 14 0 0 0,5-6-2608 0 0,2-3-571 0 0,1-5-2551 0 0,1-4 360 0 0,2-2 1252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17 143 3440 0 0,'-17'5'28668'0'0,"59"-29"-28512"0"0,1 2 1 0 0,1 2-1 0 0,84-26 1 0 0,-70 25-124 0 0,-1 7-44 0 0,-56 14-5 0 0,0 0 0 0 0,0 0 0 0 0,0 0 0 0 0,1 0 0 0 0,-2 0 0 0 0,2 1 0 0 0,-2-1 0 0 0,2 0 0 0 0,-2 0 0 0 0,2 1 0 0 0,-2-1 0 0 0,2 1 0 0 0,-2-1 0 0 0,2 1 0 0 0,-2-1 0 0 0,1 1 0 0 0,2 1 0 0 0,-2-2-32 0 0,-1 1 22 0 0,0-1 0 0 0,1 1 0 0 0,0-1 0 0 0,-1 1 0 0 0,0 0 0 0 0,1 0 0 0 0,-1-1 0 0 0,0 1 0 0 0,1 0 0 0 0,-1-1 0 0 0,0 1-1 0 0,0 0 1 0 0,0-1 0 0 0,0 1 0 0 0,0 0 0 0 0,0 0 0 0 0,0 0 0 0 0,0-1 0 0 0,0 1 0 0 0,0 0 0 0 0,0-1 0 0 0,0 1 0 0 0,0 0 0 0 0,0-1 0 0 0,0 1-1 0 0,0 0 1 0 0,-1-1 0 0 0,0 2 0 0 0,-6 17-131 0 0,7-19 157 0 0,-19 36-246 0 0,-1-2 0 0 0,-29 36-1 0 0,-26 45-131 0 0,65-98 385 0 0,6-11 16 0 0,1-1 1 0 0,0 1-1 0 0,0-1 1 0 0,1 1-1 0 0,0 0 1 0 0,0 0-1 0 0,1 0 1 0 0,0 0-1 0 0,-1 0 1 0 0,2 0 0 0 0,-1 1-1 0 0,1-1 1 0 0,1 10-1 0 0,-1-14-5 0 0,0 0 0 0 0,1 0 0 0 0,-1 0 0 0 0,1 0 0 0 0,-1 0 0 0 0,1 0 0 0 0,0 0 0 0 0,0 0 0 0 0,0 0 0 0 0,0-1 0 0 0,0 1 0 0 0,0 0 0 0 0,0 0 0 0 0,1-1 0 0 0,-1 0 0 0 0,1 1 0 0 0,-1-1 0 0 0,1 0 0 0 0,0 1 0 0 0,-1-2 0 0 0,1 2 0 0 0,0-2 0 0 0,0 2 0 0 0,0-2 0 0 0,0 1 0 0 0,-1 0 0 0 0,4 0-1 0 0,3 1 43 0 0,0 0 0 0 0,0 0-1 0 0,0-1 1 0 0,0 0 0 0 0,0-1-1 0 0,10 0 1 0 0,-4 0-89 0 0,7 0-726 0 0,0-2 0 0 0,40-8 0 0 0,-53 7-429 0 0,0 1 0 0 0,1-1 0 0 0,-1 0 0 0 0,9-6 0 0 0,-11 5-517 0 0,0 0 1 0 0,-1 0-1 0 0,1 0 1 0 0,-1-1-1 0 0,0 0 1 0 0,5-6-1 0 0,11-26-8507 0 0,-15 24 8947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25 3480 0 0,'0'-4'2073'0'0,"0"4"-1535"0"0,0-1 1 0 0,-1 0 0 0 0,1 0 0 0 0,0 0 0 0 0,-1 1 0 0 0,1-2 0 0 0,0 2 0 0 0,-1-1 0 0 0,1 0 0 0 0,-1 1 0 0 0,1-1 0 0 0,-1 0 0 0 0,0 0 0 0 0,1 1 0 0 0,-1-1 0 0 0,0 0 0 0 0,1 1-1 0 0,-1-1 1 0 0,-1 0 0 0 0,-20-4 3552 0 0,-33 10-4303 0 0,34-1 1598 0 0,-134 13-1118 0 0,55-4-7564 0 0,97-13 4890 0 0,-29-2-7965 0 0,30 2 8896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4472 0 0,'0'0'1869'0'0,"-2"4"-87"0"0,-5 7 435 0 0,1 0 1 0 0,0 1-1 0 0,-4 14 0 0 0,-21 76 2250 0 0,14-36-3699 0 0,11-49-1255 0 0,-3 22-2576 0 0,9-36 2325 0 0,0-1 0 0 0,0 0 0 0 0,1 0 0 0 0,-1 0-1 0 0,0 0 1 0 0,1 0 0 0 0,-1 0 0 0 0,1 0 0 0 0,0 0 0 0 0,1 2 0 0 0,-1-1-1616 0 0,10 7-3409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2804 0 0,'-9'-9'6826'0'0,"8"9"-6242"0"0,1 0 0 0 0,-1-1 0 0 0,0 1 0 0 0,1-1 0 0 0,-1 1-1 0 0,0 0 1 0 0,1 0 0 0 0,-1 0 0 0 0,0 0 0 0 0,1-1 0 0 0,-1 1 0 0 0,0 0 0 0 0,0 0-1 0 0,0 0 1 0 0,0 0 0 0 0,1 0 0 0 0,-1 0 0 0 0,0 1 0 0 0,1-1 0 0 0,-1 0 0 0 0,0 0-1 0 0,0 0 1 0 0,0 0 0 0 0,0 2 0 0 0,1 7 2728 0 0,7 8-3855 0 0,1-1 833 0 0,0-1-1 0 0,1 0 0 0 0,0 0 0 0 0,1-1 0 0 0,1 0 0 0 0,1-1 0 0 0,-1-1 0 0 0,2 1 0 0 0,0-1 1 0 0,1-1-1 0 0,-1 0 0 0 0,25 12 0 0 0,-1-9-629 0 0,-31-12 171 0 0,0 0 0 0 0,0 1 1 0 0,0-1-1 0 0,0 1 0 0 0,0 0 1 0 0,-1 1-1 0 0,1-1 0 0 0,9 9 1 0 0,-15-12 122 0 0,1 1 1 0 0,0 0 0 0 0,-1 0 0 0 0,0 0-1 0 0,1-1 1 0 0,0 1 0 0 0,-1 0 0 0 0,1 0-1 0 0,-1 0 1 0 0,0 0 0 0 0,0 0 0 0 0,0-1-1 0 0,0 2 1 0 0,0-2 0 0 0,0 1 0 0 0,0 0-1 0 0,0 0 1 0 0,0 0 0 0 0,0 0 0 0 0,0 0-1 0 0,0 0 1 0 0,0 0 0 0 0,-1 1 0 0 0,-15 27-454 0 0,-27 19 324 0 0,41-46 166 0 0,-91 93-444 0 0,32-32-6629 0 0,69-95-10788 0 0,-2 17 16359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3008 0 0,'-5'2'1456'0'0,"-13"8"-22"0"0,17-10-1065 0 0,0 2 0 0 0,-1-1 0 0 0,1 0 0 0 0,0 1 1 0 0,0-1-1 0 0,0 0 0 0 0,0 1 0 0 0,0 0 0 0 0,0-1 0 0 0,0 0 0 0 0,1 1 0 0 0,-1 0 1 0 0,0 0-1 0 0,1-1 0 0 0,-1 3 0 0 0,1-2 51 0 0,-10 35 2936 0 0,-5 47 0 0 0,10-44-2875 0 0,1 44-1 0 0,4-82-760 0 0,0-1 1 0 0,0 1-1 0 0,0-1 1 0 0,1 1-1 0 0,-1 0 0 0 0,0-1 1 0 0,1 0-1 0 0,-1 1 0 0 0,1 0 1 0 0,-1-1-1 0 0,1 1 0 0 0,0-1 1 0 0,0 0-1 0 0,0 1 0 0 0,-1-1 1 0 0,2 0-1 0 0,-1 1 0 0 0,0-1 1 0 0,0 0-1 0 0,1 0 0 0 0,-1 0 1 0 0,0 0-1 0 0,1 0 1 0 0,0 1-1 0 0,27-16-9801 0 0,-18 4 8544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15 3632 0 0,'0'0'3479'0'0,"5"-6"-1715"0"0,-7-1 5030 0 0,-14 7-5626 0 0,0-1 0 0 0,-30 4 0 0 0,-84 21-500 0 0,77-13-808 0 0,49-10 25 0 0,-89 20-1763 0 0,84-18 862 0 0,0 0 1 0 0,-1 0-1 0 0,1 1 0 0 0,1 0 1 0 0,0 1-1 0 0,-1 0 0 0 0,-10 8 1 0 0,18-11 607 0 0,0-2 0 0 0,1 2 0 0 0,-2-1 0 0 0,2 0 0 0 0,-1 1 0 0 0,0-2 0 0 0,1 2 0 0 0,0-1 1 0 0,-1 0-1 0 0,0 1 0 0 0,1 0 0 0 0,0-1 0 0 0,0 0 0 0 0,0 1 0 0 0,-1-1 0 0 0,1 1 0 0 0,1 2 0 0 0,-1-2-932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4164 0 0,'0'0'4564'0'0,"9"7"4082"0"0,-34 6-7552 0 0,0-1 0 0 0,-51 16 0 0 0,57-23-1093 0 0,-40 11-1843 0 0,5-10-3959 0 0,39-10-2628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1656 0 0,'0'0'4087'0'0,"-3"2"-2849"0"0,2 0-809 0 0,-1-1-186 0 0,2-1 0 0 0,-2 2 0 0 0,2-2 0 0 0,-2 1 1 0 0,2 0-1 0 0,-2 0 0 0 0,1 0 0 0 0,-1 0 0 0 0,1-1 0 0 0,0 0 1 0 0,0 1-1 0 0,-3 0 0 0 0,8 35 4849 0 0,7 70 462 0 0,-7-52-5149 0 0,-3-28-7346 0 0,-7-19 4799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15 736 1176 0 0,'0'0'19370'0'0,"-7"3"-19462"0"0,7-3 134 0 0,-1 0 1 0 0,1 0-1 0 0,0 0 0 0 0,0 0 1 0 0,-1 0-1 0 0,1 0 0 0 0,0 1 1 0 0,0-1-1 0 0,0 0 1 0 0,0 0-1 0 0,-1 0 0 0 0,1 0 1 0 0,0 0-1 0 0,0 0 0 0 0,-1 0 1 0 0,1 0-1 0 0,0-1 1 0 0,0 1-1 0 0,0 0 0 0 0,0 0 1 0 0,0 0-1 0 0,-1 0 0 0 0,1 0 1 0 0,0 0-1 0 0,-1 0 0 0 0,1 0 1 0 0,0 0-1 0 0,0 0 1 0 0,0 0-1 0 0,0-1 0 0 0,0 1 1 0 0,0 0-1 0 0,0 0 0 0 0,0 0 1 0 0,-1-1-1 0 0,1 1 1 0 0,0 0-1 0 0,0 0 0 0 0,0 0 1 0 0,0 0-1 0 0,0 0 0 0 0,0-1 1 0 0,0 1-1 0 0,0 0 0 0 0,0-1 1 0 0,0 1-1 0 0,0 0 1 0 0,0 0-1 0 0,0 0 0 0 0,0 0 1 0 0,0 0-1 0 0,0-1 0 0 0,2-56 788 0 0,-2 54-719 0 0,4-28 309 0 0,0-6 100 0 0,0-37 0 0 0,0 30-429 0 0,0-18 212 0 0,-4-67-295 0 0,0 127-49 0 0,-3-46 111 0 0,3 42-67 0 0,0 1-1 0 0,0-1 1 0 0,-1 2 0 0 0,1-2-1 0 0,-1 1 1 0 0,-2-6 38 0 0,3-5-141 0 0,-5-37 267 0 0,5 50-182 0 0,0-41 10 0 0,-2 36 45 0 0,2 5-5 0 0,0 0-97 0 0,1-17 918 0 0,0 8-660 0 0,-1 4-2851 0 0,0-5-10192 0 0,30 0 3354 0 0,-20 6 8032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3232 0 0,'9'-13'4917'0'0,"-7"9"-4333"0"0,1-1-1 0 0,-1 0 1 0 0,0 1-1 0 0,1-1 1 0 0,0 1-1 0 0,1 0 1 0 0,-1 1-1 0 0,1-1 1 0 0,-1 0-1 0 0,1 1 1 0 0,0 0-1 0 0,0 0 1 0 0,0 0-1 0 0,1 1 1 0 0,0-1-1 0 0,-1 1 1 0 0,0-1-1 0 0,1 2 1 0 0,1-1-1 0 0,8-2 1 0 0,-12 4-212 0 0,16 0 803 0 0,-17-1-1161 0 0,0 1-1 0 0,0 0 1 0 0,-1 0-1 0 0,1 0 1 0 0,1 0-1 0 0,-2 0 1 0 0,1 0-1 0 0,0 0 1 0 0,-1 1-1 0 0,2-1 1 0 0,-2 0-1 0 0,1 0 1 0 0,0 0-1 0 0,-1 0 1 0 0,1 1-1 0 0,0 0 1 0 0,-1-1 0 0 0,1 0-1 0 0,0 0 1 0 0,-1 1-1 0 0,1 0 1 0 0,0-1-1 0 0,0 2 1 0 0,-2 3-10 0 0,0-1 1 0 0,-1 0-1 0 0,1 0 1 0 0,-1 0 0 0 0,0 0-1 0 0,0 0 1 0 0,0-1-1 0 0,-1 1 1 0 0,0 0-1 0 0,0-1 1 0 0,1 0-1 0 0,-2 0 1 0 0,1 1 0 0 0,0-2-1 0 0,-6 5 1 0 0,-1 1 103 0 0,10-6 69 0 0,-1-2-183 0 0,-9 9 818 0 0,10-9-696 0 0,-1 0 0 0 0,1 1 0 0 0,-1-1 0 0 0,1 0-1 0 0,0 0 1 0 0,0 0 0 0 0,-1 1 0 0 0,1-1 0 0 0,0 1 0 0 0,-1-1 0 0 0,1 0 0 0 0,0 0-1 0 0,0 1 1 0 0,0-1 0 0 0,0 1 0 0 0,0-1 0 0 0,-1 0 0 0 0,1 1 0 0 0,0-1 0 0 0,0 1 0 0 0,0-1-1 0 0,0 0 1 0 0,0 0 0 0 0,0 1 0 0 0,0 0 0 0 0,0-1 0 0 0,0 0 0 0 0,0 0 0 0 0,0 1-1 0 0,0 0 1 0 0,1-1 0 0 0,72 40 608 0 0,-64-35-1475 0 0,1 1 0 0 0,-1 0 0 0 0,10 11 0 0 0,-17-16-64 0 0,-2 1 280 0 0,1-1 1 0 0,0 1-1 0 0,-1-1 1 0 0,1 0-1 0 0,0 1 1 0 0,0-1-1 0 0,0 0 1 0 0,0 1-1 0 0,0-1 1 0 0,0 1-1 0 0,0-1 1 0 0,0 0-1 0 0,0 0 1 0 0,1 0-1 0 0,-1 0 1 0 0,0 0-1 0 0,1-1 1 0 0,0 1-1 0 0,1 0 1 0 0,-1 1-1704 0 0,18-4-7139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0,'0'0'24920'0'0,"6"2"-24666"0"0,41 9 243 0 0,1-3 1 0 0,0-2-1 0 0,72 1 1 0 0,-13-1-436 0 0,111 3 103 0 0,148 0-319 0 0,-326-7 222 0 0,10 0-110 0 0,231 4-235 0 0,-269-6 356 0 0,-5 0-31 0 0,8 0-21 0 0,39 0-13 0 0,-52 0 61 0 0,3 0-52 0 0,90 0-187 0 0,-92 0 163 0 0,20 0-37 0 0,-11 1 55 0 0,-9 0 24 0 0,29-1-110 0 0,-30 1 146 0 0,1-1-159 0 0,10 1 64 0 0,-9-1 40 0 0,-1 0-88 0 0,10 1 91 0 0,-10 0-57 0 0,57 6-79 0 0,-41-4 111 0 0,-16-3 50 0 0,0 1-37 0 0,8 1 42 0 0,-9-1-9 0 0,2-1-66 0 0,76 10 160 0 0,-77-9-25 0 0,19 0-288 0 0,9 0 80 0 0,-27 0 163 0 0,14 0-151 0 0,-5 0 111 0 0,-10-1-64 0 0,51 4 98 0 0,-51-4-54 0 0,0 0 21 0 0,272 21 121 0 0,-204-13-146 0 0,62 5 221 0 0,182 13-545 0 0,48-13 497 0 0,-328-12-183 0 0,188 3-181 0 0,-156-5-13 0 0,-65 1 197 0 0,3 0-26 0 0,142-4 200 0 0,-144 4-113 0 0,0 0-33 0 0,7 0-63 0 0,43-4 90 0 0,-50 4-30 0 0,0 0-58 0 0,6-1-10 0 0,-6 1 49 0 0,19-1-184 0 0,3-1 903 0 0,-10 2-3723 0 0,-31 24-14643 0 0,13-22 16838 0 0,1 0 0 0 0,-1 0-1 0 0,0 0 1 0 0,0 0 0 0 0,-1-1 0 0 0,1 0-1 0 0,-6 2 1 0 0,-4-1-642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 1440 0 0,'0'0'3468'0'0,"-8"-8"-3459"0"0,3 11 2848 0 0,-14 29-442 0 0,18-30-2012 0 0,-3 12 885 0 0,-8 110 2238 0 0,12-111-3264 0 0,0 27 709 0 0,7 60-1 0 0,2-30-442 0 0,16 96-282 0 0,-10-55 167 0 0,-14-108-418 0 0,8 70 264 0 0,-9-70-270 0 0,0 0 14 0 0,0 10-11 0 0,3 39 26 0 0,-2-49-3 0 0,1 1 9 0 0,-6 19-47 0 0,-2 60 1328 0 0,6-81-1241 0 0,0 2-35 0 0,0 0 0 0 0,0 0 1 0 0,0 0 0 0 0,0-1-1 0 0,-1 1 1 0 0,1 0 0 0 0,-2 5 0 0 0,0 3 185 0 0,2-2-247 0 0,0-8 238 0 0,19 3-18777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49 2364 0 0,'0'0'7544'0'0,"-7"-2"-6971"0"0,-219-31 5608 0 0,-131 19-2901 0 0,291 14-3012 0 0,62 0-168 0 0,-4 1 326 0 0,7-1-363 0 0,0 0 1 0 0,0 0-1 0 0,-1 0 1 0 0,2 0-1 0 0,-2 0 0 0 0,1 0 1 0 0,0 0-1 0 0,0 0 1 0 0,0 1-1 0 0,0-1 0 0 0,0 1 1 0 0,0-1-1 0 0,0 0 1 0 0,0 1-1 0 0,-1 0 0 0 0,2-1 1 0 0,-2 0-1 0 0,0 2 1 0 0,3 8 110 0 0,0 0 0 0 0,1 0 0 0 0,0-2 0 0 0,4 13 0 0 0,-2-10-114 0 0,-1 1 0 0 0,0 1 0 0 0,-1-1 0 0 0,1 20 0 0 0,-10 139 100 0 0,-12-43 448 0 0,19-95-339 0 0,-1-30-174 0 0,-1 1 0 0 0,2-1 1 0 0,-2 0-1 0 0,2 1 1 0 0,0 0-1 0 0,-1-1 1 0 0,1 1-1 0 0,0 0 1 0 0,0-1-1 0 0,0 0 1 0 0,1 1-1 0 0,-1 0 1 0 0,1-1-1 0 0,2 6 1 0 0,-3-6 473 0 0,0 30-604 0 0,2-28 79 0 0,-1 0 0 0 0,0 0 0 0 0,-1 1-1 0 0,1-1 1 0 0,-1 1 0 0 0,0-1 0 0 0,-1 6 0 0 0,1-8 1 0 0,0-2-33 0 0,0 0-1 0 0,0 0 0 0 0,1 0 0 0 0,-1 0 0 0 0,0 0 0 0 0,0 0 0 0 0,1 0 0 0 0,-1 0 0 0 0,1 0 0 0 0,-1 0 1 0 0,0 0-1 0 0,1 0 0 0 0,0-1 0 0 0,-1 2 0 0 0,0-2 0 0 0,1 1 0 0 0,0 0 0 0 0,-1-1 0 0 0,2 2 0 0 0,0 0 533 0 0,2-2-513 0 0,131 15-867 0 0,257-5 0 0 0,-295-10 207 0 0,-95 0 579 0 0,2 0-22 0 0,27 0 83 0 0,-28 0 23 0 0,0 0-63 0 0,82 5-455 0 0,-83-5 464 0 0,2-4-1197 0 0,-4 4 1214 0 0,0 0-1 0 0,0-1 0 0 0,1 1 1 0 0,-1 0-1 0 0,0 0 0 0 0,1 0 0 0 0,-1 0 1 0 0,0 0-1 0 0,0-1 0 0 0,0 1 1 0 0,0 0-1 0 0,1-1 0 0 0,-1 1 0 0 0,0 0 1 0 0,0 0-1 0 0,0 0 0 0 0,1-1 1 0 0,-1 1-1 0 0,0 0 0 0 0,0-1 0 0 0,0 1 1 0 0,0 0-1 0 0,0 0 0 0 0,0-1 1 0 0,0 1-1 0 0,0-1 0 0 0,0 1 0 0 0,0 0 1 0 0,0 0-1 0 0,0 0 0 0 0,0-1 1 0 0,0 1-1 0 0,0-1 0 0 0,0 1 0 0 0,-1 0 1 0 0,1 0-1 0 0,0 0 0 0 0,0-1 1 0 0,-1 0-1 0 0,-6-16-6 0 0,1-2 0 0 0,0 0 0 0 0,1 0 0 0 0,1 0 0 0 0,-3-36 0 0 0,3 12 68 0 0,3 37-38 0 0,0 0 1 0 0,0 0 0 0 0,1 0-1 0 0,0 0 1 0 0,0 0 0 0 0,0 0-1 0 0,1 0 1 0 0,0 0 0 0 0,3-10-1 0 0,-3 11-32 0 0,1 1 0 0 0,-2-1 0 0 0,1 1-1 0 0,0-1 1 0 0,-1-9 0 0 0,2-18-105 0 0,0 20 126 0 0,0 0 1 0 0,-2-1 0 0 0,1 1-1 0 0,-3-21 1 0 0,0-2 8 0 0,-2-45 103 0 0,2 45-1897 0 0,1 14-2094 0 0,1 18 2796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71 992 0 0,'0'0'862'0'0,"1"-3"-837"0"0,15-44 599 0 0,-15 45-203 0 0,11-16 14371 0 0,-8 164-13085 0 0,-4-110-1626 0 0,0-15 95 0 0,-2 5 62 0 0,0-12-98 0 0,2-3-41 0 0,0 0 7 0 0,0-2-29 0 0,1 20 236 0 0,0-15-251 0 0,-1 0 0 0 0,0 0 0 0 0,-3 21 0 0 0,-4 174 272 0 0,7-188-393 0 0,0-18 84 0 0,0 45-40 0 0,0 46-54 0 0,4-45 173 0 0,-4-46-122 0 0,2 0 27 0 0,-2 0 0 0 0,1 0 0 0 0,0 0 0 0 0,-1 0 0 0 0,0 0 0 0 0,0 0 0 0 0,0 0 0 0 0,0 1 0 0 0,-1 3 0 0 0,2 21 156 0 0,6 13-216 0 0,-7-38 35 0 0,0-1 17 0 0,0 11 32 0 0,0-10-82 0 0,-2 15 78 0 0,4-7-37 0 0,-2-8 41 0 0,0 16-31 0 0,0 42 137 0 0,0-57-101 0 0,0 14-187 0 0,0 52 810 0 0,0-67-299 0 0,4 15-426 0 0,-5-16 89 0 0,0 2 24 0 0,9 21 2598 0 0,-4-20-6591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2364 0 0,'-5'-12'20961'0'0,"13"28"-16549"0"0,0 4-5671 0 0,-4-4 1402 0 0,13 51 213 0 0,-4-25-4091 0 0,-12-42 3567 0 0,-1 1-1 0 0,0-1 1 0 0,0 0-1 0 0,0 1 1 0 0,1 0-1 0 0,-1-1 1 0 0,1 0 0 0 0,-1 0-1 0 0,0 1 1 0 0,0-1-1 0 0,1 1 1 0 0,0-1-1 0 0,-1 0 1 0 0,0 0 0 0 0,0 0-1 0 0,1 1 1 0 0,0-1-1 0 0,0 0 1 0 0,-1 0-1 0 0,0 1 1 0 0,1-1-1 0 0,-1 0 1 0 0,1 0 0 0 0,-1 0-1 0 0,1 0 1 0 0,-1 0-1 0 0,1 0 1 0 0,-1 0-1 0 0,1 0 1 0 0,-1 0 0 0 0,1 0-1 0 0,-1-1 1 0 0,1 1-1 0 0,-1 0 1 0 0,1 0-1 0 0,-1-1 1 0 0,0 1-1 0 0,1 0 1 0 0,0-1 0 0 0,16-9-2652 0 0,-17 10 3294 0 0,10-9-1237 0 0,0 0 1 0 0,-1-1 0 0 0,0-1 0 0 0,-1 1 0 0 0,0-1 0 0 0,11-21 0 0 0,-17 30 736 0 0,28-44 4163 0 0,-28 45-3171 0 0,0-1 315 0 0,6 2 4279 0 0,-8 22-5143 0 0,0-17-4 0 0,-2-1-54 0 0,-23 70 1236 0 0,25-73-1581 0 0,-9 22 757 0 0,-18 37 1 0 0,25-59-703 0 0,-12 48 514 0 0,14-47-552 0 0,-1 1 23 0 0,-2 7-11 0 0,-8 41 76 0 0,11-49-99 0 0,-1 0 19 0 0,0 1 0 0 0,1-1 0 0 0,0 0 0 0 0,-1 0 0 0 0,1 0 0 0 0,0 0 0 0 0,0 0 0 0 0,0 0 0 0 0,0 0-1 0 0,0 1 1 0 0,1-1 0 0 0,0 4 0 0 0,0-3 1 0 0,-3 4-1607 0 0,1 20 4973 0 0,2-16-5832 0 0,-1-1-5738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4596 0 0,'0'0'11638'0'0,"-1"6"-11025"0"0,-5 19 1190 0 0,-4 46 0 0 0,8-28-609 0 0,1-34-2474 0 0,1 1 1 0 0,-1 0-1 0 0,1 0 1 0 0,1 0-1 0 0,2 12 1 0 0,-3-13-2053 0 0,-1-6 1730 0 0,3 2-4352 0 0,5 9 4192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4584 0 0,'0'0'3827'0'0,"-5"1"-2767"0"0,-24 5 914 0 0,2 3 0 0 0,-44 16-1 0 0,-58 34-8 0 0,38-17-2436 0 0,20-2-5046 0 0,45-24 67 0 0,18-6 2023 0 0,7-8 1947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3612 0 0,'7'-4'2562'0'0,"0"1"932"0"0,19-5 266 0 0,1 2 1 0 0,35-6-1 0 0,-31 17-1494 0 0,-30-5-2204 0 0,0 0 0 0 0,1 1-1 0 0,-1 0 1 0 0,0-1 0 0 0,1 0-1 0 0,-1 1 1 0 0,1 0-1 0 0,-1 0 1 0 0,0 0 0 0 0,0 0-1 0 0,0 0 1 0 0,0 0-1 0 0,0-1 1 0 0,0 2 0 0 0,0-1-1 0 0,0 0 1 0 0,0 0 0 0 0,1 2-1 0 0,-2 4 49 0 0,0 0 0 0 0,1 0 0 0 0,-2 0 0 0 0,1 0 0 0 0,0 0-1 0 0,-2 0 1 0 0,1 0 0 0 0,0 0 0 0 0,-1-1 0 0 0,-1 0 0 0 0,-5 13 0 0 0,2-7-34 0 0,0-1 0 0 0,-1 1 0 0 0,-1-1 0 0 0,0-1 1 0 0,-13 14-1 0 0,19-21-25 0 0,-1 0 0 0 0,0-1 0 0 0,1 2 0 0 0,-1-2-1 0 0,1 2 1 0 0,0-1 0 0 0,0 1 0 0 0,1-1 0 0 0,-1 0 0 0 0,1 1 0 0 0,-3 7 0 0 0,-7 3 402 0 0,9-13-213 0 0,1-1 0 0 0,0 2 0 0 0,-1-2 0 0 0,2 2-1 0 0,-2-2 1 0 0,1 2 0 0 0,0-1 0 0 0,1 0 0 0 0,-2 1 0 0 0,2-1 0 0 0,-1 0 0 0 0,0 1 0 0 0,0 1 0 0 0,1-2-184 0 0,0-1 1 0 0,1 1 0 0 0,-1 0 0 0 0,0-1-1 0 0,0 0 1 0 0,0 1 0 0 0,1 0-1 0 0,-1 0 1 0 0,1-1 0 0 0,-1 0-1 0 0,0 1 1 0 0,1 0 0 0 0,0-1-1 0 0,-1 0 1 0 0,0 1 0 0 0,1-1-1 0 0,0 1 1 0 0,-1-1 0 0 0,0 0-1 0 0,1 0 1 0 0,0 0 0 0 0,-1 1-1 0 0,1-1 1 0 0,0 0 0 0 0,-1 0-1 0 0,1 1 1 0 0,0-1 0 0 0,0 0-1 0 0,34 2 183 0 0,41-8-1238 0 0,-68 5 935 0 0,46-3-1848 0 0,-11 0-1963 0 0,-8 0-3338 0 0,-23 2 3295 0 0,0 1 0 0 0,-1 0 0 0 0,18 2 0 0 0,-9 0 2230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0,'0'3'26428'0'0,"1"0"-24446"0"0,2 12-6322 0 0,-2-8 6545 0 0,56 207-611 0 0,-9-42-512 0 0,-21-49-1082 0 0,-24-111 0 0 0,1 1 0 0 0,0 0 0 0 0,-4-13 0 0 0,0 0 0 0 0,0 1 0 0 0,0-1 0 0 0,0 0 0 0 0,0 1 0 0 0,1-1 0 0 0,-1 0 0 0 0,0 0 0 0 0,0 0 0 0 0,0 0 0 0 0,0 1 0 0 0,1-1 0 0 0,-1 0 0 0 0,0 1 0 0 0,0-1 0 0 0,0 0 0 0 0,0 0 0 0 0,0 0 0 0 0,0 0 0 0 0,1 0 0 0 0,-1 0 0 0 0,0 0 0 0 0,0 1 0 0 0,1-1 0 0 0,-1 0 0 0 0,0 0 0 0 0,0 0 0 0 0,0 0 0 0 0,0 0 0 0 0,1 0 0 0 0,-1 0 0 0 0,1 1 0 0 0,-1-1 0 0 0,0 0 0 0 0,0 0 0 0 0,0 0 0 0 0,0-1 0 0 0,1 1 0 0 0,-1 0 0 0 0,0 0 0 0 0,1 0 0 0 0,-1 0 0 0 0,0 0 0 0 0,0 0 0 0 0,4-3 0 0 0,-2-1 0 0 0,0 1 0 0 0,1-1 0 0 0,-1 1 0 0 0,1 0 0 0 0,-1-1 0 0 0,-1 0 0 0 0,1 0 0 0 0,0 0 0 0 0,-1 1 0 0 0,0-1 0 0 0,1-5 0 0 0,11-64 0 0 0,-9 47 0 0 0,10-52-943 0 0,3 1 0 0 0,37-108 1 0 0,-50 175 459 0 0,13-30-2227 0 0,-2 16-2977 0 0,13 60-12913 0 0,-24-26 17121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115 222 880 0 0,'-5'-4'15838'0'0,"0"35"-14036"0"0,0 49 1 0 0,4-1-652 0 0,-14 107 0 0 0,11-156-69 0 0,1 35-1 0 0,3-62-873 0 0,-4 18 1215 0 0,3-20-1330 0 0,1 0 0 0 0,0 0 0 0 0,0 0 0 0 0,0 0 1 0 0,0 0-1 0 0,0 0 0 0 0,0-1 0 0 0,0 2 0 0 0,0-2 0 0 0,1 2 0 0 0,-1-1 0 0 0,0-1 0 0 0,0 2 1 0 0,0-2-1 0 0,1 1 0 0 0,0 0 0 0 0,-1 0 0 0 0,0 0 0 0 0,1-1 0 0 0,0 2 0 0 0,-1-2 0 0 0,1 1 1 0 0,0 0-1 0 0,0-1 0 0 0,0 2 0 0 0,24 2 191 0 0,0-1 0 0 0,0-2 0 0 0,49-1 0 0 0,5 0-165 0 0,-1 3-96 0 0,18 0-127 0 0,-93-2 112 0 0,20 0-311 0 0,47 2 8 0 0,-67-3 352 0 0,2 1-75 0 0,0 0-1 0 0,0 1 0 0 0,0-2 0 0 0,0 1 1 0 0,0 0-1 0 0,7-1 0 0 0,-2 0-46 0 0,57 10-121 0 0,-54-9 181 0 0,42 6-1059 0 0,-53-6 911 0 0,6-34-1027 0 0,-20-257 1315 0 0,12 262-75 0 0,-1-7-59 0 0,1 0 0 0 0,3 0-1 0 0,10-57 1 0 0,-4 50-120 0 0,-7 27 49 0 0,1 1-1 0 0,0 0 1 0 0,6-14-1 0 0,0-14-86 0 0,-6 28 119 0 0,-2 9 25 0 0,3-16-278 0 0,-4-6-236 0 0,-1 24 473 0 0,-15 0-165 0 0,-9-1 138 0 0,-517 69 624 0 0,389-42-398 0 0,140-22-330 0 0,11-1 148 0 0,-1 0-39 0 0,-4 1-202 0 0,-3 0-1184 0 0,-4 2-704 0 0,11-2 595 0 0,-1-1-108 0 0,1 0 3881 0 0,-1-1-3754 0 0,-12 0-12909 0 0,11-1 12325 0 0,2 2 675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0,'3'0'1539'0'0,"10"0"-95"0"0,-9 0-134 0 0,-1 1-103 0 0,5-1-187 0 0,-4 0-528 0 0,-1 0 0 0 0,1 0-1 0 0,-1 0 1 0 0,1 0-1 0 0,-1 1 1 0 0,0 0 0 0 0,1-1-1 0 0,5 4 1 0 0,-8-4 142 0 0,22 18 1901 0 0,-22-16-2458 0 0,0 0 0 0 0,-1 0 0 0 0,1 1 1 0 0,-1-1-1 0 0,0 0 0 0 0,0 0 0 0 0,0 0 1 0 0,0 1-1 0 0,0-1 0 0 0,0 0 0 0 0,0 0 1 0 0,0 0-1 0 0,-1 0 0 0 0,0 0 0 0 0,1 1 1 0 0,-1-1-1 0 0,-1 2 0 0 0,-22 42 695 0 0,8-16 452 0 0,15-28-936 0 0,1 1-156 0 0,0 0 1 0 0,0 0-1 0 0,0 0 0 0 0,1-1 1 0 0,-1 2-1 0 0,1-2 1 0 0,-1 1-1 0 0,1 0 0 0 0,0 0 1 0 0,0-1-1 0 0,0 1 0 0 0,1 0 1 0 0,-1-1-1 0 0,1 1 0 0 0,0 0 1 0 0,2 2-1 0 0,2 3-70 0 0,-1-2 0 0 0,1 1-1 0 0,1-1 1 0 0,12 11 0 0 0,-16-15-41 0 0,8 5 1 0 0,3 23-189 0 0,-14-28 104 0 0,2 1 1 0 0,-2 0-1 0 0,1 0 1 0 0,0-1-1 0 0,-1 1 1 0 0,0 0 0 0 0,0 0-1 0 0,0 0 1 0 0,0 0-1 0 0,0-1 1 0 0,0 1-1 0 0,0 0 1 0 0,-1 0-1 0 0,0 0 1 0 0,1-1-1 0 0,-1 1 1 0 0,0 0-1 0 0,-1 0 1 0 0,1-1-1 0 0,-2 4 1 0 0,1-4-110 0 0,-1 1 1 0 0,0 0-1 0 0,0 0 1 0 0,0-1 0 0 0,0 0-1 0 0,-1 1 1 0 0,1-1-1 0 0,0-1 1 0 0,-2 1-1 0 0,2 0 1 0 0,0-1-1 0 0,-7 3 1 0 0,-43 8-4803 0 0,52-12 4769 0 0,-1 0-1263 0 0,-3 3-1735 0 0,1-2 911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0,'5'-5'18331'0'0,"2"49"-16735"0"0,2 59 0 0 0,0 10-291 0 0,-7-75-936 0 0,-3-31-309 0 0,1 0-1 0 0,1 0 1 0 0,-1 0 0 0 0,0-1 0 0 0,2 1-1 0 0,2 10 1 0 0,-3-12-272 0 0,0 1 0 0 0,0-1 0 0 0,-1 1 0 0 0,0-1-1 0 0,0 0 1 0 0,-2 10 0 0 0,-4 10-4997 0 0,2-18 4505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18 182 2068 0 0,'-3'-6'1760'0'0,"0"1"1"0"0,0-1-1 0 0,1 0 0 0 0,0 1 1 0 0,-3-11 2091 0 0,6-3 739 0 0,3 11-3889 0 0,0 1-1 0 0,1 0 1 0 0,-1 0-1 0 0,1 1 1 0 0,0-1 0 0 0,1 1-1 0 0,-1 0 1 0 0,1 0-1 0 0,11-7 1 0 0,-9 7-368 0 0,1-1 0 0 0,-1 2 0 0 0,1 0 0 0 0,1 0 0 0 0,-1 1 0 0 0,1 0 0 0 0,11-3 0 0 0,-19 6-186 0 0,-1 1-125 0 0,0 0 1 0 0,0 0-1 0 0,0-1 1 0 0,0 1-1 0 0,0 0 1 0 0,-1 0-1 0 0,2 0 1 0 0,-2 0-1 0 0,2 0 1 0 0,-2 0-1 0 0,2 0 1 0 0,-2 1-1 0 0,1-1 1 0 0,0 0-1 0 0,0 0 1 0 0,0 0 0 0 0,1 2-1 0 0,1 0-20 0 0,-1 0 0 0 0,0 0 0 0 0,0 0 0 0 0,-1 1 0 0 0,1-1 1 0 0,-1 0-1 0 0,1 0 0 0 0,0 1 0 0 0,-2 0 0 0 0,2-1 0 0 0,-1 1 0 0 0,0 0 0 0 0,-1 0 0 0 0,1 0 0 0 0,0 0 0 0 0,0-1 1 0 0,-1 2-1 0 0,0 2 0 0 0,0-3-12 0 0,-4 15 26 0 0,1-6-43 0 0,1 0 1 0 0,-2 0 0 0 0,-7 17-1 0 0,9-24 36 0 0,1-3-79 0 0,-28 41-120 0 0,29-43 248 0 0,-1 0 1 0 0,1 1 0 0 0,-1-1 0 0 0,0 0 0 0 0,1 0 0 0 0,-1 0-1 0 0,0 1 1 0 0,1-1 0 0 0,0 1 0 0 0,-1-1 0 0 0,1 0-1 0 0,-1 1 1 0 0,1-1 0 0 0,0 1 0 0 0,-1-1 0 0 0,0 1-1 0 0,1-1 1 0 0,0 1 0 0 0,0-1 0 0 0,0 1 0 0 0,-1 0 0 0 0,1-1-1 0 0,-1 0 1 0 0,1 1 0 0 0,0 0 0 0 0,0-1 0 0 0,0 2-1 0 0,12 4 1424 0 0,-8-3-1926 0 0,0-2 504 0 0,45 14 307 0 0,-41-11-318 0 0,48 28-198 0 0,58 43 1 0 0,-110-72-2145 0 0,13 12 4724 0 0,-11-10-5538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17 572 0 0,'-10'-17'23427'0'0,"10"24"-22918"0"0,3 136 2453 0 0,1 9-5816 0 0,-4-139 2153 0 0,0-11 189 0 0,0 0 1 0 0,0-1 0 0 0,-1 1-1 0 0,2 0 1 0 0,-1 0 0 0 0,0 0-1 0 0,0 0 1 0 0,0-1-1 0 0,1 1 1 0 0,-1 0 0 0 0,1-1-1 0 0,-1 1 1 0 0,1 0 0 0 0,0 0-1 0 0,2 2 1 0 0,28-21-14202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3664 0 0,'0'0'7004'0'0,"-6"0"-5780"0"0,-9-1 303 0 0,0 2 0 0 0,0-1 0 0 0,-15 4 1 0 0,-53 13 875 0 0,27-4-3992 0 0,-2-4-3352 0 0,50-8 3730 0 0,-39 5-9845 0 0,38-2 9653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 4564 0 0,'0'0'13343'0'0,"-5"1"-12877"0"0,-43 7 626 0 0,0-3 0 0 0,-61 0 0 0 0,58-4-1389 0 0,35 0-587 0 0,-57 0-2672 0 0,26-7-7966 0 0,45 5 9656 0 0,2-1 240 0 0,-3-7 228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1050 1020 0 0,'0'0'10427'0'0,"2"-1"-10540"0"0,5-8 8001 0 0,-13-23-6601 0 0,6 29-995 0 0,-21-133 2999 0 0,12 41-2722 0 0,4-114 0 0 0,10 151-414 0 0,5-147 60 0 0,-9 192-197 0 0,-1 0 0 0 0,2-1 1 0 0,4-16-1 0 0,-4 19-1 0 0,0 0 0 0 0,0 0 1 0 0,0-14-1 0 0,8-65-21 0 0,-9 84 103 0 0,1 3-66 0 0,0-19-76 0 0,-2 14-1532 0 0,1-7 4878 0 0,-2 5-4390 0 0,-1 3-5655 0 0,-19-5-12536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1668 0 0,'4'-10'16764'0'0,"-3"16"-15997"0"0,13 44 2419 0 0,20 51 1 0 0,-15-49-1981 0 0,15 70 1 0 0,-25-81-373 0 0,1-1 0 0 0,2 0 0 0 0,22 47 1 0 0,-34-86-111 0 0,6-4-528 0 0,0-2-171 0 0,0 0-1 0 0,0-1 1 0 0,-1 1-1 0 0,0-1 1 0 0,0 0-1 0 0,0 0 0 0 0,-1-1 1 0 0,0 0-1 0 0,0 0 1 0 0,0 1-1 0 0,3-12 1 0 0,64-259-671 0 0,-42 154-686 0 0,-9 67-325 0 0,-7 24-4119 0 0,-1 44-6157 0 0,-10-9 11668 0 0,0 0 0 0 0,0-1 0 0 0,0 2 0 0 0,0-2 0 0 0,-1 1 0 0 0,0 0 0 0 0,1 1 0 0 0,-1-1 0 0 0,0 0 0 0 0,0 0 0 0 0,0 1 0 0 0,-1 5 0 0 0,6 58-5922 0 0,-3-51 4727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 3324 0 0,'15'-5'4025'0'0,"-6"2"-2920"0"0,-6 2-128 0 0,-9 2 5117 0 0,-5 1-5948 0 0,6-2-14 0 0,0 1-1 0 0,1 0 0 0 0,0 0 1 0 0,-1 0-1 0 0,1 1 0 0 0,-8 3 1 0 0,11-4 221 0 0,-3 0-101 0 0,0 1 0 0 0,0 0 0 0 0,0 0 0 0 0,0 0 0 0 0,0 0 0 0 0,1 0 0 0 0,-1 0 0 0 0,1 1 0 0 0,0 0 0 0 0,0 0 0 0 0,0 0 0 0 0,0 0 0 0 0,-4 7 0 0 0,6-9 346 0 0,0 4-158 0 0,1-5-400 0 0,0 1-1 0 0,-1-1 0 0 0,1 0 1 0 0,0 1-1 0 0,0-1 0 0 0,0 1 1 0 0,0-1-1 0 0,0 0 0 0 0,-1 1 1 0 0,1 0-1 0 0,0-1 0 0 0,0 0 1 0 0,0 1-1 0 0,0-1 1 0 0,0 1-1 0 0,0-1 0 0 0,0 1 1 0 0,0-1-1 0 0,0 1 0 0 0,1-1 1 0 0,-1 0-1 0 0,0 1 0 0 0,0 0 1 0 0,0-1-1 0 0,0 0 0 0 0,0 0 1 0 0,1 1-1 0 0,-1 0 0 0 0,5 4 89 0 0,1 0 0 0 0,0 0-1 0 0,-1-1 1 0 0,1 0-1 0 0,1 0 1 0 0,9 4 0 0 0,-9-5-106 0 0,-1-1 1 0 0,0 2 0 0 0,-1-1 0 0 0,1 1 0 0 0,-1 0-1 0 0,0 0 1 0 0,1 0 0 0 0,-1 1 0 0 0,-1 0 0 0 0,0 0-1 0 0,5 6 1 0 0,-6-6-28 0 0,-1 0 0 0 0,0 0 0 0 0,0 0 0 0 0,-1 0 0 0 0,1 1 0 0 0,-2-1 0 0 0,2 0 0 0 0,-2 0 0 0 0,0 1 0 0 0,0-1 0 0 0,0 0 0 0 0,0 1 0 0 0,0-1 0 0 0,-1 1 0 0 0,0-1 0 0 0,-1 0 0 0 0,-1 6 0 0 0,2-7-149 0 0,-1 0 1 0 0,0 1 0 0 0,0-1 0 0 0,0 1-1 0 0,-1-1 1 0 0,1 0 0 0 0,0 0 0 0 0,-2 0 0 0 0,2 0-1 0 0,-2-1 1 0 0,1 0 0 0 0,-1 1 0 0 0,0-2 0 0 0,1 2-1 0 0,-9 3 1 0 0,-31 12-8599 0 0,37-17 6650 0 0,4-2 17 0 0,2 12-3320 0 0,0-10 4762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5424 0 0,'0'0'21501'0'0,"7"0"-20759"0"0,226-18 3341 0 0,-190 13-4411 0 0,-28 3 266 0 0,41-7-9378 0 0,-53 8 8077 0 0,1-1 0 0 0,-1 1 0 0 0,1 0 0 0 0,0-1 0 0 0,-2-1 0 0 0,2 1 0 0 0,-1 0 0 0 0,0 0 0 0 0,-1 0 0 0 0,1-1 0 0 0,0 0 0 0 0,0 1 0 0 0,2-5 0 0 0,1-2-219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78.png"/><Relationship Id="rId42" Type="http://schemas.openxmlformats.org/officeDocument/2006/relationships/customXml" Target="../ink/ink20.xml"/><Relationship Id="rId47" Type="http://schemas.openxmlformats.org/officeDocument/2006/relationships/image" Target="../media/image91.png"/><Relationship Id="rId63" Type="http://schemas.openxmlformats.org/officeDocument/2006/relationships/image" Target="../media/image99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112.png"/><Relationship Id="rId16" Type="http://schemas.openxmlformats.org/officeDocument/2006/relationships/customXml" Target="../ink/ink7.xml"/><Relationship Id="rId11" Type="http://schemas.openxmlformats.org/officeDocument/2006/relationships/image" Target="../media/image73.png"/><Relationship Id="rId32" Type="http://schemas.openxmlformats.org/officeDocument/2006/relationships/customXml" Target="../ink/ink15.xml"/><Relationship Id="rId37" Type="http://schemas.openxmlformats.org/officeDocument/2006/relationships/image" Target="../media/image86.png"/><Relationship Id="rId53" Type="http://schemas.openxmlformats.org/officeDocument/2006/relationships/image" Target="../media/image94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107.png"/><Relationship Id="rId5" Type="http://schemas.openxmlformats.org/officeDocument/2006/relationships/image" Target="../media/image70.png"/><Relationship Id="rId90" Type="http://schemas.openxmlformats.org/officeDocument/2006/relationships/customXml" Target="../ink/ink44.xml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81.png"/><Relationship Id="rId30" Type="http://schemas.openxmlformats.org/officeDocument/2006/relationships/customXml" Target="../ink/ink14.xml"/><Relationship Id="rId35" Type="http://schemas.openxmlformats.org/officeDocument/2006/relationships/image" Target="../media/image85.png"/><Relationship Id="rId43" Type="http://schemas.openxmlformats.org/officeDocument/2006/relationships/image" Target="../media/image89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102.png"/><Relationship Id="rId77" Type="http://schemas.openxmlformats.org/officeDocument/2006/relationships/image" Target="../media/image106.png"/><Relationship Id="rId8" Type="http://schemas.openxmlformats.org/officeDocument/2006/relationships/customXml" Target="../ink/ink3.xml"/><Relationship Id="rId51" Type="http://schemas.openxmlformats.org/officeDocument/2006/relationships/image" Target="../media/image93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110.png"/><Relationship Id="rId93" Type="http://schemas.openxmlformats.org/officeDocument/2006/relationships/image" Target="../media/image114.png"/><Relationship Id="rId3" Type="http://schemas.openxmlformats.org/officeDocument/2006/relationships/customXml" Target="../ink/ink1.xml"/><Relationship Id="rId12" Type="http://schemas.openxmlformats.org/officeDocument/2006/relationships/customXml" Target="../ink/ink5.xml"/><Relationship Id="rId17" Type="http://schemas.openxmlformats.org/officeDocument/2006/relationships/image" Target="../media/image76.png"/><Relationship Id="rId25" Type="http://schemas.openxmlformats.org/officeDocument/2006/relationships/image" Target="../media/image80.png"/><Relationship Id="rId33" Type="http://schemas.openxmlformats.org/officeDocument/2006/relationships/image" Target="../media/image84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97.png"/><Relationship Id="rId67" Type="http://schemas.openxmlformats.org/officeDocument/2006/relationships/image" Target="../media/image101.png"/><Relationship Id="rId20" Type="http://schemas.openxmlformats.org/officeDocument/2006/relationships/customXml" Target="../ink/ink9.xml"/><Relationship Id="rId41" Type="http://schemas.openxmlformats.org/officeDocument/2006/relationships/image" Target="../media/image88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105.png"/><Relationship Id="rId83" Type="http://schemas.openxmlformats.org/officeDocument/2006/relationships/image" Target="../media/image109.png"/><Relationship Id="rId88" Type="http://schemas.openxmlformats.org/officeDocument/2006/relationships/customXml" Target="../ink/ink43.xml"/><Relationship Id="rId91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75.png"/><Relationship Id="rId23" Type="http://schemas.openxmlformats.org/officeDocument/2006/relationships/image" Target="../media/image79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92.png"/><Relationship Id="rId57" Type="http://schemas.openxmlformats.org/officeDocument/2006/relationships/image" Target="../media/image96.png"/><Relationship Id="rId10" Type="http://schemas.openxmlformats.org/officeDocument/2006/relationships/customXml" Target="../ink/ink4.xml"/><Relationship Id="rId31" Type="http://schemas.openxmlformats.org/officeDocument/2006/relationships/image" Target="../media/image83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100.png"/><Relationship Id="rId73" Type="http://schemas.openxmlformats.org/officeDocument/2006/relationships/image" Target="../media/image104.png"/><Relationship Id="rId78" Type="http://schemas.openxmlformats.org/officeDocument/2006/relationships/customXml" Target="../ink/ink38.xml"/><Relationship Id="rId81" Type="http://schemas.openxmlformats.org/officeDocument/2006/relationships/image" Target="../media/image108.png"/><Relationship Id="rId86" Type="http://schemas.openxmlformats.org/officeDocument/2006/relationships/customXml" Target="../ink/ink42.xml"/><Relationship Id="rId9" Type="http://schemas.openxmlformats.org/officeDocument/2006/relationships/image" Target="../media/image72.png"/><Relationship Id="rId13" Type="http://schemas.openxmlformats.org/officeDocument/2006/relationships/image" Target="../media/image74.png"/><Relationship Id="rId18" Type="http://schemas.openxmlformats.org/officeDocument/2006/relationships/customXml" Target="../ink/ink8.xml"/><Relationship Id="rId39" Type="http://schemas.openxmlformats.org/officeDocument/2006/relationships/image" Target="../media/image87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95.png"/><Relationship Id="rId76" Type="http://schemas.openxmlformats.org/officeDocument/2006/relationships/customXml" Target="../ink/ink37.xml"/><Relationship Id="rId7" Type="http://schemas.openxmlformats.org/officeDocument/2006/relationships/image" Target="../media/image71.png"/><Relationship Id="rId71" Type="http://schemas.openxmlformats.org/officeDocument/2006/relationships/image" Target="../media/image103.png"/><Relationship Id="rId92" Type="http://schemas.openxmlformats.org/officeDocument/2006/relationships/customXml" Target="../ink/ink45.xml"/><Relationship Id="rId2" Type="http://schemas.openxmlformats.org/officeDocument/2006/relationships/image" Target="../media/image7.png"/><Relationship Id="rId29" Type="http://schemas.openxmlformats.org/officeDocument/2006/relationships/image" Target="../media/image82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90.png"/><Relationship Id="rId66" Type="http://schemas.openxmlformats.org/officeDocument/2006/relationships/customXml" Target="../ink/ink32.xml"/><Relationship Id="rId87" Type="http://schemas.openxmlformats.org/officeDocument/2006/relationships/image" Target="../media/image111.png"/><Relationship Id="rId61" Type="http://schemas.openxmlformats.org/officeDocument/2006/relationships/image" Target="../media/image98.png"/><Relationship Id="rId82" Type="http://schemas.openxmlformats.org/officeDocument/2006/relationships/customXml" Target="../ink/ink40.xml"/><Relationship Id="rId19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/>
              <a:t>ECEN 616, Fall 2022</a:t>
            </a:r>
            <a:br>
              <a:rPr lang="en-US" altLang="en-US"/>
            </a:br>
            <a:r>
              <a:rPr lang="en-US" altLang="en-US"/>
              <a:t>Methods of Electric Power System Analysis</a:t>
            </a:r>
            <a:endParaRPr lang="en-US" alt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13: Transmission Lines,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92DA-210A-4043-BF58-D678A6A0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Class Will Cover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CC193-3022-454F-89F7-CF1EC78F92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858000" cy="5181600"/>
          </a:xfrm>
        </p:spPr>
        <p:txBody>
          <a:bodyPr/>
          <a:lstStyle/>
          <a:p>
            <a:pPr marL="339725" lvl="0" indent="-339725">
              <a:buFont typeface="+mj-lt"/>
              <a:buAutoNum type="romanUcPeriod"/>
            </a:pPr>
            <a:r>
              <a:rPr lang="en-US" dirty="0"/>
              <a:t>Electromagnetic Transients Theory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Principles of transient analysis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Analytical methods for solving transient problems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Numerical methods for solving transient problems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Block element models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Transmission line models (overhead/underground, single-phase/multi-phase, frequency dependent) 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Transformer models</a:t>
            </a:r>
          </a:p>
          <a:p>
            <a:pPr marL="339725" lvl="0" indent="-339725">
              <a:buFont typeface="+mj-lt"/>
              <a:buAutoNum type="romanUcPeriod"/>
            </a:pPr>
            <a:r>
              <a:rPr lang="en-US" dirty="0"/>
              <a:t>Electromagnetic Transients Applications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Capacitor and reactor switching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Transmission line switching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Lightning studies and insulation coordination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Transients with power-electronics components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Electric field coupling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409C9-FABB-4594-9ED0-1D59DFF78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22592"/>
          <a:stretch/>
        </p:blipFill>
        <p:spPr>
          <a:xfrm>
            <a:off x="7162800" y="1524000"/>
            <a:ext cx="439589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0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A396-086B-47DF-B233-1D8B382E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8F616-8142-48B0-A770-5871ADA80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934200" cy="5181600"/>
          </a:xfrm>
        </p:spPr>
        <p:txBody>
          <a:bodyPr/>
          <a:lstStyle/>
          <a:p>
            <a:r>
              <a:rPr lang="en-US" dirty="0"/>
              <a:t>Multiple Conductors: Three phases, neutral wires, multiple circuits on the same tower or nearby towers, earth returns</a:t>
            </a:r>
          </a:p>
          <a:p>
            <a:r>
              <a:rPr lang="en-US" dirty="0"/>
              <a:t>Mutual inductances and capacitances</a:t>
            </a:r>
          </a:p>
          <a:p>
            <a:r>
              <a:rPr lang="en-US" dirty="0"/>
              <a:t>Overhead vs underground</a:t>
            </a:r>
          </a:p>
          <a:p>
            <a:r>
              <a:rPr lang="en-US" dirty="0"/>
              <a:t>Bundled conductors</a:t>
            </a:r>
          </a:p>
          <a:p>
            <a:r>
              <a:rPr lang="en-US" dirty="0"/>
              <a:t>Transposed or not</a:t>
            </a:r>
          </a:p>
          <a:p>
            <a:r>
              <a:rPr lang="en-US" dirty="0"/>
              <a:t>Segmented ground wires, periodic grounding</a:t>
            </a:r>
          </a:p>
          <a:p>
            <a:r>
              <a:rPr lang="en-US" dirty="0"/>
              <a:t>Sagging at midpoint between tower span</a:t>
            </a:r>
          </a:p>
          <a:p>
            <a:r>
              <a:rPr lang="en-US" dirty="0"/>
              <a:t>Frequency dependent parameters—introducing high degrees of nonlinearity</a:t>
            </a:r>
          </a:p>
          <a:p>
            <a:r>
              <a:rPr lang="en-US" dirty="0"/>
              <a:t>Skin effect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76D8F-4756-4FDD-8746-131E2987A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22717"/>
            <a:ext cx="3605288" cy="5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2C0E-4EF2-4639-8AEE-E3F10647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C4A5A23-21B8-4037-AC89-91E0A4BE641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162800" cy="5181600"/>
              </a:xfrm>
            </p:spPr>
            <p:txBody>
              <a:bodyPr/>
              <a:lstStyle/>
              <a:p>
                <a:r>
                  <a:rPr lang="en-US" dirty="0"/>
                  <a:t>Transmission lines are basically characterized by a distributed complex impedance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an admittance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Both of these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conductors (including neutrals and ground approximations), and are distributed along the length of the line.</a:t>
                </a:r>
              </a:p>
              <a:p>
                <a:r>
                  <a:rPr lang="en-US" dirty="0"/>
                  <a:t>Telegraphers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frequency-dependent and may be asymmetric, full matrices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C4A5A23-21B8-4037-AC89-91E0A4BE6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162800" cy="5181600"/>
              </a:xfrm>
              <a:blipFill>
                <a:blip r:embed="rId2"/>
                <a:stretch>
                  <a:fillRect l="-1191" t="-8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279F601-59C3-43A4-9EF8-58F97E526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019425"/>
            <a:ext cx="3771900" cy="173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75A860-DB02-407F-820E-779E54455BA2}"/>
              </a:ext>
            </a:extLst>
          </p:cNvPr>
          <p:cNvSpPr txBox="1"/>
          <p:nvPr/>
        </p:nvSpPr>
        <p:spPr>
          <a:xfrm>
            <a:off x="7787385" y="6290846"/>
            <a:ext cx="417601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https://www.pscad.com/webhelp/ol-help.htm</a:t>
            </a:r>
          </a:p>
        </p:txBody>
      </p:sp>
    </p:spTree>
    <p:extLst>
      <p:ext uri="{BB962C8B-B14F-4D97-AF65-F5344CB8AC3E}">
        <p14:creationId xmlns:p14="http://schemas.microsoft.com/office/powerpoint/2010/main" val="388206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0751-9A85-43D4-8DD5-D7B7B7EE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Line Modeling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7AC0ED-20E8-48D7-AF5F-A965A297BF6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599" y="1295400"/>
                <a:ext cx="10308689" cy="5181600"/>
              </a:xfrm>
            </p:spPr>
            <p:txBody>
              <a:bodyPr/>
              <a:lstStyle/>
              <a:p>
                <a:r>
                  <a:rPr lang="en-US" dirty="0"/>
                  <a:t>PI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Inductor + resistor in series, capacitor in shunt</a:t>
                </a:r>
              </a:p>
              <a:p>
                <a:pPr lvl="1"/>
                <a:r>
                  <a:rPr lang="en-US" dirty="0"/>
                  <a:t>R, L, C values evaluated for single frequency</a:t>
                </a:r>
              </a:p>
              <a:p>
                <a:pPr lvl="1"/>
                <a:r>
                  <a:rPr lang="en-US" dirty="0"/>
                  <a:t>Does not account for propagation delay</a:t>
                </a:r>
              </a:p>
              <a:p>
                <a:pPr lvl="1"/>
                <a:r>
                  <a:rPr lang="en-US" dirty="0"/>
                  <a:t>Can work for very short lines and when only </a:t>
                </a:r>
                <a:br>
                  <a:rPr lang="en-US" dirty="0"/>
                </a:br>
                <a:r>
                  <a:rPr lang="en-US" dirty="0"/>
                  <a:t>a narrow band of frequencies is important</a:t>
                </a:r>
              </a:p>
              <a:p>
                <a:r>
                  <a:rPr lang="en-US" dirty="0"/>
                  <a:t>Single Frequency, Constant Parameters</a:t>
                </a:r>
              </a:p>
              <a:p>
                <a:pPr lvl="1"/>
                <a:r>
                  <a:rPr lang="en-US" dirty="0"/>
                  <a:t>Uses propagation delay, distributed-parameter model</a:t>
                </a:r>
              </a:p>
              <a:p>
                <a:pPr lvl="1"/>
                <a:r>
                  <a:rPr lang="en-US" dirty="0"/>
                  <a:t>Also known as Bergeron Model</a:t>
                </a:r>
              </a:p>
              <a:p>
                <a:pPr lvl="1"/>
                <a:r>
                  <a:rPr lang="en-US" dirty="0"/>
                  <a:t>Again, you must pick a single frequency for validity</a:t>
                </a:r>
              </a:p>
              <a:p>
                <a:r>
                  <a:rPr lang="en-US" dirty="0"/>
                  <a:t>Frequency-Dependent Model</a:t>
                </a:r>
              </a:p>
              <a:p>
                <a:pPr lvl="1"/>
                <a:r>
                  <a:rPr lang="en-US" dirty="0"/>
                  <a:t>Approximates the nonlinear frequency dependence by calculating</a:t>
                </a:r>
                <a:br>
                  <a:rPr lang="en-US" dirty="0"/>
                </a:br>
                <a:r>
                  <a:rPr lang="en-US" dirty="0"/>
                  <a:t>different models per frequency level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7AC0ED-20E8-48D7-AF5F-A965A297B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599" y="1295400"/>
                <a:ext cx="10308689" cy="5181600"/>
              </a:xfrm>
              <a:blipFill>
                <a:blip r:embed="rId2"/>
                <a:stretch>
                  <a:fillRect l="-768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021D6E5-E1E8-4DAF-86F5-3BA0E33BA991}"/>
              </a:ext>
            </a:extLst>
          </p:cNvPr>
          <p:cNvGrpSpPr/>
          <p:nvPr/>
        </p:nvGrpSpPr>
        <p:grpSpPr>
          <a:xfrm>
            <a:off x="6705600" y="1371600"/>
            <a:ext cx="3919784" cy="1598762"/>
            <a:chOff x="1966517" y="2989729"/>
            <a:chExt cx="4757400" cy="19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E5A55E4-D91F-4601-93F0-122DA78B5897}"/>
                    </a:ext>
                  </a:extLst>
                </p14:cNvPr>
                <p14:cNvContentPartPr/>
                <p14:nvPr/>
              </p14:nvContentPartPr>
              <p14:xfrm>
                <a:off x="2230037" y="4817089"/>
                <a:ext cx="4033440" cy="11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2940" y="4809691"/>
                  <a:ext cx="4047930" cy="12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F8EABD-3E43-415B-8D8C-6E8DEE7FB16F}"/>
                    </a:ext>
                  </a:extLst>
                </p14:cNvPr>
                <p14:cNvContentPartPr/>
                <p14:nvPr/>
              </p14:nvContentPartPr>
              <p14:xfrm>
                <a:off x="2308877" y="3397249"/>
                <a:ext cx="2333520" cy="38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484" y="3390154"/>
                  <a:ext cx="2348010" cy="4029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74093D-4078-46C2-B3B8-A737A4715519}"/>
                </a:ext>
              </a:extLst>
            </p:cNvPr>
            <p:cNvGrpSpPr/>
            <p:nvPr/>
          </p:nvGrpSpPr>
          <p:grpSpPr>
            <a:xfrm>
              <a:off x="1966517" y="3618649"/>
              <a:ext cx="1608120" cy="1206000"/>
              <a:chOff x="1966517" y="3618649"/>
              <a:chExt cx="1608120" cy="12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3C1B25C-D815-4CF0-8315-0092D1241C31}"/>
                      </a:ext>
                    </a:extLst>
                  </p14:cNvPr>
                  <p14:cNvContentPartPr/>
                  <p14:nvPr/>
                </p14:nvContentPartPr>
                <p14:xfrm>
                  <a:off x="3049037" y="4501369"/>
                  <a:ext cx="21600" cy="323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41936" y="4494270"/>
                    <a:ext cx="36099" cy="337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D20F367-2A93-4738-A796-F7067487F5C3}"/>
                      </a:ext>
                    </a:extLst>
                  </p14:cNvPr>
                  <p14:cNvContentPartPr/>
                  <p14:nvPr/>
                </p14:nvContentPartPr>
                <p14:xfrm>
                  <a:off x="2889557" y="4141369"/>
                  <a:ext cx="360360" cy="340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82160" y="4134273"/>
                    <a:ext cx="374857" cy="35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DCD6BD36-5A37-4AC1-B379-CED47CD77059}"/>
                      </a:ext>
                    </a:extLst>
                  </p14:cNvPr>
                  <p14:cNvContentPartPr/>
                  <p14:nvPr/>
                </p14:nvContentPartPr>
                <p14:xfrm>
                  <a:off x="3086837" y="3701809"/>
                  <a:ext cx="21240" cy="458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79462" y="3694712"/>
                    <a:ext cx="35695" cy="473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2334E8F-7FE0-4B75-B4FF-1F81C6C80D6D}"/>
                      </a:ext>
                    </a:extLst>
                  </p14:cNvPr>
                  <p14:cNvContentPartPr/>
                  <p14:nvPr/>
                </p14:nvContentPartPr>
                <p14:xfrm>
                  <a:off x="2513357" y="3745009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04357" y="37363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D9F1E5C-8AB9-47FA-B07F-8821D6E32D25}"/>
                      </a:ext>
                    </a:extLst>
                  </p14:cNvPr>
                  <p14:cNvContentPartPr/>
                  <p14:nvPr/>
                </p14:nvContentPartPr>
                <p14:xfrm>
                  <a:off x="1966517" y="4152169"/>
                  <a:ext cx="179640" cy="25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959426" y="4145070"/>
                    <a:ext cx="194118" cy="266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5AF72AF-E0C0-41C4-A4F5-4251267C5612}"/>
                      </a:ext>
                    </a:extLst>
                  </p14:cNvPr>
                  <p14:cNvContentPartPr/>
                  <p14:nvPr/>
                </p14:nvContentPartPr>
                <p14:xfrm>
                  <a:off x="2170997" y="4318849"/>
                  <a:ext cx="59400" cy="158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163609" y="4311458"/>
                    <a:ext cx="73881" cy="17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88F4207-1C10-4046-9800-096533A5483D}"/>
                      </a:ext>
                    </a:extLst>
                  </p14:cNvPr>
                  <p14:cNvContentPartPr/>
                  <p14:nvPr/>
                </p14:nvContentPartPr>
                <p14:xfrm>
                  <a:off x="2017997" y="4606489"/>
                  <a:ext cx="177840" cy="33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10895" y="4599068"/>
                    <a:ext cx="192339" cy="48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7A63F3-CD74-4F67-9783-6631B129D444}"/>
                      </a:ext>
                    </a:extLst>
                  </p14:cNvPr>
                  <p14:cNvContentPartPr/>
                  <p14:nvPr/>
                </p14:nvContentPartPr>
                <p14:xfrm>
                  <a:off x="2042837" y="3830689"/>
                  <a:ext cx="13320" cy="14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035733" y="3823580"/>
                    <a:ext cx="27824" cy="159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145F8B04-54BF-4E08-92DD-9030B0DBEE65}"/>
                      </a:ext>
                    </a:extLst>
                  </p14:cNvPr>
                  <p14:cNvContentPartPr/>
                  <p14:nvPr/>
                </p14:nvContentPartPr>
                <p14:xfrm>
                  <a:off x="1989917" y="3908809"/>
                  <a:ext cx="142560" cy="23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82819" y="3901720"/>
                    <a:ext cx="157053" cy="3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1CF1C75-0B0D-4A17-8A22-98B59CC5D8D0}"/>
                      </a:ext>
                    </a:extLst>
                  </p14:cNvPr>
                  <p14:cNvContentPartPr/>
                  <p14:nvPr/>
                </p14:nvContentPartPr>
                <p14:xfrm>
                  <a:off x="3080357" y="3618649"/>
                  <a:ext cx="23760" cy="1029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72932" y="3611252"/>
                    <a:ext cx="38313" cy="11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FD95077-453D-4DEA-A320-BC3F2DEEB1E5}"/>
                      </a:ext>
                    </a:extLst>
                  </p14:cNvPr>
                  <p14:cNvContentPartPr/>
                  <p14:nvPr/>
                </p14:nvContentPartPr>
                <p14:xfrm>
                  <a:off x="3368357" y="3970729"/>
                  <a:ext cx="104760" cy="22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361255" y="3963330"/>
                    <a:ext cx="119261" cy="239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920B8C8D-0AA1-4A17-8594-57807EC7A688}"/>
                      </a:ext>
                    </a:extLst>
                  </p14:cNvPr>
                  <p14:cNvContentPartPr/>
                  <p14:nvPr/>
                </p14:nvContentPartPr>
                <p14:xfrm>
                  <a:off x="3552677" y="3879289"/>
                  <a:ext cx="19800" cy="166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5289" y="3872186"/>
                    <a:ext cx="34281" cy="180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DBE90F5-83D1-4441-A055-4ACA99774E59}"/>
                      </a:ext>
                    </a:extLst>
                  </p14:cNvPr>
                  <p14:cNvContentPartPr/>
                  <p14:nvPr/>
                </p14:nvContentPartPr>
                <p14:xfrm>
                  <a:off x="3375197" y="4276369"/>
                  <a:ext cx="192600" cy="27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7812" y="4269248"/>
                    <a:ext cx="207075" cy="41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C0F9B34-9778-41D4-B863-650A881E7ADE}"/>
                      </a:ext>
                    </a:extLst>
                  </p14:cNvPr>
                  <p14:cNvContentPartPr/>
                  <p14:nvPr/>
                </p14:nvContentPartPr>
                <p14:xfrm>
                  <a:off x="3414797" y="4391929"/>
                  <a:ext cx="159840" cy="91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407397" y="4384832"/>
                    <a:ext cx="174344" cy="1055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39982C-5457-4FF0-BFC5-60460BF217DA}"/>
                    </a:ext>
                  </a:extLst>
                </p14:cNvPr>
                <p14:cNvContentPartPr/>
                <p14:nvPr/>
              </p14:nvContentPartPr>
              <p14:xfrm>
                <a:off x="2487077" y="3543769"/>
                <a:ext cx="1670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969" y="3536367"/>
                  <a:ext cx="181552" cy="2279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A23A1C-6766-428B-989D-4A06B11C2093}"/>
                </a:ext>
              </a:extLst>
            </p:cNvPr>
            <p:cNvGrpSpPr/>
            <p:nvPr/>
          </p:nvGrpSpPr>
          <p:grpSpPr>
            <a:xfrm>
              <a:off x="2250917" y="3200329"/>
              <a:ext cx="291600" cy="206640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FB49E7F-AA79-4C1F-B6BB-8A1D365C9DF4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A4F3A49-AA14-432B-AB3D-FEA7FD88A57A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44737FF-3A27-453D-B775-4B6E36016D46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4A29181-9D63-478A-A270-5B6AE5DA0F51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27B4F5-4454-4598-AF35-348F6EE9DD28}"/>
                </a:ext>
              </a:extLst>
            </p:cNvPr>
            <p:cNvGrpSpPr/>
            <p:nvPr/>
          </p:nvGrpSpPr>
          <p:grpSpPr>
            <a:xfrm>
              <a:off x="4054157" y="2989729"/>
              <a:ext cx="348840" cy="309240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81AA5E4-005B-4595-8A85-7FC8BD42B2C4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2A9A155-D01B-4863-B8E5-B24FE0F1F2A1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92DB9D03-3970-431E-B337-14558052CBB5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1B9F44C-C09D-4D21-9A9B-1DB503A3A26C}"/>
                </a:ext>
              </a:extLst>
            </p:cNvPr>
            <p:cNvGrpSpPr/>
            <p:nvPr/>
          </p:nvGrpSpPr>
          <p:grpSpPr>
            <a:xfrm>
              <a:off x="5913557" y="3181969"/>
              <a:ext cx="315720" cy="520920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2DF51022-A0B8-4C1E-B67B-349DFD9FBAEA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8A188667-98DA-452E-9275-A73813DB084A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52410AAF-F255-4C27-A80E-C8C5E02F6504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7B8CD70-664E-43FF-B7C4-043D56DDACA4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7EB0C7C-1114-418C-92EF-8ABDF67677BF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D939529-00CD-4F5F-95C7-F1C587004023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D183EC-810F-490E-84EB-56EB80A60839}"/>
                </a:ext>
              </a:extLst>
            </p:cNvPr>
            <p:cNvGrpSpPr/>
            <p:nvPr/>
          </p:nvGrpSpPr>
          <p:grpSpPr>
            <a:xfrm>
              <a:off x="4647797" y="3562129"/>
              <a:ext cx="1641600" cy="1285200"/>
              <a:chOff x="4647797" y="3562129"/>
              <a:chExt cx="1641600" cy="128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FCC54EB6-A3A2-449E-B418-5B987D3F041E}"/>
                      </a:ext>
                    </a:extLst>
                  </p14:cNvPr>
                  <p14:cNvContentPartPr/>
                  <p14:nvPr/>
                </p14:nvContentPartPr>
                <p14:xfrm>
                  <a:off x="4647797" y="3562129"/>
                  <a:ext cx="1641600" cy="97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0699" y="3554743"/>
                    <a:ext cx="1656091" cy="111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A14E4753-13A6-4081-A2C4-9DA0BD2CE527}"/>
                      </a:ext>
                    </a:extLst>
                  </p14:cNvPr>
                  <p14:cNvContentPartPr/>
                  <p14:nvPr/>
                </p14:nvContentPartPr>
                <p14:xfrm>
                  <a:off x="5373197" y="3585529"/>
                  <a:ext cx="33840" cy="438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66073" y="3578133"/>
                    <a:ext cx="48385" cy="452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61BD8D73-B093-45F6-9E1F-9BA0754C390B}"/>
                      </a:ext>
                    </a:extLst>
                  </p14:cNvPr>
                  <p14:cNvContentPartPr/>
                  <p14:nvPr/>
                </p14:nvContentPartPr>
                <p14:xfrm>
                  <a:off x="5210477" y="4021129"/>
                  <a:ext cx="343800" cy="29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203376" y="4013736"/>
                    <a:ext cx="358298" cy="309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26D74651-2A0B-4903-A522-A0DC742EBD35}"/>
                      </a:ext>
                    </a:extLst>
                  </p14:cNvPr>
                  <p14:cNvContentPartPr/>
                  <p14:nvPr/>
                </p14:nvContentPartPr>
                <p14:xfrm>
                  <a:off x="5347277" y="4325689"/>
                  <a:ext cx="22680" cy="521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340115" y="4318592"/>
                    <a:ext cx="37303" cy="536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653935D1-E356-4400-A4DE-BEB79A0BD7F1}"/>
                      </a:ext>
                    </a:extLst>
                  </p14:cNvPr>
                  <p14:cNvContentPartPr/>
                  <p14:nvPr/>
                </p14:nvContentPartPr>
                <p14:xfrm>
                  <a:off x="5671277" y="3998809"/>
                  <a:ext cx="88560" cy="178920"/>
                </p14:xfrm>
              </p:contentPart>
            </mc:Choice>
            <mc:Fallback xmlns="">
              <p:pic>
                <p:nvPicPr>
                  <p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64169" y="3991416"/>
                    <a:ext cx="103073" cy="193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52CDF2A5-6024-4931-A6C9-192CBBCDB0C2}"/>
                      </a:ext>
                    </a:extLst>
                  </p14:cNvPr>
                  <p14:cNvContentPartPr/>
                  <p14:nvPr/>
                </p14:nvContentPartPr>
                <p14:xfrm>
                  <a:off x="5828957" y="3863449"/>
                  <a:ext cx="9360" cy="108360"/>
                </p14:xfrm>
              </p:contentPart>
            </mc:Choice>
            <mc:Fallback xmlns="">
              <p:pic>
                <p:nvPicPr>
                  <p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821644" y="3856363"/>
                    <a:ext cx="23693" cy="122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7A46CCAF-5A83-4326-9A38-86100C7C7F1F}"/>
                      </a:ext>
                    </a:extLst>
                  </p14:cNvPr>
                  <p14:cNvContentPartPr/>
                  <p14:nvPr/>
                </p14:nvContentPartPr>
                <p14:xfrm>
                  <a:off x="5700077" y="4179889"/>
                  <a:ext cx="200520" cy="92160"/>
                </p14:xfrm>
              </p:contentPart>
            </mc:Choice>
            <mc:Fallback xmlns="">
              <p:pic>
                <p:nvPicPr>
                  <p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92683" y="4172481"/>
                    <a:ext cx="215012" cy="1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48511EA8-3875-43D3-A680-143F995754B5}"/>
                      </a:ext>
                    </a:extLst>
                  </p14:cNvPr>
                  <p14:cNvContentPartPr/>
                  <p14:nvPr/>
                </p14:nvContentPartPr>
                <p14:xfrm>
                  <a:off x="5721677" y="4322089"/>
                  <a:ext cx="177840" cy="126360"/>
                </p14:xfrm>
              </p:contentPart>
            </mc:Choice>
            <mc:Fallback xmlns="">
              <p:pic>
                <p:nvPicPr>
                  <p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14575" y="4314674"/>
                    <a:ext cx="192339" cy="140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62B801A-26B4-4838-80E4-752C6795A078}"/>
                </a:ext>
              </a:extLst>
            </p:cNvPr>
            <p:cNvGrpSpPr/>
            <p:nvPr/>
          </p:nvGrpSpPr>
          <p:grpSpPr>
            <a:xfrm>
              <a:off x="6385877" y="4096009"/>
              <a:ext cx="338040" cy="321480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CDBADFDF-480B-4563-87F3-588B5DD72987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10575F5-17A2-4415-8A3F-E2D98F394AC9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D9FE3D62-691B-4E54-9A65-7ECDE4244B07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6C5F2B3B-884E-4A4B-8E64-6BC8E203E645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76D6EA-D941-41A8-96D7-46B8ADB16DF3}"/>
                </a:ext>
              </a:extLst>
            </p:cNvPr>
            <p:cNvGrpSpPr/>
            <p:nvPr/>
          </p:nvGrpSpPr>
          <p:grpSpPr>
            <a:xfrm>
              <a:off x="6434117" y="3768769"/>
              <a:ext cx="149760" cy="151200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27AEE8C9-ADD9-4439-A03F-1B827DCD1E95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0A1C08CB-584F-44A7-BF80-3DF82D5C6F82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BA3D91-1DDA-40B0-9D5D-81BA2E05EA36}"/>
                    </a:ext>
                  </a:extLst>
                </p14:cNvPr>
                <p14:cNvContentPartPr/>
                <p14:nvPr/>
              </p14:nvContentPartPr>
              <p14:xfrm>
                <a:off x="6363197" y="4641049"/>
                <a:ext cx="175680" cy="9720"/>
              </p14:xfrm>
            </p:contentPart>
          </mc:Choice>
          <mc:Fallback xmlns=""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5803" y="4633685"/>
                  <a:ext cx="190172" cy="2415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557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FD4E-CFC1-4F50-9918-0640902C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Single-Phase, Lossless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386D9F-DA4A-4553-ADA5-5CD091697BD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Let’s consider a single-phase, lossless line Z and Y imaginary numbers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Which, for a two-port line has the 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history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386D9F-DA4A-4553-ADA5-5CD091697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E59997-99FD-4B15-9922-F03A729819BD}"/>
                  </a:ext>
                </a:extLst>
              </p:cNvPr>
              <p:cNvSpPr txBox="1"/>
              <p:nvPr/>
            </p:nvSpPr>
            <p:spPr>
              <a:xfrm>
                <a:off x="8686800" y="2895600"/>
                <a:ext cx="3200400" cy="2769412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+mj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=ℓ 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+mj-lt"/>
                </a:endParaRPr>
              </a:p>
              <a:p>
                <a:pPr algn="l"/>
                <a:r>
                  <a:rPr lang="en-US" sz="160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dirty="0">
                    <a:latin typeface="+mj-lt"/>
                  </a:rPr>
                  <a:t> is the line length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are current and voltage at the sending end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1600" i="1">
                            <a:latin typeface="+mj-lt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+mj-lt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1600" i="1">
                            <a:latin typeface="+mj-lt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+mj-lt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are current and voltage at the receiving end</a:t>
                </a:r>
              </a:p>
              <a:p>
                <a:pPr algn="l"/>
                <a:endParaRPr 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E59997-99FD-4B15-9922-F03A72981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2895600"/>
                <a:ext cx="3200400" cy="2769412"/>
              </a:xfrm>
              <a:prstGeom prst="rect">
                <a:avLst/>
              </a:prstGeom>
              <a:blipFill>
                <a:blip r:embed="rId3"/>
                <a:stretch>
                  <a:fillRect l="-952"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52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6232-83AE-4E28-9FF2-06193980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Bergeron Model (Lossless, Single-Phase)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C7C59A-146E-47A3-8F95-BF4FC3241AC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019800" cy="5181600"/>
              </a:xfrm>
            </p:spPr>
            <p:txBody>
              <a:bodyPr/>
              <a:lstStyle/>
              <a:p>
                <a:r>
                  <a:rPr lang="en-US" dirty="0"/>
                  <a:t>Line decouples due to propagation delay</a:t>
                </a:r>
              </a:p>
              <a:p>
                <a:r>
                  <a:rPr lang="en-US" dirty="0"/>
                  <a:t>Model line as Norton source on each end</a:t>
                </a:r>
              </a:p>
              <a:p>
                <a:r>
                  <a:rPr lang="en-US" dirty="0"/>
                  <a:t>Current source is constant and depends on voltage and current on other end of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in the past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C7C59A-146E-47A3-8F95-BF4FC3241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019800" cy="5181600"/>
              </a:xfrm>
              <a:blipFill>
                <a:blip r:embed="rId2"/>
                <a:stretch>
                  <a:fillRect l="-1418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88C705B-2A4C-4374-B874-6C3EBF41A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67025"/>
            <a:ext cx="5323563" cy="2038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544440-F444-4519-8136-C11D1962151B}"/>
              </a:ext>
            </a:extLst>
          </p:cNvPr>
          <p:cNvSpPr txBox="1"/>
          <p:nvPr/>
        </p:nvSpPr>
        <p:spPr>
          <a:xfrm>
            <a:off x="7543800" y="5856617"/>
            <a:ext cx="417601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https://www.pscad.com/webhelp/ol-help.htm</a:t>
            </a:r>
          </a:p>
        </p:txBody>
      </p:sp>
    </p:spTree>
    <p:extLst>
      <p:ext uri="{BB962C8B-B14F-4D97-AF65-F5344CB8AC3E}">
        <p14:creationId xmlns:p14="http://schemas.microsoft.com/office/powerpoint/2010/main" val="2599798792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583</TotalTime>
  <Words>550</Words>
  <Application>Microsoft Office PowerPoint</Application>
  <PresentationFormat>Widescreen</PresentationFormat>
  <Paragraphs>70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616, Fall 2022 Methods of Electric Power System Analysis</vt:lpstr>
      <vt:lpstr>What This Class Will Cover</vt:lpstr>
      <vt:lpstr>Transmission Line Characteristics</vt:lpstr>
      <vt:lpstr>Basic Equations</vt:lpstr>
      <vt:lpstr>Types of Line Modeling</vt:lpstr>
      <vt:lpstr>Single-Phase, Lossless Example</vt:lpstr>
      <vt:lpstr>Bergeron Model (Lossless, Single-Phase)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105</cp:revision>
  <cp:lastPrinted>2011-08-22T16:49:24Z</cp:lastPrinted>
  <dcterms:created xsi:type="dcterms:W3CDTF">2022-08-23T14:02:40Z</dcterms:created>
  <dcterms:modified xsi:type="dcterms:W3CDTF">2022-09-28T17:35:02Z</dcterms:modified>
</cp:coreProperties>
</file>