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6"/>
  </p:notesMasterIdLst>
  <p:handoutMasterIdLst>
    <p:handoutMasterId r:id="rId7"/>
  </p:handoutMasterIdLst>
  <p:sldIdLst>
    <p:sldId id="356" r:id="rId2"/>
    <p:sldId id="369" r:id="rId3"/>
    <p:sldId id="379" r:id="rId4"/>
    <p:sldId id="382" r:id="rId5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88" autoAdjust="0"/>
  </p:normalViewPr>
  <p:slideViewPr>
    <p:cSldViewPr>
      <p:cViewPr varScale="1">
        <p:scale>
          <a:sx n="111" d="100"/>
          <a:sy n="111" d="100"/>
        </p:scale>
        <p:origin x="456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8/26/2022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0198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75B3ED-EA8C-4A1D-8437-A6EA5B2929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24600" y="1295400"/>
            <a:ext cx="4800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34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/>
              <a:t>ECEN 616, Fall 2022</a:t>
            </a:r>
            <a:br>
              <a:rPr lang="en-US" altLang="en-US"/>
            </a:br>
            <a:r>
              <a:rPr lang="en-US" altLang="en-US"/>
              <a:t>Methods of Electric Power System Analysis</a:t>
            </a:r>
            <a:endParaRPr lang="en-US" alt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/>
              <a:t>Prof. Adam Birchfield</a:t>
            </a:r>
          </a:p>
          <a:p>
            <a:r>
              <a:rPr lang="en-US"/>
              <a:t>Dept. of Electrical and Computer Engineering</a:t>
            </a:r>
          </a:p>
          <a:p>
            <a:r>
              <a:rPr lang="en-US"/>
              <a:t>Texas A&amp;M University</a:t>
            </a:r>
          </a:p>
          <a:p>
            <a:r>
              <a:rPr lang="en-US">
                <a:hlinkClick r:id="rId3"/>
              </a:rPr>
              <a:t>abirchfield@tamu.edu</a:t>
            </a:r>
            <a:endParaRPr lang="en-US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4: Principles of Electromagnetic Transient Analysis, Part 4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DED3A-68BA-4C4A-9725-9AA2B7E8C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 – Practice Oral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50664-82A4-4DA6-8FEC-84FB2FB29F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Review material so far</a:t>
            </a:r>
          </a:p>
          <a:p>
            <a:pPr lvl="1"/>
            <a:r>
              <a:rPr lang="en-US" dirty="0"/>
              <a:t>Exercise 1: Analytical and numerical analysis</a:t>
            </a:r>
          </a:p>
          <a:p>
            <a:pPr lvl="1"/>
            <a:r>
              <a:rPr lang="en-US" dirty="0"/>
              <a:t>Two NERC event reports</a:t>
            </a:r>
          </a:p>
          <a:p>
            <a:pPr lvl="1"/>
            <a:r>
              <a:rPr lang="en-US" dirty="0"/>
              <a:t>Principles of EMT analysis</a:t>
            </a:r>
          </a:p>
          <a:p>
            <a:r>
              <a:rPr lang="en-US" dirty="0"/>
              <a:t>Show up to WEB 215-E at your selected time block</a:t>
            </a:r>
          </a:p>
          <a:p>
            <a:r>
              <a:rPr lang="en-US" dirty="0"/>
              <a:t>It’s not for an exam grade, but it can contribute toward class participation credit</a:t>
            </a:r>
          </a:p>
          <a:p>
            <a:r>
              <a:rPr lang="en-US" dirty="0"/>
              <a:t>Theory exam will have written part (tentatively Oct 19) and oral part (tentatively Oct 21)</a:t>
            </a:r>
          </a:p>
        </p:txBody>
      </p:sp>
      <p:pic>
        <p:nvPicPr>
          <p:cNvPr id="15" name="Content Placeholder 14" descr="Windmills in a field&#10;&#10;Description automatically generated with medium confidence">
            <a:extLst>
              <a:ext uri="{FF2B5EF4-FFF2-40B4-BE49-F238E27FC236}">
                <a16:creationId xmlns:a16="http://schemas.microsoft.com/office/drawing/2014/main" id="{C4BA8F48-F2A3-4C92-8690-3BCAC7BEDC2A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622042"/>
            <a:ext cx="4800600" cy="252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96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0EC44-A00C-485E-A9E2-F91F191BA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EMTP-RV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C9474A-637F-4837-84C5-339EE5A340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5334000" cy="5181600"/>
          </a:xfrm>
        </p:spPr>
        <p:txBody>
          <a:bodyPr/>
          <a:lstStyle/>
          <a:p>
            <a:r>
              <a:rPr lang="en-US" dirty="0"/>
              <a:t>The Electromagnetic Transients Program—Revised Version (EMTP-RV) will be used throughout the semester for exercises and for the final projects</a:t>
            </a:r>
          </a:p>
          <a:p>
            <a:r>
              <a:rPr lang="en-US" dirty="0"/>
              <a:t>TAMU has obtained educational licenses for this software for university computers.</a:t>
            </a:r>
          </a:p>
          <a:p>
            <a:r>
              <a:rPr lang="en-US" dirty="0"/>
              <a:t>You can access this software on the computers in the basement lab of </a:t>
            </a:r>
            <a:r>
              <a:rPr lang="en-US" dirty="0" err="1"/>
              <a:t>Wisenbaker</a:t>
            </a:r>
            <a:r>
              <a:rPr lang="en-US" dirty="0"/>
              <a:t> 061, or through the TAMU Engineering VDI</a:t>
            </a:r>
          </a:p>
          <a:p>
            <a:r>
              <a:rPr lang="en-US" dirty="0"/>
              <a:t>Make sure you can get access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027617-5E74-42F0-96BD-824A661FB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228600"/>
            <a:ext cx="2124075" cy="762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2FCFF2-D585-438F-9859-554AFB4F3F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4287" y="1565366"/>
            <a:ext cx="521881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823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3044C-81D4-460C-8AC2-FE2AB458F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 1 in EMTP</a:t>
            </a:r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6CD2C5A-8319-4937-9747-569823F1CC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Any issues with setting up and running model?</a:t>
            </a:r>
          </a:p>
          <a:p>
            <a:r>
              <a:rPr lang="en-US" dirty="0"/>
              <a:t>Do results match your hand calculations?</a:t>
            </a:r>
          </a:p>
          <a:p>
            <a:r>
              <a:rPr lang="en-US" dirty="0"/>
              <a:t>Effect of timestep?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6C0884A-6E45-4746-BD67-16E4391D8BBF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6329060" y="1295400"/>
            <a:ext cx="4791680" cy="5181600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E9F5213-59A1-42D2-9DBC-8FBC06BC85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911" y="4267200"/>
            <a:ext cx="4949178" cy="212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271115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554</TotalTime>
  <Words>201</Words>
  <Application>Microsoft Office PowerPoint</Application>
  <PresentationFormat>Widescreen</PresentationFormat>
  <Paragraphs>24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</vt:lpstr>
      <vt:lpstr>Times New Roman</vt:lpstr>
      <vt:lpstr>Wingdings</vt:lpstr>
      <vt:lpstr>Capsules</vt:lpstr>
      <vt:lpstr>ECEN 616, Fall 2022 Methods of Electric Power System Analysis</vt:lpstr>
      <vt:lpstr>Friday – Practice Oral Exam</vt:lpstr>
      <vt:lpstr>EMTP-RV</vt:lpstr>
      <vt:lpstr>Exercise 1 in EMTP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Birchfield, Adam Barlow</cp:lastModifiedBy>
  <cp:revision>29</cp:revision>
  <cp:lastPrinted>2011-08-22T16:49:24Z</cp:lastPrinted>
  <dcterms:created xsi:type="dcterms:W3CDTF">2022-08-23T14:02:40Z</dcterms:created>
  <dcterms:modified xsi:type="dcterms:W3CDTF">2022-08-26T16:12:51Z</dcterms:modified>
</cp:coreProperties>
</file>