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356" r:id="rId2"/>
    <p:sldId id="369" r:id="rId3"/>
    <p:sldId id="382" r:id="rId4"/>
    <p:sldId id="380" r:id="rId5"/>
    <p:sldId id="383" r:id="rId6"/>
    <p:sldId id="384" r:id="rId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45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birchfield.engr.tamu.edu/616f22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ECEN 616, Fall 2022</a:t>
            </a:r>
            <a:br>
              <a:rPr lang="en-US" altLang="en-US"/>
            </a:br>
            <a:r>
              <a:rPr lang="en-US" altLang="en-US"/>
              <a:t>Methods of Electric Power System Analysis</a:t>
            </a:r>
            <a:endParaRPr lang="en-US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2: Principles of Electromagnetic Transient Analysis,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Course website: </a:t>
            </a:r>
            <a:r>
              <a:rPr lang="en-US" dirty="0">
                <a:hlinkClick r:id="rId2"/>
              </a:rPr>
              <a:t>https://birchfield.engr.tamu.edu/616f22/</a:t>
            </a:r>
            <a:endParaRPr lang="en-US" dirty="0"/>
          </a:p>
          <a:p>
            <a:r>
              <a:rPr lang="en-US" dirty="0"/>
              <a:t>Syllabus on website gives detailed course info</a:t>
            </a:r>
          </a:p>
          <a:p>
            <a:r>
              <a:rPr lang="en-US" dirty="0"/>
              <a:t>Textbooks: Greenwood and </a:t>
            </a:r>
            <a:r>
              <a:rPr lang="en-US" dirty="0" err="1"/>
              <a:t>Dommel</a:t>
            </a:r>
            <a:endParaRPr lang="en-US" dirty="0"/>
          </a:p>
          <a:p>
            <a:r>
              <a:rPr lang="en-US" dirty="0"/>
              <a:t>Make sure you can get access to EMTP in the basement lab of </a:t>
            </a:r>
            <a:r>
              <a:rPr lang="en-US" dirty="0" err="1"/>
              <a:t>Wisenbaker</a:t>
            </a:r>
            <a:r>
              <a:rPr lang="en-US" dirty="0"/>
              <a:t> 061, or through the TAMU Engineering VDI</a:t>
            </a:r>
          </a:p>
          <a:p>
            <a:r>
              <a:rPr lang="en-US" dirty="0"/>
              <a:t>For next Wednesday (8/31), try to do Example 1 using EMTP</a:t>
            </a:r>
          </a:p>
        </p:txBody>
      </p:sp>
      <p:pic>
        <p:nvPicPr>
          <p:cNvPr id="15" name="Content Placeholder 14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C4BA8F48-F2A3-4C92-8690-3BCAC7B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22042"/>
            <a:ext cx="4800600" cy="25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044C-81D4-460C-8AC2-FE2AB458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 in EMTP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CD2C5A-8319-4937-9747-569823F1C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next Wednesday (8/31) try to build the Exercise 1 circuit in EMTP and run it with initial conditions</a:t>
            </a:r>
          </a:p>
          <a:p>
            <a:r>
              <a:rPr lang="en-US" dirty="0"/>
              <a:t>Make sure to solve it by hand first</a:t>
            </a:r>
          </a:p>
          <a:p>
            <a:r>
              <a:rPr lang="en-US" dirty="0"/>
              <a:t>Get started soon so we can discuss any issues on Monday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0884A-6E45-4746-BD67-16E4391D8BB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29060" y="1295400"/>
            <a:ext cx="4791680" cy="51816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F5213-59A1-42D2-9DBC-8FBC06BC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11" y="4267200"/>
            <a:ext cx="4949178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2DA-210A-4043-BF58-D678A6A0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C193-3022-454F-89F7-CF1EC78F9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Theory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b="1" dirty="0"/>
              <a:t>Principles of transient analysis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Analytical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Numerical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Block element models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models (overhead/underground, single-phase/multi-phase, frequency dependent) 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Transformer models</a:t>
            </a:r>
          </a:p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Applications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Capacitor and reactor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Lightning studies and insulation coordination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Transients with power-electronics components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Electric field coupling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09C9-FABB-4594-9ED0-1D59DFF7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22592"/>
          <a:stretch/>
        </p:blipFill>
        <p:spPr>
          <a:xfrm>
            <a:off x="7162800" y="1524000"/>
            <a:ext cx="439589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771C-A0B5-485A-B161-741A268F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#1: Odessa Disturbance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18894-2D11-4D98-846C-7B2B7E854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267200" cy="5181600"/>
          </a:xfrm>
        </p:spPr>
        <p:txBody>
          <a:bodyPr/>
          <a:lstStyle/>
          <a:p>
            <a:r>
              <a:rPr lang="en-US" dirty="0"/>
              <a:t>What happened?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What kinds of modeling studies were needed?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9935E-F493-469E-9507-0C310FB6B873}"/>
              </a:ext>
            </a:extLst>
          </p:cNvPr>
          <p:cNvSpPr txBox="1"/>
          <p:nvPr/>
        </p:nvSpPr>
        <p:spPr>
          <a:xfrm>
            <a:off x="323850" y="6138446"/>
            <a:ext cx="8991600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NERC, </a:t>
            </a:r>
            <a:r>
              <a:rPr lang="en-US" sz="1600" i="1" dirty="0">
                <a:latin typeface="+mj-lt"/>
              </a:rPr>
              <a:t>Odessa Disturbance: Joint NERC and Texas RE Staff Report</a:t>
            </a:r>
            <a:r>
              <a:rPr lang="en-US" sz="1600" dirty="0">
                <a:latin typeface="+mj-lt"/>
              </a:rPr>
              <a:t>, Sept. 2021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E1B68A-A8FB-4866-82F2-9D768332CB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762500" y="1280142"/>
            <a:ext cx="7315200" cy="4711637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E10228B-8729-4A56-AFE7-FA3317CF7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3005188"/>
            <a:ext cx="4267200" cy="29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52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771C-A0B5-485A-B161-741A268F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#2: Panhandle Wind Disturbance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18894-2D11-4D98-846C-7B2B7E854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648200" cy="5181600"/>
          </a:xfrm>
        </p:spPr>
        <p:txBody>
          <a:bodyPr/>
          <a:lstStyle/>
          <a:p>
            <a:r>
              <a:rPr lang="en-US" dirty="0"/>
              <a:t>What happened?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What kinds of modeling studies were needed?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9935E-F493-469E-9507-0C310FB6B873}"/>
              </a:ext>
            </a:extLst>
          </p:cNvPr>
          <p:cNvSpPr txBox="1"/>
          <p:nvPr/>
        </p:nvSpPr>
        <p:spPr>
          <a:xfrm>
            <a:off x="266700" y="6128921"/>
            <a:ext cx="8991600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NERC, </a:t>
            </a:r>
            <a:r>
              <a:rPr lang="en-US" sz="1600" i="1" dirty="0">
                <a:latin typeface="+mj-lt"/>
              </a:rPr>
              <a:t>Panhandle Wind Disturbance: Joint NERC and Texas RE Staff Report</a:t>
            </a:r>
            <a:r>
              <a:rPr lang="en-US" sz="1600" dirty="0">
                <a:latin typeface="+mj-lt"/>
              </a:rPr>
              <a:t>, Aug. 2022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E7551C0-2BE1-41BB-A67A-501324D3DB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24375" y="1745003"/>
            <a:ext cx="7600638" cy="3781915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E0368F2-02DA-4A49-A004-1F48CAE1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700" y="3002015"/>
            <a:ext cx="4229100" cy="29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35194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363</TotalTime>
  <Words>292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Wingdings</vt:lpstr>
      <vt:lpstr>Capsules</vt:lpstr>
      <vt:lpstr>ECEN 616, Fall 2022 Methods of Electric Power System Analysis</vt:lpstr>
      <vt:lpstr>Announcements</vt:lpstr>
      <vt:lpstr>Exercise 1 in EMTP</vt:lpstr>
      <vt:lpstr>What This Class Will Cover</vt:lpstr>
      <vt:lpstr>Case Study #1: Odessa Disturbance </vt:lpstr>
      <vt:lpstr>Case Study #2: Panhandle Wind Disturbance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20</cp:revision>
  <cp:lastPrinted>2011-08-22T16:49:24Z</cp:lastPrinted>
  <dcterms:created xsi:type="dcterms:W3CDTF">2022-08-23T14:02:40Z</dcterms:created>
  <dcterms:modified xsi:type="dcterms:W3CDTF">2022-08-25T21:36:22Z</dcterms:modified>
</cp:coreProperties>
</file>