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356" r:id="rId2"/>
    <p:sldId id="502" r:id="rId3"/>
    <p:sldId id="504" r:id="rId4"/>
    <p:sldId id="505" r:id="rId5"/>
    <p:sldId id="506" r:id="rId6"/>
    <p:sldId id="507" r:id="rId7"/>
    <p:sldId id="410" r:id="rId8"/>
    <p:sldId id="508" r:id="rId9"/>
    <p:sldId id="509" r:id="rId10"/>
    <p:sldId id="510" r:id="rId11"/>
    <p:sldId id="511" r:id="rId12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447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88" autoAdjust="0"/>
  </p:normalViewPr>
  <p:slideViewPr>
    <p:cSldViewPr>
      <p:cViewPr varScale="1">
        <p:scale>
          <a:sx n="57" d="100"/>
          <a:sy n="57" d="100"/>
        </p:scale>
        <p:origin x="108" y="10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5-02T21:08:21.1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6212 1717 813 0,'0'-19'272'0,"-2"1"-1"0,1 4-28 0,-1 3-2 0,2 1-29 16,0 10-17-16,-5-14-18 0,5 14-16 0,-7-8-13 15,7 8-27-15,-12 0-4 16,12 0 1-16,-21 12-23 0,8-3 7 0,-5 4-30 16,2 2-1-16,-2 1-1 0,2 1-4 15,1-2-33-15,0-1 26 0,3-2-13 16,4-1 0-16,1-1 11 0,3-1 2 0,4-9-21 16,9 16 8-16,0-10-20 0,6 1 35 15,2-3-43-15,3-3 0 0,2-1-28 16,0-1-13-16,2-5-13 0,-1 3-10 0,-6-2-16 15,2-1-7-15,-4 2-23 0,-1-3-38 16,-3 2-19-16,-4 2-10 0,1-3-63 0,-8 6-16 16,0 0-18-16,0 0-374 0,0 0-10 0,0 0 118 15,0 0 25-15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27 636 1544 0 0,'-3'1'656'0'0,"-15"3"7009"0"0,13 16 1456 0 0,29-2-8690 0 0,-18-14 332 0 0,1-5-440 0 0,120-6 486 0 0,-1 5 1 0 0,141 16 0 0 0,-54-1-735 0 0,-52-9 215 0 0,-56-6-620 0 0,-100 2 370 0 0,4-20-17 0 0,48-137 89 0 0,-10 23-139 0 0,-15 53 35 0 0,5-13 39 0 0,61-110 0 0 0,-90 193-93 0 0,-8 11 46 0 0,1 0 1 0 0,-1 0-1 0 0,0 0 0 0 0,0 0 1 0 0,1-1-1 0 0,-1 1 0 0 0,0 0 0 0 0,0 0 1 0 0,0 0-1 0 0,1 0 0 0 0,-1 0 1 0 0,0 0-1 0 0,0 0 0 0 0,1 0 1 0 0,-1 0-1 0 0,0 0 0 0 0,0 1 1 0 0,1-1-1 0 0,-1 0 0 0 0,0 0 0 0 0,0 0 1 0 0,0 0-1 0 0,1 0 0 0 0,-1 0 1 0 0,0 0-1 0 0,0 0 0 0 0,0 1 1 0 0,1-1-1 0 0,-1 0 0 0 0,0 0 1 0 0,0 0-1 0 0,0 0 0 0 0,0 1 0 0 0,0-1 1 0 0,1 0-1 0 0,-1 0 0 0 0,0 0 1 0 0,0 1-1 0 0,0-1 0 0 0,0 0 1 0 0,0 0-1 0 0,0 1 0 0 0,0-1 1 0 0,0 0-1 0 0,0 0 0 0 0,0 0 0 0 0,0 1 1 0 0,0-1-1 0 0,0 0 0 0 0,0 0 1 0 0,0 1-1 0 0,0-1 0 0 0,0 0 1 0 0,0 0-1 0 0,0 1 0 0 0,0-1 1 0 0,0 0-1 0 0,25 232-7 0 0,-19-143 17 0 0,25 124 0 0 0,-19-160-14 0 0,35 133 65 0 0,-38-157-17 0 0,1 0-1 0 0,2-1 1 0 0,0-1-1 0 0,20 31 1 0 0,-29-53-32 0 0,-1-1 1 0 0,1 1-1 0 0,0-1 1 0 0,0 0-1 0 0,0 0 1 0 0,1 0-1 0 0,-1-1 1 0 0,1 1-1 0 0,0-1 1 0 0,0 0-1 0 0,0 0 1 0 0,0 0-1 0 0,0 0 1 0 0,1-1-1 0 0,0 0 1 0 0,4 2 0 0 0,-6-4-13 0 0,0 0 1 0 0,0-1 0 0 0,0 1 0 0 0,0-1-1 0 0,0 0 1 0 0,0 0 0 0 0,0 0 0 0 0,-1 0 0 0 0,1-1-1 0 0,0 1 1 0 0,-1-1 0 0 0,1 1 0 0 0,-1-1 0 0 0,1 0-1 0 0,-1 0 1 0 0,0 0 0 0 0,0 0 0 0 0,0 0 0 0 0,0-1-1 0 0,2-2 1 0 0,32-51-28 0 0,-17 13 40 0 0,-2 0 1 0 0,-2-1-1 0 0,15-72 1 0 0,-17 62-69 0 0,33-90-1 0 0,-46 143 58 0 0,0 1-1 0 0,0-1 1 0 0,0 1-1 0 0,0-1 1 0 0,0 1-1 0 0,0-1 1 0 0,0 1-1 0 0,0-1 1 0 0,1 1 0 0 0,-1-1-1 0 0,0 1 1 0 0,0-1-1 0 0,0 1 1 0 0,1-1-1 0 0,-1 1 1 0 0,0-1-1 0 0,1 1 1 0 0,-1-1-1 0 0,0 1 1 0 0,1 0-1 0 0,-1-1 1 0 0,0 1 0 0 0,1-1-1 0 0,-1 1 1 0 0,1 0-1 0 0,-1 0 1 0 0,1-1-1 0 0,-1 1 1 0 0,1 0-1 0 0,-1 0 1 0 0,1-1-1 0 0,-1 1 1 0 0,1 0-1 0 0,-1 0 1 0 0,1 0 0 0 0,-1 0-1 0 0,1 0 1 0 0,-1 0-1 0 0,1 0 1 0 0,-1 0-1 0 0,1 0 1 0 0,0 0-1 0 0,-1 0 1 0 0,1 0-1 0 0,-1 0 1 0 0,1 1-1 0 0,-1-1 1 0 0,1 0 0 0 0,-1 0-1 0 0,1 1 1 0 0,-1-1-1 0 0,0 0 1 0 0,1 0-1 0 0,0 1 1 0 0,22 38 19 0 0,-2 1 0 0 0,24 61 0 0 0,10 22 41 0 0,-41-96-53 0 0,21 38 102 0 0,43 62-1 0 0,-67-110-88 0 0,1-2 0 0 0,1 1 0 0 0,0-1 0 0 0,1-1 0 0 0,1 0 0 0 0,0-1 0 0 0,1-1 0 0 0,30 19 0 0 0,-41-29-18 0 0,-1 0 1 0 0,1 0 0 0 0,0-1-1 0 0,0 1 1 0 0,-1-1 0 0 0,1 0-1 0 0,7 0 1 0 0,17-2 13 0 0,-2-5-5 0 0,-11 0-5 0 0,-7 2-3 0 0,-1 0 0 0 0,0-1-1 0 0,0 0 1 0 0,-1 0 0 0 0,1-1-1 0 0,-1 0 1 0 0,-1 0 0 0 0,1-1-1 0 0,9-12 1 0 0,1-4-23 0 0,23-43 0 0 0,-18 27-166 0 0,-20 33 77 0 0,9-16-3 0 0,-11 22 105 0 0,0-1 1 0 0,0 1 0 0 0,1-1-1 0 0,-1 1 1 0 0,0-1-1 0 0,0 1 1 0 0,1 0-1 0 0,-1-1 1 0 0,0 1 0 0 0,1-1-1 0 0,-1 1 1 0 0,0 0-1 0 0,1-1 1 0 0,-1 1-1 0 0,0 0 1 0 0,1 0 0 0 0,-1-1-1 0 0,1 1 1 0 0,-1 0-1 0 0,1 0 1 0 0,-1 0 0 0 0,0 0-1 0 0,1-1 1 0 0,-1 1-1 0 0,1 0 1 0 0,-1 0-1 0 0,1 0 1 0 0,-1 0 0 0 0,1 0-1 0 0,-1 0 1 0 0,1 0-1 0 0,-1 0 1 0 0,1 0-1 0 0,-1 1 1 0 0,1-1 0 0 0,-1 0-1 0 0,1 0 1 0 0,-1 0-1 0 0,1 1 1 0 0,24 17 5 0 0,-18-13-14 0 0,1 1 61 0 0,4 6-55 0 0,-9-9 6 0 0,2 0-4 0 0,26-4 1 0 0,-16-1-15 0 0,0-2 1 0 0,0 0 0 0 0,-1 0 0 0 0,1-1 0 0 0,-1-1 0 0 0,0 0 0 0 0,23-16 0 0 0,15-5 1 0 0,160-82-23 0 0,-34 15-17 0 0,-56 41 41 0 0,-116 51 13 0 0,0-1-10 0 0,-2 1-5 0 0,-1 0-7 0 0,2-1 19 0 0,17-9-56 0 0,0 2 0 0 0,34-12 0 0 0,-53 21-10 0 0,0 6-264 0 0,9 14 317 0 0,-12-19 18 0 0,0 1-1 0 0,1-1 0 0 0,-1 0 0 0 0,0 1 0 0 0,0-1 1 0 0,0 1-1 0 0,1-1 0 0 0,-1 0 0 0 0,0 1 1 0 0,0-1-1 0 0,0 1 0 0 0,0-1 0 0 0,0 1 0 0 0,0-1 1 0 0,0 1-1 0 0,0-1 0 0 0,0 1 0 0 0,0-1 1 0 0,0 0-1 0 0,0 1 0 0 0,0-1 0 0 0,0 1 0 0 0,-1-1 1 0 0,1 1-1 0 0,0-1 0 0 0,0 0 0 0 0,-1 1 0 0 0,-9 35-7 0 0,-32 104 26 0 0,5 1 0 0 0,-19 169 0 0 0,35 30-291 0 0,18-273-276 0 0,0-15-720 0 0,3-47 834 0 0,-1 2-409 0 0,0 1 774 0 0,0-1-341 0 0,1-6-362 0 0,49 3-14901 0 0,-32-3 15270 0 0,11-1-1550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1013 2188 0 0,'0'0'4701'0'0,"5"-4"-3985"0"0,13-15 602 0 0,-2-1 0 0 0,-1 0 0 0 0,0-1 0 0 0,17-34 1 0 0,-6 11-571 0 0,73-120 828 0 0,113-169-318 0 0,-177 285-1168 0 0,3 2 1 0 0,1 1-1 0 0,3 2 0 0 0,73-59 0 0 0,-108 96-79 0 0,0 0 0 0 0,1 1 1 0 0,0 0-1 0 0,0 1 0 0 0,1 0 0 0 0,-1 0 1 0 0,1 1-1 0 0,0 0 0 0 0,-1 0 0 0 0,20-2 1 0 0,-23 5-8 0 0,0 0 0 0 0,0 0 1 0 0,0 0-1 0 0,0 1 1 0 0,0 0-1 0 0,0 0 1 0 0,0 0-1 0 0,0 0 1 0 0,0 1-1 0 0,0 0 1 0 0,0 0-1 0 0,-1 0 1 0 0,1 1-1 0 0,-1 0 1 0 0,0-1-1 0 0,0 2 1 0 0,0-1-1 0 0,0 0 1 0 0,0 1-1 0 0,-1 0 1 0 0,5 5-1 0 0,4 7 3 0 0,-2 0 1 0 0,1 1-1 0 0,-2 0 0 0 0,0 1 1 0 0,-1 0-1 0 0,-1 0 0 0 0,-1 1 1 0 0,4 19-1 0 0,22 163 82 0 0,-24-139-82 0 0,0 13 32 0 0,-3 0-1 0 0,-3 1 1 0 0,-3-1 0 0 0,-17 110-1 0 0,14-167-22 0 0,0 0-1 0 0,-1-1 0 0 0,-1 1 0 0 0,0-1 0 0 0,-1 0 0 0 0,-1-1 0 0 0,-1 1 0 0 0,-1-1 0 0 0,0-1 0 0 0,0 0 1 0 0,-2-1-1 0 0,0 0 0 0 0,-1 0 0 0 0,-20 16 0 0 0,15-15-403 0 0,-1-2-1 0 0,0 0 1 0 0,0-1-1 0 0,-34 14 1 0 0,30-16-1216 0 0,0-2-1 0 0,-1 0 1 0 0,0-2 0 0 0,-28 4-1 0 0,0-7-5128 0 0,46-3 4885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3900 0 0,'0'0'8025'0'0,"13"-2"-7317"0"0,72-8 1083 0 0,-33-1 446 0 0,-48 10-1936 0 0,0 1-33 0 0,62-10 1978 0 0,-62 9-1971 0 0,19-11 407 0 0,-5 0-554 0 0,0 1-1 0 0,1 0 0 0 0,1 2 1 0 0,0 0-1 0 0,29-9 0 0 0,-39 18-98 0 0,-2 2-42 0 0,0-1-1 0 0,0 2 1 0 0,0-1-1 0 0,0 1 1 0 0,0 0 0 0 0,0 1-1 0 0,-1 0 1 0 0,1 0-1 0 0,-1 0 1 0 0,0 1 0 0 0,-1 0-1 0 0,1 1 1 0 0,-1-1-1 0 0,0 1 1 0 0,-1 1 0 0 0,1-1-1 0 0,-1 1 1 0 0,0 0-1 0 0,-1 0 1 0 0,1 0 0 0 0,-2 1-1 0 0,6 12 1 0 0,18 27-42 0 0,-25-44 73 0 0,16 14-178 0 0,18-5-286 0 0,-33-11 209 0 0,3-2 13 0 0,5 0-26 0 0,-1-1 0 0 0,1-1 0 0 0,-1 1 0 0 0,0-2 0 0 0,0 1 0 0 0,-1-2 0 0 0,1 1 0 0 0,-1-1 0 0 0,1-1 0 0 0,-2 1 0 0 0,1-2 0 0 0,-1 1 0 0 0,0-1 0 0 0,14-15 0 0 0,-12 10-2054 0 0,0 0 0 0 0,16-26 0 0 0,8-16-4659 0 0,-20 35 5058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3252 0 0,'0'0'3685'0'0,"1"12"-2559"0"0,18 245 5055 0 0,-12-82-4893 0 0,0-138-3838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3672 0 0,'0'0'4659'0'0,"-6"0"-3720"0"0,-34 3 613 0 0,-1 1 0 0 0,1 1 0 0 0,-72 21 0 0 0,34-1-3959 0 0,5 2-4888 0 0,58-19 5153 0 0,12-7 164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4368 0 0,'0'0'153'0'0,"0"1"0"0"0,1-1-1 0 0,-1 1 1 0 0,0-1 0 0 0,0 1 0 0 0,1 0-1 0 0,-1-1 1 0 0,0 1 0 0 0,0-1-1 0 0,0 1 1 0 0,0 0 0 0 0,0-1-1 0 0,0 1 1 0 0,0-1 0 0 0,0 1 0 0 0,0 0-1 0 0,0-1 1 0 0,0 1 0 0 0,-1-1-1 0 0,1 1 1 0 0,0 0 0 0 0,0-1-1 0 0,-1 1 1 0 0,1-1 0 0 0,0 1-1 0 0,-1-1 1 0 0,1 1 0 0 0,0-1 0 0 0,-1 1-1 0 0,1-1 1 0 0,0 0 0 0 0,-1 1-1 0 0,1-1 1 0 0,-1 1 0 0 0,1-1-1 0 0,-1 0 1 0 0,1 0 0 0 0,-1 1-1 0 0,0-1 1 0 0,-26 9-665 0 0,21-8 1119 0 0,-84 19 1638 0 0,70-17-1726 0 0,1 1 0 0 0,-35 12 0 0 0,28-6-1044 0 0,-42 23 0 0 0,14 5-6085 0 0,42-22 2883 0 0,10-12 3075 0 0,0 0-1214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104 375 3612 0 0,'1'-1'119'0'0,"8"-1"601"0"0,0 0 0 0 0,1 1 1 0 0,-1 0-1 0 0,0 1 1 0 0,0-1-1 0 0,0 2 1 0 0,10 0-1 0 0,-17 0-626 0 0,1 0 0 0 0,-1 0-1 0 0,0 0 1 0 0,1 0 0 0 0,-1 0 0 0 0,0 1 0 0 0,0-1-1 0 0,0 1 1 0 0,0-1 0 0 0,0 1 0 0 0,0 0-1 0 0,-1 0 1 0 0,1 0 0 0 0,0 0 0 0 0,-1 0-1 0 0,0 0 1 0 0,1 0 0 0 0,-1 0 0 0 0,0 1-1 0 0,0-1 1 0 0,0 0 0 0 0,0 1 0 0 0,-1-1-1 0 0,1 1 1 0 0,-1-1 0 0 0,1 6 0 0 0,-2-1 27 0 0,0 1 0 0 0,0-1 1 0 0,-1 1-1 0 0,0-1 0 0 0,0 0 1 0 0,-1 1-1 0 0,0-1 1 0 0,0 0-1 0 0,-1-1 0 0 0,1 1 1 0 0,-2-1-1 0 0,1 1 0 0 0,-1-1 1 0 0,-6 7-1 0 0,-15 14 430 0 0,-52 42 1 0 0,6-5 1637 0 0,72-63-2137 0 0,-1 0 0 0 0,1 0 0 0 0,-1 0 0 0 0,1 0 0 0 0,0 0 0 0 0,-1 0 0 0 0,1 0 1 0 0,0 0-1 0 0,0 0 0 0 0,0 0 0 0 0,0 1 0 0 0,0-1 0 0 0,0 0 0 0 0,0 0 1 0 0,0 0-1 0 0,1 0 0 0 0,-1 0 0 0 0,0 0 0 0 0,1 0 0 0 0,-1 0 0 0 0,0 0 0 0 0,1 0 1 0 0,-1 0-1 0 0,1 0 0 0 0,0 0 0 0 0,-1 0 0 0 0,1 0 0 0 0,0 0 0 0 0,0 0 0 0 0,-1-1 1 0 0,1 1-1 0 0,0 0 0 0 0,0-1 0 0 0,0 1 0 0 0,0 0 0 0 0,0-1 0 0 0,0 1 0 0 0,0-1 1 0 0,0 0-1 0 0,0 1 0 0 0,0-1 0 0 0,0 0 0 0 0,0 1 0 0 0,0-1 0 0 0,0 0 1 0 0,1 0-1 0 0,0 0 0 0 0,23 2 98 0 0,165 22 755 0 0,-144-22-1644 0 0,-33-3 223 0 0,-10 1 116 0 0,-1-1 0 0 0,0 0 0 0 0,0 0 0 0 0,1 0 0 0 0,-1 0 0 0 0,0 0 0 0 0,0 0 0 0 0,0-1 0 0 0,0 1 0 0 0,0-1-1 0 0,-1 1 1 0 0,1-1 0 0 0,0 0 0 0 0,-1 1 0 0 0,1-1 0 0 0,-1 0 0 0 0,2-4 0 0 0,21-35-6087 0 0,-23 39 6388 0 0,10-20-2120 0 0,3-2 153 0 0</inkml:trace>
  <inkml:trace contextRef="#ctx0" brushRef="#br0" timeOffset="1">637 90 4044 0 0,'13'-6'1943'0'0,"0"0"0"0"0,1 2-1 0 0,18-5 1 0 0,24-8 418 0 0,0 1-4037 0 0,-53 14 891 0 0,0 1 0 0 0,0-1-1 0 0,0 1 1 0 0,0-1 0 0 0,-1 0 0 0 0,1 0 0 0 0,0 0 0 0 0,-1-1 0 0 0,4-3 0 0 0,0 0-844 0 0,-2 4-275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4564 0 0,'0'0'9933'0'0,"8"1"-9497"0"0,20 3-32 0 0,-21-3 398 0 0,1-3-554 0 0,104-34 694 0 0,-34 10-6239 0 0,-75 25 4421 0 0,-1-1 0 0 0,1 1 0 0 0,0-1 0 0 0,-1 0-1 0 0,1 0 1 0 0,-1 0 0 0 0,1 0 0 0 0,-1 0 0 0 0,3-5 0 0 0,-3 5 499 0 0,1 0-1565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 2536 0 0,'-10'14'440'0'0,"0"0"1"0"0,1 1-1 0 0,1 0 0 0 0,0 1 0 0 0,1 0 0 0 0,1 0 0 0 0,0 0 0 0 0,1 1 1 0 0,1 0-1 0 0,1 0 0 0 0,0 0 0 0 0,1 0 0 0 0,1 1 0 0 0,1-1 1 0 0,0 0-1 0 0,1 1 0 0 0,1-1 0 0 0,1 0 0 0 0,0 0 0 0 0,1 0 0 0 0,1 0 1 0 0,1-1-1 0 0,10 23 0 0 0,-15-36-356 0 0,1-1 1 0 0,-1 1-1 0 0,1-1 1 0 0,0 0-1 0 0,-1 1 0 0 0,1-1 1 0 0,0 0-1 0 0,0 0 1 0 0,1-1-1 0 0,-1 1 1 0 0,0 0-1 0 0,0-1 0 0 0,1 1 1 0 0,-1-1-1 0 0,1 0 1 0 0,-1 0-1 0 0,1 0 1 0 0,0 0-1 0 0,0 0 1 0 0,-1 0-1 0 0,5 0 0 0 0,-3-1 200 0 0,2-6 16 0 0,5-6-185 0 0,0-1-1 0 0,-1 0 1 0 0,0-1 0 0 0,-1 0 0 0 0,-1 0 0 0 0,0-1-1 0 0,-1 0 1 0 0,0-1 0 0 0,-2 0 0 0 0,7-24-1 0 0,-5 9 44 0 0,-1 0-1 0 0,-1-1 1 0 0,-2 1-1 0 0,-1-64 1 0 0,-1 92-165 0 0,-1 0 0 0 0,0 0 0 0 0,-1 0 1 0 0,1 0-1 0 0,0 0 0 0 0,-1-1 0 0 0,0 1 0 0 0,0 0 0 0 0,0 0 1 0 0,0 0-1 0 0,0 0 0 0 0,0 1 0 0 0,-1-1 0 0 0,1 0 0 0 0,-1 0 0 0 0,0 1 1 0 0,0-1-1 0 0,0 1 0 0 0,0 0 0 0 0,0 0 0 0 0,-1-1 0 0 0,-2-1 1 0 0,3 3-107 0 0,0 1 0 0 0,0-1 0 0 0,0 1 0 0 0,0-1 0 0 0,0 1 0 0 0,0-1 0 0 0,0 1 1 0 0,0 0-1 0 0,0 0 0 0 0,0 0 0 0 0,0 0 0 0 0,0 0 0 0 0,1 1 0 0 0,-1-1 1 0 0,0 0-1 0 0,0 1 0 0 0,-2 0 0 0 0,-37 16-2335 0 0,29-11 1700 0 0,-51 21-8463 0 0,47-18 7268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3560 0 0,'0'0'17759'0'0,"6"10"-17177"0"0,55 142 1668 0 0,-1 2-264 0 0,1-37-172 0 0,-52-101-1359 0 0,0-1 0 0 0,2 0 0 0 0,0-1 0 0 0,0 0 0 0 0,15 13 0 0 0,-25-26-406 0 0,0 0 0 0 0,0 0 0 0 0,1-1-1 0 0,-1 1 1 0 0,0 0 0 0 0,1-1-1 0 0,-1 1 1 0 0,1 0 0 0 0,-1-1 0 0 0,1 0-1 0 0,-1 1 1 0 0,1-1 0 0 0,-1 0-1 0 0,1 0 1 0 0,-1 0 0 0 0,1 0 0 0 0,-1 0-1 0 0,1 0 1 0 0,0-1 0 0 0,-1 1-1 0 0,1 0 1 0 0,-1-1 0 0 0,0 1 0 0 0,3-2-1 0 0,24-16 296 0 0,-27 18-354 0 0,6-8 54 0 0,0-1-1 0 0,0 1 1 0 0,0-1-1 0 0,-1-1 1 0 0,-1 1-1 0 0,0-1 1 0 0,0 0 0 0 0,-1 0-1 0 0,0-1 1 0 0,4-19-1 0 0,6-9 12 0 0,35-92-226 0 0,89-208-1178 0 0,-120 294-787 0 0,-9 16-1372 0 0,4 3-4115 0 0,-2 23-196 0 0,2-3 6808 0 0,-11 5 208 0 0,3 0-1839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 5252 0 0,'0'0'1514'0'0,"6"-2"-115"0"0,22-8 6607 0 0,-39 15-7356 0 0,-2 2-334 0 0,1 1 1 0 0,-1 0-1 0 0,1 1 1 0 0,1 0-1 0 0,0 1 1 0 0,0 0-1 0 0,1 1 0 0 0,0 0 1 0 0,1 1-1 0 0,0 0 1 0 0,1 0-1 0 0,-10 21 1 0 0,14-27-132 0 0,1 0 0 0 0,1 1 1 0 0,-1 0-1 0 0,1 0 0 0 0,1 0 1 0 0,-1 0-1 0 0,1 0 0 0 0,0 0 1 0 0,0 0-1 0 0,1 0 0 0 0,0 0 1 0 0,1 0-1 0 0,-1 0 0 0 0,1 0 1 0 0,1 0-1 0 0,-1 0 1 0 0,1 0-1 0 0,1 0 0 0 0,-1 0 1 0 0,1-1-1 0 0,5 10 0 0 0,-7-15-127 0 0,1 1-1 0 0,0 0 1 0 0,-1-1 0 0 0,1 0-1 0 0,0 1 1 0 0,0-1-1 0 0,0 0 1 0 0,0 0 0 0 0,0 0-1 0 0,0 0 1 0 0,0-1-1 0 0,0 1 1 0 0,0 0 0 0 0,0-1-1 0 0,0 1 1 0 0,0-1-1 0 0,1 0 1 0 0,-1 0 0 0 0,0 0-1 0 0,0 0 1 0 0,0 0-1 0 0,3-1 1 0 0,-1 1 0 0 0,-1-1 0 0 0,1 0-1 0 0,0 0 1 0 0,-1 0 0 0 0,1 0 0 0 0,-1 0 0 0 0,1-1 0 0 0,-1 0-1 0 0,1 0 1 0 0,-1 0 0 0 0,0 0 0 0 0,0 0 0 0 0,0-1 0 0 0,4-3 0 0 0,0-2-35 0 0,0 0 1 0 0,-1 0 0 0 0,0-1-1 0 0,0 0 1 0 0,-1 0 0 0 0,4-10-1 0 0,-7 14-285 0 0,0 0 0 0 0,-1 0-1 0 0,0 0 1 0 0,0 0 0 0 0,0 0-1 0 0,0 0 1 0 0,-1-1 0 0 0,0 1-1 0 0,0 0 1 0 0,0 0 0 0 0,-1 0-1 0 0,0-1 1 0 0,0 1-1 0 0,0 0 1 0 0,-3-7 0 0 0,-12-14-5712 0 0,4 9 2101 0 0,5 0-1762 0 0,-1-6 834 0 0,3 5 2627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0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2123 67 5232 0 0,'9'0'7198'0'0,"-15"-2"-3855"0"0,-28-6-1400 0 0,-58-9-1347 0 0,-466-22 4181 0 0,-281 75-3248 0 0,788-31-1901 0 0,-223 26-1824 0 0,94 2-6499 0 0,170-31 7522 0 0,0 0 0 0 0,0 1 1 0 0,1 0-1 0 0,-1 0 1 0 0,1 1-1 0 0,-1 0 1 0 0,1 1-1 0 0,-11 7 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 4788 0 0,'12'-1'1568'0'0,"-8"2"-669"0"0,-10 7 4542 0 0,-37 23-4613 0 0,20-16 209 0 0,1 1-1 0 0,1 1 1 0 0,1 1 0 0 0,-30 33 0 0 0,45-45-822 0 0,1 0 0 0 0,-1 0 0 0 0,2 0 0 0 0,-1 0 0 0 0,1 1 0 0 0,-1 0 0 0 0,2 0 0 0 0,-1 0 0 0 0,1 0 0 0 0,0 0 0 0 0,1 0 0 0 0,0 0 0 0 0,0 1 0 0 0,0-1 0 0 0,1 0 0 0 0,0 1 0 0 0,0-1 0 0 0,1 1 0 0 0,0-1 0 0 0,0 0 0 0 0,1 0 0 0 0,4 12 0 0 0,-1-6 159 0 0,1 0-1 0 0,0 0 0 0 0,15 21 1 0 0,-14-23-179 0 0,2 0 1 0 0,-1-1-1 0 0,1 0 1 0 0,1-1-1 0 0,0 0 1 0 0,0-1-1 0 0,12 8 1 0 0,21 7 239 0 0,-13-12-195 0 0,25 1 82 0 0,-48-11-389 0 0,0 0 0 0 0,0-1-1 0 0,0 0 1 0 0,0 0 0 0 0,0-1 0 0 0,1 0 0 0 0,-1 0 0 0 0,7-3-1 0 0,-8 2-781 0 0,0 0 0 0 0,0-1 0 0 0,0 0 0 0 0,-1 0 0 0 0,1 0 0 0 0,-1-1 0 0 0,9-7 0 0 0,-1-3-2694 0 0,0-1 0 0 0,-1 0 0 0 0,-1-1 0 0 0,18-32 0 0 0,-28 46 3309 0 0,12-17-1876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5252 0 0,'84'-19'9668'0'0,"-38"7"-7432"0"0,-15 3-1326 0 0,0 0-157 0 0,-10 3-206 0 0,54-16-1152 0 0,34-7-14747 0 0,-104 28 13455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5701 0 0,'0'0'1674'0'0,"5"4"-75"0"0,-1-2-1098 0 0,0 1 0 0 0,1-1 0 0 0,-1 0 0 0 0,1 0-1 0 0,0-1 1 0 0,-1 1 0 0 0,1-1 0 0 0,0 0 0 0 0,0 0 0 0 0,0-1-1 0 0,0 1 1 0 0,0-1 0 0 0,0 0 0 0 0,8-1 0 0 0,27-4 529 0 0,160-22 1975 0 0,-133 15-5659 0 0,-4-3-3450 0 0,-38 7 237 0 0,-2-6 4165 0 0,-11 4-315 0 0,0 1 215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0,'0'0'4660'0'0,"1"11"-3726"0"0,32 315 6210 0 0,-27-286-6302 0 0,3-2 0 0 0,1 1 0 0 0,2-2 0 0 0,2 1 0 0 0,1-2 0 0 0,31 56 1 0 0,-38-80-595 0 0,0-1 1 0 0,1 1 0 0 0,0-1 0 0 0,0-1 0 0 0,1 1-1 0 0,1-2 1 0 0,0 1 0 0 0,0-2 0 0 0,1 1 0 0 0,0-2 0 0 0,0 1-1 0 0,22 8 1 0 0,-26-13-151 0 0,1 0 0 0 0,-1-1 0 0 0,1 1 0 0 0,0-2 1 0 0,0 1-1 0 0,0-2 0 0 0,-1 1 0 0 0,1-1 0 0 0,0 0 0 0 0,0-1 0 0 0,0 0 0 0 0,0 0 0 0 0,0-1 0 0 0,-1 0 0 0 0,1-1 1 0 0,0 0-1 0 0,-1 0 0 0 0,0 0 0 0 0,0-1 0 0 0,0-1 0 0 0,8-5 0 0 0,0-3-13 0 0,0-1-1 0 0,-1 0 1 0 0,-1-1 0 0 0,0-1-1 0 0,-1 0 1 0 0,-1-1-1 0 0,0 0 1 0 0,-1-1 0 0 0,-1 0-1 0 0,9-23 1 0 0,-1-4-447 0 0,-1 0-1 0 0,-3-1 1 0 0,12-61-1 0 0,-23 86-702 0 0,0-1 0 0 0,0-28 0 0 0,-10-6-4727 0 0,6 52 3844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3508 0 0,'0'0'3469'0'0,"4"0"-2545"0"0,13-1-73 0 0,-13 0 2414 0 0,-11 8-2716 0 0,-10 8-503 0 0,-49 49 2750 0 0,60-59-2502 0 0,1 2 0 0 0,0-1 0 0 0,0 1 0 0 0,0 0-1 0 0,1 0 1 0 0,0 0 0 0 0,0 0 0 0 0,1 1 0 0 0,-3 9 0 0 0,5-9-137 0 0,0 0 0 0 0,0 0 0 0 0,1 0 0 0 0,0 0 0 0 0,0 0 1 0 0,1 1-1 0 0,0-1 0 0 0,1 0 0 0 0,-1 0 0 0 0,2-1 0 0 0,-1 1 0 0 0,1 0 0 0 0,0-1 0 0 0,1 1 0 0 0,-1-1 0 0 0,2 0 0 0 0,-1 0 0 0 0,1-1 1 0 0,6 8-1 0 0,-7-10-223 0 0,-1-3 0 0 0,13 5-219 0 0,-14-5 40 0 0,0-1 0 0 0,1 0 0 0 0,-1 1-1 0 0,0-1 1 0 0,1 0 0 0 0,-1 0 0 0 0,1 0 0 0 0,-1-1 0 0 0,1 1 0 0 0,-1 0 0 0 0,0-1-1 0 0,1 0 1 0 0,-1 1 0 0 0,0-1 0 0 0,0 0 0 0 0,1 0 0 0 0,3-3 0 0 0,27-23-6352 0 0,16-30-532 0 0,-27 36 5331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4820 0 0,'4'1'1518'0'0,"14"2"-64"0"0,-13-2 2456 0 0,-1-1-2723 0 0,14 3-148 0 0,-13-2 828 0 0,0-1-1004 0 0,17 0-72 0 0,-17 0-56 0 0,1-1-56 0 0,120-19 1923 0 0,-11 0-6189 0 0,-49 18-8582 0 0,-47 4 9643 0 0,-14 0 559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4952 0 0,'0'0'3679'0'0,"4"5"-1947"0"0,0-2-1231 0 0,-1 0-1 0 0,0 0 1 0 0,1-1 0 0 0,0 1-1 0 0,-1-1 1 0 0,1 0 0 0 0,0 0-1 0 0,0 0 1 0 0,0 0 0 0 0,1-1-1 0 0,-1 1 1 0 0,0-1 0 0 0,1 0-1 0 0,-1-1 1 0 0,0 1 0 0 0,10-1-1 0 0,158-11 5711 0 0,0-20-7306 0 0,-133 19-2020 0 0,-3-5-4845 0 0,5-2-2505 0 0,-23 11 8607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1996 0 0,'0'0'11410'0'0,"-1"10"-11147"0"0,-3 33-21 0 0,3-33-55 0 0,2-6-14 0 0,15 103 1292 0 0,-8-47-844 0 0,-7-49-914 0 0,15 117 1936 0 0,-16-86-4213 0 0,-3 0-4540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10 3696 0 0,'9'-7'1846'0'0,"-18"5"4581"0"0,-81 4-4153 0 0,85-2-2176 0 0,-300 51 3111 0 0,107-6-8853 0 0,176-39 3742 0 0,1 1-1 0 0,0 0 0 0 0,0 2 1 0 0,-24 13-1 0 0,20-7-22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24 3900 0 0,'0'0'2634'0'0,"14"4"-1249"0"0,-11-2-635 0 0,-14-2 3769 0 0,-59-6-3820 0 0,-148-10-682 0 0,106 9-11413 0 0,107 6 9664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92 5076 0 0,'49'9'12310'0'0,"-64"-10"-11560"0"0,-114-8 1140 0 0,-132-28 0 0 0,-114-11-941 0 0,357 47-1024 0 0,-26-2-1182 0 0,0 1 0 0 0,-64 8 0 0 0,63-3-1764 0 0,2 0-1761 0 0,16 5-1302 0 0,24-7 3963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4472 0 0,'7'14'1053'0'0,"-1"-1"0"0"0,0 1 0 0 0,-1 0-1 0 0,-1 1 1 0 0,0-1 0 0 0,3 23-1 0 0,-4-1 1093 0 0,-2 57 0 0 0,-10 45 404 0 0,1-52-4682 0 0,3-70-1179 0 0,3-11 3093 0 0,1-2-1422 0 0,8 12-7605 0 0,-2-6 8149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3172 0 0,'0'0'2142'0'0,"-2"11"-1223"0"0,2-9-892 0 0,-1 4 132 0 0,0 1 0 0 0,0-1 0 0 0,-1 0 0 0 0,0 0 0 0 0,0 0 0 0 0,0 0 0 0 0,-1 0 0 0 0,0 0 0 0 0,0 0 0 0 0,0-1 1 0 0,-1 0-1 0 0,0 0 0 0 0,-8 9 0 0 0,-23 19 590 0 0,1 1 0 0 0,1 1 0 0 0,2 2 0 0 0,1 1 0 0 0,3 1 0 0 0,1 2 0 0 0,-22 45 0 0 0,38-64-469 0 0,0 1 0 0 0,2 0 0 0 0,1 1 0 0 0,0 0 0 0 0,2 0 0 0 0,1 0 0 0 0,1 0 0 0 0,1 1 0 0 0,1-1 0 0 0,1 1 0 0 0,1 0 1 0 0,2-1-1 0 0,0 0 0 0 0,1 1 0 0 0,14 40 0 0 0,-5-28 121 0 0,2 0 1 0 0,22 40 0 0 0,-26-58-464 0 0,0-1 0 0 0,1-1-1 0 0,0 0 1 0 0,2 0 0 0 0,28 26 0 0 0,-40-41-314 0 0,0-1-1 0 0,1 1 1 0 0,-1-1 0 0 0,1 0-1 0 0,0 0 1 0 0,-1 0 0 0 0,1 0-1 0 0,0 0 1 0 0,0-1 0 0 0,3 1-1 0 0,-4-1 250 0 0,3 1-2926 0 0,-1-6 21 0 0,25-40-2170 0 0,-18 22 2896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5208 0 0,'0'0'3318'0'0,"5"0"-1825"0"0,53 5 5091 0 0,-3-13-4891 0 0,-50 7-2528 0 0,0-1 0 0 0,0 1-1 0 0,0-1 1 0 0,0 0 0 0 0,0 0-1 0 0,0 0 1 0 0,-1-1 0 0 0,1 1-1 0 0,-1-1 1 0 0,0 0 0 0 0,0-1 0 0 0,0 1-1 0 0,0-1 1 0 0,0 1 0 0 0,3-6-1 0 0,6-4-1937 0 0,3-4 963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2324 0 0,'2'5'862'0'0,"8"19"115"0"0,-1 1 1 0 0,-1 0 0 0 0,-2 0-1 0 0,0 1 1 0 0,-1 0 0 0 0,-2 0-1 0 0,1 50 1 0 0,-5-71-1160 0 0,0 0 1 0 0,0 0-1 0 0,-1 0 1 0 0,1 0-1 0 0,-1 0 0 0 0,0-1 1 0 0,-3 6-1 0 0,3-7-364 0 0,1 0 0 0 0,-1 0 0 0 0,0-1 0 0 0,0 1 0 0 0,0-1 1 0 0,0 0-1 0 0,0 1 0 0 0,0-1 0 0 0,-1 0 0 0 0,1 0 0 0 0,-1-1 0 0 0,-4 4 0 0 0,-9 1-1379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29 295 4112 0 0,'11'12'1792'0'0,"-1"-1"0"0"0,2 0 0 0 0,12 10 0 0 0,-21-19-1267 0 0,-3-1-474 0 0,1-1 0 0 0,-1 1-1 0 0,1 0 1 0 0,0-1 0 0 0,-1 1-1 0 0,1 0 1 0 0,0-1 0 0 0,-1 1 0 0 0,1-1-1 0 0,0 1 1 0 0,0-1 0 0 0,0 0 0 0 0,0 1-1 0 0,-1-1 1 0 0,1 0 0 0 0,0 1-1 0 0,0-1 1 0 0,0 0 0 0 0,1 0 0 0 0,24 12 1278 0 0,-22-7-1278 0 0,0-1 0 0 0,-1 1 0 0 0,1 0-1 0 0,-1 0 1 0 0,0 0 0 0 0,0 0 0 0 0,-1 1-1 0 0,1-1 1 0 0,-1 1 0 0 0,-1-1 0 0 0,1 1-1 0 0,-1 0 1 0 0,0 0 0 0 0,0 0 0 0 0,0 0 0 0 0,-1 0-1 0 0,-1 11 1 0 0,1-12-225 0 0,-1 0-1 0 0,0 0 1 0 0,0 0 0 0 0,0 0-1 0 0,-1-1 1 0 0,0 1-1 0 0,0 0 1 0 0,0-1 0 0 0,0 1-1 0 0,-4 3 1 0 0,4-4-262 0 0,-1-1 0 0 0,0 1 0 0 0,-1-1 0 0 0,1 0 1 0 0,0 0-1 0 0,-1 0 0 0 0,0-1 0 0 0,1 1 0 0 0,-1-1 0 0 0,0 0 0 0 0,0 0 1 0 0,-6 2-1 0 0,-17 4-4178 0 0,1-6 2585 0 0</inkml:trace>
  <inkml:trace contextRef="#ctx0" brushRef="#br0" timeOffset="1">0 242 4532 0 0,'13'-12'1549'0'0,"3"2"-209"0"0,-3 2 984 0 0,12-8-1280 0 0,-15 8 668 0 0,14-8-956 0 0,-13 7-252 0 0,3-3-280 0 0,1-17-900 0 0,-9 20-552 0 0,0-30-4088 0 0,0 17 2871 0 0,-1-1 549 0 0,3-5-80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3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4720 0 0,'19'6'2047'0'0,"-1"-1"0"0"0,27 4 0 0 0,-28-6-964 0 0,0 1 1 0 0,-1 0 0 0 0,23 10-1 0 0,-33-12-955 0 0,-1 1 1 0 0,0 0-1 0 0,0 0 0 0 0,-1 0 0 0 0,1 0 0 0 0,-1 1 1 0 0,1 0-1 0 0,-1 0 0 0 0,0 0 0 0 0,-1 1 0 0 0,1-1 1 0 0,-1 1-1 0 0,1 0 0 0 0,2 6 0 0 0,8 20 189 0 0,-2 1 1 0 0,-1 0-1 0 0,-1 1 0 0 0,-2 0 0 0 0,7 60 1 0 0,-1 176 581 0 0,-10-124-629 0 0,-2-56 6 0 0,-19 176 0 0 0,16-253-503 0 0,-2 1 0 0 0,1-1 0 0 0,-2 0 0 0 0,0 0 0 0 0,0 0-1 0 0,-1 0 1 0 0,0-1 0 0 0,-1 0 0 0 0,-11 15 0 0 0,14-21-309 0 0,0-1 0 0 0,-1 1 0 0 0,1-1 0 0 0,-1 0 0 0 0,0 0 0 0 0,-1-1 0 0 0,1 1 1 0 0,0-1-1 0 0,-1 0 0 0 0,0 0 0 0 0,0 0 0 0 0,0-1 0 0 0,0 0 0 0 0,0 0 0 0 0,-1 0 0 0 0,1-1 0 0 0,0 1 0 0 0,-1-1 1 0 0,1 0-1 0 0,-1-1 0 0 0,0 0 0 0 0,-6 0 0 0 0,1-4-1708 0 0,-28-15 82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4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4032 0 0,'0'0'3961'0'0,"2"3"-2857"0"0,52 55 5490 0 0,-29-34-5309 0 0,-23-22-1018 0 0,20 20 1093 0 0,-16-17-6376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5589 0 0,'0'0'10738'0'0,"8"-4"-9805"0"0,-2 0-518 0 0,13-7-337 0 0,-2 8 3746 0 0,-15 11-3316 0 0,8 52 718 0 0,2 62 0 0 0,3 23-232 0 0,2 59-3056 0 0,-16-178 526 0 0,3-3-2466 0 0,-1-7-1854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68 4584 0 0,'27'-15'4347'0'0,"-27"14"-4214"0"0,0 1-1 0 0,1 0 1 0 0,-1-1 0 0 0,0 1 0 0 0,0 0 0 0 0,0-1-1 0 0,1 1 1 0 0,-1 0 0 0 0,0-1 0 0 0,0 1 0 0 0,0 0-1 0 0,0-1 1 0 0,1 1 0 0 0,-1 0 0 0 0,0-1 0 0 0,0 1-1 0 0,0-1 1 0 0,0 1 0 0 0,0 0 0 0 0,0-1 0 0 0,0 1 0 0 0,0-1-1 0 0,0 1 1 0 0,0 0 0 0 0,-1-1 0 0 0,1 1 0 0 0,0-1-1 0 0,0 1 1 0 0,0 0 0 0 0,0-1 0 0 0,-1 1 0 0 0,1 0-1 0 0,0-1 1 0 0,0 1 0 0 0,-1-1 0 0 0,-18-10 3088 0 0,-14 2-3554 0 0,-9 1 712 0 0,0 3 0 0 0,0 1 0 0 0,0 3 0 0 0,-1 1 0 0 0,1 2 0 0 0,0 2 0 0 0,0 1 0 0 0,-68 19 0 0 0,37-4-2414 0 0,-70 31 0 0 0,-60 41-7405 0 0,148-60 5412 0 0,36-17 2135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4072 0 0,'0'0'3412'0'0,"1"4"-1881"0"0,-1-1-1196 0 0,1 0-1 0 0,-1 1 0 0 0,1-1 0 0 0,-1 0 0 0 0,0 0 0 0 0,0 0 0 0 0,0 0 0 0 0,-1 0 0 0 0,1 1 1 0 0,-1-1-1 0 0,0 0 0 0 0,0 0 0 0 0,0 0 0 0 0,0 0 0 0 0,0 0 0 0 0,-1-1 0 0 0,1 1 0 0 0,-5 5 0 0 0,2-3-6 0 0,-1 0-1 0 0,0 0 0 0 0,0 0 0 0 0,0-1 0 0 0,-1 0 0 0 0,0 0 0 0 0,0 0 0 0 0,-9 4 0 0 0,-3 0-62 0 0,0-2-1 0 0,-1 1 1 0 0,1-2 0 0 0,-1 0-1 0 0,-32 2 1 0 0,-72 3-2530 0 0,40-8-7191 0 0,78-2 6983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0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1498 0 4812 0 0,'5'3'1531'0'0,"2"0"-811"0"0,0 1-1 0 0,0 0 0 0 0,0 1 1 0 0,0 0-1 0 0,-1 0 0 0 0,0 0 0 0 0,9 11 1 0 0,-11-10-502 0 0,0-1 0 0 0,-1 1 0 0 0,0 0 0 0 0,0 1 1 0 0,-1-1-1 0 0,1 0 0 0 0,-1 1 0 0 0,-1-1 0 0 0,1 1 0 0 0,-1 0 0 0 0,0-1 1 0 0,-1 1-1 0 0,0 0 0 0 0,0 0 0 0 0,-1 9 0 0 0,-37 264 2721 0 0,12-115-2034 0 0,-30 340 1844 0 0,49-414-1927 0 0,1-99-800 0 0,-10-11-31 0 0,0 1 1 0 0,-1 1-1 0 0,-1 0 1 0 0,-1 1-1 0 0,0 1 1 0 0,-32-19 0 0 0,-146-74-76 0 0,161 90 77 0 0,-125-59-377 0 0,-3 7 0 0 0,-4 7 0 0 0,-296-69 0 0 0,448 128-170 0 0,-49-13-2234 0 0,32-2-3925 0 0,35 10 1258 0 0,15-22 3102 0 0,5 10 185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3672 0 0,'10'8'1159'0'0,"-1"1"-1"0"0,0 0 1 0 0,0 1-1 0 0,0 0 1 0 0,-1 0-1 0 0,10 18 1 0 0,-8-9-48 0 0,-1 0 0 0 0,-1 0 1 0 0,9 30-1 0 0,-3 4 83 0 0,-3 1 0 0 0,4 62-1 0 0,-11-66-892 0 0,5 28-4345 0 0,-9-78 3814 0 0,0 1 0 0 0,0 0 0 0 0,1-1 0 0 0,-1 1 0 0 0,0-1 0 0 0,1 1-1 0 0,-1-1 1 0 0,1 1 0 0 0,-1-1 0 0 0,1 1 0 0 0,-1-1 0 0 0,1 1-1 0 0,-1-1 1 0 0,1 1 0 0 0,-1-1 0 0 0,1 0 0 0 0,-1 1 0 0 0,1-1 0 0 0,0 0-1 0 0,-1 0 1 0 0,1 1 0 0 0,0-1 0 0 0,-1 0 0 0 0,1 0 0 0 0,-1 0-1 0 0,1 0 1 0 0,0 0 0 0 0,-1 0 0 0 0,1 0 0 0 0,0 0 0 0 0,-1 0 0 0 0,1 0-1 0 0,0 0 1 0 0,-1 0 0 0 0,1-1 0 0 0,0 1 0 0 0,-1 0 0 0 0,1 0-1 0 0,-1-1 1 0 0,1 1 0 0 0,0 0 0 0 0,-1-1 0 0 0,1 1 0 0 0,0-1 0 0 0,25-14-2536 0 0,-26 14 2896 0 0,23-16-2191 0 0</inkml:trace>
  <inkml:trace contextRef="#ctx0" brushRef="#br0" timeOffset="1">677 96 5148 0 0,'0'0'2171'0'0,"6"0"-161"0"0,25-1 892 0 0,0-2 1 0 0,0-1-1 0 0,43-13 1 0 0,43-15-1628 0 0,-45 12-4567 0 0,-4 3-3976 0 0,-62 16 6148 0 0,1 0 1 0 0,-1 1 0 0 0,0 0 0 0 0,1 1 0 0 0,-1-1-1 0 0,0 1 1 0 0,9 3 0 0 0,-12-4 739 0 0,2 1-1440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4216 0 0,'0'0'1761'0'0,"0"4"-97"0"0,0 16 5362 0 0,4-18-5961 0 0,2-1-651 0 0,0 0 0 0 0,0-1 0 0 0,0 1 0 0 0,0-1 0 0 0,0 0 0 0 0,0 0 0 0 0,0-1 0 0 0,10-2 0 0 0,61-17 1297 0 0,-55 13-1573 0 0,0 1 1 0 0,31-4 0 0 0,-24 7-284 0 0,-16 1-663 0 0,0 1 1 0 0,1 0-1 0 0,-1 1 0 0 0,0 0 1 0 0,1 1-1 0 0,16 4 0 0 0,-19-4-387 0 0,0-1-1 0 0,0 0 1 0 0,0 0 0 0 0,1-1 0 0 0,-1 0-1 0 0,0-1 1 0 0,0-1 0 0 0,0 1-1 0 0,16-8 1 0 0,-18 7 243 0 0,21-8-957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34 141 4124 0 0,'33'-23'6718'0'0,"18"-12"-1761"0"0,83-43 0 0 0,-131 77-4881 0 0,0 0 1 0 0,0 0-1 0 0,0 1 0 0 0,0-1 0 0 0,1 1 1 0 0,-1 0-1 0 0,0 0 0 0 0,0 0 1 0 0,0 0-1 0 0,0 1 0 0 0,0-1 1 0 0,0 1-1 0 0,0 0 0 0 0,0 0 0 0 0,0 0 1 0 0,0 0-1 0 0,0 0 0 0 0,3 2 1 0 0,-3-1-92 0 0,0 0 39 0 0,-1 0-1 0 0,1 0 0 0 0,0 1 1 0 0,-1-1-1 0 0,1 1 0 0 0,-1-1 0 0 0,0 1 1 0 0,0 0-1 0 0,0 0 0 0 0,0 0 1 0 0,-1 0-1 0 0,1 1 0 0 0,-1-1 1 0 0,0 0-1 0 0,0 1 0 0 0,0-1 0 0 0,0 0 1 0 0,-1 1-1 0 0,1 5 0 0 0,2 3 52 0 0,-2-8-56 0 0,0 0 1 0 0,-1 0-1 0 0,0 0 1 0 0,1 0-1 0 0,-1-1 0 0 0,0 1 1 0 0,-1 0-1 0 0,1 0 1 0 0,-1 0-1 0 0,0 0 0 0 0,-1 4 1 0 0,-2 8 76 0 0,0 1-82 0 0,-1 1 1 0 0,-1-1-1 0 0,0 0 1 0 0,-2-1 0 0 0,0 0-1 0 0,0 0 1 0 0,-2-1-1 0 0,-13 18 1 0 0,-6 4 69 0 0,-65 64-1 0 0,-46 23 518 0 0,139-123-579 0 0,1-1 0 0 0,-1 0 0 0 0,1 1 0 0 0,-1-1 0 0 0,1 1 0 0 0,-1-1-1 0 0,1 1 1 0 0,0-1 0 0 0,-1 1 0 0 0,1-1 0 0 0,0 1 0 0 0,-1-1 0 0 0,1 1 0 0 0,0-1 0 0 0,0 1-1 0 0,0 0 1 0 0,-1-1 0 0 0,1 1 0 0 0,0-1 0 0 0,0 1 0 0 0,0 0 0 0 0,0-1 0 0 0,0 1 0 0 0,0 0-1 0 0,0-1 1 0 0,0 1 0 0 0,0-1 0 0 0,1 1 0 0 0,-1 0 0 0 0,0-1 0 0 0,0 1 0 0 0,0-1 0 0 0,1 1 0 0 0,-1-1-1 0 0,0 1 1 0 0,1-1 0 0 0,-1 1 0 0 0,0-1 0 0 0,1 1 0 0 0,-1-1 0 0 0,1 1 0 0 0,-1-1 0 0 0,1 0-1 0 0,-1 1 1 0 0,1-1 0 0 0,0 1 0 0 0,1 0 8 0 0,1 1 1 0 0,-1-1-1 0 0,0 0 0 0 0,0 0 0 0 0,1 0 0 0 0,-1 0 0 0 0,1-1 1 0 0,-1 1-1 0 0,1-1 0 0 0,-1 1 0 0 0,1-1 0 0 0,4 0 1 0 0,164 0-32 0 0,-105 1-3257 0 0,-59-2 1512 0 0,1 0-1 0 0,0-1 0 0 0,0 1 0 0 0,-1-2 0 0 0,1 1 0 0 0,10-5 1 0 0,20-11-3050 0 0,-35 16 4556 0 0,21-11-1982 0 0,4-4 328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99 151 4248 0 0,'-3'3'3432'0'0,"-18"18"627"0"0,12-13-3756 0 0,2 0 1 0 0,0 1-1 0 0,0 0 0 0 0,0 1 0 0 0,1-1 0 0 0,0 1 0 0 0,1 0 0 0 0,-4 12 0 0 0,6-10-9 0 0,0 0 1 0 0,1 0-1 0 0,0 1 1 0 0,1-1 0 0 0,0 0-1 0 0,1 1 1 0 0,1-1-1 0 0,0 0 1 0 0,1 1-1 0 0,0-1 1 0 0,0 0 0 0 0,2 0-1 0 0,-1 0 1 0 0,8 15-1 0 0,-7-18-166 0 0,1-1 0 0 0,0 0 0 0 0,0 1-1 0 0,1-2 1 0 0,0 1 0 0 0,0-1 0 0 0,1 0 0 0 0,-1 0-1 0 0,2 0 1 0 0,-1-1 0 0 0,1-1 0 0 0,0 1 0 0 0,0-1-1 0 0,1 0 1 0 0,-1-1 0 0 0,1 0 0 0 0,0 0 0 0 0,17 4-1 0 0,-18-7-60 0 0,-1 1 0 0 0,1-1 0 0 0,0-1 0 0 0,-1 1 0 0 0,1-1 0 0 0,0-1 0 0 0,-1 1 0 0 0,1-1 0 0 0,-1 0 0 0 0,1-1 0 0 0,-1 0 0 0 0,1 0 0 0 0,6-4-1 0 0,-3 1 21 0 0,0-1-1 0 0,-1 0 0 0 0,0-1 0 0 0,0 0 0 0 0,0 0 0 0 0,-1-1 0 0 0,13-15 0 0 0,-6 5 40 0 0,-2-1-1 0 0,0 0 1 0 0,-2-1-1 0 0,0 0 1 0 0,-1-1-1 0 0,-1 0 1 0 0,14-44 0 0 0,-17 37-123 0 0,-1 0 0 0 0,-1 0 1 0 0,-1 0-1 0 0,-2-1 1 0 0,-1 0-1 0 0,-1 1 0 0 0,-6-40 1 0 0,6 66-56 0 0,0 0 0 0 0,0-1 0 0 0,-1 1 0 0 0,1 0 0 0 0,0 0 0 0 0,-1 0 1 0 0,0 0-1 0 0,1 0 0 0 0,-1 0 0 0 0,0 0 0 0 0,0 0 0 0 0,0 0 0 0 0,-1 0 0 0 0,1 0 0 0 0,0 1 0 0 0,-1-1 0 0 0,1 0 1 0 0,-1 1-1 0 0,-2-3 0 0 0,2 3-96 0 0,0 1-1 0 0,1-1 1 0 0,-1 1 0 0 0,0 0 0 0 0,1-1 0 0 0,-1 1 0 0 0,0 0-1 0 0,1 0 1 0 0,-1 0 0 0 0,0 0 0 0 0,0 1 0 0 0,1-1 0 0 0,-1 0-1 0 0,0 1 1 0 0,1-1 0 0 0,-1 1 0 0 0,0-1 0 0 0,1 1 0 0 0,-3 1-1 0 0,-5 4-996 0 0,0 0-1 0 0,1 0 0 0 0,0 0 0 0 0,0 1 0 0 0,0 1 0 0 0,-12 14 0 0 0,-52 86-6775 0 0,48-68 5940 0 0,1-4 47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3744 0 0,'0'0'17731'0'0,"9"-2"-16595"0"0,966-194 4223 0 0,-4-56-562 0 0,163 17-4797 0 0,-947 211-3180 0 0,-183 23 1861 0 0,-39 54-25557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4136 0 0,'1'28'2381'0'0,"2"-1"-1"0"0,1 1 0 0 0,11 39 0 0 0,-6-33-1310 0 0,-2 1 1 0 0,2 38-1 0 0,-9-68-1270 0 0,5 48-769 0 0,4-18-7763 0 0,-8-31 6414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4360 0 0,'0'0'6322'0'0,"-1"12"-5288"0"0,-18 91 2704 0 0,15-80-2965 0 0,0 0 0 0 0,1 0 0 0 0,1 0 1 0 0,1 0-1 0 0,1 0 0 0 0,5 34 0 0 0,-2-41-513 0 0,-1 0 1 0 0,2-1 0 0 0,0 0-1 0 0,1 0 1 0 0,0 0-1 0 0,2-1 1 0 0,-1 1-1 0 0,2-1 1 0 0,0-1 0 0 0,14 19-1 0 0,-20-30-211 0 0,-1 0-1 0 0,1-1 0 0 0,0 1 1 0 0,0 0-1 0 0,-1-1 0 0 0,1 0 1 0 0,0 1-1 0 0,1-1 1 0 0,-1 0-1 0 0,0 0 0 0 0,0 0 1 0 0,0 0-1 0 0,1 0 0 0 0,-1-1 1 0 0,0 1-1 0 0,1-1 1 0 0,-1 0-1 0 0,1 1 0 0 0,-1-1 1 0 0,0 0-1 0 0,1 0 0 0 0,-1 0 1 0 0,1-1-1 0 0,-1 1 1 0 0,0-1-1 0 0,1 1 0 0 0,-1-1 1 0 0,0 0-1 0 0,0 0 0 0 0,1 0 1 0 0,-1 0-1 0 0,0 0 1 0 0,0 0-1 0 0,0-1 0 0 0,2-1 1 0 0,4-3 74 0 0,0-1 1 0 0,0 0-1 0 0,-1 0 1 0 0,0 0-1 0 0,0-1 1 0 0,-1 0-1 0 0,8-11 1 0 0,0-6 34 0 0,0 0 1 0 0,-1-1-1 0 0,-2-1 1 0 0,0 0-1 0 0,-2 0 1 0 0,-1-1-1 0 0,-1 0 1 0 0,-2-1-1 0 0,-1 1 1 0 0,-1-1-1 0 0,-1-46 1 0 0,-2 69-188 0 0,-1 0-1 0 0,-1 1 1 0 0,1-1-1 0 0,-1 0 1 0 0,0 1 0 0 0,0-1-1 0 0,0 1 1 0 0,-1-1-1 0 0,0 1 1 0 0,0 0 0 0 0,-4-5-1 0 0,5 9-47 0 0,0 0 0 0 0,0 0 0 0 0,1 0 0 0 0,-1 0 0 0 0,0 0 0 0 0,0 0 0 0 0,0 1 0 0 0,0-1 0 0 0,0 1 0 0 0,0 0 0 0 0,0 0 0 0 0,0-1 0 0 0,-1 1 0 0 0,1 0 0 0 0,0 1-1 0 0,0-1 1 0 0,0 0 0 0 0,0 1 0 0 0,0-1 0 0 0,0 1 0 0 0,-3 1 0 0 0,-39 14-1572 0 0,44-16 1647 0 0,-61 33-4673 0 0,33-14-1220 0 0,-2 3-3416 0 0,25-18 7573 0 0,-10 7-348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5785 0 0,'31'18'7815'0'0,"-4"-18"-5224"0"0,-21 0-1407 0 0,-2 0-64 0 0,13-1-60 0 0,-13 0-117 0 0,2 1-117 0 0,139-10 1935 0 0,-100 7-5844 0 0,-3 0-4132 0 0,-14-1 233 0 0,-10-1 3702 0 0,-12 3 2630 0 0,-2 1-1461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4380 0 0,'6'0'1449'0'0,"-2"0"-1085"0"0,0 0 0 0 0,0 0 0 0 0,0 1 0 0 0,0-1 1 0 0,0 1-1 0 0,0 0 0 0 0,0 0 0 0 0,0 0 0 0 0,0 0 0 0 0,0 1 0 0 0,0 0 0 0 0,0-1 0 0 0,-1 2 0 0 0,1-1 0 0 0,-1 0 0 0 0,0 1 0 0 0,1-1 0 0 0,-1 1 0 0 0,0 0 0 0 0,-1 0 1 0 0,1 0-1 0 0,3 5 0 0 0,0 4-12 0 0,-1 1 0 0 0,0-1 0 0 0,-1 1 1 0 0,-1 0-1 0 0,0 1 0 0 0,0-1 0 0 0,-1 0 1 0 0,-1 1-1 0 0,-1 0 0 0 0,0-1 0 0 0,0 1 1 0 0,-1-1-1 0 0,-1 1 0 0 0,0-1 0 0 0,-1 0 1 0 0,-8 23-1 0 0,6-23-657 0 0,0-1 0 0 0,-1 1-1 0 0,-1-1 1 0 0,0 0 0 0 0,0-1 0 0 0,-1 0-1 0 0,-1 0 1 0 0,0-1 0 0 0,0 0 0 0 0,-17 14 0 0 0,22-21-385 0 0,0-1 1 0 0,0 0-1 0 0,-1 1 1 0 0,1-1-1 0 0,0-1 1 0 0,-1 1-1 0 0,1-1 1 0 0,-1 1 0 0 0,0-1-1 0 0,1-1 1 0 0,-1 1-1 0 0,-6-1 1 0 0,8 0-1804 0 0,-4-3 165 0 0,-24-14 178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4104 0 0,'14'-10'3297'0'0,"7"-4"-1977"0"0,-10 3-48 0 0,2-1 672 0 0,8-12-1328 0 0,-10 13-312 0 0,-5-3-568 0 0,7-14-3564 0 0,-5 12 1204 0 0,4-3 279 0 0,6 0 225 0 0</inkml:trace>
  <inkml:trace contextRef="#ctx0" brushRef="#br0" timeOffset="1">471 0 4576 0 0,'2'5'1520'0'0,"12"46"2103"0"0,-9-29-2234 0 0,1-1 0 0 0,1 0-1 0 0,1 0 1 0 0,11 19 0 0 0,-14-31-1089 0 0,1-1-1 0 0,0 0 0 0 0,0 0 1 0 0,1-1-1 0 0,0 1 1 0 0,0-2-1 0 0,0 1 1 0 0,1-1-1 0 0,0 0 1 0 0,1 0-1 0 0,-1-1 0 0 0,14 6 1 0 0,32 11 635 0 0,-36-15-522 0 0,1 1 1 0 0,32 19 0 0 0,-45-23-333 0 0,-1 0 0 0 0,1 1 0 0 0,0 0 1 0 0,-1 0-1 0 0,8 11 0 0 0,8 20 121 0 0,-19-31-227 0 0,-1 1 1 0 0,1-1 0 0 0,-1 0-1 0 0,0 1 1 0 0,0 0-1 0 0,0-1 1 0 0,-1 1 0 0 0,0-1-1 0 0,0 1 1 0 0,0 0 0 0 0,-1-1-1 0 0,0 1 1 0 0,0-1-1 0 0,0 1 1 0 0,-1-1 0 0 0,0 0-1 0 0,0 1 1 0 0,0-1-1 0 0,-1 0 1 0 0,1 0 0 0 0,-1 0-1 0 0,0-1 1 0 0,-8 9-1 0 0,8-9-400 0 0,-1-1-1 0 0,1 0 0 0 0,-1 0 0 0 0,0-1 1 0 0,0 1-1 0 0,0-1 0 0 0,0 0 0 0 0,-6 3 0 0 0,5-4-561 0 0,0 1 0 0 0,-1-1-1 0 0,1 0 1 0 0,0 0-1 0 0,-1 0 1 0 0,1-1 0 0 0,-1 0-1 0 0,-5-1 1 0 0,0 0-918 0 0,-1-1-1 0 0,0 0 1 0 0,-16-6 0 0 0,11-2-143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29 422 2260 0 0,'0'0'2647'0'0,"-21"9"5072"0"0,14-6-7888 0 0,6 8 6640 0 0,12-5-6214 0 0,-1 0-1 0 0,0-1 1 0 0,1 0-1 0 0,0 0 0 0 0,0-2 1 0 0,1 1-1 0 0,-1-1 1 0 0,20 2-1 0 0,125 2 875 0 0,273-22 0 0 0,-234 2-801 0 0,266-36 22 0 0,-258 23-538 0 0,-135 15 31 0 0,46-3-717 0 0,-112 15 807 0 0,1 0-1 0 0,-1 0 0 0 0,1 0 1 0 0,-1 0-1 0 0,0 0 0 0 0,0 0 1 0 0,0 1-1 0 0,0-1 0 0 0,0 1 0 0 0,0 0 1 0 0,0 0-1 0 0,0-1 0 0 0,0 1 1 0 0,-1 0-1 0 0,1 1 0 0 0,-1-1 1 0 0,0 0-1 0 0,0 0 0 0 0,1 1 0 0 0,-1-1 1 0 0,1 5-1 0 0,99-138-51 0 0,-46 56 70 0 0,97-100 0 0 0,-122 151 123 0 0,-26 22-96 0 0,0 7-12 0 0,-1-1 29 0 0,0 1 0 0 0,-1 0-1 0 0,1-1 1 0 0,-1 1 0 0 0,0 1-1 0 0,0-1 1 0 0,0 0 0 0 0,-1 0-1 0 0,2 9 1 0 0,4 61 31 0 0,-4-28 19 0 0,0-25-38 0 0,22 159 84 0 0,-19-152-25 0 0,1-1 1 0 0,2 1-1 0 0,1-1 0 0 0,14 30 1 0 0,-22-54-62 0 0,0-1 0 0 0,-1 0 1 0 0,1 0-1 0 0,0 0 1 0 0,1 0-1 0 0,-1 0 1 0 0,0 0-1 0 0,1-1 0 0 0,0 1 1 0 0,0-1-1 0 0,-1 1 1 0 0,1-1-1 0 0,0 0 0 0 0,1 0 1 0 0,4 2-1 0 0,-5-3 0 0 0,0-1-1 0 0,0 1 0 0 0,0-1 1 0 0,-1 0-1 0 0,1 0 1 0 0,0 0-1 0 0,0 0 1 0 0,0 0-1 0 0,0-1 0 0 0,-1 1 1 0 0,1-1-1 0 0,0 0 1 0 0,0 0-1 0 0,-1 0 0 0 0,1 0 1 0 0,-1 0-1 0 0,1-1 1 0 0,-1 1-1 0 0,1-1 0 0 0,-1 1 1 0 0,0-1-1 0 0,3-3 1 0 0,14-12-7 0 0,-2 0 1 0 0,0-2 0 0 0,0 0 0 0 0,-2-1 0 0 0,13-23 0 0 0,62-118 0 0 0,-33 53 152 0 0,-53 102-141 0 0,-1 0 0 0 0,1 0 0 0 0,-1 1 1 0 0,2-1-1 0 0,-1 1 0 0 0,1 0 0 0 0,-1 1 0 0 0,1-1 0 0 0,11-7 0 0 0,-12 10 61 0 0,2 8-42 0 0,17 21 15 0 0,-2 1-1 0 0,0 2 1 0 0,-2 0 0 0 0,29 62 0 0 0,-13-26 16 0 0,-24-47-35 0 0,9 18 12 0 0,30 40 0 0 0,-44-68-30 0 0,0-1 0 0 0,1 0-1 0 0,0 0 1 0 0,0-1 0 0 0,1 0-1 0 0,0 0 1 0 0,0 0 0 0 0,1-1-1 0 0,0-1 1 0 0,11 6 0 0 0,-16-10-16 0 0,0-1 0 0 0,0 1 1 0 0,0-1-1 0 0,0 0 1 0 0,0 0-1 0 0,0 0 0 0 0,1 0 1 0 0,-1-1-1 0 0,0 0 0 0 0,0 0 1 0 0,0 0-1 0 0,0 0 0 0 0,0 0 1 0 0,-1-1-1 0 0,1 0 0 0 0,4-3 1 0 0,3 0-1 0 0,0-2 1 0 0,0 0-1 0 0,-1 0 1 0 0,13-12-1 0 0,5-11 8 0 0,0-2 0 0 0,-3 0-1 0 0,0-2 1 0 0,-3 0 0 0 0,0-2-1 0 0,-3-1 1 0 0,0 0 0 0 0,18-56-1 0 0,-23 58-248 0 0,-5 12 56 0 0,-8 19 121 0 0,0 1-10 0 0,0-12 59 0 0,-1 11-78 0 0,-1-23-180 0 0,-3 23 107 0 0,-7 40-9 0 0,3-8 333 0 0,5-13-147 0 0,1 1 0 0 0,0-1 0 0 0,1 1 0 0 0,1-1 0 0 0,1 1 0 0 0,3 21 0 0 0,-2-14-85 0 0,-2-19 104 0 0,0 1-49 0 0,0 15 41 0 0,1-11 80 0 0,1 5-124 0 0,-1-10 75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5232 0 0,'3'-3'1672'0'0,"32"-26"1721"0"0,-18 17-2038 0 0,-5 4-618 0 0,32-21 1817 0 0,73-35 0 0 0,145-47-277 0 0,-214 92-2076 0 0,-40 16-240 0 0,131-47-813 0 0,-118 44-461 0 0,1 1-1 0 0,27-4 0 0 0,19-7-6088 0 0,-16 2 2400 0 0,-29 9 3007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4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24 2692 0 0,'4'-1'989'0'0,"50"-20"4165"0"0,-51 21-3250 0 0,1-1-1307 0 0,47 6 3220 0 0,-50-4-3782 0 0,0 0 0 0 0,0 0 0 0 0,0 0 0 0 0,-1 0 0 0 0,1 1 0 0 0,0-1-1 0 0,-1 0 1 0 0,1 0 0 0 0,-1 1 0 0 0,1-1 0 0 0,-1 0 0 0 0,0 1 0 0 0,0-1 0 0 0,1 0-1 0 0,-1 1 1 0 0,0-1 0 0 0,0 0 0 0 0,-1 3 0 0 0,2 16 188 0 0,0-9-147 0 0,-1 0 0 0 0,-1 1 0 0 0,0-1 0 0 0,-1-1 0 0 0,0 1-1 0 0,-7 21 1 0 0,8-28-106 0 0,-3 42 286 0 0,-1-22-206 0 0,-2-13-8 0 0,-1 0 0 0 0,0 0 0 0 0,-1-1 0 0 0,-16 15 0 0 0,-21 26-44 0 0,14-9-96 0 0,-2-1 0 0 0,-2-2 0 0 0,-1-1 0 0 0,-71 54 0 0 0,16-31-4388 0 0,89-59 3312 0 0,-15 32-6896 0 0,17-31 6096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2252 0 0,'8'-8'19583'0'0,"48"185"-16992"0"0,-33-115-1935 0 0,99 222 1697 0 0,-121-283-2341 0 0,-1-1 0 0 0,0 1 0 0 0,0 0 1 0 0,0-1-1 0 0,0 1 0 0 0,1-1 0 0 0,-1 1 1 0 0,0-1-1 0 0,1 1 0 0 0,-1-1 0 0 0,0 1 1 0 0,1-1-1 0 0,-1 1 0 0 0,1-1 0 0 0,-1 1 1 0 0,0-1-1 0 0,1 0 0 0 0,-1 1 1 0 0,1-1-1 0 0,-1 0 0 0 0,1 1 0 0 0,0-1 1 0 0,-1 0-1 0 0,1 0 0 0 0,-1 0 0 0 0,1 1 1 0 0,-1-1-1 0 0,1 0 0 0 0,0 0 0 0 0,-1 0 1 0 0,1 0-1 0 0,-1 0 0 0 0,1 0 1 0 0,0 0-1 0 0,-1 0 0 0 0,1 0 0 0 0,-1 0 1 0 0,1-1-1 0 0,0 1 0 0 0,-1 0 0 0 0,1 0 1 0 0,-1 0-1 0 0,1-1 0 0 0,-1 1 0 0 0,1 0 1 0 0,-1-1-1 0 0,2 0 0 0 0,7-6 30 0 0,-1 0-1 0 0,0-1 1 0 0,0 0-1 0 0,0-1 1 0 0,-1 0 0 0 0,0 0-1 0 0,-1 0 1 0 0,10-20-1 0 0,95-208 261 0 0,-41 91-5052 0 0,-65 133 5734 0 0,2-4-9026 0 0,-2 1-3703 0 0,-1 9 8965 0 0,-2 5 822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3184 0 0,'0'0'5672'0'0,"5"0"-4970"0"0,12 0-88 0 0,-12 0 2963 0 0,-12 6-3222 0 0,-13 17 338 0 0,0 0 0 0 0,2 1 1 0 0,-26 45-1 0 0,40-62-512 0 0,1 0 66 0 0,0-1 0 0 0,0 1 0 0 0,0 0 0 0 0,1 1 0 0 0,0-1 0 0 0,-2 10-1 0 0,4-15-207 0 0,0 0-1 0 0,0-1 0 0 0,0 1 0 0 0,1-1 1 0 0,-1 1-1 0 0,0-1 0 0 0,1 1 0 0 0,-1-1 1 0 0,1 0-1 0 0,-1 1 0 0 0,1-1 0 0 0,0 1 1 0 0,-1-1-1 0 0,1 0 0 0 0,0 0 0 0 0,0 1 0 0 0,0-1 1 0 0,0 0-1 0 0,0 0 0 0 0,0 0 0 0 0,0 0 1 0 0,0 0-1 0 0,1 0 0 0 0,-1 0 0 0 0,0-1 1 0 0,1 1-1 0 0,-1 0 0 0 0,0-1 0 0 0,1 1 1 0 0,-1-1-1 0 0,1 1 0 0 0,-1-1 0 0 0,1 0 0 0 0,-1 0 1 0 0,1 1-1 0 0,-1-1 0 0 0,1 0 0 0 0,-1 0 1 0 0,3-1-1 0 0,6 2 42 0 0,-1 0 0 0 0,1-1-1 0 0,0-1 1 0 0,0 1 0 0 0,-1-1 0 0 0,1-1 0 0 0,-1 0 0 0 0,1-1 0 0 0,15-5 0 0 0,-18 6-67 0 0,-4 1 8 0 0,1 0 0 0 0,-1 0 0 0 0,0 0-1 0 0,1-1 1 0 0,-1 1 0 0 0,0-1 0 0 0,0 0-1 0 0,0 0 1 0 0,4-3 0 0 0,-5 3-20 0 0,0 1 0 0 0,0-1 1 0 0,-1 0-1 0 0,1 1 0 0 0,-1-1 0 0 0,1 0 1 0 0,-1 0-1 0 0,0 0 0 0 0,0 0 0 0 0,0 0 1 0 0,0 0-1 0 0,0-1 0 0 0,0 1 0 0 0,-1 0 1 0 0,1 0-1 0 0,-1 0 0 0 0,1-1 0 0 0,-1 1 1 0 0,0 0-1 0 0,0-1 0 0 0,-1-3 0 0 0,1-6 87 0 0,0 0-66 0 0,0 1 1 0 0,-1-1-1 0 0,-4-21 0 0 0,4 29-74 0 0,0 1-1 0 0,0 0 0 0 0,-1 0 1 0 0,0-1-1 0 0,1 1 0 0 0,-1 0 0 0 0,0 1 1 0 0,0-1-1 0 0,-1 0 0 0 0,1 0 1 0 0,-5-3-1 0 0,4 3-185 0 0,-1 1 1 0 0,0-1-1 0 0,0 1 1 0 0,0 0-1 0 0,0 0 1 0 0,0 0-1 0 0,0 0 1 0 0,0 1 0 0 0,-8-2-1 0 0,8 2-583 0 0,-3 4-3442 0 0,-19 8 1412 0 0,20-8-19 0 0,-1 4-1421 0 0,6-7 3649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2804 0 0,'3'4'6955'0'0,"-2"-4"-6876"0"0,-1 0 0 0 0,0 0 0 0 0,0 0 0 0 0,0 0 0 0 0,0 0 0 0 0,-15 14 2879 0 0,-41 32-939 0 0,-15 13 565 0 0,69-57-2486 0 0,0 0 1 0 0,0 0-1 0 0,0 1 1 0 0,1-1-1 0 0,-1 0 1 0 0,1 1-1 0 0,-1 0 1 0 0,1-1-1 0 0,0 1 1 0 0,0 0-1 0 0,0-1 1 0 0,0 1 0 0 0,1 0-1 0 0,-1 0 1 0 0,1 0-1 0 0,-1 0 1 0 0,1 0-1 0 0,0 0 1 0 0,0 0-1 0 0,1-1 1 0 0,-1 1-1 0 0,1 0 1 0 0,-1 0-1 0 0,1 0 1 0 0,0 0 0 0 0,0-1-1 0 0,0 1 1 0 0,3 4-1 0 0,-1 2 296 0 0,0-5-283 0 0,1 0 1 0 0,0 1-1 0 0,0-1 0 0 0,0-1 1 0 0,0 1-1 0 0,1 0 1 0 0,-1-1-1 0 0,1 0 1 0 0,0 0-1 0 0,0-1 1 0 0,0 1-1 0 0,0-1 1 0 0,1 0-1 0 0,-1-1 0 0 0,0 1 1 0 0,1-1-1 0 0,6 1 1 0 0,81-12-111 0 0,-24-5-2779 0 0,-48 9-459 0 0,-2-1 0 0 0,1 0 1 0 0,24-13-1 0 0,-6 3-1442 0 0,-18 8 2635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5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3092 0 0,'9'-2'1146'0'0,"24"-8"-45"0"0,-24 8 2003 0 0,-4 1-2143 0 0,246-30 7345 0 0,4-20-7987 0 0,-207 34-3459 0 0,-24 0-3764 0 0,-12 1 227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3396 0 0,'0'0'4437'0'0,"-1"16"-2279"0"0,8-10 2552 0 0,5-2-3865 0 0,1-2 0 0 0,0 1 0 0 0,0-2 0 0 0,26 1 0 0 0,1-2-94 0 0,123-2-322 0 0,-134 0-2131 0 0,-1-1 0 0 0,1-1 0 0 0,43-13 1 0 0,-63 14 410 0 0,-1-1 0 0 0,-1 0 0 0 0,1 0 1 0 0,0 0-1 0 0,9-9 0 0 0,1 0-687 0 0,6-1 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36 3744 0 0,'4'1'1336'0'0,"19"6"9184"0"0,-11-4-9997 0 0,-9-1 168 0 0,-13-2 3484 0 0,7 0-4166 0 0,-43-3 433 0 0,-86 7 1 0 0,122-3-365 0 0,-1 1 0 0 0,1 1 0 0 0,0-1 0 0 0,0 2 0 0 0,0-1 0 0 0,1 1 0 0 0,-1 1 0 0 0,1 0 0 0 0,0 0 0 0 0,0 1 1 0 0,1 0-1 0 0,0 0 0 0 0,0 1 0 0 0,0 0 0 0 0,1 0 0 0 0,0 1 0 0 0,-8 11 0 0 0,14-17-64 0 0,0 1 0 0 0,0-1 0 0 0,0 1 1 0 0,0 0-1 0 0,0-1 0 0 0,0 1 0 0 0,1 0 0 0 0,-1 0 0 0 0,1 0 0 0 0,0 0 0 0 0,0-1 1 0 0,0 1-1 0 0,0 0 0 0 0,1 0 0 0 0,-1 0 0 0 0,1 0 0 0 0,0-1 0 0 0,-1 1 0 0 0,1 0 1 0 0,0-1-1 0 0,3 5 0 0 0,13 19 82 0 0,1 0 1 0 0,1-2-1 0 0,2 0 0 0 0,44 40 1 0 0,-41-41-51 0 0,0 0 0 0 0,-2 1-1 0 0,0 2 1 0 0,-2 0 0 0 0,18 29 0 0 0,-23-30-47 0 0,-10-18-2 0 0,-1 1 0 0 0,0-1 1 0 0,0 0-1 0 0,0 1 0 0 0,-1 0 0 0 0,0 0 1 0 0,0 0-1 0 0,2 14 0 0 0,-2 26-61 0 0,-8-32-61 0 0,2-9 85 0 0,1-5 33 0 0,0 1 0 0 0,0-1 0 0 0,1 0 0 0 0,-1 0 0 0 0,-1 0-1 0 0,1 0 1 0 0,0-1 0 0 0,0 1 0 0 0,-1 0 0 0 0,1-1 0 0 0,-1 0 0 0 0,1 1 0 0 0,-1-1 0 0 0,0 0 0 0 0,1 0 0 0 0,-1-1 0 0 0,0 1 0 0 0,0 0-1 0 0,1-1 1 0 0,-1 0 0 0 0,0 0 0 0 0,-5 0 0 0 0,3 0-40 0 0,-1-1-17 0 0,0 0 51 0 0,-32-11 2 0 0,36 12 13 0 0,1-1 0 0 0,-1 0 1 0 0,0 0-1 0 0,1 0 0 0 0,-1-1 1 0 0,1 1-1 0 0,0 0 0 0 0,-1-1 1 0 0,1 1-1 0 0,0 0 0 0 0,0-1 1 0 0,0 1-1 0 0,0-1 0 0 0,0 0 1 0 0,0 1-1 0 0,0-1 0 0 0,0 0 1 0 0,1 0-1 0 0,-1 0 0 0 0,1 1 1 0 0,-1-1-1 0 0,1-3 0 0 0,-1-14 20 0 0,2 1-1 0 0,0 0 0 0 0,1 0 1 0 0,1 0-1 0 0,1 0 0 0 0,0 1 1 0 0,1-1-1 0 0,1 1 0 0 0,12-25 1 0 0,11-13 48 0 0,52-75 0 0 0,-28 49-56 0 0,-46 70-3 0 0,0 0-1 0 0,-1 0 1 0 0,-1-1-1 0 0,0 0 1 0 0,0 0-1 0 0,-1 0 1 0 0,0-1-1 0 0,1-14 0 0 0,-4 23-11 0 0,-1-1 0 0 0,0 1 0 0 0,0 0 1 0 0,-1-1-1 0 0,1 1 0 0 0,-1 0 0 0 0,0 0 0 0 0,0 0 0 0 0,0-1 0 0 0,-1 1 0 0 0,1 0 0 0 0,-1 1 0 0 0,0-1 0 0 0,0 0 0 0 0,0 0 0 0 0,-1 1 0 0 0,1-1 0 0 0,-1 1 0 0 0,0 0 0 0 0,0 0 0 0 0,0 0 0 0 0,0 0 0 0 0,-1 0 0 0 0,1 1 0 0 0,-1 0 0 0 0,1-1 0 0 0,-8-2 0 0 0,2 1-24 0 0,-1 1 0 0 0,1 0 0 0 0,-1 0 0 0 0,0 1 0 0 0,1 0 1 0 0,-1 1-1 0 0,0 0 0 0 0,0 1 0 0 0,0 0 0 0 0,-19 2 0 0 0,-9 3-453 0 0,-53 16-1 0 0,77-18 230 0 0,-52 20-2764 0 0,53-16-469 0 0,0-1 0 0 0,0 2-1 0 0,1-1 1 0 0,-21 18 0 0 0,31-22 1471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5713 0 0,'57'54'10609'0'0,"-55"-53"-9557"0"0,16 16 2149 0 0,-1-1-1000 0 0,-11-11-7223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69 3928 0 0,'0'0'2214'0'0,"5"0"-1265"0"0,7-4 147 0 0,-14-1 1253 0 0,-22-7 813 0 0,16 8-4007 0 0,-11-3 1257 0 0,1 1 0 0 0,-1 1 1 0 0,-36-6-1 0 0,2 0 213 0 0,45 10-549 0 0,1 0 0 0 0,-1 0 0 0 0,1 1 0 0 0,-1 0 0 0 0,0 0 0 0 0,1 1 1 0 0,-1 0-1 0 0,1 0 0 0 0,-1 1 0 0 0,1 0 0 0 0,0 0 0 0 0,-1 1 0 0 0,1 0 1 0 0,0 0-1 0 0,1 1 0 0 0,-1-1 0 0 0,1 2 0 0 0,-1-1 0 0 0,1 1 0 0 0,1 0 0 0 0,-7 5 1 0 0,11-7-42 0 0,-1-1 1 0 0,1 1 0 0 0,0 0 0 0 0,0-1 0 0 0,0 1 0 0 0,0 0 0 0 0,1 0 0 0 0,-1 0-1 0 0,1 0 1 0 0,-1-1 0 0 0,1 1 0 0 0,0 4 0 0 0,0-5-21 0 0,0 0-1 0 0,0 0 1 0 0,0 0-1 0 0,0 0 1 0 0,0 0 0 0 0,0 0-1 0 0,1 0 1 0 0,-1-1 0 0 0,1 1-1 0 0,-1 0 1 0 0,1 0-1 0 0,-1 0 1 0 0,1-1 0 0 0,0 1-1 0 0,0 0 1 0 0,0-1-1 0 0,0 1 1 0 0,0-1 0 0 0,1 1-1 0 0,1 1 1 0 0,0 0 16 0 0,26 6 115 0 0,-27-9-140 0 0,0 0-1 0 0,0 1 0 0 0,0-1 0 0 0,0 0 0 0 0,0 0 1 0 0,0 0-1 0 0,0 0 0 0 0,0-1 0 0 0,0 1 1 0 0,0 0-1 0 0,0-1 0 0 0,-1 1 0 0 0,1-1 1 0 0,0 0-1 0 0,3-1 0 0 0,0 0 12 0 0,10-3 26 0 0,0 0 1 0 0,0-1-1 0 0,0 0 0 0 0,-1-1 0 0 0,0-1 1 0 0,0 0-1 0 0,24-19 0 0 0,23-13-21 0 0,-58 38-66 0 0,-8 10-29 0 0,-37 56 202 0 0,2 2 0 0 0,4 2 0 0 0,3 1 0 0 0,-41 123 0 0 0,73-188-698 0 0,-9 28 961 0 0,9-24-3483 0 0,54-61-8764 0 0,-36 32 9785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3296 0 0,'0'0'2875'0'0,"5"-3"-1790"0"0,6-2 8017 0 0,-11 14-8614 0 0,-20 127 1559 0 0,10-80-1156 0 0,-5 88 0 0 0,15-109-675 0 0,5 198 1018 0 0,8-150-726 0 0,1-29-112 0 0,-7-35-128 0 0,0 1-1 0 0,15 26 1 0 0,-18-40-193 0 0,-1 0 0 0 0,1 0 1 0 0,0 0-1 0 0,1-1 1 0 0,-1 1-1 0 0,1-1 1 0 0,0 0-1 0 0,0 0 1 0 0,1-1-1 0 0,-1 0 1 0 0,1 0-1 0 0,0 0 1 0 0,1 0-1 0 0,-1-1 1 0 0,9 3-1 0 0,-6-3-17 0 0,0-1-1 0 0,0 0 1 0 0,0-1-1 0 0,0 0 1 0 0,0 0 0 0 0,0-1-1 0 0,1 0 1 0 0,-1-1-1 0 0,0 0 1 0 0,15-3-1 0 0,-5-1-21 0 0,-1-1-1 0 0,1-1 1 0 0,-1-1-1 0 0,0 0 1 0 0,-1-1-1 0 0,0-1 1 0 0,-1-1-1 0 0,0 0 0 0 0,0-1 1 0 0,20-21-1 0 0,-12 10-33 0 0,-2-1 1 0 0,-1-1-1 0 0,-2-1 0 0 0,0-1 0 0 0,-1-1 0 0 0,-2 0 0 0 0,-1-2 0 0 0,-1 1 0 0 0,-2-2 0 0 0,15-53 0 0 0,-16 53-99 0 0,-10 30 92 0 0,-1 1 1 0 0,0 0-1 0 0,0 0 1 0 0,1-1-1 0 0,-1 1 1 0 0,0 0-1 0 0,0 0 1 0 0,1 0-1 0 0,-1-1 1 0 0,0 1-1 0 0,1 0 1 0 0,-1 0-1 0 0,0 0 1 0 0,1 0-1 0 0,-1 0 1 0 0,0 0-1 0 0,1 0 1 0 0,-1 0-1 0 0,0 0 1 0 0,1-1-1 0 0,-1 1 1 0 0,0 1-1 0 0,1-1 1 0 0,-1 0-1 0 0,0 0 1 0 0,1 0-1 0 0,-1 0 1 0 0,0 0 0 0 0,1 0-1 0 0,-1 0 1 0 0,0 0-1 0 0,0 0 1 0 0,1 1-1 0 0,-1-1 1 0 0,0 0-1 0 0,1 0 1 0 0,-1 0-1 0 0,0 1 1 0 0,0-1-1 0 0,1 0 1 0 0,-1 0-1 0 0,0 1 1 0 0,5 7-12 0 0,0 0 0 0 0,0 0-1 0 0,-1 0 1 0 0,6 16 0 0 0,-2-5 178 0 0,-7-16-137 0 0,1 2 0 0 0,-1 0 1 0 0,1-1 0 0 0,0 1-1 0 0,1-1 1 0 0,-1 0 0 0 0,1 1-1 0 0,0-1 1 0 0,0 0 0 0 0,0-1-1 0 0,1 1 1 0 0,-1-1 0 0 0,1 1-1 0 0,0-1 1 0 0,5 3 0 0 0,-6-4-29 0 0,2-5 49 0 0,4-3-50 0 0,-1 0 0 0 0,0-1 1 0 0,0 1-1 0 0,0-1 0 0 0,-1-1 0 0 0,0 0 0 0 0,0 0 0 0 0,9-15 0 0 0,43-82-228 0 0,-47 82 163 0 0,-3-6 84 0 0,-8 27-19 0 0,-1 1 1 0 0,1 0-1 0 0,0-1 0 0 0,-1 1 0 0 0,1 0 1 0 0,0 0-1 0 0,0 0 0 0 0,-1-1 1 0 0,1 1-1 0 0,0 0 0 0 0,0 0 1 0 0,0 0-1 0 0,1 0 0 0 0,-1 1 1 0 0,0-1-1 0 0,0 0 0 0 0,0 0 1 0 0,2 0-1 0 0,0-1-10 0 0,-1-1 9 0 0,2 12 0 0 0,16 42 21 0 0,15 63 0 0 0,-23-69 52 0 0,3 0-1 0 0,1-1 0 0 0,27 55 1 0 0,-29-74-41 0 0,27 36 0 0 0,-36-55-24 0 0,0 1 0 0 0,1-1 0 0 0,0-1 0 0 0,0 1 0 0 0,0-1 0 0 0,0 0 0 0 0,1 0 0 0 0,0-1 1 0 0,0 0-1 0 0,8 4 0 0 0,-13-8-5 0 0,1 1 1 0 0,-1-1-1 0 0,0 0 1 0 0,1 0 0 0 0,-1 0-1 0 0,1 0 1 0 0,-1 0-1 0 0,1 0 1 0 0,-1-1-1 0 0,1 1 1 0 0,-1-1-1 0 0,1 0 1 0 0,-1 1 0 0 0,0-1-1 0 0,0 0 1 0 0,1 0-1 0 0,-1-1 1 0 0,3-1-1 0 0,0 0 1 0 0,1-1 0 0 0,-1-1 0 0 0,1 1 0 0 0,-1-1-1 0 0,6-7 1 0 0,8-16 3 0 0,0-1-1 0 0,-3 0 1 0 0,0-2 0 0 0,-2 0 0 0 0,-1 0-1 0 0,13-53 1 0 0,22-50-99 0 0,-21 60-765 0 0,-26 71 724 0 0,7-40-498 0 0,-8 39 480 0 0,2-58-526 0 0,-3 57 642 0 0,-6-77-150 0 0,7 78 191 0 0,0 2 46 0 0,-1 2-14 0 0,1 0-1 0 0,0 0 0 0 0,0 0 0 0 0,-1-1 1 0 0,1 1-1 0 0,0 0 0 0 0,0 0 0 0 0,0-1 1 0 0,-1 1-1 0 0,1 0 0 0 0,0-1 1 0 0,0 1-1 0 0,0 0 0 0 0,0 0 0 0 0,0-1 1 0 0,0 1-1 0 0,0 0 0 0 0,0-1 0 0 0,0 1 1 0 0,-1 0-1 0 0,1-1 0 0 0,0 1 0 0 0,1 0 1 0 0,-1-1-1 0 0,0 1 0 0 0,0 0 0 0 0,0 0 1 0 0,0-1-1 0 0,0 1 0 0 0,0 0 0 0 0,0-1 1 0 0,0 1-1 0 0,0 0 0 0 0,1 0 0 0 0,-1-1 1 0 0,0 1-1 0 0,0 0 0 0 0,0 0 0 0 0,1-1 1 0 0,-1 1-1 0 0,0 0 0 0 0,0 0 0 0 0,1 0 1 0 0,-1-1-1 0 0,0 1 0 0 0,0 0 0 0 0,1 0 1 0 0,-1 0-1 0 0,0 0 0 0 0,1 0 0 0 0,-1-1 1 0 0,0 1-1 0 0,0 0 0 0 0,1 0 0 0 0,-1 0 1 0 0,0 0-1 0 0,1 0 0 0 0,-1 0 0 0 0,0 0 1 0 0,1 0-1 0 0,-1 0 0 0 0,0 0 1 0 0,1 1-1 0 0,-1-1 0 0 0,4 2-21 0 0,4 3 36 0 0,1-1 0 0 0,-1 0 0 0 0,0 0 0 0 0,1-1 0 0 0,0 0 0 0 0,0-1 0 0 0,0 1 0 0 0,0-2 0 0 0,11 1 0 0 0,45 5 47 0 0,50 5-20 0 0,182-4 0 0 0,-193-7-327 0 0,14 3-232 0 0,-113-4 425 0 0,0 0-22 0 0,15 0-62 0 0,-15 0 38 0 0,0 0 14 0 0,16 0 2 0 0,-16 0 7 0 0,1 0-122 0 0,16-1 109 0 0,-17 0 10 0 0,-1 0 40 0 0,34-5-35 0 0,-33 5 108 0 0,-1 1-60 0 0,13-1 17 0 0,-13 0 53 0 0,-2 6 49 0 0,0 1-109 0 0,0 0 0 0 0,-1 0-1 0 0,0 0 1 0 0,0 0 0 0 0,0 1 0 0 0,0-1-1 0 0,-1 0 1 0 0,-1 0 0 0 0,1 1 0 0 0,-2 9-1 0 0,-63 303-44 0 0,27 11-191 0 0,35-297 120 0 0,1-24 163 0 0,1 0 1 0 0,1-1-1 0 0,0 1 0 0 0,0-1 0 0 0,2 13 1 0 0,0-15-1 0 0,0-1 1 0 0,1 0-1 0 0,-1 0 1 0 0,1-1-1 0 0,0 1 1 0 0,0 0 0 0 0,1-1-1 0 0,0 0 1 0 0,-1 0-1 0 0,1 0 1 0 0,1 0-1 0 0,-1-1 1 0 0,5 4 0 0 0,-5-5-26 0 0,-3-2 4 0 0,0 0 1 0 0,0 0-1 0 0,0 0 1 0 0,0 0-1 0 0,0 0 1 0 0,0 1-1 0 0,0-1 1 0 0,0 0-1 0 0,0 0 1 0 0,0 1-1 0 0,0-1 1 0 0,0 0-1 0 0,-1 1 1 0 0,1-1-1 0 0,0 1 1 0 0,0 0-1 0 0,0-1 1 0 0,1 2-1 0 0,25 10 102 0 0,-10-11-105 0 0,-13 0 72 0 0,1-1 22 0 0,78 5 75 0 0,-78-4-224 0 0,-4 0-57 0 0,-1-1 113 0 0,0 0 1 0 0,1 1 0 0 0,-1-1-1 0 0,0 1 1 0 0,1-1-1 0 0,-1 0 1 0 0,0 1-1 0 0,1-1 1 0 0,-1 1 0 0 0,0-1-1 0 0,0 1 1 0 0,0-1-1 0 0,1 1 1 0 0,-1 0-1 0 0,0-1 1 0 0,0 1 0 0 0,0-1-1 0 0,0 1 1 0 0,0-1-1 0 0,0 1 1 0 0,0-1 0 0 0,0 1-1 0 0,0-1 1 0 0,0 1-1 0 0,-1 0 1 0 0,1-1-1 0 0,0 1 1 0 0,0-1 0 0 0,0 1-1 0 0,-1-1 1 0 0,1 1-1 0 0,0-1 1 0 0,0 0-1 0 0,-1 1 1 0 0,1-1 0 0 0,-1 1-1 0 0,1-1 1 0 0,0 0-1 0 0,-1 1 1 0 0,1-1-1 0 0,-1 0 1 0 0,0 1 0 0 0,-14 7-12 0 0,0-1 0 0 0,0 0 1 0 0,-1-1-1 0 0,0-1 0 0 0,-24 5 1 0 0,-94 9-98 0 0,90-14 144 0 0,-1 1-1 0 0,-58 18 1 0 0,93-21-12 0 0,5-2 39 0 0,-1 0 1 0 0,1 1 0 0 0,0 0 0 0 0,0 0 0 0 0,0 1-1 0 0,0-1 1 0 0,0 1 0 0 0,0 0 0 0 0,1 1-1 0 0,-1-1 1 0 0,-4 5 0 0 0,8-6 146 0 0,7 26 173 0 0,0-19-265 0 0,16 3-35 0 0,0 0 1 0 0,0-2-1 0 0,1-1 0 0 0,0-1 0 0 0,1 0 0 0 0,39 6 1 0 0,43 14 73 0 0,-104-28-161 0 0,0 1-1 0 0,0-1 1 0 0,0 1 0 0 0,0-1-1 0 0,0 1 1 0 0,0 0 0 0 0,0 0-1 0 0,0 0 1 0 0,-1 0-1 0 0,1 0 1 0 0,0 0 0 0 0,0 0-1 0 0,-1 0 1 0 0,1 1 0 0 0,-1-1-1 0 0,0 1 1 0 0,1-1 0 0 0,-1 1-1 0 0,0 0 1 0 0,0-1-1 0 0,0 1 1 0 0,0 0 0 0 0,0 0-1 0 0,1 2 1 0 0,-3-2-1 0 0,1 0-1 0 0,0 0 1 0 0,-1 0-1 0 0,1 0 1 0 0,-1 0 0 0 0,0 0-1 0 0,0 0 1 0 0,0 0 0 0 0,0 0-1 0 0,0 0 1 0 0,0 0-1 0 0,0-1 1 0 0,0 1 0 0 0,-1 0-1 0 0,1-1 1 0 0,-1 1 0 0 0,1-1-1 0 0,-4 2 1 0 0,-10 8-70 0 0,0 0 0 0 0,-1-2 1 0 0,-28 14-1 0 0,-119 66 25 0 0,160-87 49 0 0,-11 15 171 0 0,15-10-144 0 0,-1-1-1 0 0,1 0 1 0 0,0 1-1 0 0,0-1 1 0 0,0 0 0 0 0,1 0-1 0 0,0 0 1 0 0,5 9-1 0 0,-4-8-43 0 0,0 1 0 0 0,-1 0-1 0 0,1 0 1 0 0,1 15-1 0 0,-1 36 283 0 0,2 236-348 0 0,1-218-46 0 0,-6-73 84 0 0,0 0 30 0 0,0 11 106 0 0,0-11-82 0 0,1 0-129 0 0,4 37 180 0 0,-5-37-36 0 0,9 10-578 0 0,4 4-4757 0 0,-1-10 5250 0 0,-9-6 172 0 0,9-1-63 0 0,-5 1 139 0 0,-9 0 918 0 0,-27 9-1039 0 0,22-8 28 0 0,-15 11 970 0 0,26-13-972 0 0,0-1-1 0 0,0 0 0 0 0,0 0 0 0 0,0 0 0 0 0,-1 0 0 0 0,1 0 0 0 0,0-1 0 0 0,0 1 0 0 0,0-1 0 0 0,0 0 1 0 0,-1-1-1 0 0,1 1 0 0 0,-1-1 0 0 0,1 1 0 0 0,-1-1 0 0 0,1 0 0 0 0,-1 0 0 0 0,4-3 0 0 0,-3 2-77 0 0,-1 0 1 0 0,1 0-1 0 0,-1-1 0 0 0,0 1 0 0 0,0-1 0 0 0,0 0 0 0 0,0 1 0 0 0,0-1 0 0 0,-1 0 0 0 0,0-1 0 0 0,0 1 0 0 0,0 0 1 0 0,0-1-1 0 0,-1 1 0 0 0,0-1 0 0 0,0 1 0 0 0,0-1 0 0 0,0 0 0 0 0,-1 1 0 0 0,0-10 0 0 0,0 11-23 0 0,-1 1-1 0 0,0-1 0 0 0,0 0 1 0 0,0 1-1 0 0,0-1 1 0 0,-1 1-1 0 0,1-1 0 0 0,-1 1 1 0 0,1-1-1 0 0,-1 1 0 0 0,0 0 1 0 0,0 0-1 0 0,0 0 1 0 0,0 0-1 0 0,0 0 0 0 0,-1 1 1 0 0,-2-3-1 0 0,-42-20 222 0 0,40 21-213 0 0,-1 1 1 0 0,1 0-1 0 0,0 0 0 0 0,-1 1 0 0 0,1 0 1 0 0,-1 1-1 0 0,0-1 0 0 0,1 1 0 0 0,-1 1 0 0 0,0 0 1 0 0,1 0-1 0 0,-1 0 0 0 0,1 1 0 0 0,0 0 1 0 0,-1 0-1 0 0,1 1 0 0 0,0 0 0 0 0,-10 6 1 0 0,11-5 11 0 0,1-1 1 0 0,0 1-1 0 0,0 0 1 0 0,1 1-1 0 0,-1 0 1 0 0,1-1-1 0 0,0 1 1 0 0,0 0-1 0 0,0 1 1 0 0,1-1 0 0 0,0 1-1 0 0,0 0 1 0 0,0-1-1 0 0,1 1 1 0 0,0 1-1 0 0,0-1 1 0 0,1 0-1 0 0,-1 0 1 0 0,1 1-1 0 0,0-1 1 0 0,1 11-1 0 0,1-13 5 0 0,0 0 0 0 0,0-1-1 0 0,0 1 1 0 0,0 0 0 0 0,1-1-1 0 0,-1 1 1 0 0,1-1-1 0 0,0 0 1 0 0,0 0 0 0 0,1 0-1 0 0,-1 0 1 0 0,0 0 0 0 0,4 3-1 0 0,-4-4 1 0 0,1 1 4 0 0,0 0 0 0 0,0 0 0 0 0,0-1 0 0 0,0 1 1 0 0,0-1-1 0 0,1 0 0 0 0,-1 0 0 0 0,1 0 0 0 0,-1-1 0 0 0,1 1 0 0 0,0-1 0 0 0,0 0 0 0 0,0 0 0 0 0,0 0 0 0 0,0 0 1 0 0,0-1-1 0 0,0 1 0 0 0,0-1 0 0 0,0 0 0 0 0,7-1 0 0 0,-3 0 13 0 0,1-1 0 0 0,0 0 0 0 0,-1-1 0 0 0,1 0 0 0 0,-1 0 1 0 0,0-1-1 0 0,13-7 0 0 0,-21 11-30 0 0,1-1 1 0 0,0 1-1 0 0,0-1 0 0 0,-1 0 1 0 0,1 1-1 0 0,0-1 1 0 0,-1 1-1 0 0,1-1 0 0 0,-1 0 1 0 0,1 0-1 0 0,-1 1 1 0 0,1-1-1 0 0,-1 0 1 0 0,1 0-1 0 0,-1 0 0 0 0,0 0 1 0 0,0 1-1 0 0,1-1 1 0 0,-1 0-1 0 0,0 0 0 0 0,0 0 1 0 0,0 0-1 0 0,0-1 1 0 0,2-9 100 0 0,4-20-166 0 0,-9 21 67 0 0,-2-2 112 0 0,4 8-96 0 0,-7-15-19 0 0,7 18-2 0 0,0-1-1 0 0,0 1 1 0 0,0 0 0 0 0,-1 0-1 0 0,1 0 1 0 0,-1 0-1 0 0,1 0 1 0 0,0 0-1 0 0,-1 0 1 0 0,1 1 0 0 0,-1-1-1 0 0,0 0 1 0 0,1 1-1 0 0,-1-1 1 0 0,0 1 0 0 0,1 0-1 0 0,-1-1 1 0 0,0 1-1 0 0,1 0 1 0 0,-1 0 0 0 0,0 0-1 0 0,0 0 1 0 0,1 1-1 0 0,-1-1 1 0 0,0 0 0 0 0,1 1-1 0 0,-1-1 1 0 0,1 1-1 0 0,-1-1 1 0 0,0 1 0 0 0,1 0-1 0 0,-1 0 1 0 0,1 0-1 0 0,0 0 1 0 0,-1 0 0 0 0,1 0-1 0 0,-2 2 1 0 0,0-1 8 0 0,0 0 1 0 0,0 0-1 0 0,0 0 0 0 0,0 1 1 0 0,1-1-1 0 0,0 1 0 0 0,-1 0 1 0 0,1 0-1 0 0,0 0 0 0 0,0 0 1 0 0,0 0-1 0 0,1 0 1 0 0,-1 0-1 0 0,1 1 0 0 0,0-1 1 0 0,0 1-1 0 0,0-1 0 0 0,0 1 1 0 0,1-1-1 0 0,-1 1 0 0 0,1-1 1 0 0,0 1-1 0 0,0 4 0 0 0,0-3 17 0 0,7-14-2526 0 0,0 0 1734 0 0,26-34-603 0 0,-31 39 418 0 0,-1 1 0 0 0,1-1-1 0 0,-1 0 1 0 0,0 0 0 0 0,0 0 0 0 0,0 1-1 0 0,0-1 1 0 0,0-8 0 0 0,-1-5-1971 0 0,0 16 2665 0 0,0 0 0 0 0,0 1 0 0 0,0-1 0 0 0,0 0-1 0 0,0 0 1 0 0,0 1 0 0 0,1-1 0 0 0,-1 0 0 0 0,0 1 0 0 0,0-1-1 0 0,1 0 1 0 0,-1 1 0 0 0,0-1 0 0 0,0 0 0 0 0,1 1 0 0 0,-1-1 0 0 0,1 0-1 0 0,-1 1 1 0 0,1-1 0 0 0,-1 1 0 0 0,1-1 0 0 0,-1 1 0 0 0,1-1-1 0 0,-1 1 1 0 0,1-1 0 0 0,0 1 0 0 0,-1 0 0 0 0,2-1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2884 0 0,'-4'9'1389'0'0,"-1"0"-686"0"0,0 1 1 0 0,1 0-1 0 0,0 0 0 0 0,1 0 0 0 0,0 0 1 0 0,1 1-1 0 0,0-1 0 0 0,1 1 1 0 0,0 0-1 0 0,1 13 0 0 0,1-11-14 0 0,0 1-1 0 0,2-1 1 0 0,0 0-1 0 0,0 0 1 0 0,1 0-1 0 0,10 21 1 0 0,-13-32-586 0 0,1 0 1 0 0,0 0-1 0 0,-1 0 0 0 0,1 0 1 0 0,0 0-1 0 0,0 0 0 0 0,0-1 1 0 0,0 1-1 0 0,0-1 1 0 0,1 1-1 0 0,-1-1 0 0 0,0 0 1 0 0,1 0-1 0 0,-1 0 0 0 0,1 0 1 0 0,-1 0-1 0 0,1 0 0 0 0,0-1 1 0 0,-1 0-1 0 0,1 1 1 0 0,-1-1-1 0 0,1 0 0 0 0,0 0 1 0 0,3-1-1 0 0,4 0 81 0 0,1 0 0 0 0,-1-1 0 0 0,20-5-1 0 0,-26 6-146 0 0,13-5 117 0 0,0-1-1 0 0,-1-1 0 0 0,0 0 1 0 0,28-19-1 0 0,11-5 104 0 0,-38 18-225 0 0,-15 12-20 0 0,-1 1 1 0 0,0 0 0 0 0,1-1 0 0 0,-1 1-1 0 0,0 0 1 0 0,1 0 0 0 0,0 0-1 0 0,-1 0 1 0 0,1 0 0 0 0,0 0-1 0 0,-1 0 1 0 0,1 1 0 0 0,0-1 0 0 0,3 0-1 0 0,-7 11-46 0 0,-8 30 53 0 0,-1-1 1 0 0,-19 43 0 0 0,-14 43 241 0 0,31-77-569 0 0,1 1-1 0 0,3-1 1 0 0,1 2 0 0 0,0 52-1 0 0,8-96-2126 0 0,2 3 3400 0 0,3-5-4215 0 0,38-34-8889 0 0,-20 6 10079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0 4084 0 0,'26'0'1511'0'0,"-21"0"-113"0"0,0 1-89 0 0,39 6 2739 0 0,-40-6-1947 0 0,-9 6-1456 0 0,-10 11-133 0 0,-1 0 1 0 0,-1-1-1 0 0,0-1 0 0 0,-22 16 0 0 0,-91 60 1131 0 0,39-29-634 0 0,-167 112 1949 0 0,209-134-448 0 0,47-39-1919 0 0,2 2-48 0 0,-1 10-131 0 0,1-10-72 0 0,5-1 44 0 0,7 4-227 0 0,0-2 0 0 0,1 1 0 0 0,-1-2 0 0 0,1 1 0 0 0,0-2 0 0 0,0 0 0 0 0,24 2 0 0 0,108 3 404 0 0,-75-6-404 0 0,-17 0-87 0 0,217 16 381 0 0,-203-10-1078 0 0,-1 2-1 0 0,66 20 1 0 0,-64-4-1573 0 0,-29-4-2466 0 0,-36-20 2401 0 0,28 5-11199 0 0,-22-4 12545 0 0,-4-3-1251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2896 0 0,'0'0'8212'0'0,"-1"17"3141"0"0,17-10-10900 0 0,0-1 1 0 0,0-1 0 0 0,1 0 0 0 0,0-1-1 0 0,22 2 1 0 0,102 7 573 0 0,-59-8-533 0 0,75 12-12 0 0,-57-4-2940 0 0,-95-13 1287 0 0,31 13-9201 0 0,7-8 147 0 0,-23-6 8317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4044 0 0,'0'0'4742'0'0,"-8"7"-3785"0"0,-25 23 373 0 0,-22 19 1050 0 0,-65 76-1 0 0,86-83-1296 0 0,-29 49 1 0 0,52-74-690 0 0,1 1 0 0 0,1 0 0 0 0,0 1 0 0 0,2 0 0 0 0,-10 36 0 0 0,16-52-345 0 0,1-1 0 0 0,-1 0 0 0 0,1 1 0 0 0,0-1 0 0 0,0 1 1 0 0,0-1-1 0 0,0 1 0 0 0,0-1 0 0 0,0 0 0 0 0,1 1 1 0 0,0-1-1 0 0,-1 0 0 0 0,1 1 0 0 0,0-1 0 0 0,0 0 1 0 0,0 0-1 0 0,0 0 0 0 0,0 1 0 0 0,1-1 0 0 0,-1 0 1 0 0,0-1-1 0 0,1 1 0 0 0,0 0 0 0 0,-1 0 0 0 0,1-1 0 0 0,0 1 1 0 0,0-1-1 0 0,0 1 0 0 0,0-1 0 0 0,0 0 0 0 0,0 0 1 0 0,1 0-1 0 0,-1 0 0 0 0,0 0 0 0 0,3 0 0 0 0,8 0 59 0 0,0 0 1 0 0,-1-1-1 0 0,1-1 0 0 0,0 0 0 0 0,24-5 0 0 0,10-2 140 0 0,-40 7-210 0 0,0-1-1 0 0,0 0 1 0 0,0 0 0 0 0,0 0-1 0 0,0-1 1 0 0,-1 0 0 0 0,1 0-1 0 0,8-6 1 0 0,-12 7-9 0 0,-2-9 83 0 0,-1 10-107 0 0,0 0 0 0 0,0 1-1 0 0,0-1 1 0 0,1 0-1 0 0,-1 0 1 0 0,0 0 0 0 0,0 1-1 0 0,0-1 1 0 0,0 0-1 0 0,0 0 1 0 0,0 0 0 0 0,-1 1-1 0 0,1-1 1 0 0,0 0-1 0 0,0 0 1 0 0,-1 1 0 0 0,1-1-1 0 0,0 0 1 0 0,-1 0-1 0 0,1 1 1 0 0,0-1 0 0 0,-1 0-1 0 0,-3-2-21 0 0,0 0-1 0 0,1 0 1 0 0,-1 1-1 0 0,0-1 1 0 0,0 1 0 0 0,0 0-1 0 0,-1 1 1 0 0,-6-3-1 0 0,-1 1-285 0 0,0 1 0 0 0,0 0 0 0 0,0 1 0 0 0,-1 0 0 0 0,1 1-1 0 0,0 1 1 0 0,0 0 0 0 0,-21 4 0 0 0,-11 0-4479 0 0,39-5 1976 0 0,-11-8-7415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 4860 0 0,'23'-5'5182'0'0,"17"-1"-1491"0"0,-35 6-2925 0 0,0 0-54 0 0,50 2 1611 0 0,-50-2-1855 0 0,-1 1-63 0 0,0 0-238 0 0,0 0-1 0 0,0 0 1 0 0,-1 1 0 0 0,1-1-1 0 0,-1 1 1 0 0,1 0 0 0 0,-1 0-1 0 0,4 3 1 0 0,-4-2 551 0 0,-8 4-566 0 0,-14 18 4 0 0,10-14 33 0 0,0 1 0 0 0,1 0 1 0 0,0 0-1 0 0,1 0 0 0 0,0 1 1 0 0,-7 20-1 0 0,13-29 136 0 0,3 1-129 0 0,4 5-93 0 0,0 0-1 0 0,0 0 1 0 0,1-1 0 0 0,1 0 0 0 0,0 0-1 0 0,15 13 1 0 0,-20-19-92 0 0,1 0-7 0 0,0 1-1 0 0,0 0 1 0 0,0 0-1 0 0,-1 0 1 0 0,1 0-1 0 0,-1 1 0 0 0,0-1 1 0 0,0 1-1 0 0,-1 0 1 0 0,0-1-1 0 0,4 10 1 0 0,-6-8-44 0 0,1 0 0 0 0,-1 0 0 0 0,0 0 0 0 0,-1-1 0 0 0,1 1 0 0 0,-1 0 1 0 0,0 0-1 0 0,-1 0 0 0 0,1 0 0 0 0,-1-1 0 0 0,0 1 0 0 0,-1-1 0 0 0,1 1 0 0 0,-1-1 0 0 0,0 0 1 0 0,0 0-1 0 0,-1 0 0 0 0,0-1 0 0 0,0 1 0 0 0,0-1 0 0 0,0 0 0 0 0,0 0 0 0 0,-1 0 0 0 0,0 0 0 0 0,0-1 1 0 0,0 0-1 0 0,0 0 0 0 0,0 0 0 0 0,-1-1 0 0 0,1 0 0 0 0,-1 0 0 0 0,0 0 0 0 0,1-1 0 0 0,-1 0 0 0 0,0 0 1 0 0,-8 1-1 0 0,1-1-794 0 0,1 0 0 0 0,-1-1 1 0 0,0 0-1 0 0,-23-4 0 0 0,29 3-468 0 0,1-1 0 0 0,0 0 1 0 0,0 0-1 0 0,1 0 0 0 0,-1 0 0 0 0,0-1 0 0 0,-8-6 0 0 0,13 9 1130 0 0,0-1 0 0 0,0 1 1 0 0,1-1-1 0 0,-1 1 1 0 0,1-1-1 0 0,-1 0 0 0 0,0 1 1 0 0,1-1-1 0 0,-1 0 1 0 0,1 1-1 0 0,0-1 0 0 0,-1 0 1 0 0,1 0-1 0 0,0 1 1 0 0,-1-1-1 0 0,1 0 0 0 0,0 0 1 0 0,0 0-1 0 0,-1 1 0 0 0,1-1 1 0 0,0-1-1 0 0,0 0-411 0 0,-1-1-1261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0:2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 2096 0 0,'0'0'8781'0'0,"-9"4"-7986"0"0,-26 12-6 0 0,33-13-586 0 0,-1-1 0 0 0,0 1 1 0 0,1-1-1 0 0,0 1 0 0 0,-1 0 0 0 0,1-1 0 0 0,0 1 0 0 0,0 1 0 0 0,1-1 1 0 0,-1 0-1 0 0,1 0 0 0 0,-1 1 0 0 0,1-1 0 0 0,0 0 0 0 0,0 1 0 0 0,1-1 1 0 0,-1 1-1 0 0,1-1 0 0 0,0 1 0 0 0,-1 0 0 0 0,2 3 0 0 0,0-2 100 0 0,-1 1-1 0 0,2-1 1 0 0,-1 0 0 0 0,1 0-1 0 0,-1 0 1 0 0,5 6-1 0 0,-4-6 28 0 0,2-5-221 0 0,-1 0 0 0 0,1 1-1 0 0,0-1 1 0 0,-1-1 0 0 0,1 1 0 0 0,0 0 0 0 0,-1-1 0 0 0,1 0 0 0 0,-1 0 0 0 0,1 0 0 0 0,3-2 0 0 0,2-1 42 0 0,-5 2-110 0 0,0 0-1 0 0,0 0 1 0 0,0-1-1 0 0,0 1 1 0 0,0-1 0 0 0,-1 0-1 0 0,1 0 1 0 0,-1 0 0 0 0,0-1-1 0 0,0 1 1 0 0,0-1-1 0 0,4-6 1 0 0,1-1-12 0 0,-7 8-73 0 0,0 1 1 0 0,-1 0 0 0 0,1 0 0 0 0,0 0-1 0 0,-1-1 1 0 0,1 1 0 0 0,-1 0 0 0 0,0-1 0 0 0,0 1-1 0 0,0 0 1 0 0,0-1 0 0 0,0 1 0 0 0,-1-1-1 0 0,1 1 1 0 0,-1 0 0 0 0,1 0 0 0 0,-1-1-1 0 0,0 1 1 0 0,0 0 0 0 0,0 0 0 0 0,0 0-1 0 0,0 0 1 0 0,0 0 0 0 0,-1 0 0 0 0,1 0 0 0 0,-1 0-1 0 0,1 1 1 0 0,-1-1 0 0 0,0 0 0 0 0,0 1-1 0 0,-2-2 1 0 0,0 1-164 0 0,0 1 0 0 0,1 0 0 0 0,-1 0 0 0 0,0 0 0 0 0,0 0 0 0 0,0 1 0 0 0,1 0 0 0 0,-1-1-1 0 0,0 1 1 0 0,0 1 0 0 0,0-1 0 0 0,0 1 0 0 0,1-1 0 0 0,-8 3 0 0 0,-59 24-6915 0 0,43-15 3137 0 0,14-6 1759 0 0,10-4 128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3232 0 0,'0'0'2587'0'0,"12"-11"598"0"0,4-5 4195 0 0,-9 5-6207 0 0,-6 9-418 0 0,0 0 0 0 0,1 1 0 0 0,-1-1 1 0 0,0 0-1 0 0,0 1 0 0 0,1-1 0 0 0,-1 1 0 0 0,1-1 1 0 0,-1 1-1 0 0,1-1 0 0 0,0 1 0 0 0,0 0 0 0 0,-1 0 0 0 0,5-2 1 0 0,44 193 1016 0 0,-15-48-748 0 0,72 199-100 0 0,-56-187-762 0 0,-44-134-162 0 0,1-2 0 0 0,-8-18 0 0 0,0 0 0 0 0,0 1 0 0 0,0-1 0 0 0,0 1 0 0 0,1-1 0 0 0,-1 0 0 0 0,0 1 0 0 0,0-1 0 0 0,0 0 0 0 0,0 1 0 0 0,1-1 0 0 0,-1 0 0 0 0,0 1 0 0 0,0-1 0 0 0,1 0 0 0 0,-1 1 0 0 0,0-1 0 0 0,0 0 0 0 0,1 0 0 0 0,-1 1 0 0 0,0-1 0 0 0,1 0 0 0 0,-1 0 0 0 0,0 0 0 0 0,1 0 0 0 0,-1 1 0 0 0,1-1 0 0 0,-1 0 0 0 0,0 0 0 0 0,1 0 0 0 0,-1 0 0 0 0,1 0 0 0 0,-1 0 0 0 0,0 0 0 0 0,1 0 0 0 0,-1 0 0 0 0,1 0 0 0 0,-1 0 0 0 0,0 0 0 0 0,1-1 0 0 0,4-2 0 0 0,0-1 0 0 0,0 1 0 0 0,-1-1 0 0 0,1-1 0 0 0,-1 1 0 0 0,0-1 0 0 0,-1 1 0 0 0,5-7 0 0 0,36-57 0 0 0,-29 45 0 0 0,44-63-107 0 0,4 4 0 0 0,125-127 0 0 0,-26 44-4600 0 0,-89 98-4156 0 0,10-11-3435 0 0,-39 34 7716 0 0,-24 25 2594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0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5621 0 0,'0'0'14822'0'0,"-3"-2"-15226"0"0,-10-7-605 0 0,10 7-618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1571 155 4728 0 0,'0'0'3873'0'0,"11"0"-2605"0"0,-5-4-113 0 0,-7-2 2540 0 0,-2-1-3460 0 0,-1 0 0 0 0,0 0 1 0 0,-1 1-1 0 0,0 0 1 0 0,0 0-1 0 0,0 0 0 0 0,0 0 1 0 0,-1 1-1 0 0,0 0 0 0 0,-1 0 1 0 0,1 0-1 0 0,-1 1 1 0 0,1 0-1 0 0,-11-4 0 0 0,5 3 10 0 0,0 2 0 0 0,-1-1-1 0 0,1 2 1 0 0,-1-1 0 0 0,0 2-1 0 0,0 0 1 0 0,1 0 0 0 0,-24 3-1 0 0,-18 3 115 0 0,1 4 1 0 0,1 1-1 0 0,-1 3 0 0 0,2 2 0 0 0,-57 25 1 0 0,-240 129 460 0 0,284-133-622 0 0,1 4-1 0 0,2 2 1 0 0,-82 73 0 0 0,110-85-107 0 0,1 2 0 0 0,1 2 1 0 0,2 0-1 0 0,2 2 0 0 0,1 1 0 0 0,2 1 0 0 0,-19 41 1 0 0,31-54 28 0 0,2 0 0 0 0,0 1 0 0 0,2 0 0 0 0,1 0 0 0 0,1 1 0 0 0,1-1 0 0 0,-1 43 1 0 0,5-56-55 0 0,2 0 1 0 0,0 0 0 0 0,0 0-1 0 0,1 0 1 0 0,0-1 0 0 0,1 1-1 0 0,1-1 1 0 0,0 0 0 0 0,1 0-1 0 0,0 0 1 0 0,1-1 0 0 0,0 1-1 0 0,1-1 1 0 0,0-1 0 0 0,0 1-1 0 0,1-1 1 0 0,18 17-1 0 0,3-3 68 0 0,0-2-1 0 0,2 0 0 0 0,0-2 0 0 0,1-2 0 0 0,1-1 0 0 0,65 24 0 0 0,-1-9 197 0 0,124 23 1 0 0,-117-38-271 0 0,-1-5 1 0 0,2-5-1 0 0,-1-4 1 0 0,110-11-1 0 0,-156 5-77 0 0,1-4-1 0 0,-1-1 0 0 0,0-4 0 0 0,96-31 1 0 0,-126 32 8 0 0,1-1 1 0 0,-2-1 0 0 0,0-1 0 0 0,0-1-1 0 0,-2-2 1 0 0,0-1 0 0 0,-1-1 0 0 0,0 0-1 0 0,-2-2 1 0 0,37-44 0 0 0,-34 32-2 0 0,-2-1-1 0 0,-2-1 1 0 0,-1-1 0 0 0,-1 0-1 0 0,-2-2 1 0 0,-2 0 0 0 0,-1-1 0 0 0,-2 0-1 0 0,-2-1 1 0 0,-2 0 0 0 0,-1-1-1 0 0,-2 0 1 0 0,-2 0 0 0 0,-2 0-1 0 0,-2 0 1 0 0,-1 0 0 0 0,-2 0 0 0 0,-2 0-1 0 0,-21-75 1 0 0,21 97 6 0 0,-1 1 0 0 0,-1 0 0 0 0,-1 1 0 0 0,0-1 1 0 0,-1 2-1 0 0,-1-1 0 0 0,0 2 0 0 0,-20-21 0 0 0,11 16-6 0 0,-1 1-1 0 0,0 1 1 0 0,-2 0 0 0 0,0 2-1 0 0,-29-15 1 0 0,-8 1-11 0 0,-2 3-1 0 0,-1 2 1 0 0,-1 4 0 0 0,-70-15 0 0 0,96 26 17 0 0,-1 3 0 0 0,1 1 0 0 0,-1 1 0 0 0,0 3 0 0 0,0 1 0 0 0,-40 4 0 0 0,57 0-347 0 0,0 0 0 0 0,1 2-1 0 0,-1 0 1 0 0,1 1 0 0 0,1 2-1 0 0,-1 0 1 0 0,1 1 0 0 0,0 1-1 0 0,1 1 1 0 0,1 0 0 0 0,-1 2-1 0 0,-17 15 1 0 0,-24 29-3954 0 0,46-42 2103 0 0,1 0 0 0 0,0 1 0 0 0,1 0 0 0 0,1 1 1 0 0,1 0-1 0 0,0 0 0 0 0,-11 31 0 0 0,15-29 310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0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12 284 3120 0 0,'0'0'8159'0'0,"-11"4"1290"0"0,39-36-8578 0 0,1 1-1 0 0,46-36 1 0 0,-12 22 62 0 0,112-61 0 0 0,-172 104-896 0 0,-1 1-14 0 0,1 0 0 0 0,-1 1-1 0 0,0-1 1 0 0,1 0 0 0 0,-1 1 0 0 0,0 0 0 0 0,1-1 0 0 0,-1 1 0 0 0,1 0-1 0 0,-1 0 1 0 0,1 0 0 0 0,-1 1 0 0 0,0-1 0 0 0,1 1 0 0 0,-1-1-1 0 0,0 1 1 0 0,1 0 0 0 0,-1-1 0 0 0,0 1 0 0 0,0 1 0 0 0,0-1-1 0 0,3 2 1 0 0,-2-2-47 0 0,0 2 38 0 0,0 0-1 0 0,-1 1 1 0 0,1-1 0 0 0,-1 0 0 0 0,0 1 0 0 0,0-1-1 0 0,0 1 1 0 0,-1-1 0 0 0,1 1 0 0 0,-1 0 0 0 0,0 0 0 0 0,0 0-1 0 0,0 0 1 0 0,0 8 0 0 0,2-1 1 0 0,2 3 51 0 0,1 1-1 0 0,1-2 0 0 0,0 1 0 0 0,1-1 0 0 0,15 21 0 0 0,-17-26-44 0 0,-2-5-20 0 0,0 1 0 0 0,0-1-1 0 0,1 1 1 0 0,0-1 0 0 0,-1-1-1 0 0,1 1 1 0 0,0-1 0 0 0,1 1-1 0 0,7 1 1 0 0,-6-1 35 0 0,-2-2-23 0 0,1 0 1 0 0,0 0-1 0 0,-1 0 1 0 0,1-1-1 0 0,0 1 0 0 0,-1-1 1 0 0,1-1-1 0 0,0 1 1 0 0,9-3-1 0 0,50-14 52 0 0,46-19-241 0 0,-47 11-3531 0 0,-27 4-8430 0 0,-33 18 11132 0 0,1 0 0 0 0,-1 0 0 0 0,0 1-1 0 0,1 0 1 0 0,0 0 0 0 0,0 0 0 0 0,5-1-1 0 0,14-4-972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4087 135 1688 0 0,'19'-58'9208'0'0,"-25"65"-8454"0"0,4-4-700 0 0,-6 6 287 0 0,1 0 0 0 0,1 0 0 0 0,-1 1 0 0 0,1 0 0 0 0,1 0 0 0 0,0 1 1 0 0,-7 19-1 0 0,-14 50 1874 0 0,25-77 105 0 0,9-11-2088 0 0,7-11-44 0 0,-1 0 1 0 0,-1 0-1 0 0,-1-1 1 0 0,-1-1-1 0 0,-1 0 1 0 0,11-31-1 0 0,-19 47-152 0 0,-1 0-1 0 0,0 0 1 0 0,0 0-1 0 0,0 0 0 0 0,-1 0 1 0 0,1 0-1 0 0,-1-1 1 0 0,0 1-1 0 0,-1 0 1 0 0,1 0-1 0 0,-1 0 1 0 0,-2-7-1 0 0,2 10-33 0 0,1 1 5 0 0,0 0-1 0 0,0 1 1 0 0,0-1 0 0 0,0 0 0 0 0,-1 1-1 0 0,1-1 1 0 0,0 0 0 0 0,-1 1 0 0 0,1-1-1 0 0,0 1 1 0 0,-1-1 0 0 0,1 1 0 0 0,-1-1-1 0 0,1 1 1 0 0,-1-1 0 0 0,1 1 0 0 0,-1-1-1 0 0,1 1 1 0 0,-1-1 0 0 0,1 1 0 0 0,-1 0-1 0 0,0-1 1 0 0,1 1 0 0 0,-1 0 0 0 0,1 0-1 0 0,-1 0 1 0 0,0-1 0 0 0,1 1 0 0 0,-1 0-1 0 0,0 0 1 0 0,1 0 0 0 0,-1 0-1 0 0,0 0 1 0 0,1 0 0 0 0,-1 0 0 0 0,0 0-1 0 0,1 0 1 0 0,-1 1 0 0 0,0-1 0 0 0,1 0-1 0 0,-1 0 1 0 0,0 0 0 0 0,1 1 0 0 0,-1-1-1 0 0,0 0 1 0 0,1 1 0 0 0,-2 0 0 0 0,-22 17 112 0 0,23-18-126 0 0,-3 4 33 0 0,0 0-1 0 0,0 1 1 0 0,1 0-1 0 0,-1-1 1 0 0,1 1 0 0 0,0 0-1 0 0,0 0 1 0 0,1 1 0 0 0,-1-1-1 0 0,1 1 1 0 0,-1 5-1 0 0,-11 64 366 0 0,12-62-267 0 0,0-1 73 0 0,1-1-1 0 0,1 1 1 0 0,0 0 0 0 0,0 0-1 0 0,4 18 1 0 0,-3-26-22 0 0,3-4-155 0 0,0-1-1 0 0,0 1 0 0 0,0-1 0 0 0,0 0 0 0 0,0 0 1 0 0,0 0-1 0 0,0-1 0 0 0,-1 0 0 0 0,1 1 0 0 0,0-1 0 0 0,-1 0 1 0 0,0-1-1 0 0,1 1 0 0 0,-1-1 0 0 0,0 1 0 0 0,0-1 0 0 0,4-6 1 0 0,2-2 64 0 0,-1 0 1 0 0,0-1 0 0 0,8-16 0 0 0,-11 19-73 0 0,-4 6-24 0 0,-12 8 90 0 0,-31 16-22 0 0,38-19-56 0 0,1 0-1 0 0,0 1 1 0 0,0-1 0 0 0,0 1-1 0 0,1 0 1 0 0,-1 0-1 0 0,0 0 1 0 0,1 0 0 0 0,0 0-1 0 0,0 1 1 0 0,0-1 0 0 0,0 1-1 0 0,1-1 1 0 0,-1 1-1 0 0,1 0 1 0 0,-1 3 0 0 0,-1 1 12 0 0,2-6-9 0 0,-1 0 0 0 0,1 0 0 0 0,0 0-1 0 0,0 0 1 0 0,0 0 0 0 0,1 0 0 0 0,-1 1-1 0 0,0-1 1 0 0,1 0 0 0 0,0 0 0 0 0,-1 1-1 0 0,1-1 1 0 0,0 1 0 0 0,0-1 0 0 0,0 0-1 0 0,1 1 1 0 0,-1-1 0 0 0,0 0 0 0 0,1 1 0 0 0,0-1-1 0 0,-1 0 1 0 0,1 0 0 0 0,0 0 0 0 0,0 1-1 0 0,0-1 1 0 0,3 3 0 0 0,-2-1-6 0 0,3-3-10 0 0,13 6 38 0 0,-13-5-49 0 0,0-2 14 0 0,53-4 102 0 0,-52 3-93 0 0,-2 1 44 0 0,41 0-685 0 0,-40 0 530 0 0,-16 4-735 0 0,-37 8 712 0 0,-78 11 0 0 0,43-11 41 0 0,21-6 21 0 0,-211 10 202 0 0,74-7-147 0 0,64-6 87 0 0,-234-25 0 0 0,256 12-184 0 0,-294-10 458 0 0,343 12-350 0 0,-96-26-1 0 0,5 1-108 0 0,-555-89 511 0 0,662 114-324 0 0,0 2 0 0 0,-1 2 0 0 0,1 3 0 0 0,-1 1 1 0 0,0 3-1 0 0,-94 17 0 0 0,116-15-64 0 0,1-2-1 0 0,0 0 1 0 0,-43-2 0 0 0,-57 3 33 0 0,27 3 24 0 0,-24 3 46 0 0,53 2-77 0 0,-202 42-541 0 0,269-54 120 0 0,30-2-18615 0 0,-20 0 18394 0 0,12-3-1 0 0,-2 0-45 0 0,15-5-1263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0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1036 2884 0 0,'-4'7'14494'0'0,"31"-79"-13689"0"0,-4-1 1 0 0,-3-1 0 0 0,-3-2 0 0 0,-3 1 0 0 0,-4-1-1 0 0,1-110 1 0 0,-11 162-691 0 0,0-1 0 0 0,-7-37 0 0 0,7 59-44 0 0,0-21 16 0 0,0 20 29 0 0,-1-1 234 0 0,1 5-233 0 0,-1-1 1 0 0,1 0-1 0 0,0 0 1 0 0,0 0-1 0 0,0 0 1 0 0,-1 0-1 0 0,1 0 1 0 0,0 0-1 0 0,0 0 1 0 0,0 0-1 0 0,1 0 1 0 0,-1 0-1 0 0,0 0 1 0 0,0 0-1 0 0,0 0 1 0 0,1 0-1 0 0,0-2 1 0 0,2 1 44 0 0,0 0 1 0 0,0 0 0 0 0,1 0-1 0 0,-1 1 1 0 0,1-1 0 0 0,-1 1-1 0 0,1-1 1 0 0,-1 1 0 0 0,1 1-1 0 0,0-1 1 0 0,-1 0 0 0 0,8 1-1 0 0,61-1 814 0 0,-31 1-573 0 0,208-13 1394 0 0,90-2-454 0 0,586-30-1311 0 0,-260-38-32 0 0,-438 53-1727 0 0,-223 29 1556 0 0,0 1-7 0 0,38-5-743 0 0,-38 5 834 0 0,0-1-263 0 0,10-2 259 0 0,-11 3-64 0 0,1-1-1815 0 0,6 0 271 0 0,18-1-13803 0 0,-21 1 13660 0 0,-3 1 4034 0 0,-3 0-2424 0 0,0 0 0 0 0,0 1-1 0 0,0-1 1 0 0,0 0 0 0 0,0-1-1 0 0,0 1 1 0 0,0 0 0 0 0,0 0-1 0 0,0 0 1 0 0,0-1 0 0 0,0 1-1 0 0,0 0 1 0 0,0-1 0 0 0,0 1-1 0 0,0-1 1 0 0,-1 1 0 0 0,1-1 0 0 0,0 0-1 0 0,0 1 1 0 0,0-1 0 0 0,-1 0-1 0 0,1 1 1 0 0,1-3 0 0 0,0 1-1231 0 0,11-12-465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165 345 3860 0 0,'3'-2'1316'0'0,"9"-7"22"0"0,-1 1 0 0 0,-1-2 0 0 0,0 0 0 0 0,0 0-1 0 0,-1-1 1 0 0,15-22 0 0 0,-22 30-468 0 0,-3-8 3963 0 0,-13 32-4411 0 0,0 0 0 0 0,2 1 0 0 0,0 1 0 0 0,1 0 1 0 0,-10 33-1 0 0,-17 63 1147 0 0,-30 163-1 0 0,43-167-1042 0 0,15-78-257 0 0,5-22 416 0 0,1 1-1 0 0,0-1 0 0 0,-2 28 1 0 0,6-42-665 0 0,1 0 1 0 0,-1 0 0 0 0,0 0-1 0 0,1 0 1 0 0,0 0 0 0 0,-1 0-1 0 0,1 0 1 0 0,0 0 0 0 0,-1 0-1 0 0,1-1 1 0 0,0 1 0 0 0,0 0-1 0 0,0-1 1 0 0,-1 1 0 0 0,1 0-1 0 0,0-1 1 0 0,0 1 0 0 0,0-1-1 0 0,0 0 1 0 0,0 1 0 0 0,0-1-1 0 0,0 0 1 0 0,0 1 0 0 0,0-1-1 0 0,0 0 1 0 0,0 0 0 0 0,1 0-1 0 0,-1 0 1 0 0,0 0 0 0 0,0 0-1 0 0,1-1 1 0 0,49 0 529 0 0,-39 0-513 0 0,367-21 459 0 0,371-14-481 0 0,103 50-1251 0 0,-768-9 486 0 0,-1 3-1 0 0,0 4 0 0 0,154 44 1 0 0,-203-46 481 0 0,12 7-140 0 0,-44-15 358 0 0,9 2-34 0 0,-12-4 73 0 0,0 0-1 0 0,1 0 1 0 0,-1 0-1 0 0,0 1 1 0 0,0-1-1 0 0,1 0 1 0 0,-1 0-1 0 0,0 0 1 0 0,1 0-1 0 0,-1 0 1 0 0,0 0-1 0 0,1 0 1 0 0,-1 0-1 0 0,0 0 1 0 0,0 0-1 0 0,1 0 1 0 0,-1 0-1 0 0,0 0 1 0 0,1 0-1 0 0,-1 0 1 0 0,0-1 0 0 0,0 1-1 0 0,1 0 1 0 0,-1 0-1 0 0,0 0 1 0 0,1 0-1 0 0,-1 0 1 0 0,0-1-1 0 0,0 1 1 0 0,0 0-1 0 0,1 0 1 0 0,-1 0-1 0 0,0-1 1 0 0,0 1-1 0 0,0 0 1 0 0,1 0-1 0 0,-1-1 1 0 0,0 1-1 0 0,0 0 1 0 0,0 0-1 0 0,0-1 1 0 0,0 1-1 0 0,0-1 1 0 0,-5-20-32 0 0,-1 1 0 0 0,-1-1-1 0 0,0 1 1 0 0,-2 1 0 0 0,-16-28 0 0 0,-15-35-52 0 0,24 42 116 0 0,1 1 1 0 0,2-2 0 0 0,2 0-1 0 0,2 0 1 0 0,2-1-1 0 0,1 0 1 0 0,2-1 0 0 0,2 1-1 0 0,2-1 1 0 0,2 1-1 0 0,2 0 1 0 0,1 0 0 0 0,3 0-1 0 0,18-61 1 0 0,-21 88-17 0 0,27-96-135 0 0,-32 109 121 0 0,0 0 0 0 0,0 0 1 0 0,0 0-1 0 0,0 0 0 0 0,0 0 1 0 0,0 0-1 0 0,-1 0 0 0 0,1 0 1 0 0,-1 0-1 0 0,1 0 0 0 0,-1 0 1 0 0,0 0-1 0 0,0 0 0 0 0,1 1 0 0 0,-2-1 1 0 0,1 0-1 0 0,0 1 0 0 0,0-1 1 0 0,0 0-1 0 0,-1 1 0 0 0,1 0 1 0 0,-1-1-1 0 0,1 1 0 0 0,-1 0 1 0 0,1 0-1 0 0,-1 0 0 0 0,0 0 1 0 0,0 0-1 0 0,0 0 0 0 0,1 0 1 0 0,-1 0-1 0 0,-4 0 0 0 0,-6-3 8 0 0,-1 1 0 0 0,0 0 1 0 0,-23-1-1 0 0,26 3-16 0 0,-117-10 59 0 0,0 5 1 0 0,-159 15 0 0 0,-252 49 101 0 0,515-55-143 0 0,-315 45 34 0 0,-149 18 25 0 0,408-60-1549 0 0,1-3 0 0 0,-1-4 0 0 0,-87-12 0 0 0,165 13 1406 0 0,-10-2-1689 0 0,0 1 0 0 0,0 0-1 0 0,0 0 1 0 0,0 1 0 0 0,0 1 0 0 0,0 0 0 0 0,0 0 0 0 0,-16 5 0 0 0,11 2-19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 0 0,'5'20'264'0'0,"-3"-16"34"0"0,0 1 1 0 0,-1 0 0 0 0,0-1-1 0 0,0 1 1 0 0,0 0-1 0 0,-1 8 1 0 0,-12 52 16458 0 0,40-62-15245 0 0,-22-2-796 0 0,3-3-6 0 0,80-9 1173 0 0,137 3 1 0 0,-92 5-1337 0 0,265-17 287 0 0,281-6-3105 0 0,-676 26 2015 0 0,52 4-2676 0 0,-54-3 2360 0 0,1 0-1 0 0,-1 0 1 0 0,0 0-1 0 0,1 0 1 0 0,-1 0-1 0 0,0 0 1 0 0,0 0-1 0 0,0 1 1 0 0,0-1 0 0 0,0 1-1 0 0,0-1 1 0 0,2 4-1 0 0,1 15-6759 0 0,-4 4 3931 0 0,-1-15 2667 0 0,6 8-1413 0 0,-5-14 225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13 3304 0 0,'-8'-12'18685'0'0,"-69"246"-15437"0"0,-29 82-1165 0 0,70-224-1492 0 0,-66 121-1 0 0,60-138-191 0 0,-58 150 0 0 0,98-222-343 0 0,0 1 1 0 0,1 0-1 0 0,0 0 0 0 0,0 0 1 0 0,1 0-1 0 0,-1 0 1 0 0,1 0-1 0 0,-1 0 0 0 0,1 1 1 0 0,1-1-1 0 0,-1 0 1 0 0,0 0-1 0 0,1 0 1 0 0,0 0-1 0 0,0 0 0 0 0,0 0 1 0 0,1 0-1 0 0,-1-1 1 0 0,3 5-1 0 0,-1-4 14 0 0,0 0-1 0 0,1 1 1 0 0,-1-2-1 0 0,1 1 1 0 0,0 0-1 0 0,1-1 1 0 0,-1 0-1 0 0,0 0 1 0 0,1 0-1 0 0,0 0 1 0 0,-1-1-1 0 0,10 4 1 0 0,11 1 122 0 0,0 0 0 0 0,1-2 0 0 0,0-1 0 0 0,43 2-1 0 0,-63-6-179 0 0,245-3 348 0 0,-108-3-255 0 0,404-7-105 0 0,321-3 0 0 0,-244 15 0 0 0,681 13 0 0 0,-713-4 0 0 0,-121-43-235 0 0,-4-35-259 0 0,254-26-40 0 0,-634 93 223 0 0,1 3 1 0 0,-1 4-1 0 0,0 4 1 0 0,0 4 0 0 0,-2 3-1 0 0,155 49 1 0 0,-65-12-2926 0 0,-171-50 540 0 0,6 3 5552 0 0,-7-3-4594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 4276 0 0,'0'0'1443'0'0,"-1"-4"-16"0"0,-4-18 16202 0 0,-4 52-15780 0 0,-10 56-752 0 0,11 19-88 0 0,4 0 1 0 0,5 1-1 0 0,4-1 0 0 0,28 155 0 0 0,-23-189-1009 0 0,-7-43 0 0 0,2 1 0 0 0,0-1 0 0 0,17 48 0 0 0,-13-59 0 0 0,6-3 0 0 0,-13-13 0 0 0,-1 0 0 0 0,1-1 0 0 0,0 1 0 0 0,0-1 0 0 0,0 1 0 0 0,0-1 0 0 0,0 1 0 0 0,0-1 0 0 0,0 0 0 0 0,0 0 0 0 0,0 0 0 0 0,4-1 0 0 0,4-2 0 0 0,0 0 0 0 0,0-1 0 0 0,0 0 0 0 0,-1-1 0 0 0,1 0 0 0 0,-1 0 0 0 0,0-1 0 0 0,-1 0 0 0 0,1-1 0 0 0,13-13 0 0 0,76-88 0 0 0,-77 84 0 0 0,202-260-934 0 0,9-11-1046 0 0,-211 273-45 0 0,7-1-6268 0 0,-24 21 7199 0 0,-1 0-1 0 0,1 1 0 0 0,0-1 1 0 0,0 1-1 0 0,1 0 1 0 0,-1 0-1 0 0,0 0 0 0 0,0 1 1 0 0,0-1-1 0 0,1 1 0 0 0,-1 0 1 0 0,7 1-1 0 0,-2 2-1119 0 0,13 8 155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4584 0 0,'0'0'4079'0'0,"-5"2"-2890"0"0,4-2-1055 0 0,-1 1-1 0 0,1-1 0 0 0,-1 1 0 0 0,1-1 1 0 0,-1 1-1 0 0,1 0 0 0 0,-1 0 1 0 0,1 0-1 0 0,0 0 0 0 0,-1 0 0 0 0,1 0 1 0 0,0 0-1 0 0,0 0 0 0 0,-1 1 1 0 0,-12 34 3186 0 0,14-35-3189 0 0,-13 50 2506 0 0,2 0 1 0 0,-7 86-1 0 0,16-114-3291 0 0,0 0-1 0 0,4 36 1 0 0,-1-55-1046 0 0,14-11-7124 0 0,8-4 6422 0 0,0-2-1 0 0,26-17 1 0 0,-24 9 333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19 3980 0 0,'0'0'3042'0'0,"-11"2"-1708"0"0,-107 20 1963 0 0,41-5-1898 0 0,-1-4 0 0 0,-1-3 0 0 0,-92 0 1 0 0,165-10-1680 0 0,0 0 0 0 0,1-1 0 0 0,-1 0 1 0 0,1 0-1 0 0,0 0 0 0 0,-1 0 0 0 0,1-1 1 0 0,0 0-1 0 0,-6-3 0 0 0,9 3-238 0 0,-1 1 0 0 0,0-1 0 0 0,1 0 0 0 0,0 0-1 0 0,-1 0 1 0 0,1-1 0 0 0,0 1 0 0 0,0 0 0 0 0,0-1 0 0 0,1 1 0 0 0,-1-1-1 0 0,0 0 1 0 0,1 0 0 0 0,0 1 0 0 0,-2-5 0 0 0,4-2-1847 0 0,7-20 264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2844 0 0,'0'4'1242'0'0,"0"12"-86"0"0,0-12 854 0 0,0 1-1085 0 0,-1 14-18 0 0,1-14-45 0 0,-1 1-40 0 0,-7 195 6839 0 0,7-105-5168 0 0,-1 4-506 0 0,-6 107 726 0 0,0-110-2852 0 0,7-91-1713 0 0,0 3 4095 0 0,2-5-2652 0 0,24-8-17878 0 0,-18 2 17724 0 0,0-1 0 0 0,0 0 0 0 0,-1 0 0 0 0,1 0 0 0 0,9-8 0 0 0,6-5-1541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4400 0 0,'7'27'1841'0'0,"-1"-1"-1"0"0,-2 1 1 0 0,0 0-1 0 0,-1 41 1 0 0,-3 19 1258 0 0,17 136 0 0 0,-14-201-3399 0 0,7 34-2452 0 0,3-22-4906 0 0</inkml:trace>
  <inkml:trace contextRef="#ctx0" brushRef="#br0" timeOffset="1">383 599 3580 0 0,'0'0'9385'0'0,"-5"-7"-8566"0"0,-15-23-89 0 0,8 20-127 0 0,-21-3-723 0 0,1-3-1 0 0,0 0 0 0 0,-46-33 0 0 0,59 36-1368 0 0,0-1-1 0 0,1-2 0 0 0,1 0 1 0 0,0 0-1 0 0,1-2 1 0 0,-23-32-1 0 0,23 21-324 0 0,6-2 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3580 0 0,'2'1'556'0'0,"-1"0"-1"0"0,0 1 0 0 0,1-1 0 0 0,-1 0 1 0 0,1-1-1 0 0,-1 1 0 0 0,1 0 1 0 0,-1 0-1 0 0,1-1 0 0 0,0 1 1 0 0,-1-1-1 0 0,1 1 0 0 0,0-1 0 0 0,-1 0 1 0 0,3 1-1 0 0,-1-2-520 0 0,0 1 1 0 0,0-1-1 0 0,0 0 0 0 0,0 0 0 0 0,-1 0 1 0 0,1-1-1 0 0,0 1 0 0 0,-1 0 1 0 0,1-1-1 0 0,-1 0 0 0 0,4-2 1 0 0,18-12 2406 0 0,13-6 404 0 0,-30 17-2337 0 0,1 1 0 0 0,-1-1 0 0 0,1 1 0 0 0,0 1 0 0 0,0-1 0 0 0,1 2 0 0 0,-1-1-1 0 0,17-2 1 0 0,28-3 175 0 0,0 4 0 0 0,-1 1 0 0 0,1 3 0 0 0,0 2-1 0 0,0 2 1 0 0,82 18 0 0 0,-130-21-671 0 0,0 0 0 0 0,1 1 0 0 0,-1-1 1 0 0,0 1-1 0 0,0 0 0 0 0,-1 0 0 0 0,1 1 0 0 0,0 0 0 0 0,-1 0 1 0 0,1 0-1 0 0,-1 0 0 0 0,0 0 0 0 0,0 1 0 0 0,-1 0 0 0 0,1 0 1 0 0,-1 0-1 0 0,1 0 0 0 0,-1 0 0 0 0,0 1 0 0 0,2 4 1 0 0,-5-7-12 0 0,1 0 0 0 0,-1 0 0 0 0,0 0 0 0 0,0 0 0 0 0,0 0 0 0 0,0 0 0 0 0,0-1 0 0 0,0 1 0 0 0,0 0 0 0 0,-1 0 1 0 0,1 0-1 0 0,0 0 0 0 0,-1 0 0 0 0,0-1 0 0 0,1 1 0 0 0,-3 3 0 0 0,1 0 2 0 0,-1 3-15 0 0,0-2 1 0 0,0 1 0 0 0,0 0-1 0 0,-1-1 1 0 0,0 1-1 0 0,0-1 1 0 0,-1 0-1 0 0,0-1 1 0 0,-7 8 0 0 0,-55 43-138 0 0,43-38 131 0 0,-158 118 33 0 0,92-72 52 0 0,3 3-1 0 0,-112 113 1 0 0,197-178-55 0 0,-27 33 226 0 0,28-34-214 0 0,0 1-1 0 0,0 0 1 0 0,-1-1-1 0 0,1 1 1 0 0,1 0 0 0 0,-1 0-1 0 0,0 0 1 0 0,0 0-1 0 0,1 0 1 0 0,-1-1 0 0 0,1 1-1 0 0,-1 0 1 0 0,1 0-1 0 0,0 0 1 0 0,0 0 0 0 0,0 1-1 0 0,0-1 1 0 0,0 0-1 0 0,1 2 1 0 0,1 0 1 0 0,1-1 0 0 0,-1 0 1 0 0,0 0-1 0 0,1 0 0 0 0,0 0 0 0 0,0 0 0 0 0,0 0 1 0 0,0-1-1 0 0,0 1 0 0 0,1-1 0 0 0,-1 0 0 0 0,1 0 0 0 0,-1 0 1 0 0,1-1-1 0 0,0 1 0 0 0,0-1 0 0 0,0 0 0 0 0,0 0 1 0 0,-1 0-1 0 0,7 0 0 0 0,17 2 39 0 0,-1 0 1 0 0,30-2-1 0 0,-26-1-50 0 0,49 2-112 0 0,170 4 396 0 0,-82-5-2887 0 0,-91-8-2488 0 0,-39-2-1015 0 0,0-1-1 0 0,61-26 0 0 0,-69 24 3978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244 124 1320 0 0,'0'0'2049'0'0,"0"-4"-1636"0"0,-1 1-299 0 0,0 0-1 0 0,1 1 1 0 0,-1-1-1 0 0,0 0 1 0 0,0 1 0 0 0,-1-1-1 0 0,1 1 1 0 0,-1-1-1 0 0,1 1 1 0 0,-1-1-1 0 0,0 1 1 0 0,1 0-1 0 0,-1 0 1 0 0,-1 0-1 0 0,1 0 1 0 0,0 0-1 0 0,0 1 1 0 0,-1-1-1 0 0,-2-1 1 0 0,-3-1 362 0 0,-1-1 0 0 0,-1 1 0 0 0,1 1 0 0 0,-13-4 0 0 0,19 7 473 0 0,-3 2-556 0 0,-19 9-60 0 0,24-8-208 0 0,-1 0 0 0 0,0 0-1 0 0,1 0 1 0 0,0 0 0 0 0,0 0 0 0 0,0 0-1 0 0,0 1 1 0 0,0-1 0 0 0,1 0 0 0 0,-1 1-1 0 0,1-1 1 0 0,0 6 1 0 0,3-3 251 0 0,-2-4-348 0 0,1 2 69 0 0,-1-1 0 0 0,1 0-1 0 0,-1 0 1 0 0,1 0 0 0 0,0 0-1 0 0,0 0 1 0 0,0 0-1 0 0,1 0 1 0 0,-1-1 0 0 0,1 1-1 0 0,-1-1 1 0 0,1 1-1 0 0,0-1 1 0 0,0 0 0 0 0,0 0-1 0 0,0-1 1 0 0,0 1 0 0 0,1-1-1 0 0,-1 1 1 0 0,0-1-1 0 0,1 0 1 0 0,-1 0 0 0 0,1-1-1 0 0,-1 1 1 0 0,1-1-1 0 0,-1 1 1 0 0,7-1 0 0 0,-4-1-22 0 0,0 0 0 0 0,0 0 0 0 0,0 0 1 0 0,0-1-1 0 0,0 0 0 0 0,0 0 0 0 0,0-1 0 0 0,-1 1 1 0 0,1-1-1 0 0,-1 0 0 0 0,0-1 0 0 0,0 1 0 0 0,0-1 1 0 0,0 0-1 0 0,0 0 0 0 0,-1-1 0 0 0,0 0 0 0 0,0 1 1 0 0,6-10-1 0 0,-9 12-66 0 0,0 0-1 0 0,0 0 1 0 0,-1 0 0 0 0,1 0 0 0 0,0 0-1 0 0,-1 0 1 0 0,1-1 0 0 0,-1 1-1 0 0,0 0 1 0 0,0 0 0 0 0,0 0 0 0 0,0 0-1 0 0,0 0 1 0 0,0-1 0 0 0,0 1 0 0 0,-1 0-1 0 0,1 0 1 0 0,-1 0 0 0 0,0 0 0 0 0,1 0-1 0 0,-1 0 1 0 0,0 0 0 0 0,0 0 0 0 0,-2-2-1 0 0,0-1 9 0 0,-1 1 0 0 0,0 0 1 0 0,0-1-1 0 0,-1 2 0 0 0,1-1 0 0 0,-6-4 0 0 0,8 7-12 0 0,1 1 0 0 0,0-1 0 0 0,0 0 0 0 0,-1 1 0 0 0,1-1 0 0 0,-1 1 0 0 0,1-1 0 0 0,-1 1 0 0 0,1 0 0 0 0,0-1 0 0 0,-1 1 0 0 0,1 0 0 0 0,-1 0 0 0 0,1 0 0 0 0,-1 0 0 0 0,-1 1 0 0 0,-1-1 4 0 0,2 0-6 0 0,0 0 0 0 0,1 0 0 0 0,-1 0 1 0 0,0 0-1 0 0,0 0 0 0 0,0 1 0 0 0,0-1 0 0 0,1 0 0 0 0,-1 1 0 0 0,0 0 1 0 0,0-1-1 0 0,1 1 0 0 0,-1 0 0 0 0,0 0 0 0 0,1 0 0 0 0,-1 0 1 0 0,1 0-1 0 0,-2 2 0 0 0,-2 1 13 0 0,-6 4 20 0 0,0 0 1 0 0,1 1 0 0 0,0 0-1 0 0,1 1 1 0 0,0 0-1 0 0,0 0 1 0 0,1 1-1 0 0,1 0 1 0 0,0 1-1 0 0,0 0 1 0 0,1 0-1 0 0,1 0 1 0 0,0 1 0 0 0,0-1-1 0 0,1 1 1 0 0,1 0-1 0 0,0 1 1 0 0,1-1-1 0 0,1 0 1 0 0,0 1-1 0 0,1 24 1 0 0,1-34 19 0 0,0 1 1 0 0,0 0-1 0 0,0 0 1 0 0,1-1-1 0 0,0 1 1 0 0,-1 0-1 0 0,2-1 1 0 0,-1 0-1 0 0,0 0 1 0 0,1 1-1 0 0,0-1 1 0 0,6 6-1 0 0,-7-8 11 0 0,5-2-6 0 0,-3 0-45 0 0,1-1 0 0 0,-1 1 0 0 0,0-1 0 0 0,1 0 0 0 0,-1 0 0 0 0,0 0 0 0 0,0 0 0 0 0,0-1 0 0 0,0 0 0 0 0,0 0 0 0 0,0 0 0 0 0,0 0 0 0 0,0 0 0 0 0,-1-1 0 0 0,1 0 0 0 0,-1 0 0 0 0,0 0 0 0 0,0 0 0 0 0,0 0 0 0 0,0 0 0 0 0,3-7 0 0 0,-2 1-17 0 0,-1-1-1 0 0,0 1 0 0 0,-1-1 1 0 0,0 1-1 0 0,-1-1 0 0 0,0 0 0 0 0,0 0 1 0 0,-1 1-1 0 0,-1-1 0 0 0,1 0 0 0 0,-1 0 1 0 0,-1 1-1 0 0,0-1 0 0 0,0 0 1 0 0,-1 1-1 0 0,-1 0 0 0 0,1 0 0 0 0,-1 0 1 0 0,-1 0-1 0 0,1 0 0 0 0,-2 1 1 0 0,1 0-1 0 0,-1 0 0 0 0,-11-11 0 0 0,15 17 5 0 0,0 0 0 0 0,0 1 0 0 0,0-1 0 0 0,0 1 0 0 0,0-1 0 0 0,-1 1 0 0 0,1 0 0 0 0,0 0 0 0 0,-1 0 0 0 0,1 0 0 0 0,-1 0 0 0 0,1 1 0 0 0,-1-1 0 0 0,0 1 0 0 0,1-1 0 0 0,-1 1 0 0 0,0 0 0 0 0,1 0 0 0 0,-1 0 0 0 0,1 1 0 0 0,-1-1 0 0 0,0 1 0 0 0,1-1 0 0 0,-1 1 0 0 0,1 0 0 0 0,-1 0 0 0 0,1 0 0 0 0,0 0 0 0 0,-1 0 0 0 0,1 1 0 0 0,0-1-1 0 0,0 1 1 0 0,0-1 0 0 0,0 1 0 0 0,-3 3 0 0 0,1-1 15 0 0,0 1-1 0 0,0-1 1 0 0,0 1-1 0 0,1-1 1 0 0,0 1-1 0 0,0 0 0 0 0,0 1 1 0 0,1-1-1 0 0,0 0 1 0 0,0 1-1 0 0,0-1 1 0 0,0 1-1 0 0,1 0 0 0 0,0-1 1 0 0,0 1-1 0 0,1 0 1 0 0,0 7-1 0 0,0-10-8 0 0,0 1 34 0 0,-1 1 0 0 0,2-1 1 0 0,-1 0-1 0 0,0 0 0 0 0,1 1 0 0 0,0-1 0 0 0,0 0 1 0 0,0 0-1 0 0,1 0 0 0 0,-1 0 0 0 0,1 0 1 0 0,0 0-1 0 0,0 0 0 0 0,0-1 0 0 0,1 1 1 0 0,-1-1-1 0 0,1 1 0 0 0,5 4 0 0 0,-5-6 64 0 0,1-2-121 0 0,0-1 1 0 0,0 1 0 0 0,-1-1-1 0 0,1 0 1 0 0,0 0 0 0 0,-1 0-1 0 0,1-1 1 0 0,-1 1 0 0 0,1-1 0 0 0,-1 0-1 0 0,0 0 1 0 0,0 0 0 0 0,0 0-1 0 0,0-1 1 0 0,0 1 0 0 0,0-1-1 0 0,0 1 1 0 0,-1-1 0 0 0,1 0-1 0 0,-1 0 1 0 0,0-1 0 0 0,0 1 0 0 0,0 0-1 0 0,-1-1 1 0 0,1 1 0 0 0,-1-1-1 0 0,0 1 1 0 0,0-1 0 0 0,0 0-1 0 0,1-7 1 0 0,-2 5-318 0 0,0 0 0 0 0,0 0 0 0 0,-1 0-1 0 0,0 0 1 0 0,0 0 0 0 0,0 0 0 0 0,-1 0 0 0 0,0 0 0 0 0,0 0-1 0 0,-1 1 1 0 0,1-1 0 0 0,-1 1 0 0 0,0 0 0 0 0,-7-9 0 0 0,-4-3-3085 0 0,0 1 1 0 0,-30-24-1 0 0,32 29 1516 0 0,-2 0 27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47 5352 0 0,'-234'15'12329'0'0,"77"-24"-7754"0"0,46-6-3814 0 0,49 5-3082 0 0,-95-3 0 0 0,-31-1-11972 0 0,158 15 12143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3508 0 0,'0'0'10980'0'0,"-3"10"-9980"0"0,-1 7 44 0 0,0 1 0 0 0,2 0 1 0 0,-1 0-1 0 0,2 0 0 0 0,1 27 0 0 0,1 115 4485 0 0,-2-77-3929 0 0,6-56-4606 0 0,-5-27 2749 0 0,1 0-1 0 0,-1 1 1 0 0,0-1-1 0 0,0 0 1 0 0,1 0 0 0 0,-1 1-1 0 0,1-1 1 0 0,-1 0-1 0 0,0 0 1 0 0,1 0-1 0 0,-1 0 1 0 0,0 1-1 0 0,1-1 1 0 0,-1 0 0 0 0,1 0-1 0 0,-1 0 1 0 0,1 0-1 0 0,-1 0 1 0 0,0 0-1 0 0,1 0 1 0 0,-1 0-1 0 0,1 0 1 0 0,-1 0 0 0 0,0 0-1 0 0,1 0 1 0 0,-1-1-1 0 0,1 1 1 0 0,-1 0-1 0 0,0 0 1 0 0,1 0-1 0 0,-1 0 1 0 0,0-1 0 0 0,1 1-1 0 0,-1 0 1 0 0,24-22-10571 0 0,-6 1 8096 0 0,-10 11 3668 0 0,7-6-2782 0 0,-2 0 22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53 3140 0 0,'0'0'7063'0'0,"-9"-2"-6069"0"0,-38-5 809 0 0,0 2 0 0 0,-74 2 0 0 0,-21-1-62 0 0,16-10-2575 0 0,63 6-1948 0 0,0 1-3351 0 0,20 5-592 0 0,39 2 4892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4248 0 0,'0'0'1661'0'0,"6"2"-75"0"0,16 7-41 0 0,-16-6-117 0 0,-6 1-54 0 0,2 9 133 0 0,0-1 0 0 0,-1 1 0 0 0,-1 0 0 0 0,-2 23 0 0 0,-14 59 2472 0 0,9-57-2358 0 0,-3 44-1 0 0,1 174 2052 0 0,9-251-3944 0 0,0-1 0 0 0,1 0 0 0 0,0 0-1 0 0,0 0 1 0 0,0 1 0 0 0,0-1-1 0 0,1 0 1 0 0,3 6 0 0 0,-4-6 136 0 0,1 0-1280 0 0,17-11-10222 0 0,-7 1 9709 0 0,0-1 1 0 0,-1 0 0 0 0,1-1 0 0 0,-1 0 0 0 0,10-10 0 0 0,-5 1 32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5629 0 0,'0'0'10919'0'0,"0"8"-10000"0"0,-7 114 3937 0 0,8 39-1506 0 0,8-37-3689 0 0,-7-46-7961 0 0,-2-77 7873 0 0,0 0 0 0 0,0 0 1 0 0,0 1-1 0 0,-1-1 0 0 0,1 0 1 0 0,1 1-1 0 0,-1-1 0 0 0,0 0 1 0 0,0 1-1 0 0,0-1 0 0 0,1 0 1 0 0,-1 1-1 0 0,1-1 1 0 0,-1 0-1 0 0,1 0 0 0 0,-1 0 1 0 0,1 1-1 0 0,0-1 0 0 0,0 0 1 0 0,-1 0-1 0 0,1 0 0 0 0,0 0 1 0 0,0 0-1 0 0,0 0 0 0 0,0 0 1 0 0,0-1-1 0 0,0 1 1 0 0,0 0-1 0 0,1-1 0 0 0,-1 1 1 0 0,2 0-1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1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22 4912 0 0,'0'0'4209'0'0,"-9"1"-3013"0"0,-39 3 556 0 0,1-2 0 0 0,-52-5 1 0 0,-40-8-1175 0 0,28 2-3554 0 0,6 4-7080 0 0,102 5 8020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3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88 150 2812 0 0,'0'0'5261'0'0,"12"4"-4753"0"0,-8-1 189 0 0,-13-1 3744 0 0,-35 1-4248 0 0,43-3-187 0 0,1 0 0 0 0,0 0 0 0 0,-1 0 0 0 0,1 0 0 0 0,-1 0 0 0 0,1 0 0 0 0,0 0 0 0 0,-1 0 0 0 0,1 0 0 0 0,-1 0 0 0 0,1 0 0 0 0,0 0 0 0 0,-1 0 0 0 0,1 1 0 0 0,-1-1 0 0 0,1 0 0 0 0,0 0 0 0 0,-1 1 0 0 0,1-1 0 0 0,0 0 0 0 0,0 0 0 0 0,-1 1 0 0 0,1-1 0 0 0,0 0 0 0 0,-1 1 0 0 0,1-1 0 0 0,0 0 0 0 0,0 1 0 0 0,0-1 0 0 0,-1 0 0 0 0,1 1 0 0 0,0-1 0 0 0,0 1 0 0 0,0-1 0 0 0,0 0 0 0 0,0 1 1 0 0,0-1-1 0 0,0 1 0 0 0,0-1 0 0 0,0 1 0 0 0,7 19 456 0 0,-4-12-405 0 0,-2-3 2 0 0,1 0-1 0 0,0 0 1 0 0,0 0 0 0 0,1-1-1 0 0,-1 1 1 0 0,1-1-1 0 0,0 0 1 0 0,0 1-1 0 0,1-1 1 0 0,-1-1-1 0 0,1 1 1 0 0,0 0 0 0 0,0-1-1 0 0,6 5 1 0 0,-2-5-2 0 0,1 1 0 0 0,-1-1 0 0 0,0-1 1 0 0,1 1-1 0 0,-1-2 0 0 0,1 1 0 0 0,0-1 1 0 0,0 0-1 0 0,0-1 0 0 0,-1 0 0 0 0,1 0 0 0 0,0-1 1 0 0,0 0-1 0 0,0-1 0 0 0,-1 0 0 0 0,1 0 1 0 0,15-7-1 0 0,-21 8-42 0 0,1 0 0 0 0,0 0 0 0 0,-1-1 0 0 0,0 0 0 0 0,1 1-1 0 0,-1-1 1 0 0,0 0 0 0 0,0-1 0 0 0,0 1 0 0 0,0-1 0 0 0,0 1 0 0 0,0-1 0 0 0,-1 0 0 0 0,1 0 0 0 0,-1 0 0 0 0,0 0 0 0 0,0 0 0 0 0,0-1 0 0 0,2-5-1 0 0,-3 5-15 0 0,-1 0 0 0 0,0 1-1 0 0,0-1 1 0 0,0 0-1 0 0,-1 1 1 0 0,1-1-1 0 0,-1 1 1 0 0,0-1-1 0 0,0 1 1 0 0,0-1-1 0 0,0 1 1 0 0,-1 0-1 0 0,1-1 1 0 0,-1 1 0 0 0,0 0-1 0 0,0 0 1 0 0,0 0-1 0 0,0 0 1 0 0,-5-3-1 0 0,6 3 3 0 0,0 1 0 0 0,-1 0-1 0 0,0 1 1 0 0,0-1 0 0 0,1 0 0 0 0,-1 0-1 0 0,0 1 1 0 0,0-1 0 0 0,0 1 0 0 0,-1 0-1 0 0,1-1 1 0 0,0 1 0 0 0,0 0 0 0 0,-1 0 0 0 0,1 1-1 0 0,-1-1 1 0 0,1 0 0 0 0,0 1 0 0 0,-1-1-1 0 0,0 1 1 0 0,1 0 0 0 0,-3 0 0 0 0,1 0-51 0 0,-2 3 14 0 0,2 0 37 0 0,1-1 0 0 0,0 0 0 0 0,-1 1 0 0 0,1 0 0 0 0,0-1-1 0 0,0 1 1 0 0,1 0 0 0 0,-1 1 0 0 0,0-1 0 0 0,1 0 0 0 0,0 1 0 0 0,0-1-1 0 0,0 1 1 0 0,0 0 0 0 0,1 0 0 0 0,-1 0 0 0 0,1 0 0 0 0,0 0 0 0 0,0 0-1 0 0,1 0 1 0 0,-1 0 0 0 0,1 0 0 0 0,0 0 0 0 0,0 0 0 0 0,0 0 0 0 0,0 0-1 0 0,1 0 1 0 0,0 0 0 0 0,0 0 0 0 0,1 5 0 0 0,1-3 3 0 0,20 49 48 0 0,-21-52-42 0 0,0 0 0 0 0,0 0 0 0 0,0-1 0 0 0,1 1 0 0 0,-1 0 0 0 0,1-1-1 0 0,0 1 1 0 0,0-1 0 0 0,-1 0 0 0 0,1 0 0 0 0,0 0 0 0 0,1-1 0 0 0,-1 1 0 0 0,0-1 0 0 0,7 2 0 0 0,-6-1 32 0 0,-4-3-40 0 0,0 1-1 0 0,1-1 1 0 0,-1 1 0 0 0,0-1-1 0 0,1 1 1 0 0,-1-1-1 0 0,1 1 1 0 0,-1-1 0 0 0,1 1-1 0 0,-1 0 1 0 0,1-1-1 0 0,-1 1 1 0 0,1 0 0 0 0,-1 0-1 0 0,1-1 1 0 0,-1 1-1 0 0,1 0 1 0 0,-1 0 0 0 0,1 0-1 0 0,-1 0 1 0 0,1-1 0 0 0,0 1-1 0 0,-1 0 1 0 0,1 0-1 0 0,-1 0 1 0 0,1 0 0 0 0,-1 0-1 0 0,1 1 1 0 0,0-1-1 0 0,1 0 5 0 0,1 0-1 0 0,-1 0 1 0 0,0 0 0 0 0,0 0-1 0 0,0 0 1 0 0,0 0-1 0 0,0 0 1 0 0,0-1-1 0 0,0 1 1 0 0,0-1 0 0 0,0 0-1 0 0,0 0 1 0 0,0 1-1 0 0,0-1 1 0 0,-1-1-1 0 0,1 1 1 0 0,0 0-1 0 0,0 0 1 0 0,2-3 0 0 0,-1 2-7 0 0,1 0 1 0 0,-1 0 0 0 0,0 0 0 0 0,0 0-1 0 0,0-1 1 0 0,0 1 0 0 0,-1-1 0 0 0,1 0 0 0 0,0 0-1 0 0,-1 0 1 0 0,0 0 0 0 0,0 0 0 0 0,0-1-1 0 0,0 1 1 0 0,-1-1 0 0 0,1 1 0 0 0,-1-1 0 0 0,0 1-1 0 0,0-1 1 0 0,0 0 0 0 0,0 0 0 0 0,-1 1-1 0 0,1-1 1 0 0,-1 0 0 0 0,0 0 0 0 0,0 0 0 0 0,-1 0-1 0 0,1 0 1 0 0,-1 1 0 0 0,0-1 0 0 0,0 0-1 0 0,0 1 1 0 0,0-1 0 0 0,-1 0 0 0 0,-1-3 0 0 0,-10-8-12 0 0,10 14 12 0 0,1-1 0 0 0,-1 0 0 0 0,0 1 0 0 0,0 0 0 0 0,0-1 0 0 0,0 1 1 0 0,0 0-1 0 0,0 0 0 0 0,0 1 0 0 0,0-1 0 0 0,0 1 0 0 0,0-1 1 0 0,0 1-1 0 0,-1 0 0 0 0,1 0 0 0 0,0 1 0 0 0,0-1 0 0 0,-6 2 0 0 0,5-1-3 0 0,-1 1-1 0 0,1 0 0 0 0,-1 0 1 0 0,1 1-1 0 0,0-1 0 0 0,0 1 1 0 0,0-1-1 0 0,0 1 0 0 0,1 1 1 0 0,-1-1-1 0 0,1 0 0 0 0,0 1 1 0 0,-4 5-1 0 0,1 0 17 0 0,1 1 0 0 0,0 0 0 0 0,1 0 1 0 0,0 0-1 0 0,0 0 0 0 0,1 0 0 0 0,1 1 0 0 0,0-1 0 0 0,0 1 0 0 0,1 0 1 0 0,0 0-1 0 0,1-1 0 0 0,0 1 0 0 0,1 0 0 0 0,0 0 0 0 0,1-1 0 0 0,0 1 1 0 0,0 0-1 0 0,1-1 0 0 0,1 0 0 0 0,4 10 0 0 0,-7-19-1 0 0,-1 0-1 0 0,1 0 1 0 0,-1 0-1 0 0,1 0 1 0 0,-1 0-1 0 0,1 0 1 0 0,0-1-1 0 0,-1 1 1 0 0,1 0-1 0 0,0 0 1 0 0,0-1-1 0 0,0 1 1 0 0,-1-1-1 0 0,1 1 1 0 0,0-1-1 0 0,0 1 1 0 0,0-1-1 0 0,0 1 1 0 0,0-1-1 0 0,0 0 1 0 0,0 1-1 0 0,0-1 1 0 0,0 0-1 0 0,0 0 1 0 0,0 0-1 0 0,0 0 1 0 0,0 0-1 0 0,0 0 1 0 0,0 0-1 0 0,2-1 1 0 0,36-12 32 0 0,-31 5-31 0 0,-5 2 1 0 0,3 0-5 0 0,-2 0-1 0 0,1 0 1 0 0,-1 0-1 0 0,0-1 1 0 0,0 1-1 0 0,-1-1 0 0 0,1 0 1 0 0,-2 0-1 0 0,1-1 1 0 0,-1 1-1 0 0,0 0 1 0 0,-1-1-1 0 0,1 1 1 0 0,-1-1-1 0 0,-1 0 0 0 0,0 1 1 0 0,0-1-1 0 0,-1-9 1 0 0,1 12-11 0 0,-1 0-1 0 0,0 0 1 0 0,1 0 0 0 0,-2 0-1 0 0,1 0 1 0 0,0 0 0 0 0,-1 0 0 0 0,0 0-1 0 0,0 0 1 0 0,-1 1 0 0 0,1-1 0 0 0,-1 1-1 0 0,0 0 1 0 0,0 0 0 0 0,0 0 0 0 0,-1 0-1 0 0,1 0 1 0 0,-1 1 0 0 0,0 0 0 0 0,0-1-1 0 0,0 1 1 0 0,-1 1 0 0 0,1-1-1 0 0,-1 1 1 0 0,0 0 0 0 0,-7-3 0 0 0,7 4 6 0 0,0 1 0 0 0,0 0 0 0 0,0 0 0 0 0,0 1 0 0 0,0 0 0 0 0,0 0 0 0 0,0 0 0 0 0,0 0 0 0 0,0 1 0 0 0,0-1 0 0 0,1 1 0 0 0,-1 0 0 0 0,1 1 0 0 0,-1-1 0 0 0,1 1 1 0 0,0 0-1 0 0,0 0 0 0 0,-4 4 0 0 0,-4 3 4 0 0,1 1 1 0 0,0 0-1 0 0,1 0 1 0 0,-13 19 0 0 0,16-20 11 0 0,0 1 0 0 0,0 0 0 0 0,1 1 0 0 0,1 0 0 0 0,-1 0 0 0 0,2 0 1 0 0,0 0-1 0 0,1 1 0 0 0,-4 21 0 0 0,7-31 97 0 0,2 1-107 0 0,7 14 26 0 0,-6-14 0 0 0,3-10 24 0 0,11-11-29 0 0,0-2-1 0 0,-2 0 1 0 0,0 0 0 0 0,-1-1 0 0 0,14-27 0 0 0,-21 34-8 0 0,0-1 0 0 0,-1 0 0 0 0,-1 0 0 0 0,0-1 0 0 0,-1 0-1 0 0,0 1 1 0 0,-1-1 0 0 0,-1 0 0 0 0,-1-1 0 0 0,1-16 0 0 0,-3 29-30 0 0,1-1 0 0 0,0 1 1 0 0,-1 0-1 0 0,1 0 0 0 0,-1 0 0 0 0,0 0 0 0 0,0 0 0 0 0,0 0 1 0 0,-1 0-1 0 0,1 1 0 0 0,-1-1 0 0 0,0 0 0 0 0,1 1 0 0 0,-1-1 0 0 0,0 1 1 0 0,0-1-1 0 0,-1 1 0 0 0,1 0 0 0 0,0 0 0 0 0,-1 0 0 0 0,1 0 1 0 0,-6-2-1 0 0,4 4 5 0 0,1-1 0 0 0,-1 1 0 0 0,1 1 1 0 0,-1-1-1 0 0,0 1 0 0 0,1-1 0 0 0,-1 1 0 0 0,1 0 1 0 0,-1 0-1 0 0,1 0 0 0 0,0 1 0 0 0,0-1 0 0 0,-1 1 1 0 0,1 0-1 0 0,0 0 0 0 0,0 0 0 0 0,1 0 0 0 0,-1 0 1 0 0,0 1-1 0 0,-3 3 0 0 0,-45 55 16 0 0,43-50 0 0 0,1 0 0 0 0,0 1-1 0 0,1 0 1 0 0,1 0 0 0 0,-1 0 0 0 0,2 1 0 0 0,0 0 0 0 0,0 0 0 0 0,2 0 0 0 0,-1 0 0 0 0,1 0-1 0 0,1 15 1 0 0,2-19 89 0 0,10 23 27 0 0,-6-27-125 0 0,-2-3 7 0 0,-2-2-10 0 0,0 1-1 0 0,0 0 1 0 0,0-1 0 0 0,1 1 0 0 0,-1-1 0 0 0,0 1 0 0 0,0-1 0 0 0,0 0 0 0 0,0 1-1 0 0,1-1 1 0 0,-1 0 0 0 0,0 0 0 0 0,0 0 0 0 0,1 0 0 0 0,-1 0 0 0 0,0 0 0 0 0,0 0-1 0 0,0 0 1 0 0,2-1 0 0 0,2 1 63 0 0,3-5-12 0 0,10-9-44 0 0,-1 0 1 0 0,-1-2-1 0 0,0 0 0 0 0,-1-1 1 0 0,0 0-1 0 0,13-23 1 0 0,-19 28-23 0 0,-1-1 1 0 0,-1 0-1 0 0,0 0 1 0 0,-1-1-1 0 0,0 0 1 0 0,-1 0-1 0 0,-1 0 1 0 0,0-1-1 0 0,-1 1 1 0 0,2-29-1 0 0,-5 39 1 0 0,0 0-1 0 0,0 0 0 0 0,-1 0 1 0 0,1 0-1 0 0,-1 0 1 0 0,0 0-1 0 0,0 0 1 0 0,0 1-1 0 0,-1-1 1 0 0,-3-6-1 0 0,4 9 16 0 0,0-1 0 0 0,0 0 0 0 0,0 1 0 0 0,0 0-1 0 0,-1-1 1 0 0,1 1 0 0 0,-1 0 0 0 0,1 0 0 0 0,-1 0 0 0 0,1 0 0 0 0,-1 0 0 0 0,0 0 0 0 0,1 0 0 0 0,-1 0 0 0 0,0 1-1 0 0,0-1 1 0 0,1 1 0 0 0,-1-1 0 0 0,0 1 0 0 0,0 0 0 0 0,0 0 0 0 0,-2 0 0 0 0,-1 4-23 0 0,1 1 30 0 0,0 0 1 0 0,0 0-1 0 0,0 0 0 0 0,0 1 1 0 0,1-1-1 0 0,0 1 1 0 0,0 0-1 0 0,1 0 1 0 0,-1 0-1 0 0,1 0 0 0 0,1 1 1 0 0,-1-1-1 0 0,0 9 1 0 0,1-11-62 0 0,1 1 1 0 0,0-1-1 0 0,1 0 1 0 0,-1 1-1 0 0,1-1 1 0 0,-1 1-1 0 0,1-1 1 0 0,1 0-1 0 0,-1 0 1 0 0,1 1-1 0 0,-1-1 1 0 0,1 0-1 0 0,0 0 1 0 0,4 5-1 0 0,-5-8-60 0 0,1 0-1 0 0,-1 0 1 0 0,0 0-1 0 0,0 0 1 0 0,0 0-1 0 0,0 0 0 0 0,1 0 1 0 0,-1-1-1 0 0,0 1 1 0 0,1-1-1 0 0,-1 1 1 0 0,0-1-1 0 0,1 1 1 0 0,-1-1-1 0 0,1 0 0 0 0,-1 0 1 0 0,1 1-1 0 0,-1-1 1 0 0,0 0-1 0 0,1-1 1 0 0,-1 1-1 0 0,1 0 1 0 0,-1 0-1 0 0,1 0 0 0 0,-1-1 1 0 0,0 1-1 0 0,1-1 1 0 0,-1 1-1 0 0,1-1 1 0 0,0-1-1 0 0,4 0-487 0 0,-1 0-1 0 0,0-1 1 0 0,-1 0-1 0 0,1 0 1 0 0,0 0-1 0 0,5-6 1 0 0,57-62-8445 0 0,-48 51 7196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3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207 283 1904 0 0,'0'0'696'0'0,"3"-3"-85"0"0,14-28 1699 0 0,-16 28-1828 0 0,0-1 12 0 0,-1 0-314 0 0,1 0 1 0 0,-1-1-1 0 0,0 1 0 0 0,0 0 1 0 0,0 0-1 0 0,0-1 1 0 0,-1 1-1 0 0,0 0 1 0 0,0 0-1 0 0,0 0 1 0 0,0 0-1 0 0,-1 0 1 0 0,1 0-1 0 0,-1 0 1 0 0,0 0-1 0 0,0 1 1 0 0,-1-1-1 0 0,-5-6 1 0 0,3 7-67 0 0,-1-1 1 0 0,1 2-1 0 0,-1-1 1 0 0,0 0-1 0 0,-1 1 1 0 0,1 0-1 0 0,0 1 1 0 0,0-1-1 0 0,-1 1 1 0 0,1 1-1 0 0,-1-1 1 0 0,1 1-1 0 0,-1 0 1 0 0,1 0-1 0 0,-8 2 1 0 0,9-1-15 0 0,0 0 0 0 0,0 0 0 0 0,0 0 0 0 0,1 1 0 0 0,-1 0 1 0 0,1 0-1 0 0,-1 0 0 0 0,1 1 0 0 0,0-1 0 0 0,-1 1 0 0 0,1 0 0 0 0,1 0 1 0 0,-1 0-1 0 0,0 1 0 0 0,1-1 0 0 0,0 1 0 0 0,-1 0 0 0 0,2 0 0 0 0,-1 0 1 0 0,0 1-1 0 0,1-1 0 0 0,0 1 0 0 0,0-1 0 0 0,0 1 0 0 0,0-1 0 0 0,1 1 0 0 0,0 0 1 0 0,0 0-1 0 0,0 0 0 0 0,0 9 0 0 0,2-10-21 0 0,-1 0 0 0 0,0 1 0 0 0,1-1 0 0 0,0 0 0 0 0,0 0-1 0 0,0 0 1 0 0,1 0 0 0 0,-1 0 0 0 0,1 0 0 0 0,0 0 0 0 0,0 0 0 0 0,1-1 0 0 0,-1 1 0 0 0,1-1 0 0 0,0 1 0 0 0,-1-1 0 0 0,1 0-1 0 0,1 0 1 0 0,-1 0 0 0 0,0-1 0 0 0,1 1 0 0 0,-1-1 0 0 0,1 0 0 0 0,0 0 0 0 0,0 0 0 0 0,0 0 0 0 0,0-1 0 0 0,0 1-1 0 0,0-1 1 0 0,5 1 0 0 0,-7-2-64 0 0,0 0 0 0 0,-1 1-1 0 0,1-1 1 0 0,0 0 0 0 0,0 0-1 0 0,0 0 1 0 0,0 0 0 0 0,-1 0 0 0 0,1-1-1 0 0,0 1 1 0 0,0 0 0 0 0,0-1-1 0 0,-1 1 1 0 0,1-1 0 0 0,0 0-1 0 0,3-1 1 0 0,1-1 32 0 0,6-1 19 0 0,-1-1 0 0 0,0 0 0 0 0,-1 0 1 0 0,1-1-1 0 0,-1 0 0 0 0,0-1 0 0 0,-1 0 0 0 0,1 0 0 0 0,-1-1 1 0 0,-1-1-1 0 0,0 1 0 0 0,0-1 0 0 0,0-1 0 0 0,-1 1 1 0 0,-1-1-1 0 0,0-1 0 0 0,0 1 0 0 0,-1-1 0 0 0,5-13 0 0 0,-9 22-59 0 0,-1 0 0 0 0,0 0 0 0 0,1 0-1 0 0,-1 0 1 0 0,0-1 0 0 0,0 1-1 0 0,0 0 1 0 0,0 0 0 0 0,0 0 0 0 0,0 0-1 0 0,-1 0 1 0 0,1 0 0 0 0,-1 0 0 0 0,-1-4-1 0 0,0-1 11 0 0,2 1-13 0 0,-1 0 0 0 0,0 0-1 0 0,-1 0 1 0 0,0 1 0 0 0,1-1 0 0 0,-2 0-1 0 0,1 1 1 0 0,-1-1 0 0 0,0 1-1 0 0,0 0 1 0 0,0 0 0 0 0,-1 0-1 0 0,1 0 1 0 0,-1 0 0 0 0,-1 1-1 0 0,1 0 1 0 0,-1 0 0 0 0,1 0 0 0 0,-1 0-1 0 0,0 1 1 0 0,0 0 0 0 0,-1 0-1 0 0,1 0 1 0 0,-1 1 0 0 0,1-1-1 0 0,-1 1 1 0 0,-9-2 0 0 0,10 4-2 0 0,1 0 1 0 0,-1 1-1 0 0,1-1 1 0 0,-1 1-1 0 0,1 0 1 0 0,0 0-1 0 0,-1 0 1 0 0,1 1-1 0 0,0-1 1 0 0,0 1-1 0 0,0 0 1 0 0,0 0-1 0 0,0 0 1 0 0,0 1-1 0 0,1 0 1 0 0,-1-1-1 0 0,1 1 1 0 0,0 0-1 0 0,-1 1 1 0 0,1-1-1 0 0,-3 5 1 0 0,-2 3-5 0 0,1 0 1 0 0,0 1 0 0 0,1 0-1 0 0,0 0 1 0 0,-7 19-1 0 0,8-15 24 0 0,1 1 0 0 0,0 0 0 0 0,2 0-1 0 0,-1 0 1 0 0,2 0 0 0 0,0 0-1 0 0,3 28 1 0 0,-1-35 2 0 0,0-1 0 0 0,1 1 0 0 0,-1-1 0 0 0,2 1 0 0 0,-1-1 0 0 0,2 0 1 0 0,-1 0-1 0 0,1 0 0 0 0,0 0 0 0 0,1-1 0 0 0,0 0 0 0 0,0 0 0 0 0,1 0 0 0 0,0 0 0 0 0,8 6 0 0 0,-12-11-2 0 0,1-1 0 0 0,0 0 0 0 0,0 0 0 0 0,0-1-1 0 0,0 1 1 0 0,0 0 0 0 0,0-1 0 0 0,0 0 0 0 0,0 0 0 0 0,0 0-1 0 0,1 0 1 0 0,-1 0 0 0 0,0-1 0 0 0,1 0 0 0 0,-1 1 0 0 0,1-1 0 0 0,-1 0-1 0 0,4-1 1 0 0,-1 0 10 0 0,-1 0 0 0 0,1-1 1 0 0,0 0-1 0 0,-1 0 0 0 0,1 0 0 0 0,-1-1 0 0 0,0 0 0 0 0,0 0 0 0 0,9-7 0 0 0,-5 3-11 0 0,-1 0 0 0 0,0-1-1 0 0,0 0 1 0 0,-1 0-1 0 0,0-1 1 0 0,-1 0-1 0 0,1 0 1 0 0,-2 0-1 0 0,1-1 1 0 0,-2 0-1 0 0,6-13 1 0 0,-8 15-13 0 0,0 1-1 0 0,-1-1 1 0 0,0 0 0 0 0,0 0-1 0 0,0 0 1 0 0,-1 0 0 0 0,0 0 0 0 0,-1 0-1 0 0,0 0 1 0 0,0 0 0 0 0,-1 0-1 0 0,0 0 1 0 0,0 1 0 0 0,-1-1 0 0 0,-4-9-1 0 0,6 15-5 0 0,1 1-1 0 0,-1-1 1 0 0,0 1-1 0 0,0 0 0 0 0,0-1 1 0 0,-1 1-1 0 0,1 0 1 0 0,0-1-1 0 0,0 1 1 0 0,-1 0-1 0 0,1 0 1 0 0,0 0-1 0 0,-1 0 1 0 0,1 0-1 0 0,-1 0 0 0 0,0 1 1 0 0,1-1-1 0 0,-1 0 1 0 0,0 1-1 0 0,1-1 1 0 0,-1 1-1 0 0,0 0 1 0 0,1 0-1 0 0,-1-1 0 0 0,0 1 1 0 0,0 0-1 0 0,1 0 1 0 0,-1 1-1 0 0,0-1 1 0 0,0 0-1 0 0,1 1 1 0 0,-1-1-1 0 0,0 1 0 0 0,1-1 1 0 0,-1 1-1 0 0,1 0 1 0 0,-1-1-1 0 0,1 1 1 0 0,-1 0-1 0 0,1 0 1 0 0,-3 2-1 0 0,-1 1 5 0 0,0-1-1 0 0,0 1 1 0 0,0 0-1 0 0,0 0 1 0 0,1 0-1 0 0,0 1 1 0 0,0-1 0 0 0,0 1-1 0 0,0 0 1 0 0,-4 9-1 0 0,5-6 28 0 0,1 0 0 0 0,-1 0 0 0 0,2 0 0 0 0,-1 0-1 0 0,1 1 1 0 0,0-1 0 0 0,1 14 0 0 0,0-17-127 0 0,0 0 1 0 0,1 0-1 0 0,0 0 0 0 0,0-1 1 0 0,0 1-1 0 0,0 0 1 0 0,1-1-1 0 0,-1 1 0 0 0,1-1 1 0 0,0 0-1 0 0,1 1 1 0 0,-1-1-1 0 0,1 0 0 0 0,3 4 1 0 0,-4-6-729 0 0,36-8-5809 0 0,7-22 813 0 0,-19 9 2522 0 0,-3 4 1341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4832 0 0,'0'0'13558'0'0,"14"0"-12669"0"0,15 0 123 0 0,63 2 9433 0 0,-63 0-10857 0 0,40 0 770 0 0,0-4 1 0 0,91-12-1 0 0,-57 3-2754 0 0,-98 11 1407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4000 0 0,'0'0'17287'0'0,"7"3"-16554"0"0,24 6 203 0 0,1 0 0 0 0,0-3 1 0 0,0 0-1 0 0,61 1 0 0 0,-10 1-826 0 0,-15 0-1687 0 0,-44-5-3762 0 0,0-2-1 0 0,0 0 1 0 0,44-6 0 0 0,-57 4 3355 0 0,13-1 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16 2772 0 0,'0'0'4911'0'0,"11"2"-4024"0"0,-9 9 6530 0 0,-27 13-7120 0 0,20-22-164 0 0,-1 0-1 0 0,0 0 1 0 0,0 0-1 0 0,1-1 1 0 0,-1 0-1 0 0,0 0 1 0 0,0-1-1 0 0,0 0 1 0 0,0 0-1 0 0,0 0 1 0 0,0-1-1 0 0,-7 0 1 0 0,7 0-84 0 0,-174-13 1363 0 0,12 0-1028 0 0,56 16-295 0 0,-94-3-1002 0 0,171-1-3205 0 0,-60-13 0 0 0,55-1-5103 0 0,38 15 7710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8 131 3724 0 0,'-7'-7'15951'0'0,"477"-90"-12368"0"0,-337 72-2863 0 0,-109 23-532 0 0,-19 3-155 0 0,-4-1-29 0 0,0 0 1 0 0,0 0 0 0 0,0 1-1 0 0,0-1 1 0 0,0 0 0 0 0,0 1-1 0 0,0-1 1 0 0,0 0-1 0 0,0 1 1 0 0,-1-1 0 0 0,1 1-1 0 0,0 0 1 0 0,0-1 0 0 0,0 1-1 0 0,-1 0 1 0 0,1-1-1 0 0,0 1 1 0 0,0 0 0 0 0,-1 0-1 0 0,1-1 1 0 0,-1 1-1 0 0,1 0 1 0 0,-1 0 0 0 0,1 0-1 0 0,-1 0 1 0 0,0 0 0 0 0,1 0-1 0 0,-1 0 1 0 0,0 0-1 0 0,0 0 1 0 0,0 0 0 0 0,1 0-1 0 0,-1 0 1 0 0,0 0-1 0 0,-1 0 1 0 0,1 0 0 0 0,0 0-1 0 0,0 0 1 0 0,0 0 0 0 0,0 0-1 0 0,-1 0 1 0 0,0 1-1 0 0,-11 39 24 0 0,-42 53 100 0 0,-5-3-1 0 0,-70 85 1 0 0,9-14-48 0 0,62-76-1485 0 0,57-84 705 0 0,53-4-17953 0 0,-42 2 16395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5557 0 0,'0'0'18617'0'0,"15"0"-17818"0"0,255-19 4245 0 0,-231 15-4637 0 0,60-2-535 0 0,-41 7-3738 0 0,-52 0 2104 0 0,8 2-2684 0 0,-9-2 765 0 0,5 1-4748 0 0,11 3 4197 0 0,-2 0 1976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4676 0 0,'3'4'1857'0'0,"2"3"-993"0"0,0 0-1 0 0,-1 0 1 0 0,0 1 0 0 0,0-1-1 0 0,0 1 1 0 0,-1 0-1 0 0,0 0 1 0 0,-1 0-1 0 0,0 1 1 0 0,2 14-1 0 0,-3-8-122 0 0,-1 0-1 0 0,0-1 0 0 0,0 1 1 0 0,-2-1-1 0 0,0 1 0 0 0,-4 13 1 0 0,0-5-159 0 0,-1 0 0 0 0,-2-1 0 0 0,0 0 0 0 0,-1 0 0 0 0,-1-1-1 0 0,-1 0 1 0 0,-28 35 0 0 0,31-46-624 0 0,0 0 0 0 0,0 0 0 0 0,-1-1-1 0 0,0 0 1 0 0,-1-1 0 0 0,0 0 0 0 0,-1-1 0 0 0,-18 10-1 0 0,5-14-1391 0 0,20-4 1042 0 0,4 1 208 0 0,-1 0 0 0 0,1 0 0 0 0,-1 0-1 0 0,1-1 1 0 0,-1 1 0 0 0,1-1 0 0 0,-1 1 0 0 0,1-1-1 0 0,0 1 1 0 0,-1-1 0 0 0,1 0 0 0 0,0 0 0 0 0,0 0 0 0 0,-1 1-1 0 0,1-1 1 0 0,0 0 0 0 0,0-1 0 0 0,0 1 0 0 0,0 0-1 0 0,-1-2 1 0 0,0 0-500 0 0,1 2 266 0 0,-1 0 0 0 0,1-1 0 0 0,0 1 0 0 0,0-1 0 0 0,0 1 0 0 0,0-1 0 0 0,0 0-1 0 0,0 1 1 0 0,0-1 0 0 0,0 0 0 0 0,0 0 0 0 0,1 1 0 0 0,-1-1 0 0 0,1 0 0 0 0,0 0-1 0 0,-1 0 1 0 0,1 0 0 0 0,0 0 0 0 0,0 0 0 0 0,0 0 0 0 0,0 0 0 0 0,1 1 0 0 0,-1-1 0 0 0,1-2-1 0 0,20-44-5202 0 0,-18 41 5147 0 0,11-18-1394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4320 0 0,'-12'-9'13090'0'0,"-6"11"-9031"0"0,2 12-5848 0 0,8-1 4480 0 0,6-10-1516 0 0,-1 7-698 0 0,3-10-401 0 0,0 0 0 0 0,0 0 0 0 0,0 0 1 0 0,0 0-1 0 0,1 0 0 0 0,-1 0 0 0 0,0 0 0 0 0,0 0 0 0 0,0 0 1 0 0,0 0-1 0 0,0 0 0 0 0,1 0 0 0 0,-1 0 0 0 0,0 0 0 0 0,0 0 1 0 0,0 0-1 0 0,0 0 0 0 0,0 0 0 0 0,0 0 0 0 0,1 0 0 0 0,-1 0 1 0 0,0 0-1 0 0,0 0 0 0 0,0 0 0 0 0,0 1 0 0 0,0-1 0 0 0,0 0 0 0 0,0 0 1 0 0,0 0-1 0 0,1 0 0 0 0,-1 0 0 0 0,0 0 0 0 0,0 0 0 0 0,0 0 1 0 0,0 1-1 0 0,0-1 0 0 0,0 0 0 0 0,0 0 0 0 0,0 0 0 0 0,0 0 1 0 0,0 0-1 0 0,0 0 0 0 0,0 1 0 0 0,0-1 0 0 0,0 0 0 0 0,0 0 1 0 0,0 0-1 0 0,0 0 0 0 0,0 0 0 0 0,0 0 0 0 0,0 1 0 0 0,0-1 1 0 0,0 0-1 0 0,0 0 0 0 0,0 0 0 0 0,0 0 0 0 0,0 0 0 0 0,0 1 1 0 0,26-26 19 0 0,-20 19 65 0 0,-11 2-64 0 0,2 2-82 0 0,2 1-12 0 0,-1 0 0 0 0,1-1 0 0 0,-1 1 0 0 0,1 0 0 0 0,-1 0 0 0 0,0 0 0 0 0,1 0 0 0 0,-1 0 0 0 0,0 1 0 0 0,0-1 0 0 0,1 0 0 0 0,-5 0 0 0 0,1 5-29 0 0,-18 13 0 0 0,18-13-19 0 0,-5 7 818 0 0,1-1-1311 0 0,64-48-18989 0 0,-35 32 15387 0 0,-2 6 806 0 0,5-4 1300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5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4996 0 0,'-2'8'1828'0'0,"-7"26"-52"0"0,6-26-47 0 0,4-4-138 0 0,4 143 7545 0 0,-10 84-4601 0 0,4-207-4059 0 0,21 415 2685 0 0,-7-293-6927 0 0,-14-124 1030 0 0,1 10-5594 0 0,1-31 8017 0 0,-1 0 1 0 0,0 0-1 0 0,0 0 0 0 0,0 0 1 0 0,1 0-1 0 0,-1 0 0 0 0,1 0 1 0 0,-1-1-1 0 0,1 1 0 0 0,-1 0 1 0 0,1 0-1 0 0,-1 0 0 0 0,1-1 1 0 0,0 1-1 0 0,-1 0 1 0 0,1-1-1 0 0,0 1 0 0 0,0 0 1 0 0,-1-1-1 0 0,1 1 0 0 0,0-1 1 0 0,0 1-1 0 0,0-1 0 0 0,0 0 1 0 0,0 1-1 0 0,1-1 1 0 0,15 5-2066 0 0,-12-4 149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4052 0 0,'0'0'16371'0'0,"15"0"-15823"0"0,63-2 1680 0 0,-59 18-588 0 0,-4-12-1423 0 0,-1 0 1 0 0,0-1 0 0 0,1 0-1 0 0,0-2 1 0 0,0 1-1 0 0,28-3 1 0 0,99-16-334 0 0,-10 0-4574 0 0,-110 15 2514 0 0,-16 2-1060 0 0,7 3-1500 0 0,1 0 617 0 0,-1 9-483 0 0,-11-9 2631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5569 0 0,'1'4'1800'0'0,"1"-1"-1657"0"0,14 28 7300 0 0,-6-20-4046 0 0,-3-7-1899 0 0,2-1-768 0 0,-1-1 0 0 0,1 0 0 0 0,0-1 0 0 0,0 0 0 0 0,10 0 0 0 0,9-3 399 0 0,44-7-1 0 0,-2-1-343 0 0,-52 9-724 0 0,60-4-1897 0 0,-69 5 955 0 0,1 0 0 0 0,-1 1-1 0 0,1 0 1 0 0,-1 0 0 0 0,11 3-1 0 0,-14-1-1009 0 0,1-1-1 0 0,-1 1 1 0 0,0 0 0 0 0,0 1-1 0 0,9 5 1 0 0,19 10-4150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35 3224 0 0,'0'0'7239'0'0,"-5"1"-6618"0"0,-68 2 3391 0 0,68-3-3158 0 0,-1 1-419 0 0,-17 3-52 0 0,17-3 15 0 0,3 0 42 0 0,-12 1 55 0 0,12-1-37 0 0,-18 8 1312 0 0,20-9-1720 0 0,0 1 1 0 0,0 0 0 0 0,1 0 0 0 0,-1 0 0 0 0,1 0-1 0 0,-1-1 1 0 0,0 1 0 0 0,1 0 0 0 0,-1 0 0 0 0,1 0 0 0 0,0 0-1 0 0,-1 1 1 0 0,1-1 0 0 0,0 0 0 0 0,0 0 0 0 0,0 0-1 0 0,0 0 1 0 0,0 0 0 0 0,0 0 0 0 0,0 0 0 0 0,0 0 0 0 0,0 0-1 0 0,0 0 1 0 0,0 1 0 0 0,1-1 0 0 0,-1 0 0 0 0,1 1-1 0 0,1 2 30 0 0,0-1-1 0 0,0 0 1 0 0,0 1-1 0 0,0-1 0 0 0,1 0 1 0 0,0 0-1 0 0,-1 0 1 0 0,5 2-1 0 0,5 5 80 0 0,1 0 0 0 0,0-2 1 0 0,20 11-1 0 0,-7-6-35 0 0,-1-2-15 0 0,0 2 0 0 0,-1 0-1 0 0,0 2 1 0 0,39 32 0 0 0,-58-42-112 0 0,0 0-1 0 0,0 0 1 0 0,0 0 0 0 0,-1 1-1 0 0,1 0 1 0 0,-1 0 0 0 0,-1 0-1 0 0,1 1 1 0 0,-1-1 0 0 0,-1 1-1 0 0,1-1 1 0 0,-1 1 0 0 0,0 0-1 0 0,0 0 1 0 0,-1 0 0 0 0,0 0-1 0 0,0 1 1 0 0,-1-1 0 0 0,0 0-1 0 0,0 0 1 0 0,-1 0 0 0 0,0 1-1 0 0,-3 12 1 0 0,1-7 2 0 0,-1 0 0 0 0,-1 0 0 0 0,0-1 0 0 0,0 1 0 0 0,-1-1 0 0 0,-1 0 0 0 0,0-1 0 0 0,-1 0 0 0 0,0 0 0 0 0,0 0 0 0 0,-1-1 0 0 0,-1-1 1 0 0,0 1-1 0 0,0-2 0 0 0,-1 1 0 0 0,0-1 0 0 0,0-1 0 0 0,-14 7 0 0 0,22-12 40 0 0,2-4-37 0 0,1 0 1 0 0,-1 1-1 0 0,0-1 1 0 0,0 0 0 0 0,0 1-1 0 0,1-1 1 0 0,-1 1 0 0 0,-1-1-1 0 0,1 1 1 0 0,0-1-1 0 0,0 1 1 0 0,-3-2 0 0 0,3 1 5 0 0,0-8-2 0 0,63-213-126 0 0,-54 187 91 0 0,-2 0 0 0 0,-2 0-1 0 0,-1-1 1 0 0,-4-54-1 0 0,0 81 22 0 0,0 0-1 0 0,-1 0 0 0 0,-1 0 0 0 0,0 0 0 0 0,0 0 0 0 0,-1 1 0 0 0,-8-16 0 0 0,9 19 6 0 0,0 1 0 0 0,-1 0 0 0 0,1 0-1 0 0,-1 0 1 0 0,0 0 0 0 0,0 1 0 0 0,-1-1 0 0 0,1 1-1 0 0,-1 0 1 0 0,0 0 0 0 0,0 1 0 0 0,-1 0 0 0 0,-5-4-1 0 0,5 6-61 0 0,-1 1 0 0 0,1-1-1 0 0,0 1 1 0 0,0 0 0 0 0,0 0-1 0 0,0 1 1 0 0,0-1-1 0 0,0 2 1 0 0,0-1 0 0 0,0 0-1 0 0,0 1 1 0 0,0 0 0 0 0,1 1-1 0 0,-1-1 1 0 0,1 1-1 0 0,0 0 1 0 0,-6 4 0 0 0,-2 1-588 0 0,0 1 1 0 0,1 0 0 0 0,-21 20-1 0 0,-8 12-3818 0 0,10-8-3191 0 0,29-26 3019 0 0,6 18 2676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5793 0 0,'68'38'9466'0'0,"-65"-36"-8518"0"0,6 4 186 0 0,-4-4-1136 0 0,-2-1-56 0 0,-1 3-69 0 0,-2-51-16659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64 4452 0 0,'15'-7'2650'0'0,"-9"2"1691"0"0,-3-4-1468 0 0,-17-1-1538 0 0,-30 0-1152 0 0,38 9 228 0 0,-8-2-105 0 0,-111-14 1855 0 0,114 16-2002 0 0,-1 1 0 0 0,1 0 1 0 0,0 1-1 0 0,-1 0 0 0 0,1 1 0 0 0,0 0 0 0 0,0 0 0 0 0,-17 7 0 0 0,27-8-122 0 0,-1 0 1 0 0,1-1-1 0 0,0 1 0 0 0,0 0 1 0 0,-1 0-1 0 0,1 0 1 0 0,0 0-1 0 0,0 0 0 0 0,0 0 1 0 0,0 0-1 0 0,0 0 0 0 0,0 0 1 0 0,0 0-1 0 0,0 1 1 0 0,0-1-1 0 0,1 0 0 0 0,-1 1 1 0 0,0-1-1 0 0,1 1 1 0 0,-1-1-1 0 0,1 0 0 0 0,0 1 1 0 0,-1-1-1 0 0,1 1 0 0 0,0-1 1 0 0,0 1-1 0 0,0-1 1 0 0,0 3-1 0 0,0 0 113 0 0,4 2 17 0 0,-3-4-164 0 0,6 7 103 0 0,-1 0 0 0 0,1 0 0 0 0,14 14-1 0 0,-17-19-57 0 0,-1-1-1 0 0,1 0 0 0 0,0-1 0 0 0,0 1 0 0 0,0-1 1 0 0,0 0-1 0 0,1 1 0 0 0,-1-2 0 0 0,0 1 0 0 0,1-1 1 0 0,-1 1-1 0 0,1-1 0 0 0,0 0 0 0 0,-1-1 1 0 0,7 1-1 0 0,1-2 32 0 0,0 0 0 0 0,1 0 1 0 0,-1-1-1 0 0,0-1 0 0 0,0 0 0 0 0,0-1 1 0 0,-1 0-1 0 0,0-1 0 0 0,21-11 0 0 0,-12 11 226 0 0,9-4 578 0 0,-17 26-589 0 0,-10-15-262 0 0,0 1-1 0 0,0-1 1 0 0,0 1-1 0 0,0 0 1 0 0,-1 0-1 0 0,1 0 1 0 0,-1 0-1 0 0,0 0 1 0 0,2 3-1 0 0,1 17 132 0 0,0 1 0 0 0,-1-1 0 0 0,-1 26 0 0 0,2 19-18 0 0,-2-1-1565 0 0,-3-31-2865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4216 0 0,'0'0'12634'0'0,"12"1"-11938"0"0,84 8 1759 0 0,-58-9-1833 0 0,253 11 1118 0 0,-257-8-8045 0 0,-1-2 0 0 0,53-4 0 0 0,-72 2 5214 0 0,12-3-726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1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5424 0 0,'0'0'3052'0'0,"6"6"-1664"0"0,15 22-84 0 0,-17-23-883 0 0,-1 0-1 0 0,0 0 1 0 0,-1 0-1 0 0,1 1 1 0 0,-1-1-1 0 0,0 1 1 0 0,0 0-1 0 0,-1-1 1 0 0,0 1-1 0 0,1 8 1 0 0,3 9 397 0 0,0-10-303 0 0,-3-5-164 0 0,1-1 1 0 0,0 1 0 0 0,0-1 0 0 0,1 0 0 0 0,0 0 0 0 0,0 0 0 0 0,0 0-1 0 0,7 6 1 0 0,-10-12-293 0 0,0 0-1 0 0,0-1 0 0 0,0 1 0 0 0,0 0 1 0 0,0-1-1 0 0,1 1 0 0 0,-1-1 1 0 0,0 1-1 0 0,0-1 0 0 0,0 0 1 0 0,1 1-1 0 0,-1-1 0 0 0,0 0 1 0 0,0 0-1 0 0,1 0 0 0 0,-1 0 1 0 0,0 0-1 0 0,1 0 0 0 0,-1 0 1 0 0,0-1-1 0 0,0 1 0 0 0,1 0 1 0 0,-1-1-1 0 0,2 0 0 0 0,29-18 478 0 0,59-61 1683 0 0,-89 78-1527 0 0,4 7-461 0 0,-2-2-203 0 0,-1 1 1 0 0,0-1-1 0 0,1 0 1 0 0,-1 1-1 0 0,0 0 1 0 0,-1 0-1 0 0,1 0 1 0 0,-1 0-1 0 0,1 0 1 0 0,-1 1-1 0 0,-1-1 1 0 0,1 1-1 0 0,-1-1 1 0 0,2 10-1 0 0,19 134 710 0 0,-2-9-1305 0 0,0-50-4362 0 0,33-120-13235 0 0,-29 9 15986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4020 0 0,'15'16'4695'0'0,"-14"-12"-4432"0"0,0 0 0 0 0,0-1 0 0 0,0 1-1 0 0,-1 0 1 0 0,1-1 0 0 0,-1 1-1 0 0,0 0 1 0 0,0-1 0 0 0,0 1 0 0 0,0 0-1 0 0,-1 0 1 0 0,0-1 0 0 0,1 1-1 0 0,-1-1 1 0 0,-1 1 0 0 0,1-1 0 0 0,0 1-1 0 0,-1-1 1 0 0,-3 5 0 0 0,-4 8 506 0 0,-1 0-1 0 0,-23 27 1 0 0,-105 112 2651 0 0,74-87-4 0 0,-108 149 0 0 0,171-215-3321 0 0,0 0 1 0 0,1 0-1 0 0,-1 0 0 0 0,0 0 0 0 0,1 0 0 0 0,-1 0 0 0 0,1 1 0 0 0,0-1 0 0 0,0 0 0 0 0,0 0 0 0 0,0 0 0 0 0,0 1 0 0 0,0-1 0 0 0,0 0 0 0 0,1 0 1 0 0,-1 0-1 0 0,1 1 0 0 0,0-1 0 0 0,0 0 0 0 0,1 3 0 0 0,-1-3-141 0 0,0 0 91 0 0,0-1 0 0 0,0 1 0 0 0,0-1 1 0 0,1 1-1 0 0,-1-1 0 0 0,0 0 0 0 0,1 1 0 0 0,-1-1 0 0 0,0 0 0 0 0,1 0 0 0 0,0 0 0 0 0,-1 0 0 0 0,1 0 0 0 0,-1-1 0 0 0,1 1 0 0 0,0 0 0 0 0,0-1 0 0 0,0 1 0 0 0,-1-1 0 0 0,1 0 0 0 0,3 1 1 0 0,45 1 654 0 0,110-14 228 0 0,31-2-1559 0 0,-75 14-10117 0 0,-110 1 6936 0 0,-2-2 379 0 0,36-9-4802 0 0,-36 9 5887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3940 0 0,'0'0'6356'0'0,"11"7"-5024"0"0,33 19-33 0 0,-43-26-1226 0 0,0 1-1 0 0,0 0 0 0 0,-1 0 1 0 0,1-1-1 0 0,0 1 0 0 0,0 0 1 0 0,0-1-1 0 0,0 1 1 0 0,1-1-1 0 0,-1 1 0 0 0,0-1 1 0 0,0 0-1 0 0,0 1 0 0 0,0-1 1 0 0,0 0-1 0 0,1 0 1 0 0,-1 0-1 0 0,0 0 0 0 0,0 0 1 0 0,0 0-1 0 0,0 0 0 0 0,1 0 1 0 0,-1 0-1 0 0,0 0 1 0 0,2-2-1 0 0,7 0 1432 0 0,12 0-334 0 0,0-2 0 0 0,26-6 0 0 0,-9 1-84 0 0,90-7 852 0 0,-79 7-8774 0 0,-21-9-4347 0 0,-15 5 9050 0 0,-1 3 338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5088 0 0,'99'-8'9850'0'0,"3"-10"-4575"0"0,-19 3-2837 0 0,-51 14-1658 0 0,-27 1-509 0 0,0 1-57 0 0,-4-1-197 0 0,0 0 0 0 0,0 0 0 0 0,0 1 0 0 0,0-1 0 0 0,0 0 0 0 0,0 0 0 0 0,0 1 0 0 0,0-1 0 0 0,0 1 1 0 0,-1-1-1 0 0,1 1 0 0 0,0-1 0 0 0,0 1 0 0 0,0-1 0 0 0,0 1 0 0 0,-1 0 0 0 0,1 0 0 0 0,0-1 0 0 0,-1 1 1 0 0,1 0-1 0 0,-1 0 0 0 0,1 0 0 0 0,-1 0 0 0 0,1 0 0 0 0,-1-1 0 0 0,1 1 0 0 0,-1 0 0 0 0,0 0 0 0 0,0 0 0 0 0,1 0 1 0 0,-1 0-1 0 0,0 0 0 0 0,0 2 0 0 0,0 0 87 0 0,-5 2 75 0 0,-30 26-3 0 0,10-10-38 0 0,1 2 0 0 0,1 0 0 0 0,2 1 0 0 0,-36 50 0 0 0,56-72-97 0 0,-1 1-1 0 0,1 0 0 0 0,-1-1 1 0 0,1 1-1 0 0,0 0 0 0 0,0 0 1 0 0,0 0-1 0 0,0-1 0 0 0,1 1 1 0 0,-1 0-1 0 0,1 0 0 0 0,-1 0 1 0 0,1 0-1 0 0,0 0 0 0 0,0 0 1 0 0,1 0-1 0 0,0 4 0 0 0,0-3-1 0 0,1 0-1 0 0,0-1 0 0 0,0 1 0 0 0,0-1 1 0 0,0 1-1 0 0,0-1 0 0 0,1 0 1 0 0,-1 0-1 0 0,1 0 0 0 0,0 0 1 0 0,0 0-1 0 0,0-1 0 0 0,4 3 0 0 0,43 29 272 0 0,-34-24-268 0 0,-1 1 0 0 0,1 0 0 0 0,-2 1 0 0 0,0 1 0 0 0,0 0 0 0 0,15 20 0 0 0,-26-27-89 0 0,2 6 77 0 0,-3-9-14 0 0,-4 9 39 0 0,2 9-66 0 0,-20 43 316 0 0,10-35-49 0 0,1 0 0 0 0,-10 57 0 0 0,19-82-423 0 0,-5-61-15388 0 0,6 30 11221 0 0,8 2 2436 0 0,-1 7-271 0 0,-1-2-108 0 0,0-3 189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74 2548 0 0,'0'0'752'0'0,"1"-5"-10"0"0,4-63 12439 0 0,-11 78-12604 0 0,-16 37 41 0 0,2 1 1 0 0,2 1-1 0 0,2 0 0 0 0,2 2 0 0 0,2-1 0 0 0,3 1 0 0 0,-4 57 0 0 0,6 24 676 0 0,15 222 1 0 0,-8-346-1219 0 0,0 0 0 0 0,1 0 1 0 0,0 0-1 0 0,1 0 0 0 0,0 0 1 0 0,0 0-1 0 0,1 0 0 0 0,0-1 1 0 0,0 1-1 0 0,1-1 0 0 0,0 0 0 0 0,0 0 1 0 0,1 0-1 0 0,5 7 0 0 0,-8-13-59 0 0,0-1 0 0 0,-1 1 0 0 0,1 0 0 0 0,0-1 0 0 0,0 1-1 0 0,0-1 1 0 0,-1 1 0 0 0,1-1 0 0 0,0 0 0 0 0,0 0-1 0 0,0 0 1 0 0,0 0 0 0 0,0 0 0 0 0,0 0 0 0 0,-1 0-1 0 0,1-1 1 0 0,0 1 0 0 0,0-1 0 0 0,2 0 0 0 0,28-13 156 0 0,-29 12-177 0 0,8-5 30 0 0,0-1-1 0 0,-1 0 0 0 0,0 0 0 0 0,-1-1 0 0 0,0 0 1 0 0,0-1-1 0 0,-1 0 0 0 0,0 0 0 0 0,-1-1 0 0 0,0 0 1 0 0,5-13-1 0 0,8-9 40 0 0,-7 13-74 0 0,-2 0 0 0 0,0-2 0 0 0,-1 1 0 0 0,10-31-1 0 0,-20 49-4 0 0,1 1-1 0 0,-1-1 1 0 0,0 0-1 0 0,0 0 1 0 0,0 0-1 0 0,0 0 1 0 0,0 0-1 0 0,0 1 1 0 0,-1-1-1 0 0,0 0 1 0 0,1 0-1 0 0,-1 0 1 0 0,0 1-1 0 0,0-1 1 0 0,0 0-1 0 0,-1 1 1 0 0,1-1-1 0 0,-3-2 1 0 0,-1-1-69 0 0,1 0 0 0 0,-1 0 0 0 0,0 1 0 0 0,-1 0 0 0 0,-11-9-1 0 0,7 9-211 0 0,0 0 0 0 0,0 0-1 0 0,-1 1 1 0 0,1 0-1 0 0,-1 1 1 0 0,0 0 0 0 0,-1 1-1 0 0,1 0 1 0 0,0 0-1 0 0,-1 1 1 0 0,-15 1-1 0 0,-44-6-5825 0 0,63 5 4267 0 0,0-1 0 0 0,0 0 1 0 0,1 0-1 0 0,-1-1 0 0 0,1 0 0 0 0,-13-7 0 0 0,17 8-479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5160 0 0,'0'0'1884'0'0,"3"-2"-110"0"0,22-11 1943 0 0,1 1 0 0 0,40-13-1 0 0,-29 14-2160 0 0,0 1 0 0 0,75-8 0 0 0,-107 18-1466 0 0,0 0 1 0 0,0 0-1 0 0,0 0 1 0 0,0 1-1 0 0,0-1 1 0 0,-1 1-1 0 0,7 2 1 0 0,-10-2-79 0 0,1-1 0 0 0,-1 0 1 0 0,0 1-1 0 0,0-1 1 0 0,1 1-1 0 0,-1-1 1 0 0,0 1-1 0 0,0 0 0 0 0,0 0 1 0 0,1-1-1 0 0,-1 1 1 0 0,0 0-1 0 0,0 0 1 0 0,0 0-1 0 0,-1 0 0 0 0,1 0 1 0 0,0 0-1 0 0,0 1 1 0 0,0-1-1 0 0,-1 0 0 0 0,1 0 1 0 0,-1 1-1 0 0,1-1 1 0 0,-1 0-1 0 0,1 0 1 0 0,-1 3-1 0 0,0 15 72 0 0,0-14 27 0 0,-2 1 83 0 0,-2 8-243 0 0,-5 12 229 0 0,1 1 1 0 0,-7 47-1 0 0,13-64-82 0 0,2 1 0 0 0,0 0 1 0 0,0 0-1 0 0,1-1 1 0 0,0 1-1 0 0,0 0 0 0 0,1-1 1 0 0,1 1-1 0 0,0-1 0 0 0,9 20 1 0 0,-6-19 39 0 0,1 1 1 0 0,0-1-1 0 0,1-1 1 0 0,0 1-1 0 0,1-1 0 0 0,18 16 1 0 0,-7-6 23 0 0,-15-17-158 0 0,0 1-1 0 0,-1 1 1 0 0,0-1-1 0 0,0 0 0 0 0,0 1 1 0 0,0 0-1 0 0,-1 0 1 0 0,0 0-1 0 0,0 1 0 0 0,0-1 1 0 0,-1 1-1 0 0,1-1 1 0 0,-1 1-1 0 0,-1 0 0 0 0,1 0 1 0 0,-1 0-1 0 0,0 0 1 0 0,0 8-1 0 0,-3-9-49 0 0,0 1-1 0 0,0-1 1 0 0,-1 0-1 0 0,0 0 1 0 0,0 0-1 0 0,0-1 1 0 0,-1 1-1 0 0,1-1 1 0 0,-1 0-1 0 0,0 0 1 0 0,0 0-1 0 0,-9 6 1 0 0,5-3-128 0 0,-2 3-463 0 0,-42 31-3512 0 0,15-25-6006 0 0,33-16 7107 0 0,-9-30-6623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4248 0 0,'9'-4'12604'0'0,"-16"12"-12336"0"0,5-5-167 0 0,0-1-1 0 0,0 1 1 0 0,0 0-1 0 0,0 0 1 0 0,0 0-1 0 0,0 1 0 0 0,1-1 1 0 0,-1 0-1 0 0,1 1 1 0 0,0-1-1 0 0,0 1 1 0 0,1-1-1 0 0,-1 1 0 0 0,0 0 1 0 0,1-1-1 0 0,0 7 1 0 0,4 29 1516 0 0,1 0 0 0 0,16 60-1 0 0,-21-96-1512 0 0,0-3-68 0 0,0 0 1 0 0,0 1 0 0 0,0-1 0 0 0,0 1 0 0 0,0-1 0 0 0,0 1 0 0 0,0-1 0 0 0,0 0 0 0 0,0 1 0 0 0,0-1-1 0 0,0 1 1 0 0,0-1 0 0 0,1 1 0 0 0,-1-1 0 0 0,0 0 0 0 0,0 1 0 0 0,0-1 0 0 0,1 1 0 0 0,-1-1 0 0 0,0 0-1 0 0,0 1 1 0 0,1-1 0 0 0,-1 0 0 0 0,0 1 0 0 0,1-1 0 0 0,-1 0 0 0 0,0 0 0 0 0,1 1 0 0 0,-1-1 0 0 0,0 0 0 0 0,1 0-1 0 0,-1 0 1 0 0,0 1 0 0 0,1-1 0 0 0,-1 0 0 0 0,1 0 0 0 0,-1 0 0 0 0,1 0 0 0 0,-1 0 0 0 0,0 0 0 0 0,1 0-1 0 0,-1 0 1 0 0,1 0 0 0 0,-1 0 0 0 0,1 0 0 0 0,-1 0 0 0 0,0 0 0 0 0,1 0 0 0 0,-1 0 0 0 0,1 0 0 0 0,-1-1-1 0 0,0 1 1 0 0,1 0 0 0 0,-1 0 0 0 0,1 0 0 0 0,-1-1 0 0 0,0 1 0 0 0,1 0 0 0 0,-1-1 0 0 0,8-6 22 0 0,-6 5-38 0 0,1-1 0 0 0,-1 1 0 0 0,1-1 0 0 0,-1 0 1 0 0,0 0-1 0 0,0 0 0 0 0,0 0 0 0 0,0 0 0 0 0,-1 0 1 0 0,1 0-1 0 0,1-6 0 0 0,-2 2-154 0 0,0 0 1 0 0,0 1-1 0 0,-1-1 1 0 0,0 0-1 0 0,0 0 0 0 0,0 1 1 0 0,-1-1-1 0 0,0 0 1 0 0,-1 1-1 0 0,1-1 0 0 0,-1 1 1 0 0,-1-1-1 0 0,1 1 0 0 0,-7-11 1 0 0,5 8-1031 0 0,-1 1 0 0 0,-1 0 0 0 0,1 1 1 0 0,-1-1-1 0 0,-8-7 0 0 0,13 14 382 0 0,-1 0 1 0 0,0-1-1 0 0,1 1 0 0 0,-1 0 1 0 0,0 0-1 0 0,0 0 0 0 0,0 0 1 0 0,0 0-1 0 0,0 1 0 0 0,0-1 1 0 0,0 0-1 0 0,0 1 0 0 0,0 0 1 0 0,0-1-1 0 0,-1 1 0 0 0,1 0 1 0 0,-2 0-1 0 0,2 0 554 0 0,-1 0-1937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4236 0 0,'4'-1'1876'0'0,"0"1"-1505"0"0,-1 0 0 0 0,1 1 0 0 0,-1-1 0 0 0,1 0 0 0 0,-1 1 0 0 0,1 0 0 0 0,-1 0 0 0 0,0 0 0 0 0,0 0 0 0 0,1 1-1 0 0,-1-1 1 0 0,0 1 0 0 0,0-1 0 0 0,0 1 0 0 0,0 0 0 0 0,-1 1 0 0 0,1-1 0 0 0,-1 0 0 0 0,1 1 0 0 0,-1-1 0 0 0,0 1 0 0 0,0 0 0 0 0,0 0 0 0 0,0 0 0 0 0,0 0 0 0 0,0 0 0 0 0,1 6 0 0 0,6 12 331 0 0,0 1 0 0 0,-2 0 0 0 0,5 28 1 0 0,-7-28-78 0 0,128 463 6022 0 0,-95-366-4264 0 0,-37-117-689 0 0,13-35-1367 0 0,-2 0 0 0 0,-2-1-1 0 0,11-53 1 0 0,14-49 342 0 0,-25 109-727 0 0,1 0-1 0 0,2 1 1 0 0,0 0-1 0 0,2 1 1 0 0,0 0-1 0 0,2 1 1 0 0,29-32 0 0 0,-20 30-979 0 0,0 1 0 0 0,2 2 0 0 0,35-24 0 0 0,4 1-6190 0 0,-4 4-1480 0 0,63-54 1 0 0,-96 66 6648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105 148 2372 0 0,'0'0'14648'0'0,"3"5"-14173"0"0,8 16 17 0 0,-8-16 780 0 0,-2-2-973 0 0,5 30 841 0 0,1 0-1 0 0,12 31 0 0 0,2 10-742 0 0,-10 0-87 0 0,4 34-214 0 0,-7-64-17 0 0,-3-18 16 0 0,6 24-114 0 0,16 79 39 0 0,-5 69-67 0 0,-20-170 80 0 0,0 0 0 0 0,-2 0-1 0 0,-4 42 1 0 0,-5 10-182 0 0,3-36 181 0 0,2 0-1 0 0,2 0 0 0 0,5 58 0 0 0,3 38-159 0 0,-6-80 17 0 0,-3-10-157 0 0,1 127 68 0 0,1-134 152 0 0,2 87 174 0 0,-7-72-660 0 0,6-58 534 0 0,-5-31 61 0 0,-3-63 1 0 0,13-445 240 0 0,0 408-129 0 0,-1 69-29 0 0,-7-122 0 0 0,-2 146-14 0 0,-9-146-207 0 0,9 131 67 0 0,-1 0 0 0 0,-20-73 1 0 0,1 3 68 0 0,23 88 48 0 0,6-19-38 0 0,-6 46-59 0 0,0 1-2 0 0,7-30-64 0 0,-2 0 119 0 0,-3 34-44 0 0,0 2-33 0 0,0-2 12 0 0,0-14-4 0 0,0 14 1 0 0,0 2 274 0 0,1 12-226 0 0,21 137-87 0 0,-10-70 141 0 0,-5-26-48 0 0,0-1-42 0 0,-4-17-37 0 0,3 105-18 0 0,-13 148 0 0 0,2 62 92 0 0,14 64-106 0 0,-9-388-29 0 0,-8 48-1 0 0,7-70-13 0 0,-6 20-272 0 0,7-23 375 0 0,0 0-1 0 0,0 0 1 0 0,0 0 0 0 0,0 0 0 0 0,0 1-1 0 0,0-1 1 0 0,0 0 0 0 0,0 0 0 0 0,0 0-1 0 0,0 0 1 0 0,0 1 0 0 0,0-1 0 0 0,0 0-1 0 0,0 0 1 0 0,0 0 0 0 0,0 0 0 0 0,0 1-1 0 0,0-1 1 0 0,0 0 0 0 0,0 0 0 0 0,0 0-1 0 0,0 0 1 0 0,0 0 0 0 0,0 1 0 0 0,0-1-1 0 0,0 0 1 0 0,-1 0 0 0 0,1 0 0 0 0,0 0-1 0 0,0 0 1 0 0,0 1 0 0 0,0-1 0 0 0,0 0-1 0 0,0 0 1 0 0,-1 0 0 0 0,1 0 0 0 0,0 0-1 0 0,0 0 1 0 0,0 0 0 0 0,0 0 0 0 0,-1 0-1 0 0,1 0 1 0 0,0 0 0 0 0,0 0 0 0 0,0 0 0 0 0,0 0-1 0 0,-1 0 1 0 0,1 0 0 0 0,0 0 0 0 0,0 0-1 0 0,0 0 1 0 0,0 0 0 0 0,-1 0 0 0 0,1 0-1 0 0,0 0 1 0 0,0 0 0 0 0,0 0 0 0 0,0 0-1 0 0,0 0 1 0 0,-1 0 0 0 0,1 0 0 0 0,0 0-1 0 0,0-1 1 0 0,0 1 0 0 0,0 0 0 0 0,0 0-1 0 0,0 0 1 0 0,-1 0 0 0 0,-3-20-104 0 0,1-44-7 0 0,2 44 82 0 0,-23-205-22 0 0,-2-57 129 0 0,20-426-42 0 0,7 465-152 0 0,2 157 47 0 0,-5 11-61 0 0,0 47 40 0 0,2 9 15 0 0,-1-15-83 0 0,0 16 74 0 0,-2-17-25 0 0,1 11 62 0 0,1-2 2 0 0,-2 1 1 0 0,-11-47-1 0 0,13 69 105 0 0,-1 13-174 0 0,-26 160 207 0 0,-12 344-1 0 0,35-345-95 0 0,-4 278 351 0 0,10-419-362 0 0,1 15 9 0 0,2 20 37 0 0,-4-38-2 0 0,-1-8-5 0 0,-3 67-9 0 0,3-43-19 0 0,-1 0 0 0 0,-3 0 0 0 0,-11 50 0 0 0,6 0 192 0 0,9-88-161 0 0,1 1 21 0 0,0 11 55 0 0,0-11-75 0 0,1 0-78 0 0,2 39-97 0 0,-3-38 97 0 0,1-1 5 0 0,21 84-1792 0 0,-21-84 650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4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18 1604 0 0,'0'0'3861'0'0,"-1"-4"-2830"0"0,3-6 667 0 0,-2 9-1493 0 0,1 1 0 0 0,-1 0-1 0 0,0 0 1 0 0,0-1-1 0 0,1 1 1 0 0,-1 0-1 0 0,0 0 1 0 0,0 0 0 0 0,1 0-1 0 0,-1-1 1 0 0,0 1-1 0 0,1 0 1 0 0,-1 0 0 0 0,0 0-1 0 0,1 0 1 0 0,-1 0-1 0 0,0 0 1 0 0,1 0-1 0 0,-1 0 1 0 0,0 0 0 0 0,1 0-1 0 0,-1 0 1 0 0,0 0-1 0 0,1 0 1 0 0,-1 0 0 0 0,0 0-1 0 0,1 0 1 0 0,-1 1-1 0 0,0-1 1 0 0,1 0-1 0 0,-1 0 1 0 0,0 0 0 0 0,1 1-1 0 0,14 13 4953 0 0,-4 3-6658 0 0,-4-1 2195 0 0,109 251 2945 0 0,-113-260-3550 0 0,-1 0-9 0 0,0-1 0 0 0,1 1 0 0 0,0-1 1 0 0,0 0-1 0 0,8 11 0 0 0,-9-13-12 0 0,0-1 0 0 0,0 1 1 0 0,0 0-1 0 0,-1 0 0 0 0,1 0 1 0 0,-1 0-1 0 0,1 5 0 0 0,8 21 544 0 0,-5-21-520 0 0,-3-5-37 0 0,0 0 0 0 0,0 0 0 0 0,0 0 0 0 0,1 0 0 0 0,-1 0 0 0 0,1-1 0 0 0,0 1 0 0 0,0-1 1 0 0,0 0-1 0 0,1 0 0 0 0,6 4 0 0 0,-8-5 51 0 0,21 8 14 0 0,-18-8-56 0 0,0 0-20 0 0,0-1-1 0 0,-1 1 0 0 0,1-1 1 0 0,0 0-1 0 0,1 0 0 0 0,-1-1 1 0 0,0 1-1 0 0,0-1 0 0 0,0 0 1 0 0,0-1-1 0 0,0 1 0 0 0,0-1 1 0 0,0 0-1 0 0,0 0 0 0 0,8-3 1 0 0,-5 0-7 0 0,1 0 1 0 0,-1 0 0 0 0,0 0-1 0 0,0-1 1 0 0,-1-1 0 0 0,1 1-1 0 0,-1-1 1 0 0,7-8 0 0 0,53-63 113 0 0,-48 53-68 0 0,35-34 0 0 0,-24 31-99 0 0,1 2-1 0 0,1 1 1 0 0,1 2-1 0 0,1 1 1 0 0,68-30-1 0 0,-99 50 58 0 0,9-5 27 0 0,-10 5-162 0 0,-4 2-240 0 0,-232 187 254 0 0,132-111 87 0 0,101-75-4 0 0,-80 61-35 0 0,-168 99-1 0 0,215-145 197 0 0,31-15-135 0 0,3-2-33 0 0,-1 1 0 0 0,0-1-1 0 0,1 1 1 0 0,-1-1 0 0 0,0 0 0 0 0,0 1 0 0 0,1-1 0 0 0,-1 0 0 0 0,0 0 0 0 0,0 1 0 0 0,1-1 0 0 0,-1 0-1 0 0,0 0 1 0 0,0 0 0 0 0,0 0 0 0 0,1 0 0 0 0,-1 0 0 0 0,0 0 0 0 0,0 0 0 0 0,0 0 0 0 0,0 0 0 0 0,1 0-1 0 0,-1-1 1 0 0,0 1 0 0 0,-1-1 0 0 0,-11-14-23 0 0,10 10 34 0 0,1 0 0 0 0,-1 0-1 0 0,1-1 1 0 0,0 1-1 0 0,1-1 1 0 0,-1 1 0 0 0,1-1-1 0 0,0 0 1 0 0,0-9 0 0 0,-4-15-58 0 0,-11-10 52 0 0,-2 2 1 0 0,-33-54-1 0 0,-24-52 14 0 0,30 27-180 0 0,44 114 123 0 0,0 1-1654 0 0,-3-7 4800 0 0,1 5-5961 0 0,2 52-17605 0 0,1-38 18275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5-02T21:33:38.5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9775 10013 977 0,'0'0'307'0,"9"-20"-28"15,-9 20-23-15,2-8-20 0,-2 8-21 0,0 0-10 16,5-12-34-16,-5 12-10 0,3-9-4 16,-3 9-24-16,0 0-10 0,2-13-6 0,-2 13 29 15,0 0-38-15,3-11-14 0,-3 11-1 16,0 0-1-16,0 0-8 0,3-11-15 16,-3 11 11-16,0 0-29 0,0 0 3 0,0 0-6 15,0 0 1-15,4-6-13 0,-4 6-16 16,0 0 16-16,0 0-18 0,0 0 10 0,0 0-15 15,-5 38 15-15,3-24 0 0,1 3-12 0,-2 1 27 16,2 1-33-16,-1 1 18 0,2 1-2 16,2 1-8-16,-4 3 2 0,4 0 4 0,-1 1 19 15,0-1-20-15,2 1 36 0,-1-2-21 16,2 0 11-16,-3-3-23 0,5 1 2 16,-5-3 5-16,2 0 28 0,0-2-17 0,-2-2-18 0,2 2-1 15,-1-6-7-15,-1 0 15 0,1-1 13 16,-2-10-5-16,2 19 13 0,-2-19 18 0,3 13 38 15,-3-13-28-15,3 12 0 16,-3-12-8-16,0 0 13 0,11 6-14 0,-11-6-8 16,14 0-14-16,-14 0 3 0,26-6-3 0,-9 2-7 15,1-2-11-15,6-2 36 0,2 2-59 16,5-4 42-16,3 0-29 0,0 1-18 0,2-1 18 16,14-2 2-16,-8 3-14 0,-3-1-11 0,-2 1 25 15,0 2-9-15,13-7-21 0,-6 4 12 16,-6 2-4-16,0 1 10 0,3 0-29 0,0 0 34 15,0 2-36-15,1-1 0 0,1 3 23 16,-4-4-17-16,4 3 6 0,-4 0 4 0,1-1 2 16,1 2-10-16,-7 0 12 0,2 0-15 0,-3 0-2 15,1 2 0-15,-1-4 7 16,-2 5 11-16,-2-2-32 0,-3 0 40 0,3 2-22 16,0-3-9-16,-3 2 10 0,3 0-11 0,-6 1 42 15,2-1-34-15,0 2 18 0,-1-1-33 16,0-1 20-16,2 1 13 0,5-1-25 0,-6 1 43 15,5 0-44-15,1-1 44 16,2 1-58-16,-2-3 12 0,1 2 46 0,1-1-36 0,-1 0-23 16,7-2 33-16,-7 1-2 0,5 0 21 0,-5-1 37 15,-1 0-63-15,0 1-5 0,1-1-11 16,-3-1-4-16,3 1 14 0,-1 1 32 0,-1 1-29 16,1 0 10-16,-4 1-22 0,3-2 2 15,0 2 5-15,-4 1 12 0,5 0-9 0,-2 1 33 16,0 0-21-16,3 1-15 0,-1-1 8 15,1 0-5-15,-1 1 9 0,-2-1 9 16,3 1-3-16,-1 1-15 0,1-1 25 0,-1 1-2 16,-2-1-23-16,1 2 15 0,-1-3 2 0,-3 1 34 15,1 0-49-15,-4-1 39 0,-1 0-42 16,-2 0-1-16,1 0-1 0,-1-1 15 16,-2 3 13-16,-2-3-15 0,-1 0 26 15,1 0-11-15,-16 0-18 0,27 0 16 0,-14 0-11 16,-13 0-9-16,23-1 9 0,-10 2-3 0,1-2 17 0,-14 1-29 15,29 1 13-15,-16-1-18 16,4 2 18-16,-4-4 1 0,5 4 17 0,-3-2-4 16,2 0-35-16,2 3 24 0,0-1-11 15,3 0 0-15,-4 0 30 0,4 1-29 0,-1 0-6 16,-2-1 23-16,2 0-15 0,-3 1 5 0,-2-2 8 16,2 1-14-16,-5-1 19 0,0-1-18 15,-13 0 15-15,23 1-20 0,-13 1 4 0,-10-2-14 16,15 0 25-16,-15 0-23 0,16-2 28 15,-16 2 28-15,11-1-53 0,-11 1 2 16,11-4 7-16,-11 4 4 0,12-4 2 0,-12 4-3 0,10-5 12 16,-10 5-13-16,9-4-1 15,-9 4 15-15,0 0 0 0,12-4-21 0,-12 4 22 16,0 0-1-16,9-3 0 0,-9 3-21 0,0 0 24 16,0 0-23-16,10-5 15 0,-10 5-3 15,0 0 34-15,5-9-44 0,-5 9 13 0,5-9-26 16,-5 9 11-16,4-16 2 0,-4 5 1 0,1-3 22 15,-1 1-31-15,0-4 3 0,0 0-43 16,2-2-8-16,-4-1-3 0,2 0-10 16,0 1-5-16,0-1-66 0,0 0-37 0,0 1-68 15,2 1-147-15,-2-1 9 0,0-1-147 0,2 2-174 16,0 0 52-16,2 1 99 0,-1-1 18 0,1 0 64 16,0 3 65-16</inkml:trace>
  <inkml:trace contextRef="#ctx0" brushRef="#br0" timeOffset="2093.76">13164 7475 616 0,'19'-1'279'15,"-9"-2"-38"-15,2-1-16 0,-1 2-10 16,1-4-20-16,1 4-31 0,-2-2-3 0,5 0-31 16,1 0 21-16,2 0-17 0,-1-1-22 15,0 2 6-15,2-1-13 0,-2 0-10 0,2 0 2 16,1 1-10-16,0 3-8 0,-2-3-20 0,1 2 0 15,0 2 2-15,1 1-7 16,-1-1 0-16,0 2-23 0,0 3 4 0,3 1 22 16,1 2-34-16,-1 1-8 0,4 5 13 0,0 3 13 15,6 11-36-15,1 2 18 0,-3 2-23 16,-1 5 8-16,-3 3-8 0,0 2 18 0,-2 0-13 16,1 3 13-16,-3 0 13 0,3-2-29 15,-5 0-4-15,4-4 15 0,-3-2-13 0,-4 0 0 16,5-3-8-16,-8-6 31 0,-1-2-26 0,-1-8 14 15,-2 2-27-15,-1-2 27 0,-4 0-14 16,1-4 0-16,-1 0 3 0,-2-3 18 0,-2 2-30 16,0-3 6-16,-2 2-1 0,0-2 4 15,0-11 1-15,-4 21 9 0,0-11-4 16,0-1-13-16,-1 1-8 0,-1-1 20 0,-1 0-17 16,-2 0 25-16,-2 3-5 0,0 0 3 15,-3 2-11-15,1 0-7 0,-5 1-10 0,4 0-16 0,-4 0-5 16,-2 5-8-16,4-4-25 0,-2-1-16 15,1 2-4-15,0 1-37 0,0 1-28 16,-1-1 26-16,0 0-25 0,0 0-27 0,2 5-91 16,2-7-390-16,-2 2 6 0,1-1 138 15,4-4 51-15</inkml:trace>
  <inkml:trace contextRef="#ctx0" brushRef="#br0" timeOffset="23812.27">4350 13046 982 0,'0'0'443'0,"0"0"-43"0,0 0-32 0,0 0 34 16,0 0-67-16,0 0-35 0,27-21-13 16,-18 15-21-16,2 1-3 0,2-2-32 0,3 0-26 15,2 0-11-15,6-1-2 0,1 1-20 0,2 0-4 16,7 0 1-16,-3 1-28 0,-2 2-21 15,3 0 16-15,-3 2-13 0,-3 1-33 0,-2 2 2 16,3 1 2-16,-5 2-7 0,-4 2-48 16,-2 3 27-16,-2 1-7 15,-4 2-2-15,-4 5-11 0,-2-1-3 16,-5-1 19-16,-2 5-47 0,-7 6 13 0,-5-1-7 0,-1 0 43 16,-4 0-41-16,2-1-5 0,-5-1-8 15,2-1-2-15,0-1 15 0,1 1 0 0,-1-3-3 16,4-3-15-16,0-1 16 0,1 0-19 15,5-4-2-15,1 1 5 0,-1-1 21 0,4-3-6 16,-2 0 32-16,3-1-6 0,1-1 18 0,5-6 25 16,-4 10-22-16,4-10-19 0,0 0-1 15,17 11 17-15,-5-10-6 0,5 0-4 16,3 0-10-16,1-2 15 0,3 0-31 0,2 0 15 16,-1-1-17-16,5 2-24 0,-3-1-58 15,0-1-26-15,4 1-43 0,-3 0-118 0,2-1-136 0,12-1-220 0,-12-1-487 0,-2 2 155 16,3-4 68-16,19-6 88 0,-8 2 76 15,5-7 36-15,2-3 97 0,-7-6 67 0</inkml:trace>
  <inkml:trace contextRef="#ctx0" brushRef="#br0" timeOffset="24192.3">5409 12909 1154 0,'-17'13'415'0,"1"2"-24"16,-3-1-17-16,2 2-11 15,-3 6-25-15,-8 8-41 16,-1 4-15-16,1 2-19 0,-2 0-1 0,5 3-37 0,0 1 26 0,3-3-49 16,3 5 3-16,4-7 2 15,6-3-7-15,1 0-16 0,4 0-18 0,4-6 29 16,4-1-42-16,2-2 4 0,7-6-6 0,4-6-8 16,2-4 5-16,5-7 6 0,7-5-24 15,6-5-2-15,12-10 0 0,3-4-10 0,9-8-26 16,-5-4-25-16,-2-5-1 0,-15 8-17 15,-2-5 2-15,-4 2 16 0,-7 0-8 0,-6-2-21 16,-8 4-46-16,-8 6 24 0,-4 0-47 0,-6-2-18 16,-5-1-25-16,-3 2 33 15,-5 4-30-15,0 4-1 0,-4 2-13 16,3 6 1-16,0 7 33 0,-2 4 12 0,-1 3-4 16,-1 5 2-16,-1 3 3 0,-5 5 9 15,5-1-42-15,-4 5-9 0,4 0-48 0,0 0-20 16,3 0-34-16,4-2-107 0,2-1-116 15,2-4-81-15,4 1-443 0,3-4 28 0,3-3 92 16,4-5 87-16,-4 10 75 0,4-10 94 0,0 0 43 16</inkml:trace>
  <inkml:trace contextRef="#ctx0" brushRef="#br0" timeOffset="24676.23">6364 13050 1799 0,'0'0'571'0,"0"0"-6"0,0 0-42 16,0 15-27-16,0-15-9 0,0 0-70 15,2 13 15-15,-2-13-37 0,0 0 19 0,0 0-50 16,3 10-14-16,-3-10-96 0,12 1 30 16,-12-1-23-16,24 0-28 0,-9-2-44 15,6 0-32-15,1 0-157 0,5-1 0 16,4 1 0-16,2-1 0 0,5 1 0 16,2-2 0-16,0 1 0 0,-6 2-98 0,0 0-130 15,-1-1-94-15,-8 2-251 0,6 0-518 0,0-2 90 16,1 2 64-16,0-1 121 15,-1-1 63-15,3-2 88 0,2 1 45 0,2-6 121 16,1 3 3-16</inkml:trace>
  <inkml:trace contextRef="#ctx0" brushRef="#br0" timeOffset="25177.51">7980 12179 1233 0,'0'0'474'0,"0"0"-3"0,0 0-44 15,0 0-22-15,0 0-1 0,7 26-74 16,-7-26-28-16,-5 30-23 0,0-11-5 0,1 2-20 16,-2 4 7-16,2 0-31 0,-1 3-25 15,2 1-13-15,0 4-64 0,1 2 15 0,2 2-84 16,2 0-85-16,1 1-158 0,2 12-305 0,5-3-473 15,2-9 86-15,4 2 121 0,6-4 31 16,-1-9 87-16,0-8 43 0,3-4 69 16</inkml:trace>
  <inkml:trace contextRef="#ctx0" brushRef="#br0" timeOffset="25358.33">8240 12716 1446 0,'0'0'484'0,"0"0"-16"0,-21 11-61 0,8-4-26 0,-2-1-22 15,-5 4-68-15,-4-1-32 16,-6 1-31-16,-1 0-31 0,-7 1-23 0,-12 3-77 16,-2-1-20-16,-3 3-77 0,-1-5-90 0,0 2-250 15,0 10-64-15,1-13-369 0,2 0 30 16,14-1 50-16,6-1 124 0,6 0-7 16,4 2 121-16</inkml:trace>
  <inkml:trace contextRef="#ctx0" brushRef="#br0" timeOffset="25660.77">7607 13150 1407 0,'7'9'438'0,"-1"-2"-21"0,-1 4-25 16,-1-3-21-16,1 3 5 0,-1-3-22 0,2 0-19 15,-1 2-36-15,2-2 9 0,-1 0-19 16,1 0-36-16,2-1 11 0,2-3-26 0,0 1-44 15,1-1 16-15,4 1-20 0,-1-2 12 0,3 0-31 16,2 0 21-16,-3 1-43 0,1 1-42 16,-2-1 19-16,1 3-34 15,-5 1 5-15,2 3 6 0,-5 3-19 16,-2 1-35-16,-4 1-21 0,-2 2-20 0,-1 0-37 16,-2 5-45-16,-6 0-21 0,0-1-66 0,-5-2-10 15,-1-1-121-15,-4-4-125 0,-1-2-146 16,-2-2-469-16,1-7 144 0,2-1 56 15,-2-5 113-15,-1-2 79 0,1-5 87 0,-1-3 56 0,0-2 6 16</inkml:trace>
  <inkml:trace contextRef="#ctx0" brushRef="#br0" timeOffset="25875.21">7478 13250 1873 0,'24'-7'632'0,"-1"2"-79"0,-3-1-7 0,1 2-63 0,2-2-71 0,1-1-17 16,2 0-34-16,1-1-47 0,4-3 1 0,0 0-64 15,2-1-23-15,2 0-59 0,12-5-39 0,-3 1-68 16,-4 3-14-16,-8 2-42 0,2 1-6 16,-3 1-113-16,-6 2-76 0,1 0-137 15,1 10-206-15,-2-8-451 0,2 1 110 0,1 0 116 16,5 3 65-16,1-1 47 0,8 4 67 16,23 0 25-16,-3 2 97 0</inkml:trace>
  <inkml:trace contextRef="#ctx0" brushRef="#br0" timeOffset="26843.35">8475 12669 1343 0,'0'0'418'0,"0"0"-40"0,0 0-12 0,0 0-48 0,0 0-1 15,0 0 1-15,4 45-47 0,-4-27-2 16,3 1 2-16,-2 5-18 0,2 4-20 0,1 4 3 15,0 4-26-15,2-2 15 0,6 12 5 0,-3 1-25 16,4-4 25-16,0-5-53 0,-2-8 59 16,1-1 4-16,0-3 16 0,1-2-33 15,-2-7 7-15,3-3-30 0,1-6-11 0,0-5-22 16,1-4-39-16,3-5-74 0,4-5-54 16,1-8 0-16,7-10 0 0,-4-5 0 0,0 0 0 15,-5-5 0-15,-2-1 0 0,0 2 0 0,-6 7 0 0,-2 4 0 0,-4 3 0 16,0 1 0-16,-1 2 0 0,-1 0 0 0,-2 3-180 15,1 2-158-15,0 0-30 0,-2-1-83 0,0 2-140 16,5 2-39-16,-6 1-347 0,-1 2 122 16,-1 10 51-16,5-14 62 0,-5 14 76 0,8-5 85 15,-8 5 36-15</inkml:trace>
  <inkml:trace contextRef="#ctx0" brushRef="#br0" timeOffset="27099.18">9127 13043 1425 0,'5'17'617'0,"1"2"-18"15,-4-1-28-15,3-1-69 0,-2 1 2 0,-2 1-77 16,2 3-43-16,-2 3-56 0,1 1-26 16,-1 1-26-16,-1 2-14 0,2 0-45 0,-2 0-2 15,-2-1-15-15,2 0-44 0,0 0-38 0,-1-3 12 16,1-3-38-16,0-2-66 0,0-1-39 15,0-4-51-15,-2-1-43 0,2-1-42 0,0-4-71 16,0-9-90-16,2 14-207 0,-2-14-353 16,0 0-21-16,11 7 18 15,-11-7 162-15,17-2 17 0,-17 2 85 0,30-6 46 16,-11-4 53-16</inkml:trace>
  <inkml:trace contextRef="#ctx0" brushRef="#br0" timeOffset="28176.11">9866 13050 1180 0,'-5'9'517'16,"5"-9"-34"-16,0 0-4 0,0 0-26 0,0 0-48 15,0 0-19-15,0 0 1 0,0 0-42 0,0 0 6 16,0 0-16-16,33-2-20 0,-33 2 23 16,23-6-31-16,-11 5-10 15,5-3-59-15,3-1 13 0,-2 3-29 0,6 1-24 16,3-3-19-16,1 3-21 0,4 0-55 16,0-2-16-16,2 2-74 0,1-2-39 0,5 1-61 15,-2-2-49-15,0 0-79 0,-2 1-64 0,2-5-92 16,-3 1-215-16,3-2-179 0,-1-1-218 15,11-6 159-15,2 2 43 0,0-1 115 16,-1-4 55-16,0-1 78 0,-1 0 29 0,-3-3 51 16</inkml:trace>
  <inkml:trace contextRef="#ctx0" brushRef="#br0" timeOffset="28375.19">11285 12510 1405 0,'14'5'535'16,"-14"-5"-72"-16,8 17-15 0,-6-5-36 0,1 6-33 15,-2 3-13-15,1 4 3 0,-1 5-52 0,-1-1-20 16,3 7-44-16,-6-1-7 0,3 0-21 16,0 0-17-16,-1-5-55 0,1-1-63 0,0 0-34 15,1-3-76-15,-1-4-70 0,0-4-110 16,3-1-242-16,-1-6-511 0,1-1 50 16,7-6 181-16,-10-4-5 0,20 0 72 0,-6-7 48 15,4-6 70-15</inkml:trace>
  <inkml:trace contextRef="#ctx0" brushRef="#br0" timeOffset="28572.65">11652 12525 1336 0,'3'-4'494'0,"-3"4"-62"0,0 0-15 0,0 0-27 16,0 0 19-16,0 0-86 0,-32 4-39 16,13 1-21-16,-8 2-9 0,-9 0-14 0,-18 3-50 15,-5-2-29-15,-6 2 29 0,-2-4-83 0,-5 3-20 16,3-3-64-16,1 1-28 0,0 1-56 15,4 1-98-15,4 3-102 0,5 6-192 0,5-3-443 16,12-2 82-16,10 0 89 0,9 2 121 16,5-1-13-16,8 1 88 15</inkml:trace>
  <inkml:trace contextRef="#ctx0" brushRef="#br0" timeOffset="28764.99">11485 12891 1466 0,'13'5'492'0,"-3"-3"-60"16,-10-2-30-16,3 10-31 0,-3-10 34 0,0 0-78 16,-31 16-45-16,11-11-21 0,-7 0-41 0,-7 1 18 15,-4 0-69-15,-4-2-36 16,-1-1-51-16,-1 1-10 0,-11 3-88 16,10-2-73-16,7 1-113 0,4 2-164 0,6-2-297 15,4 2-172-15,8-2 70 0,8-1 117 0,6-1 44 0,2-4 49 0,0 0 40 0</inkml:trace>
  <inkml:trace contextRef="#ctx0" brushRef="#br0" timeOffset="28978.11">11669 12967 1412 0,'15'10'494'0,"-6"2"-43"16,-2-1 7-16,-2 4-71 0,-4 0 2 15,2 3-33-15,-3 1-47 0,-2 3-27 0,0 3-11 16,-1 1-40-16,1-1-27 15,-2 1-35-15,-2 2-15 16,2-3 2-16,0 2-70 0,0-2-40 0,0 0-47 0,-1-5-48 16,1-1-38-16,2-1-57 0,0-3-83 0,-1-5-114 15,3-10-158-15,2 12-356 0,-2-12 72 16,0 0 76-16,16 1 106 0,-16-1 53 0,30-12 69 16,-11 2 39-16</inkml:trace>
  <inkml:trace contextRef="#ctx0" brushRef="#br0" timeOffset="29431.45">12540 12662 1425 0,'0'0'553'0,"0"0"-26"16,0 0-43-16,0 0-18 0,0 0-18 15,25 15-74-15,-25-15-36 0,27 2-41 0,-14-1-24 16,5-1-42-16,3-1-24 0,5 0-58 16,1-3-50-16,0 1-96 0,4-3-29 0,1-1-99 15,2 0-85-15,-5 2-133 0,0-3-95 0,-4 3-158 16,-2 0-192-1,-2 0 32-15,-2 4 111 16,-1 0 54-16,-3 1 100 0,-4 2 2 0</inkml:trace>
  <inkml:trace contextRef="#ctx0" brushRef="#br0" timeOffset="29613.66">12755 12875 1466 0,'0'0'507'0,"0"0"-13"0,0 0-66 15,21 13-60-15,-21-13-30 0,15-1-23 0,-15 1-23 16,27-4-49-16,-13 0-44 0,4 0-50 0,2 1-93 16,3-4-66-1,1 0-98-15,11-21-127 0,-7 25-175 0,1-3-370 16,-2-3 14-16,7 2 73 0,-1 0 104 0,6-1 39 16,-3 1 71-16</inkml:trace>
  <inkml:trace contextRef="#ctx0" brushRef="#br0" timeOffset="29992.91">13821 12550 1064 0,'0'-13'328'0,"-2"0"-18"16,-8 3-34-16,1 1-7 0,-2 2-13 0,-7 0-13 16,-3 3 5-16,-2 2-20 0,-5 5-18 15,-5 5 2-15,3 5-27 0,-8 11 12 0,2 5-3 0,7 7 1 0,5 3 46 0,3 2-52 16,5 2 6-16,9-6-3 15,1-4-52-15,6-2-1 0,2-3-1 0,0 0 51 0,5-3-71 16,2-4 12-16,2-1 1 0,5-5-54 0,-2-5 15 16,6-5-15-16,0-4 10 15,5-3-21-15,4-9 6 0,4-3-5 0,11-10-34 0,-6-2 26 16,-1-5-8-16,-1 1 38 0,-2-3-45 16,-3 0-26-16,-6-1 25 0,-2-2-12 0,-6 8 0 15,-7 3-31-15,-3 4 25 16,-3 2-19-16,-2 1-6 15,-2 5 15-15,-2 0-5 0,-2 2 5 0,-1 1-20 16,-2 4-28-16,-2 1-16 0,0 2 6 0,9 3-75 16,-22 0-33-16,22 0 3 0,-26 5-60 15,13-1-78-15,-5 1-132 0,10 2-183 0,-8 0-328 16,0-2 64-16,3 2 112 0,1-1 49 0,6-1 54 16,-3 2 84-16,9-7 70 15</inkml:trace>
  <inkml:trace contextRef="#ctx0" brushRef="#br0" timeOffset="32715.53">4902 14105 1374 0,'0'0'440'0,"0"0"-30"0,0 0-29 0,-3-9-4 15,3 9-37-15,0 0-23 16,0 0 3-16,0 0-13 0,0 0-4 16,0 0-17-16,0 0-17 0,0 0-46 0,0 0 20 15,0 0-43-15,0 0-24 0,0 0-27 0,0 0-32 16,0 0 16-16,0 0-33 0,0 0-13 16,0 0-5-16,0 0 0 0,0 0-15 0,-6 28-11 15,5-18 13-15,-1 4-31 0,1 1-9 16,-1 4 22-16,1 0-18 0,1 2 16 15,-2 4-16-15,2-1-5 0,2 2-51 0,-1 0-43 16,1-1-47-16,1 0-66 0,-1-7-159 16,7 4-328-16,-3-2-314 0,3 0 89 0,3-2 88 15,-1-3 78-15,3-3 106 0,2-3 35 0,1-3 90 16,1 0-18-16</inkml:trace>
  <inkml:trace contextRef="#ctx0" brushRef="#br0" timeOffset="32944.83">5259 14489 1203 0,'0'0'522'0,"4"8"-13"16,-4-8-56-16,0 0-23 0,0 0 0 16,-18 19-59-16,7-14-23 0,-5 2 1 0,1-1-27 15,-9 1 8-15,-2-3-56 0,-1 3-3 16,0-2-50-16,-4 1-24 0,-5-3-3 16,-4 3-25-16,0-3-36 15,1 3 11-15,-4 0-65 0,2-3-53 0,2 4-34 16,-4-4-107-16,2 4-70 0,2 0-83 0,-1-9-119 15,-8 16-148-15,7-8-396 0,10-1 73 0,3-2 80 16,9 0 79-16,0-1 136 0,6-2-10 16,2 2 50-16,11-2 70 0</inkml:trace>
  <inkml:trace contextRef="#ctx0" brushRef="#br0" timeOffset="33126.94">4520 14821 1766 0,'10'20'599'0,"-2"1"-16"0,1-4-43 0,-2 1-66 0,1 1-42 0,-1-3-42 16,2 3-78-16,-2 0-38 0,0 0-57 0,-1-1-107 0,2 2-87 15,-2-4-97-15,-2-1-95 0,-1 0-97 16,1-1-184-16,0-4-137 0,-1 0-268 16,-3-10 121-16,13 11 109 0,-13-11 26 0,17 1 72 15,-17-1 59-15</inkml:trace>
  <inkml:trace contextRef="#ctx0" brushRef="#br0" timeOffset="33475.5">5009 14814 1095 0,'0'0'435'0,"0"0"-56"16,0 0 2-16,0 0-17 0,0 0-31 0,0 0-39 16,0 0-15-16,-2 26-15 0,2-26-1 0,-11 24-30 15,7-9 3-15,0 0-19 0,-2 2-43 16,3-2 34-16,-1 2-14 0,0-1-7 0,2-1-10 15,1-1-35-15,1 0-3 0,1-3-31 0,2 1-6 16,-3-12-10-16,14 12-15 0,-5-8-5 16,5-4 20-16,-14 0-28 0,38-11 5 0,-14 0-31 15,0-4 9-15,3-6-17 0,-2 2-20 0,-2 0 29 16,-1-1 2-16,-6 3-16 0,0 1 9 16,-6 2 4-16,-3 0-2 15,-4 1-26-15,-3 2 8 0,0 11 33 16,-9-19-15-16,-2 11-54 0,-3 1 18 15,-2-1-41-15,-1 5 8 0,0 0-11 0,-3 0 6 0,2 3-41 16,1 3-13-16,-3-2 2 0,5 2-25 16,-2 1-72-16,2-3-41 0,2 3-139 0,1 7-177 15,5-9-370-15,7-2 118 0,0 0 26 16,0 0 50-16,0 0 114 0,0 0 66 16,0 0 35-16</inkml:trace>
  <inkml:trace contextRef="#ctx0" brushRef="#br0" timeOffset="34064.91">5456 14147 1446 0,'0'0'489'0,"0"0"-47"0,0 0-19 0,0 0-3 15,0 0-49-15,0 0-26 0,0 0 1 16,0 0-24-16,0 0-17 0,15 30 15 0,-11-12-13 16,1 5-25-16,0 7-29 15,2 5-5-15,2 0 1 16,5 10-42-16,0-1-15 0,2-1-10 0,2-4-16 0,-4-7 13 15,0-5-25-15,-1-3 61 0,0-6-67 0,-1-3 26 16,0-4-168-16,3-3-6 0,-2-4 0 16,2-6 0-16,3-3 0 0,1-4 0 0,-2-5 0 15,6-8 0-15,4-11 0 0,-2-2 0 16,-3-2 0-16,0 2 0 0,-4 3 0 0,-5 3 0 16,0 2 0-16,-2-1 0 0,-2 5 0 0,2 0-49 15,-3 2-304-15,-2 4-72 16,-2 0-144-16,19 2-237 0,-19 5-197 0,3 2 97 15,0 2 99-15,-7 6 129 0,12-2 59 16,-12 2 20-16,0 0 59 0,22 9 48 0</inkml:trace>
  <inkml:trace contextRef="#ctx0" brushRef="#br0" timeOffset="34548.08">6069 14574 1200 0,'0'0'527'0,"23"-3"-22"0,-23 3-27 16,20-5-35-16,-8 4-13 0,0-1-38 15,1-2-31-15,0 3-24 0,3-1-22 0,-3 2-15 16,-1-1-37-16,-12 1-35 0,26 0-20 15,-14 2-32-15,-12-2-22 0,18 9-13 0,-13-1-24 16,-1 0-1-16,-4-8 17 0,3 19-34 0,-4-6-27 16,-5 2-3-16,1 0-5 0,-1 2-5 15,0-1-5-15,-3 3-21 0,-2-1 18 0,3 0 6 16,1-3-37-16,-4 2 8 0,2-2 16 16,0-1-24-1,4-1 8-15,-3-3 13 0,2 0 21 0,0 0-19 16,3-1 37-16,3-9 14 0,-6 12 6 0,6-12 0 0,0 0-33 15,0 0 15-15,9 12-82 0,-9-12 0 16,14 2 0-16,-14-2 0 0,23-1 0 16,-8 1 0-16,1-1 0 0,4-2 0 0,-3 2 0 15,4-1 0-15,-1 1 0 0,0-2 0 0,-1 2 0 16,-3 0-111-16,4 1-58 0,-1-3-25 16,-2 3-16-16,2-3-43 0,-2 0-8 15,1 0-72-15,0-4-82 0,-1 1-125 0,0 4-36 16,-1-6-327-16,1 1 48 0,1-2 87 0,3-1 51 15,-1 0 72-15,0-1 64 16,3-2 136-16</inkml:trace>
  <inkml:trace contextRef="#ctx0" brushRef="#br0" timeOffset="35048.06">7296 14394 1164 0,'0'0'566'0,"0"0"-93"16,0 0-14-16,0 0-42 0,0 0-33 0,0 0-28 15,0 0-11-15,0 0-27 0,0 0-42 0,0 0-15 16,42-12-36-16,-26 8-12 16,2-1-32-16,5-2-17 0,1 1-51 0,3-3-57 15,-1 4-12-15,8-4-70 0,-1 0-57 0,1 1-39 16,-2 0-108-16,-5-1-146 0,-3 11-113 15,1-6-358-15,-6 0 48 0,2 1 87 16,-5 2 101-16,1 2 19 0,-3-1 91 0,0 3 12 0</inkml:trace>
  <inkml:trace contextRef="#ctx0" brushRef="#br0" timeOffset="35294.06">7487 14550 1630 0,'-9'8'563'0,"9"-8"8"15,0 0-28-15,0 0-85 0,0 0-38 0,0 0-42 16,0 0-17-16,0 0-46 0,0 0-23 16,30 6-26-16,-30-6 3 0,25-1-51 15,-10-2-11 1,4 2-25-16,1 0-95 0,3 0-36 0,-1 0-36 0,2 0-33 16,1-1-41-16,-2 0-53 0,3-2-60 0,-4 0-79 15,0-2-163-15,2 0-193 0,-2-1-304 16,4 1 71-16,-1-3 149 0,5 0 54 0,1-1 61 15,1-1 8-15,1 0 61 0</inkml:trace>
  <inkml:trace contextRef="#ctx0" brushRef="#br0" timeOffset="38006.3">7905 14470 1087 0,'0'0'407'0,"0"0"-7"15,-17-2-34-15,17 2-28 0,-21 0-29 0,7 0-9 16,-4 0-44-16,-1 2-21 0,-5-1 8 0,0-1-69 15,-6 3-10-15,-1-3-13 0,0 2-15 0,-1 1-5 0,1-1-6 16,-2 0-28-16,2 1 0 0,0-1-22 0,0 1-4 16,1 0 6-16,2 0 8 0,1 0-1 15,4 0-33-15,1-1-5 0,2 1 0 0,4-1 1 16,1 0-14-16,2 0 33 0,-1 0 27 16,14-2 4-16,-20 0-3 0,20 0 1 0,0 0-13 15,0 0 0-15,0 0 13 0,0 0 10 16,0 0 7-16,0 0 9 0,57-15-16 15,-29 12-13-15,11-4 5 0,1 2-25 0,18-7-11 16,3 3 11-16,-2-1-8 0,0-2-3 16,-3 2-17-1,-11 3-3-15,-5 0 0 0,-5 0-6 0,-5 0-14 0,-3 3 15 0,-5 0-13 16,-2 1 5-16,-5 0-23 0,1 1-10 16,-9 1 15-16,-7 1-10 0,0 0 10 0,0 0-20 15,0 0 0-15,0 0 23 0,0 0-26 0,-52 7 18 16,28-5 18-16,-7-1-25 15,-2 1 2-15,-5 2 7 0,-2 0-4 0,1 2-34 0,-2-1-5 16,3 1 26-16,1 0 18 0,3 0-16 0,6-2-12 16,2 1 9-16,5-1-7 15,2-1 34-15,1 1-6 0,5-2 26 0,2 3-6 16,11-5 19-16,-7 4-51 0,7-4 17 16,0 0-5-16,0 0 18 15,34 3-5-15,-11-4 11 0,3-4-16 0,7 4-29 0,-2-4 14 16,7 1 2-16,1-1 0 0,-3 1 41 15,1-2-36-15,-8 0 13 0,-3 3-12 16,-5-1-11-16,0 2-5 0,-2-2-3 0,-4 2 8 16,0 1-3-16,-3-3 37 0,-2 3-55 15,-10 1 49-15,16-4-58 0,-16 4-24 0,0 0 41 16,8-2-2-16,-8 2 12 0,0 0-2 0,0 0-21 16,0 0-15-16,0 0 11 0,0 0-14 15,0 0 34-15,0 0-49 0,-35 8 26 0,35-8 10 16,-11 3-8-16,11-3-2 15,0 0 7-15,-15 3 13 0,15-3-7 0,0 0-24 0,-15 5 39 0,15-5-33 0,-10 1-1 16,10-1 34-16,0 0-25 0,-17 4 14 16,17-4 4-16,-16 1 14 0,16-1-10 0,-18 1-15 15,18-1 8-15,-17 0 5 0,7 1 17 0,10-1-22 16,-17 0 20-16,17 0-23 0,-14-1-2 16,14 1-11-16,-14 1 11 0,14-1 14 0,0 0-22 15,-17-1 36-15,17 1-26 0,-10-2 23 16,10 2-5-16,0 0-43 0,-11-3 30 0,11 3 3 15,0 0-6-15,-10-3 9 0,10 3 12 0,-10-5-5 16,10 5 15 0,0 0-25-16,-14-5-6 0,14 5 4 15,-11-2 1-15,11 2 40 0,0 0-32 0,-15-1-7 0,15 1 7 16,0 0-17-16,-12-4 27 0,12 4-19 16,0 0 35-16,-11-3-54 0,11 3 46 0,0 0-20 15,0 0-13-15,0 0 11 0,0 0 17 0,-13-1 21 16,13 1-29-16,0 0 16 0,0 0-13 15,0 0-10-15,0 0-15 0,0 0 2 0,-13-1 23 16,13 1-28-16,0 0 51 16,0 0-46-16,0 0-13 0,0 0 6 0,0 0 9 15,0 0 14-15,0 0-1 0,0 0 6 0,0 0-3 16,0 0 10-16,0 0-13 16,0 0-22-16,0 0 20 0,0 0-11 15,0 0 21-15,0 0-10 0,0 0 5 0,0 0-12 0,0 0-17 16,0 0 42-16,0 0-5 0,-8-5 0 15,8 5-8-15,0 0 2 0,0 0-10 0,0 0-4 16,0 0 24-16,0 0-24 0,0 0 12 16,0 0-18-16,0 0 33 0,0 0-17 15,0 0 4-15,0 0 13 0,0 0-12 0,0 0-8 16,0 0 18-16,0 0-6 0,0 0-12 16,0 0 13-16,0 0-21 0,0 0 5 0,0 0-2 15,0 0 5-15,0 0 38 0,0 0-25 0,0 0 0 16,0 0-16-16,0 0-7 15,0 0 22-15,0 0-4 0,0 0 33 0,0 0-44 0,0 0-2 0,0 0-6 0,0 0 6 16,0 0 5-16,0 0 0 0,0 0 2 16,0 0-7-16,0 0 26 0,0 0-14 0,0 0-20 15,0 0 23-15,0 0 0 0,0 0 16 16,0 0-42-16,0 0 42 0,0 0-6 0,0 0-17 16,0 0 9-16,0 0-7 0,0 0 3 0,0 0-11 15,0 0 34-15,0 0-16 0,0 0-12 16,0 0 32-16,0 0-35 0,0 0 23 0,0 0-26 15,0 0 24-15,0 0-29 0,0 0 13 16,0 0-21-16,0 0-2 16,0 0 11-16,0 0 14 15,0 0 3-15,0 0-25 0,0 0 35 0,0 0-30 0,0 0-1 16,0 0 22-16,0 0-22 0,0 0 11 0,0 0 8 16,0 0 25-16,0 0-26 0,0 0-7 0,0 0 10 15,0 0 3-15,0 0 10 0,0 0-15 16,0 0 14-16,0 0-34 0,0 0-4 0,0 0 3 15,0 0 23-15,0 0-12 0,-8-5-9 0,8 5 62 16,0 0-56-16,0 0-5 16,0 0 20-16,-7-5-23 0,7 5 28 0,0 0-25 0,0 0-1 15,-15-4 27-15,15 4 4 16,-12-1-12-16,12 1-9 0,-13-2 12 16,13 2-9-16,-15-2-10 0,15 2 18 15,-15-1 24-15,15 1-50 0,-16-2 24 0,6 1 4 16,10 1-17-16,-17-1 18 0,7 0-8 0,10 1-11 15,-18-2 4-15,9 1-6 0,9 1 3 0,-18-2-21 16,18 2-20-16,-16-2 12 16,16 2 45-16,-13-2-101 0,13 2 16 0,-15 0-26 15,15 0-16-15,-14 0-27 0,14 0-39 0,-11-1-59 16,11 1-97-16,0 0-123 0,-15 0-432 16,15 0 99-16,0 0 126 0,0 0 13 0,0 0 158 15,0 0-43-15,0 0 151 0</inkml:trace>
  <inkml:trace contextRef="#ctx0" brushRef="#br0" timeOffset="38415.37">7595 13963 1108 0,'0'0'494'16,"0"0"-64"-16,-12 31 10 0,9-24-35 0,3-7-27 16,-7 20-24-16,3-9-22 0,-1 1-9 0,1 3-18 15,0-1-21-15,0 3 0 16,-2-1-10-16,2-1-18 0,1 3-11 0,-1 5-40 15,-2-1 15-15,3 4-33 0,1 1-3 0,0 0-45 16,1 3-19-16,1-1 3 0,1 1-23 16,2 5 10-16,-2-2-23 0,5-1 0 0,-3-3 10 15,0-2-15-15,-1-2-23 0,1 0-16 16,2-1-61-16,-3-6-38 0,0 1-67 16,1 0-15-16,-3-4-28 0,3-3-65 15,-3 2-73-15,0-14-106 0,-2 15-135 0,2-15-162 16,0 0-224-16,-3 10 96 0,3-10 72 15,0 0 65-15,0 0 71 0,0 0 71 0,0 0 57 0</inkml:trace>
  <inkml:trace contextRef="#ctx0" brushRef="#br0" timeOffset="38848.44">8651 14147 1267 0,'0'0'419'0,"19"1"-12"15,-19-1-36-15,7 9-2 0,-7-9-52 0,6 12 6 16,-5-2-18-16,0 1-3 0,-1 3 2 0,0 1-45 16,0 4-19-16,-1 1 1 0,-2 4-23 15,2 1-19-15,-1 1-7 0,1-1-8 16,2 1-4-16,1 1-42 0,-1-1 5 0,1 0-45 15,-1 0-24-15,2 0-84 0,0 1-49 16,1-1-72-16,3 1-58 0,-2-4-70 0,3-2-84 16,-3-5-159-16,4-2-99 0,2-3-223 15,-1-5-1-15,1-2 109 0,3-3 78 16,-14-1 57-16,34-10 46 0</inkml:trace>
  <inkml:trace contextRef="#ctx0" brushRef="#br0" timeOffset="39030.66">9155 14273 760 0,'0'0'358'0,"0"0"11"16,-13-9-31-16,13 9 20 0,-25-4-25 0,3 3-36 15,0 1-26-15,-10 0-13 0,-4 1-17 16,-28 1-44-16,-1 1-33 0,-3 0-26 0,0-1-25 16,-2 3-49-16,-2-1-80 0,4 3-58 15,3-4-174-15,3 5-103 0,4-3-414 16,14 1 76-16,7 1 70 0,12-2 81 0,-1 1 90 0,8 1-10 0</inkml:trace>
  <inkml:trace contextRef="#ctx0" brushRef="#br0" timeOffset="39260.19">8873 14516 1438 0,'10'11'535'0,"0"-2"-31"0,-6-2-56 0,-1 2-10 16,-3-9-52-16,0 0-40 0,-11 21-18 15,1-14-34-15,-4-1-20 16,-7 1-41-16,-3 0-13 0,-4-2-36 16,-4-1-33-16,-6 1-13 0,-1 0-54 0,-3 0-45 15,0 0-69-15,3 0-80 0,-1-1-108 0,-2 1-207 16,6 2-494-16,7-3 34 0,2 1 186 0,10 2-38 16,0-3 86-16,8 2 81 0,6-1 63 15</inkml:trace>
  <inkml:trace contextRef="#ctx0" brushRef="#br0" timeOffset="39790.86">9094 14557 1300 0,'0'0'453'0,"0"0"-59"16,0 0-28-16,0 0-38 0,0 0 2 16,23 3-15-16,-12-5-26 0,1 0 5 0,3-1-50 15,3 1-24-15,1-1 5 0,2 0-33 16,0 2-3-16,-1 0-4 0,-1 2-29 0,0-1-15 0,-4 1-31 15,1 2 10-15,-3 0-7 0,-3 2-11 0,-1 3-25 0,-4 0-29 16,-5-8 11-16,0 19-28 0,-5-6 20 16,-4-2-15-16,-4 6 0 0,-2-2-13 15,-6 4-8-15,-1-2 19 0,-1 1-42 0,2 1 31 16,-3-1-3-16,3-1-15 0,4-2 1 0,-2 1-4 16,4-1 11-16,-2-3 5 0,4-2 5 0,1 0 13 15,2-2-11-15,1-1 27 16,1-1 6-16,1 2 42 0,7-8-5 0,-6 8-16 15,6-8-28-15,0 0 16 0,0 0-23 16,21 9-14-16,-8-7 21 16,4-2 6-16,3-2-37 0,2 1-10 0,2 0 1 0,1 0 14 15,3-1-20-15,-3 1-38 0,0-1 8 0,-1 1-27 16,2 0-24-16,-6 0-45 0,1-1-12 16,-3 1-46-16,-1 0-21 0,-1-1-68 15,-2-1-119-15,-2-1-150 0,0 3-9 16,-1-5-339-16,3 1 73 0,-4-1 136 0,2 1 6 15,0-4 91-15,0 2 52 0,2-2 56 0</inkml:trace>
  <inkml:trace contextRef="#ctx0" brushRef="#br0" timeOffset="40260.28">10263 14154 1643 0,'0'0'555'0,"0"0"-38"0,0 0-41 15,0 0-63-15,0 0-50 16,0 0-33-16,48 1-25 0,-35-2-16 16,3 0-30-16,2-2-37 0,1 1-43 0,4-2 19 15,-2 0-42-15,5 2-62 0,0-2-40 0,1 0-47 16,0 2-75-16,0-1-63 0,-4 1-150 0,-1 0-277 16,-2 2-405-16,0 2 190 15,0 0 69-15,-2 1 34 0,-4-1 81 0,0 1 36 16,-2 1 159-16</inkml:trace>
  <inkml:trace contextRef="#ctx0" brushRef="#br0" timeOffset="40514.41">10484 14289 1075 0,'-2'12'540'0,"2"-12"-31"0,0 0-25 15,0 0-36-15,7 18-26 0,-7-18-33 0,4 9-33 0,-4-9-46 16,7 6-44-16,-7-6-15 0,9 6-21 15,-9-6-2-15,0 0-44 0,20 0-21 16,-20 0-13-16,18-3-2 0,-18 3-28 0,23-4-12 16,-8 1-29-16,1-1-30 0,2 1-54 0,1 0-21 15,6-1-40-15,2 0-34 0,0 0-51 16,1-1-100-16,1 0-67 0,0-2-191 0,-1 3-328 16,0-3 20-16,2 1 80 0,5 0 13 15,-2-2 94-15,1 2 57 0,0-3 46 16</inkml:trace>
  <inkml:trace contextRef="#ctx0" brushRef="#br0" timeOffset="40942.16">11646 14098 1103 0,'0'0'389'0,"12"-2"-69"15,-12 2-21-15,0 0-35 0,0 0-41 16,0 0 17-16,0 0-38 0,0 0-4 15,0 0 1-15,-35-5-7 0,20 8-10 16,-4 1 48-16,0 5-12 0,-2 0-8 16,1 4-3-16,0 5 8 0,2 4-33 0,2 4 15 15,1 3-31-15,-1 12 31 0,5-3-35 16,6-5-42-16,3 0-6 0,-1-4-3 0,3-1 7 16,3-4 5-16,0 1 30 0,3-6-48 15,3 0 11-15,3-5-32 0,2-5-17 0,5-3-6 0,1-4 6 16,3-2-9-16,7-6 9 0,18-9 10 15,-3-4-18-15,0-3 15 0,-2-3-28 16,-4-4-13-16,-4-1 13 0,-3 2-18 0,-8 3 13 16,-9-1-12-16,2 1 9 0,-6-3-43 15,-6 2 10-15,-4 2 8 16,-2-4-24-16,-6 3 4 0,-7-2-21 0,-2 4-41 0,-4 1 12 16,-2 6 1-16,-3 2 2 15,-1 8-41-15,2 2-4 0,0 6-58 0,-4 3 4 16,-5 5-37-16,2 2-32 0,1 4-75 0,-10 3-123 15,5 9-135-15,7-12-359 0,3-1 54 16,10-2 84-16,1-2 83 0,4 0 60 0,3-2 45 16,3-2 58-16</inkml:trace>
  <inkml:trace contextRef="#ctx0" brushRef="#br0" timeOffset="43497.02">4890 15955 1151 0,'19'-5'479'0,"-1"1"-36"0,-1 0-34 0,0-1-20 16,0 1-53-16,1-1-37 0,0 0 3 15,6-1-71-15,-1 1-29 0,1-2-5 16,0 1-23-16,-4 2 10 0,-2 0-4 0,1 0-24 16,-6 1-36-16,-2 2-10 15,-11 1-15-15,0 0-13 0,18 8 5 0,-18-8-5 0,0 0-8 16,-8 18-31-16,-2-7 24 0,-4-2 5 0,-7 4-42 15,-2 2 1-15,-4 1 7 0,0-1 18 16,0 2-27-16,-1 0 2 0,0-2-3 16,1 0-5-16,3 1-16 0,-3-1 6 0,6-2 15 0,1-2-7 0,6-1 20 15,0-2 15-15,2 1 41 0,2-3 19 0,5 0 1 16,5-6 1-16,-4 11-3 0,4-11-5 16,0 0-12-16,18 15 35 0,-5-14-31 0,2 2-5 15,6-2-12-15,1 2-6 0,2-3 1 0,5 0-32 16,3-1 19-16,0 1-24 0,-1-2 8 15,0 0-33-15,0 2-46 0,-5 0-23 16,-1-3-87-16,0 3-41 0,-2-4-118 0,3 1-115 16,-1-4-280-16,1 1-329 0,-4 0 135 15,2-3 42-15,3 1 101 0,1-5 70 16,2-2 56-16,-2-2 70 16,1 1 47-16</inkml:trace>
  <inkml:trace contextRef="#ctx0" brushRef="#br0" timeOffset="43772.96">5656 15859 1215 0,'6'9'505'15,"0"3"-9"-15,1-1-22 0,1 4-39 0,-2 4-18 16,1-1-25-16,0 4-39 0,2 0 18 0,0-2-56 16,0 5-10-16,1-5-14 0,-1 3-12 15,1-3 18-15,1-3 0 0,-2 0-10 16,-2-6-13-16,0 1 7 0,3-2-66 15,2-5-53-15,-2-4 22 0,-10-1-15 16,26-10-3-16,-9-2-155 0,5-7-11 0,-1-3 0 16,7-13 0-16,0-3 0 0,-1-2 0 15,-1-1 0-15,1-1 0 0,-4 3 0 0,0 0 0 16,-1 3 0-16,-3 7-177 0,-5 8-135 0,-1 3-90 16,-2 0-90-16,-1 8-183 0,-1-1-329 15,-1 4 113-15,2 3 113 0,-10 4 44 0,14-4 81 16,-14 4 36-16,18 6 64 0,-18-6 41 0</inkml:trace>
  <inkml:trace contextRef="#ctx0" brushRef="#br0" timeOffset="43997.17">6319 15961 1574 0,'3'11'586'16,"-3"-11"-46"-16,3 24 3 0,0-8-37 0,1 1 6 15,-3 1-69-15,1 2-20 0,-2 0-42 0,0 0-71 16,1 3-11-16,-1-3 3 0,1 2-56 15,1-2-49-15,-1-1-13 0,1 0-51 16,1-3-74-16,-2 0-64 0,1-3-82 0,-1 0-25 16,0-1-47-16,-1-12-79 0,2 16-72 0,-2-16-197 15,3 13-12-15,-3-13-418 16,6 5 128-16,-6-5 44 16,0 0 68-16,25-2 68 0,-25 2 68 0,28-9 82 0</inkml:trace>
  <inkml:trace contextRef="#ctx0" brushRef="#br0" timeOffset="44361.32">7025 15866 1546 0,'0'0'601'0,"0"0"-40"0,0 0-19 0,13-1-60 0,-13 1-35 16,21-4-47-16,-9 2-21 0,1 0-24 0,1-1-68 15,3 0 7-15,3-1-22 0,-2 0-57 16,6-1-46-16,2 1-95 0,-1 0-20 16,2 1-85-16,-1-1-56 0,-4 3-67 0,-1-5-224 0,-1 3-439 0,0 1-138 15,-1-1 113-15,-1 0 84 0,-3 2 85 16,-2 1 67-16,-13 0 99 0,18 0 5 0,-18 0 141 16</inkml:trace>
  <inkml:trace contextRef="#ctx0" brushRef="#br0" timeOffset="44559.24">7133 15992 1448 0,'0'0'643'0,"0"0"-26"0,9 15-54 15,-9-15-54-15,14 5-7 0,-1-2-67 16,-13-3-15-16,31 0-39 16,-10-2-51-16,5 0-48 0,2-2-54 0,3 1-29 0,7-2-58 15,0-2-67-15,0-1-56 0,-2 3-102 0,-1-2-52 16,-1-3-92-16,-7 3-176 15,5-3-338-15,-8 2-208 0,0-1 90 0,2-1 107 16,-3 1 39-16,0-2 79 0,0-1 62 0,2-1 69 16</inkml:trace>
  <inkml:trace contextRef="#ctx0" brushRef="#br0" timeOffset="44892.27">8001 15566 1579 0,'0'0'576'0,"26"23"-52"0,-21-10-29 0,1 3 6 0,3 7-61 16,-1 0-17-16,2 6-42 15,1 1-12-15,3 1-54 0,2 8-13 0,1-6-23 16,-4-7-5-16,2 2-13 0,-2-4-36 0,-2-6 13 16,2 1-18-16,0-4-38 0,1 1-11 15,-3-6-4-15,3-3-14 0,0-3-37 0,-1-2-116 16,3-5 0-16,-1-5 0 0,5-4 0 0,1-6 0 15,-1-8 0-15,8-11 0 0,-2-2 0 16,-2-6 0-16,0 1 0 0,-3-4 0 16,0-2 0-16,0 1 0 0,2 5 0 0,-5 2 0 0,2 3 0 0,-3 9-70 15,0 5-229-15,0 1-77 0,-3 5-203 0,-1 3-542 16,2 1 148-16,-2 7 98 0,-2 1 87 16,1 2 73-16,-4 4 73 0,-8 1 102 15,0 0-34-15,20 13 91 0</inkml:trace>
  <inkml:trace contextRef="#ctx0" brushRef="#br0" timeOffset="45256.8">8595 15826 1512 0,'20'1'525'0,"0"-1"-36"0,-1-1-41 0,2-2-18 0,-2 2-62 15,2-3-14-15,2 2-4 0,-2 1-55 16,2-2-11-16,-4 2 5 0,-4 1-33 0,1 0-33 15,-16 0-30-15,20 5-5 0,-11 2-39 16,-7 2 12-16,-2-9-18 0,-1 19-35 16,1-19-6-16,-7 24-30 0,0-12 15 0,3 0-23 15,-3 2-5-15,-1 0 23 0,3-2-44 16,-3 1 18-16,2 1 19 0,1 0-14 0,1-3 18 16,3 2 3-16,-1-2-2 0,2 3 12 0,0-14-8 15,5 22-22-15,0-12-6 16,1 1 0-16,1-3 3 0,4 0-3 15,1 0-32-15,3-3-24 0,-2-1 0 0,2-3 0 16,1 0 0-16,1-2-41 0,0 1-59 16,3-2-3-16,-2-1-48 0,-1-1-28 0,-3 2-51 15,0-1-11-15,-2-1-38 0,0 2-79 0,-12 2-77 16,15-4-95-16,-3 3-36 0,-12 1-371 16,0 0 169-16,0 0 54 0,9 10 41 0,-9-10 77 15,3 15 53-15,-3-15 75 0</inkml:trace>
  <inkml:trace contextRef="#ctx0" brushRef="#br0" timeOffset="47256.32">5382 16786 1244 0,'6'-5'399'0,"-6"5"-18"0,0 0-28 16,0 0-45-16,8-7-32 0,-8 7-15 0,0 0-13 15,0 0-7-15,0 0 15 0,0 0 3 16,0 0 30-16,0 0-10 0,0 0-10 0,0 0-6 15,0 0 6-15,0 0-28 0,5 24-24 16,-5-24 11-16,-3 25-36 0,1-8 18 0,1 2-44 16,1 7-40-16,0 0-62 0,0 3-87 15,1-1-93-15,2 6-99 0,-1-5-199 0,0 7-224 16,2-1-301-16,11 8 48 0,0-9 87 0,-1-7 95 16,5-1 67-16,2-3 92 0,0-4 33 15,2 0 33-15</inkml:trace>
  <inkml:trace contextRef="#ctx0" brushRef="#br0" timeOffset="47405">5693 17362 1105 0,'-10'4'466'0,"-3"0"-3"0,-2 0-61 16,-5 1-20-16,-1-1-44 0,-7 1-36 0,0-1-46 16,-1 0-67-16,-2-1-51 0,-9 1-122 0,1-2-137 15,-13 12-234-15,10-13-360 0,4 2 55 16,7-2 30-16,3 0 111 0,0 4-1 15,2-2 54-15</inkml:trace>
  <inkml:trace contextRef="#ctx0" brushRef="#br0" timeOffset="47780.94">5048 17529 1256 0,'32'8'525'0,"-1"0"-18"16,-3 1-49-16,4 0-33 0,-2 0 0 0,0 2-51 15,-6-3-14-15,0-2-37 0,-4 5-29 0,-4-4-43 16,-3 1-38-16,-4 0-11 16,-2 1-38-16,-6 0-3 0,-1-9-15 0,-5 21-39 15,-2-11 3-15,-5-2-25 0,-3 1 2 0,-1-1 0 16,-4 0-8-16,2-1-10 0,1 0-10 16,0 1 16-16,3-2 1 0,0 0-17 15,1 0-15-15,2-1-24 0,0-2 16 0,2 1 18 16,9-4-26-16,-14 7 28 0,14-7-2 15,-11 7 18-15,11-7-24 0,0 0-12 0,0 0 10 16,0 0 0-16,24 16-25 0,-11-14 4 16,3 4 4-16,5-4-24 0,-1 2 0 15,3-1 2-15,1 0-42 0,1-2 1 0,0 0-22 16,3 1-11-16,-3-2-27 0,5-2-60 0,0-2-45 0,-2-1-57 16,4-2-64-16,1-3-200 0,9-9-437 0,-7 5 71 0,6-6 57 15,2-2 179-15,1-4-21 0,-3-1 49 16,2-1 84-1,-3-4 26-15</inkml:trace>
  <inkml:trace contextRef="#ctx0" brushRef="#br0" timeOffset="47993.4">6261 17020 1579 0,'3'22'612'0,"1"2"-19"0,-2 1-19 0,0 0-85 16,1 1-11-16,2 2-58 0,-1-1-33 15,0 6-57-15,2-2-20 16,-1-5-62-16,1 4-102 0,0-6-54 16,1-3-102-16,-1-1-75 0,2-6-168 0,-1-4-251 15,2-3-477-15,1-1 108 0,2-6 88 0,5-6 127 16,6-2 61-16,4-9 26 0,8-8 75 16,2-6 114-16</inkml:trace>
  <inkml:trace contextRef="#ctx0" brushRef="#br0" timeOffset="48129">6691 16930 1318 0,'0'0'412'0,"0"0"20"0,0 0-19 16,0 0-32-16,-40 15-28 0,16-4-46 16,-7 1-7-16,-14 5-52 15,-7-1-20-15,0 0-49 0,-4-1-23 16,-2-2-56-16,-4 0-56 0,1 2-75 0,2-3-95 16,0-1-106-16,2 4-193 0,2-4-364 0,12-3 65 15,10-2 76-15,1 4 57 0,10-1 92 0,7-1 33 16</inkml:trace>
  <inkml:trace contextRef="#ctx0" brushRef="#br0" timeOffset="48357.53">6417 17440 1633 0,'11'7'465'0,"-5"1"-55"0,-6-8-29 15,0 0-22-15,-20 15-34 0,7-12-21 0,-7-1-22 0,-3 2-23 0,-5-3-42 16,-5-1 8-16,-1 0-35 0,-2 1-49 0,1 0 27 15,0-1-45-15,1 1-20 0,-3 3-78 16,4 0-27-16,2 0-88 0,3 0-63 16,3 3-88-16,1-2-215 0,8 3-401 0,5-3 61 15,4 2 100-15,7-7 102 0,0 0 54 16,14 16 66-16,3-10-22 0</inkml:trace>
  <inkml:trace contextRef="#ctx0" brushRef="#br0" timeOffset="48628.77">6643 17385 1180 0,'11'3'537'0,"1"1"-48"16,-3 2-16-16,-2 2-30 0,1 1-31 16,-1 1-38-16,0 3-16 0,-3 3-7 0,-1 0-33 15,-2 4-11-15,1-1-64 16,-1 3 15-16,-1 1-37 0,1-3-9 0,-1 3-43 15,-1 0 0-15,1-3-31 0,0 1-20 0,-1-1-11 16,1-2-38-16,0 0-51 0,0-3-38 16,-2-1-47-16,2-2-45 0,0 0-19 15,-1-2-51-15,1-10-40 0,0 15-70 0,0-15-59 16,0 0-125-16,7 11-92 0,-7-11-287 16,0 0 108-16,22-2 53 0,-22 2 54 0,33-8 77 15,-12 3 33-15,-1 0 64 0</inkml:trace>
  <inkml:trace contextRef="#ctx0" brushRef="#br0" timeOffset="49065.14">7637 17020 744 0,'2'-8'290'0,"-2"8"4"16,0 0-7-16,0 0 28 0,5-8-26 0,-5 8 0 15,0 0 0-15,0 0 6 0,0 0-6 16,0 0-18-16,0 0-17 0,-7 39 17 0,4-24-23 16,3 1-10-16,-2 3 13 0,2 0-21 15,2 2-22-15,-1 4-37 0,1-1 3 0,-1 0-48 16,3 1-34-16,-2-1-43 0,1 0-85 0,-1-5-38 15,0-2-226-15,6-1-250 16,-4-4-372-16,1-3 98 0,2-2 153 16,1 0 49-16,6-6 52 0,-14-1-35 0,31-5 101 0</inkml:trace>
  <inkml:trace contextRef="#ctx0" brushRef="#br0" timeOffset="49246.16">7827 17083 1563 0,'0'0'461'0,"0"0"-21"0,0 0-48 0,0 0-21 15,0 0-35-15,-25 14-34 0,14-7-49 16,-5-3-5-16,-1 1-45 0,-4 0-17 0,-3 1-83 16,1 0-49-16,-5-3-44 0,1 0-141 0,0-3-173 15,-4 9-60-15,3-11-481 0,3 1 159 32,6 0 21-32,1 0 102 0,5-1 23 0,2 0 38 0</inkml:trace>
  <inkml:trace contextRef="#ctx0" brushRef="#br0" timeOffset="49731.02">8204 16752 1167 0,'23'21'530'0,"-20"-11"-29"0,2 3-30 0,0 3-30 16,-2 1-47-16,0 1-38 0,1 5-19 0,0 2-29 15,1-2-63-15,-3 4-32 0,4-2-60 16,1-2-76-16,-1 1-85 0,1-3-153 0,-1-4-300 16,5-4-383-16,-1-2 53 0,3-5 115 15,0-5 77-15,5-4 33 16,1-3 57-16,4-6 51 16</inkml:trace>
  <inkml:trace contextRef="#ctx0" brushRef="#br0" timeOffset="49891.46">8604 16641 1236 0,'-16'0'399'0,"16"0"-2"0,-34 8-29 16,7-2-27-16,-10 2-21 0,-15 2-21 0,-4 3-53 15,-2-2-23-15,0 1-49 0,1 1-41 16,-1 1-84-16,1-2-85 0,0 2-131 16,2 1-217-16,12-4-360 0,8-1 58 0,5 1 76 15,6 0 22-15,7 1 45 16</inkml:trace>
  <inkml:trace contextRef="#ctx0" brushRef="#br0" timeOffset="50079.07">8404 17041 1215 0,'1'11'492'0,"-5"0"-62"0,4-11-28 15,-18 18-26-15,4-11-51 0,-6 3 18 16,-5 0-56-16,-2-2-57 0,-7 3-12 0,-2-1-67 15,-12 4-41-15,6-3-92 0,8 0-69 0,0-2-129 16,0-1-186-16,7-3-304 16,3-1-60-16,6 1 62 0,7-4 64 0,4 0 15 0,7-1 70 0</inkml:trace>
  <inkml:trace contextRef="#ctx0" brushRef="#br0" timeOffset="50461.07">8489 17140 1517 0,'23'5'535'0,"-1"-2"-25"0,1 3-60 15,-5-2-4-15,1 0-73 16,2 1-22 0,-1 0-41-16,-1 2-26 0,-2-3-28 0,0 3-21 0,-1 0-53 0,-5 2-10 15,-1 2-37-15,-2 2-2 0,-3-2-17 16,-4 0-18-16,-1 3-10 0,-3 0-19 0,-4-1 24 15,0 3-14-15,-4-1-33 0,-2 3 16 0,-1-2-24 16,1 0-13-16,-1 0 22 16,4-3-17-16,-2-1 32 0,2-2-24 0,2 2 18 0,0-1 24 15,1-1 9-15,1-2 14 0,4 0 4 16,2-8-17-16,0 16-18 0,0-16-14 0,11 15 22 16,-1-11-14-16,1 2 3 0,6-2-61 15,1-3 10-15,4 3-38 16,3-4-14-16,0 1-20 0,6-2-48 15,3 0-46-15,3-3-26 0,1-2-52 0,1-1-60 0,10-8-103 16,-5-2-205-16,-3-2-343 0,0-3 56 16,-4 0 129-16,0-4 25 0,-3-1 87 0,-1-2 97 15,-2-2 90-15,-9 3-41 0</inkml:trace>
  <inkml:trace contextRef="#ctx0" brushRef="#br0" timeOffset="50625.59">9360 16908 1305 0,'0'0'555'0,"22"-4"-50"16,-8 4-37-16,6-2-48 16,-1 1-62-16,3 1-20 0,1-3-46 0,1 2-16 0,3-1-99 0,3-2-26 0,-2-1-84 15,1 0-124-15,3-6-189 0,18 0-217 16,-22 1-394-16,-4 3 132 0,-5 1 78 0,-2 2 58 16,-4 2 51-16,1-1 57 0</inkml:trace>
  <inkml:trace contextRef="#ctx0" brushRef="#br0" timeOffset="50839.52">9543 17073 1745 0,'0'0'540'16,"2"15"-15"-16,-2-15-44 16,1 11-38-16,-1-11-33 0,0 0-24 0,4 13-45 0,-4-13-9 0,14 4-45 15,-14-4-72-15,16-1-18 0,-16 1-39 16,28-7-52-16,-8 0-55 0,2-1-59 0,1 0-35 15,7-4-98-15,0 1-30 0,4-2-88 0,9-3-81 16,0-2-119-16,8 1-76 0,-16 1-302 16,8-1 57-16,-7 0 73 0,-3 5 75 15,-2-2 51-15,13-3 105 0</inkml:trace>
  <inkml:trace contextRef="#ctx0" brushRef="#br0" timeOffset="51156.95">10432 16747 1005 0,'16'-7'369'0,"-1"0"-31"0,-5 4 59 16,-1-3-111-16,-9 6 4 15,13-4-47-15,-13 4-31 0,0 0-20 0,0 0-7 0,0 0 19 16,0 0-17-16,0 0-10 0,-43 5 38 16,23 5-54-16,-2 6 13 0,-1 3 10 0,-5 15 11 15,4 0-18-15,3 3-11 0,4 5-12 16,5-4 7-16,5-5 10 0,3 1-25 16,3-5-10-16,1-1 2 0,2-3-15 0,1-4-10 15,4-3-6-15,3-6-15 0,4-4 8 0,2-6-23 16,4-5-3-16,5-7-38 0,15-13 36 15,-2-5-16-15,1-3 0 0,0-7 3 0,3-9-8 16,-9 4-33-16,-4 0 15 0,-3 1-35 16,-7-2 10-16,-6 1-16 0,-8 8 23 0,-8 1-35 0,-4 3-14 0,-7 3-17 15,-4 6-13-15,-4 4-10 0,-1 11-28 0,-1 7 15 16,-6 6-49-16,-15 13-36 0,1 3-132 16,1 3-200-16,2 3-513 0,4-1 142 0,4 0 102 15,11-4 59-15,4-5 76 0,5-3 86 16,6-3 29-16,2-4 4 0</inkml:trace>
  <inkml:trace contextRef="#ctx0" brushRef="#br0" timeOffset="63375.19">14909 12500 1044 0,'11'-9'432'0,"2"2"-40"0,-2-2-16 0,1 3 34 15,1-1-116-15,0-1-12 0,4-2-16 16,2-1-15-16,3 1-21 0,-1-1-28 0,1 0-17 16,0-1-6-16,-1 1-8 0,-1 0 11 15,1 3-56-15,-2 0 4 0,-5 4-22 0,3 0-9 16,-2 2 9-16,-1 4-26 0,-1 3 0 0,1 2 0 16,-4 4-21-16,3 7 24 0,-6 1-39 15,3 2-31-15,-4 5 22 0,0 4 3 16,-3 2-4-16,0 3 0 0,-1 0-11 0,-1-1 3 0,-1 0-5 0,0 3 18 15,0-7-38-15,-1 4 10 0,-1 2 5 16,2-1 7-16,-3 0-4 0,2-3-14 0,-1 3-7 16,-2 0 8-16,4 0-21 0,-1 1 31 15,0-2-38-15,-2 0 2 0,3 0 0 0,-2 0 18 16,2 1 25-16,-1-4-27 0,2-1-3 0,-1-1-26 16,2 7 3-16,2-1 59 0,0-1-47 15,-1-2 11-15,1 0-10 0,2-1 2 0,1 0 28 16,0 0-25-16,1-2 28 0,-2-4-36 0,3 5 10 15,-2-1 13-15,2 5-7 0,-4 0-13 16,2 16-1-16,1 0-2 0,-2 3 31 0,0 1-33 16,-2 3 8-16,-1-1-7 0,1 0 14 0,-4 3 23 15,6-3 0-15,-5-1-3 0,-1-9-15 16,0-8-8-16,2 2 16 0,-4 0-29 16,2-2 6-16,-1-1 20 0,1 0-23 0,-2-3 44 15,2-4 0-15,0 0-32 16,-1-1-9-16,1-2 20 0,0-1 16 0,0-1-29 0,1 1 28 15,-1 0-40-15,2-2 38 0,-2-3-18 16,0 2-21-16,1-2-4 0,-2 6 22 0,1-4-10 16,-2-1 8-16,1 3-5 0,1 1 13 0,-3 0-6 15,1 0-15-15,0 6-2 16,-1-3 2-16,-1 5 28 0,-1-1-6 0,0 3-21 0,-1 0-3 16,-4 12-1-16,3-8 7 0,-4 6 13 15,1-9-20-15,-3 7 21 0,2-7-18 16,-2 6 16-16,-2-2 10 0,0-7-26 0,2-4 2 15,-6 10 33-15,4-7-18 0,-4 4 6 0,2-5-26 16,3-5-9-16,0 1 25 0,0-1-1 16,-3 2 13-16,0 10-21 0,-2-8 28 0,-2 7-26 15,4 1-1-15,-2 0 11 0,0 1-3 0,1 1-16 16,1 2 10-16,4 1-3 0,0-1 19 16,-1 1 3-16,4-5-16 0,3-5-8 15,0-1 1-15,3 3 15 0,-1-2 8 0,3 3-3 16,2-6-8-16,0-1-7 0,4 6 61 0,0 0-56 15,1-1 3-15,7 12 4 0,-2-2 8 0,6-2-2 16,-2-1-5-16,8 1-14 0,2 0 24 16,1 0-18-16,3-2-10 0,3 0 20 0,7-2-13 15,-1-1-20-15,1-3 2 0,2-2 6 0,2-3 7 16,-3 0-18-16,1-4 31 0,-2-1 0 16,-1 2-25-16,-3-1-11 0,-7-6 10 0,-4-3-2 15,-2 5 8-15,-2-1 2 0,-3 5 0 0,-2 5 8 16,2 10-16-16,-8-3 3 0,-2-1 13 15,-4 14 7-15,-2-5-12 0,-4 6 7 16,-3-1-2-16,-4 0 15 0,-2-2-13 0,-4 1-7 16,-1-3-3-16,-2-4 39 0,-2-1-21 15,-4-5-18-15,-1-3 15 0,-1-3 8 0,2-7 11 16,1-6-45-16,-12 6 9 0,6-6 25 0,0-4-13 16,0-2-15-16,-14 6 18 0,5-6 33 15,-9 2-51-15,0 1 16 0,0-1 7 0,-2 0-3 16,2-1-5-16,-3 3 14 0,1-1-12 0,0 3 1 15,-1-3 8-15,2 3 7 0,-1 2-5 16,-1-3-23-16,0 1-12 0,1 2-9 0,3 1-7 16,-2-4-8-16,-1 2-17 0,2-2-44 0,-2-2-95 15,-1 2-121-15,4-2-531 0,8-6 122 16,7-2 44-16,8-5 59 0,5 1 71 16,6-2 77-16</inkml:trace>
  <inkml:trace contextRef="#ctx0" brushRef="#br0" timeOffset="-88415.16">20554 4705 1108 0,'-7'7'394'0,"1"1"18"0,6-8-23 0,-4 11 49 15,4-11-41-15,-1 9-6 0,1-9-4 0,0 0-29 16,0 0-17-16,18 10-44 0,-7-8-13 16,2-1-8-16,2-1-28 0,3 0-27 15,4 0 4-15,1 0-10 16,2 2-18-16,2 0-31 0,3 1 19 0,-2 0-32 0,8 5-27 15,-3 1-14-15,2 2 6 0,-2 1-16 16,-2 3-7-16,9 7-21 0,-12 0 3 0,-5-2-5 16,-5 5-19-16,3 11 22 0,-6-3-19 0,-6-3-28 15,-2 2 18-15,-4 5-25 0,-3-1 4 16,0 0 4-16,-4 2-29 0,-3 8 0 16,-7 0 0-16,0-5 0 0,-3-9 0 0,0-6 0 0,-6-3-8 15,-2-7-107-15,-4-3-47 16,0-7-50-16,-5-6-34 0,-6-8-92 15,-13-12-184-15,2-7-561 0,8-3 170 0,8-7 81 16,8-1 66-16,5-5 65 0,4-1 99 0,11 4 70 0,2 3 35 0,3-3 29 16</inkml:trace>
  <inkml:trace contextRef="#ctx0" brushRef="#br0" timeOffset="-88081.68">20577 4546 1213 0,'0'0'512'16,"0"0"-36"-16,0 0-21 0,0 0-32 0,0 0-32 0,0 0-1 0,0 0-12 0,0 0-22 16,0 0-10-16,24-24 17 0,-16 19-12 15,6-5 61-15,0 2-51 0,8-6-39 0,6-3 16 16,13-6-51-16,3-3-39 0,2 3-10 0,6-1-48 15,15-2-49-15,4 1-141 0,5 3 0 16,-12 5 0-16,1 1 0 0,-2 3 0 16,-2 2 0-16,-6 1 0 0,-10 3 0 0,-6 0 0 15,-4 3 0-15,-4 0 0 0,-3 0 0 16,-1 0 0-16,-3 2-169 0,-1-2-157 0,-3 3-75 16,-1-3-139-16,1 1-112 0,-1 0-353 15,0-1 84 1,5-1 125-16,3 0 89 0,-1 0 42 0,4 0 61 0,1 1 87 0,6-1-18 15</inkml:trace>
  <inkml:trace contextRef="#ctx0" brushRef="#br0" timeOffset="-87170.26">21953 5009 1133 0,'0'0'484'0,"3"13"-15"15,1-4-19-15,-4-9-4 0,8 15-14 16,0-8-2-16,-1 4-54 0,4-1 1 0,3-2-52 15,2 0 33-15,8-1-43 0,3-1-5 16,10-2-54-16,5-2-5 16,19-5-62-16,4-3 3 0,4-6 0 0,16-2-28 15,0-4-44-15,-9-3-23 0,-17 2-22 0,-8 0 35 0,-4-1-23 16,-7-2-21-16,-11 1-10 0,-6 1-9 16,-9 3-30-16,-1 0-4 0,-8-1 5 0,-3-1-13 15,-5 2-10-15,-3-3 0 0,-8 2-15 16,-3 4-14-16,-7 3 14 0,-10 5-13 15,2 5 12-15,-11 6-2 0,-12 8 5 0,-3 4 3 16,3 6-13-16,-11 10 12 0,6 2 3 16,14-3 16-16,-5 13 12 0,13-8-27 0,5 4 1 15,6 1-7-15,9 1 36 0,5 1-5 0,8-6 13 16,3-4-19-16,8 2 16 0,11 5-20 0,7-4 7 0,8-3-15 16,6-7 5-16,6-5 10 0,4-8-20 0,-2-7 18 15,-1-6-3-15,15-5-8 16,0-6-25-16,-1-4-15 0,2-4-90 0,-6-1-59 15,-1-1-75-15,-5-2-124 0,-3-1-254 0,-8 0-379 0,-7 4 79 16,-4 4 147-16,12-8 43 16,-6 8 107-16,-2 0 72 0,-3 0 8 0,3 1 107 15</inkml:trace>
  <inkml:trace contextRef="#ctx0" brushRef="#br0" timeOffset="-85547.25">23423 4252 1292 0,'34'4'530'0,"-34"-4"-62"0,13 4-30 16,-13-4-5-16,18 4-8 0,-8-1 10 0,-1 2-49 15,2-1-12-15,-2 1-41 0,1 1-26 0,-10-6-18 16,16 13-25-16,-9-4-34 16,1 1-5-16,-3 2-43 0,2 2-13 0,-3 0-13 15,-2-1-10-15,-1 2-38 0,-1 0-14 16,-3 1 14-16,-2 2-13 16,-2-2-3-16,0 0-8 0,-2 0-20 0,-2-1-5 15,-3 0-5-15,1-2-16 0,-4 0-48 0,1-3-59 16,0-4-90-16,-3-1-56 0,4-3-82 15,-2-5-102-15,0 3-215 0,1-10-397 0,2-5 61 16,5-3 100-16,4-4 98 0,4 2 96 16,2-6 39-16,1-1 64 0,0 1 62 0</inkml:trace>
  <inkml:trace contextRef="#ctx0" brushRef="#br0" timeOffset="-85369.85">23216 4032 1482 0,'0'0'573'15,"0"0"-61"-15,0 0-31 0,0 0-43 0,0 0-59 0,0 0-47 0,33 9-19 0,-33-9-52 16,15-5-46-16,-4 1-41 0,-1-1-79 16,5-3-14-16,1 1-75 0,1 0-83 0,3-2-56 15,2-1-85-15,-2 0-199 0,3 2-98 16,1 0-276-16,1 0 52 0,1 2 99 0,0 1 56 16,1 0 90-16,-1 1 13 0</inkml:trace>
  <inkml:trace contextRef="#ctx0" brushRef="#br0" timeOffset="-84630.85">23987 3850 1259 0,'0'0'435'0,"0"0"3"0,0 0-8 0,0 0-41 0,0 0 8 16,0 0-29-16,0 0 11 15,-14 38-36-15,12-25-3 0,-3 0-38 0,2 3-28 0,-1-1 16 0,1 0-29 0,0 1-18 16,-1-1-15-16,1 1-6 0,-2 1-37 16,2-3-37-16,0 1 3 0,0-2-15 0,2 0 10 15,-1-2 23-15,2 1-29 0,0-12 47 16,2 20-31-16,2-11 6 0,3-3-149 16,3 0-13-16,3-3 0 0,2 0 0 0,5-6 0 0,4 2 0 15,4-4 0-15,5-4 0 0,2-1 0 16,-1-1 0-16,11-7 0 0,-9 2 0 15,-5 1-16-15,-3 0-140 0,-3-1-39 0,-5 3 29 16,0 1-44-16,-2-3-2 16,-6 4 30-16,-2-1 26 15,1 2 2-15,-4-1 19 0,-1 5 45 0,-3 0-10 0,-3 6 5 0,0 0 34 16,2-12 25-16,-2 12 75 0,0 0 9 16,0 0 37-16,-23 21-6 0,14-5 23 15,-1 1 42-15,-2 6 7 0,1 3-8 0,-2 1-5 16,0 2-33-16,1 0 13 0,2-1-5 0,-1 1-6 15,1 0-22-15,1 1-34 0,1-6-92 16,2-3-44-16,-2-1-107 0,4-5-84 0,-5-3-113 16,8-1-179-16,1-11-482 0,-3 6 95 15,3-6 83 1,0 0 140-16,0 0 71 0,33-26 44 0,-14 7 62 0,-2-5 33 16</inkml:trace>
  <inkml:trace contextRef="#ctx0" brushRef="#br0" timeOffset="-84314.96">24614 3796 837 0,'0'0'381'0,"0"0"-28"0,0 0-25 0,0 39-11 16,-4-28-33-16,0-1-7 0,0 2-26 0,3 1 5 16,-2 1-16-16,0-3-17 15,3 1 41-15,-4-1-19 0,4-11 9 0,0 20 2 16,4-12 2-16,-4-8-4 0,13 15-21 0,-5-8-16 0,5-4 1 0,1 2 7 15,5 1-18-15,-2-3 24 0,2 3-50 0,2-2 14 16,-2 2-26 0,-1-1-8-16,-2 2-10 0,2 0-28 15,-5 2 20-15,-3 1-48 0,-2 1-23 16,-1 3-31-16,-5-2-11 0,-4 1-30 0,0 3-46 16,-3-1-54-16,-1 0-33 0,-6 2-56 15,-1-1-16-15,2-4-53 0,-3-1-83 0,-1-2-71 16,-3 5-154-16,4-9-419 0,0-3 81 0,14-2 70 15,-17-2 140-15,17 2 36 0,-11-13 52 16,8 5 58-16</inkml:trace>
  <inkml:trace contextRef="#ctx0" brushRef="#br0" timeOffset="-83828.91">24564 3896 1704 0,'11'-12'666'0,"-11"12"-37"0,15-8-27 16,-6 3-36-16,2 0-80 0,-3-1-25 0,4-1-41 15,-2 0-72-15,0 3-18 0,2-2-49 16,0-1-91-16,1-1-52 0,0-1-64 16,-2 2-97-16,3-2-64 0,-1 2-31 15,1 2-45-15,0-3-70 16,2 0-37-16,-1 2-59 0,1 1-50 0,-1 0-66 0,2 2 119 16,0-1-22-16,-1 1-20 0,1 2-3 15,0-2 20-15,-1 1 126 0,-1 1 22 16,4-2 45-16,-1 1 43 0,1-1 74 0,-3 0 48 0,2-3 60 15,-1 0 48-15,0-1 39 16,-1-2 4-16,1 5 21 0,1-3 8 0,-4 0-7 16,2 1 24-16,-6 1-45 0,0 0-21 0,-2 3-15 0,-8 2-5 15,0 0 17-15,8-7-14 16,-8 7 17-16,0 0-13 0,0 0-17 0,-30 15 28 16,16-7-16-16,-1 2 13 0,-4 0 8 0,2 4 12 15,-3 1-7-15,3-1-7 0,4 2 22 0,-2 0 0 0,3 0 5 0,2 0-9 16,7 0-1-16,1-1 5 0,2-3-30 15,4 1 7-15,1-4-3 0,3-2-53 16,4-2 33-16,-12-5-51 0,24-1-5 0,-10-3-10 0,4-4 23 16,4-2-1-16,1-1-25 15,-5-1-28-15,4-3-10 0,-5 5-8 0,-1-3-54 16,1-1-56-16,-8 3-33 0,-2 1-24 0,-4 0-35 16,-3 1-56-16,0 9-75 0,-10-13-164 15,1 2-498-15,-5 5 89 0,5 0 84 0,-1 5 146 16,-1-3 36-16,11 4 31 0,-14 0 43 15,14 0 113 1</inkml:trace>
  <inkml:trace contextRef="#ctx0" brushRef="#br0" timeOffset="-80664.14">25613 3726 936 0,'0'0'338'0,"0"0"-28"15,-6 8-13-15,6-8-10 0,0 0-19 16,0 0-19-16,-8 5-1 15,8-5-20-15,0 0-6 0,0 0-4 0,0 0-8 16,-13 4 7-16,13-4-25 0,0 0-25 0,-10 7 15 16,10-7-16-16,-11 11 41 0,2 0-43 15,-3 5 8-15,-3 6-42 0,-4 3 6 0,-7 15-6 16,-1 2 8-16,-9 12 3 0,6-9-10 0,-5 11-47 16,-1-2 6-16,5-11-13 15,-3 12 0-15,5-13-3 0,0-1-13 0,3-3-12 16,0-3-13-16,6-5-21 0,3-6-33 0,0-3-5 15,5-2-105-15,0-3-64 0,2-4-49 16,1-2-81-16,3 0-123 0,3-5-444 16,3-5 124-16,0 0 5 0,0 0 66 15,0 0 72-15,38-11 64 0,-21 1 95 0,6-3-1 16</inkml:trace>
  <inkml:trace contextRef="#ctx0" brushRef="#br0" timeOffset="-79950.92">25552 4122 1190 0,'0'0'427'0,"7"14"-43"16,-7-14-28-16,2 16-28 0,-2-16-16 0,0 20-20 16,0-8-29-16,-2 0 37 0,1 1-75 0,-1-1 5 0,2 1-55 0,-4-1-17 15,4 2-14-15,-3-2-11 0,-1 1 5 16,1-2-36-16,1 3-35 15,-1-2-29-15,0 0-48 0,0 0-41 0,1 1-23 0,-2-3-65 16,1 2-53-16,1-3-76 0,2-9-40 0,0 15-40 16,0-15-179-16,7 11-182 0,-7-11 54 15,0 0 43-15,0 0 69 0,22-5 367 0,-22 5 109 16,20-12 39-16,-6 5 23 0,-3-3 30 16,0-1 11-16,3 1-2 0,-3-1 12 0,0-1 5 15,0 3-102-15,-1-3 48 16,1 2-20-16,-2-1 87 0,-3 5 13 15,1-2 53-15,1 3 29 0,-2-3-3 0,-6 8 44 0,8-9 20 16,1 5 26-16,-9 4 5 0,10-7-3 16,-10 7 18-16,11-4-30 0,-11 4 27 15,18-2-32-15,-18 2 7 0,16 3-31 0,-2 0-13 16,-1 0 6-16,5 1-44 0,-1 1 41 16,0 1-51-16,0 2-18 0,-1-2-2 0,-1 1-16 15,-1 1-18-15,-1 2-8 0,-4 0-9 0,3 1-1 16,-6 2-31-16,-1-1 6 0,-3 0-29 15,0 1 6-15,-2-13-29 0,-4 25 19 0,0-16-32 16,1 1 24-16,-3-1-33 16,-2-2 9-16,-1 1-12 0,-1-3-5 15,1-2-3-15,-3 1 0 0,12-4 0 0,-23 3 8 16,23-3-18-16,-15 0 18 0,15 0 0 16,-16-5 23-16,16 5-3 0,-6-8 23 0,6 8 3 15,4-15-20-15,-4 15 14 0,16-23 14 0,-5 6-16 16,5 1 8-16,-1-1 15 0,1-2-33 15,-2 1 6-15,2-1 4 0,-1 1-10 0,-3 0 15 16,-3 1-17-16,-1 2 9 0,-3-2-17 0,-1 4 15 16,1-1-36-16,-7 2 8 0,-1-1 0 15,1 2 18-15,-3 2-36 0,-1-1 3 16,-1 4 10-16,-4-2-18 0,2 4-8 16,-2 2 5-16,-3 2-25 0,14 0-28 0,-27 5-42 0,14-1 14 0,-5 1-72 0,4 1-70 15,3-2-66-15,-2-1-51 16,6 3 28-16,7-6-319 0,-13 4 29 0,13-4 78 15,0 0 89-15,0 0 72 0</inkml:trace>
  <inkml:trace contextRef="#ctx0" brushRef="#br0" timeOffset="-79618.13">26274 4024 796 0,'-17'19'314'0,"3"0"14"16,1-1-11-16,4-2-2 0,4 1-20 0,1 1-24 15,1 1-7-15,1 0-21 0,2 0-5 0,5 2-3 16,1-4 6-16,2-3-18 16,1-2 2-16,1-4-15 0,2-2-46 0,-1-4 2 0,4-2 11 15,-15 0-26-15,29-9-21 0,-10-1-7 16,1-3-38-16,-2-1 27 0,0-1-20 15,-3-1-16-15,-1 1 2 0,-3-1-17 0,-2 1-20 16,-2 1 28-16,-4 1-51 16,-3 0-31-16,-2 0-10 0,-1 2-42 0,-6-2-37 0,0 2-15 0,2 3-57 0,-4 1-2 0,2 2-55 15,-2 3-71-15,11 2-102 0,-18 0-134 32,18 0-258-32,0 0 97 0,-13 7 100 0,13-7 77 0,0 0 10 0,0 0 69 0</inkml:trace>
  <inkml:trace contextRef="#ctx0" brushRef="#br0" timeOffset="-79387.64">26823 3985 1297 0,'0'0'489'0,"0"0"8"16,8 3-90-16,-8-3-67 0,0 0-69 0,0 0-107 15,14 3-105-15,-14-3-174 0,0 0-172 0,0 0-445 16,16-14 56-16,-8 8 75 0,2-2 63 16,3 1 88-16</inkml:trace>
  <inkml:trace contextRef="#ctx0" brushRef="#br0" timeOffset="-79054.97">27184 3903 793 0,'0'0'323'0,"0"0"-34"16,0 0 3-16,0 0 22 16,0 16-32-16,0-16-8 0,-1 21-13 0,-2-9 3 15,0 5 12-15,1 4-12 0,0 1-19 0,-1 2-4 16,2 1-31-16,-2 1-5 0,3 0-24 16,0 1 4-16,0-1-21 0,0-1-49 15,0-4 10-15,0-1-10 0,0 0-12 0,3-4-55 16,-6 1-19-16,3-3-96 0,0-3-58 15,0-11-62-15,0 14-115 0,0-14-103 0,0 0-465 0,0 0 110 16,0 0 46-16,0 0 43 16,0 0 92-16,23-34 34 0</inkml:trace>
  <inkml:trace contextRef="#ctx0" brushRef="#br0" timeOffset="-78833.13">27348 3946 939 0,'0'0'397'15,"0"0"-6"-15,19 25-40 0,-17-12-18 0,0-1-34 16,-2 5 29-16,0 2-65 0,4 5 4 16,-1 1-57-16,-1-1 5 0,0 0-49 0,0 0 18 15,2 0-51-15,-1-5-20 0,-3 1 53 16,2-2-81-16,1-2-8 0,-1-4-62 16,-2 0-51-16,0-1-41 0,0-11-53 15,0 0-93-15,-2 11-58 0,2-11-114 16,0 0-378-16,0 0 110 0,0 0 13 15,0 0 77-15,-16-34 66 0,12 24 54 0</inkml:trace>
  <inkml:trace contextRef="#ctx0" brushRef="#br0" timeOffset="-78538.76">26971 3988 806 0,'-10'-2'394'0,"10"2"-13"0,0 0 14 16,-11-1-27-16,11 1-2 0,0 0-5 0,0 0 8 15,0 0-24-15,0 0-25 0,0 0-15 16,0 0-29-16,0 0-20 0,0 0-30 0,28 11-6 0,-28-11 10 0,27 3-57 16,-10-3 5-16,4-3-14 0,-1 2-11 0,9-2-17 15,-1 1-42-15,1-2 14 0,5 0-39 16,4 1 21-16,4-1-44 0,1 1 33 0,4 0-38 16,13-2 15-16,-10 3-38 0,-8 0 8 15,2-1-31-15,-6 1-44 0,4-1-23 0,-9 3-73 16,-5-2 14-16,1 1-84 0,-6 1-61 0,-2-3-172 15,-3 9-118-15,-7-6-335 0,2 1 143 16,-13-1 6-16,17 0 94 0,-3 0 87 16,-14 0-10-16,27-3 74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4880 0 0,'11'13'1187'0'0,"0"0"-1"0"0,-2 0 0 0 0,1 1 1 0 0,-2 0-1 0 0,0 0 0 0 0,-1 1 0 0 0,11 31 1 0 0,-17-42-1109 0 0,1 0 1 0 0,-1 0 0 0 0,-1 0-1 0 0,1 1 1 0 0,0-1 0 0 0,-1 0-1 0 0,0 1 1 0 0,0-1 0 0 0,-1 0 0 0 0,1 1-1 0 0,-1-1 1 0 0,0 0 0 0 0,0 0-1 0 0,0 1 1 0 0,0-1 0 0 0,-1 0-1 0 0,0 0 1 0 0,0 0 0 0 0,0-1-1 0 0,0 1 1 0 0,-1 0 0 0 0,1-1 0 0 0,-1 1-1 0 0,0-1 1 0 0,0 0 0 0 0,0 0-1 0 0,0 0 1 0 0,-1-1 0 0 0,1 1-1 0 0,-1-1 1 0 0,0 1 0 0 0,1-1 0 0 0,-1-1-1 0 0,0 1 1 0 0,-5 1 0 0 0,2 0-365 0 0,0-1 0 0 0,0 0 0 0 0,0 0 1 0 0,-1-1-1 0 0,1 0 0 0 0,0 0 1 0 0,-1-1-1 0 0,1 0 0 0 0,-1 0 0 0 0,-9-2 1 0 0,9 0-491 0 0,-1 1-1 0 0,0-2 1 0 0,1 1 0 0 0,-1-1 0 0 0,1-1 0 0 0,0 0 0 0 0,0 0 0 0 0,0 0 0 0 0,0-1-1 0 0,1 0 1 0 0,0-1 0 0 0,0 1 0 0 0,-8-10 0 0 0,-3-6-1235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5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5517 0 0,'0'6'1878'0'0,"-2"34"1910"0"0,-1 0 1 0 0,-16 71-1 0 0,-31 82-180 0 0,47-180-3506 0 0,-12 23 215 0 0,7-19-3515 0 0,4-8-2620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5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765 1 6369 0 0,'0'0'9604'0'0,"-3"11"-8533"0"0,-12 36-72 0 0,13-44-887 0 0,0 0 0 0 0,0-1 0 0 0,0 1 0 0 0,0 0 0 0 0,-1-1 0 0 0,1 0 1 0 0,-1 1-1 0 0,0-1 0 0 0,0 0 0 0 0,0 0 0 0 0,0-1 0 0 0,0 1 0 0 0,0-1 0 0 0,0 1 0 0 0,0-1 0 0 0,-1 0 0 0 0,-3 1 0 0 0,-12 5 367 0 0,-59 25 714 0 0,0-4-1 0 0,-108 25 1 0 0,60-19-1565 0 0,62-17-1477 0 0,-9 2-4131 0 0,3 9-6684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5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 5865 0 0,'3'2'798'0'0,"18"16"5054"0"0,-20-18-5513 0 0,-1 0-1 0 0,1 0 1 0 0,-1 1 0 0 0,1-1 0 0 0,-1 0-1 0 0,1 1 1 0 0,-1-1 0 0 0,1 0 0 0 0,-1 1 0 0 0,1-1-1 0 0,-1 0 1 0 0,1 1 0 0 0,-1-1 0 0 0,0 1-1 0 0,1-1 1 0 0,-1 1 0 0 0,0-1 0 0 0,1 1 0 0 0,-1-1-1 0 0,0 1 1 0 0,0 0 0 0 0,0-1 0 0 0,0 1-1 0 0,1-1 1 0 0,-1 1 0 0 0,0-1 0 0 0,0 1 0 0 0,0 0-1 0 0,0 0 1 0 0,-55 8 1069 0 0,-105 2 0 0 0,60-6-3803 0 0,64-4-403 0 0,8 0-2902 0 0,2 1-3395 0 0,15-14 4569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6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4256 0 0,'0'0'9495'0'0,"-9"5"-8683"0"0,-93 50 3731 0 0,67-31 973 0 0,36-22-5465 0 0,-1 0-1 0 0,1 0 1 0 0,-1 0 0 0 0,1 0 0 0 0,0 0 0 0 0,-1 0 0 0 0,1 0 0 0 0,0 0 0 0 0,1 0 0 0 0,-1-1 0 0 0,0 1 0 0 0,3 3 0 0 0,-1-2 45 0 0,18 24 854 0 0,-19-25-891 0 0,0 0 1 0 0,0 0 0 0 0,0 0-1 0 0,0 0 1 0 0,0 0 0 0 0,-1 0-1 0 0,1 1 1 0 0,-1-1 0 0 0,0 1-1 0 0,2 3 1 0 0,-2 0-9 0 0,1 0 0 0 0,-1 0 0 0 0,-1 1 0 0 0,1-1 1 0 0,-1 0-1 0 0,0 0 0 0 0,-1 1 0 0 0,1-1 0 0 0,-1 0 0 0 0,-1 0 1 0 0,1 0-1 0 0,-1 0 0 0 0,0 0 0 0 0,-5 11 0 0 0,3-9-391 0 0,0-1 1 0 0,0 1-1 0 0,-1-1 0 0 0,0 0 0 0 0,0 0 0 0 0,-1 0 0 0 0,1 0 1 0 0,-2-1-1 0 0,-12 10 0 0 0,13-13-3310 0 0,-1-1 4883 0 0,5-2-2075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1:5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0 4800 0 0,'-30'22'10650'0'0,"7"-4"-9485"0"0,0 1-1 0 0,1 2 0 0 0,-38 44 1 0 0,58-63-1011 0 0,0 1 0 0 0,0 0 1 0 0,1 0-1 0 0,-1 0 0 0 0,1 0 1 0 0,0 0-1 0 0,0 1 0 0 0,0-1 0 0 0,0 0 1 0 0,0 0-1 0 0,1 1 0 0 0,0-1 1 0 0,-1 1-1 0 0,1-1 0 0 0,0 0 1 0 0,1 1-1 0 0,-1-1 0 0 0,1 0 0 0 0,-1 1 1 0 0,1-1-1 0 0,0 0 0 0 0,0 0 1 0 0,0 1-1 0 0,1-1 0 0 0,-1 0 0 0 0,1 0 1 0 0,0 0-1 0 0,0-1 0 0 0,4 6 1 0 0,0-2 41 0 0,0-1 1 0 0,0 1-1 0 0,0-2 0 0 0,1 1 1 0 0,0-1-1 0 0,0 0 1 0 0,0 0-1 0 0,0-1 1 0 0,1 0-1 0 0,-1 0 0 0 0,10 2 1 0 0,-9-3-125 0 0,0-1 0 0 0,0 1 1 0 0,0-2-1 0 0,0 1 0 0 0,0-1 1 0 0,0 0-1 0 0,12-2 0 0 0,-10 0-865 0 0,-1-1 0 0 0,1 1 0 0 0,-1-1 0 0 0,0-1-1 0 0,12-6 1 0 0,2-4-3980 0 0,0-1-1 0 0,-2 0 0 0 0,29-28 0 0 0,-36 31 2724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6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10 3192 0 0,'-14'-1'22169'0'0,"22"146"-19894"0"0,-2-71-1544 0 0,2 1 0 0 0,4-2-1 0 0,3 1 1 0 0,33 96 0 0 0,-29-111-557 0 0,-3 0-1 0 0,-3 1 0 0 0,-2 0 1 0 0,-2 1-1 0 0,-4 0 0 0 0,-1 70 1 0 0,-2-85-120 0 0,10 55 1 0 0,-2-15-85 0 0,-9-83 9 0 0,-1 2-105 0 0,0 11 101 0 0,0-12 98 0 0,0-3-88 0 0,1 0 21 0 0,-1-1-1 0 0,1 1 0 0 0,-1 0 1 0 0,1-1-1 0 0,-1 1 1 0 0,0 0-1 0 0,1 0 1 0 0,-1 0-1 0 0,0-1 0 0 0,0 1 1 0 0,0 0-1 0 0,1 0 1 0 0,-1 0-1 0 0,0 0 1 0 0,0 0-1 0 0,0-1 0 0 0,0 1 1 0 0,0 0-1 0 0,-1 1 1 0 0,3 16 157 0 0,-2-18-162 0 0,0 0-1 0 0,0 0 1 0 0,0 1-1 0 0,1-1 0 0 0,-1 0 1 0 0,0 0-1 0 0,0 1 1 0 0,0-1-1 0 0,0 0 1 0 0,0 0-1 0 0,0 0 0 0 0,0 1 1 0 0,1-1-1 0 0,-1 0 1 0 0,0 0-1 0 0,0 0 1 0 0,0 0-1 0 0,0 1 0 0 0,1-1 1 0 0,-1 0-1 0 0,0 0 1 0 0,0 0-1 0 0,0 0 1 0 0,1 0-1 0 0,-1 0 1 0 0,0 1-1 0 0,0-1 0 0 0,0 0 1 0 0,1 0-1 0 0,-1 0 1 0 0,0 0-1 0 0,0 0 1 0 0,1 0-1 0 0,-1 0 0 0 0,0 0 1 0 0,0 0-1 0 0,1 0 1 0 0,-1 0-1 0 0,0 0 1 0 0,0 0-1 0 0,0-1 0 0 0,1 1 1 0 0,-1 0-1 0 0,0 0 1 0 0,0 0-1 0 0,1 0 1 0 0,-1 0-1 0 0,0 0 1 0 0,0-1-1 0 0,26-16 1 0 0,-1-2 0 0 0,-1 0-1 0 0,0-2 1 0 0,32-37 0 0 0,-8-9-1 0 0,-3-1 0 0 0,41-84 0 0 0,58-157 0 0 0,1 1 0 0 0,-120 259-33 0 0,8-18-337 0 0,4 1 1 0 0,75-102 0 0 0,-88 145-3712 0 0,1 50-17485 0 0,-20-21 19267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7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5128 0 0,'0'0'1581'0'0,"-1"3"-47"0"0,-22 130 8671 0 0,8 5-4155 0 0,-6 41-3436 0 0,14-134-3677 0 0,-25 82 0 0 0,29-122-1424 0 0,-1 3 3111 0 0,0-2-1574 0 0,29-19-14512 0 0,-8 2 13954 0 0,26-22 1 0 0,-10 4-541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7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677 0 4924 0 0,'0'0'10156'0'0,"-13"6"-8981"0"0,-25 7 423 0 0,0-1-1 0 0,-70 11 1 0 0,-120-9 771 0 0,63-6-6546 0 0,107-8-4054 0 0,29-1 20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8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4072 0 0,'0'0'1611'0'0,"-2"5"-21"0"0,-13 56 4654 0 0,-9 64 1 0 0,7 71-315 0 0,11-106-4727 0 0,2-38-2188 0 0,2-3-3379 0 0,2-45 1782 0 0,30-35-9152 0 0,-9 8 9376 0 0,24-37 0 0 0,-20 18 396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8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0 6533 0 0,'7'34'2242'0'0,"-1"0"1"0"0,-1-1-1 0 0,-1 63 1 0 0,-14 104 1940 0 0,3-109-2923 0 0,3-32-1010 0 0,-2 54-202 0 0,3-37-4857 0 0,7-65 768 0 0,1-8 1665 0 0,27-49-6878 0 0</inkml:trace>
  <inkml:trace contextRef="#ctx0" brushRef="#br0" timeOffset="1">506 519 4564 0 0,'0'0'5569'0'0,"-3"7"-3880"0"0,0 0-1150 0 0,-1 1 1 0 0,1-1-1 0 0,-1 0 1 0 0,-1-1-1 0 0,1 1 1 0 0,-1-1-1 0 0,0 0 1 0 0,0 0-1 0 0,-1 0 1 0 0,0-1-1 0 0,0 0 1 0 0,0 0-1 0 0,-1 0 1 0 0,0-1-1 0 0,-10 5 1 0 0,11-7-330 0 0,-1 0 1 0 0,1-1-1 0 0,-1 0 1 0 0,0 0-1 0 0,0-1 1 0 0,1 1-1 0 0,-1-1 1 0 0,0-1-1 0 0,0 1 0 0 0,0-1 1 0 0,-12-4-1 0 0,-3-2-169 0 0,1-1-1 0 0,-25-12 1 0 0,31 12-563 0 0,1 2 1 0 0,-1 0 0 0 0,-1 0-1 0 0,-17-3 1 0 0,23 8-418 0 0,4 0 182 0 0,0 0 1 0 0,0 0 0 0 0,0 0-1 0 0,0-1 1 0 0,0 0 0 0 0,0 0-1 0 0,0-1 1 0 0,1 1 0 0 0,-1-1-1 0 0,-6-5 1 0 0,1 2-756 0 0,8 5 954 0 0,0-1 1 0 0,1 1-1 0 0,-1-1 1 0 0,0 0-1 0 0,1 1 1 0 0,-1-1-1 0 0,1 0 0 0 0,-1-1 1 0 0,1 1-1 0 0,0 0 1 0 0,0-1-1 0 0,0 1 0 0 0,-2-5 1 0 0,-3-10-1136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4880 0 0,'0'0'1937'0'0,"36"-10"-245"0"0,-20 6 1264 0 0,21-6-2012 0 0,-22 4-228 0 0,4-4-348 0 0,-1 1-584 0 0,-5-5-612 0 0,19-10-4824 0 0,-16 14 3083 0 0,0 0 409 0 0,3-2 184 0 0</inkml:trace>
  <inkml:trace contextRef="#ctx0" brushRef="#br0" timeOffset="1">374 0 4432 0 0,'2'7'1785'0'0,"8"25"1168"0"0,2-1 0 0 0,29 57 0 0 0,-26-62-1969 0 0,1-1 0 0 0,1 0 0 0 0,2-2 1 0 0,0 0-1 0 0,1-1 0 0 0,34 29 0 0 0,-33-34-338 0 0,-14-12-450 0 0,1 2 1 0 0,-1-1 0 0 0,0 1 0 0 0,0 0-1 0 0,9 13 1 0 0,-13-16-213 0 0,-1 1 1 0 0,0-1-1 0 0,0 1 0 0 0,0-1 0 0 0,-1 1 1 0 0,0 0-1 0 0,0 0 0 0 0,0 0 0 0 0,0 0 1 0 0,-1 0-1 0 0,0 0 0 0 0,0 0 0 0 0,0 0 1 0 0,-2 7-1 0 0,-8 27-618 0 0,9-36 434 0 0,0 0-1 0 0,0-1 1 0 0,0 1-1 0 0,-1 0 1 0 0,1-1 0 0 0,-1 1-1 0 0,1-1 1 0 0,-1 1 0 0 0,0-1-1 0 0,0 0 1 0 0,0 0 0 0 0,-1 0-1 0 0,1 0 1 0 0,0 0-1 0 0,-5 2 1 0 0,-27 19-2975 0 0,24-19-721 0 0,-7-7 1890 0 0,13 2-801 0 0,-1 0 201 0 0,-15-7 291 0 0,16 6 193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8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 7 4768 0 0,'5'-7'16717'0'0,"-33"35"-15881"0"0,1 1 0 0 0,2 2 0 0 0,1 0 0 0 0,-26 43 0 0 0,-77 155 2149 0 0,-311 804 1132 0 0,407-947-4117 0 0,6-13 0 0 0,-3-2 0 0 0,-40 73 0 0 0,61-133 0 0 0,1 1 0 0 0,-2-1 0 0 0,1 0 0 0 0,-2-1 0 0 0,-12 13 0 0 0,21-22 0 0 0,-1 1 0 0 0,0-1 0 0 0,0 0 0 0 0,0 0 0 0 0,-1 0 0 0 0,1 0 0 0 0,0 0 0 0 0,0 0 0 0 0,0-1 1 0 0,-1 1-1 0 0,1 0 0 0 0,-1 0 0 0 0,1-1 0 0 0,0 1 0 0 0,-1-1 0 0 0,1 1 0 0 0,-1-1 0 0 0,1 0 0 0 0,-3 0 0 0 0,0 0-48 0 0,0 2-410 0 0,-13-18-5628 0 0,13 14 5056 0 0,11-18-12687 0 0,-1 12 12436 0 0,0 0-1 0 0,1 1 0 0 0,0 0 1 0 0,0 0-1 0 0,15-9 0 0 0,-18 12 525 0 0,19-16-1377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9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4044 0 0,'0'0'16186'0'0,"2"9"-14913"0"0,13 205 6508 0 0,0-4-4373 0 0,-9-155-3359 0 0,29 175-156 0 0,-35-228-191 0 0,0-1-1 0 0,0 1 1 0 0,1-1 0 0 0,-1 0 0 0 0,0 0 0 0 0,1 1 0 0 0,0-1 0 0 0,-1 0 0 0 0,1 0 0 0 0,-1 1 0 0 0,1-1 0 0 0,0 0-1 0 0,0 0 1 0 0,0 0 0 0 0,2 2 0 0 0,-3-3-56 0 0,1 0-1 0 0,0 1 0 0 0,-1-1 1 0 0,1 0-1 0 0,0 0 1 0 0,-1 0-1 0 0,1 1 0 0 0,0-1 1 0 0,-1 0-1 0 0,1 0 1 0 0,0 0-1 0 0,-1 0 0 0 0,1 0 1 0 0,0 0-1 0 0,-1-1 1 0 0,1 1-1 0 0,0 0 0 0 0,-1 0 1 0 0,1 0-1 0 0,0-1 0 0 0,0 0 1 0 0,20-14-7470 0 0,-10 3 6687 0 0,-7 7 2752 0 0,16-18-4162 0 0,0-1 0 0 0,18-31 0 0 0,-7 10 330 0 0,0 1 278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29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1202 1 4360 0 0,'0'0'7288'0'0,"-9"4"-5732"0"0,-55 22 1351 0 0,-1-3 1 0 0,-84 18-1 0 0,-150 17 181 0 0,45-10-5330 0 0,8 20-4844 0 0,237-65 6230 0 0,1 0 0 0 0,0 0 1 0 0,0 0-1 0 0,0 1 0 0 0,0 0 0 0 0,0 1 0 0 0,1 0 0 0 0,0 0 0 0 0,0 0 1 0 0,0 1-1 0 0,1 0 0 0 0,0 1 0 0 0,0-1 0 0 0,-6 9 0 0 0,11-12-972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0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777 1 5753 0 0,'2'0'403'0'0,"-1"1"0"0"0,0 0 0 0 0,0-1 1 0 0,0 1-1 0 0,0 0 0 0 0,0 0 0 0 0,0 0 1 0 0,0 0-1 0 0,0 0 0 0 0,0 0 0 0 0,-1 0 1 0 0,1 0-1 0 0,0 0 0 0 0,-1 0 0 0 0,1 1 1 0 0,-1-1-1 0 0,1 0 0 0 0,-1 0 0 0 0,1 1 1 0 0,-1-1-1 0 0,0 0 0 0 0,0 1 0 0 0,1-1 1 0 0,-1 0-1 0 0,0 2 0 0 0,-9 7 2554 0 0,-6-1-3536 0 0,8-6 871 0 0,-1 0 0 0 0,1-1 1 0 0,-1 0-1 0 0,0 0 0 0 0,0-1 0 0 0,1 0 0 0 0,-1 0 1 0 0,-13-1-1 0 0,1 1 252 0 0,-165 7 2022 0 0,-81 8-2686 0 0,160 3-2489 0 0,39-3-3749 0 0,25-5-2171 0 0,39-10 6323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0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21 3120 0 0,'0'0'2695'0'0,"1"6"-1349"0"0,-1 6-367 0 0,-1 0 0 0 0,0-1 0 0 0,0 1 0 0 0,-1-1 0 0 0,-1 1 0 0 0,-6 19 0 0 0,-34 76 2391 0 0,36-90-2720 0 0,-110 312 5329 0 0,68-177-3265 0 0,16-84-3395 0 0,31-76-173 0 0,-2-14-120 0 0,0-1-1 0 0,2 1 1 0 0,1 0-1 0 0,0-1 0 0 0,2 0 1 0 0,5-34-1 0 0,0 17-387 0 0,2 1-1 0 0,1 0 1 0 0,17-41 0 0 0,-23 72 1475 0 0,0 1 0 0 0,1 0 1 0 0,0 0-1 0 0,1 0 1 0 0,0 1-1 0 0,0-1 1 0 0,0 1-1 0 0,0 0 1 0 0,1 0-1 0 0,0 1 0 0 0,1 0 1 0 0,9-6-1 0 0,-15 10-55 0 0,0 0 0 0 0,1 1 0 0 0,-1-1 0 0 0,1 1 0 0 0,-1-1 0 0 0,0 1-1 0 0,1 0 1 0 0,-1 0 0 0 0,1 0 0 0 0,0-1 0 0 0,-1 1 0 0 0,1 1 0 0 0,-1-1 0 0 0,1 0-1 0 0,-1 0 1 0 0,1 0 0 0 0,1 1 0 0 0,0 0 117 0 0,9 3 506 0 0,-3 1-415 0 0,-1 1 1 0 0,1 0 0 0 0,-2 1-1 0 0,1-1 1 0 0,-1 1-1 0 0,0 1 1 0 0,0 0 0 0 0,-1 0-1 0 0,7 11 1 0 0,7 14 946 0 0,18 43 0 0 0,-27-50-137 0 0,1 0 0 0 0,2-1 0 0 0,30 41 1 0 0,-15-46 616 0 0,-25-18-1273 0 0,5-7 10 0 0,5-4-286 0 0,-1-1 1 0 0,0-1-1 0 0,-1 0 1 0 0,0 0-1 0 0,-1-2 1 0 0,0 1-1 0 0,-1-1 1 0 0,16-27-1 0 0,29-59-283 0 0,53-132-1 0 0,-74 154-1231 0 0,-17 40-131 0 0,11-11-7688 0 0,-10 26 870 0 0,6 3 3068 0 0,-20 16 3105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49 255 3252 0 0,'0'0'6482'0'0,"-4"-4"-5661"0"0,1 1-606 0 0,0 0 0 0 0,1 0 0 0 0,-1 0 0 0 0,1-1 0 0 0,0 1 0 0 0,0-1 0 0 0,1 0 1 0 0,-1 1-1 0 0,1-1 0 0 0,-1 0 0 0 0,1 0 0 0 0,-1-7 0 0 0,-7-66 2244 0 0,2 20-1655 0 0,4 23-4984 0 0,7 5-7958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1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6193 0 0,'0'0'2534'0'0,"4"3"-71"0"0,6 2-1185 0 0,1 0-1 0 0,0-1 0 0 0,0 0 0 0 0,0 0 0 0 0,0-1 1 0 0,1-1-1 0 0,-1 0 0 0 0,1-1 0 0 0,20 1 1 0 0,120-12 3480 0 0,-73 3-3119 0 0,-2 2-1136 0 0,202-3-329 0 0,-241 10-3292 0 0,61 13 0 0 0,-73-9-503 0 0,-1 0 0 0 0,-1 2 0 0 0,31 15 1 0 0,-49-21 2648 0 0,0 1 1 0 0,-1 1 0 0 0,1-1 0 0 0,-1 1-1 0 0,0 0 1 0 0,0 0 0 0 0,6 7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0 291 7689 0 0,'0'0'5643'0'0,"5"2"-3098"0"0,1 1-1671 0 0,-1 0-1 0 0,1-1 0 0 0,0 0 1 0 0,0 0-1 0 0,0-1 0 0 0,0 0 1 0 0,0 0-1 0 0,0 0 0 0 0,1 0 1 0 0,-1-1-1 0 0,0 0 0 0 0,8-2 0 0 0,110-18 3728 0 0,68-26-3595 0 0,-25 5-1541 0 0,134-34-16646 0 0,-106 26 9085 0 0,-5 0 3739 0 0,-97 21 2405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3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11 189 5436 0 0,'-3'1'7094'0'0,"-4"5"-7447"0"0,6-1 1867 0 0,12-4 7431 0 0,69-15-5852 0 0,142-45 1 0 0,-47 10-1580 0 0,-96 28-1117 0 0,-28 6 10 0 0,1 2-1 0 0,1 2 1 0 0,-1 3-1 0 0,76-3 1 0 0,-124 11-407 0 0,0-1 0 0 0,-1 1 0 0 0,1 1 0 0 0,0-1 0 0 0,0 0 0 0 0,-1 1 0 0 0,1 0 0 0 0,0 0 0 0 0,-1 0 0 0 0,1 0 0 0 0,-1 1 0 0 0,1-1 0 0 0,-1 1 0 0 0,0 0 0 0 0,0 0 0 0 0,0 0 0 0 0,0 1 0 0 0,0-1 0 0 0,0 1 0 0 0,0-1 0 0 0,-1 1 0 0 0,5 5 0 0 0,-6 18 0 0 0,-5-11 0 0 0,-1 0 0 0 0,0-1 0 0 0,-1 1 0 0 0,-1-1 0 0 0,0 0 0 0 0,-17 23 0 0 0,-67 82 0 0 0,64-85 0 0 0,-95 119 0 0 0,-181 303 0 0 0,290-433 0 0 0,1 1 0 0 0,0 0 0 0 0,2 1 0 0 0,1 1 0 0 0,1-1 0 0 0,-7 42 0 0 0,16-44 0 0 0,9 4 0 0 0,4-9 0 0 0,-7-14 0 0 0,0 0 0 0 0,0-1 0 0 0,1 1 0 0 0,-1-2 0 0 0,1 1 0 0 0,0-1 0 0 0,0 0 0 0 0,0-1 0 0 0,0 0 0 0 0,0 0 0 0 0,0-1 0 0 0,0 0 0 0 0,0 0 0 0 0,8-2 0 0 0,26-3 0 0 0,61-17 0 0 0,-45 9 0 0 0,23-6-2343 0 0,97-38 1 0 0,-162 50-493 0 0,-1-1 0 0 0,0 0 0 0 0,0-2 0 0 0,-1 1 0 0 0,18-18 0 0 0,6-2-1484 0 0,11-12-360 0 0,-30 18 2625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1 4720 0 0,'-7'1'2051'0'0,"-117"15"5559"0"0,-43 4-2598 0 0,121-16-4997 0 0,-80-5 0 0 0,91-2-657 0 0,-39-2-3796 0 0,61 4 2817 0 0,1-1 1 0 0,0 0 0 0 0,0 0-1 0 0,0-2 1 0 0,1 1 0 0 0,-20-10-1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6141 0 0,'0'0'3779'0'0,"5"-1"-2173"0"0,110-26 6232 0 0,2-4-4497 0 0,196-43-3839 0 0,-242 60-1120 0 0,35-14-10123 0 0,-51 13 5193 0 0,-31 10 4696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5272 0 0,'15'279'16942'0'0,"-4"-131"-11746"0"0,-7-116-8178 0 0,3-22-3835 0 0,-5-11 5821 0 0,0 0-1 0 0,0 0 0 0 0,-1 0 0 0 0,1 0 0 0 0,0 0 0 0 0,-1-1 0 0 0,1 1 0 0 0,0-1 0 0 0,-1 1 1 0 0,0-1-1 0 0,1 0 0 0 0,-1 0 0 0 0,2-3 0 0 0,10-11-739 0 0,2 0 3455 0 0,4-3-3661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609 1 3488 0 0,'0'0'14942'0'0,"-7"8"-14533"0"0,3-4-335 0 0,0 1 1 0 0,-1-1-1 0 0,0 0 0 0 0,1 0 0 0 0,-2 0 1 0 0,1 0-1 0 0,0-1 0 0 0,0 0 0 0 0,-1 0 1 0 0,0 0-1 0 0,0-1 0 0 0,0 0 0 0 0,-7 2 0 0 0,-451 98 963 0 0,449-101-2094 0 0,-16-7-8242 0 0,23 5 7403 0 0,4 0-649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4412 0 0,'5'2'678'0'0,"0"1"0"0"0,-1 0 0 0 0,1 0 0 0 0,-1 0 0 0 0,0 0 0 0 0,0 0 0 0 0,0 1 0 0 0,0 0 0 0 0,-1 0 0 0 0,1 0 0 0 0,-1 0 0 0 0,0 1 0 0 0,-1-1 0 0 0,1 1 0 0 0,3 9 0 0 0,-1 2 495 0 0,0 0 0 0 0,-2 1 0 0 0,4 29 0 0 0,-6-33-532 0 0,12 235 4065 0 0,-13-248-5080 0 0,0 1-1 0 0,0-1 1 0 0,0 1-1 0 0,0-1 1 0 0,0 1-1 0 0,0-1 1 0 0,0 1-1 0 0,0-1 1 0 0,0 1-1 0 0,0-1 1 0 0,0 1-1 0 0,0-1 1 0 0,0 0-1 0 0,0 1 1 0 0,16 0-7917 0 0,6-23 8290 0 0,-21 20-1025 0 0,3-2 266 0 0,-1 0 0 0 0,0-1 0 0 0,1 1 0 0 0,-2-1 0 0 0,1 0 0 0 0,3-8 0 0 0,2-4-1019 0 0,4-1-198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2804 0 0,'0'0'15222'0'0,"3"6"-14860"0"0,8 19-41 0 0,-8-18 414 0 0,-1 42 1271 0 0,-2-45-1869 0 0,0 39 723 0 0,0-39-778 0 0,1 0-18 0 0,7 54 329 0 0,0 98 0 0 0,-8-148-2694 0 0,-2 0 5098 0 0</inkml:trace>
  <inkml:trace contextRef="#ctx0" brushRef="#br0" timeOffset="1">250 228 4380 0 0,'-2'-3'900'0'0,"1"1"0"0"0,-1-1-1 0 0,1 0 1 0 0,-1 1 0 0 0,0 0-1 0 0,0-1 1 0 0,0 1 0 0 0,0 0-1 0 0,0 0 1 0 0,-4-2 0 0 0,-26 4-612 0 0,-63-8 1 0 0,81 6-2639 0 0,-1-2 0 0 0,1 0 0 0 0,-23-9 0 0 0,31 8 208 0 0,-7-12 242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5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5649 0 0,'146'-4'9621'0'0,"-2"-6"-4670"0"0,143-27-5562 0 0,-282 36 158 0 0,6-2-1290 0 0,1 1 0 0 0,-1 1-1 0 0,0 0 1 0 0,0 0 0 0 0,0 1 0 0 0,1 0 0 0 0,-1 1-1 0 0,13 3 1 0 0,-5 4-273 0 0</inkml:trace>
  <inkml:trace contextRef="#ctx0" brushRef="#br0" timeOffset="1">219 404 6717 0 0,'6'4'675'0'0,"-1"0"0"0"0,1 0 0 0 0,-1-1 0 0 0,1 0 0 0 0,0 0 0 0 0,0 0 0 0 0,1-1 0 0 0,-1 0 0 0 0,0 0 0 0 0,1 0 0 0 0,0-1 0 0 0,-1 0 0 0 0,1 0 0 0 0,0-1 0 0 0,-1 0 0 0 0,13-1 0 0 0,16-3 469 0 0,-1-1 0 0 0,36-9 1 0 0,-21 3-467 0 0,82-19-1223 0 0,-72 13-4325 0 0,-1-3 0 0 0,-1-2 1 0 0,62-34-1 0 0,-82 35 3059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5609 0 0,'0'0'1730'0'0,"8"-18"9473"0"0,19 7-4636 0 0,32 6-3921 0 0,-13 1-1539 0 0,304-67 496 0 0,160-27 699 0 0,-481 94-2302 0 0,-4 4 0 0 0,-3 10 0 0 0,-21-9-3 0 0,0 0 0 0 0,-1 0 0 0 0,1-1 0 0 0,-1 1-1 0 0,1 0 1 0 0,-1 0 0 0 0,0 0 0 0 0,1 0 0 0 0,-1 0 0 0 0,0 0 0 0 0,0 0 0 0 0,1 0-1 0 0,-1 0 1 0 0,0 0 0 0 0,0 0 0 0 0,0 0 0 0 0,0 0 0 0 0,0 0 0 0 0,0 0 0 0 0,-1 0 0 0 0,1 0-1 0 0,0 0 1 0 0,0 0 0 0 0,-1 0 0 0 0,1 0 0 0 0,-1 1 0 0 0,-15 21-150 0 0,13-18 121 0 0,-35 40-72 0 0,-2-1 0 0 0,-49 42 0 0 0,-24 24-8 0 0,-1 25 207 0 0,6 5 1 0 0,-102 174-1 0 0,123-163 312 0 0,80-131-407 0 0,9 4 0 0 0,-1-22 0 0 0,1 1 0 0 0,-1-1 0 0 0,1 0 0 0 0,-1 0 0 0 0,1 1 0 0 0,0-1 0 0 0,0 0 0 0 0,0 0 0 0 0,0-1 0 0 0,0 1 0 0 0,0 0 0 0 0,1-1 0 0 0,-1 1 0 0 0,3 1 0 0 0,20 4 0 0 0,8-2 0 0 0,1-1 0 0 0,-1-2 0 0 0,1-2 0 0 0,34-3 0 0 0,-2-4 0 0 0,75-18 0 0 0,-93 10-1975 0 0,-39 11 693 0 0,0 0-1 0 0,-1-1 0 0 0,0 0 1 0 0,0-1-1 0 0,8-6 1 0 0,-4 1-583 0 0,-1-1 0 0 0,0 0 0 0 0,-1-1 0 0 0,0 0-1 0 0,10-17 1 0 0,30-56-8003 0 0,-40 69 8002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6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840 51 3348 0 0,'0'0'1340'0'0,"-3"-3"-15"0"0,-1-1-939 0 0,-1 0 0 0 0,1 0-1 0 0,-1 1 1 0 0,0-1 0 0 0,1 1 0 0 0,-2 0-1 0 0,1 1 1 0 0,0-1 0 0 0,0 1 0 0 0,-1 0-1 0 0,0 1 1 0 0,1-1 0 0 0,-1 1 0 0 0,-9-1-1 0 0,-18-1 818 0 0,-45 0-1 0 0,47 3-673 0 0,-195 2 2040 0 0,59 2-3861 0 0,1-11-8439 0 0,139 6 5548 0 0,4 1 2247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36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47 4044 0 0,'2'3'1476'0'0,"3"8"-542"0"0,-1 0 1 0 0,0 1-1 0 0,-1-1 0 0 0,-1 1 1 0 0,1 0-1 0 0,-2 0 0 0 0,0 0 1 0 0,0-1-1 0 0,-1 1 1 0 0,0 0-1 0 0,-5 24 0 0 0,-2 10 1604 0 0,-23 78 0 0 0,22-98-1988 0 0,0-1 0 0 0,-1-1 0 0 0,-25 44 0 0 0,34-67-630 0 0,0-1 1 0 0,0 1 0 0 0,0-1 0 0 0,-1 1 0 0 0,1-1 0 0 0,0 1-1 0 0,-1-1 1 0 0,1 1 0 0 0,0-1 0 0 0,-1 1 0 0 0,1-1 0 0 0,0 1-1 0 0,-1-1 1 0 0,1 1 0 0 0,-1-1 0 0 0,1 0 0 0 0,-1 1 0 0 0,1-1-1 0 0,-1 0 1 0 0,0 0 0 0 0,1 1 0 0 0,-1-1 0 0 0,1 0 0 0 0,-1 0 0 0 0,1 0-1 0 0,-1 0 1 0 0,0 0 0 0 0,1 0 0 0 0,-1 0 0 0 0,1 0 0 0 0,-1 0-1 0 0,0 0 1 0 0,1 0 0 0 0,-2 0 0 0 0,-12-16-5131 0 0,13 15 5064 0 0,1 0 0 0 0,-1 0-1 0 0,1 0 1 0 0,-1 0 0 0 0,0 0 0 0 0,0 0 0 0 0,0 0 0 0 0,1 1 0 0 0,-1-1 0 0 0,0 0 0 0 0,0 0 0 0 0,0 1 0 0 0,0-1 0 0 0,0 0 0 0 0,0 1 0 0 0,-2-1 0 0 0,4-4-1350 0 0,1-5 725 0 0,0 1 1 0 0,1-1 0 0 0,0 1 0 0 0,0 0-1 0 0,1 0 1 0 0,10-17 0 0 0,39-52 4002 0 0,-33 50-359 0 0,-18 25-1154 0 0,14-5-1015 0 0,-6 11 2408 0 0,8 13-2319 0 0,-1 1 0 0 0,-1 1 1 0 0,-1 0-1 0 0,0 1 0 0 0,20 35 0 0 0,28 33 1896 0 0,-63-85-2636 0 0,1-1-1 0 0,0 0 1 0 0,0 0 0 0 0,0 1 0 0 0,0-1 0 0 0,0 0 0 0 0,0 0-1 0 0,0 0 1 0 0,0 0 0 0 0,1-1 0 0 0,-1 1 0 0 0,0 0 0 0 0,0 0 0 0 0,1-1-1 0 0,-1 1 1 0 0,1-1 0 0 0,-1 1 0 0 0,0-1 0 0 0,1 0 0 0 0,-1 1-1 0 0,1-1 1 0 0,-1 0 0 0 0,1 0 0 0 0,-1 0 0 0 0,1 0 0 0 0,-1 0 0 0 0,1 0-1 0 0,-1-1 1 0 0,1 1 0 0 0,2-1 0 0 0,0-2-17 0 0,-1 1-1 0 0,1-1 1 0 0,-1 0 0 0 0,0 0 0 0 0,1 0-1 0 0,-1 0 1 0 0,-1-1 0 0 0,1 1 0 0 0,0-1-1 0 0,2-5 1 0 0,14-24 356 0 0,27-70 0 0 0,-2 3-954 0 0,-8 32-658 0 0,23-47-5166 0 0,-54 107 5093 0 0,1 1-1 0 0,-1 0 1 0 0,1 0-1 0 0,0 0 1 0 0,1 1-1 0 0,0 0 1 0 0,0 0-1 0 0,0 0 1 0 0,0 1-1 0 0,1 0 1 0 0,0 1-1 0 0,14-7 1 0 0,-2 4-627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1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534 826 3520 0 0,'0'0'3763'0'0,"8"-5"-2741"0"0,23-17-124 0 0,-24 16 827 0 0,-6 6-1546 0 0,0-1 0 0 0,0 1 0 0 0,-1-1 0 0 0,1 0 0 0 0,0 1 1 0 0,-1-1-1 0 0,1 0 0 0 0,-1 0 0 0 0,1 0 0 0 0,-1 1 0 0 0,1-1 0 0 0,-1 0 1 0 0,0 0-1 0 0,1 0 0 0 0,-1 0 0 0 0,0 0 0 0 0,0 0 0 0 0,0 0 0 0 0,0 0 1 0 0,0 1-1 0 0,0-1 0 0 0,0-2 0 0 0,-8-7 408 0 0,-1 1-1 0 0,0 0 1 0 0,-1 0 0 0 0,-20-14 0 0 0,-29-26 197 0 0,-231-293 711 0 0,268 315-1441 0 0,-7-14-323 0 0,2-1 0 0 0,2-2 0 0 0,2-1 0 0 0,-20-53 0 0 0,41 93 58 0 0,0-2-2867 0 0,2 0 3383 0 0,0 2-3512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19 4820 0 0,'0'0'1485'0'0,"-6"12"593"0"0,3-4 2210 0 0,-2 12 687 0 0,8-14-846 0 0,22-20 824 0 0,13-10-5273 0 0,-26 18 426 0 0,0 2-1 0 0,0-1 0 0 0,0 2 0 0 0,0 0 0 0 0,14-2 0 0 0,-23 4 55 0 0,4 3-147 0 0,8 5 48 0 0,0 0 1 0 0,0 0-1 0 0,-1 1 1 0 0,0 1-1 0 0,-1 1 1 0 0,16 13 0 0 0,-27-21-67 0 0,18 16-417 0 0,1 0 1 0 0,0-2 0 0 0,1 0-1 0 0,1-1 1 0 0,28 13 0 0 0,-46-27-53 0 0,0 1 1 0 0,0-1-1 0 0,0 0 0 0 0,0 0 1 0 0,0-1-1 0 0,0 1 1 0 0,0-1-1 0 0,8-1 1 0 0,15 1-2856 0 0,121 1-11132 0 0,-123-1 12435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 3632 0 0,'0'0'5025'0'0,"-1"0"-4918"0"0,1-1 0 0 0,-1 1-1 0 0,0-1 1 0 0,0 1 0 0 0,0 0 0 0 0,0-1-1 0 0,0 1 1 0 0,0 0 0 0 0,0 0-1 0 0,0 0 1 0 0,0 0 0 0 0,-1 0-1 0 0,1 0 1 0 0,0 0 0 0 0,0 0-1 0 0,0 0 1 0 0,0 0 0 0 0,0 0-1 0 0,0 1 1 0 0,0-1 0 0 0,0 0-1 0 0,-1 2 1 0 0,-9 5-31 0 0,-2 1 577 0 0,0 1 1 0 0,1 0-1 0 0,-12 12 0 0 0,21-19-492 0 0,1 0 0 0 0,0 0 0 0 0,0 1 0 0 0,-1-1 0 0 0,1 1 0 0 0,1-1 0 0 0,-1 1 0 0 0,0 0 0 0 0,1-1 0 0 0,-1 1 0 0 0,1 0 0 0 0,0 0 0 0 0,0 0 0 0 0,0 0 0 0 0,0 1 0 0 0,1-1 0 0 0,-1 0 0 0 0,1 0 0 0 0,0 0 0 0 0,0 0 0 0 0,0 1 0 0 0,1 4 0 0 0,2 1 64 0 0,0-1 0 0 0,0 1 0 0 0,1-1 0 0 0,1 0-1 0 0,-1-1 1 0 0,1 1 0 0 0,0-1 0 0 0,1 0 0 0 0,0 0 0 0 0,8 8 0 0 0,0-3 41 0 0,1 0-1 0 0,1 0 1 0 0,0-1 0 0 0,18 8 0 0 0,12 5 18 0 0,-25-14-124 0 0,0 1 0 0 0,0 0 0 0 0,24 21 1 0 0,-40-28-124 0 0,0 1 0 0 0,0-1 1 0 0,0 1-1 0 0,-1 1 1 0 0,1-1-1 0 0,-1 0 1 0 0,-1 1-1 0 0,1 0 0 0 0,-1 0 1 0 0,0 0-1 0 0,0 0 1 0 0,-1 1-1 0 0,0-1 1 0 0,0 1-1 0 0,2 13 0 0 0,-4-14-57 0 0,1 0-1 0 0,-2 1 0 0 0,1-1 0 0 0,-1 1 0 0 0,0-1 1 0 0,0 0-1 0 0,0 0 0 0 0,-1 1 0 0 0,0-1 0 0 0,0 0 1 0 0,-1 0-1 0 0,0-1 0 0 0,0 1 0 0 0,0 0 0 0 0,-1-1 1 0 0,1 0-1 0 0,-1 0 0 0 0,-1 0 0 0 0,1 0 0 0 0,-1-1 1 0 0,0 0-1 0 0,0 0 0 0 0,0 0 0 0 0,0 0 0 0 0,0-1 1 0 0,-1 0-1 0 0,0 0 0 0 0,-6 2 0 0 0,0 1-557 0 0,-1-1 0 0 0,0-1-1 0 0,0 0 1 0 0,-1 0 0 0 0,1-2-1 0 0,-1 1 1 0 0,1-2 0 0 0,-1 0-1 0 0,0 0 1 0 0,0-1 0 0 0,1-1-1 0 0,-15-3 1 0 0,20 3-394 0 0,0-1 0 0 0,1 0 0 0 0,-1 0 0 0 0,0-1 0 0 0,1 0 0 0 0,-1 0 0 0 0,1-1 1 0 0,0 0-1 0 0,0 0 0 0 0,0-1 0 0 0,1 0 0 0 0,-9-8 0 0 0,4-3-889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3604 0 0,'0'0'8746'0'0,"15"6"-7256"0"0,-11-1 3189 0 0,12 99 253 0 0,13 7-5292 0 0,-17-92-789 0 0,-10-17 537 0 0,0-1 0 0 0,0 1 0 0 0,0-1 0 0 0,0 0 0 0 0,0 0 1 0 0,0 0-1 0 0,0 0 0 0 0,1 0 0 0 0,-1-1 0 0 0,0 1 0 0 0,4 0 0 0 0,29-1-6483 0 0,-12-4 6389 0 0,-11 1-238 0 0,-1 0 0 0 0,1-1 0 0 0,-1-1 0 0 0,20-10 0 0 0,13-12-1114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 1 5929 0 0,'0'0'1676'0'0,"-6"2"-106"0"0,-49 22 1187 0 0,-2-3 0 0 0,-65 16-1 0 0,-131 14-4501 0 0,220-46-787 0 0,0 2-1 0 0,0 1 1 0 0,1 2 0 0 0,-42 18-1 0 0,53-16 467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3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633 0 5232 0 0,'4'3'875'0'0,"1"0"0"0"0,-1 1 0 0 0,1-1 0 0 0,-1 1-1 0 0,0 0 1 0 0,6 7 0 0 0,-10-10-734 0 0,1-1-1 0 0,0 1 1 0 0,-1 0-1 0 0,1 0 1 0 0,-1 0-1 0 0,1 0 1 0 0,-1 0-1 0 0,1 0 1 0 0,-1 0-1 0 0,0 1 1 0 0,1-1 0 0 0,-1 0-1 0 0,0 0 1 0 0,0 0-1 0 0,0 0 1 0 0,0 0-1 0 0,0 0 1 0 0,0 0-1 0 0,0 1 1 0 0,0-1-1 0 0,0 0 1 0 0,-1 0-1 0 0,1 0 1 0 0,0 0 0 0 0,-1 0-1 0 0,1 0 1 0 0,-1 0-1 0 0,1 0 1 0 0,-1 0-1 0 0,0 0 1 0 0,1 0-1 0 0,-1 0 1 0 0,0 0-1 0 0,0-1 1 0 0,1 1-1 0 0,-1 0 1 0 0,0 0 0 0 0,0-1-1 0 0,0 1 1 0 0,0-1-1 0 0,0 1 1 0 0,0-1-1 0 0,0 1 1 0 0,-1 0-1 0 0,-41 17 1007 0 0,0-2-1 0 0,0-1 0 0 0,-1-3 1 0 0,-52 8-1 0 0,-43 13-407 0 0,86-17-1433 0 0,-65 16-828 0 0,79-24-2539 0 0,0-2-3427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3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6325 0 0,'3'1'1895'0'0,"24"5"3749"0"0,-27-6-5562 0 0,0 0-1 0 0,0 1 1 0 0,0-1-1 0 0,0 0 1 0 0,1 0 0 0 0,-1 0-1 0 0,0 1 1 0 0,0-1 0 0 0,0 0-1 0 0,0 0 1 0 0,0 1 0 0 0,0-1-1 0 0,0 0 1 0 0,0 0 0 0 0,0 1-1 0 0,1-1 1 0 0,-1 0 0 0 0,0 0-1 0 0,0 1 1 0 0,0-1-1 0 0,0 0 1 0 0,-1 0 0 0 0,1 1-1 0 0,0-1 1 0 0,0 0 0 0 0,0 0-1 0 0,0 0 1 0 0,0 1 0 0 0,0-1-1 0 0,0 0 1 0 0,0 0 0 0 0,0 1-1 0 0,0-1 1 0 0,-1 0-1 0 0,1 0 1 0 0,0 0 0 0 0,0 1-1 0 0,0-1 1 0 0,-1 0 0 0 0,1 0-1 0 0,0 0 1 0 0,0 0 0 0 0,0 0-1 0 0,-1 1 1 0 0,1-1 0 0 0,0 0-1 0 0,-54 26 1999 0 0,22-14-889 0 0,22-9-866 0 0,0 0 0 0 0,0 1 0 0 0,1 0 0 0 0,0 0 1 0 0,0 1-1 0 0,0 0 0 0 0,0 1 0 0 0,1 0 0 0 0,0 1 0 0 0,0-1 1 0 0,0 1-1 0 0,-8 11 0 0 0,13-14 96 0 0,5 1-9 0 0,3 3-239 0 0,-1 0 0 0 0,1 0-1 0 0,0-1 1 0 0,1 1-1 0 0,0-1 1 0 0,0 0 0 0 0,0 0-1 0 0,1-1 1 0 0,0 0-1 0 0,8 5 1 0 0,18 17 427 0 0,-31-25-587 0 0,1 0 1 0 0,-1 0 0 0 0,1 1-1 0 0,-1-1 1 0 0,0 1 0 0 0,-1-1-1 0 0,1 1 1 0 0,0 0 0 0 0,-1 0 0 0 0,0 0-1 0 0,0-1 1 0 0,0 1 0 0 0,0 0-1 0 0,-1 0 1 0 0,0 1 0 0 0,0-1-1 0 0,0 0 1 0 0,0 0 0 0 0,0 0 0 0 0,-1 0-1 0 0,0 0 1 0 0,0 0 0 0 0,0 0-1 0 0,0-1 1 0 0,-2 6 0 0 0,0-2-115 0 0,0 0 1 0 0,0-1 0 0 0,0 1-1 0 0,-1 0 1 0 0,0-1 0 0 0,0 0-1 0 0,-1 0 1 0 0,0 0 0 0 0,0 0-1 0 0,0-1 1 0 0,-1 0 0 0 0,-6 5 0 0 0,2-3-716 0 0,-38 20-2372 0 0,17-15-3621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3460 0 0,'0'0'924'0'0,"3"0"0"0"0,7 1 221 0 0,-7 8 5171 0 0,-15 13 2177 0 0,8-15-10935 0 0,2-4 2516 0 0,0 0-1 0 0,0 0 0 0 0,0 0 0 0 0,-1-1 1 0 0,1 1-1 0 0,-1-1 0 0 0,0 1 0 0 0,0-1 1 0 0,0 0-1 0 0,0 0 0 0 0,0 0 0 0 0,-5 2 1 0 0,-16 12 591 0 0,-19 17 1012 0 0,40-31-1097 0 0,2 2-316 0 0,-6 9-19 0 0,6-9 142 0 0,1 0-210 0 0,2 8 181 0 0,-1-6-254 0 0,-1-1-1 0 0,1 1 1 0 0,0-1 0 0 0,0 0 0 0 0,1 0 0 0 0,0 1 0 0 0,0-1 0 0 0,0 0 0 0 0,0-1 0 0 0,1 1-1 0 0,6 9 1 0 0,-6-12-86 0 0,0 0 0 0 0,0 0-1 0 0,1-1 1 0 0,-1 1 0 0 0,1-1-1 0 0,-1 1 1 0 0,1-1 0 0 0,0 0-1 0 0,-1 0 1 0 0,1-1 0 0 0,0 1-1 0 0,0-1 1 0 0,5 0 0 0 0,139 2-3856 0 0,-144-2 2297 0 0,3-1-1320 0 0,2 0 408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 1004 4236 0 0,'0'0'1359'0'0,"-10"7"713"0"0,3-3 1516 0 0,-3-1-2722 0 0,0 1-1 0 0,-1-1 1 0 0,1-1-1 0 0,0 0 1 0 0,-1-1-1 0 0,-18 1 1 0 0,15-3-604 0 0,0 0 0 0 0,1-1-1 0 0,0 0 1 0 0,-1-2 0 0 0,1 1 0 0 0,0-1-1 0 0,0-1 1 0 0,-18-10 0 0 0,1-1 24 0 0,2-2 0 0 0,0-1-1 0 0,0 0 1 0 0,-44-45 0 0 0,18 9 187 0 0,-47-63 0 0 0,78 85-280 0 0,1 0 0 0 0,2-2-1 0 0,-21-50 1 0 0,-16-28-644 0 0,46 95-621 0 0,-1 0 0 0 0,0 1 0 0 0,-2 1 0 0 0,0 0 0 0 0,0 0-1 0 0,-2 2 1 0 0,1 0 0 0 0,-2 0 0 0 0,0 2 0 0 0,-29-17 0 0 0,39 26 938 0 0,1-1 1 0 0,-1 1 0 0 0,0 0 0 0 0,0 1 0 0 0,0 0 0 0 0,-1 0 0 0 0,1 1 0 0 0,0 0-1 0 0,-1 0 1 0 0,1 0 0 0 0,-1 1 0 0 0,1 0 0 0 0,0 1 0 0 0,-1-1 0 0 0,1 2-1 0 0,-1-1 1 0 0,1 1 0 0 0,0 0 0 0 0,0 0 0 0 0,0 1 0 0 0,-13 7 0 0 0,2 0 533 0 0,1 2 1 0 0,1 0-1 0 0,0 0 1 0 0,1 2-1 0 0,0 0 1 0 0,-22 28-1 0 0,-12 19 5003 0 0,48-58-4727 0 0,-2 1 156 0 0,-1 1-924 0 0,4-10 3995 0 0,15-52-3192 0 0,60-268 985 0 0,-75 324-1670 0 0,0 1 0 0 0,0 0 0 0 0,0 0 0 0 0,0 0 0 0 0,0 0 0 0 0,0-1 0 0 0,0 1 0 0 0,0 0 0 0 0,0 0 0 0 0,0 0 0 0 0,0-1 0 0 0,1 1-1 0 0,-1 0 1 0 0,0 0 0 0 0,0 0 0 0 0,0 0 0 0 0,0 0 0 0 0,0-1 0 0 0,0 1 0 0 0,1 0 0 0 0,-1 0 0 0 0,0 0 0 0 0,0 0 0 0 0,0 0 0 0 0,0 0-1 0 0,1 0 1 0 0,-1 0 0 0 0,0-1 0 0 0,0 1 0 0 0,0 0 0 0 0,1 0 0 0 0,-1 0 0 0 0,0 0 0 0 0,0 0 0 0 0,0 0 0 0 0,1 0 0 0 0,-1 0-1 0 0,0 0 1 0 0,0 0 0 0 0,0 0 0 0 0,1 0 0 0 0,-1 0 0 0 0,0 1 0 0 0,0-1 0 0 0,0 0 0 0 0,0 0 0 0 0,1 0 0 0 0,-1 0 0 0 0,0 0 0 0 0,0 0-1 0 0,0 0 1 0 0,0 0 0 0 0,1 1 0 0 0,-1-1 0 0 0,0 0 0 0 0,0 0 0 0 0,17 16 555 0 0,27 41-562 0 0,-23-28 343 0 0,21 15-246 0 0,1-1-1 0 0,2-3 1 0 0,1-1-1 0 0,3-2 1 0 0,67 38-1 0 0,-105-68-470 0 0,30 17 480 0 0,-19-16-2292 0 0,-1-10-3498 0 0,85-44-9014 0 0,-86 36 12524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6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43 146 3296 0 0,'1'-4'946'0'0,"6"-60"4074"0"0,-8 59-4387 0 0,-2-18 1858 0 0,-25-14 2469 0 0,27 34-3331 0 0,-5-4-1160 0 0,6 7-409 0 0,0 0 0 0 0,0-1 0 0 0,0 1 0 0 0,0 0 0 0 0,-1 0 0 0 0,1 0 0 0 0,0 0 0 0 0,0 0 0 0 0,0 0 0 0 0,0-1 0 0 0,0 1 0 0 0,-1 0 0 0 0,1 0 0 0 0,0 0 0 0 0,0 0 0 0 0,0 0 0 0 0,0 0 0 0 0,-1 0 0 0 0,1 0 0 0 0,0 0 0 0 0,0 0 0 0 0,0 0 0 0 0,-1 0 0 0 0,1 0 0 0 0,0 0 0 0 0,0 0 0 0 0,0 0 0 0 0,0 0 0 0 0,-1 0 0 0 0,1 0 0 0 0,0 0 0 0 0,0 0 0 0 0,0 0 0 0 0,0 0 0 0 0,-1 1 0 0 0,1-1 0 0 0,0 0 0 0 0,0 0 0 0 0,0 0 0 0 0,0 0 0 0 0,0 0 0 0 0,-1 0 1 0 0,1 1-1 0 0,0-1 0 0 0,0 0 0 0 0,0 0 0 0 0,0 0 0 0 0,0 0 0 0 0,0 1 0 0 0,0-1 0 0 0,0 0 0 0 0,0 0 0 0 0,0 0 0 0 0,0 0 0 0 0,-1 1 0 0 0,1-1 0 0 0,0 0 0 0 0,0 0 0 0 0,0 0 0 0 0,0 1 0 0 0,0-1 0 0 0,1 0 0 0 0,-1 0 0 0 0,0 0 0 0 0,0 0 0 0 0,0 1 0 0 0,0-1 0 0 0,-2 20 383 0 0,0 0 0 0 0,2 1 0 0 0,0-1 0 0 0,2 0 0 0 0,3 22 0 0 0,28 111 869 0 0,-4-18-130 0 0,-26-118-1018 0 0,2 19 641 0 0,1 0 1 0 0,3-1-1 0 0,21 62 1 0 0,-29-94-703 0 0,-1-2-79 0 0,1 0 0 0 0,-1-1 0 0 0,0 1 0 0 0,1 0 0 0 0,-1 0 0 0 0,1-1 0 0 0,-1 1-1 0 0,1 0 1 0 0,-1-1 0 0 0,1 1 0 0 0,-1 0 0 0 0,1-1 0 0 0,0 1 0 0 0,-1-1 0 0 0,1 1 0 0 0,0-1-1 0 0,-1 1 1 0 0,1-1 0 0 0,0 1 0 0 0,0-1 0 0 0,0 0 0 0 0,0 1 0 0 0,22 2 27 0 0,-17-5-51 0 0,1 0 0 0 0,-1-1 0 0 0,-1 1 0 0 0,1-1 0 0 0,0-1 0 0 0,-1 1 0 0 0,1-1 0 0 0,-1 0 0 0 0,0 0 0 0 0,0 0 0 0 0,-1-1 0 0 0,7-7 0 0 0,51-71 0 0 0,-49 63 0 0 0,237-399-2723 0 0,-234 390-6698 0 0,1 71-10506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43 2640 0 0,'31'-8'8154'0'0,"-44"8"-7419"0"0,-42 1-17 0 0,54-1-671 0 0,0 0 0 0 0,-1 0 0 0 0,1 0-1 0 0,-1 0 1 0 0,1 0 0 0 0,-1 0 0 0 0,1 0-1 0 0,-1 1 1 0 0,1-1 0 0 0,-1 0 0 0 0,1 1 0 0 0,-1-1-1 0 0,1 1 1 0 0,0 0 0 0 0,-1-1 0 0 0,1 1 0 0 0,0 0-1 0 0,0 0 1 0 0,-1 0 0 0 0,1 0 0 0 0,0 0 0 0 0,0 0-1 0 0,0 0 1 0 0,-1 2 0 0 0,-2 2 152 0 0,-5 2 112 0 0,1 1-1 0 0,0-1 1 0 0,0 2 0 0 0,1-1-1 0 0,0 1 1 0 0,1 0 0 0 0,-1 0-1 0 0,2 1 1 0 0,0 0 0 0 0,0 0-1 0 0,-4 13 1 0 0,6-17-152 0 0,1 1 0 0 0,0 0-1 0 0,0-1 1 0 0,1 1 0 0 0,0 0 0 0 0,0 0 0 0 0,0 0-1 0 0,1 0 1 0 0,0 0 0 0 0,1-1 0 0 0,0 1 0 0 0,0 0-1 0 0,0 0 1 0 0,1 0 0 0 0,-1-1 0 0 0,2 1 0 0 0,-1-1-1 0 0,6 11 1 0 0,-6-16-105 0 0,-1 0 0 0 0,1 1 1 0 0,0-1-1 0 0,0 0 0 0 0,-1 0 0 0 0,1 0 0 0 0,0 0 0 0 0,0-1 0 0 0,0 1 1 0 0,0 0-1 0 0,0-1 0 0 0,0 0 0 0 0,0 1 0 0 0,1-1 0 0 0,-1 0 0 0 0,0 0 1 0 0,0 0-1 0 0,0 0 0 0 0,0 0 0 0 0,0-1 0 0 0,3 0 0 0 0,44-10 455 0 0,-35 6-353 0 0,1-1 1 0 0,-1 0-1 0 0,0-2 1 0 0,0 1-1 0 0,-1-2 1 0 0,24-19 0 0 0,-29 21-133 0 0,0 0 1 0 0,0 0-1 0 0,-1-1 1 0 0,0 0-1 0 0,-1 0 1 0 0,0-1-1 0 0,0 0 1 0 0,-1 0-1 0 0,0 0 1 0 0,7-20-1 0 0,-11 24-177 0 0,-1 1-1 0 0,1-1 1 0 0,-1 0 0 0 0,0 0-1 0 0,-1 0 1 0 0,1 0-1 0 0,-1 0 1 0 0,0 0 0 0 0,0 1-1 0 0,-1-1 1 0 0,1 0-1 0 0,-1 1 1 0 0,0-1-1 0 0,0 1 1 0 0,-1 0 0 0 0,1 0-1 0 0,-1 0 1 0 0,0 0-1 0 0,0 0 1 0 0,-1 0 0 0 0,1 1-1 0 0,-8-7 1 0 0,8 7-790 0 0,-1 1 0 0 0,0-1 0 0 0,0 1 0 0 0,-1-1 1 0 0,1 1-1 0 0,0 0 0 0 0,-1 1 0 0 0,1-1 0 0 0,-1 1 0 0 0,1 0 1 0 0,-1 0-1 0 0,0 0 0 0 0,0 0 0 0 0,-4 1 0 0 0,5 0-1241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2:4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 4248 0 0,'0'0'9781'0'0,"-6"9"-9107"0"0,-55 59 1160 0 0,42-48-881 0 0,0 0 0 0 0,-26 37 0 0 0,40-48-709 0 0,0 0 0 0 0,0 0 0 0 0,1 0 0 0 0,0 0 0 0 0,0 1 1 0 0,1-1-1 0 0,1 1 0 0 0,0 0 0 0 0,0 0 0 0 0,0 0 0 0 0,1 14 0 0 0,1-19-135 0 0,0 0-1 0 0,1 0 0 0 0,0 0 0 0 0,0 0 0 0 0,0 0 0 0 0,1 0 1 0 0,-1-1-1 0 0,1 1 0 0 0,0 0 0 0 0,1-1 0 0 0,3 6 0 0 0,-2-8-36 0 0,0 1-1 0 0,0-1 0 0 0,0 0 0 0 0,0-1 1 0 0,0 1-1 0 0,1-1 0 0 0,-1 1 0 0 0,0-1 0 0 0,1-1 1 0 0,5 1-1 0 0,-4 0-179 0 0,0-1 1 0 0,-1 1 0 0 0,1-2-1 0 0,0 1 1 0 0,-1-1-1 0 0,1 1 1 0 0,0-2-1 0 0,-1 1 1 0 0,1-1-1 0 0,7-2 1 0 0,2-1-607 0 0,10-3-1861 0 0,15-9-5453 0 0,0 1 256 0 0,-18 10 6815 0 0,-2 5-1150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3:4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1 2896 0 0,'0'0'14054'0'0,"2"5"-13533"0"0,0 6-5 0 0,-1-1 0 0 0,1 1 0 0 0,-2 0 0 0 0,1 0 0 0 0,-2-1 0 0 0,1 1 0 0 0,-2 0 0 0 0,-2 15 0 0 0,-31 191 1815 0 0,2-63-1665 0 0,-30 108-488 0 0,17-127-40 0 0,-24 82 6 0 0,61-175-115 0 0,5-14-62 0 0,-3 12 1 0 0,1-11 64 0 0,-10 96-233 0 0,5 23 123 0 0,6-42-83 0 0,-14 51 161 0 0,18-153 30 0 0,1 1 28 0 0,-1 12-85 0 0,0 1-24 0 0,0-1-1 0 0,2 1 1 0 0,2 17 0 0 0,-3-29 39 0 0,0-3 13 0 0,1 3-17 0 0,0 5-26 0 0,1 2-7 0 0,2 114-286 0 0,-4-112 315 0 0,-3 10 22 0 0,1-12-19 0 0,1-4-11 0 0,1 0-19 0 0,0-3 4 0 0,-4 43-164 0 0,-13 66 0 0 0,16-112 185 0 0,0 7 7 0 0,-1 1-1 0 0,1 0 1 0 0,1 0-1 0 0,0 0 1 0 0,0-1-1 0 0,4 20 0 0 0,-3-22-3 0 0,13 176 79 0 0,-8-139 0 0 0,22 77-1 0 0,-23-100 61 0 0,33 136-126 0 0,-37-155 37 0 0,2 21 33 0 0,0-10-62 0 0,-1 0 1 0 0,2 0-1 0 0,0-1 0 0 0,6 14 0 0 0,11 35 39 0 0,6 5-166 0 0,-9-10 248 0 0,-17-54-192 0 0,1 1-26 0 0,49 135 156 0 0,-48-132-50 0 0,0 1-1 0 0,0-1 1 0 0,1 0 0 0 0,0 0 0 0 0,0 0-1 0 0,10 11 1 0 0,10 17 103 0 0,7 18-97 0 0,-22-39 33 0 0,1 0-1 0 0,0-1 1 0 0,1-1 0 0 0,0 0 0 0 0,18 15 0 0 0,16 15 151 0 0,-21-19-147 0 0,-1 2 0 0 0,0 1 0 0 0,-2 1 0 0 0,-1 0 0 0 0,-2 2 0 0 0,0 0 0 0 0,-2 1 0 0 0,15 39 0 0 0,-9-17-29 0 0,9 38 143 0 0,-10-28-293 0 0,-19-54 176 0 0,54 213-215 0 0,-47-148 108 0 0,-9-69 294 0 0,0 0-173 0 0,0 37-324 0 0,0-37 259 0 0,0 0 76 0 0,0 11-117 0 0,0-11-40 0 0,-1 0 7 0 0,0 13 62 0 0,1-12 3 0 0,0-1-32 0 0,0 11 51 0 0,0-11 68 0 0,0 0-74 0 0,2 42 176 0 0,-2-42-110 0 0,0 21-225 0 0,0-9 158 0 0,0-12 161 0 0,-1 0-92 0 0,0 12 26 0 0,1-11-68 0 0,0-2-4 0 0,0 12 80 0 0,0-12-110 0 0,0 2 33 0 0,0 11 104 0 0,0-12-8 0 0,0 0-107 0 0,14 74 235 0 0,-13-75-389 0 0,2 2-2480 0 0,3 5 2505 0 0,24-32-16022 0 0,-13 8 13761 0 0,20-13 0 0 0,-13 12 630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4624 0 0,'0'0'1841'0'0,"14"-9"1646"0"0,-9 6-474 0 0,152-47 6973 0 0,105-33-6879 0 0,2-2-3983 0 0,-99 32-1828 0 0,-54 26-5049 0 0,-103 26 6504 0 0,1 1 1 0 0,-1-1 0 0 0,0 1 0 0 0,0 1 0 0 0,0 0 0 0 0,0 0-1 0 0,1 0 1 0 0,8 4 0 0 0,4 3-955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09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 3644 0 0,'25'-17'2831'0'0,"-7"9"7006"0"0,-30 52-9132 0 0,1 2 0 0 0,2 0 1 0 0,3 0-1 0 0,-2 90 0 0 0,12-59-345 0 0,0-14-2243 0 0,-6-29-3201 0 0,2-29 2150 0 0,0 14-4036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09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10 5384 0 0,'46'-10'10123'0'0,"-55"17"-9592"0"0,-8 4-214 0 0,1 0 0 0 0,-2-2 1 0 0,1 0-1 0 0,-1-1 0 0 0,-33 10 0 0 0,21-9-480 0 0,1 1-1 0 0,0 2 1 0 0,-51 28-1 0 0,66-31-960 0 0,0 0-1 0 0,0 1 1 0 0,-17 18-1 0 0,23-21-285 0 0,1 1 1 0 0,0 1-1 0 0,1-1 0 0 0,-1 1 0 0 0,2 0 1 0 0,-7 13-1 0 0,4-4-439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10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4256 0 0,'0'0'13380'0'0,"10"0"-12350"0"0,32 0-17 0 0,-32 0-51 0 0,-6 0-40 0 0,70-2 3014 0 0,-54 3-3454 0 0,0-1-1 0 0,0-1 1 0 0,0-1 0 0 0,0-1 0 0 0,33-8-1 0 0,57-21-2800 0 0,-107 31 1571 0 0,-1 0-1 0 0,0-1 1 0 0,1 1-1 0 0,-1 0 1 0 0,0-1-1 0 0,0 1 1 0 0,0-1-1 0 0,0 0 1 0 0,0 0-1 0 0,0 0 1 0 0,-1 0-1 0 0,1 0 1 0 0,-1 0-1 0 0,1 0 1 0 0,-1 0-1 0 0,0-1 1 0 0,2-3-1 0 0,5-18-4813 0 0,-4 8 3777 0 0,-3 0-319 0 0,-1 14 122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1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1 291 4740 0 0,'0'0'10433'0'0,"6"8"-9574"0"0,0-2-718 0 0,1 1 351 0 0,0 1 1 0 0,0-1-1 0 0,-1 1 1 0 0,0 1-1 0 0,6 10 1 0 0,3 10 421 0 0,1 0 1 0 0,1-2 0 0 0,2 0-1 0 0,35 40 1 0 0,102 89 1712 0 0,-156-155-2605 0 0,1 0 0 0 0,0-1 0 0 0,-1 1 0 0 0,1 0 1 0 0,-1 0-1 0 0,1-1 0 0 0,0 1 0 0 0,0 0 0 0 0,-1-1 0 0 0,1 1 1 0 0,0-1-1 0 0,0 1 0 0 0,0-1 0 0 0,0 1 0 0 0,-1-1 0 0 0,1 0 1 0 0,0 1-1 0 0,0-1 0 0 0,0 0 0 0 0,0 0 0 0 0,0 0 0 0 0,0 0 1 0 0,0 0-1 0 0,0 0 0 0 0,0 0 0 0 0,0 0 0 0 0,0 0 0 0 0,0 0 1 0 0,0 0-1 0 0,0 0 0 0 0,0-1 0 0 0,0 1 0 0 0,-1 0 1 0 0,1-1-1 0 0,0 1 0 0 0,0-1 0 0 0,0 1 0 0 0,0-1 0 0 0,-1 0 1 0 0,1 1-1 0 0,0-1 0 0 0,0 0 0 0 0,-1 1 0 0 0,1-1 0 0 0,-1 0 1 0 0,1 0-1 0 0,0 1 0 0 0,0-3 0 0 0,1-2 7 0 0,0 1 1 0 0,0-1-1 0 0,-1 0 0 0 0,0 0 1 0 0,1 0-1 0 0,-1-9 0 0 0,0-188 798 0 0,-4 91-564 0 0,3-50-950 0 0,0 57-3291 0 0,1 83 1812 0 0,6-24-8550 0 0,-6 40 9538 0 0,-1 2-1457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11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16 3696 0 0,'0'0'1512'0'0,"4"-1"-137"0"0,29-14 6191 0 0,-41 20-7172 0 0,-7 3 46 0 0,1 1 0 0 0,1 0 0 0 0,-1 1 0 0 0,2 0 1 0 0,-19 20-1 0 0,28-27-268 0 0,0 0 0 0 0,1 0 0 0 0,0 0 1 0 0,-1 1-1 0 0,1-1 0 0 0,0 1 0 0 0,1-1 1 0 0,-1 1-1 0 0,1 0 0 0 0,-1 0 0 0 0,1 0 1 0 0,0 0-1 0 0,1 0 0 0 0,-1 0 0 0 0,1 0 1 0 0,-1 0-1 0 0,1 0 0 0 0,0 0 0 0 0,1 0 1 0 0,-1 0-1 0 0,2 5 0 0 0,0-3-18 0 0,0-1 1 0 0,1 0-1 0 0,-1 1 0 0 0,1-1 0 0 0,0 0 0 0 0,1-1 1 0 0,-1 1-1 0 0,1-1 0 0 0,0 1 0 0 0,0-1 0 0 0,0 0 1 0 0,1 0-1 0 0,6 4 0 0 0,-8-6-132 0 0,1 0 0 0 0,-1 0-1 0 0,1-1 1 0 0,0 1 0 0 0,0-1 0 0 0,0 0 0 0 0,0 0-1 0 0,0 0 1 0 0,0 0 0 0 0,0-1 0 0 0,0 1 0 0 0,0-1-1 0 0,0 0 1 0 0,1-1 0 0 0,4 0 0 0 0,47-14-937 0 0,-53 14 885 0 0,59-32-4390 0 0,-22 10-6241 0 0,-32 21 6184 0 0,17-2 2675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1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 1 1604 0 0,'0'0'581'0'0,"-6"8"-20"0"0,-16 23-53 0 0,21-29-409 0 0,-1 0 1 0 0,0 0 0 0 0,0-1-1 0 0,0 1 1 0 0,0 0 0 0 0,0-1-1 0 0,0 0 1 0 0,0 1 0 0 0,0-1-1 0 0,-1 0 1 0 0,1 0 0 0 0,0 0-1 0 0,-1 0 1 0 0,1-1 0 0 0,-1 1-1 0 0,1-1 1 0 0,-1 1 0 0 0,-3-1-1 0 0,-19 6 646 0 0,-37 15 538 0 0,40-14-541 0 0,-1 1 0 0 0,-32 16-1 0 0,29-9 162 0 0,-37 31 1 0 0,14-10 499 0 0,46-34-1237 0 0,0 1 34 0 0,-49 39 2531 0 0,50-40-2134 0 0,-12 0-173 0 0,23 5 672 0 0,23 3 120 0 0,-31-10-1532 0 0,23 5 518 0 0,0-2 0 0 0,0-1 0 0 0,39-1 0 0 0,-19-1 6 0 0,193 25 185 0 0,-132-13-190 0 0,0 3-194 0 0,-103-15-8 0 0,-1 0-1 0 0,0 0 0 0 0,1 0 1 0 0,-1 1-1 0 0,0-1 1 0 0,1 1-1 0 0,-1-1 1 0 0,0 1-1 0 0,0 0 0 0 0,1-1 1 0 0,-1 1-1 0 0,0 0 1 0 0,0 0-1 0 0,0 0 0 0 0,0 0 1 0 0,0 0-1 0 0,0 0 1 0 0,0 0-1 0 0,0 0 1 0 0,-1 0-1 0 0,1 0 0 0 0,0 1 1 0 0,-1-1-1 0 0,1 0 1 0 0,-1 1-1 0 0,1-1 1 0 0,-1 0-1 0 0,1 1 0 0 0,-1-1 1 0 0,0 0-1 0 0,0 1 1 0 0,0-1-1 0 0,0 1 0 0 0,0-1 1 0 0,0 0-1 0 0,0 1 1 0 0,0-1-1 0 0,0 0 1 0 0,-1 1-1 0 0,1-1 0 0 0,-1 0 1 0 0,0 3-1 0 0,-2 4-7 0 0,-1 1-1 0 0,0-1 1 0 0,0 0-1 0 0,-9 13 1 0 0,12-20-3 0 0,-124 155-85 0 0,12-18 250 0 0,-43 103-107 0 0,87-131-69 0 0,21-38 42 0 0,-62 72 0 0 0,109-142 407 0 0,7-10-433 0 0,33-35 37 0 0,-9 10 22 0 0,-1-1 0 0 0,26-41-1 0 0,-6-1-107 0 0,2 1 0 0 0,4 3 0 0 0,2 3 0 0 0,83-77 0 0 0,-31 44-1035 0 0,-107 100 989 0 0,-6-3-353 0 0,-1 2 443 0 0,1-1 0 0 0,0 1 0 0 0,-1 0 0 0 0,0 1 1 0 0,1-1-1 0 0,-1 1 0 0 0,0 0 0 0 0,0 0 0 0 0,0 0 0 0 0,-1 1 0 0 0,1 0 0 0 0,0 0 0 0 0,-1 0 0 0 0,-7 1 0 0 0,-732-140-199 0 0,715 134 200 0 0,0 1 1 0 0,0 1-1 0 0,-33 0 0 0 0,56 4-44 0 0,-11 6 48 0 0,2 3-41 0 0,13-8 134 0 0,10 6-120 0 0,4 0 27 0 0,1 0 0 0 0,-1 0 0 0 0,1-1 0 0 0,1-1 0 0 0,-1 1 1 0 0,1-2-1 0 0,-1 0 0 0 0,1-1 0 0 0,1 0 0 0 0,17 1 0 0 0,281 6 220 0 0,-258-10-234 0 0,-51 0 15 0 0,1-1 0 0 0,-1 1 0 0 0,0 0 0 0 0,0 0 0 0 0,0 0 0 0 0,0 1 0 0 0,0-1 1 0 0,0 1-1 0 0,0 0 0 0 0,0 0 0 0 0,0 0 0 0 0,0 0 0 0 0,0 0 0 0 0,0 0 0 0 0,0 1 0 0 0,-1 0 1 0 0,1-1-1 0 0,-1 1 0 0 0,1 0 0 0 0,-1 0 0 0 0,0 1 0 0 0,1-1 0 0 0,-1 0 0 0 0,0 1 0 0 0,-1-1 0 0 0,1 1 1 0 0,2 4-1 0 0,-3-2 0 0 0,0 0 1 0 0,0 0-1 0 0,0 0 1 0 0,-1 0 0 0 0,0 1-1 0 0,0-1 1 0 0,-1 0 0 0 0,1 0-1 0 0,-1 0 1 0 0,0 0-1 0 0,-1 0 1 0 0,1-1 0 0 0,-1 1-1 0 0,0 0 1 0 0,-3 6-1 0 0,-18 36 42 0 0,-3-1-1 0 0,-1-1 1 0 0,-2-1-1 0 0,-2-1 1 0 0,-2-2 0 0 0,-46 45-1 0 0,30-35-1 0 0,21-20-27 0 0,-37 31 0 0 0,63-60-2 0 0,-20 17-671 0 0,15-17-4389 0 0,-24-16-6984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90 3972 0 0,'0'0'2863'0'0,"-4"-2"-1535"0"0,-10-6-101 0 0,10 6-80 0 0,-8-19 16756 0 0,13 21-17682 0 0,-1 0 0 0 0,0 0 0 0 0,1 0 0 0 0,-1-1-1 0 0,28-8 2358 0 0,42-3-3223 0 0,-66 11 1299 0 0,476-28-36 0 0,-394 28-600 0 0,-20-2-18 0 0,0 3 0 0 0,1 3 0 0 0,97 18 0 0 0,-159-21 0 0 0,-1 1 0 0 0,0 0 0 0 0,1 0 0 0 0,-1 0 0 0 0,0 1 0 0 0,0 0 0 0 0,0-1 0 0 0,0 1 0 0 0,0 1 0 0 0,0-1 0 0 0,-1 0 0 0 0,1 1 0 0 0,4 5 0 0 0,-2 8 0 0 0,-7-10 0 0 0,0-1 0 0 0,0 0 0 0 0,-1 1 0 0 0,1-1 0 0 0,-1 0 0 0 0,-1 0 0 0 0,1 0 0 0 0,-1-1 0 0 0,0 1 0 0 0,0-1 0 0 0,0 1 0 0 0,0-1 0 0 0,-1 0 0 0 0,0 0 0 0 0,0 0 0 0 0,0-1 0 0 0,0 1 0 0 0,-5 2 0 0 0,-14 10 0 0 0,-1-1 0 0 0,-26 13 0 0 0,-831 492 0 0 0,789-458 0 0 0,72-47 0 0 0,20-14 0 0 0,0-1 0 0 0,-1 0 0 0 0,1 1 0 0 0,-1-1 0 0 0,1 1 0 0 0,0-1 0 0 0,-1 0 0 0 0,1 1 0 0 0,0-1 0 0 0,0 1 0 0 0,-1-1 0 0 0,1 1 0 0 0,0-1 0 0 0,0 1 0 0 0,0-1 0 0 0,-1 1 0 0 0,1-1 0 0 0,0 1 0 0 0,0-1 0 0 0,0 1 0 0 0,0-1 0 0 0,0 1 0 0 0,0-1 0 0 0,0 1 0 0 0,0 0 0 0 0,0-1 0 0 0,0 1 0 0 0,1-1 0 0 0,-1 1 0 0 0,0-1 0 0 0,0 1 0 0 0,0-1 0 0 0,1 1 0 0 0,-1-1 0 0 0,1 1 0 0 0,27 19 0 0 0,-1-13 0 0 0,220 16 0 0 0,-86-11 0 0 0,-57-10-2924 0 0,-65-3-684 0 0,-1-3 0 0 0,0-1-1 0 0,0-2 1 0 0,0-2 0 0 0,50-18-1 0 0,-50 12 1170 0 0,36-20 0 0 0,-47 21 340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5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1012 198 5392 0 0,'-54'-30'4845'0'0,"-101"-42"-1"0"0,97 51-2503 0 0,-104-23 1 0 0,101 33-2131 0 0,-106-7-1 0 0,103 17-1757 0 0,-103 10 0 0 0,47 2-10142 0 0,117-11 9500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59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5312 0 0,'2'6'581'0'0,"0"-1"-1"0"0,0 0 0 0 0,-1 1 0 0 0,1-1 0 0 0,-2 1 0 0 0,1-1 0 0 0,0 1 0 0 0,-1-1 0 0 0,0 1 1 0 0,0-1-1 0 0,-2 11 0 0 0,-7 27 2920 0 0,-18 54-1 0 0,-50 107 2361 0 0,67-179-5327 0 0,-35 86 2888 0 0,44-108-3055 0 0,4 2-23 0 0,2 0-252 0 0,0 0 1 0 0,0-1-1 0 0,0 0 0 0 0,1 0 1 0 0,0-1-1 0 0,0 1 0 0 0,0-1 1 0 0,0 0-1 0 0,0-1 0 0 0,1 1 1 0 0,-1-1-1 0 0,1-1 0 0 0,-1 1 1 0 0,1-1-1 0 0,12 1 0 0 0,24 2 249 0 0,52-2 1 0 0,-82-2-338 0 0,6 0-272 0 0,13 0-991 0 0,50-5 0 0 0,-70 3-330 0 0,0-1 0 0 0,0 0 1 0 0,0 0-1 0 0,13-7 0 0 0,73-27-11111 0 0,-27 11 7307 0 0,-38 12 3278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4:59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1 4924 0 0,'-10'0'786'0'0,"0"0"-1"0"0,-1 0 0 0 0,1 1 0 0 0,0 0 1 0 0,0 1-1 0 0,0 0 0 0 0,0 0 0 0 0,0 1 0 0 0,0 1 1 0 0,-17 8-1 0 0,13-4-159 0 0,0 0-1 0 0,1 2 1 0 0,-1-1 0 0 0,2 2 0 0 0,-1 0 0 0 0,-13 16 0 0 0,8-6 127 0 0,1 0 0 0 0,2 2 0 0 0,0 0 1 0 0,1 1-1 0 0,1 0 0 0 0,2 1 1 0 0,-16 46-1 0 0,26-69-673 0 0,1 0 1 0 0,-1-1-1 0 0,1 1 1 0 0,0 0 0 0 0,-1 0-1 0 0,1 0 1 0 0,0 0-1 0 0,0 0 1 0 0,0 0-1 0 0,0 0 1 0 0,1-1-1 0 0,-1 1 1 0 0,0 0-1 0 0,1 0 1 0 0,0 0 0 0 0,-1 0-1 0 0,1-1 1 0 0,0 1-1 0 0,0 0 1 0 0,0-1-1 0 0,0 1 1 0 0,0 0-1 0 0,0-1 1 0 0,0 1-1 0 0,1-1 1 0 0,-1 0 0 0 0,0 1-1 0 0,1-1 1 0 0,-1 0-1 0 0,1 0 1 0 0,-1 0-1 0 0,1 0 1 0 0,0 0-1 0 0,0 0 1 0 0,-1-1-1 0 0,1 1 1 0 0,0 0 0 0 0,0-1-1 0 0,0 0 1 0 0,2 1-1 0 0,1 0 299 0 0,5-5 71 0 0,13-5-271 0 0,-1-1 0 0 0,-1-1 0 0 0,0-1 0 0 0,-1-1 0 0 0,0-1 0 0 0,-1-1 0 0 0,25-23 0 0 0,-36 30-282 0 0,0 0 0 0 0,-1 0 0 0 0,0-1 0 0 0,0 0 0 0 0,0-1 0 0 0,-2 0 0 0 0,1 0 0 0 0,-1 0 0 0 0,0 0 0 0 0,-1-1 0 0 0,-1 1 0 0 0,1-1 0 0 0,-2 0 0 0 0,3-20 0 0 0,-6 20-2321 0 0,-11-10 4146 0 0,4 15-4056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1392 0 0,'0'0'2746'0'0,"0"-1"-2638"0"0,0 0 0 0 0,0 1 0 0 0,0-1-1 0 0,0 0 1 0 0,0 1 0 0 0,0-1 0 0 0,0 0-1 0 0,-1 1 1 0 0,1-1 0 0 0,0 0 0 0 0,0 1-1 0 0,-1-1 1 0 0,1 1 0 0 0,0-1 0 0 0,-1 0-1 0 0,1 1 1 0 0,0-1 0 0 0,-1 1 0 0 0,1-1-1 0 0,-1 1 1 0 0,1-1 0 0 0,-1 1-1 0 0,1 0 1 0 0,-1-1 0 0 0,1 1 0 0 0,-1 0-1 0 0,0-1 1 0 0,1 1 0 0 0,-2-1 0 0 0,-8 2 448 0 0,0 0-1 0 0,-1 1 1 0 0,1 0 0 0 0,0 0 0 0 0,-13 6 0 0 0,20-7-103 0 0,-2 2-132 0 0,0 0 0 0 0,1 1 0 0 0,0 0 0 0 0,0 0 0 0 0,0 0 0 0 0,0 0 0 0 0,1 1 0 0 0,-5 6 0 0 0,8-11-314 0 0,-2 3 2081 0 0,9-1-1792 0 0,23 6-4 0 0,-23-6 223 0 0,0-5-312 0 0,58-30 686 0 0,-61 31-697 0 0,-4 0-269 0 0,0 2 50 0 0,1 0-1 0 0,-1-1 0 0 0,0 1 1 0 0,1 0-1 0 0,-1-1 0 0 0,0 1 1 0 0,0-1-1 0 0,1 1 0 0 0,-1 0 1 0 0,0-1-1 0 0,0 1 0 0 0,0-1 1 0 0,1 1-1 0 0,-1-1 1 0 0,0 1-1 0 0,0-1 0 0 0,0 1 1 0 0,0-1-1 0 0,0 1 0 0 0,0-1 1 0 0,0 1-1 0 0,0-1 0 0 0,0 1 1 0 0,0-1-1 0 0,-1 1 0 0 0,1 0 1 0 0,0-1-1 0 0,0 1 0 0 0,0-1 1 0 0,-1 1-1 0 0,1-1 0 0 0,0 1 1 0 0,0 0-1 0 0,-1-1 1 0 0,1 1-1 0 0,0-1 0 0 0,-1 1 1 0 0,0-1-1 0 0,-23-7-666 0 0,17 6-391 0 0,-18 26-10295 0 0,20-19 9314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361 271 4556 0 0,'5'1'1486'0'0,"-3"-1"-1072"0"0,1 1 0 0 0,0-1 0 0 0,0 1 0 0 0,0-1 0 0 0,0 0 0 0 0,0 0 0 0 0,0 0 0 0 0,0-1 0 0 0,-1 1 0 0 0,1-1 0 0 0,0 1-1 0 0,3-2 1 0 0,-7 0-180 0 0,0 1 0 0 0,0 0-1 0 0,0 0 1 0 0,0 0 0 0 0,0 0-1 0 0,0 0 1 0 0,-1 0 0 0 0,1 1-1 0 0,0-1 1 0 0,-1 0 0 0 0,1 1-1 0 0,-1-1 1 0 0,1 1 0 0 0,-1-1-1 0 0,-1 0 1 0 0,-20-6 758 0 0,1 1-1 0 0,-26-5 1 0 0,38 11-741 0 0,1 0 0 0 0,-1 0 1 0 0,0 1-1 0 0,1 1 0 0 0,-1-1 0 0 0,1 2 1 0 0,0-1-1 0 0,-1 1 0 0 0,1 0 0 0 0,0 1 0 0 0,1 0 1 0 0,-1 1-1 0 0,1 0 0 0 0,0 0 0 0 0,-14 11 1 0 0,8-4 44 0 0,1 1 1 0 0,0 0-1 0 0,1 0 0 0 0,0 1 1 0 0,1 1-1 0 0,0 0 1 0 0,-8 18-1 0 0,14-25-70 0 0,2 0 0 0 0,-1 0 1 0 0,1 0-1 0 0,0 0 0 0 0,1 1 0 0 0,0-1 0 0 0,-2 17 0 0 0,25-4 663 0 0,17-35-655 0 0,9-5-85 0 0,-7-6 114 0 0,70-57-1 0 0,-31 19-98 0 0,-50 46-247 0 0,-27 15-1 0 0,1 8-1295 0 0,10 15 695 0 0,-11-7-124 0 0,-4-2 284 0 0,1 1-1 0 0,0 0 1 0 0,1 0-1 0 0,0 0 0 0 0,1 0 1 0 0,1 0-1 0 0,0 0 1 0 0,8 24-1 0 0,-8-31 356 0 0,0-1 0 0 0,1 1 0 0 0,-1-1 0 0 0,1 0 0 0 0,1 0-1 0 0,-1 0 1 0 0,1-1 0 0 0,0 1 0 0 0,0-1 0 0 0,0 0 0 0 0,0 0 0 0 0,1 0 0 0 0,0-1 0 0 0,-1 0 0 0 0,1 0 0 0 0,1 0-1 0 0,-1 0 1 0 0,0-1 0 0 0,1 0 0 0 0,-1 0 0 0 0,1 0 0 0 0,0-1 0 0 0,9 2 0 0 0,0-2 185 0 0,-1 0 1 0 0,0-1 0 0 0,1-1-1 0 0,-1 0 1 0 0,0-1-1 0 0,0 0 1 0 0,0-1-1 0 0,0-1 1 0 0,0 0-1 0 0,-1-1 1 0 0,0-1 0 0 0,0 0-1 0 0,0 0 1 0 0,21-16-1 0 0,-26 17 64 0 0,0 0-1 0 0,-1-1 1 0 0,1 0 0 0 0,-2 0-1 0 0,1-1 1 0 0,-1 0 0 0 0,0 0-1 0 0,0 0 1 0 0,0-1 0 0 0,-1 0-1 0 0,-1 0 1 0 0,1 0-1 0 0,-1-1 1 0 0,-1 1 0 0 0,0-1-1 0 0,0 0 1 0 0,0 0 0 0 0,-1 0-1 0 0,-1 0 1 0 0,1-1-1 0 0,-2 1 1 0 0,1 0 0 0 0,-2-15-1 0 0,-11-6 537 0 0,11 29-557 0 0,1 0 0 0 0,-1 0 0 0 0,1 0 0 0 0,-1 0 0 0 0,0 0 0 0 0,1 1 1 0 0,-1-1-1 0 0,0 0 0 0 0,1 1 0 0 0,-1-1 0 0 0,0 0 0 0 0,0 1 0 0 0,0-1 1 0 0,1 1-1 0 0,-1-1 0 0 0,0 1 0 0 0,0-1 0 0 0,0 1 0 0 0,0 0 0 0 0,0-1 1 0 0,0 1-1 0 0,0 0 0 0 0,0 0 0 0 0,0 0 0 0 0,0 0 0 0 0,0 0 0 0 0,0 0 0 0 0,0 0 1 0 0,0 0-1 0 0,0 0 0 0 0,0 0 0 0 0,0 1 0 0 0,0-1 0 0 0,0 0 0 0 0,0 1 1 0 0,0-1-1 0 0,0 1 0 0 0,0 0 0 0 0,-12 8 187 0 0,0 2 0 0 0,2 0 1 0 0,-1 0-1 0 0,1 1 0 0 0,1 0 0 0 0,0 1 0 0 0,1 0 1 0 0,0 0-1 0 0,1 1 0 0 0,-6 15 0 0 0,4-9 261 0 0,5-10-28 0 0,0 0 1 0 0,1 0-1 0 0,0 1 1 0 0,1-1-1 0 0,0 1 1 0 0,-3 21-1 0 0,16-39-265 0 0,8-8-103 0 0,-1 0-1 0 0,0-2 1 0 0,-1 1-1 0 0,-1-2 1 0 0,-1 0-1 0 0,16-27 1 0 0,-3 0 24 0 0,-3-1 1 0 0,-2-1 0 0 0,-1-1 0 0 0,-3-1 0 0 0,20-87-1 0 0,-37 133 11 0 0,-6 18-100 0 0,-9 36-101 0 0,-14 100-1 0 0,24-117-221 0 0,1 1-1 0 0,2-1 0 0 0,2 1 1 0 0,6 51-1 0 0,-6-80 86 0 0,0-1 0 0 0,0 0 0 0 0,0 0 0 0 0,0 0 0 0 0,1 1 0 0 0,0-1 0 0 0,0-1 0 0 0,0 1 0 0 0,1 0 0 0 0,0-1 0 0 0,0 1 0 0 0,0-1 0 0 0,0 0 0 0 0,1 0 0 0 0,0 0 0 0 0,-1 0 0 0 0,8 4 0 0 0,-9-7-71 0 0,-1 0-1 0 0,1-1 0 0 0,0 1 0 0 0,0-1 0 0 0,0 0 1 0 0,0 0-1 0 0,0 0 0 0 0,0 0 0 0 0,0 0 0 0 0,0 0 1 0 0,0 0-1 0 0,0-1 0 0 0,0 1 0 0 0,0-1 1 0 0,0 1-1 0 0,0-1 0 0 0,2-1 0 0 0,2 0-689 0 0,10-3-237 0 0,0-1 1 0 0,0-1-1 0 0,-1 0 0 0 0,0-1 0 0 0,0-1 0 0 0,14-10 1 0 0,77-68-2783 0 0,54-75-435 0 0,-74 64 2359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6153 0 0,'0'0'2344'0'0,"5"-6"-155"0"0,15-15-181 0 0,-19 19-1856 0 0,0 1 0 0 0,1 0-1 0 0,-1 0 1 0 0,1 0 0 0 0,-1 0 0 0 0,1 0 0 0 0,-1 0 0 0 0,1 0 0 0 0,-1 0 0 0 0,1 0-1 0 0,0 1 1 0 0,0-1 0 0 0,-1 1 0 0 0,1-1 0 0 0,0 1 0 0 0,0 0 0 0 0,0 0 0 0 0,-1 0-1 0 0,4 0 1 0 0,2-1 356 0 0,174-25 5417 0 0,-125 22-5890 0 0,69 5-1 0 0,-62 9-1861 0 0,31 18-5779 0 0,-87-26 6819 0 0,0 0 0 0 0,-1 0 0 0 0,1 1 0 0 0,-1 0 1 0 0,0 0-1 0 0,0 1 0 0 0,0 0 0 0 0,0 0 0 0 0,0 0 0 0 0,-1 1 1 0 0,0 0-1 0 0,7 7 0 0 0,-3 1-1152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1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6645 0 0,'4'4'2500'0'0,"6"3"-1417"0"0,-1 0-1 0 0,1 0 1 0 0,1-1 0 0 0,-1-1 0 0 0,1 0 0 0 0,0 0-1 0 0,22 6 1 0 0,-13-7-303 0 0,-1 0 0 0 0,1-2 1 0 0,0 0-1 0 0,24-1 0 0 0,18-5-1238 0 0,0-3 1 0 0,68-16 0 0 0,-71 12-898 0 0,-1-3-3799 0 0,-1-1 1 0 0,75-33-1 0 0,-120 43 4644 0 0,32-11-1612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405 179 5865 0 0,'0'0'15943'0'0,"10"-7"-14424"0"0,8-5-558 0 0,0 1 1 0 0,1 1-1 0 0,38-15 0 0 0,45-6 438 0 0,2 4 0 0 0,1 5-1 0 0,115-10 1 0 0,-184 30-1399 0 0,-9 6 0 0 0,-27-4 0 0 0,1 1 0 0 0,0-1 0 0 0,0 0 0 0 0,0 1 0 0 0,-1-1 0 0 0,1 1 0 0 0,0-1 0 0 0,-1 1 0 0 0,1-1 0 0 0,0 1 0 0 0,-1-1 0 0 0,1 1 0 0 0,-1 0 0 0 0,1-1 0 0 0,-1 1 0 0 0,1 0 0 0 0,-1 0 0 0 0,1-1 0 0 0,-1 1 0 0 0,0 0 0 0 0,1 0 0 0 0,-1 0 0 0 0,0-1 0 0 0,0 1 0 0 0,1 0 0 0 0,-1 1 0 0 0,-1 3 0 0 0,0 0 0 0 0,0-1 0 0 0,-1 0 0 0 0,1 1 0 0 0,-1-1 0 0 0,0 0 0 0 0,0 0 0 0 0,0 0 0 0 0,-1 0 0 0 0,0 0 0 0 0,1 0 0 0 0,-1-1 0 0 0,-4 5 0 0 0,-52 48 0 0 0,51-49 0 0 0,-242 208 0 0 0,-220 207 0 0 0,415-364 0 0 0,-69 92 0 0 0,102-120 0 0 0,2 2 0 0 0,1 0 0 0 0,1 2 0 0 0,2 0 0 0 0,-15 46 0 0 0,28-73 0 0 0,1 1 0 0 0,0-1 0 0 0,1 1 0 0 0,0 0 0 0 0,0-1 0 0 0,0 1 0 0 0,1 0 0 0 0,0 0 0 0 0,1 0 0 0 0,0-1 0 0 0,0 1 0 0 0,1 0 0 0 0,0-1 0 0 0,5 14 0 0 0,-4-15 0 0 0,0 0 0 0 0,0-1 0 0 0,1 1 0 0 0,0-1 0 0 0,0 0 0 0 0,0 0 0 0 0,1 0 0 0 0,0-1 0 0 0,0 0 0 0 0,0 1 0 0 0,0-2 0 0 0,0 1 0 0 0,1-1 0 0 0,0 0 0 0 0,0 0 0 0 0,0 0 0 0 0,0-1 0 0 0,7 2 0 0 0,8 2-498 0 0,1-2 0 0 0,0 0 1 0 0,0-1-1 0 0,0-2 0 0 0,0 0 0 0 0,0-1 0 0 0,0-1 0 0 0,0-1 1 0 0,0-1-1 0 0,0-2 0 0 0,28-8 0 0 0,19-10-2559 0 0,-2-4 0 0 0,73-39-1 0 0,-65 29 1700 0 0,-8 5-2079 0 0,-3-2-1 0 0,-1-4 0 0 0,68-52 0 0 0,-88 52 1322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2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1042 228 5649 0 0,'-7'1'2119'0'0,"-13"2"-816"0"0,-156 20 6683 0 0,137-21-6739 0 0,1-1 1 0 0,-72-7-1 0 0,13-8-175 0 0,-97-28-1 0 0,146 29-2345 0 0,0-3-1 0 0,1-2 1 0 0,-87-46-1 0 0,123 57-696 0 0,-1-1-1 0 0,1-1 1 0 0,0 1 0 0 0,1-2-1 0 0,-13-14 1 0 0,20 19-412 0 0,0-9 130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4624 0 0,'0'0'10025'0'0,"-9"11"-8220"0"0,6-3 1625 0 0,-41 273 8050 0 0,33-188-10077 0 0,10-90-1727 0 0,1 0 0 0 0,0 1 0 0 0,-1-1 0 0 0,1 1 0 0 0,1-1 0 0 0,-1 1 0 0 0,0-1 0 0 0,2 6 0 0 0,-2-9 131 0 0,0 1 0 0 0,1-1 0 0 0,-1 1-1 0 0,0-1 1 0 0,0 1 0 0 0,1-1 0 0 0,-1 0 0 0 0,0 1-1 0 0,1-1 1 0 0,-1 1 0 0 0,0-1 0 0 0,1 0-1 0 0,-1 1 1 0 0,0-1 0 0 0,1 0 0 0 0,-1 1-1 0 0,1-1 1 0 0,-1 0 0 0 0,1 0 0 0 0,-1 1 0 0 0,1-1-1 0 0,-1 0 1 0 0,1 0 0 0 0,-1 0 0 0 0,1 0-1 0 0,-1 0 1 0 0,1 0 0 0 0,-1 0 0 0 0,1 0-1 0 0,-1 0 1 0 0,1 0 0 0 0,-1 0 0 0 0,2 0-1 0 0,3-3-910 0 0,1 1 0 0 0,-1-1 0 0 0,0-1 0 0 0,0 1 0 0 0,0-1-1 0 0,-1 0 1 0 0,1 0 0 0 0,-1 0 0 0 0,6-8 0 0 0,56-58-7018 0 0,-46 46 5836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2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793 35 2948 0 0,'0'0'520'0'0,"27"0"-448"0"0</inkml:trace>
  <inkml:trace contextRef="#ctx0" brushRef="#br0" timeOffset="1">776 4 4032 0 0,'0'0'5043'0'0,"-4"0"-3968"0"0,-25 3 640 0 0,0 0 1 0 0,1 2-1 0 0,-41 13 1 0 0,30-8-527 0 0,-57 8 0 0 0,58-16-777 0 0,1-1 1 0 0,-1-2-1 0 0,-51-8 0 0 0,-44-13-3272 0 0,7 0-8318 0 0,120 20 6896 0 0,-8-6 2371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3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5765 0 0,'-15'88'8054'0'0,"7"-46"-4006"0"0,-4 57 0 0 0,-13 222 5087 0 0,25-321-9541 0 0,0 1 1 0 0,-1-1 0 0 0,1 1 0 0 0,0-1 0 0 0,0 1-1 0 0,0 0 1 0 0,0-1 0 0 0,0 1 0 0 0,0 0 0 0 0,0-1 0 0 0,0 1-1 0 0,0-1 1 0 0,0 1 0 0 0,0 0 0 0 0,0-1 0 0 0,0 1 0 0 0,1-1-1 0 0,-1 1 1 0 0,0-1 0 0 0,0 1 0 0 0,1 0 0 0 0,-1-1-1 0 0,0 1 1 0 0,1-1 0 0 0,-1 1 0 0 0,4 2-2431 0 0,14-14-1947 0 0,27-43 2349 0 0,-37 43-557 0 0,25-32-1521 0 0,-15 23 2513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 4288 0 0,'0'0'8483'0'0,"3"6"-7491"0"0,1 4-374 0 0,-1 1 1 0 0,0-1-1 0 0,0 1 1 0 0,-1 0 0 0 0,-1 0-1 0 0,1 18 1 0 0,-2 85 1902 0 0,-1-61-1773 0 0,2 44-146 0 0,2-37-3373 0 0,-2-55 1376 0 0,1-35-13562 0 0,0 1 15339 0 0,-6-5 3321 0 0,4 30-1240 0 0,-1 3-2225 0 0,1 0 0 0 0,-1 1 0 0 0,1-1 0 0 0,-1 0 0 0 0,0 0 0 0 0,1 0 0 0 0,-1 1 0 0 0,0-1 0 0 0,1 0 0 0 0,-1 1 0 0 0,0-1 1 0 0,0 0-1 0 0,0 1 0 0 0,0-1 0 0 0,0 1 0 0 0,0 0 0 0 0,0-1 0 0 0,0 1 0 0 0,-1-1 0 0 0,-78-9 1988 0 0,-46-32-5758 0 0,62 18-4542 0 0,57 21 5925 0 0,-13-9 212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610 4 4248 0 0,'-3'-4'16101'0'0,"-18"15"-13688"0"0,-14 13-3930 0 0,10-2 3495 0 0,-77 85 1244 0 0,43-43-696 0 0,-126 106 0 0 0,174-163-2787 0 0,0 0-1 0 0,0-1 1 0 0,-1-1 0 0 0,1 0-1 0 0,-1 0 1 0 0,0-1 0 0 0,-15 3 0 0 0,23-6 22 0 0,1 0-67 0 0,1-1 0 0 0,-1 1 1 0 0,1-1-1 0 0,-1 0 0 0 0,0 0 0 0 0,1 0 1 0 0,-1 0-1 0 0,1 0 0 0 0,-1-1 0 0 0,1 1 0 0 0,-1-1 1 0 0,1 1-1 0 0,-1-1 0 0 0,1 0 0 0 0,0 0 1 0 0,-1 0-1 0 0,1-1 0 0 0,-3-1 0 0 0,3 2-268 0 0,1 0-1 0 0,0 0 1 0 0,-1 0-1 0 0,1 0 0 0 0,0-1 1 0 0,0 1-1 0 0,0 0 1 0 0,0-1-1 0 0,0 1 0 0 0,0-1 1 0 0,0 1-1 0 0,0-1 1 0 0,1 1-1 0 0,-1-1 0 0 0,0 1 1 0 0,1-1-1 0 0,0 0 1 0 0,-1 0-1 0 0,1 1 1 0 0,0-1-1 0 0,0 0 0 0 0,0 1 1 0 0,0-4-1 0 0,6-9-3255 0 0,19-10 885 0 0,-22 21 2153 0 0,15-9-1149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107 114 1432 0 0,'58'2'9000'0'0,"-69"0"-8654"0"0,-1 2-249 0 0,8-3-39 0 0,-1 1 1 0 0,1-1-1 0 0,-1 0 0 0 0,0 0 0 0 0,1 0 1 0 0,-1-1-1 0 0,-6 1 0 0 0,-8 21 801 0 0,18-21-739 0 0,0 0 0 0 0,1 0 0 0 0,-1-1-1 0 0,0 1 1 0 0,1 0 0 0 0,-1 0 0 0 0,0 0 0 0 0,1 0 0 0 0,0 0 0 0 0,-1 0 0 0 0,1 0 0 0 0,-1 0 0 0 0,1 0 0 0 0,0 0 0 0 0,0 0 0 0 0,0 0 0 0 0,0 0 0 0 0,0 0 0 0 0,0 0-1 0 0,0 1 1 0 0,0-1 0 0 0,0 0 0 0 0,0 0 0 0 0,0 0 0 0 0,1 1 0 0 0,20 9 177 0 0,-16-8 159 0 0,2-6-285 0 0,3-1-91 0 0,0 0 0 0 0,-1 0-1 0 0,0-1 1 0 0,0-1 0 0 0,0 1-1 0 0,-1-1 1 0 0,1-1 0 0 0,-1 1-1 0 0,-1-2 1 0 0,1 1 0 0 0,-1-1 0 0 0,7-10-1 0 0,2-29 47 0 0,-15 45-125 0 0,-1 1 1 0 0,1-1-1 0 0,-1 0 1 0 0,0 0-1 0 0,0 0 1 0 0,0 1-1 0 0,0-1 1 0 0,0 0-1 0 0,0 0 1 0 0,0 0-1 0 0,-1 0 1 0 0,1 1-1 0 0,-1-1 1 0 0,1 0-1 0 0,-1 1 0 0 0,0-1 1 0 0,0 0-1 0 0,1 1 1 0 0,-1-1-1 0 0,0 1 1 0 0,0-1-1 0 0,-1 1 1 0 0,1-1-1 0 0,0 1 1 0 0,0 0-1 0 0,-1 0 1 0 0,1-1-1 0 0,-1 1 1 0 0,1 0-1 0 0,-1 0 0 0 0,-1-1 1 0 0,-2 1-1 0 0,0 0 0 0 0,0 0 0 0 0,0 1-1 0 0,0-1 1 0 0,0 1 0 0 0,0 0 0 0 0,0 0 0 0 0,0 1 0 0 0,0 0 0 0 0,0 0 0 0 0,0 0 0 0 0,0 0-1 0 0,0 1 1 0 0,1-1 0 0 0,-1 1 0 0 0,0 1 0 0 0,1-1 0 0 0,0 0 0 0 0,-1 1 0 0 0,-5 6 0 0 0,-2-1 11 0 0,1 1-1 0 0,1 1 1 0 0,0 0 0 0 0,0 1 0 0 0,1 0 0 0 0,-14 21 0 0 0,18-21 13 0 0,1-1 1 0 0,0 1 0 0 0,1 0-1 0 0,0 0 1 0 0,-2 15-1 0 0,4-21 36 0 0,3 0-27 0 0,-2-5-39 0 0,17 29 199 0 0,-16-28-180 0 0,0 0 0 0 0,-1 0 0 0 0,1 0 1 0 0,0 0-1 0 0,0-1 0 0 0,0 1 0 0 0,1 0 1 0 0,-1 0-1 0 0,0-1 0 0 0,0 1 0 0 0,0 0 1 0 0,0-1-1 0 0,1 1 0 0 0,-1-1 0 0 0,0 0 1 0 0,1 1-1 0 0,-1-1 0 0 0,0 0 0 0 0,1 0 0 0 0,-1 0 1 0 0,0 0-1 0 0,1 0 0 0 0,-1 0 0 0 0,0 0 1 0 0,1 0-1 0 0,-1 0 0 0 0,0-1 0 0 0,0 1 1 0 0,1 0-1 0 0,1-2 0 0 0,2 0-9 0 0,0-1 1 0 0,0 0-1 0 0,0 0 0 0 0,0 0 0 0 0,0 0 1 0 0,-1-1-1 0 0,1 0 0 0 0,-1 0 1 0 0,0 0-1 0 0,0-1 0 0 0,-1 1 0 0 0,1-1 1 0 0,-1 0-1 0 0,4-9 0 0 0,-5 11-14 0 0,-2-2-12 0 0,0-12-49 0 0,0 12-40 0 0,-1 2 6 0 0,-1-5 137 0 0,2 8-58 0 0,0 0 1 0 0,-1-1-1 0 0,1 1 0 0 0,0 0 1 0 0,0-1-1 0 0,0 1 0 0 0,0 0 1 0 0,-1-1-1 0 0,1 1 0 0 0,0 0 1 0 0,0-1-1 0 0,-1 1 0 0 0,1 0 1 0 0,0 0-1 0 0,-1 0 1 0 0,1-1-1 0 0,0 1 0 0 0,0 0 1 0 0,-1 0-1 0 0,1 0 0 0 0,-1 0 1 0 0,1-1-1 0 0,0 1 0 0 0,-1 0 1 0 0,1 0-1 0 0,0 0 0 0 0,-1 0 1 0 0,1 0-1 0 0,0 0 0 0 0,-1 0 1 0 0,1 0-1 0 0,0 0 0 0 0,-1 0 1 0 0,1 0-1 0 0,-1 0 1 0 0,1 1-1 0 0,0-1 0 0 0,-1 0 1 0 0,1 0-1 0 0,0 0 0 0 0,-1 1 1 0 0,-35 22-527 0 0,7 1-5126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4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581 166 4820 0 0,'4'2'1866'0'0,"33"10"3640"0"0,-34-12-3861 0 0,1 2-109 0 0,26 7 5607 0 0,-67-17-3208 0 0,-24-5-2891 0 0,-92-10 1166 0 0,-43-9-1725 0 0,70 0-4657 0 0,115 28 1930 0 0,1-1 0 0 0,0 0 1 0 0,0 0-1 0 0,0-1 0 0 0,-10-8 1 0 0,15 10-1109 0 0,4 3 3075 0 0,0 1-1 0 0,0-1 0 0 0,1 0 0 0 0,-1-1 1 0 0,0 1-1 0 0,1 0 0 0 0,-1 0 1 0 0,0 0-1 0 0,1 0 0 0 0,0 0 1 0 0,-1-1-1 0 0,1 1 0 0 0,0 0 1 0 0,-1 0-1 0 0,1-1 0 0 0,0 1 0 0 0,0-2 1 0 0,0-15-1985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6349 0 0,'0'0'9286'0'0,"1"10"-7645"0"0,44 309 12524 0 0,-8-84-12874 0 0,-33-222-3173 0 0,22-21-19952 0 0,-17-1 18438 0 0,-2 2 6774 0 0,34-31-8464 0 0,-25 19 2758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0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1 4512 0 0,'0'0'3981'0'0,"3"6"-2174"0"0,8 18-128 0 0,-8-18 1236 0 0,-9-3-1661 0 0,-5 2-743 0 0,-1-1 0 0 0,1 0-1 0 0,0 0 1 0 0,-1-1 0 0 0,0-1 0 0 0,1 0 0 0 0,-1-1-1 0 0,0 0 1 0 0,0-1 0 0 0,-18-1 0 0 0,-133-21 801 0 0,129 15-1554 0 0,-17 0-2009 0 0,-57-3 0 0 0,80 10-1330 0 0,0 0 0 0 0,0 2 0 0 0,-46 8 0 0 0,54-4 1390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0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2628 0 0,'15'-3'1837'0'0,"-9"0"1718"0"0,3-3-2755 0 0,21-9 7776 0 0,-18 12-5146 0 0,-5 5-2793 0 0,31 10 1332 0 0,74 12 0 0 0,-61-17-1540 0 0,0-3 0 0 0,92-4-1 0 0,-16-10-1503 0 0,-43 4-5613 0 0,-79 6 3463 0 0,-1-1-33 0 0,1 1 2184 0 0,3-1-54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5785 0 0,'-2'4'1036'0'0,"1"1"0"0"0,0-1 1 0 0,0 1-1 0 0,0-1 1 0 0,1 1-1 0 0,-1-1 0 0 0,1 1 1 0 0,0 5-1 0 0,1-7-485 0 0,0 1 1 0 0,0-1-1 0 0,0 0 0 0 0,0 1 0 0 0,1-1 0 0 0,-1 0 0 0 0,1 0 1 0 0,0 0-1 0 0,4 6 0 0 0,-4-7-199 0 0,0 0 1 0 0,1 1 0 0 0,-1-1-1 0 0,1 0 1 0 0,-1 0-1 0 0,1 0 1 0 0,-1 0-1 0 0,1-1 1 0 0,0 1-1 0 0,0-1 1 0 0,0 1-1 0 0,4 0 1 0 0,3 0 70 0 0,-1 0-1 0 0,0 0 1 0 0,1-1 0 0 0,17 0 0 0 0,-18-1-85 0 0,167-6 1530 0 0,-29 0-2639 0 0,-117 6-1069 0 0,0 2 0 0 0,58 12 0 0 0,45 8-11570 0 0,5-14 5792 0 0,-83-9 5562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96 4532 0 0,'0'0'1496'0'0,"-4"2"-37"0"0,-17 6 10941 0 0,30-3-11279 0 0,-2-1-874 0 0,-1 0 0 0 0,2-1 0 0 0,-1 0 0 0 0,0 0-1 0 0,1 0 1 0 0,-1-1 0 0 0,1-1 0 0 0,-1 1 0 0 0,1-1 0 0 0,0 0 0 0 0,11-1 0 0 0,108-10 1881 0 0,214-46 0 0 0,-135 17-1096 0 0,-140 27-681 0 0,-38 5-169 0 0,1 2 0 0 0,-1 1 1 0 0,1 1-1 0 0,0 1 0 0 0,40 4 0 0 0,-66-2-176 0 0,-1 0-1 0 0,1 1 0 0 0,-1-1 0 0 0,1 1 1 0 0,-1-1-1 0 0,1 1 0 0 0,-1 0 0 0 0,0 0 1 0 0,1 0-1 0 0,-1 1 0 0 0,0-1 0 0 0,0 0 0 0 0,0 1 1 0 0,0-1-1 0 0,0 1 0 0 0,0 0 0 0 0,0 0 1 0 0,0 0-1 0 0,-1 0 0 0 0,1 0 0 0 0,-1 0 1 0 0,2 3-1 0 0,-1-1 2 0 0,-1 1 0 0 0,0-1 1 0 0,0 1-1 0 0,0-1 1 0 0,-1 1-1 0 0,1-1 0 0 0,-1 1 1 0 0,0-1-1 0 0,0 1 0 0 0,-1-1 1 0 0,-1 8-1 0 0,-3 10 8 0 0,-2 0-1 0 0,0 0 0 0 0,-1-1 1 0 0,-12 20-1 0 0,-208 374 165 0 0,30-62-541 0 0,145-254-2474 0 0,53-98 2708 0 0,-1-1 0 0 0,1 1 0 0 0,0-1 0 0 0,-1 1 1 0 0,1 0-1 0 0,0-1 0 0 0,0 1 0 0 0,0-1 1 0 0,-1 1-1 0 0,1-1 0 0 0,0 1 0 0 0,0 0 0 0 0,0-1 1 0 0,0 1-1 0 0,0-1 0 0 0,0 1 0 0 0,0 0 1 0 0,0-1-1 0 0,0 1 0 0 0,0-1 0 0 0,1 1 1 0 0,-1 0-1 0 0,0-1 0 0 0,0 1 0 0 0,0-1 0 0 0,1 1 1 0 0,-1-1-1 0 0,0 1 0 0 0,1-1 0 0 0,-1 1 1 0 0,1-1-1 0 0,-1 1 0 0 0,0-1 0 0 0,1 1 0 0 0,-1-1 1 0 0,1 0-1 0 0,-1 1 0 0 0,1-1 0 0 0,-1 0 1 0 0,1 1-1 0 0,-1-1 0 0 0,1 0 0 0 0,0 1 0 0 0,2-1-660 0 0,0 1 0 0 0,-1-1 0 0 0,1 0-1 0 0,0 0 1 0 0,0 0 0 0 0,-1 0-1 0 0,1 0 1 0 0,0 0 0 0 0,-1-1-1 0 0,1 1 1 0 0,0-1 0 0 0,2-1-1 0 0,88-26-7315 0 0,-61 20 5902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3836 0 0,'0'0'11113'0'0,"1"8"-9753"0"0,2 26 434 0 0,-2 1-1 0 0,-1-1 0 0 0,-2 1 0 0 0,-6 36 0 0 0,-3 55 702 0 0,7 131-149 0 0,4-90-8297 0 0,6-148-1448 0 0,-5-18 7051 0 0,0 0 1 0 0,1 1-1 0 0,-1-1 0 0 0,0-1 1 0 0,1 1-1 0 0,-1 0 1 0 0,1 0-1 0 0,-1 0 1 0 0,1-1-1 0 0,-1 1 0 0 0,1-1 1 0 0,0 1-1 0 0,-1-1 1 0 0,1 0-1 0 0,-1 1 1 0 0,1-1-1 0 0,0 0 0 0 0,0 0 1 0 0,-1 0-1 0 0,1-1 1 0 0,0 1-1 0 0,-1 0 1 0 0,1 0-1 0 0,-1-1 0 0 0,1 1 1 0 0,2-2-1 0 0,63-28-4456 0 0,-37 12 2735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753 69 5220 0 0,'0'0'9816'0'0,"-8"0"-8479"0"0,-168-1 4745 0 0,-61-3-2933 0 0,192 1-3517 0 0,-120-13-1934 0 0,112 5-2344 0 0,2-5-3774 0 0,50 15 7893 0 0,0 0-1 0 0,-1 1 1 0 0,1-1-1 0 0,0 0 1 0 0,-1 0-1 0 0,1 0 1 0 0,0 0-1 0 0,0-1 1 0 0,0 1-1 0 0,0 0 0 0 0,0 0 1 0 0,0-1-1 0 0,-1-1 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0 5168 0 0,'9'22'2376'0'0,"-1"-1"0"0"0,-1 2-1 0 0,9 42 1 0 0,-13-39-1086 0 0,0 0-1 0 0,-1-1 1 0 0,-3 42 0 0 0,-1-49-982 0 0,1 0 0 0 0,-2 0 0 0 0,-1 0 0 0 0,0-1 0 0 0,-1 1 0 0 0,-1-1 0 0 0,0 0 0 0 0,-2-1 0 0 0,1 1 0 0 0,-2-1 0 0 0,-1-1 0 0 0,0 0 0 0 0,-17 20 0 0 0,23-31-347 0 0,0 0 0 0 0,0 0-1 0 0,-1 0 1 0 0,1-1-1 0 0,-1 0 1 0 0,0 0 0 0 0,0 0-1 0 0,0 0 1 0 0,0-1 0 0 0,0 0-1 0 0,-1 0 1 0 0,1-1 0 0 0,-1 1-1 0 0,-5 0 1 0 0,4-2-364 0 0,0 1 0 0 0,0-1 1 0 0,0-1-1 0 0,0 1 0 0 0,1-1 0 0 0,-1 0 0 0 0,0-1 1 0 0,1 1-1 0 0,-1-2 0 0 0,-11-4 0 0 0,11 4-271 0 0,0-1-1 0 0,0 0 0 0 0,0-1 1 0 0,1 0-1 0 0,-1 0 1 0 0,1 0-1 0 0,0 0 1 0 0,1-1-1 0 0,-1 0 0 0 0,1 0 1 0 0,0-1-1 0 0,1 0 1 0 0,-1 1-1 0 0,1-1 1 0 0,1-1-1 0 0,-1 1 0 0 0,1 0 1 0 0,1-1-1 0 0,-1 0 1 0 0,-1-12-1 0 0,2-15-1460 0 0,3-2 175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6717 0 0,'0'0'2240'0'0,"19"-7"1684"0"0,3 0-792 0 0,1 2-1423 0 0,-4-4-1433 0 0,8 0-5069 0 0,-4-3-1083 0 0,-3 4 3471 0 0,1 0 221 0 0,4-4 404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51 3160 0 0,'78'-5'8470'0'0,"-73"4"-6893"0"0,-2 1-547 0 0,6-2-1328 0 0,-14 1 4757 0 0,-585-23-1070 0 0,184 16-2057 0 0,289 3-3298 0 0,59 3-1393 0 0,7 0-3922 0 0,47 1 6724 0 0,0 1 0 0 0,-1 0 0 0 0,1 0 1 0 0,0 1-1 0 0,0-1 0 0 0,0 1 0 0 0,0 0 0 0 0,0 0 0 0 0,0 0 1 0 0,1 1-1 0 0,-5 1 0 0 0,5-2-10 0 0,0 0-1489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3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3880 0 0,'0'0'1580'0'0,"20"13"6614"0"0,-18-9-7671 0 0,1 0 1 0 0,0 0-1 0 0,-1 1 1 0 0,0-1-1 0 0,0 1 0 0 0,0-1 1 0 0,0 1-1 0 0,-1 0 1 0 0,0 0-1 0 0,0 0 1 0 0,0 0-1 0 0,0-1 0 0 0,-1 8 1 0 0,1 76 2327 0 0,-1-84-2709 0 0,-6 179 2900 0 0,-2 189 696 0 0,4 230-1849 0 0,14-538-6144 0 0,-9-61 2445 0 0,19-33-10827 0 0,-4 10 9943 0 0,1 0 1 0 0,0 1-1 0 0,29-25 1 0 0,-21 27 709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1137 3756 0 0,'0'0'4960'0'0,"18"12"5886"0"0,-16-12-10741 0 0,1 0-1 0 0,-1 0 0 0 0,1 0 1 0 0,0 0-1 0 0,-1-1 0 0 0,1 1 1 0 0,-1-1-1 0 0,1 1 0 0 0,-1-1 1 0 0,0 0-1 0 0,1 0 0 0 0,-1 0 1 0 0,0 0-1 0 0,0 0 0 0 0,1-1 1 0 0,-1 1-1 0 0,0-1 0 0 0,0 1 1 0 0,0-1-1 0 0,-1 0 0 0 0,1 0 1 0 0,0 1-1 0 0,-1-1 0 0 0,2-3 1 0 0,8-14 68 0 0,0-1 0 0 0,-2-1 0 0 0,0 1 0 0 0,-1-1 0 0 0,-2-1 0 0 0,0 0 0 0 0,5-33 0 0 0,-4-4-30 0 0,1-103 1 0 0,-13 74 3 0 0,-4 0 1 0 0,-4 0 0 0 0,-32-114 0 0 0,33 152 281 0 0,9 43-70 0 0,-5-13 32 0 0,8 19-327 0 0,0 1-1 0 0,0 0 1 0 0,-1-1 0 0 0,1 1 0 0 0,0 0 0 0 0,0-1-1 0 0,0 1 1 0 0,0 0 0 0 0,0-1 0 0 0,0 1 0 0 0,0-1 0 0 0,0 1-1 0 0,0 0 1 0 0,0-1 0 0 0,0 1 0 0 0,0 0 0 0 0,0-1-1 0 0,0 1 1 0 0,0-1 0 0 0,0 1 0 0 0,0 0 0 0 0,0-1-1 0 0,1 1 1 0 0,-1 0 0 0 0,0-1 0 0 0,0 1 0 0 0,0 0 0 0 0,1-1-1 0 0,-1 1 1 0 0,0 0 0 0 0,0 0 0 0 0,1-1 0 0 0,-1 1-1 0 0,0 0 1 0 0,0 0 0 0 0,1-1 0 0 0,-1 1 0 0 0,0 0-1 0 0,1 0 1 0 0,-1 0 0 0 0,1-1 0 0 0,360-57 1900 0 0,-18-8-1614 0 0,-272 57-183 0 0,0 2 1 0 0,137 5-1 0 0,-194 2-158 0 0,0 2 0 0 0,0 0 0 0 0,0 0 1 0 0,0 1-1 0 0,0 1 0 0 0,24 10 0 0 0,-33-11-14 0 0,0-1 0 0 0,-1 1-1 0 0,1 0 1 0 0,-1 0 0 0 0,0 0 0 0 0,0 1 0 0 0,0 0 0 0 0,0 0-1 0 0,-1 0 1 0 0,1 0 0 0 0,-1 0 0 0 0,0 1 0 0 0,-1-1 0 0 0,1 1-1 0 0,-1 0 1 0 0,1-1 0 0 0,-2 1 0 0 0,1 0 0 0 0,0 1 0 0 0,-1-1-1 0 0,1 6 1 0 0,-1 6-3 0 0,0-1 0 0 0,-1 0-1 0 0,0 1 1 0 0,-1-1 0 0 0,-1 0-1 0 0,-1 0 1 0 0,-1 0 0 0 0,-6 20-1 0 0,-56 126 38 0 0,31-83 55 0 0,18-38-42 0 0,3 1-1 0 0,1 0 1 0 0,3 1-1 0 0,1 0 1 0 0,-4 48-1 0 0,11-70 33 0 0,1 0 0 0 0,1 0-1 0 0,1-1 1 0 0,1 1-1 0 0,0 0 1 0 0,2-1 0 0 0,0 1-1 0 0,1-1 1 0 0,1 0 0 0 0,1-1-1 0 0,1 0 1 0 0,20 35-1 0 0,-20-43-44 0 0,1 1 0 0 0,0-2 0 0 0,1 1 0 0 0,1-1 0 0 0,-1-1 0 0 0,1 0 0 0 0,1-1 0 0 0,0 0 0 0 0,0 0-1 0 0,1-1 1 0 0,-1-1 0 0 0,1 0 0 0 0,1-1 0 0 0,-1 0 0 0 0,1-1 0 0 0,0-1 0 0 0,19 3 0 0 0,23 0-125 0 0,0-2 0 0 0,0-2 0 0 0,60-7 0 0 0,-65 3-80 0 0,134-6-999 0 0,25-1-3739 0 0,-201 9 3656 0 0,0 0 1 0 0,0 1-1 0 0,0 0 1 0 0,-1 1-1 0 0,1 0 1 0 0,0 0-1 0 0,-1 0 1 0 0,1 1-1 0 0,12 7 1 0 0,0 2-1770 0 0,-1 0 0 0 0,21 18 0 0 0,-21-15 1556 0 0,5 2-616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14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2 2864 0 0,'8'-2'10589'0'0,"-48"15"-9763"0"0,0-2 0 0 0,-75 9 0 0 0,61-15-971 0 0,-53 4-1433 0 0,38 3-5675 0 0,62-11 2848 0 0,-17 1 2527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1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6 313 5701 0 0,'-5'6'16884'0'0,"123"-43"-13509"0"0,189-31-1 0 0,144 1-1511 0 0,-336 52-1395 0 0,1333-101 634 0 0,-1245 115-1510 0 0,178-7-1270 0 0,-369 7-463 0 0,19-3 4835 0 0,-22 2-4803 0 0,-41 3-21776 0 0,22 0 23351 0 0,0 1-1 0 0,0 0 0 0 0,0 1 1 0 0,-17 6-1 0 0,-8 3-1452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2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3520 0 0,'5'-5'1380'0'0,"1"0"-940"0"0,14-17 3998 0 0,-8 20 3909 0 0,-16 22-8082 0 0,-7 41 2454 0 0,-4 71 0 0 0,16-116-2305 0 0,0-1 0 0 0,1 0 0 0 0,1 1 0 0 0,0-1 0 0 0,6 18 0 0 0,-6-31-359 0 0,-1 0-1 0 0,1 0 0 0 0,-1-1 0 0 0,1 1 0 0 0,0 0 0 0 0,0-1 0 0 0,0 0 0 0 0,0 1 0 0 0,0-1 1 0 0,0 0-1 0 0,0-1 0 0 0,0 1 0 0 0,4 0 0 0 0,-6-1 0 0 0,7 1-77 0 0,0 0 0 0 0,0 0 0 0 0,0-1 0 0 0,0 0 0 0 0,0 0 0 0 0,0-1 0 0 0,0 0 0 0 0,11-4 0 0 0,61-20-1043 0 0,-73 22 891 0 0,8-3-632 0 0,0-1 0 0 0,-1 0-1 0 0,23-16 1 0 0,-15 7-2067 0 0,-2-1-1 0 0,0-1 1 0 0,-1-1 0 0 0,-1-1-1 0 0,-1 0 1 0 0,15-23-1 0 0,-21 24 1037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3652 0 0,'0'0'2977'0'0,"-4"6"-1538"0"0,-12 23 194 0 0,1 0-1 0 0,1 0 0 0 0,2 2 1 0 0,-15 56-1 0 0,-20 138 2728 0 0,32-90-2328 0 0,-4 23-1094 0 0,15-137-1438 0 0,-1 0 0 0 0,-1 0-1 0 0,-1-1 1 0 0,0 1-1 0 0,-12 20 1 0 0,3-23 100 0 0,5-6-3940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3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3552 0 0,'0'0'6871'0'0,"3"8"-5678"0"0,9 26-32 0 0,-11-30-829 0 0,0 0 0 0 0,0 0 0 0 0,-1 0 0 0 0,1 0 0 0 0,-1 0 0 0 0,0 0 0 0 0,0 0 0 0 0,-1 0 0 0 0,1 0 0 0 0,-1 0 0 0 0,-1 5 0 0 0,1-4-67 0 0,20 321 7887 0 0,-1-25-7842 0 0,-18-293-2667 0 0,0 5 5714 0 0,19-67-28781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25 251 2628 0 0,'0'0'5463'0'0,"-9"-16"-1875"0"0,7 13-3266 0 0,0-1-1 0 0,0 1 1 0 0,0-1 0 0 0,1 1 0 0 0,-1-1-1 0 0,1 0 1 0 0,0 1 0 0 0,0-1-1 0 0,1 0 1 0 0,-1 0 0 0 0,0-4-1 0 0,1 5 636 0 0,2-2-676 0 0,1-4-272 0 0,-2 4 176 0 0,0 1 1 0 0,0-1-1 0 0,1 1 1 0 0,0 0-1 0 0,0-1 1 0 0,0 1-1 0 0,0 0 1 0 0,1 0 0 0 0,-1 1-1 0 0,1-1 1 0 0,0 0-1 0 0,0 1 1 0 0,0 0-1 0 0,1-1 1 0 0,5-2-1 0 0,13-10 250 0 0,2 2 0 0 0,0 1-1 0 0,1 1 1 0 0,0 1 0 0 0,1 1-1 0 0,43-10 1 0 0,-59 18-259 0 0,0 0 0 0 0,0 0 0 0 0,0 1 0 0 0,0 0 0 0 0,15 2 0 0 0,-20-1-82 0 0,0 1-23 0 0,-4-1-72 0 0,0-1 1 0 0,0 1 0 0 0,0 0 0 0 0,1 0-1 0 0,-1 0 1 0 0,0 1 0 0 0,0-1 0 0 0,0 0-1 0 0,1 0 1 0 0,-1 1 0 0 0,0-1 0 0 0,0 0 0 0 0,0 1-1 0 0,0-1 1 0 0,0 1 0 0 0,0 0 0 0 0,0-1-1 0 0,0 1 1 0 0,0 0 0 0 0,0-1 0 0 0,0 1-1 0 0,0 0 1 0 0,-1 0 0 0 0,1 0 0 0 0,0 0-1 0 0,0 0 1 0 0,-1 0 0 0 0,1 0 0 0 0,-1 0 0 0 0,1 0-1 0 0,-1 0 1 0 0,1 0 0 0 0,-1 1 0 0 0,0-1-1 0 0,0 0 1 0 0,1 0 0 0 0,-1 0 0 0 0,0 1-1 0 0,0-1 1 0 0,0 0 0 0 0,0 0 0 0 0,0 0 0 0 0,-1 0-1 0 0,1 1 1 0 0,0-1 0 0 0,0 0 0 0 0,-1 0-1 0 0,1 0 1 0 0,-1 0 0 0 0,1 0 0 0 0,-1 0-1 0 0,1 0 1 0 0,-1 0 0 0 0,0 0 0 0 0,0 0 0 0 0,1 0-1 0 0,-1 0 1 0 0,0 0 0 0 0,0 0 0 0 0,0 0-1 0 0,0-1 1 0 0,-2 2 0 0 0,-1 5 4 0 0,-1-1 1 0 0,0 0 0 0 0,0 0-1 0 0,-1 0 1 0 0,1-1-1 0 0,-1 1 1 0 0,-1-1 0 0 0,1-1-1 0 0,-1 1 1 0 0,1-1 0 0 0,-14 5-1 0 0,-14 12 125 0 0,8-5-32 0 0,7-5 199 0 0,1 1 0 0 0,0 1 0 0 0,1 0 0 0 0,-25 25 0 0 0,41-37-245 0 0,0 1 0 0 0,0-1 0 0 0,0 0 0 0 0,0 1 0 0 0,0-1 0 0 0,1 1 0 0 0,-1-1 0 0 0,0 1-1 0 0,1-1 1 0 0,-1 1 0 0 0,1-1 0 0 0,0 1 0 0 0,-1 0 0 0 0,1-1 0 0 0,0 1 0 0 0,0 0 0 0 0,0-1 0 0 0,0 1 0 0 0,0 0-1 0 0,0-1 1 0 0,1 1 0 0 0,0 2 0 0 0,0 0 4 0 0,1-1 1 0 0,0 1-1 0 0,0-1 0 0 0,0 0 0 0 0,0 1 1 0 0,0-1-1 0 0,1 0 0 0 0,0 0 1 0 0,3 3-1 0 0,8 5 41 0 0,0 0 1 0 0,1-1 0 0 0,20 10-1 0 0,-30-17-46 0 0,52 29-37 0 0,85 47 737 0 0,-48-32-3881 0 0,-91-46 2199 0 0,25-12-13789 0 0,14-19 8993 0 0,-38 26 4978 0 0,11-10-1407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28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3972 0 0,'3'-4'1243'0'0,"72"-134"9500"0"0,-73 136-10172 0 0,1-3 272 0 0,2-3-1143 0 0,-2 16 4807 0 0,-8 108-2725 0 0,14 144-1 0 0,32 131 988 0 0,-20-74-1229 0 0,-32-106-3440 0 0,-4-149-2123 0 0,14-58 1819 0 0,55-74-15288 0 0,-33 46 15440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28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3140 0 0,'0'0'11601'0'0,"2"11"-10647"0"0,25 109 2089 0 0,5 0 0 0 0,6-2 0 0 0,78 167 0 0 0,-92-270-2240 0 0,-15-19-601 0 0,3-3-138 0 0,0-1 0 0 0,0 0 1 0 0,-1-1-1 0 0,-1 0 0 0 0,1-1 0 0 0,-1 0 0 0 0,-1 0 1 0 0,0-1-1 0 0,13-21 0 0 0,180-318 525 0 0,-80 110-5973 0 0,-105 204 647 0 0,-15 32 2600 0 0,11-2-2993 0 0,-8 7 1721 0 0,27 24-5693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82 3080 0 0,'4'1'1350'0'0,"31"9"2243"0"0,-31-9-2679 0 0,8 3 24 0 0,-8-1-283 0 0,-12 0 3446 0 0,-15 1-3660 0 0,0-1-1 0 0,-1-2 0 0 0,1 0 1 0 0,-32-4-1 0 0,-33-5 724 0 0,-93-15-3610 0 0,161 19 759 0 0,0-1-1 0 0,0-1 0 0 0,0-1 0 0 0,1-1 1 0 0,0 0-1 0 0,-28-18 0 0 0,25 11-321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2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3776 0 0,'6'4'1469'0'0,"16"12"-78"0"0,-21-14-1167 0 0,1 0 1 0 0,0 0-1 0 0,-1 0 0 0 0,0 0 1 0 0,1 0-1 0 0,-1 1 1 0 0,0-1-1 0 0,0 0 0 0 0,0 1 1 0 0,0-1-1 0 0,-1 1 0 0 0,1-1 1 0 0,-1 1-1 0 0,1-1 1 0 0,-1 1-1 0 0,0 0 0 0 0,0-1 1 0 0,0 1-1 0 0,0-1 1 0 0,-1 5-1 0 0,2 24 2174 0 0,7 24 490 0 0,3 83-1 0 0,-10-48-10305 0 0,11-76-738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2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 4720 0 0,'0'0'8686'0'0,"-11"2"-7855"0"0,-79 22 1301 0 0,50-14-1346 0 0,-1-3-1 0 0,-55 3 0 0 0,39-9-3358 0 0,4-3-4247 0 0,42 0 3334 0 0,5-1 2572 0 0,4 1 150 0 0,-1 1-1492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2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5292 0 0,'6'1'767'0'0,"-1"0"-1"0"0,1 0 1 0 0,0 1-1 0 0,0 0 1 0 0,-1 0-1 0 0,1 1 1 0 0,-1 0-1 0 0,0 0 1 0 0,8 5-1 0 0,-10-4-321 0 0,1 0-1 0 0,-1 0 0 0 0,-1 0 1 0 0,1 1-1 0 0,0-1 0 0 0,-1 1 1 0 0,0-1-1 0 0,0 1 0 0 0,0 0 1 0 0,1 10-1 0 0,7 32 1160 0 0,-2 1 0 0 0,-2 0 0 0 0,-1 94 1 0 0,-1-27-1509 0 0,5-48-4513 0 0,-7-60 173 0 0,6 1 3320 0 0,-3-8-2701 0 0,41-17-6143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4432 0 0,'0'0'1260'0'0,"9"4"-97"0"0,27 12-97 0 0,-33-15-824 0 0,0 1 1 0 0,-1 0-1 0 0,1 0 0 0 0,0 0 1 0 0,-1 0-1 0 0,0 0 1 0 0,1 0-1 0 0,-1 0 1 0 0,0 1-1 0 0,0-1 1 0 0,0 1-1 0 0,-1 0 0 0 0,1 0 1 0 0,-1-1-1 0 0,1 1 1 0 0,-1 0-1 0 0,0 0 1 0 0,0 0-1 0 0,0 0 1 0 0,0 5-1 0 0,4 8 723 0 0,-1-4 499 0 0,4 16-9991 0 0,-4-14 4247 0 0,-3-10 2298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0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4012 0 0,'0'0'4564'0'0,"0"10"-3540"0"0,1 21 584 0 0,1 0 0 0 0,2 1 0 0 0,10 40-1 0 0,15 24 883 0 0,-15-55-2171 0 0,8 42 0 0 0,-21-78-505 0 0,0 1-1 0 0,-1-1 1 0 0,0 1-1 0 0,0-1 0 0 0,0 1 1 0 0,-3 9-1 0 0,2-9 16 0 0,1-2-215 0 0,-2-1-371 0 0,-3 6 746 0 0,5-9-5 0 0,0 0 0 0 0,0 1 0 0 0,0-1 0 0 0,0 0 0 0 0,0 0 0 0 0,0 0 0 0 0,0 0 0 0 0,-1 0 0 0 0,1 0 0 0 0,0 0 0 0 0,0 0 0 0 0,0 0 0 0 0,0 0 0 0 0,0 0 0 0 0,-1 0 0 0 0,1 0 0 0 0,0 0-1 0 0,0 0 1 0 0,0 0 0 0 0,0 0 0 0 0,0 0 0 0 0,-1 0 0 0 0,1 0 0 0 0,0 0 0 0 0,0 0 0 0 0,0 0 0 0 0,0 0 0 0 0,0 0 0 0 0,-1 0 0 0 0,1 0 0 0 0,0 0 0 0 0,0 0 0 0 0,0 0 0 0 0,0-1 0 0 0,0 1 0 0 0,0 0 0 0 0,-1 0 0 0 0,1 0 0 0 0,0 0 0 0 0,0 0 0 0 0,0 0 0 0 0,0 0 0 0 0,0-1 0 0 0,0 1 0 0 0,0 0 0 0 0,0 0-1 0 0,0 0 1 0 0,0 0 0 0 0,0 0 0 0 0,0-1 0 0 0,0 1 0 0 0,0 0 0 0 0,0 0 0 0 0,0 0 0 0 0,0 0 0 0 0,0 0 0 0 0,0-1 0 0 0,0 1 0 0 0,-4-10 27 0 0,3 5 38 0 0,0 1 1 0 0,-1-1-1 0 0,1 1 1 0 0,-1 0-1 0 0,0 0 1 0 0,0 0-1 0 0,0 0 1 0 0,-1 0-1 0 0,1 0 0 0 0,-1 1 1 0 0,0-1-1 0 0,0 1 1 0 0,-1 0-1 0 0,1 0 1 0 0,0 0-1 0 0,-1 0 1 0 0,0 0-1 0 0,0 1 1 0 0,0 0-1 0 0,0 0 0 0 0,-6-3 1 0 0,-6 2 187 0 0,0 1-1 0 0,0 0 1 0 0,-31 1-1 0 0,-32-5-2051 0 0,78 6 1477 0 0,0-1-1 0 0,-1 1 0 0 0,1-1 1 0 0,0 1-1 0 0,-1-1 1 0 0,1 1-1 0 0,0-1 1 0 0,0 0-1 0 0,0 0 1 0 0,0 0-1 0 0,-1 0 1 0 0,1 0-1 0 0,0 0 0 0 0,1 0 1 0 0,-1 0-1 0 0,0 0 1 0 0,0 0-1 0 0,0 0 1 0 0,1-1-1 0 0,-1 1 1 0 0,0 0-1 0 0,1-1 1 0 0,-1 1-1 0 0,1 0 0 0 0,0-1 1 0 0,-1 1-1 0 0,1 0 1 0 0,0-1-1 0 0,0 1 1 0 0,0-1-1 0 0,0 1 1 0 0,0-1-1 0 0,0 1 0 0 0,1-2 1 0 0,1-13-1355 0 0,0 11-169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0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5477 0 0,'2'4'2002'0'0,"8"17"808"0"0,-1 0-1 0 0,8 30 1 0 0,4 48 1968 0 0,-2 111-1288 0 0,-9-72-1745 0 0,4-11-725 0 0,11 129 820 0 0,-18-87-3719 0 0,-9-142-351 0 0,2-22 142 0 0,26-80-16608 0 0,-12 37 16444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1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 4668 0 0,'0'0'3166'0'0,"1"-4"-1656"0"0,1-3-908 0 0,1 1 0 0 0,-1 0 0 0 0,1 0 0 0 0,0 0 0 0 0,0 1 0 0 0,1-1 0 0 0,-1 1 0 0 0,1-1 0 0 0,1 1 0 0 0,-1 1 0 0 0,1-1 0 0 0,-1 0 0 0 0,2 1 0 0 0,-1 0 0 0 0,0 0 0 0 0,1 1 1 0 0,7-4-1 0 0,15-8 333 0 0,2 2 0 0 0,42-13 0 0 0,-29 11-36 0 0,37-10 217 0 0,-74 24-1031 0 0,-1 0-1 0 0,1 0 1 0 0,0 1-1 0 0,0 0 1 0 0,-1-1-1 0 0,1 2 1 0 0,0-1-1 0 0,0 1 1 0 0,-1 0 0 0 0,1 0-1 0 0,7 3 1 0 0,-9-2 11 0 0,-10 21-8 0 0,3-15-37 0 0,0 0-1 0 0,-1 0 0 0 0,0 0 1 0 0,0-1-1 0 0,-1 1 0 0 0,0-1 1 0 0,-6 7-1 0 0,-16 23 44 0 0,23-30-23 0 0,1-1 0 0 0,-1 1 0 0 0,1-1 0 0 0,0 1 0 0 0,1 0 0 0 0,0 0 0 0 0,0 0 0 0 0,0 0 0 0 0,1 1 0 0 0,0-1 1 0 0,0 0-1 0 0,1 1 0 0 0,0-1 0 0 0,0 0 0 0 0,1 1 0 0 0,0-1 0 0 0,0 0 0 0 0,1 1 0 0 0,0-1 0 0 0,0 0 0 0 0,1 0 0 0 0,-1-1 0 0 0,2 1 0 0 0,-1 0 0 0 0,1-1 0 0 0,0 0 0 0 0,0 0 0 0 0,0 0 0 0 0,1 0 0 0 0,0-1 0 0 0,0 0 0 0 0,10 8 0 0 0,0-3 7 0 0,-1-1 0 0 0,1-1-1 0 0,0 0 1 0 0,1-1-1 0 0,0-1 1 0 0,24 7 0 0 0,-18-6-609 0 0,-1 0 1 0 0,26 15 0 0 0,-45-22 427 0 0,-1 1-1 0 0,0-1 1 0 0,0 1-1 0 0,1 0 1 0 0,-1 0 0 0 0,0 0-1 0 0,0-1 1 0 0,0 1 0 0 0,0 0-1 0 0,0 1 1 0 0,0-1 0 0 0,-1 0-1 0 0,1 0 1 0 0,0 0 0 0 0,0 0-1 0 0,-1 1 1 0 0,1-1 0 0 0,-1 0-1 0 0,1 0 1 0 0,-1 1-1 0 0,1-1 1 0 0,-1 1 0 0 0,0-1-1 0 0,0 0 1 0 0,0 1 0 0 0,0-1-1 0 0,0 1 1 0 0,0-1 0 0 0,0 0-1 0 0,0 1 1 0 0,0-1 0 0 0,-1 0-1 0 0,1 1 1 0 0,0-1-1 0 0,-1 0 1 0 0,0 1 0 0 0,1-1-1 0 0,-1 0 1 0 0,0 0 0 0 0,0 2-1 0 0,-4 4-396 0 0,0-1-1 0 0,0 1 1 0 0,-1-1-1 0 0,1 0 0 0 0,-8 5 1 0 0,12-10 283 0 0,-31 26-4156 0 0,-57 35 0 0 0,-110 50-2880 0 0,160-92 6178 0 0,-46 27-1087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77 2528 0 0,'0'0'6285'0'0,"23"9"3940"0"0,-6-5-9589 0 0,-13-3 628 0 0,0 0-749 0 0,13 3-58 0 0,-13-3-45 0 0,2 0 17 0 0,215 10 2345 0 0,-42-5-1351 0 0,-175-6-1416 0 0,0 0-1 0 0,0 1 0 0 0,0-1 0 0 0,0 1 0 0 0,0-1 0 0 0,-1 1 0 0 0,1 0 0 0 0,0 1 0 0 0,0-1 0 0 0,-1 1 0 0 0,1-1 0 0 0,-1 1 0 0 0,0 0 0 0 0,1 0 0 0 0,-1 1 0 0 0,0-1 0 0 0,0 1 0 0 0,0 0 0 0 0,-1-1 1 0 0,1 1-1 0 0,-1 0 0 0 0,1 0 0 0 0,-1 1 0 0 0,0-1 0 0 0,2 6 0 0 0,-3-6 29 0 0,1 21-48 0 0,-1-20 9 0 0,-2 6 3 0 0,0-1 0 0 0,0 0 0 0 0,-1 0-1 0 0,-1 0 1 0 0,1 0 0 0 0,-1 0 0 0 0,-1 0-1 0 0,1-1 1 0 0,-2 0 0 0 0,1 1-1 0 0,-1-2 1 0 0,0 1 0 0 0,-7 7 0 0 0,-12 14-16 0 0,-55 49 1 0 0,39-41 11 0 0,-142 117 215 0 0,180-152 1286 0 0,9 1-1388 0 0,5 0-18 0 0,-1 0 0 0 0,1-1 1 0 0,-1 0-1 0 0,1-1 0 0 0,0 0 1 0 0,-1-1-1 0 0,23-2 0 0 0,81-10-69 0 0,161-38-1 0 0,-85 6-134 0 0,-187 43 54 0 0,15-3 20 0 0,-9 2-278 0 0,-13 1-806 0 0,-463 50 800 0 0,208-14 46 0 0,254-35 243 0 0,-44 5-101 0 0,44-5 305 0 0,0 0-150 0 0,-5 1-43 0 0,-4-5 411 0 0,11-10-464 0 0,1 10 69 0 0,5-2 66 0 0,126-172-173 0 0,-61 90 168 0 0,-59 75-48 0 0,-2 0 0 0 0,1 0 0 0 0,-2 0-1 0 0,11-26 1 0 0,-15 32 0 0 0,-1 0 1 0 0,0 0-1 0 0,-1 0 0 0 0,1 0 1 0 0,-1-1-1 0 0,-1 1 0 0 0,1 0 0 0 0,-1-1 1 0 0,-1 1-1 0 0,1 0 0 0 0,-4-14 1 0 0,1 13 32 0 0,-6-8-61 0 0,0 0 0 0 0,-1 0-1 0 0,-17-19 1 0 0,21 28 42 0 0,4 4-17 0 0,0 1-1 0 0,0 0 1 0 0,0 0-1 0 0,0 0 0 0 0,-1 0 1 0 0,1 0-1 0 0,-1 0 1 0 0,1 1-1 0 0,-1-1 1 0 0,0 1-1 0 0,1 0 1 0 0,-1 0-1 0 0,0 0 1 0 0,-5-1-1 0 0,-2 0-4 0 0,-1 0-1 0 0,0 0 1 0 0,0 1 0 0 0,0 0-1 0 0,0 1 1 0 0,0 1-1 0 0,0 0 1 0 0,0 0 0 0 0,0 1-1 0 0,0 0 1 0 0,-16 6-1 0 0,6-1 19 0 0,0 2-1 0 0,1 0 0 0 0,0 1 0 0 0,-36 24 0 0 0,52-31 10 0 0,0 0 0 0 0,1 0 0 0 0,-1 0 0 0 0,1 0 0 0 0,0 1 0 0 0,0-1 0 0 0,1 1 0 0 0,-1 0 0 0 0,1 0 0 0 0,-1 0 0 0 0,-1 6 0 0 0,3-7 128 0 0,4 1-163 0 0,10 13-31 0 0,-11-16 40 0 0,0 0 0 0 0,-1 0-1 0 0,1 0 1 0 0,0 0 0 0 0,0-1 0 0 0,0 1 0 0 0,0 0 0 0 0,0-1 0 0 0,0 0 0 0 0,0 1-1 0 0,0-1 1 0 0,0 0 0 0 0,0 0 0 0 0,0 0 0 0 0,0 0 0 0 0,0 0 0 0 0,0-1-1 0 0,3 0 1 0 0,22-6 23 0 0,69-13 104 0 0,-48 10 2 0 0,72-8 0 0 0,-69 14-220 0 0,42 0 78 0 0,-87 4 70 0 0,-1 2-76 0 0,0-1 1 0 0,0 1-1 0 0,1 0 0 0 0,-1 0 1 0 0,-1 0-1 0 0,1 1 1 0 0,0 0-1 0 0,0 0 0 0 0,-1 0 1 0 0,0 0-1 0 0,0 1 0 0 0,0-1 1 0 0,6 8-1 0 0,-7-8 24 0 0,8 36-166 0 0,-11-36 111 0 0,-1 3 78 0 0,0 0-20 0 0,0-2-14 0 0,0 0 0 0 0,0 1-1 0 0,0-1 1 0 0,0 0 0 0 0,-1 0-1 0 0,0 0 1 0 0,0 0 0 0 0,0-1-1 0 0,0 1 1 0 0,-1 0 0 0 0,1-1 0 0 0,-6 6-1 0 0,-14 16-6 0 0,-2 0-1 0 0,0-2 1 0 0,-2 0-1 0 0,-34 22 0 0 0,-44 39 176 0 0,59-48-252 0 0,32-26 91 0 0,1 0 0 0 0,-23 23 0 0 0,28-25 143 0 0,-1 0 0 0 0,-1 0 0 0 0,-16 11 0 0 0,19-15-115 0 0,3-2 429 0 0,15-4-436 0 0,597-114 243 0 0,-481 91-1528 0 0,-124 25 464 0 0,-1-1-439 0 0,47-17-15808 0 0,-11 3 11698 0 0,-18 10 3274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4556 0 0,'0'0'10464'0'0,"0"7"-9576"0"0,0 38 248 0 0,-2 0 0 0 0,-3-1 0 0 0,-1 1 0 0 0,-19 69 0 0 0,-1 9-142 0 0,-5 44-5 0 0,-27 176-2171 0 0,57-319-4395 0 0,25-45-10688 0 0,-18 11 18075 0 0,10-19-3727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3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1 432 4800 0 0,'5'-3'1933'0'0,"106"-65"7768"0"0,51-56-4828 0 0,-109 82-3683 0 0,-18 17-884 0 0,1 1-1 0 0,1 3 1 0 0,1 1-1 0 0,1 1 1 0 0,0 2 0 0 0,2 2-1 0 0,-1 2 1 0 0,2 2-1 0 0,0 1 1 0 0,0 2-1 0 0,67-3 1 0 0,-98 10-212 0 0,0 1 1 0 0,0 1 0 0 0,0-1-1 0 0,0 2 1 0 0,0-1-1 0 0,0 2 1 0 0,0-1 0 0 0,13 6-1 0 0,-21-6-68 0 0,0-1-1 0 0,1 1 0 0 0,-1-1 1 0 0,0 1-1 0 0,0 0 1 0 0,0 1-1 0 0,0-1 1 0 0,0 0-1 0 0,-1 1 1 0 0,1 0-1 0 0,-1-1 1 0 0,0 1-1 0 0,1 0 0 0 0,-1 0 1 0 0,0 0-1 0 0,-1 1 1 0 0,1-1-1 0 0,-1 0 1 0 0,1 1-1 0 0,-1-1 1 0 0,0 1-1 0 0,0-1 1 0 0,-1 1-1 0 0,1-1 0 0 0,-1 1 1 0 0,1 0-1 0 0,-1-1 1 0 0,-1 7-1 0 0,-2 8-36 0 0,0-1 0 0 0,-1 0-1 0 0,-1 0 1 0 0,0 0 0 0 0,-2 0-1 0 0,0-1 1 0 0,-1 0 0 0 0,0 0-1 0 0,-1-1 1 0 0,-1 0 0 0 0,0-1 0 0 0,-23 25-1 0 0,11-16-290 0 0,0-1 1 0 0,-2-2-1 0 0,0 0 0 0 0,-1-1 0 0 0,-1-1 0 0 0,-40 20 1 0 0,46-29-999 0 0,-1 0 0 0 0,0-2 1 0 0,-32 7-1 0 0,-2-3-7655 0 0,-66 2 0 0 0,117-12 6814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2220 0 0,'-87'15'2048'0'0,"1"5"-1"0"0,0 3 1 0 0,2 4 0 0 0,1 3-1 0 0,-153 80 1 0 0,233-109-1916 0 0,0 1 0 0 0,0 0 0 0 0,0 0 0 0 0,0 0 0 0 0,0 0 0 0 0,1 0 0 0 0,-1 1 0 0 0,0-1 0 0 0,1 1 0 0 0,0 0 0 0 0,0-1 0 0 0,0 1 0 0 0,0 0 0 0 0,0 0 0 0 0,1 1 0 0 0,-1-1 0 0 0,1 0 0 0 0,-2 6 0 0 0,2-5 184 0 0,2-1-267 0 0,0 0 0 0 0,0 0 0 0 0,0 0 0 0 0,0 0 0 0 0,1 0 0 0 0,-1 0 0 0 0,1 0 0 0 0,0 0 1 0 0,-1-1-1 0 0,4 4 0 0 0,3 6 186 0 0,4 7-85 0 0,-1 1-1 0 0,-1 1 1 0 0,-1 0 0 0 0,-1 1-1 0 0,0-1 1 0 0,-2 2 0 0 0,-1-1-1 0 0,0 1 1 0 0,-2-1 0 0 0,-1 1-1 0 0,0 0 1 0 0,-2 0 0 0 0,-1 0 0 0 0,0 0-1 0 0,-6 25 1 0 0,2-7 12 0 0,1 8-59 0 0,4-40-61 0 0,1 0 1 0 0,0 1-1 0 0,0-1 0 0 0,1 0 0 0 0,0 0 1 0 0,0 0-1 0 0,1 0 0 0 0,0-1 0 0 0,0 1 0 0 0,1-1 1 0 0,1 1-1 0 0,-1-1 0 0 0,1-1 0 0 0,1 1 1 0 0,-1-1-1 0 0,1 0 0 0 0,0 0 0 0 0,1 0 1 0 0,0-1-1 0 0,0 0 0 0 0,0 0 0 0 0,1-1 0 0 0,0 0 1 0 0,0-1-1 0 0,0 1 0 0 0,0-1 0 0 0,1-1 1 0 0,0 0-1 0 0,11 3 0 0 0,7 0-171 0 0,3 1-683 0 0,-1 0 1 0 0,0 2 0 0 0,46 21 0 0 0,-66-24-1055 0 0,-1 0-1 0 0,0 1 1 0 0,0-1-1 0 0,-1 2 0 0 0,13 14 1 0 0,6 6-2652 0 0,-24-26 2641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 4832 0 0,'0'0'10551'0'0,"-2"10"-9787"0"0,-54 165 3221 0 0,-5 20-2009 0 0,40-113-4978 0 0,20-79 1054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27 4440 0 0,'58'-7'4383'0'0,"-15"-2"2783"0"0,-54 7-6789 0 0,-12-2-107 0 0,0 2-1 0 0,-25 0 0 0 0,-75 14 467 0 0,-10 1-3264 0 0,46-16-6812 0 0,81 2 7191 0 0,-10-4 116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1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0 234 3972 0 0,'0'0'2241'0'0,"11"10"-747"0"0,-5-15 2457 0 0,0-8-3515 0 0,0-1-67 0 0,0 0-1 0 0,1 1 1 0 0,0-1 0 0 0,1 1-1 0 0,0 1 1 0 0,1 0 0 0 0,1 0-1 0 0,0 1 1 0 0,0 0 0 0 0,24-18-1 0 0,-18 19-1249 0 0,1 1-1 0 0,0 0 0 0 0,1 1 1 0 0,0 2-1 0 0,1-1 0 0 0,-1 2 1 0 0,1 1-1 0 0,0 0 0 0 0,27-2 1 0 0,-20 4 439 0 0,0 1 0 0 0,46 5 0 0 0,-55-3 828 0 0,-12 0-110 0 0,-1-1 0 0 0,0 1 0 0 0,0 0 0 0 0,1 1 0 0 0,-1-1 0 0 0,0 1-1 0 0,0 0 1 0 0,0 0 0 0 0,4 3 0 0 0,-8-2-165 0 0,-1 1 1 0 0,1 0-1 0 0,-1-1 0 0 0,0 1 1 0 0,0-1-1 0 0,0 1 0 0 0,-1-1 1 0 0,1 1-1 0 0,-1-1 0 0 0,0 0 0 0 0,0 0 1 0 0,0 1-1 0 0,0-2 0 0 0,-1 1 1 0 0,-2 3-1 0 0,-53 44 938 0 0,46-42-823 0 0,1 1 0 0 0,1 0 0 0 0,-1 0 0 0 0,-16 22 0 0 0,26-30-212 0 0,-3 4-13 0 0,1 0 0 0 0,-1 1 0 0 0,1-1 0 0 0,1 1 0 0 0,-1 0 0 0 0,-2 8 0 0 0,5-10-45 0 0,0-4-25 0 0,1 0 64 0 0,-1 0 0 0 0,1 0 0 0 0,-1 0 0 0 0,1 0 0 0 0,-1 0 0 0 0,1 0 0 0 0,-1 0 0 0 0,1 0 0 0 0,-1 0 0 0 0,1 1 1 0 0,-1-1-1 0 0,1 0 0 0 0,-1 0 0 0 0,0 1 0 0 0,1-1 0 0 0,-1 0 0 0 0,1 0 0 0 0,-1 1 0 0 0,0-1 0 0 0,1 1 0 0 0,-1-1 0 0 0,0 0 1 0 0,0 1-1 0 0,1-1 0 0 0,-1 1 0 0 0,1 0-4 0 0,-1 0 0 0 0,1-1 1 0 0,-1 1-1 0 0,1 0 0 0 0,-1-1 1 0 0,1 1-1 0 0,-1-1 0 0 0,1 1 1 0 0,0 0-1 0 0,-1-1 0 0 0,1 0 1 0 0,0 1-1 0 0,-1-1 0 0 0,1 1 1 0 0,0-1-1 0 0,-1 0 0 0 0,1 0 1 0 0,0 1-1 0 0,0-1 0 0 0,0 0 1 0 0,-1 0-1 0 0,1 0 0 0 0,0 0 1 0 0,0 0-1 0 0,0 0 0 0 0,79-6 734 0 0,-75 5-503 0 0,-5 1-204 0 0,0 0 0 0 0,0-1 0 0 0,0 1 0 0 0,1-1 0 0 0,-1 1 0 0 0,0 0 0 0 0,0-1 1 0 0,1 1-1 0 0,-1 0 0 0 0,0-1 0 0 0,0 1 0 0 0,1 0 0 0 0,-1 0 0 0 0,0-1 1 0 0,1 1-1 0 0,-1 0 0 0 0,0 0 0 0 0,1-1 0 0 0,-1 1 0 0 0,0 0 0 0 0,1 0 0 0 0,-1 0 1 0 0,0 0-1 0 0,1-1 0 0 0,-1 1 0 0 0,1 0 0 0 0,-1 0 0 0 0,1 0 0 0 0,-1 0 1 0 0,0 0-1 0 0,1 0 0 0 0,-1 0 0 0 0,1 0 0 0 0,-1 0 0 0 0,0 0 0 0 0,1 1 0 0 0,-1-1 1 0 0,1 0-1 0 0,-1 0 0 0 0,0 0 0 0 0,1 0 0 0 0,-1 1 0 0 0,0-1 0 0 0,1 0 0 0 0,20 9 567 0 0,-20-9-634 0 0,3 3 304 0 0,7 7 344 0 0,-11-9-565 0 0,0 0 0 0 0,1 0 0 0 0,-1 0 0 0 0,1-1 0 0 0,-1 1 0 0 0,1 0 0 0 0,-1 0 0 0 0,1 0 0 0 0,-1-1 0 0 0,1 1 0 0 0,0 0 0 0 0,-1-1 0 0 0,1 1 0 0 0,0-1 0 0 0,0 1 0 0 0,0-1 0 0 0,-1 1 0 0 0,1-1 0 0 0,0 1 0 0 0,0-1 0 0 0,0 0 0 0 0,0 1 0 0 0,0-1 0 0 0,0 0 0 0 0,0 0 0 0 0,0 0 0 0 0,-1 0 0 0 0,3 0 0 0 0,20-3 148 0 0,-17 3-45 0 0,-2-3 13 0 0,22-11 25 0 0,-15 7 28 0 0,1 0-1 0 0,0 0 1 0 0,0 2-1 0 0,1-1 1 0 0,26-6-1 0 0,-37 12-5 0 0,4 2-165 0 0,0 1-35 0 0,-1-1 1 0 0,-1 1-1 0 0,1 0 1 0 0,0 0-1 0 0,-1 1 1 0 0,1-1-1 0 0,-1 1 1 0 0,0 0-1 0 0,-1 0 1 0 0,1 1 0 0 0,0-1-1 0 0,-1 1 1 0 0,0 0-1 0 0,0 0 1 0 0,-1 0-1 0 0,3 6 1 0 0,11 18-24 0 0,-14-25-7 0 0,1-1 0 0 0,0 1-1 0 0,0-1 1 0 0,0 0 0 0 0,0 0 0 0 0,1-1 0 0 0,-1 1 0 0 0,1 0 0 0 0,-1-1 0 0 0,1 0 0 0 0,0 0 0 0 0,0 0-1 0 0,6 1 1 0 0,-7-1-159 0 0,1-1-469 0 0,31 6-8327 0 0,-30-6 9040 0 0,-1-1-2548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1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4624 0 0,'0'0'14433'0'0,"9"0"-13562"0"0,32-5 176 0 0,0-1-1 0 0,-1-3 0 0 0,60-19 1 0 0,-1-1-5492 0 0,-50 18-1654 0 0,-1 4-3447 0 0,-44 6 7476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2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4728 0 0,'0'4'1800'0'0,"1"12"-111"0"0,0-12 1353 0 0,11 6-907 0 0,-1-8 1497 0 0,15-5-2816 0 0,-20 2-153 0 0,2-1-34 0 0,152-30 947 0 0,-149 31-2154 0 0,0 1 1 0 0,0 0-1 0 0,0 0 1 0 0,16 3-1 0 0,-7 2-2695 0 0,-1 0 0 0 0,32 13 1 0 0,-11-3-1740 0 0,-14-7 3112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0 391 4412 0 0,'0'0'1347'0'0,"7"-6"-39"0"0,276-202 8293 0 0,-131 103-9440 0 0,-131 90-1196 0 0,21-15-2817 0 0,-7 10-4741 0 0,-22 14 6612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5:43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55 3888 0 0,'-6'18'6033'0'0,"1"-8"-4443"0"0,6-3 431 0 0,7-7 4333 0 0,106-26-3352 0 0,-56 11-2117 0 0,73-10 0 0 0,30 10-2768 0 0,-108 11-1989 0 0,-1 0-4293 0 0,-6 5 761 0 0,-19-1 5490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34 3500 0 0,'-65'13'6802'0'0,"60"-12"-5880"0"0,1-1 11 0 0,-83 13 7665 0 0,84-12-8226 0 0,-2 0-45 0 0,-14 6 304 0 0,0 1 0 0 0,0 1 0 0 0,-22 13 0 0 0,39-20-203 0 0,-1 0-54 0 0,-8 9-8 0 0,8-8 429 0 0,4 1-435 0 0,0-1-300 0 0,1 0 0 0 0,-1 0 0 0 0,1 0-1 0 0,0 0 1 0 0,0-1 0 0 0,0 1 0 0 0,0 0 0 0 0,0-1 0 0 0,1 1 0 0 0,-1-1-1 0 0,1 0 1 0 0,0 0 0 0 0,-1 0 0 0 0,1 0 0 0 0,0-1 0 0 0,0 1-1 0 0,0-1 1 0 0,0 1 0 0 0,1-1 0 0 0,-1 0 0 0 0,0-1 0 0 0,5 2 0 0 0,19 4 198 0 0,52 5 1 0 0,-24-5-19 0 0,-36-2-177 0 0,0 0 0 0 0,0 1 0 0 0,0 1 0 0 0,0 1 1 0 0,-1 1-1 0 0,24 13 0 0 0,-35-16-81 0 0,1 0 1 0 0,-1 0-1 0 0,0 1 0 0 0,-1 0 0 0 0,1 0 1 0 0,-1 1-1 0 0,-1 0 0 0 0,1 0 0 0 0,-1 0 1 0 0,0 1-1 0 0,-1 0 0 0 0,0 0 0 0 0,0 0 1 0 0,-1 0-1 0 0,1 0 0 0 0,2 15 0 0 0,-5-15-7 0 0,0 1 0 0 0,0-1 0 0 0,-1 0 0 0 0,0 1 0 0 0,-1-1 1 0 0,0 1-1 0 0,0-1 0 0 0,-1 0 0 0 0,0 0 0 0 0,0 0 0 0 0,-1 0 0 0 0,0 0 0 0 0,0 0 0 0 0,-1-1 0 0 0,0 1 0 0 0,-1-1 0 0 0,1 0 0 0 0,-1 0 0 0 0,0-1 0 0 0,-1 1 0 0 0,0-1 0 0 0,-12 10 0 0 0,6-6-55 0 0,0 0-1 0 0,0-1 0 0 0,-1-1 0 0 0,0 0 1 0 0,-1-1-1 0 0,0 0 0 0 0,0-1 0 0 0,0-1 1 0 0,-1 0-1 0 0,1-1 0 0 0,-27 4 0 0 0,37-7 57 0 0,-1-1 0 0 0,0 0 0 0 0,0 0 0 0 0,0 0 0 0 0,1-1 0 0 0,-1 0-1 0 0,0 0 1 0 0,0 0 0 0 0,1 0 0 0 0,-1-1 0 0 0,-8-4 0 0 0,11 5 20 0 0,0 0 1 0 0,0-1-1 0 0,0 1 1 0 0,0-1-1 0 0,1 1 0 0 0,-1-1 1 0 0,0 0-1 0 0,1 0 1 0 0,-1 0-1 0 0,1 0 1 0 0,-1 0-1 0 0,1 0 1 0 0,0 0-1 0 0,0-1 0 0 0,0 1 1 0 0,0 0-1 0 0,0-1 1 0 0,1 1-1 0 0,-1 0 1 0 0,1-1-1 0 0,0 1 1 0 0,-1-1-1 0 0,1 1 1 0 0,0-1-1 0 0,1-3 0 0 0,1-7-7 0 0,0 1 1 0 0,1 0-1 0 0,1 0 0 0 0,-1 0 0 0 0,2 1 0 0 0,0-1 0 0 0,0 1 0 0 0,11-15 0 0 0,68-89-64 0 0,-2 2-46 0 0,-65 86 92 0 0,-7 12-21 0 0,0-1 1 0 0,0 0-1 0 0,-2-1 1 0 0,0 0-1 0 0,-1 0 1 0 0,-1 0-1 0 0,0-1 1 0 0,4-23-1 0 0,-10 40 46 0 0,0-1 1 0 0,0 0-1 0 0,0 1 0 0 0,-1-1 0 0 0,1 1 1 0 0,0-1-1 0 0,0 0 0 0 0,-1 1 1 0 0,1-1-1 0 0,-1 1 0 0 0,0-1 0 0 0,1 1 1 0 0,-1-1-1 0 0,0 1 0 0 0,0-1 0 0 0,0 1 1 0 0,0 0-1 0 0,0-1 0 0 0,0 1 1 0 0,0 0-1 0 0,0 0 0 0 0,-1 0 0 0 0,1 0 1 0 0,0 0-1 0 0,-1 0 0 0 0,1 0 0 0 0,-1 1 1 0 0,1-1-1 0 0,-1 0 0 0 0,1 1 1 0 0,-1-1-1 0 0,1 1 0 0 0,-1 0 0 0 0,0-1 1 0 0,1 1-1 0 0,-4 0 0 0 0,-6-1-76 0 0,0 1-1 0 0,0 0 1 0 0,1 0-1 0 0,-14 3 1 0 0,20-2 13 0 0,-20 3-609 0 0,0 2 1 0 0,-42 14 0 0 0,16-1-3735 0 0,26-10 499 0 0,19-6 191 0 0,1 1 2748 0 0,0-1-574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1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5497 0 0,'26'12'3900'0'0,"-3"-4"-532"0"0,-4-3 1121 0 0,10-18-4513 0 0,-29-9-4981 0 0,4-11-3044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2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74 3448 0 0,'2'-3'1300'0'0,"5"-9"-147"0"0,-5 9-122 0 0,-2-1-143 0 0,0 1-761 0 0,-1 1-1 0 0,1 0 1 0 0,0 0 0 0 0,-1 0-1 0 0,1 0 1 0 0,-1 0 0 0 0,0 0-1 0 0,1 1 1 0 0,-1-1 0 0 0,0 0-1 0 0,0 0 1 0 0,0 0 0 0 0,-1 1-1 0 0,1-1 1 0 0,0 1 0 0 0,-1-1-1 0 0,1 1 1 0 0,-1-1 0 0 0,1 1-1 0 0,-1 0 1 0 0,0 0 0 0 0,1-1-1 0 0,-1 1 1 0 0,0 0-1 0 0,0 1 1 0 0,0-1 0 0 0,0 0-1 0 0,0 1 1 0 0,0-1 0 0 0,0 1-1 0 0,-2-1 1 0 0,-5-1 151 0 0,0 1-1 0 0,0 0 1 0 0,-1 0 0 0 0,1 1-1 0 0,0 0 1 0 0,0 0-1 0 0,0 1 1 0 0,0 1 0 0 0,0-1-1 0 0,0 1 1 0 0,0 1-1 0 0,-13 5 1 0 0,17-6-185 0 0,1 0 1 0 0,-1 1-1 0 0,1-1 0 0 0,0 1 1 0 0,-1 0-1 0 0,1 1 0 0 0,0-1 1 0 0,1 1-1 0 0,-1-1 0 0 0,1 1 1 0 0,-1 0-1 0 0,1 0 0 0 0,0 1 1 0 0,1-1-1 0 0,-1 1 1 0 0,1-1-1 0 0,0 1 0 0 0,0 0 1 0 0,0 0-1 0 0,1 0 0 0 0,0 0 1 0 0,0 0-1 0 0,0 0 0 0 0,0 0 1 0 0,1 10-1 0 0,3 21 349 0 0,-3-35-421 0 0,0 0 1 0 0,0 0-1 0 0,0 0 0 0 0,0 0 1 0 0,0 0-1 0 0,0 0 1 0 0,0 0-1 0 0,0 0 0 0 0,1 0 1 0 0,-1 0-1 0 0,0 0 1 0 0,1 0-1 0 0,-1-1 1 0 0,1 1-1 0 0,-1 0 0 0 0,1 0 1 0 0,-1 0-1 0 0,1 0 1 0 0,0-1-1 0 0,-1 1 0 0 0,1 0 1 0 0,0 0-1 0 0,0-1 1 0 0,0 1-1 0 0,-1-1 1 0 0,1 1-1 0 0,0-1 0 0 0,0 1 1 0 0,0-1-1 0 0,0 1 1 0 0,0-1-1 0 0,0 0 1 0 0,0 0-1 0 0,0 1 0 0 0,0-1 1 0 0,0 0-1 0 0,0 0 1 0 0,0 0-1 0 0,0 0 0 0 0,0 0 1 0 0,0 0-1 0 0,0 0 1 0 0,2-1-1 0 0,5-3 27 0 0,1 0 1 0 0,-1-1-1 0 0,0 1 0 0 0,-1-2 1 0 0,1 1-1 0 0,-1-1 0 0 0,0 0 0 0 0,-1-1 1 0 0,1 1-1 0 0,-1-1 0 0 0,6-9 0 0 0,-10 12-11 0 0,0 1 0 0 0,1-1-1 0 0,0 1 1 0 0,-1 0-1 0 0,1 0 1 0 0,1 0 0 0 0,-1 0-1 0 0,5-2 1 0 0,6-7 71 0 0,-12 10 245 0 0,0 11-234 0 0,15 152 680 0 0,-8-46-499 0 0,-7-84-429 0 0,-2-27-92 0 0,0 0 1 0 0,0-1-1 0 0,0 1 0 0 0,0 0 0 0 0,1 0 1 0 0,-1-1-1 0 0,1 1 0 0 0,0 0 0 0 0,0-1 0 0 0,0 1 1 0 0,1-1-1 0 0,-1 1 0 0 0,1-1 0 0 0,0 0 0 0 0,2 4 1 0 0,28-52-15576 0 0,-17 22 13748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77 2752 0 0,'0'0'971'0'0,"1"-4"-16"0"0,18-50 9150 0 0,-18 64-9900 0 0,3 15 58 0 0,0 0 0 0 0,14 42 1 0 0,-15-57-138 0 0,1 0 1 0 0,1-1-1 0 0,0 1 1 0 0,0-1-1 0 0,0 0 0 0 0,1-1 1 0 0,1 1-1 0 0,-1-1 1 0 0,15 13-1 0 0,-17-18-68 0 0,-1-1-1 0 0,1 0 0 0 0,0 0 1 0 0,0 0-1 0 0,0 0 1 0 0,0-1-1 0 0,0 1 1 0 0,8 0-1 0 0,-10-1-46 0 0,0-1-1 0 0,0 1 1 0 0,0-1-1 0 0,-1 0 1 0 0,1 0-1 0 0,0 0 1 0 0,0 0-1 0 0,0 0 1 0 0,0 0-1 0 0,0 0 1 0 0,0-1-1 0 0,0 1 1 0 0,0-1-1 0 0,-1 1 0 0 0,1-1 1 0 0,0 0-1 0 0,0 1 1 0 0,-1-1-1 0 0,1 0 1 0 0,0 0-1 0 0,-1-1 1 0 0,1 1-1 0 0,1-1 1 0 0,2-6 28 0 0,-1 1-1 0 0,0-1 1 0 0,0 0-1 0 0,0 0 1 0 0,-1 0 0 0 0,0 0-1 0 0,-1 0 1 0 0,0-1 0 0 0,0 1-1 0 0,-1-1 1 0 0,0 0-1 0 0,0-15 1 0 0,-1 21-38 0 0,-1 1 0 0 0,1-1 0 0 0,-1 1 0 0 0,0-1 0 0 0,0 1 0 0 0,0-1 1 0 0,0 1-1 0 0,-1 0 0 0 0,1 0 0 0 0,0-1 0 0 0,-1 1 0 0 0,0 0 0 0 0,1 0 0 0 0,-1 0 0 0 0,0 0 0 0 0,0 1 0 0 0,0-1 0 0 0,0 1 1 0 0,-1-1-1 0 0,1 1 0 0 0,0 0 0 0 0,-1-1 0 0 0,1 1 0 0 0,0 0 0 0 0,-1 1 0 0 0,1-1 0 0 0,-1 0 0 0 0,-4 0 0 0 0,3 0 6 0 0,-1 1 33 0 0,2 0-40 0 0,1-1 2 0 0,-1 1-1 0 0,0 0 1 0 0,1 0 0 0 0,-1 0-1 0 0,0 0 1 0 0,0 0-1 0 0,1 1 1 0 0,-1-1-1 0 0,0 1 1 0 0,1 0-1 0 0,-1 0 1 0 0,1 0-1 0 0,-1 0 1 0 0,-3 2 0 0 0,4-1 3 0 0,0 1 1 0 0,0 0-1 0 0,0-1 1 0 0,0 1-1 0 0,0 0 1 0 0,1 1 0 0 0,-1-1-1 0 0,1 0 1 0 0,0 0-1 0 0,0 1 1 0 0,0-1-1 0 0,0 0 1 0 0,1 1 0 0 0,-1-1-1 0 0,1 1 1 0 0,0-1-1 0 0,0 1 1 0 0,0-1 0 0 0,1 1-1 0 0,0 4 1 0 0,0-5 5 0 0,-1-1 1 0 0,1 1 0 0 0,0-1-1 0 0,0 0 1 0 0,0 1-1 0 0,0-1 1 0 0,1 0 0 0 0,-1 1-1 0 0,1-1 1 0 0,-1 0 0 0 0,1 0-1 0 0,0 0 1 0 0,0 0-1 0 0,0-1 1 0 0,0 1 0 0 0,3 2-1 0 0,-3-3-1 0 0,1 1 41 0 0,23 3 146 0 0,-21-10-162 0 0,-1-1-11 0 0,0 0 0 0 0,0-1 1 0 0,0 1-1 0 0,0-1 0 0 0,-1 1 1 0 0,-1-1-1 0 0,1 0 0 0 0,-1 0 1 0 0,2-12-1 0 0,-3 15-14 0 0,-1 0 0 0 0,1-1 0 0 0,-1 1 0 0 0,0-1 0 0 0,-1 1 0 0 0,1-1-1 0 0,-1 1 1 0 0,0-1 0 0 0,0 1 0 0 0,-1 0 0 0 0,1-1 0 0 0,-1 1 0 0 0,0 0 0 0 0,0 0 0 0 0,0 0 0 0 0,0 1 0 0 0,-1-1 0 0 0,1 0-1 0 0,-1 1 1 0 0,0-1 0 0 0,0 1 0 0 0,-1 0 0 0 0,1 0 0 0 0,-1 1 0 0 0,1-1 0 0 0,-1 0 0 0 0,0 1 0 0 0,0 0 0 0 0,0 0 0 0 0,0 0-1 0 0,-8-2 1 0 0,4 2 7 0 0,-1 0 0 0 0,1 0 0 0 0,0 0 1 0 0,-1 1-1 0 0,1 1 0 0 0,-1-1 0 0 0,1 1 0 0 0,-1 1 0 0 0,1 0 0 0 0,-1 0 0 0 0,1 0 0 0 0,-1 1 0 0 0,1 0 0 0 0,0 1 0 0 0,-15 7 0 0 0,16-7-15 0 0,-1 2 1 0 0,2-1-1 0 0,-1 1 0 0 0,0 0 0 0 0,1 0 0 0 0,0 1 1 0 0,0 0-1 0 0,1 0 0 0 0,-1 1 0 0 0,1-1 0 0 0,1 1 1 0 0,-1 0-1 0 0,1 0 0 0 0,0 1 0 0 0,1-1 0 0 0,0 1 1 0 0,-4 12-1 0 0,5-9 21 0 0,1-1-1 0 0,0 0 1 0 0,0 0 0 0 0,1 1-1 0 0,1-1 1 0 0,-1 0 0 0 0,1 1-1 0 0,1-1 1 0 0,0 0 0 0 0,1 0-1 0 0,0 0 1 0 0,0 0 0 0 0,7 13 0 0 0,-9-21-1 0 0,1-1 1 0 0,-1 0 0 0 0,0 1 0 0 0,0-1 0 0 0,1 0 0 0 0,-1 0 0 0 0,1 0 0 0 0,-1 0 0 0 0,1 0 0 0 0,0 0 0 0 0,-1 0 0 0 0,1-1 0 0 0,0 1 0 0 0,-1 0 0 0 0,1-1 0 0 0,0 0 0 0 0,0 1 0 0 0,-1-1 0 0 0,1 0-1 0 0,0 0 1 0 0,0 0 0 0 0,0 0 0 0 0,-1 0 0 0 0,1 0 0 0 0,3-1 0 0 0,-3 0-36 0 0,-1 1 24 0 0,0 0 1 0 0,0-1-1 0 0,0 1 1 0 0,0-1-1 0 0,0 0 1 0 0,0 1-1 0 0,0-1 1 0 0,0 0-1 0 0,-1 1 1 0 0,1-1-1 0 0,0 0 1 0 0,0 0-1 0 0,0 0 1 0 0,-1 0-1 0 0,1 0 1 0 0,-1 0-1 0 0,1 0 1 0 0,-1 0-1 0 0,1 0 0 0 0,-1 0 1 0 0,1 0-1 0 0,0-2 1 0 0,2-3 18 0 0,1 0-1 0 0,-1 0 1 0 0,0-1 0 0 0,0 1 0 0 0,0-1 0 0 0,-1 1-1 0 0,0-1 1 0 0,-1 0 0 0 0,1 0 0 0 0,-1 0 0 0 0,-1 0-1 0 0,1 0 1 0 0,-1 0 0 0 0,-2-13 0 0 0,2 14-28 0 0,-1 0 1 0 0,-1 0 0 0 0,1 0 0 0 0,-1 1 0 0 0,0-1-1 0 0,0 0 1 0 0,-1 1 0 0 0,0-1 0 0 0,0 1 0 0 0,0 0 0 0 0,0 0-1 0 0,-1 0 1 0 0,0 0 0 0 0,0 1 0 0 0,0-1 0 0 0,-1 1-1 0 0,1 0 1 0 0,-1 0 0 0 0,0 1 0 0 0,0-1 0 0 0,-1 1-1 0 0,1 1 1 0 0,-11-5 0 0 0,12 5-7 0 0,0 1 1 0 0,-1-1-1 0 0,0 1 1 0 0,1 0-1 0 0,-1 1 1 0 0,0-1-1 0 0,1 1 1 0 0,-1 0-1 0 0,0 0 1 0 0,0 0-1 0 0,1 1 1 0 0,-1 0 0 0 0,0 0-1 0 0,1 0 1 0 0,-1 0-1 0 0,1 1 1 0 0,0 0-1 0 0,-6 2 1 0 0,4 0-15 0 0,1 0 1 0 0,0 0 0 0 0,-1 0 0 0 0,1 1-1 0 0,1-1 1 0 0,-1 1 0 0 0,1 0 0 0 0,-1 1-1 0 0,2-1 1 0 0,-1 1 0 0 0,0 0 0 0 0,-2 7-1 0 0,5-9-343 0 0,0 1-1 0 0,1-1 1 0 0,-1 1-1 0 0,1-1 1 0 0,0 1-1 0 0,0-1 1 0 0,1 1-1 0 0,-1-1 1 0 0,1 1-1 0 0,0-1 1 0 0,0 0-1 0 0,0 1 1 0 0,1-1-1 0 0,2 6 1 0 0,-3-10 231 0 0,44-38-14857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60 4440 0 0,'0'0'8951'0'0,"10"-3"-8075"0"0,101-36 4580 0 0,-107 38-4966 0 0,19-8 1383 0 0,24 4-837 0 0,0 2 1 0 0,81 5-1 0 0,-37 1-716 0 0,-69-4-266 0 0,63 4 66 0 0,-78-3-128 0 0,-1 1 0 0 0,0 0 1 0 0,0 0-1 0 0,0 1 1 0 0,0 0-1 0 0,0 0 1 0 0,0 0-1 0 0,0 1 1 0 0,-1 0-1 0 0,7 4 1 0 0,-10-6 9 0 0,-1 0 1 0 0,0 0 0 0 0,0 0-1 0 0,0 1 1 0 0,0-1 0 0 0,0 0-1 0 0,0 0 1 0 0,-1 1 0 0 0,1-1-1 0 0,0 1 1 0 0,-1-1 0 0 0,1 1-1 0 0,-1-1 1 0 0,1 1-1 0 0,-1-1 1 0 0,1 4 0 0 0,-1-2-2 0 0,0 10-33 0 0,-8 2 4 0 0,0 0 0 0 0,-1-1 0 0 0,0 0 0 0 0,-1 0 0 0 0,-23 23 0 0 0,-75 64 33 0 0,38-38 13 0 0,19-13-26 0 0,2 2 1 0 0,2 2-1 0 0,3 2 1 0 0,2 2-1 0 0,3 2 1 0 0,3 1-1 0 0,2 2 1 0 0,3 1-1 0 0,-26 79 1 0 0,55-137 73 0 0,0 1 1 0 0,0 0 0 0 0,1 0 0 0 0,0 0-1 0 0,0 0 1 0 0,1 0 0 0 0,0 0 0 0 0,0 0-1 0 0,2 12 1 0 0,-1-16-35 0 0,-1 0 0 0 0,1 0-1 0 0,0 1 1 0 0,0-1 0 0 0,1 0 0 0 0,-1 0-1 0 0,1 0 1 0 0,0 0 0 0 0,-1 0-1 0 0,1-1 1 0 0,0 1 0 0 0,1 0 0 0 0,-1-1-1 0 0,0 0 1 0 0,1 1 0 0 0,-1-1 0 0 0,1 0-1 0 0,0 0 1 0 0,0-1 0 0 0,0 1 0 0 0,0 0-1 0 0,0-1 1 0 0,0 0 0 0 0,4 1-1 0 0,7 2 0 0 0,0-1 0 0 0,1-1 0 0 0,0-1 0 0 0,-1 0-1 0 0,1-1 1 0 0,-1 0 0 0 0,19-4 0 0 0,-5 0-483 0 0,1-1-1 0 0,-1-2 1 0 0,30-11 0 0 0,4-13-3242 0 0,-24 5-3683 0 0,59-53 0 0 0,-77 61 6017 0 0,9-8-836 0 0,-2-2 302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2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4216 0 0,'0'0'2839'0'0,"4"-8"-1221"0"0,-2 6-709 0 0,-1 10 4580 0 0,-2 5-5132 0 0,0-9-220 0 0,0 1 0 0 0,1-1 0 0 0,0 0 0 0 0,0 1 0 0 0,0-1-1 0 0,0 0 1 0 0,1 0 0 0 0,-1 1 0 0 0,1-1 0 0 0,1 0 0 0 0,-1 0 0 0 0,0 0-1 0 0,3 5 1 0 0,-1-1 103 0 0,0 0 0 0 0,0 0-1 0 0,1 0 1 0 0,0 0-1 0 0,0-1 1 0 0,1 0 0 0 0,0 1-1 0 0,0-2 1 0 0,0 1 0 0 0,1 0-1 0 0,0-1 1 0 0,1 0-1 0 0,-1-1 1 0 0,1 0 0 0 0,0 0-1 0 0,16 8 1 0 0,-20-12-167 0 0,1 0-1 0 0,-1-1 1 0 0,1 0 0 0 0,0 0-1 0 0,-1 0 1 0 0,1 0 0 0 0,0 0-1 0 0,-1-1 1 0 0,1 0 0 0 0,0 0-1 0 0,-1 0 1 0 0,1 0 0 0 0,-1 0-1 0 0,0-1 1 0 0,4-1 0 0 0,46-30 635 0 0,43-56 1174 0 0,-93 87-1785 0 0,-1 2-75 0 0,0 0 1 0 0,0 1 0 0 0,-1 0 0 0 0,1-1-1 0 0,0 1 1 0 0,0 0 0 0 0,0 0-1 0 0,-1 0 1 0 0,1 0 0 0 0,0 1 0 0 0,-1-1-1 0 0,1 0 1 0 0,-1 0 0 0 0,0 1 0 0 0,1-1-1 0 0,-1 1 1 0 0,0 0 0 0 0,0-1-1 0 0,0 1 1 0 0,0 0 0 0 0,0 0 0 0 0,0-1-1 0 0,-1 1 1 0 0,1 0 0 0 0,0 0 0 0 0,-1 0-1 0 0,0 0 1 0 0,1 0 0 0 0,-1 0-1 0 0,0 3 1 0 0,2 15-36 0 0,0-1 0 0 0,-1 26 1 0 0,-1-23 102 0 0,13 158 308 0 0,-10-158-936 0 0,1 1-1 0 0,1-1 1 0 0,1 0-1 0 0,1-1 1 0 0,17 38-1 0 0,-23-58 296 0 0,-1 0 0 0 0,0-1 0 0 0,0 1 0 0 0,1-1 0 0 0,-1 1 0 0 0,0-1 0 0 0,1 1 0 0 0,-1-1-1 0 0,1 1 1 0 0,-1-1 0 0 0,1 1 0 0 0,-1-1 0 0 0,1 1 0 0 0,-1-1 0 0 0,1 0 0 0 0,-1 1 0 0 0,1-1-1 0 0,0 0 1 0 0,-1 0 0 0 0,1 1 0 0 0,-1-1 0 0 0,1 0 0 0 0,0 0 0 0 0,-1 0 0 0 0,1 0 0 0 0,0 0 0 0 0,-1 0-1 0 0,1 0 1 0 0,0 0 0 0 0,-1 0 0 0 0,1 0 0 0 0,-1 0 0 0 0,1 0 0 0 0,0 0 0 0 0,-1 0 0 0 0,1-1-1 0 0,0 1 1 0 0,-1 0 0 0 0,1 0 0 0 0,-1-1 0 0 0,1 1 0 0 0,-1 0 0 0 0,2-2 0 0 0,19-19-4633 0 0,-19 18 5388 0 0,4-4-1216 0 0,-1 0 1 0 0,0-1 0 0 0,0 1-1 0 0,-1-1 1 0 0,0 0-1 0 0,3-9 1 0 0,7-22-1440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5324 0 0,'144'235'11397'0'0,"38"134"-4452"0"0,-176-355-6761 0 0,0 1 0 0 0,0 1 0 0 0,-2-1 0 0 0,0 1 0 0 0,-1 0 0 0 0,0-1 0 0 0,-1 1 0 0 0,0 20 0 0 0,-3-29-274 0 0,0 1 0 0 0,0 0 0 0 0,-1-1 1 0 0,0 1-1 0 0,0-1 0 0 0,0 1 1 0 0,-1-1-1 0 0,0 0 0 0 0,-1 0 1 0 0,0 0-1 0 0,0-1 0 0 0,0 1 1 0 0,-1-1-1 0 0,0 0 0 0 0,0 0 1 0 0,0 0-1 0 0,-1-1 0 0 0,-10 8 0 0 0,-5 2-1528 0 0,-1-1-1 0 0,0-1 0 0 0,0-1 1 0 0,-2-1-1 0 0,-38 12 0 0 0,13-8-3896 0 0,-90 15-1 0 0,97-24 3398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1 5036 0 0,'0'0'1727'0'0,"-3"11"-134"0"0,-8 18-239 0 0,-1 0 1 0 0,-1 0-1 0 0,-2-2 1 0 0,-33 48-1 0 0,-52 44 1163 0 0,70-86-1863 0 0,2 0-1 0 0,1 2 0 0 0,-35 57 1 0 0,59-84-535 0 0,-1-1 1 0 0,1 1-1 0 0,0 0 1 0 0,1 0 0 0 0,-1 0-1 0 0,2 0 1 0 0,-1 0 0 0 0,1 0-1 0 0,0 1 1 0 0,1-1 0 0 0,0 0-1 0 0,1 1 1 0 0,-1-1-1 0 0,3 9 1 0 0,0-3 53 0 0,1-1 0 0 0,1 0-1 0 0,0 0 1 0 0,1 0 0 0 0,0 0-1 0 0,1-1 1 0 0,13 19 0 0 0,10 6 204 0 0,1-2-1 0 0,2-1 1 0 0,65 52 0 0 0,-57-55-228 0 0,1-1 0 0 0,1-3 0 0 0,1-1-1 0 0,1-3 1 0 0,68 26 0 0 0,-97-43-379 0 0,1-1 0 0 0,0 0 1 0 0,1-1-1 0 0,21 1 0 0 0,-22-4-1108 0 0,0 0 0 0 0,0-2 0 0 0,0 0 1 0 0,0-1-1 0 0,0-1 0 0 0,0-1 0 0 0,-1 0 0 0 0,1-1 0 0 0,-1 0 1 0 0,0-2-1 0 0,0 0 0 0 0,23-15 0 0 0,77-56-3576 0 0,-51 29 2902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4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4760 0 0,'7'10'13378'0'0,"27"-23"-12409"0"0,1 1 0 0 0,0 2 0 0 0,43-7 0 0 0,-75 17-939 0 0,0 0 0 0 0,0 0 0 0 0,0 0 0 0 0,0 0 0 0 0,0 1 0 0 0,0-1 0 0 0,0 1 0 0 0,0 0 0 0 0,-1-1 0 0 0,1 1 0 0 0,0 1 0 0 0,0-1 0 0 0,-1 0 0 0 0,1 1 0 0 0,0-1 0 0 0,-1 1 0 0 0,0 0-1 0 0,1 0 1 0 0,-1 0 0 0 0,0 0 0 0 0,0 0 0 0 0,0 0 0 0 0,0 1 0 0 0,0-1 0 0 0,-1 0 0 0 0,1 1 0 0 0,-1 0 0 0 0,0-1 0 0 0,1 1 0 0 0,-1 0 0 0 0,1 3 0 0 0,0 3 18 0 0,0-1 0 0 0,0 1 0 0 0,-1 0 0 0 0,0-1 0 0 0,-1 1-1 0 0,1 0 1 0 0,-2 0 0 0 0,-1 15 0 0 0,-4-2-11 0 0,-2 0 1 0 0,0-1-1 0 0,-1 0 0 0 0,-1 0 0 0 0,-1-1 1 0 0,-23 33-1 0 0,-13 26 70 0 0,45-76-100 0 0,-16 39 935 0 0,18-40-912 0 0,0 0 0 0 0,0-1 0 0 0,0 1-1 0 0,1-1 1 0 0,-1 0 0 0 0,0 1 0 0 0,1-1 0 0 0,-1 1 0 0 0,1-1-1 0 0,-1 1 1 0 0,1-1 0 0 0,0 0 0 0 0,-1 1 0 0 0,1-1-1 0 0,0 0 1 0 0,0 0 0 0 0,0 0 0 0 0,0 0 0 0 0,0 1 0 0 0,0-1-1 0 0,0-1 1 0 0,2 2 0 0 0,1 0-12 0 0,0-1-1 0 0,1 0 1 0 0,-1 0 0 0 0,0-1-1 0 0,1 0 1 0 0,-1 1-1 0 0,0-1 1 0 0,1 0 0 0 0,-1-1-1 0 0,0 1 1 0 0,1-1 0 0 0,-1 0-1 0 0,0 0 1 0 0,6-3 0 0 0,-5 3-5 0 0,161-12-1618 0 0,-163 13 1274 0 0,0 0 0 0 0,1 0 0 0 0,-1 1 0 0 0,0-1 0 0 0,0 1 0 0 0,1-1 1 0 0,-1 1-1 0 0,0 0 0 0 0,0 0 0 0 0,0 1 0 0 0,0-1 0 0 0,0 1 0 0 0,0-1 1 0 0,0 1-1 0 0,0 0 0 0 0,-1 0 0 0 0,1 0 0 0 0,-1 1 0 0 0,0-1 0 0 0,4 5 1 0 0,-7-2-3885 0 0,0-5 4033 0 0,1 1 0 0 0,0-1-1 0 0,-1 1 1 0 0,1-1 0 0 0,0 1 0 0 0,0 0-1 0 0,-1-1 1 0 0,1 1 0 0 0,0 0 0 0 0,0-1-1 0 0,0 1 1 0 0,0 0 0 0 0,0-1 0 0 0,0 1-1 0 0,0 0 1 0 0,0-1 0 0 0,0 1 0 0 0,0 0-1 0 0,0 0 1 0 0,0 1-6 0 0,0-1 0 0 0,1 0-1 0 0,-1 1 1 0 0,0-1 0 0 0,0 0 0 0 0,0 0-1 0 0,-1 1 1 0 0,1-1 0 0 0,0 0-1 0 0,0 0 1 0 0,-1 1 0 0 0,1-1 0 0 0,-1 0-1 0 0,1 0 1 0 0,-1 0 0 0 0,0 0 0 0 0,1 0-1 0 0,-1 0 1 0 0,0 0 0 0 0,-1 2-1 0 0,-16 20-2067 0 0,1-2 122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4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76 522 3296 0 0,'-76'31'24201'0'0,"94"-35"-23439"0"0,295-63 1586 0 0,752-173-424 0 0,-765 176-1688 0 0,487-84-236 0 0,-572 121-2256 0 0,-175 25 1530 0 0,0 1-1 0 0,0 2 1 0 0,53 8-1 0 0,-88-8 307 0 0,0 0 1 0 0,-1 1-1 0 0,1 0 0 0 0,-1-1 1 0 0,1 1-1 0 0,-1 1 0 0 0,0-1 1 0 0,0 1-1 0 0,0-1 0 0 0,6 6 1 0 0,12 8-4171 0 0,-7-2-1109 0 0,2 15 1784 0 0,-9-14 1019 0 0,-4-7 543 0 0,5 19 165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5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4248 0 0,'0'0'8883'0'0,"4"7"-8048"0"0,1 1-531 0 0,9 18 2686 0 0,-17-19-2428 0 0,0 1 1 0 0,0 0-1 0 0,1 0 1 0 0,0 0 0 0 0,1 1-1 0 0,0-1 1 0 0,0 9 0 0 0,-5 24 677 0 0,6-36-1082 0 0,0-1 0 0 0,0 1 0 0 0,0 0 0 0 0,0 0-1 0 0,1-1 1 0 0,0 1 0 0 0,0 0 0 0 0,1-1 0 0 0,1 6 0 0 0,-2-7-201 0 0,0 1 116 0 0,8 6 38 0 0,-5-9-143 0 0,-1-1-10 0 0,3-1-65 0 0,21-9-28 0 0,-1 0 0 0 0,0-2 0 0 0,-1 0 0 0 0,27-19 0 0 0,20-10 196 0 0,-68 39 152 0 0,2 7-126 0 0,15 14 41 0 0,-20-19-124 0 0,-1 0 1 0 0,0 0-1 0 0,1 0 0 0 0,-1 1 0 0 0,0-1 0 0 0,1 0 0 0 0,-1 0 0 0 0,0 1 1 0 0,0-1-1 0 0,1 0 0 0 0,-1 0 0 0 0,0 1 0 0 0,0-1 0 0 0,0 0 0 0 0,1 1 1 0 0,-1-1-1 0 0,0 0 0 0 0,0 1 0 0 0,0-1 0 0 0,0 0 0 0 0,0 1 0 0 0,0-1 1 0 0,1 0-1 0 0,-1 1 0 0 0,0-1 0 0 0,0 1 0 0 0,0-1 0 0 0,0 0 0 0 0,0 1 1 0 0,-1-1-1 0 0,1 0 0 0 0,0 1 0 0 0,-47 397 2091 0 0,46-393-2520 0 0,2-2-1670 0 0,1 10 4639 0 0,33-62-26777 0 0,-23 26 22224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7033 0 0,'0'0'6075'0'0,"17"-14"4775"0"0,4 7-13044 0 0,5 6-15437 0 0,-17 3 12906 0 0,1 3 7379 0 0,-9-5-2258 0 0,5 3-2506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7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92 5741 0 0,'-8'6'15140'0'0,"453"-100"-6904"0"0,-438 93-8130 0 0,0 0-1 0 0,0 0 1 0 0,0 1 0 0 0,1-1-1 0 0,-1 2 1 0 0,0-1-1 0 0,0 1 1 0 0,0 0-1 0 0,0 1 1 0 0,0-1-1 0 0,0 1 1 0 0,12 6-1 0 0,-18-7-83 0 0,1 0-1 0 0,-1 0 0 0 0,0 0 0 0 0,1 0 0 0 0,-1 1 0 0 0,0-1 0 0 0,0 1 0 0 0,0-1 0 0 0,0 1 0 0 0,0-1 0 0 0,0 1 1 0 0,0-1-1 0 0,-1 1 0 0 0,1 0 0 0 0,-1-1 0 0 0,1 1 0 0 0,-1 0 0 0 0,0 0 0 0 0,1-1 0 0 0,-1 1 0 0 0,0 0 1 0 0,0 3-1 0 0,-6 38 104 0 0,6-39-126 0 0,-8 24 105 0 0,0-2 1 0 0,-2 1 0 0 0,0-1-1 0 0,-23 39 1 0 0,-10 26-391 0 0,20-40-283 0 0,4-5-576 0 0,7-16-36 0 0,3-2-387 0 0,5-11 285 0 0,3-14 890 0 0,1-3-232 0 0,2 13 558 0 0,-2-7-421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3928 0 0,'0'0'12614'0'0,"5"0"-11595"0"0,41-9 1272 0 0,32-12-174 0 0,-7 1-1663 0 0,-23 8-836 0 0,45-10-4229 0 0,-1 7-9936 0 0,-88 15 12572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0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4464 0 0,'0'0'7116'0'0,"4"4"-5555"0"0,10 11-154 0 0,-10-11-104 0 0,1-3-121 0 0,30 0 163 0 0,0-1 0 0 0,-1-2 0 0 0,1-1 0 0 0,40-10 0 0 0,74-5-309 0 0,-91 14-1331 0 0,1 1-1154 0 0,-20 3-2265 0 0,-6 2-2144 0 0,2 4-3300 0 0,-25-6 7010 0 0,12-4 272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0 5068 0 0,'0'0'1489'0'0,"-7"5"-70"0"0,-3 2-901 0 0,0-1 1 0 0,0-1-1 0 0,-1 0 1 0 0,0 0-1 0 0,0-1 0 0 0,0 0 1 0 0,0-1-1 0 0,-1-1 0 0 0,1 1 1 0 0,-1-2-1 0 0,-18 1 1 0 0,-296-13 464 0 0,113-6-10716 0 0,203 17 7606 0 0,-16 0 147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12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39 240 5713 0 0,'0'0'4783'0'0,"-5"0"-3461"0"0,-13-3-94 0 0,13 2 1927 0 0,-4-8-1546 0 0,7 2 3962 0 0,4 2-5264 0 0,0 0 1 0 0,0 0-1 0 0,0 0 0 0 0,0 0 1 0 0,1 1-1 0 0,-1-1 0 0 0,1 1 1 0 0,1 0-1 0 0,-1-1 0 0 0,0 2 1 0 0,1-1-1 0 0,0 0 0 0 0,0 1 1 0 0,0-1-1 0 0,1 1 1 0 0,-1 0-1 0 0,0 1 0 0 0,1-1 1 0 0,5-1-1 0 0,21-12 383 0 0,55-19 0 0 0,-71 30-423 0 0,-14 4-263 0 0,43-16 313 0 0,1 1 1 0 0,0 2 0 0 0,1 2-1 0 0,94-11 1 0 0,-94 23-318 0 0,-34 6 0 0 0,-4-1 0 0 0,-6-5 0 0 0,0 1 0 0 0,-1 0 0 0 0,1-1 0 0 0,0 1 0 0 0,-1 0 0 0 0,1 0 0 0 0,-1 0 0 0 0,1 0 0 0 0,-1 0 0 0 0,1 0 0 0 0,-1 1 0 0 0,0-1 0 0 0,0 0 0 0 0,1 1 0 0 0,-1-1 0 0 0,0 1 0 0 0,0-1 0 0 0,-1 1 0 0 0,1-1 0 0 0,1 3 0 0 0,1 19 0 0 0,-4-14-12 0 0,-1-1 0 0 0,-1 1 1 0 0,1-1-1 0 0,-1 1 0 0 0,-1-1 0 0 0,1 0 1 0 0,-1 0-1 0 0,-1-1 0 0 0,0 1 0 0 0,0-1 1 0 0,-10 12-1 0 0,-12 10-84 0 0,-40 34 0 0 0,57-53 86 0 0,-177 144-477 0 0,-13 13 738 0 0,198-166-186 0 0,1 0-38 0 0,0 0 0 0 0,-1 0-1 0 0,1 1 1 0 0,0-1 0 0 0,0 0-1 0 0,0 0 1 0 0,0 0 0 0 0,0 1-1 0 0,0-1 1 0 0,1 1 0 0 0,-1-1-1 0 0,0 0 1 0 0,1 1 0 0 0,-1 1-1 0 0,0 0 55 0 0,0 14-48 0 0,14 14-33 0 0,4-13 0 0 0,21 8 0 0 0,-24-18 0 0 0,0 0 0 0 0,1-1 0 0 0,1 0 0 0 0,-1-1 0 0 0,17 3 0 0 0,-19-5 0 0 0,23 10 0 0 0,-8-11 0 0 0,-4-2 0 0 0,46-5-2946 0 0,-41-1-2727 0 0,52-16 0 0 0,26-19-6070 0 0,-41 9 8091 0 0,-39 17 1524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1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5188 0 0,'8'12'3945'0'0,"17"6"-825"0"0,-5-6-988 0 0,5-6-1724 0 0,10-20-4964 0 0,-16-2-697 0 0,-4 2 3073 0 0,-5 0 296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13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4648 0 0,'6'-1'14322'0'0,"-4"5"-12029"0"0,0 4-1317 0 0,2 19-3197 0 0,-3-25 3405 0 0,1 5-930 0 0,0 0 0 0 0,1 0 0 0 0,0 1-1 0 0,0-2 1 0 0,0 1 0 0 0,1 0 0 0 0,0-1 0 0 0,1 1 0 0 0,-1-1 0 0 0,1 0 0 0 0,1-1 0 0 0,-1 1-1 0 0,1-1 1 0 0,0 0 0 0 0,13 8 0 0 0,-12-7-48 0 0,98 65 1330 0 0,-33-23-906 0 0,-26-13-328 0 0,-4 5-46 0 0,-17-9-91 0 0,-20-24-172 0 0,0 0 0 0 0,0 0 0 0 0,-1 0 0 0 0,-1 1 0 0 0,1-1 0 0 0,-1 1 0 0 0,0 0 0 0 0,-1 0 1 0 0,0 0-1 0 0,0 1 0 0 0,-1-1 0 0 0,0 0 0 0 0,0 1 0 0 0,-1-1 0 0 0,0 1 0 0 0,0-1 0 0 0,-1 0 0 0 0,0 1 0 0 0,-1-1 0 0 0,0 0 0 0 0,0 0 0 0 0,-6 14 0 0 0,3-11-20 0 0,0-1 1 0 0,-1-1-1 0 0,0 1 1 0 0,-1-1-1 0 0,0 0 1 0 0,0 0-1 0 0,-1-1 0 0 0,0 0 1 0 0,-1 0-1 0 0,1-1 1 0 0,-2 0-1 0 0,1 0 1 0 0,-1-1-1 0 0,1-1 0 0 0,-21 9 1 0 0,6-10-39 0 0,19-4 61 0 0,1 0 27 0 0,4 0-23 0 0,0-1 1 0 0,-1 1-1 0 0,1 0 1 0 0,0-1 0 0 0,0 1-1 0 0,0 0 1 0 0,0-1-1 0 0,0 1 1 0 0,0 0-1 0 0,-1-1 1 0 0,1 1-1 0 0,0 0 1 0 0,0 0-1 0 0,-1-1 1 0 0,1 1-1 0 0,0 0 1 0 0,0 0-1 0 0,-1-1 1 0 0,1 1 0 0 0,0 0-1 0 0,-1 0 1 0 0,1 0-1 0 0,0-1 1 0 0,0 1-1 0 0,-1 0 1 0 0,1 0-1 0 0,0 0 1 0 0,-1 0-1 0 0,1 0 1 0 0,-1 0-1 0 0,1 0 1 0 0,-1 0-1 0 0,0 0 0 0 0,1 0 0 0 0,-1 0 0 0 0,1-1 0 0 0,-1 1 0 0 0,1 0 0 0 0,-1 0-1 0 0,0 0 1 0 0,1-1 0 0 0,-1 1 0 0 0,1 0 0 0 0,-1 0 0 0 0,1-1-1 0 0,-1 1 1 0 0,1 0 0 0 0,0-1 0 0 0,-1 1 0 0 0,1-1 0 0 0,-1 1-1 0 0,1-1 1 0 0,0 1 0 0 0,-1 0 0 0 0,1-1 0 0 0,0 0 0 0 0,-1 1-1 0 0,1-1 1 0 0,0 1 0 0 0,0-1 0 0 0,0 1 0 0 0,-1-1 0 0 0,1 1-1 0 0,0-1 1 0 0,0 0 0 0 0,0 0 0 0 0,0-9 24 0 0,1 1 1 0 0,0-1-1 0 0,0 0 0 0 0,1 0 1 0 0,0 1-1 0 0,1-1 0 0 0,7-17 1 0 0,39-71 46 0 0,-7 13-84 0 0,-16 27 22 0 0,28-76-47 0 0,-48 115 2 0 0,-1 0-1 0 0,0-1 1 0 0,-2 1-1 0 0,0-1 1 0 0,0-24-1 0 0,-3 40 14 0 0,0-1 0 0 0,0 1 0 0 0,0-1 0 0 0,0 1-1 0 0,-1-1 1 0 0,0 1 0 0 0,0-1 0 0 0,0 1 0 0 0,0 0 0 0 0,-1 0-1 0 0,0-1 1 0 0,0 1 0 0 0,0 0 0 0 0,0 0 0 0 0,0 1-1 0 0,-1-1 1 0 0,0 0 0 0 0,0 1 0 0 0,0 0 0 0 0,0 0 0 0 0,0 0-1 0 0,-1 0 1 0 0,1 0 0 0 0,-1 0 0 0 0,0 1 0 0 0,0 0 0 0 0,0 0-1 0 0,0 0 1 0 0,0 0 0 0 0,0 1 0 0 0,-1-1 0 0 0,1 1 0 0 0,0 0-1 0 0,-1 1 1 0 0,1-1 0 0 0,-1 1 0 0 0,1 0 0 0 0,-1 0 0 0 0,1 0-1 0 0,-1 0 1 0 0,1 1 0 0 0,-1 0 0 0 0,-6 2 0 0 0,-24 7-480 0 0,1 1 0 0 0,-60 29 0 0 0,27-3-5082 0 0,126-28-13231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13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4484 0 0,'71'-12'12298'0'0,"-72"20"-11425"0"0,-22 85 2235 0 0,15-68-2303 0 0,1 1 1 0 0,1-1-1 0 0,1 1 1 0 0,2 1 0 0 0,-1 43-1 0 0,7-42-393 0 0,0-1 0 0 0,2 0 0 0 0,1-1-1 0 0,1 1 1 0 0,1-1 0 0 0,2 0 0 0 0,0-1 0 0 0,2 0-1 0 0,1-1 1 0 0,1 0 0 0 0,0-1 0 0 0,31 35-1 0 0,-24-36-5 0 0,-6-9-159 0 0,1-2-22 0 0,-5-5-86 0 0,-5-3-113 0 0,-1-1 0 0 0,0 0 0 0 0,0-1 0 0 0,1 1 0 0 0,-1-1 0 0 0,1 0 0 0 0,-1-1 0 0 0,1 1 0 0 0,0-1 0 0 0,-1 0 0 0 0,1 0 0 0 0,-1-1-1 0 0,1 0 1 0 0,-1 0 0 0 0,1 0 0 0 0,-1-1 0 0 0,8-2 0 0 0,-6 0 4 0 0,1 0 1 0 0,-1 0-1 0 0,1-1 1 0 0,-1 0-1 0 0,0 0 0 0 0,-1-1 1 0 0,1 1-1 0 0,-1-2 0 0 0,0 1 1 0 0,5-8-1 0 0,-1-2-30 0 0,-1-8 0 0 0,-8 23 0 0 0,-1 0 0 0 0,0 0 0 0 0,0 0 0 0 0,0-1 0 0 0,0 1 0 0 0,0 0 0 0 0,0 0 0 0 0,0 0 0 0 0,0 0 0 0 0,0 0 0 0 0,0 0 0 0 0,-1 0 0 0 0,1 0 0 0 0,0 0 0 0 0,-1 0 0 0 0,1 0 0 0 0,-2-2 0 0 0,-1 1 0 0 0,1 0 0 0 0,-1 0 0 0 0,0 0 0 0 0,0 0 0 0 0,0 0 0 0 0,0 1 0 0 0,-1-1 0 0 0,1 1 0 0 0,0 0 0 0 0,0 0 0 0 0,-1 0 0 0 0,1 1 0 0 0,-1-1 0 0 0,-4 1 0 0 0,-1-2 0 0 0,6 1-1 0 0,-1 0 0 0 0,1 0 0 0 0,-1 0 0 0 0,0 1 0 0 0,0-1-1 0 0,1 1 1 0 0,-1 0 0 0 0,0 0 0 0 0,0 0 0 0 0,0 0 0 0 0,1 1 0 0 0,-1 0 0 0 0,-5 1 0 0 0,-2 2-41 0 0,-11 0-320 0 0,1 1 1 0 0,-1 2-1 0 0,-30 13 1 0 0,30-11-1917 0 0,1-1 0 0 0,-26 5 0 0 0,44-12-474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56:14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3 185 4452 0 0,'-3'125'10873'0'0,"23"37"-3636"0"0,2-56-3505 0 0,8-5-450 0 0,-6-36-1164 0 0,-23-63-1877 0 0,1 3 98 0 0,10 14 75 0 0,-11-18-411 0 0,-1 0-1 0 0,1-1 1 0 0,-1 1-1 0 0,1-1 1 0 0,-1 1 0 0 0,1-1-1 0 0,-1 1 1 0 0,1-1-1 0 0,0 1 1 0 0,-1-1-1 0 0,1 0 1 0 0,0 1-1 0 0,-1-1 1 0 0,1 0-1 0 0,0 1 1 0 0,-1-1-1 0 0,1 0 1 0 0,0 0 0 0 0,0 0-1 0 0,-1 0 1 0 0,1 0-1 0 0,0 0 1 0 0,0 0-1 0 0,-1 0 1 0 0,1 0-1 0 0,0 0 1 0 0,0 0-1 0 0,-1 0 1 0 0,1 0-1 0 0,1-1 1 0 0,3-2-3 0 0,0 0 0 0 0,0 0 0 0 0,0 0 0 0 0,0-1 0 0 0,0 0 0 0 0,-1 0 0 0 0,0 0 0 0 0,0 0 0 0 0,0-1 0 0 0,0 1 0 0 0,3-7 0 0 0,43-72 0 0 0,-20 30 0 0 0,8 1 0 0 0,-23 38 0 0 0,9 2 0 0 0,-22 11 0 0 0,0 1 0 0 0,0 0 0 0 0,0 0 0 0 0,0-1 0 0 0,0 1 0 0 0,0 0 0 0 0,0 0 0 0 0,0 1 0 0 0,0-1 0 0 0,0 0 0 0 0,3 2 0 0 0,12 5 0 0 0,0 1 0 0 0,0 1 0 0 0,0 1 0 0 0,-1 0 0 0 0,24 20 0 0 0,17 11 0 0 0,-39-29 0 0 0,1-1 0 0 0,0 0 0 0 0,0-2 0 0 0,1-1 0 0 0,23 7 0 0 0,-36-13 0 0 0,1 0 0 0 0,0 0 0 0 0,0-1 0 0 0,1-1 0 0 0,-1 1 0 0 0,0-1 0 0 0,0-1 0 0 0,0 1 0 0 0,0-1 0 0 0,0-1 0 0 0,0 1 0 0 0,0-1 0 0 0,0-1 0 0 0,-1 0 0 0 0,1 0 0 0 0,11-7 0 0 0,-2-1 0 0 0,-1 0 0 0 0,0-2 0 0 0,-1 0 0 0 0,-1-1 0 0 0,0 0 0 0 0,-1-1 0 0 0,-1 0 0 0 0,0-1 0 0 0,19-34 0 0 0,1-14 0 0 0,36-98 0 0 0,-21 46 0 0 0,7-18-3060 0 0,-54 132 2520 0 0,1 1-1 0 0,0-1 1 0 0,0 1 0 0 0,0 0 0 0 0,0-1 0 0 0,0 1 0 0 0,1 0-1 0 0,-1 0 1 0 0,0 0 0 0 0,1 0 0 0 0,-1 0 0 0 0,0 0 0 0 0,1 0-1 0 0,-1 0 1 0 0,1 1 0 0 0,0-1 0 0 0,1 0 0 0 0,14-3-4432 0 0,-4 2 1349 0 0,5 2-264 0 0,5 2 678 0 0,-17-1 2726 0 0,0-1-1723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2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6631 43 3416 0 0,'0'0'14065'0'0,"15"2"-13626"0"0,6 3-266 0 0,-12-3-59 0 0,0 0 1 0 0,0-1-1 0 0,1 0 1 0 0,-1 0-1 0 0,1-1 1 0 0,-1 0-1 0 0,13-3 0 0 0,214-15 1286 0 0,346 18 0 0 0,-469 4-1157 0 0,221-21 1 0 0,-122 5-282 0 0,-137 2 239 0 0,-70 10-92 0 0,-8 7-391 0 0,-5 13 309 0 0,4-12-10 0 0,0 1 0 0 0,1 0 0 0 0,0 0 0 0 0,0 0 0 0 0,1 1-1 0 0,0-1 1 0 0,1 0 0 0 0,0 1 0 0 0,0 11 0 0 0,1-18-16 0 0,0-1-1 0 0,1 1 0 0 0,-1-1 0 0 0,0 1 0 0 0,1-1 0 0 0,0 0 0 0 0,-1 1 1 0 0,1-1-1 0 0,0 0 0 0 0,0 0 0 0 0,0 1 0 0 0,0-1 0 0 0,1 0 0 0 0,-1 0 0 0 0,1 0 1 0 0,-1 0-1 0 0,1 0 0 0 0,0-1 0 0 0,-1 1 0 0 0,1-1 0 0 0,0 1 0 0 0,0-1 1 0 0,0 1-1 0 0,1-1 0 0 0,-1 0 0 0 0,0 0 0 0 0,0 0 0 0 0,0 0 0 0 0,1 0 1 0 0,-1-1-1 0 0,1 1 0 0 0,-1-1 0 0 0,0 1 0 0 0,1-1 0 0 0,-1 0 0 0 0,1 0 1 0 0,-1 0-1 0 0,1 0 0 0 0,-1-1 0 0 0,1 1 0 0 0,-1-1 0 0 0,4 0 0 0 0,3-2-3 0 0,0-1-1 0 0,0 0 1 0 0,-1 0-1 0 0,1 0 1 0 0,-1-1-1 0 0,0 0 0 0 0,0-1 1 0 0,0 0-1 0 0,-1 0 1 0 0,10-11-1 0 0,-16 14-28 0 0,-2-2-13 0 0,-5-18 5 0 0,5 17 6 0 0,-3 6 11 0 0,-1-1 37 0 0,1 1 0 0 0,0 0 0 0 0,0 0 1 0 0,0 0-1 0 0,-1 0 0 0 0,1 1 0 0 0,0 0 0 0 0,0 0 0 0 0,0 0 1 0 0,0 0-1 0 0,0 1 0 0 0,0-1 0 0 0,0 1 0 0 0,0 0 0 0 0,1 0 1 0 0,-1 0-1 0 0,1 1 0 0 0,0-1 0 0 0,-5 5 0 0 0,6-4 27 0 0,-10 6 21 0 0,13-10 136 0 0,0 0-129 0 0,61-85-319 0 0,-60 83 478 0 0,-5 15-234 0 0,-15 90 170 0 0,15-69-161 0 0,1 1-1 0 0,4 40 0 0 0,-2 38 182 0 0,-36 193-354 0 0,1 11 239 0 0,34-306-85 0 0,2 1-1 0 0,-1-1 0 0 0,1 1 1 0 0,5 19-1 0 0,-5-27 76 0 0,15 15 229 0 0,-1 12-389 0 0,-13-26 88 0 0,1 23-51 0 0,11-9 22 0 0,-13-17 41 0 0,1 1 0 0 0,-1-1 0 0 0,0 1 0 0 0,1 0 0 0 0,-1 0 0 0 0,0 0 0 0 0,0-1 1 0 0,0 1-1 0 0,0 0 0 0 0,0 1 0 0 0,0 1 0 0 0,-1-2-1 0 0,-1-1 0 0 0,1 0 0 0 0,-1 1 1 0 0,1-1-1 0 0,-1 0 0 0 0,1 1 0 0 0,-1-1 1 0 0,0 0-1 0 0,1 1 0 0 0,-1-1 0 0 0,0 0 1 0 0,0 0-1 0 0,0 0 0 0 0,0 0 0 0 0,0 0 1 0 0,0 0-1 0 0,0 0 0 0 0,-1 0 0 0 0,1-1 1 0 0,-2 2-1 0 0,-14 8-21 0 0,1-1 1 0 0,-2 0-1 0 0,1-1 0 0 0,-1-1 1 0 0,-1-1-1 0 0,-36 8 0 0 0,-10 4-120 0 0,49-13 155 0 0,5-2 118 0 0,0 0 0 0 0,0 1 1 0 0,0 0-1 0 0,1 1 0 0 0,0 0 1 0 0,-15 10-1 0 0,25-14-111 0 0,-1-1 0 0 0,0 1 0 0 0,1 0 1 0 0,-1 0-1 0 0,1 0 0 0 0,-1 0 0 0 0,1 0 0 0 0,-1 0 0 0 0,1 0 1 0 0,0 0-1 0 0,-1 0 0 0 0,1 0 0 0 0,0 0 0 0 0,0 0 0 0 0,0 0 1 0 0,0 0-1 0 0,0 0 0 0 0,0 0 0 0 0,0 0 0 0 0,0 0 1 0 0,0 0-1 0 0,0 0 0 0 0,0 0 0 0 0,1 0 0 0 0,-1 0 0 0 0,0 0 1 0 0,1 0-1 0 0,-1 0 0 0 0,2 1 0 0 0,12 21 129 0 0,-13-23-154 0 0,3 5 29 0 0,0 0-1 0 0,1 0 1 0 0,0-1-1 0 0,0 0 0 0 0,0 0 1 0 0,0-1-1 0 0,1 1 1 0 0,-1-1-1 0 0,1 0 0 0 0,11 4 1 0 0,64 14 15 0 0,-55-16 8 0 0,85 15 64 0 0,-68-14-66 0 0,0 2 0 0 0,0 2 0 0 0,44 17 0 0 0,-48-5-46 0 0,-37-21 2 0 0,0 1 0 0 0,-1-1-1 0 0,1 1 1 0 0,-1-1 0 0 0,1 1-1 0 0,-1-1 1 0 0,0 1 0 0 0,0 0-1 0 0,1 0 1 0 0,-1 0 0 0 0,-1 0-1 0 0,1 0 1 0 0,0 0 0 0 0,0 0-1 0 0,-1 0 1 0 0,1 0 0 0 0,-1 0 0 0 0,1 0-1 0 0,-1 0 1 0 0,0 0 0 0 0,0 4-1 0 0,-2 1-1 0 0,0 0 1 0 0,0 0-1 0 0,0 0 0 0 0,-1-1 0 0 0,0 1 0 0 0,0-1 0 0 0,-1 0 0 0 0,0 1 1 0 0,0-1-1 0 0,0-1 0 0 0,-1 1 0 0 0,0-1 0 0 0,0 0 0 0 0,0 0 0 0 0,-1 0 1 0 0,1-1-1 0 0,-1 0 0 0 0,0 0 0 0 0,-13 6 0 0 0,-15 7-23 0 0,-1-2 0 0 0,-60 18 0 0 0,47-17 29 0 0,-24 7-42 0 0,-51 17 510 0 0,120-38-258 0 0,-1-1-4 0 0,-13 8 60 0 0,17-9-258 0 0,-1 1 0 0 0,1-1-1 0 0,-1 1 1 0 0,1-1-1 0 0,-1 1 1 0 0,1-1 0 0 0,-1 1-1 0 0,1-1 1 0 0,0 1-1 0 0,-1 0 1 0 0,1-1 0 0 0,0 1-1 0 0,-1 0 1 0 0,1-1-1 0 0,0 1 1 0 0,0 0 0 0 0,0-1-1 0 0,-1 1 1 0 0,1 0-1 0 0,0 0 1 0 0,0-1 0 0 0,0 1-1 0 0,0 0 1 0 0,1-1-1 0 0,-1 1 1 0 0,0 0 0 0 0,0 0-1 0 0,0-1 1 0 0,0 1-1 0 0,1 0 1 0 0,-1-1 0 0 0,0 1-1 0 0,1 0 1 0 0,-1-1-1 0 0,0 1 1 0 0,1-1 0 0 0,-1 1-1 0 0,1-1 1 0 0,-1 1-1 0 0,1-1 1 0 0,-1 1 0 0 0,2 0-1 0 0,73 64 190 0 0,-53-49-165 0 0,-1 1 0 0 0,0 1 0 0 0,26 32 0 0 0,-43-44-58 0 0,0 0-1 0 0,-1 1 1 0 0,0-1-1 0 0,-1 0 0 0 0,1 1 1 0 0,-1 0-1 0 0,0 0 1 0 0,-1-1-1 0 0,0 1 0 0 0,0 0 1 0 0,0 0-1 0 0,-1 0 1 0 0,0 0-1 0 0,0 0 0 0 0,-1 0 1 0 0,0 0-1 0 0,0 0 1 0 0,0 0-1 0 0,-1 0 0 0 0,0-1 1 0 0,-6 12-1 0 0,5-10-7 0 0,-1-1-1 0 0,0 1 1 0 0,-1-1 0 0 0,0 0-1 0 0,0 0 1 0 0,0-1 0 0 0,-1 1-1 0 0,0-1 1 0 0,0-1 0 0 0,-1 1-1 0 0,-8 5 1 0 0,-10 5-171 0 0,-50 24 0 0 0,59-33 164 0 0,14-5 48 0 0,0-1 0 0 0,0 0 1 0 0,1 1-1 0 0,-1 0 0 0 0,0-1 0 0 0,1 1 0 0 0,-1 0 0 0 0,1-1 0 0 0,-1 1 0 0 0,1 0 0 0 0,0 0 0 0 0,0 0 0 0 0,0 0 0 0 0,0 1 0 0 0,0-1 0 0 0,1 0 0 0 0,-1 0 0 0 0,0 0 0 0 0,1 1 1 0 0,-1 3-1 0 0,1 54 125 0 0,0-25-159 0 0,-8 44 29 0 0,3 0-1 0 0,3 1 0 0 0,4-1 0 0 0,3 0 0 0 0,25 126 1 0 0,-9-124-168 0 0,-10-41-82 0 0,-2 0-1 0 0,-1 0 0 0 0,-2 0 1 0 0,2 60-1 0 0,-8-88 195 0 0,0 16-176 0 0,-6 53 0 0 0,5-77 174 0 0,1 1 2 0 0,0 1 67 0 0,1-2-39 0 0,-1 0 1 0 0,0-1-1 0 0,0 1 1 0 0,0 0-1 0 0,0 0 0 0 0,-1 0 1 0 0,1 0-1 0 0,-1 0 1 0 0,0-1-1 0 0,0 1 1 0 0,-1 0-1 0 0,1-1 0 0 0,-1 1 1 0 0,0-1-1 0 0,0 1 1 0 0,0-1-1 0 0,-4 5 1 0 0,4-6 18 0 0,-3-1-45 0 0,-10 2 73 0 0,-1-1-1 0 0,0 0 1 0 0,0-2 0 0 0,-19 0 0 0 0,3-1-53 0 0,-437-18-167 0 0,-51 1 176 0 0,-111 64 275 0 0,215-9-180 0 0,0-32 255 0 0,-292-88 176 0 0,295 25-338 0 0,293 48-102 0 0,-147 6 0 0 0,-114 26 131 0 0,187-9-182 0 0,51-3 126 0 0,3 1-105 0 0,-201-10 0 0 0,-76-59-200 0 0,-23-2 178 0 0,-507 40 115 0 0,615 27-218 0 0,28-9 166 0 0,294 1-33 0 0,-35-4-52 0 0,40 4-10 0 0,-1 0 0 0 0,0 0 0 0 0,1-1 0 0 0,0 0 0 0 0,-1 1 0 0 0,1-2 0 0 0,-9-4 0 0 0,8 5 4 0 0,0-1 0 0 0,1 0 0 0 0,-1 0 1 0 0,1 0-1 0 0,0 0 0 0 0,0-1 0 0 0,0 0 1 0 0,0 0-1 0 0,-6-8 0 0 0,3 0 32 0 0,0 0 1 0 0,1 0-1 0 0,-7-16 0 0 0,-13-26-52 0 0,-9-10 157 0 0,34 62-181 0 0,-3-23-35 0 0,4 20 102 0 0,0 0-1 0 0,1 0 1 0 0,0 0-1 0 0,0 0 1 0 0,0-1-1 0 0,0 1 1 0 0,1 0-1 0 0,0 0 1 0 0,2-6-1 0 0,2-19 41 0 0,-1-17-45 0 0,-1 0 0 0 0,-3 0 0 0 0,-2 0 0 0 0,-3 0 0 0 0,-18-89 0 0 0,-12-6 164 0 0,19 79-200 0 0,2 0 1 0 0,4-1-1 0 0,-4-93 1 0 0,13 142 15 0 0,-13-109-2245 0 0,14 120 1141 0 0,2-4-3629 0 0,1-3 3188 0 0,8 8-7936 0 0,13 6 5861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2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1151 58 2536 0 0,'0'0'3568'0'0,"3"1"-2452"0"0,26 15 4421 0 0,-27-14-3591 0 0,0 2-1554 0 0,-2-4-326 0 0,0 1 0 0 0,0-1 0 0 0,1 0 1 0 0,-1 1-1 0 0,0-1 0 0 0,0 1 0 0 0,0-1 0 0 0,0 0 1 0 0,0 1-1 0 0,0-1 0 0 0,0 1 0 0 0,0-1 1 0 0,0 1-1 0 0,0-1 0 0 0,0 0 0 0 0,0 1 0 0 0,0-1 1 0 0,0 1-1 0 0,0-1 0 0 0,0 1 0 0 0,0-1 1 0 0,-1 0-1 0 0,1 1 0 0 0,0-1 0 0 0,0 0 0 0 0,-1 1 1 0 0,1-1-1 0 0,0 1 0 0 0,0-1 0 0 0,-1 0 1 0 0,1 0-1 0 0,0 1 0 0 0,-1-1 0 0 0,1 0 0 0 0,0 1 1 0 0,-1-1-1 0 0,1 0 0 0 0,0 0 0 0 0,-1 0 1 0 0,1 0-1 0 0,-1 1 0 0 0,1-1 0 0 0,-1 0 0 0 0,1 0 1 0 0,0 0-1 0 0,-1 0 0 0 0,1 0 0 0 0,-1 0 1 0 0,1 0-1 0 0,-1 0 0 0 0,1 0 0 0 0,0 0 0 0 0,-1 0 1 0 0,1 0-1 0 0,-1-1 0 0 0,-31-3-532 0 0,27 2 796 0 0,-2 1-229 0 0,-1-1-1 0 0,1 0 1 0 0,0 0-1 0 0,0-1 1 0 0,0 0-1 0 0,1 0 1 0 0,-11-7-1 0 0,-17-7 415 0 0,6 6-273 0 0,0 3-1 0 0,-1 0 0 0 0,-1 2 1 0 0,1 0-1 0 0,-1 3 0 0 0,0 0 0 0 0,-45 3 1 0 0,39 4-103 0 0,0 2 0 0 0,0 1 1 0 0,0 3-1 0 0,1 0 0 0 0,1 2 0 0 0,0 2 1 0 0,1 1-1 0 0,0 1 0 0 0,-58 41 0 0 0,63-38-24 0 0,1 2-1 0 0,1 1 0 0 0,1 1 0 0 0,1 1 0 0 0,1 2 0 0 0,1 0 0 0 0,1 1 0 0 0,2 1 0 0 0,0 1 0 0 0,2 0 1 0 0,2 2-1 0 0,0 0 0 0 0,2 0 0 0 0,2 1 0 0 0,-15 64 0 0 0,18-56-14 0 0,1 1-1 0 0,2 0 1 0 0,2 0-1 0 0,3 66 1 0 0,2-88-65 0 0,0-1 0 0 0,1 1 0 0 0,1-1 0 0 0,0 0 0 0 0,2 0 0 0 0,0 0 0 0 0,1 0 0 0 0,0-1 0 0 0,2 0 0 0 0,0-1 0 0 0,1 0 0 0 0,15 19 0 0 0,-2-7-33 0 0,2-2 1 0 0,0-1 0 0 0,1-1 0 0 0,2-1-1 0 0,0-1 1 0 0,2-2 0 0 0,0 0 0 0 0,1-3-1 0 0,1 0 1 0 0,0-2 0 0 0,1-1 0 0 0,1-2-1 0 0,0-2 1 0 0,1 0 0 0 0,0-3 0 0 0,0-1-1 0 0,52 3 1 0 0,-29-9 39 0 0,-1-2 1 0 0,-1-3-1 0 0,69-14 0 0 0,-102 15-103 0 0,11-2 48 0 0,-1-1 1 0 0,0-1 0 0 0,-1-2-1 0 0,0-1 1 0 0,35-18-1 0 0,-53 21-19 0 0,-1-1 0 0 0,0-1 0 0 0,0 0 0 0 0,-1-1-1 0 0,0 0 1 0 0,14-19 0 0 0,51-80 28 0 0,-64 90 9 0 0,25-40 19 0 0,50-110 0 0 0,-73 134-45 0 0,-1 0-1 0 0,-2-1 1 0 0,-2 0-1 0 0,10-69 0 0 0,-16 78 17 0 0,1-11-26 0 0,-2-1 1 0 0,-1 0-1 0 0,-4-44 0 0 0,0 72 25 0 0,-1 0 1 0 0,0 1-1 0 0,0-1 0 0 0,-1 1 0 0 0,-1 0 0 0 0,0 0 0 0 0,-1 0 0 0 0,0 1 0 0 0,0 0 0 0 0,-1 0 0 0 0,-1 0 0 0 0,1 1 0 0 0,-1 0 0 0 0,-1 1 0 0 0,-12-10 1 0 0,-17-13 5 0 0,-2 2 1 0 0,-58-31 0 0 0,80 49-31 0 0,-2 0 51 0 0,-1 0 0 0 0,0 2 0 0 0,0 1 0 0 0,-1 0 0 0 0,0 2 0 0 0,-1 0-1 0 0,1 2 1 0 0,-1 0 0 0 0,-35 0 0 0 0,13 4-182 0 0,-1 2 1 0 0,1 2-1 0 0,-72 15 0 0 0,80-14-1237 0 0,8 0-696 0 0,10 2-3332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3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4236 0 0,'0'0'11083'0'0,"0"8"-10087"0"0,-3 64 1835 0 0,-12 71 0 0 0,-8 7-2106 0 0,15-94-1462 0 0,2-19-771 0 0,0 14-5708 0 0,6-47 4418 0 0,22 5-3969 0 0,-17-7 4787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1 4532 0 0,'0'0'15902'0'0,"-5"7"-15494"0"0,-18 23-67 0 0,22-29-326 0 0,1-1-1 0 0,0 1 1 0 0,0-1-1 0 0,-1 0 0 0 0,1 1 1 0 0,0-1-1 0 0,-1 1 1 0 0,1-1-1 0 0,-1 1 1 0 0,1-1-1 0 0,0 0 0 0 0,-1 1 1 0 0,1-1-1 0 0,-1 0 1 0 0,1 1-1 0 0,-1-1 1 0 0,1 0-1 0 0,-1 0 0 0 0,1 0 1 0 0,-1 1-1 0 0,1-1 1 0 0,-1 0-1 0 0,1 0 1 0 0,-2 0-1 0 0,-100 18-296 0 0,80-13-1270 0 0,1 1 1 0 0,-41 16-1 0 0,14-5-4016 0 0,40-16 4254 0 0,0 2 1 0 0,0-1 0 0 0,0 1 0 0 0,0 1 0 0 0,0 0-1 0 0,-9 6 1 0 0,-2 2-441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5661 0 0,'0'0'3598'0'0,"-5"14"-843"0"0,7-4 3811 0 0,1-6-6230 0 0,0-1-1 0 0,-1 0 0 0 0,1 1 0 0 0,1-1 0 0 0,-1 0 0 0 0,0-1 1 0 0,1 1-1 0 0,-1-1 0 0 0,1 1 0 0 0,0-1 0 0 0,0 0 0 0 0,0 0 0 0 0,0-1 1 0 0,0 1-1 0 0,8 1 0 0 0,8 1 693 0 0,1-1 0 0 0,26 1 0 0 0,-22-2-694 0 0,163 4 2155 0 0,15 2-1144 0 0,-174-5-1421 0 0,105 11-780 0 0,-52 5-3735 0 0,-55-14 86 0 0,-22-4 1148 0 0,-1 0 56 0 0,36 1-8637 0 0,-28-2 11883 0 0,-6-1-1601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3704 0 0,'0'0'7376'0'0,"0"12"-6541"0"0,-11 219 4870 0 0,-1-100-3905 0 0,9-75-1885 0 0,-3 1-1 0 0,-19 77 1 0 0,24-131-582 0 0,20-80-17434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6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1383 2884 0 0,'0'0'2162'0'0,"-16"7"10636"0"0,14-16-12526 0 0,0-1 0 0 0,1 0 0 0 0,0 1 0 0 0,0-1 0 0 0,2-14 0 0 0,-1 7-28 0 0,0-31 356 0 0,-1-43 347 0 0,4 0 0 0 0,14-91 0 0 0,-12 134-618 0 0,-1-72 0 0 0,-4 115-286 0 0,0 1-3 0 0,0 0 1 0 0,2-12-20 0 0,-2 12 12 0 0,1 0-6 0 0,2-6 5 0 0,-1 0 1 0 0,0 0 0 0 0,-1-1 0 0 0,0 1 0 0 0,-2-20 0 0 0,4-77 66 0 0,-3 104-70 0 0,0-1 3 0 0,0-13-38 0 0,0 9-6 0 0,0-8 65 0 0,0 12 17 0 0,-2-7 23 0 0,7-31 167 0 0,-2 27-224 0 0,-2 12 161 0 0,-1-2-156 0 0,0-11 30 0 0,0 11 2949 0 0,10 10-3017 0 0,58 26 95 0 0,-65-30-36 0 0,2 1 17 0 0,15 5-41 0 0,1-1-1 0 0,0-1 1 0 0,-1-1 0 0 0,1-1-1 0 0,27 1 1 0 0,132 2-158 0 0,-39-5 184 0 0,268-34 1 0 0,-304 22-81 0 0,285-41 84 0 0,-387 52-44 0 0,11-1-52 0 0,0-1 0 0 0,0 0 0 0 0,0-1 0 0 0,-1 0 0 0 0,15-6 0 0 0,-25 8-28 0 0,1-1 28 0 0,12-6 1 0 0,0-1 1 0 0,0-1-1 0 0,-1 0 1 0 0,0-1-1 0 0,21-21 1 0 0,69-77 15 0 0,-56 54-217 0 0,2-2 282 0 0,-50 55-100 0 0,1 13 43 0 0,16 84 107 0 0,26 111 8 0 0,-37-181 5 0 0,1 1 1 0 0,2-1 0 0 0,1-1-1 0 0,0 1 1 0 0,28 40-1 0 0,-36-61-91 0 0,0 0 0 0 0,0 0 0 0 0,0 0 0 0 0,0-1 0 0 0,0 1 0 0 0,1-1 0 0 0,0 0 0 0 0,0 0 0 0 0,0 0 0 0 0,0-1 0 0 0,0 0 0 0 0,0 1 0 0 0,1-1 0 0 0,-1-1 0 0 0,1 1-1 0 0,-1 0 1 0 0,8 0 0 0 0,-6-2-2 0 0,1 1-1 0 0,-1-2 0 0 0,0 1 1 0 0,0-1-1 0 0,0 0 0 0 0,-1 0 1 0 0,1-1-1 0 0,0 1 0 0 0,0-1 1 0 0,-1-1-1 0 0,1 1 0 0 0,6-5 1 0 0,10-7 12 0 0,-1-1 1 0 0,-1-2-1 0 0,-1 0 0 0 0,0 0 1 0 0,23-30-1 0 0,-10 6-8 0 0,-2-1 1 0 0,46-86-1 0 0,-7 9 103 0 0,-68 118-123 0 0,-1 1-6 0 0,0-1-1 0 0,0 1 0 0 0,0-1 1 0 0,0 1-1 0 0,0-1 1 0 0,0 1-1 0 0,0-1 0 0 0,1 1 1 0 0,-1-1-1 0 0,0 1 1 0 0,0-1-1 0 0,1 1 1 0 0,-1 0-1 0 0,0-1 0 0 0,0 1 1 0 0,1-1-1 0 0,-1 1 1 0 0,1 0-1 0 0,-1-1 0 0 0,0 1 1 0 0,1 0-1 0 0,-1-1 1 0 0,1 1-1 0 0,-1 0 1 0 0,0 0-1 0 0,1 0 0 0 0,-1-1 1 0 0,1 1-1 0 0,-1 0 1 0 0,1 0-1 0 0,-1 0 0 0 0,1 0 1 0 0,-1 0-1 0 0,1 0 1 0 0,-1 0-1 0 0,1 0 0 0 0,-1 0 1 0 0,1 0-1 0 0,-1 0 1 0 0,1 0-1 0 0,-1 0 1 0 0,1 0-1 0 0,-1 0 0 0 0,1 1 1 0 0,-1-1-1 0 0,1 0 1 0 0,-1 0-1 0 0,0 1 0 0 0,1-1 1 0 0,-1 0-1 0 0,1 0 1 0 0,-1 1-1 0 0,0-1 1 0 0,1 0-1 0 0,-1 1 0 0 0,16 37 14 0 0,-2 0 0 0 0,-2 1 0 0 0,-2 1 0 0 0,6 44 0 0 0,16 62 24 0 0,-20-105-49 0 0,27 88 56 0 0,-33-114-50 0 0,0 0-1 0 0,2 0 1 0 0,-1-1 0 0 0,2 1-1 0 0,19 24 1 0 0,-7-21-56 0 0,-20-17 55 0 0,1 0 0 0 0,-1 0-1 0 0,1-1 1 0 0,-1 1 0 0 0,1-1 0 0 0,-1 0 0 0 0,1 1 0 0 0,-1-1 0 0 0,1 0 0 0 0,-1 0 0 0 0,1 0-1 0 0,-1 0 1 0 0,1 0 0 0 0,2 0 0 0 0,4-2-3 0 0,0-1 0 0 0,0 1 0 0 0,-1-1-1 0 0,1 0 1 0 0,-1-1 0 0 0,1 0 0 0 0,-1 0 0 0 0,0 0-1 0 0,-1-1 1 0 0,1 0 0 0 0,-1-1 0 0 0,0 1 0 0 0,0-1 0 0 0,-1 0-1 0 0,6-9 1 0 0,14-17-71 0 0,35-66 0 0 0,-54 88 62 0 0,88-191-85 0 0,-3 4 336 0 0,-91 196-223 0 0,1 0-1 0 0,-1 0 1 0 0,1-1 0 0 0,-1 1-1 0 0,1 0 1 0 0,-1 0 0 0 0,1 0-1 0 0,0 0 1 0 0,0 0 0 0 0,0 0 0 0 0,-1 1-1 0 0,1-1 1 0 0,0 0 0 0 0,0 0-1 0 0,0 1 1 0 0,0-1 0 0 0,1 0-1 0 0,-1 1 1 0 0,0-1 0 0 0,0 1-1 0 0,0-1 1 0 0,0 1 0 0 0,0 0-1 0 0,1-1 1 0 0,-1 1 0 0 0,0 0-1 0 0,0 0 1 0 0,1 0 0 0 0,1 0-1 0 0,0 1-4 0 0,-1 0 0 0 0,1 1-1 0 0,-1-1 1 0 0,1 0 0 0 0,0 1-1 0 0,-1 0 1 0 0,0-1 0 0 0,0 1-1 0 0,4 4 1 0 0,2 3 16 0 0,-2 0 0 0 0,1 1 1 0 0,-1-1-1 0 0,-1 1 0 0 0,0 1 1 0 0,0-1-1 0 0,-1 1 0 0 0,-1-1 0 0 0,4 14 1 0 0,4 10 4 0 0,-4-13-8 0 0,61 151 12 0 0,-57-148-9 0 0,1-1 1 0 0,1 0-1 0 0,1-1 0 0 0,1-1 0 0 0,18 21 0 0 0,-30-39-31 0 0,1 1-1 0 0,-1-1 1 0 0,1 1-1 0 0,-1-1 1 0 0,1-1-1 0 0,0 1 1 0 0,1 0-1 0 0,-1-1 1 0 0,0 0-1 0 0,1 0 1 0 0,-1 0-1 0 0,1 0 0 0 0,-1-1 1 0 0,1 0-1 0 0,0 0 1 0 0,0 0-1 0 0,9 0 1 0 0,-6-2 6 0 0,-1 0-1 0 0,1 0 1 0 0,-1-1 0 0 0,0 1-1 0 0,1-2 1 0 0,-1 1 0 0 0,0-1-1 0 0,0 0 1 0 0,-1-1 0 0 0,10-5-1 0 0,9-10-46 0 0,0 0 0 0 0,-2-2 0 0 0,-1-1 0 0 0,27-32-1 0 0,-7 4-25 0 0,60-63-144 0 0,-99 110 141 0 0,-2 3 77 0 0,-1 1 0 0 0,0-1 1 0 0,0 0-1 0 0,0 0 0 0 0,0 0 0 0 0,1 0 0 0 0,-1 0 0 0 0,0 0 1 0 0,0 0-1 0 0,0 0 0 0 0,0-1 0 0 0,1 1 0 0 0,-1 0 0 0 0,0 0 1 0 0,0 0-1 0 0,0 0 0 0 0,0 0 0 0 0,1 0 0 0 0,-1 0 0 0 0,0 0 1 0 0,0 0-1 0 0,0 0 0 0 0,0 0 0 0 0,0-1 0 0 0,0 1 0 0 0,1 0 1 0 0,-1 0-1 0 0,0 0 0 0 0,0 0 0 0 0,0 0 0 0 0,0-1 0 0 0,0 1 1 0 0,0 0-1 0 0,0 0 0 0 0,0 0 0 0 0,0 0 0 0 0,0 0 0 0 0,0-1 1 0 0,0 1-1 0 0,0 0 0 0 0,0 0 0 0 0,0 0 0 0 0,0-1 0 0 0,0 1 1 0 0,0 0-1 0 0,0 0 0 0 0,0 0 0 0 0,0-1 2 0 0,0 1 0 0 0,0 0 0 0 0,0 0 1 0 0,0 0-1 0 0,0 0 0 0 0,0 0 0 0 0,0 0 0 0 0,0 0 0 0 0,0-1 0 0 0,0 1 0 0 0,0 0 0 0 0,0 0 0 0 0,0 0 0 0 0,0 0 0 0 0,0 0 0 0 0,0 0 1 0 0,0-1-1 0 0,0 1 0 0 0,1 0 0 0 0,-1 0 0 0 0,0 0 0 0 0,0 0 0 0 0,0 0 0 0 0,0 0 0 0 0,0 0 0 0 0,0 0 0 0 0,0 0 0 0 0,0-1 1 0 0,0 1-1 0 0,0 0 0 0 0,1 0 0 0 0,-1 0 0 0 0,0 0 0 0 0,0 0 0 0 0,0 0 0 0 0,0 0 0 0 0,0 0 0 0 0,0 0 0 0 0,0 0 0 0 0,1 0 0 0 0,-1 0 1 0 0,0 0-1 0 0,0 0 0 0 0,0 0 0 0 0,0 0 0 0 0,0 0 0 0 0,0 0 0 0 0,1 0 0 0 0,-1 0 0 0 0,0 0 0 0 0,0 0 0 0 0,0 0 0 0 0,0 0 1 0 0,0 0-1 0 0,0 0 0 0 0,0 0 0 0 0,1 0 0 0 0,-1 1 0 0 0,0-1 0 0 0,0 0 0 0 0,0 0 0 0 0,0 0 0 0 0,35 17-200 0 0,-29-14 231 0 0,46 2 219 0 0,-47-5-165 0 0,0 0-77 0 0,14 2 30 0 0,-14-2-7 0 0,1 0-7 0 0,225 18 108 0 0,-109-6-153 0 0,-4-1-26 0 0,306 12 218 0 0,-297-22-145 0 0,-124-2-17 0 0,3 2-7 0 0,16 0 41 0 0,-17 0-48 0 0,19-1-101 0 0,-20 0 70 0 0,32 3 1269 0 0,-5-2-4294 0 0,8 1-5938 0 0,10 3-5538 0 0,-28-2 12342 0 0,-15-2 216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1556 0 0,'0'0'8322'0'0,"3"5"-7516"0"0,9 17-35 0 0,-9-17 817 0 0,13 12 2037 0 0,0-7-2113 0 0,0-1 0 0 0,1-1 0 0 0,29 11 1 0 0,-42-18-278 0 0,1-1-1215 0 0,13 0 9 0 0,-13 0 2012 0 0,-1 1-1795 0 0,14 2 26 0 0,-13-2 34 0 0,0 0-36 0 0,156 12 819 0 0,221-8 1 0 0,-210-7-808 0 0,-10 2-222 0 0,541 15-1169 0 0,-638-13-1038 0 0,-62-2 1280 0 0,3 0-15 0 0,2-1 508 0 0,3 0-73 0 0,1 1-2763 0 0,-7-6 1419 0 0,-3 1-1885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08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699 0 3888 0 0,'0'0'1406'0'0,"9"1"-134"0"0,-1 1-755 0 0,8 1-165 0 0,0-3 4772 0 0,-23 7-4547 0 0,-4 1-374 0 0,1 0 1 0 0,-1-1-1 0 0,0 0 1 0 0,-1-1-1 0 0,1 0 0 0 0,-1-1 1 0 0,0 0-1 0 0,-1-1 1 0 0,-12 3-1 0 0,-528 139 5584 0 0,550-145-5699 0 0,0 0 1 0 0,0 0 0 0 0,-1 0-1 0 0,1 0 1 0 0,0 0 0 0 0,0 1 0 0 0,1-1-1 0 0,-1 1 1 0 0,0 0 0 0 0,0-1-1 0 0,1 1 1 0 0,-1 1 0 0 0,1-1-1 0 0,0 0 1 0 0,-1 1 0 0 0,1-1 0 0 0,0 1-1 0 0,0-1 1 0 0,1 1 0 0 0,-1 0-1 0 0,1 0 1 0 0,-1 0 0 0 0,0 3-1 0 0,1-3 488 0 0,5 4-363 0 0,10 18 108 0 0,2 0 1 0 0,1-2-1 0 0,33 37 1 0 0,11 13 11 0 0,-50-59-295 0 0,136 169 465 0 0,-124-159-442 0 0,1-1 0 0 0,1 0 0 0 0,1-2 0 0 0,1-1 0 0 0,30 17 0 0 0,-46-31-51 0 0,1 2-316 0 0,-1-1 0 0 0,1-1 0 0 0,1 0-1 0 0,-1-1 1 0 0,1 0 0 0 0,0-1 0 0 0,0 0-1 0 0,14 2 1 0 0,-18-7-298 0 0,0 0 0 0 0,0 0 0 0 0,0-1 0 0 0,-1 0 0 0 0,1 0 1 0 0,-1-1-1 0 0,1-1 0 0 0,-1 1 0 0 0,0-1 0 0 0,0 0 0 0 0,-1-1 0 0 0,9-6 0 0 0,13-6-2611 0 0,100-57-6510 0 0,-92 50 7882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5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8 371 2568 0 0,'-8'10'16308'0'0,"123"12"-15387"0"0,1-5-1 0 0,126 3 0 0 0,-138-13-756 0 0,11 2 46 0 0,581 17 479 0 0,-543-39-630 0 0,40-1-530 0 0,-188 14 428 0 0,-2 2-145 0 0,5 0 236 0 0,-2 0-28 0 0,-1 0 0 0 0,1 1 1 0 0,0 0-1 0 0,-1 0 0 0 0,0 0 0 0 0,9 7 0 0 0,-11-8 337 0 0,-2-8-243 0 0,12-31-18 0 0,1 1 0 0 0,2 1-1 0 0,1 0 1 0 0,2 1 0 0 0,1 1-1 0 0,2 1 1 0 0,1 1-1 0 0,1 1 1 0 0,2 1 0 0 0,1 1-1 0 0,31-25 1 0 0,-43 42-64 0 0,0 0 0 0 0,1 0 0 0 0,1 2 0 0 0,33-15 0 0 0,-46 23-102 0 0,2 7 0 0 0,-2-2 66 0 0,0 1 0 0 0,0 0 0 0 0,-1 1 0 0 0,1-1 0 0 0,-1 1 0 0 0,-1-1 0 0 0,1 1 0 0 0,-1 0 0 0 0,0 0 0 0 0,0 0-1 0 0,0 0 1 0 0,-1 1 0 0 0,0-1 0 0 0,-1 0 0 0 0,1 0 0 0 0,-1 1 0 0 0,0-1 0 0 0,-1 0 0 0 0,-1 11 0 0 0,-34 280-185 0 0,36-292 251 0 0,10-14-11 0 0,104-96-24 0 0,-71 62-19 0 0,82-64 0 0 0,-111 97 6 0 0,0 0-1 0 0,1 0 1 0 0,0 2 0 0 0,0 0 0 0 0,1 0-1 0 0,0 2 1 0 0,1 0 0 0 0,-1 0-1 0 0,27-3 1 0 0,-39 8-15 0 0,-1 1 1 0 0,1 1-1 0 0,-1-1 0 0 0,0 0 1 0 0,1 1-1 0 0,-1 0 0 0 0,1 0 1 0 0,-1 0-1 0 0,0 0 0 0 0,1 0 0 0 0,-1 1 1 0 0,0-1-1 0 0,0 1 0 0 0,0 0 1 0 0,0 0-1 0 0,-1 0 0 0 0,1 0 1 0 0,0 1-1 0 0,-1-1 0 0 0,0 1 0 0 0,1-1 1 0 0,-1 1-1 0 0,0 0 0 0 0,0 0 1 0 0,-1 0-1 0 0,4 6 0 0 0,1 5 2 0 0,0 0 0 0 0,0 0 0 0 0,-2 1 0 0 0,5 23 0 0 0,-2 2-16 0 0,-2 1 1 0 0,0 46-1 0 0,-1-4-122 0 0,1-55 162 0 0,-4-24 31 0 0,3-5-48 0 0,0 1-1 0 0,0-1 1 0 0,0-1-1 0 0,0 1 1 0 0,-1 0 0 0 0,1-1-1 0 0,-1 0 1 0 0,1 0-1 0 0,-1 0 1 0 0,1 0-1 0 0,-1 0 1 0 0,0-1-1 0 0,0 1 1 0 0,4-6 0 0 0,48-55 30 0 0,-18 19 31 0 0,-23 31-31 0 0,0 0-1 0 0,0 1 1 0 0,2 0 0 0 0,-1 1-1 0 0,1 1 1 0 0,24-11 0 0 0,-16 17-35 0 0,-14 4 8 0 0,-5 5-4 0 0,0 1 4 0 0,0 0 0 0 0,0 0-1 0 0,0 1 1 0 0,-1-1 0 0 0,0 1 0 0 0,-1 0-1 0 0,1 0 1 0 0,-2 0 0 0 0,1 1-1 0 0,-1-1 1 0 0,1 1 0 0 0,-2 0 0 0 0,2 11-1 0 0,-1-3-24 0 0,-2-9 46 0 0,1 0 0 0 0,0-1 0 0 0,0 1 0 0 0,1 0 0 0 0,-1-1 0 0 0,1 1 0 0 0,1-1 0 0 0,-1 0 0 0 0,5 6 0 0 0,-5-9 21 0 0,3-3 1 0 0,6-2-48 0 0,1 0 0 0 0,-1-1-1 0 0,1 0 1 0 0,-1-1 0 0 0,0 0 0 0 0,-1-1-1 0 0,13-7 1 0 0,81-52 134 0 0,-36 21-125 0 0,-34 23-20 0 0,6-5 11 0 0,2 2 0 0 0,0 1 0 0 0,1 3-1 0 0,64-20 1 0 0,-103 38-4 0 0,1 0-1 0 0,0 0 0 0 0,0 0 1 0 0,-1 0-1 0 0,1 1 1 0 0,0 0-1 0 0,0 0 0 0 0,0 1 1 0 0,0-1-1 0 0,-1 1 1 0 0,1 0-1 0 0,0 0 0 0 0,0 1 1 0 0,-1-1-1 0 0,1 1 0 0 0,-1 0 1 0 0,0 0-1 0 0,6 4 1 0 0,-4-1-9 0 0,0 0 0 0 0,0 1 0 0 0,0-1 0 0 0,-1 1 0 0 0,0 0 0 0 0,0 1 0 0 0,-1-1 0 0 0,0 1 0 0 0,0 0 0 0 0,4 9 0 0 0,4 16-11 0 0,-2 0 0 0 0,-1 0 0 0 0,-2 1 0 0 0,5 37 0 0 0,-12-66 21 0 0,28 255-184 0 0,-17-189 207 0 0,-10-67 8 0 0,8 21 180 0 0,-7-22-202 0 0,0 0-1 0 0,0 0 1 0 0,0 0-1 0 0,0 0 1 0 0,1 0-1 0 0,-1 0 1 0 0,1-1 0 0 0,-1 1-1 0 0,1-1 1 0 0,0 1-1 0 0,-1-1 1 0 0,1 0-1 0 0,0 0 1 0 0,0 0-1 0 0,0-1 1 0 0,6 1-1 0 0,-4-1 175 0 0,12 0-92 0 0,0 0-1 0 0,0-2 0 0 0,29-6 0 0 0,9 0 66 0 0,18 1-167 0 0,658-51 93 0 0,-500 55-3 0 0,17-1-139 0 0,-120-1 52 0 0,-63-1-181 0 0,-12 5-78 0 0,-47 1 262 0 0,-2-1 9 0 0,40-3-155 0 0,-39 4 174 0 0,4 2-118 0 0,-9-3 89 0 0,1 1 0 0 0,0 0-1 0 0,-1 0 1 0 0,1 0 0 0 0,0 0-1 0 0,-1 0 1 0 0,1 0 0 0 0,0 0-1 0 0,-1 0 1 0 0,1 0 0 0 0,0 0 0 0 0,-1 0-1 0 0,1 0 1 0 0,-1 0 0 0 0,1 1-1 0 0,0-1 1 0 0,-1 0 0 0 0,1 0-1 0 0,-1 1 1 0 0,1-1 0 0 0,0 0-1 0 0,-1 1 1 0 0,1-1 0 0 0,-1 1-1 0 0,0-1 1 0 0,1 1 0 0 0,-1-1 0 0 0,1 1-1 0 0,-1-1 1 0 0,1 1 0 0 0,-1-1-1 0 0,0 2 1 0 0,-3 25 21 0 0,-2 1-1 0 0,-14 45 1 0 0,-5 25-19 0 0,18-64-18 0 0,0 4-37 0 0,2 1 0 0 0,1-1 0 0 0,2 52 0 0 0,3-36-8 0 0,0 20 338 0 0,-2-71-299 0 0,5 24 4 0 0,-5-22 4 0 0,8 84-36 0 0,-8-85 12 0 0,-9 10-4898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5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1152 1 4092 0 0,'0'0'1593'0'0,"3"2"-166"0"0,-2-2-1258 0 0,-1 0 1 0 0,0 0-1 0 0,1 0 1 0 0,-1 0-1 0 0,0 0 1 0 0,1 1-1 0 0,-1-1 1 0 0,1 0-1 0 0,-1 0 1 0 0,0 1-1 0 0,0-1 1 0 0,1 0-1 0 0,-1 0 1 0 0,0 1-1 0 0,1-1 1 0 0,-1 0-1 0 0,0 1 1 0 0,0-1-1 0 0,0 0 1 0 0,1 1-1 0 0,-1-1 1 0 0,0 0-1 0 0,0 1 1 0 0,0-1-1 0 0,0 0 1 0 0,0 1-1 0 0,0-1 1 0 0,0 1-1 0 0,1-1 1 0 0,-1 0-1 0 0,0 1 1 0 0,0-1-1 0 0,0 0 1 0 0,-1 1-1 0 0,1-1 1 0 0,0 1-1 0 0,0-1 1 0 0,0 0-1 0 0,0 1 1 0 0,0 0-1 0 0,-19 8 1555 0 0,-31 1-1052 0 0,-177 4 3092 0 0,-10 2-1508 0 0,204-12-2094 0 0,-273 29 1343 0 0,102-29-4482 0 0,178-6 1852 0 0,-28-9-7747 0 0,48 10 6064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6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1113 18 4432 0 0,'0'0'1476'0'0,"9"4"205"0"0,-7 0-681 0 0,-9-1 5062 0 0,-17-1-5243 0 0,1-2 0 0 0,-24-1 0 0 0,-254-25 3746 0 0,157 22-3525 0 0,-154 17 1 0 0,137-5-3129 0 0,138-9-1090 0 0,-1 0 0 0 0,-30-7 0 0 0,48 6-323 0 0,-5-6 1691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5962 1 4668 0 0,'0'0'1361'0'0,"4"1"-88"0"0,35 13 2940 0 0,-35-12-3323 0 0,11 16 1064 0 0,-14-6-1665 0 0,0 0 1 0 0,-1 0 0 0 0,0 0 0 0 0,-1 0-1 0 0,-1 0 1 0 0,1 0 0 0 0,-8 21 0 0 0,-35 95 763 0 0,27-82-681 0 0,-137 436 1729 0 0,126-371-1493 0 0,6 0-1 0 0,-14 171 1 0 0,35-243-453 0 0,1 1 1 0 0,2-1-1 0 0,1 0 0 0 0,3 0 0 0 0,11 44 0 0 0,-14-67-119 0 0,-1-13-24 0 0,18 37-14 0 0,-16-30-21 0 0,-2-6 21 0 0,0 1 0 0 0,0-1 1 0 0,1 0-1 0 0,-1 1 0 0 0,1-1 1 0 0,0-1-1 0 0,5 6 0 0 0,-6-7 33 0 0,-7-9-162 0 0,-15-23 84 0 0,17 27 47 0 0,0 0 0 0 0,1 0 0 0 0,-1 0 0 0 0,0 0-1 0 0,0 1 1 0 0,0-1 0 0 0,-1 1 0 0 0,1 0 0 0 0,0 0-1 0 0,-1 0 1 0 0,0 0 0 0 0,1 1 0 0 0,-8-3 0 0 0,1 0-23 0 0,-71-26 52 0 0,-1 3 0 0 0,-1 4 1 0 0,-167-24-1 0 0,-262 6-32 0 0,506 40 0 0 0,-909-107 80 0 0,285 23 116 0 0,413 68-13 0 0,0 9-1 0 0,-313 29 1 0 0,435-13-146 0 0,-233 27 308 0 0,174-13-199 0 0,-1-6-1 0 0,-163-6 1 0 0,-251-3 46 0 0,354 28-211 0 0,18-3-45 0 0,182-27 53 0 0,9-2 8 0 0,-38-2 148 0 0,-7-3-124 0 0,46 2-69 0 0,1-1 22 0 0,2 1-204 0 0,0 0 1 0 0,0-1-1 0 0,1 1 1 0 0,-1 0 0 0 0,0-1-1 0 0,0 0 1 0 0,0 1-1 0 0,0-1 1 0 0,1 0 0 0 0,-1 0-1 0 0,0 0 1 0 0,-2-2-1 0 0,4 3 70 0 0,-1-1-1 0 0,1 1 0 0 0,0 0 0 0 0,0-1 0 0 0,-1 1 0 0 0,1-1 1 0 0,0 1-1 0 0,0-1 0 0 0,0 1 0 0 0,0-1 0 0 0,0 1 0 0 0,0-1 1 0 0,-1 1-1 0 0,1-1 0 0 0,0 1 0 0 0,0-1 0 0 0,0 1 0 0 0,1-1 1 0 0,-1 1-1 0 0,0-1 0 0 0,0 1 0 0 0,0-1 0 0 0,0 1 0 0 0,0-1 1 0 0,1 1-1 0 0,-1-1 0 0 0,0 1 0 0 0,0 0 0 0 0,1-1 0 0 0,-1 1 0 0 0,1-1 1 0 0,3-4-593 0 0,0 1 1 0 0,1 0 0 0 0,-1 0 0 0 0,1 1-1 0 0,0-1 1 0 0,1 1 0 0 0,-1 0-1 0 0,8-3 1 0 0,79-28-5783 0 0,-61 23 4576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13 3416 0 0,'0'0'1081'0'0,"11"-8"548"0"0,-5 4 2075 0 0,-5 4-3596 0 0,-1 0 0 0 0,0 0 1 0 0,0 0-1 0 0,0 0 1 0 0,1-1-1 0 0,-1 1 0 0 0,0 0 1 0 0,0 0-1 0 0,0 0 1 0 0,1 0-1 0 0,-1 0 0 0 0,0 0 1 0 0,0 0-1 0 0,0 0 1 0 0,1 0-1 0 0,-1 0 0 0 0,0 0 1 0 0,0 0-1 0 0,1 0 1 0 0,-1 0-1 0 0,0 0 0 0 0,0 0 1 0 0,0 0-1 0 0,1 0 1 0 0,-1 1-1 0 0,0-1 1 0 0,0 0-1 0 0,0 0 0 0 0,0 0 1 0 0,1 0-1 0 0,-1 0 1 0 0,0 0-1 0 0,0 1 0 0 0,0-1 1 0 0,0 0-1 0 0,1 0 1 0 0,-1 0-1 0 0,0 0 0 0 0,0 1 1 0 0,0-1-1 0 0,0 0 1 0 0,0 0-1 0 0,0 0 0 0 0,0 1 1 0 0,0-1-1 0 0,0 0 1 0 0,0 0-1 0 0,0 1 0 0 0,-3 16 1550 0 0,-21 33-2256 0 0,15-31 1642 0 0,2-2-367 0 0,1 0 1 0 0,1 1-1 0 0,-4 27 0 0 0,8-41-360 0 0,3 1-31 0 0,0-2-268 0 0,-1 1 1 0 0,1-1 0 0 0,0 0 0 0 0,0 0 0 0 0,0 0 0 0 0,0 0 0 0 0,1 0 0 0 0,-1-1 0 0 0,1 1 0 0 0,0-1 0 0 0,-1 0 0 0 0,1 1 0 0 0,0-1 0 0 0,1 0 0 0 0,-1-1-1 0 0,0 1 1 0 0,0-1 0 0 0,1 1 0 0 0,-1-1 0 0 0,1 0 0 0 0,-1 0 0 0 0,1-1 0 0 0,-1 1 0 0 0,1-1 0 0 0,0 1 0 0 0,-1-1 0 0 0,6-1 0 0 0,1 1-378 0 0,1-2 1 0 0,0 0 0 0 0,0 0 0 0 0,-1-1 0 0 0,12-4 0 0 0,-9 2-521 0 0,-1-1 0 0 0,-1-1 1 0 0,1 0-1 0 0,-1 0 0 0 0,-1-1 1 0 0,1-1-1 0 0,-1 0 0 0 0,-1 0 0 0 0,1-1 1 0 0,-2 0-1 0 0,14-19 0 0 0,-20 26 1015 0 0,0 0-1 0 0,0 0 0 0 0,0 0 1 0 0,1 0-1 0 0,-1 1 0 0 0,1-1 1 0 0,-1 1-1 0 0,7-4 0 0 0,-9 6-45 0 0,0 0-1 0 0,1-1 1 0 0,-1 1-1 0 0,1 0 1 0 0,-1 0-1 0 0,1 0 1 0 0,-1 0-1 0 0,1 0 1 0 0,-1 0-1 0 0,1 0 0 0 0,-1 0 1 0 0,1 0-1 0 0,-1 0 1 0 0,1 0-1 0 0,-1 0 1 0 0,1 0-1 0 0,-1 0 1 0 0,1 0-1 0 0,-1 0 1 0 0,0 0-1 0 0,1 1 1 0 0,-1-1-1 0 0,1 0 0 0 0,-1 0 1 0 0,1 1-1 0 0,-1-1 1 0 0,0 0-1 0 0,1 0 1 0 0,-1 1-1 0 0,1-1 1 0 0,-1 0-1 0 0,0 1 1 0 0,0-1-1 0 0,1 1 1 0 0,-1 0-1 0 0,3 5 294 0 0,-1 1 0 0 0,0-1 0 0 0,-1 1-1 0 0,0-1 1 0 0,0 1 0 0 0,0 0 0 0 0,-1 12 0 0 0,1 84 2769 0 0,-2-45-836 0 0,14 110 1 0 0,-5-104-3484 0 0,-7-60 175 0 0,-1 11-1456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3316 0 0,'0'0'1286'0'0,"-1"7"-10"0"0,-6 54 3415 0 0,1 69 0 0 0,9-2-1377 0 0,-3-71-3763 0 0,-1-44-4606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19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 5465 0 0,'5'4'1568'0'0,"3"3"-969"0"0,0 0 1 0 0,-1 1 0 0 0,0 0 0 0 0,0 0 0 0 0,-1 1-1 0 0,0 0 1 0 0,0 0 0 0 0,-1 0 0 0 0,0 1-1 0 0,-1 0 1 0 0,0 0 0 0 0,3 13 0 0 0,3 12-377 0 0,-2 1 1 0 0,6 49-1 0 0,-13-52-1446 0 0,-2-29 558 0 0,1 0 0 0 0,-1 0 0 0 0,1 0 0 0 0,1 0 0 0 0,-1-1 0 0 0,0 1 0 0 0,1 0 0 0 0,0 0 0 0 0,0 0 0 0 0,0-1 0 0 0,0 1 0 0 0,1 0 0 0 0,-1-1-1 0 0,1 1 1 0 0,3 4 0 0 0,-3-6-1283 0 0</inkml:trace>
  <inkml:trace contextRef="#ctx0" brushRef="#br0" timeOffset="1">553 243 4216 0 0,'0'0'2979'0'0,"-2"11"-1735"0"0,-8 34-134 0 0,9-43-986 0 0,0 0 0 0 0,0 0 0 0 0,0-1-1 0 0,-1 1 1 0 0,1 0 0 0 0,0-1 0 0 0,-1 0 0 0 0,0 1 0 0 0,1-1 0 0 0,-1 0 0 0 0,0 0 0 0 0,0 1-1 0 0,0-2 1 0 0,1 1 0 0 0,-1 0 0 0 0,0 0 0 0 0,0 0 0 0 0,0-1 0 0 0,-1 1 0 0 0,1-1 0 0 0,0 0-1 0 0,-3 0 1 0 0,0 1-109 0 0,-11 3 349 0 0,0-2 0 0 0,0 0 0 0 0,0-1 0 0 0,-1 0 0 0 0,1-2-1 0 0,-21-2 1 0 0,-94-22-609 0 0,104 18-1036 0 0,1-2 1 0 0,-39-19-1 0 0,-22-8-6037 0 0,64 30 5399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 1912 0 0,'0'0'9258'0'0,"2"8"-9151"0"0,4 26 51 0 0,-4-26 1939 0 0,-2-4-1964 0 0,0 12-15 0 0,0-12 1585 0 0,-3-1-1662 0 0,-8 6 17 0 0,-1-1 0 0 0,0 0-1 0 0,0-1 1 0 0,-1 0-1 0 0,0-1 1 0 0,0 0 0 0 0,-26 7-1 0 0,-1-3 167 0 0,-60 9 0 0 0,62-14-346 0 0,1-3 1 0 0,-1-1-1 0 0,-62-6 0 0 0,32-6-3539 0 0,4-6-4943 0 0,60 16 6660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1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6633 0 0,'12'11'4053'0'0,"-1"-1"1"0"0,27 17-1 0 0,-36-25-2813 0 0,25 5 3097 0 0,-24-7-4277 0 0,0-1 1 0 0,0 1-1 0 0,0 0 0 0 0,0-1 0 0 0,0 0 0 0 0,0 1 0 0 0,0-1 1 0 0,0 0-1 0 0,0-1 0 0 0,-1 1 0 0 0,1-1 0 0 0,0 1 0 0 0,-1-1 1 0 0,1 0-1 0 0,2-3 0 0 0,-2 3-469 0 0,-2-3-411 0 0,0-6-1444 0 0,1 1-1 0 0,0-1 1 0 0,0 1-1 0 0,1 0 1 0 0,1-1-1 0 0,9-18 0 0 0,15-7-1994 0 0,-8 19 2198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4472 0 0,'-2'5'1362'0'0,"-31"96"2806"0"0,13-46-2626 0 0,3 0 0 0 0,2 1 0 0 0,-12 98 0 0 0,24-105-234 0 0,5 95 0 0 0,-1-128-1065 0 0,1-1-1 0 0,0 0 0 0 0,2 1 1 0 0,0-1-1 0 0,0 0 0 0 0,1 0 1 0 0,1-1-1 0 0,1 0 0 0 0,0 0 1 0 0,10 15-1 0 0,-15-26-197 0 0,0 0 0 0 0,1 0 0 0 0,-1 0 0 0 0,1 0 0 0 0,0-1 0 0 0,0 1 0 0 0,0-1 0 0 0,0 0 0 0 0,0 1-1 0 0,1-1 1 0 0,-1-1 0 0 0,0 1 0 0 0,1 0 0 0 0,0-1 0 0 0,-1 0 0 0 0,1 0 0 0 0,0 0 0 0 0,0 0 0 0 0,-1-1 0 0 0,1 1 0 0 0,0-1 0 0 0,0 0 0 0 0,0 0 0 0 0,0 0 0 0 0,0-1 0 0 0,-1 1 0 0 0,1-1 0 0 0,0 0 0 0 0,5-2 0 0 0,0-1 22 0 0,0 0 0 0 0,0-1 1 0 0,0 0-1 0 0,0 0 1 0 0,-1-1-1 0 0,0 0 0 0 0,0-1 1 0 0,-1 1-1 0 0,1-2 1 0 0,6-8-1 0 0,-9 10-31 0 0,-1 0 1 0 0,1 0-1 0 0,-2-1 0 0 0,1 0 1 0 0,0 1-1 0 0,-1-1 0 0 0,-1 0 1 0 0,1-1-1 0 0,-1 1 0 0 0,2-13 1 0 0,-3 18-44 0 0,-1 0 1 0 0,0-1 0 0 0,0 1 0 0 0,0 0-1 0 0,0 0 1 0 0,0-1 0 0 0,-1 1 0 0 0,1 0-1 0 0,0 0 1 0 0,-1 0 0 0 0,0 0 0 0 0,0 0-1 0 0,1-1 1 0 0,-1 1 0 0 0,0 0 0 0 0,-1 1-1 0 0,1-1 1 0 0,0 0 0 0 0,0 0 0 0 0,-1 0 0 0 0,1 1-1 0 0,-1-1 1 0 0,0 1 0 0 0,1-1 0 0 0,-1 1-1 0 0,0 0 1 0 0,0 0 0 0 0,0-1 0 0 0,0 1-1 0 0,0 0 1 0 0,0 1 0 0 0,0-1 0 0 0,0 0-1 0 0,0 1 1 0 0,0-1 0 0 0,-1 1 0 0 0,1 0-1 0 0,-4-1 1 0 0,-9 2-352 0 0,0 0 0 0 0,0 0 0 0 0,0 2 0 0 0,1 0 0 0 0,-1 0 0 0 0,1 2 0 0 0,-25 10 0 0 0,-8 3-1907 0 0,11-4-1154 0 0,13-3-2530 0 0,20-9 3339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2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3304 0 0,'0'0'1246'0'0,"4"6"-61"0"0,15 15-43 0 0,-18-20-1054 0 0,0 0-1 0 0,0 1 1 0 0,0-1 0 0 0,0 0 0 0 0,-1 1 0 0 0,1-1 0 0 0,-1 0 0 0 0,1 1 0 0 0,-1-1 0 0 0,1 1 0 0 0,-1-1 0 0 0,0 1 0 0 0,1-1 0 0 0,-1 1-1 0 0,0-1 1 0 0,0 1 0 0 0,0-1 0 0 0,0 1 0 0 0,0-1 0 0 0,-1 1 0 0 0,0 1 0 0 0,1 2 227 0 0,-1 31 1728 0 0,3 0 0 0 0,8 52-1 0 0,-9-79-1787 0 0,1 0 0 0 0,0 0 0 0 0,1-1 0 0 0,0 1 0 0 0,0-1 0 0 0,1 0 0 0 0,0 0 0 0 0,0 0 0 0 0,1 0 0 0 0,0-1 0 0 0,0 1-1 0 0,0-1 1 0 0,1-1 0 0 0,1 1 0 0 0,7 6 0 0 0,15 1 523 0 0,-28-14-758 0 0,1 1 0 0 0,-1-1 1 0 0,0 1-1 0 0,1-1 1 0 0,-1 1-1 0 0,1-1 1 0 0,-1 0-1 0 0,1 0 1 0 0,-1 0-1 0 0,0 0 1 0 0,1 0-1 0 0,-1 0 0 0 0,1 0 1 0 0,-1-1-1 0 0,1 1 1 0 0,-1 0-1 0 0,0-1 1 0 0,1 1-1 0 0,-1-1 1 0 0,3-1-1 0 0,-2 1 51 0 0,5 0 0 0 0,1-1 1 0 0,-1 0 0 0 0,0-1-1 0 0,0 0 1 0 0,-1 0 0 0 0,1-1-1 0 0,0 1 1 0 0,-1-1 0 0 0,0-1 0 0 0,10-8-1 0 0,2-4 70 0 0,28-36 0 0 0,-19 21 125 0 0,-17 23-226 0 0,21-29 36 0 0,-28 34 222 0 0,-4 17-280 0 0,-12 115 152 0 0,-4 53 269 0 0,14-81-435 0 0,0 65-3449 0 0,3-162 2391 0 0,0 3-158 0 0,1 17 249 0 0,-1-20 345 0 0,0-1 1 0 0,0 1-1 0 0,1-1 1 0 0,-1 1-1 0 0,1 0 1 0 0,0-1 0 0 0,0 1-1 0 0,0-1 1 0 0,0 0-1 0 0,0 1 1 0 0,1-1-1 0 0,-1 0 1 0 0,0 0 0 0 0,1 0-1 0 0,0 0 1 0 0,0 0-1 0 0,-1 0 1 0 0,1 0 0 0 0,0 0-1 0 0,0-1 1 0 0,4 3-1 0 0,-3-3-1288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3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0 4196 0 0,'0'0'9085'0'0,"-11"1"-8528"0"0,-183 20 3029 0 0,171-15-2836 0 0,1 1 1 0 0,-1 0 0 0 0,-40 21 0 0 0,55-23-629 0 0,0 1 0 0 0,1-1 0 0 0,0 1 0 0 0,0 0-1 0 0,0 1 1 0 0,0 0 0 0 0,1 0 0 0 0,0 0 0 0 0,1 1 0 0 0,0-1-1 0 0,0 1 1 0 0,-4 10 0 0 0,1-2 73 0 0,1 1 1 0 0,0-1-1 0 0,2 2 0 0 0,0-1 1 0 0,-3 22-1 0 0,-1 43 695 0 0,5 143 0 0 0,-2 24-5256 0 0,6-246 3593 0 0,-1 0 1 0 0,1 0-1 0 0,0-1 0 0 0,0 1 0 0 0,0 0 0 0 0,0 0 0 0 0,1-1 1 0 0,-1 1-1 0 0,1 0 0 0 0,0-1 0 0 0,-1 1 0 0 0,1 0 0 0 0,0-1 1 0 0,1 1-1 0 0,-1-1 0 0 0,2 3 0 0 0,6 2-431 0 0,-6-5-1038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50 5813 0 0,'0'0'11733'0'0,"-11"-2"-11132"0"0,-29-7-32 0 0,-7-2-256 0 0,-50-4 0 0 0,13 10-5028 0 0,-17-1-7868 0 0,76 4 10771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6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4032 0 0,'0'0'7420'0'0,"5"-4"-6194"0"0,38-24 2705 0 0,-40 26-3172 0 0,2 1-47 0 0,121-43 2910 0 0,21-6-2505 0 0,-145 50-1113 0 0,0-1 1 0 0,0 1 0 0 0,0-1 0 0 0,0 1-1 0 0,0 0 1 0 0,0 0 0 0 0,1 0 0 0 0,-1 0-1 0 0,0 0 1 0 0,0 1 0 0 0,0-1 0 0 0,0 0-1 0 0,0 1 1 0 0,0 0 0 0 0,0-1-1 0 0,0 1 1 0 0,0 0 0 0 0,0 0 0 0 0,0 0-1 0 0,0 0 1 0 0,-1 1 0 0 0,1-1 0 0 0,0 0-1 0 0,2 3 1 0 0,-2-1 5 0 0,-1-2-4 0 0,0 1 0 0 0,0-1 0 0 0,0 1-1 0 0,-1-1 1 0 0,1 1 0 0 0,-1-1-1 0 0,1 1 1 0 0,-1-1 0 0 0,1 1-1 0 0,-1 0 1 0 0,0-1 0 0 0,0 1 0 0 0,0 0-1 0 0,0-1 1 0 0,0 1 0 0 0,0 0-1 0 0,0-1 1 0 0,-1 1 0 0 0,1 0-1 0 0,0-1 1 0 0,-1 1 0 0 0,0-1 0 0 0,0 2-1 0 0,-14 32 22 0 0,14-34-38 0 0,-7 15-7 0 0,-1 1 0 0 0,-1-2 0 0 0,0 1 0 0 0,-1-2 0 0 0,-1 1 0 0 0,-15 14 0 0 0,-84 67 51 0 0,80-71-46 0 0,12-10-31 0 0,-9 7 368 0 0,1 2 0 0 0,-31 35 1 0 0,55-56-246 0 0,0 42 403 0 0,4-41-400 0 0,2-1 10 0 0,1 1-69 0 0,0 0 0 0 0,1 0-1 0 0,0 0 1 0 0,0-1 0 0 0,0 0 0 0 0,0 0 0 0 0,0 0 0 0 0,1-1 0 0 0,-1 1 0 0 0,9 1 0 0 0,68 14-1753 0 0,-31-8-2938 0 0,-38-9 2487 0 0,1-1 1 0 0,-1 0 0 0 0,1-1-1 0 0,-1-1 1 0 0,24-5 0 0 0,-2 1-435 0 0,-8 2 740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7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1 434 4452 0 0,'12'19'5394'0'0,"-8"-15"-4824"0"0,1 0 0 0 0,-1 0 0 0 0,1-1 0 0 0,0 0 0 0 0,1 0 0 0 0,-1 0 0 0 0,0-1 0 0 0,1 1 0 0 0,-1-1 0 0 0,1-1 1 0 0,0 1-1 0 0,0-1 0 0 0,-1 0 0 0 0,1 0 0 0 0,0-1 0 0 0,10 0 0 0 0,-4-1-310 0 0,0-1-1 0 0,-1 0 1 0 0,0-1-1 0 0,1 0 1 0 0,-1-1 0 0 0,0 0-1 0 0,-1 0 1 0 0,1-1-1 0 0,-1-1 1 0 0,0 0 0 0 0,0 0-1 0 0,-1-1 1 0 0,0-1-1 0 0,0 1 1 0 0,0-1-1 0 0,-1-1 1 0 0,0 1 0 0 0,-1-1-1 0 0,0-1 1 0 0,0 1-1 0 0,-1-1 1 0 0,-1-1-1 0 0,6-11 1 0 0,-6 5-102 0 0,-1 0 0 0 0,-1 1 0 0 0,0-1 0 0 0,-1 0 0 0 0,-1 0 0 0 0,-1-1 0 0 0,0 1 0 0 0,-1 0 0 0 0,-1 0 0 0 0,-1 0 0 0 0,-9-31 0 0 0,8-19 1355 0 0,4 60-1114 0 0,2 6-374 0 0,0-1 0 0 0,0 1 0 0 0,0-1-1 0 0,1 1 1 0 0,-1 0 0 0 0,0 0-1 0 0,1 0 1 0 0,-1 0 0 0 0,1 0 0 0 0,0 0-1 0 0,-1 1 1 0 0,1 0 0 0 0,4-1-1 0 0,2 0-1 0 0,0 0 0 0 0,0 0-1 0 0,0 1 1 0 0,0 1-1 0 0,0-1 1 0 0,-1 1 0 0 0,1 1-1 0 0,0 0 1 0 0,-1 0-1 0 0,1 0 1 0 0,-1 1-1 0 0,1 1 1 0 0,-1-1 0 0 0,0 1-1 0 0,7 6 1 0 0,-13-9-20 0 0,0 1 1 0 0,0 0-1 0 0,0 0 0 0 0,-1 0 1 0 0,1 0-1 0 0,-1 0 1 0 0,1 0-1 0 0,-1 0 0 0 0,0 0 1 0 0,0 1-1 0 0,0-1 1 0 0,0 0-1 0 0,0 1 0 0 0,-1-1 1 0 0,1 1-1 0 0,-1-1 1 0 0,1 4-1 0 0,0 42-157 0 0,-1-38 133 0 0,0-4 7 0 0,-1 0 0 0 0,0 1-1 0 0,0-1 1 0 0,0 0 0 0 0,-1 0 0 0 0,0 0 0 0 0,-3 6 0 0 0,-9 43-123 0 0,10-35 118 0 0,2-6 13 0 0,0 1 0 0 0,0-1 0 0 0,2 18 0 0 0,0-26 17 0 0,0-1 1 0 0,1 0-1 0 0,0 0 1 0 0,0 0-1 0 0,0-1 1 0 0,1 1-1 0 0,-1 0 0 0 0,1 0 1 0 0,1-1-1 0 0,-1 1 1 0 0,0-1-1 0 0,1 1 1 0 0,0-1-1 0 0,6 7 0 0 0,-1-4-43 0 0,1 0 0 0 0,0-1-1 0 0,0 0 1 0 0,0 0-1 0 0,1-1 1 0 0,0 0 0 0 0,0-1-1 0 0,0 0 1 0 0,1-1-1 0 0,-1 0 1 0 0,1 0 0 0 0,0-1-1 0 0,18 1 1 0 0,7-1-1432 0 0,-1-1 1 0 0,67-8 0 0 0,-39 1-8182 0 0,-58 7 6519 0 0,-1-2 473 0 0,13-1 147 0 0,-13 1 157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8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5569 0 0,'0'0'1868'0'0,"6"0"-99"0"0,186-21 10350 0 0,-29 1-7592 0 0,-159 20-4153 0 0,2 1-244 0 0,20 7 171 0 0,-30 18-142 0 0,0-20-122 0 0,-14 22 42 0 0,9-18-14 0 0,1 1 1 0 0,1 0-1 0 0,0 1 1 0 0,1 0-1 0 0,0 0 1 0 0,0 0-1 0 0,2 1 0 0 0,-1-1 1 0 0,2 1-1 0 0,-1 0 1 0 0,2 1-1 0 0,-2 16 1 0 0,7-21-16 0 0,1-1 0 0 0,0 0 0 0 0,0 0 0 0 0,1-1 0 0 0,0 1 0 0 0,0-1 1 0 0,1 0-1 0 0,9 10 0 0 0,-13-16-91 0 0,0 3 62 0 0,0-1-24 0 0,-1 0 1 0 0,1 0-1 0 0,-1 0 0 0 0,0 0 0 0 0,0 0 1 0 0,-1 1-1 0 0,1-1 0 0 0,0 0 1 0 0,-1 0-1 0 0,0 0 0 0 0,0 1 1 0 0,0-1-1 0 0,0 0 0 0 0,-1 0 0 0 0,1 1 1 0 0,-1-1-1 0 0,0 0 0 0 0,1 0 1 0 0,-2 0-1 0 0,1 0 0 0 0,-3 5 0 0 0,1-3-89 0 0,0 0-1 0 0,0 0 0 0 0,-1 0 0 0 0,1-1 0 0 0,-1 1 0 0 0,-1-1 0 0 0,1 0 0 0 0,0 0 0 0 0,-1 0 0 0 0,0-1 0 0 0,0 0 0 0 0,-8 5 0 0 0,-8 2-1084 0 0,-20 10 191 0 0,12-8-2624 0 0,4-5-3381 0 0,2-4-5201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8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3348 0 0,'0'0'5175'0'0,"-4"11"-4334"0"0,-58 98 1696 0 0,36-68-1496 0 0,3 1 0 0 0,-23 54 0 0 0,41-84-790 0 0,1 1-1 0 0,0 0 0 0 0,0 0 0 0 0,2 0 0 0 0,-1 0 1 0 0,2 1-1 0 0,0-1 0 0 0,0 0 0 0 0,1 1 0 0 0,1-1 1 0 0,0 0-1 0 0,6 24 0 0 0,-6-34-175 0 0,0 0-1 0 0,-1 0 1 0 0,2 0 0 0 0,-1 1 0 0 0,0-1-1 0 0,1 0 1 0 0,-1-1 0 0 0,1 1-1 0 0,0 0 1 0 0,0 0 0 0 0,0-1 0 0 0,0 1-1 0 0,1-1 1 0 0,-1 0 0 0 0,1 1 0 0 0,-1-1-1 0 0,1 0 1 0 0,0-1 0 0 0,0 1-1 0 0,4 2 1 0 0,-2-3-5 0 0,0 0-1 0 0,0 0 0 0 0,0 0 1 0 0,0-1-1 0 0,0 1 1 0 0,0-1-1 0 0,0 0 0 0 0,0-1 1 0 0,0 1-1 0 0,0-1 1 0 0,0 0-1 0 0,6-3 0 0 0,6-2 95 0 0,0 0-1 0 0,-1-2 0 0 0,0 0 0 0 0,-1-1 0 0 0,0 0 0 0 0,25-21 1 0 0,-30 22-203 0 0,0 0 1 0 0,-1-1-1 0 0,0 0 1 0 0,0-1-1 0 0,-1 0 1 0 0,0 0-1 0 0,-1-1 1 0 0,0 0-1 0 0,-1 0 1 0 0,0 0-1 0 0,-1-1 1 0 0,0 0-1 0 0,-1 0 1 0 0,0-1-1 0 0,-1 1 1 0 0,0-1-1 0 0,-1 1 1 0 0,0-20-1 0 0,-2 29-147 0 0,0-1 0 0 0,-1 1 0 0 0,0 0 0 0 0,0 0 0 0 0,0-1 0 0 0,0 1 0 0 0,0 0 0 0 0,-1 0 0 0 0,1 0 0 0 0,-1 0 0 0 0,0 0 0 0 0,0 1 0 0 0,0-1 0 0 0,0 0 0 0 0,0 1 0 0 0,-5-5 0 0 0,-11-8-4576 0 0,15 13 3568 0 0,-3-2-2320 0 0,-8 3 1715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2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69 2300 0 0,'0'0'12560'0'0,"-6"-2"-12379"0"0,-19-2-15 0 0,19 2 20 0 0,3 0 47 0 0,-83-49 839 0 0,83 49-998 0 0,-1 1-31 0 0,-35-3-21 0 0,34 5-29 0 0,0-1-41 0 0,0 1-311 0 0,-16 4-27 0 0,16-3-212 0 0,-15 2-7042 0 0,14-4 2816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2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2280 0 0,'0'0'3017'0'0,"-5"9"-2101"0"0,-16 26-21 0 0,19-31-620 0 0,0 0 1 0 0,0 0-1 0 0,1 0 0 0 0,-1 0 1 0 0,1 0-1 0 0,0 1 1 0 0,0-1-1 0 0,1 0 0 0 0,-1 1 1 0 0,1 6-1 0 0,-1-1-78 0 0,-20 138 3839 0 0,-3 3-1979 0 0,-25 37-287 0 0,48-184-1671 0 0,0 0 41 0 0,-1 6-168 0 0,2-10 35 0 0,0 0 0 0 0,0 0 0 0 0,0 0 1 0 0,0 1-1 0 0,0-1 0 0 0,0 0 1 0 0,0 0-1 0 0,0 0 0 0 0,0 0 1 0 0,0 0-1 0 0,0 0 0 0 0,0 0 1 0 0,0 1-1 0 0,0-1 0 0 0,1 0 1 0 0,-1 0-1 0 0,0 0 0 0 0,0 0 1 0 0,0 0-1 0 0,0 0 0 0 0,0 0 0 0 0,0 0 1 0 0,0 0-1 0 0,1 0 0 0 0,-1 0 1 0 0,0 1-1 0 0,0-1 0 0 0,0 0 1 0 0,0 0-1 0 0,0 0 0 0 0,0 0 1 0 0,1 0-1 0 0,-1 0 0 0 0,0 0 1 0 0,0 0-1 0 0,0 0 0 0 0,0 0 1 0 0,0 0-1 0 0,0 0 0 0 0,1 0 0 0 0,-1 0 1 0 0,0-1-1 0 0,0 1 0 0 0,0 0 1 0 0,0 0-1 0 0,0 0 0 0 0,0 0 1 0 0,0 0-1 0 0,1 0 0 0 0,-1 0 1 0 0,0 0-1 0 0,0 0 0 0 0,0 0 1 0 0,0 0-1 0 0,0-1 0 0 0,0 1 1 0 0,0 0-1 0 0,0 0 0 0 0,0 0 0 0 0,0 0 1 0 0,0 0-1 0 0,1-1 0 0 0,53-41 194 0 0,25-19-135 0 0,-71 56-37 0 0,0 0 1 0 0,1 1-1 0 0,-1 0 0 0 0,1 0 0 0 0,0 1 1 0 0,0 0-1 0 0,1 0 0 0 0,12-1 0 0 0,-18 4-47 0 0,22 10 27 0 0,-24-9 3 0 0,0 0 0 0 0,0 0 0 0 0,-1 0 0 0 0,1 0 0 0 0,0 1-1 0 0,0-1 1 0 0,-1 1 0 0 0,1-1 0 0 0,-1 1 0 0 0,1 0 0 0 0,-1 0 0 0 0,1 0 0 0 0,-1-1 0 0 0,0 1-1 0 0,0 0 1 0 0,0 1 0 0 0,0 1 0 0 0,10 39 108 0 0,-7-25-151 0 0,18 106 180 0 0,-7-34-1538 0 0,0-32-2844 0 0,18-32-7814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31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105 582 2116 0 0,'0'0'9128'0'0,"-19"12"1237"0"0,19 4-10333 0 0,0-12 1382 0 0,3-16-1311 0 0,0-14-34 0 0,0-1 0 0 0,-1 1 0 0 0,-2-1 0 0 0,-1 0-1 0 0,-1 1 1 0 0,-8-43 0 0 0,-10 1-90 0 0,-35-98 33 0 0,53 161-73 0 0,0-1-1 0 0,1 0 1 0 0,0 1 0 0 0,0-1 0 0 0,0 0 0 0 0,1 0-1 0 0,0 0 1 0 0,0 1 0 0 0,1-10 0 0 0,0 10-496 0 0,3-22-4438 0 0,4-5-2269 0 0,-6 26 7075 0 0,-2 3-2093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3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17 606 1064 0 0,'0'0'4459'0'0,"-1"5"-4091"0"0,-3 16 6 0 0,3-15 1202 0 0,-1-1-1133 0 0,0 0 1 0 0,1-1-1 0 0,-1 2 1 0 0,1-1-1 0 0,0 0 1 0 0,0 9 6752 0 0,6-25-6876 0 0,11-18 33 0 0,1 0-1 0 0,2 0 1 0 0,1 2-1 0 0,38-41 0 0 0,309-305 613 0 0,-352 358-946 0 0,45-46-4620 0 0,-16 23-8395 0 0,-42 36 11077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4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3644 0 0,'0'0'14545'0'0,"-3"4"-14282"0"0,-6 13 70 0 0,0 1 0 0 0,1-1-1 0 0,1 2 1 0 0,0-1 0 0 0,2 1-1 0 0,0-1 1 0 0,1 2 0 0 0,-2 28-1 0 0,1-13 176 0 0,-12 44-1 0 0,11-4 443 0 0,6-70-572 0 0,0-5-372 0 0,0 0 0 0 0,1 0 0 0 0,-1 0 0 0 0,0 0 0 0 0,1 0 0 0 0,-1 1 0 0 0,0-1 0 0 0,1 0 0 0 0,-1 0 0 0 0,0 0-1 0 0,0 1 1 0 0,1-1 0 0 0,-1 0 0 0 0,0 0 0 0 0,0 0 0 0 0,1 1 0 0 0,-1-1 0 0 0,0 0 0 0 0,0 1 0 0 0,0-1 0 0 0,1 0 0 0 0,-1 1 0 0 0,0-1 0 0 0,0 0 0 0 0,0 1 0 0 0,0-1 0 0 0,0 0 0 0 0,0 1 0 0 0,0-1 0 0 0,0 1 0 0 0,1-1-10 0 0,-1 1 1 0 0,0-1-1 0 0,0 1 1 0 0,0-1-1 0 0,0 1 0 0 0,0-1 1 0 0,0 1-1 0 0,1-1 1 0 0,-1 1-1 0 0,0-1 1 0 0,0 1-1 0 0,1-1 0 0 0,-1 1 1 0 0,0-1-1 0 0,1 0 1 0 0,-1 1-1 0 0,0-1 1 0 0,1 0-1 0 0,-1 1 1 0 0,1-1-1 0 0,-1 0 0 0 0,1 0 1 0 0,-1 1-1 0 0,0-1 1 0 0,1 0-1 0 0,-1 0 1 0 0,1 0-1 0 0,-1 1 0 0 0,1-1 1 0 0,-1 0-1 0 0,1 0 1 0 0,-1 0-1 0 0,1 0 1 0 0,-1 0-1 0 0,1 0 1 0 0,0 0-1 0 0,-1 0 0 0 0,1 0 1 0 0,15-4-830 0 0,0 0-1 0 0,-1 0 1 0 0,0-2-1 0 0,0 0 1 0 0,-1 0 0 0 0,1-2-1 0 0,-1 1 1 0 0,22-18 0 0 0,8-9-5593 0 0,50-49 1 0 0,-69 60 4473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4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 2988 0 0,'0'0'3699'0'0,"-3"12"-2595"0"0,-12 34 891 0 0,-24 48 0 0 0,8-22 1251 0 0,-38 124-1 0 0,58-155-3100 0 0,2 1-1 0 0,-5 58 0 0 0,8-54-3413 0 0,-1 14-9402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4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1 514 2220 0 0,'0'0'5645'0'0,"7"-4"-4686"0"0,6-8 201 0 0,-1 0 0 0 0,1-1 0 0 0,-2 0 0 0 0,0-1 0 0 0,-1 0 0 0 0,10-18 0 0 0,-14 20-899 0 0,0 0 1 0 0,-1 0-1 0 0,-1-1 0 0 0,0 0 0 0 0,-1 0 0 0 0,0 0 1 0 0,1-14-1 0 0,-4 15-114 0 0,1 1 1 0 0,-2 0-1 0 0,0-1 1 0 0,0 1-1 0 0,-1 0 0 0 0,-4-16 1 0 0,4 17 34 0 0,0 0-1 0 0,0 0 1 0 0,1 0 0 0 0,0-11 0 0 0,1 17-117 0 0,30-32 208 0 0,-21 28-218 0 0,0 1 0 0 0,0 0 0 0 0,0 1 0 0 0,1 0 0 0 0,-1 1-1 0 0,2 0 1 0 0,-1 0 0 0 0,0 1 0 0 0,1 1 0 0 0,22-5 0 0 0,-3-1 189 0 0,-15 2-124 0 0,-11 6-97 0 0,1-1 0 0 0,-1 1 0 0 0,1 0 0 0 0,-1 0 0 0 0,1 0 0 0 0,-1 0 0 0 0,1 1 0 0 0,0 0 0 0 0,0 0 1 0 0,-1 0-1 0 0,1 0 0 0 0,8 3 0 0 0,-11-3-20 0 0,0 0 0 0 0,-1 0 0 0 0,1 0 0 0 0,0 1 0 0 0,0-1 1 0 0,-1 1-1 0 0,1-1 0 0 0,-1 1 0 0 0,1 0 0 0 0,0 0 0 0 0,-1 0 0 0 0,1-1 1 0 0,-1 1-1 0 0,0 1 0 0 0,1-1 0 0 0,-1 0 0 0 0,0 0 0 0 0,0 0 0 0 0,1 1 1 0 0,-1-1-1 0 0,0 1 0 0 0,0-1 0 0 0,-1 1 0 0 0,2 1 0 0 0,0 2 16 0 0,-1-1-1 0 0,0 1 0 0 0,0-1 0 0 0,0 1 1 0 0,0 0-1 0 0,-1-1 0 0 0,0 8 0 0 0,-2 6-7 0 0,0-1 0 0 0,-2 0 0 0 0,0 1 0 0 0,-1-1 0 0 0,0-1 0 0 0,-16 32 0 0 0,-9 28 498 0 0,29-73-540 0 0,-9 32 489 0 0,9-34-426 0 0,1 1 0 0 0,0 0 0 0 0,-1-1-1 0 0,1 1 1 0 0,0 0 0 0 0,0-1 0 0 0,0 1-1 0 0,0 0 1 0 0,0-1 0 0 0,1 1 0 0 0,-1 0-1 0 0,0-1 1 0 0,1 1 0 0 0,-1-1 0 0 0,1 1-1 0 0,0-1 1 0 0,-1 1 0 0 0,1-1 0 0 0,0 1-1 0 0,0-1 1 0 0,2 3 0 0 0,3 0 15 0 0,1 0-1 0 0,-1 0 1 0 0,1-1-1 0 0,0 0 1 0 0,0 0-1 0 0,1-1 1 0 0,-1 0 0 0 0,0 0-1 0 0,1 0 1 0 0,-1-1-1 0 0,1 0 1 0 0,12-1 0 0 0,13 0-61 0 0,53-8 1 0 0,-42 3-93 0 0,44-1-2801 0 0,-83 6 1162 0 0,0 0-774 0 0,3-1 168 0 0,0 2 0 0 0,0-1 0 0 0,0 1 0 0 0,0 0-1 0 0,13 4 1 0 0,1 1 335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3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64 2180 0 0,'-7'-11'1416'0'0,"7"2"3897"0"0,25-35 1947 0 0,-30 55-6903 0 0,-7 17 202 0 0,1 2 1 0 0,2 0-1 0 0,1 0 1 0 0,-6 54-1 0 0,11 34 70 0 0,5 0-1 0 0,19 126 1 0 0,-17-209-554 0 0,4 25 215 0 0,24 100 1 0 0,-27-141 16 0 0,1-1 0 0 0,0 0 1 0 0,13 24-1 0 0,-16-39-263 0 0,0-1 0 0 0,1 1 0 0 0,-1-1 0 0 0,0 0 0 0 0,1 0 0 0 0,-1 0 0 0 0,1-1 0 0 0,-1 1 0 0 0,1-1 0 0 0,0 0 0 0 0,0 0 0 0 0,0 0 0 0 0,0 0 0 0 0,0-1 0 0 0,7 1 0 0 0,-11-1-51 0 0,5 0 70 0 0,2-1 17 0 0,106-25-949 0 0,-92 22 44 0 0,34 0-6658 0 0,-29-1 1320 0 0,11-17 1626 0 0,-26 14 2650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 3880 0 0,'0'0'10385'0'0,"5"9"-9581"0"0,15 28 94 0 0,5 12 1106 0 0,33 49 1 0 0,46 34 321 0 0,-102-129-2022 0 0,-2 2-157 0 0,1-4-137 0 0,-1 0 0 0 0,0 0 0 0 0,1 0-1 0 0,-1 0 1 0 0,0 0 0 0 0,0 0-1 0 0,0 0 1 0 0,0 0 0 0 0,0 0 0 0 0,0 1-1 0 0,0-1 1 0 0,0 0 0 0 0,0 0-1 0 0,0 0 1 0 0,-1 0 0 0 0,1 0 0 0 0,0 0-1 0 0,-1 0 1 0 0,1 0 0 0 0,-2 2-1 0 0,-26 17-326 0 0,-2-2 0 0 0,0 0-1 0 0,-64 25 1 0 0,50-23-1005 0 0,-43 11-3996 0 0,-7 2-6958 0 0,71-23 10456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4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6 3480 0 0,'-10'-5'16047'0'0,"1"33"-17692"0"0,3-5 3648 0 0,3-12-1363 0 0,1 0 0 0 0,0 0 0 0 0,1 1 0 0 0,0 19 0 0 0,0-17-217 0 0,2-1 0 0 0,0 0 0 0 0,0 0-1 0 0,1-1 1 0 0,5 18 0 0 0,-6-27-208 0 0,7 46 1956 0 0,-5-47-1912 0 0,2-1-142 0 0,0 0 0 0 0,-1-1 1 0 0,1 0-1 0 0,0 0 0 0 0,-1 0 1 0 0,1 0-1 0 0,0-1 0 0 0,-1 1 1 0 0,1-1-1 0 0,5-2 0 0 0,-3 1 45 0 0,17-6 266 0 0,18-5 408 0 0,-39 12-669 0 0,38-14 419 0 0,-37 14-548 0 0,9-3 52 0 0,-9 3-84 0 0,27-10 335 0 0,-11 6-3794 0 0,-11 2-2102 0 0,6-6-5583 0 0,-12 8 10148 0 0,1-1 1 0 0,-1-1-1 0 0,0 1 1 0 0,1 0-1 0 0,-1-1 1 0 0,0 0-1 0 0,-1 1 0 0 0,6-7 1 0 0,2-9-1190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5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0 5937 0 0,'0'0'6313'0'0,"-12"8"-4370"0"0,4-2 1246 0 0,-26 26-482 0 0,-63 45 1 0 0,68-57-4146 0 0,-1-1 0 0 0,-61 28 0 0 0,76-40-1959 0 0,-4 2-1562 0 0,8-7-2478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7045 0 0,'0'0'1006'0'0,"21"14"10167"0"0,121-88-8638 0 0,-139 73-3653 0 0,23-2-3820 0 0,-12 1 948 0 0,0 1-3669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3428 0 0,'8'-3'1522'0'0,"9"-3"-1012"0"0,45-17 7667 0 0,-59 22-5866 0 0,1-1-1626 0 0,5-2-1072 0 0,-9 4 467 0 0,0 0-1 0 0,0 0 1 0 0,0 0-1 0 0,0 0 1 0 0,1 0-1 0 0,-1 0 1 0 0,0 0 0 0 0,0 0-1 0 0,0 0 1 0 0,0 0-1 0 0,0 0 1 0 0,1 0-1 0 0,-1 0 1 0 0,0 0-1 0 0,0 0 1 0 0,0 0 0 0 0,0 1-1 0 0,0-1 1 0 0,0 0-1 0 0,0 0 1 0 0,1 0-1 0 0,-1 0 1 0 0,0 0-1 0 0,0 0 1 0 0,0 0-1 0 0,0 1 1 0 0,0-1 0 0 0,0 0-1 0 0,0 0 1 0 0,0 0-1 0 0,0 0 1 0 0,0 0-1 0 0,0 1 1 0 0,0-1-1 0 0,0 0 1 0 0,0 0 0 0 0,0 0-1 0 0,0 0 1 0 0,0 0-1 0 0,0 1 1 0 0,0-1-1 0 0,0 0 1 0 0,0 0-1 0 0,0 0 1 0 0,0 0-1 0 0,0 0 1 0 0,0 1 0 0 0,0-1-1 0 0,0 0 1 0 0,0 0-1 0 0,0 0 1 0 0,0 0-1 0 0,0 0 1 0 0,0 0-1 0 0,0 1 1 0 0,-1-1 0 0 0,-10 82 972 0 0,30 365 2515 0 0,-17-426-4545 0 0,-1-1-1 0 0,-3 42 1 0 0,1-55-1580 0 0,-2-1 4388 0 0,1-4-2208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5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6069 0 0,'0'0'9830'0'0,"8"1"-8618"0"0,24 0-126 0 0,-24 0 868 0 0,-2-3-1117 0 0,26-9 724 0 0,0-2-3374 0 0,-16 6-2446 0 0,0-1 0 0 0,0-1 0 0 0,28-19 0 0 0,-29 17 2071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00:56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4768 0 0,'3'-1'1680'0'0,"-2"1"-1444"0"0,-1 0 1 0 0,1 0-1 0 0,-1-1 1 0 0,1 1-1 0 0,-1 0 0 0 0,1 0 1 0 0,-1 0-1 0 0,1 0 1 0 0,-1 0-1 0 0,1 0 1 0 0,-1 0-1 0 0,1 0 0 0 0,-1 0 1 0 0,1 0-1 0 0,-1 0 1 0 0,1 0-1 0 0,-1 0 1 0 0,1 0-1 0 0,-1 0 0 0 0,1 1 1 0 0,-1-1-1 0 0,1 0 1 0 0,-1 0-1 0 0,1 1 1 0 0,-1-1-1 0 0,1 0 0 0 0,-1 1 1 0 0,0-1-1 0 0,1 0 1 0 0,-1 1-1 0 0,1-1 1 0 0,-1 0-1 0 0,0 1 0 0 0,1-1 1 0 0,-1 1-1 0 0,0-1 1 0 0,0 1-1 0 0,0-1 1 0 0,1 1-1 0 0,-1-1 0 0 0,0 1 1 0 0,0 0-1 0 0,-1 33 1769 0 0,0-27-1570 0 0,0 0 0 0 0,0-1 0 0 0,1 1 0 0 0,0 0 0 0 0,1 0 0 0 0,-1 0 0 0 0,4 12 0 0 0,-4-16-312 0 0,1 0 0 0 0,0-1-1 0 0,0 1 1 0 0,0 0 0 0 0,0-1-1 0 0,0 1 1 0 0,0-1 0 0 0,1 1-1 0 0,-1-1 1 0 0,1 0 0 0 0,0 1-1 0 0,-1-1 1 0 0,1 0 0 0 0,0 0-1 0 0,0 0 1 0 0,1-1 0 0 0,-1 1-1 0 0,0 0 1 0 0,0-1-1 0 0,1 0 1 0 0,-1 1 0 0 0,1-1-1 0 0,0 0 1 0 0,-1 0 0 0 0,1 0-1 0 0,0-1 1 0 0,-1 1 0 0 0,1-1-1 0 0,0 1 1 0 0,0-1 0 0 0,4 0-1 0 0,1-5 236 0 0,-1 2-259 0 0,-1-1 1 0 0,0-1-1 0 0,1 1 0 0 0,-1-1 1 0 0,-1 0-1 0 0,1-1 1 0 0,-1 1-1 0 0,0-1 1 0 0,0 0-1 0 0,-1 0 0 0 0,0 0 1 0 0,0-1-1 0 0,0 0 1 0 0,4-11-1 0 0,-4 10-41 0 0,-1-2 0 0 0,-1 1 0 0 0,1 0 0 0 0,-2 0-1 0 0,1-1 1 0 0,-1 1 0 0 0,0-16 0 0 0,-2 24-78 0 0,1-1 0 0 0,-1 1-1 0 0,1-1 1 0 0,-1 0 0 0 0,1 1 0 0 0,-1-1-1 0 0,0 1 1 0 0,0 0 0 0 0,0-1 0 0 0,0 1 0 0 0,0 0-1 0 0,0 0 1 0 0,0-1 0 0 0,-1 1 0 0 0,1 0 0 0 0,0 0-1 0 0,-1 0 1 0 0,1 0 0 0 0,0 1 0 0 0,-3-2 0 0 0,-34-10-2413 0 0,31 11 2644 0 0,-14-2-3917 0 0,16 3 2104 0 0,1-1-1 0 0,-1 0 0 0 0,1-1 0 0 0,-1 1 1 0 0,1-1-1 0 0,-1 0 0 0 0,1 0 1 0 0,0 0-1 0 0,-8-5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5-02T22:01:45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23747 3903 1026 0,'0'0'330'0,"0"0"-25"0,15-17-36 16,-15 17-6-16,0 0-2 0,6-9-7 16,-6 9 35-16,0 0 18 0,0 0 8 0,7-6-34 15,-7 6-17-15,0 0-13 0,0 0-28 0,0 0-1 16,6-8-42-16,-6 8 19 0,0 0-7 16,0 0-61-16,0 0 12 0,0 0-41 0,0 0 14 15,0 0-10-15,0 0 18 16,0 0-34-16,-30 28 32 0,18-13-60 15,-2 1-19-15,-4 5 27 0,3 4-47 0,-4 0 38 16,-5 13-15-16,1-1-10 0,-1 1 43 16,-1-1-40-16,1 4 19 0,2-3-11 0,-2 1 19 15,4-1 13-15,0-8-63 0,3-6 22 0,2 0-2 16,-1-1-26-16,5-6 3 0,-1 0-5 16,1-4-44-16,3-3-13 0,1-3-4 15,1-2-1-15,6-5-5 0,0 0-64 0,0 0 54 16,-7-23-64-16,14 7 0 0,1-8-16 15,4-7-7-15,8-12 26 0,2-1 12 0,0-1-25 0,0 4 20 0,3-2 7 16,-2 5 50-16,1 1-8 0,-4 8 63 0,-3 5 22 16,-2 3 19-16,1 3 40 0,-2 3 1 0,1 1 26 15,-2 6-4-15,0-1 41 16,0 6-20-16,-3 2-15 0,-10 1-11 0,24 10-32 16,-13 2 29-16,3 6-14 0,-1 6 6 0,-1 5-5 15,6 11-21-15,-3 3-3 0,-1 1-14 16,2 1 7-16,-2 0 0 0,0-1-13 15,0-2-18-15,-1-6 18 0,0-8-35 0,-5-6-14 16,2-3 34-16,1 0-16 0,-4-4-2 0,2-4 3 16,-1-3-27-16,-2-2 17 0,-6-6-9 0,0 0 19 15,0 0-19-15,0 0 37 16,0 0-37-16,4-25 16 0,-4 25-8 0,-19-24-10 16,4 12-3-16,1 2 19 0,-3-2 32 0,-1 5-37 15,1 2-1-15,-1 0 15 0,-1-1 9 16,1 3-4-16,-2 0 1 0,3 0 15 0,-1 0-59 15,-2 1-61-15,1 0-72 0,0-3-125 0,-4 7-190 16,3-10-530-16,3 0 190 0,3-1 0 16,3-2 76-16,4-1 70 0,1-4 97 0,3 2 77 15</inkml:trace>
  <inkml:trace contextRef="#ctx0" brushRef="#br0" timeOffset="452.96">24746 3891 749 0,'4'-6'336'0,"-4"6"-34"0,0-16-21 16,0 16-7-16,-4-17-5 0,0 8 5 0,0 2-21 16,-3 0-4-16,1-3-9 0,-2 3 21 15,-2 2-30-15,-2 1 12 0,0 1-28 0,2-1-23 16,-6 7 2-16,-2-1 4 0,-2 4-4 0,-1 4 3 15,-6 4-43-15,1 1 20 0,-1 5-18 16,-6 7-18-16,3 4-28 0,3-2-5 16,4-1 13-16,0 7 7 0,6-5-2 0,4 0-18 15,0 1-20-15,1 14-9 0,6-9-12 16,-2-2 3-16,2 1-54 0,3 3-47 0,2-3-83 16,-2-2-78-16,3-6-125 0,1-3-169 15,2-6-478-15,6-3 143 0,2-5 35 0,2-4 111 16,2-5 25-16,1-2 87 0,6-5 1 0,3-6 78 15</inkml:trace>
  <inkml:trace contextRef="#ctx0" brushRef="#br0" timeOffset="640.52">24591 4185 1466 0,'0'0'597'0,"0"0"-70"16,0 0-13-16,-4 39-78 0,-3-32-47 15,-2-1-31-15,-5 0-20 0,-4-3-49 16,-3 3-46-16,-5-6-43 0,-4 0-82 0,-1-3-44 15,-6-1-46-15,1-1-54 0,-1-3-63 16,1 2-54-16,0-2-131 0,2 2-69 0,7 0-169 16,3 2-289-16,6 1 40 0,5-1 185 0,6 1-43 15,7 3 51-15,-3-8 69 0</inkml:trace>
  <inkml:trace contextRef="#ctx0" brushRef="#br0" timeOffset="874.85">24889 3895 1302 0,'6'17'502'0,"-6"2"-28"0,1 2-29 0,-2-2-20 16,-1 1-33-16,-2 5-29 0,1 0-40 0,-1 2-16 15,0 5-15-15,-1 0-60 0,0 2-1 16,1-1-49-16,-3 0-83 0,2-1-35 0,1-4-74 15,0-3-39-15,0 0-142 0,0-6-196 16,4-4-343-16,1-3-68 0,6-4 30 0,0-1 133 16,-7-7 67-16,22 2-16 0,-6-7 75 15</inkml:trace>
  <inkml:trace contextRef="#ctx0" brushRef="#br0" timeOffset="1046.71">25069 4225 949 0,'0'0'438'0,"0"0"-18"15,0 0-42-15,-27 25-45 0,13-20-26 16,-2-1-33-16,-2-2-28 0,-2 0-34 0,-4-1 1 16,0-1-88-16,0-2-53 0,-3 0-44 0,-3-2-89 15,2 0-121-15,1-5-130 0,0 2-134 16,5 1-237-16,3 1 40 0,2-1 75 16,6 1 31-16,4 2 73 0</inkml:trace>
  <inkml:trace contextRef="#ctx0" brushRef="#br0" timeOffset="1343.86">25006 4252 1310 0,'18'3'443'15,"-5"-1"-51"-15,0 2-26 0,1-1-36 16,-3 0-36-16,1-1-20 0,1 1-23 0,4-3-13 16,-2 0-23-16,7-1-13 0,0-3-18 15,-1 0-7-15,3 0-46 0,1-3-1 16,-3 1 8-16,-2-3-25 0,-1 2 2 0,-6-1-35 15,1-1-4-15,-3 1-9 0,-3-1 2 16,-1 1-13-16,-3 0-22 0,-4 8-11 0,-1-16 25 16,1 16-17-16,-14-12-16 0,3 9 19 15,-2 0-24-15,0 3 3 0,13 0 15 0,-24 6-9 16,11 2 16-16,-1 1-28 0,3 7 9 0,1 1-65 16,0 3-33-16,4 0-107 0,3-2-93 15,1 8-245-15,4-10-338 0,1 0 84 0,5-2 72 16,2-3 77-16,3-2 28 0,0-2 148 15,5-4-28-15</inkml:trace>
  <inkml:trace contextRef="#ctx0" brushRef="#br0" timeOffset="1562.33">25460 4507 1290 0,'2'12'509'16,"0"0"-28"-16,2-5-7 0,-4-7-34 15,0 0-71-15,2 12-19 0,-2-12-32 0,0 0-39 16,0 0-5-16,0 0-21 0,0 0-5 15,5-39-48-15,-3 23-39 0,1-3-17 0,4-1-17 16,-3-2-6-16,5-1-29 0,-1 0-20 16,5-3-26-16,3 1-31 0,3 0-41 0,8-6-20 15,3 2-43-15,5 3-44 0,3 2-54 0,6 2-46 16,2 2-64-16,-3 3-120 0,21 3-410 16,-25 6 8-16,-5 1 84 0,-3 6 103 0,3-1 38 15,6 4 108-15,3 1 2 0</inkml:trace>
  <inkml:trace contextRef="#ctx0" brushRef="#br0" timeOffset="2092.96">27262 4171 1203 0,'0'0'432'0,"0"0"-38"0,0 0-35 15,0 0-34-15,0 0-31 0,0 0-40 16,0 0-14-16,-44 16-30 0,19-11-3 0,-2 3-10 16,-4 2-17-16,0-1 12 0,-1 2-11 0,5-3 37 15,0 0-26-15,5 3 15 0,-1-1 16 16,3-1 2-16,5 0 21 0,3 1 41 16,3 0-39-16,3-2 3 0,5 3-46 15,1-11 20-15,7 19-18 0,2-9-5 0,9 0-25 16,-1-1-36-16,4 1-18 0,2-1-8 0,-1 2-84 15,-2-4-31-15,-4 1 0 0,-1 0 0 16,0-2 0 0,-3 3 0-16,-5 0 0 0,-5 1 0 0,2-1 0 0,-4-9 0 0,-12 23 0 0,1-12 0 15,-4-1 0-15,-4 0 0 0,1-2 0 16,0-2-159-16,-2-1-102 0,3-3-80 16,0-2-125-16,17 0 146 0,-23-5-714 15,13 1 49-15,2-3 127 0,6-2 88 0,2 9 97 16,5-19 69-16,4 4 23 0,0-3 51 0,5 1 46 15</inkml:trace>
  <inkml:trace contextRef="#ctx0" brushRef="#br0" timeOffset="2436.57">27342 4309 1208 0,'6'17'445'0,"-1"0"-7"0,-3 0-36 0,0-1-18 16,0 0 0-16,3 3-29 0,-3-3-24 15,3 2-14-15,-1-1-41 0,-1-3-32 16,1 1-1-16,-2-4-38 0,3-2 4 0,2-2-45 15,-7-7-23-15,13 7-13 0,-13-7-5 16,21-4-11-16,-11-3-1 0,3-1-17 0,4-5-9 16,1-1-19-16,1-2 3 0,2-1-2 15,-4 2 28-15,0 2 12 0,1 1-4 0,-1 1 9 16,-2 2 37-16,-2 2-9 0,-3 3-17 0,3 1-33 16,-13 3-8-16,17 4-8 0,-6 2-41 15,-2 3 52-15,0 3-42 0,1-1-22 0,-1 1 43 16,-3-2-62-16,2-1 65 0,-3-1-49 15,3 0-3-15,-2-2-2 0,-6-6 25 0,15 7-22 16,-15-7 14-16,14 0-24 0,-14 0 14 0,23-10-30 16,-12 3-36-16,0-3-16 15,3 0-56-15,-1-1-91 0,0-1-55 0,1 0-92 16,2-14-123-16,8 11-565 0,-10 0 97 0,1 4 110 16,1 1 61-16,5-3 57 0,-3 3 89 15,4-5 85-15,-2 4 21 0,0-2 55 0</inkml:trace>
  <inkml:trace contextRef="#ctx0" brushRef="#br0" timeOffset="2577.19">28184 4405 1387 0,'1'17'455'0,"0"-2"-50"0,1 0-39 0,-2-6-59 16,0-9-23-16,3 18-43 0,-3-18-75 16,0 13-84-16,0-13-56 0,1 13-129 15,-1-13-140-15,0 19-67 0,0-19-360 0,0 0 25 16,0 0 82-16,0 0 61 0,0 0 31 15</inkml:trace>
  <inkml:trace contextRef="#ctx0" brushRef="#br0" timeOffset="2811.62">28443 4041 870 0,'6'-7'376'0,"0"2"-18"0,-6 5 16 15,9-5-21-15,-9 5 6 0,0 0-21 0,0 0 2 16,0 0-35-16,26 13 30 0,-21-1-38 15,2 2-8-15,0 5-10 0,-2 6-13 16,1 5-33-16,1 4-10 16,-3 2-44-16,2 13-23 0,-2 2-30 0,-1-8-44 15,-2-3-44-15,-2-1-74 0,-2-1-88 0,1 0-80 0,-4-5-167 16,16-2-100-16,-18-8-366 0,4-4 46 16,4-6 49-16,0-5 95 0,0-8 53 0,0 0 43 15,19 0 62-15</inkml:trace>
  <inkml:trace contextRef="#ctx0" brushRef="#br0" timeOffset="2983.43">28766 4366 1080 0,'0'0'402'0,"0"0"-77"0,0 0-18 16,-21 24-21-16,8-19-32 16,-2 2-13-16,-4-6-39 0,-3 2 5 0,-2-3-23 15,-6-1-45-15,0-2-50 0,1 0-38 0,-1-1-35 16,3-1-134-16,-3 0-143 0,6-1 23 15,2 1-504-15,6 3 127 0,3-1 37 0,13 3 58 16,-11 3 36-16</inkml:trace>
  <inkml:trace contextRef="#ctx0" brushRef="#br0" timeOffset="3233.46">29053 4206 1077 0,'8'-3'348'0,"-8"3"-18"15,0 0-15-15,0 0-61 0,0 0-19 0,0 0 3 16,-39-3-18-16,20 8 6 0,-6 3-24 16,-3 8-3-16,-8 8 11 0,2 5-33 0,3 6 12 15,4 0-12-15,5 4-8 0,5 1-21 0,4-5 52 16,6-5-31-16,6-4-13 0,1-1 3 16,3-3-21-16,2 0 0 0,2-7-5 0,4-4-40 15,1-2-1-15,2-5-97 16,2-7-70-16,3-5-78 0,5-8-29 0,5-13-181 0,8-8-482 15,-12-4-10-15,2-3 125 0,5-13 39 16,-2-4 59-16,1-5 82 0,-4 3 48 16</inkml:trace>
  <inkml:trace contextRef="#ctx0" brushRef="#br0" timeOffset="3514.71">29172 4137 1197 0,'-2'56'477'0,"1"0"-9"0,1 0-23 16,-2-9-7-16,4-9-69 0,-2-9-21 0,0 1-28 15,0-10-36-15,0 1-18 0,3-6-36 16,-2-6-9-16,3-2-19 0,-4-7-10 0,16 0-11 16,-16 0-17-16,24-18-28 0,-9 2-26 15,7-4 3-15,0-1-31 0,9-8 15 16,-5 7-13-16,-4 4 24 0,1 7 10 0,-1 2 2 16,-3 5-33-16,1 7 2 0,-1 7-7 0,-3 6-7 15,2 9-11-15,-5 4-36 0,3 16-8 16,-5 3-15-16,-7-8-51 0,-2-3-38 0,-2-2-57 15,-3-1-23-15,-3-9-51 0,-1-3-36 16,-4-3-102-16,-2-5-156 0,1-8-3 0,-3-4-356 16,-3-5 62-16,-2-5 79 0,-5-9 118 0,-11-13 10 15,-1-11 43-15,-8-11 67 16</inkml:trace>
  <inkml:trace contextRef="#ctx0" brushRef="#br0" timeOffset="3702.19">28476 4106 1441 0,'0'0'611'0,"3"16"-42"0,-3-16-60 0,3 10-28 15,-3-10-81-15,0 0-111 0,0 0-64 0,0 0-94 16,0 0-34-16,0 0-92 0,0 0-46 16,0 0-26-16,11-36-142 0,-6 24-250 0,-8-4-298 15,0 4 35-15,0 1 77 0,-1 0 105 16,2 1 53-16,-1-1 55 0</inkml:trace>
  <inkml:trace contextRef="#ctx0" brushRef="#br0" timeOffset="9307.71">24806 6191 970 0,'0'0'297'15,"0"0"-3"-15,5-13-25 0,-5 13 7 0,4-7-15 16,-4 7-2-16,0 0 25 0,3-11-33 16,-3 11 30-16,0 0-30 0,5-10-49 0,-5 10 1 15,0 0 22-15,0 0-31 0,0 0-7 0,0 0-5 16,5-9-39-16,-5 9 11 0,0 0-39 16,0 0 13-16,0 0-23 0,0 0 26 0,0 0-24 15,0 0-15-15,0 0 76 16,-11 37 0-16,7-20-17 0,-1 6-3 0,0 4 8 15,-1 5-2-15,1 4 15 0,0 1-34 0,1 13-25 16,0-9-15-16,2-3 18 0,-3 1-26 16,2 2-8-16,2-4 3 0,-1 2 18 15,1-2-16-15,-1-2 21 0,0 0-56 0,0-7 12 0,1-2-27 0,-2-1 9 16,1-5-20-16,1-1-7 0,-1-3-16 0,2-2 0 16,0-2-6-16,-2 0-1 0,0-3-21 15,2-9 12-15,0 17 6 0,0-17-13 0,2 13 10 16,-2-13 26-16,0 0 5 0,4 11-28 0,-4-11 4 15,0 0 4-15,14 6-11 0,-14-6 13 16,14 3 26-16,-14-3-11 0,19 3 3 16,-7-1-10-16,1-1-16 0,3 3 39 0,1-1-18 15,1 0-16-15,2 1-15 0,0 1 39 16,1-2-21-16,3 2 0 0,-3-1 0 16,2 0 0-16,2-1 0 0,-4 1 0 15,2 0 0-15,-5-2 0 0,-2 2 0 0,-1-1 0 16,-2-2 0-16,-3 3 0 0,-10-4 0 0,16 4-21 15,-16-4-17-15,1 11 27 0,-1-11-4 16,0 0 15-16,-20 23 0 0,5-15-33 16,-5 2 40-16,-2 2-1 0,-4-2-17 0,-4 2-4 15,0 2 20-15,1-1-15 0,-2 1-26 16,1-1 31-16,1 0 38 0,0 0-33 0,1-1-2 16,-1 1-14-16,7-4 9 15,2 0 7-15,3 0 20 0,1-2 18 0,2 1-27 0,3-1 50 16,0 0-22-16,2-1-39 0,4 2 0 15,5-8 0-15,-2 14 0 0,2-14 0 16,13 15 0-16,1-8 0 0,3-1 0 0,10 1 0 16,1-1 0-16,7 1 0 0,1-1 0 0,2 0 0 15,-1-1 0-15,-6 1 0 0,0-3 0 16,-4 1 0-16,0 0 0 0,-9 0 0 0,0-2 0 16,-3 1 0-16,-3 2 0 0,-3-1 0 15,-9-4 0-15,0 0 0 16,-3 18 0-16,3-18 0 0,-24 13 0 0,3-5 0 0,-3 0 0 15,-3-2 0-15,-6 1 0 0,-1 0 0 16,7-1 0-16,-7 3 0 0,5-2 0 0,2 1 0 16,0-1 0-16,3 1 0 0,0 1 0 15,4 0 0-15,-1 0 0 0,7-2 0 0,0 3 0 0,3-2 0 0,1-1 0 16,6 0 0-16,2 0 0 0,2-7 0 0,0 0 0 16,14 25 0-16,-4-17 0 0,3 0 0 15,2 0 0-15,0-1 0 0,0-1 0 0,-2 3 0 16,1-5 0-16,-4 2 0 0,2 0 0 0,-3 0 0 15,-1 0 0-15,1 0 0 0,-9-6 0 16,14 16 0-16,-11-8 0 0,0 2 0 0,0 0 0 16,-1 2 0-16,0 2 0 0,-2 0 0 15,0 3 0-15,-2 2 0 0,2 3 0 16,-4 5 0-16,1-2 0 0,2 1 0 16,-2 2 0-16,-1 5 0 0,1-4 0 15,1-1 0-15,-1 1 0 0,1 0 0 0,-2-1 0 16,1-2 0-16,0-1 0 0,2-1 0 15,-1-2 0-15,-1-2 0 0,2-2 0 16,-1-2 0-16,1-3 0 0,0-1 0 0,1 0 0 16,-2-1 0-16,2-11 0 0,-1 17 0 0,1-17 0 0,0 13 0 15,0-13 0-15,-2 13 0 16,2-13 0-16,0 11 0 0,0-11 0 0,0 0 0 16,-4 14 0-16,4-14 0 0,-2 9 0 0,2-9 0 15,-3 11 0-15,3-11 0 0,-3 10 0 16,3-10 0-16,-2 11 0 0,2-11 0 15,-4 13 0-15,4-13 0 0,-4 10 0 16,4-10 0-16,-3 12 0 0,3-12 0 16,-4 10 0-16,4-10 0 0,-6 10 0 0,6-10 0 15,-4 11 0-15,4-11 0 0,0 0 0 16,-4 11 0-16,4-11 0 0,-5 7 0 0,5-7 0 16,0 0 0-16,0 0 0 0,-4 9 0 0,4-9 0 15,0 0 0-15,0 0 0 0,0 0 0 16,-4 9 0-16,4-9 0 0,0 0 0 0,0 0 0 15,0 0 0-15,0 0 0 0,0 0 0 0,0 0 0 16,0 0 0-16,0 0 0 0,0 0 0 16,0 0 0-16,18 7 0 0,-18-7 0 0,20-1 0 15,-2-1 0-15,-2 1 0 0,8-2 0 0,4-2 0 0,9 0 0 16,20-3 0-16,5 1 0 0,3 0 0 0,7-3 0 16,1 3 0-16,19-2 0 0,0 2 0 15,-12 4 0-15,1 0 0 0,-1 3 0 0,-1 0 0 16,-3 3 0-16,-1-1 0 0,-6 4 0 0,-1-1 0 15,0 1 0-15,-6 0 0 16,-1 1 0-16,2-3 0 0,-2 1 0 0,-2 0 0 0,-6-3 0 16,-4-2 0-16,12-1 0 0,-7 0 0 0,6-2 0 15,-8 1 0 1,-5-1 0-16,-4 2 0 0,2 0 0 16,-5 1 0-16,-2 0 0 0,-4 0 0 0,1 0 0 0,-3 1 0 15,-3 2-6-15,2 0-6 0,-3 0-29 16,-1 1 12-16,0 0-58 0,-2 2 41 0,-2-1-2 15,-2 2-16-15,0-2-16 0,-1 4 4 16,-5-4 1-16,2 0-24 0,-2 1-27 16,-1 1 1-16,-1 0-8 0,-2-2-49 0,-1 1-56 15,-1 1-54-15,-9-7-118 0,0 0-127 16,-5 19-418-16,5-19 90 0,5 8 115 0,-5-8 56 16,0 0 126-16,0 0-39 0,15-1 124 0,-15 1 19 15</inkml:trace>
  <inkml:trace contextRef="#ctx0" brushRef="#br0" timeOffset="12197.48">25002 6142 511 0,'0'0'223'15,"0"0"-31"-15,-8-6 13 0,8 6-41 0,0 0 2 16,-7-7-5-16,7 7-12 0,0 0-26 0,-7-6 5 0,7 6-21 16,0 0 3-16,-10-5-33 0,10 5-8 0,-8-5 0 15,8 5 21-15,-9-4-11 0,9 4 16 0,0 0-3 16,-14-6-7-16,14 6 17 0,-11-3 0 16,11 3-4-16,-10-4 12 0,10 4-3 0,-11-3 21 15,11 3-23-15,0 0-3 0,-12-2-7 16,12 2-5-16,0 0-6 0,-13-3 11 15,13 3-8-15,0 0-8 0,-10-2 13 0,10 2-28 16,0 0-5-16,0 0-2 0,-15 0 12 16,15 0 5-16,0 0-5 0,0 0 26 15,0 0-18-15,-15 2 35 0,15-2-27 16,0 0 12-16,0 0 8 0,0 0 18 0,0 0 2 16,0 0 11-16,-14 2 23 0,14-2-14 0,0 0-9 15,0 0 13-15,0 0-14 0,0 0-25 16,0 0 36-16,0 0-25 0,0 0-1 15,0 0-31-15,0 0 11 0,43 10-33 0,-28-10-1 16,8 0-27-16,2 0 25 0,9 0-13 16,8-1-13-16,5-1-4 0,2 2-1 0,16 0 8 15,0 0-26-15,-2 3-7 0,-9-3 20 16,8 4-10-16,0 1-5 0,-10-3 30 0,8 2-27 16,-9-1-16-16,8 1 12 0,-9 0-19 15,-5-2 22-15,0 1-35 0,-1 0 12 0,2-2-30 0,-2 0 27 0,-1-1-14 16,-4 2-1-16,-2-2 8 0,-3 0-5 0,-4 2-2 15,-2-1 2-15,-3 0-3 0,0-1 23 16,-5 3-12-16,-4-3-11 0,1 0-12 0,-2 1 5 16,-2 0-26-16,-13-1-18 0,22 2 8 15,-22-2 33-15,19 1-15 0,-19-1-5 0,13 0-1 16,-13 0-7-16,0 0 26 0,14 2-11 16,-14-2 24-16,0 0-6 0,0 0 21 0,11 5-26 15,-11-5 31-15,0 0-31 0,0 0 36 16,0 0-23-16,9 4 20 0,-9-4 1 15,0 0-16-15,0 0 54 16,0 0-67-16,0 0 21 0,0 0-13 0,0 0 18 0,0 0 38 16,0 0-33-16,0 0-26 0,0 0 24 0,13 4 20 15,-13-4-16-15,0 0-4 0,0 0-14 16,0 0 32-16,0 0 2 0,0 0-6 16,0 0 6-16,0 0-25 0,0 0-1 15,0 0 23-15,0 0-5 0,0 0-10 0,0 0 18 16,7-13 21-16,-7 13-14 0,0-12-7 0,0 12 21 15,4-22-21-15,-2 10-11 0,3-3 27 16,-1 0-6-16,1-1 31 0,2-1-39 0,-1-3-7 16,3 1-3-16,-1 0 16 0,1-3-6 15,1 2-10 1,0 0 6-16,1 1 2 0,0 1 2 0,1 0-4 0,1 2-1 16,-2 0-7-16,0 3 2 0,2 1-8 0,-3 1 14 15,1-1-19-15,2 1 3 0,-1 2-2 16,-3 1 9-16,1 1-22 0,2 0 15 0,-3 2 13 15,2 2-3-15,-1-1-18 0,-10 4 8 16,17-3-10-16,-17 3-8 0,18 7-13 0,-11-2 3 16,1 2 21-16,-3 4 7 0,2 3-31 0,0 2 64 15,-1 2-30-15,-3 0-14 16,1 5 9-16,-2 0-34 0,0 4 13 0,-2 0 23 0,-2 0-15 16,0 3 15-16,2-2-16 15,-4 1 9-15,1-4-19 0,-1 0 16 0,4-6 15 0,-4-1-10 0,2-1-18 0,-1-3-11 16,3-2 32-16,0 0-21 0,0-12 23 15,-2 12 0-15,2-12 15 0,0 0-10 0,0 0 6 16,0 0-22-16,0 0 9 0,20-35-21 0,-11 21 15 16,0-4 26-16,2 0-13 15,3-1-2-15,3-4 17 0,2 1 11 0,0-1-23 0,2 2-16 16,2-2 23-16,-3 5-15 0,2-1 13 16,-1 0-23-16,-1 7 23 0,-5 0-21 0,4-1-7 15,-4 2 15-15,1 2-31 0,-3 2 8 0,1 0 10 16,-3 2 5-1,-2 0-48 1,3 4 41-16,-12 1-44 0,17 1 13 0,-17-1 10 0,16 12-10 0,-9-1 13 0,-1 2 17 16,-2 4-4-16,-1 0-14 0,-1 3 19 15,3 2-23-15,-5 0 7 0,0-2 23 0,3 0-10 16,-3 0 26-16,0-2 0 0,0 1-8 16,0-4-5-16,0-3-11 0,0 0-4 15,0-12 7-15,0 19 21 0,0-19-1 0,1 14 1 0,-1-14-13 16,0 0-28-16,0 0 38 0,0 0 2 15,0 0 4-15,0 0-1 0,28-32-8 16,-19 19-19-16,1-4 29 0,2 0 4 0,3-2-11 16,-1 1 10-16,4-2-2 15,-2 3 2-15,2 2-10 0,0 1 13 16,-1 0-2-16,-1 5-19 0,-3 3-7 0,1 0-3 0,-3 7 8 16,-11-1-10-16,23 13 33 0,-14 1-16 15,0 3-20-15,-2 5 16 0,-1 0-19 0,-3 2 44 16,1 0-18-16,-4-4-2 15,2-2-21-15,0 0 0 0,0-5 3 0,-2-1-6 16,1-1 29-16,-1-11-8 0,2 15 10 0,-2-15 26 16,0 0-13-16,0 0-28 0,0 0-5 15,0 0 25-15,26-22-30 0,-19 8 15 0,5-2 10 16,1-2 3-16,-1-1-21 0,7-3 3 16,2-3-5-16,0 2 10 0,14-4 2 15,-1-2-4-15,2 3 14 0,-5 5-19 0,-3 4 32 0,-1 3-30 0,1 2-13 16,-4 4 26-16,-3-1-13 0,-1 5 0 0,-2 0 0 15,-2 4 5-15,-3 4 18 0,-1 2-34 0,-1 4 24 16,-2 3-26-16,0 2 15 0,-4 1 14 16,-1 3 4-16,-1-1-20 0,0 2 23 0,-3 1-11 15,2-3-7-15,-2 1 29 0,0-2-37 16,-2 1 44-16,4-4-16 0,-4-1 29 16,1-1 5-16,1-12-19 0,-2 21 6 0,2-14 21 0,0-7 2 15,2 15 18-15,-2-15-18 16,0 12-8-16,0-12 21 0,0 0-3 15,-2 13-18-15,2-13 29 16,0 0-36-16,0 12-1 0,0-12 8 0,0 0-4 0,0 0 4 16,-1 11-20-16,1-11 0 0,0 0-3 15,0 0-2-15,-10 6-19 0,10-6 32 0,0 0-36 16,-12 3-16-16,12-3 23 0,0 0 8 16,0 0 16-16,-15 1-19 0,15-1-7 0,0 0 10 15,0 0 3-15,-11 3 43 0,11-3-15 16,0 0 74-16,0 0-128 0,0 0 0 0,0 0 0 15,0 0 0-15,0 0 0 0,0 0 0 0,0 0 0 16,0 0 0-16,0 0 0 0,0 0 0 16,0 0 0-16,0 0 0 0,0 0 0 15,19 18 0-15,-19-18 0 0,0 0 0 16,12 5 0-16,-12-5 0 0,0 0 0 16,11 5 0-16,-11-5 0 0,0 0 0 0,10 4 0 15,-10-4 0-15,0 0 0 0,11 4 0 0,-11-4 0 16,0 0 0-16,15 3 0 0,-15-3 0 15,15 2 0-15,-15-2 0 0,22 2 0 0,-7-1 0 16,2-1 0-16,6 2 0 0,0-2 0 16,3 1 0-16,6-1 0 0,1 0 0 0,1 0 0 15,7-1 0-15,1-1 0 0,-1 1 0 0,0 1 0 16,3 0 0-16,-3 0 0 0,-4 0 0 16,3-1 0-16,0 1 0 0,-3-1 0 15,-1 1 0-15,-1 0 0 0,0 0 0 0,3-2 0 0,2 2 0 0,-5 0 0 16,6 0 0-16,2 0 0 0,-8 0 0 0,0 0 0 15,-2 0 0-15,1 2 0 0,-2-1 0 0,-2 0 0 16,-5-1 0-16,1 1 0 0,-4-1 0 16,0 0 0-16,-1 2 0 0,-3-2 0 0,-2 0 0 15,-1 1 0-15,-2-1 0 0,-13 0 0 16,20 0 0-16,-20 0 0 0,18 1 0 16,-18-1 0-16,17 0 0 0,-17 0 0 0,13 2 0 0,-13-2 0 15,0 0-24-15,15 1 14 0,-15-1-38 16,0 0 19-16,10 7 12 15,-10-7-22-15,3 14 29 16,-4-1 0-16,-1 0-16 0,1 6 3 0,-2 1 26 0,0 4-3 16,0 0-6-16,1 2 6 0,-4-1-15 0,2-1-21 15,0 2 36-15,1-1 21 0,-2 0-24 0,3-1-2 16,-1 1-10-16,0-1 20 0,0-3-13 16,2 0 21-16,-3-1 18 0,2 0-47 0,1-3 6 15,-1 1 20-15,1-3-25 0,1-2 12 16,-1 1 1-16,1-2-11 0,0 1-2 15,0-2 2-15,0-11-46 0,2 24-2 0,0-13-39 16,1-1-31-16,1 1-25 0,-4-11-33 16,2 18-42-16,0-9 6 0,-2-9-34 15,1 15-2-15,-1-15-6 0,3 14 33 16,-3-14-15-16,2 15 32 0,-2-15 27 16,2 14 9-16,-2-14 4 0,8 12 6 0,-4-4-14 15,3-2-45-15,-7-6-67 0,14 5-635 0,-4-2 259 0,1 2 15 16,2-2 98-16,7 0 58 15,0-2 87-15</inkml:trace>
  <inkml:trace contextRef="#ctx0" brushRef="#br0" timeOffset="12626">30336 6922 673 0,'0'0'302'0,"0"0"-23"16,13-1-34-16,-13 1-40 15,0 0-36-15,0 0 13 0,0 0-23 0,0 0 15 16,0 0-8-16,0 0 8 0,0 0-18 15,-54-1 23 1,30 2-10-16,0 0-2 0,-7 2-21 0,-3-1 17 0,0 1-14 0,-5 0 2 16,-5 0-10-16,0-1-26 0,-1 1 28 15,0 0-28-15,0 0-10 0,-16 2 3 16,11-3-59-16,7 3 22 0,0-3-9 0,0 2 20 16,0-1-47-16,0-1 19 0,1-1-59 15,7-1 10-15,1 2-18 0,0-4 11 0,1-1-55 16,4 0-19-16,0-2-14 0,4-1-12 0,1-1-11 15,1 0-61-15,5 0-136 0,5 4-92 16,-1-5-332-16,4 2 30 0,4 1 54 0,6 5 84 16,0 0 46-16,0 0 103 15</inkml:trace>
  <inkml:trace contextRef="#ctx0" brushRef="#br0" timeOffset="13426.1">30096 7346 842 0,'0'0'317'0,"0"0"-12"0,13 3-57 0,-13-3-13 16,0 0-35-16,0 0-18 0,0 0-11 16,0 0 6-16,0 0-3 0,0 0-3 0,-41 5-17 15,22-2 7-15,-2-3 19 0,-3 2-19 16,-4 0-26-16,-2-1 9 0,-1 1-32 0,-1 0 1 16,-2-4 12-16,-2 2-17 0,-6-2-18 15,-2-2-3-15,2 0-29 0,-16 0 29 0,0-4-25 0,10 5 7 0,5-2-31 16,2 0 6-16,2 3-24 0,4-1-7 15,3 0-10-15,3 0-8 0,4 3-8 0,3-1-8 16,1 1-7-16,5-2-18 0,-1 1 10 0,4 0 13 16,13 1-59-16,-16-2-23 0,16 2-81 15,0 0-91-15,0 0-68 0,0 0 55 0,0 0-467 16,0 0 163-16,0 0-33 0,0 0 53 16,55 7 73-16,-39-7 42 0</inkml:trace>
  <inkml:trace contextRef="#ctx0" brushRef="#br0" timeOffset="14617.86">29601 7407 673 0,'0'0'235'0,"0"0"3"0,6 11 16 16,-6-11-9-16,0 0-9 0,0 0-11 15,0 15 13-15,0-15-15 0,0 0 30 0,-6 16-53 16,6-16 10-16,-2 16-8 15,-1-6-20-15,1 1 10 0,1 2-34 16,-2 3-22-16,0 0 10 0,2 1-23 0,-2 2 28 0,0 0-31 16,0 4 1-16,3-1-9 15,0 5 1-15,-1 1-19 0,0 0-17 16,-1 5-10-16,1 2 2 0,-2 0-18 0,1 1 18 16,1 1-25-16,-2 1-3 0,-1 0-13 15,2 2 26-15,-2 11-21 0,0-9 23 0,0-3-38 16,2-2 21-16,1 1-22 0,0-2 9 15,-2-1-5-15,0-2-16 0,0 1 28 0,4-6-20 16,-2 0 25-16,1-3-38 0,0-4 5 16,0-2-2-16,0-1-1 0,0-1-9 15,0-4 19-15,0-1-14 0,0-2-1 0,0-10-22 0,1 19 12 16,-1-19-20-16,0 14-24 0,0-14 14 0,0 12 43 16,0-12-51-16,0 0-6 15,2 13 24-15,-2-13 2 0,0 0 16 0,0 0-18 0,0 13 17 0,0-13-9 16,0 0 30-16,0 0-5 0,0 0-21 0,0 0-9 15,0 13-14-15,0-13 3 0,0 0 3 0,0 0-13 16,0 0 20-16,-6 11 33 0,6-11-17 16,0 0-3-16,0 0-10 0,-12 3-8 0,12-3 8 15,0 0 10-15,-16 0 8 0,16 0-23 0,0 0 61 16,-25-3-54-16,15 1 42 0,-3 0-34 16,0 1 12-16,-4 0-9 0,0-3 18 0,-2 3-11 15,-2 0-2-15,0 0 23 16,-1-1-8-16,-1 2-8 0,2 0 16 15,-3-2-21-15,0 2 1 16,2 0-1-16,-3 0 13 0,1 0-8 0,-1-1 1 0,-1 1-3 16,3-1 15-16,-2 1 5 0,1-1-15 0,-1 1 18 15,0-2-5-15,-1 1-8 0,0-2 11 0,-2 2-9 16,0 1 14-16,0-4-11 0,-1 2 54 16,4-1-67-16,0 1 9 0,-4-2-4 0,3 1 13 15,0-1-7-15,-1 0 13 0,0-1 20 16,0 0-21-16,1 0 11 0,-1 0-6 0,-1 1-30 15,1-3 13-15,1 2-3 0,-1-1 10 0,2 1-4 16,-2 0 47 0,6-1-58-16,-3 1 26 0,0 1-13 15,3-1-11-15,2 3 6 0,-2-4 7 0,0 3 3 16,2 0-18-16,0 0 36 0,-3 1-43 16,5-1 7-16,-4 2-11 0,2-1 14 0,0 0 12 15,-1 0-12-15,-1 2 22 0,3-2-30 0,-2 0 46 16,0 0-38-16,-1 0-1 0,1 1-9 15,1-2 2-15,-2 1 17 0,2 1-9 0,0-2-3 16,0 2 10-16,-1-2-10 0,3 2 8 16,1 1-6-16,1-1-2 0,-2 0 21 0,2 1-3 15,-1 0-18-15,3 0 33 0,13 0-36 16,-25 0 14-16,12 1-1 0,-1-2-10 16,1 1 15-16,13 0-10 0,-27 0 13 0,16 0-15 0,-3 0 2 0,1-1 3 15,-1-2-11-15,1 3 19 0,1 0-11 0,-1-1 2 16,0-1 3-16,-1 1-7 0,1 0 15 0,0-1-21 15,-1 0 27-15,-1 1-19 0,2 0 15 16,-3 0 24-16,1 1-43 0,-3-2 8 0,3 1 1 16,-2 0-18-16,2 0 24 0,-3 1-1 15,-2-2-24-15,2 2 21 0,-1 0 3 16,0-2 6-16,0 2 3 0,2-1-8 0,-2 2 30 16,1-1-46-16,-2 0 6 0,-2 2-4 0,6 0 16 15,-4-1 3-15,2 0 2 16,-2 2 0-16,0-1-21 15,1 1 16-15,0 0 18 0,2 1-13 0,0-1 5 0,3 0-23 16,-3-2 18-16,3 2 0 0,1 1 3 0,1-2-18 16,-1 0 4-16,13-2-9 0,-21 4 5 15,12-3-1-15,9-1 1 0,-16 5 10 16,16-5-18-16,-13 2-5 0,13-2-5 0,-9 1 25 16,9-1-12-16,0 0 14 0,-14 4-19 0,14-4 17 15,0 0-25-15,0 0-57 0,-13 1-25 16,13-1-54-16,0 0-71 0,0 0-136 0,0 0-177 15,0 0-369-15,0 0 80 0,0 0 154 16,47 0-14-16,-29-2 68 16,-2 1 40-16,9-2 74 0</inkml:trace>
  <inkml:trace contextRef="#ctx0" brushRef="#br0" timeOffset="16014.83">31821 6249 534 0,'-2'-11'169'0,"2"11"21"0,0 0-3 16,0 0 17-16,0 0-22 0,0 0-8 15,0 0 21-15,0 0 25 0,0 0 8 0,0 0-13 16,0 0 2-16,0 0-12 0,0 0 31 16,0 0-29-16,0 0 34 0,-10 29-32 15,7-18 1-15,2 3-18 0,-2 1-10 0,2 3-3 16,-3 0-18-16,2 1 21 0,1 0-33 0,-2 0-24 16,1 2-12-16,1 0-8 0,1 4-3 15,-1 1-15-15,-1-2 8 0,2 2-44 16,0 1-6-1,2 0-16-15,-2 2-40 0,0-3-26 0,1 1-30 0,0-2-43 0,1-1-54 16,-1-6-115-16,1-2-102 0,3 0-70 16,-3-4-360-16,0-3 76 0,-2-9 82 0,8 14 39 15,-8-14 31-15,11 4 109 0</inkml:trace>
  <inkml:trace contextRef="#ctx0" brushRef="#br0" timeOffset="16301.29">32141 6567 1284 0,'0'0'395'0,"0"0"-40"0,0 0-9 15,0 0-23-15,0 0-29 0,0 0 23 16,-22 24-35-16,5-19-8 0,0 2-46 0,-9 1-24 15,0-1 37-15,-3 0-77 0,-5 0 12 16,-1-1-27-16,0-2-3 0,3-1-34 16,0 1 6-16,1-3-36 0,0 1-36 0,0-2-46 0,4 0-36 15,0 0-71-15,2-2-62 0,-4 2-82 16,4-1-197-16,-1-5-361 0,7 4 44 16,-1-3 66-16,6 3 80 0,1-4 35 0,3 4 75 0,2-1-19 0</inkml:trace>
  <inkml:trace contextRef="#ctx0" brushRef="#br0" timeOffset="17281.43">30957 8154 1597 0,'0'0'514'16,"0"0"-38"-16,0 0 3 0,0 0-46 16,0 0 38-16,0 0-52 0,0 0 27 0,0 0-52 15,0 0-20-15,0 0-54 0,0 0 7 0,0 0-17 16,48 10-3-16,-31-9-66 0,5-1-3 16,2 0-5-16,0 2-49 0,6 0 0 0,-3 3 6 15,8-5-136-15,5 4-54 0,1 1 0 0,3 1 0 16,11 0 0-16,-7-1 0 0,-8 2 0 15,0-1 0-15,-1 0 0 0,-4 0 0 16,-7-1 0-16,-2 0 0 0,-6-2-218 0,-1 1-123 16,-4-3-124-16,-3-6-91 0,-12 5-537 15,14 0 146-15,-14 0 125 0,13-3 42 0,-13 3 60 0,10-5 101 0,-10 5 51 16,7-10-13-16,-3 1 194 0</inkml:trace>
  <inkml:trace contextRef="#ctx0" brushRef="#br0" timeOffset="18208.89">31288 7202 1287 0,'0'0'425'0,"0"0"25"15,0 0-84-15,-3 10-20 0,3-10-11 16,0 0-35-16,1 14-1 0,-1-14-15 0,0 15 11 16,0-15-26-16,0 25 10 0,0-8-26 15,0 4-20-15,0 2 20 0,2 3-48 0,0 4 33 16,0 4-5-16,1 0-3 0,1-3-12 0,0-3-6 16,0-3-9-16,0-2 30 0,-1-6 23 15,0 0-67-15,0-3-41 0,0-6 4 0,-3-8-152 16,10 6 0-16,-10-6 0 15,0 0 0-15,28-19 0 0,-14 4 0 0,-1-3 0 0,2-6 0 0,0-4 0 0,0-2 0 16,5-4 0-16,-3 2 0 0,-1 4 0 0,-1 2 0 16,1 1 0-16,0 2 0 0,-1 6 0 15,-1-1 0-15,-1 2 0 0,-1 5 0 0,0 0-85 16,-4 2-243-16,0 6-107 0,-8 3-43 0,12-6-641 16,-12 6 131-16,0 0 92 15,18 6 128-15,-18-6 64 0,10 13 90 0,-6-6 35 16,2 2 37-16,-2 0 12 0</inkml:trace>
  <inkml:trace contextRef="#ctx0" brushRef="#br0" timeOffset="18587.71">31936 7682 1075 0,'0'0'317'0,"0"0"-28"15,0 0-12-15,0 0-29 0,0 0 34 16,-26-14-47-16,11 13-23 0,-3 1 11 16,2 0 2-16,-3 3 31 15,-1 1-35-15,1 0 27 0,-2 4 0 0,3 1-2 16,-1 3-8-16,4 0-3 0,1 1 1 0,1 0-1 15,2 2-9-15,2-1 3 0,4-2-5 0,-1 0 3 16,5-1-40-16,1 0-15 0,0-11-21 16,7 19 13-16,0-11-41 0,1-1-19 15,6-1-22-15,2-2-28 0,4-3 5 0,0 0-21 0,4-1-73 16,4-1-1-16,-1-3-62 0,-5 3-6 16,0-2-63-16,-1 0-38 0,0 0-69 0,-4 1-76 15,-3 2-221-15,0-2-412 0,0 1 128 16,-14 1 59-16,22 0 143 15,-8 1 3-15,-14-1 49 0,22 3 104 0,-22-3 8 16</inkml:trace>
  <inkml:trace contextRef="#ctx0" brushRef="#br0" timeOffset="21050.14">28424 5996 944 0,'0'0'287'0,"0"0"-11"15,0 0-51-15,0 0-2 0,0 0-21 16,0 0-30-16,0 0-11 0,0 0-10 0,0 0-10 16,0 0-21-16,0 0 8 0,0 0-2 0,0 0 17 15,0 0 8-15,0 0-20 0,0 0 12 16,0 0 13-16,0 0 8 15,0 0 33-15,0 0-8 0,0 0 21 16,21-20-49-16,-21 20 26 0,0 0-41 0,0 0-2 16,0 0-37-16,15 16 1 0,-15-16-11 0,11 12 8 15,-2-3 0-15,-4 0-21 0,6 2 19 16,-1-1-6-16,0 1-5 0,1 1 0 0,-1-1-2 16,6 4-8-16,-1-1 7 0,-1 1-22 0,4-1-13 15,-3 0 17-15,6-1-9 0,-4 0-3 16,3 0-6-16,1 1-12 0,-4-1-7 0,3-2 17 15,-3 1-5-15,-2-4-13 0,-2 2-5 16,-1-3-23-16,0 1 29 0,-2-2-16 16,-2 1-16-16,-1-3 3 0,-7-4-7 15,10 14 4-15,-7-7-25 0,-3-7 16 16,-4 16-6-16,-2-7 26 0,-4 0-29 0,-2 2 3 16,-3 1-7-16,-3 0 45 0,-1 1-37 0,-3-1-9 15,2 1-2-15,-5 2-10 16,1-1-16-16,0 1 21 0,-2 0-26 0,3 1-7 15,1 0-41-15,2-3 4 0,1 2-7 0,-4 0 0 16,2-2-53-16,0 4 32 0,2-3-50 16,2-2 14-16,1 0-7 0,1-3 11 0,2 2-39 15,1-3 7-15,2-2-50 0,1 1-88 16,-1-1-61-16,10-6-415 0,-10 2 57 0,10-2 86 16,0 0 47-16,0 0 71 0,0 0 62 0</inkml:trace>
  <inkml:trace contextRef="#ctx0" brushRef="#br0" timeOffset="21748.24">28772 5385 1169 0,'0'0'379'0,"0"0"-13"0,0 0-64 15,0 0-25-15,0 0-55 0,0 0-4 0,0 0-29 0,0 0 3 16,0 0 18-16,0 0-23 0,0 0-21 0,0 0 19 15,-27 18 2-15,20-10 35 0,0-2-27 16,-1 3 28-16,2 0-24 0,0 1-2 0,0 2-7 16,0 1-16-16,1 1 28 0,3 1-41 0,-1 1-2 15,3-2-21-15,2 4 29 0,1-2-22 16,0 0-17-16,2 0 0 0,1-1-2 0,1 0-31 16,3-2 17-16,0-2-38 0,0-3 21 15,4-2-62-15,-1 1-7 0,2-5-18 0,-2-1-85 16,-13-1-79-16,30-8-72 15,-19-1-87-15,0-2-194 16,-1-7-538-16,2-2 123 0,0-6 97 0,0-2 85 0,-1 1 81 16,-3 0 52-16,1-2 61 0,-5 2 72 0</inkml:trace>
  <inkml:trace contextRef="#ctx0" brushRef="#br0" timeOffset="21914.77">28759 5156 1489 0,'0'0'499'0,"0"0"-51"0,0 0-36 16,0 0-58-16,0 0-68 0,11-21-40 16,-11 21-49-16,11-13-33 0,-5 4-80 15,0 0-17-15,-2 2-70 0,3 0-48 16,-1-1-90-16,-6 8-114 0,11-12-94 0,-5 5-362 16,-6 7 50-16,8-3 6 0,-8 3 36 0,0 0 89 15</inkml:trace>
  <inkml:trace contextRef="#ctx0" brushRef="#br0" timeOffset="22477.93">28975 5620 1397 0,'12'3'456'0,"-12"-3"-80"0,0 0 13 15,8 5-79-15,-8-5-29 0,0 0-32 16,8 12-19-16,-8-12-25 15,1 12-18-15,-1-12 25 16,2 20-43-16,-2-7 36 0,-2-1-29 0,1 4-9 0,0 2 4 16,-1-2-4-16,0 3-14 0,-1-1 14 0,2 0-25 15,-2 0-16-15,1-2-36 0,0 0 7 16,-1-3 18-16,1 0-43 0,1 0 23 0,-2-2-8 16,1-1-26-16,2-10 16 0,-2 16 0 0,2-16-13 15,-2 13 18-15,2-13 2 16,0 11 24-16,0-11-1 0,0 0-27 0,6 10 25 15,-6-10-31-15,0 0-3 0,13 8-1 16,-13-8-6-16,15 1-13 0,-15-1 13 0,17 2 0 16,-4 0 2-16,-13-2-38 0,22 1-22 15,-7-1 11-15,-15 0-68 0,26 0-5 16,-11 1-23-16,0-1-6 0,-1 0-25 0,2 1-41 16,-2 0-18-16,3 1-46 0,-3 0-13 0,2-1-38 15,-4 1-28-15,-12-2-88 0,24 2-76 16,-14 2-517-16,0 1 158 0,-10-5 47 0,11 7 81 15,-11-7 75-15,9 9 59 0,-9-9 94 16,8 9-10-16</inkml:trace>
  <inkml:trace contextRef="#ctx0" brushRef="#br0" timeOffset="25810.69">23897 6914 1366 0,'0'0'489'0,"0"0"-54"16,0 0-17-16,0 0-40 0,0 0-6 15,0 0-73-15,4 25 13 16,-4-25-58-16,-1 19 20 0,-2-7-26 15,-1 4 11-15,-1 1 27 0,-1 5-55 0,-2 3-6 16,1 0-13-16,-1 3 8 0,-2 3-40 0,3-2-63 16,-2 1 27-16,1 1-39 0,-1-2 15 15,2-4-71-15,2-1-32 0,-3-1-83 0,2-3-72 16,1-4-98-16,1-3-130 0,0 3-136 0,4-11-514 16,0-5 138-16,0 0 28 0,0 0 152 15,0 0 9-15,0 0 85 0,21-34 54 0</inkml:trace>
  <inkml:trace contextRef="#ctx0" brushRef="#br0" timeOffset="26214.7">23799 7033 1896 0,'9'-2'602'0,"2"-1"-60"16,2 0-37-16,0 0-27 0,2 1-37 15,1-1-57-15,3 0-29 0,1-1-37 0,0-2-55 16,1 2-19-16,5-1-35 0,-8 2-4 0,2 0-49 15,-4-1 8-15,-1 2-36 16,-4-2-41-16,0 3-36 0,-11 1 21 0,0 0-8 16,13 7 0-16,-13-7-13 0,0 0 3 0,0 0-39 0,-24 29 39 15,12-19-36-15,-7 2 28 0,4 1-31 16,-4-2 24-16,2 3-1 0,0-3-7 0,2 3 23 0,-1-4 10 0,5 1 5 16,-3-3 0-16,4 3 15 0,1-4 37 15,0 1-19-15,3-1-63 0,0-1-39 0,6-6 0 16,-4 14 0-16,4-14 0 0,0 0 0 15,10 18 0-15,-1-14 0 0,2 3 0 16,3 0 0-16,8 2 0 0,2-1 0 0,0-1 0 16,2 1 0-16,1-1 0 0,-2 1 0 15,1 2 0-15,-2-1 0 0,-3-1 0 0,-3-2 0 16,-1 3 0-16,-3-5 0 0,-1 1-157 0,-2-2-170 16,1 3-57-16,-12-6-146 15,19 0-420-15,-19 0-99 0,24-7 112 16,-9 1 110-16,1 1 62 0,6-4 150 0,0 1-7 15,5-1 62-15</inkml:trace>
  <inkml:trace contextRef="#ctx0" brushRef="#br0" timeOffset="27261.34">26517 5079 867 0,'9'-4'287'16,"-9"4"-6"-16,0 0-7 0,0 0-30 0,7-7-14 15,-7 7-36-15,0 0 4 0,0 0 11 16,0 0-35-16,0 0 6 0,0 0-1 0,0 0-15 16,0 0-16-16,11-5 13 0,-11 5-38 15,0 0 15-15,0 0-15 0,0 0 10 0,0 0-25 16,0 0 12-16,0 0 16 0,0 0-23 0,0 0 15 15,0 0 7-15,0 0-12 16,0 0 13-16,0 0-1 0,0 0 4 0,0 0-22 16,0 0-14-16,0 0-11 0,0 0-10 15,0 0 0 1,3 24 10-16,-3-24 10 0,-3 20-15 0,3-7 34 0,-4 3-42 0,2 0 11 16,-3-1 4-16,0 3-27 0,1 0-6 15,-1-1 13-15,1 0-25 0,0-1-8 0,-1 1-18 16,-2-2 13-16,3-4 2 0,1 0-2 15,1-2-20-15,-2 1 9 0,4-10 8 16,-4 15 49-16,1-9 5 0,3-6 13 0,0 0-5 16,-2 15 12-16,2-15 32 0,0 0-14 0,0 0-43 15,7 13-8-15,-7-13 6 0,13 3-80 16,-13-3 0-16,18 3 0 0,-5-2 0 0,3 1 0 16,0 0 0-16,2-2 0 15,3 1 0-15,2 0 0 0,0 2 0 16,6-1 0-16,1 2 0 0,1-1 0 0,0 3 0 15,-1-1 0-15,3 2-134 0,-6 0-91 0,-2 0-41 16,0 2-39-16,-5 0-94 0,-6-2-156 16,3 3-480-16,-3 2 70 0,1 2 128 0,1 3 82 15,0-1 113-15,2 4 20 0,0 0 66 16,-2-2 19-16</inkml:trace>
  <inkml:trace contextRef="#ctx0" brushRef="#br0" timeOffset="28323.87">28883 7304 890 0,'9'-5'374'0,"-9"5"-39"16,0 0-25-16,8-5-10 15,-8 5-29-15,7-6-20 0,-7 6-29 0,0 0-32 0,4-9-32 16,-4 9 14-16,0 0-11 0,0 0-33 16,-13-12 8-16,2 10-31 0,11 2 7 15,-33 2 6-15,11 1 23 0,-4 3 0 0,-3 1-29 16,-3 0 9-16,8 2 2 0,-5 3 7 0,1 2 21 16,1 1-28-16,3 2 20 15,3 2 13-15,4-1-12 0,5 1 15 16,4 1-24-16,3 0 14 0,2 1-9 0,1-2-22 15,4 1-3-15,1-2 1 0,5 2 6 0,2-2-35 16,1-2 21-16,4 0-44 0,0-2 8 0,1-1 10 16,5-2-34-16,-2-3-38 15,3 2-28-15,-4-6-20 0,2 2-31 0,-3-3-92 16,0 1-75-16,-3-4-91 0,0-5-175 0,-1 1-481 16,1-3 49-16,-1 1 168 0,0-2 24 15,2 2 69-15,1-2 87 0,-1 0 17 0,-2 0 111 16</inkml:trace>
  <inkml:trace contextRef="#ctx0" brushRef="#br0" timeOffset="71943.31">25223 6440 824 0,'0'0'320'0,"7"-6"-18"0,-7 6 18 0,0 0-11 15,0 0-19-15,12-6 4 0,-12 6-23 16,0 0-4-16,0 0 6 0,15 1-52 0,-15-1-24 15,0 0 2-15,7 13 6 0,-7-13 25 16,4 15-48-16,1-4 0 0,-5 0 0 0,2 3 2 16,-1 3-33-16,2 0 5 0,0 1-18 15,1 2-23-15,-1 3-30 0,-1 1-8 16,2 2-39-16,-1-1-38 0,1 2-100 16,-3-1-63-16,-1-1-127 0,2-5-163 0,0-2-376 0,2-2 5 0,-3-5 48 0,4-1 123 15,-5-10 34-15,17 6 99 0,-17-6 62 0</inkml:trace>
  <inkml:trace contextRef="#ctx0" brushRef="#br0" timeOffset="72140.96">25446 6626 1100 0,'0'0'487'0,"10"-3"4"15,-10 3-41-15,0 0-89 16,0 0-2-16,0 0-50 0,0 0-24 0,0 0-29 16,0 0-26-16,0 0-38 0,-30 23-15 0,9-17-6 15,1-4-40-15,-1 3-34 16,-2-2-15-1,2 0-39-15,-2 0-17 0,-1 0-34 0,1-1-33 0,0 2-46 0,1-2-28 0,1 4-41 16,2 0-67-16,2-1-56 16,-2 2-79-16,7 0-49 0,-5 3-335 0,8-1-1 15,0 2 119-15,4 0 30 0,5 0 66 16</inkml:trace>
  <inkml:trace contextRef="#ctx0" brushRef="#br0" timeOffset="72657.41">25050 7857 1279 0,'0'0'446'0,"0"0"20"0,0 0-41 0,0 0 2 16,0 0-56-16,0 0 3 0,0 0-26 0,0 0-15 16,0 0-13-16,0 0-16 0,0 0-7 0,47-4-20 15,-47 4-57-15,19-2 5 16,-8 1 0-16,-11 1-7 0,27-1-62 0,-13 1 8 16,4-2-18-16,-1 2-18 0,4 0 2 0,-1-1-35 15,0 1-8-15,2 0 3 16,1 0-39-1,-3 0 13-15,2 0-41 0,-1-1 10 0,-6-1-38 0,2 2-54 0,-4-1-36 0,0 1-63 16,-13 0-22-16,22-2-63 0,-12 1-18 16,-10 1-115-16,13-7-92 0,-13 7-541 15,9-11 72-15,-2 5 100 0,-1-1 79 0,1 0 90 16,-3-2 75-16,6 0 42 0,-4-3 42 16</inkml:trace>
  <inkml:trace contextRef="#ctx0" brushRef="#br0" timeOffset="72927.86">25626 7181 1131 0,'2'10'397'0,"-2"2"-19"0,2 2-19 0,-2 5 17 15,-2 1-59-15,1 2-35 0,0 3-8 16,-1-1-46-16,1 0-8 0,-1 1-18 0,-2-1-23 16,4-4-20-16,0-1-36 0,-4-1-21 15,4-5-63-15,-3 0-93 0,3-3-54 16,0-10-68-16,-5 11-121 0,5-11-95 16,0 0-381-16,0 0 10 0,0 0 134 0,0 0 17 0,2-38 103 0</inkml:trace>
  <inkml:trace contextRef="#ctx0" brushRef="#br0" timeOffset="73276.17">25561 7145 1338 0,'0'0'489'16,"8"-6"-13"-16,-8 6-5 0,17-4-38 0,-7 2-57 15,-10 2-33-15,23-5-36 0,-12 3-43 0,3 1-18 16,1 0-26-16,-1-1 13 16,1 1-39-16,0 0-25 0,-2 1-31 0,-13 0-23 15,22 1-21-15,-13 2 28 16,-9-3-38-16,10 11-15 15,-10-11-20-15,3 14 5 0,-3-14-6 0,-13 18 8 0,6-7-12 0,-5 0 12 16,-1 1-30-16,1-2 5 0,-3 4 22 16,0-3-37-16,1 0 30 0,-1 3 25 15,-1-4 4-15,5 2-9 0,-1-2 26 0,3-1 18 16,0-2 21-16,3 2 28 0,0-2 10 0,2 1-54 16,4-8 23-16,0 13-41 0,0-13-7 15,10 15-6-15,-4-8 16 0,3 0-66 0,5 0-34 16,2 0 0-16,2-2 0 0,2 0 0 15,4 2 0-15,-3-3 0 0,-1 0-64 0,2 0-64 16,-1-2-82-16,-2 2-49 0,-4-4-94 16,0 0-197-16,3 0-641 15,-5 0 224-15,5 0 79 0,-1 1 86 0,4-1 68 16,0 3 148-16,8-2 2 0,-2 5 108 0</inkml:trace>
  <inkml:trace contextRef="#ctx0" brushRef="#br0" timeOffset="74761.1">25421 6875 345 0,'-4'-8'192'0,"4"8"15"0,0 0 3 0,0 0 3 0,-5-8 9 16,5 8-17-16,0 0 5 0,0 0-18 15,0 0-5-15,0 0-16 0,0 0 29 16,-6-7-23-16,6 7-3 0,0 0-10 0,0 0 17 16,0 0-7-16,0 0-15 0,0 0 30 15,0 0-14-15,0 0-12 0,-9 24 17 16,7-14-6-1,1 4 5-15,-3 2-15 0,3 2-29 0,-3 2 6 0,4 0 0 0,-4-1 18 16,3 2-11-16,-1-2 18 0,0-1-12 16,0-1-48-16,2-3-12 0,-2-1 13 0,0-1 11 15,0-3-39-15,2-9 3 0,-1 13 21 16,1-13-24-16,0 0 13 0,0 0-8 0,0 0 6 16,0 0-31-16,30-21-16 0,-17 6 24 0,3-3-6 15,-3 0-4-15,7-3-29 0,-2 0-33 16,3-1-52-16,5 2-22 0,-2 0-36 0,-3 2-41 15,4 3-49-15,-5 2-133 0,-4 8-233 16,4-2-406-16,-2 2 83 16,2 1 103-16,1 3 31 0,-2 0 97 15,2 2 56-15,4-1 55 0</inkml:trace>
  <inkml:trace contextRef="#ctx0" brushRef="#br0" timeOffset="75902.86">28258 6528 1098 0,'0'0'327'0,"0"0"-27"0,0 0-14 0,0 0-40 16,0 0-5-16,0 0-24 0,0 0-17 0,-8 34 5 16,4-25-8-16,2 3-21 0,-2-1 16 15,1 3 0-15,2 1 11 0,-2 0-17 0,0 4-34 16,2 1 34-16,-1 0-55 0,2 3-3 15,0-1-13-15,0 3 51 0,2-3-91 16,-2-1-37-16,1 0-25 0,2-1-46 0,-2-4-54 16,2-2-146-16,0-2-195 0,1-3-457 15,-4-9 155-15,13 8 34 0,-13-8 74 0,17 0 87 16,-17 0 43-16,23-9 24 0</inkml:trace>
  <inkml:trace contextRef="#ctx0" brushRef="#br0" timeOffset="76077.56">28373 6751 1082 0,'4'-9'405'0,"-4"9"-39"15,0 0-28-15,0 0-52 0,0 0-7 0,-12-4-36 16,12 4 19-16,-22 3-78 0,22-3 18 16,-29 1-25-16,9 0 2 0,-3 1-59 15,1-4-10-15,-3 4-25 0,3-2-6 0,-5 0-18 16,2 1-35-16,-5 1-13 0,4-4-46 16,-2 1-62-16,4-1-77 0,-4 0-63 0,1-1-88 15,4 1-50-15,0 0-349 16,5-3 61-16,-2 3 121 15,5-3-7-15,1-1 47 0</inkml:trace>
  <inkml:trace contextRef="#ctx0" brushRef="#br0" timeOffset="76791.14">26277 6434 975 0,'0'0'361'0,"-5"9"-8"15,5-9 10-15,-4 13-53 0,4-13 43 0,-2 14-40 16,2-14-14-16,-2 16-33 0,2-9-43 15,0-7 2-15,-3 20 6 0,1-7-50 0,0-1-27 16,2 0-11-16,-3 0-2 16,1 1-67-16,-2 1-46 15,1 0-89-15,1 3-49 0,-2-3-115 0,-1 1-146 0,1-3-47 16,2 0-370-16,0 0 87 0,2-1 50 0,0-11 55 16,4 18 76-16,1-11 55 0</inkml:trace>
  <inkml:trace contextRef="#ctx0" brushRef="#br0" timeOffset="77218.89">26628 6510 1264 0,'0'0'410'0,"0"0"-3"0,0 0-6 16,0 0-22-16,-2 33-31 0,2-33 11 0,-6 24 9 16,4-11-20-16,2 3-7 0,-2 1 7 0,2 2-36 15,0-1-15-15,2 3-15 16,0 4-8-16,4-1 0 0,-2 1-11 0,2 0-20 16,1 0 6-16,2-2-50 0,0 0 21 0,0-2-48 15,-2-2 22 1,4-3-25-16,-2-2-99 15,2-3-70-15,1-3 0 0,-1-4 0 0,2-3 0 0,-13-1 0 0,29-10 0 16,-8-1 0-16,3-6 0 0,-1-2 0 16,-3 1 0-16,4-3 0 0,6-11 0 0,-1 2 0 15,2 2 0-15,-6 1 0 0,-5 8 0 16,3-3 0-16,4 1 0 0,-5 2 0 0,0 3 0 16,-1 1 0-16,-3 1 0 0,-1 3-152 0,-3 3-262 15,-2-1-149-15,-2 4-553 0,-2 3 112 16,1-2 67-16,-9 4 121 0,18 2 20 0,-18-2 128 15,0 0 56-15,17 7 77 0,-10-1 41 0</inkml:trace>
  <inkml:trace contextRef="#ctx0" brushRef="#br0" timeOffset="77942.75">27206 6883 811 0,'0'0'269'0,"16"1"-21"0,-16-1-25 0,0 0 22 16,0 0-19-16,0 0 17 0,0 0-26 16,0 0 21-16,0 0 13 0,0 0-8 0,0 0 36 15,0 0-25-15,0 0 12 0,0 0 3 0,0 0-11 16,0 0-4-16,5 16-19 15,-5-16-32-15,0 14-1 0,0-14 18 0,-2 19-15 16,0-8-21-16,1 1-13 0,-1 2-14 16,-2-1-12-16,2 2 37 15,-2-3-44-15,0 2 1 0,-2-2-55 0,4 1-17 0,0-3 12 16,-1-1 21-16,-1 0-8 0,4-9-13 0,-5 16-15 16,5-16 26-16,-4 10 38 0,4-10 23 15,0 11 49-15,0-11-118 0,0 0-82 0,0 0 0 16,11 12 0-16,-11-12 0 0,15 2 0 15,0 1 0-15,-1-5 0 0,3 4 0 16,4-2 0-16,2-2 0 0,2 1 0 0,2 1 0 0,3 0 0 16,-3 0 0-16,-3 0 0 15,-4 0 0-15,3 1 0 0,-5 1-361 0,-5-2-223 16,-2 3-565-16,1-1 99 0,-3 5 124 16,-9-7 81-16,16 13 141 0,-10-8 28 0,1 2 62 0,1 2 46 0,0-2 81 0</inkml:trace>
  <inkml:trace contextRef="#ctx0" brushRef="#br0" timeOffset="79577.23">22872 9617 1297 0,'0'0'384'0,"0"0"-48"15,0 0-34-15,0 0-21 0,0 0-20 0,0 0-12 16,7-19-29-16,-7 19-28 0,0 0-11 0,0 0-12 16,0 0-5-16,0 0-8 0,0 0 0 15,0 0-10-15,0 0-10 0,0 0-8 0,4-10 15 16,-4 10-4-16,0 0 22 0,0 0 3 0,0 0-1 15,0 0-4-15,0 0-10 16,0 0 7-16,0 0-8 0,3 34 13 0,-1-19 3 0,-1 2-20 16,1 1 17-16,0 7-5 0,1-2 5 15,3 5-15-15,-1 5-10 0,1-1-3 16,1 2-26-16,3 1 24 0,-2-2-21 16,4 10 8-16,2-8 17 0,-4-6-47 0,1-3-88 0,2-1 0 0,-3-5 0 15,1-5 0-15,2-3 0 0,0-3 0 0,3-4 0 16,3-6 0-16,1-4 0 0,4-6 0 0,2-8 0 15,10-11 0-15,-1-6 0 0,-1-6 0 16,6-12 0-16,-10 10 0 0,6-12 0 0,-12 9 0 16,2 1 0-16,-1 1 0 0,-5 3 0 0,-3 1 0 15,-3 8 0-15,-3 5 0 0,-2 6-116 16,0 0-211-16,-3 6-60 0,0 3-71 16,-2 1-62-16,-1 6-54 0,-3 6-403 0,0 0 53 15,0 0 102-15,0 0 83 0,0 0 114 16,13 24 26-1,-11-11 54-15,1 5 82 0</inkml:trace>
  <inkml:trace contextRef="#ctx0" brushRef="#br0" timeOffset="80822.22">23571 10143 1054 0,'0'0'410'0,"0"0"-24"0,0 0-43 0,0 0-13 16,0 0-12-16,0 0-1 0,0 0-2 15,0 0-59-15,0 0-23 0,0 0 10 0,0 0 0 16,0 0 13-16,-6 29-18 0,3-20 13 0,1 4-8 15,1 0 3-15,0 3 0 0,-1 3-39 16,1 2-20-16,-1 4 7 16,1 1-25-16,-1 0 0 0,1 1-23 15,0-1-23-15,-2-1-13 0,-1-1-28 0,1-5-46 16,0-1-72-16,0-1-112 0,0-3-39 0,1-2-69 16,-1-6-54-16,3-6-94 0,0 0-67 15,0 0-466-15,0 0 59 0,0 0 118 0,-14-24 33 16,12 10 89-16,1-2 52 0,-1-3 56 15,-2-3 57-15</inkml:trace>
  <inkml:trace contextRef="#ctx0" brushRef="#br0" timeOffset="81218.48">23454 10192 962 0,'3'-9'399'0,"-3"9"6"15,9-13-14-15,-2 8-20 0,2 0 6 0,2 1-44 16,3-2 15-16,1 2-51 16,1-2-16-16,1 2-40 0,1 0-26 0,2-3-13 0,4 2-25 0,-3 0-8 0,-1 0 15 15,0 2-49-15,-5-1-14 0,1 1-11 16,-3 1 18-16,-1 0-39 0,0-1-23 0,-12 3 2 15,15 0-20-15,-15 0-4 0,0 0 4 0,0 0-14 16,0 0 19-16,0 0-12 0,-4 18-10 16,4-18-13-16,-14 11 5 0,5-5 8 0,-2 0 5 15,3-1 2-15,-4 2-12 0,2-2-3 16,2 1 2-16,-1-2 44 0,0 3-5 16,2-1 5-16,7-6 21 0,-13 9 7 0,8-4 47 0,5-5-1 15,-4 12-28-15,4-12 31 16,0 14-36-1,0-14 8-15,7 17-31 0,-1-10-13 0,4 3-2 0,2-1-24 0,1 1 19 16,1-2-16-16,1 0-12 0,1 1-39 16,-1-2 0-16,1 1 0 0,0-2 0 0,1-1 0 15,-3 1 0-15,3-1 0 0,-4 1 0 0,1-3 0 16,-3 1-131-16,-1-2-33 0,-10-2-66 16,21 4-42-16,-21-4-30 0,20 0-74 0,-20 0-138 15,19-4-101-15,-7 0-339 0,1 2 65 0,0-2 155 16,7 0 20-16,2-2 56 0,3-1 59 15,-2-2 61-15,7-2 72 0</inkml:trace>
  <inkml:trace contextRef="#ctx0" brushRef="#br0" timeOffset="81806.17">24872 9367 1658 0,'0'0'553'0,"-14"22"-28"0,14-22-44 16,-1 17-5-16,-1-5-10 0,2 3-54 0,0 1 13 15,-3 4-44-15,3 1-43 16,0 0 16-16,3 5-81 0,-3 1 4 16,0 2-65-16,2 4-30 0,-2 1-108 0,1 3-53 0,-1-2-88 15,0 2-120-15,-1 0-122 0,-1 1-193 16,-1-12-537-16,3-7 122 0,3-1 91 0,-1-6 37 16,3-2 95-16,4-5 75 0,-9-5 53 0,18 0 88 15</inkml:trace>
  <inkml:trace contextRef="#ctx0" brushRef="#br0" timeOffset="81989.1">25037 9658 1650 0,'6'-8'546'0,"-6"8"-14"16,0 0-28-16,0 0-63 0,0 0-1 0,0 0-82 0,0 0 6 0,-31 19-60 0,20-14-22 0,-5-1-21 16,5-1-54-16,-9 0-10 0,3-1-20 15,0 1-21-15,-3 0-76 0,0-2-24 16,0 1-61-16,0-3-90 0,1 0-64 0,1 0-92 15,-2-2-184-15,2 0-576 0,6-1 87 16,1 1 123-16,11 3 48 0,-4-7 121 0,4 7 36 16,0 0 74-16</inkml:trace>
  <inkml:trace contextRef="#ctx0" brushRef="#br0" timeOffset="82455.73">25646 9226 1474 0,'0'0'514'0,"4"34"-27"16,-4-34-37-16,-2 24-43 0,2-8 0 0,-2 4-25 15,0 4-6-15,2 2-23 0,0 3-10 16,2 5 10-16,0 1-58 0,4 14 20 16,1-2-24-16,3-7-42 0,-3-5-24 0,1-2 36 15,5 12 10-15,-1-13-40 0,-3-6 27 16,-1-3-61-16,2-4-145 0,-4-3-52 0,3-4 0 15,3-3 0-15,-1-5 0 16,4-4 0-16,0-7 0 0,5-1 0 0,4-10 0 16,-2-3 0-16,3-11 0 0,3-2 0 0,-4-4 0 0,-4 2 0 15,-6 5 0-15,-1 4 0 0,-4 3 0 16,2-2 0-16,-4 3 0 0,-1 1-274 0,-1 3-208 0,2 5-96 0,0 0-569 16,-3 4 103-16,1 3 125 0,-5 7 156 15,16-5 77-15,-16 5 10 0,0 0 57 0,22 11 92 16</inkml:trace>
  <inkml:trace contextRef="#ctx0" brushRef="#br0" timeOffset="82819">26054 9974 1512 0,'7'7'502'0,"0"0"-49"0,0 0-10 0,-7-7-75 15,2 16-40-15,-2-16-28 0,-2 21-14 0,-6-10-40 16,2 3-28-16,-3 1 7 0,-1-2 10 16,-2 3-7-16,1 1-23 0,-1 1 15 0,1-1 8 15,-2-1 2-15,3 0-7 0,0 2-3 0,1-1-20 16,-1-3 22-16,3 0-42 0,1 1-1 16,-1-2 2-16,1 0 47 0,3-3-41 0,-1-1-43 15,1 1-144-15,3-10 0 0,0 17 0 16,0-17 0-16,5 13 0 0,-5-13 0 15,14 10 0-15,-4-5 0 0,2-1 0 16,4 1 0-16,2-2 0 0,-1 1 0 16,2-2 0-16,-4 1 0 0,-1-1 0 15,3 1 0-15,-1 0 0 0,0-2 0 0,0 2 0 16,-3-3-272-16,1 1-112 0,1-2-92 0,-1-2-84 16,1-2-490-16,4-2 95 0,-4 1 108 15,8-2 74-15,-2-2 69 0,5-3 82 0,4-1 36 16,-6 2 100-16,3-2 30 0</inkml:trace>
  <inkml:trace contextRef="#ctx0" brushRef="#br0" timeOffset="83757.23">26781 9882 1487 0,'0'0'576'16,"-15"3"-21"-16,15-3-51 0,0 0-7 15,0 0-18-15,0 0 7 0,0 0-38 0,0 0-49 16,0 0 13-16,0 0-64 0,0 0 8 0,48 5-33 16,-33-3-3-16,6-4-44 0,4 1 3 15,6 1-43-15,1 0-32 0,3 0-198 0,1 1-6 16,-2-1 0-16,3 2 0 0,3 0 0 16,-9-1 0-16,-2 1 0 0,1 0 0 0,-4 2 0 15,-4-1 0-15,-1-1 0 0,0 0 0 16,-2 2 0-16,-5-3 0 15,1-1-387-15,1 0-409 0,-2-1-292 16,1 0 28-16,5-4 139 0,1 1 104 0,2-2 62 16,1-2 59-16,4-3 112 0,-2-1 31 0,1-2 116 15</inkml:trace>
  <inkml:trace contextRef="#ctx0" brushRef="#br0" timeOffset="84090.45">27792 9442 1548 0,'0'0'515'16,"0"0"-50"-16,0 0-37 0,14 12 2 0,-14-12-49 15,2 18 11-15,-1-5-52 0,-2 5-9 0,-1 3 1 0,1 5-63 16,-1 5 26-16,2 3-16 0,0 5 20 0,5 14-10 16,-2-2-17-16,5 1 17 0,3-5 10 15,-1-1-50-15,1-10 9 0,1-6-27 0,-1-4-231 16,0-4 0-16,3-6 0 0,-2-5 0 0,2-1 0 15,0-7 0-15,2-4 0 0,2-6 0 16,2-7 0-16,5-4 0 0,6-14 0 0,-1 0 0 16,-1-6 0-16,0-2 0 0,-3-1 0 15,2-3 0-15,-4 4 0 0,1 1 0 16,-7 9 0-16,-2 5 0 0,-4 4 0 16,0 3 0-16,-3 0 0 0,-2 6 0 15,1 1 0-15,-5 4-233 0,-3 7-994 0,5-5 119 16,-5 5 87-16,0 0 104 0,0 0 88 15,11 21 107-15,-6-11 54 0,1 5 79 0,-1-1 39 0</inkml:trace>
  <inkml:trace contextRef="#ctx0" brushRef="#br0" timeOffset="84409.16">28482 10053 1295 0,'0'0'504'0,"10"7"-43"15,-10-7-67-15,6 7-43 0,-6-7-26 0,0 0-62 16,0 0 6-16,0 0-23 0,-22 18-29 0,11-13 4 16,-3 2 11-16,0 2-4 0,-1-2 15 15,-1 5 29-15,3 1 4 0,-1 0-13 0,1 4-11 16,2 1 9-16,1 0-23 0,3 2-13 16,2-1-2-16,2-1-67 0,1 2 46 15,4-3-18-15,1-1-40 0,2 0 17 0,2 0-76 16,2-4-85-16,3-1 0 0,4-2 0 0,0-4 0 15,1 0 0-15,3-3 0 0,3-3 0 16,4-3-24-16,-2-1-219 0,0-2-25 0,3-6-96 16,-3 0-148-16,0-4-89 0,-2 5-457 0,-3 1 134 15,2 0 69-15,-1-1 75 0,3 3 81 0,-2-1 67 0,2 2 86 16,-2 0 42-16</inkml:trace>
  <inkml:trace contextRef="#ctx0" brushRef="#br0" timeOffset="84804.68">29194 9774 1336 0,'0'0'473'0,"0"0"21"0,0 0-18 0,0 0-7 16,0 0-6-16,0 0-28 15,0 0-15-15,0 0-41 0,0 0-13 16,40 7-26-16,-26-6-25 0,0 1-36 0,4 2-20 0,0-3-60 16,3 2 4-16,-2-1-60 0,3-1-28 15,2 1-69-15,1-1-79 0,0-1-75 0,1-1-84 16,-3-1-64-16,2-1-128 0,5-1-204 16,-11 2-421-16,0 0 152 0,-2 1 30 15,-1 1 82-15,-3 1 69 0,0 1 67 0,1 2 97 16</inkml:trace>
  <inkml:trace contextRef="#ctx0" brushRef="#br0" timeOffset="85075.23">29350 9989 1671 0,'-6'9'640'0,"6"-9"-33"0,0 0-14 16,0 0-27-16,6 19-69 0,-6-19-19 15,8 8 4-15,2-1-93 0,-1-1 12 0,2-2-47 16,3 1 4-16,-1-2-74 0,2 3 0 15,1-4-94-15,2 3 45 0,1-1-73 0,0-2-162 16,2 1 0-16,1-1 0 0,0 0 0 0,1 0 0 16,-1 1 0-16,-2-3 0 15,3 0-172-15,-2-2-181 0,-1-3-105 0,4 0-226 0,-3-1-368 16,2 0 44-16,2-2 112 16,2 1 82-16,-1 0 115 15,2 1 41-15,-1-1 69 0,-1-1 52 0</inkml:trace>
  <inkml:trace contextRef="#ctx0" brushRef="#br0" timeOffset="85471.46">30488 9820 839 0,'0'0'310'15,"1"-13"-36"-15,-1 13-13 0,-10-15-3 0,0 9-20 16,-1 2 13-16,-3 0-26 0,-3 4 6 15,-3 3 4-15,-3 4-12 0,-2 6 0 16,-2 5 12-16,-4 12-4 0,1 5-29 0,5 4 5 16,4 1-5-16,4 3-25 0,4 0 15 15,7-6-15-15,2-1 35 0,4-7-53 16,3 1-19-16,3 0 6 0,2-1-20 0,-1-6-1 16,3-3-2-16,4-2-21 0,2-4-17 0,3-4-6 15,5-4 1-15,-1-7-14 16,7-5-30-16,4-5-3 0,11-13 13 0,-1-5-5 0,-3-5-23 15,-2-4 5-15,2-11 8 0,-9 7-18 16,-6-2-16-16,-2-1 19 0,-7 1-11 0,-5 6 2 16,-4 6-9-16,-4 1 7 0,-4 3 28 0,-2 3-12 15,-6 1-44-15,0 3 23 0,-6 3-21 0,-3 4-15 0,-3 1 3 16,-2 7 2-16,-5 2-22 0,2 4-40 0,-4 3 14 16,-1 3-13-16,-4 3-3 0,-1 2-51 15,-7 8-28-15,5-4-84 0,4-3-98 0,8 2-164 16,-6 0-347-16,4-2 48 0,7-3 53 0,9-1 57 15,2-3 103-15,5-3 71 0,4-2 38 16</inkml:trace>
  <inkml:trace contextRef="#ctx0" brushRef="#br0" timeOffset="203680.71">22328 11058 1085 0,'0'0'350'0,"-6"-7"-22"16,6 7-21-16,0 0-15 0,0 0 18 0,0 0-8 16,0 0-15-16,0-10 4 0,0 10-47 15,0 0 1-15,0 0-7 0,0 0-33 0,0 0-16 16,0 0-25-16,0 0-13 16,-1-13-20-16,1 13-11 0,0 0-25 0,0 0 0 15,0 0 22-15,0 0-35 0,-37 16-23 0,23-9 36 16,0 2-31-16,-5 4-13 0,0 0 8 15,-3 5 30-15,-2 0-45 0,0 1-14 16,1 1 4-16,0 3-6 16,0-2 0-16,-5 10-5 0,5-3 29 0,5-4-4 15,0-1-45-15,2 2 7 0,0 3-10 0,2-3 43 16,-1 1-40-16,3 1 25 0,0-1-12 0,2-3-16 16,0 1 25-16,2-1-7 0,0-2 3 15,4-4 22-15,0 1-5 0,0-1-20 0,2 1-15 16,2-3 15-16,0-1 7 0,0-1 11 15,3-1-2-15,1-1-32 0,1-2 29 16,2-1-31-16,2-2 23 0,1 0-18 0,2-1-15 0,2-1 12 16,-3-2-20-16,3 2-20 0,-14-4-26 15,23 3 8-15,-10-2-70 16,-13-1-53-16,20 1-72 0,-20-1-151 0,19 1-591 16,-19-1 79-16,23-2 139 0,-12 1 22 15,3-2 124-15,0 0 22 0,3-3 59 0</inkml:trace>
  <inkml:trace contextRef="#ctx0" brushRef="#br0" timeOffset="204194.59">22138 11568 1443 0,'0'0'463'0,"0"0"3"0,0 0-28 16,0 0-49 0,0 0 0-16,0 0-46 0,0 0-8 0,0 0-22 0,0 0 2 0,0 0-29 15,0 0 11-15,0 0-20 0,0 0-39 16,0 0 23-16,0 0-31 0,39-9-7 16,-39 9-3-16,21-2-20 0,-8 0-21 0,2 0 0 15,1 0-18-15,3 0-30 0,0 0-19 16,2-1 24-16,2 1-46 0,-1-1-13 15,1 0-77-15,1 1 0 0,0-1 0 0,-3 0 0 16,-1 0 0-16,1 1 0 0,0-2 0 0,-2 2 0 16,-1-1 0-16,-1-1 0 0,-1 2 0 0,-4-1 0 15,2 1 0-15,-2 0-16 16,2 0-158-16,-14 2-64 0,20-5-56 16,-12 4-75-16,3-3-117 0,-11 4-459 0,16-5-91 15,-16 5 106-15,18-4 101 0,-10 2 59 0,-8 2 132 16,18-3 21-16,-8 1 128 0</inkml:trace>
  <inkml:trace contextRef="#ctx0" brushRef="#br0" timeOffset="204892.94">22960 11273 616 0,'0'0'187'0,"0"0"-43"16,0 0 30-16,0 0-18 0,0 0 33 16,0 0 13-16,0 0 21 0,0 0 5 0,10-5 10 15,-10 5-8-15,0 0 26 0,0 0-23 16,0 0 3-16,0 0-6 0,0 0-10 0,0 0-12 15,0 0-14-15,0 0 34 0,0 0-51 0,0 0-1 16,0 0 16-16,0 0-56 0,0 0-13 16,0 0-18-16,0 0 12 0,0 0-32 0,0 0 17 15,0 0-30-15,7 18 28 16,-7-18-39-16,0 0-2 0,-12 29 38 16,8-18-25-16,-1 2 35 0,2-2-37 0,-1 3-12 15,-1-3 9-15,2 2 20 0,-1 0-13 16,1 0-5-16,2-1-35 0,-2 1 37 0,0 1-35 15,1-2 15-15,0 1-30 0,1 0 20 0,-1-1-8 16,2-1 34-16,0 1-37 0,0-12 9 16,0 23-34-16,2-13 8 0,-2-10 25 0,3 19-23 15,-1-11 31-15,4 3-7 0,-6-11 20 16,8 14-39-16,0-6-25 0,-1-2 38 0,-7-6-10 16,16 8 16-16,-4-6-32 0,-1 1 4 15,-11-3 9-15,21 3-20 0,-10-3-13 16,-11 0 3-16,23-3-8 0,-9 0-2 0,-4 2 30 0,1-3-38 0,1 2-69 0,-4-3-42 15,-8 5-58-15,17-9-28 0,-10 3-121 16,-7 6-132-16,10-8-559 0,-3 2 164 0,0-3 80 16,0 0 43-16,2 2 143 0,-1-2 6 15,-1-1 104-15,2-1-10 0</inkml:trace>
  <inkml:trace contextRef="#ctx0" brushRef="#br0" timeOffset="205331.08">22996 11124 1128 0,'0'0'377'0,"0"0"-34"0,-5-7-23 16,5 7-6-16,0 0-27 0,0 0-5 0,0 0-34 16,0 0 18-16,0 0-33 0,0 0 20 15,0 0-45-15,0 0 12 0,0 0 0 0,0 0-15 16,0 0 12-16,0 0-17 0,0 0-3 15,0 0-28-15,0 0-10 0,0 0-8 0,0 0-41 16,18-16 18-16,-12 13-36 0,-6 3-5 0,11-9 3 16,-11 9-14-16,10-10-19 0,-7 5-14 15,-3 5-20-15,7-9-38 0,-7 9-8 0,7-7-74 16,-7 7-3-16,0 0-26 0,0 0-43 0,0 0-23 16,0 0-120-16,0 0-128 0,0 0-395 15,0 0-55-15,0 0 86 0,0 0 97 16,0 0 73-16,0 0 30 0,0 0 43 0</inkml:trace>
  <inkml:trace contextRef="#ctx0" brushRef="#br0" timeOffset="205772.46">23142 10861 1228 0,'0'0'397'0,"0"0"-3"0,0 0-15 16,0 0-28-16,0 0-11 0,0 0 13 0,0 0 3 15,0 0-26-15,0 0 8 0,24 12 5 0,-24-12-31 16,14 8-15-16,-7-1 13 0,2-1-57 16,3 1 3-16,3 2 0 0,1 3-15 0,3-1-31 15,1 3-23-15,2 3-21 0,0-1-7 0,0 3-29 16,2 0-17-16,-4 1-5 15,0 0-6-15,1 3-28 0,-2 3 18 0,-1-2-25 16,-2 3-18-16,-3 1-49 0,0 1 0 0,0 4 0 16,-5-2 0-16,0 1 0 0,0 0 0 15,-4-1 0-15,-1-2 0 0,-2-2 0 16,1 1 0-16,-2-1 0 0,0-1 0 0,-2-1 0 16,1-4 0-16,-2 2 0 0,0 0 0 15,-4 0 0-15,2-1 0 0,-2-1 0 0,-4-2 0 16,2-3-134-16,0-3-47 15,-1 0-29-15,-1-1-33 0,1-4 2 0,0-1-20 16,1-3-13-16,0 0-56 0,9-4-75 0,-16 2-37 16,16-2-511-16,0 0 75 0,0 0 54 15,-17-3 82-15,17 3 79 0,0 0 51 0,0 0 123 16</inkml:trace>
  <inkml:trace contextRef="#ctx0" brushRef="#br0" timeOffset="207891.47">24031 11143 744 0,'0'0'259'0,"0"0"-21"0,0 0-3 16,0 0-22-16,0 0 30 0,0 0 8 0,0 0-18 15,0 0 13-15,0 0-24 0,0 0-12 0,0 0 0 16,5 22 13-16,-5-22 2 0,0 0 3 16,-3 16-18-16,3-16-18 0,0 0-13 0,-5 18-3 15,5-18-14-15,-1 15 9 0,-2-7-27 0,3-8 9 16,-3 19-35-16,0-10-18 16,2 2-6-16,-2 1 22 0,2 1-1 0,-1 1-46 0,-1 3 21 15,0 0 7-15,1 0-28 0,1 2 28 16,-1-1 16-16,-1 1-21 0,3-1 0 15,-1 1-18-15,1 1-7 16,-2-1-1-16,1-2-14 0,0 1-9 0,1 0 19 16,-3 0-9-16,1 0-4 0,2-1 2 0,-1-1-30 15,-1 0 12-15,2-3-8 0,-1 0 16 0,1-1 0 16,-1 0-25-16,1-12-14 16,-2 20 11-16,2-11 23 0,0-9-28 0,0 17 33 0,-1-9-18 15,1-8 5-15,0 14 3 0,0-14-31 16,-2 12 15-16,2-12 16 0,-2 13-3 0,2-13-26 15,0 0 19-15,-2 11-19 0,2-11-4 0,0 0 4 16,0 0 24-16,0 14-6 16,0-14-27-16,0 0-1 0,0 0 16 15,0 0 30-15,2 12-48 0,-2-12 48 0,0 0-17 16,0 0-29-16,0 0 0 0,0 0 6 16,0 0 10-16,0 0 17 0,0 0 3 0,2 13-7 15,-2-13-6-15,0 0 3 0,0 0 8 0,0 0-29 16,0 0 16-16,0 0-3 0,0 0 18 15,0 0-30-15,0 0-6 0,20-28 3 0,-10 18 0 16,0-2-5-16,-1-2 7 0,3 2 11 16,1-3-34-16,0 0 8 0,-1 0 34 15,0 1-34-15,0 2 20 0,-2-2-17 0,0 3 25 16,3-1-15-16,-3 1 5 0,0 1 5 16,-1 0-10-16,1 2 7 0,-1 0 11 0,-3 1 0 15,1 2-31-15,-7 5 10 0,8-11 19 0,-2 6-52 0,-6 5 23 16,6-7-31-16,-6 7 36 0,7-6-12 0,-7 6 9 15,0 0-14-15,8-7 7 0,-8 7-13 0,0 0 10 16,0 0 13-16,7-7-4 0,-7 7-4 16,0 0-10-16,0 0 13 0,0 0 3 0,0 0 7 15,0 0 14-15,6-7-12 0,-6 7 1 16,0 0-8-16,0 0 26 0,0 0-28 0,0 0-6 16,0 0 16-16,0 0 23 0,0 0-20 0,0 0-1 15,0 0 52-15,0 0-39 0,7-7-33 16,-7 7 18-16,0 0 18 0,0 0-31 15,0 0 13 1,0 0-6-16,0 0 14 0,0 0-26 0,0 0 38 0,0 0-22 16,0 0 30-16,0 0-23 0,0 0 5 0,0 0-5 15,0 0-3-15,0 0-10 0,0 0 26 0,0 0 5 16,0 0-8-16,7-7 3 0,-7 7-23 16,0 0 23-16,0 0-6 0,0 0-22 0,5-8 25 15,-5 8 8-15,0 0-8 0,0 0-7 16,0 0 23-16,0 0-24 0,0 0-22 0,0 0 38 15,8-7 2-15,-8 7-25 0,0 0-5 16,0 0 33-16,0 0-39 0,0 0-17 16,0 0 46-16,0 0-11 0,0 0 14 15,5-9-6-15,-5 9-10 0,0 0 13 0,0 0-31 0,0 0 13 0,5-8-13 0,-5 8 20 16,0 0-7-16,0 0 23 0,0 0 0 0,0 0-20 16,0 0 4-16,8-8-7 0,-8 8 20 15,0 0-20-15,0 0 10 0,0 0-10 16,4-10-2-16,-4 10 9 0,0 0-20 0,0 0 31 15,0 0-26-15,0 0 23 0,4-9-2 16,-4 9-44-16,0 0 39 0,0 0 5 0,0 0-3 16,0 0 2-16,0 0-17 0,0 0 13 0,0 0-21 15,0 0 8-15,0 0 33 0,5-7-31 16,-5 7-5-16,0 0 0 0,0 0 13 16,0 0-10-1,0 0 18-15,0 0-19 0,0 0 42 0,0 0-26 0,0 0 3 0,0 0-18 16,0 0-6-16,0 0 16 0,0 0-18 0,0 0 29 15,0 0-9-15,0 0-30 16,0 0 5-16,0 0 13 0,0 0 12 0,0 0-7 16,0 0 16-16,0 0-19 0,0 0-20 0,0 0 23 15,0 0-21-15,0 0 23 0,0 0-9 16,0 0 19-16,0 0 6 0,0 0-23 0,0 0 0 16,0 0-1-16,0 0-12 0,0 0 36 0,0 0-13 15,0 0 5-15,0 0-15 0,0 0 0 16,0 0 48-16,0 0-63 15,0 0 30-15,0 0-13 0,0 0 36 16,0 0-51-16,0 0 10 0,0 0 18 0,0 0 1 16,0 0-4-16,0 0 13 0,0 0-17 0,0 0-6 15,0 0-7-15,0 0 0 0,0 0 32 16,0 0-32-16,0 0 48 0,0 0-51 0,0 0 3 16,0 0 38-16,0 0-48 0,0 0 12 0,0 0 8 15,0 0 20-15,0 0-10 0,0 0-2 16,0 0 7-16,0 0-31 0,0 0 16 0,0 0-15 15,0 0 33-15,0 0-36 0,0 0 10 16,0 0 18-16,0 0-33 0,0 0 20 16,0 0 5-16,0 0 21 0,0 0-46 15,0 0 8-15,0 0 30 0,0 0-15 0,0 0 10 0,0 0-2 0,0 0-14 0,0 0 6 16,0 0-5-16,0 0 18 0,0 0-8 16,0 0-21-16,0 0 14 0,0 0 70 15,0 0-70-15,0 0-11 0,0 0 13 0,0 0-8 16,0 0 0-16,0 0 13 0,0 0 10 0,0 0-15 15,0 0-15-15,0 0 25 0,0 0-41 16,0 0 36-16,0 0 10 0,0 0 21 0,0 0-54 16,0 0 10-16,0 0 13 0,0 0-15 15,0 0 15-15,0 0 5 0,0 0 3 16,0 0-21-16,0 0 18 0,0 0-20 0,0 0-6 16,0 0 21-1,0 0 10-15,0 0 11 0,0 0-11 0,0 0-15 0,0 0 2 16,0 0-4-16,0 0-1 0,0 0 3 0,0 0-28 15,0 0-49-15,0 0-62 0,0 0-55 16,0 0-93-16,0 0-133 0,0 0-555 0,0 0 51 16,0 0 71-16,0 0 90 0,0 0 67 0,0 0 79 15,0 0 84-15,0 0 72 0</inkml:trace>
  <inkml:trace contextRef="#ctx0" brushRef="#br0" timeOffset="208789.24">23867 11170 1333 0,'0'0'410'0,"0"0"-32"16,-7-5-11-16,7 5-32 0,0 0-13 0,0 0-14 15,0 0-24-15,0 0-31 0,0 0-10 16,0 0-7-16,0 0-3 0,12-23-31 0,-12 23-15 16,7-8 15-16,1 2-15 0,-8 6-13 0,11-10-13 15,-4 6-5-15,5-5-24 0,-1 2-15 16,2 1-7-16,2-2-3 0,2 2-17 16,2 0-31-16,2 1 43 0,2-2-25 0,-1 4-39 15,3-3 21-15,-2 4-3 0,2 0 11 0,-5-1-24 0,1 2-20 0,1 0 26 16,-5 2-46-16,1 0 15 0,-1 3 7 15,1-1 16-15,-2 4-36 0,-1-1 18 16,-2 2-23 0,0 0 18-16,-2 3-18 0,-2-1-5 0,0 3 13 0,-3 1 20 0,-1 0-43 0,0 1 25 15,-3 0-3-15,-1 2 32 0,-2 2-39 0,-1-1-13 16,-1 4 21 0,-4-1-44-16,-1 2 51 0,-2-1 3 15,-3 0 8-15,-4 3-44 16,-1-2 26-16,0 0-1 0,-5-2-7 0,2-1 0 0,-2-3-2 15,-1 1 7-15,2-2-31 0,2-4 8 16,0 2 28-16,1-4-25 0,0 3 18 0,2-3-1 16,3-1 3-16,0-2-7 0,2 1-14 0,2-2 27 15,1-1 42-15,0 0 52 0,9-5 0 16,-12 7-7-16,12-7 17 0,-5 9-36 16,5-9 13-16,0 0-41 0,0 0 13 0,0 0 13 15,18 11-36-15,-18-11-20 0,16 3-8 0,-16-3-13 16,18 1 0-16,-5 0 0 0,-13-1 0 15,21 2 0-15,-10-1 0 0,-11-1 0 0,26 0 0 16,-12 1 0-16,-1-1 0 0,2 1 0 16,0-1 0-16,1 3 0 0,3-3 0 0,-1 1 0 15,3-1 0-15,-4 3 0 0,4-1 0 16,-2 0 0-16,-1 1 0 0,1-1 0 0,0 2 0 16,-2 1 0-16,-1 0 0 0,-2-1 0 0,-1 1 0 15,2 1 0-15,-3-2 0 0,0 3 0 16,0-2 0-16,-2-1 0 0,1 1 0 0,-3-1 0 15,-8-4 0-15,16 6 0 0,-16-6 0 16,11 8 0-16,-11-8 0 0,12 5 0 0,-12-5-172 16,0 0-107-16,0 0-54 0,0 0-33 15,0 0-64-15,0 0-66 0,0 0-27 16,0 0-480-16,0 0 97 0,0 0 66 0,0 0 80 16,-10-29 143-16,10 29 21 0,0 0 66 0</inkml:trace>
  <inkml:trace contextRef="#ctx0" brushRef="#br0" timeOffset="209273.27">24045 11674 903 0,'0'0'407'0,"0"0"-5"0,0 0-10 0,0 0-42 15,0 0-17-15,-7-5 33 0,7 5-49 16,0 0-9-16,0 0-35 0,0 0-22 0,0 0-36 15,0 0 5-15,0 0-33 0,0 0 0 16,0 0-10-16,3 23-18 0,-3-23-14 16,-2 16-1-16,1-5-6 0,-3 2-23 0,3 1 23 15,-2 0-38-15,-1 2 15 0,1 1 26 16,0-2-54-16,1 0-20 0,0-2-3 0,-3 1-16 16,4 0 19-16,-1-2-29 0,1 0 11 15,-3-1 7-15,4-11-7 0,-3 17-18 16,2-9-13-16,1-8 2 0,-3 12-40 0,3-12-6 0,-2 13-25 15,2-13 2-15,0 0-25 0,-1 15-49 16,1-15-41-16,0 0-15 0,-1 10-46 16,1-10-49-16,0 0-97 0,0 0-49 0,0 0-532 0,0 0 92 15,0 0 135-15,0 0 19 16,0 0 94-16,0 0 90 0,0 0 33 0</inkml:trace>
  <inkml:trace contextRef="#ctx0" brushRef="#br0" timeOffset="210721.4">25317 11086 862 0,'0'0'320'0,"0"0"-33"16,0 0 7-16,9-3-25 15,-9 3-8-15,0 0-8 16,0 0-17-16,0 0-13 0,0 0-26 0,0 0-5 0,0 0-5 15,0 0-11-15,0 0 19 0,0 0-29 0,0 0 6 16,-1 36-11-16,1-25 3 0,-1 5 2 16,-1-1-20-16,0 3-10 0,2 1-11 0,0 0-23 15,0 3 14-15,0 0-35 0,0 3-1 0,0 3-47 16,4 0-41-16,-3 0-53 0,2 0-72 16,-2-1-146-16,-1 3-136 0,0-5-473 15,1 0 89-15,3-5 65 0,1-1 117 0,-1-4 43 16,4-2 37-16,1-6 43 0</inkml:trace>
  <inkml:trace contextRef="#ctx0" brushRef="#br0" timeOffset="210960.34">25491 11378 1226 0,'0'0'458'0,"17"2"-59"15,-17-2-30-15,16 1-44 0,-16-1-18 0,0 0-43 16,16 2-37-16,-16-2 4 15,0 0-37-15,0 0-17 0,0 0-18 0,0 0-29 16,0 0 6-16,-53 1-24 0,34-2 6 0,-6-1-26 16,3 1-15-16,-5 0-15 0,0-3 17 15,1 3-7-15,-2 0-26 0,3-2 20 16,1 2-43-16,2-1-15 0,-3 0 10 16,3 1-74-16,-2-2-42 0,2 1-37 15,2 0-60-15,-1-2-112 0,2 0-92 0,0 1-451 0,6-1 54 16,1 0 76-16,2 0 78 0,1 0 89 15,9 4 26-15</inkml:trace>
  <inkml:trace contextRef="#ctx0" brushRef="#br0" timeOffset="214213.08">25973 11028 647 0,'0'0'228'0,"0"0"18"0,0 0-6 0,0 0-4 0,0 0-26 16,0 0 7-16,0 0-45 15,0 0-11-15,0 0-23 0,0 0-17 16,0 0-17-16,0 0 4 0,0 0-29 0,0 0-2 16,0 0-5-16,0 0 10 0,0 0-23 15,0 0 15-15,0 0-31 0,0 0 32 0,0 0-4 16,0 0 60-16,0 0-60 0,0 0 16 0,0 0 3 16,0 0 12-16,0 0 8 0,0 0 16 15,0 0-8-15,0 0-24 0,0 0 1 0,0 0 23 16,0 0-31-16,0 0 13 0,0 0-24 0,0 0-4 15,0 0 7-15,0 0 21 0,0 0-8 16,0 0 1-16,0 0-27 0,0 0-12 0,0 0 5 16,10 20 0-16,-10-20-11 15,-2 10 21-15,2-10-28 0,-2 20-12 0,-2-9 11 0,2 1-6 0,-2 5 21 0,-3 0-41 16,1 6 14-16,-1-2-1 0,-2 1-16 16,-2 6 7-16,4-2 0 0,-5 2 23 0,4-1-38 15,-1-3 11-15,-1 0 8 0,4-1-13 0,-1 1-3 16,-3 0-1-16,0 0-7 15,3-2 9-15,1 2 11 0,-3-1-9 0,0-2-13 16,2 0 22-16,1-6-28 0,1 3 28 0,-1-5-10 0,2 1-14 16,-2-3 22-16,4 0-6 0,-3-3 0 15,5-8 13-15,-4 15 36 0,4-15-23 0,-4 13 13 16,4-13-3-16,-2 7-3 16,2-7 8-1,0 0-5-15,0 0-7 0,12 9 17 0,-12-9-20 0,0 0 5 0,23-1 5 16,-23 1 5-16,23-3-7 0,-12 2-14 15,2 0 11-15,1-2 0 0,3 2-10 16,-1-2-10-16,5 2-1 0,-4 0 6 0,4 0-16 0,-1-1 3 16,2 0-16-16,-1 0 6 0,0 1-14 15,-6 0 11-15,3 0-2 0,-3 0-21 16,-1 0-28-16,-3-1-24 0,-11 2-6 0,23-1-24 16,-15 1-62-16,-8 0-71 0,21-4-8 15,-15 1-51-15,-6 3-110 0,9-7-130 0,-9 7-359 16,9-8 69-16,-2 3 146 0,-7 5 6 15,11-12 60-15,-4 6 65 16,0-3 71-16</inkml:trace>
  <inkml:trace contextRef="#ctx0" brushRef="#br0" timeOffset="-214569.33">26863 10554 1075 0,'12'-3'345'0,"-12"3"-38"16,0 0-33-16,0 0-18 0,0 0-13 0,0 0-53 16,0 0 58-16,0 0-59 0,0 0-20 15,0 0-5-15,0 0 8 0,0 0 20 16,-19 40-11-16,9-27 11 0,-2 3-15 0,-4 7 2 16,-2 1-38-16,-7 10 13 15,1 4-19-15,-1-1 3 0,-2 6-10 0,2 2 21 0,0 1-31 16,2 2-16-16,0 4 6 0,-4 11-32 15,6-12 27-15,2 3-27 16,2-1 3-16,-3 1-4 0,7-3-39 0,0 1 7 16,1-1 14-16,1-1-21 0,2-3 12 0,-2 1-9 15,4 0 14-15,1-9-40 0,3-3 36 16,-4-2-26-16,5-1-8 0,-1-4-10 0,3-2 3 16,0 1 56-16,0-3-38 0,1-4-11 15,3-2 13-15,-1-1 10 0,1 0-35 0,1-2-3 16,-1-1 8-16,3 0 2 0,-1-1-15 0,4 0 15 15,-4-1 0-15,3-2-17 16,1 1 19-16,0-1-22 0,-1 0 8 0,0-1-19 16,3-1-15-16,-4-2 8 0,-1 1 3 0,3 0-32 15,-2-2-4-15,-8-6-83 0,15 10-53 0,-9-8-48 0,-6-2-98 0,17 3-82 16,-17-3-502-16,17-1 95 0,-17 1 116 16,23-5 27-16,-11 3 72 0,-3-1 59 0,5 0 44 15</inkml:trace>
  <inkml:trace contextRef="#ctx0" brushRef="#br0" timeOffset="-212282.01">26818 11414 908 0,'0'0'366'0,"11"4"-38"0,-11-4-24 0,0 0-40 16,0 0 20-16,9 6-69 0,-9-6-25 0,0 0-1 15,0 0-12-15,0 0 15 0,0 0-23 16,0 0 35-16,0 0-37 0,0 0 20 0,0 0 28 16,0 0-11-16,3 12 4 0,-3-12 35 0,0 0 44 15,0 0-62-15,0 0-8 16,0 0 21-16,0 0-40 0,0 0 29 16,0 0-1-16,0 0 24 15,0 0-47-15,0 0 1 0,9 6 12 0,-9-6-65 0,0 0 0 16,22-3-8-16,-22 3 0 0,20-4-45 0,-6 2-98 15,-1-1 0-15,3 1 0 0,-1-1 0 16,0 1 0-16,4-1 0 0,-1 1 0 0,-2-1 0 16,2 2 0-16,-5-2 0 0,5 1 0 15,-4 0 0-15,4-2 0 0,-3 0 0 16,2 2 0-16,-5-1-162 0,3 1-14 0,-2-1-24 16,0 0-33-16,-4 1-97 0,-9 2-87 15,19-3-113-15,-10 1-545 0,-9 2 169 16,13-4 84-16,-13 4 82 15,16-1 67-15,-5-1 69 0,-11 2 41 0,18-4 71 0</inkml:trace>
  <inkml:trace contextRef="#ctx0" brushRef="#br0" timeOffset="-211658.56">27645 11031 947 0,'7'-7'294'0,"-7"7"-20"0,0 0-41 0,0 0-3 15,0 0-12-15,0 0-29 0,-15-14-30 16,15 14-11-16,-23-2-15 0,9 4-10 16,-2 2 10-16,-2-3-20 0,1 2-21 0,-1 2 0 15,-1 0 3-15,4 0 7 0,-2 3-7 16,0-2-13-16,3 1 8 0,-1 3-6 16,3 0-7-16,-1 1 10 15,6 2-5-15,-2 0 12 0,4 2-14 0,3-2 12 0,4 1-25 16,1 1 25-16,4-2 10 0,0 0-10 0,3-3-7 15,2 0 15-15,-3-7-16 0,4 0 34 0,1-3-36 16,-14 0-8-16,29-6-15 0,-13-4-8 16,0-2 3-16,1-4 7 0,1-5-17 0,-2-1 7 15,0-3-15-15,-1-2-6 0,-1-1-19 16,-3 0 27-16,1 1-17 0,-3 3 4 16,0 0 11-16,-3 2-5 0,2 1-21 0,-4 3-10 15,-2 2 10-15,2 1-20 0,-2 3 30 16,0 0-4-16,-2 12-38 15,0-15 49-15,0 15-45 0,-6-5 33 0,6 5-15 16,0 0 5-16,0 0-2 0,-19 19-6 16,13-9 19-16,0 4-29 0,2 3 32 0,-1 0-23 15,-1 0-1-15,0 5 3 0,4-1-1 0,0 3 16 16,0-2-13-16,2-2 15 0,0-1-33 16,2 2-23-16,0-4-20 0,2 1-26 15,1-3-51-15,2-2-52 0,0 0-81 0,-1-4-133 0,3 0-67 16,3-2-395-16,-2-5 60 0,5 2 110 15,-2-4 41-15,2 0 63 0,1-3 68 16</inkml:trace>
  <inkml:trace contextRef="#ctx0" brushRef="#br0" timeOffset="-211235.89">28006 10964 819 0,'-13'28'304'0,"13"-28"-27"16,-5 9 17-16,5-9-53 0,-6 10 9 15,6-10-22-15,-9 11 5 0,4-4-8 0,5-7 6 16,-6 15-52-16,3-6 23 0,-1-1-15 16,0 3 46-16,2 0-44 0,-2 0 39 0,4 2-59 15,1-1 8-15,-1-12-16 0,5 25-5 16,-3-14-15-16,2 1-16 0,-1-1-7 16,1-1 13-16,0-1-44 0,4-1 0 0,-2 1-5 15,-6-9-18-15,15 9-23 0,-6-8-34 0,-9-1 1 16,19-1-57-16,-19 1-50 15,22-9-47-15,-11 2-75 0,2-3-150 16,5-1-59-16,-11-1-437 0,5 2 27 0,-3-4 95 0,0 2 77 16,0-1 67-16,-2-2 73 15</inkml:trace>
  <inkml:trace contextRef="#ctx0" brushRef="#br0" timeOffset="-211100.81">28056 10853 1876 0,'0'0'568'0,"0"0"-92"16,0 0-61-16,0 0-52 0,0 0-91 0,0 0-78 16,0 0-122-16,0 0-75 15,0 0-163-15,0 0-154 0,0 0-512 0,0 0 67 0,0 0 125 0,0 0 25 0,37 11 80 16</inkml:trace>
  <inkml:trace contextRef="#ctx0" brushRef="#br0" timeOffset="-210841.11">28185 11449 1144 0,'-10'4'432'0,"-2"0"-35"15,2-1-5-15,-8 1-67 0,-1 0-13 0,-10-1-30 0,0 0-42 0,0-1-9 16,-2 1-34-16,-1-2-18 15,1 0-5-15,-1 2-10 0,0-1-26 0,3 1 21 16,-2-1-39-16,4 1-20 0,-3 0-29 0,3 0-30 16,0 0-74-16,2 1-41 0,-1-1-116 15,1 5-153-15,1-4-550 0,6 0 92 0,0 1 54 16,3 2 81-16,-1 1 36 0,5-1 93 16</inkml:trace>
  <inkml:trace contextRef="#ctx0" brushRef="#br0" timeOffset="-210324.16">27763 11738 813 0,'0'0'315'0,"0"0"-20"0,-15 15-29 0,15-15-18 0,-25 5-2 15,8-3-44-15,-2 2-15 0,-3-1-5 16,2 2-31-16,-5 1 7 0,2 1-32 0,-1 4 12 16,2-3-5-16,-1 3-18 15,3 0 3-15,0 4-5 0,2-1-1 0,1 0-25 0,2 0-20 0,1 1 20 0,5-3-10 16,1 2 25-16,3-2-28 0,1-1-28 16,2-1 8-16,2-10-3 0,2 14-2 0,-2-14 12 15,9 9-14-15,-9-9-9 0,17 2-5 16,-17-2 18-16,25-8 6 0,-9 1 17 0,-1-1-41 15,4-5 34-15,-2 0-31 0,2-3-3 0,3-2 5 16,-4-1-2-16,0 3 8 0,3-2-3 16,-6 2-26-16,1 0 13 0,-3 0-20 15,1 1 25-15,-3 1-10 0,-2 2 18 0,-2 2-31 16,0 1-25-16,-3 1-13 16,0 1 12-16,-4 7 29 15,0 0 21-15,3-9-42 0,-3 9 26 0,0 0-28 0,0 0 12 0,0 0 8 16,0 0 18-16,0 0-15 0,-11 27-10 15,11-27 30-15,-2 19-20 0,4-7 15 0,-2-12-25 16,4 24-9-16,0-15 37 0,1 3-74 0,2-4-44 16,2 2-59-16,0-2-49 0,4-3-102 15,-1-4-92-15,-12-1-33 0,29-2-395 0,-16-1 101 16,5-2 42-16,2-4 75 0,-1 1 29 16,1-3 58-16</inkml:trace>
  <inkml:trace contextRef="#ctx0" brushRef="#br0" timeOffset="-210037.98">28110 11575 1016 0,'0'0'386'0,"0"0"-17"16,0 0 15-16,0 0-28 0,0 0 2 16,-30 21-28-16,21-13 21 0,2 3-41 15,-1 2-42-15,1 1-17 0,1 1-3 0,-4 3-25 16,6-1-10-16,-3 2 17 0,3-1-36 0,1 1-17 15,0 0-21-15,2-1-15 0,1 0-21 16,1 0 6-16,1-1 12 0,0-2-25 0,2-1 7 16,3 1-43-16,-3-3 2 15,7-1-23-15,-4-2-30 0,4-1-23 0,0-4-65 0,3 0-22 0,-3-1-70 0,3-3-46 16,2-4-120-16,-1-2-99 0,2-2-339 16,-2 0-174-16,0-1 116 0,3-4 89 0,-5 3 89 15,1-1 45-15,-3-2 78 0,2 0 24 0</inkml:trace>
  <inkml:trace contextRef="#ctx0" brushRef="#br0" timeOffset="-209902.45">28288 11732 952 0,'-17'-3'386'0,"17"3"-20"0,0 0-18 0,-25 10-28 0,15-3-15 15,-3-3 0-15,-1 4-44 0,-1-2-49 16,-1 2-43-16,-3-4 5 16,1 0-66-16,0 0-34 15,-5-2-64-15,2 0-74 0,-2-2-100 0,0-3-169 0,4 0-429 0,-2-1 117 16,4-1 28-16,3-3 54 0,3-2 63 15</inkml:trace>
  <inkml:trace contextRef="#ctx0" brushRef="#br0" timeOffset="-209389.17">28080 10749 1136 0,'0'0'507'0,"0"0"-23"0,0 0-36 0,0 0 15 0,0 0-15 16,0 0-72-16,0 0 11 0,0 0-44 16,0 0 12-16,26 23 6 0,-26-23-33 15,6 13-40-15,1-5 0 0,-3-1-40 16,4 1-10-16,3 2-23 0,0 1-10 0,-1 2-28 16,5 3-21-16,5 4 10 15,-3 2-12-15,10 11-24 0,-2 3-20 0,3 3-28 0,-1 4 13 16,-1 5-92-16,8 13-3 0,-2 2 0 0,-3 0 0 15,-3 2 0-15,-2 2 0 0,-5-12 0 0,-6 1 0 16,1 0 0-16,-3 2 0 16,-3-3 0-16,0 0 0 0,-6 0 0 0,-7-3 0 15,3-8 0-15,-2-8 0 0,-3 0 0 16,0-3 0-16,-3-2 0 0,-2-2-144 16,1-2-15-16,-4-4-22 0,0-4-6 0,-1-3-20 0,-1-3-34 0,-2-1-48 15,-3-3-77-15,4-4-95 0,-2-1-578 16,4-4 112-16,-1 0 159 0,4-1 16 0,0-2 89 15,3-1 51-15,1-1 69 0,2-2 70 16</inkml:trace>
  <inkml:trace contextRef="#ctx0" brushRef="#br0" timeOffset="-208286.21">29173 11555 1044 0,'0'0'409'0,"-11"3"-17"0,11-3-31 16,0 0 5-16,0 0-26 0,0 0 11 15,-12 3-31-15,12-3-5 0,0 0 7 16,0 0 6-16,0 0 15 0,0 0-8 0,0 0 34 15,0 0 2-15,0 0 26 0,0 0-93 0,0 0-4 16,0 0-49-16,0 0 2 0,0 0-33 16,0 0 3-16,36 4-51 0,-21-2-67 0,2-2-105 15,2 1 0-15,3-1 0 16,-1-1 0-16,3 1 0 0,-2 0 0 0,2 0 0 0,0 0 0 16,-4-2 0-16,1 1-318 15,0-4-102-15,-4 1-171 0,6-3-515 16,-4-3 80-16,1-2 89 0,1 0 95 0,2-3 97 15,-2-3 82-15,-2 4 36 0,2-4 66 0</inkml:trace>
  <inkml:trace contextRef="#ctx0" brushRef="#br0" timeOffset="-207936.55">29777 11108 1302 0,'7'-5'556'0,"-7"5"-47"0,8-4 19 16,-8 4-111-16,0 0 3 0,0 0-83 15,0 0-14-15,0 0-36 0,18 15-31 0,-16-5 2 16,-1 4-28-16,1 6-27 0,-4 5-1 0,4 3 13 0,2 8 0 0,-1 2-3 16,4 15-9-16,3-2 12 0,1-2 5 0,5 2-33 15,-4-6 25-15,4-3-66 16,0 0 72-16,-4-12-24 0,-1-6-68 0,-2-7-126 16,-2-3 0-16,3-3 0 0,-2-4 0 0,1-6 0 15,-9-1 0-15,23-11 0 0,-13-1 0 16,3-5 0-16,2-10 0 0,3-13 0 0,-1-1 0 15,0-4 0-15,-4 2 0 0,4 1 0 0,-6 6 0 16,0 7 0-16,-2 0 0 0,-1 5 0 16,-1 3 0-16,0 4 0 15,0 2 0-15,-1 3-62 0,0 4-301 16,-2 1-96-16,-4 7-132 0,0 0-525 0,0 0 146 16,23 7 92-16,-16 1 67 0,2 4 99 0,1 1 64 15,-1 1 65-15,1 1 45 0,1 3 126 16</inkml:trace>
  <inkml:trace contextRef="#ctx0" brushRef="#br0" timeOffset="-207634.55">30377 11573 918 0,'-5'13'387'0,"5"-13"-18"15,-15 8-50-15,4-4-19 0,-2 2-36 0,-3 0 15 16,-2 2-31-16,-1 0-7 0,-1 1-9 15,2 2 24-15,-2 0-43 0,4 0-8 0,1 1 15 16,3 0-33-16,1-1-11 16,0 0 24-16,4 3-39 0,1-1-5 0,3-3-15 15,2 3 33-15,2-3-18 0,3 1-7 0,4 1-9 0,0-1-37 16,5-2-26-16,0-1-11 16,5-1-4-16,-1-3-11 0,3 1-38 0,1 0-36 15,0-4-34-15,3-2-25 0,0-4-74 16,1 2-41-16,2-5-87 0,-5 0-113 0,-3 1-79 15,2-3-435-15,-1-2 100 0,2-1 84 0,-1 0 53 16,-1 0 75-16,-1 0 64 0,1-2 118 0</inkml:trace>
  <inkml:trace contextRef="#ctx0" brushRef="#br0" timeOffset="-207329.45">30803 11305 1523 0,'0'0'524'16,"15"-4"-45"-16,-15 4-13 0,15 0-41 0,-15 0-16 15,21-1-25-15,-9 0-54 0,4 0-7 16,0 1-26-16,0-1-36 0,4 0-20 0,1-1-9 15,2 1-37-15,1 0-24 0,-3-2-60 0,2 2-83 16,1-2-18-16,-2 1-46 16,0-1-56-16,-1 1-54 0,0-2-77 0,-4-1-86 15,1 1-129-15,-5 0-530 0,1 1 80 0,-1 2 92 16,-3-2 123-16,-10 3 13 0,17-1 68 16,-17 1 83-16</inkml:trace>
  <inkml:trace contextRef="#ctx0" brushRef="#br0" timeOffset="-206952.15">30937 11467 1018 0,'-10'5'461'0,"10"-5"-26"16,0 0-28-16,0 0 3 0,0 0-55 15,0 0-22-15,0 0-20 0,0 0-4 0,0 0-7 16,0 0-10-16,0 0-56 0,0 0 4 16,0 0-12-16,24 13-16 0,-24-13-9 15,12 1-40-15,-12-1 22 0,19 0-24 0,-3 0 5 16,-2 0-40-16,3 0-3 0,-2 2-18 0,4-2 12 15,-2 0-32-15,4 0-31 0,0 0 12 16,-4 0-76-16,1 0-21 0,0 1-51 0,-2-2-33 16,-1 2-51-16,-15-1-52 15,27-3-92 1,-14 2-107-16,0-1-95 0,-1-2-414 0,0 0 73 0,0 1 83 0,2 0 84 16,-1-2 87-16,2 2 74 0,-2 0 62 15</inkml:trace>
  <inkml:trace contextRef="#ctx0" brushRef="#br0" timeOffset="-206513.61">31662 11264 616 0,'-13'-7'313'0,"4"5"-22"0,9 2-12 0,-22 0 6 0,8 3-32 15,0 3 16-15,0 3-21 0,-2 3 16 16,0 4-42-16,0 5-19 0,2 0-1 0,1 5-8 16,0 1-30-16,5-5 8 0,-1 3 4 15,5 0-30-15,1-1-28 0,2-2 7 16,1-3 19-16,1-1 17 0,2-1-15 0,0-2-16 0,3-1-2 16,2-3-41-16,2-4-2 0,0-1 2 15,1-4-5-15,5-2-21 0,-16 0-10 16,32-9 16-16,-9-1-31 0,1-3 51 0,1-5-51 15,1 0 28-15,-4-3-49 0,2 1 6 16,-2-3-1-16,-1 0-5 0,-5 2-7 0,-1-2-10 0,-2 3-19 0,-4 1-2 16,-4 2-23-16,-1 0 10 0,-5 4-30 0,-2-2 4 15,-3 2-10-15,-2 2 3 0,-1 4-10 16,-1 0-5-16,-4 5 25 0,1-1-34 0,-1 4-1 16,-1 1-3-16,-2 1-39 0,0 3-20 15,-1-1-80 1,-1-1-84-16,-2 9-89 0,3-8-359 0,2-1 61 0,-1 1 29 15,4-3 89-15,1 2 82 0,2-3-2 16</inkml:trace>
  <inkml:trace contextRef="#ctx0" brushRef="#br0" timeOffset="-183737.97">18647 8276 1274 0,'0'0'451'15,"0"0"-55"-15,0 0-24 0,0 0-42 16,14 1-33-16,-14-1-21 0,0 0-20 0,0 0-5 15,0 0 10-15,0 0-23 0,0 0-15 0,-21 23 5 16,16-14-11-16,-4 4-2 0,-4 4-5 0,3 2 3 16,-1 0-15-16,-3 6-35 0,3 2-7 15,-2-2-13-15,3 5 5 0,1-2-17 16,4-1-11-16,-2-1 19 0,4-2-40 0,2 1 27 16,1-4-19-16,1 0-2 0,4-3 21 0,1-2-50 15,3-2 22-15,2-3-32 0,3-2 1 0,5-2-21 16,0-5-28-16,4-1-31 15,2-2-79-15,1-3 7 0,1-3-58 16,1-1-54-16,0-5-90 0,-2 0-202 16,-4 0-501-16,-3-1-44 0,3-2 133 0,-3 2 84 15,1-6 72-15,-1 1 64 0,-2-2 67 0,-4 1 79 16</inkml:trace>
  <inkml:trace contextRef="#ctx0" brushRef="#br0" timeOffset="-183221.95">18636 8082 1804 0,'0'0'645'0,"0"0"-56"0,0 0-39 16,35-8-48-16,-35 8-26 0,0 0-49 0,17-5-25 15,-17 5-64-15,10-5-28 0,-10 5-46 0,10-6-21 16,-10 6-31-16,8-9-25 0,-8 9-5 15,8-13-24-15,-8 13-50 16,5-10-39-16,-2 4-43 0,-3 6-85 0,6-11-77 16,-6 11-56-16,7-11-143 0,-7 11-302 15,11-6-385-15,-5 0 42 0,-6 6 133 0,19-4 86 16,-7 3 63-16,3 0 58 0,0 0 74 16,0-1 46-16</inkml:trace>
  <inkml:trace contextRef="#ctx0" brushRef="#br0" timeOffset="-182939.17">19105 8331 1213 0,'0'0'578'16,"0"0"-22"-16,24-5-34 0,-24 5-56 0,23-4-29 15,-10 1-24-15,1-1-58 0,-2 0-12 0,5 0-58 16,-1-1-76-16,2 1-50 0,-1-1-62 16,3-1-74-16,0 3-71 0,0-3-67 0,1 3-98 15,-2-2-138-15,0 3-91 0,-1-2-431 16,-2 3 72-16,-2 1 74 0,-1 0 53 0,-13 0 81 16,21 4 60-16</inkml:trace>
  <inkml:trace contextRef="#ctx0" brushRef="#br0" timeOffset="-182753.78">19266 8512 1205 0,'0'0'540'0,"-5"10"-20"15,5-10-16-15,0 0-56 0,0 0-10 0,0 0-34 16,0 0-40-16,22 6 7 0,-22-6-23 16,23-3-33-16,-10 0-34 0,1 0-53 0,3-2-10 15,1 1-42-15,-1 0-27 0,3-3-52 0,0 2-69 16,-2 0-102-16,0 0-80 0,1 0-81 15,-4-3-175-15,2 4-445 16,0-3-94-16,3 1 117 0,0-2 46 16,4 1 90-16,0-1 87 0,1-2 33 0</inkml:trace>
  <inkml:trace contextRef="#ctx0" brushRef="#br0" timeOffset="-182437.38">20358 8011 1244 0,'0'0'422'16,"0"0"-15"-16,0 0 5 0,-19-12-49 15,19 12 1-15,-32 5-44 0,9 0-46 0,-8 5 12 16,0 0-45-16,-11 9 12 0,0-1-7 0,6 6 13 0,4-4-11 16,1 8-7-16,3 2 15 0,8-3-57 15,8 0 37-15,2 4-24 0,7 1-10 0,3-4-35 0,4 4-9 16,7-2-30-16,7 9 13 0,0-9-20 15,1-7-19-15,3-3-36 0,2-3 24 0,3-2-41 16,-2-6 2-16,2 0-20 0,-1-6-65 0,2-1-12 16,3-2-36-16,-1-4-2 15,4-3-54-15,-1-5-72 0,-6-1-85 0,0-6-193 0,-3 0-611 16,0-2 157-16,9-6 121 16,-8 5 112-16,-3 0 43 0,1 3 57 15,3 0-16-15,12-4 124 16</inkml:trace>
  <inkml:trace contextRef="#ctx0" brushRef="#br0" timeOffset="-181676.08">21300 7814 1108 0,'0'0'353'16,"-22"-5"-10"-16,22 5-56 0,-21 2 17 15,6 1-68-15,-3 0-13 0,-1 4-21 0,0-3 5 16,-4 4-23-16,1 2 11 0,0 0-29 0,1 3 1 16,2 1 7-16,1 1 31 15,3 1-19-15,2 4 47 16,5-3-61-16,1-1 10 0,4 1 4 0,4-3-22 0,3-1-13 15,1 0-10-15,5-4-21 0,0-6-20 16,2-3-5-16,-12 0-11 0,30-10-12 0,-13-3-11 16,4-6-4-16,-1-6 4 0,3-10 3 0,1-4 8 15,-3 0-31-15,-4 0 10 0,-3 5-31 16,-4 3-12-16,-2-1 20 0,0 1-5 0,-3 3 6 16,-2 1-40-16,-3 1-14 0,0 1 14 15,-3 2-1-15,0 4-6 0,-3 3-8 16,-1 2 1-16,3 5 1 0,-2 4-9 0,6 5 33 15,0 0 5-15,0 0 8 16,-22 31 18-16,19-6-6 0,2 1 14 0,2 12 9 16,5 14-9-16,2 3-29 0,2-4 11 15,1-2-44-15,6-4-11 0,0-5-45 16,0-10-44-16,-2-10-102 0,0-7-121 0,-4-8-178 0,3-5-434 16,-14 0 85-16,30-16 167 0,-13 0 89 15,1-8-46-15,5-12 102 0,-2-2 29 0,-2-1 66 16</inkml:trace>
  <inkml:trace contextRef="#ctx0" brushRef="#br0" timeOffset="-181422.57">21552 7629 1584 0,'7'41'520'0,"3"6"-6"0,5 0-10 0,4 1-17 0,4 4-11 0,-2-4-44 16,3-3 6-16,-2-3-39 0,1-5-30 15,-5-11 10-15,-1-5-5 0,-1-7-65 0,-5-5-22 16,2-6-72-16,0-6 5 0,-1-6-79 15,4-7 43-15,-3-9-61 0,-1-7 2 0,1-17-84 16,-3-2-15 0,1-2-13-16,-2-1-29 0,1 2-27 0,-2 2-72 15,-4 12-13-15,2 6-49 0,-2 7 8 16,1 6-69-16,-3 3-72 0,1 5-138 0,8 6-186 16,-11 5-380-16,0 0 116 0,0 0 68 15,24 17 149-15,-15-2-7 0,2 5 91 0,0-1 50 0,1 4 53 16</inkml:trace>
  <inkml:trace contextRef="#ctx0" brushRef="#br0" timeOffset="-181177.24">22175 8160 1802 0,'0'0'499'0,"0"0"-10"15,0 0-26-15,-10 15-15 0,-2-9-36 16,-5-2-31-16,-6 3-71 0,-5-3-8 15,-2 1-41-15,-5 1-18 0,-2 1-28 0,-4-3-25 16,2 2-1 0,-4-1-20-16,-12 4-33 0,10-2 15 0,-9 4-41 0,-1-2-56 15,4 3-29-15,1 0-22 0,7-2-60 0,6-2-27 16,0 1-87-16,0 0-62 0,-2-1-164 16,5 2-169-16,0-2-401 0,3 2 86 0,6-1 126 15,3 2 59-15,4 0 53 0,2-1 106 16,4 1 12-16</inkml:trace>
  <inkml:trace contextRef="#ctx0" brushRef="#br0" timeOffset="-180692.42">21716 8727 1446 0,'0'0'430'0,"12"-2"-64"15,-12 2 10-15,0 0-56 0,0 0 20 16,0 0-58-16,0 0-18 0,-24-14-3 0,8 11-28 15,-4-1-34-15,-4 3 1 0,-6-1-26 0,-2 4 0 16,0 2-43-16,-4 3 20 16,-2 1-28-16,2 4-16 0,-6 7-17 0,8-2-8 15,-5 6 24-15,9-2-33 0,7-1-27 16,2 2 33-16,3-2-25 0,3 4-5 16,2 0-3-16,5-3 0 0,1-1 13 15,6-3-13-15,2-4-16 0,2 0 9 0,6-4-9 16,2-4 27-16,1-3-39 0,8-4 12 15,4-5-1-15,6-5 4 0,9-10-13 0,3-3 1 0,-2-6 17 16,0 0 24-16,-2-3-42 0,-2-1 8 16,-5-1 13-16,-3 0-18 0,0 0-7 0,-7 7-9 15,-4 2-32-15,-3 3 37 0,1 0 1 16,-3 4 5-16,-3 4 5 0,-2 0-23 0,-1 4 8 16,-2 2-36-16,-2 4-3 0,-2 6 21 0,0 0 0 15,0 0 17-15,0 0-20 0,0 0-10 16,-24 30 18-16,16-12 5 15,3 2 5-15,-1 3-17 0,2 1 22 0,2 0 3 16,1-2-13-16,2-1 5 0,1-2-3 0,0-2-43 16,4 0-38-16,1-3-49 0,4-3-56 15,1-4-31-15,0-4-69 0,1-3-47 16,3-6-145-16,2-4-71 0,2-3-301 16,4-1 16-16,-1-6 116 0,1 0 68 0,7-7 31 15,-7 0 98-15</inkml:trace>
  <inkml:trace contextRef="#ctx0" brushRef="#br0" timeOffset="-180406.7">22143 8375 806 0,'0'0'366'0,"0"0"2"0,-40 19-12 16,30-10 3-16,-1 5-32 0,0 1 24 16,-1 4 0-16,2 1-21 0,-1 2-15 0,0 4-8 15,1 3-8-15,3-1-12 0,0 4-18 16,0-1-24-16,3 2-4 0,2-5-44 15,-1 1 16-15,5-2-44 0,-1-2-1 0,1-2-16 0,2-2-19 16,2-3-11-16,2-1-6 0,3-3-6 16,1-1-16-16,6-1-12 0,2-1-43 0,2-4-55 15,7-3-27-15,-1-1-42 16,3-5-48-16,0 0-43 0,5-4-42 16,-3-4-43-16,0-2-59 0,-5-3-89 15,-1-1-50-15,-3-1-449 0,-4 2 65 0,-5 1 96 16,2-1 64-16,-5 0 79 0,-1-1 48 0,-4 3 77 15</inkml:trace>
  <inkml:trace contextRef="#ctx0" brushRef="#br0" timeOffset="-180270.27">22445 8622 742 0,'-19'-3'391'0,"19"3"-17"15,-27 5 0-15,10 0-3 0,-6 1 3 16,-4 1-49-16,0 0-10 0,-1 0-24 16,-4 1-6-16,-4 0-60 0,-1-3-13 15,2 2-17-15,-3-2-90 0,-2 1-72 0,2-2-46 16,4-4-166-16,16 1-225 0,-17-1-431 15,4 1 139-15,7-1 94 0,4-1 9 0,3 0 42 16,4 0 21-16</inkml:trace>
  <inkml:trace contextRef="#ctx0" brushRef="#br0" timeOffset="-167654.65">19015 12977 1220 0,'0'0'451'0,"0"0"-44"0,0 0-33 16,0 0 51-16,0 0-88 0,0 0-4 16,0 0-23-16,0 0 18 0,0 0-11 15,0 0 6-15,0 0-1 0,0 0 1 0,0 0 4 0,0 0-35 0,0 0-18 16,0 0 15-16,0 0-28 0,0 0-30 0,0 0-24 15,0 0 3-15,31 10-75 0,-31-10 40 0,30-2-27 16,-9 1-5-16,1 0-114 16,6-2-29-16,4 1 0 0,-1-1 0 0,3 2 0 0,7-1 0 15,2 1 0-15,1-1 0 0,3 4 0 16,-2-2 0-16,-1 2 0 0,-2 0 0 16,-1 1 0-16,-2 2 0 0,-1 0-6 15,-3 0-270-15,-8 0-65 0,-6-2-109 0,-1 1-182 16,0 0-436-16,-2-1 103 0,3 0 103 15,3-1 73-15,6 0 149 16,1-4 11-16,1 2 12 0,7-3 97 0</inkml:trace>
  <inkml:trace contextRef="#ctx0" brushRef="#br0" timeOffset="-165363.64">20640 12298 1256 0,'16'-4'423'0,"-5"0"-32"15,1 2-63-15,-12 2-16 16,16-5-17-16,-16 5-11 0,10-4-39 0,-10 4-14 0,11-2-6 16,-11 2-51-16,0 0 3 0,10-4-29 15,-10 4-28-15,0 0 11 0,0 0-11 16,0 0-20-16,0 0 8 0,0 0-8 0,0 0 2 16,-39 20 0-16,13-4 11 0,-8 10-11 0,-2 3 26 15,-5 7-46-15,3 1 0 0,-8 9 33 16,3 3-23-16,1 3 3 0,2 1 5 15,1 1-49-15,3 3 11 0,2-2-9 0,7-8-1 16,3 1 4-16,1 0 18 0,5-1 8 0,0-1-59 16,5 0 13-16,3-7 2 15,2-6 8-15,3 0-28 0,4 0 64 16,-1-6-36-16,4 1-18 0,1-2-2 0,0 0-31 16,3-1 25-16,1 0-12 0,1 0 15 15,2 3-10-15,1-6-21 0,-1 1 3 0,0-1-13 16,2-3-7-16,1 0-6 0,1 0-8 0,-1-3-22 15,4-2-44-15,-3-4-31 0,1-3-30 0,1-2-29 16,-1-4-81-16,1-1-67 0,4-5-72 16,-3-2-519-16,7-3 46 0,3-4 143 0,4-1 85 15,9-7 25-15,2-3 146 16,-1-2-33-16</inkml:trace>
  <inkml:trace contextRef="#ctx0" brushRef="#br0" timeOffset="-164894.95">21061 12958 1000 0,'0'0'354'16,"9"-7"-32"-16,-9 7-28 0,4-8-17 0,-4 8-24 0,0 0-7 16,0 0-3-16,-14-14 29 0,14 14-47 0,-21-2-10 15,5 3-41-15,-4 1 31 16,-1 1-13-16,-2 3-3 0,-3 2-20 0,-5 0 0 16,2 3-13-16,-2 3-20 0,2 0 25 0,0 2-10 15,-7 7-28-15,6-5 18 0,4 3-31 16,4-4 37-16,5-1-26 0,1 2-8 0,4-2 36 15,-1 0-19-15,6-2 21 0,3 0-20 0,1-1-1 16,4-4-22-16,-1-9-8 16,13 22-21-16,0-14 5 0,2 1-15 0,5-3 8 15,4-1-36-15,-1-2 26 0,2-2-44 16,3 0 5-16,-1-1-13 0,-1 0-22 16,2-1-24-16,0-3-61 0,-6 2-11 15,4-1-32-15,-3 0-16 0,-2-3-41 0,-1 4-44 16,0-3-84-16,-5-1-105 0,2-1-115 0,-1-2-404 15,-1 2 50-15,1 2 106 0,1-5 64 16,4 2 97-16,0-3 43 0,2-1 98 0</inkml:trace>
  <inkml:trace contextRef="#ctx0" brushRef="#br0" timeOffset="-163979.89">21641 12729 1264 0,'0'0'389'0,"0"0"-15"0,0 0-34 16,8-4-28-16,-8 4-50 0,0 0-22 0,0 0-40 16,0 0-13-16,0 0-18 15,-31-9 12-15,16 9-27 0,-4 1-6 0,-2 1-22 16,-1 2 35-16,-4 1-35 0,-1 0 12 0,2 3 8 15,-1 1-23-15,4 1 25 0,0 2-17 16,1 0-14-16,-1 5 39 0,6-2-46 0,1 2 26 16,5 0-33-16,3-2-15 0,2 0-14 15,5-2 4-15,3-2 12 0,3-3-11 16,4-1-28-16,4-3 8 0,0-3-20 0,6-4 12 16,1-4-3-16,8-6 1 0,-3-3-21 0,10-7-5 15,-4-6 8-15,-1-1-13 0,-2-1-5 0,-1-3-6 16,-4-3 29-16,-2 1-33 0,-3 6-11 15,-5 2 26-15,-3 0-5 0,2 0 2 16,-6 6-7-16,-1-2-13 0,-1 2 5 0,0 3-8 16,-2 3 26-16,-2 2-36 0,-1 2 44 15,0 12-42-15,-1-10 21 0,1 10 18 0,0 0-10 16,0 0 15-16,-13 29 11 0,10-6 2 0,0 3-13 16,1 5 15-16,0 5-14 0,3 0 6 15,0 1 9-15,4-2-21 0,1 0 15 0,1-5-40 16,-3-5-11-16,4-3-61 0,-2-8-80 0,1-2-76 15,2-7-116-15,-9-5-94 0,16-3-77 16,-4-5-412-16,-1-6 25 0,3-3 88 0,4-3 96 16,-3-5 42-16,2-3 59 15,0-10 86-15</inkml:trace>
  <inkml:trace contextRef="#ctx0" brushRef="#br0" timeOffset="-163714.11">21952 12358 975 0,'0'0'437'0,"0"0"-12"0,4 38-10 16,-2-19-11-16,-1 9-2 0,0 6-38 0,1 3-14 15,1 2-40-15,1 16-5 0,4-3-8 16,1 0-16-16,-1-6 1 0,1-7-31 16,1-8 7-16,-2-4-20 0,-1-5-5 0,4-3-13 15,-2-5-43-15,1-2-11 0,1-9-17 0,1-1-16 16,-12-2 8-16,31-15-11 0,-10-4-30 0,-1-3-10 16,8-14-1-16,0-5-15 15,-2 0 1-15,-2-3-52 0,-3-5 10 0,2 3-7 16,-5-1 17-16,-2 4-40 0,-4 8-26 0,-6 4-39 15,2 3-27-15,-3 6-6 0,-3 3-61 16,0 3-26-16,-2 3-18 0,0 3 3 0,-4 1-51 16,4 9-13-16,-9-8-51 0,9 8-134 15,0 0-48-15,-20 14-432 0,13-6 81 0,1 6 115 16,2 1 47-16,0 4 87 0,2 2 48 0,1 5 54 16</inkml:trace>
  <inkml:trace contextRef="#ctx0" brushRef="#br0" timeOffset="-163419.11">22561 13091 757 0,'0'0'320'0,"0"0"28"0,0 0-35 15,0 0-14-15,-25 9-12 0,9-8 5 0,-4 2-42 16,-2 0 17-16,-8-1-1 0,-3 1-54 15,1-1 11-15,-3-1-41 0,-6 2-16 0,0-3-10 16,0 1-15 0,-3-1-3-16,1 0-20 0,-2 0 2 0,-1-1-43 0,-2-1-5 15,-13 1-44-15,-1 0-10 0,-2-3-39 0,14 1-35 16,4-1-41-16,2 2-93 0,-1 1-71 16,4-2-89-16,18 2-98 0,-11 1-284 0,3 4 10 15,3 0 72-15,11 0 74 0,0 4 92 16</inkml:trace>
  <inkml:trace contextRef="#ctx0" brushRef="#br0" timeOffset="-162903.49">22107 13374 908 0,'0'0'371'0,"9"4"-43"0,-9-4-5 15,0 0-50-15,0 0-32 0,0 0-29 0,-30 11 32 16,15-9-50-16,-7 1-12 0,-1-3-21 0,-6 2-20 16,0-1-5-16,-5 0 43 0,1 1-33 15,-7 2-11-15,1 1-9 0,-2 2 27 0,-10 4-48 16,9 0-18-16,-5 5 3 0,9-2 0 16,7 1 17-16,4 2 3 0,1-1-51 15,2 1 10-15,8-3 10 0,3 1 11 16,4-4-11-16,3-2 11 0,6-2-26 0,0-7-8 15,0 0 3-15,22 14-10 0,-5-14-3 0,1-3-10 16,8-1 23-16,2-4-24 0,3-2-9 0,3-2 17 16,0-1-23-16,9-7 19 0,-3-3-23 15,-7 6 9-15,-5-1-12 0,9-7 0 0,-12 5-26 16,-1 4 34-16,-7 2-3 0,0-3-3 16,-3 3 3-16,2-1-26 0,-6 4 8 15,1 1 15-15,-4-1-25 0,-3 1 0 0,1 3 0 0,-5 7 10 16,0 0-10-16,0 0 12 15,0 0-4-15,0 0 9 0,0 0 32 0,0 0-32 16,-26 28 21-16,19-14 8 0,1 3-20 0,2 1 2 16,0 0 15-16,-2 5 0 0,4-5-10 15,0 3-18-15,2-4-5 0,0 2-2 0,2-2-44 16,0-3-18-16,4 0-52 0,-1-6-81 0,3 0-18 16,-8-8-56-16,15 3-108 0,-15-3-10 15,24-8-535-15,-7 0 131 0,2-5 84 16,5-2 97-16,0 0 41 0,1-3 21 15,-1-1 79-15</inkml:trace>
  <inkml:trace contextRef="#ctx0" brushRef="#br0" timeOffset="-162637.89">22346 13282 719 0,'0'0'304'0,"0"0"-7"15,0 0-33-15,0 0 20 0,0 0-46 0,-35 21 8 16,24-12-11-16,1 1-2 0,-3 2-10 15,0 2 2-15,-1 2 13 0,1 2-20 0,2 0-26 16,0 4 7-16,2 0-22 0,1 2 23 16,1-2-8-16,1 2-21 0,3 0-35 15,2-4-23-15,2 0 17 0,2-1-30 0,4-3-11 0,0-1 1 16,3-3-21-16,6-2-15 0,1-2-34 16,4-3-12-16,1-4-44 0,1-2-35 15,6-4-57-15,-3-5-29 0,3-4-101 0,-4-4-136 16,0 0-425-16,-2-1 2 0,-2 0 90 15,0-1 69-15,-3 4 95 0,-2 0 59 0,-1-1 28 16</inkml:trace>
  <inkml:trace contextRef="#ctx0" brushRef="#br0" timeOffset="-162481.64">22493 13337 1031 0,'-20'3'425'0,"6"-2"-49"15,2 1-33-15,-4-1-38 0,0-1-24 0,-2-1-20 16,-3-1-7-16,-2 0-42 15,-4 0-61-15,-2-3-48 0,1 1-98 0,-4 1-125 16,-24-3-165-16,26 1-516 0,5 1 126 0,6-1 29 16,5 4 65-16,4-2 62 15</inkml:trace>
  <inkml:trace contextRef="#ctx0" brushRef="#br0" timeOffset="-162044.14">22660 11943 1164 0,'0'0'425'0,"11"-3"-44"0,-11 3-48 0,0 0-5 0,22 4-24 16,-12 1-17-16,2 6 2 16,0 2-28-16,0 5-25 0,4 8 2 0,6 17-20 15,-3 6-3-15,6 17-36 0,-2 6 28 16,-2 4-48-16,0 8-16 0,-1 3-20 15,-3 4-5-15,0 4 10 0,-3 0-26 0,-3-4-12 0,-2 1 10 16,-2-3-54-16,-4-4 25 0,-2-16-30 16,-2-1 21-16,-2-2-14 0,-1-4-43 0,-5-4-20 15,2-5-18-15,-7-4-31 0,1-6-36 0,-1-9-56 16,1-8-18-16,-1-8-31 0,2-2-7 16,-5-5-42-16,1-3-53 0,1-5-39 15,-1-3 3-15,-2-3-23 0,2 3-2 0,-5-12-405 16,0-1 74-16,4-2 57 0,-2-4 66 15,2-2 71-15</inkml:trace>
  <inkml:trace contextRef="#ctx0" brushRef="#br0" timeOffset="-161325.1">23781 12847 1333 0,'0'0'394'0,"0"0"11"0,0 0-62 15,0 0-54-15,0 0-33 0,0 0-8 16,0 0-28-16,0 0 11 0,0 0-1 0,0 0 36 16,-4 31-48-16,-3-18-44 0,1 5 15 0,-1 0-4 15,1 3 2-15,-1 3 10 0,2 1-13 16,-1 6 13-16,0 0-28 0,1 1-39 15,0 2-4-15,3-5-13 0,0 0 12 0,-1 0-20 16,3-2-23-16,0-2-36 0,0-2-28 16,0-3-80-16,2-2-48 0,-2-5-123 0,1-4-217 15,-1-9-339-15,4 8-173 0,-4-8 156 16,0 0 38-16,0 0 97 0,20-26 26 0,-14 11 77 16,-2-8 38-16</inkml:trace>
  <inkml:trace contextRef="#ctx0" brushRef="#br0" timeOffset="-160887.89">23599 12898 1528 0,'0'0'573'0,"0"0"-33"0,0 0-15 0,0 0-59 0,17-8-26 15,-17 8-56-15,15-3-21 0,-2-1-17 16,-2 0-34-16,6 0-43 0,0 1-31 0,4-2-13 16,5 0-10-16,-1 1-36 0,4-1-2 15,2 2-21-15,4 0-28 0,-1 0-2 16,0 3-1-16,-3 0-15 0,0 3-7 0,-1 0-22 15,-5 1-14-15,-4 4-8 0,-4 4-59 16,-10 1 51-16,-2-2-2 0,-5 3-16 0,-6 2-13 16,-6 3 1-16,-6 0-6 0,-1 0-15 0,-6-1 41 15,0-2-2-15,0 0-29 16,2-4-13-16,2-1 29 0,-1 0 10 0,1 0-52 16,3-1 27-16,1 0 1 0,1-3-1 0,2-2-14 0,3 4 29 15,0-5 27-15,1 1-29 16,4 0-24-16,6-5 0 0,-7 12 0 0,7-12 0 15,0 0 0-15,0 0 0 0,17 18 0 16,-4-12 0-16,1 0 0 0,6 0 0 0,2 1 0 16,4 1 0-16,5 2 0 0,0 1 0 0,2 0 0 15,-2 0 0-15,-2 2 0 0,2-2 0 16,-2 2 0-16,0-1 0 0,-6-1 0 16,-1 0 0-16,-3-1 0 0,-2-2-82 0,-3-1-174 0,0 0-26 15,-4-3-151-15,-1-2-125 0,-9-2-496 16,15 5 53-16,-15-5 138 0,17 3 24 15,-17-3 117-15,24-4 49 0,-11 3 64 16,-2-2 69-16</inkml:trace>
  <inkml:trace contextRef="#ctx0" brushRef="#br0" timeOffset="-159466.02">25064 12584 1123 0,'0'0'407'0,"0"0"-5"0,0 0-36 15,9-6-23-15,-9 6 0 0,0 0-10 0,0 0-46 16,0 0-3-16,0 0-26 0,0 0-2 0,0 0-51 16,0 0 10-16,7 29-10 0,-10-13 10 15,-1 5-26-15,-2 4 6 0,1 6-16 16,0 3-5-16,-2 1-50 0,2 1-5 0,0 2-11 15,0 12 2-15,0-9-18 0,1-3-13 16,2-2-79-16,-4 0-54 0,2-2-63 0,2-2-55 16,-2-5-86-16,2-2-80 0,0-9-118 15,2-1-445-15,2-7 0 0,-2-8 87 0,9 11 105 16,-9-11 108-16,20-4-4 0,-20 4 99 0</inkml:trace>
  <inkml:trace contextRef="#ctx0" brushRef="#br0" timeOffset="-159278.35">25197 13000 1387 0,'8'-6'530'0,"-8"6"-16"0,0 0-48 16,0 0-26-16,8-6-2 0,-8 6-57 0,0 0-32 16,0 0-22-16,0 0-20 15,0 0-79-15,0 0-3 0,0 0 8 0,-32 16-20 16,19-15-31-16,1 1-26 0,12-2 2 0,-27 0-35 16,11-3-82-16,-2 0-41 0,0 0-56 15,-2-4-44-15,0 1-25 0,0-1-126 0,2-2-100 16,-3 0-122-16,5 2-505 0,4-2 148 15,3 2 75-15,2-1 62 0,1 2 106 0,6 6-1 16,-3-14 83-16</inkml:trace>
  <inkml:trace contextRef="#ctx0" brushRef="#br0" timeOffset="-158200.33">25602 12694 1423 0,'0'0'466'0,"0"0"-62"0,0 0-53 15,0 0 4-15,9 16-50 0,-9-16 7 0,-4 24-33 16,2-8 16-16,-4 1-37 0,1 7-40 0,-3 0 28 15,-3 5-8-15,-1 2-13 16,1-1-31-16,-6 12-4 0,3-9-25 0,0-4-20 16,1-3 31-16,3-3 1 0,3-3-16 15,0-4 11-15,1-1-32 0,-1-1 22 0,2-3-9 16,1-1 21-16,-1 0 46 0,3-2-79 0,2-8 61 16,0 0-38-16,4 17-84 0,-4-17-80 0,14 6 0 15,-14-6 0-15,20 4 0 0,-8-4 0 16,3 1 0-16,-15-1 0 0,32-1 0 0,-14 0 0 15,1 0 0-15,2 1 0 0,0 0 0 16,-1-3 0-16,-2 3 0 0,3 0 0 0,-5-1-123 16,5 0-269-16,0-10-207 0,-4 8-555 15,6-5 107-15,-1 1 123 0,3-3 58 16,4-3 129-16,4-1 46 0,11-8 123 0,-2 0 76 16,-1-2-17-16</inkml:trace>
  <inkml:trace contextRef="#ctx0" brushRef="#br0" timeOffset="-157856.47">26452 12439 1308 0,'0'0'470'0,"0"0"-39"0,0 0 9 0,0 0-33 0,-16 27-31 15,5-9-30-15,-7 5-21 0,-6 8-16 16,-8 5-17-16,-1 2-33 0,-8 12 25 15,7-7-10-15,-4 11-18 0,-2-3-13 0,-1 3-13 16,5 3 31-16,2 1-15 0,7-9-54 0,5 2 0 16,0 2 15-16,6-1-33 0,0 1 6 15,5-1-27-15,6 2-20 0,-1-3-20 0,6-8-23 16,0-8-90-16,6 1 0 0,1-4 0 0,3 0 0 16,5-4 0-16,3-3 0 0,4-2 0 15,1-3 0-15,4-5 0 0,2-4 0 16,-2-4 0-16,0-3-164 0,-4-1-31 0,1-3-30 15,1 0-36-15,-3-4-169 0,1 0-141 0,3-5-8 16,-5 1-396-16,-1-3 41 0,5-3 102 0,1-1 74 16,2-3 62-16,10-4 61 0,0-3 100 15</inkml:trace>
  <inkml:trace contextRef="#ctx0" brushRef="#br0" timeOffset="-157466.02">26405 13135 1699 0,'-14'-2'581'0,"14"2"-20"16,0 0-13-16,0 0 12 0,0 0-33 16,0 0-30-16,0 0-44 0,0 0-24 0,0 0-52 15,0 0 2-15,0 0-46 0,0 0-16 0,0 0-58 16,52 0-1-16,-36-1-50 0,4 2-27 16,5 0-157-16,-1 0-24 0,5 1 0 0,3-1 0 15,-1 1 0-15,1 1 0 16,-1 0 0-16,0-1 0 0,-3 0 0 0,-1-1 0 15,-5 1 0-15,1-1 0 0,-3 0-241 0,-4-2-128 16,-1 0-71-16,-1-2-113 0,-14 3-46 16,18-7-417-16,-2 1 146 0,-3 1 45 0,3-2 83 15,-1 1 59-15,-1-1 104 0,1 0 42 0,1 2-9 16</inkml:trace>
  <inkml:trace contextRef="#ctx0" brushRef="#br0" timeOffset="-156157.95">27526 12759 1105 0,'0'0'354'0,"6"-8"-24"0,-6 8-44 0,0 0-7 0,-1-14-25 0,1 14-34 15,-15-13-33-15,6 6-21 16,-4 2 6-16,-7 2-14 0,3 1-37 0,-4 0 14 15,0 4-32-15,-3 0-11 0,0 3-15 0,1 4 20 16,-4 2 16-16,2 5-16 0,2-1 3 16,4 4 5-16,4-3 2 15,5 0 11-15,5 0-11 16,3-4 32-16,4-2-32 0,-2-10-4 0,14 13-9 0,0-13-17 16,-14 0 7-16,35-10-7 0,-8-6-15 0,-2-3-1 15,6-14-2-15,1-2 4 0,-3-4-8 0,-2-2-9 16,0-3-13-16,-3 1-5 0,-5-1-12 15,-2 1-11-15,-3-2 2 0,-5 9 23 0,-5 6-6 16,0 5-3-16,-1 1-39 0,-3 6 7 16,0 1-12-16,-3 5 11 0,-1 3 35 0,4 9-23 15,-9-2-5-15,9 2 2 0,-18 21-2 0,5 1-3 16,1 7 29-16,1 17-38 0,-2 2 0 16,4 4-25-16,6 3-69 15,-1 2-53-15,8-5-120 0,-1 1-169 16,9-6-451-16,2-4 88 0,10-6 38 0,3-2 71 15,0-10 62-15,0-6 95 0,2-5 89 0</inkml:trace>
  <inkml:trace contextRef="#ctx0" brushRef="#br0" timeOffset="-155913.09">27935 13174 1389 0,'-5'16'436'0,"1"-3"-40"0,1-2-42 15,-6-3-47-15,3-1 18 0,-3-3-51 16,-2 1-3-16,-3-3 3 0,-2-2 5 0,-6-1-31 0,-3-3-17 0,-2-2-37 0,-3-2 6 16,-1-1-47-16,0 0-9 0,-3 0-4 0,3 0-9 15,-3 2-31-15,3-2-46 0,1 4-26 0,-1 1-59 16,2 2-11-16,-1 1-103 16,-1-1-88-16,2 1-105 0,-13 1-122 0,16 0-429 15,4-1 60-15,7 2 100 0,3 2 124 0,12-3 12 16,-13 5 93-16,13-5 58 0</inkml:trace>
  <inkml:trace contextRef="#ctx0" brushRef="#br0" timeOffset="-155443.15">27541 13450 1113 0,'0'0'427'0,"16"-2"-40"16,-16 2-39-16,0 0-28 0,0 0-18 0,0 0-49 16,0 0-20-16,0 0-18 0,0 0-17 15,-56 10 34-15,36-6-75 0,-7 0 1 0,0 3-22 16,-7 0-11-16,0 3-4 0,1 0 12 16,-1 2-51-16,0 0 28 15,3 2-3-15,2 1-50 0,2-2 30 16,5 4 7-16,1-4-45 0,1 0-3 0,9-3 10 0,-1 1 1 15,7-2 4-15,1-1 16 0,4-8-36 16,0 0 32-16,0 0-11 0,17 12-10 0,-17-12-5 16,27-12 18-16,-8 0-6 0,4-4-28 15,2-3 10-15,0-2 0 0,8-8-16 0,-3 0 16 16,-1-2-20-16,-7 5 4 0,-4 2-27 0,-3 2 2 16,-1 2 0-16,-3 1 5 15,1 0 15-15,-3 5-2 0,-3-2-20 0,1 4-21 16,-1 2 20-16,0 2-15 0,-6 8-18 15,0 0 21-15,0 0-3 0,0 0 11 16,0 0-9-16,0 0 3 0,0 0-2 0,-3 37 20 16,3-24 0-16,2 2-25 0,0 2 27 15,1-2-37-15,1 0 14 0,2-2-56 0,1 1-25 16,1-3-61-16,1-4-85 0,-3-4-141 0,10-1-75 16,-16-2-429-16,24-2 31 0,-7-1 94 15,1-3 82-15,3-1 62 0,2 0 94 0</inkml:trace>
  <inkml:trace contextRef="#ctx0" brushRef="#br0" timeOffset="-155126.49">27888 13309 975 0,'0'0'422'0,"0"0"-12"16,0 0-24-16,-31 18-22 0,21-11 2 0,-1 5-28 15,2 0 25-15,-5 4-51 0,1 1-12 16,-3 6-19-16,3 0-7 0,-1 2 5 0,1 0-10 16,1 0-16-16,3 2 10 0,5-4-32 0,-2 2 20 15,3-2-54-15,-1 1 6 0,4-4-11 16,0-1-18-16,2-1-23 0,0-1-8 16,4-1-10-16,-1 1-7 0,3-5-83 15,3-1-5-15,0-3-99 16,1-4-44-16,0-1-97 0,5-3-95 0,0-4-102 0,-17 4-211 15,22-18-408-15,4 2 73 0,0-3 113 16,-1 0 103-16,12-8 40 0,-10 5 65 0,-6 3 78 16,1-1 45-16</inkml:trace>
  <inkml:trace contextRef="#ctx0" brushRef="#br0" timeOffset="-154991.03">28087 13466 1098 0,'-11'0'458'0,"11"0"-8"0,0 0-27 15,-31 10-21-15,17-6-49 16,-1 4-8-16,-4-3-45 0,-3 2-16 0,-3-3-43 15,0 0-26-15,-3-2-31 0,1-2-66 16,-3 0-49-16,-1-3-62 0,1-1-109 0,-3-3-116 0,14 1-166 0,-12-4-445 16,11 1 31-16,2 0 101 0,5 0 50 0,6 3 81 15,4-2 26-15</inkml:trace>
  <inkml:trace contextRef="#ctx0" brushRef="#br0" timeOffset="-154595.35">28806 12408 1292 0,'-37'15'558'16,"13"2"-28"-16,-10 15-41 0,-6 3-28 0,-11 13-21 16,0 9-25-16,-2 3-42 0,-1 3 14 15,6 6-47-15,-1 2 1 0,6 4-50 16,2 0-24-16,6 3-16 0,4-1-44 0,4 2-7 16,7 1-8-16,2-1-18 0,5-6-13 15,5-13-23-15,5-2-13 16,3-2-37-16,5-5 9 0,6-4-43 0,2-12-52 0,7 3-48 15,3-12-72-15,1-9-7 0,4-3-39 0,5-6-20 16,-4-2-103-16,0-6-51 0,2-6-120 16,-2 2-164-16,2-6-353 0,-1-1 76 15,-3 0 73-15,1-4 104 0,-1 3 51 0,0-2 113 16,-2-2 10-16</inkml:trace>
  <inkml:trace contextRef="#ctx0" brushRef="#br0" timeOffset="-152158.58">29023 13119 1011 0,'0'0'414'0,"13"-4"-2"15,-13 4-56-15,7-3-15 0,-7 3-62 0,0 0-13 16,7-7-18-16,-7 7-35 0,0 0 9 15,0 0-40-15,5-9 7 0,-5 9-17 0,0 0-34 16,0 0 11-16,0 0-32 0,0 0 29 0,0 0-15 16,-15-13 20-1,4 14-21-15,11-1-25 16,-29 9-7-16,8-2 12 0,-1 2-8 0,-8 4-15 0,1 0-8 0,-3 0-12 16,1 3-29-16,-7 4 24 0,0 3-3 15,7-3-8-15,4-4-10 0,2 1-5 0,2 0 5 16,7-1 20-16,1-1-15 0,3 2-15 0,4-3 5 15,4 1-3-15,2 0 5 0,5 1-4 16,3 2-16-16,4 0-1 0,4 0-19 0,6 2 35 16,5 0-25-16,-1 1 10 0,3-5-29 15,1 2 19-15,0-4-23 0,1-2-3 0,-4-3-10 16,2-2-13-16,-2 1-8 0,2-5-94 16,-3-3-80-16,-1-2-74 15,1-4-171-15,0-1-459 0,3-3 24 16,2-2 117-16,3-1 72 0,-1-1 56 0,0 0 64 0,0 1 77 15</inkml:trace>
  <inkml:trace contextRef="#ctx0" brushRef="#br0" timeOffset="-151580.72">29679 13089 1287 0,'0'0'415'0,"0"0"-26"0,10-4-16 16,-10 4-65-16,0 0-40 0,0 0-4 31,0 0-31-31,-31-6-23 0,17 6-31 0,-8 1-13 16,-1 1-12-16,-4 0-31 0,-3 3 15 0,2-1-28 15,0 3-20-15,2 0 15 0,-2 4 0 16,1 1 12-16,4-1-12 0,4 2-30 0,1-1 30 0,6 0-13 0,3 1 5 16,4-1-23-16,5-3 0 0,0-9 31 15,10 17-48-15,2-11 12 0,1-3-18 16,5-3-2-16,1-3 4 0,5-4-14 0,0-3 7 0,4-5-31 15,9-10 11-15,-5-3-8 0,2 0-5 16,-1-5 22-16,-5-2-12 0,0 0-12 0,-2-1-4 16,-8 4 16-16,-4 8-2 0,-1-3-14 0,-2 2-22 15,-4 4 18-15,-1 0-1 0,-3 2 8 16,0 2-12-16,-3 0-1 0,0 2-22 0,-2 1 20 16,-1 3 7-16,-1 0-7 15,0 1-5-15,4 10 5 16,-9-7 28-16,9 7 2 0,0 0 9 0,0 0 1 15,-21 22 4-15,15-6-24 0,1 5 21 0,-1 2-8 16,4 4 18-16,0 2-10 0,1-1-15 0,2 2-21 16,1 5-54-16,-1 0-33 0,2-1-46 15,2 1-83-15,-2-8-108 0,17 11-124 0,-12-10-551 16,2-6 139-16,0-4 75 0,4-2 106 16,2-2 78-16,4-3 50 0,-3-4 39 0</inkml:trace>
  <inkml:trace contextRef="#ctx0" brushRef="#br0" timeOffset="-151064.41">29938 13112 1249 0,'-13'17'401'16,"13"-17"37"-16,-3 22-72 0,3-7 11 16,0 3-32-16,0 1 13 0,1 0-25 15,2 0 41-15,2 2-31 0,0 0-23 0,1 0 41 16,5-2-5-16,-2-2-39 16,-1-3-15-16,2-2-20 0,3 0 7 0,-2-5-100 15,3-2 36-15,-1-4-40 0,-13-1 4 16,31-6-22-16,-13-2-29 0,0-4-23 0,4-3 26 15,-2-5-110-15,0 0-31 0,-1 0 0 0,1-1 0 16,-6 2 0-16,-1 1 0 16,1 0 0-16,-2 1 0 0,0 0-90 0,-3 3-89 0,-1 2-75 15,-1 1-58-15,2 1-77 0,-4 1-115 0,3 1-136 16,-4 1-405-16,-4 7 150 0,14-5 60 16,-14 5 67-16,14 3 67 0,-14-3 71 15,17 5 67-15</inkml:trace>
  <inkml:trace contextRef="#ctx0" brushRef="#br0" timeOffset="-150809.08">30452 13379 1402 0,'6'10'466'0,"-6"-10"-23"0,7 7-26 0,-7-7-53 16,0 0-50-16,6 7-9 0,-6-7-39 0,0 0 13 15,0 0-64-15,-15 15-20 0,4-10-13 16,-4 0 2-16,-1 2-33 0,-7-1-8 0,-1 3 3 15,-2-5-23-15,-4 1-3 0,0 0-17 16,-5 0 7-16,2-1-26 0,-1-3-33 0,-4 1 19 16,4 0-22-16,-7-1-58 15,0 0-13 1,6-1-54-16,0 0-41 0,-2 0-112 0,2 0-116 0,16 3-158 0,-20-2-420 16,2 3 95-16,7 2 94 0,2 0 26 0,4 1 92 15,0 0 69-15</inkml:trace>
  <inkml:trace contextRef="#ctx0" brushRef="#br0" timeOffset="-150325.5">29844 13890 1384 0,'13'4'394'0,"-13"-4"-68"0,0 0-22 15,0 0-20-15,0 0-38 0,0 0-21 0,0 0 21 16,0 0-44-16,0 0 6 0,-47 2-34 16,26-2-13-16,0 0-2 0,-2 1 7 0,-1 0 0 15,-2 1-15-15,-1 2 26 0,3 4-41 16,-3 1 4-16,1-2-22 0,0 5-28 16,4 1 7-16,2 2 16 0,2 0 20 0,4 0-46 15,0 2-44-15,5 1 16 0,4-4-5 16,2-2 22-16,4 0-24 0,-1-12 32 0,12 17-27 15,-1-12-6-15,2-2-2 0,1-3 2 16,6-3 20-16,2-4-7 0,2-3 8 0,3-7-39 0,3 1 36 0,7-12-33 16,1 0-15-16,-4-1 25 0,0 0-13 0,-6-2 26 15,-4 6-46-15,-6 2-6 0,1-1 19 16,-2 2-5-16,-3 3 12 0,-3 2-46 0,-1 4 41 16,-2-1-12-16,1 3-29 0,-3 3 28 15,-2 1-7-15,-4 7 2 0,0 0 5 0,0 0 11 16,0 0-29-16,0 0-2 0,-14 35 36 0,6-19-26 15,0 3 21-15,0 1-29 0,2 3-15 16,0-1-33-16,2-6-23 0,0 4-41 0,3-6-16 16,1 1-71-16,0-5-144 15,0-10-176 1,9 15-494-16,-2-12 79 0,-7-3 100 0,26-2 95 0,-9-3 79 0,4-3 43 16,1-2 75-16</inkml:trace>
  <inkml:trace contextRef="#ctx0" brushRef="#br0" timeOffset="-149961.72">30209 13648 901 0,'-34'20'414'0,"23"-10"29"15,1 1-67-15,0 1 8 0,-2 5-10 16,3-3 5-16,-1 2-13 0,0 1-26 0,2 2-22 16,2-3-29-16,2 2 16 15,-1 1-50-15,2-2-22 16,3 2-15-16,0-2-4 0,2 0-36 0,1-1 1 0,0 0-8 15,2-2-43-15,1-1-10 0,4-1-44 16,-2-1-23-16,2-3-40 0,4-1-27 0,1-2-17 16,0-2-80-16,1-3 3 0,2-3-64 0,2-2-30 15,2-3-37-15,2-1-10 0,-4 0-36 16,2-1-4-16,-1-3-1 0,0 4 28 16,-3-3 26-16,-2 3 23 0,-2 0 21 15,1 1 25-15,-3-2 2 0,-4 5 19 16,2-1 30-16,-3 1 49 0,-7 5 10 0,0 0 13 15,0 0 69-15,0 0 18 0,-15-14 33 0,3 12 23 0,-4 4-4 0,-3 1 1 16,-4 0 9-16,-3-1-29 0,-3 1-8 0,0 1 14 16,-1-1-21-16,0-1-31 0,-1-2-113 15,0-1-130-15,2 0-563 0,4-1 166 0,4-2-22 16,6 0 53-16,5-1 66 0</inkml:trace>
  <inkml:trace contextRef="#ctx0" brushRef="#br0" timeOffset="-149445.22">30310 12446 1075 0,'0'11'432'0,"0"-11"-33"0,0 0-17 0,1 18-26 0,-1-18 2 16,3 18-33-16,-2-8-18 0,1 1-5 15,2 0 3-15,-2 4-18 0,4 0-19 16,0 4-14-16,1 1-11 0,4 3 5 16,2 7-28-16,8 7-7 0,-2 7-16 0,7 1-3 15,3 4-30-15,3 9-20 0,2 5-9 0,2 1-14 0,1 2 1 16,0 2-35-16,-1 3 3 16,-1 4 2-16,-4 2-28 0,-1 0 33 0,-5 1-48 15,-4-1 7-15,-5-2 3 0,-6-14-31 0,0 0-17 16,-5-3-4-16,-2-2-14 15,-3-3-6-15,-1-10-28 0,-2-8-5 0,-3-2-44 0,-2-3 6 0,-2-1-31 0,1-6-21 0,-2-2 0 16,-1-1-22-16,-1-2-27 16,-4-4-17-16,0-1-54 0,-3-4-51 0,0-2-72 15,2-3-87-15,-3-1-35 0,4-3-357 16,3 0 26-16,1-4 82 0,-1 0 74 0,5-2 72 16,2 1 92-16</inkml:trace>
  <inkml:trace contextRef="#ctx0" brushRef="#br0" timeOffset="-148539.27">31228 13334 924 0,'0'0'304'0,"0"0"-15"16,0 0-15-16,0 0-2 0,0 0-29 15,0 0 8-15,0 0-13 0,0 0 10 16,0 0 10-16,0 0-7 16,0 0 13-16,0 0 23 0,0 0-24 15,0 0 21-15,0 0 21 0,0 0 0 0,0 0-11 16,0 0-10-16,5 12 13 0,-5-12-26 15,0 0 1-15,0 0-70 0,16 2 8 16,-16-2 2-16,15 2-63 0,-15-2-6 0,22 0 8 16,-8 0-18-16,2 0-23 0,-2 0-35 0,3 0-14 15,4 1-69-15,-4-1 21 0,4 0-72 16,-2 2-43-16,0-2-42 0,0 1-45 0,-2-1-67 16,0-1-87-16,-3-1-151 0,1 1-571 0,-2 1 95 15,4 0 67-15,-4-2 94 0,2 2 59 16,1-1 79-16,-1-2 103 0,-2 3 43 15</inkml:trace>
  <inkml:trace contextRef="#ctx0" brushRef="#br0" timeOffset="-148072.62">31700 12973 1182 0,'0'0'397'0,"0"0"-18"0,0 0-24 15,0 0 29-15,0 0-71 0,0 0-1 16,-1 24-41-16,2-12 19 0,1 6-17 0,1 5-19 15,2 4 2-15,1 5-3 0,4 14-35 16,1 4-16-16,0 2-23 0,2 0 8 0,4-1 5 16,-1 1-15-16,1-4-24 0,-2-4 21 15,-1-10 5-15,-2-8-15 0,-1-5 38 16,-1-2 14-16,-2-5-32 16,3-6-54-16,-1-6 9 0,-10-2-34 0,29-15 15 15,-11-5-15-15,0-7-11 0,6-11 1 16,-2-5-44-16,0-2-45 0,-1-2-6 0,-1 0 0 15,-4-1 0-15,1 3 0 0,-3 4 0 0,-3 8 0 16,-2 7-118-16,-2 5-87 0,-1 3-15 16,-2 2-36-16,-1 3-13 0,1 3-46 0,-2 2-69 15,-2 8-69-15,0 0-102 0,0 0-356 16,0 0 38-16,0 0 95 0,0 0 181 16,0 0-58-16,8 34 51 0,-6-19 59 0</inkml:trace>
  <inkml:trace contextRef="#ctx0" brushRef="#br0" timeOffset="-147614.62">32255 13475 1018 0,'0'0'315'0,"0"0"-26"15,0 0-15-15,-33 16 10 16,20-7-23-16,-7 0-12 0,2 3 4 0,-8 4-12 16,4 0-24-16,-2 2-7 0,3 0 3 0,-1 0-3 15,4-3-16-15,4 1 19 16,-1-1-42-16,2-2 8 0,4 0 31 16,1-1-23-16,4 0 2 0,2-1-25 0,4 1-20 15,-2-12-17-15,14 18 4 0,-4-9-8 16,2 1-23-16,4-5-49 0,2 1-5 0,1-1-31 15,0-1-38-15,3 0-51 0,3-3-49 0,-1-2-81 16,1-3-96-16,2-1-176 0,-1-2-443 16,-3-4 49-16,2 2 97 0,6-4 59 0,-3-1 107 15,-1-1 39-15,1-3 61 0</inkml:trace>
  <inkml:trace contextRef="#ctx0" brushRef="#br0" timeOffset="-147357.95">32536 13200 1599 0,'0'0'522'0,"15"16"-38"0,-15-16-5 16,13 7-31-16,-3-2-56 0,1-3-19 0,1 2-30 16,3-1-36-16,-1-2-40 0,6 0-14 15,0 0-23-15,0 0-58 0,2 1 10 16,2-2-72-16,-1-2-16 0,1 2-58 0,0 0-59 15,0 0-54-15,-2 0-54 16,-3-1-68-16,-1 0-95 16,-5 0-134-16,2 0-547 0,-15 1 151 0,23 0 59 0,-13 0 102 0,-10 0 41 15,16 2 61-15,-16-2 121 0</inkml:trace>
  <inkml:trace contextRef="#ctx0" brushRef="#br0" timeOffset="-146542.31">32592 13493 1169 0,'0'0'448'0,"0"0"5"16,21 14-43-16,-21-14-34 0,12 1 8 16,-12-1-43-16,17 2-16 0,-17-2-39 0,19 2-35 15,-19-2-23-15,19 0-10 0,-7 0-27 0,-12 0-27 16,22 0-33-16,-10-2-19 16,1 1-32-16,-1-1-65 0,2-1-51 0,-1-1-99 15,0 1-129-15,-13 3-102 0,30 0-561 0,-14-6 78 0,2 0 145 16,1 3 5-16,0-3 79 0,1 4 52 0</inkml:trace>
  <inkml:trace contextRef="#ctx0" brushRef="#br0" timeOffset="-146042.33">33346 13094 737 0,'-24'4'317'0,"-2"2"-25"16,2 2 0-16,1 3-24 15,-5 1-12-15,3 3-7 0,1 4 2 0,1 2 17 16,3 3-48-16,-4 10 44 0,8-4-57 16,6 0-9-16,2 0-17 0,5 3 9 0,3-4 20 15,5-2-11-15,2 1-25 0,2-4 13 16,3-3-8-16,4-5-12 0,3-3-34 0,5-7 10 15,-2-4-38-15,5-6-10 0,5-5-8 0,-1-3-3 16,0-3-22-16,9-8-1 0,-8-3-12 16,-5 1-13-16,-8 3-8 0,-1 0-5 15,-7-4-5-15,-2-2-26 0,-5 3-23 0,-4-2 3 0,-4 1-28 16,-3 1-11-16,-2 3-27 0,-5 1-1 16,1 4-18-16,-2 3-7 0,-5 5-39 0,-1 3-25 15,1 3-57-15,-7 7-76 0,-17 0-3 0,12 5-443 0,2 1-33 16,2 2 87-16,5-2 79 0,-4 4 37 0,5-6 58 15</inkml:trace>
  <inkml:trace contextRef="#ctx0" brushRef="#br0" timeOffset="-144647.53">30516 13329 468 0,'0'0'215'0,"0"0"0"0,24-10 13 0,-24 10 0 15,0 0-8 1,10-5-36-16,-10 5-5 0,0 0-18 0,0 0 6 15,10-4-37-15,-10 4-7 0,0 0-25 0,0 0-6 16,0 0-5-16,0 0-16 0,12-2-7 16,-12 2-2-16,0 0-8 0,0 0 10 0,0 0-21 15,0 0 13-15,0 0-20 0,0 0 15 16,0 0-30-16,0 0 17 0,0 0-20 0,0 0 41 16,0 0-46-16,0 0 18 0,0 0-14 0,0 0 12 15,0 0-27-15,0 0 19 0,-39 11 2 16,32-8 10-16,7-3 5 0,-12 5 8 0,12-5 6 15,-11 6 12-15,6-1-11 0,5-5 11 0,-10 9 8 16,10-9 7-16,-6 10-7 16,3-3 18-16,3-7-21 0,0 13 13 0,0-13-16 0,0 0 21 0,7 20-28 0,-1-14-5 15,-6-6-8-15,15 11 5 0,-6-6-7 16,1-1 4-16,2 0-30 0,0-2 21 0,-12-2-34 16,25 3 8-16,-12-3-70 0,-13 0 11 15,25-4-49-15,-13 1-50 0,-1 1-76 0,-1-5-134 16,0 3-482-16,1 1 56 0,-1-2 87 0,0 1 72 15,3 1 41-15</inkml:trace>
  <inkml:trace contextRef="#ctx0" brushRef="#br0" timeOffset="-142392.47">22571 12839 685 0,'0'0'287'0,"0"0"-21"0,0 0-5 0,0 0-33 0,14-10-10 15,-14 10-8-15,0 0-13 0,9-6 10 16,-9 6-15-16,0 0 8 0,0 0-1 0,7-7 1 16,-7 7-23-16,0 0 10 0,0 0-47 0,0 0-7 15,0 0-12-15,0 0 7 0,0 0-44 16,0 0 14-16,0 0-24 0,0 0-13 0,0 0 31 15,0 0-43-15,0 0 20 0,0 0-36 16,0 0 6-16,0 0 4 0,0 0-17 16,0 0 10-16,0 0 10 0,0 0-16 0,-37 8-4 15,37-8-3-15,-16 1-5 16,16-1-8 0,-15 2 1-16,15-2 17 0,-20 1-3 0,10 0-14 0,10-1-1 0,-21 3 20 0,12-2-22 0,9-1 18 15,-16 4-1-15,7-2 47 16,9-2-21-16,-14 5 13 0,14-5 3 0,-10 6-19 15,10-6 14-15,-7 8 12 0,7-8 11 0,-3 9-16 16,3-9-16-16,0 0 1 0,3 15 9 16,-3-15-8-16,0 0-9 0,13 14 8 0,-5-10-34 15,-8-4 19-15,16 5 17 0,-6-2-54 0,-10-3 32 16,22 2-19-16,-12-2-23 0,-10 0 8 16,24-2-35-16,-11-1-6 0,-2-1-31 15,1 1-31-15,-1 1-45 16,0-3-39-16,-1 1-146 15,-10 4-120-15,18-7-481 0,-8 4 74 0,1-1 100 0,1 2 71 16,-2-3 136-16,2 1-30 0,1 2 48 16</inkml:trace>
  <inkml:trace contextRef="#ctx0" brushRef="#br0" timeOffset="-139118.12">22632 12716 458 0,'0'0'187'0,"0"0"17"0,0 0-22 0,0 0-10 0,0 0 12 16,0 0-28-16,0 0-10 0,14-2-18 15,-14 2-5-15,0 0 10 0,0 0-23 0,0 0-20 16,10-4-19-16,-10 4 11 0,0 0-26 16,0 0 6-16,0 0 25 0,0 0 0 0,0 0-44 15,0 0 16-15,11-2-31 0,-11 2 3 16,0 0 5-16,0 0 15 0,0 0-46 15,0 0 29-15,0 0-14 0,0 0 13 0,0 0 6 16,0 0-3-16,0 0-16 0,0 0 3 0,0 0-10 16,0 0 2-1,0 0 1-15,0 0 14 16,0 0-22-16,0 0 12 0,0 0-4 0,0 0-11 0,-38 6 33 0,38-6-12 16,-13 2-8-16,13-2 13 0,-14 1-16 15,14-1-10-15,-17 5 13 0,10-3 8 0,7-2-32 16,-14 3 14-16,14-3-5 0,-16 2 2 0,16-2 18 15,-14 3-15-15,14-3 4 0,-14 1-4 16,14-1-11-16,-11 1 14 0,11-1-4 0,0 0 11 16,-17 3-10-16,17-3 12 0,-10 2-2 15,10-2 0-15,0 0-8 0,-13 5 8 16,13-5 8-16,-10 4 7 0,10-4-10 0,0 0 13 0,-12 6-10 16,12-6 40-1,-6 8-35-15,6-8 7 0,-7 10-12 0,7-10 2 16,-6 10 5-16,6-10-4 0,-5 8-19 0,5-8 15 15,-5 10-4-15,5-10-3 0,-4 8-16 16,4-8 47-16,0 0-34 0,-3 13 11 0,3-13-11 16,0 0 1-16,-4 8 4 0,4-8 1 0,0 0 45 15,0 0-38-15,0 0-12 0,-3 12 12 16,3-12-5-16,0 0 26 0,0 0-32 0,0 0 4 16,0 0-3-16,10 10 2 0,-10-10 3 15,0 0 0-15,10 7 6 0,-10-7 4 0,0 0-23 16,14 4 21-16,-14-4-21 0,10 4 18 15,-10-4-23-15,11 3 18 0,-11-3-15 16,16 3 10-16,-16-3-13 0,11 2 10 0,-11-2 3 0,0 0 5 0,17 3-10 0,-17-3 3 16,13 1-4-16,-13-1 34 0,0 0-38 15,21 1 0-15,-21-1-8 0,13 0 15 0,-13 0-12 16,15 0 33-16,-15 0-31 0,15 0 5 0,-15 0-13 16,0 0 3-16,19-1-15 15,-19 1 10-15,12 0-21 0,-12 0-12 0,0 0-39 16,16 0-2-16,-16 0-47 0,0 0-22 0,12-1-60 15,-12 1-135-15,0 0 31 0,0 0-481 16,0 0 76-16,15 0 82 0,-15 0 52 0,0 0 63 16</inkml:trace>
  <inkml:trace contextRef="#ctx0" brushRef="#br0" timeOffset="-127635.18">30971 12573 76 0,'0'0'23'0,"0"0"11"0,-8-6 1 0,8 6-1 16,0 0 4-16,0 0-2 0,-12-2 10 0,12 2-41 15,0 0 8-15,0 0 18 0,-11-3 10 16,11 3-13-16,0 0 8 0,0 0 7 16,0 0 24-16,0 0 32 0,-13-2-29 15,13 2 17-15,0 0 30 0,0 0 34 0,0 0 23 16,0 0-35-16,0 0 1 0,0 0-6 0,0 0-9 15,0 0 0-15,0 0-4 0,0 0-16 16,0 20 15-16,0-20-18 0,0 0 11 0,10 20-21 16,-7-12 28-16,-3-8-40 15,8 17 9-15,-3-8-7 16,-3 1-7-16,-2-10-17 0,8 18-4 0,-5-8-21 0,-3-10 11 16,5 18 2-16,-2-8 10 0,0-1-12 15,-3-9-19-15,2 19-19 0,0-9 35 16,-1 2-13-16,-1-12-5 0,3 21-10 0,-1-9 15 0,-1-1-31 15,0 3 42-15,-1-1-19 0,0 0-5 16,0 1-12-16,2 0-3 0,-2-1 5 0,1 1 5 16,-1 0-7-16,2-2 15 0,-1 2-11 15,2-2-9-15,-2 0 30 0,-1-12-18 16,1 22-5-16,1-12-7 0,1 1 9 0,-3-11 4 16,3 16-19-16,-2-7 29 15,-1-9-14-15,4 16 6 0,-2-9-10 16,-2-7-3-16,4 18 0 0,-2-11 7 0,-2-7-12 0,4 18 13 15,-3-9 20-15,3 0-38 0,-4-9 15 16,2 19-5-16,-1-9 2 0,-1-10 14 0,3 20-14 16,-2-10 3-16,1 0-12 0,-2-10 22 15,3 17-17-15,-2-5 9 0,-1-12-17 16,3 16 10-16,-3-16-3 0,3 16 6 0,0-5-11 16,-3-11 24-16,3 16-11 0,-2-5-5 0,-1-11 0 15,4 18 7-15,-1-8-7 0,0-1 3 16,-3-9-3-16,2 18 13 0,0-7-29 0,1 0 11 15,-3-11-2-15,3 19 7 0,-2-9-3 16,0 1 1-16,2-1-16 0,-3-10 25 0,3 21-7 0,-1-12-5 0,-1 2 3 16,-1-11 7-16,4 21 8 0,-3-11-3 0,1 0-20 15,-2-10 20-15,1 21-10 0,2-10 5 0,-1-1-15 16,-2-10 15-16,2 23-21 16,-2-11 22-16,2 0-9 0,1 0 26 0,-2 0-36 15,1 0 11-15,-1 0 2 0,0-1 10 16,1 2-18-16,1-1 3 0,-2 1 3 0,1-2 7 15,0 0 5-15,-1 0-5 0,2 0-8 16,-3-11 11-16,3 22-10 0,-1-10 14 16,-1-3-32-16,-1-9 17 0,3 20 14 15,-2-10-6-15,1 1-18 0,-2-11 23 16,3 18-30-16,-2-8 20 0,-1-10-8 0,2 18 26 16,-2-10-21-16,0-8 16 0,2 18-13 0,0-7-5 15,-2-11 5-15,5 18 10 0,-3-10-10 16,-2-8 0-16,2 21-13 0,-2-10 16 15,2 0-8-15,-1 1 15 0,-1-12-10 0,2 23 0 0,-2-13-23 16,0-10 38-16,0 20-32 16,1-10 22-16,-1-10-16 0,-1 17 22 0,1-17-1 0,0 15-18 15,-2-7-12-15,2-8 22 0,-1 14 1 16,1-14-1-16,-2 14-2 0,2-14 0 16,-2 15-5-16,-1-8 26 0,3-7-29 15,-4 12 11-15,1-3-8 0,3-9 10 16,-4 17-23-16,-1-6 31 0,2-2-13 0,-1 3 2 15,1-1 3-15,0 2 0 0,-3 1-17 0,0-1 24 16,2 1-17-16,-2 0 15 0,0-2-2 16,2 2 0-16,-3-4 5 0,3 1 7 0,-2-1-30 15,3 1 23-15,-1-4-16 0,4-7 3 16,-7 13-2-16,7-13-4 0,-7 13 14 16,7-13-5-16,-4 8-1 0,4-8-7 0,-6 10 0 15,6-10 5-15,-6 9-13 0,6-9 11 16,-8 8-19-16,1-1 26 0,7-7-10 0,-10 10 15 15,3-2-25-15,1-3 25 0,6-5-2 16,-14 12-8-16,8-9-8 0,6-3 39 0,-11 8-39 0,11-8 21 0,-8 8-5 16,8-8 15-16,-9 6-13 0,9-6-7 0,-6 6-3 15,6-6 7-15,0 0-2 0,-8 8-5 16,8-8-5-16,0 0 18 0,0 0-10 0,-7 5 12 16,7-5-10-16,0 0-5 0,0 0 3 15,0 0 12-15,0 0-15 0,0 0-8 0,0 0-17 16,0 0-11-16,0 0-64 0,0 0-46 0,0 0-64 15,0 0-76-15,0 0-452 0,0 0 65 16,0 0 61-16,0 0 116 0,0 0 43 0</inkml:trace>
  <inkml:trace contextRef="#ctx0" brushRef="#br0" timeOffset="-109009.36">20810 14573 1087 0,'0'0'359'0,"0"0"-21"16,0 0-34-16,0 0-32 0,0 0 17 15,0 0-36-15,8 6 21 0,-8-6-23 16,0 0-41-16,0 0-21 0,0 0-15 0,0 0-25 16,0 0 15-16,0 0 10 0,0 0-64 0,0 0 20 0,0 0-40 0,0 0 15 15,0 0-26-15,0 0-7 0,0 0 2 0,0 0 0 16,10-19-20-16,-10 19-5 0,0 0 27 16,0 0-37-16,-11-19-14 0,11 19-7 0,-7-13 3 15,-1 8 40-15,0-2-51 0,0 3 31 16,-4 0-38-16,-2 0 102 0,0 3-87 15,-7-1-26-15,0 4 8 0,-6 2 3 0,-3 2 4 16,3 0 9-16,-6 3 12 0,0 1-8 0,1 0 27 16,2 1-27-16,0 1 12 0,7-1-3 15,-2 3 2-15,5-3 28 16,2 2-15-16,1 1 6 0,1 2-16 16,2 0 66-16,4 0-57 0,1-1 1 0,6 1-11 15,1-4-15-15,4 2-3 0,3-3 21 0,2 2 13 16,2-1-34-16,2-5 1 0,3 0-1 15,2-5-15-15,4 0 31 0,1-3-19 0,0-2-4 16,7-3-16-16,4-1 44 0,0-7-28 0,13-7-8 16,-2 0 5-16,-1-2-7 0,-7-6 12 15,1-1 8-15,-2-4 0 0,-3-2-6 0,-2-1 6 16,-2-1-5-16,-2 1-23 0,-4-1 5 16,-3 8-11-16,-5 2 24 0,1 4-21 0,-4 1 18 15,0 1-7-15,-2 2-3 16,-4 4-3-16,0 1-38 0,-4 5 43 15,0 10-25-15,-1-14-8 0,1 14 8 0,0 0 36 16,-20 6-13-16,20-6-5 0,-21 21 17 0,8-4-25 16,0 7 21-16,0 3-11 0,0 2 62 15,3-1-46-15,-1 2 20 0,3-1-28 0,3 2-3 16,0-6 8-16,4 0 34 16,1-4-37-16,1 0-17 0,2-3 0 0,2-2 2 0,2 0-23 15,1-3-36-15,6-1 16 0,-1-3-69 16,4-3-32-16,0 1-63 0,3-4-77 15,1-3-156-15,-1 0-115 0,1-3-341 0,0 1 129 16,4-2 73-16,0 0 70 0,0-1 81 16,-1-2 62-16,0-2 28 0</inkml:trace>
  <inkml:trace contextRef="#ctx0" brushRef="#br0" timeOffset="-108345.33">21153 14124 982 0,'-8'-3'387'0,"8"3"-31"16,0 0-13-16,0 0-31 0,0 0-2 0,0 0-39 0,0 0-15 0,0 0-26 0,0 0-33 15,0 0-20-15,0 0 30 0,38-5-66 0,-28 4 5 16,-10 1-10 0,24-2-18-16,-11-2-16 0,4 3 18 15,0-1-56-15,2 1 13 0,0 1 0 16,-4-2-13-16,2 2-10 0,-4 0-8 0,-13 0-18 16,24 3-10-16,-17-1-8 0,-7-2 10 15,13 10-12-15,-13-10-5 0,1 15 56 0,-1-15-59 16,-10 17 10-16,3-8 3 0,-1 2-21 0,-2-1 13 15,0 0-15-15,0 1 43 16,-1-3-20-16,-1 4 10 0,4-3-18 0,-3-1 0 0,2-1 18 0,2 1 3 0,-2-2 2 16,9-6-5-16,-12 11 46 0,8-6-5 15,4-5 18-15,-9 9-23 0,9-9 0 16,-6 9 5-16,6-9 0 0,0 0-5 0,5 15 7 16,-5-15-10-16,10 10-17 0,-3-3 7 15,2-2-21-15,3 1-4 0,1-1-1 0,2 2 9 16,1 0-1-16,1 1 8 0,-1-3 5 15,0 0-39-15,1 0 1 0,-1 0 2 0,-1 0-28 16,-3-2-31-16,2 1-38 0,-3-2-41 16,0-1-87-16,-11-1-93 15,20 0-150-15,-20 0-231 0,19-5-158 16,-10 2 76-16,1 0 85 0,2-1 46 0,0 2 110 0,1-1 34 16,0 0 68-16</inkml:trace>
  <inkml:trace contextRef="#ctx0" brushRef="#br0" timeOffset="-107225.92">21780 14245 1318 0,'0'0'402'16,"0"0"-16"-16,0 0-17 0,0 0-26 15,0 0-11-15,0 0-58 0,0 0-2 0,0 0-11 16,0 0-36-16,0 0 18 0,0 0-35 0,0 0 40 16,7 39-46-16,-7-19-36 0,0 6 14 15,4 1-24-15,-3 3 15 16,5 4-27-16,-2 1 14 0,2 0 1 0,1 0-36 15,1-2 15-15,-1-2 13 0,0 0-15 0,2-2 15 0,-5-7-21 16,5-3 29-16,-5-1-23 16,2-3-19-16,-2-3 4 0,2-7-11 15,-6-5-13-15,15 6 0 0,-15-6-30 0,21-11 2 16,-8-1-13-16,1-4-15 0,4-5 34 0,6-14-75 16,2-3 0-16,-5-1 0 0,3-2 0 15,-1 1 0-15,-1-1 0 0,-2 2 0 0,0 1 0 16,-4 10 0-16,-2 6-64 0,-3 1-70 15,-1 6 4-15,-3 3-49 0,0-1-16 16,-1 5-86-16,-3 2-45 0,-3 6-91 0,0 0-193 16,0 0-62-16,0 0-204 0,0 0 37 15,5 27 94-15,-2-14 82 0,-2 4 59 0,3 1 51 16,-1 1 54-16</inkml:trace>
  <inkml:trace contextRef="#ctx0" brushRef="#br0" timeOffset="-106877.3">22515 14766 1039 0,'0'0'348'0,"0"0"-54"16,0 0-12-16,0 0-42 0,0 0-30 0,0 0 0 15,-33 10 3-15,16-9-27 0,0 1 24 16,-3 1-13-1,0-1 8-15,1 3 21 0,0 2-19 0,1-2-5 0,1 4 5 16,1 1-15-16,1 0 5 0,4 0-35 0,-2 4 27 16,6-2-35-16,0 3-13 0,2-3-6 15,4 1-7-15,1-3-15 0,0-10-19 0,7 21 6 16,2-11-23-16,3-2 15 0,3-3-20 16,1-1 0-16,3-2-31 0,2 0-29 0,0-2 14 15,-2-2-72-15,0 0-33 0,-3-2-108 0,1 1 7 16,-4-4-106-16,1 0-78 0,-6 1-125 15,-1-1-401-15,0-1 114 0,0 2 54 0,-7 6 126 16,9-11 5-16,-3 6 35 16,-6 5 19-16</inkml:trace>
  <inkml:trace contextRef="#ctx0" brushRef="#br0" timeOffset="-106503.35">22608 15254 995 0,'0'0'397'0,"0"0"-59"16,0 0-8-16,0 0-23 0,0 0-10 0,-57-11-13 15,19 2-7-15,-21-5 4 0,-6-2-7 0,-16-5-20 16,-4 0 9-16,-5 2-61 0,-6-1-17 16,-4 4 7-16,-4 2-13 0,-1 2-31 0,3 1 11 15,1 3-46-15,3 1 2 0,1 2-31 0,1 1 6 16,17 1-11-16,-19 1-43 0,19 0-28 16,4 1-13-16,0 1-6 0,7 3-24 0,5-2-17 15,12 0-27-15,10 1-34 0,6-1-27 16,2 1-52-1,3 0-39-15,1 2-142 0,3 0-40 0,1 4-421 0,5 1 84 0,2 3 69 16,6-1 77 0,4 3 26-16,1-1 109 0</inkml:trace>
  <inkml:trace contextRef="#ctx0" brushRef="#br0" timeOffset="-105982.12">21307 15482 860 0,'0'0'343'0,"0"0"-18"0,0 0-39 16,0 0-12-16,0 0-33 0,0 0 2 15,-34 7-36-15,15-5-15 0,-4-1-18 16,-3-1-10-16,-3 1-3 0,-8 5-12 0,6-3-21 16,-6 6 13-16,2 0-18 0,1 2 7 0,-10 6-15 15,8-2-20-15,9 1 20 16,2 2-7-16,7-3-1 0,5 0-25 0,4-1 8 0,3 1-16 0,6-5-10 0,3 3 2 0,-3-13-17 16,18 10-3-16,-5-8-10 15,5-5-3-15,5-4 21 0,6-2-26 0,10-14-7 16,2-1 43-16,0-4-57 0,0-4 9 0,0 0-6 15,-3 1 13-15,0-3-8 0,-3 4-17 16,-5 0 12-16,-7 4-5 0,-5 5 0 0,0-2 11 16,-5 5-16-16,-1-1-6 0,-4 5-4 15,-1 0 0-15,-3 3 5 0,-2 4 13 0,-2 7 17 16,0 0 21-16,0 0-30 0,0 0 45 0,-31 26-41 16,18-2 57-16,-1 3-43 15,-3 14 8 1,1 1-33-16,3 1-9 0,2-5 5 0,6-5 5 0,0-1 0 0,2-4-10 15,2-1-23-15,1-5-33 0,3-3-44 16,0 0-64-16,1-6-112 0,2-5-75 0,6-3-138 16,-12-5-358-16,24-2 125 0,-8-4 39 0,8-5 61 15,1-4 102-15,2-3-12 0</inkml:trace>
  <inkml:trace contextRef="#ctx0" brushRef="#br0" timeOffset="-105727.85">21644 15368 780 0,'-16'13'379'0,"3"-1"-26"0,0 0 8 15,0-1-28-15,1 3 7 0,1-3-20 16,-2 7 16-16,1-1-37 0,0 0-15 0,1 3-33 16,3 1-13-16,2 2-7 0,0 1-39 15,3 1-8-15,5-4-10 0,-1 3-26 16,2 1-7-16,3-2-28 0,5-2 4 0,-1-3-37 15,1 1 20-15,3-3-80 0,1-2-51 16,1-3-61-16,-1-4-61 0,0-1-62 0,1-5-90 16,-1-2-143-16,1-5-427 0,4-1 107 0,1-3 107 15,-3-2 11-15,3 1 82 16,-2-5 56-16,-1 0 79 0</inkml:trace>
  <inkml:trace contextRef="#ctx0" brushRef="#br0" timeOffset="-105562.16">21765 15536 1072 0,'-11'4'422'0,"1"2"-2"0,-3 2-59 16,-1-3-33-16,1 2-3 0,-3 0-54 0,1-1-30 16,-1-2-29-16,0 0-17 0,1-2-78 15,0-2-50-15,-2-1-90 0,0-3-105 0,0 2-243 16,3-7-377-16,3-1 83 0,5 1 63 16,6 1 26-16,0 8 72 15</inkml:trace>
  <inkml:trace contextRef="#ctx0" brushRef="#br0" timeOffset="-105077.22">21775 15345 1062 0,'20'12'450'0,"-20"-12"-17"0,0 0-31 16,0 0-21-16,19 2 1 0,-19-2-34 15,16 0-54-15,-16 0-38 0,20-1 2 0,-7 1-19 16,1-1 11-16,0 0-22 0,0 1-36 0,3 0 0 16,0-2-20-16,0 2-42 15,-1 2 10-15,1-1 2 0,-3-1-35 0,-14 0-20 16,24 2-2-16,-14 4-19 0,-10-6-7 15,7 10-8-15,-7-10-12 0,-3 13 30 0,3-13-13 16,-14 18-17-16,5-9-24 0,-1 0 41 0,-2 0-30 16,0 1 7-16,-2 1 8 0,3-3-36 15,-2 2 11-15,1-1 7 0,0-1-16 0,1 2 37 16,4-4 15-16,-2 1 5 0,2-1 5 0,1 1 10 0,6-7-7 16,-8 14-26-16,7-6-3 0,1-8 16 0,0 0-10 15,9 19 2-15,-3-12-25 0,3-1 4 0,1 1-12 16,4 0 0-16,0-1 10 0,3 0-58 15,0 0 19-15,1-1-6 0,-2 1-24 0,2-2-21 16,-1 1-58-16,-4-2-59 0,0 0-39 16,-2 1-58-16,-11-4-154 0,20 1-200 0,-20-1-330 15,15 3 95-15,-15-3 53 0,17 2 160 0,-4 0 55 16,-13-2 16-16,24 0 28 16,-10 0 34-16</inkml:trace>
  <inkml:trace contextRef="#ctx0" brushRef="#br0" timeOffset="-101603.03">18882 14687 1272 0,'4'-7'407'15,"-4"7"-34"-15,0 0-19 0,0 0-4 16,0 0-58-16,6-8 5 0,-6 8-15 0,0 0 4 15,0 0-40-15,0 0-16 16,0 0 3-16,0 0-41 0,0 0 16 16,0 0-24-16,0 0 26 0,0 0-23 0,0 0-21 0,8 26-33 15,-8-14 13-15,0-12 20 0,-7 28-27 16,3-9-27-16,0 2 6 0,-2 2-39 0,-1 1 34 16,-4 5 0-16,1 0-47 0,0 1 14 15,-4-2 22-15,2 0-48 0,2 0 12 16,-2-2-15-16,2-3-35 0,1-4 17 0,1 0-28 15,1-5 34-15,1 4-37 0,0-6 31 16,2-1-20-16,-1-1 0 0,1-2 41 0,4-8-8 16,-3 15-10-16,3-15-13 0,0 0 7 0,14 14-12 15,-4-13 36-15,3 1-3 16,0-1-2-16,5-1-8 0,1 1 0 0,2-1-34 0,1 0 52 0,-1 0-38 0,1 2 7 16,1-2-2-16,-3 0-8 0,0 0 7 15,-5 0-7-15,2 2-8 0,-1-2-15 0,-1 1-31 16,-15-1-48-16,26 1-19 0,-26-1-89 0,18 0-48 15,-18 0-54-15,18-1-55 16,-10-2-119-16,-8 3-126 0,15-6-396 0,-8 1 63 0,3-2 77 16,1 2 121-16,-1 0 53 0,0-1 120 15,1 1-17-15</inkml:trace>
  <inkml:trace contextRef="#ctx0" brushRef="#br0" timeOffset="-101165.08">19594 14851 1013 0,'13'-6'438'0,"-3"1"-13"0,0 2-39 15,-1-1-32-15,-9 4-32 16,13-7-33-16,-13 7-28 0,12-4-12 0,-12 4-22 16,0 0-24-16,8-6-14 0,-8 6-30 0,0 0-3 15,0 0 18-15,-24-9-13 0,10 9 1 16,-2 1-35-16,-6 1 19 0,-3 3-13 0,-1 1-15 16,-2-1 2-16,-2 6-35 0,-1-1 30 15,1 2 0-15,0 0-12 0,2 3-16 16,3 0 10-16,-1 0 31 0,4 3-28 0,5-2 13 15,0-1 7-15,6 3-15 0,-1 0 0 16,7-3-11-16,3 2-4 0,2-2-8 0,3 0 10 16,7 1-41-16,1 0-7 0,7 0-31 0,5 0-6 15,4-4 3-15,3 1-15 16,2-2-20-16,1-1-8 0,3-2-26 0,-3-1-69 0,-3-4 5 0,-2 3-51 0,-2-3-41 16,-4-2-31-16,1 2-41 0,-5-3-131 15,2-4-106-15,-1 2-430 0,0-1 83 0,1-2 165 16,1 2 38-16,6-3 84 0,-2-2 8 15,1 1 49-15</inkml:trace>
  <inkml:trace contextRef="#ctx0" brushRef="#br0" timeOffset="-98119.79">23634 14734 773 0,'0'0'299'16,"0"0"-7"-16,10-8-23 0,-10 8-3 0,0 0-18 15,5-6 8-15,-5 6-38 0,0 0-8 16,0 0-16-16,8-6 3 0,-8 6 0 0,0 0-20 15,0 0-21-15,0 0 23 0,0 0-23 0,0 0 21 16,0 0-41-16,0 0 30 0,0 0-15 16,-9 36-8-16,6-25 8 0,2 1-10 15,-2 4 2-15,-2 0-7 0,2 2-5 0,0 6-11 0,1-5 5 0,1 8-12 16,0-2-8-16,-1 3-28 0,4-1 7 0,-2 1-15 16,1 1 6-16,-2-1-29 0,2 1 7 15,-1 0-1-15,1 0-34 0,1 0-21 0,-2 1-51 16,0-3-17-16,-2 0-83 0,1 1-30 0,0-3-65 15,-1 0-60-15,-1-3-111 0,-1 1-26 0,3-5-380 16,-2-4 19-16,3-3 68 0,3-1 94 16,-3-10 61-16,10 11 98 0,-10-11 27 0</inkml:trace>
  <inkml:trace contextRef="#ctx0" brushRef="#br0" timeOffset="-97832.25">23905 15165 1359 0,'0'0'412'0,"0"0"-28"0,0 0-23 0,0 0-34 0,0 0-20 16,0 0 36-16,0 0-64 0,0 0-17 16,0 0-22-16,-35 1-25 0,19 1-2 0,-2 0-24 15,-3-2-17-15,0 1-29 0,-2 0 21 16,-8-1-52-16,0 1 14 15,-2-2-37-15,-1 2 1 0,0-1 7 0,-1 0-10 0,-1 0-53 16,2 0-40-16,-2-1-6 0,4 0-45 16,-2 1-27-16,3-1-39 0,-1-1-66 15,3-1-60-15,2-2-96 0,13 2-177 0,-6 0-374 16,5 0 164-16,5-1 66 0,10 4 67 16,-10-4 18-16,10 4 59 0</inkml:trace>
  <inkml:trace contextRef="#ctx0" brushRef="#br0" timeOffset="-96578.05">24677 14908 706 0,'0'0'279'0,"0"0"-23"15,0 0-3-15,13-2-9 0,-13 2-9 0,0 0-33 16,0 0 29-16,14-4-1 0,-14 4-38 16,0 0 13-16,0 0-11 0,10-4-22 0,-10 4-3 15,0 0-23-15,0 0-31 0,0 0-8 0,0 0 39 16,0 0-23-16,0 0 31 0,0 0-26 15,0 0 5-15,0 0-23 0,-45 4 46 0,25 1-38 16,-1 1 10-16,-5 3-16 0,-2 2 1 16,4-1-11-16,-4 2 13 0,1 2-7 15,3 0-6-15,-2 1-9 0,5-1 31 0,-1 3-31 0,4-3 15 0,3 2-29 16,2 1 23-16,3 0-27 0,2-2-14 0,2 0 13 16,5-1-20-16,1 0 5 0,5 0 2 0,0 1-9 15,4-2-12-15,4-2-24 0,3 1-14 16,2-1 9-16,3-2-17 0,2-2-11 0,-2-3-12 15,2 0-4-15,-2-1-15 0,0-3-29 16,2 1-5-16,-2-1-100 0,-2-1-35 16,-1-2-57-16,0-1-123 0,-1 0-118 0,0-2-406 15,0 0 140-15,4-5 24 0,-1 3 117 16,0-3 36-16,5 1 61 0,-4 0 28 16</inkml:trace>
  <inkml:trace contextRef="#ctx0" brushRef="#br0" timeOffset="-96303.64">25145 14797 1100 0,'-1'13'328'0,"-1"7"2"0,0 4-18 0,-3 3-17 0,2 5-9 0,0 1 16 15,1 2-23-15,0 0-7 0,2 0-16 0,-4 2-21 16,2 0-20-16,4-3-2 0,-2 3-14 16,0-7-14-16,1 0-37 0,2-3-2 0,-3-5-33 15,0 0 2-15,2-2-61 0,-2-2-57 16,2-4-94-16,-2-6-93 0,0-8-114 0,0 0-101 16,5 8-445-16,-5-8 70 0,0 0 53 0,18-22 61 15,-9 8 80-15,3-2 72 16</inkml:trace>
  <inkml:trace contextRef="#ctx0" brushRef="#br0" timeOffset="-95803.47">25012 14863 1267 0,'0'0'473'0,"0"0"-33"15,0 0-30-15,0 0-31 0,0 0-44 0,0 0-25 16,0 0-36-16,0 0-34 0,42 3-14 15,-29-5-45-15,3-4-19 0,5 2-1 16,4-2-15-16,2 1 0 0,-1 0-29 0,3 1-22 16,2 1 7-16,0 1-12 0,-1-1 18 15,1 6-16-15,-7-2-13 0,-1 0-23 16,-1 2-2-16,-4 2 4 0,0 1-26 16,-5 3 9-16,-1 2-8 0,-7 3 0 0,-4-1-28 15,-3 1 23-15,-4 1-17 0,-4 0-4 16,-3 0 19-16,-5 0-6 0,0 0-48 15,-4-3 36-15,1-1-8 0,0 1 8 0,-2-1 10 16,2-1 35-16,1 0-48 0,2-2 13 0,3-3-10 16,-4 1 43-16,4-1-33 0,3 0 13 15,2 0 35-15,0 0 21 0,10-5 8 0,-15 7 28 16,15-7-23-16,-7 8-11 0,7-8 19 0,0 0-21 16,0 0-13-16,8 17-25 0,-8-17 20 15,14 9-31-15,0-3 11 16,-4-1-8-16,7 2 2 0,-4-1-14 0,4 0-22 0,-2 0 1 0,5 2 20 0,-3 1-10 15,4-1-31-15,-1 1 23 0,0-2-35 0,3 2-14 16,-5-3-17-16,-1 1-23 0,4 0-44 16,-4-1-8-16,0 1-25 0,1-2-46 0,-2 1-10 15,1-1-11-15,-4-1-60 0,-1 1-61 0,0 0-125 16,-1-1-488-16,0-1 174 0,2 1 53 16,1 2 75-16,-1-2 28 0,1 0 59 0,3 0 66 15,2-2 54-15</inkml:trace>
  <inkml:trace contextRef="#ctx0" brushRef="#br0" timeOffset="-94450.93">26528 14706 1159 0,'0'0'407'0,"19"0"-46"0,-19 0 0 16,18 1-57-16,-18-1-32 0,13 0-9 0,-13 0-35 15,0 0-20-15,13 0-32 0,-13 0-17 0,0 0-13 16,0 0-11-16,0 0-14 0,0 0 2 16,0 0-16-16,-36-12-20 0,21 8-7 15,-3 4 4-15,2 0 13 0,-4 0-17 0,-3 2-14 16,3 1 24-16,-7-1-34 0,3 5 11 15,1 1-9-15,-2-1 9 0,3 4-3 16,4-1-3 0,-3 3 1-16,6 3-19 0,-1 1 16 0,5 1 3 0,4-2-29 0,1 0 28 15,4 1-35-15,4-3 28 0,2 1-17 0,3-1 0 16,1-3-1-16,2-1 18 0,1-3 14 16,2-3-21-16,1-3-9 0,-1-2-2 15,8-5 10-15,-1-4 0 0,6-3-18 0,1-5 11 16,9-9-14-16,-1-2 1 0,0-2 2 15,-3-5 0-15,-1-3-15 0,-4-1 5 0,1-3 15 16,-5 2-20-16,-2 0-28 0,-3 1 25 0,-5 6-10 16,-4 6 15-16,1 4-10 0,-6 3 16 15,1 3-34-15,-5 2-7 16,0 5 9-16,0-2 6 0,0 13 26 16,-7-5-39-16,7 5 33 0,0 0-2 0,-27 23-8 15,15-3-5-15,-1 6 10 0,0 3 24 0,-1 2-42 16,1 11 23-16,5-5-20 0,0-3-8 15,3 0 21-15,3-1-3 0,0-4 13 0,4-2-21 16,2-3-27-16,1 0-6 0,1-5-18 0,4-5-7 16,1-4-52-16,3-1-10 0,3-3-69 0,-3-6-128 15,2 0-222-15,2-3-390 0,2-3 46 0,7-1 85 16,0-1 90-16,6-1 137 0,-1-1-27 16,-1 1 84-16</inkml:trace>
  <inkml:trace contextRef="#ctx0" brushRef="#br0" timeOffset="-93730.59">27076 14389 1228 0,'0'0'374'0,"0"0"-16"0,0 0-38 0,0 0-15 15,0 0-26-15,0 0-23 0,0 0-31 0,0 0-2 16,0 0-29-16,0 0 1 0,0 0-16 16,0 0 49-16,4 37-52 0,-8-23 9 0,0 3-4 15,0 1-32-15,1 7 33 0,1 2 15 16,2 2-21-16,-4 6-30 0,6 2 39 0,0 1-11 0,3 0 2 0,1-3 9 15,1 1-1-15,2-4 44 0,0-3-18 0,-2-6-21 16,1-1 57-16,2-5-47 0,-2-4-22 16,3-4-8-16,2-7-56 0,-13-2-113 0,28-13 0 15,-12-3 0-15,5-6 0 0,6-12 0 16,-2-6 0-16,-2-5 0 0,2-2 0 0,-2-4 0 16,-1 1 0-16,-2 1 0 0,3 3 0 0,-3 5 0 15,-5 9 0-15,0 7 0 16,-4 3 0-16,2 4 0 0,-1 6-180 0,-4 1-45 15,1 6-56-15,-9 5-50 0,12 2-119 16,-12-2-77 0,8 18-510-16,-7-5 103 0,1 4 86 0,2-1 98 0,-2 4 108 0,2-1 15 15,-3 3 112-15,2-4 21 0</inkml:trace>
  <inkml:trace contextRef="#ctx0" brushRef="#br0" timeOffset="-93381.72">27553 14887 1105 0,'0'0'382'16,"13"-3"-62"-16,-13 3-11 0,14-2-53 0,-14 2-7 15,0 0-39-15,7-8-16 0,-7 8-20 0,0 0-2 16,0 0-3-16,0 0 43 0,-34-3-46 16,34 3 8-16,-25 10 3 0,11-3-11 0,1 2 24 15,0 1 20-15,-1 3-44 0,3 1 26 16,-1 0-20-16,4-2-3 0,1 2-29 0,0 0 4 16,0-1-14-16,5-2-7 0,0 0-21 15,2-11-20-15,2 18 11 16,-2-18-65-16,9 15-59 0,-2-9-41 0,1-3-56 0,-8-3-60 0,19 1-69 0,-19-1-60 0,25-2-170 15,-12 0-411-15,2 2 109 0,2 0 83 16,3 3 40-16,-1 2 60 0,5 1 50 0,-2 2 83 16</inkml:trace>
  <inkml:trace contextRef="#ctx0" brushRef="#br0" timeOffset="-93151.61">27863 15207 1098 0,'0'0'366'0,"0"0"-34"15,0 0 6-15,0 0-2 16,-32 6-4-16,10-7-35 16,-8 0-5-16,-5-2-31 0,-3 0 3 0,-10 2-26 0,-13-4-31 15,-3 2-35-15,-4-2-1 0,-1 2-20 0,-3-2-23 16,0 2-15-16,3-1-41 0,-4 1-34 16,4 0-23-16,-1 1-51 0,5 0-53 0,0 2-16 15,9 0-100-15,8 0-99 0,-10 8-96 0,13-3-342 16,7-1 15-16,2 1 61 0,6 4 96 15,4-1 32-15,4 2 41 0</inkml:trace>
  <inkml:trace contextRef="#ctx0" brushRef="#br0" timeOffset="-92653.45">27018 15649 1108 0,'12'5'417'0,"-4"-3"-18"0,-8-2-40 0,0 0-44 16,0 0-6-16,0 0-42 0,0 0-12 15,-35 8-40-15,14-8 6 0,-4-1-24 0,-6 0-18 16,-3 1-8-16,3 0-4 0,-9 1 9 16,2 2 9-16,-3 3-39 0,5 3-18 15,0 1 7-15,-8 7-20 0,9-2 24 0,4 1-32 0,7 1-15 0,1 1-33 16,2 0 10-16,6-3 6 0,3 3-6 0,4-5-5 15,3-1-3-15,3-4-20 0,2-8-13 0,11 15 13 16,-1-12-20-16,5-3-1 16,8-4 8-16,4-3 16 0,8-6-3 0,12-7 7 15,1-3-55-15,0-3 14 0,0-1-9 0,-3-3 35 16,0-1-23-16,-5-1-12 0,-2 0 66 16,-3 1-77-16,-4-1 10 0,-9 4 3 0,-4 8 5 15,-5 1 1-15,1 1-22 0,-5 5 39 16,-1 2-41-16,0 1 23 0,-4 2 8 15,-4 8-36-15,3-7 13 16,-3 7 7-16,0 0 16 0,0 0-10 0,0 0-13 0,-25 32 22 16,18-18 9-16,1 2-1 0,1 1-2 0,-2 2 16 15,5-2 1-15,-3 2 9 0,3 0-29 16,0-1 24-16,0-1 12 0,2-2-49 16,4 2 16-16,0-3-41 0,1-1-30 0,2-2-45 15,2-3-50-15,0-2-95 0,-9-6-157 0,27 0-242 16,-10-2-326-16,4-5 95 0,4 1 152 15,0-4 45-15,4-1 82 0,2-3 23 16,-4 3 77-16</inkml:trace>
  <inkml:trace contextRef="#ctx0" brushRef="#br0" timeOffset="-92217.24">27402 15445 1241 0,'-11'17'458'0,"2"-2"-51"15,0 0-36-15,2 0-10 0,-2 1-38 16,0 2-34-16,-1 3-15 0,0-1-41 0,-1 3 15 0,2-2-33 16,0 2-10-16,2 0-34 0,0-3 3 0,-1 1 6 15,6-2-1-15,-4-1-38 0,4-2 4 16,2-1-19-16,5 2-12 16,-2-2 7-16,1 1-23 0,5-2 4 0,3 1-48 0,3 0-6 0,0-2-50 0,5-2-26 15,1-3-18-15,1 0-29 16,3-1-27-16,-5-5-54 0,3 1 0 0,-1-5-52 15,0-1-4-15,1-5-90 0,-2 0-85 0,0-3-48 16,-2 1-10-16,-2-1-338 0,1-4 84 0,-4 1 69 16,0-10 67-16,-2 10 384 0,-4 4 79 15,-1-4 13-15,-3 5 95 0,-2-2-16 16,-2 2 87-16,0 9 52 0,-2-16 53 0,-2 9 47 16,0 0 9-16,4 7 11 0,-17-6 28 15,4 6-31-15,-1 0-15 0,14 0 21 16,-35 7-11-16,11 0-18 15,-2 0-7-15,2 1-37 0,-1 1-1 0,-4-2-1 0,3 0-31 16,-3 0-10-16,0-1-30 0,2 0-47 16,0-3-22-16,-2 0-80 0,5-3-87 0,-4-3-200 15,1-3-473-15,5-2 59 0,7 2 138 16,5-3 7-16,1-1 60 0,9-2 43 0</inkml:trace>
  <inkml:trace contextRef="#ctx0" brushRef="#br0" timeOffset="-90460.96">28926 15032 1167 0,'0'0'407'16,"0"0"-21"-16,0 0-33 0,0 0 6 0,0 0-32 15,0 0 1-15,0 0-28 0,0 0-37 16,0 0-17-16,0 0 2 0,0 0 8 0,0 0-31 16,0 0-22-16,0 0-29 0,0 0 25 15,0 0-37-15,0 0 19 0,0 0-14 0,0 32-19 16,-3-17 8-16,0-1-30 0,0 2-6 0,-1 2-7 15,0 1-11-15,-1 3-43 0,0 0-13 16,1 2-41-16,-1 0-53 0,0 1-73 16,2 0-86-16,-5 26-251 0,8-24-535 0,2-2 58 15,4-3 73-15,1-2 104 0,8 1 75 16,1-5 43-16,7 2 84 0,3-2 72 0</inkml:trace>
  <inkml:trace contextRef="#ctx0" brushRef="#br0" timeOffset="-90250.07">29159 15316 1187 0,'-9'-5'448'0,"9"5"-5"0,-12 0-23 16,12 0-59-16,-17 1-6 0,17-1-37 15,-23 6-29-15,11-4-18 0,-1 2-22 0,0-1-27 16,-1 1-24-16,-2-1-37 0,-2 1 13 0,0-1-46 31,-1-1-33-31,-2-1-24 0,0-1-40 16,-2-2-21-16,0-1-51 0,-2-3-15 0,0 0-13 0,2-3-54 15,0-1-56-15,-2-5-100 0,7 5-156 16,2-5-395-16,6-1 21 0,2 1 100 0,5-1 54 16,3 3 66-16,4-2 70 0</inkml:trace>
  <inkml:trace contextRef="#ctx0" brushRef="#br0" timeOffset="-89812.86">29600 14740 988 0,'0'0'404'0,"0"0"49"0,-23 30-84 16,16-16-11-16,0 7-7 0,-1 3-13 0,-2 4-1 16,1 4-32-16,-1 12 2 0,2-4-7 15,0 10-42-15,0 0-2 0,4 0-2 0,3 2-27 16,1-7 1-16,1-6-44 0,5 11 34 0,0-10-41 0,-1-8 17 0,5-2 3 16,-3-8-18-16,3 0-12 0,3-4-24 15,-1-3-28-15,4-7 34 0,1-5-70 16,4-6 29-16,6-9-16 0,11-10-8 0,0-7-12 15,-1-5 12-15,2-6-27 0,-5-1-21 0,5-11-34 16,-10 6-33-16,-2 0-40 0,-3 2-49 16,-4 0-26-16,1 3-41 0,-6 8-44 0,-3 5-55 15,-1 3-1-15,1 6-43 0,-4 1-59 0,1 3-149 16,1 5-417-16,-2 1 47 16,1 5 101-16,1 3 50 0,-10 1 109 15,21 10 47-15,-10-1 104 0</inkml:trace>
  <inkml:trace contextRef="#ctx0" brushRef="#br0" timeOffset="-89463.39">30266 15305 1159 0,'0'0'445'0,"0"0"-12"0,0 0-44 15,0 0-33-15,0 0-49 16,-19 15-18-16,9-12-15 0,-5 1-28 0,-1 1 2 16,-5 2-46-16,-3 3-7 0,1-1-8 15,-2 3-26-15,-2 0 16 0,2 5-8 0,1-3 10 16,7-2-21-16,-2 3 4 0,5-1-16 16,3-2 0-16,4 0 10 0,3-1-18 0,2 0-18 15,2 0 13-15,0-11-15 0,13 20-31 0,-1-12-5 16,1-1-10-16,6-3-29 15,-1 0 11-15,5-3-41 0,1-2-13 0,2-1-59 16,4-4-44-16,3-1 1 0,-1-1-64 0,-1-1-42 16,-2-2-135-16,-4 7-140 0,6-6-500 15,-7 0 66-15,0 3 98 0,2-1 85 0,-2 2 73 16,0 1 57-16,-2-1 13 0</inkml:trace>
  <inkml:trace contextRef="#ctx0" brushRef="#br0" timeOffset="-89130.77">30982 15036 1302 0,'0'0'459'0,"23"-3"-29"15,-23 3-13-15,0 0-23 0,29 5-41 0,-16-2-2 16,3-2-39-16,2 3-20 0,2-3-18 0,-1 2-44 16,3-3-12-16,1 0-44 0,2 0-41 15,0 0-51-15,5 0-21 0,1-2-38 0,0 0-76 16,0-2-83-16,0-1-61 0,-1-1-115 15,-7 5-136-15,4-7-410 16,-6 2 136-16,-4 1 67 0,1 1 41 16,-3 1 40-16,0 1 52 0</inkml:trace>
  <inkml:trace contextRef="#ctx0" brushRef="#br0" timeOffset="-88869.98">31107 15212 1589 0,'0'0'535'0,"0"13"-15"16,0-13-34-16,0 0-35 0,10 17-45 0,-2-12-1 15,0 2-44-15,3-4-13 0,1 1-43 16,4 0-39-16,-1-3-14 0,4 3-5 0,2-4-24 0,3 1-39 0,0-2 0 0,0 1-20 16,4-2-36-16,0 0-13 15,2-1-66-15,-2-1-24 0,-1 2-35 0,0-1-77 16,-6-1-66-16,1 0-37 0,-1 0-66 0,-3-4-164 15,5 1-161-15,-6 1-425 0,-2 0 198 16,5 2 19-16,-3-2 93 0,4 5 120 0,0-3 5 16,1 3 39-16,2-1 33 0</inkml:trace>
  <inkml:trace contextRef="#ctx0" brushRef="#br0" timeOffset="-88448.43">32502 14789 1116 0,'-17'-7'376'0,"3"6"-18"0,-2 1-12 16,-5 3-26-16,-4 5 10 0,-5 4-41 0,0 2 13 15,-8 13-7-15,0 2-40 0,4 6-1 0,1 1-26 16,4 2-11-16,3 1-7 0,5 1-28 15,4 0-8-15,4-4-10 16,8-3-6-16,2-5-9 0,4-1-6 0,5-1 6 16,5 2-16-16,1-8-13 0,6 1-10 15,3-3-15-15,5-7-5 0,0-5-16 0,6-5-18 16,6-6 26-16,11-9 2 0,-1-4 3 0,0-6-38 16,-2-6-28-16,-1 0 35 15,-4-6-36-15,-4-1 9 0,-6-1 17 0,-4-3-44 16,-12 7 29-16,-7 3-18 0,-5 4-8 0,-4-1-23 0,-6-2-10 15,-3 2-16-15,-6 3 3 16,-5 5-10-16,-2 4-18 0,-5 3 18 0,-2 6 5 16,-1 4-54-16,-1 4 26 0,-9 5-54 0,3 1 33 15,-14 5-82-15,1 1-81 0,-2 0-90 0,5 6-141 0,7-7-463 0,10-4 94 16,6 0 88-16,5 0 86 0,3-4 90 16,6 1 59-16,3-3 23 0</inkml:trace>
  <inkml:trace contextRef="#ctx0" brushRef="#br0" timeOffset="26846.76">20291 16662 552 0,'0'0'238'0,"0"0"-23"0,0 0-20 16,0 0 2-16,0 0-15 0,0 0 23 0,0 0-1 16,0 0 4-16,0 0-27 0,0 0 14 0,0 0-21 15,0 0 3-15,0 0-37 0,0 0 17 16,0 0-40-16,0 0-4 0,23 6-6 0,-23-6-4 16,0 0-34-16,0 0 10 0,0 0-17 15,0 0-3-15,0 0-11 0,0 0-4 0,0 0 12 16,0 0-23-16,-22-30 16 0,12 25-13 15,-2 3-11-15,-2 0 11 0,-3-2-8 16,0 4-7-16,-7 2-6 0,-2 2 16 0,0 2-21 16,0 0 34-16,-2 7-31 0,1 3-6 15,-2-1 14-15,4 5-6 0,1 2-15 0,2 0 21 16,-4 10-4-16,8-4 4 0,4-3 20 0,4-3-5 16,3 0-11-16,2 0 11 0,4-4 13 15,-1 0 40-15,7-2-30 0,0-3-10 16,4-1-13-16,5-6 5 0,2-3 10 0,5-4-33 0,1-3 38 15,9-6-23-15,-1-5 1 0,10-11-22 16,-2-5 4-16,-1-4-3 0,0-4 15 0,3-9-21 16,-7 4 9-16,-2 0 4 15,-3-1-12-15,-1 1 18 0,-5 0-24 0,-1 3 11 16,-3 3-18-16,-5 6 12 0,-5 7-9 0,1 3 17 16,-4 2-5-16,0 5-12 0,-5 1-8 15,0 4 12-15,0 10-20 0,-10-12 26 0,10 12-36 16,-20 3 12-16,2 8 4 0,-1 9 22 15,-8 12-15-15,0 6 15 0,3 3-28 0,1 5 44 16,5-1-24-16,2 2 21 0,3-1-28 0,4-6 8 16,5-6-16-16,4-4 28 0,-3-1 1 15,7-3-11-15,1-1 15 0,0-4-9 0,4-2-17 16,3-4 32-16,1-4-21 0,4-6-2 16,2-1-55-16,2-4-19 0,4-5-65 15,5-5-69-15,1-4-130 0,10-7-82 0,-1-3-372 16,-1-3 42-16,-2-1 74 0,-2 1 84 15,-2-1 46-15,-5 7 49 0</inkml:trace>
  <inkml:trace contextRef="#ctx0" brushRef="#br0" timeOffset="27331.13">20639 16262 1028 0,'42'2'379'0,"-42"-2"-41"0,24-5 0 16,-10 2-67-16,-1 2 1 0,3-3-57 0,-2 0-21 15,3 0-17-15,-4 2 0 0,-1-1-19 16,1 1-7-16,-13 2-23 0,18-3 10 0,-18 3-17 16,14 0-16-16,-14 0-29 0,0 0 17 0,0 0-6 15,8 12-26-15,-8-12-10 0,0 0 13 16,-24 23-13-16,11-11 19 0,0-2-22 16,-4 2-9-16,-1 2 17 0,1 0 16 15,1 1-8-15,1 1 10 0,1 0 18 0,-1-1-25 16,4 1 25-16,0 0 13 0,2 0 5 0,4-2-28 15,0-1 5-15,2 0 12 0,3-1-17 16,0-12-13-16,8 21-7 0,-1-9 2 0,3-1 0 16,2-1 10-16,3-1-41 0,1-2 3 15,3-1-54-15,1-1-20 0,-1-1-18 16,1 0-24-16,0-3-58 0,0 0-18 0,-5 0-64 0,2-2-85 16,-4-1-191-16,2-2-114 15,0-1-209-15,-2-1 69 0,0-2 118 0,2-2 33 16,2-2 28-16,-3-2 134 0</inkml:trace>
  <inkml:trace contextRef="#ctx0" brushRef="#br0" timeOffset="28081.15">21104 16270 1057 0,'0'0'350'0,"0"0"-32"0,0 0 9 15,0 0-37-15,0 0-9 0,0 0-12 0,0 0-31 16,0 0-20-16,0 0 7 0,-3 25-13 0,2-14-22 16,1 8 2-16,-2 2 5 0,1 5 13 15,1 6-13-15,1 4 0 0,2 3-26 0,1 14 9 16,5-4-12-16,-2 0-1 16,0-11 34-16,0-7 13 0,3-1-35 0,-3-8 2 0,3-3-22 15,-2-4 20-15,5-5-20 0,1-4-49 16,0-5 10-16,3-6-15 0,6-7 5 15,11-15-28-15,-3-7-7 0,0-4-14 0,-1-3-10 16,-5-3 5-16,2-2 8 0,-5 2-25 0,0 1-24 16,-2 4-25-16,-8 6-8 0,-1 7-61 15,-2 5-39-15,-3 3-33 0,0 3-33 0,-2 1-29 16,1 3-48-16,-3 3 10 0,-2 8-58 16,0 0-102-16,0 0-120 0,0 0-360 0,0 0 38 15,0 0 91-15,0 0 99 0,0 0 71 0,-3 39 52 16,6-24 49-16,-1 4 63 0</inkml:trace>
  <inkml:trace contextRef="#ctx0" brushRef="#br0" timeOffset="28418.27">21788 16813 1044 0,'0'0'386'0,"14"3"-45"15,-14-3-24-15,0 0-35 0,0 0-16 0,0 0-38 16,0 0 2-16,-49-8-35 0,26 8-47 16,-7-1 21-16,-2 1 26 0,1 2-24 0,-1 2-2 15,-3 3 31-15,6 0 15 0,4 2 23 16,2 1-46-16,1 0 2 0,4 2 26 16,4 0-30-16,2-1-6 0,7 3 16 15,1-1-26-15,6 0 8 0,4 2-29 16,4-2-20-16,5 2 0 0,4-2-25 0,5-2 25 15,3-1-25-15,1-6-24 0,0 1-5 16,0-2-22-16,-2-3-14 0,0-2-61 0,2 0-48 16,-6-2-42-16,1 0-66 0,-6-2-23 15,0 0-85-15,-4-3-127 0,-5 4-95 0,2-2-523 16,-10 7 142-16,10-7 101 0,-10 7 91 0,7-3 14 16,-7 3 83-16,0 0 94 0</inkml:trace>
  <inkml:trace contextRef="#ctx0" brushRef="#br0" timeOffset="28824.28">19659 17425 1100 0,'24'7'507'0,"-5"-4"-36"16,1-1-18-16,4-1-23 0,7 1-28 0,1-2-16 0,9-2-35 16,1 1 7-16,22-1-50 0,1-1-32 0,5 0-40 15,8-2-16-15,19 1-16 0,3 1-14 16,4 2-16-16,-2 1-20 0,3-1-32 15,4 2-1-15,-2-1-4 0,3 1-47 0,-1 1-1 0,-6-1-13 0,-5 4-12 16,-23 1-9-16,-3 0-22 0,-10 2-28 16,-5 0-18-16,-13-3-14 0,-10-1-52 0,-6 1-47 15,-9 0-31-15,-6-2-51 0,-2 2-35 32,-11-5-73-32,5 6-109 0,-5-6-36 0,0 0-354 15,-26 15 78-15,8-10 55 0,-3 2 42 0,-5 0 79 0,-2 0 59 16,-6 3 48-16</inkml:trace>
  <inkml:trace contextRef="#ctx0" brushRef="#br0" timeOffset="29417.13">20623 18047 1443 0,'9'-1'389'0,"-9"1"-41"0,0 0-25 16,0 0-13-16,0 0-65 0,-26-17 47 0,9 10-90 15,-8 2 11-15,-2 0-14 0,-4 1-37 16,-2 2-14-16,-1 2 3 0,-8 3 33 15,4 5-20-15,-17 7-59 0,5 2 23 0,1 4-33 16,5 5 38-16,2-2-41 0,3 4 72 16,6 3-69-1,7-6-6-15,7-3-12 0,3 0 10 0,4 0 13 0,4-4-5 0,5-1 10 16,5-5-13-16,2 0-23 0,6-3 8 16,4-2-13-16,3-9 2 0,4 0-25 15,13-7 36-15,11-10-36 0,4-4 8 0,-2-5 9 0,11-8-42 16,-1-2 22-16,-13 6-5 15,-2-1 1-15,-1 1 4 0,-3-1-23 0,-4 2 6 16,-3 2-1-16,-8 4-20 0,-5 6 26 0,-4 1-8 16,-2 2-13-16,-3 2-20 15,-1 1 22-15,-3 5 11 0,-3 0-28 0,-2 8 5 0,0 0 20 16,0 0-17-16,0 0-8 16,-24 0 20-16,24 0-26 0,-17 16 32 15,7-4 2-15,0 2 23 0,3-1-31 0,1 3-18 16,0 2 24-16,3-1-16 0,0 3 38 15,3-3-43-15,2 0 20 0,-1 0-33 0,4-1-51 16,-1-4-36-16,2 1-38 0,2-4-59 0,3-3-67 16,2-4-107-16,4 2-170 0,0-7-398 15,2-2 91-15,6-5 98 0,6-1 46 0,-1-6 98 16,1 3 76-16,7-9 18 0,-3-1 30 16</inkml:trace>
  <inkml:trace contextRef="#ctx0" brushRef="#br0" timeOffset="29673.22">21033 17754 1059 0,'0'0'328'16,"-22"12"25"-16,9-2-28 0,-3 2-7 0,1 4 7 15,-2 0-3-15,0 7-43 0,-2 3-20 0,4 1-14 16,-6 9 11-16,4-6-25 16,4-1-9-16,4-1-24 0,0 1-9 0,2 0-10 15,2-5 0-15,4-5-23 0,1 2-30 0,1-2 27 16,2-2-40-16,4 1-22 0,2-5 4 15,2-1-27-15,5 0-7 0,1-4-48 0,1-2-34 16,2-3-25-16,2 1-33 16,2-8-47-16,3 0-40 15,-1-4-57-15,2-5-112 0,0-1-179 0,-4-4-367 0,0 0 54 0,0 4 87 16,-2-4 67-16,0 0 133 0,-4 2 15 16,-1 0 80-16</inkml:trace>
  <inkml:trace contextRef="#ctx0" brushRef="#br0" timeOffset="29824.37">21241 17945 1272 0,'0'0'496'0,"-27"13"-27"0,18-6 17 16,0-2-56-16,-1 5-69 0,-6-2-31 16,2 0-46-16,-3 0-7 0,-1-3-34 15,-8 2-33-15,1-3-46 0,1-4-34 0,-6 0-20 16,1-3-71-16,-2-2-1 16,-5-2-71-16,2-2-90 0,3-4-133 15,4 6-164-15,-1-8-453 0,8 1 72 0,5 2 95 0,6 0 32 16,5 4 75-16,5-2 62 0</inkml:trace>
  <inkml:trace contextRef="#ctx0" brushRef="#br0" timeOffset="30838.3">22787 16988 1144 0,'-3'14'409'0,"3"-14"-17"0,-1 20-44 0,1-6 3 15,-3 2-26-15,2 2-36 0,-2 3 41 16,-1 5-76-16,0 5 32 0,-1 3-45 16,0 1-52-16,0 2 19 0,2 0-9 0,-5 12-25 15,0-2-30-15,2-7-24 0,0-5 13 16,0 1-36-16,-2-2 47 0,4 0-126 16,-3-4-67-16,1-6-51 0,0-1-94 15,-2-3-152-15,4-3-199 0,1-2-328 16,3-4 80-16,0-11 66 0,10 16 94 0,1-14 29 15,2 1 64-15</inkml:trace>
  <inkml:trace contextRef="#ctx0" brushRef="#br0" timeOffset="31036.42">22984 17553 1213 0,'0'0'414'0,"0"0"-32"0,0 0-21 15,0 0-11-15,0 0-30 0,-37-5 11 0,16 4-73 16,2-1-15-16,-5 0-5 15,-1 1-30-15,-3 0-1 0,-2 1-20 0,-1 0-36 0,-1 1-5 0,-1-2-36 0,0 2 5 16,1-2-56-16,-2 0-36 0,1-3-51 16,-3-1-57-16,2-2-89 0,-4-1-176 0,5-3-498 15,9 2 68-15,1-2 83 0,5 0 111 0,5 3 3 16,6 0 37-16,2-2 60 16</inkml:trace>
  <inkml:trace contextRef="#ctx0" brushRef="#br0" timeOffset="44426.53">24089 16990 647 0,'6'-11'251'0,"-6"11"-5"0,0 0 20 0,7-9-26 16,-7 9 9-16,0 0-32 0,0 0-17 0,5-7-13 15,-5 7 28-15,0 0-41 0,0 0-5 16,0 0-13-16,0 0 3 0,0 0-13 0,6-7-11 16,-6 7 16-16,0 0 26 0,0 0-41 15,0 0 9-15,0 0 14 0,0 0-13 0,0 0-28 16,0 0 23-16,0 0-3 0,-1 35 26 0,1-21-29 15,-2 4 37-15,1 2-44 0,-1 5-8 16,1 4-2-16,-2 4-6 0,-2 0-1 0,2 2 4 16,0 0-13-16,-1 2-25 0,1-1-8 15,0 0-13-15,0-1 8 0,0 0-10 16,-1 0 2-16,-1-2 3 0,0-2-5 0,3-5 2 0,-1-1-45 0,0-1 1 16,-1-4-9-16,1-2 0 0,0-1-14 0,0-2 1 15,0-1-51-15,1-1 27 0,-1-3-37 0,0 2-16 16,3-12 2-16,-3 17 1 0,2-9-11 15,1-8 16-15,-2 12 2 0,2-12-36 16,-1 12-44-16,1-12-6 0,0 0-77 16,-3 8-73-16,3-8-176 0,0 0-360 0,0 0 60 15,0 0 124-15,0 0 15 0,41-17 58 0,-20 8 75 16,0-4 8-16</inkml:trace>
  <inkml:trace contextRef="#ctx0" brushRef="#br0" timeOffset="45170.55">25217 17009 760 0,'6'-5'238'16,"-6"5"25"-16,11-11-37 0,-5 4-6 0,-6 7-26 0,7-13-7 0,-7 13-41 0,1-12 20 0,-1 12-17 16,-6-12-13-16,-3 8 4 0,-1 1-17 15,-2 1 23-15,-4 2-28 0,-3 1-8 0,-1 4-5 16,-7 1-5-16,2 1 10 0,-2 1-15 15,-4 5 7-15,2-2 0 0,2 4 31 16,1 1-30-16,2 3-6 0,2 1 34 16,0 4-9-16,6-1-14 0,-2 5-18 0,7-2-11 15,4-1 13-15,3-3-13 0,4-1-4 0,2-3-16 16,4-1-16-16,6-2-5 0,1-4-15 0,3-5 26 16,4-5-11-16,0-2 3 15,5-5-7-15,2-6-9 16,2-5-9-16,9-9-6 0,-4-2 13 0,3-3 3 0,-2-4 4 15,-2-3-12-15,-3-4-5 0,-5 0-18 0,-2-1 41 16,-2 1-29-16,0-1-4 0,-6 2 2 16,-3 6 16-16,-5 5-60 0,-1 3 60 15,-2 4-14-15,1 4-4 0,-1 1-24 0,0 4 3 16,-3 1-7-16,1 3 25 0,-2 10 0 0,0 0-23 16,0 0 41-16,0 0-3 0,0 0 0 15,-20 33 11-15,16-12-13 0,-3 3 2 0,1 2 29 16,5 3 9-16,2-1-60 0,3 5 25 15,0-4-11-15,1 3 4 16,1-2-4-16,3-2 6 0,-2-5 5 16,2-1-33-16,0-2-34 0,3-5-51 0,-1-4-18 15,1-5-94-15,-2-4-128 0,-10-2-106 0,28-7-130 16,-14-2-207-16,5-8 56 0,0-4 123 0,10-8-5 16,-1-6 51-16,-3-1 89 0</inkml:trace>
  <inkml:trace contextRef="#ctx0" brushRef="#br0" timeOffset="45487.26">25699 16373 837 0,'-4'34'386'0,"4"-16"-38"16,0 9-2-16,0 3-24 0,2 6-15 0,0 4 1 0,4 13-52 0,0-1-26 16,3 2-10-16,0-3-8 0,2 1-17 0,2-6-21 15,2-3 41-15,0-9-46 0,-3-5 20 16,1-4 3-16,-2-5 3 0,2-5-26 0,0-4-18 15,1-3 2-15,-1-7-32 0,2-4-1 16,2-5-12-16,1-8-37 0,2-5 4 16,7-13 1-16,-2-6-12 0,-3-4 8 0,-2-1-23 0,-1-4 2 15,-1 4-26-15,-5 2-19 0,-2 7 4 16,-2 6-51-16,-2 5-23 0,-2 4 2 16,1 1-27-16,-2 3-24 0,-2 2-23 15,2 4-27-15,-2 2-6 16,-2 9-31-16,0 0-69 0,0 0-53 0,0 0-65 0,0 0-25 15,0 0-164-15,-14 27-166 0,11-12 79 16,-1 3 44-16,2-1 81 0,0 1 39 16</inkml:trace>
  <inkml:trace contextRef="#ctx0" brushRef="#br0" timeOffset="45820.68">26291 16995 990 0,'0'0'266'0,"0"0"1"0,0 0-24 15,0 0-23-15,0 0-18 16,0 0-13-16,0 0 3 0,0 0 8 0,0 0-39 16,-30 17 16-16,19-11-6 0,0 5 16 0,-2 0-20 15,1 1 32-15,3 2-9 0,0 1 2 16,-2 0-36-16,6 0 5 0,1 1-15 15,2 0-3-15,-1-1-25 0,6-3-5 16,-3 1-13-16,4 0 12 0,0-1 1 0,1-3-24 16,4-1-14-16,0-1-9 0,0-2-20 0,3-1-43 0,1-2-11 15,-13-2-43 1,25-1-33-16,-12 0-19 0,-13 1-66 0,23-3-33 0,-13 2-77 0,-10 1-125 0,19-2 7 0,-19 2-384 16,15 1 57-16,-15-1 89 0,18 9 54 15,-7-5 20-15,-1 5 75 0</inkml:trace>
  <inkml:trace contextRef="#ctx0" brushRef="#br0" timeOffset="46108.29">26576 17509 1008 0,'0'0'317'0,"-21"6"-12"0,8-5-29 0,-5 0 9 15,-2-2-24-15,-3 0-10 0,-6-1-11 16,-2 1-22-16,-3-2-1 0,-7 2-20 0,-5-3 8 16,-15 1-51-16,0-1-3 0,-2 4-41 15,0 1 20-15,0 0-14 0,-1 3-6 0,3-1-23 16,-4 2-11-16,0 0-22 0,2-1 8 16,-1 3-32-16,1 1-45 0,2-1-18 0,4 2-49 15,-1 1-36-15,3 1-33 0,3 2-64 16,-1 0-67-16,4 2-76 0,9-3 15 0,8 3-376 15,2-1 92-15,2 1 15 16,3-1 123-16,1 2-2 0</inkml:trace>
  <inkml:trace contextRef="#ctx0" brushRef="#br0" timeOffset="46732.09">25610 18009 542 0,'17'-3'259'0,"-8"2"25"16,-9 1-28-16,14-6-23 0,-14 6-8 15,11-3-54-15,-11 3-2 0,0 0-28 0,4-8 23 16,-4 8-16-16,0 0-7 0,0 0 10 15,-31-12-15-15,14 9-6 0,-1 0-27 16,-2 3 15-16,-3-1-39 0,0 1 16 0,-4 0-8 16,-2 1-13-16,0 1-5 0,0 2 13 15,4 1-8-15,-2 0-20 0,1 1-3 0,2 1 18 16,2 2-2-16,2 0 17 0,0 1-30 0,1 0-21 16,4 0 16-1,2 1 10-15,1-2-16 0,0 3-9 16,4-1 14-16,1 0-4 0,3-2-11 0,1 1 8 0,3-10-28 0,1 16 20 15,-1-16-12-15,10 11 4 16,3-10-17-16,1-1 2 0,7-2 0 0,6-3-10 16,7-4 23-16,10-7-12 0,4-3-4 15,2-2 19-15,-4-4 5 0,4 1-11 0,-7 0-33 16,1 0 3-16,-5-1-3 0,-9 4 0 0,-3 3 21 16,-2-1 10-16,-2-1-31 0,-2 2 31 15,-2-2-46-15,-4 4 13 0,0 0-14 0,-4 3 19 16,0 1-33-16,-2 1-1 15,-2 0 1-15,-2 1-9 0,1 2 4 16,-3-1 2-16,-3 9 15 0,4-10-10 16,-4 10-13-16,0 0 29 0,0 0-6 0,0 0 54 15,0 0-36-15,0 0 6 0,0 0-16 0,0 0 28 16,0 0-16-16,0 0 34 0,0 0-20 0,0 0 2 16,0 0-20-16,0 0 5 0,0 0-14 15,0 0-27-15,0 0-25 0,16 23-17 0,-16-23-50 16,11 2-26-16,-11-2-31 0,0 0-84 15,21 0-31-15,-21 0-122 0,21-4-236 0,-11 1 84 16,1 1 38-16,1-1 104 0</inkml:trace>
  <inkml:trace contextRef="#ctx0" brushRef="#br0" timeOffset="47034.26">26199 17604 852 0,'-8'21'299'0,"0"-5"-22"16,-4 1-19-16,1 2-20 0,-5 5-7 0,0 1-11 15,1 0-13-15,-3 0-25 0,2-2 0 16,-2 4-8-16,1-4-10 0,2 2-3 0,3-3-15 16,2-2-16-16,-1 1 14 15,4-2-6-15,3-2-10 0,2 0-3 16,2-2 13-16,2 0-25 0,2 1 25 0,5-3-76 15,0 1 45-15,5-3-50 0,1-1-6 0,3-2-10 16,3-2-34-16,-4-1-35 0,4-3-72 16,2-3-56-16,-3-2-92 0,4-5-103 0,-3-1-17 15,-1-2-395-15,2-1 87 0,-3-3 31 16,2-2 62-16,0-1 65 0,-3 2 45 0</inkml:trace>
  <inkml:trace contextRef="#ctx0" brushRef="#br0" timeOffset="47168.92">26402 17855 847 0,'-23'22'297'0,"13"-14"-64"16,1-1-13-16,-2 0-21 0,-5 2 1 0,-2-5-34 15,0 1-9-15,-7-2-37 0,0-4-25 0,-4-2-44 16,-6-5-82-16,-1-2-102 0,4-5-159 16,-12-3-279-16,2-4 36 0,13 5 21 15,10 2 84-15</inkml:trace>
  <inkml:trace contextRef="#ctx0" brushRef="#br0" timeOffset="48047.49">27299 17083 755 0,'0'0'289'0,"0"0"-13"0,9-3-12 0,-9 3 7 15,0 0 3-15,0 0-18 0,0 0 3 16,11-3-47-16,-11 3 13 16,0 0-15-16,0 0-18 0,0 0 5 15,7 19-23-15,-7-19 13 0,-2 20-25 0,1-4-4 16,-1 3-25-16,0 3 23 0,-2 2-30 0,-1 3 4 15,1 1 4-15,-1 6-35 0,3-1 1 16,-3-1-13-16,1 2-13 0,1-2-10 0,-1 2-30 16,0-2-57-16,2-4-69 0,0-2-39 15,2-1-87-15,-3-5-160 0,6-1-81 0,1-4-360 16,3-2 64-16,-1-6 108 0,3-2 50 16,5-4 34-16,-14-1 69 0</inkml:trace>
  <inkml:trace contextRef="#ctx0" brushRef="#br0" timeOffset="48271.28">27541 17481 959 0,'0'0'343'0,"0"0"-20"16,0 0-31-16,0 0-3 0,-27 9-25 0,27-9-19 16,-15 3-4-16,4 0-54 0,-1-1-26 15,12-2 5-15,-25 3-25 0,10 0-8 0,-3-2-23 16,0 0 0-16,-2 1-7 0,-3 1-72 0,3-2-3 15,-7 2-46-15,0 1-36 0,-4-3-87 16,4 2-43-16,-5-1-98 0,9 0-81 16,-6 0-354-16,7-2 49 0,0 0 120 0,5 0 24 0,4 0 88 0</inkml:trace>
  <inkml:trace contextRef="#ctx0" brushRef="#br0" timeOffset="54705.52">29535 17016 898 0,'0'0'279'0,"1"-12"0"0,-1 12 8 15,0 0-29-15,0 0-4 0,0 0-37 0,0 0 11 16,0 0-41-16,0 0 5 0,0 0-33 0,0 0 9 16,0 0-29-16,0 0 4 0,0 0-23 15,0 0-12-15,0 0 2 0,0 0-5 16,0 39-5-16,-1-21 15 0,2 4-5 0,-1 3-18 15,0 4 3-15,2 0 17 0,1 4-19 16,1 3 4-16,3-1-8 0,0 0 9 0,0-2-11 16,2-1 25-16,2-3-25 0,-1 1 6 15,-2-8 4-15,3-1 5 0,-1-2-7 0,-1-5 20 16,1-2-38-16,0 0-5 0,0-8-8 16,1-1 7-16,-11-3-15 0,24-9-17 0,-9 1 4 0,1-8 14 15,2-7-27-15,6-11 6 0,-2-3 10 0,0 0-2 0,-1-3-21 16,-1 1 5-16,0 1-2 0,-5 3 9 15,-3 7-24-15,1-1-11 0,-2 3-13 0,0-2-8 16,-2 6 4-16,-1 0-9 0,-1 2-43 16,-1 2-11-16,0 3-35 0,-2 1-5 0,0 3-34 15,0 1-9-15,0 0-11 0,-4 10-16 0,5-12-35 16,-5 12 10-16,4-9-80 0,-4 9-40 16,0 0-41-16,0 0-13 0,0 0-205 0,0 0-125 15,0 0 76-15,0 0 65 16,0 0 22-1,22 26 83-15</inkml:trace>
  <inkml:trace contextRef="#ctx0" brushRef="#br0" timeOffset="55086.46">30323 17423 775 0,'0'0'297'0,"0"0"-28"0,0 0-18 0,0 0-11 0,0 0-20 16,-26 18-7-16,9-11-21 0,0 1-13 16,-6 1-25-16,1 3 2 0,-1-1 10 15,3 2-7-15,-4 3 12 0,2 0 6 0,0 2-11 16,4-3-4-16,4 0-24 0,-2 1 8 15,5-1-6-15,1-2 11 0,4 2-23 16,2-2 18-16,3-4-36 0,1 1 6 0,0-10-29 0,7 18-8 16,-1-12 5-16,3 1-9 0,3-2-16 15,2-4 2-15,1 2-20 0,2-2-31 0,5-2-5 16,-1 0-28-16,1-1-25 0,0 1-9 16,-1-3-45-16,1 1 20 0,-2-1-61 0,0-1-29 0,0 0-76 0,-2 0-98 15,-2-1-40-15,1 0-103 0,-2-1-253 16,2 0 86-16,-1 0 45 0,2 1 42 0,-2-1 65 15</inkml:trace>
  <inkml:trace contextRef="#ctx0" brushRef="#br0" timeOffset="55435.06">30869 17204 944 0,'0'0'374'0,"17"-2"-16"15,-17 2-35-15,14-1-11 0,-14 1 5 16,19 0-40-16,-19 0-19 0,22-2-35 0,-9 1-8 15,2 0-13-15,0 0-28 0,4 0 36 16,-1-2-46-16,0 1-33 0,-1-2 4 16,4 0-35-16,0-1-10 0,-1 0-47 15,4-1-17-15,0-1-13 0,-1 0-72 16,-2 1-28-16,-3 1-90 0,0-1-115 0,-5 0-53 0,-1 0-185 16,-1 3-190-16,-11 3 96 0,14-4 76 15,-14 4-2-15,14-1 28 0</inkml:trace>
  <inkml:trace contextRef="#ctx0" brushRef="#br0" timeOffset="55720.79">30926 17458 1300 0,'0'0'425'15,"14"7"-44"-15,-14-7-33 0,15 4-38 0,-4-4-11 16,-11 0-14-16,25-2-42 0,-10 1-21 0,1-3-4 15,-1 0-31-15,1 1-31 0,2-3-5 16,2 2 26-16,1-3-42 0,-1 2-14 0,3-3-1 16,-2 3-33-16,0 1 10 0,-1-1-17 15,-2 2 12-15,3-1-44 0,-1-1-9 16,-3 3-6-16,1 0-28 0,-3-1-59 0,0 2-33 16,-3-2-41-16,-1 2-69 0,-11 1-87 15,20-4-118 1,-20 4-332-16,18-1-21 0,-18 1 66 0,17 1 54 0,-17-1 69 0,23 0 44 15,-10 0 69-15</inkml:trace>
  <inkml:trace contextRef="#ctx0" brushRef="#br0" timeOffset="57005.76">32443 16966 634 0,'6'-17'238'0,"-6"17"-23"0,0 0-28 16,0 0-15-16,0 0-3 0,0 0 18 0,-11-2-11 16,11 2-12-16,0 0 2 0,0 0-2 15,-21 4 10-15,21-4-10 0,-18 5-5 0,6 0-11 0,0 0-4 0,-3 2-11 16,-1 2 0-16,1 0-5 0,-3 4 5 0,2-1-26 16,-2 4-20-16,0-1 13 0,1 5 10 15,-2 4 5-15,4 1-28 0,-2 0 11 0,1 3-24 16,2-1 13-16,1 1 3 0,3 2-39 15,-1-3 13-15,4-3 10 0,1-2 0 16,1 2 0-16,1-2-2 0,1-2 10 0,1-1-3 16,1 0-4-16,0-2 9 0,2 0 11 0,-1-1-26 15,3 0-15-15,0-1-21 0,-1-2 28 16,3 2-15-16,-3-2 8 0,3-1-28 16,-1-2-12-16,2 5 23 15,-1-4-17-15,1 0 70 0,1-1-52 0,0-2-25 0,-1 2 23 16,3-3-5-16,-1 1-11 0,2-1-7 15,2-2 23-15,0 0-16 0,2-3-25 0,0 1 26 16,2-1-8-16,0-2 15 0,3-3-46 16,2-3 28-16,3-2 3 0,0-3-11 0,3-3 39 15,0-3-51-15,9-8-3 0,-2-3 29 16,0-2-27-16,-1-3 40 0,-4-5-52 0,0 1 23 16,-3-4 2-16,-1 0-2 0,-4 2 31 0,0 0-31 15,-7 6 2-15,-1 5 4 0,-2-1-14 16,-4 6 18-16,4-6-7 15,-5 7-19-15,-1-1 11 0,-3 4 15 0,0 2-20 16,-2 2 13-16,-2 1 38 0,0 2-49 16,-3 2-5-16,-3-2 26 0,-2 4-44 0,0 3 36 15,-2 1-25-15,-1 0 15 0,-3 3 12 0,-1 1-17 16,-3 4 23-16,0-1-21 0,-1 1-2 16,-3 1 8-16,-1 1-14 0,1 3-4 15,-3-2-26-15,1 2-18 0,0-1 10 0,-4 1 0 0,3 1-3 16,0-3-29-16,3-1 4 0,-1 1-13 15,4-3-2-15,1 2-13 0,1-3-36 0,0-1-31 16,0 0-33-16,2-4-84 0,4 4-115 16,-1-4-477-16,3 2 141 0,11 0 90 15,-15-3 38-15,15 3 84 0,0 0 42 0</inkml:trace>
  <inkml:trace contextRef="#ctx0" brushRef="#br0" timeOffset="74217.98">28003 17098 560 0,'0'0'218'0,"0"0"-6"0,0 0-43 16,0 0-5-16,8-10-23 0,-8 10-11 0,0 0 3 16,0 0-46-1,0 0 11-15,5-7-9 0,-5 7 19 16,0 0 12-16,0 0 36 0,6-11-5 0,-6 11-25 0,0 0 14 15,6-5-9-15,-6 5-1 0,0 0-14 16,5-10 9-16,-5 10-20 0,0 0 26 0,9-10-14 16,-9 10-19-16,0 0-11 0,3-8-11 0,-3 8-12 0,0 0 8 15,0 0-8-15,0 0 3 0,0 0 7 0,0 0 36 16,0 0-49-16,-14-10 3 0,14 10 3 16,0 0-19-16,0 0 24 0,-30 13 8 0,19-6-4 15,1 1-19-15,-4 2 7 0,3-1-3 0,-1 3-2 16,1 0 7-16,-2 3-4 0,2 2 15 31,0 1-26-31,-2 1 26 0,3 0-34 0,-1 1 6 16,1 1-8-16,3-1 0 0,-3 2 15 15,5-5-38-15,-2 1 33 0,3-2-2 16,2 0-18-16,-1 0 12 0,3-2 3 0,0 0 8 0,3-2-3 16,-1 4-7-16,2-4 7 0,3 0-15 15,2-1 10-15,0 1-16 0,5-2 19 16,-1-1 25-16,3 0-40 0,0-2-4 0,2-1 24 15,-1-1-10-15,2 0 9 0,1-3-17 16,-2 1-10-16,2-2 4 0,0-1 27 0,-2-1-14 16,4-2-4-16,-4-1-6 0,1-3-2 15,1-2-34-15,1 0 34 0,-4-5-26 0,4 0 8 0,-2-5-8 0,-2-4 2 0,-2 0 14 16,-1-4-29-16,-4 0 52 0,-3 3-24 16,-1-2-9-16,-2 2-6 0,-2-3-3 15,-6 4-15-15,1-2 24 0,-4 3-9 0,-2-1-17 16,2 5 23-16,-7 0-29 0,1 3-7 15,-2 1 23-15,2 3 18 0,-4 1-11 0,2 3-15 16,-1 2 6-16,-1 0-24 0,-2 2 54 16,4 1-8-16,-2 1-22 0,-1 2-6 0,3-1-10 15,-4 1-16-15,2 0-9 0,0 3-19 16,0-2 1-16,-1 2 20 16,3 1-90-16,3-1-7 0,-1 0-26 15,-1-1-87-15,5 2-28 0,-1-1-103 0,3 4-107 0,7-8-433 16,-12 10 200-16,12-10 13 0,-2 8 64 15,2-8 74-15,0 0 44 0,16 15 79 0</inkml:trace>
  <inkml:trace contextRef="#ctx0" brushRef="#br0" timeOffset="74838.14">28425 17454 1072 0,'0'0'330'15,"0"0"6"-15,8 25-42 0,-8-25-28 32,0 0-23-32,4 9-5 0,-4-9-25 0,0 0-6 15,0 0-10-15,0 0 3 0,0 13-24 0,0-13 6 0,0 0-44 16,0 0 19-16,0 0-17 0,0 0 6 0,0 0-10 16,0 0 2-16,0 0-38 0,0 0 2 0,0 0-40 15,0 0 20-15,0 0 0 0,0 0-29 16,21-18-14-16,-21 18 12 0,0 0-2 0,6-8-19 15,-6 8-12-15,0 0 41 0,0 0-38 16,0 0 17-16,0 0-25 0,0 0 7 0,0 0 6 16,0 0 22-16,0 0-14 0,0 0-6 15,0 0 20-15,0 0 11 0,0 0 16 16,-22 24-22-16,22-24 27 0,0 0-24 16,-5 10-10-16,5-10 0 0,0 0-38 15,0 0 30-15,0 0-10 0,0 0 21 0,0 0-13 16,0 0 13-16,0 0-11 0,0 0-18 0,0 0-14 15,0 0 32-15,0 0-23 16,0 0 13-16,21-21-7 0,-21 21-8 0,0 0-16 0,0 0-2 16,7-7 2-16,-7 7 16 0,0 0-18 15,0 0-36-15,0 0 18 0,0 0-51 16,0 0-11-16,0 0-37 0,0 0-84 0,0 0-90 16,0 0-216-16,0 0-381 0,0 0 45 15,0 0 88-15,15-6 90 0,-15 6 78 0,13-10 16 16,-4 3 128-16,1-5-2 0</inkml:trace>
  <inkml:trace contextRef="#ctx0" brushRef="#br0" timeOffset="75444.84">28653 16949 1233 0,'0'0'469'0,"0"0"30"0,0 0-95 0,0 0-15 16,0 0-15-16,14-13-31 0,-14 13-5 16,13-7-10-16,-2 2-8 0,-1 1-59 0,1 1 7 15,2-1-32-15,1 0-13 0,3 1-26 0,2 1-10 16,-1-1 4-16,3 0-34 0,-3 1 6 15,4 1-47-15,-7-1-9 0,2 1-2 16,-3 1-28-16,0 0-18 0,-14 0 0 0,21 4 10 16,-15 1-33-16,-6-5 2 0,7 11-33 15,-7-11-2-15,-1 17-1 0,1-17 19 16,-9 18 9-16,0-7-14 0,0 1-19 16,-1 0 29-16,-1 1-29 0,1-2 8 0,1 1 16 15,0 2-39-15,0-3 15 0,1 1 26 0,2-1 0 16,-1-2-2-16,3 2-6 0,-2 0 42 15,3 0-4-15,3-11 1 0,-3 16-28 0,5-7-6 16,-2-9 11-16,3 16 5 0,-1-7-18 0,4 0 20 16,1-1-30-16,0 4 22 0,3-2-27 15,-1 1-23-15,0 1 40 0,1 0 3 16,-1 1-13-16,1 0 1 0,-3 1-9 0,-2 2-25 16,-2 1 56-16,0 0-38 0,-1 2 5 0,-2-1 13 15,0 2-21-15,-3-3 19 16,0 0-27-16,-1 0 21 0,-2-4-10 0,-1 0-2 0,-1 0 17 0,-3-2-15 15,1-1-11-15,-2-2 19 0,2-1-31 0,-4 0-8 16,4 0-33-16,0-4-16 0,-1 0-32 0,2 2-45 16,9-5-4-16,-17 3-16 0,17-3 6 15,-14 0-96-15,14 0-112 0,0 0-148 0,-11-6-461 16,11 6 135-16,0 0 67 0,7-19 59 16,-7 19 108-16,15-15 50 0,-6 8 90 0,2-2 29 15</inkml:trace>
  <inkml:trace contextRef="#ctx0" brushRef="#br0" timeOffset="76216.84">29344 16981 765 0,'9'-7'279'0,"-9"7"-28"0,0 0-13 16,0 0-18-16,0 0-28 0,2-9 31 0,-2 9-49 15,0 0-11-15,-2-16-22 0,2 16 26 16,-5-13-29-16,1 6 8 0,0-2-36 0,-5 2 2 16,2-1-22-16,0 0 2 0,-1 1-2 0,-5-2-16 15,2 3 26-15,-2 1-23 16,-1-2 12-16,-3 3-35 0,3 2 10 0,-3 2 13 0,1 1-26 0,-2 2 26 0,1 1 2 15,-1 3 0-15,-2 3-4 0,4 3 30 16,0 1-21-16,3 0 6 0,2 0-8 0,1 0 10 0,5 0 15 16,1 0-7-16,1-3 0 15,3 0-11-15,0-11-7 0,4 16 3 0,3-10-14 16,4 1 19-16,1-4-34 0,2 0-10 0,0-2 8 16,4-2-15-16,1 0-4 0,2-3 12 15,2-2-9-15,-3 1-12 0,1-3-16 0,1 1 13 16,-2-2-1-16,-3 3 4 0,3-4-15 0,-5 3 22 15,1-1-28 1,-3 1 3-16,-2 1 5 16,-1 0 10-16,0 1-29 0,-2 0-1 0,-8 5-11 0,11-7 31 0,-11 7-11 15,0 0 1-15,0 0-6 0,0 0 1 16,0 0-6-16,0 0 16 0,-22 36-1 0,7-19-2 16,-1 5 8-16,-1 3 5 0,0 1 8 15,-7 11-3-15,3 0 15 0,1 1-28 0,-1 1 26 16,6-5-15-16,1-4-6 0,-3 11 29 0,3-7-26 15,3-5-8-15,0 2 33 0,2 0-27 16,-1-2-4-16,2-6-6 0,1 0 9 0,0-1 5 16,0 0-14-16,-1-3-6 0,2-2-6 15,1 0-4-15,0-5-56 16,1 0 4-16,0-1-20 0,2 0 11 16,-1-3-16-16,3-8-6 0,-7 15-83 0,7-15-39 15,-3 10-115-15,3-10-141 0,0 0-52 0,0 0-314 16,0 0 95-16,11 12 56 0,-11-12 79 0,15 4 88 15,-15-4 9-15</inkml:trace>
  <inkml:trace contextRef="#ctx0" brushRef="#br0" timeOffset="108727.44">715 8856 854 0,'0'0'282'0,"0"0"-13"0,0 0-52 0,0 0 3 0,0 0-15 16,0 0-26-16,0 0 6 0,0 0-21 15,0 0-13-15,0 0 18 0,0 0-16 0,0 0-17 16,0 0-13-16,0 0 43 0,0 0-41 0,0 0 6 15,0 0-8-15,0 0 10 0,0 0-15 16,0 0-31-16,0 0 56 16,0 0-41-16,0 0-9 15,0 0-24-15,0 0-10 0,0 0 43 0,18-9-41 0,-18 9-7 16,0 0 5-16,0 0 18 0,6-8-49 0,-6 8 10 16,0 0 8-16,7-10-2 0,-7 10-8 15,12-7 28-15,-6 3-31 0,-6 4-5 0,13-8-7 16,-3 4 53-16,-3-3-64 0,-7 7 18 0,19-9 6 15,-7 6-29-15,-1-2 43 16,3 0-40-16,-1 0 28 0,0 2-23 0,1 2-11 16,-1-2 14-16,4-1-14 0,-7 3 31 15,5 1-7-15,-15 0-34 0,19 0 13 0,-19 0 1 0,18 1 9 0,-18-1-13 0,14 6 11 16,-14-6-13-16,7 12 3 0,-7-12 25 16,0 15-31-16,0-5-7 0,0-10 23 15,-7 23 15-15,4-11-30 0,-1 3-4 0,0 0 27 16,1 1-1-16,-1 0-20 0,-1 2 21 0,0 0 2 15,5-1-3-15,0 1-14 0,0-1 11 16,0 0-5-16,4-1 20 0,0-3-6 0,0 2 4 16,2-2-12-16,1-2 28 0,3-2-7 15,3-2-14-15,-2-3 1 0,5 0 10 0,-1-3-6 16,5-2 22-16,1-2-40 0,1-3 9 0,5-1-6 16,-2-3 8-16,2-2-28 0,0-3 0 15,-2-1 15-15,-3-3-5 0,-2-1 1 16,-1-1 9-16,-2 0-28 0,-3-2-13 0,-1-1-12 15,-2 4 18-15,-1-3-24 0,-2 4-2 16,-1-1 10-16,0 4 31 0,0 1-18 0,-2 1-10 16,-1 3 23-16,0-1-1 0,-1 4 16 15,-3 8-23-15,4-14 31 0,0 7-42 0,-4 7 16 16,0 0 2-16,12-8-25 0,-12 8 5 0,0 0-46 16,13-1-28-16,-13 1-25 0,0 0-75 15,25 2-89-15,-25-2-162 0,21 2-376 16,-11-1 36-16,-10-1 82 0,27 1 92 0,-13-1 25 15,3-1 142-15,-3-2 4 0</inkml:trace>
  <inkml:trace contextRef="#ctx0" brushRef="#br0" timeOffset="109305.62">1765 9024 1016 0,'10'-2'379'0,"-10"2"-13"0,0 0-52 16,0 0-14-16,9-5-29 15,-9 5-12-15,0 0-42 0,0 0-20 0,0 0-15 16,0 0-5-16,-30-13-8 0,14 12-26 0,1 2 23 16,-5 2-32-16,0 0 14 0,-4 2-2 15,-3 2-28-15,2 2 5 0,-1 0 10 0,1 5-3 16,-1 1-22-16,4 1-1 0,2 0 16 16,6 1-15-16,0 0-14 0,4 4 6 0,3-5 18 15,5 1-31-15,2 0 5 0,6-1 5 0,3-1-38 16,3-1 23-16,3-1-10 0,5-1-19 15,3-1-1-15,1-3-1 0,1-2-8 16,0 0 9-16,0-5-17 0,2 1-47 0,-4-4-19 16,2 1-36-16,0-5-48 0,-1 4-38 15,0-4-89-15,-2-2-90 0,-1 4-185 0,-3-5-386 16,1 1 14-16,-1 2 188 0,3-3 5 16,-2 3 97-16,0 1 28 0,0-1 51 0</inkml:trace>
  <inkml:trace contextRef="#ctx0" brushRef="#br0" timeOffset="112075.05">2552 8567 847 0,'9'-7'356'0,"-9"7"-49"0,0 0-10 16,0 0-52-16,0 0-14 0,0 0-19 0,0 0-15 15,8-9-12-15,-8 9-32 0,0 0-2 16,0 0-28-16,0 0 2 0,4-9-4 0,-4 9-34 16,0 0 13-16,0 0-8 0,0 0 18 15,0 0-38-15,0 0 9 0,2-10 9 16,-2 10 10-16,0 0-28 0,0 0-1 0,0 0 6 16,0 0 7-16,0 0-4 0,0 0 25 15,0 0 2-15,0 0 8 0,0 0-4 0,0 0-1 16,0 0-18-16,-20-1 33 0,20 1-5 0,0 0-12 15,-21 15-1-15,14-5 6 0,-3 2-3 16,-4 2 26-16,1 2-13 0,-2 3-3 16,-3 3-28-16,2 0-5 0,-1 4 13 0,0-2-5 0,1 3-18 15,-2-1-26-15,2 0 15 16,1 1-12-16,-1-2 20 0,-1 2-28 0,6-1 11 16,-5 3 4-16,3-2-25 0,1 1 10 0,0 1 3 15,2-3-8-15,1-2-8 0,2 1-13 16,1-1 8-16,0-2 6 0,3-2-19 0,2 0 3 15,1-1 10-15,3 1-18 0,2-1 13 16,6 2-33-16,2-2 20 0,0-4 16 0,10 3-29 16,-3-5-2-16,8-1-5 0,0 1-13 0,1-2-13 15,-4-3-10-15,0-4-2 0,1 0-9 16,-6 0-22-16,1-1-39 0,-1-3-46 16,-5 0-20-16,2 0-85 0,-3-2-66 0,0 1-221 0,2-4-429 15,-1 1 61-15,0 0 138 16,3-1 46-16,1-1 57 0,-1 0 99 0,7-1 37 0,-2-1 111 15</inkml:trace>
  <inkml:trace contextRef="#ctx0" brushRef="#br0" timeOffset="113418.8">3081 8904 1092 0,'0'0'390'0,"11"-5"-37"0,-11 5-31 16,13-7-20-16,-13 7-15 0,8-3-13 0,-8 3-21 15,8-7-15-15,-8 7-12 0,4-10-24 16,-4 10-2-16,0 0-11 0,0 0-15 0,0 0-18 16,-12-15-5-16,4 12-5 0,8 3-15 0,-26-3-6 15,12 3-12-15,-3 3-1 0,-1 0-22 16,-3 0 10-16,-3 4 2 0,1 0-5 0,-1 2-7 16,1 0 7-16,-3 6 16 0,0-2-31 15,4 4 2-15,2 2-22 0,3-3 2 0,4 2 2 16,2 2-12-16,1-1 0 0,4 0 5 0,5-2-8 15,2 0 10-15,2-1-12 16,6-1 20-16,3-3-20 0,2 2 25 0,5-5 5 16,-1-1-15-16,6-4 3 0,-1-3-24 15,2-2 29-15,2-3-21 0,2-3 16 0,2-3-19 16,0-3 6-16,-2-2-8 0,0-1-5 0,-4-3-31 16,-2 1 16-16,-3-2-6 0,-2-1 3 15,-7 4-5-15,0 0-30 0,-4 2-6 0,-2 0 2 16,-2 2-50-16,-5 0 32 0,-2 4-42 15,-2-1-6-15,-1 2 20 0,-4 2-27 0,-3 0-6 16,-3 2-30-16,0 2-16 0,-2 1-36 0,0 2-17 16,0 0-27-16,0 1-1 0,1 1-68 15,3-1-86-15,2 0-123 0,2 1-210 0,11-3-128 16,0 0 97-16,-9 5 82 0,9-5 57 16,0 0 130-16,0 0-23 0</inkml:trace>
  <inkml:trace contextRef="#ctx0" brushRef="#br0" timeOffset="113916.81">3210 8544 1149 0,'0'0'409'16,"0"0"1"-16,0 0-31 0,-8-5 10 0,8 5 10 16,0 0-25-16,0 0-23 0,0 0 7 15,0 0-30-15,0 0 9 0,0 0-4 0,0 0-5 16,0 0 2-16,0 0-18 0,0 0-15 0,30 21-51 15,-18-16 25-15,0 2 6 0,5 2-70 16,1 0 39-16,5 4-54 0,3 1-49 0,3 2-17 16,12 8-126-16,0 2 0 0,4 2 0 15,-4 3 0-15,1-1 0 0,-4 4 0 16,-2-1 0-16,-2 0 0 0,-6 3 0 0,-5 1 0 16,-6-5 0-16,-5 1 0 0,-8-3 0 15,0-1 0-15,-8 5 0 0,-2-2 0 16,-1 1 0-16,-3-2 0 0,-3-1 0 0,-1-2 0 15,-3 0 0-15,2-3 0 0,-5-2 0 16,1-2 0-16,0-3 0 0,-4 0 0 0,6-5-236 16,-4-1-97-16,0-2-30 0,4-2-60 0,-4-4-117 15,4 1-105-15,3-3-315 0,1 1 116 16,3-1 91-16,10-2 24 0,-10 7 94 0,10-7 33 16,0 0 32-16,0 0 65 0</inkml:trace>
  <inkml:trace contextRef="#ctx0" brushRef="#br0" timeOffset="114354.31">4397 8917 1290 0,'0'0'555'15,"0"0"-38"-15,-7-3-28 0,7 3-10 16,0 0-49-16,0 0-21 0,0 0-38 0,0 0 1 16,0 0-37-16,0 0-36 0,25-7-20 15,-12 4 13-15,1 0-72 0,6 1-35 16,1-2 17-16,6 1-33 0,3 0-16 0,2-1-32 0,3 2-57 16,-1 1-26-16,-1-2-71 0,-1 3-65 15,-2 2-24-15,-5-1-78 0,-2 0-69 16,-3 1-99-16,-6 0-165 0,0 1-227 0,-5 1-149 15,-9-4 93-15,12 10 61 0,-12-10 87 16,3 10 35-16,-3-10 62 0,0 0 65 0</inkml:trace>
  <inkml:trace contextRef="#ctx0" brushRef="#br0" timeOffset="114635.54">4408 9029 1873 0,'0'0'622'0,"-4"9"-25"15,4-9-47-15,0 0-10 0,0 0-46 16,0 0-23-16,10 20-54 0,-10-20-5 16,17 6-38-16,-6-3-28 0,3-1-55 15,5-2-22-15,5 1-10 0,5-1-11 0,2 0 0 16,2-2-68-16,1 1-180 0,0 1 0 0,-3-2 0 16,2 1 0-16,-2 1 0 0,-5 0 0 15,-2-1 0-15,-1 2 0 0,-2-2 0 16,0 1 0-16,-2 0 0 0,-5 0 0 0,1 0 0 0,0 1 0 15,-15-1-149-15,24-1-266 0,-16 5-196 16,-8-4-534-16,24-3 186 0,-11 2 65 0,1 1 80 16,-1-2 113-16,4 2 20 0,-5 0 120 15,4-1-12-15,0 1 100 0</inkml:trace>
  <inkml:trace contextRef="#ctx0" brushRef="#br0" timeOffset="118646.73">466 10185 1008 0,'0'0'420'0,"0"0"-34"16,0 0-68-16,0 0 9 0,0 0-43 0,0 0-28 15,0 0 23-15,-3 11-33 0,3-11-41 16,0 0-16-16,0 0-17 0,0 0-21 0,0 0-15 16,0 0-8-16,0 0 25 0,0 0-45 0,0 0 4 15,0 0-22-15,0 0-26 0,0 0 18 16,0 0-11-16,0 0-1 0,0 0-9 0,0 0 11 16,0 0-26-16,0 0-13 0,0 0 16 15,0 0-16-15,0 0 0 0,0 0-17 16,0 0 27-16,0 0-5 0,0 0 3 0,0 0-10 15,0 0 23-15,0 0-31 0,0 0 13 16,0 0 0-16,0 0 10 0,0 0-13 16,25-20 13-16,-25 20-15 0,15-7-6 0,-5 2 21 0,-1 1-15 0,2-2 2 15,5 0-4-15,-1 1 14 0,1-3-25 0,-1 4 25 16,2-2 1-16,-2 0 5 0,1 1-1 0,-5 1-32 16,3 1 30-16,-3-1-13 0,2 0 28 15,-3 2-15-15,1-2 8 0,-11 4-15 0,20-5-19 16,-13 3 26-16,-7 2-13 0,13-4-4 15,-13 4 4-15,14-3-10 0,-14 3 20 0,0 0 6 16,13-3-23-16,-13 3 2 0,0 0-10 0,12-1-8 16,-12 1-20-16,0 0 38 15,0 0-13-15,0 0-2 0,15 6 10 16,-15-6 0-16,0 0 8 16,6 8-41-16,-6-8 15 0,0 0 5 0,5 10-13 0,-5-10 9 15,0 0-14-15,0 0 10 0,0 12 14 0,0-12-32 16,0 0 19-16,0 0 5 0,0 0-6 15,0 13 3-15,0-13-28 0,0 0 26 16,0 0 17-16,0 0-38 0,0 0 26 0,0 0-10 0,0 0 9 16,1 12-25-16,-1-12 52 0,0 0-34 15,0 0-3-15,0 0-23 0,0 0 11 0,0 0 0 16,0 0 7-16,0 0-10 0,0 0-15 16,0 0 10-16,0 0 13 0,0 0 15 0,0 0-28 15,-8 11 30-15,8-11 1 16,0 0-8-16,0 0 0 0,0 0-3 0,-9 4 6 15,9-4 0-15,0 0 7 0,0 0-23 16,-10 7 13-16,10-7-3 0,0 0 1 0,-10 9 12 16,10-9-12-16,0 0 4 0,-6 6 6 15,6-6-1-15,0 0-12 0,-9 6-18 16,9-6 36-16,0 0-15 0,0 0 17 0,-7 5-33 16,7-5 31-16,0 0-23 0,0 0-3 15,0 0 0-15,0 0 10 0,0 0 3 0,0 0-18 16,0 0 18-16,0 0 0 0,0 0-10 15,0 0 3-15,0 0-11 0,0 0 25 0,-2-20-9 16,2 20 17-16,0 0-17 0,0-15-9 16,0 15 4-16,-2-11 4 0,2 11-2 0,-3-13 28 0,3 13-5 0,-3-14-41 15,1 7 15-15,-2 0 21 0,2-2-13 0,2 9 13 16,-9-15-21-16,5 7 29 0,-4 1-16 16,2 0 13-16,-1 2-18 0,-4-1 7 0,-1 2-22 15,-1 2 12-15,-3 1 9 0,1 1-12 0,-4 2 19 16,-5 2-33-16,0 3 20 0,-5 3-39 15,-5 1-7-15,4 1 39 0,-3 3-19 16,-8 6-20-16,1 3-5 0,2 2-3 0,4 3-2 16,5 1-8-16,0 3 5 0,8-6-3 0,6-1 14 15,3-5 20-15,5 1 5 16,-1-3-11-16,4-3 21 16,-2-1 16-16,2-3 7 0,4-1 6 0,0-11 7 0,4 20 23 15,2-15-13-15,4 1 26 0,1-5-5 0,5-1-1 16,4 0 11-16,5-5 0 0,2 0 26 15,5-5-31-15,-1-3 0 0,16-8 20 0,-4-4-20 16,1-1 2-16,-2-2 6 0,0 0-3 16,-2-4-39-16,-3 0 1 0,-2-1-11 0,1 1 3 15,-5-3-13-15,-1 0 8 0,-1 1-10 0,-4 1-19 16,-4 2 29-16,-6 7-54 0,0 2 13 16,-3 2 0-16,-1 4 0 0,-2 2-8 15,0 2 21-15,-7 2 22 0,2 1-17 16,-4 9-49-16,-1-12 39 0,1 12 4 15,0 0-4-15,0 0 7 0,-21 0-7 0,21 0-24 16,-23 17 26-16,6-3 31 0,2 2-44 16,-4 5 1-16,-1 3 4 0,-5 9 23 0,1 3-12 15,1 0 2-15,-2 6-25 0,5-3 20 0,4 1 5 16,4-6 8-16,2-5 0 0,3-6 0 16,1 2-3-16,6-5-12 0,-2-1 17 15,4-1 0-15,6-4-9 0,1 0 4 0,7-4-30 0,6 1 12 16,3-7-46-16,2 0-38 15,2-5-33-15,2-2 0 0,-3-1-88 0,3-3-77 16,-4-1-182-16,3-1-437 0,-5-2 77 16,-2 0 108-16,4-1 102 0,-8-1 13 0,5-2 48 0,-4 1 101 0</inkml:trace>
  <inkml:trace contextRef="#ctx0" brushRef="#br0" timeOffset="119073.93">1146 10001 1548 0,'0'0'512'0,"0"0"-26"16,0 0-27-16,0 0-19 0,0 0 0 0,-13 27-28 15,11-17-15-15,-2 3-41 16,0 5-31-16,-2 5-5 16,2 0-41-16,1 4-13 0,-1 5 5 0,3-3-25 0,-2-1-46 15,1 1 10-15,2-1-34 0,-1-1-4 16,1 0-37-16,0-6-7 0,0-1 18 0,0-4-28 15,0-1-5-15,0-1-77 0,1-2-36 0,-1-1 0 16,0-11 0-16,2 17 0 0,-2-17 0 16,6 10 0-16,-6-10 0 0,0 0 0 0,13 1 0 15,-13-1 0-15,0 0 0 16,27-16 0-16,-15 7 0 0,1-2 0 0,1 1 0 16,1-4 0-16,2-2 0 0,0 1 0 0,4-3 0 15,1-1 0-15,0-2 0 16,3 1 0-16,4-9 0 0,4-1 0 0,-9 5 0 15,-5 3 0-15,1-1 0 0,-3 0 0 16,0 4 0-16,-3 3 0 0,-1 1 0 0,-4 3 0 16,3 0 0-16,-5 1 0 0,-1 2 0 15,1 2 0-15,-2-2 0 0,1 4 0 16,-6 5 0-16,6-8-116 0,-6 8-273 0,0 0-176 16,0 0-580-16,0 0 124 0,0 0 82 0,0 0 122 15,0 0 42-15,0 0 96 0,-17 33 57 16,16-26 80-16,1-7 63 0</inkml:trace>
  <inkml:trace contextRef="#ctx0" brushRef="#br0" timeOffset="119443.64">1646 10397 1241 0,'0'0'397'15,"14"2"-18"-15,-14-2-54 0,0 0-34 16,0 0 9-16,0 0-54 0,0 0-24 0,0 0-9 16,-49 4 7-16,36-2-59 0,-8 1-2 15,2 2 2-15,-5 1 13 16,2 3-18-16,-1 1 0 0,2 0 8 16,-2 2 3-16,4 1-11 0,2 2-3 0,1 0-7 0,3 1 23 15,6 0-20-15,2 0-14 0,3 1-25 16,4-2 18-16,6 1-5 0,5 2-46 0,3-2 20 15,8-1-2-15,-3-3-59 0,8 1 23 16,2-3-31-16,-4-2-13 0,2-3-22 16,-3-2-55-16,-5-2-12 0,1-1-57 0,-5-1-9 15,1 0-73-15,-2-3-51 0,-3-2-122 16,-5 6-121-16,2-7-391 0,-2 1 84 0,-8 6 102 16,10-8 39-16,-10 8 59 0,9-7 79 0,-9 7 87 15</inkml:trace>
  <inkml:trace contextRef="#ctx0" brushRef="#br0" timeOffset="120026.76">288 10967 1213 0,'0'0'499'0,"0"0"-28"0,-7 6 0 16,7-6 10-16,0 0-30 0,0 0-70 0,0 0-2 16,34 10-44-16,-14-9-5 0,3-2-35 15,8-2-6-15,3 1-18 0,8-2-30 0,15-3-49 16,4-3-5-16,3-1-13 0,1-1-90 16,3 0 75-16,21-3-8 0,1 1-41 15,-2 1-23-15,-18 3-25 0,7 4 7 16,-6 0-16-16,-6 2-37 0,-13 3-6 15,-8 2-36-15,-3 0 11 0,-5 2-36 16,-5 0-52-16,-3 1-17 0,-7 1-56 0,1 1-45 0,-5 1-78 16,-5-2-135-16,3 3-146 0,-10 0-362 15,1 2 118-15,-3 0 31 0,-1 2 122 16,-2-12 31-16,0 25 67 0,-2-12 79 0</inkml:trace>
  <inkml:trace contextRef="#ctx0" brushRef="#br0" timeOffset="120610.75">1240 11191 1369 0,'0'0'394'0,"0"0"-43"15,0 0-29-15,-15 6-17 0,15-6-24 0,-23 0-45 16,8 0-29-16,-8 1-22 0,-1-1-9 0,-6 3-20 16,-6 1-12-16,-4 2-4 0,1 3-24 15,-14 2 14-15,1 5-40 0,6-2-1 16,-2 5-19-16,5-1 11 16,9-1-9-16,7-2 15 0,1 2-2 0,3 0-6 15,7-3 31-15,1 0-28 0,3-2-3 0,7 1 11 16,1-4-1-16,6 1 9 0,-2-10-16 0,14 17 2 15,-3-12 8-15,8-2-5 0,2 0 8 16,4-3 2-16,7-3 11 0,5-1-19 0,3-4-7 16,12-5 10-16,-2-1-33 0,0-3 18 15,-5 1 0-15,-5-3-18 0,-3 3-11 0,-8 1-19 16,-3-2 29-16,-1-1-24 0,0 0-11 0,-2 0-13 16,-6 1-7-16,-1 4-6 0,-3-1 11 15,-1 1-13-15,-4 3-8 16,-3 1-13-16,-5 2 3 0,0 7-10 0,0 0 25 15,-9-13-17-15,-2 10 12 0,11 3-3 16,-27 4-2-16,9 1 16 0,0 2-8 0,0 4-1 16,-2 1 4-16,-3 5 4 15,8-1 1-15,-2 1 4 0,5 1-10 0,0 3 19 16,1-3-29-16,7 1 36 0,2-2-31 0,2 0-10 0,6-1-3 16,1-1-45-16,9 0-50 0,2-3 9 15,4-2-65-15,9 0-51 0,-1-6-40 0,3-3-116 16,2-2-103-16,7-2-416 15,-4-3 91-15,0-1 116 0,1-3 36 16,-4 0 63-16,-4 0 72 0,-1-1 26 0</inkml:trace>
  <inkml:trace contextRef="#ctx0" brushRef="#br0" timeOffset="120860.87">1694 11193 780 0,'-19'3'338'15,"19"-3"23"-15,-23 7-15 0,6-2 7 16,0 4 0-16,-1-2-2 0,-2 3 2 0,0 3-10 15,-1-2 28-15,-2 6-46 0,2 1-25 0,3-3-39 16,-1 5 15-16,4-4-12 0,1 4-31 16,2-4 14-16,4 3-28 0,3-1-12 0,1-1-7 15,4 0-6-15,3 0-79 16,1-1 11-16,2 0-29 16,3-1-10-16,3 0-15 0,5 1-57 0,1-4-53 0,2-2-65 15,3 0-53-15,-1-4-54 0,0-2-56 0,-3-4-151 16,11 0-174-16,-10-3-336 0,0 0 90 15,0-3 102-15,5 1 60 0,-3-5 32 0,0 2 106 16,-2-3 2-16,-4-1 97 16</inkml:trace>
  <inkml:trace contextRef="#ctx0" brushRef="#br0" timeOffset="121026.64">1752 11361 1197 0,'-14'6'436'0,"1"0"-4"15,-2 0-53-15,-5-1-26 16,3 0-51-16,-4 0-23 0,0-1-15 15,-2-3-36-15,-2 0-39 0,-1-1-17 0,-2-1-55 16,-2-1-50-16,1-3-44 16,2-1-49-16,0-2-40 0,1 0-83 0,2-3-155 15,11 1-113-15,-2 0-318 0,3 0 23 0,7 4 60 16,4-2 65-16,1 8 50 0</inkml:trace>
  <inkml:trace contextRef="#ctx0" brushRef="#br0" timeOffset="121514.3">2804 10557 849 0,'0'0'384'15,"0"0"-15"-15,0 0 22 0,0 0-55 0,0 0 20 16,0 0-39-16,-36 11 18 0,21-4-2 15,-2 4-10-15,-4 2-6 0,-3 2-18 0,0 4 32 16,0 1-29-16,0 0 5 0,0 3-28 16,4 0 8-16,-9 8-60 0,8-5 17 0,5-1-29 15,1 2 0-15,4-2-36 0,0 1-38 0,2-2-3 16,5 1 23-16,0 1-36 16,2-2-17-16,2-2-34 0,2-2-28 0,0-1-53 0,4 0-6 15,0-1-49-15,0-1-37 16,2-5-55-16,3 1-2 15,1-5-41-15,2 0-95 0,-1-4-33 0,2-4-151 0,2 1-116 16,-2-2-378-16,4-2 113 0,-1-2 51 16,0 1 91-16,3 0 81 0,2-3 50 0,1 0 110 15,-2-1 1-15</inkml:trace>
  <inkml:trace contextRef="#ctx0" brushRef="#br0" timeOffset="121905.93">3112 10817 1064 0,'-22'3'333'0,"9"0"-13"0,-1-1-18 0,-2 3-15 16,-1 0-13-16,1 3 25 0,-2-1-28 16,4 3-22-16,-6 0 12 0,4 5 0 0,0 0-51 15,1 0 13-15,3 3 2 16,0-1-43-16,5 0-8 0,1-3-8 15,1 2 8-15,2-2-31 0,3-2-17 0,2-1 48 0,-2-11-80 16,14 17 29-16,-4-11-42 0,3-3 25 16,2-2-11-16,5-2-16 15,0-2 16-15,5-4-21 0,0 0-25 16,5-5 12-16,-6 3-17 0,2-6 12 0,-1 1-20 16,-1-3 0-16,-4 5-8 0,-4-3-18 0,-1 1-2 15,-5 1-8-15,-4-1-26 0,-4 2 3 0,-2-1-25 16,-4 2-16-16,-4-3 15 0,-5 5-12 15,-4-1-19-15,-3 1-9 0,2 4-16 0,-3 2-5 16,0 3-21-16,0 0 1 16,0 2-45-16,2 0-40 0,2 1-58 0,3-2-111 15,14-1-77-15,-12 6-381 0,12-6 161 16,-4 8 10-16,4-8 13 0,0 0 100 0,0 0 44 16</inkml:trace>
  <inkml:trace contextRef="#ctx0" brushRef="#br0" timeOffset="122431.82">3301 10455 1223 0,'-5'-6'479'0,"5"6"-16"16,0 0-10-16,0 0-20 0,0 0 12 0,0 0-46 15,0 0-17-15,0 0-37 0,0 0-2 16,13 41-20-16,-4-27-6 0,4 1-40 0,2 2-16 16,6 4-54-16,7 8-15 15,3 3 10-15,0 0-30 16,2 1-24-16,-2 2-4 0,-2 0-39 0,-2 1 5 0,-3 1-3 16,-4 2-7-16,-9-5-16 0,-5-4-25 0,-3-2-10 15,-2-1 35-15,-4 3-17 0,-2 0-16 16,-4 0-20-16,-1 0-16 0,-1-4 8 0,-2 1-38 15,2-6 5-15,0-2-67 0,-2-1-20 16,2-2-44-16,-1-1-13 0,1-3-28 16,0-2-25-16,1-2-23 0,-1-3-42 0,2 0-27 15,9-5-72-15,-13 0-144 0,13 0-442 16,0 0 99-16,0 0 80 0,-5-13 80 0,5 13 81 16,0 0 48-16,24-20 52 0,-10 11 64 15</inkml:trace>
  <inkml:trace contextRef="#ctx0" brushRef="#br0" timeOffset="122813.54">4134 10808 1272 0,'0'0'473'0,"0"0"3"0,0 0-53 0,0 0-9 15,0 0-50-15,0 0 33 0,0 0-70 16,37 0-2-16,-37 0-48 0,22 0-6 0,-8 0-23 15,2 0-33-15,1-1-7 0,4-1-52 16,3 1 5-16,2 0-7 0,3 1-44 16,2-3-18-16,0 2-15 0,1-1-36 15,-3 1-34-15,2-1-12 16,-7 2-61-16,-1-1-75 0,-2 0-44 0,-2 0-47 0,-5-1-134 16,0-1-100-16,0 2-59 0,-14 1-320 15,13-1 77-15,-13 1 24 0,0 0 86 0,0 0 69 16,0 0 46-16</inkml:trace>
  <inkml:trace contextRef="#ctx0" brushRef="#br0" timeOffset="123099.16">4179 10925 1067 0,'0'0'509'0,"-11"4"-2"0,11-4-3 15,0 0 24-15,-10 4-24 0,10-4 23 16,0 0-25-16,0 0-36 0,0 0-13 0,0 0-67 15,0 0 32-15,0 0-78 0,0 0 8 16,31 10-10-16,-18-7-54 0,2-2-38 0,5 0-23 16,0 1-182-16,1-1-41 0,9 2 0 15,-3 0 0-15,2-2 0 0,-2 2 0 16,-1 0 0-16,-2-2 0 0,-2 1 0 0,-1-1 0 16,-5 0 0-16,1-1 0 0,-4 0-123 15,-13 0-243-15,22 1-75 0,-22-1-117 0,16-2-545 16,-16 2 115-16,15-1 84 0,-15 1 83 0,15-2 99 15,-15 2 85-15,15-1 48 0,-15 1 115 16</inkml:trace>
  <inkml:trace contextRef="#ctx0" brushRef="#br0" timeOffset="124723.88">3320 10647 931 0,'0'0'269'0,"0"0"-10"0,0 0-14 0,0 0-27 0,0 0-11 0,0 0-10 0,1 13 0 16,-1-13-20-16,0 0-13 0,-3 12 12 15,3-12-12-15,-3 9-5 0,3-9-23 0,-2 15-14 16,2-15-14-16,-6 12 10 0,5-1 2 16,1-11-25-16,-6 16-21 0,3-5-36 0,2 0-22 15,-2-1-39-15,3-10-44 0,-4 18-127 0,4-9-119 16,0-9-406-16,1 14 23 0,-1-14 79 15,6 14 38-15,-1-8 65 0,-5-6 63 0</inkml:trace>
  <inkml:trace contextRef="#ctx0" brushRef="#br0" timeOffset="124931.71">3365 10814 1054 0,'-19'3'356'0,"19"-3"-31"0,-19 1-15 16,7 0-34-16,12-1-40 0,-25 1-19 0,11-1-17 16,0 0-8-16,-2-1-41 15,1 1-18-15,-1-1-51 0,3-2-31 0,-2 2-66 16,2-3-60-16,0 2-106 0,1 1-70 0,2-5-443 16,10 6 49-1,-14-4 54-15,14 4 97 0,-7-5 5 0</inkml:trace>
  <inkml:trace contextRef="#ctx0" brushRef="#br0" timeOffset="125932.02">3423 8758 913 0,'0'0'356'0,"0"0"-13"0,0 0-10 0,1-11-23 16,-1 11 12-16,0 0-45 0,0 0-11 0,0 0-15 0,0 0-29 16,0 0 52-16,0 0-69 0,0 0-36 15,0 0 2-15,0 0 1 0,0 0-11 0,0 0-35 16,0 0 9-16,0 0-9 0,0 0-29 0,0 0-2 15,-28 16 4-15,28-16-11 0,-7 11-12 16,7-11-1-16,-6 10-4 0,6-10-27 16,-3 15-14-16,2-6-37 0,1-9-27 15,-1 17-27-15,1-17-59 0,2 18-136 0,3-10-172 16,-5-8-511-16,7 17 104 0,-1-11 101 0,-6-6 43 16,11 9 58-16,-4-5 106 15,-7-4 20-15</inkml:trace>
  <inkml:trace contextRef="#ctx0" brushRef="#br0" timeOffset="126100.2">3468 8814 1320 0,'0'0'556'0,"0"0"-70"16,0 0-41-16,0 0-50 0,0 0-34 0,-8 35-44 16,8-35-38-16,-14 4-18 0,14-4-54 0,-22 4-56 15,11-4-33-15,-3 0-46 0,-2 0 0 16,2-1-88-16,-3-4-61 0,0 4-86 0,3 0-150 15,-1 0-562-15,3-2 69 0,2 2 122 16,10 1 42-16,-14-5 50 0,14 5 62 0</inkml:trace>
  <inkml:trace contextRef="#ctx0" brushRef="#br0" timeOffset="127748.51">3250 10799 491 0,'12'-2'230'0,"-12"2"-7"0,11-4 20 0,-11 4-10 16,13-1-13-16,-13 1 21 0,11-3-11 16,-11 3-7-16,13-1-31 0,-13 1-13 0,0 0-10 15,15-2-23-15,-15 2-10 0,0 0-31 16,15-1 7-16,-15 1-38 0,0 0-4 15,17-1-37-15,-17 1-41 0,11-1-48 0,-11 1-98 16,11-4-107-16,-11 4-105 0,12-3-310 16,-12 3 88-16,0 0 24 15,10-4 65-15</inkml:trace>
  <inkml:trace contextRef="#ctx0" brushRef="#br0" timeOffset="128081.06">3279 10650 893 0,'0'0'312'0,"0"0"6"0,-16 11-29 15,16-11-33-15,-4 9-11 0,4-9-19 16,0 0-14-16,-4 16-7 0,2-8-18 0,2-8-11 15,-5 14-37-15,3-4 17 0,0 1-23 0,-1-1-5 16,3-10-16-16,-5 21-4 0,4-9-29 16,-2-1-12-16,2 2-6 0,1-1 6 15,-2 2-29-15,1-3 11 0,1-11 12 0,1 24-27 16,1-13-29-16,-1-1-5 0,-1-10-23 16,4 14-34-16,-4-14-71 0,3 11-143 0,-3-11-95 0,2 11-392 15,-2-11 52-15,0 0 71 16,11 6 115-1,-11-6 37-15,13 0 35 0</inkml:trace>
  <inkml:trace contextRef="#ctx0" brushRef="#br0" timeOffset="156286.95">2355 14621 1159 0,'0'0'461'0,"3"15"-18"0,-3-15-70 15,0 0-40-15,0 0-23 0,0 0-24 16,0 0-17-16,0 0-26 15,0 0-33-15,0 0-5 0,0 0-33 0,0 0 12 0,0 0-43 16,-6 7-8-16,6-7-21 0,0 0 29 0,0 0-18 16,-17 1-49-16,17-1 1 0,-19 0 6 0,19 0 1 15,-25 0-20-15,11 1-14 0,-7 4 1 16,0-1 2-16,-4 0-10 0,-3 1 3 0,-5 5-6 16,-1 1 3-16,-11 6-20 0,1 2-10 15,2 4 24-15,-3 2-10 0,7 3-10 16,-3 0 11-16,3 3 5 0,0 2-16 0,2 4-5 15,3 0 8-15,2 5-12 0,4 0-9 16,1 3 36-16,3 5-33 0,6 0 26 16,-1 2-47-16,11-4 14 0,-1 3 12 15,6-7-23-15,2-7 18 0,4 13-18 16,4-10 18-16,7 4-3 0,2-2-4 0,2-5-6 0,6-3 8 16,-4-9 18-16,4-4-6 0,12 4-20 15,-3-8 39-15,0-5 20 0,5-3 5 16,16-2 8-16,-5-6 3 0,12-8-6 0,0-7 5 15,0-3 11-15,9-12-13 0,-6-4 23 16,-3-7-13-16,-4-5-3 0,-3-7-9 16,-8-2-6-16,-7-4-25 0,-5-3 20 0,-5-4-28 0,-6-4 10 15,-6 1 33-15,-7 11-48 0,-4 2 15 16,-4 3-15-16,-1 10-8 0,-5 6 10 16,-1 3-15-16,-2 1 26 0,-5 4-21 0,1 8-5 0,-3 1-10 0,-5 2 12 15,-2 4-7-15,-4 5-28 0,-3 0 61 0,-3 3-56 16,-1 3 15-16,-3 2-33 0,-5 2-20 15,-1 2 20-15,0-1-44 0,4 2 18 0,-2-1-53 16,6 0-13-16,2 1-34 0,0-2-45 0,4 1-14 16,4-3-63-16,-1 0-98 15,2 1-84-15,7-4-407 0,1 2 54 0,13 0 51 16,-17-1 138-16,17 1 20 0,0 0 88 0,0 0 27 0</inkml:trace>
  <inkml:trace contextRef="#ctx0" brushRef="#br0" timeOffset="156771.3">2094 14898 1348 0,'0'0'482'16,"0"0"-42"-16,10 22-18 0,-10-22 6 0,-1 12-57 0,1-12 28 0,0 15-76 15,0-15-44-15,0 19 10 0,0-7-59 0,-2 0 11 16,1 2-41-16,0-2-24 0,-2 4-13 0,1 0-95 15,-1 0-12-15,2 1-94 16,-2-1-37-16,2 0-135 0,-2 8-217 0,1-7-541 16,5-5 131-16,0 1 110 0,4-5 54 0,0-2 97 15,4-1 26-15,-11-5 71 0</inkml:trace>
  <inkml:trace contextRef="#ctx0" brushRef="#br0" timeOffset="156954.18">2204 15074 1523 0,'0'0'499'0,"0"0"-64"16,0 0-28-16,0 0-51 0,-26 24-34 0,17-15-51 16,-1 0-20-16,2 3-33 0,-5-2-39 15,0 1-23-15,-1-4-33 0,-3 2-31 0,-1-2-46 16,-2-3-56-16,2 1-28 0,-5-3-65 0,3-2-125 16,-2-1-143-16,-2 0-430 15,5-5 74-15,0 4 113 0,4-3 20 0,4 2 54 16,4 0 56-16</inkml:trace>
  <inkml:trace contextRef="#ctx0" brushRef="#br0" timeOffset="157287.78">1795 15468 1348 0,'-5'15'448'0,"5"-15"-7"0,-2 13-42 0,2-13-20 15,-2 12 7-15,2-12-2 0,0 0-30 16,2 15-11-16,-2-15 0 0,7 8-26 16,-7-8-12-16,14 8-16 0,-4-6-26 0,1 3-53 0,4-2-7 0,4 0 6 15,1-1-50-15,2 1 10 0,8-3-23 0,1 4-18 16,3-4-8-16,0 1-51 0,1-1-12 0,0 1-21 15,-2-1-21-15,-2 1-41 0,-1-1-10 16,-3 0-76-16,-5-1-32 0,-1 1-73 0,-3 0-77 16,-4-2-57-16,-1-4-161 0,2 0-131 15,-5 3-252-15,0-4 65 0,-1 1 88 0,-1-2 74 16,5-1 102-16,-2 0 16 0,-3-5 25 0</inkml:trace>
  <inkml:trace contextRef="#ctx0" brushRef="#br0" timeOffset="161541.73">2186 14733 1231 0,'0'0'409'0,"0"0"24"16,-6-7-65-16,6 7 32 0,0 0-19 0,0 0-46 16,0 0-9-16,0 0-45 0,0 0-33 15,-7-6 8-15,7 6-35 0,0 0 4 16,0 0-33-16,-4-7-16 0,4 7 6 0,0 0-31 16,-1-16-20-16,1 16-11 0,-1-14 16 0,2 3-31 0,-2-3-26 0,1-3-18 15,-2-1 19-15,1-7-6 0,-2 1-20 0,-2-3 10 16,1 0-11-16,-2-3-14 0,1 5-8 15,-2 0-6-15,1 3-7 0,-1-2 26 16,3 6 2-16,-2 2-28 0,0 3 5 0,2-1 28 0,2 3-3 16,-3 1 6-16,4 1 15 0,1 9-5 15,-4-14-15-15,1 8-16 0,3 6 13 0,0 0-5 16,-5-13 0-16,5 13 3 0,0 0-21 16,-5-8-3-16,5 8 1 0,0 0 2 0,0 0-23 15,-4-9 28-15,4 9 8 16,0 0-26-16,0 0 18 15,0 0-28-15,0 0 10 0,-3-9 16 0,3 9-16 0,0 0-10 16,0 0 10-16,0 0 11 0,0 0-13 0,0 0 12 16,0 0-15-16,0 0 18 15,0 0-7-15,-2-10-9 0,2 10 32 0,0 0-21 16,0 0 12-16,0 0-35 0,0 0 18 0,0 0 2 16,0 0-12-16,0 0-16 0,0 0 34 15,0 0-11-15,0 0 10 0,0 0-27 0,0 0 9 16,34 14-7-16,-34-14 18 0,14 3-3 0,-14-3-12 15,13 4 2-15,-13-4 17 0,18 3-6 16,-8-1 7-16,-10-2-11 0,22 3 9 16,-10-2 9-16,2-1-7 15,-14 0-2-15,30 0-29 0,-11 0 8 0,0-2 5 0,1-1 18 16,2 1-18-16,6-2 0 0,0-1 0 0,2 1 0 16,1 0 0-16,6-2 0 0,-2 2 0 15,2-2 0-15,2 3 0 0,-8-2 0 16,3 4 0-16,0 0 0 0,0-1 0 0,0 0 0 15,1 1 0-15,-1 1 0 0,1 0 0 16,1 0 0-16,-2 0 0 0,0 0 0 0,1 0 0 16,-1 0 0-16,1 0 0 0,1 0 0 15,-1-2 0-15,0 1 0 0,-1-1 0 0,-3-1 0 16,-1 3 0-16,0 0 0 0,-6-1 0 16,-3 1 0-16,-1-2 0 0,-3 2 0 0,-2-1 0 0,-2 1 0 0,1-2 0 15,-14 2 0-15,19-1 0 0,-19 1 0 16,18 0 0-16,-18 0-21 0,14 0 1 0,-14 0-16 15,0 0 8-15,20 0-6 0,-20 0 4 0,0 0 7 16,14 1 2-16,-14-1 6 0,0 0-6 16,0 0 3-16,14-1 34 0,-14 1-9 0,0 0 1 15,0 0-16-15,0 0-28 0,0 0 31 16,15 0-7-16,-15 0-14 0,0 0 49 16,0 0-20-16,0 0 7 0,0 0 8 0,0 0 5 15,0 0-33-15,0 0-1 16,12-1 27-16,-12 1-14 15,0 0-2-15,0 0 28 0,0 0-10 0,0 0 10 0,0 0-20 0,0 0-3 16,0 0 11-16,0 0 2 0,0 0-18 16,0 0 15-16,0 0-20 0,0 0 28 0,0 0-16 15,10-5 17-15,-10 5-9 0,0 0 5 16,6-11-12-16,-3 3-3 0,-3 8 5 16,8-21-17-16,-4 9 2 0,2-5-1 0,1 1 4 15,1-4-8-15,1 0 33 0,-1-3-34 16,1 4 27-16,2-4-29 0,0 5 31 0,0-2-15 15,1 3-3-15,-2 0 0 0,-1 4-8 16,0 0 16-16,0 3-8 0,-4 2 0 16,4 1 0-16,-9 7 0 0,8-3 0 15,-8 3 0-15,0 0 0 0,7 24 0 16,-7-6 0-16,-1 6 0 0,-2 9 0 0,-3 4 0 16,-2 17 0-16,2-2 0 0,-2-2 0 0,3-7 0 15,1-7 0-15,1-3 0 0,0-6 0 16,3-2 0-16,-2-6 0 0,1-2 0 0,2-5 0 15,-1-4 0-15,0-8 0 0,0 0 0 16,0 0 0-16,30-14 0 0,-15-3 0 16,5-8 0-16,3-9 0 0,3-2 0 0,1-3 0 0,-1 0 0 15,0-1 0-15,-3 5 0 16,-3 6 0-16,-2 4 0 0,-5 7 0 0,1 0 0 16,-1 3 0-16,-2 5 0 0,2 3 0 0,-3 3 0 0,0 3 0 0,-10 1 0 15,19 16 0-15,-7 3 0 0,-1 7 0 0,0 4 0 16,3 15 0-16,-1 0 0 0,-1 2 0 15,3-5 0-15,-2 1 0 0,-1-9 0 16,-3-11 0-16,0-3 0 0,-1-5 0 0,0-3 0 0,1-4 0 16,1-6 0-16,-10-2 0 15,27-7 0-15,-13-2 0 0,3-5 0 0,1-6 0 16,2-1 0-16,-3-1 0 0,0-2 0 0,0 0 0 16,1 0 0-16,-4 2 0 0,0 4 0 15,-1 1 0-15,-3 3 0 0,0 2 0 16,-2 2 0-16,0 1 0 15,0 3 0-15,-8 6 0 0,11-6 0 0,-11 6 0 0,0 0 0 16,0 0 0-16,24 15 0 0,-20-6 0 16,2 1 0-16,0 1 0 0,1 1 0 15,1-1 0-15,1 1 0 0,-3-3 0 0,1-1 0 16,-2-1 0-16,-5-7 0 0,10 15 0 16,-6-9 0-16,-4-6 0 0,9 11 0 0,-9-11 0 15,7 7 0-15,-7-7 0 0,0 0 0 0,7 9 0 16,-7-9 0-16,0 0 0 0,0 0 0 15,0 0 0-15,0 0 0 0,0 0 0 0,0 0 0 16,0 0 0-16,0 0 0 0,-24 4 0 16,24-4 0-16,0 0 0 15,-13 4 0-15,13-4 0 0,-8 4 0 0,8-4 0 16,-4 11 0-16,4-11 0 0,-3 10 0 16,3-10 0-16,-2 11 0 0,2-11 0 0,0 0 0 15,-1 12 0-15,1-12 0 0,0 0 0 0,0 0 0 16,-2 13 0-16,2-13 0 0,0 0 0 15,0 0 0-15,0 0 0 0,0 0 0 16,0 11 0-16,0-11 0 0,0 0 0 0,0 0 0 0,0 0 0 16,0 0 0-16,0 0 0 0,0 0 0 15,-1 11 0-15,1-11 0 0,0 0 0 16,0 0 0-16,0 0 0 0,0 0 0 16,0 0 0-16,3 14 0 0,-3-14 0 0,0 0 0 0,0 0 0 0,0 0 0 0,0 0 0 15,0 0 0-15,0 0 0 0,4 11 0 16,-4-11 0-16,0 0 0 0,0 0 0 0,17 4 0 15,-17-4 0-15,19 2 0 0,-5-2 0 0,6 0 0 16,2 0 0-16,5 0 0 0,4 0 0 16,2-2 0-16,0 2 0 0,3-1 0 15,6-1 0-15,-1 1 0 0,3 0 0 16,0 1 0-16,-3 0 0 0,1 1 0 0,-5-1 0 16,3 1 0-16,-7 1 0 0,3-2 0 0,-2 1 0 15,-3-2 0-15,1 1 0 16,3-2 0-16,-3 1 0 15,-3 0 0-15,1-3 0 0,-4 3 0 0,0-3 0 0,-4 3 0 0,-4-1 0 16,-2-1 0-16,-1 0 0 16,-2 2 0-16,-2 0 0 0,3-1 0 0,-14 2 0 15,16-2 0-15,-16 2 0 0,14-1 0 16,-14 1 0-16,0 0 0 0,11-3 0 0,-11 3 0 16,0 0 0-16,0 0 0 0,0 0 0 0,0 0 0 15,0 0 0-15,17 1 0 0,-17-1 0 16,0 0 0-16,0 0 0 0,0 0 0 0,0 0 0 15,19 4 0-15,-19-4 0 0,15 3 0 0,-15-3 0 16,17 3 0 0,-7-1 0-16,-10-2 0 0,18 0 0 0,-18 0 0 15,19-2 0-15,-9 1 0 0,-10 1 0 16,18-1 0-16,-18 1 0 0,14-3 0 0,-14 3 0 16,14-2 0-16,-14 2 0 0,14-4 0 0,-14 4 0 15,14-2 0-15,-5-2 0 16,-9 4 0-16,19-6 0 0,-7 1 0 0,0 3 0 0,6-4 0 15,0 2 0-15,3 0 0 0,5-2 0 0,1 3 0 16,-2-2 0-16,-1 3 0 0,3-1 0 16,-6 1 0-16,3-1 0 0,-4 0 0 15,3 1 0-15,-2 1 0 0,-3-3 0 16,2 4 0-16,-5-1 0 0,1-1 0 0,-2 0 0 16,0 0 0-16,-1 1 0 0,0 0 0 0,-13 1 0 0,20-2 0 0,-20 2 0 15,17-1 0-15,-17 1 0 0,14-3 0 16,-14 3 0-16,12-1 0 0,-12 1 0 0,0 0 0 0,15 0 0 15,-15 0 0-15,0 0 0 0,0 0 0 16,15 0 0-16,-15 0 0 0,0 0 0 0,0 0 0 16,0 0 0-16,0 0 0 0,14 0 0 15,-14 0 0-15,0 0 0 0,0 0 0 16,0 0 0-16,0 0 0 0,0 0 0 0,0 0 0 16,0 0 0-16,11 8 0 0,-11-8 0 15,-2 18 0-15,-2-1 0 0,-2 5 0 16,0 2 0-16,-1 8 0 15,0 4 0-15,-6 11 0 0,3 1 0 0,0 4 0 0,2-2 0 16,0 1 0-16,2 0 0 0,2-8 0 0,-1-8 0 16,3 3 0-16,-1-1 0 0,1-3 0 0,1-4 0 15,1-3 0-15,-1-2 0 16,1-5 0-16,0-1 0 0,-2-2 0 0,4-4 0 16,-2 0 0-16,0-1 0 0,0-12 0 0,0 17 0 15,0-17 0-15,0 16 0 0,0-16 0 16,0 13 0-16,0-13 0 0,-2 11 0 0,2-11 0 15,0 0 0-15,2 15 0 0,-2-15 0 16,0 0 0-16,-2 11 0 0,2-11 0 16,0 0 0-16,0 0 0 0,0 0 0 15,2 14 0-15,-2-14 0 0,0 0 0 0,0 0 0 16,0 0 0-16,0 0 0 0,0 0 0 16,1 11 0-16,-1-11 0 0,0 0 0 0,0 0 0 15,0 0 0-15,0 0 0 0,0 0 0 16,0 0 0-16,0 0 0 0,0 0 0 0,11 6 0 15,-11-6 0-15,16 3 0 0,-4-1 0 0,4 1 0 16,2 0 0-16,2-2 0 16,3 3 0-16,5-2 0 0,2 1 0 0,-1 0 0 0,3-1 0 15,-3 0 0-15,-2 1 0 0,-6 1 0 0,2-3 0 16,-5 2 0-16,-5-1 0 16,0 1 0-16,-13-3 0 0,5 9 0 0,-5-9 0 0,0 0 0 0,-31 23 0 0,3-9 0 15,-5-4 0-15,-14 6 0 0,-2 2 0 16,0-4 0-16,0 3 0 0,3-2 0 0,9-4 0 15,5-1 0-15,2 3 0 0,6-4 0 16,2 0 0-16,2-2 0 0,1 1 0 0,5-1 0 16,2 0 0-16,3 0 0 0,5 1 0 0,4-8 0 15,0 0 0-15,16 22 0 16,0-13 0-16,8-1 0 0,9-1 0 0,5-1 0 16,19 3 0-16,-11-4 0 0,-5 1 0 0,-4 0 0 15,-2 1 0-15,-6-4 0 16,-6 4 0-16,-2-2 0 0,-5 1 0 15,-4 2 0-15,-8 0 0 0,-2 1 0 0,-2-9 0 16,-15 24 0-16,1-9 0 0,-3-3 0 16,-5 2 0-16,-4 0 0 0,-1 0 0 0,0 0 0 0,-2-1 0 15,2 0 0-15,-2-2 0 0,7-1 0 16,-1 0 0-16,8-1 0 0,-2 0 0 16,3-2 0-16,0 0 0 0,5 1 0 0,1-1 0 15,2-1 0-15,-1 2 0 0,7-8 0 0,-6 11 0 16,6-11 0-16,0 14 0 0,0-14 0 15,0 0 0-15,6 14 0 0,-6-14 0 0,5 9 0 16,-5-9 0-16,0 0 0 0,10 10 0 16,-10-10 0-16,6 7 0 15,-6-7 0-15,0 0 0 0,7 10 0 0,-7-10 0 16,0 0 0-16,7 9 0 0,-7-9 0 16,0 0 0-16,4 12 0 0,-4-12 0 0,0 0 0 15,0 16 0-15,0-16 0 0,0 14 0 0,0-14 0 16,2 16 0-16,-2-16 0 0,1 23 0 15,1-9 0-15,-1 4 0 0,0 1 0 0,-1 1 0 16,2 6 0-16,-1 5 0 0,2 5 0 16,-1 1 0-16,2 20 0 0,0-2 0 15,2 0 0-15,-2-1 0 0,3 3 0 0,0-3 0 16,2-3 0-16,0-2 0 0,1-3 0 0,-1-7 0 16,-1-6 0-16,1-3 0 0,1 0 0 0,1-2 0 0,-1-2 0 0,-2-4 0 15,4-1 0-15,-4-3 0 0,-1-2 0 16,-1-2 0-16,0-1 0 0,-1-2 0 0,-1-2 0 15,1-1-29-15,-5-8-60 0,5 15-1 0,-5-15 42 16,3 12-27-16,-3-12 1 0,0 11 2 16,0-11 21-16,0 0 36 0,-5 12-36 15,5-12 20-15,-6 8 18 0,6-8 0 0,-9 6-12 16,9-6 4-16,-12 7-15 0,12-7 26 0,-13 5-3 16,2-2-22-16,-1-1 22 0,-1-1 10 15,-2 0-35-15,-3 0 35 0,-4-1 19 16,-3 2-22-16,-8-4 6 15,-2 1 3-15,-10 0-23 0,-3 1 7 0,-21-1 13 0,-2 1 2 16,-3 1-50-16,-2 0 55 0,-2 0-12 16,-2 2 21-16,-1-3-19 0,-18 2-17 0,20 1 20 15,-17 1-21-15,-3 2 26 0,-4 1-5 16,1 4-25-16,-1 1 40 0,3 2-20 0,-2 1 23 16,1 1-34-16,-2 2 16 0,0-2 11 0,0 1-22 15,0-2 27-15,4-1-9 0,8 0-12 16,5-3 3-16,15-3 2 0,5 1 2 0,2-1-9 15,2-1-1-15,1 1 11 0,2-2-14 0,10-2 6 16,6 0 3-16,0-2 9 16,0 0-2-16,2 1 6 0,-1-3-24 15,6 2 13-15,1-2 2 0,-1 1-2 0,1-1 11 16,3 0-24-16,-4 1 13 0,3 1 0 16,-1-1-10-16,1 3 12 0,-4 0-12 0,2 1 15 15,-2 0-8-15,7-1-12 0,1 2 28 0,0-1-21 16,0-1-69-16,-1 1 80 0,2 2-21 15,0 0 18-15,-1-2 0 0,3 4-20 0,-5-1 7 16,4 1 21-16,1 0-26 0,1-1 20 16,-2-1-27-16,1 3 22 0,1-2-10 0,4 1-7 15,-3-1-3-15,4-2 20 0,3 0-10 0,-1-1 1 16,5-2-12-16,-3 4 9 0,6-4-16 16,-1 0 21-16,11-3 5 0,-18 5-18 0,9-2 23 0,9-3-26 0,-18 3 11 15,18-3-3-15,-16 0 0 0,16 0 23 16,-17 0-17-16,17 0-22 0,-16-3 29 15,7-1-15-15,0-1 30 0,1-2-5 0,-2-1 5 0,2-1-5 16,-1-1 3-16,-1-2 10 0,2 0-8 0,1-4 16 16,-4-2 2-16,3-2 3 15,0 1-39-15,0-4 18 0,0-2-2 0,0-3 18 16,1-4-1-16,-1 0-2 0,-1-3 5 0,-1-14-7 16,-3 2 2-16,5-1-3 0,-4-1 3 15,2-2-2-15,-2-1-11 0,0-2 11 16,1-3-9-16,4 0-14 15,-1 2 12-15,3-2-10 0,4 0 18 0,2 2-39 16,5-2 27-16,5 0 12 0,5 0 7 0,0 3-4 0,3-1-19 16,1 3 11-16,-2 0-5 0,2 5-14 15,-2-2 12-15,-1 1-6 0,0 1 0 16,-1 5 7-16,-2 7 1 0,-4 3-26 0,0 3 18 16,-2 3 5-16,-1 3 0 0,0 3-10 0,-2 2-5 15,1 2 7-15,0 0 14 0,-1 2-29 16,-1 3 5-16,-2 2-18 0,2-2-17 0,-4 11-1 15,5-12-36-15,-3 4 9 0,-2 8-9 16,4-12-45-16,-4 12 7 0,0-12 20 16,0 12-2-16,0-11 6 0,0 11 4 15,-4-17-28-15,-1 9-25 0,3-1-24 0,-3-2-61 16,1 2-194-16,1 0-264 0,3 9-152 16,2-16 78-16,-2 16 97 0,17-16 54 0,1 11 43 15,7-1 77-15</inkml:trace>
  <inkml:trace contextRef="#ctx0" brushRef="#br0" timeOffset="164359.69">6348 14343 391 0,'0'0'167'0,"0"0"-9"0,0 0 16 0,0 0 0 16,0 0 0-16,0 0-23 0,0 0 8 16,0 0-36-16,0 0 13 0,0 0-34 0,0 0 13 15,0 0-5-15,0 0-7 0,-5 8-11 0,5-8 3 16,0 0-14-16,0 0 9 0,-6 12-29 15,6-12 24-15,0 0-21 0,0 0 2 0,0 0-7 16,-4 7-7-16,4-7-14 0,0 0 16 16,0 0-42-16,0 0 37 15,0 0-31-15,0 0 18 0,0 0-8 0,-8 8 3 16,8-8-6-16,0 0 21 0,0 0-17 0,0 0 35 16,0 0-6-16,0 0 9 0,0 0-18 15,0 0 4-15,-6 6 1 0,6-6 5 0,0 0-5 16,0 0-13-16,0 0 25 15,-11 5-9-15,11-5-24 0,0 0 15 0,0 0-7 0,-11 5 13 16,11-5-13-16,0 0 49 0,0 0-39 0,-9 4 15 16,9-4-25-16,0 0 11 0,0 0-9 15,0 0 11-15,0 0 15 0,0 0-10 0,-10 3 13 16,10-3 20-16,0 0-13 16,0 0 16-16,0 0 2 0,0 0 23 0,0 0 6 0,0 0 9 0,0 0 14 0,0 0 12 15,0 0 6-15,0 0 9 0,0 0-4 16,0 0-6-16,0 0-15 0,0 0 3 0,0 0-34 15,48-7-7-15,-18 4-11 0,12-2 0 0,22-3-27 16,7-2 19-16,16-1-25 0,5-3 0 16,7 1-30-16,7-1-3 0,4-1-3 15,6-2 11-15,4-1 2 0,-4 0-36 16,-4 3-20-16,-3 1 10 0,-9 3 0 0,-4 0 20 16,-4 2-12-16,-21 3-3 0,-1-1-18 0,-7 2 41 15,-3 1-33-15,-14 2 10 16,-5 0-18-16,-8-1 21 0,-1 1-23 15,-3-1 20-15,-6 2-15 0,0-1-3 0,-2 1-15 16,-1-1 0-16,-3 2 17 0,-3-1-66 16,0-1 6-16,-14 2-24 0,22-1 11 0,-13 1-11 0,-9 0-23 15,14 0 23-15,-14 0 3 0,0 0 8 16,17 0 10-16,-17 0-11 0,0 0 24 16,0 0-6-16,14 0 21 0,-14 0-3 0,0 0 11 15,0 0 10-15,0 0-16 0,0 0 42 16,0 0-19-16,16 3 1 0,-16-3-6 15,0 0 6-15,0 0-1 0,0 0 3 0,0 0 29 0,0 0-32 16,0 0 37-16,0 0-11 16,0 0 0-16,13-2-13 0,-13 2-18 15,0 0 11-15,0 0 5 0,0 0 20 0,0 0-20 0,0 0 2 16,0 0 6-16,0 0 7 16,0 0-10-16,0 0-13 0,0 0 38 0,0 0-27 15,0 0 9-15,0 0 19 0,0 0-6 16,0 0 8-16,0 0 15 0,0 0 19 0,0 0-24 15,0 0 39-15,5 10-29 0,-5-10-20 0,0 0 23 16,0 0-2-16,0 0 2 0,0 0 5 16,0 0-15-16,0 0 7 0,0 0 9 15,0 0 4-15,0 0-10 0,0 0 13 0,0 0-44 16,0 0 54-16,0 0-25 0,0 0-83 16,0 0 73-16,0 0-4 0,0 0-9 0,0 0 2 0,0 0-21 0,0 0 27 15,0 0-17-15,0 0 22 0,0 0-32 0,0 0 29 16,0 0-39-16,0 0 26 0,0 0 8 0,0 0-11 15,-20-18 54-15,20 18 6 0,0 0 12 16,0 0 15-16,0 0 0 0,0 0-17 0,0 0-11 16,0 0 3-16,0 0-18 0,0 0 2 15,28-4-45-15,-28 4-16 0,19 0 0 16,-19 0 0-16,20 1 0 0,-20-1 0 0,19 2 0 16,-19-2 0-16,15 0 0 0,-15 0 0 0,15 0 0 15,-15 0 0-15,0 0 0 16,16 1 0-16,-16-1 0 15,0 0 0-15,0 0 0 0,17 1 0 0,-17-1 0 0,0 0 0 0,0 0 0 16,0 0 0-16,14 1 0 0,-14-1 0 16,0 0 0-16,0 0 0 0,0 0 0 0,0 0 0 15,0 0 0-15,0 0 0 16,0 0 0-16,0 0 0 0,0 0 0 0,14 1 0 16,-14-1 0-16,0 0 0 0,0 0-6 0,0 0 6 15,0 0-5-15,0 0-2 0,0 0 19 16,0 0-19-16,0 0 20 0,0 0-31 0,0 0 36 15,0 0-18-15,0 0 0 0,0 0-18 0,0 0 23 16,0 0-8 0,0 0 8-16,0 0 6 0,13-2-11 0,-13 2-6 15,0 0 1-15,0 0 10 0,0 0-20 0,0 0 33 16,0 0-33-16,0 0 20 0,0 0-21 16,0 0-2-16,0 0 36 0,0 0-33 0,0 0 33 15,0 0-13-15,0 0 16 0,0 0-21 0,0 0 0 16,0 0-8-16,0 0 16 0,0 0-8 15,0 0 0-15,0 0 0 0,0 0 0 0,1 17 0 16,-1-17 0-16,-1 25 0 0,1-5 0 16,1 3 0-16,1 4 0 0,-1 3 0 0,5 5 0 15,-2-2 0-15,1 3 0 0,1-2 0 16,0-2 0-16,1 2 0 0,2 0 0 16,0-1 0-16,-2-1 0 0,-1-1 0 0,4 0 0 0,-2 0 0 0,-1-7 0 0,-1 0 0 15,0 0 0-15,1-2 0 0,-3-3 0 16,0-3 0-16,-1-1 0 0,0-4 0 15,1-1 0-15,-1 0 0 0,-3-10 0 0,4 18 0 0,0-10 0 16,-4-8 0-16,3 11 0 0,-3-11 0 16,3 10 0-16,-3-10 0 0,0 0 0 0,4 15 0 15,-4-15 0-15,0 0 0 16,3 9 0-16,-3-9 0 0,0 0 0 0,0 0 0 16,3 11 0-16,-3-11 0 0,0 0 0 0,0 0 0 15,0 0 0-15,0 0-54 16,3 10-8-16,-3-10-2 15,0 0-23-15,0 0-15 0,0 0-18 0,0 0-14 0,0 0 1 16,0 0-15-16,0 0 10 0,0 0-8 16,0 0-3-16,0 0 3 0,0 0-12 0,0 0 30 15,0 0 0-15,0 0 18 0,1 12 0 0,-1-12 7 16,0 0 11-16,0 0 36 0,0 0-26 16,0 0 36-16,0 0-5 0,0 0 56 0,0 0-46 15,0 0 38-15,-1 14-35 0,1-14 20 0,0 0 23 16,0 0 15-16,0 0-4 0,0 0-19 15,0 0-22-15,0 0 20 0,0 0-8 0,0 0 20 16,4 10-22-16,-4-10-23 16,0 0 22-16,0 0 27 0,0 0-14 15,0 0 13-15,0 0 18 0,0 0-43 0,0 0 18 16,0 0 2-16,0 0 8 0,0 0 27 16,0 0-34-16,0 0 58 0,0 0-46 0,0 0-1 15,0 0 12-15,0 0-14 0,0 0 5 0,0 0-20 16,0 0-25-16,0 0 12 0,0 0-2 15,0 0 25-15,0 0-25 0,0 0 53 0,-18 4-46 16,7-1 3-16,11-3 8 0,-19 7 12 0,9 1 18 16,2-1 15-16,-2 1-14 0,1 6 5 15,-2-2-11-15,4 2 10 0,3 1 1 16,-2 0 9-16,4-3-20 0,-1 1 18 16,3-4 18-16,0-9-38 0,6 19 10 0,-1-13-8 0,3-1 21 0,-8-5-19 0,17 1-19 15,-17-1 22-15,21-4-13 0,-8 0 9 16,-2-1-32-16,2 0 3 0,-3 0 5 0,-1-2 3 15,-2 2-8-15,-7 5-3 0,8-11 11 0,-8 11-11 16,-3-14-9-16,3 14-6 16,-14-17 10-16,4 9 21 0,-1 2-34 0,0 2 47 15,-2-1-36-15,-1 4 2 0,-1 2 13 0,2 3 21 16,0 0-16-16,0 1-10 0,2 2 0 16,4 1-49-16,-1 0-45 0,8-8-32 0,-1 14-71 15,1-14-33-15,0 0-113 0,11 13-123 16,-11-13-256-1,15 4-107-15,-3-4 94 0,-12 0 67 0,26 0 59 0,-12 0 97 16,1 1 8-16</inkml:trace>
  <inkml:trace contextRef="#ctx0" brushRef="#br0" timeOffset="165464.02">8944 16420 901 0,'0'0'299'0,"-1"-11"3"15,1 11-36-15,0 0-5 0,-3-9-25 0,3 9 10 16,0 0-19-16,-4-8-1 16,4 8-4-16,0 0 1 0,0 0-11 0,-15 1 16 15,15-1 5-15,0 0-51 0,-19 12 7 0,11-6-4 16,3 1-24-16,-3 0 8 0,8-7-16 16,-9 12 14-16,5-7 7 0,4-5-26 15,-6 9 6-15,6-9-34 0,0 0 36 16,0 0-48-16,0 0 4 0,0 0-17 0,0 0 8 15,0 0-27-15,0 0-14 0,16-28-11 0,-8 17 5 16,-2 1-12-16,-2 1 12 0,2-1-5 16,-6 10-23-16,7-16-10 0,-4 10 8 0,2-1-18 15,-5 7 20-15,3-12 3 0,-3 12-3 16,0 0-10-16,0 0-16 0,-10-13-17 16,10 13 23-16,-11 0 15 0,11 0-8 0,0 0-10 15,-26 14 18-15,18-6-8 0,1 0 8 0,-2 0 21 16,4 2-31-16,0 0 12 0,3-1 1 15,2-9-23-15,-5 17 2 16,5-17-13-16,3 14-5 0,-3-14-10 0,6 10-10 0,-6-10-21 0,11 5-7 0,-11-5-1 16,0 0-9-16,21-1-1 0,-21 1-2 0,19-7 17 15,-12 4 4-15,-7 3-24 0,11-8 13 32,-11 8-3-32,13-5 14 0,-13 5 9 0,8-5-5 0,-8 5 16 0,0 0 0 0,10-4 7 15,-10 4-25-15,0 0 31 0,0 0 14 16,0 0 6-16,0 0 3 0,0 0-8 0,0 0-10 0,0 0 7 15,11 14 16-15,-11-14-6 0,0 0 1 16,3 11 25-16,-3-11 0 0,2 12-23 16,-2-12 0-16,0 15-12 0,0-15 1 15,0 22 24 1,-2-8-2-16,1 5-9 0,1 1-30 0,-2 1 77 0,2 8-64 0,-1-3 5 16,0 2 5-16,-1 2 20 0,0-1-38 0,2-1 13 15,0 2 8-15,0-1 2 0,0 0 20 16,2-1-19-16,0-1 9 0,-1-1-18 15,0-2-4-15,1-3 22 0,1-3-7 0,-2 2-6 16,-1-3-9-16,2-4-24 0,-2 1-8 16,0-1 4-16,0-1 19 0,-5-1-7 0,0 0-7 15,-5-2 14-15,-3-1-15 0,-5-2 44 0,-8 0-23 16,-9 0 5-16,-23-2 0 0,-10-2 23 16,-11 0-13-16,-23 0 12 15,-5-2 37-15,-8-2-15 0,-6 6-16 16,-8 2-3-16,-2 0 1 0,3 3 17 0,4 4-43 15,2 2 33-15,4 2-10 0,3 4 8 0,2 2-29 16,4 1 21-16,2-1-18 0,8 2 3 0,6-4-3 16,7 1 13-16,22-6-6 0,6-2-7 15,15-4-25-15,8-2-4 0,8-2-14 0,2-1-1 16,6-1 6-16,4-4 2 0,3 0-10 0,12 0-49 16,-11-9-81-16,11 9-85 0,0 0-223 15,20-26-409-15,4 8 120 0,13-4 28 0,5 0 43 16,9 0 103-16,6 1 44 0,15-6 107 15</inkml:trace>
  <inkml:trace contextRef="#ctx0" brushRef="#br0" timeOffset="166403.83">7263 13969 1064 0,'-3'-11'402'0,"3"11"-26"16,-2-10-35-16,2 10-47 0,-3-10-2 15,3 10-21-15,-7-9-12 0,7 9-29 0,-6-7-12 16,6 7 2-16,-8-8 8 0,8 8 2 0,-6-5-22 16,6 5-29-16,0 0 56 0,-8-8 1 15,8 8 9-15,0 0 34 0,0 0-10 0,0 0 18 16,0 0-31-16,-5-7-10 0,5 7-19 0,0 0-6 15,0 0-53-15,0 0-14 0,0 0 23 16,30 13-24-16,-20-8-71 0,-3 4 62 16,2 0-144-16,-1 4 0 0,2 1 0 0,-3 2 0 15,1 2 0-15,-2 3 0 0,2 0 0 0,-3 0 0 0,0 1 0 16,0 0 0-16,-1 1 0 0,-1-4 0 0,-2 1 0 16,2-1 0-16,1-1 0 0,-3-1 0 15,1-6 0-15,-1 1 0 0,2-1 0 0,-3-11 0 16,3 17 0-16,-3-17 0 0,3 15 0 15,-3-15 0-15,1 10 0 0,-1-10 0 0,3 11 0 16,-3-11 0-16,0 0 0 0,2 12 0 0,-2-12 0 16,0 0 0-16,0 0 0 0,-3 17 0 15,3-17 0-15,-7 11 0 0,1-4 0 16,-2 3 0-16,-2 0 0 0,-2 1 0 16,-3 4 0-16,1 0 0 0,-2 2 0 15,-1-1 0-15,-3 2 0 0,1 3 0 0,0-1 0 16,2-3-18-16,0 4-46 0,0-3 0 0,3-1 10 15,0-2-43-15,3 0 25 0,-2-4-28 16,5 2-13-16,-2-3-45 0,1 2-34 0,-1-3-64 16,2-2-51-16,-2-1-146 0,-3-2-152 0,5 0-400 15,8-4 88-15,-15 3 96 0,15-3 91 16,0 0 47-16,0 0 142 0,0 0-4 0</inkml:trace>
  <inkml:trace contextRef="#ctx0" brushRef="#br0" timeOffset="166941.08">7312 13066 1172 0,'0'0'417'0,"5"-6"-36"0,-5 6 19 16,0 0-80-16,0 0-34 0,0 0-19 0,7-7-9 15,-7 7 37-15,0 0-80 0,0 0-6 16,0 0 24-16,0 0-18 0,0 0 23 0,0 0-23 15,-15 41 0-15,9-25-25 0,0 4-16 16,2 3-13-16,-2-2-10 0,1 3 5 0,2 1-33 16,0 2 26-16,2-3-39 0,1 3-46 15,1-1-62-15,4-3-50 0,0 0-83 16,1-8-86-16,2 6-244 0,2-14-553 0,3-4 157 16,2-4 61-16,5-5 58 0,8-5 111 0,11-11 54 15,-1-2 148-15,-3-4-102 0</inkml:trace>
  <inkml:trace contextRef="#ctx0" brushRef="#br0" timeOffset="167126.54">7628 13000 1556 0,'-4'-11'542'0,"4"11"-53"16,0 0-23-16,0 0-33 0,0 0-72 15,-35 21 2-15,20-12-25 0,-4 2-51 16,-3 2-16-16,-6-1-51 0,-3-1-7 0,0 3-65 16,-3-1-15-16,-1-2-43 0,1 1-36 15,-2 0-54-15,0-3-54 0,-11 7-26 0,9-5-81 16,4-4-100-16,0 6-164 0,9-4-499 15,1-1 72-15,4 0 104 0,6 2 93 16,8-2 41-16,3-2 22 16,3-6 93-16</inkml:trace>
  <inkml:trace contextRef="#ctx0" brushRef="#br0" timeOffset="167339.71">7494 13305 1405 0,'3'9'553'0,"-3"-9"-11"0,0 0-45 15,-15 20-31-15,3-10-23 0,-4 0-65 0,-5 1-35 16,0 1-23-16,-8 0-25 0,0 2-26 16,-16 2-29-16,8-2 6 15,3-3-59-15,0 0-6 0,0 0-63 0,-1-2-23 16,1 0-72-16,-1 0-33 0,7-2-36 16,3-2-44-16,0-1-66 0,4-1-67 0,6-3-94 15,15 0-213-15,-15 0-453 0,15 0 102 0,0 0 119 16,0 0 65-16,0 0 52 0,38-14 77 15,-17 9 41-15</inkml:trace>
  <inkml:trace contextRef="#ctx0" brushRef="#br0" timeOffset="167657">7484 13384 1364 0,'0'0'507'0,"1"17"-1"15,1-6-42-15,-2 1-44 0,0-12-26 16,0 24 33-16,1-12-30 0,1 1-8 16,-1 1-46-16,1-1 18 0,-2-1-41 0,2 0-15 15,0-1 4-15,-1 1-25 0,-1-12 16 0,4 17-65 16,-4-17 32-16,2 15-27 0,-2-15 8 16,4 12-137-16,-4-12-111 0,6 9 0 0,-6-9 0 15,14 3 0-15,-14-3 0 0,25-3 0 16,-7 0 0-16,1-3 0 0,8 0 0 15,1 0 0-15,0 0 0 0,5-2 0 16,-3 2 0-16,-2 4 0 0,-3 0 0 16,-2 2-216-16,-2 2-183 0,-3 3-218 0,2 1-501 15,-3 0 135-15,1 2 92 0,1 3 95 0,1 0 89 16,-2-1 68-16,-1 1 24 0,1 1 52 16,-2-3 49-16</inkml:trace>
  <inkml:trace contextRef="#ctx0" brushRef="#br0" timeOffset="168751.19">9100 15555 683 0,'0'0'307'0,"2"-9"5"0,-2 9 6 16,0 0 4-16,0 0 3 0,0-12 11 0,0 12-9 15,0 0 6-15,0 0-21 0,0 0 8 16,0 0-33-16,0 0-18 0,0 0 20 0,0 0-33 16,4 47 0-16,-1-29 5 0,2 5 3 0,-1 1-16 15,0 2 3-15,6 2-28 0,-2 2 12 16,1-2-35-16,5 1 4 0,-1-3-24 15,1 0 78-15,4-4-43 0,-3-4 5 16,1-4-43 0,4-2-174-16,-4-4-3 0,1-3 0 0,3-6 0 0,2-7 0 0,5-5 0 15,7-11 0-15,-1-12 0 0,-5-5 0 0,0-2 0 16,-4-4 0-16,-4-3 0 0,-3 1 0 16,-6 2 0-16,0 10 0 0,-4 6 0 0,-1 6 0 15,0 2 0-15,0 4 0 0,-3 3 0 16,0 4 0-16,0 2 0 0,2 5-152 0,-5 5-221 15,0 0-83-15,0 0-135 0,0 0-123 0,23 34-290 16,-14-13 80-16,1 5 118 0,4 0 53 16,-1 4 149-16,7 9 0 0,-3 0 115 0,1-8 26 15</inkml:trace>
  <inkml:trace contextRef="#ctx0" brushRef="#br0" timeOffset="169068.96">9890 15839 1110 0,'0'0'469'0,"1"-9"12"16,-1 9-56-16,0 0-8 0,0 0-18 0,0 0-35 15,-22 1-11-15,22-1-12 0,-16 7-39 16,6-2-8-16,-1 1 29 0,2 1-67 16,-1 2 12-16,1-2-17 0,1 2-8 0,1 1-48 15,2-1 17-15,2 2-15 0,1-2-23 0,2-9-5 16,3 22 23-16,3-12-41 0,2 0-15 0,4 0-28 0,3-2-29 0,1-1 21 15,2-1 18-15,3 0-67 0,-1-5-38 16,3 0-13-16,-1-2 0 0,1 1 0 16,-2-4-18-16,0 0-75 0,3-4-76 0,-6 1-58 15,-3-2-34-15,-2-1-77 0,-2-2-108 16,-4 2-135-16,-3-8-468 0,-1 2 94 0,-3-3 108 16,0 1 92-16,-3-2 38 0,0 0 115 0,-2-4 44 15,-4-1 34-15</inkml:trace>
  <inkml:trace contextRef="#ctx0" brushRef="#br0" timeOffset="169626.36">9388 14836 1364 0,'0'0'540'0,"0"0"-51"0,0 0-36 0,0 0-28 15,20 22-18-15,-20-22-57 16,4 21-14-16,-3-8-16 0,2 1-13 0,-3 2-56 16,4 1-11-16,-2 2-25 0,1 5-30 0,2-2-39 15,-2 4-49-15,4-2-18 0,-1 1-140 16,-2-2-72-16,0-6-167 0,9 3-222 0,-5-7-456 15,5-3 113-15,-1-6 82 16,2 0 66-16,1-8 80 16,2 0 86-16,3-6 19 0</inkml:trace>
  <inkml:trace contextRef="#ctx0" brushRef="#br0" timeOffset="169809.14">9697 14926 1415 0,'8'-8'484'0,"-8"8"0"15,0 0-29-15,0 0-32 0,0 0-45 0,0 0-12 16,0 0-41-16,0 0-12 0,-22 30-29 15,12-20-20-15,-1 0 12 0,-6-1-84 0,-1 1-39 16,-3-2-19-16,-1 1-37 0,0 0-2 16,0-1-85-16,-1-2-59 0,-1 0-40 0,2 0-62 15,-2 1-93-15,3-2-155 16,0 3-551-16,4-1 134 0,3 3 58 0,2 2 193 16,5-2-47-16,0 6 69 0,2 2 36 15,5 2 62-15</inkml:trace>
  <inkml:trace contextRef="#ctx0" brushRef="#br0" timeOffset="170339.32">9282 16633 972 0,'-9'5'374'0,"9"-5"-11"0,0 0-12 16,-7 5 36-16,7-5-19 0,0 0 39 16,0 0-25-16,-8 5 42 0,8-5 30 0,0 0 14 15,0 0-38-15,0 0-3 0,0 0-66 16,0 0-10-16,0 0-34 0,49-7-38 0,-29 3-38 15,4-1-34-15,7-2 11 0,4 2-31 0,4-2 0 16,0 0-151-16,4 0-36 0,13 1 0 16,-11-1 0-16,-6 3 0 0,-5 2 0 15,-3-1 0-15,-3 1 0 0,-1-1 0 16,-5 3-49-16,-4-2-220 16,-3-1-69-16,-4 1-41 0,-2-4-79 0,-9 6-164 0,10-5-394 15,-10 5 102-15,7-14 69 0,-4 6 134 16,1-1 43-16,-4 9 120 0,8-15 31 0,-5 8 8 15</inkml:trace>
  <inkml:trace contextRef="#ctx0" brushRef="#br0" timeOffset="170886.09">9838 15902 988 0,'0'0'286'16,"0"0"3"-16,0 0-15 0,0 0 18 15,-10 0-31-15,10 0-2 0,0 0-6 0,0 0-2 16,0 0 5-16,0 0-13 0,0 0 46 16,0 0-61-16,0 0-5 15,0 0-46-15,10-21 17 0,-10 21 3 0,8-11-15 16,-8 11 2-16,10-13-17 0,-5 5-34 16,3-2 5-16,1 1-20 0,-2-2-3 0,3 1-3 15,0 1-14-15,2-3-27 0,-1 0 1 16,3 2-10-16,-1 0-50 0,1 0-19 15,-1 0-14-15,0 1-35 0,0-2-36 0,-1 3-29 16,0 1-55-16,0-2-96 0,-5 1-106 0,8 0-206 16,-8 2-337-16,1-1 107 0,-2 0 81 15,-6 7 53-15,15-9 73 0,-11 5 44 0</inkml:trace>
  <inkml:trace contextRef="#ctx0" brushRef="#br0" timeOffset="172807.58">5310 15579 1190 0,'0'0'394'0,"0"0"-48"0,0 0-3 15,0 0-11-15,0 0 55 0,0 0-67 0,0 0-3 0,0 0-5 0,0 0-15 16,27-16 0-16,-27 16-13 0,11-4 34 15,-11 4-67-15,0 0 28 0,11-5-44 0,-11 5-2 16,0 0-18-16,0 0 3 0,0 0-52 0,0 0-2 0,16 11-18 16,-16-11 5-16,1 17-23 0,-1-6 0 15,2 1-5-15,-2-12-13 0,3 25-8 0,-3-13 36 16,2 2-12-16,0-2-9 0,2 3-93 16,0-4-24-16,-1 2 0 0,2-4 0 15,1 2 0-15,-1-1 0 0,2-2 0 0,1-2 0 16,3-1 0-16,1-2 0 15,1-3 0-15,-13 0 0 16,31-4-39-16,-10-6-212 0,1-3-20 0,2-4-16 0,-1-5 3 16,6-7-10-16,-7 2 2 0,-4 1 8 15,-1-1 30-15,-1 4 50 0,-3-2 19 16,-5 5 45-16,2 0 17 0,-4 5 25 0,-1 0 50 0,0 4 17 16,-1 3 46-16,-4 8 16 0,3-11 43 15,-3 11 31-15,0 0 8 0,0 0 33 0,0 0-8 16,-13 30 46-16,7-7-30 0,-3 8 0 15,-4 14-3-15,3 3-3 0,-3 3-7 16,3 1 2-16,-1-2-2 0,0 0-31 0,2-1-28 16,0-12-23-16,4-5-34 0,-2-1-14 15,3-7-65-15,-1-1-66 0,1-5-52 16,1-4-89-16,-1-3-26 0,-3-5-130 0,7-6-609 16,0 0 130-16,0 0 72 0,0 0 109 15,0 0 60-15,7-44 102 0,0 22 18 0,3-10 39 16</inkml:trace>
  <inkml:trace contextRef="#ctx0" brushRef="#br0" timeOffset="174141.29">3621 14697 1261 0,'0'0'520'0,"0"0"-39"0,-16 1 8 0,16-1-23 16,0 0-23-16,0 0-39 0,0 0-15 15,0 0-17-15,0 0-14 0,0 0-46 16,0 0 2-16,0 0-44 0,34 9-12 0,-18-8-45 16,1 0-6-16,5 3-33 0,7-3-10 15,0-1-10-15,4 1-6 0,-4-1-33 0,0 1-12 16,-3 3-14-16,-5-1 19 0,-2 0-60 16,-4 3-14-16,-3-1-9 0,-5 2-4 15,-3 3-3-15,-4-10-13 0,-2 22 10 0,-6-9-15 0,-3 2-5 0,-2 1 7 0,-2-3-17 16,-2 1 15-16,-3-2-8 0,2 2-2 15,-2-1-10-15,3-1 22 0,-1-1 3 0,2 0-2 16,5-5 7-16,-1 2-2 0,1-2 25 16,3 1 11-16,2-3 9 0,6-4-1 15,-7 12-11-15,7-12-23 0,0 0-18 0,0 0 0 16,0 0 0-16,18 20 0 0,-6-17 0 0,0-2 0 16,4 1 0-16,2-1 0 0,3 1 0 0,1-1 0 15,-1 0 0-15,2 0-44 0,-1-1-43 0,0 0-67 16,-1 0 6-1,-3 0-42-15,-2 0-1 0,-1-1-81 16,-2 1-63-16,-13 0-167 0,18-1-261 0,-18 1-227 0,14-1 114 16,-14 1 116-16,0 0 77 0,16 1 76 15,-16-1 77-15,10 4-5 0,-10-4 74 0</inkml:trace>
  <inkml:trace contextRef="#ctx0" brushRef="#br0" timeOffset="175425">2494 16220 1420 0,'19'-11'428'0,"-19"11"-11"0,0 0-13 0,21 2-40 0,-21-2-1 16,21 2-45-16,-7-2-52 0,6 2-20 15,-2 0-24-15,1-1-9 0,2 3-16 0,-1-4-10 16,-6 3-8-16,-1-2-26 0,2 2-30 0,-3-1-51 16,-12-2 5-16,16 5-13 15,-16-5 10-15,6 7-33 0,-6-7 5 0,0 0-43 16,0 0 2-16,0 0 23 0,-16 25-28 0,7-20 28 15,2 2-5-15,-1-1-3 16,-1-1-17-16,9-5 18 0,-16 11-14 0,10-6-12 16,6-5 38-16,-12 8-4 0,9-1 19 0,3-7-20 0,-4 10 34 0,4-10-21 15,0 0-13-15,8 19 3 0,0-12-14 0,4 3 7 16,-1-1-1-16,5 0 20 0,-3 0-12 16,1-2-26-16,-3 2 26 0,0 0-42 0,-1 0 24 15,-3 0 8-15,-2 2 2 0,-3-1-18 0,0 3-13 16,-2-13 3-16,-6 21-31 0,-1-8 8 15,0-2-13-15,-4-1 56 0,1 0-91 16,-5-2 17-16,3-1-69 0,-2-1-22 16,-3-2-43-16,2-4-38 0,-1-1-112 0,0-4-89 0,2 0-116 15,3-3-271-15,2 1 66 16,2-4 78-16,4 1 53 16,2-3 107-16,1-2 3 0</inkml:trace>
  <inkml:trace contextRef="#ctx0" brushRef="#br0" timeOffset="175789.75">2985 16111 967 0,'10'-2'387'0,"-10"2"-19"0,0 0-45 16,0 0-52-16,0 0 11 0,0 0-39 16,0 0-13-16,0 21-33 0,0-21-18 0,-16 19 8 15,5-9-15-15,0 4 15 0,-2 1-34 16,-4 8 3-16,1-2-10 15,-1 3 3-15,2 2-19 0,2 0 19 0,2 2-16 16,-2-2-44-16,5 3 16 0,3-7-20 16,2-2 15-16,5-2 5 0,1-3-6 0,2-4-6 15,5-2 9-15,3-4-30 0,1-3 22 0,4-3-35 0,4-3-11 16,0-3 9-16,4-2-3 16,2-6-8-16,0-1 3 0,-1-2-21 0,0 2 15 0,-4-1-7 15,-1 0-10-15,-5 3 15 16,-3 0-21-16,-3 1 8 0,-2 3-38 0,-2-3 33 15,-2 4-15-15,-5 0-41 0,0 9-1 0,-8-19-27 16,1 11 35-16,-2 2-51 16,-1 0-35-16,-3 1-14 0,-4-1-30 0,0 3-43 0,-2-1-88 0,1 1-115 0,4 3-92 15,0-2-356-15,3-2 59 0,-1 1 103 16,3-2 117-16,0 3 49 0,9 2 33 0,-13-8 5 16</inkml:trace>
  <inkml:trace contextRef="#ctx0" brushRef="#br0" timeOffset="178226.87">6517 17254 990 0,'0'0'312'0,"0"0"-12"15,0 0-8-15,0 0-11 0,20-23-43 0,-20 23-15 16,0 0-26-16,0 0-8 0,6-8-14 0,-6 8-9 16,0 0-25-16,0 0 35 0,0 0-40 15,0 0-21-15,0 0 0 0,0 0-20 16,0 0-5-16,0 0-8 0,-34 10-3 16,34-10-18-16,-13 5 8 0,13-5-25 0,-15 4 7 15,15-4-20-15,-15 1 0 0,15-1 38 16,-15 2-56-16,15-2 30 15,0 0-17-15,-19-2 4 0,19 2-7 0,-12-1-5 0,12 1 3 16,-12-1-6-16,12 1 3 0,0 0 15 0,-11-4 6 16,11 4 14-16,0 0 27 0,-11-4-32 15,11 4 9-15,0 0-1 0,0 0-23 0,0 0 26 16,0 0-20-16,0 0 22 0,0 0-30 16,14-22-1-16,-14 22-12 0,5-12 11 0,-5 12 6 15,3-13-6-15,-3 13-27 0,0-16 24 0,0 16 2 16,-3-15-3-16,-1 5 6 15,1 2-23-15,-1 0-11 0,-3-1 24 0,0 1-19 16,0 1 44-16,0 1-48 0,-1 0 39 16,-1 3-37-16,-1-1 9 0,-1 1-4 0,11 3-10 0,-19 2 0 0,19-2 36 15,-19 6-15-15,9-1-17 0,1 3-22 16,-1-1 0-16,5 2-5 0,-1 3 7 0,3-1-7 16,-1 4 0-16,4-4 7 0,0 1 16 0,0-12-28 15,3 23 2-15,-2-15 26 0,-1-8-23 16,9 13 8-16,-4-8 7 0,-5-5 5 0,16 1 11 15,-16-1-9-15,17-9 14 0,-6 2-10 16,-1-3 12-16,1-2-5 0,-1 0 3 0,-1 0 2 16,-2-2-10-16,-1-3 18 0,0 1-18 0,-1-1-13 15,-4 0 28-15,0-1 1 16,-1 2-9 0,-1-1 11-16,-2 0-33 0,-1 5-18 0,-3-4 15 0,0 5-16 0,0 2 17 15,-2 2-12-15,0 3 14 16,9 4-16-16,-20 0 24 0,20 0-24 0,-24 13 8 15,10-2-5-15,2 5-3 0,-1 1 3 0,2 2-8 0,3 3-2 16,-1 1 9-16,5 1-6 0,0 0 32 16,2-3-17-16,4-2 2 0,2 1-10 0,0-4 10 15,0-2 15-15,4-1-12 0,-1-4 33 16,-1-2-8-16,4-1-8 0,-10-6 9 0,22 3 7 16,-22-3 0-16,22-9-6 15,-8 2-1-15,-2-2 19 0,0-1-9 16,-2-1 22-16,-1-2-25 0,-2 0-2 0,-2-1-4 15,0-2-7-15,-2 1 16 0,-1-1-16 0,-2-1 16 16,-1 1-1-16,-2-1-15 16,0 3 8-16,-2-2-16 0,1 1 26 0,-2 1 6 15,0 6-27-15,-1-3-7 0,-1 6 0 0,-1 1-8 16,9 4-10-16,-17 0 20 0,17 0-30 16,-21 7 2-16,11-3-12 0,-1 5-11 0,1-1-30 15,0 0-14-15,2 4-30 0,1-2-40 0,2-1-50 16,2-1-94-16,1 10-82 0,2-18-392 15,2 15 59-15,-2-15 71 0,13 12 96 16,-2-8 33-16,2 1 81 0</inkml:trace>
  <inkml:trace contextRef="#ctx0" brushRef="#br0" timeOffset="-202727.31">4906 14119 555 0,'0'0'202'0,"19"-21"-2"0,-19 21 5 16,0 0-19-16,0 0-17 0,11-7-12 16,-11 7 17-16,0 0-21 0,8-4 11 0,-8 4 10 15,0 0-2-15,0 0 7 0,8-5-10 0,-8 5 18 16,0 0-6 0,0 0-12-16,0 0 3 0,7-6-6 15,-7 6 26-15,0 0-31 0,0 0 8 0,0 0-2 0,0 0-4 16,0 0 22-16,0 0-19 0,0 0-12 15,0 0 20-15,0 0 8 0,0 0-14 0,0 0-9 16,0 0 51-16,0 0-10 0,0 0-31 16,0 0 18-16,23 7-19 0,-23-7-14 0,7 8 25 0,-7-8-2 15,10 7-8-15,-10-7-13 0,14 9-8 0,-5-3 11 16,1-1-23-16,2 2-3 0,2 1-61 16,9 0-72-16,-1-1 0 0,5 2 0 0,4 0 0 15,0 2 0 1,1-2 0-16,-1 0 0 0,0 2 0 0,-2-1 0 0,-6-1 0 0,1 2 0 15,-3-2 0-15,-1 1 0 0,-1 1 0 0,-6-1 0 16,0 2 0-16,-4 1 0 0,-3 1 0 16,-1-1 0-16,-3 0 0 0,-4 1 0 0,-5 4 0 15,2 0 0-15,-7 2 0 0,-3 0 0 0,-2 0 0 16,-3 2 0-16,-1-2 0 0,-2 0 0 16,-1 1 0-16,0 0 0 0,-1-2 0 0,2 0 0 15,-1 1 0-15,1-4 0 0,2 3 0 16,4-5 0-16,2 0 0 0,3-3 0 0,1 0 0 15,0-1-164-15,2-3-92 16,1 1-49-16,-1-3-81 16,9-5-203-16,-8 8-481 0,8-8 87 0,0 0 92 0,0 0 85 15,0 0 74-15,0 0 110 0,0 0 31 0,0 0 48 16</inkml:trace>
  <inkml:trace contextRef="#ctx0" brushRef="#br0" timeOffset="-201164.42">4821 13189 1364 0,'0'0'473'0,"0"0"-9"16,0 0-65-16,0 0-13 0,32-16-89 0,-32 16 13 15,17-7-46-15,-7 5-6 0,-10 2-32 16,17-4 6-16,-8 3-40 0,-9 1-12 15,15 0-29-15,-15 0-28 0,0 0 2 0,15 6 11 16,-15-6-39-16,5 8-10 0,-5-8 4 16,0 0-8-16,-3 20-11 0,3-20-16 0,-8 14 34 15,3-7-39-15,0 0-31 0,-2 0 29 0,0 2-18 16,1-2 27-16,0 0-17 16,6-7-18-16,-10 13 26 0,5-8-5 0,5-5 25 15,-6 13-5-15,6-13 2 0,2 9-7 0,-2-9 13 16,0 0 33-16,12 17-36 0,-6-13-33 15,4 3 12-15,0-2 16 0,0 1-15 0,0-1-41 16,-2 0 48-16,2 2-13 0,-10-7-12 16,16 10-18-16,-12-5 7 0,-4-5 14 0,8 13-9 0,-8-13-20 0,-1 15-22 15,1-15-4-15,-7 17-33 0,1-10-40 0,-1 2-22 16,-4 0-58-16,1-3-33 0,-2 2-75 16,1-4-109-16,-3 4-149 0,3-4-448 0,0-2 117 15,11-2 86-15,-15 0 119 0,15 0 62 16,0 0 38-16,0 0 44 0,-5-11 56 0</inkml:trace>
  <inkml:trace contextRef="#ctx0" brushRef="#br0" timeOffset="-200847.32">5050 13284 1021 0,'-4'21'394'0,"-1"-1"-36"15,1 1-4-15,0-5-47 0,3 2-8 16,-1 2-20-16,4-2 13 0,-2 1-36 0,4-1-33 16,-2 0-11-16,4-2-7 0,1-1 28 0,2-4-49 15,2-2-23-15,0-4 11 0,1-4-31 0,-12-1 17 16,27-7-14-16,-11-4-32 16,0-1 4-16,2-8-35 0,-3 2 19 0,-1-1-18 15,-1-5-2-15,-2 2-32 0,-1 0-7 16,-3 0 9-16,-1 1-13 0,-4 3-21 0,1 1-53 0,-3 4-16 0,-5 1-16 15,0-2-28-15,-2 6 2 0,0-2-33 0,-3 3-23 16,2 1-49-16,-1 1-35 0,0 1-8 16,9 4-42-16,-15-6-27 0,15 6-41 0,-11 0-464 15,11 0 80-15,0 0 64 0,0 0 69 0,0 0 46 16</inkml:trace>
  <inkml:trace contextRef="#ctx0" brushRef="#br0" timeOffset="-200609.44">5491 13134 1139 0,'0'0'460'0,"0"0"-86"0,0 0-3 0,-13 32-43 15,3-18-3-15,-4 4-13 0,-2 6-7 16,-2 1-1-16,-1 0-35 0,-6 8-31 16,-2 1-2-16,1-1-44 0,-1-1 10 0,6-4-15 15,4-3-36-15,-2 0-5 0,2-3-39 0,0 0-25 16,3-1 2-16,-1-3-60 0,3 0-76 15,0-1-24-15,3-5-47 0,2 0-77 0,1-3-189 16,2-4-225-16,4-5-246 0,0 0 64 0,0 0 143 31,19 9-38-31,-19-9 105 0,34-7 61 16</inkml:trace>
  <inkml:trace contextRef="#ctx0" brushRef="#br0" timeOffset="-200277.07">5629 13419 1272 0,'-35'9'409'0,"22"0"6"0,-1 4 28 0,-1 2-113 16,-4 7-8-16,0 3-20 0,-7 10-2 15,2 1-34-15,4 2-5 0,3-6-25 0,0 6-24 16,3-3-30-16,4-6 36 0,5-6-55 16,2 0 24-16,0-2-5 15,0-4 10-15,3-3-33 0,4-2-6 0,-1-1 1 0,3-3-13 0,-6-8-3 0,16 7-13 16,-5-7-51-16,-11 0 11 0,25-7-19 15,-9-1-14-15,-1 0 12 0,2-5 12 0,-3 2-24 16,-1 1-19-16,-1-1 21 0,-1 0-54 0,-3-1-8 16,-2 2-23-16,-2 2-5 0,-4 8-33 15,2-16 3-15,-2 16-32 0,-8-9-35 16,8 9 18-16,-11-2-15 0,11 2 12 0,0 0-56 16,-31 14-75-16,17-8-60 0,0 2-57 0,0 0-57 15,-1 1-447-15,2 0 54 0,3-3 14 0,1 1 101 16,0-4 74-1,9-3 64-15,-11 4 115 16</inkml:trace>
  <inkml:trace contextRef="#ctx0" brushRef="#br0" timeOffset="-199775.75">4967 13250 939 0,'-10'-2'420'0,"10"2"-39"15,0 0-25-15,0 0-8 0,0 0-31 16,-19 2-15-16,19-2-28 0,0 0-43 0,0 0-27 16,0 0-17-16,-17 5-2 0,17-5-16 15,0 0-26-15,0 0-13 0,-14 2-19 0,14-2-17 16,0 0-14-16,0 0-37 0,-14-2 8 0,14 2-58 16,0 0-45-16,0 0-65 15,0 0-47-15,-15 0-110 0,15 0-100 16,0 0-450-16,0 0 82 15,0 0 40-15,0 0 62 0,0 0 90 0,0 0 87 0</inkml:trace>
  <inkml:trace contextRef="#ctx0" brushRef="#br0" timeOffset="-199292.74">4945 13179 1000 0,'6'-7'359'0,"-6"7"-6"0,0 0-87 0,0 0-30 16,0 0-21-16,0 0-31 0,0 0-25 0,0 0-6 15,0 0-4-15,0 0-24 0,0 0-17 16,0 0-6-16,0 0-18 0,0 0 4 16,0 0-14-16,-11 28 15 0,11-28-35 0,0 0 2 0,0 0 8 0,0 0-23 0,0 0 41 15,0 0-15-15,0 0 10 0,0 0-6 16,0 0-12-16,0 0 18 0,0 0-16 0,0 0 19 15,0 0-16-15,0 0 43 0,0 0-45 16,0 0-11-16,0 0 8 0,0 0-8 0,-4-29 10 16,4 29-22-16,0 0-19 0,8-13 11 15,-8 13-49-15,4-10-18 0,-4 10-25 16,9-9-44-16,-9 9-82 0,7-7-92 0,-7 7-120 16,11-3-431-16,-11 3 60 0,0 0 97 0,0 0 130 15,17 3-5-15,-17-3 13 16</inkml:trace>
  <inkml:trace contextRef="#ctx0" brushRef="#br0" timeOffset="-196229.66">5315 8845 1305 0,'0'0'514'0,"0"0"-55"0,0 0-50 16,12-3-33-16,-12 3-35 16,0 0-16-16,0 0-28 0,11-4-10 0,-11 4-16 15,0 0-5-15,0 0-12 0,0 0 14 16,13-4 16-16,-13 4-23 0,0 0 6 0,10-7-9 16,-10 7 1-16,11-5 10 0,-2-2-39 0,1 2 16 15,0 1-77-15,5-5 56 0,2 2-66 16,4-1-29-16,2 0-68 0,2-2-62 0,5-1 0 15,-6 6 0-15,0-1 0 0,-4 1 0 0,-2 1 0 16,-1 4 0-16,-4 0 0 0,-1 4 0 16,-2 3 0-16,-4 2 0 0,-3 1 0 15,-1 2 0-15,-7 3 0 0,-1 3 0 0,-2 1 0 16,-7 7 0-16,0-2 0 0,-4 3 0 16,1-2 0-16,-1 2 0 0,1-4 0 0,-1 1 0 0,1-2 0 0,2 1 0 0,-1-1 0 15,4-3 0-15,-2-2 0 0,3-3 0 16,2-1 0-16,1-1 0 0,2 0 0 0,-1-4 0 15,3-1 0-15,-2 3 0 0,3-4 0 0,4-6 0 16,-9 11 0-16,9-11 0 16,0 0 0-16,0 11 0 0,0-11 0 0,0 0 0 0,18 5 0 15,-18-5 0-15,28-1 0 0,-6-2 0 0,6-1 0 16,2-2 0-16,7 2 0 0,-2-4 0 16,4 1 0-16,-3-1 0 0,1 3 0 15,-6 1 0-15,-2 0 0 0,1 1 0 16,-7 1 0-1,-3 0 0-15,1-3 0 0,-4 3 0 0,-5-1-541 0,0 1-595 0,-1-2 56 16,0-1 125-16,-2-2 128 0,3-1 49 0,0 0 46 16,-1-2 148-16,-2-1 29 0,-2-2 28 15</inkml:trace>
  <inkml:trace contextRef="#ctx0" brushRef="#br0" timeOffset="-195833.04">6093 8772 1446 0,'11'-7'489'16,"-11"7"-36"-16,8-5-46 0,-8 5-62 0,0 0-22 15,0 0-14-15,0 0-24 0,0 0-24 16,0 0-69-16,-15 32 2 0,5-20-22 0,-4 3-24 16,0 1 24-16,0 2-26 0,-2 3 35 0,4 0 4 15,0 1-14-15,2-1 16 0,1 1-3 16,2 1 6-16,2 1 9 0,4-5-19 0,1 3 19 15,4-3-20-15,5-1-35 0,2 0-14 0,3-6-45 16,3-5 35-16,2-4-15 0,3-3-18 16,3-6 26-16,7-6-29 0,7-8-15 0,-1-6-12 15,-1-1-57-15,-5-7 0 0,0-1 0 16,-8 1 0-16,-4 3 0 0,-7 5 0 16,-3 0 0-16,-2 3 0 0,-4 1 0 0,-3 1 0 0,-1 2 0 0,-3 1 0 0,1-1 0 15,-6 3 0-15,0-1 0 0,-3 4 0 16,-2 5 0-16,-2 0-54 0,-1 4 3 0,-1 2 17 15,-2 4-40-15,-3 6-5 0,-3 0-39 0,-2 6 16 16,1 2-70-16,2 0-7 16,0 2-31-16,2 2-36 0,-1-3-30 0,3 3-67 0,2-4-39 15,2-2-165-15,2 3 45 0,4-5-317 16,2-5 2-16,2 0 93 0,6-7 84 0,0 0 67 16,0 0 22-16,0 0 73 0</inkml:trace>
  <inkml:trace contextRef="#ctx0" brushRef="#br0" timeOffset="-194714.48">6893 8713 611 0,'0'0'259'0,"0"0"-8"0,0 0-6 0,0 0-1 15,0 0-12-15,0 0-11 0,0 0-4 0,0 0-25 16,0 0 13-16,0 0 25 0,0 0-17 15,0 0-19-15,0 0 3 0,0 0 0 0,0 0 13 16,0 0-15-16,0 0 15 0,0 0 10 0,0 0 21 16,0 0-11-16,0 0 11 15,-33 12-29-15,33-12 3 0,0 0 18 0,0 17-31 16,0-17 31-16,5 18-20 0,-2-9 14 0,1 4-30 0,2 0-38 0,2 6 8 16,0 1-9-16,0 3-22 0,6 4 23 15,-3 2-24-15,0 1-12 0,8 10-10 0,-5-6-59 16,-2-4-54-16,1-2 0 0,1 0 0 15,-1-4 0-15,-3-2 0 0,0-2 0 0,-2-5 0 16,1-1 0-16,-2-1 0 0,-2-4 0 0,3-2 0 16,-8-7 0-16,8 8 0 0,-8-8 0 15,0 0 0-15,20-17 0 0,-12 5 0 0,1-4 0 16,1-2 0-16,0-4 0 0,1-3 0 16,3-1 0-16,-1-1 0 0,4 2 0 15,4-11 0-15,0 8 0 16,6-5 0-16,1 2 0 0,-2 6 0 0,-5 5 0 0,0 2 0 15,0-1 0-15,-5 2 0 0,2 5 0 0,-5 1 0 16,0 2-341-16,-5 0-107 0,1 0-187 0,-1 3-445 16,-8 6 97-16,13-8 126 0,-7 3 58 15,-6 5 57-15,15-7 107 0,-8 3 36 16,-7 4 46-16,13-5 44 0</inkml:trace>
  <inkml:trace contextRef="#ctx0" brushRef="#br0" timeOffset="-188449.31">8194 13447 1287 0,'33'-6'394'0,"-33"6"-7"0,14-6-37 0,-14 6-55 0,15-7-1 16,-8 2-53-16,2 1-44 0,-9 4-33 0,16-11-49 15,-7 6-18-15,0 0-61 0,0 0-59 16,0-1-103-16,-1 1-99 0,2 1-192 0,-10 4-307 16,10-6 50-16,-10 6 42 0,12-4 82 15</inkml:trace>
  <inkml:trace contextRef="#ctx0" brushRef="#br0" timeOffset="-188250.39">8315 13540 959 0,'0'0'407'0,"12"7"-20"0,-12-7-62 0,0 0 3 15,13 3-21-15,-13-3-56 0,0 0-26 16,0 0-18-16,0 0 13 0,23-3-53 0,-23 3-24 15,0 0-74-15,13-3-41 0,-13 3-112 16,0 0-98-16,11-6-107 0,-11 6-484 0,8-6 69 16,-8 6 51-16,10-8 70 0,-10 8 101 15</inkml:trace>
  <inkml:trace contextRef="#ctx0" brushRef="#br0" timeOffset="-187863.9">8694 13330 734 0,'0'0'315'0,"0"0"-8"16,0 0-51-16,0 0-18 15,0 0-33-15,0 0-23 0,0 0 10 0,0 0-52 16,-10 30-1-16,3-22 14 0,0 1 1 0,0-1 20 16,1 3-3-16,3 0 11 0,0 0-26 15,2 0 0-15,1 1 29 0,0-12-29 16,4 24 13-16,2-11-44 15,4-2 11-15,-3 0-41 0,1-3 17 0,1-4 24 16,-9-4-44-16,22 4-2 0,-10-5-29 0,-12 1 11 16,24-10-1-16,-12 3-17 0,-2-3 18 0,0 0-21 0,1-2-15 15,-3 0-8-15,-1-1 5 0,-1 0 11 16,-2 1-11-16,0 0-23 0,-3 1-17 0,1 0-9 16,-2 11-14-16,-3-20-1 0,-4 12-23 15,0 0-10-15,0 0-46 0,-4 2-3 0,1 1-30 16,-2 0-34-16,-3 2-25 0,2 2-36 15,-1-1-38-15,0 4-37 0,-2-1-288 16,3 3-162-16,0-2 54 0,1 2 143 0,3 2-20 16,1-1 92-16</inkml:trace>
  <inkml:trace contextRef="#ctx0" brushRef="#br0" timeOffset="-128124.74">17836 9272 460 0,'0'0'213'0,"7"-12"-34"0,-2 5 3 0,-5 7-6 15,5-9 6-15,-5 9-34 0,5-7-2 16,-5 7-7-16,0 0-1 0,0 0-13 0,6-8 13 16,-6 8 3-16,0 0 10 0,0 0 10 15,0 0-15-15,0 0-15 0,2 29-11 0,-2-29-17 16,-5 25-4-16,4-9 1 0,-1 3 3 0,0 0-29 16,0 5 21-16,-1 2-8 15,2 0 0-15,-1 1-3 0,-1 1-30 0,3 2 5 16,-3-3 43-16,3 4-56 0,-2-3 13 0,1 1 8 15,1 0 12-15,-2-1-25 0,2 1-11 16,0-2-2-16,2-2 10 0,-1 0 8 0,1 0 26 16,-1-4-21-16,2-4 15 0,4 0 0 0,-2-3 8 15,3-2-23-15,0 0 31 0,5-5-36 16,1 0-3-16,3-1-12 0,3-2-11 0,4-2 26 16,7-2 8-16,3-1-47 0,9 0-2 15,17-4 15-15,-11 0-2 0,12 1-3 0,1-2 0 16,2 2-20-16,4-1 7 0,-2 1-4 0,-1 1 14 15,0 2-20-15,0-2 18 16,-1 3-18-16,-9 0 16 0,7 3-8 0,0-2-6 16,-1 1 4-16,-2 3-16 0,-10-1 24 0,-4-2-13 15,14 3 27-15,-9-1-12 0,-5 0-26 16,16 1 25-16,-2-1-12 0,-9-1-8 0,-4-1-5 16,0 1 10-16,0-2 0 0,-1 2-10 0,-1 0 7 15,-1-3 10-15,0 1-3 0,-3 0-14 16,-5-1-18-16,-1 0 36 0,0 1-7 15,-1-1 5-15,-1 0-18 0,-1-1 3 16,0 0 10-16,-1 0 15 0,0 0-13 0,1-4-21 0,-1 4 23 16,-1-1-28-16,2-1 15 0,-1 1 3 0,1-1-20 15,2-1 33-15,-2 1-18 16,1 1 10-16,-1-3-28 0,0 1 25 0,1 0-17 16,-1 0 30-16,0-1-2 0,-2 2-10 0,1-2-19 15,-2 1 6-15,1-1 2 0,-1 1 8 16,-1-1 0-16,1 0-5 0,0 0-6 0,-1 0 20 15,-1 0-7-15,-1 0-17 0,2 0 35 16,0 0-9-16,-3 0-16 0,1 0 25 16,1 0-5-16,-1 1-17 0,0-1-14 0,-1 0 6 0,2 0 13 15,-1 0-26-15,-1 0 43 16,0-1-30-16,2 0 23 0,-1 0-31 0,-2 1 28 16,1-2-7-16,0 0 4 0,0 0-9 0,0 0-16 15,-1-1 3-15,-1 1-1 0,2 0 29 16,-1-2-31-16,-2 1 36 0,0-2-10 0,-1-1-24 15,1 1-4-15,-2-1-1 0,-1-1 19 0,2 1 4 16,0-2-38-16,-5 1 16 0,2 0 7 16,-1-1 6-16,-1 3 4 0,-2 0-10 0,0 1-10 15,-1 2 28-15,0 0-33 0,-1 0 38 16,2 0-22-16,-2 0 19 0,-1 3-14 0,0-1 4 16,2 2-12-16,-2-1 27 0,2 2-1 0,-12 2-22 15,20-4-14-15,-10 3 30 0,-10 1-5 16,19-4 5-16,-10 3-10 0,-9 1-18 0,18-1 13 15,-18 1 2-15,16-3 8 0,-16 3 0 0,18-3 36 16,-18 3-41-16,14-3-13 0,-4 1 15 16,-10 2-10-16,14-3 8 0,-14 3 3 15,17-4-3-15,-8 1 5 0,-9 3 0 0,15-4 7 16,-6 1-22-16,-9 3 20 0,14-5-15 16,-14 5-8-16,14-5 15 0,-14 5 8 0,11-6 6 15,-11 6-11-15,13-5-3 0,-13 5 8 16,13-6-15-16,-13 6 10 0,10-4 0 0,-10 4-18 15,12-4 26-15,-12 4-13 0,13-5 12 0,-13 5-22 16,13-5 2-16,-4 3 11 16,-9 2-6-16,15-7-2 0,-4 5 10 0,-11 2-3 15,17-4 6-15,-4 0-16 0,-3 2 8 0,1-1 5 0,-11 3 15 16,24-6-17-16,-13 3-4 16,2 2-11-16,-13 1 27 0,21-5 5 0,-8 3-17 15,-2 0-4-15,2 0-4 0,-13 2-5 0,24-2 10 16,-10 1 25-16,-1 1 3 0,1 0-41 15,0-2 11-15,2 1-1 0,-2-2 8 0,3 2 13 16,-2-1-16-16,2 0-2 0,0 1-10 16,2-3 5-16,-5 2 15 0,4-3-5 15,-1 1 25-15,-4-1-30 0,4-1-10 0,-5 1 15 0,3-2 2 16,-3 1 16-16,1-1-41 0,-2-2 10 16,-2 2 8-16,1-4-8 0,-2 1 6 0,2-2-11 15,-3 1 10-15,0-2-12 0,-1-1-1 16,1-1-7-16,0-1 23 0,-3 1-3 15,1-2 6-15,-1-3-16 0,0 3 0 0,1-1 10 16,-2-5 6-16,2-1-16 0,-2-1 2 16,1-1 6-16,-3-1-8 0,2-2 5 0,-1-5 11 15,-1 0 7-15,-1-1-8 0,0 0 6 0,0-1 0 16,0-2-16-16,0 2 26 0,-1-2-21 16,1 1 18-16,-2-1-23 0,1 1 6 0,1 0 7 15,-2 1-13-15,2 0-3 0,-1-1 4 0,1 2-9 16,0 0 16-16,1-2-15 0,-1 3 25 15,2-1-13-15,-1 0-15 0,1-2 8 0,0 0 25 16,1 2-10-16,1-3-3 0,-2 1-12 16,-1 1 33-16,2 0-41 0,-2 1 28 15,-1 4-15-15,0 1-1 0,-1-5-14 0,-1 8-11 16,0 0 0-16,0 0 11 0,-2 2 25 16,1 2-26-16,1-1 6 0,-3 1-6 0,2 3-5 15,-1 3 39-15,1-2-18 0,-1 1-3 0,1 1 8 16,-1 1-18-16,0 0 33 0,0 0 13 15,-1 2-20-15,2 0-14 0,1 1 6 0,-3-3-18 16,2 1-5-16,-2-2 33 0,2 1-18 0,-3-1 3 16,2 0-5-16,1 2-6 0,-1-3-7 15,1 0 20-15,-1 2 6 0,1 0-11 16,-1 0-7-16,3 5 40 0,-2-3-40 0,1 5 12 16,0-2-5-16,0 2 11 0,-1 0-6 15,3 9-13-15,-3-15 11 0,3 15 26 0,-3-11-32 16,3 11 1-16,-1-11-16 0,1 11 0 15,-3-8 16-15,3 8 2 0,0 0-7 0,-5-11 4 16,5 11-7-16,-6-12 16 0,6 12-14 0,-4-11 39 16,0 1-5-16,1 2-28 0,-2-3-11 15,3 3 16-15,-4 0-8 0,0-1 28 0,2 2-25 16,-2 0 12-16,1-1-23 0,-1 0 26 0,-2 2 31 16,1-1-10-16,-1 2-21 15,1-2-23-15,-2 1 15 0,-1 3 13 0,0-2-13 16,-1 3 19-16,11 2-19 0,-23-3-10 15,9 1 10-15,-1 2-10 0,-1 2 6 0,0-1 12 16,-1 1 0-16,-3 0 5 0,2 2-18 0,-3-1 21 16,1-2-16-16,0 4 28 0,0-3-32 15,-2 3 14-15,2-4-17 0,-1 1 53 0,-2 0-58 16,3-1 22-16,-2 2 14 0,-1-3-29 0,2 2 8 16,-2-2-8-16,-1 0-2 0,0 0 22 15,-1 0-9-15,1 0 2 0,-6 0-13 0,5-2 23 16,-5 2-12-16,0-1 4 0,-1 1 8 15,2-2-10-15,-1 1 8 0,-1 1-18 0,0 0 2 16,0 1 41-16,-1-1-38 0,3 3 18 16,-1 2-3-16,0 0 3 0,-1 2-15 15,3-1 9-15,-4 4 16 0,-1-1-7 0,3 2-14 16,-1 0 19-16,2 1-11 0,-1 0 26 0,2 0-29 16,-2-2 19-16,0 1-21 0,1 1 13 15,-1-2-15-15,-1-1-3 0,-2 2 12 0,1-1-9 16,-1-1 15-16,-1-2-8 0,0 0-7 0,-2 2 25 15,0-3-23-15,-2 2 13 0,0 0 0 16,1-1 2-16,-2 1-12 0,1-3 10 0,1 2 10 16,0 0-23-16,-1 1 0 0,4-1 11 15,-3-2 2-15,1 2 7 0,3 0-7 0,-4 0 46 16,2 1-54-16,-1-1 54 0,-2 1-46 16,-1-1 16-16,-1 0 6 0,-12 4-11 15,8-2 1-15,4-3-1 0,0-1-6 0,-12 6 10 16,5-7-10-16,7 3-13 0,-2-3 0 0,1-1 11 15,1 1-6-15,4-3 3 0,1 2 8 16,0-3 2-16,1 1 0 0,-6-2-10 0,6-2-21 16,2 2 6-16,-1 1 12 0,2-1 13 15,0-1-30-15,0 1 33 0,-1-2-31 0,0 2 15 16,0-2-2-16,1 3 15 0,0 0-15 0,0 0-3 16,-3 1-10-16,3 1 8 15,-2-2-16-15,1 1 18 0,1 0-2 0,-2 1 30 16,1-2-33-16,2 0 6 0,-2-2-4 0,0 2-14 15,1-1 73-15,3-2-76 0,-2-1 2 16,4 2 36-16,0-2-38 0,2 2 33 0,1-1-15 16,-1 0 2-16,2 1-18 0,-2 0-7 15,0 1 15-15,0 1 13 0,0 1-23 0,1 1 28 16,-1 0-24-16,-3 2 12 0,0 0-19 0,2 0 13 16,-2 1 7-16,4 0 22 0,1-2-27 15,1 1-4-15,1 2-16 0,0-5 18 16,0 5 7-16,3-3 9 0,-1-1 7 0,1 2-31 0,-1-2-5 15,-2 2 18-15,1-2-20 0,0 1 56 16,-1-2-44-16,-2 2 6 0,0-2 0 0,-1 1 30 16,2-1-33-16,-2 0-3 0,2 3-4 15,0-3 7-15,0 0-6 0,0 2 6 16,4-1 6-16,-2 0 4 0,5 0-10 0,0-2 5 16,3 2 13-16,11-2-8 0,-21 4 34 15,21-4 16-15,-15 1-9 0,15-1 4 0,-11 3 0 16,11-3-15-16,-7 5 1 0,7-5-5 0,0 0-11 15,-1 13-2-15,1-13-7 0,0 0 9 16,2 20 6-16,-2-20-24 0,3 22 22 0,-1-9 32 16,-1 0-66-16,1-1 23 0,1 4-16 0,-2 1 11 15,3 2-28-15,-3 0 15 0,2 3 2 16,0 0 1-16,-2 2-6 0,2 3 9 16,-1-2 17-16,-1 2-29 0,1 3-19 15,-1-1 30-15,0-2-5 0,-2 8 10 0,1-4-17 16,0 5 22-16,-1 1-10 0,1 1-10 0,0 1 0 15,0 1-11-15,-2 16 27 16,2-13-9-16,-1-4-15 0,1 1 16 0,-2-4-13 0,1 2 15 16,-1-2-28-16,1-2 15 0,1-4-12 0,0-1 4 15,0-1 4-15,1-1-1 16,-1-1 18-16,2 0-18 0,-1-1-10 0,1-2 18 0,-1 3-5 16,2-2 17-16,0 1-30 0,-2 0 23 15,1 0-2-15,-1 0-8 0,1 0-11 16,-1 0 8-16,-1 2 18 0,2-2-10 0,-2 1 15 15,0 0-12-15,2 2-24 0,-2-3 37 16,1 2-6-16,-1-2-10 0,2-5 10 0,-2 1-18 16,0 1 3-16,0-1 17 0,0-2-2 0,0 1-2 15,-2-2 10-15,2 3 10 0,-1-4-28 16,-3 2 10-16,1 0-8 0,0 0 39 0,2-2-51 16,-2 0 12-16,2 1-2 0,-1 0-10 15,1-2 4-15,-1 1-1 0,1 2 27 0,-1-2-7 16,1-1-8-16,0 1 10 0,-1 1-20 15,-1 0-8-15,0 0 10 0,-2 2 8 16,2-1-5-16,-1 2 5 0,-2 0 3 0,3-1-16 16,0-1 49-16,-2 0-31 0,-1-2-18 0,2 2 10 15,0-3 21-15,1 0-5 0,0 1-31 0,2-2 26 16,-1-2-11-16,-1 0-7 0,2-2 7 16,-1 1-22-16,2-12 27 0,-1 17-14 0,1-8-40 15,0-9 11-15,-1 13-35 0,1-13-19 16,0 12-36-16,0-12-27 0,0 0-44 15,0 0-101-15,1 15-160 0,-1-15-428 0,0 0 121 16,0 0 28-16,30-8 74 0,-15 3 63 0,5-1 60 16</inkml:trace>
  <inkml:trace contextRef="#ctx0" brushRef="#br0" timeOffset="8335.62">11674 13741 1026 0,'12'-3'348'0,"-12"3"0"15,14-3-23-15,-14 3-43 0,0 0-29 16,15-3-15-16,-15 3-18 0,11-2-12 0,-11 2-11 15,0 0-51-15,13-1 5 0,-13 1-10 0,0 0-37 16,0 0 9-16,0 0-16 0,13-1-15 16,-13 1 8-16,0 0-26 0,0 0 33 0,0 0-33 15,0 0-10-15,0 0-13 0,0 0-8 16,15 0 0-16,-15 0-2 0,0 0 18 0,0 0-21 16,0 0 3-16,0 0 10 0,0 0-24 0,7 9-4 15,-7-9 3-15,0 0 32 0,0 0-35 16,0 0-10-16,8 6 12 0,-8-6-20 15,0 0 28-15,0 0-15 0,0 0-1 0,0 0-7 0,0 0-2 0,0 0 17 16,0 0-7-16,0 0 28 0,0 0-24 0,0 0-1 16,0 0 4-16,6 7 0 0,-6-7 14 0,0 0-9 15,0 0 8-15,0 0 8 16,0 0 5-16,0 0-3 0,0 0 6 0,0 0 28 16,0 0-34-16,0 0-2 0,0 0-3 0,0 0-5 15,0 0 34-15,0 0-44 0,0 0 2 16,0 0 13-16,0 0-5 0,0 0 3 0,0 0-23 15,0 0 5-15,0 0 15 0,0 0-26 0,0 0 3 16,0 0-2 0,0 0 28-16,0 0-21 0,0 0-13 15,0 0-2-15,0 0 8 0,0 0 25 0,0 0-33 0,0 0-13 16,0 0 36-16,0 0-23 0,0 0 5 16,0 0 28-16,0 0 0 0,0 0-19 0,0 0-10 15,0 0 24-15,0 0 15 0,0 0 1 16,0 0-1-16,0 0 6 0,0 0 4 15,0 0 3-15,0 0 8 0,0 0-15 0,0 0 2 0,0 0 2 16,0 0-32-16,0 0 22 0,0 0-33 16,0 0 31-16,0 0-8 0,0 0-12 15,0 0-9-15,0 0-9 0,0 0 32 0,0 0-14 16,0 0 9-16,0 0-12 16,0 0-10-16,0 0 10 0,0 0-11 0,0 0 26 15,6 8-15-15,-6-8-28 0,0 0 53 0,0 0-25 16,0 0 30-16,0 0-53 0,1 14 41 15,-1-14-21-15,0 0 0 0,1 12-2 0,-1-12-13 16,3 13 15-16,-3-13-10 0,0 18-15 16,0-7 33-16,0 3-23 0,-3 5 15 0,2 1-28 15,-2 4 54-15,1 3-44 0,-2 6 3 16,2 4 43-16,0 2-30 0,-2 15 25 16,4 1-12-16,-2-2-19 0,0-7 14 0,2-6-14 15,0-5 21-15,0 0 6 0,2-1 22 0,-2-5-46 16,2-2-8-16,-2-6 11 0,0-2 10 15,3-1 10-15,-2 0-2 0,1-4-3 0,-2-3 15 0,1 0-2 0,-1-11-16 0,1 17 24 16,-1-17 5-16,8 14-14 0,-3-8-17 16,3-1-10-16,3-1 2 0,-1 1 11 0,8-1-3 15,0 0-1-15,6 1 1 0,4-3-38 0,1 2 46 16,9 0-32-16,-2 1 22 0,-4-2 2 16,3 4-21-16,-5-3 21 0,-2 1-46 15,-2-1 43-15,-4 0 6 0,-5-1-44 16,0 2-5-16,-4 2-6 0,-3-3 27 0,-4 2 1 15,-6-6 9-15,2 10-16 0,-2-10-25 0,0 0 28 16,-18 16-39-16,7-8 72 16,-4 0-38-16,1-2 22 15,0-1-4-15,-1 2-11 0,0 0 21 0,3-1-26 0,0-1 6 16,4 0 9-16,-2 0-2 0,10-5 5 16,-15 8 0-16,9-5 41 0,6-3-20 0,-8 6 15 15,8-6-33-15,0 0 30 0,0 0-20 0,0 0 20 16,25 11-20-16,-7-11 8 15,-2 0-36-15,8-1 20 0,1 1-8 0,-2 0 24 0,1 0-36 16,-4-1 5-16,-2 1-16 0,-2 0-15 16,-4 1 24-16,-12-1-9 0,13 9 26 0,-13-9-33 15,0 0 5-15,-18 23 5 0,3-15 10 0,-6 5 3 16,1-1-2-16,-7 4-16 16,-4-2 10-16,0 1 15 0,3 1-17 15,-3-1 20-15,1 1 16 0,2 0-11 0,2 0-5 16,1 1 0-16,6-5-13 0,-1-1 19 15,5 0 24-15,2-1-9 0,1-2 10 0,4 0 7 16,4 0-25-16,4-8 16 0,2 12 9 16,-2-12-28-16,16 13 16 0,-5-8-15 15,2-1-34-15,-2 1 33 0,1 0-15 0,1-1 28 0,-1 2-2 16,1-2-24-16,-4 1 3 0,2 0 3 16,-2 2-13-16,1-2 7 0,-2 2 29 15,-2 1-46-15,4 0-1 0,-6 0 29 0,3 0 8 16,-2 1-26-16,-1-1-11 0,-4-8 9 15,9 21 4-15,-7-10 24 0,1 0-21 0,1 2 17 0,-4 0-14 0,0 4 2 0,0 2-18 16,0 2 11-16,2 0-8 0,-2 4 10 16,1 1 5-16,-1 0-18 0,2 1 3 15,0-1 7-15,2 2 8 0,0-1 8 0,-1-2 0 16,2 0 2-16,-1 0-30 0,-2-1 7 16,2-2 16-16,-1-2 17 0,-1 4-30 15,2-2 15-15,-4-1-30 0,0-1 30 0,0 7-15 0,0 1 5 16,-2-2-33-16,-4 9 51 0,-1-3-54 15,0 3 51-15,0 0-2 0,-1-1-18 0,-4 12 5 16,3-7 5-16,-2 5 3 16,2-8-36-16,0-5 28 15,4-5 5-15,1 0-28 0,-1-4 5 0,2-4-36 0,0-1-48 16,-1-3-37-16,1-3-83 0,2-5-44 0,1-6-118 16,0 0-197-16,0 0-472 0,0 0 137 15,-14-25 77-15,18 7 78 0,6-10 60 16,9-10 82-16,-3-5 50 0,4-5 68 0</inkml:trace>
  <inkml:trace contextRef="#ctx0" brushRef="#br0" timeOffset="9664.39">11624 13526 419 0,'0'0'131'0,"-3"-8"-26"0,3 8-16 0,0 0-40 0,0 0-23 16,0 0 35-16,-10-8-66 0,10 8 54 0,0 0-47 16,0 0 39-16,-8-6-31 0,8 6 16 0,-5-6-44 15,5 6 41-15,0 0 10 0,-6-9 34 16,6 9-6-16,-5-9 8 0,5 9 21 16,-2-8 7-16,2 8 1 0,0 0 12 0,-6-12 28 15,6 12 18-15,0 0 15 0,-3-7 9 16,3 7 6-16,0 0-6 0,0 0-9 0,0 0 3 15,0 0 18-15,0 0-13 0,0 0 26 16,0 0-10-16,0 0 20 16,0 0-21-16,0 0 8 0,21 23 26 15,-14-16-51-15,-7-7 48 0,13 11-35 0,-6-5 14 16,4-2-19-16,-4 1-34 0,-7-5 2 0,21 7 14 16,-9-5-19-16,2-1-38 0,0-1 13 0,4 0 13 15,1-3-16-15,2 1-7 0,6-2-8 16,2 2-16-16,0-1 1 0,9-2-29 15,0 3-5-15,3 0 14 0,4-1-14 0,20 1-7 0,-2 4 35 16,4-1-35-16,2 3-26 0,2-1 30 16,0 1-4-16,1 3-3 0,-2-1-36 0,-1 0 26 15,-1 2-20-15,-5-1-32 0,-1 1 49 16,-5-2-4-16,-1 1-37 16,-13-1 23-16,-6-1-33 0,-4-2 16 0,-5-1-8 15,1 1 12-15,-6 0-27 0,0-2 35 16,-3 0 15-16,-5 0-4 0,2 1-16 15,-4-2 5-15,0 1-2 0,-13-1-34 0,20 2-27 16,-20-2 17-16,17 0-26 0,-17 0 47 0,13 1-16 16,-13-1 16-16,0 0-34 0,13-1 24 15,-13 1-4-15,0 0 4 0,0 0 4 0,0 0 14 16,14-2 12-16,-14 2-8 0,0 0-17 16,0 0 25-16,0 0-10 0,0 0 2 0,0 0-4 15,0 0 12-15,0 0-3 0,0 0-32 16,0 0 22-16,11-4-8 0,-11 4 19 15,0 0-13-15,0 0-3 0,0 0 8 0,0 0 5 0,0 0-8 0,0 0 16 0,0 0 48 16,6-9-56-16,-6 9-28 0,0 0 5 16,0-13 31-16,0 13 2 0,5-12-15 0,-5 12-5 15,0-12 4-15,0 12-9 0,3-15 25 16,-3 15-7-16,2-15 38 0,0 7-51 0,-2 8-3 16,4-17 18-16,-2 9-23 0,1-2 44 0,-3 10-39 15,4-15 28-15,2 5-5 0,-2 2-28 16,-4 8 11-16,8-14 12 0,-5 8 5 15,-3 6-15-15,8-11-8 0,-8 11 3 0,7-5-8 16,-7 5 23-16,0 0-7 16,0 0-6-16,7 23 13 0,-7-3-5 15,0 7 21-15,0 8-19 0,-2 5 6 0,2 1-6 0,-2 0 9 16,2-1-19-16,0 0-2 0,2-2-6 16,0-4 11-16,0-5 38 0,1-3-38 0,1-3 54 15,0-7-11-15,1-6-30 0,6-7 13 16,-11-3-21-16,0 0 20 0,34-24 8 0,-17 2-33 15,4-14 18-15,0-5 5 0,-2 0-18 0,0-3 15 16,-2 0 6-16,1 2 2 0,-1 2-39 16,-2 6 39-16,-4 8-10 0,0 4-10 0,-2 3-1 15,2 2 14-15,-1 5-14 0,0 4-12 16,1 5 7-16,-11 3 14 16,23 12 7-16,-9 6-13 0,-1 9 5 0,8 18-15 15,-4 1-26-15,0 2 41 0,-4 2 18 0,1-3 11 16,-1-1-60-16,-5-10 14 0,2-8 7 15,-6-2-3-15,3-5 16 0,-1-5 5 0,-2 0-10 16,0-5-24-16,-2-4 3 0,-2-7 31 16,0 0-56-16,9 6 40 0,-9-6-12 0,0 0 23 15,0 0-21-15,0 0-17 0,0 0 38 16,2-31-19-16,-2 31 45 0,0 0-21 16,-2-14-34-16,2 14 6 0,0 0 5 0,0 0 10 15,0-11-10-15,0 11 10 0,0 0-18 0,0 0-12 16,0 0 9-16,0 0-9 0,0 0 2 15,0 0-31-15,0 0-33 0,0 0-59 0,0 0-31 0,0 0-27 0,0 0-19 0,0 0-53 16,0 0-78-16,0 0-94 0,-23 3-156 16,17-6-327-16,-1-3 58 0,7 6 100 15,-12-8 105-15,6 3 71 0,6 5 149 16,-9-9-61-16</inkml:trace>
  <inkml:trace contextRef="#ctx0" brushRef="#br0" timeOffset="11314.22">13187 13688 808 0,'0'0'284'0,"0"0"-10"0,0 0-15 16,0 0-11-16,0 0-15 0,0 0-3 0,0 0-9 16,0 0-11-16,0 0-29 0,0 0-7 15,0 0-18-15,0 0 16 0,0 0-18 0,0 0 7 16,20 25-33-16,-20-25 15 0,0 0-10 0,5 8-15 16,-5-8-8-16,0 0 26 0,0 0-42 15,0 0 4-15,0 0-24 0,0 0 28 16,0 0-30-16,20-10 46 0,-15 0-36 0,1-2 0 0,-1-2-16 15,6-4-15-15,-4-2 26 0,2-3-26 0,4-3-10 16,1-2 8-16,1 0-6 0,5-11 14 0,1 0-27 16,1 3-1-16,3 0-17 0,0 0 18 15,4 2 20-15,6 1-45 0,-3 2 3 0,2 2 15 16,1 3-18-16,-5 6 18 0,-3 5-16 0,0 3 37 16,-4 1-34-16,-1 5 8 0,-2 2-8 15,-2 7-5-15,-2 3-3 0,0 7-6 0,-3 2-12 16,1 12 6-16,-6 0-4 0,-1 7 21 15,-5 0-20-15,-2 5 23 16,0-2-15-16,-2 3 13 0,0-3-11 16,0-2-5-16,-1-7 34 0,3 0 10 0,-4-5-29 15,2-3-17-15,2-3 13 0,-2-1 4 0,0-5 19 16,2-11 0-16,4 13-6 0,-4-13 21 16,0 0-5-16,0 0-39 0,27-19 37 0,-14 3-9 15,1-2-22-15,6-3 10 0,0-3-8 16,9-6 13-16,1-2-24 0,-1 3 24 0,0-1-23 15,-5 9-2-15,-3 4 30 0,-1 3-8 16,-3 1 23-16,-2 4-27 0,-2 1-14 0,-1 4 13 16,-2 4-7-16,-10 0 12 0,19 11-10 0,-15 1-20 15,3 4 18-15,-5 1-1 16,2 7 6-16,0-2-1 0,-2-1-12 0,-1-3 23 0,1-2-15 0,-2-2 5 0,5-1 7 16,-5-4 16-16,5 0-19 0,-5-9-14 15,11 4 10-15,-11-4-1 0,0 0 29 0,29-20-21 0,-13 4-25 16,4-4 15-16,0-3 11 0,9-12 9 15,2-1-20-15,-1 0 18 0,2 1-15 16,-2-1-16-16,0 3 24 0,-1 4-11 0,-7 7-21 16,-3 3 1-16,-3 4 5 0,-3 4 41 15,-2 2-83-15,1 4 58 0,-4 4-24 0,-8 1 2 16,13 10 1-16,-7 2 23 0,0 3-3 16,-4 4-3-16,2 1-9 15,-3 4 1-15,2-1-9 16,-3 4 25-16,1-1-33 0,1 2 26 0,-4-2 5 0,4-1-11 0,-2-3-10 15,0-2 13-15,0 1 18 0,2-3-23 16,-2-3 15-16,2 0-20 0,-2-2 7 0,2-1 14 16,-2-12-14-16,0 21-5 0,1-11 19 0,-1-10-11 15,3 14 7-15,-3-14-22 0,1 12 20 16,-1-12 3-16,3 11 7 0,-3-11 24 0,0 0-14 16,6 11 6-16,-6-11-6 0,0 0 37 15,7 4-6-15,-7-4 8 0,0 0 28 16,0 0-12-16,0 0-21 0,0 0-18 0,0 0 20 0,14 1-5 15,-14-1-5-15,0 0-33 16,0 0 16-16,0 0-9 16,0 0 1-16,0 0 10 0,-14-25 2 0,14 25-17 15,-4-9-37-15,4 9 42 0,0 0-8 0,-5-9 43 16,5 9 42-16,0 0-22 0,0 0-17 0,0 0 0 16,0 0-10-16,0 0 23 0,0 0 25 0,0 0-40 15,0 0-31-15,36 9-31 16,-36-9 0-16,11 5 0 0,-11-5 0 0,12 4 0 15,-12-4 0-15,0 0 0 0,18 2 0 0,-18-2 0 16,0 0 0-16,18-2 0 0,-18 2 0 16,11-3 0-16,-11 3 0 0,14-6 0 0,-14 6 0 15,12-7 0-15,-5 3 0 0,-7 4 0 16,20-8 0-16,-12 1 0 0,5 2 0 0,-2-1 0 0,6-1 0 0,0 1 0 0,3-1 0 16,3 0 0-16,3 0 0 0,8-2 0 0,4 0 0 15,15-2 0-15,-1 0 0 16,2 1 0-16,-13 2 0 0,-3 1 0 0,-2 2 0 15,-6 1 0-15,0 2 0 0,-3 1-21 16,-3-1-17-16,-3 1-3 0,0 2 0 0,-4-1-3 16,0 3 6-16,-3-2-16 0,2 0 0 0,-3 0 36 15,-1 2-10-15,1-1-2 0,-13-2-6 16,21 5-26-16,-12-2 11 0,-9-3 13 0,14 5 17 16,-14-5-2-16,15 7 3 15,-15-7-21-15,10 7 28 16,-5-2-15-16,-5-5-6 0,11 13 24 0,-7-3 0 0,-3 3-21 15,1 3 21-15,-1 5 5 0,-2 6-3 0,-1 8-15 16,-1 1-5-16,-6 19 8 0,3 0-3 16,0 0 33-16,-1 1-10 0,1-1 25 0,-1-1-20 15,2-2-17-15,1-1 4 0,2-8 13 0,-1-7-23 16,2-1-7-16,1-5 22 0,0-1 8 16,0-3 8-16,0-3-13 0,1-4 5 0,-1-1-15 15,1-4 12-15,3-5-30 0,-1 2 5 16,-3-11-38-16,11 9 2 0,-11-9 10 0,11 0-22 15,-11 0 14-15,0 0-17 16,23-5 0-16,-23 5-21 0,12-8-35 16,-12 8 2-16,13-7 5 0,-6 4 23 0,-7 3-33 15,12-8-5-15,-12 8 2 0,11-5-30 0,-11 5-11 16,15-4-36-16,-15 4-37 0,19 2-78 16,-19-2-53-16,18 6-8 0,-5-3-410 0,-3-1 54 15,8 4 72-15,1-2 64 0,2 0 66 0</inkml:trace>
  <inkml:trace contextRef="#ctx0" brushRef="#br0" timeOffset="11568.83">16340 14378 916 0,'0'0'287'0,"0"0"7"0,0 0-15 16,0 0 2-16,-32 12-9 0,11-11-14 0,-5 1 42 15,-6-2-67-15,-11-2 5 0,0 0-36 16,-4 1 18-16,-14-3-56 0,-3 1-13 0,2-2 0 15,10 4-28-15,3 0 0 0,-16 2 0 0,2 5-1 16,-4-3-22-16,4 2-23 16,1 4-26-16,3-2-23 0,4 3-12 0,9 0-37 15,7-3-7-15,4 1-41 0,1-2-38 32,5-1-55-32,9 0 19 0,2-2-52 0,4 1-53 0,3-2-105 0,11-2-95 15,0 0-289-15,0 0 94 16,0 0 62-16,0 0 33 0,50 1 62 0</inkml:trace>
  <inkml:trace contextRef="#ctx0" brushRef="#br0" timeOffset="11996.65">16234 14938 1167 0,'0'0'315'0,"0"0"-19"0,13-2-9 0,-13 2-16 16,0 0 1-16,0 0-6 0,0 0 3 0,-41-16-31 16,23 11-15-16,-6-1 4 0,-6-1-32 15,-1 3-13-15,-5-2 7 16,-3 2-20-16,1-1-5 0,0 0-39 0,-5 4-7 0,1-2-26 0,-1 3 23 0,0 3-40 0,0-1 29 16,1 1-68-16,0-1-33 15,0 3-39-15,4-1-15 0,-1 1-44 0,6-2-51 16,2 2-71-16,3-4-96 0,5 3-24 15,3-2-501-15,8 0 140 0,3-1 53 0,9-1 38 16,0 0 110-16,0 0-9 0</inkml:trace>
  <inkml:trace contextRef="#ctx0" brushRef="#br0" timeOffset="13099.57">15701 14948 1092 0,'6'9'356'15,"-2"0"-56"-15,1 3-16 0,-4 2-3 16,1 2-25-16,-1 5-18 0,0 0 3 0,-1 4-28 16,-2 9-9-16,-1 3-19 0,0 1-19 15,-1 14-2-15,-1-1-36 0,2-7-8 0,1 8-2 16,-1-6-11-16,4-9-12 0,-1 3 5 0,0-1-21 16,3-1-2-16,0 1-10 15,0-2 14-15,0 1-19 0,2 12-11 0,0-10-7 0,-3-5-6 16,1 0-7-16,1-1 7 0,1 2 3 15,-3-2-23-15,1-7 0 16,-1 2-18-16,1-3 2 0,1 1-9 16,-1-2 4-16,1 0 37 0,-1-2-32 0,1 0-10 15,0-1-2-15,2-2 8 0,0 2-21 0,-2-5 10 16,1-1 3-16,1-1 22 0,-3-2-45 0,1-2 36 16,0 0 4-16,-4-11-22 15,5 17-8-15,-5-9 13 0,0-8-34 0,4 14 6 16,-4-14 2-16,0 0 0 0,-6 14-10 0,6-14 20 0,-8 6 16 15,8-6-5-15,-17 3 10 16,5 1 2-16,-2-3-38 0,-6 1 34 0,1-1-6 16,-3 2 13-16,-3-2 5 0,-4 2-3 15,-1-1-4-15,-5 1-19 0,2-1 14 16,-8 1 37-16,0-1-37 0,1 1 9 0,-3-1 21 0,-1 0-7 0,-3 1-29 0,3 0 26 16,-2 0-6-16,-11 3-2 0,6-1-2 0,-10 0 23 15,5 1-39-15,7-1 33 0,3-1-12 16,4-2-16-16,-2 2 6 0,0-3 4 15,-1 0 21-15,0-1-18 0,3-1 1 0,-1-1 4 16,0-1 5-16,0-2-10 0,3 0-18 0,-1-2 42 16,0 2-29-16,3-4 15 0,1 1-10 15,-1 0 18-15,2-3 3 0,-1 0-13 0,1 1 2 16,-1 1-13-16,1 0 22 0,0 0-22 16,2 1-2-16,-4 1 26 15,1-1-24-15,-2 2 37 16,1 1-42-16,-2 1 11 0,1 1 7 0,1 0 3 0,4 1-13 15,-3 0-2-15,6 1-1 0,-5-2 8 0,2 2-2 16,-1 1-10-16,3-1-6 0,1 0 62 0,-1-1-57 16,-1 1 18-16,3 0-20 0,-3-1 49 15,2 1-75-15,-3-1 21 0,2 2 5 16,1-1 10-16,-3-1-10 0,1 1-3 0,0-1 13 16,0 2-10-16,-1 0 26 0,1 0-27 15,1 0 9-15,-3 2-6 0,5-1-12 0,-3 1 23 0,1-2-13 16,-1 0-16-16,3 0 29 15,1 0-13-15,-5 0 10 0,5 0 26 16,-2 1-21-16,6-1-13 0,-2 0-7 16,-3 0 2-16,3 0 3 0,2-1 15 0,-3-1-4 15,3 2-12-15,-1-3 6 0,0 3 0 0,0-2-12 16,3 1 32-16,-1 1-22 0,1-2-6 16,0 0 41-16,3 1-28 0,0 0-25 0,-2 1 33 15,6 0-24-15,-4 1 11 0,3-2-10 0,-2 2 20 16,-1-1-20-16,4 1 0 15,-6 1 7-15,3-2 39 0,-2 2-26 0,0-2-22 16,0 1 7-16,1-2 5 0,2 1-6 0,-4 1-4 16,2-1-13-16,1 2 41 15,3-2-26-15,-1 0 47 0,0 0-65 0,0 2 36 16,2-2-4-16,1 1 4 0,-1 1-10 0,1-1-8 0,0 0 23 0,14-1-20 0,-24 1 3 16,10-1-3-16,14 0 0 0,-21 1-11 15,10 1 26-15,11-2-10 0,-23 1 0 0,10-1 3 16,13 0-26-16,-24-1 20 0,10 2 8 15,1-2 3-15,-1 1-3 0,1-2 0 0,-1 1-10 16,14 1-2 0,-21-2 4-16,11 2 24 0,10 0 17 15,-17-1 13-15,17 1 5 0,-12-3-33 0,12 3 26 16,-9-2-21-16,9 2 16 0,0 0-6 0,-13 0 16 16,13 0-21-16,0 0-58 0,0 0-24 15,-11-3-30-15,11 3-57 0,0 0-112 16,0 0-213-16,-3-11-397 0,3 11 27 0,0 0 132 0,25-20 46 15,-5 10 57-15,10-3 48 0,18-3 69 16</inkml:trace>
  <inkml:trace contextRef="#ctx0" brushRef="#br0" timeOffset="14282.3">12511 13177 1046 0,'0'0'313'0,"0"0"-14"0,0 0-33 16,0 0 19-16,0 0-35 0,0 0-9 15,0 0-18-15,0 0-3 0,0 0-5 0,0 0-33 16,0 0 22-16,0 0-27 0,0 0-21 0,0 0 5 16,-11-3-17-16,11 3-4 0,0 0-9 15,0 0 30-15,0 0-15 0,0 0 13 0,0 0 7 16,0 0-20-16,2 17-36 0,-2-17 18 16,7 17-18-16,-1-7 5 15,4 4-28-15,-1 0 26 16,3 2-8-16,7 0-20 0,0 4-6 0,2-2-7 0,4 1-8 15,-2 0-3-15,2 0 8 0,-2-4-13 0,4 1-25 16,-6-4 25-16,0 1-9 0,-4-3-17 0,-1-1 3 16,-5-2-15-16,3 0 23 0,-5 0-23 15,-1-2 10-15,-8-5 1 0,9 9-27 16,-9-9 11-16,0 0-21 0,-2 14 13 0,2-14-2 0,-21 12-16 16,4-3 39-16,-4 2-1 15,-2 3-9-15,-5 2-24 0,1 1 13 0,0 3 8 16,-2-3 7-16,-5 8-27 0,5-5-27 0,4 0-17 15,0-1-8-15,2-3-30 16,0 3-26-16,2-1-18 0,4-2-70 16,1 0-12-16,1-2-51 0,3-3-62 0,1-2-107 0,0 9-74 15,3-10-359-15,4-2 77 0,4-6 131 16,0 0 35-16,0 0 70 0,0 0 20 0,0 0 56 16</inkml:trace>
  <inkml:trace contextRef="#ctx0" brushRef="#br0" timeOffset="18979.19">12844 12510 529 0,'0'0'228'0,"0"0"-18"0,6-10-13 15,-6 10-18-15,0 0-20 0,4-10-8 16,-4 10 3-16,0 0-26 0,3-10 10 16,-3 10 3-16,0 0-44 0,5-11 13 0,-5 11-28 15,0 0 18-15,0 0-21 0,0 0 13 16,-5-14-33-16,5 14-3 0,0 0-2 0,-9-8 5 15,9 8-5-15,-13-4 15 0,13 4-8 0,-14-4 19 16,5 3-27-16,9 1-1 16,-20-1-6-16,8 1 5 0,12 0-8 0,-25 3 11 0,13 1-10 15,0-1 12-15,1 0-15 0,0 1 0 0,-1 0 8 16,1 0 4-16,0 5-7 16,-1-2 8-16,2 2-3 0,1 1 16 0,-1 1-24 15,1 0 6-15,3 0-3 0,-4 2 8 0,6 1-23 16,-4-2-1-16,3-1-4 0,1 0 12 15,1 1 11-15,1-3-6 0,-3 2-7 0,5 0 8 16,0-11-21-16,-4 20 18 0,4-12-13 0,0-8 3 16,0 17-21-16,0-17 15 15,4 17 14-15,-4-9-34 0,0-8 8 0,7 15 28 0,-2-9-26 16,-5-6 11-16,9 14-8 0,-1-7 2 16,0-3 3-16,-8-4-2 0,19 10 2 0,-9-5 15 15,3 1-20-15,-2-2 15 0,1 0-20 0,1 1 20 16,1-1-17-16,-1 1 2 0,0-2-8 15,-1 1 33-15,1-3-27 0,-1 2 2 16,-12-3-11-16,27 1 21 0,-16-2-28 0,-11 1 11 16,27-3 1-16,-17 0-4 0,7-4-3 15,-4 1-2-15,0-1-1 0,1-4 14 0,-1 2-14 16,-1-2 9-16,1-1-22 0,-1 0 16 0,-3-2 6 16,1 1-1-16,-3-3-5 0,2 1 0 15,-4 0-7-15,1-1 2 0,-4-1 2 0,1 3-4 16,-5-1-1-16,1 2 3 0,-1 0 8 0,-4 1-6 15,2 2-12-15,-6 0 2 0,3 3-2 16,-6 0 28-16,-1 1-13 0,1 3 10 0,-5-1-22 16,0 1 12-16,-2 1-8 0,1 1 21 15,2 0-25-15,-1 1 4 0,0 0-7 16,0 0 5-16,0 1 20 0,2 0-41 0,-2 1 6 16,3 2-24-16,-2-1-32 0,4-1-11 15,2-1-82-15,-3 1-69 0,14-2-98 0,-17 2-55 16,17-2-426-16,-12-2 103 0,12 2 38 0,0 0 100 15,0 0 41-15,0 0 118 0</inkml:trace>
  <inkml:trace contextRef="#ctx0" brushRef="#br0" timeOffset="20119.56">11750 13501 665 0,'0'0'228'0,"0"0"-11"0,0 0-14 16,0 0-1-16,0 0-13 0,0 0-20 0,0 0-2 16,0 0-1-16,0 0 16 0,0 0-16 15,0 0 23-15,0 0-25 0,0 0-2 0,0 0-6 16,0 0 2-16,0 0 9 0,0 0-26 0,0 0-11 15,-11 31 34-15,11-31-28 0,-1 12 9 16,1-12-9-16,-2 16-13 0,2-7-3 0,0-9 6 16,0 19-21-16,2-9 25 0,-2-10 8 15,1 21-58-15,0-10-1 0,0 0 1 16,2-1-9-16,0 3 3 0,0-3-7 0,-1 1 5 16,-2-11-21-16,3 24-28 0,-1-12 13 15,-1-3-26-15,2 2 26 0,-3-11-39 0,0 23-30 16,-3-12-16-16,3-1-45 0,-3 1-34 0,3-11-59 15,-5 14-85-15,2-8-83 0,3-6-321 16,-7 9-169-16,7-9 105 0,0 0 72 0,0 0 64 16,0 0 23-16,0 0 105 0</inkml:trace>
  <inkml:trace contextRef="#ctx0" brushRef="#br0" timeOffset="21572.67">11922 16172 286 0,'0'0'131'0,"0"0"-24"0,0 0-4 0,0 0 19 16,0 0 14-16,0 0-8 0,0 0 15 16,0 0-38-16,0 0 23 0,0 0-30 15,0 0 25-15,0 0-11 0,0 0-32 0,0 0 4 16,0 0 3-16,0 0-5 0,0 0-5 16,0 0-18-16,0 0 5 0,0 0-16 0,0 0-7 15,0 0 15-15,0 0 8 0,0 0-15 0,0 0 7 16,0 0-4-16,25 25 12 0,-25-25-6 15,0 0 14-15,0 0-18 0,0 0-5 0,5 9 4 16,-5-9-2-16,0 0-7 0,0 0 5 16,10 6-6-16,-10-6-10 0,0 0-2 15,12 5 31-15,-12-5-29 0,0 0 21 0,0 0-26 16,13 3 13-16,-13-3-8 0,0 0 3 0,0 0-21 16,0 0 11-16,14 2-13 0,-14-2 25 15,0 0-20-15,0 0-5 0,0 0 5 0,0 0 0 16,0 0-21-16,0 0 18 0,0 0-2 15,0 0-13-15,0 0 3 0,0 0 9 0,0 0-27 16,0 0 25-16,0 0-20 0,0 0 10 0,0 0-5 16,0 0 5-16,0 0 5 0,0 0-15 15,0 0-34-15,0 0 11 0,-27 9-28 16,27-9-26-16,0 0-72 0,0 0-77 0,0 0-53 0,0 0-15 16,0 0-306-16,0 0 4 15,0 0 107-15,29-22-3 0</inkml:trace>
  <inkml:trace contextRef="#ctx0" brushRef="#br0" timeOffset="35131.63">5379 10365 908 0,'4'-7'387'16,"1"-1"-24"-16,0 0-28 0,-2-1 6 0,-3 9-36 0,7-16-1 0,-3 7-56 0,-4 9-20 15,3-14 23-15,-3 14-59 0,4-11-15 16,-4 11 15-16,0 0-16 0,0 0 73 0,0 0-65 15,0 0-13-15,0 0 16 0,0 0-28 0,-28 25 2 16,20-7-10-16,-5 4-20 0,2 4-8 16,-2 1-13-16,3 3-8 0,-1 0-10 0,0 1 26 15,1-1-21-15,3-5-23 0,2 1 19 16,2-2-11-16,2-4 5 0,1-1-11 16,3-2 6-16,1-2-2 0,3-2-29 0,3-2 18 0,4-5-43 15,1-3-55 1,1-3-14-16,4-3-24 15,6-3-45-15,-1-3-34 0,2-5-46 0,1-1-51 0,-1-4-134 0,7-6-165 16,-7 3-449-16,-7 2 131 0,-1 0 97 16,0 0 77-16,-5 2 105 0,0-3 39 0,-4 2 30 15,-2-1 89-15</inkml:trace>
  <inkml:trace contextRef="#ctx0" brushRef="#br0" timeOffset="35328.72">5399 10167 1453 0,'0'0'579'16,"-6"-7"-31"-16,6 7-42 0,0 0-37 16,0 0-31-16,0 0-52 0,17-16-51 0,-17 16-17 15,13-10-37-15,-3 4-22 0,1-2-52 0,1-1-74 16,0 1-64-16,1-1-69 0,-2-1-64 0,3 0-87 16,-2 0-181-16,3 2-175 15,-3-2-417-15,-2 0 115 0,2 3 87 16,2 0 46-16,-1 2 106 0,-3 1 55 0,1 2 6 15</inkml:trace>
  <inkml:trace contextRef="#ctx0" brushRef="#br0" timeOffset="35780.3">6089 10008 1021 0,'0'0'356'0,"10"-4"-72"0,-10 4-8 16,0 0-48-16,0 0-3 0,0 0-35 0,0 0-14 16,0 0-14-16,0 0 4 15,0 0-18-15,-21 22 1 16,13-14-11-16,1 0 5 0,-1 1 47 0,-3 3-49 0,1 1-11 0,0 5 11 15,-1 1-16-15,-1 1 14 0,0 5-29 16,-1 1-11-16,1 3 4 0,1 0-16 16,1 1 13-16,2-1-21 0,-3 1-17 0,3-3-1 15,1-1-10-15,2-2 23 0,0-1-22 0,0-1-6 16,1-3-5-16,2-1-11 0,-1 0 21 16,3-2-27-16,0-2-7 0,0-1-1 0,2 0-6 15,1-2 23-15,1 0-20 0,1-1-10 16,2-2 22-16,-1-1-9 0,3 1 4 0,2-3-25 15,-1 0-8-15,0-1 18 0,-10-4-53 16,21 3-27-16,-11-1-55 16,-10-2-26-16,20-3-72 0,-20 3-161 0,25-6-64 15,-16 2-353-15,2-2 12 0,3 0 80 0,-1-3 79 16,4 2 98-16,0-4 9 0</inkml:trace>
  <inkml:trace contextRef="#ctx0" brushRef="#br0" timeOffset="36431.48">6321 10313 1128 0,'0'0'361'0,"0"0"-36"15,11-6-33-15,-11 6 13 0,0 0-31 0,5-7-44 16,-5 7-12-16,0 0-11 0,6-6-7 15,-6 6-26-15,0 0-21 0,0 0-4 0,0 0-11 16,0 0 13-16,0 0-36 0,0 0-13 16,0 0 37-16,-37 14-39 0,25-5 7 15,3 0-20-15,-1 3 38 0,1 0-43 0,0 1-2 16,2-1-3-16,1 2 10 0,0 1 0 16,3-4 7-16,1 2-27 15,2-2 25-15,0-11-10 0,5 19 0 16,1-12-23-16,-6-7 0 0,15 9 12 0,-6-5-25 0,-9-4 18 15,19 0-30-15,-19 0 22 0,24-4-38 16,-13 0 25-16,2 2-17 0,-3-2-13 0,0 1 56 0,-1-1-56 16,-9 4-18-16,13-6 7 15,-13 6 19-15,12-4 9 0,-12 4-53 0,5-8-7 16,-5 8 32-16,0 0-15 0,0 0 21 0,0 0-31 16,0 0 64-16,0 0-67 0,0 0-4 15,0 0 4-15,0 0 13 0,0 0 5 0,-11-16-4 16,11 16 4-16,0 0-5 0,0 0 26 0,0 0-5 15,0 0-13 1,0 0-16-16,0 0 29 0,0 0-11 0,0 0 16 16,0 0-28-16,-7-6 17 0,7 6-7 0,0 0 20 15,0 0 24-15,0 0-42 0,0 0-7 16,0 0 15-16,0 0 5 0,0 0 6 0,0 0-16 16,0 0-18-16,0 0 18 0,0 0-3 0,-2-12 14 15,2 12-37-15,0 0 11 0,0 0-21 16,3-17 15-16,-3 17 3 0,0 0-25 0,0-16 20 15,0 16-18-15,-3-12-21 0,3 12 34 16,-5-9-8-16,5 9 21 0,-14-5-44 16,4 1 26-16,0 2-11 0,10 2 6 0,-23-1 19 0,10 4-41 15,-1 1-40-15,0 0-18 16,2 1-56-16,-1 0-85 0,2 8-127 0,2-8-520 0,2 0 76 0,7-5 98 0,0 0 75 16,0 0 50-16,0 0 46 0</inkml:trace>
  <inkml:trace contextRef="#ctx0" brushRef="#br0" timeOffset="36752.19">6659 9994 1100 0,'0'0'440'0,"11"34"-27"0,-11-34-42 0,2 11-23 16,1-2-10-16,0 1-54 0,-3-10-8 16,4 20-25-16,-1-9-26 0,0 3-22 15,-1 2-37-15,0 0 18 0,1 2-48 0,-1 1 2 16,0 1-48-16,0-1-52 0,1 4-38 15,-2-3-115-15,0-2-123 0,2 0-103 16,0-3-506-16,-1-2 79 0,3-3 46 16,0-2 93-16,-5-8 45 0,12 10 47 15</inkml:trace>
  <inkml:trace contextRef="#ctx0" brushRef="#br0" timeOffset="36915.91">6798 10242 1223 0,'0'0'435'0,"0"0"-36"16,5-9-15-16,-5 9-23 0,0 0-61 0,0 0 20 15,0 0-49-15,0 0-20 0,0 0-21 16,0 0-38-16,-34 9 3 0,34-9-11 0,-24 5-53 16,9-4-39-16,1 0-51 15,-1-1-34-15,-1-2-106 0,-2-3-145 0,10-3-165 0,-10-2-441 0,4 1 113 16,7-2 25-16,2-3 75 0,3 2 125 0,4-6-13 16</inkml:trace>
  <inkml:trace contextRef="#ctx0" brushRef="#br0" timeOffset="37199.72">6818 9810 1292 0,'14'9'494'0,"-2"1"-13"0,2 1-51 0,-4 0 11 0,1 2-57 15,4 2-16-15,1 1-15 0,5 4-50 16,0 4-27-16,8 7-20 0,-3 0-23 0,3 2-8 15,1 0-23-15,-2 0-2 0,0 1-36 0,0 0-31 16,-4 1 0-16,0 0-18 0,-8-3-5 16,-2-4-2-16,-3-1-21 0,-3 2 5 0,0-4-54 15,-5 1-38-15,-2-2-20 0,-1 1-13 16,-4-3-34-16,-3 1-48 0,-3 0-36 0,0-4-36 16,-5-2-69-16,-1-1-87 0,-5 1-120 0,0-7-479 15,-1 0 64-15,1 1 125 16,-4-3 36-16,1 1 67 0,-1 0 62 0,0 0 65 0</inkml:trace>
  <inkml:trace contextRef="#ctx0" brushRef="#br0" timeOffset="37693.35">4873 11064 737 0,'0'0'312'0,"-18"4"3"16,10-2-8-16,8-2-23 0,-13 4 10 15,13-4-20-15,-13 4 23 0,13-4-5 16,-10 5-18-16,10-5-13 0,-7 6-2 0,7-6 14 15,-4 8 22-15,4-8-16 0,0 0-31 16,0 0 29-16,7 18-16 0,0-11-5 0,-7-7 12 16,22 9 17-16,-3-2-35 0,-1-3-4 0,11 0-5 15,3-2-13 1,12-1-29-16,19-2-9 0,8-4-32 0,24-4-25 16,7-1-28-16,6-4-12 0,8 1-93 0,4 0 0 15,2-2 0-15,7 0 0 0,29-3 0 16,-31 6 0-16,-2 2 0 0,-2 1 0 0,-6 5 0 15,-8 3 0-15,-6 2 0 0,-22 2 0 0,-2 1 0 16,-7 2 0-16,-7-2 0 0,-6 3 0 16,-12-3 0-16,-11 2-88 0,-6-2-116 0,-3-1-42 15,-10 2-51-15,-2-1-49 0,-6 2-50 16,-9-6-129-16,1 12-484 0,-1-12 98 0,0 0 79 16,-18 20 123-16,5-12 34 0,2 0 76 0,-6 1 33 15,1-1 72-15</inkml:trace>
  <inkml:trace contextRef="#ctx0" brushRef="#br0" timeOffset="38342.41">5683 10646 890 0,'0'0'366'0,"0"0"5"15,9-5-28-15,-9 5-20 0,0 0-47 0,8-5-14 16,-8 5-14-16,0 0-38 0,0 0-21 16,0 0-20-16,0 0-20 0,0 0-1 0,0 0-20 15,0 0-5-15,0 0-28 16,0 0-11-16,0 0-2 0,0 0 5 0,-34 19 0 15,26-13-3-15,-1 2-9 0,2 1 4 0,0 1 3 16,1 0 15-16,1 0-33 0,-1 1 46 16,5 0-30-16,-1 2 50 0,2-13-56 15,7 25-12-15,0-12-8 0,3-1-16 0,7 0 11 16,0-3-29-16,4 1 24 0,-1-5-83 16,0 0-27-16,4-3-27 0,0 0-63 0,0-2-100 15,-1-3-125-15,4 1-93 0,-6-2-332 0,-3 1 33 16,2 0 102-16,1 0 57 0,-4 1 89 15,-1-1 47-15</inkml:trace>
  <inkml:trace contextRef="#ctx0" brushRef="#br0" timeOffset="40126.2">6099 11530 901 0,'0'0'396'0,"11"-2"-19"0,-11 2-24 0,0 0-28 15,11-3-61-15,-11 3-3 0,0 0-31 16,0 0 34-16,0 0-47 0,0 0-20 0,0 0-10 16,0 0-18-16,0 0-15 0,0 0-11 0,0 0-5 15,-51 9-10-15,32-4-5 0,-3 4-10 16,-2-2 2-16,0 3-23 0,1 0-25 0,-2 0-9 15,3 2 29-15,-2-1 21 0,0 4 10 16,5-4-52-16,1 3 3 0,4-1 49 0,3 0-51 16,2-1-3-16,5 0 5 15,1-1-4-15,4-1-5 0,-1-10-6 16,13 22 18-16,-2-16-47 0,4 2 26 0,3-3-12 16,2-1-37-16,2-3-4 0,2 1 2 0,2 0 0 15,-1-4-13-15,1 2-33 0,-2-3-10 16,-2-1-34-16,1 1-28 0,-3 0-53 0,-1-2-57 15,1 2-115-15,-4-2-143 0,1-2-367 0,-3 1 21 16,3-1 111-16,-2 0 35 0,5-4 84 16,2 2 82-16,2-1 32 0</inkml:trace>
  <inkml:trace contextRef="#ctx0" brushRef="#br0" timeOffset="40594.83">7736 10980 1044 0,'0'0'512'0,"0"0"-92"16,0 0-13-16,0 0-34 0,0 0-27 0,0 0-29 16,0 0-12-1,0 0-54-15,38-2-3 0,-38 2-48 0,25-3 17 16,-9 1-38-16,-2 1-25 0,6-3-29 16,1 0-40-16,3 0-34 0,1-1-56 0,1 0-46 15,-1-1-57-15,-1 0-81 0,-5-1-154 16,7 1-103-16,-10 1-334 0,-3 0 12 0,-2 0 90 15,0 2 76-15,-2 0 31 0,-9 3 52 0</inkml:trace>
  <inkml:trace contextRef="#ctx0" brushRef="#br0" timeOffset="40848.97">7805 11064 1343 0,'-1'10'525'0,"1"-10"-18"16,0 0-41-16,2 14-54 0,-2-14-28 0,0 0-21 15,10 11-43-15,-10-11-10 0,10 6-44 0,-10-6-43 16,15 2-13-16,-15-2-21 0,18 1-17 16,-18-1-62-16,23 0-16 0,-8-1-31 0,0-1-13 15,2 2-17-15,6-1-22 0,-2 0-50 16,1-3 3-16,1 3-20 0,1-1 5 16,2 0-36-16,-4 1-39 0,1-1-19 0,-2 0-37 15,0-1-95-15,-2 2-127 0,-4-1-413 16,2-2 3-16,2 1 46 15,-5 0 131-15,3 0 28 16,1-3 74-16</inkml:trace>
  <inkml:trace contextRef="#ctx0" brushRef="#br0" timeOffset="42149.67">8849 10278 670 0,'7'-9'231'0,"-7"9"4"0,0 0-33 15,3-9-5-15,-3 9-20 0,0 0-18 0,0 0 2 16,-8-16-23-16,8 16 8 0,-9-8-10 0,9 8 4 16,-14-5 9-16,4 5-11 0,10 0-10 15,-24 0-5-15,9 2 8 0,-1 1 12 0,-2 4-2 16,0-1-3-16,-3 5 3 0,-1 3-13 16,-1 4 35-16,5 3-12 0,-2 4-2 0,3 2-21 15,5 4 8-15,1 1-19 0,6 0 16 16,2 4-2-16,7-4-13 0,5 1-26 15,1-1 13-15,8-5 0 0,9 6 2 16,7-7-35-16,-3-7-5 0,0-9 37 0,4-3-34 16,5-5 17-16,2-5-29 0,11-8-12 15,-1-4 11-15,0-5-11 0,-6-6-3 16,0-3-12-16,-6-1 0 0,-6-3 20 0,-5-2-53 16,-6-1 22-16,-9 6-15 0,-5 3 26 15,-5 2-18-15,-3 0 10 0,-6 0-36 0,-2-4 31 16,-6 3-39-16,-3-1-17 0,-2 5-3 0,-3 3 0 15,-3 3-49-15,2 7 3 0,-3 4-28 16,4 7 0-16,-5 2-54 0,3 6-15 0,-3 4-62 16,0 4-133-16,-2 13-76 0,7-6-377 15,8 0 23-15,6-1 105 0,3 2 69 16,3 0 95-16,6 1 31 0</inkml:trace>
  <inkml:trace contextRef="#ctx0" brushRef="#br0" timeOffset="42441.16">9481 10858 1387 0,'-22'22'455'0,"9"-17"-50"15,-5 1-8-15,-2 0-52 0,-3-2-35 16,-5 0 12-16,-1 1-43 0,-2 0-30 0,0-2-27 15,0-1-7-15,-3 1-33 0,0-1-15 0,0-2-1 16,-2 1-30-16,2-1-3 0,-2 0-31 16,1-1-17-16,-3 0-50 0,2 0 1 0,4 1-77 15,-3 0-20-15,0 1-72 0,2 0-67 0,0-1-81 16,-2 6-109-16,5-4-449 0,5-1 145 16,3 1-20-16,4 1 79 0,3 0 57 0,5-1 50 15,0 2 96-15</inkml:trace>
  <inkml:trace contextRef="#ctx0" brushRef="#br0" timeOffset="43289.42">8981 11400 934 0,'7'-6'333'0,"-7"6"-47"0,0 0-14 0,0 0-40 16,0 0 27-16,-37-9-57 0,22 8-7 15,-1 1-21-15,-5 1 0 0,0 2-5 0,1 1-44 16,-6 2-2-16,4 3 43 0,-1-1-32 0,5 2 1 0,-1 3 3 16,5 0 1-16,3 1-11 0,5 0 5 0,2 1-23 15,4-1 2-15,3 1-7 0,6 0-10 0,3 1-3 16,4-1 3-16,5-4-28 0,6 2 2 15,4-5-8-15,1 0 24 0,5-3-42 0,1-2 1 16,3-5-34-16,2-2-20 0,10-4-29 16,2-4-61-16,-5-5-76 0,-6-2-98 15,-6-5-166-15,-8 2-367 0,2-3 96 0,-4 1 66 16,-2 6 12-16,9-10 91 0,-2 0 22 16,1 0 16-16</inkml:trace>
  <inkml:trace contextRef="#ctx0" brushRef="#br0" timeOffset="43514.5">9801 10876 1151 0,'14'0'423'0,"0"-1"-39"0,1 1-49 16,2 0 5-16,3 0-53 0,-1-1-59 0,0 0-57 15,1-2-66-15,-3 1-71 16,1-2-101-16,-5 0-168 0,4-1-65 16,-5 0-383-16,-3 1 17 0,0-1 108 0,-1-2 36 15</inkml:trace>
  <inkml:trace contextRef="#ctx0" brushRef="#br0" timeOffset="43728.65">9911 10939 1400 0,'4'7'509'0,"-4"-7"-43"0,12 12-26 16,-4-6-38-16,-1-1-26 0,3 1-51 0,0-2 6 15,2 0-73-15,1-2 1 0,1 1-34 0,-14-3-51 16,28 0 20-16,-12 0-19 0,0-2-14 0,2 0-54 0,-2-1-43 16,2 1-18-16,0-1-41 0,-3 0-53 0,0-1-39 0,-1 0-51 15,0 0-144-15,-1 1-104 16,5 0-96-16,-8-3-421 0,1 1 125 0,4 0 63 15,2 0 63-15,-5-1 50 0,4 0 77 0</inkml:trace>
  <inkml:trace contextRef="#ctx0" brushRef="#br0" timeOffset="44332.41">11070 10557 867 0,'-16'1'348'0,"-5"1"-2"0,-7 2-34 16,0 2 3-16,-6 4-3 0,-10 8-25 15,3 2-21-15,0 5-2 0,6 5-21 16,5 4 57-16,2 5-47 0,5 1-46 0,6 4-5 15,6 4-20-15,2-1 10 0,7-5 8 0,2-6-16 16,2 0 6-16,7-1-9 0,-1-2-9 16,5-4-11-16,4-1 18 0,4-8-33 0,6-1-3 15,4-7-9-15,3-4-17 0,1-7-9 16,8-6-31-16,10-9 10 0,0-6-21 0,-1-7 3 0,3-11-20 0,-4-4 2 16,-6-5-7-16,-5-4 9 0,-13 5-7 0,-3-4 3 15,-5-1-10-15,-9-3-37 0,-5 0 13 16,-7 1 3-16,-6 1-20 0,-9 4-6 15,-6 2-23-15,-2 8 3 0,-7 5-23 0,-1 8 41 16,-1 12-54-16,3 7 2 0,4 8 11 0,-7 7 8 16,-7 8 9-16,0 7-35 0,4 6-2 15,2 3-45-15,4 4-45 0,4-1 18 16,3 3-131-16,0-2-164 0,7-5-570 0,7-8 91 16,3-2 88-16,4-6 99 0,3-2 98 15,3-1 13-15,1-4 61 16,-4-9 97-16</inkml:trace>
  <inkml:trace contextRef="#ctx0" brushRef="#br0" timeOffset="45226.59">11895 10664 1156 0,'0'0'418'0,"0"0"-32"0,0 0-63 0,0 0-31 16,0 0-24-16,0 0 19 0,0 0-54 16,0 0 13-16,0 0 28 0,6 29-59 0,-7-17-3 15,1 3 13-15,0 4-10 0,1 5 8 16,5 2-39-16,-4 0 16 0,3 1 0 16,3 5-16-16,-1-2-2 0,3 1 33 0,2-1-21 15,-2-2 34-15,2-2-13 0,-2-4-18 0,1-3 10 16,1-1 16-16,-2-4-13 0,2-5-3 15,1-2-51-15,-3-1-7 0,4-6-82 0,-14 0-67 16,30-10 0-16,-12-2 0 0,2-6 0 16,2-3 0-16,7-10 0 0,-1-3 0 0,-1 0 0 15,2-1 0-15,0-1 0 0,1 1 0 0,1 1 0 0,0 3 0 16,1 1 0-16,-1 2 0 0,-4 6 0 0,-2 3-11 16,-2 2-270-16,-4 3-21 0,0 0-95 0,-6 5-210 15,3 1-478-15,-5 0 117 0,1 2 106 16,1 1 94-16,1 2 131 0,-1 0-9 15,2 0 65-15,-1 1 39 0,3-4 66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5-02T22:17:10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 4168 1489 0,'10'-7'461'0,"-10"7"-13"16,7-9-59-16,-7 9-2 16,4-12-55-16,-4 12-17 0,-3-14-56 0,3 14-34 15,-15-14-2-15,5 5-8 0,-6 5-21 16,-1-2-27-16,-4 3-4 0,1 1-14 0,-2 4 30 16,-1-1-79-16,-4 4-5 0,-2 2-3 0,-2 4-33 15,1 2 29-15,-1 2-2 0,7 4-12 16,1 1-5-16,3 2 21 0,5 2-29 0,2 2 6 15,5-3-29-15,5 0 3 16,4-5 13-16,3 0-16 0,8-1 21 0,-1-8-21 16,6-2 13-16,4-4-15 0,2-5 26 15,5-5-11-15,15-10-8 0,2-6-4 0,0-7-8 16,7-10 4-16,-2-5-12 0,-5-2 6 0,-3-3 6 16,-11 6 17-16,1-1-11 0,-7 0-41 0,-1 1 5 0,-5 3 0 15,-3 7-10-15,-6 6 28 0,-1 4-13 0,-4 1 5 16,-2 5-33-16,-3 5-7 0,-1 3 32 15,1 10-24-15,-12-7 22 0,12 7-26 0,0 0 8 16,-38 27 6-16,21-3-1 0,-10 16 46 0,1 3-17 16,3 6 43-16,1 2-46 0,4 2 7 15,3 0-37-15,5-1 4 0,4-11-2 0,5-6-11 16,2-8 14-16,5-4-22 0,3-3-6 16,5-4-63-16,0-8-4 0,6-2-67 0,1-6-28 15,4-7-131-15,9-3-196 16,-3-4-495-16,17-11 90 0,-3 3 133 15,1-3 43-15,-2 1 144 0,-1 1-3 0,0 0 44 16,-4 1 74-16</inkml:trace>
  <inkml:trace contextRef="#ctx0" brushRef="#br0" timeOffset="775.43">2626 3696 1476 0,'12'-10'448'15,"0"2"-43"-15,-2 1-31 0,2 2-26 0,0 0 0 16,0 0-56-16,3-1-36 0,-1 2-26 0,3 0-2 16,-4 0 12-16,-1 1-45 15,0 2 20-15,-1-2-56 0,-11 3-37 0,0 0 14 16,15 7-54-16,-15-7 8 0,-3 15-6 15,3-15-3-15,-12 22-11 0,-1-10-14 0,-1 3 21 16,-2-1-31-16,1 0 13 0,-2 1-20 16,4-1 9-16,-1-2-27 0,3-1-3 0,-1 2 10 0,1-3 5 0,3-1 21 0,2-1 10 15,0 0-13-15,-1 0 16 0,7-8-16 0,-3 13 5 16,3-13-2-16,5 13 2 16,-5-13-35-16,15 13-16 0,-5-6-13 0,4 0-25 15,2-2-24-15,1 1-22 0,3-2-21 16,-1 2-15-16,5-1-72 0,-4 0-76 0,1-1-47 15,2 0-118-15,-3 0-50 0,1-3-367 0,1-1 26 16,1 0 135-16,-2-1 39 0,1-2 18 16,1-3 56-16,-1-2 77 0</inkml:trace>
  <inkml:trace contextRef="#ctx0" brushRef="#br0" timeOffset="1076.97">3061 3885 1697 0,'-4'31'542'0,"3"-1"-40"0,-1-1-59 0,2-2 5 16,2 3-31-16,0-1-8 0,1 3-27 0,1-4-21 15,0 0-16-15,1-3-9 0,-1-3-27 0,-1-4-4 16,0-1-34-16,0-6-35 0,1-1 15 16,1-2-67-1,-5-8-7-15,15 3-49 0,-15-3 10 16,21-11-13-16,-8 0-35 0,8-8 5 0,-4-3-95 15,11-14 0-15,-4-1 0 0,3-3 0 0,0-1 0 16,-2 1 0-16,1-2 0 0,-2 4 0 16,0 2 0-16,-5 7 0 0,-4 6-3 15,-4 4-176-15,2 2-39 0,-3 3-40 0,-2 3-85 0,2 1-149 16,-2 5-603-16,-8 5 107 16,16 0 79-16,-16 0 100 0,14 7 90 0,-5-1 61 15,-1 1 54-15,-1-1 87 0</inkml:trace>
  <inkml:trace contextRef="#ctx0" brushRef="#br0" timeOffset="1648.45">3631 4169 1028 0,'0'0'410'0,"0"0"-67"0,0 0-20 0,0 0-3 16,0 0-13-16,0 0-33 0,-40-1-16 15,19 10-17-15,-3 1-11 0,-1 5-10 0,0 0 3 16,1 4-6-16,3 1 16 16,6-2-35-16,-2 3-4 0,5 0-7 15,1-1-36-15,4 1 15 0,3-3 11 0,2-2-41 0,2-1-16 16,5 0-5-16,2-1-36 15,4-2-48-15,0-2-31 0,4-3-48 0,3-2-56 0,1-2-70 0,0-3-66 0,2-3-187 16,0 0-267-16,-2-1-150 0,-1 1 65 16,-4 0 111-16,-1 2 54 0,-13 1 105 0,11-5 4 15,-11 5 127-15</inkml:trace>
  <inkml:trace contextRef="#ctx0" brushRef="#br0" timeOffset="1951.55">1676 4792 1650 0,'0'0'582'0,"0"0"-22"0,45-2-25 16,-22-2-41-16,9 0 8 0,12-1-57 0,23-1-22 15,6-1-45-15,5 4-37 0,25-1-29 0,-1 3-38 16,7 4-10-16,4 2-60 15,5 6 1-15,4 1-64 0,-3 3-39 0,-3 0-7 16,-5 2-49-16,-1 1-46 0,-5 0 21 16,-6-4-67-16,-10 1-3 0,-18-5-13 0,-9-2-32 15,-7 2-75-15,-14-3-54 0,-11-4-122 0,-10 0-106 16,-6-2-81-16,-9-1-415 16,-5 0 71-16,0 0 75 0,0 0 56 15,0 0 69-15,-42 9 85 0,11-6 61 0</inkml:trace>
  <inkml:trace contextRef="#ctx0" brushRef="#br0" timeOffset="2418.11">2538 5318 934 0,'33'-8'356'0,"-6"0"20"0,-5 1-82 0,-5 0 6 0,-3 3-55 0,-5-3-22 15,-1 1-33-15,-8 6 2 0,0 0-16 16,-14-18-9-16,0 15-14 0,-12-1-4 0,-2 1-19 16,-4 3-15-16,-9 3 16 0,-17 4-6 15,0 6 6-15,0 2 7 0,0 6-15 16,6 2 15-16,3 1-30 0,3 2 17 0,6-1-5 16,6 2-30-16,9-4 38 0,8-5 0 0,3-2-23 15,8-4 0-15,3-2-18 0,5 0-14 16,-2-10 0-16,18 10 4 0,3-9-22 0,3-3-12 15,12-3 12-15,16-9-1 16,-1-2 0 0,3-2-8-16,1-1-13 0,-3 0 3 0,-5-2 5 0,1 3-28 0,-13 1 15 15,-5 2-3-15,-4 1 3 0,-1-1-10 16,-6 1 26-16,-2 1-59 0,-2 1-1 0,-3 2-2 16,-2 0-12-16,-3 5 19 0,-7 5-7 0,7-4 26 15,-7 4-5-15,0 0 9 16,0 0-14-16,0 0 20 0,-10 40-34 0,6-24-7 0,3 2 3 15,-1-1-18-15,2 0-50 0,2-4-24 16,1 0-62-16,4-1-64 0,1-4-159 0,9-2-94 16,-3-4-400-16,5-2 87 0,9-2 110 15,7-4 57-15,3-4 46 16,10-4 97-16,1-4 5 0</inkml:trace>
  <inkml:trace contextRef="#ctx0" brushRef="#br0" timeOffset="2615.85">3067 5202 1062 0,'-24'23'453'0,"3"-2"25"0,3 0-63 0,2 2-23 15,1 0-3-15,0 4-13 0,3-1-41 16,3-2-27-16,2-2-14 0,2 1-56 0,3-5-2 16,2 1-65-16,1 0-51 0,3-3-20 15,2-2-77-15,5 0-64 0,2-6-56 0,2-1-69 16,4-4-116-16,2-4-112 0,1-2-210 0,4-3-141 0,1-2 46 15,3-3 69-15,-1 0 52 0,-6 0 92 0,-2 0 35 16</inkml:trace>
  <inkml:trace contextRef="#ctx0" brushRef="#br0" timeOffset="2766.59">3219 5407 770 0,'-15'0'340'0,"1"0"6"0,-8 0-29 16,0 0-7-16,-3 0-41 0,-4-1 12 0,-2-1-53 15,0-2-5-15,2 1-39 0,-5-4-53 0,2-2-67 16,0-2-80-16,2-6-196 0,1 1-523 15,7-5 90-15,7 4 115 16,6-6-7-16,5 0 56 16</inkml:trace>
  <inkml:trace contextRef="#ctx0" brushRef="#br0" timeOffset="3496.35">2643 5352 847 0,'-9'5'356'0,"9"-5"-31"0,0 0-21 0,0 0 1 16,0 0-24-16,0 0-7 0,0 0-20 0,0 0-37 15,0 0 29-15,0 0-49 16,0 0 5-16,0 0 1 0,0 0 4 0,-7-17-18 16,7 17-7-16,3-18 0 0,-1 6-31 0,-2-1-26 15,0 2 11-15,0-3-8 16,-3 1-36-16,1-1 3 0,-1-2-34 16,-1 2 8-16,1 1 3 0,-1-3-31 0,0 4 2 15,1-1-86-15,0 2-36 0,1 1-111 16,2 10-283-16,2-20-431 0,2 11 95 0,5 0 77 15,2 2 92-15,5-2 80 0,1 1 83 0,5 0-40 16</inkml:trace>
  <inkml:trace contextRef="#ctx0" brushRef="#br0" timeOffset="4376.56">4972 4243 1098 0,'0'0'489'0,"0"0"-19"0,0 0 1 16,0 0-5-16,0 0-33 0,0 0-34 0,0 0-25 0,0 0-31 15,0 0 26-15,3 41-29 0,-7-19-33 16,-2 3-30-16,2 5-27 0,-2 4-12 0,-1 1-30 16,0 16-11-16,0 0-61 0,3 2-37 15,-2-3-129-15,3-6-57 0,2-9-90 0,-1 1-66 16,2-7-172-16,5-3-176 0,-1-4-348 15,2-4 94-15,6-6 77 0,2-2 79 16,6-5 47-16,-3-2 84 0,7-6 56 0</inkml:trace>
  <inkml:trace contextRef="#ctx0" brushRef="#br0" timeOffset="4581.92">5222 4592 1226 0,'-9'-1'494'0,"9"1"-16"0,-21 1 6 16,21-1-31-16,-26 8-36 0,7-3-56 0,1 0-2 0,-3-1-22 15,-5 0-42-15,4 0-57 0,-1-1 18 16,-4-1-46-16,2-2-21 0,-2-1-53 16,-1 0-26-16,-2-2-23 0,2-3-74 0,1 0-16 15,0-2-77-15,6-2-75 0,-3-1-124 16,7-2-267-16,7 0-395 0,6 3 116 0,4-3 75 16,0 13 95-16,14-22 74 0,4 8 56 0,3 3 3 15</inkml:trace>
  <inkml:trace contextRef="#ctx0" brushRef="#br0" timeOffset="5583.95">6389 4136 1546 0,'5'-10'445'0,"-4"0"-10"0,-1 10-64 0,-8-17-15 0,2 8-44 15,-6 1-22-15,-4 2-34 0,0 2-1 16,-6 3-34-16,-2 4-37 0,-10 3 18 0,0 2-46 16,-13 11 23-16,-1 4-35 0,-1 2-34 0,9 0 15 15,-1 6 24-15,6 1-11 16,7 1 4-16,2 1 18 0,11-6-29 0,8-4-34 15,5-2 44-15,4-6-24 0,3-3 9 16,8-2-19-16,3-4 3 0,6-4-10 0,5-7-15 16,6-7-21-16,12-9 10 0,4-8-8 0,8-11-2 15,1-3-5-15,-4-7-13 16,-1-1-20-16,-3-3 28 0,-5 1-8 16,-11 8-18-16,-4 4-33 0,-5 1 28 0,-2 3-10 15,-8 8-34-15,-2 5 8 0,-5 4-10 0,0 5-10 16,-4 5 18-16,-2 1-13 0,-2 8-39 15,0 0 31-15,0 0 18 0,0 0 29 0,0 0 1 16,-35 38-14-16,22-7 12 0,-2 11-10 16,2 5 23-16,3 0-18 0,6-6 10 0,0-4-9 15,4-1-29-15,2-2 0 0,3-3 5 0,2-6-41 16,1-5-33-16,6-6-57 0,-1-4-43 16,4-8-51-16,0-4-200 0,10-8-156 15,-6-3-391-15,17-13 78 0,-1-5 83 0,0-5 89 16,1-2 72-16,-4-3 69 0,-4-2 49 0</inkml:trace>
  <inkml:trace contextRef="#ctx0" brushRef="#br0" timeOffset="5829.61">6902 3872 1515 0,'4'45'586'0,"2"5"-31"16,2 1-17-16,2 2-21 0,1 0-2 0,3-6-34 15,2-4 13-15,-2-11-26 16,-3-4-56-16,2-11-61 0,-2-2 41 0,2-8-83 15,3-3-30-15,-2-7-69 0,5-6 49 16,1-6-62-16,10-16-84 16,-4-7-113-16,-2-3 0 0,-1-3 0 0,-3-4 0 0,-3 3-52 15,-1-5-186-15,-3 6-87 0,-8 4-200 0,2 7-611 16,0 8 176-16,-1 4 46 0,1 7 87 16,-1 5 77-16,3 5 93 0,-9 4 106 0,18 6 16 15,-18-6 41-15</inkml:trace>
  <inkml:trace contextRef="#ctx0" brushRef="#br0" timeOffset="6082.1">7605 4145 1469 0,'-26'1'448'0,"26"-1"-5"16,-31-6-42-16,11 3-27 0,-2 1-8 0,1 1-13 15,-1 2-12-15,0 1 7 0,-3 3-33 16,5-1 15-16,-1 6-10 0,3 1-41 15,2 3-6-15,2 1-9 0,4 2-20 0,0 2-57 16,5-1-24-16,3 0-32 0,5 0 7 0,1-1-30 16,6-2-52-16,3 2-41 0,6-6-38 15,3 0 18-15,3-4-49 0,4 0-84 16,2-4-33-16,-5-3-37 0,3 0-73 0,-2-5-154 0,-7 2-612 16,-1-1 135-16,-3 3 47 0,-5-3 100 15,-4-1 79-15,-7 5 92 0,0 0 39 0,0 0 55 16</inkml:trace>
  <inkml:trace contextRef="#ctx0" brushRef="#br0" timeOffset="6360.68">5634 4942 1804 0,'0'0'604'0,"35"3"-28"0,-14-5 3 16,7-1-60-16,11-1 8 0,3-1-73 15,22-1-27-15,5-2-33 16,7 3-46-16,23-2-10 16,7 1-54-16,6 0-7 0,1 3-55 0,1 0-65 0,0 1-37 0,0-1-38 15,0 3-51-15,1 0-49 0,-8-1-34 16,-5 1-9-16,-21 1-29 0,-9 1-20 0,-6 0-41 16,-18-1-41-16,-12 2-97 0,-9-2-164 15,-2 4-77-15,-15 1-471 0,-6-2 116 0,-4-4 89 16,-4 15 87-16,-6-5 66 0,-7 2 124 0,-7 4-16 15,-18 4 0-15</inkml:trace>
  <inkml:trace contextRef="#ctx0" brushRef="#br0" timeOffset="6813.7">6684 5445 1069 0,'25'-8'433'0,"-4"2"-34"16,-3 0-48-16,-8-2-5 0,-2 1-49 0,-5-1-21 16,-3 8-46-16,-14-20-17 0,-4 10-26 15,-7-1-1-15,-7 2 19 0,-5 0-59 0,-5 4-33 16,-1 3 40-16,-15 8-37 0,2 4 22 16,-1 8-44-16,2 3 4 0,4 6-11 0,3 4-3 15,7 2 19-15,6 1-34 0,4 0 0 16,9-6 10-16,8-4-2 0,3-3 25 0,5-3-53 0,5-3 51 0,4-3-23 15,3-3-13-15,6-2-23 0,4-7 15 0,6-3 13 16,11-7-10-16,15-9-21 0,1-6 3 16,15-10-2-16,-3-3-19 0,1 1 13 0,-3-2 6 15,-2 2 2-15,-14 6-8 0,-3 0-12 16,-6 4-6-16,-7 4 21 0,-5 4-6 16,-2 0-12-16,-3 5 0 0,-5 3-28 0,2 1 30 15,-7 4-7-15,-2 1-8 0,-5 5-12 0,0 0-4 16,0 0 17-16,0 0-1 0,-2 30 10 15,-1-14 13-15,-2 2-33 0,3 0 3 16,-2 2-14-16,1-2-7 0,4-1-49 16,-1 0-63-16,6-4-65 0,-1-5-135 0,8-3-233 15,-13-5-379-15,26 1 61 0,-5-3 92 0,7-6 70 16,7-1 99-16,12-7 21 0,4-3 123 16</inkml:trace>
  <inkml:trace contextRef="#ctx0" brushRef="#br0" timeOffset="7010.92">7231 5096 1428 0,'-18'20'509'0,"2"1"-5"15,2 2 1-15,1 1-60 0,-1 2-7 16,4 4-21-16,0 0-23 0,2 0-28 16,4 1-36-16,-1 1-30 0,5-5-21 15,0 0-28-15,3-1-29 0,1-2-86 0,5-3-23 16,1-2-47-16,1-4-35 0,3-5-105 0,2-4-85 15,-1-4-105-15,4 0-199 0,3-9-558 16,2-3 148-16,4-5 100 0,1 0 54 0,-4-3 61 16,-3 0 84-16,-1-3 34 0,-6 4 179 15</inkml:trace>
  <inkml:trace contextRef="#ctx0" brushRef="#br0" timeOffset="7146.76">7406 5295 1133 0,'-8'7'407'0,"-1"-2"-48"0,-5 4-11 16,0 0-33-16,-4 1-13 0,-2-2-51 0,-3-1-31 0,1 0-21 0,0-3-37 15,1-2-55-15,-1-2-79 0,-2-2-84 0,-4-5-174 16,5 0-339-16,-4-2-134 0,6-2 96 0,6 1 72 16,4-1 41-16,7-3 28 0</inkml:trace>
  <inkml:trace contextRef="#ctx0" brushRef="#br0" timeOffset="7798.94">8773 4246 1453 0,'0'0'597'0,"-10"40"-34"15,5-24-54-15,2-1-12 0,-3 8-49 0,3 0-59 16,-3 4 5-16,1 4-46 0,-1 1-25 0,2 3-72 15,-2 2-31 1,1 13-93-16,-3-3-52 0,4-6-90 16,-1-5-139-16,2-9-225 0,4 0-637 0,2 0 138 0,7-7 54 15,1-3 87-15,6-4 61 0,0-6 77 16,4-6 79-16</inkml:trace>
  <inkml:trace contextRef="#ctx0" brushRef="#br0" timeOffset="7980.25">9002 4579 1208 0,'0'0'558'0,"0"0"-44"0,0 0 1 16,0 0-55-16,-31 14-50 0,17-5-34 0,-6 2-35 16,-2 1-24-16,-4 0-56 15,-2 1-10-15,-4-1-26 0,0-2-28 16,-2-1-5-16,6-3-51 0,-9 0-49 0,6-2-61 16,4-2-44-16,0-1-7 0,3-2-26 0,3-3-128 15,1-1-182-15,3-1-532 0,9-2 66 16,5 1 39-16,3 7 109 0,0 0 37 15,24-17 84-15,0 7 28 0,9 0 24 0</inkml:trace>
  <inkml:trace contextRef="#ctx0" brushRef="#br0" timeOffset="8400.37">9880 4346 901 0,'0'0'386'0,"-26"7"-7"16,8 1-23-16,-2 3-13 0,-5 4-8 0,1 3 5 15,-13 8-7-15,4 4-18 0,2 2-26 0,4 4-2 16,2 2-21-16,3 2-25 15,10-5-6 1,4-2-20-16,5-5-13 0,4-1-12 0,3-1 12 0,2-3-7 16,1-5 12-16,4-3-48 0,1-3-21 0,3-7-5 15,1-4-25-15,2-5-4 0,4-6 12 0,4-6-29 16,10-13-31-16,-4-1 26 0,-1-1-26 16,-5 0-17-16,-4 2-1 0,-7 4-12 15,-1 0-57-15,-7 2-5 0,-3-1-38 0,-4 2-41 16,-4 1-21-16,-3-1-30 0,-3 5-37 15,-7 2-4-15,-3 5-31 0,3 4-36 16,-4 6-123-16,-3 5-112 0,1 2-418 0,0 2 147 0,5 4 71 16,3 3 92-16,2 3 28 15,9-1 41-15,1 7 41 0</inkml:trace>
  <inkml:trace contextRef="#ctx0" brushRef="#br0" timeOffset="8583.74">9958 4881 1607 0,'8'12'612'0,"-8"-12"-41"0,8 10-80 16,-3-4-28-16,-5-6-79 0,10 5-48 15,-10-5-103-15,0 0-75 0,0 0-91 0,21-9-100 16,-17-1-231-16,2-4-629 16,2-1 122-16,1-4 62 15,2-1 128-15,4-4 13 0,0 1 66 0,0-2-7 0</inkml:trace>
  <inkml:trace contextRef="#ctx0" brushRef="#br0" timeOffset="8981.76">10273 4360 1423 0,'20'4'478'15,"-1"-1"-32"-15,-3 1-39 0,1 0-57 0,-3-2-25 16,1 0-2-16,3 0-70 0,0 2 6 15,-1-3-39-15,-2 0-31 0,2 0-27 0,-3 1 9 16,2-2-25-16,-16 0-28 0,23 2-16 16,-14-1 24-16,-9-1-67 0,15 6-8 0,-15-6-15 15,0 0 20-15,0 0-28 0,0 0 3 16,0 0 5-16,-18 22-8 0,7-16-13 0,0 2 8 16,-1-1-5-16,-1 3 26 0,1-2-21 0,0 0 20 15,0 1-4-15,1 1 14 0,4 0 47 0,0-2-23 16,1 0 0-16,2 3 20 15,4-11-18-15,-2 17-20 0,2-17-20 0,8 18 22 16,-1-8 8-16,1 1-41 0,3 0 3 0,-1 0 18 16,2 0-31-16,-1 1 7 15,-3-1-7-15,1 2-10 0,-4 0-31 0,0 1-13 0,-5 0-2 16,-2-1 14-16,-3 2-37 0,-2 1 18 0,-2-3-65 16,1 0-20-16,-5-2-31 0,-1-1-25 15,1-1-59-15,-1-3-92 0,-3 0-149 0,6-5-379 16,1-1 8-16,10 0 85 0,0 0 89 15,-16-6 105-15,16 6-5 0,0-11 64 0</inkml:trace>
  <inkml:trace contextRef="#ctx0" brushRef="#br0" timeOffset="9466.17">11161 4319 831 0,'0'0'343'15,"0"0"-7"-15,0 0-42 0,0 0-17 16,0 0-50-16,-46-3-30 0,16 3-17 0,-1-3-22 16,-4 2 9-16,-3-1-27 0,3 2 19 15,1 1-62-15,3 2 16 0,1 1 18 16,2 4 4-16,3 1-14 0,3 2 12 15,2 4-16-15,6 1 34 0,0 0-51 0,7 1-13 16,3-1 23-16,4-2-10 0,2-2-10 16,4 0-19-16,5-1-4 0,1-4 0 0,3-2-14 15,4-1 16-15,2-3-25 0,-1-3-16 16,2-1 8-16,4-2 33 0,-2-2-28 0,-2-2 26 16,2 2-50-16,-3-3 7 0,-1 1-17 0,-5 0 9 15,0 3-6-15,-5-1-3 16,0 3 11-16,-10 4-18 0,11-2 16 0,-11 2 25 15,0 0 10-15,-13 30-15 0,2-4-16 0,-11 16 3 16,-1 4 8-16,-1 4 23 0,-6 11-26 16,4-12-3-16,0 1-7 0,5-2 11 15,1-2-19-15,0-6-13 0,6-11-15 0,4-6-41 0,3-7-53 16,0-5-9-16,1-4-78 0,6-7-88 16,0 0-215-16,0 0-386 0,0 0 64 0,7-39 148 15,3 18 59-15,6-6 62 0,-4-2 48 0,8-11 90 16</inkml:trace>
  <inkml:trace contextRef="#ctx0" brushRef="#br0" timeOffset="10626.06">11551 4221 1443 0,'0'0'471'0,"0"0"-25"16,0 0-42-16,8 40-35 0,-8-21-21 0,0 7 2 15,-1 2-27-15,1 7 15 0,0 5-34 0,0 13-20 16,1 2-10-16,2-4-20 0,-2-7-1 15,6-9-12-15,-4-2 2 0,0-6-10 16,2-4 23-16,0-1-5 0,-1-6-39 16,3-2-48-1,2-6 41-15,2-5-23 0,-11-3-11 0,29-9-33 0,-10-5-104 0,5-7-34 16,7-14 0-16,-1 0 0 0,-2-6 0 16,-1-1 0-16,1-1 0 0,-2 2 0 0,-2 3 0 15,-2 0 0-15,-7 8-29 0,-2 8-196 0,-3 1-44 16,-4 7-58-16,1 1-57 0,-3 6-228 15,2 2-376-15,-6 5 59 0,0 0 107 16,0 0 90-16,31 22 54 0,-18-5 25 0,7 6 59 0,-2 2 80 16</inkml:trace>
  <inkml:trace contextRef="#ctx0" brushRef="#br0" timeOffset="10928.94">12277 4679 1499 0,'0'0'471'0,"0"0"-17"15,0 0-24-15,0 0-36 0,0 0-3 16,-44-11-2-16,30 12-17 0,-4 1-27 0,-1 4-30 16,-3 4 25-16,0 2-17 0,0 2 2 0,2 5-33 15,-1 1 7-15,6 0-43 16,1 0-7-16,3-1-37 0,1 1-2 0,6-2-33 16,-1-1 9-16,5-1-35 0,1 1-40 0,3-2-111 15,6-2 0-15,0 0 0 0,4-3 0 16,4-1 0-16,0-5 0 0,0 0 0 15,3-1-100-15,1-5-74 0,0 1-18 0,0-4-41 0,4-4-49 0,2-3-76 0,-1-5-234 16,8-8-357-16,-4 2 12 0,3-6 92 0,1 2 116 16,-1 0 48-16,1 1 56 0,1 2 106 15,-7 5 43-15,-1 1 58 0</inkml:trace>
  <inkml:trace contextRef="#ctx0" brushRef="#br0" timeOffset="11369.37">13057 4227 1420 0,'0'0'581'16,"0"0"-46"-16,0 0-10 0,38 10-46 0,-24-9 20 15,3-1-62-15,0 2-53 0,7-2-7 16,0 0-68-16,6 0-17 0,3 0-54 0,10-2-54 16,0 2-58-16,2-1-75 0,-3 0-56 15,1 0-69-15,-2 0-47 0,-8-1-145 16,-3 1-33-16,-6 2-679 0,-2-1 64 0,-1 3 118 15,-4-1 67-15,2 1 55 0,-6 0 70 0,-4 0 49 0</inkml:trace>
  <inkml:trace contextRef="#ctx0" brushRef="#br0" timeOffset="11580.02">13259 4505 1412 0,'0'0'645'0,"9"17"-7"0,-2-10-29 0,3-1-18 16,0-1-63-16,5 0-19 0,2-1-56 0,0-1-20 31,4-3-75-31,3 0-43 0,1-2-23 16,5-2-34-16,1 0-79 0,0 0-53 15,7-2-75-15,-2-1-82 0,0 0-56 0,2 0-54 0,-1-1-51 0,0-2-76 16,-1 1-57-16,-4-3-182 0,24 1-59 16,-24-1-353-16,-1 0 77 0,1 4 90 0,-1-2 73 15,2 2 50-15,1-1 91 0,-7 3 36 0</inkml:trace>
  <inkml:trace contextRef="#ctx0" brushRef="#br0" timeOffset="11944.27">14537 4291 785 0,'0'0'315'0,"0"0"20"0,0 0 3 16,0 0-36-16,0 0 3 0,-38-5 2 15,19 5-20-15,-3 4 10 0,-4 1-8 0,-9 5 0 16,7 3 18-16,1 3-28 0,0 3 23 15,-1 10 18-15,2 6-12 0,10-3-35 0,5-1-47 16,6 2 25-16,1 3-54 0,6-1 7 0,4-3-32 16,3 1 10-16,5-6-13 0,7-1-34 15,3-8-4-15,7-3 5 0,2-8-19 0,-3-6-27 16,11-4-34-16,10-10 21 0,-1-3-21 16,2-5 13-16,-5-6-30 0,-5-1 17 15,-5-4-15-15,-6 1 3 0,-8 4-29 0,-6 0 23 16,-10 4-58-16,-3-3-8 0,-4 0 25 15,-6 1-22-15,-7-3-14 0,-6 2-10 0,-3 3-30 0,-2 6 41 0,0 2-52 0,0 5-5 16,1 4 29-16,2 3-52 0,-1 4 31 16,0 1-77-16,3 1-35 0,-2 6-85 15,3-4-164-15,3 1-579 0,5 0 116 0,3 1 5 16,7-7 176-16,0 0 11 0,0 0 135 16,0 0-7-16,0 0 61 0</inkml:trace>
  <inkml:trace contextRef="#ctx0" brushRef="#br0" timeOffset="12666.56">18056 4055 1371 0,'0'0'548'0,"5"40"-20"16,-5-25-22-16,1 5-42 0,-1 7-14 0,3 2-45 15,1 6-14-15,-1 3-9 0,3 14-37 16,-2-1-48-16,3-1-43 0,0-10 4 16,0-5-5-16,0-1-2 15,-1-9 18-15,1-2 18 0,0-1-49 0,0-7-26 0,2-4-40 16,3-6 7-16,2-5-48 0,5-6-131 0,1-7 0 16,5-6 0-16,6-13 0 15,4-7 0-15,5-12 0 0,-1 1 0 0,0-2 0 16,-8 8 0-16,0 0 0 0,-3 6 0 0,0 0 0 15,-2 4 0-15,-8 9-139 0,-2 6-196 16,-3 4-90-16,-4 11-205 0,0-2-434 0,-2 5 124 16,-7 1 70-16,20 10 99 0,-10 2 73 0,1 5 53 15,2 4 135 1,-3-1-66-16,1 10 95 0</inkml:trace>
  <inkml:trace contextRef="#ctx0" brushRef="#br0" timeOffset="12936.59">18747 4603 967 0,'0'0'425'15,"-11"6"2"-15,11-6-30 0,-12 5 3 0,1-1-45 16,0 2 6-16,1 2 0 0,-2 1-10 16,-1 2-29-16,2 0-2 0,-3 6-28 0,2-1-5 15,4-1-6-15,-1 0 1 0,5 1-13 16,0 1-26-16,1-1 3 0,3-3-37 0,1 4-22 0,2-2-10 0,3-1-29 15,2-2-58-15,2 1-44 0,0-2-33 0,4-2-98 16,0-1-48 0,5-4-110-16,-4 0-85 0,2-3-220 0,3-5-473 0,4-2 105 15,7-4 53-15,2-2 90 0,12-5 93 16,0-3 34-16,2 0 71 0,-3-3 101 16</inkml:trace>
  <inkml:trace contextRef="#ctx0" brushRef="#br0" timeOffset="13228.73">19504 4196 952 0,'-17'-3'404'16,"-1"1"-20"-16,5 3 15 0,-3 2-33 0,2 1-5 15,-1 3 8-15,-4 5-26 0,-4 6-21 0,0 3-22 16,-4 13-44-16,-1 4-8 15,6-1-5-15,0 4-40 0,5 4 22 0,2-2-15 16,7-7-34-16,0-4-45 0,3-5 61 0,4 0-33 16,-1-2-42-16,2-4 19 15,5 2-8-15,2-6-28 0,-2 0-39 0,4-2-35 0,2-4-59 0,2-1-6 0,1-3-68 0,1-3-57 16,1-4-56-16,2-4-80 16,1 1-207-16,5-7-435 0,0 0 98 0,6-4 81 0,2 0 82 15,-1-1 72-15,12-3 41 0,-7 2 79 16,-3 2 23-16</inkml:trace>
  <inkml:trace contextRef="#ctx0" brushRef="#br0" timeOffset="13498.66">19942 4459 860 0,'0'0'358'15,"-21"-7"-20"-15,5 4-13 0,-1 0-5 0,-4 2 5 0,1 1-13 0,0 2-5 16,1 3 47-16,-4 3-57 0,5 1 5 15,-2 4-39-15,3 5 26 0,3 0-63 0,1 2 12 16,6 2 0-16,-1-2-8 0,5-3 3 16,3 0-26-16,1-1 1 0,2-4 4 0,4 1-35 15,-1-5-8-15,4 0-41 0,1-4-18 16,2-2 0-16,-13-2-18 0,28-6-74 0,-14-1-41 16,3-4-79-16,-3-4-19 0,0-1-89 0,-2-3-30 15,-2-2-103-15,-4 7-169 0,1-9-466 16,1-3 105-16,0-1 144 15,0 4 17-15,1 1 54 0,0 0 54 16,-1 0 74-16,2 3 77 0</inkml:trace>
  <inkml:trace contextRef="#ctx0" brushRef="#br0" timeOffset="13778.9">19892 4159 1162 0,'0'0'522'15,"0"0"-33"-15,0 0-44 0,0 0-41 0,0 0-17 16,37 20-36-16,-28-13-52 0,3 3-7 0,-3 1-21 16,6 4-51-16,-2 3 6 15,7 3-24-15,-4 4-5 0,9 8-23 0,-1 7-31 0,-3 0-3 0,3 2 22 0,-3 4-49 0,0 2 15 32,-2-2-23-32,-2 0-3 0,-4-2-7 15,-6-8-8-15,0-5-18 0,-4-5-23 0,-3 0-15 16,-2-2-23-16,-5-2-52 0,0-3-33 0,-3-6-33 15,-2-2-46-15,-3-4-43 0,-1-6-93 16,-3-3-151-16,-4-6-509 0,6-3 69 16,2-3 76-16,3-3 55 0,1-2 68 0,6-2 108 15,2-2 44-15</inkml:trace>
  <inkml:trace contextRef="#ctx0" brushRef="#br0" timeOffset="13982.31">20530 4313 1625 0,'18'-1'476'0,"1"1"-61"15,-4 0 4-15,2-1-65 0,-2 1-47 0,1 0-23 16,1-2-36-16,3 0-46 0,1 0-30 0,3-1-47 16,-2 1-89-1,3-3-38-15,0 0-75 0,-4 0-66 0,-2 0-177 16,-1 0-500-16,-3 1 91 0,-3 1 84 15,0 2 8-15,-12 1 99 0,18 2 18 0</inkml:trace>
  <inkml:trace contextRef="#ctx0" brushRef="#br0" timeOffset="14196.45">20605 4492 1302 0,'0'0'564'0,"-3"10"-17"0,3-10-42 0,0 0-6 16,0 0-49-16,16 11-22 0,-16-11-21 0,18 4-52 15,-7-2-47-15,5 0-9 0,-2-2-20 16,4 0-25-16,3-2-34 0,2 1-64 16,6 0-36-16,-5-2-12 0,4 1-50 0,-1 0-29 0,1-1-63 0,-6 1-37 0,0-1-68 15,0-2-73-15,-2 3-164 0,-1-3-651 0,2 0 116 16,5 1 133-16,3 0 171 16,2 1-76-16,8-2 35 0,3 2 98 0,20-1 33 15</inkml:trace>
  <inkml:trace contextRef="#ctx0" brushRef="#br0" timeOffset="14981.26">21565 4082 1720 0,'0'0'581'15,"0"0"-34"-15,0 0-32 0,0 0-34 0,0 0-53 16,37-10-6-16,-25 9-66 0,2-1 12 0,6 0-53 15,0-1-20-15,0 2-29 0,2 0-36 16,2 1-5-16,-2 0-63 0,0 2 35 0,-2 1-18 16,-2-1-31-16,-1 4-43 15,-4 0-38 1,-5 3 5-16,-2 1 22 0,-6 2-71 0,-1 2 34 0,-8 5-27 0,-2 0-7 16,-9 5-7-16,-7 6-1 0,-8-3-30 15,0-3 30-15,-2 2-12 0,6-7 12 16,5-2 0-16,0-2-20 0,6-1 10 0,-2-3 21 0,3 2 2 15,3-2 28-15,1 1 16 0,3-1-33 16,2 0-39-16,4 0 0 0,1 1 0 0,4-2 0 16,1-10 0-16,8 25 0 0,-1-12 0 15,5 0 0-15,3 1 0 0,2-1 0 16,6-1 0-16,1-2 0 0,5 0 0 0,-3-2 0 16,2-4 0-16,3-2-36 0,3-3-302 15,3-5-200-15,1-4-626 16,16 0 183-16,-2-6 67 0,2 0 98 0,-1-2 61 0,4-1 76 15,-5-3 80-15,2-1 52 0,-2-4 45 16</inkml:trace>
  <inkml:trace contextRef="#ctx0" brushRef="#br0" timeOffset="15298.87">22353 4196 890 0,'-32'16'428'0,"2"1"-32"0,3-1-29 16,0 2-9-16,2 1-15 0,0 2-5 0,2 1-8 15,2-1-36-15,1 5-10 0,3-2-46 16,4 2-2-16,5-2-24 0,2-2-27 0,5-2-9 0,4 1-17 0,2-1 2 16,4-6-40-16,5 2 1 0,7-4-6 0,0-3-34 15,5-4 2-15,2-3 21 0,3-2-41 16,0-5 10-16,7-3-7 0,-4-4-26 0,11-8-3 16,-5-1-5-16,-2-1-10 0,-11 3 29 15,-4 0-63-15,-5-1 4 0,-4 3-32 16,-4-4-9-16,0 2-14 0,-4-3-7 0,-4 5-23 15,-2-2-5-15,-2 3-24 0,-6 1 1 16,-1 2 13-16,-4 5 20 0,-4 1-6 0,-2 4 1 16,-2 2-31-16,-3 4-10 0,-2 2-59 15,0 1-64-15,-5 5-151 16,3 1-409-16,-1 0 25 0,8-3 79 0,2 1 111 0,6-3 25 16,3-3 56-16</inkml:trace>
  <inkml:trace contextRef="#ctx0" brushRef="#br0" timeOffset="16163.54">25043 4052 1284 0,'0'0'448'0,"-11"28"-43"0,9-13 20 15,0 3-41-15,0 4 7 16,2 3-9-16,0 3-1 0,0 2-28 0,4 5-15 16,-1 2 8-16,3-2 22 0,1 0-30 15,-1-3-10-15,4-3-3 0,1-1 23 0,-5-9-100 16,6-1 24-16,-6-5 9 0,5-5-50 0,0-4-39 16,4-4-69-16,5-6-123 0,2-6 0 15,5-6 0-15,7-14 0 0,2-1 0 0,-2-5 0 16,0 2 0-16,2-4 0 0,-5 3 0 0,0 3 0 15,-4 1 0-15,-6 8 0 16,-4 4 0-16,-3 7-256 0,-3 1-26 0,-2 4-61 0,-2 2-85 0,0 4-140 0,-7 3-458 16,0 0 143-16,0 0 38 0,0 0 92 15,17 13 67-15,-17-13 41 0,3 18 87 0,-2-8 54 16</inkml:trace>
  <inkml:trace contextRef="#ctx0" brushRef="#br0" timeOffset="16892.39">24803 4360 1331 0,'0'-11'386'0,"0"11"-25"15,-9-11-49-15,1 8-30 0,-1-2-34 16,-5 1-30-16,-1 2 15 0,-5-1-39 0,-3 4 11 15,0 1-26-15,-3 4-46 0,-5 2 8 16,-3 3 2-16,3 1-7 0,3 3-16 0,-1 0-12 0,1 3 33 0,4 0-21 16,4 4-13-16,5 0-4 0,4-3 7 0,5-3 0 15,4 0-23-15,2-2 20 0,6-3-12 16,6-2 18-16,1-5-6 0,3-4-56 0,4-4 8 16,5-5 8-16,6-3 15 0,8-12-16 0,1-3-55 15,-1-5 32-15,-1-3 19 0,-3-1-19 16,0-2-20-16,-4 1 21 0,-5-1-9 15,-1 0-14-15,-8 7-1 0,-4 3-25 0,-3 2 0 16,-2 3-18-16,-4 4-20 0,-2 2-3 0,0 2 2 16,-4 4 11-16,0 1-1 15,2 10-4-15,-8-9 2 16,8 9 21-16,0 0 35 0,0 0-17 0,-25 23 15 0,20-7-18 16,-1 0-13-16,3 9 8 0,1 0-16 0,4 5-17 15,1 4-26-15,3-2-51 0,2 2-26 16,2-3-59-16,3-1-145 0,3-4-121 15,2 1-394-15,12 4 28 0,3-3 113 0,-4-8 56 16,11 1 46-16,-2-6 33 0,10-1 72 16</inkml:trace>
  <inkml:trace contextRef="#ctx0" brushRef="#br0" timeOffset="17278.27">25751 4529 1167 0,'12'2'407'0,"-12"-2"-75"0,0 0-19 16,0 0-21-16,0 0-47 0,0 0-19 15,0 0-37-15,0 0-30 0,-34 11-6 16,18-10-25-16,-2 3 18 0,-4-2-26 0,1 1 3 0,-1 0 3 0,3 1 4 16,2 0 44-16,-1 1 0 0,3 2 16 0,2 3 27 15,0 0-35-15,5 4-13 0,3-1 15 0,3 2-4 16,3 0-58-16,2 0 6 0,4 2-28 16,4 1-3-16,3-3-7 0,2-1-36 0,2 0-16 15,3-3-66-15,0-1-49 0,-2-4-51 16,1-1-70-16,-3-2-105 0,8-3-220 0,-12 0-390 15,2-1 78-15,1-1 75 0,1 2 100 0,0-1 61 16,-3 2 84-16,5 3 47 16</inkml:trace>
  <inkml:trace contextRef="#ctx0" brushRef="#br0" timeOffset="17481.15">26048 4940 1246 0,'0'0'481'0,"-19"7"-33"0,4-5-38 0,-9-2-8 16,-4-3-29-16,-10-1-19 0,-3-1-17 0,-16-5-47 16,-4 1-52-16,-1 0 10 0,-5 0-30 15,2 1 2-15,0 1-46 0,0 3-5 0,1 0-59 16,2 2-13-16,8 2-12 0,7 2-52 16,1 0-49-16,-12 3-76 0,12-2-48 15,8 1-37-15,-1 1-84 16,8-1-62-16,1 1-61 0,6 1-227 0,-2 1-242 0,2 1 149 15,3 0 67-15,1 1 92 0,5 1 30 16,2 0 90-16</inkml:trace>
  <inkml:trace contextRef="#ctx0" brushRef="#br0" timeOffset="17892.41">25028 5225 1295 0,'0'0'422'15,"0"0"-58"-15,0 0-4 0,0 0-42 16,0 0-19-16,0 0-38 0,-47 0-15 0,24-1-18 0,-7-1-23 0,-2 2-6 16,0 0-30-16,-6 4-5 0,-1 1-28 0,2 1-16 15,4 2 8-15,-1 0-31 0,1 5 11 0,8-2-21 16,-1 4 20-16,11-3-22 0,3 1 12 16,7-2-30-16,3 1 27 0,2-12-24 0,13 14-27 15,0-7 8-15,2-6-25 0,5-1-3 16,6-6 18-16,5-4-3 0,13-9 3 0,-3-4-10 15,2-3 7-15,-3-5-25 0,-3-1 0 16,-3 3 15-16,-3-1-2 0,-9 6 22 16,-2 2-14-16,-3 4-1 0,-3 2 21 15,-3-1-49-15,-2 4 2 16,-1 2 1-16,0 1 5 0,-3 3-18 0,-5 7 18 0,6-6-1 16,-6 6 4-16,0 0-4 0,0 0-6 0,-9 38-27 15,4-18 6-15,-4 5 5 0,4 0-24 0,-1 7-32 16,0-2-3-16,3-5-34 0,1 2-50 15,2-7-57-15,1 1-39 0,2-3-206 16,4-5-392-16,-1-4 74 0,5-3 17 0,0-2 99 16,7-3 60-16,4-5 98 0,3-3 2 15</inkml:trace>
  <inkml:trace contextRef="#ctx0" brushRef="#br0" timeOffset="18110.46">25428 5010 1269 0,'0'0'435'0,"0"0"11"0,-23 19-44 0,15-10-6 0,-4 5-25 16,4 4-25-16,-1-1 15 0,1-1-57 0,1 6 1 16,1 0-5-16,2 1-19 0,2-2-7 15,1 1-54-15,1 1-13 0,5 1-21 16,-3 0-26-16,5-2-42 0,2-2-57 16,2-1-58-16,0-2-52 0,1-5-92 15,1-4-74-15,3-3-107 0,-1 0-164 0,3-9-390 0,2-3 98 16,1-4-5-16,4-3 112 0,-1-2 52 15,-4 1 63-15,-2-4 42 0</inkml:trace>
  <inkml:trace contextRef="#ctx0" brushRef="#br0" timeOffset="18241.5">25607 5127 908 0,'-24'-1'405'15,"8"2"-16"-15,-3 3-18 0,-4 0-23 16,-4 2-18-16,-2-1-41 0,1 2-4 0,-1 0-63 16,-2-3-17-16,3 2-44 0,-1-1-48 0,0-4-72 15,5 0-85-15,-1-2-130 0,2-3-189 16,0-4-374-16,9 0 89 0,1-2 18 0,7-2 62 15,1-4 87-15</inkml:trace>
  <inkml:trace contextRef="#ctx0" brushRef="#br0" timeOffset="18725.09">26546 4452 1284 0,'-16'16'602'0,"3"4"-31"0,0 1-41 16,-3 4-62-16,3 2 1 0,-1 2-45 16,-6 10-27-16,2 0-59 0,5-4-3 0,1-4-53 15,1-1-31-15,3 1-26 0,-2-2-48 0,5 0-16 16,-1-3-107-16,4 0-77 0,-3-4-75 16,5-6-68-16,-2-3-144 0,13-2-220 15,-9-3-460-15,-2-8 102 0,11 7 71 0,-11-7 93 16,23-5 71-16,-5-1 72 0,2-3 33 15</inkml:trace>
  <inkml:trace contextRef="#ctx0" brushRef="#br0" timeOffset="19025.31">26787 4711 1128 0,'0'0'425'0,"0"0"-13"0,0 0-10 0,0 0-18 15,-27 36-51-15,9-22-18 0,2 1-11 0,-2 1-25 16,-2 5-2-16,2-2-8 0,0 2 7 15,2 2-58-15,2 0 17 0,3-2-48 0,1 0 2 16,5 0-48-16,0-2 15 0,5 0 3 16,3-3-13-16,-1-3 0 0,5 0-13 0,1-3-44 0,3-2 19 15,3-5-18 1,2-3-16-16,4-2 21 0,5-5-14 0,0-1-6 0,4-4-47 0,0-5 26 0,-3 2 15 16,-1-1-46-16,-4 1-23 0,0 0-31 0,-8 0-59 15,0-2-27-15,-6 2-42 0,0-2-33 16,-7 2-13-16,-2-2-43 0,-5-2-108 0,-5 0-158 15,-3 2-372-15,-1 3 39 0,-2 3 58 0,2 5 147 16,-1 2 22-16,3 2 60 0,-2 5 45 16,-2 1 60-16</inkml:trace>
  <inkml:trace contextRef="#ctx0" brushRef="#br0" timeOffset="19390.7">26902 4440 1395 0,'0'0'547'0,"0"0"-19"0,0 0-50 16,17 0 11-16,-17 0-31 0,0 0-20 15,16 9-64-15,-9-3-18 0,2 2 12 16,5 4-43-16,-1 1 8 16,0 5 10-16,5 5-38 0,0 1-24 0,7 14-66 0,-3 2-18 15,1 3 18-15,-1 0-51 0,-2 3-5 16,-3 0 0-16,-3 1-95 0,-1-1-64 16,-9-6 0-16,2-6 0 0,-6-4 0 0,0-2 0 15,-6-1 0-15,3-1 0 0,-6-3-13 16,-2-1-146-16,-2-4-46 0,-3-2-48 0,0-4-19 15,-2-3-83-15,0 4-193 0,2-11-525 0,2-2 83 16,14 0 120-16,-19-7 79 0,13 0 69 16,3 0 102-16,3 7 42 0,2-20 58 0</inkml:trace>
  <inkml:trace contextRef="#ctx0" brushRef="#br0" timeOffset="19630.22">27676 4666 1576 0,'27'1'548'0,"-3"-1"-62"16,2 0-25-16,-4 1-54 0,1-1-31 0,1-2-68 15,7 2-27-15,-1-4-76 0,1 1-49 0,5-3-74 16,0-2-62-16,-8 3-53 0,-2-1-97 0,-2-3-175 0,-5 2-245 15,-4 3-205-15,1 0 35 0,-4 1 62 0,-1 3 83 16,-11 0 80-16,0 0 32 0</inkml:trace>
  <inkml:trace contextRef="#ctx0" brushRef="#br0" timeOffset="19858.57">27723 4886 1507 0,'3'14'653'15,"-3"-14"-54"-15,9 10-26 0,-9-10-35 16,15 10-24-16,-4-4-22 0,6-2-90 16,1 1 2-16,1-2-48 0,2 0-52 15,3-1-9-15,0 0-75 0,6-2-33 0,-1 0-72 16,3-2-43-16,-1 1-62 0,0 0-77 16,-1-3-25-16,1 2-97 0,0-3-88 0,-5-1-163 15,1 0-602-15,0 0 118 0,1 1 92 0,0 0 77 16,-1 0 133-16,2 0-8 0,-2 0 88 15,0 0 40-15</inkml:trace>
  <inkml:trace contextRef="#ctx0" brushRef="#br0" timeOffset="20246.31">28880 4480 1290 0,'-21'15'494'0,"0"3"-8"16,5 6-25-16,-6 14-29 0,3 5-4 16,3 3-55-16,3 4-22 0,2 3-36 0,2-3 25 15,8 1-32-15,1-10-40 0,1-8 11 0,2-1-30 16,4-4-9-16,4-5-20 16,2-5 1-16,4-2-58 0,4-8-7 15,2-7-2 1,6-5-31-16,7-7-18 0,16-11 25 0,7-12-35 0,-1-8 8 15,-4-7-39-15,0-4 28 0,-6-4-51 0,-9-2 20 16,-6-3-2-16,-8-1-28 0,-12 10 12 0,-5-1-27 16,-10 1-16-16,-8 3 0 0,-4 5-34 15,-10 7-22-15,0 12-26 0,-2 12 10 0,1 7 16 16,-4 7-31-16,-6 10-44 0,-13 13-17 16,0 6-44-16,-8 11-28 0,3 3-72 0,-2 0-184 15,6 0-602-15,9-8 134 0,9-2 112 0,6-9 72 16,6-6 122-16,4-4 55 0,2-3 17 15,3-3 44-15</inkml:trace>
  <inkml:trace contextRef="#ctx0" brushRef="#br0" timeOffset="40671.94">4072 6764 1141 0,'0'0'435'0,"0"0"-41"0,0 0-4 0,-33-10-50 16,33 10-46-16,-25-1 8 0,11 1-61 0,-3 0-31 0,0 0-10 15,-2-1-24-15,1 1 3 0,0 0-7 0,1 0-8 16,1 1 7-16,-1-1 8 0,3 1-23 0,-1 2-5 16,2-3-7-16,-2 2-9 0,0 0-9 15,4 1-6-15,-3 0 1 0,1 1 1 0,0 1-6 16,0 2-9-16,2-2 1 0,0 0 7 0,1 5 3 15,1-2-11-15,1 1-7 16,2 0 5-16,1 1-8 0,3 2 13 0,2-12-15 0,5 22-13 16,3-9 18-16,9 3-34 0,5 2 11 15,15 6 77-15,3-1-1 16,1-1-40-16,0 0 4 0,-7-5-29 16,-7 0-88-16,-2-2 0 0,-5-1 0 0,-3-2 0 0,-6 1 0 15,-4 0 0-15,-4-1 0 0,-6 0 0 16,-2 2 0-16,-7-1 0 0,-2-2 0 0,-4 0 0 15,-3 0 0-15,-2-4 0 0,0 2 0 16,1-4 0-16,-1-1 0 0,2-1 0 16,1-6-152-16,0-1-96 0,5-3-146 0,2-1-256 15,3-4-415-15,6-4 51 0,5 1 95 0,11-5 116 16,15-11 78-16,5 0 103 0,8-4 11 16,10-5 134-16,-3 6-32 0</inkml:trace>
  <inkml:trace contextRef="#ctx0" brushRef="#br0" timeOffset="41079.08">4236 6624 1425 0,'0'0'545'0,"0"0"-22"0,32 1-6 0,-20-3-57 0,2 0-47 16,4-1-4-16,2-2-48 0,0 2-36 15,8-3-23-15,2 4-31 0,6-4-15 16,4 2-25-16,1 1-11 0,-7 0-10 0,0 2-49 15,-3 0 8-15,-1 0-28 0,-5 1 7 0,-3 0-27 16,-1 1-27-16,-6 1-19 0,-5 1-1 0,-10-3-26 0,6 8-9 16,-6-8 4-16,0 0-20 0,-25 26-7 0,4-16 12 15,-1 0-33-15,-2 6 15 0,1-4-13 16,-1 2 6-16,1 0 0 0,2-2 12 0,3 2 3 16,-2 0 0-16,3-2-11 0,0 1 14 0,6-2-19 15,1 2 55-15,1-1-34 0,4 1-8 16,2-4 13-16,3 4 18 0,0-13-15 15,8 26 7-15,5-14 3 0,1 1-5 0,6 2-15 16,0-4-8-16,8 0-1 0,-2 0 22 16,0-4-24-16,3-1-2 0,-3 0-8 15,1-1-80-15,-4-3-81 0,1-2-85 16,0-4-76-16,-3 4-198 0,3-5-537 0,3-5 33 16,4-1 80-16,2-1 135 0,2 1 79 0,13-5 49 15,-11 1 87-15,12-4 34 0</inkml:trace>
  <inkml:trace contextRef="#ctx0" brushRef="#br0" timeOffset="41290.98">5545 6589 1313 0,'0'14'640'0,"0"-14"-93"15,-2 21-45-15,-1-9-31 0,0 2-10 0,1 4-49 0,-4 5-8 0,1-1-74 0,0 3 1 16,1-1-22-16,0 3-35 0,-1 0-28 15,1 1-36-15,1-2-51 0,-2 0-42 0,1 0-91 16,1-1-62-16,0 1-66 0,0-9-193 0,3 0-380 16,1 0-339-16,4-2 128 0,3-3 90 15,6-2 49-15,2-3 61 0,2-1 82 0,5-3 56 16</inkml:trace>
  <inkml:trace contextRef="#ctx0" brushRef="#br0" timeOffset="41490.1">5807 6956 1195 0,'0'0'499'15,"0"0"-36"1,0 0-2-16,0 0-18 0,0 0-3 0,-25 29-46 0,7-22-23 0,-3 1-17 16,-4 1-68-16,-1-2 1 0,-3-1 10 15,0-2-85-15,-1-3-9 0,-3-1-29 16,5-2-16-16,-1-2-27 0,0-3-34 0,-2-3-76 0,2-1-37 16,2 0-71-16,5-1 3 0,3-2-118 15,-1 1-144-15,6-1-309 0,5 2-300 0,4 2 133 16,8 2 34-16,-3 8 107 0,22-15 46 0,1 6 52 15,9-1 66-15</inkml:trace>
  <inkml:trace contextRef="#ctx0" brushRef="#br0" timeOffset="41864.17">6702 6673 1451 0,'10'0'412'0,"-10"0"-49"0,0 0-27 15,0 0-27-15,0 0 14 0,0 0-70 0,-34 20-22 16,9-13 4-16,-8-1-12 16,-4 3 7-16,-16 1-25 0,-1 0-49 0,4 0 11 15,-2 2 4-15,10-3-7 0,5 1-13 0,3 0 3 16,3 1 14-16,8-1 7 0,-1 0 14 16,3 3 3-16,4-2 15 15,5 0-12-15,5-2-21 0,4 3-26 0,3-12 8 0,8 19-15 0,4-8-15 0,7 2-37 16,10 0 6-16,15 4-28 0,2-1 4 0,5 0-14 15,-2 1 24-15,-1 2-27 0,-4-3-3 0,-8-1-17 16,-8-1 4-16,-7-2-2 0,-3 2-31 16,-9 0-10-16,-5-1 13 0,-5 0 2 0,-8 1-33 15,-6 3 2-15,-8-2-2 0,-3 0-23 16,-5-2-18-16,-2-2-51 0,2-3-5 16,0-2-6-16,3-3-15 0,4-2-38 0,1 0-18 0,0-2-38 15,3-3-147-15,2 0-265 16,3-4-390-16,7 3 103 0,7-1 117 15,1 6 88-15,0 0 68 16,32-17 62-16,-2 12 67 0</inkml:trace>
  <inkml:trace contextRef="#ctx0" brushRef="#br0" timeOffset="42410.14">7749 6675 1305 0,'-6'14'504'0,"0"3"-35"16,0 2-32-16,-1 5-17 0,0 4-26 0,0 4-28 15,1 2-23-15,1-1-25 16,-1 3-37-16,2 1-25 0,1-1-23 15,-4 14-41-15,4-8-43 16,2-7-67-16,-3 0-49 0,2 2-74 0,1-4-44 0,-1-4-132 16,1-3-216-16,2-5-473 0,4-4 64 0,2-3 95 15,2-4 86-15,6-8 80 0,0-2 61 16,1-3 9-16</inkml:trace>
  <inkml:trace contextRef="#ctx0" brushRef="#br0" timeOffset="42609.35">7933 7043 918 0,'0'0'387'0,"-9"-10"-11"0,0 7 16 15,-2 1-31-15,-5 4-26 0,-5 1-10 16,1 2-30-16,-5-1 1 0,-1 1-40 0,0 2-12 16,-3-2-1-16,4 0-15 15,-2-1-59-15,0-1-16 0,2-2-20 16,1-1 8-16,0-1-39 0,-1-2-30 0,0-2-49 0,2-4-28 16,2 0-26-16,3-1-76 0,0-3-103 15,3 7-189-15,4-7-464 0,3 1 67 16,3 3 51-16,7-2 54 0,-2 11 112 0,14-19 50 15,1 8 122-15</inkml:trace>
  <inkml:trace contextRef="#ctx0" brushRef="#br0" timeOffset="43196.18">8783 6632 1244 0,'0'0'458'0,"0"0"-8"0,-11-11-56 0,-2 8-35 16,0 3-44-16,-6 3-24 0,-7 1-14 0,-1 0-26 15,-6 5 2-15,-3 3-17 0,-9 4-27 16,-3 3 9-16,1 3-8 0,2 4-5 0,2 0-6 15,4 5-14-15,2 1 2 0,3 3-25 16,7-2-7-16,7-3-1 0,5-3 4 16,6-3-2-16,7 0 24 0,3-4-50 15,6 0 1-15,10-2 7 0,10-3-23 16,7-4-7-16,4-4-9 0,4-4 27 0,18-7-72 16,-4-4 35-16,1-6-12 0,-5-6-26 0,-5-2 46 15,-2-3-53-15,-6-1-18 0,-3-1-26 16,-11 2 0-16,-5 3 0 0,-9 2 0 0,-1-4 0 15,-4 1 0-15,-6-3-47 0,-6 4-37 0,-1 0-16 16,-4 2-38-16,-7-1-21 0,-6 3-20 0,-2 3 31 16,0 5-93-16,-2 2-64 15,-1 3-158-15,0 4-200 0,5 1-363 0,6 2 150 16,1 3 85-16,8 3 98 0,5 0 106 16,4-8-6-16,3 19 88 0,7-7 47 0</inkml:trace>
  <inkml:trace contextRef="#ctx0" brushRef="#br0" timeOffset="43347.65">8897 7067 1551 0,'5'11'514'0,"0"-3"-66"0,0-1-49 16,-5-7-73-16,11 8-124 0,-11-8-82 0,0 0-48 15,20-12-287 1,-9 1-538-16,2 1 70 15,6-4 48-15,7-2 15 0,8-10 119 0</inkml:trace>
  <inkml:trace contextRef="#ctx0" brushRef="#br0" timeOffset="43759.23">9296 6653 1620 0,'14'9'573'0,"2"-1"-40"15,-3-3-45-15,0-1-34 0,0 1-68 16,1-1-17-16,-1-2-39 0,1-2-77 16,3 2 19-16,0-2-29 0,-1 0-38 15,-1 1 20-15,-1-1-41 0,-14 0-35 16,26 2-19-16,-16-2-25 0,-10 0 5 0,12 4-15 16,-12-4-3-16,0 0-33 0,0 0-13 0,0 0 0 15,-15 23-13-15,5-12-7 0,-4-2 10 16,3 1-24-16,-3 3 29 0,1 0-20 0,0 2-3 15,-1 1 18-15,2-3-18 0,1 4 10 0,1 1 2 16,3-4 9-16,0 4 9 0,4-3 6 16,1 2 0-16,2 1 0 0,4-1 23 0,3 0-6 15,1 2-14-15,6 0-1 0,-1-2-18 0,0 1 21 16,2 0-8-16,-2-4-25 16,0 3 12-16,-6-3-45 0,0 1 9 0,-4-3-43 0,-2 3 3 0,-5-3-26 0,-2 2-41 15,-6-1-15-15,-7-1-47 0,-3-4-50 16,-2-1-37-16,-2-4-58 0,-2-2-26 0,1-1-174 15,3-3-471-15,2 2 75 0,4-2 58 0,5-2 84 16,2-1 98-16,7 1 54 0,4 5 146 16,-1-17-55-16</inkml:trace>
  <inkml:trace contextRef="#ctx0" brushRef="#br0" timeOffset="44211.31">10037 6811 1197 0,'35'-10'433'15,"-10"2"-18"-15,-4 3-54 0,-5 1-29 0,-3-2-37 0,-2 1 9 16,-4 0-63-16,-2-1-16 0,-5 6-33 0,0 0 23 16,-15-17-13-16,0 11-51 0,-5-1 0 15,-7 0 0-15,-3 2-17 0,-5 0-12 0,0 3 4 16,1 2 25-16,0 0-5 0,-4 5 43 16,1 4-48-16,3 0-5 0,2 5-8 0,2 1-11 15,6 3 32-15,6-2-13 0,3 1-6 16,7-3-30-16,2 1 5 0,8-2 18 15,-2-13-21-15,14 19 0 0,-1-12-9 0,2-5-22 16,2-2 6-16,6-2-23 0,2-5 7 16,6-2-17-16,2-1-31 15,-1-4 4-15,9-7 27 0,-3 7-24 0,2-6 21 0,-8 1-12 16,-3 2 6-16,-4 3-19 0,-2-2-6 0,-3 6-5 16,-6 0 23-16,-2-1-35 15,-1 5-9-15,-2 3 11 0,-9 3 21 0,0 0 17 16,0 0-13-16,0 0-27 0,-12 38 14 0,0-10-2 15,-6 14 11-15,1 5-14 0,-1 0 14 16,0 1-1-16,3 1-15 0,1-1 38 0,0-3-20 16,5-11-2-16,2-4-21 0,0-5 10 15,3-3-33-15,1-4-11 0,0-1-43 0,2-5-51 16,2-4-69-16,-1-8-34 0,0 0-71 16,10 10-184-16,-10-10-600 0,0 0 155 0,33-15 37 0,-16 7 111 0,4-3 68 15,-1-2 137-15,7-2-19 0,-2-3 57 0</inkml:trace>
  <inkml:trace contextRef="#ctx0" brushRef="#br0" timeOffset="44774.3">10767 6844 1750 0,'0'0'489'0,"0"0"15"0,0 0-50 16,0 0-58-16,0 0-7 0,0 0-25 0,44-3-54 0,-26 2-24 0,3 0-20 15,2-2-7-15,1 1-49 0,5 1-8 0,2-3-15 16,3 2-26-16,5 0-51 0,4 0-82 0,-2 1-20 15,-7 1-62-15,0-1-89 16,-3-2-103-16,-6 3-225 0,-1 2-494 0,-2-2 59 0,-3 0 87 16,1 2 90-16,-6 1 50 0,-4 2 126 0,0 0 41 15</inkml:trace>
  <inkml:trace contextRef="#ctx0" brushRef="#br0" timeOffset="45045.2">10715 7102 1768 0,'0'0'643'0,"0"0"-19"0,25 7-43 0,-10-7 0 15,4-1-46-15,5 0-38 0,6-3-29 0,1 2-94 16,6-3 7-16,3 0-20 16,-2-1-76-16,4-1 1 0,-1 1-53 0,0 2 8 15,2-1-52-15,-2-2-45 0,0 1-144 0,1 1 0 16,-1 1 0-16,0-1 0 0,-2 3 0 15,-3-2 0-15,-4 1 0 0,-2 1 0 0,0-1-149 16,-6 2-63-16,-4-2-50 16,1 3-88-16,-8 3-203 0,3-4-558 15,-3-1 205-15,1 1 33 0,-1 0 72 0,2 1 115 0,0-2 41 16,3 0 105-16,-5 1-23 0,5-3 30 16</inkml:trace>
  <inkml:trace contextRef="#ctx0" brushRef="#br0" timeOffset="45440.97">12314 6589 1169 0,'0'0'456'0,"0"0"0"15,0 0-24-15,0 0-38 0,-51 11-35 0,20 4 4 16,-15 10-12-16,-2 2-62 0,-11 12 18 0,1-2-28 15,0 6 18-15,7 2-15 0,14-5 2 16,4 1-26-16,6 0 3 0,4-3 6 0,5 2-9 16,9-7-25-16,7-7-15 0,4-2-14 0,7-3 17 15,7-4-27-15,7-1-22 16,6-4 2-16,9-7-161 0,6-6-13 0,17-8 0 0,2-9 0 16,16-8 0-16,-8-4 0 0,1-4 0 0,-11-6 0 15,0-1 0 1,-7 4 0-1,-11 5 0-15,-9-2 0 0,-3-1 0 0,-11 0 0 0,-4 1 0 0,-10 6 0 0,-6 0 0 16,-6 0 0-16,-8-1 0 0,-4 3 0 16,-4 3 0-16,-14 0 0 0,-2 9-24 0,-1 7-185 15,-1 5-9-15,-5 4-38 0,-16 6-92 0,-1 3-241 16,2 3-506-16,1 0 130 0,9 0 66 16,10-1 111-16,10 0 63 0,1-1 57 0,6 0 149 15,0-3-27-15</inkml:trace>
  <inkml:trace contextRef="#ctx0" brushRef="#br0" timeOffset="46845.8">4832 8200 1259 0,'0'0'435'0,"0"0"-23"0,-40-3-23 15,12 5-53-15,-3 0-24 0,-7 1-28 16,-1 2-8-16,-1 3-4 0,0-3-27 0,1 5-17 0,1-2 3 15,2 1-24-15,2 0 21 0,3 1-11 0,4-2-30 16,2 0 15-16,4 1 16 0,2 0 0 0,5 2 7 16,4-3-49-16,5 1 6 0,2 1 2 15,3-10-33-15,8 19-12 16,8-9-19-16,2 2-12 0,12-1 14 0,7-2-37 0,19 4 10 0,5-3-16 16,-4-1 5-16,-4 2 1 0,-10-2-16 0,-8-2 3 15,-7 1-19-15,-4-1-47 0,-1 2-6 0,-6 1 0 16,-5 0 0-16,-6 1 0 0,-6 0 0 15,0-11 0-15,-18 30 0 0,2-15 0 16,-9 3 0-16,-3 0 0 0,-3-3 0 0,-1 0 0 16,-7 4 0-16,2-5 0 0,6-1 0 15,0-4 0-15,4-1-105 0,0 0-54 0,2-2-38 16,1-1 25-16,3-2-56 0,2 0-15 0,2-3-49 16,2-1-71-1,-1-1-123-15,16 2-49 16,-16-9-394-16,12 6 45 0,4 3 60 0,-5-11 102 0,5 11 80 0,0 0 74 0,0 0 38 15</inkml:trace>
  <inkml:trace contextRef="#ctx0" brushRef="#br0" timeOffset="47324.96">5309 8365 1423 0,'0'0'627'0,"0"0"-36"0,0 0-46 0,0 0-20 0,0 0-41 16,31 16-23-16,-16-14-62 0,5-1 0 0,3 0-53 15,8 1-39-15,3-2-2 0,9 0-44 16,0-2-21-16,3 1-9 0,18-1-78 15,0 1 39-15,-11-1-74 0,-6 0-26 0,-2 2-54 16,-1 0-27-16,-8 0-63 0,-4 2-40 16,-1 0-87-16,-7-2-102 0,-4-4-178 0,-3 9-652 0,-5 0 175 15,-3 1 63-15,-3 2 133 16,-2 2 36-16,-4-10 59 0,-4 22 61 0,-2-9 26 16,-6 0 75-16</inkml:trace>
  <inkml:trace contextRef="#ctx0" brushRef="#br0" timeOffset="47589.77">5401 8631 1876 0,'0'0'681'0,"-10"3"12"0,10-3-40 16,-6 6 5-16,6-6-57 0,0 0-43 16,0 0-76-16,0 0-27 0,0 0-14 0,27 17-65 15,-12-16-49-15,6 2-30 0,8 0-204 0,2-2-93 16,10 2 0-16,1-3 0 0,5 1 0 15,18 0 0-15,-1 1 0 16,-1 1 0-16,-11-1 0 0,8 4 0 16,-11-2 0-16,-6-2 0 0,-5 3 0 0,-6-2 0 15,0-1 0-15,-6 0 0 0,-2 1 0 0,-7-3-392 16,10 0-243-16,-10 0-522 0,-3-1 95 0,3 2 128 16,-1-2 91-16,4-1 91 0,1 4 94 15,-3-2 77-15,5-2-3 0,-1 2 106 0</inkml:trace>
  <inkml:trace contextRef="#ctx0" brushRef="#br0" timeOffset="60808.87">7059 8463 1154 0,'0'0'471'0,"0"0"-39"0,2 11-17 16,-2-11-46-1,0 0-13-15,2 11-26 0,-2-11-13 0,0 0-28 0,0 0-25 0,0 0-5 16,0 0-32-16,0 14-17 0,0-14 21 0,0 0-1 16,0 0-43-16,0 0-16 0,0 0 42 15,0 0-34-15,0 0 21 0,3 11 12 0,-3-11 18 16,0 0 11-16,0 0-26 0,0 0 0 16,12 1-46-16,-12-1 5 0,16 0 13 0,-16 0-143 15,28 1-44-15,-8-1 0 0,4 0 0 16,4 2 0-16,6-2 0 0,6 1 0 15,1 2 0-15,4-2 0 0,-4 1 0 0,-4-2 0 16,2 4 0-16,-6-2 0 0,-2 2 0 16,-2-2 0-16,-6 0 0 15,1 1 0-15,-3-1 0 0,-2 0-16 0,-2-2-470 16,-3 2-303-16,0 0-352 0,0 1 127 0,-1-1 108 16,1 3 77-16,0-4 89 0,2 3 59 0,-4 0 108 15,1-1 43-15</inkml:trace>
  <inkml:trace contextRef="#ctx0" brushRef="#br0" timeOffset="61278.04">7898 8888 1420 0,'0'0'489'0,"0"0"-28"0,0 0-16 16,0 0-46-16,0 0-27 0,0 0-32 0,17 16-33 16,-17-16-5-16,0 0-56 0,0 0-21 15,0 0-43-15,0 0 5 16,0 0 2-16,0 0-15 0,20-4-43 15,-20 4-13-15,0 0 7 0,0 0-25 0,0 0 0 16,0 0-24-16,0 0-6 0,0 0 4 0,13-8-10 16,-13 8-31-16,0 0 26 0,0 0-10 0,0 0 12 15,0 0-20-15,0 0 28 0,0 0-10 16,0 0 5-16,0 0-26 0,0 0 1 0,0 0 12 16,0 0-28-16,0 0 18 0,0 0 8 15,0 0-11-15,0 0 3 0,0 0-28 16,0 0-13-16,0 0-54 0,0 0-74 0,-2 19-56 15,2-19-57-15,0 0-61 0,0 0-251 16,37-17-445-16,-19 5 58 0,8-3 86 16,2-1 86-16,11-9 87 0,3 0 61 0,-3-2 96 15,1-3 30-15</inkml:trace>
  <inkml:trace contextRef="#ctx0" brushRef="#br0" timeOffset="61595.18">8410 8320 1133 0,'0'0'471'0,"-13"0"-15"0,13 0-26 16,0 0 3-16,-17 11-31 0,10-3-44 16,3 1-18-16,1 0-2 0,0 2 5 0,3-11-43 15,1 21 12-15,1-10-18 0,4-2-38 0,1 3 5 16,3-1-20-16,5-3-39 0,1-1-23 16,6 3-5-16,5-4-20 0,0 0 2 0,1 0-25 0,0 0 2 0,1 0-18 15,-4 0 3-15,2 1-8 0,-3 1-3 16,0 2 24-16,-4-1-39 0,-5 6-71 0,-6-1-21 15,-2 2 0-15,-6 5 0 0,-6 4 0 16,-5 2 0-16,-15 11 0 0,-5-3 0 0,-4-3 0 16,-3-3 0-16,0 0 0 0,6-10-159 0,3-4-49 15,3-6-22-15,1-2-34 0,5-5-81 16,-2-2-162-16,4-7-565 0,4-3 66 0,0-4 125 16,4-4 80-16,3-3 92 0,0-2 56 15,2-2 131-15,1-3-28 0</inkml:trace>
  <inkml:trace contextRef="#ctx0" brushRef="#br0" timeOffset="61793.65">8254 8370 1282 0,'0'0'527'0,"-3"-10"-7"0,3 10 33 0,0 0-6 15,0 0-22-15,10-9-74 0,-10 9 20 16,17-3 2-16,-4 0-48 0,7 1-59 0,1-2-36 16,3-1-35-16,4-2 14 0,9-1-70 15,1-2-24-15,13-1-34 0,3-4-86 16,4 0-31-16,0-2-56 0,4 1-54 0,0 2-77 15,2-3-26-15,-5 5-43 0,-1 2-23 0,-5-1-66 16,-11 1-180-16,-5 7-217 16,-8 1-298-16,2 0 129 0,0 1 38 15,-4 1 85-15,1 1 76 0,4 2 80 0,-4 0 23 0,3 1 76 16</inkml:trace>
  <inkml:trace contextRef="#ctx0" brushRef="#br0" timeOffset="62261.86">9786 8007 1679 0,'0'0'524'0,"0"0"-30"0,0 0 21 0,3 33-24 15,-4-17-27-15,-3 2-39 0,1 3 10 16,-3 3-39-16,2 1-40 0,1 1-59 16,-1 7-36-16,0-1 0 0,-1 3-7 15,2 2-90-15,-1-2-57 0,-1 2-74 0,3-2-86 16,0-2-98-16,0-4-103 0,-1 22-217 0,6-25-596 15,3-9 115-15,5-5 94 0,-1-6 88 16,3-5 50-16,2-3 116 0,8-4 18 16,0-6 67-16</inkml:trace>
  <inkml:trace contextRef="#ctx0" brushRef="#br0" timeOffset="62444.87">10052 8281 1244 0,'0'0'483'0,"-11"-11"14"15,11 11 2-15,-20 4-15 16,20-4-18-16,-31 7-24 0,13-3-50 0,-6 3-3 15,-3 0-46-15,0 1-15 0,-1-2-21 0,0 1-59 16,0-2-30-16,-5 4 15 0,-1-3-34 16,4 0-45-16,-4 1-23 0,2-1-83 0,-2 0-40 15,0 1-52-15,4-2-84 0,2 1-69 16,-6 3-197-16,4-5-653 0,3 3 90 0,5 1 120 16,3 1 107-16,2 0 49 0,5 1 39 0,2-2 148 0,-1 3-62 0</inkml:trace>
  <inkml:trace contextRef="#ctx0" brushRef="#br0" timeOffset="62777.47">9053 8844 1131 0,'-2'14'535'0,"2"-14"-21"0,-1 11-35 16,1-11-8-16,0 0 28 15,1 14-23-15,-1-14 18 0,0 0-30 0,3 11-24 0,-3-11-38 16,0 0-49-16,19 1-28 0,-19-1 64 16,27-3-64-16,-6 1-20 15,6-1-83-15,2-2 19 0,11-1-115 0,19 0-126 0,1-3 0 0,3 2 0 0,5 1 0 16,3 1 0-16,-1 1 0 16,3-1 0-16,0 2 0 0,-2-1 0 0,-6 4 0 15,-12-1 0-15,-10 1 0 0,-2 1 0 0,-9 3 0 16,-2-3 0-16,-7 0 0 0,-1 0-144 15,-5-1-232-15,-3 1-57 0,-2 1-132 0,-12-2-505 16,18 0 100-16,-18 0 97 16,21 1 82-16,-11-2 82 0,-10 1 174 15,24 1-80-15,-12-4 65 0,-12 3 53 0</inkml:trace>
  <inkml:trace contextRef="#ctx0" brushRef="#br0" timeOffset="63554.67">10727 8585 1528 0,'0'0'499'16,"-6"10"-54"-16,6-10 3 0,-6 11-77 16,6-11 16-16,-7 11-24 0,4-4 3 15,-2 1-59-15,5-8-5 0,-7 13-10 0,4-7-13 16,3-6 5-16,-6 12-33 0,6-12-18 16,-4 9 8-16,4-9-24 0,-3 9-32 15,3-9-11-15,0 0-13 0,0 0 11 0,0 0-27 0,0 0-9 16,10 12-21-16,-10-12-10 15,0 0-20-15,0 0 15 0,0 0-100 0,0 0 0 16,0 0 0-16,0 0 0 0,28-12 0 0,-28 12 0 16,0 0 0-16,0 0 0 0,3-9 0 15,-3 9 0-15,0 0 0 0,0 0 0 0,0 0 0 16,0 0 0-16,0 0 0 16,0 0 0-16,0 0 0 0,0 0 0 0,-37 8 0 0,37-8 0 0,-7 5 0 0,7-5 0 0,0 0 0 15,0 0 0-15,-5 10 0 16,5-10 0-16,0 0 0 0,0 0 0 0,0 0 0 15,0 0-26-15,0 0-151 0,0 0 11 0,0 0-36 16,45-11-21-16,-37 4-140 0,28-2 954 16,-28 1-2539-16,-1 0 950 0,2 3 135 0,1-3 54 15,-1 1 118-15,3-1 54 0,-1-1 50 16,0 0 70-16,-1-3 5 0</inkml:trace>
  <inkml:trace contextRef="#ctx0" brushRef="#br0" timeOffset="64188.24">10933 8174 1151 0,'-6'-7'543'16,"6"7"-80"-16,0 0-4 0,0 0-29 0,0 0-34 15,-6-8 37-15,6 8-13 0,0 0 28 16,0 0-8-16,0 0-23 0,0 0-7 16,0 0 9-16,19-10-37 0,-19 10-8 15,22-3-93-15,-7 2 34 0,2 1-59 0,5-1-102 16,8 0-154-16,0 2 0 0,5-2 0 0,0 1 0 16,1 0 0-16,6 0 0 0,-5-1 0 15,-2 3 0-15,-5-2 0 0,-5 0 0 16,-2 1 0-16,-3 2 0 0,-5 2 0 0,-2 0 0 15,-5 1 0-15,-3 0 0 0,-5-6 0 16,0 15 0-16,0-15 0 0,-12 18 0 0,2-7 0 16,-4 0 0-16,-1 2 0 0,-2 0 0 0,1 1 0 15,1-1 0-15,0 2 0 16,0-2 0-16,2-3 0 0,2 1 0 0,2 0 0 0,5-1 0 0,-4-1 0 0,5 1 0 16,-1-2 0-16,4-8 0 0,4 15 0 15,1-5 0-15,-5-10 0 0,16 17 0 0,-2-9 0 16,-1 2 0-16,8 1 0 0,-4 0 0 0,4 0 0 15,0 0 0-15,-3 0 0 0,1-1 0 16,-3 0 0-16,-2-1 0 0,-3 3 0 0,0-4 0 16,-1 4 0-16,-2 1 0 0,-4-2 0 0,-1 1 0 15,2 1 0-15,-8-2 0 0,3-11 0 16,-4 24 0-16,-1-10 0 0,1-3 0 0,-4 1 0 16,1-1 0-16,-3 1 0 15,-1-1 0-15,-3-2 0 16,1 1 0-16,0 2 0 0,-4-4 0 0,2 0 0 0,-3-1 0 15,2 0 0-15,-2-2 0 0,1-2 0 0,1-1 0 16,-1 0 0-16,1 0 0 16,1-6-123-16,-2-1-338 0,-1 2-189 0,3-6-505 0,3 2 116 15,0-3 92-15,5 2 159 0,1-1 40 16,1 2 101-16,4-2 40 0,1 9 44 16</inkml:trace>
  <inkml:trace contextRef="#ctx0" brushRef="#br0" timeOffset="64776">11761 8064 1627 0,'0'0'533'0,"0"0"-26"0,0 0-8 0,0 0-13 15,0 0-33-15,0 0-2 0,0 0-19 16,21 29 14-16,-9-25-47 0,2 3-20 0,4-2-16 16,0-1-48-16,2 0-31 0,1-1-38 15,5-3-3-15,8 1-28 16,6-3-28-16,-4 1-61 0,7-2-126 0,16-2 0 0,-12-1 0 15,-8 1 0-15,-1 0 0 0,-8 3 0 16,-2-2 0-16,-9 2 0 0,0 1 0 0,-6 1 0 16,-3 5 0-16,-10-5 0 0,1 14 0 0,-1-14 0 15,-16 32 0-15,1-8 0 0,-14 9 0 16,-1 7 0-16,-1 1 0 0,-2-1 0 16,2 2 0-16,3-3 0 0,1 1 0 0,0-1 0 15,4-3 0-15,8-7 0 0,1-7 0 16,3-2 0-16,4-2 0 0,-2-4 0 15,4-3-103-15,2 0-194 0,3-3-51 16,0-8-74-16,0 15-67 0,0-15-44 0,0 0-501 16,0 0 82-16,18-1 97 0,-18 1 72 15,17-9 99-15,-5 4 88 0,-3-1 46 0,6-2 40 16</inkml:trace>
  <inkml:trace contextRef="#ctx0" brushRef="#br0" timeOffset="65323.55">12805 8207 1351 0,'0'0'443'0,"-18"0"-26"15,18 0-30-15,0 0-19 16,-25 8 14-16,16-4-45 0,1 1 12 0,1 1-4 16,-3 0-20-16,4 2 26 0,2-1-52 15,0 3-22-15,4-10 4 0,-1 17 16 0,3-5-28 16,5-2-26-16,-1 1-18 0,6-1-25 0,1 0-54 16,6 2 26-16,1-2-16 0,7-3-28 15,4 3 0-15,2-1-34 0,1 0 9 0,1-1-16 16,-2 3-56-16,-9-4-31 0,1 1 0 0,-2 2 0 15,-5 0 0-15,-7 2 0 16,-2 3 0-16,-7 1 0 0,-4 2 0 16,-7 1 0-16,-7 4 0 0,-2-3 0 0,-6-1 0 0,-3-3-64 15,-3-3-121-15,1-2-50 0,0-4-14 16,0-5-96-16,2 0-679 0,0-4-33 16,7-4 146-16,2-1 107 0,5-3 67 0,4-1 117 15,1-3 6-15,2-3 81 0,6-2 88 16</inkml:trace>
  <inkml:trace contextRef="#ctx0" brushRef="#br0" timeOffset="65553.38">12764 8149 1482 0,'0'0'632'0,"12"-5"-15"0,-12 5-13 16,11-4-54-16,-11 4-12 0,19-5-37 0,-9 2-30 0,4 0-48 0,4-1-50 16,-2-1-50-16,4 3-1 0,4-5-48 15,3 0-54-15,-1 2-5 0,9-4-25 0,-1 1-37 16,4 1-9-16,14-3-83 0,2-2-7 0,0 3-67 15,1-1-7-15,-1 0-31 0,-13 3-11 16,-5 1-56-16,-8 4-28 0,-7-1-74 0,0 1-89 16,-6-7-106-16,-5 13-225 0,-10-4-369 15,11 10 39-15,-11-10 172 0,-1 16 48 0,1-16 54 16,-18 20 35-16,3-8 180 0,-4-3-52 0</inkml:trace>
  <inkml:trace contextRef="#ctx0" brushRef="#br0" timeOffset="66521.5">10383 8367 1075 0,'0'0'419'0,"0"0"-9"0,0 0-21 0,9-11-15 0,-9 11-6 0,0 0-22 16,0 0-16-16,9-5-5 0,-9 5 0 15,0 0-36-15,0 0 8 0,0 0-10 0,0 0-3 16,13-2-28-16,-13 2-20 0,0 0-6 0,0 0-20 16,0 0 33-16,14 12-28 0,-8-4-2 15,-6-8-19-15,10 21-2 0,-3-8 15 0,3 3-12 16,1 4-13-16,-1 1-82 0,3 4-100 0,-2 4 0 15,-1 1 0-15,1 3 0 16,1 12 0-16,-4-7 0 0,0 12 0 0,-5-9 0 16,-4-2 0-16,-4 16 0 0,-1 0 0 15,-4-1 0-15,-5-1 0 16,-1-3 0-16,-8-3 0 0,2-4 0 0,-3-3 0 0,-2-5 0 16,4-7 0-16,3-6 0 0,-4-2 0 0,-1-4 0 15,1-4 0-15,2-3 0 0,2-5 0 16,-1-2 0-16,-1-4-3 0,4-5-378 0,-3-16-137 15,11 7-193-15,-1-4-354 0,6-4 54 0,7-2 120 16,1-7 105-16,6-2 77 0,4-14 87 16,4-2 41-16,0 2 10 0</inkml:trace>
  <inkml:trace contextRef="#ctx0" brushRef="#br0" timeOffset="67203.66">10507 8094 1300 0,'0'0'458'16,"0"0"-51"-16,0 0-20 0,0 0-50 0,0 0-9 0,0 0-49 0,0 0-5 0,0 0-46 16,0 0-31-16,0 0-3 0,0 0-14 0,0 0-17 15,0 0 27-15,0 0 2 0,0 0-8 16,0 0-5-16,26-1-30 0,-26 1 2 0,11-14-16 16,-4 9-18-16,-1-4 7 0,-1 2-19 0,0 0-8 15,-5 7-33-15,8-15 0 0,-5 11-7 16,-3 4-14-16,7-8-15 0,-7 8 3 0,0 0-6 15,0 0 24-15,0 0 10 0,0 0-31 32,0 0-7-32,0 0 30 0,0 0-31 0,-31 12 14 15,20-2 17-15,2 2-15 0,1-1 38 16,2-1-23-16,-1 0 28 0,1 0-20 0,2-1-2 0,0-2 1 0,4-7 32 16,-6 14-29-16,6-14 21 0,0 0-30 0,0 0 17 15,0 0-44-15,0 0 29 0,0 0 0 0,22 3-8 16,-22-3-10-16,15-14 17 15,-6 4-12-15,2-1 11 0,-3 2-34 0,2-2 25 16,-1 1-22-16,-2 1-21 0,0 2 0 0,-2 0 0 16,0-1 0-16,-5 8 0 0,7-10 0 15,-7 10 0-15,0 0 0 0,0 0 0 0,0 0 0 16,-16-7 0-16,16 7 0 0,0 0 0 0,-24 14 0 16,14-8 0-16,-1 3 0 15,3-1 0-15,2-2 0 0,-1 3 0 16,2-1 0-16,0-1 0 0,5-7 0 0,-6 11 0 0,6-11 0 15,0 0 0-15,0 0 0 0,0 0 0 16,14 12 0-16,-14-12 0 0,0 0 0 16,0 0 0-16,0 0 0 0,0 0 0 0,22-17-3 15,-22 17-99-15,0 0-42 0,0 0-38 16,0 0-35-16,0 0-85 0,0 0-85 0,-22-13-306 16,22 13-306-16,-18 2 86 0,18-2 60 0,0 0 60 15,0 0 120-15,0 0 38 0,0 0 97 16,0 0 6-16</inkml:trace>
  <inkml:trace contextRef="#ctx0" brushRef="#br0" timeOffset="142134.44">1157 10258 1320 0,'0'0'461'0,"-11"3"-21"0,11-3-17 0,0 0-34 15,0 0-49-15,0 0-5 0,0 0-20 0,0 0-8 16,0 0-30-16,0 0-13 0,0 0-16 16,0 0-23-16,0 0-30 0,0 0 2 0,41-3-23 15,-28 1-36-15,2-1 13 0,6 0-5 16,2 1-39-16,6-2 14 0,4 2-29 0,3-2-23 15,5 0-10-15,-5-1 0 0,-3 1 10 16,-8 3-20-16,-1-1-16 0,-1-1-10 16,-4 2-5-16,-4 0 18 0,-1 2 7 0,-14-1-40 15,13 7 9-15,-13-7-17 0,0 14 31 0,0-14 0 16,-8 25-24-16,-3-6 36 0,1 3-14 16,-4 4-30-16,-6 15 27 0,1-2-19 0,3 3-2 15,5-6 18-15,5-5-10 0,2-3 30 16,6-2 24-16,4-2 20 0,6-3-8 0,2-5 23 15,6-4-12-15,7-6 4 0,5-6-35 16,6-6 36-16,17-10-37 0,0-7-22 0,12-11 31 16,-5-5-16-16,-4-4-10 0,-7-3-36 15,-5-1 0-15,-12 8-39 0,-7 3 3 0,-3 2-56 16,-7 7-23-16,-4 4-46 0,-5 5-26 16,-3 2-31-16,-3-1-4 0,-3 4-32 0,-2 4-35 15,-1 0-41-15,-3 2-59 0,-4 3-75 0,11 4-30 16,-18 4-338-16,18-4 62 0,-21 7 46 15,13-2 68-15,-2 0 91 0,4 5 9 0,1 0 90 16</inkml:trace>
  <inkml:trace contextRef="#ctx0" brushRef="#br0" timeOffset="142665.91">2275 10765 1039 0,'12'3'422'15,"-12"-3"-15"-15,0 0-43 0,14 5-55 16,-14-5-19-16,0 0-29 0,0 0-16 0,0 0-17 15,0 0 3-15,0 0-6 0,0 0-15 0,-39-8-13 16,24 7-23-16,-3 2-5 0,-2 1 7 16,-3 0 1-16,1 2 10 0,-1 2 5 0,-1 3-26 15,1 1 19-15,2 0-27 0,2 4 1 16,3-1-11-16,3 1-30 0,2 4 13 16,4-4-21-16,2 2 13 0,5-3-18 0,2 1-26 15,5 1-7-15,4-3 15 0,6 2-31 16,3-3-18-16,4 1-10 0,2-4-56 0,6 0-46 15,-3-4-49-15,5-2-61 0,-2-2-64 0,7-2-65 16,-5-7-192-16,3 4-313 0,1-5-96 16,13-4 110-16,-3-2 80 0,2-4 107 0,-1 0 62 15,-2-8 12-15,2-3 31 0</inkml:trace>
  <inkml:trace contextRef="#ctx0" brushRef="#br0" timeOffset="143052.98">3304 10043 1021 0,'0'0'440'0,"0"0"-28"0,0 0-2 0,0 0-19 15,-17-1-14-15,17 1-9 0,-21 6-20 0,7 3 24 16,-3-1-63-16,-3 3 21 16,-4 6-7-16,-1 1-18 0,-9 11 12 0,1 1-33 15,1 1-18-15,0 3 1 0,4 1-68 16,1-1 83-16,1 1-44 0,2 0 10 0,5-6-82 16,4-3 19-16,0 0 2 0,3 0-41 0,2-4-146 15,1-2 0-15,3-1 0 0,1-3 0 16,4 1 0-16,1-3 0 0,6 2 0 0,6 1 0 15,4-4 0-15,6 0 0 0,7-3 0 16,5 1-205-16,4-4-118 0,2-2-99 16,3-3-131-16,26-2-87 0,-24-3-392 0,-3-1 142 0,-3 1 83 15,5-1 40-15,12-5 121 16,-3-2 81 0,1-2 71-16,-7-1 7 0</inkml:trace>
  <inkml:trace contextRef="#ctx0" brushRef="#br0" timeOffset="143345.18">3679 10256 1054 0,'-26'13'499'16,"5"2"-20"-16,0 0-13 0,2-1-26 0,3 2-2 16,-2-1-3-16,2 2-36 0,1 1 18 0,4 0-53 15,1 0-19 1,2 2 32-16,1-1-32 0,3-1-55 15,2-1-6-15,2 2-51 0,3-2-29 0,-1 1 9 0,2-3-14 16,3 2 9-16,-2-1-55 0,2-2-12 16,2-1-8-16,2-1-58 0,2 0-75 0,5-3 0 15,2 0 0-15,4-1 0 0,2-3 0 16,3-3 0-16,1-1 0 0,4-2-185 16,3-2-130-16,3-4-92 0,-6 7-225 0,19-16-384 0,-5 1 46 15,-6 4 115-15,8-4 138 16,-13 1 13-16,5-4 72 0,-8 3 0 0,-9 1 74 15,-5-2 92-15</inkml:trace>
  <inkml:trace contextRef="#ctx0" brushRef="#br0" timeOffset="143498.07">3976 10358 1336 0,'-27'5'471'16,"3"0"-26"-16,2 0-33 0,0-2-28 16,-2 2-33-16,3-1-49 0,-3 0-5 0,1-1-36 15,-1-2-54-15,0-1-51 0,0 0-81 0,-2-5-70 16,0 1-80-16,-3-8-104 0,7 12-197 15,5-15-433-15,1-2 113 0,9 2 30 0,6 0 62 16,7 1 77-16,7-4 30 0</inkml:trace>
  <inkml:trace contextRef="#ctx0" brushRef="#br0" timeOffset="143869.28">4031 9915 1825 0,'0'13'678'0,"0"-13"-56"0,8 16-74 16,-1-4 5-16,5 1-42 0,3 3 4 0,5 6-57 16,1-1-33-16,13 9-87 15,1 4 2-15,4-2-30 16,0 2-72-16,16 9 31 0,-1 2-80 0,0-2 19 0,-3 2-44 15,-3 0-164-15,-14-6 0 0,-5 1 0 0,-5 2 0 16,-8 4 0-16,-9-9 0 0,-7-2 0 16,-3 0 0-16,-10 12 0 0,-3-3 0 0,-3-4 0 15,-5-2 0-15,2-10 0 0,1-5 0 16,0-3 0-16,-3-3 0 0,0-2 0 0,4-4 0 16,-4-1-277-16,5-6-43 0,2-3-61 0,-2-2-129 15,5-2-575-15,5-1 89 16,3-3 113-16,6 7 102 0,1-13 39 0,9 1 97 15,1 1 41-15,15-6 59 0,10-6 128 16</inkml:trace>
  <inkml:trace contextRef="#ctx0" brushRef="#br0" timeOffset="144145.42">5124 10286 1663 0,'0'0'543'0,"0"0"-3"16,0 0-25-16,0 0-24 0,0 0-38 0,0 0-36 15,31 24-25-15,-16-21-26 0,5 1-10 16,3-3-47-16,5 1-42 0,4 0-14 0,2-1-10 0,11 0-48 0,2-1-34 16,18 1-30-16,0-3-37 0,-13-1-53 15,-7 2-33-15,-2 1-54 0,2-1-72 0,-11 0-46 16,-3 1-76-16,-4-2-96 0,-6 1-170 0,2-2-168 15,-10 3-247-15,-1 2 84 16,-12-2 107-16,19 5 88 0,-12-1 12 0,-7-4 62 0,5 8 61 16,-5-8 21-16</inkml:trace>
  <inkml:trace contextRef="#ctx0" brushRef="#br0" timeOffset="144417.43">5287 10569 1581 0,'-3'7'640'0,"3"-7"-5"0,2 13-54 16,-2-13-38-16,0 0-8 0,13 11-64 16,-13-11-26-16,16 3-58 0,-4-3 9 0,-12 0-114 15,31-5 46-15,-13 0-47 0,4-2-61 0,3 1 23 16,3-1-58-16,5-2 2 16,1 0-6-16,1 1-111 0,6 0-70 0,-3-1 0 15,17 2 0-15,1-2 0 0,-8 3 0 0,-6 2 0 16,3 0 0-16,-4 2-139 0,4 1-101 15,-5 0-60-15,-3-1-30 0,-2 2-39 16,1-1-145-16,4 4-147 0,0-2-339 0,1 1 150 16,3 3 59-16,18 4 120 15,0 1 52-15,5 1 38 0,-4 1 112 0,7-1-27 0</inkml:trace>
  <inkml:trace contextRef="#ctx0" brushRef="#br0" timeOffset="148714.34">7399 9945 701 0,'0'-12'238'0,"0"12"-8"0,0 0-17 0,0 0-19 16,0 0 8-16,0 0-22 0,0 0 14 0,6-13-17 16,-6 13 20-16,0 0-20 0,0 0-6 15,4-9-2-15,-4 9 2 0,0 0 4 16,0 0-4-16,0 0 3 0,0 0 10 0,0 0-10 15,0 0 13-15,1-11-43 0,-1 11 9 16,0 0-20-16,0 0 21 0,0 0-13 16,0 0 2-16,-24 26 0 0,9-7-7 15,-9 15 20-15,-3 5 0 0,-3 7 23 16,-2 13-7-16,-5 1-16 0,5 3 5 0,1-1-2 16,-2 0 31-16,3 1-24 0,9-12 18 15,1-2-30-15,-1-2-24 0,1-3-14 0,-2-1 11 16,5-10-22-16,3-7-15 0,-3-1 0 0,2 0-37 15,0-5-9-15,4-5-42 0,-1 2-9 16,1-4-34-16,1-5-18 0,3-2-18 16,0-3 5-16,7-3 1 0,0 0-19 0,0 0 6 15,-8-20-29-15,17 0-2 0,4-7-21 16,10-14 13-16,3-5-10 0,8-10 3 0,0-7 9 16,2 0-55-16,-1-2-8 0,1 0 12 0,-3-2-16 0,-1 3 20 0,-4 4-11 15,-4 13 15-15,-3 0 29 0,-1 3 7 0,0 4 38 16,-5 7 16-16,-2 4 30 0,0 6 21 15,-4 0 8-15,1 6 43 0,-1-2 33 0,-1 5 21 16,-1 2 28-16,0 1 24 0,-1 1-1 0,-2 2-21 16,3 2-2-16,-7 6-18 0,7-8 13 15,-7 8-30-15,0 0 7 0,0 0 2 0,0 0-15 16,0 0 39-16,18 21-26 0,-17-8-29 16,4 4 37-16,-2 6-11 0,3 3 3 15,0 7-13-15,1 2 3 0,5 15 20 16,0-2-41-16,2 4 8 15,0-1-8-15,0 1-15 0,2-2 28 0,-1 2-23 16,2-4 15-16,1 1-9 0,-2-1-27 0,1-3-17 16,-1-3-16-16,-5-8-28 0,-3-7-8 15,1-4-15-15,-1-3-7 0,-1-3-32 0,-1-3-27 16,-2-3-9-16,-1-2 6 0,-3-9 0 16,4 11-5-16,-4-11 18 0,0 0 37 0,0 0-7 15,0 0 18-15,0 0-3 0,0 0-2 0,0 0 15 16,-26-31 34-16,11 19 51 0,-3-1-15 0,-2-1 25 15,-4 1 0-15,-1-4-2 0,-2 1 8 16,0 1 7-16,2 1-18 0,-1 1 0 16,-1-2 31-16,0 1-39 0,3-1 19 15,-1 1-14-15,0 0-7 0,3 3-23 16,-2 0-26-16,-1-3-27 0,1 4-55 0,2 1-64 16,-2-1-58-16,1 2-111 0,1 4-140 15,1-3-384-15,3 0 74 0,5 5 135 0,2-1 1 16,11 3 102-16,-12 0 33 0,12 0 23 0</inkml:trace>
  <inkml:trace contextRef="#ctx0" brushRef="#br0" timeOffset="149231.31">7827 10478 1540 0,'0'0'492'0,"0"0"-42"0,0 0-7 16,0 0-5-16,-2 30-23 0,2-30-19 15,-5 22-30-15,2-5 21 0,2 1-3 0,-2 2-28 16,0 3-22-16,-1 4-16 0,3-1 10 15,0 4-21-15,-4 2-28 0,2 0-66 0,0-6 43 16,2 3-59-16,0-1-23 0,-1-2-56 16,-2 1-118-16,2-3 0 0,0 0 0 15,-4-2 0-15,5-2 0 0,-2-2 0 0,0-2 0 16,2-1 0-16,-1-3 0 0,1 0-198 16,-1-1-52-16,2-11-32 0,-1 16-2 15,1-16-100-15,0 0-128 0,10 10-41 0,-10-10-432 16,0 0 130-16,20-3 69 0,-20 3 69 0,25-3 103 15,-8-2 10-15,3 0 107 0,4-1-12 16</inkml:trace>
  <inkml:trace contextRef="#ctx0" brushRef="#br0" timeOffset="150094.6">8316 10405 1325 0,'0'18'502'0,"0"-18"-62"16,6 12-15-16,-6-12-20 0,10 19-34 0,-3-9-15 16,2 0-16-16,2 0-15 0,3 0-7 0,6 1-45 0,1-1-9 0,6-3-26 15,7-3-5-15,4 0-54 0,-1-4-25 0,4-4-18 16,0 0 2-16,12-5-5 0,-11-3-10 15,-6 0-23-15,6-5-3 0,-9 2-28 0,-6 2-3 16,-3-2 4-16,-7 3-6 0,-5 0-21 0,-2 0 6 16,-4-2-19-16,-3 3-12 0,-3 0-7 15,0 11 19-15,-11-21-12 0,-2 13 21 0,-1 2-16 16,-6 3-26-16,-1 2 11 0,-8 6-6 16,-6 2 1-16,-11 9-8 0,2 5 7 15,1 4 29-15,5 2-18 16,6 3 10-16,1 1-15 0,11-3 10 15,7-1-3-15,6-2-20 0,4 0 35 0,4 0-22 0,5-1 2 16,7 0 16-16,4 2-23 0,4-5-14 0,6-2-12 16,0-4-33-16,3-1-49 15,1-7-23-15,0-2-23 0,0-2-36 0,0-2-38 16,2-3-52-16,3-5-53 0,2-2-136 0,-2 5-71 16,9-13-400-16,-7 2 87 0,-7 3 75 15,12-7 89-15,-9 4 79 0,-5 0 75 0,1 0 58 16</inkml:trace>
  <inkml:trace contextRef="#ctx0" brushRef="#br0" timeOffset="150594.03">9386 9938 1666 0,'0'0'550'16,"0"0"-35"-16,0 0-24 0,0 0-25 15,0 0-10-15,0 0-26 0,0 0-11 16,0 0 27-16,0 0-65 15,0 0-38-15,31 20-48 0,-12-18-27 0,1 1 19 16,2-2-31-16,4 0-56 0,3-1-6 0,2 0-27 16,2 2 12-16,-1-2-69 0,2 0-38 0,-1 1-72 15,-2-1 0-15,0 1-77 0,-1 0-59 16,-5-1-64-16,-2 2-71 0,0-2-69 0,-2-2-106 16,-3 6-194-16,-1-5-363 0,1 0 87 0,-2 1 50 15,2 0 98-15,-1 0 62 16,2 0 107-16,-4 1 82 0,5 0 2 0</inkml:trace>
  <inkml:trace contextRef="#ctx0" brushRef="#br0" timeOffset="150914.47">10095 10170 1446 0,'1'14'558'0,"-1"-14"-49"16,0 0-10-16,4 16-61 0,-4-16-21 0,2 10-35 16,-2-10-39-16,0 0-18 0,8 8-54 15,-8-8-38-15,0 0-8 0,0 0 8 16,0 0-38-16,24-14-9 0,-17 8-11 16,-7 6-30-16,11-12-4 0,-3 7-8 0,-3-1-23 0,-5 6 0 0,8-10-43 0,-8 10 46 15,8-9-8-15,-8 9-59 0,4-7-13 16,-4 7-23-16,0 0-53 0,0 0-11 0,0 0-41 15,0 0-61-15,0 0-64 0,0 0-141 0,0 0-192 16,0 0-491-16,-27 21 143 0,27-21 56 16,0 0 64-16,0 0 93 0,0 0 84 0,0 0 69 15,47-7 43-15</inkml:trace>
  <inkml:trace contextRef="#ctx0" brushRef="#br0" timeOffset="151196.47">10534 9763 1172 0,'0'0'417'16,"0"0"-2"-16,0 0-1 0,0 0 1 15,0 0-34-15,0 0-25 0,0 0-28 0,0 0 0 16,0 0-16-16,-10 32-49 0,10-32-17 16,3 19-10-16,0-8-16 0,1 2-26 0,2-1-4 0,4 2 7 15,1 1-49-15,2 0 11 0,2-1-39 0,1 2 11 16,2 0-16-1,-2 1-15-15,1 0-13 0,-3 1 5 0,-1-2-41 0,-5 4-25 0,-2-4-21 0,-3 0-36 16,-2-2-79-16,-4-2-54 0,0 0-51 16,-2-3-41-16,-4-5-46 0,-2-1-138 0,11-3-59 15,-20-6-389-15,6-2 69 0,3-3 41 0,-5-3 122 16,2-3 50-16,-3-2 58 16,0-3 74-16</inkml:trace>
  <inkml:trace contextRef="#ctx0" brushRef="#br0" timeOffset="151394.76">10370 9760 1023 0,'12'-10'543'0,"-4"7"-5"0,-8 3-29 16,21-8 3-16,-4 4-23 0,0 0-13 16,1-2-20-1,3 1-47-15,1-1-2 0,3-1-77 0,4-1-30 0,2-3-24 0,1-1-45 16,2 1-27-16,2 0-27 0,10-5-26 0,-8 2-67 16,-5 3-45-16,1-1-49 15,-2 0-19-15,-1 4-50 0,2-3-69 0,-6 4-42 16,0 2-12-16,-1-3-39 0,3 3-13 0,-9 2-101 15,1-1-121-15,7 3-8 0,-11-1-399 16,-3 1 115-16,-1 1 46 0,2 3 77 0,-3-1 69 16,2 1 34-16,0 0 96 0</inkml:trace>
  <inkml:trace contextRef="#ctx0" brushRef="#br0" timeOffset="151743.6">11437 9560 867 0,'7'5'320'0,"-7"-5"-8"0,0 0-4 0,0 0-11 15,-11 20-3-15,4-12 21 0,-1 3-31 0,-3 3 13 16,0 2 7-16,1 1-7 15,-2 2 13-15,1 3-3 0,2 1-28 0,-1 5 28 0,5-3-25 0,0 5-39 0,1-3 13 16,3 2-46-16,1-1 0 16,1 0-39-16,3 1 1 0,-2-3-24 0,5 1-30 15,1-5-8-15,2 0-33 0,1-2-67 0,3-4-35 16,1-5-52-16,0-4-82 0,-1-3-33 0,2-4-46 16,2-2-26-16,-1-5-102 0,2-4-61 0,10-2-95 15,-13 0-372-15,2-6 75 0,2-2 105 16,-3 5 36-16,-4-2 64 0,-2 0 76 15,-2 2 52-15</inkml:trace>
  <inkml:trace contextRef="#ctx0" brushRef="#br0" timeOffset="151894.59">11661 9823 645 0,'0'-9'373'15,"0"9"-4"-15,-6-11 5 0,6 11 4 0,-9-6 1 0,9 6-5 0,-13-4-11 0,1 3-7 16,-1 1-28-16,13 0-8 0,-27 0-26 16,8 0-38-16,0 1-18 0,-2-1-25 15,-1 0-1-15,-3 1-48 0,1-2-26 0,-7 0-69 16,2-1-33-16,-1 0-3 0,0-2-104 15,2-1-39-15,1 0-93 0,1-2-137 0,0 0-610 16,8 1 85-16,1 2 110 0,4-1 49 0,3 2 78 16,0-3 63-16,10 6 68 0</inkml:trace>
  <inkml:trace contextRef="#ctx0" brushRef="#br0" timeOffset="153133.82">12219 10360 1497 0,'0'0'450'0,"0"0"-55"0,0 0-6 0,14 3-36 16,-14-3-25-16,0 0-16 16,0 0-54-16,0 0 9 0,14-3-19 0,-14 3 26 15,0 0-82-15,0 0-5 0,0 0 20 16,0 0-13-16,0 0-25 0,-28-13 8 0,14 13-39 15,-3 1 26-15,-3 1-41 0,-2 2 2 16,-3 3 14-16,-4 5 1 0,-1-1-4 0,-2 2-16 16,1 3-15-16,-12 5-18 0,7 3 8 15,4-4-5-15,8-1-11 0,2-1 8 16,0 2-5-16,7-1-8 0,2 0-15 0,5 0 20 16,2-3-17-16,2 0-3 0,4-2-21 0,7 2-23 15,2-3-30-15,5 1-39 0,4-1-53 16,4-3-101-16,0-3-45 0,3-3-82 15,2-2-164-15,3-2-579 0,3-4 113 0,7-1 84 0,14-5 121 0,0-2 59 0,-2-1 112 16,-1-5 21-16,-1-2 51 0,-5 0 100 16</inkml:trace>
  <inkml:trace contextRef="#ctx0" brushRef="#br0" timeOffset="153665.28">12678 10372 1077 0,'0'0'405'0,"0"0"-34"16,-40 4-18-16,25 3-20 0,-3 0-24 0,-7 2-22 15,3 0-18-15,-5 6-8 0,2-2 8 0,-2 4-39 16,3-1 21-16,4 1-36 16,-1 4-23-1,4-4 0-15,3 1-8 0,5-2-25 0,5 1 0 0,1-3-19 0,8-2 13 16,2 1-78-16,6-3 46 0,7-4-23 16,0-1 29-16,6-4-30 0,2-3-36 0,7-4 11 15,2-4-23-15,-3-1 2 0,8-7-33 0,-6 1-18 16,-9 2-28-16,-2-3-49 0,-4-1 10 15,-2 2-55-15,-5-1 4 0,-3 0-26 0,-1-2 9 16,-6 2-11-16,-4-1 13 0,0 3 10 16,0-2-5-16,-4 2-5 0,-1 2 43 15,0-1-4-15,3 4 37 0,-3 2 32 0,3 1 73 0,2 8 14 16,-2-11 12-16,2 11 18 16,0 0 21-1,0 0 20-15,0 0-8 0,0 0-2 0,0 0 23 0,27 5-8 0,-27-5 6 16,22 11-19-16,-8-5-10 0,-1 2 5 15,1-2 1-15,1 1 4 0,4 1-35 0,1 0-1 16,0 1-20-16,1 0-5 0,1 1 6 0,-2 0-1 16,0 1-23-16,1 2 8 15,-6 0-16-15,1 4 8 0,-1-2-5 0,-4 2-26 16,1 2 21-16,-5 1-44 0,-1 0 49 0,-4-1-12 16,-2 0-17-16,-2 0 4 0,-2-2 17 15,-1 1-20-15,1-1-8 0,-4-2 5 0,0-1-35 16,-1-2-4-16,1 1-27 0,-4-3-28 15,1-4-19-15,-2-1-63 0,1-3-54 0,-1-2-44 0,13 0-87 0,-27-9-200 0,13-1-421 16,7-2 38-16,1-1 125 0,6-2 72 0,2 0 82 16,4-6 56-16,6-5 48 0,1 1 60 15</inkml:trace>
  <inkml:trace contextRef="#ctx0" brushRef="#br0" timeOffset="154178.68">13923 9454 1092 0,'0'0'456'16,"-31"35"-28"-16,10-11-27 0,-6 16 14 15,-8 4-28-15,-5 15-11 0,-5 5-18 0,0 5-28 16,2 6-27-16,0 3 6 0,7 5-55 0,3 3-4 16,4 4-6-16,4 3-9 0,7 1-35 15,2-2-24-15,7 1 1 0,1-3-36 0,8-5 18 0,4-18-31 0,3-4-26 0,5-5 3 16,0-3-28-16,9-10-54 0,3-5-13 15,3-2-59-15,0-16-28 0,0-5-53 16,2-5-83-16,-1-7-48 0,3-5-87 0,0-1-169 16,7-8-358-16,-4-1-11 0,18-9 75 15,-3 2 94-15,3-3 69 0,0 2 113 0,-1-3 8 16,1 1 15-16</inkml:trace>
  <inkml:trace contextRef="#ctx0" brushRef="#br0" timeOffset="155495.79">14089 10497 1333 0,'0'0'435'0,"0"0"-38"0,0 0-28 16,0 0-3-16,0 0-52 15,2 14-17-15,-2-14-12 0,0 0-32 16,0 0 0-16,0 0-17 0,0 0-11 0,0 0-46 0,0 0 0 16,0 0 3-16,0 0-5 0,0 0-8 15,0 0-39-15,0 0-4 0,0 0 2 0,0 0-28 16,0 0 4-16,0 0-1 0,0 0-14 16,0 0-2-16,0 0-23 0,0 0 0 0,0 0-15 15,0 0 2-15,0 0 18 0,0 0-25 0,0 0-1 16,0 0-2-16,0 0-15 0,0 0 10 15,0 0-13-15,0 0 25 0,0 0-17 0,-2 13-10 16,2-13 22-16,-4 9 3 0,4-9 36 16,-4 9-36-16,4-9-5 15,0 0-5-15,-4 9-5 0,4-9-8 16,0 0-8-16,0 0 21 0,-5 12-26 0,5-12-33 16,0 0-20-16,0 0-37 0,0 0-53 0,0 0-25 15,0 0-37-15,0 0-17 0,0 0-52 0,0 0-66 16,0 0-126-16,15-30-61 0,-7 21-399 15,1-2 53-15,3-2 128 0,3 1 34 16,0-2 64-16,3 0 76 0,-1 1 49 0</inkml:trace>
  <inkml:trace contextRef="#ctx0" brushRef="#br0" timeOffset="156028.34">14340 10043 1425 0,'-8'-8'499'0,"8"8"21"0,0 0-41 16,0 0 2-16,-4-7-5 0,4 7-36 15,0 0-10-15,0 0-5 0,16-10-49 0,-16 10-33 16,19-7-15-16,-6 4-13 0,-1 1-54 0,5-3 8 16,0 3-36-16,6-2-26 0,-1 2-30 15,5-1-1-15,-1 1-48 0,-2 0 16 0,0 1-85 16,-3 0-59-16,-2 1 0 15,-2 1 0-15,-2 0 0 0,-3 2 0 16,-12-3 0-16,15 10 0 0,-13-3 0 0,-2-7 0 16,-2 16 0-16,2-16 0 0,-15 21 0 0,5-10 0 15,-5 4 0-15,0 0 0 0,1-2 0 16,-1 1 0-16,3-2 0 0,-1 3 0 0,2-3 0 16,1 1 0-16,3-1 0 0,-1 1 0 0,3 0 0 15,0 0 0-15,3-1 0 0,2 0 0 16,0-12 0-16,7 23 0 0,0-10 0 0,3-2 0 15,1 1 0-15,3-1 0 16,2 0 0-16,0 1 0 0,1 0 0 0,-2-2 0 16,-2 0 0-16,-2 0 0 0,0 0 0 15,-2 0 0-15,-3-2 0 0,-1 4 0 16,-2-2 0-16,-3 2 0 0,0-12 0 0,-8 22 0 16,-1-11 0-16,-1 0 0 0,-2-1 0 0,-1 0 0 15,-2-1 0-15,-4 3 0 0,1-4 0 16,3-1 0-16,-2 0 0 0,3-2-223 0,-1-1 0 15,2 0-64-15,-1-1 6 0,4-1-72 0,10-2-108 16,0 0-128-16,0 0-417 16,0 0 110-16,-13-5 82 0,13 5 57 0,0 0 150 15,0 0-23-15,44-16 90 0,-23 8 46 0</inkml:trace>
  <inkml:trace contextRef="#ctx0" brushRef="#br0" timeOffset="157011.15">15031 10100 637 0,'-15'4'261'16,"15"-4"-46"-16,0 0 5 0,0 0-10 16,0 0-23-16,0 0-3 0,-14 0 6 0,14 0 7 15,0 0 13-15,0 0-26 0,0 0 8 16,-14-1 7-16,14 1 6 15,0 0 13-15,0 0 38 0,0 0-21 16,0 0 11-16,-14 0 13 0,14 0 20 0,0 0 25 16,0 0-20-16,0 0 16 0,0 0-34 0,0 0-31 15,0 0-22-15,0 0-3 0,0 0-3 0,0 0-30 16,44 1-39-16,-28-1 16 0,6-1-47 16,3 1 21-16,6-3-18 0,0 3-13 0,2-2 3 15,-1 0-20-15,-2 0-6 0,-1 1-10 0,-7 0-21 16,2 1 19-16,-6 0-55 15,-2-2 24-15,-1 2-21 0,-3 3-12 0,-12-3 2 16,11 7 8-16,-11-7-8 0,-7 17 0 0,-3-6 0 16,-4 5 0-16,-7 4 0 15,-9 9 0-15,-1 0 0 0,0 0 0 0,5-2 0 16,-3 3 0-16,8-4 0 0,2-2 0 16,2-2 0-16,3 1 0 0,0-4 0 0,4-2 0 15,0 1 0-15,2-5 0 0,4-2-121 0,2 0-135 16,2-11-77-16,0 0-89 15,10 12-192-15,-10-12-456 0,25-6 141 0,-1-2 84 16,6-3 115-16,18-8 55 0,-3-3 60 0,3-1 34 16,-2-4 75-16,-1 0 63 0</inkml:trace>
  <inkml:trace contextRef="#ctx0" brushRef="#br0" timeOffset="157282.76">15709 10079 1026 0,'0'0'430'0,"0"0"-3"0,0 0 11 16,0 0-36-16,0 0 10 15,-27 27-38-15,23-18-23 0,2 2-1 0,3 2-30 16,-2 1-18-16,3 0-23 0,3 2 13 0,0 1-21 16,3-2-22-16,3 3-42 0,3-2 0 15,3-1-17-15,1 2-19 0,5-1-40 0,3-2-19 16,-1 3 16-16,-1-2-7 0,-4-1-14 16,-2 1-25-16,-1-1-3 0,-7 4-35 0,-3 0-57 15,-5-1-20-15,-4 1-72 0,-6 1-8 0,-5 1-51 16,0-5-48-1,-2-2-39-15,-2-6-79 0,-3 0-62 16,7-4-161-16,-6-3-412 0,4-2 80 0,0-1 112 0,2 0 84 16,-1-5 93-16,1-2-19 0,2 0 88 15</inkml:trace>
  <inkml:trace contextRef="#ctx0" brushRef="#br0" timeOffset="157464.94">15570 10258 1139 0,'0'-9'555'0,"0"9"-23"0,7-18 29 0,0 11-44 16,2-2-64-16,3 1 10 0,1-3-56 0,4-2-33 15,0-1-26-15,3 1-15 0,5-5-87 16,2 0 25-16,0 1-48 0,17-5-8 16,-3-1-64-16,4-1-36 0,2 0-48 15,3 3-27-15,3-1-60 0,-1 0-3 16,2 2-74-16,-1 1-39 0,-4 1-28 0,3 2-64 16,-14 2-127-16,16 1-216 0,-22 2-397 15,-5 3 83-15,-2 2 89 0,2 3 117 0,-2-3 101 16,1 5-31-16,4-2 102 0</inkml:trace>
  <inkml:trace contextRef="#ctx0" brushRef="#br0" timeOffset="158011.81">16749 9897 1428 0,'-16'17'489'0,"1"1"-11"0,1-2 1 15,-1 1-34-15,2 2-17 0,-2 4-31 0,1-1-16 16,1-1-23-16,-1 4 19 0,0-1-1 0,4 2-56 16,2-4-31-16,-1 0 31 15,5 1-59-15,1-4 21 0,2 3-52 16,1-2-20-16,1 0-44 0,4-1 37 0,0 0-78 0,2-1 6 16,4-1-113-16,2-3-18 0,3 1 0 15,3-4 0-15,1-1 0 0,7-3-49 0,1-3-89 16,2-4-118-16,4-3-49 15,4-3-76-15,12-9-103 0,-1 0-100 0,-4-5-429 16,-1-3 76-16,-10 5 92 0,-7 1 82 0,-1 1 123 16,-3-1 8-16,-4 3 123 0,-6 0 2 15</inkml:trace>
  <inkml:trace contextRef="#ctx0" brushRef="#br0" timeOffset="158147.28">17211 10139 601 0,'-12'-14'289'0,"3"9"47"16,-2 3 22-16,-3-1-36 0,-2 1-17 15,-4-1 12-15,-2 1-7 0,-1 2-31 0,-4-1-31 0,-3 0-2 0,1 1-41 16,-1-2-44-16,-3 4 36 0,2-4-97 15,0 1-61-15,-1-1-162 0,9 1-236 0,-6-1-457 16,6 0 107-16,7 0 33 0,-1 0 95 0,6 0 8 16</inkml:trace>
  <inkml:trace contextRef="#ctx0" brushRef="#br0" timeOffset="158542.94">16917 9443 1466 0,'0'0'563'0,"0"0"-33"0,0 0-43 0,0 0-40 16,0 0-45-16,0 0 5 0,0 0-12 15,28 35-63-15,-12-18 6 0,1 5-36 16,10 10-14-16,1 3-10 0,3 6-40 0,7 12 10 16,5 2-40-16,-5 5 37 0,2 4-55 15,-2 1 7-15,0 3-59 0,1 2 26 0,-6 3-36 16,-2 0 41-16,-4-1-138 16,-5-1-31-16,-5-2 0 0,-4-12 0 0,-6-2 0 15,-4-2 0-15,-4-10 0 0,-2-8 0 0,-3 0 0 16,-4-5 0-16,-1-2 0 0,-3-2 0 15,-2-5 0-15,-2-4-228 0,1-4 8 0,-1-5-67 16,0-1 8-16,-1-6-82 0,-2-1-87 16,9-1-189-16,-6-4-303 0,2-1 44 15,2 1 72-15,6 0 77 0,1-1 86 0,7 6 50 0,-2-11 91 16,2 11 31-16</inkml:trace>
  <inkml:trace contextRef="#ctx0" brushRef="#br0" timeOffset="159512.01">18346 9850 424 0,'9'-6'118'0,"-9"6"-8"0,0 0 0 0,0 0-20 15,0 0 30-15,0 0 3 0,0 0 28 0,2-9 26 16,-2 9 22-16,0 0-2 0,0 0 47 16,0 0-34-16,0 0 22 0,0 0-9 15,0 0 31-15,-25 21-1 0,18-13-20 0,0 4-5 16,-4 4 43-16,4 2-51 0,-2 5-5 16,0 4-8-16,0 2 16 0,0 2-26 0,3 3-7 15,1 1-16-15,0 2-26 0,2 1 13 16,3-1-73-16,0 0-71 0,0-1-55 15,0-6-100-15,1-3-185 0,7 2-621 0,2-6 109 0,3-5 62 16,5-2 77-16,3-7 112 16,2-2 21-16,1-7 85 0</inkml:trace>
  <inkml:trace contextRef="#ctx0" brushRef="#br0" timeOffset="159709.26">18535 10122 1420 0,'0'0'538'16,"0"0"-37"-16,0 0-50 0,0 0-54 15,-4 29-34-15,4-29-38 0,-9 7-23 0,9-7-13 16,-18 6-68-16,4-5-19 0,-4-3-5 0,-3-1-18 16,-6-3-28-16,-1 0-43 0,-8-2-55 15,1 0-22-15,-2-1-57 0,0 0-14 16,-1 2-37-16,2 0 54 0,-3 1-80 0,3 2-119 0,3 2-283 16,3 0-357-16,8 1 27 0,5 0 111 15,7 0 53-15,10 1 95 0,0 0 54 0,0 0 18 16</inkml:trace>
  <inkml:trace contextRef="#ctx0" brushRef="#br0" timeOffset="160708.2">19439 9547 1284 0,'0'0'492'0,"-14"34"-19"0,-3-8-32 0,-6 15-19 0,0 4-35 16,-9 11-6-16,-2 2-46 0,-1 2-4 15,1-2-29-15,1 2-13 0,7-11-13 16,1 1-22-16,3-2-24 0,1-4-36 0,5-3-12 16,2-10 3-16,4-9-24 0,1-4-41 15,4-5-17-15,4-7-63 0,1-6-9 16,0 0-38-16,0 0-50 0,25-44-20 16,-4-1-10-16,0-5 5 0,2-15-25 0,2-5 10 15,-2 1 12-15,1 0 19 0,0 5-14 16,-3 9 14-16,0 4 9 0,-1 4 1 0,0 3 33 15,-3 11 44-15,-4 8-3 0,1 6 46 16,-3 4-14-16,1 4 53 0,-1 5-18 16,-3 5-6-16,-8 1 0 0,20 16 8 0,-10 4-15 0,-2 13 5 15,5 16-21-15,-5 7 3 0,0 4-3 16,-3 4 3-16,4 0-23 0,-4 1 23 16,0 2-18-16,-1-6-8 0,0-6-25 0,-1-10-26 0,0-10-15 15,-2-6 12-15,-1-5-40 0,2-5-21 0,-1-5 28 0,-1-4 0 16,0-10-15-16,4 10 31 0,-4-10-1 0,0 0-17 15,0 0 5-15,0 0 15 0,0 0 3 16,-4-41 10-16,-3 27-5 0,-3 0-3 0,-4-1-5 16,0 1-15-16,-4-1-16 0,-1 0-41 15,-6 1 5-15,2 3-47 0,-1 0-57 16,1 3-77-16,-2-1-118 0,1 4-189 0,7 0-257 0,0 4 93 16,5-2 74-16,3 2 77 0,9 1 131 15,0 0-31-15,0 0 68 0</inkml:trace>
  <inkml:trace contextRef="#ctx0" brushRef="#br0" timeOffset="161083.7">19747 10188 1113 0,'27'-3'489'0,"-6"3"-13"0,-1 0-49 16,-2 0-32-16,0 0-1 0,0 0-46 15,-3 1-15-15,1 2-21 0,-1-2-36 0,-1 3 6 16,-1 0-26-16,-5 4-95 16,-2 0 36-16,-3 3-30 15,-3-11 4-15,-7 29-22 0,-2-11-14 0,-9 4-12 0,-5 1-18 16,-9 6-5-16,-3-2-16 0,-1-1-9 16,6-5 7-16,5-3-24 0,0-1 22 15,3 1 12-15,3-5-36 0,0 0 26 0,4 1-20 16,1-3 22-16,2-1 41 0,2 2-20 15,5-3-15-15,-1 0 12 0,5 0 8 0,1-9-20 16,9 18-21-16,3-11-18 0,5-1-22 0,1-2-12 16,8-1-45-16,3 0-2 0,4-4-63 15,8-1-17-15,0-1-41 0,3 0-33 0,-2-1 5 16,0 0-62-16,-3-1-63 0,-3-3-131 16,4 3-226-16,-9 1-286 0,1 1 51 15,-1 0 121-15,3 1 50 0,0 0 70 0,0 2 66 0,6-1 46 0</inkml:trace>
  <inkml:trace contextRef="#ctx0" brushRef="#br0" timeOffset="161646.71">20598 9926 1328 0,'0'0'512'0,"0"0"-26"16,0 0-66-16,22 17-49 16,-7-11 26-16,4-2-46 0,0 1-34 15,3-3-30-15,7 2-24 0,-1-3-45 0,1-2-3 16,0 0-18-16,-1-4-33 0,-2 0 10 16,1-3-31-16,-4 1-2 0,-1-2-22 0,-4 0-10 15,-2 0-27-15,-5-1 18 0,-1 2-36 0,-5-1-8 16,-2 0 10-16,-1 1 6 15,-2 8-28-15,-8-18-9 0,0 11 4 0,0 0-6 16,-4 4-15-16,-2 0 13 0,-1 3-8 0,-5 3-18 16,-3 4 44-16,2 2-19 0,-3 6-12 15,0 4 5-15,5 5 5 0,1 2-2 0,5 3 20 16,4 4-2-16,4 1 2 0,4 1-23 16,5-1-16-16,3-2 16 0,6-1 16 15,0-1-16-15,4-3-13 0,0-4 0 0,2-5-7 0,2-3-31 0,0-5-62 16,2-5-63-16,1-4-83 0,3-6-84 0,4-7-169 15,15-7-514-15,-1-3 63 0,3-5 83 16,3 1 102-16,10-9 107 0,-13 6 62 0,10-9 20 16,-6 0 75-16</inkml:trace>
  <inkml:trace contextRef="#ctx0" brushRef="#br0" timeOffset="161917.82">21405 9507 1832 0,'-6'6'632'0,"6"-6"-35"0,0 0-8 16,0 0-47-16,0 0-17 0,0 0 7 0,0 0-94 16,21 18-41-16,-8-17-16 0,3-1-7 15,2 1-90-15,5-1 31 0,2 0-64 0,5-1-18 16,1 3-23-16,1-2-151 0,4 0-59 0,-1 0 0 15,2 1 0-15,-2-1 0 16,1-1 0-16,-1 1 0 0,-3 0-264 0,-1-1-281 16,0 0-640-16,2-2 171 15,1 0 69-15,4-1 93 0,3-1 115 0,1 2 174 16,-2 2-36-16,1-2-13 0,0-1 90 0</inkml:trace>
  <inkml:trace contextRef="#ctx0" brushRef="#br0" timeOffset="162401.35">21945 9714 1354 0,'0'0'506'0,"-6"8"-12"0,6-8-7 0,0 0-42 16,0 0-10-16,0 0-53 0,0 0-14 15,0 0-53-15,0 0-18 0,0 0-21 0,0 0-48 16,0 0-18-16,31-21-15 0,-24 17 2 16,-7 4-31-16,10-9-22 0,-10 9-6 15,9-6-36-15,-9 6 1 0,6-6-47 0,-6 6-61 16,0 0-31-16,0 0-72 0,0 0-45 15,0 0-126-15,0 0-172 0,11-4-491 0,-11 4 39 16,0 0 112-16,15 2 56 16,-2-4 59-16,4-1 72 0,3-3 64 0,4-1 110 15</inkml:trace>
  <inkml:trace contextRef="#ctx0" brushRef="#br0" timeOffset="162705.78">22507 9215 1062 0,'-8'-9'432'0,"8"9"-9"0,-11-5-4 0,11 5 14 16,0 0-13-16,-19 6 2 0,19-6-15 0,-15 10 8 15,8-2-26-15,-1 4-10 0,0 1-44 16,3 2-5-16,0 3-28 0,4-1-20 0,-1 0-16 16,4 1-23-16,2-2 26 0,0 2-46 0,2-2-13 0,4 3-47 15,4-5 32-15,3 1-70 0,0-1-78 0,4-1-47 16,2-1 0-16,-3 0 0 0,1-1 0 0,0 1 0 15,-4-1 0-15,0 2 0 0,-4-1 0 16,-2 1 0-16,-3 0 0 0,-5 3 0 0,-1 0 0 16,-5 1 0-16,-4 3 0 0,-4-1-21 15,-5 2-230-15,-7-4-71 0,-5-1-160 16,0-2-447-16,-2-3-120 0,9-2 104 0,2-4 78 0,5-2 94 16,2-3 76-16,12 0 88 15,-20-6 38-15,11-3 64 0</inkml:trace>
  <inkml:trace contextRef="#ctx0" brushRef="#br0" timeOffset="162915.97">22246 9331 1384 0,'8'-7'592'0,"2"2"-50"16,0 0-4-16,6-1-37 0,-2-1-27 0,4 1-57 16,5-4-23-16,-2 0-45 0,9-1-22 0,1-2-45 15,0 2 4-15,3 0-60 0,0-1-32 16,1-1-33-16,12-1-22 0,-7 3-39 0,-5 1-62 15,1 1-41-15,1 0-63 0,-1 2-78 0,-1 1-63 16,-5 0-64-16,-2-1-192 16,0 4-485-16,-1 0 24 0,-3 1 98 0,-3 0 76 0,2 2 87 0,-2 0 71 0,-2 2 60 15,-1-1 66-15</inkml:trace>
  <inkml:trace contextRef="#ctx0" brushRef="#br0" timeOffset="163204.89">23315 9143 1653 0,'0'0'484'16,"10"1"-36"-16,-10-1-57 0,0 0 6 0,0 0-46 15,2 12-34 1,-2-12-2-16,-10 16-23 16,3-1 7-16,-1-2-20 0,-5 5 49 0,2 1-46 0,-3 4 12 0,1 2-53 15,0 1 17-15,-1 5-7 0,4-1-16 16,-1 1-4-16,1 1-14 0,3-2-86 0,3 3 63 15,-1-6-50-15,4-1-16 0,1 1-97 0,1-4-31 16,4 1 0-16,-1-1 0 16,2-2 0-16,2-2 0 0,5-3-31 0,-2-5-223 0,6-4-58 15,-1-3-120-15,6-4-203 0,-2-2-430 16,4-5 74-16,6-3 98 0,-1-4 89 0,0-1 90 16,8-9 59-16,-9 4 69 0,-4 1 66 0</inkml:trace>
  <inkml:trace contextRef="#ctx0" brushRef="#br0" timeOffset="163374.07">23617 9447 890 0,'-7'-4'438'0,"7"4"-34"16,-18-6 19-16,5 3-44 0,-6 1 15 0,0 1-51 15,-3-1-23-15,-3 1-23 0,-5 1-8 0,-1 0-48 16,0 0-24-16,-1 1 11 0,0-1-64 16,1 3-26-16,0-4-2 0,6-1-47 15,0 1-53-15,-4-2-90 0,4-2-56 16,1-2-182-16,4-3-616 0,3 2 66 0,7 0 104 15,3-1 52-15,4-1 64 0,3 0 70 0,0 10 50 16</inkml:trace>
  <inkml:trace contextRef="#ctx0" brushRef="#br0" timeOffset="164248.98">24250 9810 1379 0,'9'-7'497'0,"-9"7"-49"0,0 0-5 16,-17-9-34-16,17 9-35 0,-28-1-34 0,6 2-33 16,-2 0-7-16,-1 3-29 0,-6-2-30 0,1 4-34 15,0 0-2-15,-2 1-13 0,-1 2-10 0,1 0-44 0,6-2 3 16,2 2 30-16,4 0-7 16,4-2 15-16,1 1 11 0,1 0-9 0,7 1-2 0,0-1-35 15,7 0 40-15,0-8-51 0,7 18 23 0,3-8-43 16,6 0 0-16,5 1-29 0,7 1 13 15,3-1-68-15,2 0-29 0,-2-1 0 0,0 0 0 16,-7-1 0-16,0 0 0 0,-6-2 0 0,-2 1 0 16,-5 2 0-16,-1 0 0 0,-8-1 0 15,-2 4 0-15,0-13 0 0,-14 24 0 0,5-12 0 16,-5 2 0-16,-5 0 0 0,1-3 0 0,-2 1 0 16,-1-3 0-1,4-1 0-15,0-2-233 0,-1-2-133 16,1 3-210-16,3-7-548 0,14 0 80 0,-13-2 140 0,13 2 59 15,0 0 118-15,0 0 54 0,0 0 72 16,33-27 55-16,-15 18 32 0</inkml:trace>
  <inkml:trace contextRef="#ctx0" brushRef="#br0" timeOffset="164431.17">24368 10011 1146 0,'7'12'568'0,"4"-1"-17"0,-5 2-60 15,-2-2 1-15,1-1-39 0,-1 3-46 16,-1-2-33-16,-1 3-47 0,-1-3-40 0,-1 1-64 0,2 1-88 0,-2-13-78 16,-2 22-119-16,1-12-89 0,1-10-189 0,-9 10-295 15,9-10-205-15,0 0 88 0,0 0 68 16,0 0 85-16,0 0 59 0,0 0 31 0</inkml:trace>
  <inkml:trace contextRef="#ctx0" brushRef="#br0" timeOffset="164731.93">24623 10108 1553 0,'2'20'607'0,"-2"-5"-26"0,3-2-54 15,-2-4-35-15,-1-9-49 16,3 14-57-16,-3-14-23 0,0 0-66 0,10 4-5 0,-10-4-51 16,0 0-22-16,20-18-39 0,-12 7-1 0,2-1-51 15,4-4 3-15,-1 1 2 0,2 1-23 16,1 0-5-16,1 0 2 0,0 3 6 0,1 0-8 15,0 3-18-15,0 2 28 0,-2 2-5 0,-1 3-25 16,1 2 22-16,0 3-22 0,0 3-8 16,-5 4-24-16,2 5 22 0,-2 0 1 15,-2 2-47-15,-5 0-29 0,3-1-8 16,-7 0-102-16,4-1-62 0,-4-4-40 0,0 0-88 16,0-12-58-16,-8 13-144 0,8-13-516 15,-7 2 73-15,7-2 64 0,0 0 124 16,0 0 43-16,-15-19 74 0,7 6 54 15,2-3 76-15,-5-4 34 0</inkml:trace>
  <inkml:trace contextRef="#ctx0" brushRef="#br0" timeOffset="164884.01">24626 9740 1471 0,'0'0'548'0,"0"0"-28"0,10-14-19 16,-10 14-27-16,14-6-57 0,-2 4-48 0,-1-2-21 15,3 0-41-15,2 0-105 0,0-3-130 16,0 0-77-16,4-3-115 0,-7 3-285 0,3-7-481 15,3 1 75-15,1 0 130 0,4 2 18 16,5-3 54-16,4 3 69 0,-1 4 77 0</inkml:trace>
  <inkml:trace contextRef="#ctx0" brushRef="#br0" timeOffset="165294.04">26086 9124 1435 0,'-11'18'492'0,"-10"7"-21"0,-12 12-46 16,-15 12-21-16,0 4-48 0,-5 1-28 0,0 3-26 15,1 5-18-15,-2-1-13 0,-4 3-69 16,5 2 8-16,7-1-38 16,-2 1 2-16,4 1-28 0,6-2-13 0,2-1-14 15,6-3-15-15,9-11-17 0,4 0-5 0,6-1-11 16,5-10-38-16,6-6-25 0,2-4-21 15,8 2-35-15,12 5-16 0,6-3-21 0,6-5 29 16,4-3-105-16,3-5-19 0,8-4-93 16,-9-9-124-16,1-4-138 0,0-2-323 0,3-1 96 15,18-5 91-15,-1-6 36 0,-4-2 100 0,-1-5 72 16,-2-3-34-16</inkml:trace>
  <inkml:trace contextRef="#ctx0" brushRef="#br0" timeOffset="165762.75">26185 9957 1200 0,'0'0'440'0,"0"0"-23"16,0 11-2-16,0-11-26 0,0 0-15 0,-1 13-5 15,1-13-24-15,0 0-2 16,0 0-46-16,0 0 15 0,1 13 1 0,-1-13 1 15,0 0-6-15,0 0 17 0,0 0 2 0,0 0-43 16,9 9-12-16,-9-9-37 0,0 0 1 16,0 0-29-16,0 0-33 0,0 0-59 0,26-17 11 15,-20 14-72-15,-6 3-54 0,9-7 0 0,-9 7 0 16,0 0 0-16,8-8 0 16,-8 8 0-16,0 0 0 0,9-5 0 15,-9 5 0-15,0 0 0 0,0 0 0 0,0 0 0 16,0 0 0-16,0 0-70 0,-18 29-191 15,14-21-100-15,4-8-117 0,-4 8-206 0,4-8-350 16,0 0 85-16,0 0 81 0,17 9 115 0,-17-9 170 16,21-9 2-16,-4 0 10 0,1-1 51 15,1-4 111-15</inkml:trace>
  <inkml:trace contextRef="#ctx0" brushRef="#br0" timeOffset="166214.97">26533 9544 1791 0,'0'0'635'0,"18"-2"-23"0,-18 2-46 0,0 0-24 0,25 6-35 15,-25-6-54-15,22 6-74 0,-11-2 25 0,2-1-40 16,1 1-8-16,2 0-52 0,-4 1-61 16,1 0-25-16,1 1 20 0,-1-2-28 0,-3 1-46 15,-2 1-13-15,-8-6-97 0,15 11-54 0,-10-3 0 16,-5-8 0-16,0 15 0 0,0-15 0 15,-3 19 0-15,-3-9 0 0,-3 1 0 0,3 3 0 16,-6-2 0-16,1 3 0 0,-1-1 0 0,3 0 0 16,-1 0 0-1,3-1 0-15,-1 1 0 0,2 0 0 0,-1-1 0 0,3 0 0 16,2-2 0-16,4 2 0 0,-2-13 0 0,4 21 0 16,3-8 0-16,2-2 0 0,2-1 0 15,0 0 0-15,3 0 0 0,-3-1 0 0,0-2 0 0,1 1 0 16,-5-2 0-16,1 1 0 15,-3 1 0-15,-5-8 0 0,2 16 0 0,-2-16 0 16,-11 23 0-16,0-12 0 0,-7 3 0 0,-1-3 0 16,-2 2 0-16,0-2 0 0,0-2 0 15,2-2 0-15,0-2 0 16,2 0-149-16,1-2-189 0,1-3-107 0,15 0-216 16,-17-7-419-16,11 2 100 0,6 5 99 15,0-12 95-15,0 12 57 0,15-22 71 0,-3 10 69 16,5-6 85-16</inkml:trace>
  <inkml:trace contextRef="#ctx0" brushRef="#br0" timeOffset="166643.04">27057 9539 1676 0,'0'0'614'0,"0"0"-45"0,0 0-63 16,0 0-24-16,0 0-68 0,23 14-14 0,-23-14-68 16,21 0-14-16,-8 1-19 0,4-1-22 0,-2-1-29 15,5 1-28-15,3-3-23 0,0 1-7 16,3-2-44-16,1 0 10 0,0 2-28 15,-2 1 10-15,-2-2-28 0,-4 3 10 0,0 0-25 16,-4 0 2-16,-3 4-35 16,-2 2-1-16,-5 4 16 0,-5 3-3 0,-2 3-10 15,-5 7-2-15,-6 5-24 0,-7 13-17 0,-5 2-21 16,-1 2 0-16,-2-2 0 0,1 0 0 16,0-2 0-16,0 2 0 0,2-6 0 0,7-8 0 0,3-5-39 15,4-7-181-15,1-1-28 0,4-7-172 0,5-1-200 16,1-8-501-16,0 0 154 15,0 0 104-15,0 0 88 0,43-29 55 0,-18 10 88 16,9-12 51-16,-1-3 59 0,4-2 102 0</inkml:trace>
  <inkml:trace contextRef="#ctx0" brushRef="#br0" timeOffset="166865.89">27606 9551 867 0,'6'-6'361'0,"-6"6"-18"15,4-3 31-15,-4 3-31 0,0 0-31 0,0 0 6 16,0 0-24-16,-16 25-5 0,12-14-20 0,-5 3 23 15,4 1-41-15,0 0-1 0,1 5-22 16,1-2 21-16,1 0-27 0,4-2 3 0,-2 3-33 16,3-1 0-16,-1 0 3 0,3 1-11 15,4 1-17-15,-1 2-39 0,1-1 7 16,-1-1-27-16,0 2-16 0,-1 0 0 0,-3 1-92 16,0 1-51-16,-4-5-49 0,-4 1-13 15,-2-4-79-15,-1-2-89 0,-2-2-83 0,-5-6-176 16,1-4-361-16,13-2 21 0,-22-8 99 0,11-2 75 0,1-3 86 0,1-1 44 15,-1-5 80-15</inkml:trace>
  <inkml:trace contextRef="#ctx0" brushRef="#br0" timeOffset="167031.68">27365 9611 1704 0,'0'0'604'0,"14"-4"-7"0,-5 1-55 0,3 0-30 16,3 1-71-16,2 0-47 0,5-3 0 15,4-2-54-15,4-3-45 0,3-4-60 0,13-4-71 16,6-3-87-16,-4-1-36 0,0-3-80 15,-3-1-89-15,-5 1-40 0,-1-2-191 16,-3 2-614-16,0 3 93 16,-6 7 66-16,-2 4 87 0,-5 4 31 0,-4 0 97 15,3 4 59-15</inkml:trace>
  <inkml:trace contextRef="#ctx0" brushRef="#br0" timeOffset="167483.76">28292 9504 1323 0,'-18'15'461'0,"-3"-1"-57"0,6 0 8 16,-3 2 10-16,-2 3-7 0,-1 3-10 0,0 0 7 15,4 3-31-15,-8 9-7 0,5-4-41 0,5-2-3 16,1 1-28-16,3-1-18 16,2 3-15-16,0-4-21 0,2-2-46 0,4-1 29 0,0-2-34 15,2-2-16-15,2-1-45 0,1-3-16 0,2 0-53 16,3-1-21-16,2-2-66 16,2-3-80-16,2-2-49 0,5-4-43 15,0-4-105-15,2-3-176 0,7-6-607 0,5-3 97 0,15-6 166 16,-2 0 44-16,2 0 102 15,-5-3 34-15,-3 2 28 16,-7 2 89-16,-6 3 65 0</inkml:trace>
  <inkml:trace contextRef="#ctx0" brushRef="#br0" timeOffset="167645.47">28520 9847 1003 0,'-22'2'361'0,"1"-1"-36"16,0-2-8-16,0 0-17 0,1-2-6 0,-4-2-53 15,-4-1-8-15,0-2-26 0,-5-1-18 0,-2-2-63 16,1-1-26-16,-1 1-90 0,-10-4-95 15,4 3-168-15,6 1-482 0,9 4 103 16,0 2 64-16,7 0 20 0,3 1 36 16</inkml:trace>
  <inkml:trace contextRef="#ctx0" brushRef="#br0" timeOffset="168031.12">28393 8793 1272 0,'0'0'627'0,"0"0"-18"0,0 0 44 0,0 0-54 16,0 0 5-16,-9 22-110 0,11-11 36 0,2 6-21 15,3 5-87-15,2 5-17 16,2 3-67-16,7 16 2 0,3 3-38 0,2 1-33 16,8 10-51-16,2 3-218 0,1 1 0 0,4 1 0 15,0 5 0-15,1 5 0 0,1 4 0 16,0 4 0-16,-2 5 0 0,-5 4 0 0,-5 3 0 16,-6 2 0-16,-4-1 0 0,-9 3 0 0,-8-2 0 15,-9-2 0-15,-7-4 0 0,-12-2 0 16,-6-6 0-16,-9-12 0 15,-12-7 0-15,-5-12 0 0,-9-9 0 16,-2-13 0-16,7-16-200 0,-2-8-174 0,-6-11-135 16,1-4-592-16,-14-8 90 0,8-6 95 0,18 3 99 15,6 0 88-15,5 0 76 0,2 0 41 0,15 2 90 16,6 5 51-16</inkml:trace>
  <inkml:trace contextRef="#ctx0" brushRef="#br0" timeOffset="188179.03">890 11965 1325 0,'0'0'459'0,"0"0"4"16,0 0-79-16,0 0-21 0,0 0-56 0,0 0-15 15,-6-6-25-15,6 6-12 0,0 0-42 16,0 0 5-16,0 0-6 0,0 0 6 0,0 0-9 16,0 0-11-16,0 0 4 0,0 0-18 0,0 0 13 15,0 0-18-15,0 0-23 16,17-18 16-16,-8 13-31 16,-2-1 5-16,6 0-16 0,2-3 1 0,1 2-19 0,5-4-12 15,0-1 8-15,-1 2-16 0,0-1-5 0,2 1 2 16,-4 0 9-16,4 1-9 0,-6 0 6 15,2 2-51-15,-1-1-6 0,-3 1 21 0,3 1 10 16,-2-1-8-16,1 1-32 0,-2 3-29 16,0-1 0-16,0 1 0 0,-1 2 0 0,-13 1 0 15,21 1 0-15,-21-1 0 0,11 8 0 0,-11-8 0 16,2 17 0-16,-6-3 0 16,0 0 0-16,-7 6 0 0,2 1 0 0,-5 4 0 15,1 3 0-15,-1 0 0 0,1 1 0 16,-5 11 0-16,6-8 0 15,4-3 0-15,1-6 0 0,4 2 0 0,1-6 0 16,2-1 0-16,6 0 0 0,0-3 0 0,7-3 0 16,5 0 0-16,-2-6 0 0,7-2 0 15,6-3 0-15,2-4 0 0,7-5 0 0,11-10 0 16,1-4 0-16,-2-5 0 0,-4-3 0 0,-3-4 0 16,-3 1 0-16,-9-4 0 0,0-1 0 15,-9 2 0-15,-6 3 0 0,-6 5 0 0,-3 3 0 16,0 0 0-16,-3 6 0 0,-2-1 0 0,0 1 0 15,-2 5 0-15,1 0 0 16,-1 3-123-16,2 11 0 0,0-15-31 0,0 15-66 16,0 0-85-16,3-10-242 0,-3 10-557 0,0 0 178 0,0 0 61 0,29 28 66 15,-11-9 116-15,6 4 58 0,4 12 108 0,5 1-18 16,-1 6 8-16</inkml:trace>
  <inkml:trace contextRef="#ctx0" brushRef="#br0" timeOffset="188497.29">2186 12350 1492 0,'0'0'494'0,"0"0"-16"0,0 0-9 16,0 0-26-16,-19 9-34 0,8-7-12 0,-3-1-36 0,-4 3-39 0,-6 3 1 15,-1 2-34-15,-5 0-15 0,-1 3 4 16,-12 7-36-16,9-3-7 0,6-1-7 0,1 1-26 15,2 2 0-15,1-2-7 0,4-3-18 0,2 1-8 16,3 0-16-16,3-1-7 0,5-1-21 16,1-2-37-16,6-1-88 0,0-9 0 0,12 21 0 15,0-11 0-15,4 1 0 0,8-1 0 16,1 0 0-16,8-1 0 0,2-2 0 16,-1-1-34-16,1 0-181 0,-2-2-56 0,-1-2-41 15,-2 1-141-15,1-2-118 16,-6-1-433-16,2 0 91 0,-2 1 76 15,1-2 81-15,-2 0 63 0,-1-2 76 0,4 1 82 16,1-2 54-16,-1-1 20 0</inkml:trace>
  <inkml:trace contextRef="#ctx0" brushRef="#br0" timeOffset="188892">3248 11704 1067 0,'0'0'456'0,"0"0"-9"0,0 0-17 16,-19-11-23-16,5 12-5 0,-3 1-13 0,-4 2-30 15,-6 4 48-15,-4 3-8 0,-9 12-38 0,-1 0 15 16,1 6-21-16,0 2 7 0,3 8-14 16,2-4-36-16,4 4 1 0,1 2-57 15,6 1 0-15,3-2-54 0,2 0 15 16,7-5-147 0,5-7-70-16,2-3 0 0,3-5 0 0,3 1 0 0,3-2 0 0,6-2 0 15,4 0 0-15,2-2 0 0,8-3-13 0,1-1-261 16,8-4-69-16,-2-3-161 15,11-1-108-15,-1 0-463 0,0-3 143 0,3-2 136 16,1 0 5-16,-2-3 108 0,15-3 50 0,-13-2 134 16,4-2-38-16,-1-3 63 0</inkml:trace>
  <inkml:trace contextRef="#ctx0" brushRef="#br0" timeOffset="189148.22">3624 12165 924 0,'12'-10'291'16,"-4"3"-40"-16,-2-2 10 0,-4 0-2 0,-2 9 10 15,-8-15-26-15,-1 8 8 0,-2-1-6 16,-8 2-17-16,-3 0 18 15,-5 0-8-15,-2 4 20 0,-2 2-2 0,-2 4 13 16,0 5-28-16,-1 3 38 0,-5 8-39 0,7 1-17 16,8-2-10-16,4 1 7 0,4 2-28 15,4-2 28-15,7-3-51 0,3 0 28 0,8 0-44 16,1-2 27-16,7-1-32 0,4-4-12 16,5-2-36-16,1-1-19 0,5-5 14 15,0-3-33-15,1-3 2 0,5-2 2 0,0-5-53 0,-4-2-49 16,-5-4-38-16,-2-3-82 0,-6-2-29 15,-5-3-50-15,-7 0-47 0,-5 8-168 0,5-15-141 16,-14 2-387-16,-1 3 151 0,2 3 16 16,-3 5 89-16,4 4 64 0,-1 3 120 0,3 2 16 0,1 2 38 0</inkml:trace>
  <inkml:trace contextRef="#ctx0" brushRef="#br0" timeOffset="189527.57">3819 11767 1671 0,'0'0'658'0,"0"0"-23"0,0 0-11 15,-12 12-48-15,12-12 3 0,0 0-65 0,6 18-33 16,-6-18-58-16,9 20-44 0,-2-8 4 15,2 3-57-15,3 2-22 0,-1 5 1 16,6 0-54-16,6 13-169 0,0 1-82 0,2 2 0 16,0 1 0-16,1 1 0 0,-2 1 0 15,-2-1 0-15,-3 0 0 0,-5-6 0 0,-6-3 0 16,-4 0 0-16,-2-3 0 0,-4-1 0 16,0-1 0-16,-4 0 0 15,-5 3 0-15,1-8 0 0,-3 0 0 0,-1-4 0 16,-4 0 0-16,1-5 0 0,-3 1 0 0,4-7 0 0,-1-1-203 15,3-1-408-15,2-6-526 16,12 2 177-16,-9-9 34 0,9 9 119 0,0 0 57 16,24-19 95-16,-5 6 10 0,6-3 51 0,2 1 74 15</inkml:trace>
  <inkml:trace contextRef="#ctx0" brushRef="#br0" timeOffset="189755.43">4718 12122 1610 0,'0'0'616'0,"15"-1"-6"0,-15 1-32 16,17 0-79-16,-17 0-15 0,24 0-46 0,-11 1-59 15,1-1-24-15,2 0-18 0,2 0-39 16,3 1-65-16,2-2-20 0,2 2-85 0,7 0-36 16,1 0-56-16,0 1-47 15,2-1-60-15,-4-1-78 0,-1 1-68 0,-7-2-122 16,5 3-231-16,-11 3-418 0,-6 0 123 0,-2 3 110 15,-3-1 97-15,-6-7 54 0,-5 20 28 16,-2-10 118-16,-4 1-70 0</inkml:trace>
  <inkml:trace contextRef="#ctx0" brushRef="#br0" timeOffset="189963.27">4670 12341 1891 0,'-9'7'622'15,"5"-4"33"-15,4-3-38 0,0 0-82 0,-1 13 34 16,1-13-60-16,0 0-33 0,18 10-97 0,-5-7 2 15,1-1 1-15,6-2-57 16,1 1-21-16,3-1-55 0,1 0-22 0,5 0-157 16,2 0-70-16,-1-1 0 0,-6 1 0 0,4 1 0 15,-3-2 0-15,-4 1 0 0,2-2 0 0,-4 0-93 16,1 1-168-16,-1-1-56 16,-3-3-103-16,4 2-210 0,-4-2-457 0,3 3 106 0,4 0 70 0,4 5 120 31,3-1 74-31,9 3 108 0,16 5 46 0,2 4 41 0</inkml:trace>
  <inkml:trace contextRef="#ctx0" brushRef="#br0" timeOffset="190707.76">5964 12310 1904 0,'0'0'612'0,"46"4"-34"16,-27-3-68-16,7-2-37 0,3 1-66 0,4-2-41 0,9 0-15 0,2-1-65 15,21 1 4-15,-3-2-39 0,1 2-21 0,-14 1-53 16,-7 0-6-16,-6 1-20 0,-5 0-8 15,-6 0-15-15,-3 1-10 0,-3 2-33 16,-7 1 14-16,-5 2-17 0,-7-6-33 0,-1 18 10 0,-9-4-8 16,-8 1-5-16,-15 11-10 0,-4 0-5 15,-1 1 7-15,-5-2 11 0,1 1-8 16,4-2-5-16,-1 1-3 0,4-2 21 0,5-1 17 0,5-4 9 16,0 1 17-16,1 0-89 15,4-2-8-15,1 0 0 0,3-2 0 16,3-2 0-16,3-1 0 15,0 0 0-15,4-3 0 0,4 1 0 0,2-10 0 0,4 14 0 0,-4-14 0 16,18 12 0-16,-2-7 0 0,5-2 0 16,3-1 0-16,10-1 0 0,1-1 0 0,12 0 0 15,15 0 0-15,4-3 0 0,-1-2 0 16,-2-2-216-16,-4 2-416 0,0-1-489 0,-2-2 59 16,-2-3 112-16,2 1 82 0,-2-1 101 15,3 0 88-15,-2-4 62 0,-2-2 47 16,0-4 109-16</inkml:trace>
  <inkml:trace contextRef="#ctx0" brushRef="#br0" timeOffset="191010.99">7361 12435 1028 0,'-27'-1'438'0,"-1"4"-23"0,-2 1-26 0,2 2 3 16,-3 4-24-16,-3 2 39 16,-10 7-10-16,3 2 2 0,4 3-10 0,5 2-51 15,5-2 13-15,10-2-24 0,3 0-32 0,7-2 9 16,4-2-25-16,3-1-5 0,3-1-74 15,5-2 33-15,5-2 5 0,3-2-41 0,6-1-18 16,4-4 13-16,3-3-30 0,4-2-162 0,6-3 0 16,0-1 0-16,1-2 0 0,-3-3 0 15,-3 0 0-15,2-1 0 0,-11 1 0 16,-1-1 0-16,-5-2 0 0,-3-4 0 16,-4 0 0-16,-4-5 0 0,-5 3 0 0,-5 0 0 15,-2 0 0-15,-3-3-141 0,-3 3-38 16,0 1-16-16,-2 2-17 0,2 2-62 15,0 1-41-15,-1 1-131 0,2 0-53 0,3 4-553 16,3 0 161-16,3 7 93 0,-2-11 68 0,2 11 111 16,0 0 38-16,11-13 166 0,-5 7-56 15</inkml:trace>
  <inkml:trace contextRef="#ctx0" brushRef="#br0" timeOffset="191571.49">8151 12422 1850 0,'-11'-1'661'0,"11"1"14"0,0 0-37 0,0 0-80 0,0 0 5 0,0 0-74 31,30-7-34-31,-11 5-66 0,2-1 11 0,2 1-62 15,5-1-34-15,9 0-25 0,5-2-28 0,0-1-38 0,3 4-96 0,0-1-106 0,16 1-11 32,-9 1-67-32,-8 1-99 0,-2 0-29 0,-2 1-63 0,-8 1-183 0,11 1-196 15,-18 0-415-15,-7 3 54 0,-3 0 138 0,-3 1 69 0,-5 0 94 16,-7-7 52-16,2 15 123 0,-2-15 31 31</inkml:trace>
  <inkml:trace contextRef="#ctx0" brushRef="#br0" timeOffset="191794.73">8295 12594 1886 0,'0'0'701'0,"-2"7"-50"0,2-7-35 15,0 0-22-15,0 0-46 0,18 11-39 16,-18-11-48-16,25 3-28 0,-9-1-37 0,5-2-99 16,1 0 44-16,1 0-95 0,7-1 27 15,3 0-78-15,-1 0-151 0,9-1-44 0,0 2 0 16,-1-3 0-16,2 2 0 0,-4-2 0 15,0 1 0-15,-7-1-31 16,-2 3-207-16,-4-2-54 0,-2 4-49 0,-5-4-145 16,12 4-184-16,-15-1-334 0,-2 3 37 0,0 0 119 15,-1 1 91-15,5 2 71 0,-2-4 107 16,1 1 47-16,1 1 12 0</inkml:trace>
  <inkml:trace contextRef="#ctx0" brushRef="#br0" timeOffset="199311.43">10054 12049 1251 0,'-13'18'502'0,"3"1"-62"0,-3 2-17 16,3 0-14-16,-1 4-22 16,-3 1-11-16,1 2-8 0,-1 0 1 0,-6 12-39 15,1-1-7-15,-1-2-34 0,4-4-36 0,-4 5-9 16,5-7 1-16,-2-5-27 0,3 2-18 16,-3-2-37-16,3 0-1 0,-3-5-37 15,5-1 3-15,0-4-33 0,3-3-18 0,1-1-11 16,0-3-40-16,2-2 2 0,6-7 0 0,0 0-13 15,0 0-10-15,0 0-12 0,0 0-11 16,24-56-8-16,1 17-27 0,2-2 19 16,1-7 27-16,6-10-1 0,0 2 3 0,-9 7-13 0,2 0 31 15,-2 3-21-15,-2 4-7 0,0 1 12 16,-2 5-10-16,-4 7 11 0,-1 8-1 16,-5 4 29-16,2 2-1 0,-1 4 9 0,1 2 1 0,0 4-17 15,-2 4 36-15,-11 1-21 0,27 11-22 16,-11 4 17-16,2 7-23 0,3 17 26 15,1 5-26-15,-3 3 18 0,1 4 5 0,-3 3-28 16,-2 0 18-16,1 1 15 0,-2-1-25 16,-1-4 2-16,-1-4 8 0,-2-10-33 0,-2-8 25 15,-3-6-18-15,0-3 0 0,0-4 21 16,-2-3-5-16,0-2 0 0,-3-10-8 0,0 0-16 0,0 0 19 0,0 0 10 16,0 0 2-16,0 0-7 0,-41-26-13 0,25 9 5 15,-5-2-21-15,-3 0 13 0,1 0 24 16,-2 0-26-16,-2 0-6 0,0 2-27 0,-1 3 7 15,-2 0-18-15,2 2-23 0,-2 1-23 0,5 3-40 16,-2 1-29 0,0 0-34-16,0 1-27 0,2 1-34 15,2 0-53-15,5 0-128 0,-2 3-101 0,4-4-344 0,4 1 86 16,5 3 23-16,7 2 118 0,0 0 67 16,0 0 17-16,0 0 134 15</inkml:trace>
  <inkml:trace contextRef="#ctx0" brushRef="#br0" timeOffset="199590.57">10647 12540 1469 0,'6'19'586'15,"-3"2"-36"-15,-2 3-12 0,-2 1-24 0,1 3-22 16,-2 2-44-16,1 5-8 0,-1 1-30 15,1 0-3-15,0 0-88 16,-1-1-14-16,2 0-18 0,-1-6-47 0,-1 0 21 0,1 0-58 16,-1-4-57-16,0 0-31 0,1-4-87 15,-1-2-64-15,1-2-61 0,1-1-57 16,-2-2-35-16,2-4-59 0,0-10-19 0,0 14-99 16,0-14-187-16,0 0-460 0,8 10 194 15,-8-10 15-15,21-1 59 0,-3-3 118 0,9 1 56 16,-2-3 64-16,6 1 6 0</inkml:trace>
  <inkml:trace contextRef="#ctx0" brushRef="#br0" timeOffset="206890.97">1535 13691 998 0,'13'6'425'0,"-13"-6"-11"15,12 4-60-15,-12-4-34 16,0 0-26-16,13 4-13 0,-13-4-37 0,0 0-24 0,0 0-13 0,19-11-46 0,-19 11 8 31,8-11-30-31,-6 2 19 0,0-1-37 0,-2 10-17 16,-4-23-11-16,1 10-14 0,-5-1 5 15,-1 0-9-15,-5-1 9 0,-6 3-22 0,1-1-11 0,-11 3 3 0,0 1-3 0,-8 5 0 0,4 2 31 32,-8 2-26-32,1 5-12 0,-15 6 9 0,0 4-12 0,4 6-7 0,4-1-11 15,2 5 5-15,8 0 5 0,2 3 11 0,11-2-6 16,10-4 2-16,5 0 15 0,4 2-13 15,6-3 23-15,6 3-16 0,9 2-3 16,13 6 26 0,6-5-6-16,7-6 3 0,10-3 3 0,0-7 18 0,6-2-32 0,-10-9-17 15,11-6 16-15,-2-4-21 0,-2-8 20 0,-1-4-36 16,-7-6-17-16,0-6 33 0,-6-2-6 16,3-12-17-16,-10 6 13 0,-4 0-11 0,-3-3-17 15,-3 1 7-15,-2 1 0 0,-8 11-41 16,-1 4-15-16,-6 6 35 0,-3 4 4 15,-5 6 17-15,-3 2-5 0,-5 3-23 0,0 4 18 16,-6 6-18-16,-6 4-23 0,-5 5 43 16,-8 13 6-16,0 7-3 0,2 5-6 0,4 5 14 15,3 3 10-15,5-1-26 0,6 2 16 16,6-9-16 0,6-1 19-16,4-6-19 0,6 2-18 0,2-3 8 0,4-1-2 0,5-6-34 15,3 0-2-15,2-6-36 16,2-1-6-16,-3-4-19 0,4-4 9 0,1-5-79 15,-5-2-35-15,3-7-91 0,0 0-99 0,10-2-69 16,-11-2-318-16,2-2 3 16,-6-1 69-16,5 0 77 0,0-1 59 0,-5 3 74 0</inkml:trace>
  <inkml:trace contextRef="#ctx0" brushRef="#br0" timeOffset="207328.71">2049 13482 1377 0,'21'15'489'0,"-18"-4"22"0,-1 3-68 0,-2 4-10 16,0 4-34-16,-3 6 6 16,1 1-27-16,-1 6 9 0,-1 1-57 0,-3 2 21 0,4-2-24 0,-4 0-24 0,3 0-17 15,1-4 26-15,-1-4-9 0,3-5-4 16,1-2-53-16,0-3 23 0,2-3-44 0,4-5-107 16,5-4-118-16,3-4 0 0,6-4 0 15,5-7 0-15,15-11 0 0,3-8 0 16,10-14 0-16,-2-5 0 0,-7-5 0 0,-3 0 0 15,-1-2 0-15,-11 10 0 0,-2 3 0 16,-4 3 0-16,-6 8 0 0,-4 7 0 0,-4 4-47 16,-3 5-198-16,-2 4-39 15,-2 4-54-15,-2 6-126 16,0 0-186-16,0 0-392 0,0 0 85 0,-23 34 105 0,16-12 74 16,1 5 71-16,2 4 93 0,-1 3 63 0,3-1 78 15</inkml:trace>
  <inkml:trace contextRef="#ctx0" brushRef="#br0" timeOffset="207588.19">2684 14007 1059 0,'8'-9'400'0,"-8"9"-57"0,2-12 20 16,-2 12-30-16,0 0-29 0,-12-18-17 0,5 12 0 16,-3 1-13-16,-4 1 12 0,-2 4-9 15,0-1-16-15,-5 4-15 0,-2 2-21 0,-1 6-15 0,1 0-16 0,1 1 8 16,5 3 8-16,-3 5-41 0,7-1-15 31,2-2 10-31,5 4-36 0,3-6-8 0,5 3 3 16,2 0-34-16,9-1 6 0,0-1-33 0,9 1-29 15,2-1-31-15,-4-4-2 0,7-4-64 0,4 1-5 0,-3-5-51 0,-1-2-41 0,1-1-72 16,-2-2-77-16,-2 8-220 0,3-11-384 0,-5 1 88 16,-1 2 32-16,-1 0 75 15,3 2 43-15,-2-1 98 0,-1 1 50 0</inkml:trace>
  <inkml:trace contextRef="#ctx0" brushRef="#br0" timeOffset="207795.17">2868 14308 1080 0,'-53'-6'437'0,"-9"-2"-14"0,-3-3-11 15,-7 1-54-15,-16-5-20 0,2 0-28 0,1 2-24 16,0-1-14-16,1-1-37 0,14 2-9 0,-3 4-17 15,-1 1-52-15,-13-3-11 0,10 5-75 16,0 3-22-16,-1 0-65 0,1 3-27 16,3 2-62-16,-1 1-97 0,2 4-144 15,14 4-122-15,-6 2-303 0,7 4 75 16,6-2 43-16,8 8 77 0,16-2 49 0,5-2 102 16</inkml:trace>
  <inkml:trace contextRef="#ctx0" brushRef="#br0" timeOffset="208238.28">1635 14707 1072 0,'17'3'435'15,"-4"1"-56"-15,-3-4-51 0,-10 0-37 16,12-5-9-16,-12 5 5 0,0 0 2 0,0 0-31 16,-22-25-22-16,2 17-42 15,-10-5-9-15,-2 4-29 0,-6 2 15 0,-6 1-12 0,-4 5-3 0,0 2-20 0,-13 5-6 16,0 1 11-16,3 5-28 0,4 4 10 15,6-1-36-15,10-2-3 0,7 0-12 16,11-2 10-16,2 2-18 0,2-3 7 0,9 1-27 16,5-2 12-16,2-9-30 0,0 0 23 0,29 15-16 15,-6-12 15-15,8-5-7 0,8 0-33 0,5 0 10 16,20-6 0-16,-4 0 59 0,1-4-72 0,-4-4 41 16,0 3-28-16,-7-4-13 15,-3 0 10-15,-3-1-25 0,-3-3 33 0,-10 2-8 16,-4 0-4-16,-2 2-27 15,-2-1 27-15,-6 3 27 16,0 2-48-16,-6 3 7 0,-5 3 31 0,2 3-2 0,-8 4 7 0,0 0-25 16,0 0 25-16,0 0 16 0,-23 21-34 15,11-9 16-15,-2 4-3 0,-3-1-15 16,3 4 5-16,-2 0-13 0,5 0 0 0,1 0-5 16,3 0-31-16,3-2-51 0,8-4-28 15,3 1-61-15,3-4-49 0,6 1-70 0,2-6-109 16,11 0-90-16,1-1-419 0,11-6 73 0,1-2 70 15,16-3 66-15,-1-1 105 0,-2-7 44 16,-3 4 66-16</inkml:trace>
  <inkml:trace contextRef="#ctx0" brushRef="#br0" timeOffset="208601.73">2376 14570 1080 0,'-15'3'453'0,"-3"3"66"0,-6 2-91 0,-8 5-29 16,-7 6-10-16,0 2-15 0,-2 4 2 0,3 1-33 15,2 1-23-15,5 2 13 0,3 1-3 0,7-3-46 16,5-2-18-16,2-3-15 0,7 0-20 16,3-3-29-16,4 2-66 0,4-4-42 0,8 0-68 15,6-2-65-15,9-2-48 0,2-4-38 16,4-5-77-16,1-3-41 0,6-4-90 0,0-4-59 16,-3 7-107-16,14-15-430 15,-7-1 120-15,-7 1 54 0,-9 2 72 0,-9-1 171 0,1 0 442 0,0 3 88 0,-3-2 36 16,-4 3 74-16,-2-1 39 0,-3 2 42 0,-5 2 27 15,-3 7 15-15,0-15 12 0,0 15 6 16,-17-15-5-16,3 7-31 0,-5 4-18 0,-8-6-8 16,-6 1-33-16,-4 2 21 0,-2-1-49 15,-15-2-8-15,8 2-15 0,6 0-34 16,0 2-15-16,0-1-58 0,3 1-52 0,1 1-43 16,1-4-103-16,8 2-182 0,3-1-485 0,7 2 101 15,2 0 57-15,6 2 79 0,5-2 52 16,4 6 63-16</inkml:trace>
  <inkml:trace contextRef="#ctx0" brushRef="#br0" timeOffset="209087.32">3922 14091 1592 0,'0'0'599'0,"0"0"-8"0,0 0 31 0,0 0-102 16,0 0-21-16,0 0-44 0,0 0-40 0,0 0-70 15,0 0-4-15,55 0-67 0,-32 2-44 16,1-1-92-16,4 1-68 0,0 0-73 0,6 0-99 16,0 1-49-16,3 2-72 0,0 1-77 0,-6-2-114 15,-3 1-101-15,-1 1-376 16,-6 2 65-16,-5 0 101 0,-4 0 116 0,-2 1 59 16,-6-2 7-16,-2 3 31 0</inkml:trace>
  <inkml:trace contextRef="#ctx0" brushRef="#br0" timeOffset="209279.89">4094 14340 1164 0,'-21'8'474'0,"6"1"4"0,2-3 24 0,3 0 10 0,1 0 18 16,1-2-13-16,8-4 3 0,-8 9-19 15,8-9-37-15,-5 10-24 0,5-10-97 16,0 0-26-16,13 16 16 0,-2-11-49 0,2 2-18 16,4-2-33-16,2-2-87 15,3 2-8-15,5-1-125 0,0-1-90 0,4 1-35 0,-2-3-44 16,4 4-44-16,-2-4-53 0,2 2-32 0,-1 1-47 15,-1-2-88-15,-3 3-118 0,2-2-434 16,0 2 137-16,-1-2 42 0,3 2 112 16,-1-2 33-16,0 1 54 0,0 0 103 0,1-2 7 15</inkml:trace>
  <inkml:trace contextRef="#ctx0" brushRef="#br0" timeOffset="212310.04">5636 13925 916 0,'19'-1'399'0,"-19"1"-10"0,0 0-48 15,0 0-32-15,13 1-22 0,-13-1-28 0,0 0-3 16,0 0-34-16,0 0-25 0,0 0 26 0,4 14-44 16,-4-14 21-16,-23 24-6 0,3-3 19 15,-9 11-31-15,-4 6-21 0,-9 11 10 0,-2 3 9 16,0 5-19-16,-2-3-26 0,0 2 40 16,1-4-63-16,5 0-16 0,8-13 5 0,4-1-42 0,-1-3 13 15,10-9-3-15,3-7 0 0,4-4-20 0,2-1-6 16,4-6 3-16,1-3-23 0,5-5 29 15,0 0-35-15,0 0-11 0,0 0 1 0,55-45-14 16,-22 7 9-16,11-14 8 0,1-2-7 16,3-4-8-16,-1-2 12 0,-3-1-4 0,-2-1-3 15,-1 5 15-15,-4 3-20 0,-7 11 3 0,-4 5 17 16,-6 8-28-16,-3 5 21 16,-4 7 25-16,-2 4 18 0,-1 3 8 0,0 4-8 15,-2 2 8-15,-8 5-7 0,0 0-9 0,19 12 3 16,-16 4 0-1,0 4-28-15,-2 10 15 0,-2 7 16 0,-2 19-3 0,-1 4 13 16,1 4-36-16,-2-4-3 0,3 4-14 0,0-5-9 16,2-1 6-16,4-3-14 0,4-3-9 15,0-4 12-15,3-11-17 0,-2-6-4 0,2-4-27 16,2-8 2-16,-2-1-33 0,6-2 31 16,-4-8-16-16,1 0-12 0,-1-6 10 0,-2 2-1 15,-11-4-4-15,20-6 2 0,-13 1 16 16,-7 5-11-16,4-15 26 0,-5 5-8 15,-5-3 1-15,-5 1 24 0,-6-2-17 0,-3 0 26 16,-8-1 2-16,-1 1 8 0,-2-1-16 16,-1 3 6-16,-2 0 2 0,1 1-54 15,-2-2-46-15,3 3-53 0,-1-3-67 0,-8-8-154 16,16 5-66-16,-2 1-397 0,7 4 87 0,3-2 72 16,6 4 87-16,1-1 89 0,4 2 36 15,2 1 21-15</inkml:trace>
  <inkml:trace contextRef="#ctx0" brushRef="#br0" timeOffset="213388.66">6075 14566 967 0,'0'0'412'16,"0"0"-10"-16,0 0-41 0,0 0-3 0,0 0-22 15,0 0-16-15,0 0-16 0,0 0 14 16,0 0-4-16,0 0-1 0,0 0-11 0,-15 23 0 15,11-15-5-15,-3 5 18 0,0 3-6 0,0 5-32 16,-2 8 27 0,-2 1-53-16,-3 12 3 0,0 3-37 0,0 0-12 15,1 0-26-15,-1 1 28 0,4-10-89 0,0-4 10 16,2 0-51-16,-1-2-33 0,2-1-44 16,-1-5 0-16,1-2 0 0,2-4-52 0,1-2-76 15,0-1-94-15,1-2-29 0,2-5-44 0,1-8-30 16,0 0-100-16,0 0-133 0,0 0-417 15,14 5 31-15,-14-5 109 0,25-12 78 0,-9 4 96 16,4-1 39-16,2-1 46 0,0-2 72 16</inkml:trace>
  <inkml:trace contextRef="#ctx0" brushRef="#br0" timeOffset="214422.27">6426 14495 1267 0,'-1'12'537'0,"1"-12"-40"0,0 0 4 0,3 19-48 16,-3-19-5-16,7 13-38 0,-1-4-54 16,2-1-24-16,5-1-22 0,4 1-3 0,3-4-48 15,7 2 7-15,4-4-59 0,3-2-33 16,5-3-2-16,15-6-41 0,-5-7 9 0,-3-2-7 16,-5-4-25-16,-3-2-13 0,-6-2-47 0,-6 4 29 15,-8 0-8-15,-3 4 16 0,-4-1-52 16,-4 3-28-16,-3-1 8 0,-3 5 28 0,-2-1-13 15,-3 2-13-15,-6 1 6 16,-3 3 2-16,-4 3-23 0,-6 5 25 16,-3 2-14-16,-8 7 4 0,-13 8 0 15,-4 6-7-15,0 2 18 0,4 5-29 0,1 1 26 16,6 2-13-16,5 2 6 0,7 2-11 16,7-9-10-16,9-1 5 0,6-3 5 0,6 0 5 0,5 1 18 15,6 0-28-15,6-1 5 16,3-4-20-16,5-2 25 0,5-1-48 0,14 0-11 15,-5-7-51-15,-2-4-71 0,-4-2 4 0,5-3-68 16,-3-3-64-16,2-4-134 0,0 0-284 16,-1-2-294-16,3-2 113 0,-1 1 99 0,10-7 82 15,-10 2 83-15,-3 1 45 0,6-7 26 16</inkml:trace>
  <inkml:trace contextRef="#ctx0" brushRef="#br0" timeOffset="214674.37">7142 14158 1528 0,'0'0'583'0,"-6"10"-27"0,6-10-14 16,0 0-37-16,2 12-14 0,-2-12-84 0,0 0-26 16,18 12 3-16,-4-10-30 0,5 2-29 0,3-1-28 15,6-1-29 1,5-1-12-16,1 1-25 0,7-1-62 15,1 0-11-15,-1-1-78 0,1 1-70 0,-8-1-7 0,3 0-98 16,-3 0-61-16,-3-1-47 0,-1 1-122 16,-2-2-227-16,-4 0-513 0,2-1 105 0,-4 2 95 15,7-4 99-15,-4 3 124 0,2-2 22 0,0-1 32 16,-3-1 65-16</inkml:trace>
  <inkml:trace contextRef="#ctx0" brushRef="#br0" timeOffset="-214442.72">7856 14373 975 0,'0'0'404'0,"0"0"-33"0,-2 10-40 0,2-10-17 0,0 0-37 15,0 0-16-15,0 0-10 0,-1 11 5 0,1-11 10 16,0 0-25-16,0 0 7 0,0 0-13 0,0 0-30 15,0 0-21-15,0 0-4 0,0 0-14 16,0 0-25-16,0 0-105 0,0 0-77 0,0 0-108 16,0 0-222-16,37-18-517 0,-26 10 35 15,3-2 106-15,6-1 97 0,0 0 7 16,5-6 101-16</inkml:trace>
  <inkml:trace contextRef="#ctx0" brushRef="#br0" timeOffset="-214152.75">8133 13929 1297 0,'-7'17'512'0,"4"-3"3"0,0 1-34 16,1-1-46-16,1-5-31 0,1 5-20 0,0-14-48 16,3 21-29-16,1-10-23 0,0-1-28 0,2 0-26 15,1-1-20-15,4 0-28 0,-1-1-16 16,6-2-7-16,-2 1-26 0,4-1-20 0,-1 0-1 15,5 2-1-15,0-1-9 16,0 1-12-16,-1 1-3 0,0-2-11 16,-4 2-14-16,-2-1-8 0,-2 3-37 0,-4 2 22 15,-3 1-3-15,-3 2-6 0,-3 3-22 0,-4-1-16 16,-6 3-2-16,-1 4-33 0,-4-3-9 16,0-4-83-16,-1 0-19 0,0-1-63 15,-2-5-68-15,2-3-155 0,10-4-105 0,-9-3-348 0,2-4 38 16,13 2 84-16,-18-8 98 0,12-2 20 15,4 0 57-15,1-5 64 0</inkml:trace>
  <inkml:trace contextRef="#ctx0" brushRef="#br0" timeOffset="-213917.4">8131 13882 1494 0,'26'19'592'0,"-15"-13"-11"15,6-3-10-15,0 2-49 0,3-2-36 0,2 0-35 16,4-3-16-16,-1 0-77 0,7-2-25 15,0-1-54-15,7 0-51 0,1 0 22 0,1 0-40 16,0-4-46-16,-3 3-72 0,0-2-7 16,1 2-42-16,-3-2-27 0,-6 5-37 0,-6-3-66 15,0 3-36-15,-4-1-64 0,-2 1-104 0,-1-1-193 16,-4 2-522-16,-13 0 66 0,24 3 103 16,-10-2 82-16,-4 1 80 15,0 2 45-15,-10-4 64 0,21 7 57 16</inkml:trace>
  <inkml:trace contextRef="#ctx0" brushRef="#br0" timeOffset="-213535.77">9069 13865 1320 0,'0'0'453'0,"0"0"-2"16,0 0-47-16,0 0 39 0,0 0-54 16,-22 33-38-16,7-22-52 0,-1 2 3 0,-1 2-5 15,0 1-7-15,-4 4 27 0,1-2-12 0,3 4-34 16,-1 1-13-16,4 0-4 15,1 2-16-15,0 4 2 0,2-2-24 0,0 2-17 0,4 2-22 16,2-1-29-16,4-5 11 0,-1 2-39 16,5-4 34-16,3 2-62 0,1-7-77 15,3 3-74-15,3-4-43 0,2-5-69 0,5-2-57 16,1-5-90-16,1-6-114 0,7 0-198 0,0-6-412 0,-1 0 139 0,4-3 66 16,-1-1 97-16,1-1 105 0,-6-2 46 0,0 0 24 15,-8 0 63-15</inkml:trace>
  <inkml:trace contextRef="#ctx0" brushRef="#br0" timeOffset="-213402.56">9254 14163 977 0,'-12'-1'366'0,"-1"-1"-5"0,-5 2 8 16,-3 3-42-16,-3-2-9 0,-6 3-26 0,0-2-11 15,-2 2-43-15,-1 0-12 0,1 0-4 16,-2-2-73-16,0-2-34 0,2 2-84 0,-1-5-95 16,-4-1-149-16,11-1-145 15,-3-1-390-15,5-2 78 0,9 3 63 16,5-2 49-16,0 2 44 0,10 5 12 0</inkml:trace>
  <inkml:trace contextRef="#ctx0" brushRef="#br0" timeOffset="-211657.48">10052 14212 1203 0,'0'0'407'0,"0"0"-21"0,7-9-46 0,-7 9-45 16,0 0-11-16,0 0-2 0,0 0-26 15,0 0 25-15,0 0-7 0,0 0 8 0,-41 11-1 16,23 0-22-16,-6 7-11 0,-10 10-18 0,-2 4-22 16,-1 5 14-16,0-2-19 0,-6 13-11 15,2 0-21-15,-1 2-7 0,2 2-39 16,5 1 16-16,-1 3-21 0,2 1-20 15,8-7 5-15,2-3-8 0,1 3-43 16,8-4 5-16,1 0-21 0,2-8-15 0,6-6-15 16,5-6-31-16,1 1-13 0,3-1-2 15,5-3-49-15,7 2 13 0,2-2-31 16,6-2-26-16,6-2 8 0,10 0-20 0,-2-4 2 16,-3-3-56-16,0-3-51 0,-4-5-108 0,1 0-146 15,-1-4-419-15,1-1 48 0,0 0 97 16,0-2 72-16,6-2 62 0,-6 1 97 0,2-4 48 15</inkml:trace>
  <inkml:trace contextRef="#ctx0" brushRef="#br0" timeOffset="-211308.33">10095 14851 1412 0,'-14'-3'533'0,"14"3"7"0,0 0-20 0,0 0-47 0,-12 0 8 16,12 0 11-16,0 0 30 0,0 0-97 16,0 0 41-16,0 0-59 15,0 0-11-15,0 0-9 0,37-11-54 16,-22 7-6-16,4 3-106 0,2-1 35 0,0-2-256 0,2 2 0 15,7 1 0-15,-1 2 0 0,1 0 0 16,1 0 0-16,-1 3 0 16,-2-3 0-16,0 1 0 0,-1 1 0 0,-3-1-300 0,-1 5-284 15,-2-7-580-15,0 2 96 0,2 1 134 0,-2-2 84 16,2 2 90-16,1-2 64 0,1-2 58 0,1-2 65 16,3-1 69-16</inkml:trace>
  <inkml:trace contextRef="#ctx0" brushRef="#br0" timeOffset="-210990.68">11089 14687 1231 0,'0'0'422'0,"0"0"44"0,0 0-115 0,0 0-24 16,-45 11-40-16,21-3 5 0,-1-1-31 0,-2 0-33 16,0-1-24-16,1 2-19 0,1-1-11 0,1 0 2 15,5-1-12-15,1 1-10 16,2-2 30-16,3 2 23 0,0 1 3 0,5-2-5 15,2 2-27-15,6-8-15 0,-1 14-20 16,1-14-7-16,14 22-3 0,0-12-21 0,4 3 1 16,6 2-6-16,3-1 1 0,-1 0-8 15,-5-2 5-15,-1 1-29 0,-1-2-6 0,-6-1-1 16,0 2-3-16,-8 1 6 0,-3-2-18 0,-6 3 5 0,-7 0-1 0,-3 1-29 16,-11 1-17-16,0-3-12 0,-5 1-41 15,6-4-30-15,0-1-19 0,-1-2-35 0,-1 0-62 16,7-1-33-16,0-5-62 0,4 1-51 0,2 3-258 15,13-5-310-15,-16-8-23 0,16 8 97 16,7-15 116-16,5 5 40 0,6-4 59 16,6-3 77-16,20-5 11 0</inkml:trace>
  <inkml:trace contextRef="#ctx0" brushRef="#br0" timeOffset="-210625.37">11224 14920 1313 0,'-7'20'524'0,"-2"0"-19"0,2-3-80 16,3-4-26-16,-3 1-38 0,4-5-26 16,0 0-28-16,3-9-41 0,-1 15-22 15,1-15-65-15,0 0-46 0,10 11-26 0,-10-11 21 16,18-2-59-16,-18 2 21 0,23-10-39 16,-9 3 0-16,1-4-12 0,4 1-3 0,-1-3 7 15,3 2-17-15,-3-2 2 0,1 1 23 0,0 1 0 16,-1 0 29-16,-4 4 2 0,3-2-4 15,-4 4 10-15,1 0 9 0,-3 1-17 16,-1 3 17-16,-10 1-23 0,23 5 13 16,-11-1 10-16,-2 2-12 0,0 2 7 0,2 0-5 15,-2 2-15-15,0-2 20 0,1 2-26 0,0 0-12 16,-2 1 5-16,0-2-28 0,0 2 30 0,2-1-28 16,-2 0-15-16,-2-2-18 0,2 4-56 15,-4-2-77-15,-2-1 0 0,1 2-54 16,-4-11-194-16,0 17-664 0,0-17 60 0,2 16 117 15,-2-16 92-15,5 12 60 0,-5-12 81 16,9 4 36-16,-9-4 97 0</inkml:trace>
  <inkml:trace contextRef="#ctx0" brushRef="#br0" timeOffset="-210450.6">11556 14659 2073 0,'0'0'673'0,"0"0"-23"0,0 0-61 0,0 0-54 16,0 0-54-16,0 0-25 0,0 0-42 0,0 0-76 15,0 0-118-15,44 6-74 0,-31-8-69 16,5-3-85-16,1-1-61 0,6-1-115 0,6-4-208 16,1 2-560-16,0-1 23 0,18-1 74 0,-8 3 174 15,10-2-12 1,-10-1 55-16,12 1 72 0,0-2 57 16</inkml:trace>
  <inkml:trace contextRef="#ctx0" brushRef="#br0" timeOffset="-210205.63">12650 14289 1121 0,'0'0'514'15,"-45"27"-35"-15,24-6-47 0,-14 11-20 16,-1 4-15-16,2 6-49 0,-6 8 18 0,2 5-64 16,-1 3-23-16,5 7-35 0,3-1-17 0,6 4-37 15,0-5-8-15,6-12-24 16,4-6-9-16,5-7-34 0,5-8-33 0,2-6-13 0,2-6-32 0,2-1-46 0,5-6-50 0,2-3 3 15,5-4-59-15,4-2-31 16,4-4-54-16,6-2-86 0,4-4-83 0,0-5-128 16,3 1-329-16,13-8 127 0,-2 0-8 15,-3-1 96-15,1-3 60 0,-2 4 60 0,2 1 15 16</inkml:trace>
  <inkml:trace contextRef="#ctx0" brushRef="#br0" timeOffset="-209786.35">12686 14879 1369 0,'0'0'678'0,"-9"5"-76"0,9-5 12 16,0 0-46-16,0 0-7 0,0 0-59 0,0 0-39 16,0 0-30-16,0 0-75 0,26 14-43 0,-26-14-75 15,15 0-84-15,-15 0-74 0,18 0-135 16,-18 0-80-16,20-6-100 0,-9 5-233 0,0-7-517 16,2-2 23-16,3 0 146 0,0-3 72 15,2 1 56-15,3-6 46 0,-2-1 94 16,0-1 60-16</inkml:trace>
  <inkml:trace contextRef="#ctx0" brushRef="#br0" timeOffset="-209435.78">13003 14474 1648 0,'18'0'612'0,"-18"0"-24"0,0 0-42 0,23 8-27 0,-12-3-20 16,-1-2-33-16,2 2-56 0,-1-2-29 0,2 2-15 16,-1-3-94-16,1 2-9 0,-1-1-14 15,-12-3-60-15,22 3 5 0,-15 0 27 0,-7-3-83 16,15 5-33-16,-15-5 0 0,5 8-34 15,-5-8 16-15,0 0-25 16,-5 19 4-16,5-19-9 16,-12 16-16-16,4-7-5 0,2 0-36 0,-1 3 0 0,0 0 0 0,-2-1 0 15,2 3 0-15,3 0 0 0,0 1 0 16,1-2 0-16,3 1 0 0,0-3 0 0,0 3 0 16,3 3 0-16,3-3 0 0,0 2 0 15,2-2 0-15,-1 0 0 0,1 1 0 0,-1-3 0 16,0 1 0-16,0-3 0 0,-3 1 0 0,-2 1 0 15,-2-1 0-15,0-11 0 16,-4 21 0-16,-5-9 0 0,-3-3 0 0,4-2-180 16,-3-3-68-16,-3 1-82 0,3-5-133 0,11 0-221 15,-21-6-337-15,15 1 63 16,6 5 106-16,0-15 89 0,0 15 52 16,11-23 48-16,-3 7 94 0,7-2 52 0</inkml:trace>
  <inkml:trace contextRef="#ctx0" brushRef="#br0" timeOffset="-209102.23">13375 14532 1612 0,'0'0'609'0,"0"0"-43"0,17 4-16 0,-17-4-30 16,13 2-44-16,-13-2-61 0,18 4-19 16,-7-3-47-16,-11-1-19 0,23 2-51 0,-8-2-18 15,1 2-44-15,2-4-4 16,0 2-47-16,5-2-20 0,1 0-33 0,3-2-11 0,2-1-63 0,5-4 22 0,2 1-20 15,-4 2-15-15,-3 0 4 0,-2 1 21 16,-5 0-22-16,-2 2-1 0,-2 0-38 0,-5 2 17 16,-4 2-14-16,-9-1 7 0,10 7-13 0,-10-7 8 15,0 0 12-15,-14 29 19 0,3-13-6 16,-5 4-43-16,-1 3 26 0,-9 9 7 16,-1 4-10-16,2 0-31 0,-1-1-50 0,4 2 19 15,4-8-91-15,4-7-45 0,5-2-42 16,2-9-101-16,3 0-192 0,4-11-500 0,0 0 175 0,17 7 42 15,-17-7 81 1,37-15 82 0,-8 3 39-16,-3-3 130 0,18-9-7 0</inkml:trace>
  <inkml:trace contextRef="#ctx0" brushRef="#br0" timeOffset="-208888.13">14114 14573 890 0,'2'-9'369'0,"-2"9"-1"15,0 0 4-15,0 0-4 0,0 0-20 16,-17 25-23-16,11-13-38 0,0 3-28 0,2 3 4 15,0 2-48-15,1 1 11 16,-1 1-45-16,0 1 6 0,4-3-38 0,0 2-1 16,2-2-15-16,0 3 0 0,3-2-15 0,-1 1-18 15,0 0 25-15,4 0-51 16,-6-1 11-16,0-2-18 16,-2-1-62-16,-4 0-28 0,2-2-49 0,-4-2-43 0,-2-5-62 0,1-4-66 15,7-5-110-15,0 0-113 0,-27-17-384 16,16 3 97-16,-1-4 80 0,6-4 64 0,-1 2 82 15,1-4 33-15</inkml:trace>
  <inkml:trace contextRef="#ctx0" brushRef="#br0" timeOffset="-208738.41">13959 14587 1668 0,'0'0'510'0,"21"-3"-21"0,-8 3-11 16,5-1-63-16,-2 1-16 0,6-2-48 0,1 1-62 15,-2-4-25-15,5 3-82 16,5-5-62-16,4 0-82 0,0-1-48 0,12-5-90 0,1-2-140 0,-8 6-198 0,12-7-430 15,-7 0 213-15,4-1-26 0,-9 7 95 16,-6-2 23-16,0 2 38 0,-1 2 67 16</inkml:trace>
  <inkml:trace contextRef="#ctx0" brushRef="#br0" timeOffset="-208373.7">14851 14379 1098 0,'-18'16'440'0,"-1"3"-13"0,0 0-12 16,1 5-21-16,-9 9-23 0,2 4-20 0,1 2-21 15,1 3 3 1,1 2-46-16,3 2-26 16,3 1-10-16,3 1-44 0,4-8-23 0,3-7 6 0,4-4-29 0,0-1-15 15,4-3 0-15,2 0-29 0,0-4-27 16,5-2-29-16,-1-3-25 0,5-6-64 0,3-2-43 16,2-5-29-16,0-5-40 0,2-1-43 15,2-9-37-15,5-3-36 0,-4-6-49 16,9-8-30-16,-4-2-10 0,-7 3-52 0,-3 3 56 15,-3 2 11-15,-3 2 31 0,-2 1 40 0,-2 1 13 16,-1 4 49-16,-3-1 59 0,-2 5 56 0,-2 0 103 16,0 11 66-16,-6-14 59 15,-2 11 28-15,8 3 5 16,-23 1-13-16,6 1 39 0,0 3-26 0,-6 3 18 0,1 2-30 16,-6 2 17-16,4-2-53 0,-6 3-9 15,6-4-1-15,1 0-45 0,-1-1-35 16,1-4-43-16,1-4-93 0,2-4-102 0,-1 2-164 15,1-8-338-15,2-3 8 0,3-3 105 16,3-2 18-16,3-1 74 0,4-3 46 0</inkml:trace>
  <inkml:trace contextRef="#ctx0" brushRef="#br0" timeOffset="-207842.35">15048 14160 1325 0,'0'0'535'15,"25"19"-23"-15,-13-11-43 0,4 0-6 0,6 5-41 16,3 3-25-16,13 8-54 0,-2 4-31 0,4 3-15 16,-6 1-23-1,1-1-8-15,-2 4-2 0,-5 2-28 0,-7 0-32 16,-1 3-19-16,-5 1-6 0,-6 7-36 0,-6-4 8 16,-5-5-10-16,-2 14-51 0,-7 0 25 15,-1-2-28-15,-3-2-51 0,-3-6-47 0,-2 0-32 0,1-4-34 16,0-11-20-16,4-3-67 0,1-6-33 15,3-1-49-15,-1-3-66 16,0-4-77-16,1-2-131 0,4-2-181 0,0-4-175 0,7-3 50 16,-6 8 106-16,6-8 60 0,0 0 51 15,18 17 56-15</inkml:trace>
  <inkml:trace contextRef="#ctx0" brushRef="#br0" timeOffset="-207420.93">15956 14932 1689 0,'3'9'535'15,"-3"-9"-62"-15,1 10-20 0,-1-10 8 16,0 0-33-16,0 14-37 0,0-14-25 0,0 0-10 15,0 0 3-15,0 16-70 0,0-16-38 16,0 0 17-16,0 0-55 0,0 0-16 0,2 11-79 16,-2-11-93-16,0 0-53 0,0 0-64 15,0 0-57-15,0 0-83 16,0 0-227-16,0 0-562 0,25-22 102 0,-16 11 74 0,3-1 111 16,1-3 32-16,2-1 106 0,4-7 23 15,-2-2 71-15</inkml:trace>
  <inkml:trace contextRef="#ctx0" brushRef="#br0" timeOffset="-207025.25">16202 14360 1494 0,'0'0'612'0,"0"0"-21"0,24 4-40 0,-24-4-44 16,22 4-39-16,-9-3-58 0,0 0-29 15,1 0-43-15,0 1-34 0,2 0-30 0,1-1-43 0,1 1-11 0,0 1-28 16,-2-2-13-16,-2 1-5 0,-1 1-28 0,-2-1-18 15,-11-2-21-15,17 6-25 0,-17-6-13 16,6 12-10-16,-6-12-18 0,-4 16 0 0,4-16-15 16,-9 19 2-16,1-10 18 0,-1 4-36 15,1-3 39-15,0 2-18 0,-1-3-6 0,3 0 21 16,0 1 18-16,2 0-15 0,0 0 7 0,1 1-10 16,3 1 8-16,0-12 8 0,3 23-62 15,1-13 0-15,0 1 0 0,4 3 0 16,0-1 0-16,2-2 0 0,1 4 0 15,-1-4 0-15,6 4 0 16,-6-4 0-16,1 2 0 0,-1-3 0 0,0 2 0 0,-6 1 0 16,1-2 0-16,-2 1 0 0,-3 1 0 0,0-13 0 15,-4 23 0-15,-3-13 0 0,1 2 0 16,-1-2 0-16,-3-3-185 0,1 1-40 0,-1-3-77 16,-2-1-87-16,1 0-187 0,11-4-502 15,0 0 98-15,-21-10 81 0,17 5 114 16,4 5 68-16,4-19 115 0,1 8 37 0,4-9 9 15</inkml:trace>
  <inkml:trace contextRef="#ctx0" brushRef="#br0" timeOffset="-206691.57">16755 14358 1484 0,'0'0'584'0,"0"0"-75"16,0 0-33-16,18 5-36 0,-18-5-33 0,13 2-20 15,-13-2-52-15,18 3-48 0,-7-2-5 0,-11-1-44 16,27 0 0-16,-13 0-50 0,3-1-5 16,4-2-14-16,-1 1-11 0,4-1-27 15,3 0-24-15,0 1 14 0,-2-3-29 0,-3 2 18 16,-1 1-56-16,-5 0 10 0,0 2-5 0,-3 2-26 16,-13-2 16-16,20 5-16 0,-17 4 5 15,-3-9 1-15,-2 23-14 0,-3-7 3 0,-5 6 1 0,-6 5 4 0,-1 0-23 16,-7 11 3-16,0 0 0 0,2 1 2 0,0 0 0 15,3-1-15-15,2-6 0 0,7-5-41 16,3-2-23-16,1-4-58 0,4-1-65 0,1-5-72 16,4-5-163-16,8-2-190 0,-4-1-338 15,-7-7 47-15,26 0 50 0,-8-5 106 16,5-5 87-16,7-5 43 0,10-7 64 0</inkml:trace>
  <inkml:trace contextRef="#ctx0" brushRef="#br0" timeOffset="-206452.26">17361 14386 1587 0,'0'0'524'0,"0"0"-32"0,-14 32-29 0,11-17-10 0,2 0-36 15,-1 3 21-15,2 0-77 16,0-1-23-16,2 2-41 0,-1-1-5 0,0 1-31 16,4-2-26-16,0 0-20 0,1 0-15 0,1-1-47 15,-1 0 19-15,1 2-49 0,0 3 10 16,-3-3-10-16,2 3-16 0,-3-1-15 0,-3 0-51 15,1 1-28-15,-4 0-44 0,-3 0-40 16,1-5-47-16,-4-2-36 0,1-1-91 0,1-7-68 16,-6 3-176-16,13-9-542 0,0 0 112 15,-20-15 44-15,16 5 109 16,-1-7 101-16,3 1 27 0,-2-8 78 0,1-3 32 16</inkml:trace>
  <inkml:trace contextRef="#ctx0" brushRef="#br0" timeOffset="-206253.46">17254 14427 1507 0,'5'-8'622'0,"4"4"-2"15,-9 4-29-15,20-2-10 0,-20 2-33 0,24 2-62 16,-9 1-10-16,2 0-89 0,3 1 17 16,0-2-53-16,1-2-44 0,1 1-31 0,4-2-50 15,2-1-80-15,2-5-72 16,6-2-26-16,14-3-53 0,-2-2-38 0,-8 1-72 16,-6 2 5-16,-3 0-16 0,-6 3-58 0,-2 0-41 15,-4 2-62-15,-4 0-89 0,-5 4-124 0,-10 2-459 0,12 0 157 0,-12 0 17 16,0 0 86-16,0 0 33 0,0 0 90 0,-21 30 44 15,7-19 46-15</inkml:trace>
  <inkml:trace contextRef="#ctx0" brushRef="#br0" timeOffset="-205126.4">17461 13873 985 0,'0'0'333'0,"-10"3"-21"0,10-3 13 0,0 0-31 16,0 0-38-16,0 0-20 0,0 0 7 0,0 0 8 16,0 0 28-16,0 0-28 0,0 0 53 15,0 0-53-15,0 0 10 0,0 0 6 16,0 0-22-16,36 3 4 0,-28 4-11 0,2 1-13 16,4 3 3-16,1 5-18 0,3 3-21 15,1 4 36-15,7 10-2 0,1 3-21 0,4 0-38 16,-1 6-23-16,8 11-6 0,0 6 16 0,-4-1-35 15,1 2 14-15,-1 0-43 0,-3 4 0 16,-1-1 8-16,-6 0-92 0,-7-8-3 0,-3 1 0 16,-5 2 0-16,-5-1 0 0,-3-12 0 0,-2-8 0 15,-5 1 0-15,-1-5-16 0,-8 9-61 16,-1-11-15-16,-4-7-38 0,-1-2-1 16,0-3-38-16,-5-5-2 0,-2-2-52 0,3-4-38 15,-4-3-36-15,7-6-118 0,-5 1-138 16,0-4-424-16,6 0 76 0,4 0 89 0,0-1 93 15,4 2 69-15,1-2 56 0,4 3 36 16</inkml:trace>
  <inkml:trace contextRef="#ctx0" brushRef="#br0" timeOffset="-204626.4">18913 14047 1883 0,'3'40'599'0,"-6"-24"-48"0,-1 9 2 15,-2 1-54-15,0 8-33 0,-3 16-21 0,1 0-38 16,0-1-49-16,1 1-45 0,-3 0 14 16,4 0-61-16,-2-1-79 0,2-9-51 15,1-3-67-15,0-3-66 0,3-5-131 0,0-4-75 16,-1-5-196-16,8-3-655 0,-1-3 163 0,7-4 49 15,2-4 89-15,1-4 90 0,6-2 44 16,-1-4 61-16,5-7 5 0</inkml:trace>
  <inkml:trace contextRef="#ctx0" brushRef="#br0" timeOffset="-204454.39">19136 14523 1492 0,'3'-7'481'0,"-3"7"-25"0,0 0 12 16,0 0-23-16,0 0 6 0,-20-3-59 15,20 3-37-15,-25 2-17 0,8-2-33 0,-3 0-21 16,-2-1-36-16,-2 0-28 0,-3-2-20 15,-3-2-39-15,0 0-7 0,-1 0-29 16,3-1-20-16,-2 1-59 0,-4-3-64 0,2 0-69 16,6 3-46-16,-2-3-92 0,3 0-159 0,1 2-627 15,5 1 72-15,8 0 102 0,1 1 74 16,4 2 72-16,6 2 102 0,0 0 31 0</inkml:trace>
  <inkml:trace contextRef="#ctx0" brushRef="#br0" timeOffset="-202289.14">20242 14169 883 0,'4'-6'314'0,"-4"6"19"15,0 0-44-15,0 0-10 0,7-9-7 0,-7 9-21 16,0 0-13-16,0 0 7 0,0 0-1 0,5-10-4 16,-5 10 16-16,0 0-31 0,0 0-28 15,0 0 24-15,0 0-19 0,0 0-5 0,0 0 3 16,0 0-16-16,0 0-7 0,0 0-11 16,0 0 0-16,0 0-4 0,0 0 37 15,0 0-9-15,-18 42 12 0,10-21 10 0,-4 5-38 16,1 3 13-16,0 2-13 0,-6 10 13 15,3 0-54-15,-2 2 16 0,3-10-16 0,-2-3-36 16,4-1 34-16,-2 0-49 0,-1 0-82 0,2-4 0 16,1-4 0-16,1 1 0 0,2-4 0 15,0-2 0-15,-1 0 0 0,0-4 0 0,-1 3 0 16,1-4 0-16,-1 1 0 0,0-3 0 16,0 0 0-16,3-4-8 0,7-5-89 0,-12 4-26 15,12-4 5-15,0 0-7 0,0 0-3 0,8-31 23 16,2 12-3-16,6-7 39 15,8-9-18-15,1-5 28 0,-1-1 8 0,-1-1-16 16,3 1 14-16,-2 0 12 0,-3 2 5 16,2 1 2-16,-5 8-27 0,-2 5 15 0,-1 0 23 15,-2 6 5-15,-2 1 18 0,3 2 8 0,-1 1 38 16,0-1 5-16,-3 4-5 0,0 2 13 0,1 1-5 16,-3 2 17-16,2 1-12 0,0-1-2 15,-1 3 14-15,-9 4-25 0,15-1 3 0,-15 1-11 16,16 8-12-16,-10 2-26 0,-1 5 18 15,2 8 10-15,0 8 0 0,-3 3 8 0,2 3-8 16,-2 13-7-16,1 3-9 0,-2-11 17 16,1-5-32-16,-2 1 23 0,3-2-2 15,-1-3 8-15,-1-5-11 0,1-2-15 0,0-4-10 16,1 0-21-16,1-7-20 0,3-2-10 0,0-5-8 16,2-2-21-16,-3-5 0 0,-8-1 3 15,21-1-5-15,-21 1 13 0,18-11-11 0,-14 5-20 16,-1-1 31-16,-3 7-8 0,-3-16 38 15,3 16-15-15,-14-18 41 0,1 8-28 0,-1 2 0 16,-4 1 5-16,0 0 20 0,0 0-2 0,-6 1 5 16,4 1 54-16,-5 1-72 15,-2-1 28-15,2 1-23 0,5 0-10 0,-2-1-20 16,0-2-83-16,3 2-63 0,-2-4-175 0,6-2-555 0,5 2 72 16,4-1 64-16,3-1 120 15,3 2 25-15,0 9 65 0,9-18 66 0</inkml:trace>
  <inkml:trace contextRef="#ctx0" brushRef="#br0" timeOffset="-201335.95">21515 14353 1343 0,'0'0'459'0,"10"-6"-68"15,-10 6-20-15,0 0-17 0,1-8-17 0,-1 8-14 16,0 0-16-16,-23-6-28 0,10 6-25 16,-4 1 1-16,-2 4-32 0,-5-1-31 0,2 3-20 15,-4 3 7-15,-3 3-8 0,-1 1-22 16,2 2-16-16,1 2-5 0,1 1 13 0,4-1-16 16,1 0 1-16,2 1-6 0,4-1-10 15,3 0-5-15,5-4-21 0,2 0 3 16,3-2-56-16,8-1-36 0,-6-11-87 0,18 16-41 15,-1-9-85-15,6-4-51 0,2-3-156 0,17-3-110 16,19-5-46-16,-4-3-312 16,1-3 135-16,-3-1 52 0,-6-3 360 0,-3 0 170 0,-8 4 140 15,-10 1 97-15,-4 3 44 0,-3 1 41 16,-5 0 13-16,-1 1 12 0,-3 0 16 0,-5 2 31 16,0 2 10-16,-7 4-13 0,0 0-3 0,3-11-5 15,-3 11 11-15,0 0 23 16,0 0-29-16,0 0 3 0,0 0-20 0,0 0 17 15,-30 17 3-15,30-17-13 0,-6 7 29 0,6-7-24 16,0 0-35-16,-1 12-6 0,1-12-5 16,0 0 18-16,13 14-48 0,-3-9 17 0,1 0-9 15,5 1-27-15,0 0-2 0,3 1-2 0,2 0-19 16,0 2-9-16,-1 0-3 0,-3-1 12 16,-3 1-27-16,0-1-19 0,-5 4 3 0,-2-1-13 15,-4 1-38-15,-5 0-20 0,0 2-19 16,-6 1-45-16,-2-2-45 0,-5 1-9 0,2-6-59 15,-2 0-11-15,-1-2-89 0,1-5-82 0,2 1-179 16,13-2-399-16,-20-7 63 0,16 0 111 16,4 7 74-16,4-24 66 0,3 8 80 0,4-12 54 15,9-10 60-15</inkml:trace>
  <inkml:trace contextRef="#ctx0" brushRef="#br0" timeOffset="-201086.01">22661 13951 1126 0,'0'0'409'16,"0"0"-25"-16,0 0-33 0,0 0-23 16,0 0-11-16,-35 36-25 0,8-18-13 0,-12 10 5 15,-2 3-13-15,0 5 13 16,-7 11-23-16,5 6-15 0,2 0 5 0,6 3-21 0,4 1-43 16,8-4 5-16,5-2-54 0,4-1 13 0,4 2-10 15,4-3-31-15,6-7 16 0,3-7-24 16,4 0-30-16,6-5-31 0,1-2-5 15,6-5-11-15,4-4-73 0,2-4-55 0,3-4-61 16,-2-6-48-16,3-4-129 0,-5-1-178 16,3-6-408-16,8 1 190 0,-2-6-39 0,2 1 80 15,-1 0 87-15,15-4 15 0,-2 0 113 0</inkml:trace>
  <inkml:trace contextRef="#ctx0" brushRef="#br0" timeOffset="-200515.97">22823 14491 1174 0,'0'0'533'16,"-9"12"-60"-16,9-12-35 0,-10 12-28 16,6-6-52-16,-2 2-18 0,6-8-30 0,-7 13-13 15,3-7-26-15,4-6 8 0,-7 9-5 16,7-9-31-16,-5 9-10 0,5-9 0 0,0 0 18 16,0 0-33-16,0 0-11 0,0 0 0 0,0 0-2 15,0 0-31-15,0 0 8 0,0 0 13 16,36-9-83-16,-27 4 16 0,-2 0-2 0,1 0-1 15,-8 5-15-15,13-8-25 16,-13 8-85-16,8-6 0 16,-8 6 0-16,0 0 0 0,9-7 0 0,-9 7 0 15,0 0 0-15,0 0 0 0,0 0 0 16,0 0 0-16,0 0 0 0,0 0 0 0,-31 20 0 16,24-16 0-16,1 3 0 0,6-7-216 0,-10 8-27 15,10-8-136-15,-5 6-253 0,5-6-499 16,0 0 161-16,0 0 66 0,0 0 85 15,0 0 84-15,0 0 98 0,45-9 53 0,-31 2 42 16</inkml:trace>
  <inkml:trace contextRef="#ctx0" brushRef="#br0" timeOffset="-200031.61">23153 14158 1668 0,'0'0'651'0,"0"0"-58"0,0 0-40 16,39 0-38-16,-39 0-37 0,31 2-30 0,-13-2-48 16,1 2-55-16,3-2 9 0,-1 1-65 15,1-1-28-15,-3 0-38 0,2 1 4 16,-5 0-40-16,1-1-15 0,-3 1-39 0,0 1 2 15,-14-2-63-15,19 3-13 0,-19-3-3 0,9 7-27 16,-9-7-6-16,0 0-3 0,-4 17 16 16,4-17-13-16,-11 17 0 0,5-7-3 15,-2 2-4-15,-1 1-9 0,2 0-4 0,-1 2 64 16,2 0-24-16,-1 0-7 0,3 2-10 0,1 0-26 16,2-1 0-16,2-3 0 0,0 1 0 0,2 1 0 15,4 0 0-15,0 0 0 0,0-1 0 16,1 0 0-16,1-3 0 0,-2 2 0 15,1-3 0-15,-3-1 0 0,2 2 0 0,-1-2 0 16,-3 1 0-16,-3-10 0 0,-3 17 0 16,-3-6 0-16,-2-2 0 0,1-2 0 0,-6 1 0 15,-1-1-36-15,0-1-218 0,-2-1-32 16,3-3-63-16,-1-1-122 0,14-1-217 0,-17-1-359 16,17 1 128-16,-7-5 103 0,7 5 40 0,0 0 69 15,14-24 101-15,-2 11 20 0,5-2 99 16</inkml:trace>
  <inkml:trace contextRef="#ctx0" brushRef="#br0" timeOffset="-199687.85">23736 14186 1341 0,'0'0'573'16,"0"0"1"-16,0 0 22 0,5-8-25 0,-5 8-23 15,0 0-29-15,0 0-9 0,0 0-80 16,15 0-1-16,-15 0-44 0,0 0-42 0,22 4-47 15,-22-4-14-15,23 1-64 0,-9-1 27 16,4 0-53-16,3-1-53 0,2-1-139 0,7 0 0 16,-2-1 0-16,3 2 0 0,-3 0 0 0,-4-1 0 15,-1 1 0-15,-3 1 0 0,-3-1 0 16,-4 1 0-16,-13 0 0 0,16 6 0 0,-16-6 0 16,2 13 0-16,-2-13 0 0,-15 27 0 15,2-8 0-15,-6 5 0 0,-5 11 0 16,-3-2 0-16,0 4 0 0,2-5 0 0,4-2 0 15,4-7 0-15,0 0 0 0,4-3 0 16,-1-1 0-16,4 0 0 0,0-1 0 16,2-5 0-16,1 1-21 0,1-5-278 0,0-2-78 0,6-7-209 15,-4 11-513-15,4-11 117 0,0 0 63 16,0 0 77-16,0 0 95 0,0 0 84 16,23 4 61-16,-23-4 18 0,23-5 152 0</inkml:trace>
  <inkml:trace contextRef="#ctx0" brushRef="#br0" timeOffset="-199281.38">24447 14243 1231 0,'-10'11'466'0,"4"1"-31"0,3 0-39 0,-1-1 6 16,1 1-51-16,3 0-13 0,-3 1-10 0,3 0-57 15,2-1 13-15,1 2-20 0,0 2-24 16,2-3-22-16,1 2-24 0,2 1-4 0,1-2-19 15,1-2-20-15,4 3-2 0,-1 1-37 16,2-1 16-16,-1 0-10 0,0 1-10 16,-3 0-24-16,-3-1-15 0,-1 1-23 0,-2 2-5 15,-5 1-28-15,-3-2-31 0,-5 5-43 0,-1-3-52 16,-7 1-41-16,2-4-48 0,-6-2-41 0,1-3-108 16,0-6-79-16,2-2-135 0,1-3-336 15,3-1 153-15,3-4-7 0,1 0 59 16,3-5 100-16,0-2 35 0</inkml:trace>
  <inkml:trace contextRef="#ctx0" brushRef="#br0" timeOffset="-199109.74">24363 14339 1791 0,'9'-6'592'0,"1"1"-32"16,0 2-33-16,0-3-12 0,4 3-62 0,0 0-10 16,3-1-72-16,-2-1-13 0,5 2-51 0,0-3-33 15,0 2-51-15,4 0-54 0,0-1-69 16,1-1-77-16,1 3-59 0,-1-2-97 15,3-1-51-15,-1 1-168 0,1-1-599 16,2 3-1-16,1-1 155 0,-1 3 71 0,0-1 32 16,0 1 108-16,-3 1 46 0,-2 0 69 0</inkml:trace>
  <inkml:trace contextRef="#ctx0" brushRef="#br0" timeOffset="-198844.09">25196 14251 1156 0,'-12'17'400'0,"4"-7"-29"15,-5 3 38-15,-1 3-55 0,-3 0-24 16,1 4 0-16,-5 2 13 0,1 1-28 0,1 2-23 16,-7 8-11-16,4-5-35 0,4-2 7 15,2 2-22-15,0 0-3 0,5 0-13 16,1 1-31-16,2-3 28 0,4 0-7 0,2-1-23 16,4-1 7-16,1 0-58 0,3 0 20 15,0-3-33-15,4 1 5 0,2-3-54 16,3-3-49-16,2-1-12 0,1-2-85 0,0-4-66 0,0-4-8 15,0-6-77-15,3-2-59 0,-1-6-128 16,2 1-91-16,3-8-457 0,0-3 124 0,-1 1 58 16,-1-1 80-16,-1-1 89 0,1-1 61 15,-8 5 57-15,1-2 13 0</inkml:trace>
  <inkml:trace contextRef="#ctx0" brushRef="#br0" timeOffset="-198687.86">25374 14590 726 0,'0'0'338'0,"0"0"-13"15,0 0 11-15,0 0-6 0,-25-1-18 16,25 1-10-16,-29 6-23 0,11-3 8 15,-2 0-46-15,-3 0-16 0,-6 0-20 0,2-2-31 16,-5-1-3-16,1-1-17 0,-2-1-8 0,3 1-54 16,-2-5-26-16,4 4-55 15,-2-3-29-15,3-2-95 0,1 2-107 0,7-2-187 16,-7 0-389-16,5-2 110 0,4 3 43 0,3 0 39 16,5 3 64-16,-1-2 49 0</inkml:trace>
  <inkml:trace contextRef="#ctx0" brushRef="#br0" timeOffset="-197843.27">21264 14781 1351 0,'0'0'502'0,"-15"10"-1"16,15-10-45-16,-10 14-26 0,2-6-28 0,1 0-31 15,-2 3 3-15,-1 0-41 16,1 1-47-16,-1 2-25 16,1 0-12-16,-2 0-32 0,3 2-15 0,0-4-46 0,-1 2 8 15,2 1-41-15,1-4-46 0,0 3-28 16,2-3-60-16,0 1-63 0,0-1-33 0,2 1-32 15,2-12-86-15,8 18-28 0,-3-10-164 0,3 0-72 16,6 3-405-16,1-2 57 0,3 1 80 16,2-1 86-16,1 0 52 0,4-2 84 0,2 0 74 15</inkml:trace>
  <inkml:trace contextRef="#ctx0" brushRef="#br0" timeOffset="-197041.14">25524 14209 921 0,'-6'-3'417'0,"6"3"-20"15,-11-6-23-15,11 6 7 0,-12-6-20 0,12 6 23 16,-11-5-8-16,11 5 31 0,-7-2 28 0,7 2-25 16,0 0 2-16,0 0-23 0,0 0-13 15,0 0-38-15,0 0 13 0,0 0-80 16,33 25 29-16,-18-18-34 0,2 6-25 0,8 3-32 16,4 1-34-16,7 11-175 0,3 1 0 15,-3 6 0-15,0-1 0 0,-1 4 0 16,-5-1 0-16,-3 2 0 0,-5 1 0 0,-9-4 0 15,-8-2 0-15,-3 1 0 16,-4 4 0-16,-9 10 0 0,-3-3 0 16,-3 0 0-16,-2-6 0 0,-1-3 0 0,-2-1 0 0,1-10 0 15,4-6 0-15,0-2 0 0,-1-4-180 16,1-3-242-16,3-4-246 0,-2 1-462 0,5-4 107 16,2 1 104-16,9-5 162 0,-9 6-29 15,9-6 161-15,0 0 36 0,0 0 57 0,0 0 35 16</inkml:trace>
  <inkml:trace contextRef="#ctx0" brushRef="#br0" timeOffset="-195811.88">26904 14207 985 0,'4'-6'376'15,"-4"6"-33"-15,5-9-18 0,-5 9 11 0,0 0-42 16,0 0 26-16,0 0-10 0,0 0 35 16,-28-2-30-16,8 9-21 0,0 4-15 0,-7 4-15 15,-10 10 2-15,-2 5-10 0,-2 3-20 16,3 3-26-16,-3 1 15 16,5 4-38-16,-6 7 15 0,7-8-23 0,5 3-25 15,1-1-6-15,6 3 19 0,1 1-27 0,4-1-4 16,0-1-34-16,5-7 1 0,6-7-1 15,2-2-33-15,3-1-10 0,0-2-41 16,4-5-28-16,2 3-31 0,2-2-64 0,2-6-56 16,1-1-44-16,3-2-69 0,-1-5-156 15,9-1-212-15,-5-1-398 0,1-3 162 0,2-2 95 0,3-2 69 16,3-1 79-16,-2-3 34 0,3-2 73 16,0-1 57-16</inkml:trace>
  <inkml:trace contextRef="#ctx0" brushRef="#br0" timeOffset="-195555.6">26735 14720 1620 0,'0'0'532'0,"0"0"-30"0,0 0 7 0,0 0-35 16,0 0-26-16,0 0-64 0,0 0-5 15,0 0-24-15,0 0-14 0,48 0-34 16,-35 0-23-16,3-4-10 0,-1 3-49 0,4-1-33 15,0 2-20-15,2-4-37 0,1 2-76 16,0 1-31-16,5 0-63 16,0-3-42-16,2 4-44 0,-4-3-53 0,0 3-30 0,-3 0-73 15,-1 0-107-15,4 0-181 0,-10 0-377 0,1 0 76 16,2 2 68-16,-2-2 130 0,-2 4 41 16,-1-3 63-16,-1 2 50 0</inkml:trace>
  <inkml:trace contextRef="#ctx0" brushRef="#br0" timeOffset="-195344.13">27243 14843 1497 0,'2'16'586'0,"-2"-16"-41"0,0 0-53 0,5 14-42 16,-5-14-40-16,6 6-67 0,-6-6-90 0,11 5-38 15,-11-5-138-15,0 0-97 0,25-5-149 16,-25 5-251-16,25-11-410 0,-7 1 60 0,4-3 66 16,5 0 54-16,2-1 56 0,2-3 80 15</inkml:trace>
  <inkml:trace contextRef="#ctx0" brushRef="#br0" timeOffset="-195103.49">27631 14543 1036 0,'0'0'510'0,"0"0"1"0,0 0-47 15,0 0 2-15,-15 15-64 0,15-15-11 0,-4 12-20 16,4-12-10-16,0 16-59 0,2-5 0 16,2 0-48-16,-2 1-11 0,5 1-20 15,1 2-1-15,2 3-37 0,3-1 14 0,1 0-30 16,-1 3 5-16,1-2-25 0,0 2-52 16,-4 0 0-16,-1 2-17 0,-1 0-14 0,-6-3-30 15,0 2-33-15,-5-2-96 0,-6-2-78 0,3-2-77 16,-4-5-113-16,10-2-210 15,0-8-448-15,-17 0 164 16,17 0 100-16,-14-15 28 0,10 4 59 0,0-6 56 0,2-2 88 16,2-2-11-16</inkml:trace>
  <inkml:trace contextRef="#ctx0" brushRef="#br0" timeOffset="-194939.2">27637 14538 2106 0,'0'0'727'0,"25"7"-56"0,-25-7-1 0,21 6-91 16,-12-2-19-16,5-1-96 0,-1-2-6 15,3 3-79-15,-1-3-47 0,3-2-114 0,0-2-90 16,4-1-54-16,0-5-107 16,1-1-59-16,0-1-75 0,2-6-42 15,-3-1-170-15,18-5-243 0,-21 2-405 0,-1 3 90 16,-3 2 106-16,-2-2 88 0,1 1 60 16,-1-4 86-16,-3 0 24 0</inkml:trace>
  <inkml:trace contextRef="#ctx0" brushRef="#br0" timeOffset="-194678.86">28104 13971 1540 0,'0'0'615'0,"4"-7"-47"0,-4 7-28 16,0 0-10-16,0 0-64 15,0 0-34-15,21 19-22 0,-15-8 2 0,1 4-46 16,1 4-41-16,3 1-18 0,1 11-17 0,7 11-55 16,-1 1-17-16,4 7-6 0,-4 0-20 0,5 2 5 0,3 7-38 0,-4-5-44 15,-5-2-53-15,-2 3-62 0,-2 2 0 16,-6 0 0-16,-1 0 0 0,-6-3 0 15,0-10 0-15,-3-8 0 0,-3 0 0 0,-1-5 0 16,-3-2 0-16,-2-4 0 0,-1-6-77 0,-4-6-159 16,3-5-38-16,-5-6-30 15,2-5-165-15,-1-5-416 0,-2-2-155 0,-1-8 106 0,4 1 82 16,4-1 156-16,0-4 10 0,7 0 107 16,-2-1 11-16,5 5 61 0</inkml:trace>
  <inkml:trace contextRef="#ctx0" brushRef="#br0" timeOffset="-194120.94">28680 14484 1103 0,'0'0'486'0,"0"0"-18"0,0 0-25 0,22 19-36 16,-10-14-25-16,0 0-39 0,5 0-39 16,3-2-32-16,0 0-16 0,3 0-26 15,1-3-30-15,1-1-16 0,3-4-23 0,0 0 0 16,-1-1-10-16,-2-3-38 0,0 1-23 16,-3-2 10-16,0 0-11 0,-5 0-3 0,-2 0 0 0,-3-1-7 0,-4 0-10 0,-1 0-33 15,-6 2 2-15,-1 9 1 0,-1-17-1 16,1 17-5-16,-15-12-17 0,4 9 20 15,-2 2 20-15,-3 5-2 0,-3 2 25 0,1 6-20 16,-5 6-36-16,2 0 20 0,3 5 24 16,1 2-3-16,3 3-13 0,3 1 0 0,2 1-25 15,3 0-18-15,3-3-8 0,3-1-18 0,6-1-41 16,1-4 0-16,5-1-20 16,3-3-6-16,5 0-20 0,0-8-18 0,5-1-5 0,1-1-66 15,2-6-52-15,1-3-171 16,1 0-566-16,8-3 169 15,1 1-10-15,4 0 99 0,14-1 70 0,1-2 79 0,-3-2 23 16</inkml:trace>
  <inkml:trace contextRef="#ctx0" brushRef="#br0" timeOffset="-193725.08">29702 14283 1302 0,'0'0'581'0,"0"0"-5"0,0 0-53 15,0 0-4-15,0 0-22 0,0 0-49 0,0 0 20 16,0 0-46-16,0 0 21 0,0 0-100 0,41-4-30 16,-27 3-1-16,1-1-56 0,4 0 5 0,0 1-44 0,4-1-50 0,0 0-47 15,2 2-38-15,4-1-74 0,2 2-54 16,-2-1-77-16,4 1-46 0,-2 0-56 15,-1 1-34-15,-2 0-84 0,-4-1-189 0,3 2-477 16,-2-3 70-16,-2 3 63 0,1-2 108 0,0 0 82 16,-3 1 67-16,-1 0 35 0,-1 0 103 15</inkml:trace>
  <inkml:trace contextRef="#ctx0" brushRef="#br0" timeOffset="-193485.85">30286 14464 1812 0,'8'12'583'0,"-4"-4"-45"0,-4-8-34 16,9 11-23-16,-9-11-63 0,7 8-24 0,-7-8-51 15,7 9-74-15,-7-9-106 0,0 0-45 16,7 7-146-16,-7-7-64 0,0 0-100 15,0 0-220-15,15-16-459 0,-5 4 22 0,0 0 119 16,6-2 47-16,1-4 58 16,4 0 59-16,-1-2 60 0</inkml:trace>
  <inkml:trace contextRef="#ctx0" brushRef="#br0" timeOffset="-193209.8">30697 14040 1297 0,'0'0'423'0,"0"0"-45"0,0 0-27 0,0 0-36 0,0 0 2 16,0 0-53-16,0 0-18 16,0 0-6-16,0 0-60 0,0 0 12 0,-2 31-34 15,2-31 6-15,-3 16-10 0,3-16 25 16,0 18-41-16,2-9 13 0,1 1-10 0,1 3 7 16,0 0-10-16,5 1-7 0,2 2 2 0,0 1-38 0,1 2 1 0,0-1-6 15,0 1 3-15,-1 3-24 0,-3 0-31 16,0-1 6-16,-4 1-59 0,-4-3-60 0,-2 0-48 15,-3-3-56-15,-1-1-82 0,-5-6-148 16,1-4-234-16,0-1-227 0,10-4 61 0,0 0 108 16,-24-14 45-16,17 5 114 0,1-5-4 0,-1-2 55 15</inkml:trace>
  <inkml:trace contextRef="#ctx0" brushRef="#br0" timeOffset="-193028.08">30661 14036 1658 0,'0'0'597'0,"15"-2"7"16,-15 2-54-16,19-2-15 0,-7-1-85 0,-1 2-27 16,3-2-72-16,2-1-16 0,2-1-56 0,0 1-64 15,4-3-77-15,2 0-64 0,2 0-97 16,1 2-66-16,4-5-70 0,2 2-117 0,-1-3-157 16,2 0-466-16,-1 1 52 0,2-2 79 0,1 2 187 15,0-1-59-15,-2 2 100 16,0-2 21-16</inkml:trace>
  <inkml:trace contextRef="#ctx0" brushRef="#br0" timeOffset="-192787.83">31560 13726 1100 0,'0'0'479'16,"0"0"-49"-16,0 0-23 0,-29 31-13 16,12-16 3-16,-3 3-11 0,0 5-17 0,-7 11 5 15,2 3-19-15,2 1-19 16,2 0-24-16,0 3-10 0,4 2-37 0,1 1-23 15,6-7-19-15,5-3 17 0,-1 0-48 0,6-4 31 0,3-2-57 16,1 5 19-16,2-1-32 16,2-5-2-16,2-1 5 0,3-5-25 0,0 2-54 15,4-5-59-15,-2-2-65 0,6-4-83 16,-1-3-49-16,0-6-72 0,1-4-46 0,0-4-138 16,2-5-149-16,3-5-476 0,-1-6 131 0,-1 0 146 0,6-8 56 0,-8 5 51 15,-5-3 108-15,-1 0 13 0,-4 2 143 0</inkml:trace>
  <inkml:trace contextRef="#ctx0" brushRef="#br0" timeOffset="-192621.78">31709 14086 1169 0,'-7'-7'420'0,"7"7"2"0,0 0 1 0,0 0-14 16,-28 12 9-16,15-3-68 0,-2 0 14 0,0 1-42 15,-2 0-43-15,-4 0-18 0,-2-1-64 16,-1 0 8-16,-2-2-10 0,0-2-49 0,-4-1-49 16,-2-3-72-16,0-1-42 0,0-4-55 0,-4-1-30 15,0-2-90 1,2-3-134-16,7 3-145 0,3-1-383 15,6 3 50-15,5 0 85 0,6 0 104 0,4 1 47 0,3 4 164 16,0 0-96-16</inkml:trace>
  <inkml:trace contextRef="#ctx0" brushRef="#br0" timeOffset="-189108.51">5001 15832 494 0,'0'0'148'0,"0"0"-2"16,0 0-23-16,0 0 25 15,0 0-7-15,0 0 10 16,0 0 23-16,0 0 10 0,-3-32-12 0,3 32 15 0,0 0-3 0,8-10 11 16,-8 10-3-16,0 0 2 0,7-9-15 0,-7 9 21 15,0 0-23-15,7-8 7 16,-7 8-25-16,0 0 2 0,6-7-3 0,-6 7-14 15,0 0 30-15,7-7-44 0,-7 7 6 16,0 0-8-16,0 0 13 0,0 0 56 0,0 0-18 16,0 0-10-16,0 0-18 0,0 0 10 0,0 0-7 15,0 0 2-15,0 0 23 0,-10 45-15 16,3-26-10-16,1 3-19 16,-2 3-7-16,-1 3-23 0,2 2 13 15,0 1-36-15,0-1-46 0,0 3-49 0,1-4-31 16,2-1-86-16,0-2-62 0,2-1-51 0,2-5-159 15,10 2-202-15,-4-8-364 0,5-3 88 16,2-1 142-16,5-2 47 0,1-6 64 16,6 1 72-16,5-3 22 0,0-4 116 0</inkml:trace>
  <inkml:trace contextRef="#ctx0" brushRef="#br0" timeOffset="-188925.84">5367 16049 1082 0,'0'0'410'0,"1"-11"-47"15,-1 11-2-15,0 0 31 0,0 0-6 16,-17-9 3-16,3 9-56 0,-2 0-23 15,-6 0-41-15,-2 1-18 0,-4 2-11 0,-4 0-17 0,0-1-26 0,-2 1-33 0,0-1-21 16,-6 0-28-16,6-2-48 0,-1 2-42 16,-2-2-32-16,4-2-19 0,0 0-76 0,3-2-42 15,2-1-76-15,4 0-151 0,16-2-118 16,-5-2-304-16,8 1 22 0,7-1 108 0,-2 9 72 16,25-20 28-16,2 6 184 0,18-2-92 15</inkml:trace>
  <inkml:trace contextRef="#ctx0" brushRef="#br0" timeOffset="-188443.06">5704 15849 1492 0,'-18'30'448'15,"-2"-3"-11"-15,2 0-24 0,-5 12-4 0,-4-4-56 16,3 1-25-16,-1 1-46 0,5-8-1 0,3-5-56 15,0 0 3-15,4-4 23 0,3-4-77 16,1-2-33-16,0-3-59 0,5-4-39 0,4-7-22 16,0 0-31-16,0 0 15 0,0 0-64 0,18-28-13 15,-2 3-10-15,9-14 41 16,2-1-25-16,1-6 9 0,0-1 19 16,-2 2-11-16,-2-2 11 15,2 5 10-15,-4 3-3 0,-6 10 67 0,-2 6 13 0,-3 6 61 16,-1 5 20-16,1 2 1 0,-2 5-1 0,0 4 1 15,-9 1-13-15,18 11-6 0,-11 4 2 16,1 5 3-16,1 11-20 0,-2 1 3 0,-3 5-21 16,0 14-2-16,2 2 0 0,-1 0 2 0,1 1-23 15,0-1-15-15,1-3 10 0,-1-10-5 16,1-8-33-16,-2-6 3 0,0-2 7 16,0-6-52-16,1-5-29 0,2-4-17 0,-1-4 22 15,-7-5-9-15,15-1 11 16,-15 1 0-16,14-11-3 0,-10 2 8 0,-4 9 2 0,0-21-7 0,-4 10 8 15,-5-1 20-15,-3-2 20 0,-7 2-25 0,-2 1-16 16,-6-3-12-16,-4 4-21 0,0 1-30 0,0-1-31 16,1 4-44-16,2-1-146 0,0 0-181 15,2 1-382-15,6 1 90 0,3 1 66 0,6 0 54 16,4 3 131-16,7 1 15 0,0 0 95 16</inkml:trace>
  <inkml:trace contextRef="#ctx0" brushRef="#br0" timeOffset="-187959">5964 16218 1351 0,'0'0'540'0,"23"5"-25"0,-23-5-44 16,20 3-36-16,-20-3-28 15,21 1-36-15,-8 1-64 0,1-1-7 16,0 1-16-16,1-1-39 0,-2 2-22 16,0-2-34-16,0 2-20 0,-13-3-5 0,20 6-20 15,-12-3-24-15,-8-3-20 0,6 12-16 0,-6-12-7 16,-3 16 13-16,3-16-9 0,-14 23-14 0,4-10-26 15,-3 3 8-15,-4 0 7 16,0 0-7-16,0 0-8 0,-4 3-21 0,4-6 26 16,0 2-31-16,1-1 37 0,2-3-1 0,4 1-13 15,0-1 31-15,2-3-2 0,3 0-13 16,0 1 10-16,4 0-8 0,1-9 0 0,4 16 8 16,0-7-28-16,6-2 13 0,1 2-39 15,4 0-28-15,0-2 3 0,1 2-47 0,2-2-32 16,5 0-9-16,-5-1-35 0,2-1-5 0,1 0-24 0,-1-2-27 0,1-1-14 15,0 0-43-15,-2-3-92 16,-2-1-161-16,0-2-448 0,1 0 112 0,0-2 93 0,1 0 82 16,2-1 27-16,-1-2 42 15,1-3 97-15,4-1 7 0</inkml:trace>
  <inkml:trace contextRef="#ctx0" brushRef="#br0" timeOffset="-187172.7">6907 16051 545 0,'0'0'248'0,"0"0"-25"0,0 0-6 15,0 0-32-15,-15 1-27 16,15-1-17-16,0 0-26 0,0 0 3 0,0 0-18 16,0 0-8-16,0 0 15 0,0 0 19 0,0 0 27 15,0 0 16-15,0 0 21 0,0 0 25 16,0 0 10-16,0 0 0 0,0 0-7 0,0 0-8 16,0 0 0-16,0 0-13 0,0 0 8 15,0 0-29-15,0 0 19 0,42 10-8 0,-28-9-16 16,3-1-38-16,3-1-10 0,4 0-13 15,2-3-10-15,2-1-41 16,0-3 59-16,3 0-53 16,-4 1 23-16,-3 0-16 0,-2-2-21 0,-4 3 5 0,-2-1-20 0,-4 0-3 15,-4 1-15-15,-1-1 5 0,-7 7-7 16,0 0 2-16,0 0 10 0,-17-17-5 0,6 16 8 16,-6 0-11-16,-1 3-7 0,-4 2 0 0,-3 1-1 15,-3 4 6-15,-2 2-13 0,-2 3-7 16,-7 9 20-16,8-3-16 0,9-3 11 15,2 3-8-15,2 1-7 0,5-3 9 0,6 3 9 0,3 1-11 16,5-3-8-16,3 2 1 0,6 0-19 0,3-1-25 16,5-1 5-16,5-3-33 0,5-1 10 0,3-6-20 15,-1-4-62 1,3-2-54-16,2-6-69 16,4-2-133-16,-2-2-125 0,15-7-348 0,-1 0 61 15,-3-3 59-15,-2-2 74 0,-1-1 79 0,-4-1 60 16</inkml:trace>
  <inkml:trace contextRef="#ctx0" brushRef="#br0" timeOffset="-186879.54">7600 15854 1433 0,'-13'3'635'0,"13"-3"-13"0,0 0-21 16,-10 5-17-16,10-5-8 0,0 0 5 0,0 0-74 0,0 0-30 15,0 0-28-15,0 0-47 0,0 0-31 0,28 21-87 16,-9-18 3-16,-1-1-54 0,5-1-84 16,-1 1-149-16,3-2 0 0,7 0 0 0,2 0 0 15,0 0 0-15,0 0 0 16,1 0 0-16,2 2 0 0,-3-2 0 0,0 0 0 0,0 0 0 16,-5 2 0-16,-2-2 0 0,-3-2-400 15,0 2-255-15,-1-2-484 0,-3 2 156 16,1 0 61-16,1 0 129 0,-2 0 58 0,-3 0 98 15,-1 0 30-15,1 0 34 0,-3 0 64 16</inkml:trace>
  <inkml:trace contextRef="#ctx0" brushRef="#br0" timeOffset="-186671.8">8263 16000 1914 0,'7'13'614'0,"-7"-13"-22"0,8 10-60 0,-2-4-38 16,-6-6-64-16,9 8-13 0,-9-8-66 0,11 5-57 16,-11-5-63-16,11 2-72 0,-11-2-37 15,0 0-139-15,0 0-35 0,27-11-106 16,-23 5-175-16,2-1-645 0,1-2 151 16,4-1 77-16,1 1 54 0,1-1 61 0,5-2 111 15,-2-1 40-15,2 1 3 0</inkml:trace>
  <inkml:trace contextRef="#ctx0" brushRef="#br0" timeOffset="-186140.01">8646 15716 1318 0,'-10'-4'412'0,"10"4"-15"0,0 0-44 15,0 0-18-15,0 0-25 0,0 0-39 16,0 0-7-16,0 0-34 0,0 0-28 16,0 0 8-16,-10-3-10 0,10 3 0 0,0 0 4 15,0 0 11-15,0 0-17 0,0 0 14 0,0 0-7 16,0 0-3-16,0 0-21 0,0 0 7 16,0 0-9-16,0 0 8 0,0 0-24 0,0 0-37 15,0 0 10-15,0 0-24 0,0 0-15 0,0 0-4 16,0 0 4-16,0 0-5 0,0 0-18 15,0 0 3-15,0 0-5 16,0 0-6-16,0 0-4 16,0 0-6-16,0 0-18 0,0 0-2 0,0 0 3 0,0 0-4 15,0 0 12-15,0 0-47 0,0 0 0 0,0 0 0 16,0 0 0-16,0 0 0 0,0 0 0 0,0 0 0 16,4 28 0-16,-4-28 0 15,10 17 0-15,-3-9 0 0,-1 2 0 0,2-1 0 0,1 2 0 16,1 1 0-16,1-3 0 0,2 1 0 15,1 0 0-15,1-1 0 0,0 1 0 16,0-1 0-16,-1 0 0 0,-1-3 0 0,1 4 0 16,-1-5 0-16,-3 2 0 0,-2 0 0 15,-1 0 0-15,-7-7 0 16,9 14 0-16,-9-14 0 0,0 13-111 0,0-13-55 0,-9 16-16 16,4-9-51-16,-4 1 8 0,-1-3-62 15,-1 0-9-15,-2-4-86 0,13-1-94 16,-27-1-110-16,12-2-354 0,3 1 65 0,-1-1 84 0,2-4 64 15,-1 0 92-15,-1-1 47 0,3-3 99 16</inkml:trace>
  <inkml:trace contextRef="#ctx0" brushRef="#br0" timeOffset="-185927.93">8565 15774 1338 0,'0'0'604'0,"0"0"-25"0,14-13 10 0,-14 13-42 16,15-4 22-16,-5 3-47 0,2-1-41 15,2 2-36-15,3-4-38 0,2 1-38 16,-1-1-70-16,4 0 16 0,-1 1-36 0,4-2-38 0,3 0-39 0,0 1-89 15,2-2-34-15,1 2-82 0,-1-2-7 0,-1 1-38 16,1-1-60-16,0 0-20 0,-5 1-74 0,0 0-44 16,-4-1-64-16,-3-1-107 0,2 3-151 15,-3-1-441-15,-2 2 103 0,1-2 85 0,-3 3 81 16,1 0 105-16,-2-2 44 0,4 0 74 0,-5 0 20 16</inkml:trace>
  <inkml:trace contextRef="#ctx0" brushRef="#br0" timeOffset="-185538.17">9416 15589 1256 0,'17'4'446'0,"-17"-4"-24"0,16 6-18 16,-11-3-35-16,-5-3-16 0,0 0-38 0,5 14-10 15,-5-14-13-15,-10 21-1 0,2-9-7 0,-3 2-45 16,0 2-1-16,-3 4-18 0,1-3 5 0,0 3-43 16,-2 3 2-16,1 1-5 0,3-2-25 15,2 2-26-15,2-2 15 0,1 0-28 0,1 1-17 16,3-3-9-16,2 0 16 0,3-1 0 15,2 2-44-15,4-2 3 0,3-2-15 16,4 0-3-16,3-4-43 0,6 1-65 0,-1-4-17 16,0-4-46-16,3-1-52 0,-4-6-20 0,1 0-28 15,0-6-62-15,0-2-54 16,-4-3-76-16,-1-3-38 0,-2 0-11 16,-4-3 72-16,-3 0 10 0,0-2 61 0,-5 2 21 15,-2 1 123-15,2-1 123 0,-4 5 50 16,0 1 58-16,-1 1 40 0,-2 1 41 0,2 10 41 15,-6-13 36-15,0 9 10 0,6 4 28 16,-17-3-25-16,17 3-23 0,-24 5-6 0,9-1 6 16,-4 0-49-16,4 0 5 0,-6 2-15 0,0-1-21 0,0-2-38 15,-1 0-26-15,-1-3-53 0,3 3-31 16,-2-6-65-16,-1 2-47 0,2-4-73 16,0-3-135-16,3 2-471 0,2-3 28 15,3 1 126-15,6 2 7 0,3 2 54 0,4 4 92 0,0 0 48 0</inkml:trace>
  <inkml:trace contextRef="#ctx0" brushRef="#br0" timeOffset="-184611.17">10731 15543 1553 0,'0'0'479'0,"0"0"-16"0,0 0-15 16,0 0-18-16,-40 33-15 0,9-5-31 15,-3 1-3-15,-3 6-25 0,-12 9-36 0,-1 2-23 16,2 0-23-16,2 2 5 0,-1-1-8 15,2 1-12-15,5-9-32 0,5 1-14 0,2 2-24 16,2 1-20-16,3 0-2 0,3 0-42 16,6-2 18-16,5-7-22 15,6-5 7-15,2-3-69 0,3-2-18 0,4-3-41 16,2-1 0-16,3 0 0 0,3-1 0 16,2-5-13-16,0-2-41 0,6-1 8 0,-1-2-51 15,3-4-31-15,0-1-29 0,5-2-4 0,0 0 3 16,1-2-57-16,5-2-29 0,0 1-76 15,-1-4-145-15,2 0-577 0,-1 1 87 0,0 3 92 16,-2-4 101-16,4 4 68 0,-3-2 57 0,2 2 79 16,-1 0 66-16</inkml:trace>
  <inkml:trace contextRef="#ctx0" brushRef="#br0" timeOffset="-184126.7">11331 16088 1302 0,'-15'3'428'0,"-4"1"-39"0,0 1-20 16,-7 1-39-16,2 1-36 0,-3 2 0 15,0-1-27-15,-2 2-6 0,-1 1-21 0,0 0-25 16,2 0-10-16,6-1-13 0,0 2-8 0,1-1-4 16,4 1 19-1,4-1 14-15,2-2-19 0,3 2-2 0,2 1-38 16,6-1-8-16,0-11-46 0,9 20 33 0,2-10-26 16,6 1-76-16,6-1-44 0,2-2-64 15,2-1-69-15,8 0-74 0,2-5-110 0,-2 0-231 16,-1-2-381-16,8-4 111 0,-2 1 29 0,0-3 86 15,0 0 91-15,-1-2 52 0,-2-2 56 16</inkml:trace>
  <inkml:trace contextRef="#ctx0" brushRef="#br0" timeOffset="-183673.36">11726 16122 1313 0,'1'-10'432'0,"-1"10"29"16,0 0-26-16,0 0 0 0,-27 4-38 15,9 2-26-15,2-1-30 0,-2 2-37 0,-6 4 3 0,3 0-33 0,-6 5-10 16,0-4-36-16,5 3 5 0,0-1-49 15,2-1-15-15,4 1-13 0,3-5 5 0,3 1-38 16,3-2 8-16,3-2-42 0,4-6-7 0,0 0-26 16,0 0 14-16,24 7-19 15,-24-7 18-15,32-8-13 0,-11 0-28 0,2 0-7 16,5-3 2-16,3-2-8 0,-4 1-15 0,3-2 49 16,-3 1-24-16,-3 2-35 0,-1 1 13 15,-1-4-13-15,-2 5 15 0,1-4-5 0,-4 2-8 16,-2 3-10-16,0-1 13 15,-1 1 20-15,-1 0-7 16,-2 2 41-16,-1 1 2 0,2 0-5 0,-2 1-8 0,3 4-10 0,-13 0 13 16,23 0 11-16,-8 4-1 0,-1 2-13 15,1 1 1-15,0 3-4 0,-1 0-29 0,-3 1 35 16,-1 1-13-16,-1 1 13 0,-2 0-6 16,-3 1-29-16,1 0 4 0,-5-1 3 15,-5 3-11-15,1-1 8 0,-3-2 8 0,-2 2-10 16,-1-1 12-16,-5-2-7 0,2 3-10 0,-5-3-1 15,1-3-53-15,2-2 20 0,-3 0-48 16,1 0-18-16,0-2-34 0,2-1-12 0,1-2-41 16,1 0-31-16,13-2-23 15,-21-2-100-15,21 2-205 0,-12-1-481 16,12 1 87-16,0 0 85 0,0 0 79 0,0 0 56 0,26-21 95 16,-10 16 64-16,2 2 103 15</inkml:trace>
  <inkml:trace contextRef="#ctx0" brushRef="#br0" timeOffset="-183261.01">12884 15875 1510 0,'-27'16'473'16,"5"2"-15"-16,-3 0-2 0,-9 10-44 15,1 1-20-15,-1 2-31 16,-3-1-21-16,3 6 8 0,1 0-38 0,2 4-11 0,1 2-27 16,3 0-21-16,3 5-36 0,0 1-18 0,7 0-3 15,4 0-22-15,4-8-19 16,4-6-22-16,1-6-8 0,6-1-92 0,5-2-16 16,4 1-89-16,0-6-65 0,12-4-68 0,2-5-90 15,2-5-205-15,4-8-463 0,10 0 41 16,17-3 80-16,3-8 101 0,-5-1 75 0,-2-3 54 15,-3-4 46-15,-1-4 58 0</inkml:trace>
  <inkml:trace contextRef="#ctx0" brushRef="#br0" timeOffset="-183079.81">13151 16332 1133 0,'-4'15'520'0,"-1"-3"-16"0,3 1-40 0,0-3-32 0,2-10-38 15,-2 17-40-15,2-17-37 0,-3 12-35 0,3-12-98 16,0 0-95-16,3 11-114 0,-3-11-106 16,0 0-158-16,0 0-520 0,20-18 23 0,-9 7 85 15,4 0 56-15,2-3 87 0,2 1 10 16</inkml:trace>
  <inkml:trace contextRef="#ctx0" brushRef="#br0" timeOffset="-182721.43">13427 16043 1505 0,'15'-1'604'0,"-15"1"-34"0,15-1-45 0,-15 1-54 0,20 0-31 15,-7 0-61-15,-13 0-10 16,25 2-31-16,-12-1-21 0,1 0-51 0,-1 1-28 16,-13-2-38-16,21 2 30 0,-21-2-58 0,17 3-26 15,-17-3-36-15,12 6 10 0,-12-6-40 16,0 0 19-16,0 14-22 0,0-14-26 15,0 0 11-15,-16 19-8 0,9-13-29 16,-1 2 19-16,1-1-6 0,-1 1-20 0,0-3 13 16,1 3 2-16,1 1-5 0,6-9 28 0,-6 16-38 15,4-7 28-15,2-9 11 0,0 17-11 16,6-5 2-16,-2-3-12 0,2 3 21 0,1 1-39 16,0-2 25-16,2 2 6 0,0-3-42 15,-2 1 32-15,-1 2-34 0,-2-2-15 16,0-1 10-16,-4-10-36 0,-1 23-13 0,-6-9-56 0,-2-3-20 15,-1-1-54-15,-3 0-34 0,-2-3-79 16,-1-1-28 0,3-4-145-16,-1-2-570 0,1 0 53 0,13 0 98 0,-20-2 91 0,13-1 86 0,7 3 93 0,-7-8 33 15,7 8 54-15</inkml:trace>
  <inkml:trace contextRef="#ctx0" brushRef="#br0" timeOffset="-182387.96">13773 16072 1556 0,'0'0'517'0,"20"-5"-56"0,-11 3-16 0,-9 2-2 15,21-4-18-15,-10 2-49 0,3 1-5 0,-1 1-33 16,3 0-56-16,1 0-11 16,2 1-46-16,0-1 8 0,4 2-31 0,0 0-43 0,0 0 2 0,-4 0-7 0,4-1-47 15,-1-1 34-15,-6 2-49 16,2-2-2-16,-5 0-29 0,3 0-12 0,-16 0-23 15,22 2-52-15,-22-2 34 0,14 0-21 0,-14 0 18 16,0 0-20-16,0 0 27 0,0 0-6 16,0 0-14-16,0 0 28 0,-21 27-9 0,9-18 42 15,0 3-40-15,-1 1 28 0,0 4-26 16,1 2 26-16,-1 0-30 0,3 2-50 16,-1 0-17-16,3-2-67 0,1-1-46 0,2-3-107 0,5-4-308 15,0-11-468-15,0 0 95 16,12 12 104-16,0-12 85 0,-12 0 139 15,32-13-6-15,-9 3 59 0,2-6 72 0</inkml:trace>
  <inkml:trace contextRef="#ctx0" brushRef="#br0" timeOffset="-182159.69">14388 15981 1336 0,'0'0'504'0,"0"0"-56"15,0 0-23-15,0 0-16 0,0 0-40 16,0 0-39-16,13 34-5 0,-10-25-33 0,0 6 15 15,1-2-64-15,3 2-15 0,0 0 5 0,0 2-31 16,0-1-17 0,3 1-9-16,-3 3-30 0,2 0 0 0,-5 1-15 0,1 2-26 0,-3-2-18 0,-2-2-39 0,-2 2-32 15,0-5-121-15,-3-1-59 0,-1-6-72 16,0-4-89-16,6-5-161 0,0 0-500 0,0 0 180 16,-24-18 54-16,17 6 37 15,3-3 96-15,-2-6 48 0,-1-1 82 0</inkml:trace>
  <inkml:trace contextRef="#ctx0" brushRef="#br0" timeOffset="-181992.13">14340 15981 1684 0,'13'-4'563'0,"-13"4"-56"16,0 0 10-16,31 6-41 0,-20-3-18 15,3-1-51-15,1 1-26 16,0-1-50-16,1 0-42 16,3-1-95-16,0-1-58 0,0-1-67 0,4-1-84 0,1-3-36 15,3-2-59-15,-1-1-49 0,4-3-151 0,2-1-133 16,13-6-406-16,-1 0 29 0,0 1 86 0,0-1 153 15,-10 1-13-15,9-3 59 16,-9 3 82-16</inkml:trace>
  <inkml:trace contextRef="#ctx0" brushRef="#br0" timeOffset="-181794.19">15204 15720 957 0,'-8'11'432'0,"-2"3"-14"15,0 4-24-15,-1 3 26 0,-2 6-34 16,1 0-63-16,0 2-29 0,-4 13-20 15,3-6-28-15,3-5-24 0,2 0-12 0,1 3-13 16,0-3-43-16,6-3 2 0,-2-1-31 16,3-2-27-16,0-4-24 0,1-1-61 15,2-2-54-15,3-4-39 0,2-3-68 0,0-6-75 16,1-1-150-16,6-3-152 0,3-4-258 0,3-2 61 16,3-2 41-16,5-6 82 0,-1-1 61 15,2-3 60-15</inkml:trace>
  <inkml:trace contextRef="#ctx0" brushRef="#br0" timeOffset="-181658.2">15405 15995 796 0,'-20'1'358'0,"-6"3"-33"0,-3 0-8 15,-8 3-25-15,-2 0-18 0,0 2-15 16,-11 3-37-16,6-2-19 0,8-2-45 0,-2 1-86 16,3-3-93-16,5-2-227 0,3 0-428 15,6-3 16-15,4 0 105 0,6-1 66 0,11 0 38 16</inkml:trace>
  <inkml:trace contextRef="#ctx0" brushRef="#br0" timeOffset="-181369.07">15125 15662 1594 0,'4'15'494'0,"-1"0"-38"15,5-1-21-15,-2 0-41 0,1 2-7 16,3 3-60-16,0-1-27 0,5 6-26 0,2 1-3 16,0 2-56-16,7 6-8 0,2 1-7 15,1 1-26-15,-1 0-20 0,-1 2-11 16,-3-1-28-16,-4-4-5 0,-5-3-7 16,0 2-19-16,-5 1-12 0,-2 0-41 0,-3 0-29 15,0-4-15-15,-3 2-51 0,-3-5-46 16,-1 0-66-16,-2-3-32 15,-1-6-191-15,-1-2-205 0,0-5-318 0,6-2 60 0,2-7 91 16,0 0 103-16,0 0 92 0,0 0 39 0,0 0 30 16</inkml:trace>
  <inkml:trace contextRef="#ctx0" brushRef="#br0" timeOffset="-180041.92">16109 16154 1338 0,'-2'11'464'16,"2"-11"-19"-16,0 0-18 0,0 0-30 15,0 14-28-15,0-14-60 0,0 0-12 0,0 0-41 16,0 0-33-16,0 0-8 16,0 12-10-16,0-12-18 15,0 0-13-15,0 0-13 0,0 0-25 0,0 0-19 0,0 0-17 16,0 0-41-16,0 0-51 0,0 0-83 0,0 0-93 16,0 0-260-16,0 0-498 0,0 0 63 15,27-15 113-15,-17 8 95 0,7 1 48 0,1-3 41 16,3 0 3-16</inkml:trace>
  <inkml:trace contextRef="#ctx0" brushRef="#br0" timeOffset="-179626.34">16342 15856 1679 0,'0'0'663'0,"31"2"-23"15,-31-2-70-15,17 1-37 0,-17-1-67 16,27-2-39-16,-13-1-56 0,-1 0-7 0,1-2-49 15,4 1-39-15,-1-1-53 0,-1-1-3 0,0 1-8 16,0 1-12-16,-1-2-36 0,-3 3-34 16,-1-1-27-16,-11 4 4 0,17-4-30 0,-17 4-18 15,10-1-13-15,-10 1-8 0,0 0-66 16,0 0 79-16,0 0-30 0,0 0 27 16,3 18-35-16,-3-18 28 0,0 0-23 0,0 0-5 15,-10 20-21-15,6-13 21 0,4-7 15 0,-6 16-5 16,3-6-15-16,2-2 28 0,1-8-5 15,1 16-31-15,-1-16 0 0,3 21 0 0,0-10 0 0,1-1 0 0,0 0 0 0,-1 1 0 16,2 0 0-16,-1 0 0 0,0 0 0 16,0 0 0-16,-4-11 0 0,2 24 0 15,-4-12 0-15,-1 1 0 0,-2-1 0 0,-2 1 0 0,-3-1 0 16,0 0-103-16,-4 0-84 16,-1-3-48-16,2-1-31 0,-2-1-57 0,1-1-58 15,1-3-172-15,1-3-466 0,12 0 87 0,-14-3 116 16,14 3 58-16,-6-6 46 0,6 6 96 15,0 0 78-15,7-22 105 0</inkml:trace>
  <inkml:trace contextRef="#ctx0" brushRef="#br0" timeOffset="-179326.87">16808 15734 1551 0,'0'0'619'0,"0"0"-46"0,12-1-20 16,-12 1-43-16,0 0-21 0,0 0-36 0,21 13-36 15,-13-8-38-15,1 1-11 0,2-1-43 16,-1-1-10-16,0 2-69 0,4-3-21 0,0 2-7 16,3-2-3-16,2 1-33 0,2-3-67 15,0-1-8-15,1 1-27 0,0-1 30 0,0 0-18 16,1 0-43-16,-3 0-49 16,-2-1 0-16,-2 2 0 0,-2-1 0 15,-14 0 0-15,22 4 0 0,-22-4 0 0,9 9 0 16,-9-9 0-16,-4 20 0 0,-4-6 0 0,-4 5 0 15,-2 5 0-15,-2-1 0 0,0 4 0 16,1 1 0-16,-4 8 0 0,1-5-108 0,7-6-58 16,1-4-55-16,3-7-45 0,1 1-187 15,6-6-676-15,0-9 90 0,7 10 113 0,-7-10 91 16,24 2 98-16,-6-7 97 0,1-2 41 0,2-2 49 16</inkml:trace>
  <inkml:trace contextRef="#ctx0" brushRef="#br0" timeOffset="-179089.12">17358 15846 1584 0,'0'0'499'0,"0"0"-25"0,0 0-47 0,0 0 8 16,0 0-41-16,16 26-35 0,-11-16-6 15,-2-1-56-15,3 2 0 0,1 1-16 0,-1 2-9 16,1 1-38-16,2 0 5 16,0 3-65-16,-1 2 8 0,1-1-28 0,2-2-24 15,-5 0-22-15,2 1 9 0,-5-1-50 0,0-2-52 16,-1-3-94-16,-2-1-41 15,0-11-65-15,-5 14-73 0,5-14-154 0,-10 1-615 16,10-1 78-16,0 0 86 0,-11-17 75 0,7 6 89 16,1-1 118-1,0-5 10-15,-1-2 80 0</inkml:trace>
  <inkml:trace contextRef="#ctx0" brushRef="#br0" timeOffset="-178921.43">17353 15801 1323 0,'0'0'614'0,"0"0"-2"0,21-4 2 0,-21 4-69 16,16 3 24-16,-16-3-80 0,21 1 15 15,-8-2-133-15,2-1 33 0,3-1-114 0,1 1-45 16,2-3-45-16,3-2-67 0,2 0-79 0,6-2-82 16,-3-4-29-16,4-2-63 0,-1 1-59 15,7-7-118-15,-8 6-189 0,-6 0-525 0,0-2 125 16,-1 1 105-16,-5 4 72 16,-1-3 64-16,-2 2 72 0,-2-4 25 15,-4 0 52-15</inkml:trace>
  <inkml:trace contextRef="#ctx0" brushRef="#br0" timeOffset="-178708.27">17905 15283 1505 0,'6'40'483'0,"-4"-22"-1"0,6 6-55 15,-1 6-15-15,3 1-7 0,4 15-27 0,-1 2-37 16,2 0-42-16,-1 4-12 0,0 0-41 0,1-2-8 16,0 2-13-16,1 4-48 0,-2-2-3 15,-3 0-36-15,-1 3 5 0,-2-2-38 16,-5-1-5-16,-1-1-38 0,-2-6-9 0,-2-10-55 0,1 0 7 0,-4-3-64 15,-1-3-25-15,-2-1-9 0,1-6-17 0,-1-3-64 16,-2-7-28-16,0-3-110 0,0-3-228 16,2-3-359-16,8-5 139 0,-4 7 7 0,4-7 85 15,0 0 80-15,15 11 1 0,-15-11 137 16</inkml:trace>
  <inkml:trace contextRef="#ctx0" brushRef="#br0" timeOffset="-178329.74">19053 15795 1418 0,'0'0'586'0,"0"0"-49"0,-2 31-7 16,-4-16-38-16,0 5-62 0,-1 2-11 15,-1 3-53-15,0 5-5 0,0 2-64 16,1-1-13-16,1 2-51 0,-1 1-28 16,0 2-74-16,1-3-90 0,3 2-100 0,-1-10-126 15,10 1-316-15,-9-3-498 0,4-3 109 0,4-4 81 16,2-2 79-16,4-5 103 0,0-6 31 16,3 0 99-16</inkml:trace>
  <inkml:trace contextRef="#ctx0" brushRef="#br0" timeOffset="-178162.17">19121 16129 1284 0,'0'0'523'0,"0"0"-37"16,-21 4-84-16,21-4-23 0,-23 3-16 16,10-3-22-16,-1 0-62 0,-3 0-49 15,-3-3-41-15,2 0-48 0,-2-2-56 0,-4-2-85 16,1-2-75-16,-1 0-165 0,2-4-520 16,2 2-1-16,4-2 32 0,5 2 79 15,3 1 61-15,5-2 57 0</inkml:trace>
  <inkml:trace contextRef="#ctx0" brushRef="#br0" timeOffset="-177741.02">20085 15720 1302 0,'0'0'453'0,"0"0"6"0,0 0-40 16,0 0-14-16,0 0 7 0,-19 31-38 0,5-14 20 15,-2 5-36-15,-2 4 1 0,-6 9-6 16,-2 0-33-16,1-1-4 0,-2 4-36 0,2-1-49 16,1-2-19-16,-1-2-15 0,3-4-28 15,5-4-15-15,-1-2-65 0,5-4-68 0,0-2-96 16,4-5-60-16,2-3-55 0,1-2-58 0,6-7-72 0,0 0-269 0,0 0-355 0,0 0 12 15,22-36 105-15,-7 14 75 16,2-1 117-16,0-3 13 0,4-10 92 0</inkml:trace>
  <inkml:trace contextRef="#ctx0" brushRef="#br0" timeOffset="-177421.65">19981 15780 993 0,'9'-10'445'0,"1"2"3"0,0 1-3 0,-3 3-7 16,-7 4-21-16,11-6-20 0,-11 6-10 15,10-6-57-15,-10 6 26 0,0 0-34 0,13-3-15 16,-13 3-46-16,0 0-10 0,0 0-13 0,14 11-33 15,-14-11 5 1,4 23-3-16,-3-6-38 0,-1 3 39 16,2 6-37-16,-2 0 6 0,1 4-31 0,1 1 12 0,1 4-35 15,-1-2-13-15,0 1-20 0,1-5 10 16,0 0-21-16,1-4-76 0,0-1-3 0,0-2 0 16,0-5 0-16,1-2 0 0,0-5 0 15,1-1 0-15,2-4-85 0,-8-5 31 16,15 5-30-16,-15-5 33 0,15-3-6 0,-15 3-9 15,0 0 17-15,13-8-23 0,-13 8 57 16,-2-13-3-16,2 13-36 0,-8-13 16 0,-3 6-3 0,-3-2-5 16,-6 1-36-16,-3 0-8 0,0 1-61 15,-2 1-61-15,-3-1-59 16,2 7-234-16,1-6-536 0,4-2 114 0,2 4 72 16,4-2 64-16,5 0 87 0,4 4 72 0,6 2 46 15,-3-9 161-15</inkml:trace>
  <inkml:trace contextRef="#ctx0" brushRef="#br0" timeOffset="-177060.34">20290 16022 1748 0,'22'2'609'0,"-2"3"-38"16,1-4-52-16,0 3-35 0,-1-1-59 15,3 1-20-15,5-1-52 0,-1 2-33 0,0 1-23 0,-4-2-13 0,-4 2-77 16,1-1 36-16,-4 0-53 0,-2 1-37 15,-3 0 6-15,-4 2-16 0,-4-1-12 0,-3-7-1 16,-4 20-25-16,-2-10-23 0,-3 1 8 16,-3 0-36-16,-1 3 22 0,-4 0 9 0,2 0-29 15,-2-1-2-15,1 0-8 0,1 1-13 16,2 1 13-16,0-3-17 0,3 0-17 16,2 1 37-16,1-1-46 0,0-1-3 0,4 0 0 0,1-1 0 15,2-10 0-15,3 19 0 0,4-11 0 16,2 3 0-16,4-4 0 15,3 0 0-15,7 1 0 0,-3-4-34 16,7 1-55-16,0-4-27 0,-2 1-40 0,0-4 16 16,-3 1-29-16,3 0-36 0,0-3-113 15,-3 7-237-15,-2-9-497 0,1 4 97 0,0-2 177 16,2 3 18-16,1-1 84 0,1 2 44 16,2 0 64-16,5 0 30 0</inkml:trace>
  <inkml:trace contextRef="#ctx0" brushRef="#br0" timeOffset="-175697">21239 15875 1034 0,'0'0'448'0,"0"0"5"0,-6 6-72 15,6-6 8-15,0 0-69 0,0 0-33 16,0 0-29-16,0 0-25 0,0 0-2 16,0 0-11-16,0 0 23 0,0 0-23 0,18 14 36 0,-18-14-61 0,15 3 14 0,-15-3-29 15,25 4 9-15,-10-2-15 0,5-1-31 0,4-1-2 16,1 0-5-16,5-1-62 16,1-4 36-16,-1-1-18 0,4-1 3 0,-3-3-36 15,-6 1-18-15,5-3 0 0,-8 0 10 0,0 1-25 16,-4 1-11-16,-1-4 3 15,-3 6 13-15,-5-2-29 0,-4 1-17 0,-2 1 17 0,-3 8-4 16,0 0-8-16,-10-14 2 0,-1 13-8 16,-5 1 22-16,-1 5 19 0,-7 2-25 0,-2 2 18 15,-4 4-23-15,-11 7 15 0,2 2-15 16,2 2 10 0,3 2 0-16,7-2-12 0,7-3 17 0,3 4-15 0,3-3 10 15,4-2 8-15,6-1-24 0,4-2 1 16,3 1 0-16,6-2-21 0,4 0 3 0,7-2-26 15,1-4-30-15,6-1 12 0,3-4-46 0,1-3-17 16,0-2-52-16,2-4-13 16,4-2-109-16,-1-2-129 0,15-5-107 0,-13 1-344 15,-6 0 104-15,-1-3 63 0,13 0 64 0,-8 0 141 16,-8 0-26-16,2 1 77 0</inkml:trace>
  <inkml:trace contextRef="#ctx0" brushRef="#br0" timeOffset="-174187.63">21826 15784 755 0,'0'0'307'0,"0"0"-23"0,0 0-20 0,0 0-6 0,0 0 6 15,0 0-24-15,0 0 1 0,0 0-16 0,-34-4-2 16,22 4 7-16,12 0-10 0,-29 3-20 16,12 0 2-16,-2 0-2 0,-3 1 2 0,2 1-20 15,-4 1 2-15,1 1-20 0,-3 0-21 16,2 1-22-16,-2-1-16 0,2 1 2 0,1 0-17 15,4-2 4-15,1-2 1 16,1 4 2-16,3-3 18 0,-1 2-10 0,3-2 7 0,2 0 7 0,0 2-17 16,3-1-4-16,7-6 30 0,-11 12-26 0,8-6-28 15,3-6 13-15,-3 12-15 0,3-12 10 16,1 13-8-16,-1-13-15 0,9 12 7 0,-3-6-22 16,2 3-1-16,3-2 1 0,2 0-3 0,4 0 28 15,-3 0-38-15,3 0-6 0,-3 1 1 16,2-1 33-16,-2-2-16 0,0 1-15 0,-1 0 13 15,-3 0-38-15,1 0-3 0,-1 0 10 16,0 0 0-16,0 1 11 0,-2-1 7 0,1 0-2 16,-1 1-16-16,-8-7 10 15,14 12-14-15,-8-6 1 16,1-1 1-16,-7-5 0 0,10 11-14 0,-10-11-1 0,5 11-11 16,-5-11 31-16,-2 13-42 0,2-13 45 0,-17 18-16 15,4-10-16-15,-5 2 16 0,-2 2-17 16,-1-2 9-16,-5-2 21 0,4 1-18 0,-1-1 5 15,0-2 2-15,4-1-30 0,1 1 15 0,0-2-56 16,2 0-18-16,3-3-49 0,0 4-33 16,0-5-46-16,13 0-64 0,-17-3-92 15,17 3-241-15,-12-4-365 0,12 4 76 0,-3-9 87 16,3 9 64-16,0 0 79 16,0 0 57-16,16-22 56 0</inkml:trace>
  <inkml:trace contextRef="#ctx0" brushRef="#br0" timeOffset="-173923.45">22044 15984 1507 0,'-2'15'476'0,"2"-15"-30"0,-3 14-16 0,1-4-34 0,-1 0-35 0,0 1-23 0,2 1-18 16,-2-1-15-16,0 1-39 0,2-2-38 16,1-10-23-1,-3 20-106-15,3-12-76 0,0-8-81 0,1 14-114 16,-1-14-194-16,0 0-438 0,12 5 1 16,-12-5 96-16,0 0 65 0,31-9 32 0,-16 2 83 15,2-1 28-15</inkml:trace>
  <inkml:trace contextRef="#ctx0" brushRef="#br0" timeOffset="-173657.2">22295 16006 1046 0,'0'0'464'0,"-1"14"-1"15,1-14-18-15,3 16-20 0,-3-16-43 0,3 15-19 16,-3-15-17-16,5 11-34 0,-5-11-41 0,10 10-27 16,-1-9 14-16,-9-1-79 0,24 0-12 0,-7-1-19 15,2-5-46-15,5-1 3 0,-1 0-13 16,1-2 11-16,6-1-31 0,-5 3-3 0,2-2 10 15,-3 3-2-15,-1 1 15 0,-1 0-8 16,-1 4 16-16,-3 1-18 0,0 5-8 16,-4 1-33-16,-1 1 13 0,-3 5-41 0,-5 1-21 15,-2 2-30-15,-1-1-29 0,-4 2-45 16,-1 1-9-16,-2-4-129 16,-2-1-163-16,5-4-111 0,-4-1-416 0,6-7 88 15,-9 5 120-15,9-5 48 0,0 0 106 16,0 0 2-16,-6-25 41 0</inkml:trace>
  <inkml:trace contextRef="#ctx0" brushRef="#br0" timeOffset="-173505.67">22513 15734 1702 0,'0'0'663'0,"0"0"-21"0,0 0-20 16,0 0-48-16,0 0-63 0,0 0-52 0,0 0-75 16,0 0-39-16,31 5-91 0,-31-5-109 0,21-5-96 15,-9 1-57 1,3-3-89-16,-1-1-74 0,3-5-177 0,-1 3-638 0,-1 1 72 0,2-2 72 0,3 0 105 15,3 0 64-15,-3 4 102 0,2 1 21 16</inkml:trace>
  <inkml:trace contextRef="#ctx0" brushRef="#br0" timeOffset="-173140.91">23638 15733 1523 0,'-24'19'506'15,"0"1"-7"-15,-10 6-86 0,0 5-40 16,-4-2-22-16,-4 2-52 0,-1 2-20 0,3 2-17 16,1 0-22-16,5-1-12 0,3 1-49 0,3-1-2 15,8-6-31 1,5-2-11-16,5-6-40 0,4 2-31 0,2-2-21 16,5-2-22-16,8 2-16 0,1-3-34 0,6 0-37 15,7 1 8-15,4-3-78 0,3 0-36 16,2-3-117-16,1-1-161 0,2-2-416 0,3 0 37 15,0-1 107-15,2-1 36 0,12 5 95 16,-9-5 46-16</inkml:trace>
  <inkml:trace contextRef="#ctx0" brushRef="#br0" timeOffset="-172872.48">23919 16163 1410 0,'-9'10'614'16,"9"-10"-12"-16,-5 7-78 0,5-7-47 0,0 0-40 16,-4 10-53-16,4-10-74 0,0 0-28 0,0 0-96 15,-4 9-63-15,4-9-77 0,0 0-48 16,0 0-142-16,0 0-216 0,0 0-526 15,0 0 31-15,0 0 90 0,0 0 73 16,0 0 99-16,0 0 40 0,34-16 33 0</inkml:trace>
  <inkml:trace contextRef="#ctx0" brushRef="#br0" timeOffset="-172461.31">24088 15881 1922 0,'0'0'581'0,"0"0"-31"0,19 1-66 16,-19-1-23-16,16-1-75 0,-16 1-2 16,23-1-95-16,-8 0-7 0,-1-2-11 15,1 2-30-15,4-1-3 0,2 1-74 0,-2-3 7 0,1 3-15 0,-4 1 1 16,2-1-29-16,-3 0-16 0,-15 1 11 0,24 0-56 16,-14 0 22-16,-10 0-32 0,0 0-9 15,14 7 19-15,-14-7-14 0,0 0-14 0,-5 15-11 16,5-15-13-16,-13 13-4 0,4-5-19 15,1 0 5-15,0-1 11 0,-2 1-13 16,1 2 15-16,3-1 31 0,-1-1-23 0,1 2 28 0,0-1 3 16,4 1-3-16,2-10-36 15,-1 19 39-15,2-10-29 0,-1-9 21 0,10 22-20 16,-3-10 32-16,2 0-4 0,-1 0-16 16,4-1 11-1,-6 1-37-15,2 0-14 0,-3 2 32 0,1-4-17 0,-6 1-26 0,-4 2 13 16,-2 0-21-16,-3 0-30 0,-5 1-26 15,-3-3-53-15,-4-1-11 0,1-1-49 16,-1-3-43-16,1-4-105 0,3 4-233 0,3-8-491 0,3 0 91 16,11 2 114-16,-6-7 86 0,6 7 93 15,4-16 43-15,7 5 54 0,1-5 66 16</inkml:trace>
  <inkml:trace contextRef="#ctx0" brushRef="#br0" timeOffset="-172142.83">24510 15856 1730 0,'0'0'578'16,"0"0"-22"-16,19 9-57 0,-19-9-18 0,11 7-41 15,-11-7-68-15,13 8-27 0,-4-5-27 16,1 1-27-16,-10-4-32 0,25 6-37 0,-11-4-22 16,4 1-28-16,1-3-19 0,3 1-14 0,1-1-22 15,3 0 1-15,3-1-21 0,0 0 6 16,-5 0-39-16,-1 0 35 0,-2 1-24 0,-4 0 4 15,1-2-28-15,-3 4-30 16,-15-2 12-16,17 2-30 0,-17-2 17 0,6 9-5 16,-6-9 31-16,-8 20-38 0,1-7 13 0,-3 5-19 15,-1 1-12-15,-3 2 13 0,-2 4-11 0,4-3 23 0,0 0-10 0,1-1 3 16,2-1-23-16,0-2-60 0,3-3-55 0,3-1-93 16,-1-7-148-16,4-7-374 0,0 0-299 15,0 0 71-15,17 6 110 0,-17-6 101 0,31-16 42 16,-10 3 96-16,6-3 48 0,-2-5 46 15</inkml:trace>
  <inkml:trace contextRef="#ctx0" brushRef="#br0" timeOffset="-171897.86">25135 15758 1617 0,'0'0'479'0,"0"0"12"15,7 31-56-15,-5-19-51 0,-1 0-33 0,2 1-36 0,-3-1-36 16,1 1-18-16,2 1-20 0,1-3-24 0,-2 2-48 15,3 2 3-15,3-2 9 0,-3 1-19 16,5 0-29-16,-2 0 13 0,1 0-23 0,1 4 2 16,-2-2-30-16,-5 0-39 15,1 2-15-15,-4-1-44 0,-1 1-30 0,-5-2-31 16,-1-1-33-16,-2-2-52 0,-1-4-99 0,-1-5-74 16,0 0-229-16,11-4-347 0,-19-4 28 15,7-4 117-15,2 0 39 0,3-5 82 0,1-2 68 16,-2-2 50-16</inkml:trace>
  <inkml:trace contextRef="#ctx0" brushRef="#br0" timeOffset="-171747.24">25059 15812 1438 0,'8'-8'545'0,"-8"8"-17"15,13-4-32-15,-13 4-45 0,18-2-37 16,-18 2-35-16,20 2-18 0,-9-2-59 0,2 0-31 16,3 0-84-16,-1-2-31 0,7 1-94 15,0-1-49-15,3-3-98 0,1 1-66 0,1-6-176 16,-2 4-178-16,6-6-339 0,3 3 48 0,-1-1 143 15,1 1 8-15,1-3 87 0,9-4 41 16,-6 1 53-16</inkml:trace>
  <inkml:trace contextRef="#ctx0" brushRef="#br0" timeOffset="-171508.49">25837 15626 1305 0,'-11'23'525'0,"-1"0"-47"0,3-1-2 16,-5 0-46-16,4 0-25 15,-1 3-47-15,-2 1-17 0,3-3-67 0,3-1-11 0,-3 2 3 16,4 0-12-16,2-1-44 0,0-3 28 16,3 0-33-16,1-2-24 0,1 1-17 15,3-1-15-15,2-3-1 0,4 3-35 0,1-4-19 16,2 0-30-16,5-2-53 16,3-2-65-1,-2-1-43-15,2-5-54 0,0-1-70 0,0-5-168 0,2 0-289 0,0-5-282 0,-1-1 49 16,5-5 125-16,-1-2 100 15,-1-1 23-15,0-3 100 0,-6-1 25 0</inkml:trace>
  <inkml:trace contextRef="#ctx0" brushRef="#br0" timeOffset="-171372.7">26102 15788 1348 0,'0'0'492'16,"-34"16"-24"-16,20-7-63 0,-4 3-16 16,-2 1-62-16,-2-1-19 0,-3 1-27 0,-2 0-25 15,3-2-61-15,-1-3-52 0,0-3-76 0,0 0-75 16,1-5-94-16,1 0-157 15,5-6-614-15,0-2 146 16,5-2 105-16,4 1 5 0,0-5 62 0,6 3 63 0</inkml:trace>
  <inkml:trace contextRef="#ctx0" brushRef="#br0" timeOffset="-171055.09">26002 15434 1418 0,'8'24'496'0,"-1"-1"-25"0,1-2-41 0,1 0-23 0,-1 2-36 0,7 4-38 16,1 2 13-16,3 10-60 0,0 1-17 0,0 1-39 16,2 0-12-16,-2 0-29 0,-4 2-20 15,5-1-12-15,-7 1-14 0,-1 1-23 0,-3-5-17 16,-7-5-11-16,0 1-8 0,-4 3-48 15,-4-4-5-15,1-2-36 0,-4 0-1 16,0-5-47-16,-4-1-24 0,-2-7-36 0,-2-3-25 16,1-4-36-16,-2-7-49 0,0 0-76 15,-2-6-134-15,0-3-422 0,2-1 18 0,3-3 103 16,3 1 58-16,3-2 69 0,7 0 75 16,0-1 20-16</inkml:trace>
  <inkml:trace contextRef="#ctx0" brushRef="#br0" timeOffset="-170327.82">27202 15716 1323 0,'-22'6'453'0,"4"2"-31"0,-1-1-2 0,0 2-21 15,0 1-53-15,-3 0 7 0,0 7-33 0,-3 0-36 16,0 1 13-16,-2 1-25 0,4 2-14 16,0 2 18-16,-5 7-37 15,4-3 4-15,7-2-21 0,0 3-53 0,1-1-2 16,1 0-1-16,1 3-66 0,3-1 41 15,2-1-59-15,2-3 12 0,0 0-37 0,5-1-42 16,0-4-71-16,6-1-34 0,4-2-63 16,2-2-60-16,3-4-127 0,1-3-129 0,4-3-491 15,5-2 52-15,3-3 145 0,2-2 5 0,5-1 44 16,1-4 82-16,2-1 58 0</inkml:trace>
  <inkml:trace contextRef="#ctx0" brushRef="#br0" timeOffset="-170057.3">27234 16000 1868 0,'-7'6'594'0,"7"-6"-39"0,0 0 3 16,0 0-56-16,0 0-13 0,0 0-62 0,0 0-12 15,18 20-18-15,-9-17-34 0,-9-3-50 16,27 4-4-16,-12-3-32 0,4 2-44 0,4-2-5 15,-2-1-1-15,4 1-71 0,0-1-10 16,6 2-66-16,-1-1-57 0,-3-1-72 0,-2 0-48 16,2 1-77-16,-4-2-69 15,-2 0-123-15,0-3-228 16,-4 1-497-16,3-1 85 0,-4 3 134 0,0-2 65 0,0 1 83 16,-1 0 71-16,0 0 44 0,-2-1 107 0</inkml:trace>
  <inkml:trace contextRef="#ctx0" brushRef="#br0" timeOffset="-169875.79">27809 16099 1256 0,'2'6'528'0,"-2"-6"-9"15,9 10-55-15,-9-10-55 0,11 8-51 0,-11-8-25 16,12 8-108-16,-12-8-94 0,14 3-80 15,-14-3-133-15,0 0-174 0,24-11-550 0,-11 6 79 16,-2-2 97-16,3 0 21 0,0-2 54 16,2-2 81-16</inkml:trace>
  <inkml:trace contextRef="#ctx0" brushRef="#br0" timeOffset="-169343.84">28158 15822 1594 0,'0'0'538'0,"0"0"-60"0,0 0-63 16,0 0-11-16,0 0-35 0,0 0-62 0,0 0-25 0,0 0-21 0,0 0-3 16,0 0-48-16,0 0-5 0,0 0-13 0,0 0-43 15,0 0-21-15,0 0 12 0,0 0-42 16,0 0 9-16,0 0-7 0,0 0-28 0,0 0 17 16,0 0-25-16,0 0-8 0,0 0 19 0,0 0-22 15,0 0 19-15,0 0 18 16,0 0-8-16,0 0 10 0,0 0-26 0,21 4-14 15,-21-4 6-15,0 0 1 0,0 0-20 0,9-8 20 16,-9 8-34-16,0 0 24 0,0 0-29 16,0 0 26-16,8-5-10 15,-8 5 0-15,0 0-33 0,0 0 12 16,0 0 10-16,0 0-9 0,0 0-19 0,0 0 16 16,0 0-3-16,0 0-25 0,0 0 12 0,0 0 9 15,0 0-6-15,0 0 20 0,0 0 13 16,0 0-30-16,0 0 15 0,0 0-13 0,0 0 15 15,-4 28-25-15,4-28 23 0,6 9-5 0,-6-9 5 16,10 9 10-16,-3-2 3 0,0 0-24 16,3 0-4-16,-2 0-11 0,5 3-15 15,-1-2 54-15,-1 3-5 0,2-1-34 0,-3 0 10 16,0 1 9-16,-3 0-32 0,2 3 19 0,-8-2-14 16,-1 1 11-16,-1 1-43 15,-3-3 27-15,-3 3-2 0,0 0-38 16,-1-1-14-16,-2-1-53 0,-1-3-46 0,0 0-64 15,2-3-92-15,-3-4-218 0,12-2-511 0,-19-4 135 16,11-2 74-16,2-1 102 0,1-1 32 16,-1-3 71-16,2-3 71 0,0-4 44 0</inkml:trace>
  <inkml:trace contextRef="#ctx0" brushRef="#br0" timeOffset="-169176.6">28140 15762 1474 0,'0'0'581'0,"0"0"-8"16,23 4-45-16,-23-4-14 0,16 7-40 0,-16-7-29 15,21 6-48-15,-10-4-26 0,2 0-41 16,1-1-30-16,1 1-62 0,3-1-36 0,3-2-64 0,1-1-46 0,3-1-71 0,2-3-49 16,0 3-42-16,0-6-81 15,-4 1-43-15,0-2-152 0,0-3-227 0,-5 3-407 16,-2-1 125-16,2 0 59 0,-4-1 81 0,-1 3 68 0,-4-4 53 16,1 3 72-16</inkml:trace>
  <inkml:trace contextRef="#ctx0" brushRef="#br0" timeOffset="-168921.73">28579 15496 1745 0,'0'0'545'16,"0"0"-30"-16,0 0-31 15,11 29-49-15,-11-29-33 16,9 21-18-16,-6-10-8 0,5 2-25 0,1 1-31 0,1 3-39 0,1 0 14 16,5 6-45-16,2-1-17 15,2 3-33-15,7 9-3 0,-3 1-38 0,3 0-8 16,-2 2-18-16,0 1 5 0,-1 0-46 15,-5 3 31-15,-1 0-15 0,-6-5-47 0,-3-4 6 16,-3-3-14-16,-3 0 9 0,-2-2-31 0,-1 0-31 16,-4-2 0-16,-2-1 0 0,0-2-57 15,-3-2-22-15,-3-3-59 0,-1-1-31 0,0-5-72 16,-3-4-99-16,-1 6-236 0,3-12-522 0,4-2 153 16,10 1 59-1,0 0 78-15,0 0 86 0,0 0 61 0,0 0 85 16,0 0 36-16</inkml:trace>
  <inkml:trace contextRef="#ctx0" brushRef="#br0" timeOffset="-167828.42">29621 15895 1195 0,'-7'5'507'0,"7"-5"-54"15,0 0-3-15,0 0-38 0,0 0-12 16,0 0-27-16,0 0-35 0,0 0-23 0,0 0-46 15,-7 9 2-15,7-9-56 0,0 0-13 0,0 0-2 16,0 0-46-16,0 0 9 0,0 0-29 16,33 4-19-16,-33-4-13 0,19 0 11 15,-6 1-13-15,3 1-1 16,-1-1-17-16,5-1-28 0,1 1 2 0,1-1-12 16,1 0 22-16,3-1-30 0,-2 1 36 15,0-1-44-15,4-3 13 0,-4 0-31 0,2-2-5 16,-4 0 34-16,-2-2-11 0,-4 1 8 0,-4-2-31 15,-1-2-18-15,-5 1 11 0,-3-2 22 0,-3 2-48 16,0 10 20-16,-7-22 24 16,-2 12-34-16,-2 1 18 0,-3 2-16 0,-3 1 1 15,0 3 20-15,-1 1-10 0,-2 4 28 0,1 0-31 0,0 4 13 16,-4 3 1-16,-1 6 6 0,1 0 37 16,1 4-41-16,5 2 30 15,3 3-20-15,2 1 15 0,7-1-48 0,-1 0 23 16,5 1-14-16,5 0-11 0,0-1-6 15,5-3-34-15,1 0 9 0,4-4-19 0,0 0-5 16,4-3-27-16,-1-4-32 0,2-4-87 16,0-5-91-16,3-1-226 0,0-4-464 0,2-2 137 15,3-3 27-15,5-2 103 0,0-1 72 0,-1-3 23 16,10-7 96-16</inkml:trace>
  <inkml:trace contextRef="#ctx0" brushRef="#br0" timeOffset="-167406.87">30305 15679 1489 0,'0'0'489'0,"-8"-6"-74"15,8 6-26-15,0 0-15 0,0 0-13 16,0 0 5-16,0 0-29 0,-6-7-24 0,6 7 12 0,0 0 18 16,0 0-3-16,0 0 19 0,0 0 25 15,0 0-80-15,0 0 39 0,0 0-41 0,0 0-38 16,0 0-36-16,20-10 22 0,-20 10-34 0,18-1-216 15,-9 0 0-15,2-3 0 0,-11 4 0 16,31-1 0-16,-10 1 0 0,0 0 0 0,2-2 0 16,1 2 0-16,0 0 0 15,6-1 0-15,-2 0 0 0,2 1 0 0,-2-3 0 16,-4 2-24-16,-4-1-324 0,1-1-158 0,-4 1-651 16,0 0 135-16,-2 1 119 15,1 0 122-15,0 0 64 0,-5 1 49 0,-11 0 59 16,27 1 15-16,-16 0 74 0</inkml:trace>
  <inkml:trace contextRef="#ctx0" brushRef="#br0" timeOffset="-167238.72">30835 15695 1246 0,'10'18'468'0,"-10"-18"-43"15,0 0-59-15,11 5-76 0,-11-5-83 0,0 0-102 16,0 0-179-16,33-12-218 0,-26 5-379 0,4-3 42 0,1 2 32 0,2-1 90 16</inkml:trace>
  <inkml:trace contextRef="#ctx0" brushRef="#br0" timeOffset="-166775.91">31120 15372 1246 0,'0'0'576'0,"0"0"-54"0,0 0-51 16,0 0-46-16,0 0-18 16,11 39-56-16,-11-39-42 0,0 0-32 15,2 11-29-15,-2-11-15 0,0 0-26 0,3 10-4 16,-3-10-40-16,0 0 8 0,0 0-27 0,0 0-13 16,5 11-11-16,-5-11-20 0,0 0-28 15,0 0 28-15,0 0-19 0,0 0-9 0,0 0-5 16,0 0-32-16,0 0 1 0,0 0 10 0,0 0-12 15,0 0 27-15,0 0-20 0,0 0 3 16,0 0-11-16,0 0-15 0,0 0-5 16,0 0 12-16,0 0 16 0,0 0-28 0,1 11 28 15,-1-11 10-15,0 0 5 0,0 0-17 16,3 12 9-16,-3-12-7 0,7 9-28 16,-7-9 54-16,8 13-47 0,-2-6 13 15,3 0-17-15,-1 2 35 0,3 2-36 0,1-3 26 16,0 1-30-16,0-1 24 0,-1 2-12 15,2-2-20-15,-3 2 17 0,1-1 4 16,-4 1-1-16,3 1-6 0,-4-3-6 0,-1 4-32 16,1-1-17-16,-5 0-1 0,0 1-7 15,-1-12 0-15,-4 24 31 0,0-12-34 0,-1 0-35 16,-3 1-13-16,0-3-62 0,-3-2-46 0,1-1-92 16,-2-5-120-16,-2-2-643 0,14 0 123 15,-18-10 175-15,10 3-6 0,2-5 89 16,0 0 34-16,3-5 105 0,-2 0 23 0</inkml:trace>
  <inkml:trace contextRef="#ctx0" brushRef="#br0" timeOffset="-166573.86">31067 15393 1466 0,'0'0'561'15,"0"0"-21"-15,0 0-5 0,0 0-44 0,0 0-35 16,0 0 2-16,33 0-46 0,-33 0-18 16,15-2-33-16,-2-1-66 0,-3-1-21 0,5 0-59 15,1-3 25-15,2 0-45 0,-1 0-39 16,4 0-10-16,2-2-46 0,0 2-36 0,2-2-39 15,1 2-25-15,-1-1-33 0,2 1-49 0,-1 1 3 16,0-2-29-16,0 3-10 16,-1-1-61-16,-5 2-33 15,-2 1-134-15,3 0-273 0,-8 1-336 0,1 2 103 0,0 2 102 16,0-1 35-16,-14-1 63 0,26 2 76 16,-15 1 54-16,-1 0 79 0</inkml:trace>
  <inkml:trace contextRef="#ctx0" brushRef="#br0" timeOffset="-166272.15">31870 15236 1505 0,'16'-3'463'16,"-16"3"-25"-16,12-2-37 0,-12 2-63 15,0 0-54-15,0 0-17 0,0 0-14 0,0 0-2 16,0 0-28-16,0 0 20 0,-20 35-8 0,10-21 1 15,-2 5-14-15,1 2-30 0,-1 4 0 16,1 2 3-16,1 1-3 0,1 1 8 16,3-4-8-16,3 2-29 0,3-2-1 0,0 2-6 15,5-3-13-15,-1 2-38 0,5-2 0 16,1-2-31-16,5 0-46 0,0-3-51 0,1-3-89 16,2-2-29-16,3-6-79 0,-2-4-87 15,0-4-205-15,3-3-533 0,4-2 137 0,-2-6 60 16,0-3 178-16,2-2 2 0,-4 0 97 0,1-2 26 15,-9-2 20-15</inkml:trace>
  <inkml:trace contextRef="#ctx0" brushRef="#br0" timeOffset="-166105.36">32205 15459 670 0,'0'-11'312'0,"0"11"34"0,-8-14-13 16,2 11 2-16,6 3-5 15,-17-2-25-15,1 2 25 0,-1 2-56 0,-5 1 2 16,-4 3-61-16,-3-1 18 0,-1 1-43 0,-4 1-16 16,3-2-3-16,3-2-71 0,-3 1-18 15,1-2-23-15,3 1-64 0,2-3-49 0,0 0-94 16,1-5-106-16,3 3-127 0,3 0-344 0,-2-1 45 15,5 2 40-15,2 1 87 0,0-1 20 16,13 1 42-16</inkml:trace>
  <inkml:trace contextRef="#ctx0" brushRef="#br0" timeOffset="-165075.85">30739 15702 957 0,'0'0'386'0,"0"0"-25"0,0 0-25 0,14 2 7 16,-14-2-41-16,0 0-41 0,0 0 5 0,0 0-46 15,0 0 3-15,0 0-31 16,12 2-16-16,-12-2-12 0,0 0 36 0,0 0-52 0,0 0-22 15,0 0-11-15,0 0-5 16,0 0-28-16,0 0 30 0,0 0-17 0,0 0 0 16,0 0 20-16,0 0-36 0,0 0 19 0,0 0-24 15,0 0-15-15,0 0 5 16,18-1-18-16,-18 1 28 0,0 0-33 0,0 0 26 0,0 0-26 0,0 0-6 0,0 0 1 16,0 0-28-16,8-5 20 0,-8 5-10 0,0 0 20 15,0 0-12-15,0 0-13 0,0 0-8 0,0 0 0 16,0 0 13-16,5-9-8 0,-5 9-7 15,0 0-3-15,0 0 20 0,0 0-17 16,0 0-6-16,0 0 31 0,0 0-23 0,0 0 3 16,0 0-28-16,0 0 66 0,-23 24-28 15,23-24 12-15,-3 10 1 0,3-10 5 0,0 0-3 16,-1 11-10-16,1-11 16 0,0 0-21 16,0 0 38-16,17 6-41 15,-17-6 11-15,0 0-8 16,23-6-16-16,-23 6 9 0,19-7 1 0,-10 3-1 0,2-1 12 0,-1 0 41 15,-2 1-69-15,-8 4 30 0,17-7-40 16,-11 3 25-16,-6 4 10 0,10-8-25 0,-10 8-13 16,4-8 8-16,-4 8 18 0,0 0-3 15,0 0-23-15,0 0 8 0,-14-12-6 16,14 12-4-16,0 0 33 0,-20 2-8 0,20-2-20 0,-15 7 30 16,15-7-10-16,-14 8 3 15,8-3 2-15,6-5-28 0,-9 11 51 0,9-11-20 0,-5 8-21 16,5-8 31-16,0 0 52 0,-2 12-119 15,2-12-30-15,0 0-44 16,0 0-46-16,0 0-112 0,0 0-269 16,0 0-466-16,0 0 112 0,0 0 103 0,0 0 74 15,34-14 49-15,-34 14 79 0,12-5 34 0</inkml:trace>
  <inkml:trace contextRef="#ctx0" brushRef="#br0" timeOffset="-154496.98">5095 14307 340 0,'0'0'143'0,"0"0"11"0,0 0-21 0,0 0-15 0,17 1-1 16,-17-1-12-16,0 0-7 0,0 0 9 15,13 10-4-15,-13-10 2 0,8 8 5 16,-8-8 12-16,7 7-17 0,-7-7 54 16,7 8-26-16,-7-8 0 0,8 7 6 0,-8-7-9 15,8 9-20-15,-8-9 16 0,7 6-4 16,-7-6-4-16,9 5 2 0,-9-5-7 16,8 5-16-16,-8-5-10 0,13 5-2 0,-13-5 2 15,13 3-23-15,-13-3 0 0,16 3-13 0,-7 0 26 16,-9-3-44-16,21 2 39 0,-10-1-39 15,2 2 16-15,-13-3-6 0,24 2 1 16,-11 1-19-16,1-3 9 0,0 2 7 0,2-1-6 16,-1 1 1-16,1-1 15 0,1 2 3 0,0-3-5 15,1 1-6-15,3-1-2 0,-1 1-5 16,1 1 8-16,2-4-3 0,-2 2 7 16,3 0-17-16,-1 2 41 0,1-2-31 0,-1 0-16 0,0 0 6 15,1 1 18-15,2 0-26 0,2 0 12 0,0 3-27 16,3-3 15-16,-1 3-10 0,4 0 5 0,-1 0-3 15,5-1-2-15,-6 0 13 0,1 0-19 16,-1 0 24-16,2-2 7 0,0 1-48 0,-1-1 13 16,1-1 4-16,1-1-14 0,-1 1-1 15,1-2 23-15,6 0-15 0,1 1 13 16,0-3-15-16,-1 1 48 0,1 2-72 0,0-3 39 0,2 2-21 16,1-2 6-16,-2 0-11 15,3 3 10-15,-2-4-7 0,16 1 8 0,-11 2-1 16,-4-1 41-16,2 0-25 0,12 0-15 15,-8 2 12-15,-4-2-10 0,14-2-13 16,-3 0 23-16,1 2-15 0,-9-2 20 0,9-1-22 16,-10 4 22-16,8-3-17 0,-12-1 9 15,-4 0-14-15,1 3 19 0,0-2-12 16,-1 1 0-16,1-2-5 0,-1 3-5 0,1-2 10 16,2 0 0-16,-1 1 3 0,16-4 9 15,-11 3-14-15,11-1 2 0,-11 2 5 0,10-2-13 0,0-1 1 16,-8 2-4-16,-8 1 11 15,1 1-2-15,-1-2 17 0,0 0-15 0,2 0-5 16,-1 0 13-16,1 1-11 0,-2-1 21 0,2 0-15 16,-1 1 9-16,14-2-9 15,-9 1-13-15,8 0-6 0,1-2 45 0,-12 1-45 0,0 0 21 0,-1 3-17 0,14-3 14 0,2 0 16 16,-12 1-15-16,-4 1-1 0,-3 1 3 16,2-1-7-16,1 0-3 0,-1 2-13 15,0-1 20-15,-2 1-7 0,4-1 36 16,-2 0-47-16,2 0 4 0,0 2 27 0,-1-1 5 15,3 1-20-15,-2 0 16 0,2 1-24 0,-2 0-5 32,3 1-2-32,-2-1 18 0,0 3-14 0,-1-3 9 0,-1 2-1 15,0 1 24-15,0-3-9 0,-3 3-19 16,0 0 14-16,1 0 1 0,-1-2-13 16,0 3-10-16,0-3-1 0,1 1 16 0,1 1-12 0,-1 0 9 0,1 0-5 15,-2 2 1-15,4-2-6 16,-4 2 67-16,4-3-62 0,-4 4 13 0,2-1-20 15,0-1 25-15,-2 1-18 0,-1 1-2 16,1-2-3-16,-1 1 8 0,-2 1-3 0,1 0 16 16,-2-1-23-16,1 1 7 0,-1-2 8 0,0 2-13 15,2 0 16-15,-1 0-6 0,1 0-7 16,-1 1 15-16,3 0-20 0,-3 1 17 0,0-1-14 16,0 0 24-16,1 0-9 0,-1 1-18 15,-2 0-1-15,0-2 24 16,2 2-16-16,-2-1 11 0,0 2-19 15,0-2 9-15,-1 0-29 0,1-1 28 0,1 0-5 16,1 1 18-16,-4-1-12 0,1 0 7 0,2-1 0 16,2-1 2-16,-2-1-2 0,1 3 0 15,0-2-7-15,2-2-1 0,-3 2-2 16,3-1 15-16,-6-2-13 0,1 0 49 0,3-1-46 0,-3 0-10 16,-1-1 15-16,2 1 7 15,5-1-14-15,3 1 27 0,-8-1-30 0,-3 1 12 16,5 0-12-16,0 0 20 0,-2 0-12 0,7-2 2 15,-3 4-18-15,2-2 13 0,0 0 5 16,0-2-5-16,1 2 2 0,0 0 11 16,1 2-3-16,2-2-15 0,0 0 20 0,0 0 16 0,0-2-37 0,0 1 14 15,-2 1-16-15,2-3 5 0,0 2 8 0,0 0 0 0,-2-2-2 16,2 1-1-16,-2-1-2 16,2 0 3-16,-2 1-16 0,2-2 33 0,-2 2-23 15,2-2 19-15,11-3-27 0,-7 4 19 16,-8-1-1-16,-1-1-12 0,3 0 10 0,-4 2 0 15,0-3-5-15,0 0-5 0,0 1 23 0,3-1-19 16,-3-1 32-16,0 1-36 0,-1 0 7 16,-1-1-10-16,2 1 3 0,0-1 5 0,0 1 3 15,0 1 12-15,0-1-15 16,3-1 30 0,11-1-40-16,-7 1 58 0,-5 1-43 0,13-2 3 0,-8 1-8 0,-9 1 2 15,5 0-12-15,-3-1 25 0,13-3-20 16,-10 3 15-16,-6 0-10 0,2 0 0 0,-3-1-8 15,4 2 23-15,-4-1 1 0,4 1 22 0,0-1-13 16,1 0-30-16,-2-1 23 0,2 2 2 16,14-3-20-16,-8 3-3 0,-6 1-4 0,0 0 24 15,1 0-24-15,-1 2 19 16,1-3-17-16,0 4 15 0,-3-2-25 0,1 1 20 16,-1 0-11-16,-5 0 6 0,-1 1 0 0,-1 0-13 15,1 0 8-15,-2 1 18 16,0 1-11-16,0-2 8 0,0 2 11 15,0 0-24-15,-1 0 8 0,0 0-15 0,-1 2 20 16,1-1-13-16,0 2 11 0,-1-2-1 16,1 1-4-16,0-1 9 0,-1 3-14 0,1-2-4 0,-3 0 6 15,3 3 5-15,-2-3-5 0,0 1 26 16,1 1-32-16,-2-2 11 0,-1 2 16 16,3 1-19-16,-7-2-12 0,2 1 10 0,-3 0 5 15,2 1 18-15,-3-1-26 0,0 1 0 16,1-1 11-16,-1 1 7 0,-1 0-28 0,1 1 39 15,-1-1-29-15,2 1 5 0,1 2 3 16,-2 0 0-16,3 0-18 0,-2 0 13 0,2 0-5 16,-1 1 0-16,4 0 15 0,2 3 21 0,2-1-37 0,2 1 14 0,2-2-24 15,2 0 21-15,0 0-2 0,1-1 7 0,0 1 5 16,-1-2 3-16,1 0-18 0,0-1 30 16,1 1-27-16,-1-3-13 0,-6-2 9 0,0 2 22 15,1 0-19-15,0-2 6 0,-1 1 10 0,0-2-31 16,-2-1 30-16,0 1-22 0,0 0 13 15,-6 1-6-15,3-3-4 0,-2 3-1 0,-2-1 0 16,1-1 6-16,-2 0-9 0,-1 1 27 16,2 0-21-1,-3 0 7-15,1 0-22 0,-2-1 2 16,2 3-15-16,-1-1 22 0,-1 3-42 0,1-2-9 0,1 1-30 16,-1 1 13-16,3 2-16 0,2-1-20 15,-1 1 2-15,1 1-30 0,1 1-29 0,1-1-4 16,3 1-21-16,-3-1-118 15,-1 3-5-15,1-2-379 0,-1-1 46 0,5 3 113 16,1-2 15-16,0 1 47 0</inkml:trace>
  <inkml:trace contextRef="#ctx0" brushRef="#br0" timeOffset="-151876.18">19184 16284 325 0,'0'0'133'0,"-15"2"-5"0,15-2-5 0,0 0 28 0,0 0-3 16,-13 2 0-16,13-2-12 0,0 0 15 0,0 0 10 0,-10 3-15 0,10-3 16 16,0 0 1-16,0 0 19 0,0 0-5 15,0 0-42-15,0 0-7 0,0 0-15 16,0 0 5-16,0 0-26 0,0 0 3 0,0 0-8 16,0 0-5-16,0 0-1 0,0 0-24 15,0 0 2-15,31 13 2 0,-31-13 11 16,13 0 10-16,-13 0-21 0,17 1 3 0,-17-1 8 0,18 0-11 15,-18 0-15-15,24-1 16 0,-11 1-24 16,3 0 8-16,-2 0 16 0,3 0-34 0,1-2 5 16,-2 2-15-16,0 0 5 15,3 0 0-15,-2 0-2 16,1 0 2-16,2 0 10 0,3 0-13 0,-3-1-2 0,2 0 3 16,1 0-1-16,-2-1-17 0,0 1 17 15,2 0-17-15,1-1 17 0,-3 0-17 0,5-2 20 16,-4 1-10-16,5 0-6 0,0-1-12 0,-2-1 13 15,2 1 17-15,0-1-27 16,1 3 20-16,1-3-5 0,-1 1-13 0,0 1 12 0,2-3-19 16,-2 3 22-16,2 0-17 0,-2 0 35 15,1 2-31-15,1-1 4 0,1 0 14 16,-1 0-17-16,1 2-9 0,2 0 14 0,-2 0 13 16,3 2-32-16,0-2 37 15,1 1-34-15,0-1 16 0,-1 1-11 0,4-1-4 16,-2 1 7-16,-1 0 28 0,5 0 0 0,-6 1-61 15,0-2 48-15,-2 1-20 0,3 0 0 16,-1-1-16-16,0 2 32 0,-1-2-1 0,-2-2-13 16,0 2 8-16,1 0 6 0,1-1-22 15,-2 1 11-15,1-1-2 0,1-1 10 16,0 2-6-16,1-1 8 0,-2 0-10 0,1 0 8 16,-1 0-21-16,1 0 16 0,2-1 2 15,-3 0-13-15,2 0 24 0,4-1-24 16,-1 0 13-16,1-1-8 0,0 0 24 0,-5 2-26 0,5-1 10 15,-7 0 0-15,2-1 3 16,-1 2-6-16,1-1-22 0,2-2 28 0,-2 2-11 0,5 0-18 0,0-1 21 0,0 0-12 16,0 3 27-16,5-3 0 0,-1 3-17 15,-1 0 33-15,3 1-37 0,0-1-1 0,2 2-3 16,-3 0 10-16,3-1 7 0,0 1 1 16,0 0 2-16,0-1-15 0,-1 3 15 0,-1-3-12 15,-2 1-3-15,3 1 17 0,-2 0-1 0,0 0-22 16,0-1 14-16,1 0 7 0,1-1-15 15,-1 0 13-15,2 0-13 0,1 0 7 16,1 0-22-16,0 0 48 0,16-1-13 0,-13 0 3 16,-6-2-43-16,0 3-1 15,2-3 34-15,-5 2-8 0,1-2-8 16,2 1-2-16,-3 0 25 0,2 0-7 0,-3 0-11 16,2-1 1-16,0 1-9 0,0 0 11 0,0-1-2 15,1 2 25-15,0 0-23 0,3-2 13 16,12-1-34-16,-9 2 19 0,-5-1-1 0,0 0 6 15,0 1 2-15,-1 0 0 0,3-1 5 16,-5-1-20-16,3 3 2 0,-2-4 8 0,-1 3-13 16,0-2 8-16,2 0 15 0,-5 2 1 15,3-1-22-15,-2 2 32 0,-1-1-36 0,3-2 9 16,-3 1 4-16,0-1 7 0,3 0-10 16,-2 0 18-16,-2 1-3 0,2-1-13 15,-1 1 6-15,1-2-3 0,0 1-13 0,1 0 29 16,-2-1-6-16,0 2 5 0,3-3-25 15,-3 2 20-15,2-1-23 0,-1 1 6 0,3 3 4 16,-3-5-2-16,0 5-13 0,2-3 39 16,-2 1-27-16,5-1 29 0,-4 0-28 15,2 3 16-15,1-4-9 0,-2 3 13 0,0-1-25 16,2-1 18-16,0 0-11 0,-2 2 3 16,2-2-5-16,-4 1 0 0,1-1-20 0,-1 2 30 15,-4-1-18-15,2-1 10 0,3 0 1 0,-3 0 4 16,0 2 42-16,0-2-49 0,1 2 7 15,1-2-7-15,0 1 8 0,1 1-3 16,1 0-8-16,-3-1 8 0,4 1-13 0,-3 0 44 0,2-2-46 0,-1 3 30 16,2-3-25-16,-3 1 5 0,-1 0 2 0,3-1-7 15,-2 2-8-15,1-3 49 0,-3 3-21 16,2-3-20-16,-2 1 20 0,1 0 5 0,-3 1-33 16,2-1 34-16,0 0-37 0,-5 0 21 0,6 0-20 15,-1 0 40-15,-2-1-20 16,-2 3 0-16,4-2-10 0,1-1 5 0,-4 0 5 15,3 1 0-15,0-1-13 0,-2 0 16 0,3 1 12 16,-3-2-7-16,4-1-3 0,-5 4-16 0,3-3 6 16,-3 0 3-16,1 0-11 15,-5 1 28-15,3 1-15 0,0-1 23 16,-3 0-15-16,0 1 15 0,0 0-20 0,1-1 7 16,0 1-15-16,-1 2 0 0,3 0-8 0,-3-2 15 15,3 2 14-15,2-4-11 0,-4 4 15 16,1-1-30-16,-1-1 10 0,0 1 3 15,1-1-21-15,-4 0 7 0,2 1 14 0,-1-2 5 16,3 1 2-16,-2-1 16 0,-3 0-49 16,3 1-1-16,-1-1 17 0,-1 1 2 0,1 0 2 15,-2 1 1-15,1 1 22 0,-1-1-33 16,0-1 34-16,2 2-11 0,0-2-13 0,-5 3 3 16,5 0-12-16,-1 0 17 0,2 1-3 15,-1-2 34-15,-1 2-33 0,1-2-6 0,-3 2-20 0,4-2 15 0,-5 2-7 16,3-1 23-16,-3 0-8 0,2-3 15 0,-2 3 16 15,2 0-41-15,-1-3 17 0,-3 1-9 16,4 0-19-16,-5 2 19 0,7-1-16 0,-8-1 7 16,6 1-1-16,-4 1 35 0,2 0-28 31,1-1-3-31,-3 1 21 0,4-2-31 0,-3 3 10 0,-1-1 8 0,2 1 0 0,-2 0-2 0,0 0 12 16,1 0 13-16,1-2-10 0,-1 2-11 15,-2 0-15-15,1-2 21 0,0 0-23 0,1 2 33 16,-2 0-26-16,1-1 26 15,0-1-10 1,0 1 9-16,0-2-24 0,-1 2-1 0,1-1-5 0,1 1 41 0,-1 0-35 16,0-1 9-16,2 1 11 0,-1 1-28 15,5-4-3-15,0 4 3 0,1-1 2 0,0 1 10 16,0-2 1-16,0 4 17 0,0-2-23 0,0 0 39 16,0 1-34-16,-2-2 3 0,0 1-17 15,-1-2 9-15,-2 2-2 0,1 0 22 0,-3 0-9 16,3 0-13-16,-2 2 28 15,-1-1-26-15,1-2-13 0,1 1 9 0,-2 1 4 16,0-1-2-16,1 0 7 0,1 0 21 0,-1-1-20 16,0 1 30-16,0 0-39 15,0-2 1-15,1 1 8 0,-2 1 9 16,0-1-25-16,0 1 24 0,1-1 1 0,2-1-12 0,-2 2 28 16,5-1-20-16,-6 0-11 15,2 1 8-15,-1-1-13 0,5 1 29 0,-6 0-16 0,1 0 2 16,-2 0-2-16,2-3 5 0,-2 3 16 15,1-1-19-15,-4 0 9 0,1-1-17 16,0 1 6-16,-1 0 8 0,0 0-5 0,-2-2 9 16,1 2-9-16,-3-2 0 0,0 2-6 15,0-2 39-15,-4 2-36 0,4-2-13 0,-3-1 26 16,2 2 0-16,-2-3-8 0,-2 3-10 0,6-5-8 16,-4 4 23-16,2-2 0 15,1 1-7-15,-2 0-52 0,0-1-12 0,3 0-26 16,-1-2-87-16,-2 3-95 0,0 6-141 0,0-6-396 15,3-1 38-15,0 1 77 0,4 3 90 16,-2 2 22-16,2-1 72 0</inkml:trace>
  <inkml:trace contextRef="#ctx0" brushRef="#br0" timeOffset="-150043.5">3723 17242 1333 0,'0'0'476'0,"0"0"-23"16,0 0-64-16,0 0-2 0,0 0-52 0,14 14-28 15,-14-14-30-15,0 0 4 0,10 6-35 16,-10-6-41-16,0 0 15 0,8 5-23 0,-8-5-8 16,0 0-9-16,0 0-34 0,9 5-34 15,-9-5 44-15,0 0-16 0,0 0 10 0,11 5-48 16,-11-5 5-16,13 2 21 0,-13-2-43 15,21-4 10-15,-8 3 7 0,3-1-33 16,6 0 36-16,3-1-49 0,2-1-17 0,4 2-16 16,2-1-51-16,2 1-11 0,6 1-68 15,-7 1-31-15,-2 1-62 16,-2 1-181-16,10 2-254 0,-14 3-348 0,-3-2 89 0,-3 4 101 16,-3 0 66-16,-4 3 54 0,-2-3 79 15,-4 1 49-15</inkml:trace>
  <inkml:trace contextRef="#ctx0" brushRef="#br0" timeOffset="-149782.78">3745 17630 1482 0,'-7'11'552'0,"7"-11"-42"0,0 0-24 0,3 13-5 0,-3-13-43 0,14 9-33 0,-4-3-27 15,5-2-32-15,3 2-36 0,4-3-8 16,4 1-54-16,3 1-7 0,2-1-21 15,8-1-54-15,2 2-58 0,2-2-26 0,1 0-34 16,14 1-12-16,2 3-36 0,-3 2-38 0,-10-3-1 16,-6 0-32-16,-4 2-45 0,-2 1-60 15,-1 0-26-15,-6 1-111 0,-5 0-204 0,-2 0-409 16,-1-1 42-16,-2-3 122 0,1 2 17 16,1-4 113-16,-1-1 27 0,0 0 78 15</inkml:trace>
  <inkml:trace contextRef="#ctx0" brushRef="#br0" timeOffset="-148275.05">5798 17247 865 0,'0'0'391'0,"0"0"-4"0,0 0-54 0,9-5-16 0,-9 5-33 16,0 0-33-16,0 0-26 0,0 0 16 0,0 0-39 16,0 0 8-16,0 0-3 0,0 0-2 15,0 0-3-15,-19 27 0 0,6-9-15 0,-5 6-2 16,-11 11-1-16,1 2-5 0,-3 3-20 16,3 3-18-16,-2-1-21 0,2 1 23 15,3-2-10-15,0-3-38 0,1-3 2 0,6-8-35 16,5-6 35-16,3-4-15 0,0-4-18 15,3 0 13-15,2-3-26 0,0-3-2 0,5-7 25 16,0 0-31-16,0 0-4 0,0 0 12 16,22-28-33-16,-4 3 23 15,9-12-36-15,4-4 15 0,-1-3-20 0,5-8 8 0,-5 5-5 16,-1 3-16-16,0-3 3 0,-3 4 10 16,1-2-8-16,-4 6 0 0,0 1 8 15,-2 8-5-15,-4 7 13 0,1 2-3 0,-2-1-10 16,1 8 5-16,-3 1 0 0,-2 2-3 15,3 4 3-15,0 4-18 0,-2 2 8 0,-13 1 13 16,28 13-1-16,-11 3 11 0,-1 9 7 0,-1 4-32 16,2 13 12-16,0 5 10 0,-3-1-10 15,2 0-13-15,-5 1 26 0,1-1-8 16,0-2-5-16,-3-7 3 0,-2-7-21 16,0-5-5-16,-2-3-13 0,0-4 13 0,-1-2 5 0,0 0-21 0,1-2-4 0,-3-3-13 15,4-2-21-15,-6-9 3 0,4 11 25 16,-4-11-7-16,0 0 20 0,0 0-5 0,0 0 15 15,0 0-20-15,0 0 10 0,-28-15 13 0,11 7-25 16,0-3 35-16,-4-1-13 0,-5-1 11 16,4 1 2-16,-3-2 41 0,-1 0-46 0,2 4 23 15,0 1-33-15,1-2-10 16,-1 1-72-16,0-1-16 0,0 2-84 0,0-2-132 16,10 3-158-16,-4-2-367 0,2 2 104 0,7 0 54 15,3-1 43-15,1 0 80 16,5 9 36-16,-1-13 107 15</inkml:trace>
  <inkml:trace contextRef="#ctx0" brushRef="#br0" timeOffset="-147997.02">6401 17455 1159 0,'13'11'499'0,"-7"-3"-28"16,-2 5-23-16,-2 3-23 0,1 1-18 15,-1 3-46-15,-2-1-13 0,1 7-33 0,-1 0-41 16,0 0-26-16,-1 0-23 0,1 2-7 0,1-2-36 16,1-1 7-16,-2 2-41 0,0-6-30 15,1-2-18-15,1 2-95 0,-1-4-20 16,0-3-50-16,-1-2-67 0,2 0-83 0,-2-12-98 0,-3 14-152 15,3-14-431-15,0 0 115 0,0 10 44 0,0-10 105 16,0 0 15-16,0 0 100 16,21 0 17-16</inkml:trace>
  <inkml:trace contextRef="#ctx0" brushRef="#br0" timeOffset="-143683.83">7337 16997 988 0,'15'-5'371'0,"-15"5"-28"16,9-4 33-16,-9 4-64 0,10-2-30 0,-10 2-16 16,0 0-5-16,0 0-43 0,14-3-39 15,-14 3-5-15,0 0-3 0,0 0-25 0,0 0 0 16,0 0 5-16,-24 26-38 0,6-10-11 15,-4 4-15-15,-10 5-18 0,-1 7 31 16,1-1-20-16,-2 5-1 0,-1 1 28 0,4 0-20 16,-2 1-2-16,3 0-11 0,1-2 16 0,4 2-11 15,0-1 16-15,7-6-18 16,3-5 6-16,3 3-3 0,3-5-21 0,5 1 8 16,0-2-13-16,2 2 4 15,2-5-4-15,6 2 0 0,1-1-11 0,3-1-7 16,4-1-2-16,1-2 7 0,1 0-11 0,7 1 1 15,-3-4-16-15,2-2-25 0,1 0-23 16,-2-4 33-16,3-1-77 0,0 0-7 0,-3-2-62 16,-1-1-67-16,-3-4-178 0,9 1-162 0,-11-2-351 15,5-3 108-15,-3 1 102 0,6-6 3 16,-2 2 118-16,0-1 46 0,6-6 58 0</inkml:trace>
  <inkml:trace contextRef="#ctx0" brushRef="#br0" timeOffset="-143350.28">7515 17570 1320 0,'0'0'586'0,"0"0"-48"0,0 0-26 15,0 0-13-15,0 0-46 0,-9 4 8 0,9-4-49 16,0 0-23-16,0 0-5 0,0 0-28 16,0 0-8-16,0 0 8 0,0 0-64 15,40-15 33-15,-23 10-67 0,0-2-20 0,6-2-18 0,2 0-23 0,6 0-150 16,0-2-47-16,2 0 0 0,2 0 0 0,-1 1 0 16,1 0 0-16,2 2 0 0,1 0 0 0,-5 2 0 15,-4-1 0-15,-3 2 0 16,0 1 0-16,-7 0 0 0,-2 1 0 0,-1 1 0 15,-6 1-131-15,-10 1-286 0,16-2-177 0,-16 2-522 16,0 0 84-16,15 3 139 0,-15-3 46 16,9 4 104-16,-9-4 39 0,10 5 80 0,-10-5 84 15,13 3 53-15</inkml:trace>
  <inkml:trace contextRef="#ctx0" brushRef="#br0" timeOffset="-142942.8">8260 17599 1645 0,'7'7'540'16,"-7"-7"-63"-16,0 0-32 0,11 7-25 15,-11-7-49-15,0 0-15 0,9 7-47 0,-9-7 6 16,0 0-31-16,0 0-40 15,0 0-19-15,10 7-15 0,-10-7-41 16,0 0-13-16,0 0-13 0,0 0-5 0,0 0-5 16,0 0-15-16,0 0 18 0,9 4 15 15,-9-4-26-15,0 0-12 0,0 0 15 0,0 0-13 16,16-12-25-16,-16 12-6 0,10-8 13 0,-10 8-20 16,8-5-23-16,-8 5-3 0,6-7-2 15,-6 7-6-15,0 0-7 0,7-6-3 0,-7 6 1 16,0 0-9-16,0 0-7 15,0 0 16-15,0 0-34 0,0 0 0 0,0 0 0 0,-21 29 0 16,16-21-77-16,-1-1 31 0,6-7-75 0,-7 11-35 16,7-11-38-16,0 0-103 15,0 0-118-15,0 0-110 0,0 0-563 0,18-26 167 0,-5 10 84 0,5-4 72 0,-1-4 43 16,8-9 97-16,2 0 54 0,-3-1 88 16</inkml:trace>
  <inkml:trace contextRef="#ctx0" brushRef="#br0" timeOffset="-142682.92">8598 17147 952 0,'0'0'445'0,"0"0"11"16,0 0-8-16,0 0-31 0,0 0-20 0,4 38-11 15,0-28-15-15,3 3-40 0,0 2-19 0,0 2-23 16,4-1-36-16,0 1-9 16,0 1-34-16,4-1 5 15,0-2-39-15,3-1-25 0,-1-2 3 0,6 1-11 0,-1-1-15 16,0-1-15-16,2 0-31 0,-2-1 0 15,-1 0-16-15,-2 1-2 0,-1-1-13 0,-7 1-28 16,0 2-2-16,-3-1-16 0,-4 0-79 16,-4 0-11-16,-3 2-30 0,-1-2-51 0,-6 1-49 15,0-3-57-15,-1-2-122 0,-3-3-113 0,1-2-404 16,0-3 74-16,13 0 87 0,-21-3 74 16,10-1 52-16,2-3 81 0,-1-1 52 0</inkml:trace>
  <inkml:trace contextRef="#ctx0" brushRef="#br0" timeOffset="-142474.77">8570 17235 1563 0,'22'-8'594'0,"-10"5"-43"16,0 1-16-16,1-1-13 0,4-1-61 16,0-2-34-16,3 2-40 0,-1-3-44 0,4 0-26 15,2-1-25-15,5-3-41 0,0 1-77 16,1 2-28-16,-1-3-80 0,-1 0-53 15,-2 2-92-15,-3 2-49 0,-3-3-64 0,-4 1-146 0,-2 0-172 16,-3-2-447-16,-1 1 100 0,-2-1 78 16,-1 0 109-16,-1-1 50 0,-4 1 34 15,3-5 72-15</inkml:trace>
  <inkml:trace contextRef="#ctx0" brushRef="#br0" timeOffset="-142214.77">8994 16759 1185 0,'8'-14'517'0,"-8"14"-34"16,0 0 6-16,23 3-20 0,-23-3-42 0,28 13-30 15,-8-2-31-15,2 4-2 0,5 4-4 16,12 7-63-16,1 1-28 0,-2 6-10 16,2 4 9-16,8 6-65 0,-1 3-4 15,-5 6 4-15,-4 2-45 0,-5 3-2 0,-9-6-7 16,-7 3-14-16,-3 1 1 0,-6 2-39 16,-2 0-7-16,-7 0-16 15,-4-2 29-15,-3-2-55 0,-5-3 3 0,1-3-35 16,-1-5-26-16,-3-8-6 0,2-7-63 0,-1-1-11 15,-1-3-12-15,-2-2 2 0,1-6-89 0,0-1-11 16,-3-4-48-16,3-4-31 0,-3-3-136 16,4-3-184-16,-3-2-384 0,2-4 123 0,6-2 59 15,1-1 92-15,1 0 66 0,5-2 106 16,3 0-26-16,-2-4 79 0</inkml:trace>
  <inkml:trace contextRef="#ctx0" brushRef="#br0" timeOffset="-141080.65">10790 17206 880 0,'0'0'412'0,"-3"-10"-23"0,3 10-30 16,0 0 4-16,0 0 8 0,0 0-33 16,0 0-21-16,0 0-9 0,0 0-9 0,0 0-7 15,0 0-36-15,0 0-62 0,0 0 16 0,0 0 13 16,-4 41-23-16,1-23-8 16,2 0 7-16,-4 6-17 0,3 3 15 0,-1 1-25 15,1 0 2-15,-2 7-28 0,3-2 2 16,1-1-15-16,0-3-15 0,-1 7-8 0,2-1-5 0,0 0-21 0,2-2-45 0,-2-2-55 15,2-2-96-15,-3-2-8 0,3-3-96 0,-2 0-88 16,2-6-195-16,2-2-512 0,3-4 84 16,3-5 121-16,5-1 58 0,4-5 96 0,1-3 91 15,5-6 13-15,2-5-10 16</inkml:trace>
  <inkml:trace contextRef="#ctx0" brushRef="#br0" timeOffset="-140842.09">11162 17487 1773 0,'0'0'546'0,"0"0"-29"16,7-6-18 0,-7 6-54-16,0 0-56 0,0 0-7 0,0 0-57 0,0 0 2 0,0 0-27 15,0 0-34-15,-38 5-34 0,24-4-11 0,0 0-16 16,-5 2-39-16,-1-3 1 0,0 0-16 16,-4 0-21-16,1-1 11 0,-2-1-36 0,-2 0-8 15,-3-2-56-15,4 1-41 0,-4-2-15 16,2 1-67-16,0-1 3 0,-2-1-47 15,2 2-51-15,1-3-73 0,0 0-68 0,-1 1-160 16,3-2-536-16,2 1 75 0,2-1 107 0,2 4 69 16,6-3 77-1,3 2 56-15,2 0 126 0,3 0 15 16</inkml:trace>
  <inkml:trace contextRef="#ctx0" brushRef="#br0" timeOffset="-139659.96">12268 17354 1077 0,'6'-8'461'0,"-6"8"-44"0,0 0-28 0,0 0 5 16,0 0-22-16,-17 28-29 0,4-10 12 16,-1 7-50-16,-9 12 25 0,-2 0-20 15,0 3-18-15,-2 2-16 0,0 2-15 0,1 0 16 16,1-1-55-16,3-1 19 15,0-5-44-15,6-4-23 16,3-7-15-16,4-6-8 0,-3-1 0 0,6-5-31 0,-1-1-61 16,5-6 25-16,2-7-40 0,0 0-21 0,0 0-38 15,30-22-13-15,-9-1 7 0,6-9-53 16,3-7-3-16,0-2 5 0,-2-5 1 0,1 3 2 16,-2-2 28-16,0 1-31 0,0 0 8 0,-2 1 18 15,-6 4 18-15,3 2-8 0,-7 10-5 16,-1 6 36-16,-3 4 12 0,0 3 6 0,0 3-13 15,-2 3 26-15,2 2 15 0,-2 5 18 16,-9 1-31-16,23 13-10 0,-10 4-13 0,0 7 28 16,-1 6 11-16,3 15-19 15,-1 5-27-15,1 2 4 0,2 2-15 16,-2 0 29-16,1 0-26 0,-1-4 15 0,4-6 33 16,-4-3-30-16,-1-11-6 0,-3-9-12 0,-5-4 13 15,4-5-16-15,-6-6-5 0,3-3 21 16,-7-3-21-16,0 0 43 0,0 0-35 0,14-21 15 15,-17 10 21-15,0-4-21 0,-5 0 10 0,-3-3-17 16,-3 2-9-16,-1 2-9 0,-4-1 28 16,2 2-11-16,-6 1 29 0,0 2-29 0,1 2 6 15,2 3-62-15,-4 4-28 0,-1 0-39 0,5 0-61 16,-3 2-56-16,0-1-136 16,1 1-150-16,2 0-472 0,4 1 102 0,5-2 165 0,11 0-1 0,-16 0 113 15,16 0 23-15,0 0 67 0</inkml:trace>
  <inkml:trace contextRef="#ctx0" brushRef="#br0" timeOffset="-139218.18">12902 17638 1389 0,'29'-2'500'0,"-2"1"-4"0,-5-1-43 0,1 2-41 16,-1 2-10-16,3-2-41 0,-3 1-10 0,3 0-29 16,4 2-30-16,-6-1 5 0,-2-1-54 0,-2 3 3 15,-1 0-18-15,-5 4-62 0,-3 3 6 16,-8 1-26-16,-2 2-8 0,-4 2-23 16,-10 4 8-16,-4 3-18 0,-9 8-23 0,-6-1 15 15,0-1-28-15,0-2-15 0,-1-2 40 0,5-6-35 16,7-3 3-16,2-1-31 0,4-1-6 0,0-2 26 15,3-2-38-15,1-1 54 16,1 0 9-16,5-2 17 0,-1 1-4 16,7-8-48-16,-3 13 15 0,3-13-2 15,12 11-8-15,-12-11 18 0,17 8-53 0,0-5-11 16,-2-1 0-16,6 0 0 0,1-1 0 16,-2 1 0-16,5-2 0 0,0 0 0 0,0 0 0 0,0-2 0 15,-2 2 0-15,4 0-8 0,-4 2-100 16,0-2-22-16,-3 0-6 0,0 0-28 15,-2 0-25-15,-5-2-75 0,1 0-122 0,-14 2-190 16,27-3-476-16,-13-1 258 0,-1-2-50 16,5 1 91-16,-1-1 77 0,4-2 77 0,2-1 72 15,-2 2-11-15</inkml:trace>
  <inkml:trace contextRef="#ctx0" brushRef="#br0" timeOffset="-137083.81">14944 16992 1387 0,'0'0'425'0,"0"0"-28"15,0 0-34-15,0 0-28 0,-37 33-38 0,17-12-20 16,-11 12 2-16,-1 1-13 0,-1 5-28 16,-3 1 8-16,2 0-26 0,-6 11 2 15,10-11-14-15,0 3 12 0,0-4-10 0,5 3-13 16,2-1-15-16,2 0-3 0,0-1-28 0,5-8-3 0,8-3-12 0,0-1-11 16,2-3-25-16,-1-2-18 0,6-2-5 0,2-1 15 15,4 0-41-15,3 0-7 0,3-1-31 16,5-3-47-16,-2-2-48 0,4-1-28 0,1-1-36 15,3-3-28-15,-2 1-66 0,1-5-96 0,5 0-160 16,1-3-57-16,-1 1-356 0,0-3 67 16,-1 1 54-16,1-2 79 0,2-2 87 15,2-1 56-15,-3 1 59 0</inkml:trace>
  <inkml:trace contextRef="#ctx0" brushRef="#br0" timeOffset="-136916.41">15091 17848 1215 0,'0'0'525'0,"3"18"5"0,-1-8-23 0,-2-10-46 16,8 19-1-16,-4-10-71 0,0-2-38 15,-4-7-44-15,6 13-28 0,-6-13-82 0,3 9-66 16,-3-9-118-16,0 0-90 0,0 0-177 0,0 0-641 16,19-17 60-16,-13 6 100 0,7-4 62 15,4-3 90-15,0 2 58 0,3-7-5 16</inkml:trace>
  <inkml:trace contextRef="#ctx0" brushRef="#br0" timeOffset="-136510.66">15205 17411 1574 0,'26'-6'583'0,"-26"6"-58"0,23 0-28 0,-8-1-42 15,1 1-61-15,2-3-22 16,0 0-32-16,2-2-33 0,0 2-41 0,4-2-12 15,-1-3-39-15,2 1-18 0,0 0-31 0,0 2 13 16,-4-1-45-16,-3 1-24 0,0 0 7 16,-3 1-9-16,-4 2-42 0,1-1-19 15,-12 3-32-15,15 0 16 0,-15 0-6 0,0 0 19 16,0 0-26-16,1 15-8 0,-1-15-13 0,0 0 8 0,-14 22-7 0,8-12 12 16,2-4 39-16,-3 3-24 0,3-1-17 15,4-8 28-15,-6 14 33 0,3-4 23 0,3-10-7 16,-2 18-11-16,4-7 5 0,1 0-23 0,3 2-4 15,0 0 9-15,3 0 8 0,0 1-15 16,4 2-41-16,-1-1 35 0,1 1-7 16,-1 0-5-16,-3 4-43 0,-3-4 53 0,-2 2-44 0,-1 0 3 15,-3 0 31-15,-3 1-18 0,-1-2-26 16,-5 4-17-16,-2-4-16 0,1-1-44 16,-1-3-40-16,-2-3-34 0,0-1-2 15,-1-3-28-15,3-2-16 16,-1-3-95-16,12-1-104 0,-19-2-282 0,19 2-333 0,-10-8 131 15,10 8 79-15,-2-15 44 0,2 15 102 0,10-23 38 16,-2 11 123-16</inkml:trace>
  <inkml:trace contextRef="#ctx0" brushRef="#br0" timeOffset="-136176.41">15738 17408 1057 0,'0'0'501'0,"12"-4"-30"16,-12 4-5-16,15-6-20 0,-15 6-6 0,16-2-51 15,-5 1-28-15,-11 1-8 0,25 0-69 16,-10 2 21-16,3 0-70 0,-1 2 16 16,5-2-15-16,0 1-32 0,6 1-27 0,-2 0 7 15,5 0-28-15,-2-1-5 0,0-1-15 0,-1 2-13 16,-3-3-36-16,-2 1 13 0,-3-1-41 16,-2 2 10-16,-4-2-31 0,2 2-45 15,-16-3 14-15,15 6-7 0,-15-6 3 0,6 9-8 16,-6-9-26-16,0 0 49 0,-11 18-8 15,3-9-23-15,0 2 8 0,-3 2-2 0,1 3 17 16,-2 2 5-16,0 1-20 0,0 2 23 0,0 3-62 16,-2 1-20-16,5-3-51 0,-1-1-18 15,5-1-59-15,-1-4-71 0,2-4-212 0,4-2-561 16,0-10 148-16,7 11 79 0,-7-11 46 0,19-3 121 0,-19 3 35 0,33-14 103 16,-13 2 7-16</inkml:trace>
  <inkml:trace contextRef="#ctx0" brushRef="#br0" timeOffset="-135932.67">16404 17405 1213 0,'0'0'453'0,"0"0"-44"0,0 0-12 15,0 0-41-15,0 0-3 0,0 0-28 0,10 37 5 16,-7-21-15-16,2 0-61 0,1 1-24 16,1 0-10-16,0 0-15 15,2 3 13-15,3-2-44 0,1 0-28 16,-1-1-24-16,1 0 13 0,2 0-9 0,-1-1-41 15,-3 2 17-15,-1-2-15 0,-2-1-48 0,-3 0-16 16,-2 0-87-16,-3-2-13 0,-5-2-54 0,-1-3-40 16,-2-2-70-16,8-6-102 0,-18 0-161 15,18 0-364-15,-23-16 95 0,12 2 54 16,-2-4 38-16,3-1 95 0,0-2 64 0,-2-3 82 16</inkml:trace>
  <inkml:trace contextRef="#ctx0" brushRef="#br0" timeOffset="-135724.03">16311 17399 1343 0,'12'-9'492'0,"-12"9"-29"0,13-3 8 0,-13 3-46 16,20-2-13-16,-9 0-33 0,5 0-21 15,1 0-45-15,-2-4-47 0,4 2-28 16,1-2 10-16,2-1-48 0,6-3-3 0,2-1-33 0,4-2-34 16,9-4-30-16,3-1-5 15,-2 1-18-15,0-1-36 0,-6 6-47 0,-6-1-14 16,-2 2-31-16,-6 3-21 0,-3-2 8 15,-1 4-102-15,-3-3-139 0,-6 1-130 0,1 0-366 16,-3 0 46-16,-1 1-31 0,-1 0 131 0,-2-1 25 16,2 1 41-16,-4-3 70 0,0 1 9 15</inkml:trace>
  <inkml:trace contextRef="#ctx0" brushRef="#br0" timeOffset="-135376.45">16603 16748 1069 0,'0'0'510'0,"0"11"-37"0,0-11-45 0,0 0-24 0,0 0 13 16,0 0-89-16,9 13-21 0,-9-13-7 15,0 0-31-15,15 3-6 0,-15-3-2 0,17 7-12 16,-4-3-11-16,3 2-26 0,5 4-28 16,6 5-10-16,2-1 18 15,12 10-10-15,4 3-33 16,2 3-6-16,11 12-15 0,-3 3-26 0,2 8-12 0,-8 7 0 0,-1 2-6 15,-5 7-10-15,-6 3-20 0,-6 1 25 16,-4 1-25-16,-8 1-3 0,-9-14-15 0,-2 2 18 16,-3-1-3-16,-7-4-28 0,-2-2-10 0,-4-3-18 15,-4-5 2-15,-3-4-35 0,2-10-31 16,-4-7-26-16,2-4-18 0,-5-5-17 0,0 1-39 16,-1-9-23-16,0-3-33 0,1-3-90 15,-3-5-82 1,1 1-87-16,-2-8-447 0,2-1 50 0,3-4 93 0,3 0 48 15,-1-4 87-15,6 0 21 0,-2-2 117 16</inkml:trace>
  <inkml:trace contextRef="#ctx0" brushRef="#br0" timeOffset="-133893.52">18130 17511 1197 0,'0'0'379'0,"0"0"-15"0,0 0-31 15,0 0 27-15,0 0-19 0,0 0 12 0,0 0-15 16,0 0 28-16,0 0 31 0,0 0-26 0,0 0-51 15,0 0-5-15,0 0-31 0,35-12-5 16,-19 9-49-16,6-2 8 0,5 1-7 16,3-1-42-16,5-2-5 0,4 2-30 0,4 2-47 15,3-1 21-15,16 0-81 0,-1 1-40 0,-8 1-7 16,-9 2-28-16,3-3-31 16,-8 5-41-16,-3-1-48 0,-7-1-39 0,-5 2-79 0,-1 0-134 0,-7 5-181 0,-4-3-394 15,-2-3 59 1,-10-1 127-16,11 10 80 0,-11-10 87 0,0 11 36 0,0-11 79 0,-8 15 11 15</inkml:trace>
  <inkml:trace contextRef="#ctx0" brushRef="#br0" timeOffset="-133633.08">18288 17643 1776 0,'0'0'645'0,"0"0"-49"15,0 0-17-15,0 0-21 0,20 16-85 16,-7-14-17-16,1 0-41 0,6 1-19 0,1-3-14 15,2-1-85-15,8-1-8 16,0 0-30-16,10-1-24 16,0 1 3-16,1 0-84 0,3-1 40 0,-4 5-22 0,4-1-95 15,-4-1-77-15,1 2 0 0,-2 0 0 0,-9-1 0 16,2 2 0-16,-3 1 0 0,-1-1 0 0,-7-2 0 16,0 2-103-16,-5-2-109 0,-1 1-44 15,-1-2-128-15,-15 0-174 0,22 0-566 16,-11-3 116-16,-11 3 99 0,24-1 105 0,-11-1 103 15,-1 1 43-15,4-1 49 0,-2 1 76 16</inkml:trace>
  <inkml:trace contextRef="#ctx0" brushRef="#br0" timeOffset="-127109.83">20156 17416 1031 0,'12'-1'504'0,"-12"1"-102"0,0 0-5 16,16-3-64-16,-16 3-29 0,11-4-35 0,-11 4 0 15,0 0-49-15,14-3-33 0,-14 3 20 16,0 0-46-16,10-6-22 0,-10 6-6 0,0 0 8 15,0 0-8-15,4-9 10 0,-4 9-33 0,0 0-20 16,0 0-11-16,0 0 5 16,-15-15 3-16,15 15-10 0,-13-3 5 0,13 3 15 15,-23-2-35-15,9 2 15 0,-3 0-13 0,-4 3-16 16,1-1-9-16,-7 4-7 0,1 0 23 16,-1 0-14-16,-4 5 20 0,0-2-5 0,1 3 8 0,2 1 21 0,1 3-31 0,0-3 56 15,3 3-23-15,1 4 2 0,1-1 1 16,3 0-13-16,4-2 15 0,3 5-8 15,1-1-4-15,4 1-9 0,4 3 9 0,3-3-27 16,3 3 6-16,4 0 3 0,4 2-19 0,2-2-2 16,2 0 26-16,3-2-3 0,3 0-39 0,0-3 50 15,2-1-32-15,1-3-4 16,0-5 12-16,4 0-15 0,0-4 17 0,2-3-12 16,2-4 5-16,7-5-33 0,14-5 2 15,-2-7 1-15,4-3 4 0,-3-5-12 16,8-10 20-16,-15 2-15 15,0 0-10-15,-4-3-3 0,-4 0 0 0,-6-2 0 16,0 1 0-16,-8 1 0 0,-9 4 0 0,-1 3 0 0,-8 6 0 0,-2-2 0 16,-6 2 0-16,-4 2 0 0,-9 2-8 15,-6 3-2-15,-6 4-16 0,-3 3 21 16,-7 4-8-16,4 4-25 0,-7 1-3 0,1 4-46 16,-16 4 2-16,8-1-4 0,-5 5-4 15,8-3-55-15,7 0 17 0,1 0-45 16,-1 0-24-16,3-1-46 0,7-2-81 0,-1-1-121 0,8-1-561 15,1-2 137 1,9-1 45-16,11-1 166 0,-10 1 3 16,10-1 39-16,0 0 82 0,0 0 37 0</inkml:trace>
  <inkml:trace contextRef="#ctx0" brushRef="#br0" timeOffset="-123157.85">24267 17332 1284 0,'15'-3'466'0,"-15"3"-48"0,9-5-32 0,-9 5-40 15,0 0-26-15,0 0-57 0,0 0 19 16,-20 39-16-16,-2-16-7 0,-11 11-27 0,-2 8 7 16,-10 8-22-16,0 1-25 0,2 1 18 0,11-9-13 15,-1-3-25-15,3 3 30 0,4-2-51 16,2-3-21-16,3 0 21 15,3-10 3-15,7-6-36 16,0-6-16-16,4-2-5 0,0-4-15 0,2-2-2 0,5-8-19 16,0 0 18-16,0 0-38 0,0 0 11 0,33-47-6 15,-9 8-49-15,6-4-10 0,8-14 11 16,-2-1-34-16,0 0 28 0,2-1-5 0,-1 0-2 16,-1 3 23-16,-10 11-11 0,2 2-5 0,-1 3 44 15,-1 5-20-15,-7 8-4 0,-3 7 40 16,-2 4-22-16,-3 2-7 0,-1 4 34 0,1 3-9 15,1 4 27-15,-12 3-45 0,19 15-7 16,-6 5 23-16,-1 11-25 0,1 16-34 16,0 8 8-16,-3 3-49 0,-1 4 13 15,7 9-7-15,-4-14 32 16,2-1-20-16,-1-3 21 0,-2-8-11 0,-1-11-12 0,-1-5 15 16,-2-12-20-16,-1-2-11 0,1-8-15 0,1-4 43 15,-8-3-23-15,0 0 24 0,0 0-11 16,21-19-13-16,-19 9 21 0,-4-2-38 15,2 12 45-15,-8-28 6 0,-2 10 2 16,-4 1-25-16,-2 2 30 0,-2-2-56 0,-6 1 67 16,2 5-16-16,-2 1-13 0,-1 1 16 0,-2 2-21 15,-2 4 44-15,0-2-13 0,0 4 13 16,-1 0-77-16,0 2-36 0,-1 0-92 0,0-2-197 16,3 2-604-16,4-2 76 15,2 0 45-15,6 2 91 0,3-1 113 0,13 0 61 16,-16 0 29-16,16 0 81 0</inkml:trace>
  <inkml:trace contextRef="#ctx0" brushRef="#br0" timeOffset="-122718.3">24656 17717 1351 0,'23'-1'489'0,"1"2"-18"0,-2-1-62 16,-3 0-45-16,2 0-6 0,0 2-30 15,-1-1-36-15,2-1-41 0,-5 0-42 0,-1 2 1 16,-1-1-23-16,-2 2-38 0,-4 1-24 16,-9-4-17-16,9 15 94 0,-9-4-8 15,0-11-9-15,-14 27-22 0,1-9-29 0,-3 0-14 16,-3 3-2-16,0-2-13 0,1 1 2 0,0-2-48 15,0-2 25-15,2 1-14 0,1-2 4 16,2-2-18-16,3-1-28 0,-3-2 34 0,6 0 7 16,-1-2-8-16,0 0 3 0,3-1-18 15,1 0 34-15,4-7-9 16,0 13-4-16,0-13 12 0,0 0-25 0,18 14-16 0,-6-10-7 16,3-1-10-16,5-1-11 0,3-2-49 0,2 0 6 15,2 0-3-15,5 0-28 16,1-1-10-16,-1 0-16 0,3 1 3 0,-3-1-35 15,1-1-12-15,-3-1-60 0,0 0-54 0,-2-2-93 16,1-1-268-16,-4-1-341 0,-4 0 31 16,5-4 139-16,-1 1 45 0,2-2 77 0,1-3 49 15,0-1 33-15</inkml:trace>
  <inkml:trace contextRef="#ctx0" brushRef="#br0" timeOffset="-122465.15">25414 17488 1894 0,'0'0'581'0,"36"4"-51"0,-36-4-65 0,23 3-24 16,-9-2-22-16,1-1-47 0,1 1-22 16,4 0-25-16,3-1-56 0,2-1-23 0,6 0-8 15,0 1-18-15,3-1-33 0,4-2-46 0,2 2-13 16,1-3-31-16,-7 3-30 15,-1-2-70-15,-1 1-64 0,-3 1-40 0,-7-2-85 0,-4 0-177 0,0 2-230 16,-7 0-386-16,-11 1 71 0,18 1 69 16,-18-1 106-16,0 0 68 0,9 6 67 15,-9-6 56-15</inkml:trace>
  <inkml:trace contextRef="#ctx0" brushRef="#br0" timeOffset="-122214.36">25707 17566 1418 0,'0'0'537'0,"-4"7"-17"15,4-7 17-15,0 0-25 0,-1 13 0 0,1-13-20 16,0 0 4-16,0 0-30 0,0 0-33 16,7 20-34-16,-7-20-5 15,15 9-51-15,-5-7-82 0,3 0 26 0,0-1-46 0,5-1-29 16,3 0-81-16,8 0-131 0,0-1 0 16,3-1 0-16,3 1 0 0,-1 0 0 0,2-1 0 15,2 1 0-15,-5 1 0 0,-1 0 0 0,-3 0 0 16,-4-1 0-16,-2 1 0 15,-1 0 0-15,-6 0-128 0,-2 0-315 0,-1-3-128 16,-2 1-177-16,-11 2-314 0,16-2 197 16,-16 2 25-16,17 0 108 0,-17 0 28 0,19 2 31 15,-19-2 136-15,20 2-19 0</inkml:trace>
  <inkml:trace contextRef="#ctx0" brushRef="#br0" timeOffset="-117610.23">26976 17320 1295 0,'0'0'468'0,"0"0"-89"15,0 0-13-15,0 0-13 0,0 0-48 16,13-8-8-16,-13 8-11 0,0 0-24 0,0 0-19 16,0 0 25-16,16-4-45 0,-16 4-41 15,13-3 12-15,-13 3-45 0,18-6 25 16,-5 4-36-16,3-2 6 0,2 1-19 0,3-1 3 0,1 1-21 0,1 0-20 0,3 0 0 15,3 1-17-15,1 2 4 0,1 2-20 16,-2 1 28-16,1-1-29 0,-3 3-12 0,-2 0 5 16,-3 2-33-1,-9 2-39-15,-2 2 19 16,-9 0 17-16,-2 2-20 0,-6 5 12 0,-3 1 6 0,-11 4-16 16,-12 5 1-16,-4 0-14 0,-8-1 34 15,-2-2-26-15,-1 0 11 0,-2-3 7 16,2 3-10-16,2 0 10 0,4-3 18 0,6-4 0 15,8-4 23-15,2 0 5 0,6-3 3 16,2 1 51-16,3-3-5 0,7 2-18 0,1-3 5 0,6 1-13 0,0-9-3 16,11 17-27-16,5-11 2 0,7 4-18 15,1-2 21-15,11 1-11 0,0-2-35 16,3 3 15-16,0-4-29 0,0 1 6 16,1 0 21-16,-4 0-44 0,-1 0-16 0,-4-1-46 15,-3-2-32-15,-8 0-40 0,2 0-86 0,1-3-123 16,2-1-249-16,-7 0-347 0,3 2 102 0,0-2 33 15,5 0 87-15,4 0 77 0,6 0 74 16,-1-2 59-16,5 0 3 0</inkml:trace>
  <inkml:trace contextRef="#ctx0" brushRef="#br0" timeOffset="-117062.7">28018 17148 1295 0,'0'0'486'0,"0"0"-23"0,0 0-30 16,0 0-11-16,-25 21-28 0,14-7-38 16,-5 4-2-16,-5 4-32 0,-10 13 6 15,2-2-26-15,-3 3 5 0,1 2-31 0,4 0-27 16,-2 1-16-16,5 0-13 15,1 0-28-15,7-6 5 16,3-4-8-16,2 0 8 0,4 1-43 0,2-5 12 0,3 0 3 16,6-1-13-16,3-2-17 0,2-3-24 0,2-2-38 15,7-3-77-15,5-4 0 0,-1-1 0 16,3-4 0-16,-3-4 0 0,2-1 0 0,-5-1 0 16,3-2 0-16,-5-2 0 0,-2-1 0 15,-2-3 0-15,-3-2 0 0,-6 0 0 0,-1 0 0 16,-8-3 0-16,-3-1 0 0,-4-2 0 15,-6 3 0-15,-7-1 0 0,2 4 0 16,-1 3-11-16,-2 2-124 0,0 0-9 0,4 5-32 0,-1 2-39 16,2 1-44-16,2 1-153 15,5 1-318-15,5 1-350 0,3 4 218 16,6-9-14-16,6 16 96 0,-6-16 60 0,21 17 88 16,-1-9 71-16,4 1 42 0</inkml:trace>
  <inkml:trace contextRef="#ctx0" brushRef="#br0" timeOffset="-116865.09">28092 17756 1098 0,'8'5'504'0,"-8"-5"-36"15,10 5-12-15,-10-5-24 16,7 6-19-16,-7-6-24 0,0 0-23 0,12 8-23 16,-12-8-21-16,6 5-27 0,-6-5-37 15,0 0-45-15,10 5-6 0,-10-5-84 0,0 0-69 0,14 0-71 0,-14 0-66 0,14-8-48 16,-5 0-122-16,3-3-241 0,2 3-410 15,1-4 98-15,6 1 56 0,2-1 92 16,-2 1 87-16,0-1 46 0,2 1 52 0</inkml:trace>
  <inkml:trace contextRef="#ctx0" brushRef="#br0" timeOffset="-116076.53">28533 17274 1663 0,'0'0'610'16,"0"0"-37"-16,0 0-36 0,0 0-66 15,0 0-41-15,0 0-25 0,0 0-47 0,0 0-7 16,42 5-47-16,-27-5-30 0,4 0-18 0,4-2-30 16,5-1-22-1,-1 1-45-15,7-1 5 0,1-3-23 0,2 1-34 16,0-1-2-16,-8 2 36 0,-1 1-41 0,-2-1 10 16,-6 1-51-16,-1 1-8 0,0-1 21 15,-6 1-19-15,-5 1-22 0,-8 1 10 0,14-1-41 16,-14 1 20-16,0 0 14 0,0 0-32 15,0 0 14-15,0 0-1 0,0 0-20 0,0 0 18 16,0 0 2-16,-25 20-15 0,25-20-3 16,-12 9 27-16,6-5 6 0,0 3-22 0,6-7 2 15,-12 12 6-15,6-6-16 0,0 3 0 0,-1-1 0 16,-2 3 0-16,-1-2 0 16,-1 4 0-16,-2-1 0 0,-2 2 0 0,-1 2 0 15,-1 0 0-15,0-2 0 0,-1 2 0 0,1 1 0 0,-4 2 0 16,2-3 0-16,1 4 0 0,1-5 0 0,1 2 0 0,2 0 0 15,1-1 0-15,1 3 0 0,1 1 0 16,3-1 0-16,1 1 0 0,0 1 0 16,2-2 0-16,3-1 0 0,-1 3 0 0,3-3 0 15,0 1 0-15,2-1 0 0,1 1 0 16,0-1 0-16,2 0 0 0,1-2 0 0,1-2 0 16,4 3 0-16,2-1 0 0,1-3 0 15,4-2 0-15,-2-4 0 0,2 0 0 16,1-4 0-16,2-3 0 0,1 0 0 0,0-4 0 15,2-3 0-15,-2 0 0 16,-1-3 0-16,-2-3 0 0,-2-2 0 0,-3-1 0 16,-3-3 0-16,-2-3 0 0,-5-1 0 0,-3-1 0 15,-2-1 0-15,-3 1 0 0,-5 1 0 16,-2 2 0-16,-2 0 0 0,-2 7 0 0,-4 2 0 16,-2 4 0-16,0 5 0 0,1 3 0 0,-1 3 0 15,-3 5 0-15,4 2 0 16,2 2 0-16,4-2 0 0,1 1 0 0,4-2-134 15,4-1-37-15,0 0-72 0,5-8-44 16,0 0-130-16,0 0-103 0,0 0-557 0,0 0 96 0,0 0 85 16,36-6 141-16,-25-1 33 15,3 0 59-15,3-4 47 0,2 0 83 16</inkml:trace>
  <inkml:trace contextRef="#ctx0" brushRef="#br0" timeOffset="-115516.81">29224 17302 1031 0,'-9'-5'417'15,"9"5"-5"-15,0 0-10 0,-9-4 3 16,9 4 30-16,0 0-28 15,0 0-31-15,0 0-5 0,0 0-20 0,0 0-23 16,0 0-57-16,40 5-28 0,-21-4-10 0,2 1-28 16,2-1-13-16,5 2-21 0,3-3-25 15,3 1-10-15,8 1-21 0,3-2 5 0,1 0-30 16,-1 1 2-16,3 1-2 0,-5 0-11 16,-1 1-5-16,-10-2-17 0,0 2 1 15,-9-1-29-15,-4 1-6 0,-5 4 18 0,-7 2-16 16,-7 2-12-16,-3 4 20 0,-9 5-10 15,-7 5-5-15,-12 10-5 0,-3 4-3 0,-1-1 3 0,-2 3 0 16,-4 10 5-16,9-9-11 16,-5 11-1-16,6-8 11 0,4 2-34 15,2-4 6-15,1-1-17 0,5-3-33 0,4-7-29 16,3-6-2-16,5-6-28 0,-1-5-29 16,2-2-66-16,3-4-89 0,2-3-88 0,1-6-110 15,0 0-171-15,0 0-243 0,0 0 102 0,22-21 77 16,-12 10 84-16,2-1 62 0,3-2 76 15,-3-4 59-15</inkml:trace>
  <inkml:trace contextRef="#ctx0" brushRef="#br0" timeOffset="-114517.56">28732 17241 542 0,'0'0'220'0,"0"0"34"0,0 0-11 0,0 0 28 15,0 0-35-15,0 0 22 0,0 0-38 16,0 0-12-16,-7-5-6 0,7 5-18 0,0 0-15 15,0 0-20-15,0 0 12 0,0 0-25 16,0 0-19-16,0 0-22 0,0 0-16 0,0 0 11 16,0 0-24-16,0 0-4 0,0 0-1 0,0 0-4 15,0 0-14-15,0 0-7 0,0 0-26 16,0 0-5-16,0 0-30 0,13-14 4 0,-13 14-27 16,0 0 12-16,0 0-10 0,0 0 7 0,0 0-4 0,0 0-1 15,0 0 6-15,0 0-6 0,0 0 11 0,0 0 10 16,0 0 8-16,0 0-6 0,0 0 39 15,0 0 31-15,0 0-13 0,0 0-3 0,0 0 0 16,0 0 6-16,0 0-1 0,0 0-12 16,0 0 7-16,0 0 13 0,0 0-13 0,1-11 16 15,-1 11 7-15,0 0-12 0,0 0-3 0,0 0 15 16,0 0-13-16,0 0-7 0,0 0 23 16,0 0 18-16,0 0-5 0,0 0-3 15,0 0-10-15,0 0 38 0,0 0-56 16,6-6-23-16,-6 6 7 15,0 0 3-15,0 0-2 0,11-7-3 0,-11 7 0 0,0 0-5 16,0 0-10-16,0 0 15 0,7-6-16 16,-7 6-1-16,0 0 14 0,0 0-10 0,0 0 26 15,0 0-20-15,0 0-14 0,0 0 47 0,0 0-47 16,0 0-9-16,0 0-1 0,0 0 13 16,0 0-13-16,0 0 16 0,0 0 13 15,0 0-27-15,0 0 14 0,0 0-13 0,0 0 13 16,0 0-6-16,-34 13 3 0,34-13 0 0,-6 4-5 15,6-4 21-15,0 0-11 0,-9 8-7 0,9-8-16 16,0 0 3 0,-7 6 5-16,7-6 7 0,0 0 3 0,-8 8-5 15,8-8 8-15,0 0-13 0,-5 6 5 0,5-6 7 16,0 0-30-16,0 0 39 0,0 0-73 16,-10 8-14-16,10-8-26 0,0 0-47 15,0 0-53-15,0 0-69 0,0 0-69 0,0 0-111 16,0 0-340-16,0 0 67 0,0 0 110 15,0 0 38-15,0 0 80 0,0 0 55 0</inkml:trace>
  <inkml:trace contextRef="#ctx0" brushRef="#br0" timeOffset="-111746.74">30629 17290 1082 0,'0'0'400'0,"0"0"-14"0,0 0-33 15,0 0-25-15,0 0-26 0,8-7-8 16,-8 7-50-16,0 0 40 0,0 0-41 15,0 0-5-15,0 0-31 0,0 0 1 0,0 0-27 16,0 0 32-16,0 0-70 0,3 34 26 16,-3-34 8-16,-6 28-37 0,4-11 14 0,-1 6-16 15,-1 0 3-15,1 4 5 0,0-1-16 0,2 3-7 16,1 1 16-16,-2-1-11 0,4 2-13 16,-1-3-3-16,2 1-9 0,0-3-16 0,2-1 7 0,-1 0-32 0,1-2 4 15,-1-4-2-15,-1-4 18 0,0 1-25 16,1-4 2-16,-1-1-16 0,1 0-2 0,-4-11 10 15,6 13-7-15,-6-13-16 0,10 4 8 16,-10-4-6-16,0 0-22 0,29-15 41 0,-16 5-3 16,5-5 8-16,5-5-42 0,1-1 17 0,8-6-6 15,2-3-8-15,3 1 26 0,1 1-26 16,1-1 6-16,0 2-21 0,1 0 10 0,-1 4-31 16,2-1-43-16,2 2-15 0,-4 1-31 15,5 3-23-15,-10 7-39 16,-6 0-32-16,-5 2-63 0,-1 0-81 15,-5 2-210-15,-1-1-466 0,2 2 88 0,-2 1 155 16,2 1 8-16,-3 2 136 0,-2 2-32 0,2 0 99 16,0 0 32-16</inkml:trace>
  <inkml:trace contextRef="#ctx0" brushRef="#br0" timeOffset="-109750.77">7566 11991 747 0,'4'-8'297'16,"-4"8"23"-16,0 0-44 0,0 0-7 16,0 0-8-16,0 0 3 0,0 0-16 15,0 0-15 1,0 0-8-16,0 0 3 0,0 0-15 0,0 0-24 0,1 38-5 16,-1-23-17-16,2 4-4 0,-1 3-1 0,2 1-24 15,0 2 10-15,1 1-30 0,1 1 25 16,1-4-50-16,-3 1-6 0,2-5-5 0,-3-1-1 15,1-1 14-15,0-3-44 0,0-2-2 0,0-2 0 16,-3-10-3-16,3 13 13 0,-3-13-3 16,0 0-10-16,0 0-3 0,24-18-2 15,-17 4 0-15,4-8 8 0,0-3-18 16,2-3-16-16,-2-3 21 16,4 5-13-16,-1-4-23 0,0 3-13 0,3 2-43 15,-3 2-17-15,4 0-39 0,-2 6-26 0,1 2-74 16,-3 2-106-16,6 4-183 0,-4 0-364 15,0 1 127-15,4 3 14 0,-1 3 82 0,2 1 55 16,-3 1 93-16,2 0 5 0</inkml:trace>
  <inkml:trace contextRef="#ctx0" brushRef="#br0" timeOffset="-107292.2">1198 1660 1361 0,'-6'-7'417'0,"6"7"-50"16,0 0-19-16,0 0-23 0,0 0-44 15,-5-8 9-15,5 8-11 0,0 0 10 0,0 0-33 16,-5-9-39-16,5 9-7 0,0 0 18 0,0 0-23 15,0 0 12-15,0 0-2 16,0 0-28-16,-1-10 8 0,1 10-11 0,0 0-30 16,0 0 20-16,0 0-10 0,0 0 17 0,0 0-7 15,0 0-20-15,10-17 10 0,-10 17-52 0,11-12 11 16,-2 4-10-16,2 0-29 0,1-3 11 16,4 0 2-16,1-2-38 0,4-1 3 0,1 3-1 15,-2 0-40-15,1 2 9 0,-4 3 29 0,-3 3-44 16,-1 5 1-16,1 1-8 0,-1 5-8 15,-4 3 0-15,3 5 0 0,-5 7 0 0,-1 2 0 16,-4 2 0-16,4 8 0 0,-3 3 0 16,0 14 0-16,1-2 0 0,1 1 0 15,-1-8 0-15,1-7 0 0,-1 0 0 0,5-3 0 16,-4-4 0-16,1-4 0 0,1-5 0 16,1-5 0-16,0-5 0 0,3-7 0 0,3-4 0 15,3-6 0-15,6-9 0 0,11-15 0 16,-3-5 0-16,3-6 0 0,-5-1 0 0,0-4 0 15,-2 1 0-15,-2 1-13 0,-5 1-23 0,-2 4 8 16,-5 7-29-16,-4 6-37 0,0 5-47 16,-3 6-38-16,-1 4-39 0,-2 1-15 0,0 6-13 15,-3 5-91-15,0 0-155 0,0 0-204 16,0 0-256-16,0 0 110 0,0 0 69 0,0 0 66 16,7 39 98-16,-1-23 71 0,-2 2 96 0,6 3-14 15</inkml:trace>
  <inkml:trace contextRef="#ctx0" brushRef="#br0" timeOffset="-106932.96">2222 1960 1057 0,'0'0'409'0,"10"-4"-4"0,-10 4-44 16,0 0-6-16,11-5-45 0,-11 5-18 0,0 0-18 16,0 0-18-16,0 0-21 0,0 0 14 15,-43 24-42-15,25-12 3 0,-5 4-36 16,-1 3-13-16,0 1 16 0,2 1-21 0,-2 1-23 16,3 0-43-16,2 2 20 0,-2-3-3 15,8 3-2-15,-1-4 0 0,4-2-5 0,1-2-13 16,3-1 15-16,1-1-28 0,4-3-25 15,1-3 15-15,0-8-36 0,11 13-18 16,0-10-27-16,5-2-32 0,4-2-46 0,5-2-28 0,12-3-88 16,-2-3-120-16,18-4-161 0,-1-2-404 15,0-1 57-15,1 0 84 0,-3-4 89 0,-3 0 65 16,1-1 50-16,-3-3 73 0,-4-2 145 16</inkml:trace>
  <inkml:trace contextRef="#ctx0" brushRef="#br0" timeOffset="-106573.58">3119 1182 1154 0,'0'0'399'0,"-27"20"-40"0,16-6-29 16,-5 2-8-16,1 2-12 0,-5 4 0 0,2 3-16 15,-6 8-15-15,5-6-13 0,4 0-10 16,-1-1-7-16,1 0-24 0,3 1-8 16,-2 2-7-16,4-1-10 0,2 0-16 0,2-3-15 15,1 0-2-15,0 2-19 0,2-2 1 0,0 0-52 16,2 0 0-16,1-3-2 0,1 4-6 16,1-4-7-16,2 2-10 0,1-5 7 0,2 3-7 15,2-4-18-15,3-1-16 16,5-1-40-16,-2-4-19 0,5 0-2 0,0-3-31 15,0-5-28-15,1 0-28 0,-1-3-33 0,2-1-49 0,4-5-26 16,-1-2-130-16,-4-4-166 0,8-6-408 16,-4 0 70-16,2-1 128 0,8-9 48 15,2-1 49-15,1 1 84 0,-6-3 118 16,1 1-23-16</inkml:trace>
  <inkml:trace contextRef="#ctx0" brushRef="#br0" timeOffset="-106323.42">3423 1553 1464 0,'-10'20'478'0,"-1"-1"-60"0,5-2-29 16,-1-1-18-16,1 0-31 0,2 2-2 16,0 0-23-16,2 1-18 0,0 1-26 0,4 1-17 15,1-1-32-15,1 3-17 0,2-2-3 16,3 0-46-16,0-2-5 0,3-1 6 0,1 0 9 15,2-1-71-15,2-2-13 0,3-2-29 0,1 0 29 16,7 0-105-16,-5-2-5 0,3-1-62 16,-3-2-66-16,3-2-115 0,1 2-203 0,1-5-473 15,-4-3 49-15,4-3 171 0,1-2-15 16,-2-3 71-16,-1-4 87 0,0-2 16 0</inkml:trace>
  <inkml:trace contextRef="#ctx0" brushRef="#br0" timeOffset="-106136.08">3826 1698 1164 0,'-22'5'453'0,"10"1"-30"16,-1-3-24-16,-2 4-38 0,-1-3-46 0,-1 3-26 15,-1-2-15-15,-1-2-54 0,-2 3 3 16,3-4-31-16,-3 2-36 0,-2-4-41 0,-1 0-56 16,3-2-62-16,-2 0-20 0,-4-3-84 15,2-2-152-15,5-1-143 0,-1 1-386 0,1-5 97 16,7 3 48-16,5-3 55 0,5 1 94 0,4-2 51 15</inkml:trace>
  <inkml:trace contextRef="#ctx0" brushRef="#br0" timeOffset="-105823.59">3909 1159 1295 0,'30'5'545'0,"-3"5"-28"16,1 0-23-16,2 5-15 0,11 10-21 0,-2 7-49 15,2 4 3-15,2 13-53 0,-2 1 2 16,1 5-44-16,-5 6-20 0,-2 1-43 16,-4 3-6-16,-4 1-13 0,-3-2-40 0,-8-8-16 15,-2-3 3-15,-6 4-44 0,-1-6 0 16,-2-9-20-16,-5-5-3 0,1 1-33 0,-2-5-28 15,-2 0-41-15,-1-6-31 0,-1-4-36 16,-2 0-36-16,-3-5-20 0,2-6-48 0,-2-2-27 16,-3-5-66-16,2-5-97 0,11 0-171 0,-25-10-533 15,15-2 89-15,2-4 103 0,3-1 82 16,2 0 64-16,6-4 82 0,5-1 86 0,7-6 60 16</inkml:trace>
  <inkml:trace contextRef="#ctx0" brushRef="#br0" timeOffset="-105573.5">5094 1591 1443 0,'0'0'471'0,"0"0"-5"0,0 0-54 0,36-2-43 16,-23 2-49-16,4-1-18 0,-1 1-41 15,6-2-41-15,2 1-15 0,6-3-47 0,1 1-42 16,0 0-55-16,4-3-58 0,1 0-34 0,-2 0-77 16,-6 0-168-16,-1 1-134 0,-3 1-422 15,-3 3 136-15,-1 1 49 0,-3 4 30 16,-4 1 74-16,-5 1 70 0</inkml:trace>
  <inkml:trace contextRef="#ctx0" brushRef="#br0" timeOffset="-105386.08">5155 1855 1489 0,'-5'5'548'0,"5"-5"-8"0,-1 11-25 16,1-11-39-16,0 0-41 0,0 0-44 0,17 9-55 15,-17-9-29-15,18 0 8 0,-18 0-98 16,29-2-20-16,-13 0-69 0,3-1-30 0,3 1-62 16,0 0-44-16,0 0-79 0,0 1-59 15,1-2-118-15,7 4-222 0,-2 1-420 16,3 1 48-16,6 0 80 0,0 3 61 0,7-1 119 15,11 1 34-15,3 1 58 0</inkml:trace>
  <inkml:trace contextRef="#ctx0" brushRef="#br0" timeOffset="-104589.21">6786 1559 1515 0,'0'0'507'0,"0"0"-29"16,-3-9-32-16,3 9-19 0,0 0-45 15,0 0-24-15,17-27-25 0,-10 17-13 16,4-2-75-16,6-2 1 0,-1-1-28 0,5-2-19 15,3 0-18-15,0-1-24 0,3 1-29 16,1 0-10-16,16-5-8 0,-3 3 13 0,3 0-23 16,-8 5-6-16,-5 4 9 0,-4 2-24 0,0 2 16 15,-7 5-21-15,0 5 5 0,-4 3-9 16,-4 5-27-16,-3 9 8 0,-7 3-20 16,-2 5 10-16,-5 4 2 0,-7 17 6 0,-4 3-13 15,-10 9-3-15,1-10-25 0,-6 6-11 16,5-11 11-16,-2 0 20 0,-1-5-5 0,1 0-18 0,1-2 11 15,1-6-14-15,-3-1 8 0,8-7-27 0,3-6 17 16,2-2 23-16,2-3-21 16,0 1 13-16,4-6 11 0,1 2-18 0,-1-4-8 15,4 0 15-15,0-1 34 0,0-1 10 0,6-6-13 16,-6 9 13-16,6-9 10 0,0 0-31 16,0 0 47-16,0 0-44 0,0 0 10 0,44-7-38 15,-27-1-13-15,5 1-21 0,2-2-5 16,5-1-35-16,4 0-41 0,1 0-26 0,1-1-41 15,3 2 0-15,-3-1-59 0,-1 1-33 0,-1 0-67 16,-3-1-74-16,-5 7-158 16,-1-6-418-16,0-1 80 0,0 0 142 0,0 0 45 15,-1-2 107-15,1-2 51 0,1-3 46 0,-2-1 49 16</inkml:trace>
  <inkml:trace contextRef="#ctx0" brushRef="#br0" timeOffset="-104151.47">7835 1314 1159 0,'0'0'456'0,"0"0"33"0,0 0-80 16,0 0-15-16,-34 17 8 15,16-6-74-15,-3 3-13 0,-4 4-16 0,1 2-10 16,-10 6 11-16,6-4-29 0,6 0 3 0,3 1 18 15,-1 2-12-15,6 1-33 0,2 3 4 16,3 0-10-16,6 3-14 0,3-3-1 0,4 3-32 16,7 1-4-16,8 5-16 0,6-2-36 0,5-6-8 15,7-5-25-15,-3-9-33 0,1-6-33 16,-4-7-39-16,3-5 0 0,5-5 0 16,8-7 0-16,0-7 0 0,-5-3 0 0,-4-5 0 0,-5 1 0 15,-8-5 0-15,-6 5 0 0,-5 1 0 16,-6-2 0-16,-5 3 0 0,-4-1 0 0,-4-3 0 15,-4 0 0-15,-4 2 0 0,-4 2 0 16,-2 3 0-16,-2 3 0 0,-1 4 0 16,0 5 0-16,1 4 0 0,-4 2 0 0,2 3 0 15,3 3 0-15,-1 3-64 0,-3 2-85 0,7 2-5 16,-3 0-38-16,5 1-51 0,-1-2-74 16,5 1-144-16,4 1-140 0,-1-3-441 0,0 3 149 15,8-9 84-15,-5 10 66 0,5-10 93 0,0 0 33 16,0 0 80-16,0 0 45 0</inkml:trace>
  <inkml:trace contextRef="#ctx0" brushRef="#br0" timeOffset="-103557.92">8684 1820 1220 0,'0'0'561'0,"13"8"-44"16,-4-3-38-16,1 0-42 0,3-1 22 0,1 0-55 16,3 1-2-16,2-3-28 0,2-2-52 15,0-1-30-15,2-3-33 0,2 0-28 0,-1-4-4 16,-2-2-5-16,-1-2-32 0,-2 0-34 15,-4-2-26-15,0 1 6 0,-6 1-21 16,-4 0-35-16,-2 3 20 0,-3 1-36 0,0 8 12 16,-11-15-17-16,1 9 15 0,-4 3 21 0,-2 2-13 15,-5 1-18-15,0 3-8 0,-5 5-4 16,-2 6-12-16,1 4 7 0,-6 8 22 0,10 1-13 16,0 9-12-16,10-4-44 0,5-2 0 15,7-1 0-15,2 1 0 0,4 6 0 0,4-6 0 16,4 1 0-16,9 4 0 0,1-9 0 15,-3-9 0-15,-1-4 0 0,5-3 0 16,-1-8 0-16,-2-2 0 0,6-6 0 0,3-4 0 16,-2-4-62-16,7-11-179 0,-1-4-53 0,-4-3-182 15,11-1-136-15,-15-3-465 0,0-2 132 16,3 2 67-16,2 3 164 0,0-2 28 0,3 0 46 16,1 4 59-16,0 0 46 0,3 3 138 0</inkml:trace>
  <inkml:trace contextRef="#ctx0" brushRef="#br0" timeOffset="-103104.84">9375 1444 1328 0,'0'0'589'0,"0"0"-31"15,0 0-5-15,17 16-21 0,-17-16 6 0,0 0-39 16,13 2-36-16,-13-2 8 16,14 2-28-16,-14-2-21 0,17-2-23 0,-17 2-30 15,25 0-59-15,-8-2 0 0,0-1-37 0,5 1-139 16,4-2-134-16,3-1 0 0,0 3 0 16,7-5 0-16,0 0 0 0,3-1 0 0,-1 3 0 15,-2-2 0-15,-5 3 0 0,-2-1 0 0,-4 0 0 16,-3 4 0-16,-4-3-379 0,2 1-348 15,-5 1-415-15,-3 1 139 0,2 0 81 0,-3-2 93 16,-11 3 115-16,23-3 87 0,-13 1-11 0,-10 2 85 16,15-5 52-16</inkml:trace>
  <inkml:trace contextRef="#ctx0" brushRef="#br0" timeOffset="-102870.46">10035 1575 1144 0,'9'9'504'0,"-9"-9"-20"15,8 4-13-15,-8-4-52 0,0 0-9 16,13 7-44-16,-13-7-25 0,0 0-9 0,11 2-58 16,-11-2-10-16,0 0-31 0,14 1-57 15,-14-1-60-15,0 0-52 0,15-4-118 16,-15 4-87-16,8-10-235 0,-3 2-556 0,1-1 110 15,1-1 95-15,3-3 57 0,3-4 112 0,4-4 5 16,1-1 46-16</inkml:trace>
  <inkml:trace contextRef="#ctx0" brushRef="#br0" timeOffset="-102604.81">10333 1127 1267 0,'0'0'494'0,"0"0"-29"16,-12 26-22-16,12-26-13 0,1 20-23 0,1-9-28 15,-2-11-8-15,5 28-20 0,2-14-39 16,-1 1-7-16,1 1-39 0,2-1-48 0,0 0-16 16,4 0 7-16,-3-3-42 0,6 2-6 15,-2 0-25-15,1 0-11 0,2-3 11 0,2-1-10 16,-1 2-14-16,-1 0-2 0,1-1-20 16,-2 2-1-16,-1-1-30 0,-2 3-46 0,0 2 8 15,-6-1-16-15,-3-1-74 0,-1-1-72 0,-4-1-44 16,-2-3-32-16,-4-1-54 0,-3-4-95 15,-2-3-249-15,12-2-347 0,-28-5 68 0,14-4 86 16,-6-3 114-16,-2-5 85 0,2-2 35 16,-3-3 34-16,-6-11 41 0</inkml:trace>
  <inkml:trace contextRef="#ctx0" brushRef="#br0" timeOffset="-102432.8">10155 1181 1635 0,'20'-9'614'0,"-9"7"-15"0,-11 2-15 0,27-3-41 16,-8 2-29-16,5-1-68 0,-2 0-24 0,5-3-48 15,1 0-93-15,0 0-27 0,4-3-57 16,2-1-67-16,-2-4-50 0,1 1-55 0,-1-2-32 16,-1 1-83-16,-1 0-28 0,0-1-64 0,-4 2-79 15,-4 0-194-15,0 1-505 0,0 2 90 16,0 0 109-16,1 2 98 0,-2 0 23 0,2-1 54 16,-3 3 69-16,-1-1 39 0</inkml:trace>
  <inkml:trace contextRef="#ctx0" brushRef="#br0" timeOffset="-102120.23">11146 889 1195 0,'0'0'463'0,"0"0"-58"0,0 0-32 0,10 11-19 15,-10-11-40-15,-5 17 4 0,-1-4-24 16,-1 1 24-16,-4 4-65 0,-1 2 0 0,2 3-12 15,-4 2 2-15,3 1-33 0,0 3 15 16,2-5-22-16,2 6 24 0,1 0-22 16,3-2-10-16,5 2-34 0,-1 5 13 0,5-3-33 15,1 0 30-15,3-2-45 0,3-1-11 0,-2-4-36 16,4 0 13-16,0-7-15 0,3-1-49 16,-2-2-28-16,5-4-48 0,-3-5-60 0,2-2-12 15,0-3-67-15,-3-3-79 0,0-6-141 16,11-3-151-16,-12-2-489 0,-1 0 274 0,-2-3-8 15,1-1 49-15,-3-1 79 0,-2-2 52 0,-4 3 58 16,-1 1 70-16</inkml:trace>
  <inkml:trace contextRef="#ctx0" brushRef="#br0" timeOffset="-101964.2">11355 1191 1085 0,'0'0'399'0,"0"0"23"0,-18 4-25 16,18-4-36-16,-14 7-13 0,3 0-15 0,-4-2-36 15,0 3 20-15,-2-2-56 0,-3 1-51 0,-4-1-7 16,1 0-27-16,-2-1-17 0,1-2-62 15,-1-2-38-15,-1-1-36 0,2-1-72 0,-4-2-45 16,1-3-121-16,0-1-185 0,3 2-465 0,7-2 87 16,2 2 143-16,6 2 13 15,2-2 62-15,7 5 112 0,-5-5-3 0</inkml:trace>
  <inkml:trace contextRef="#ctx0" brushRef="#br0" timeOffset="-100583.52">12064 1694 1036 0,'9'-5'382'0,"-9"5"-50"0,0 0-17 0,0 0-36 15,0 0-23-15,0 0-31 0,6-5-25 0,-6 5-31 16,0 0-5-16,0 0-18 15,0 0 0-15,0 0 25 0,0 0-30 0,0 0 30 0,0 0-12 0,0 0 28 0,0 0-31 16,3-12-2-16,-3 12-31 0,0 0 5 16,0 0-6-16,0 0 4 0,0 0-29 0,0 0-15 15,0 0 8-15,0 0-16 0,0 0 0 0,0 0-18 16,0 0-20-16,0 0 26 0,0 0-9 16,0 0 1-16,2-12-23 0,-2 12-12 15,0 0-6-15,0 0 21 0,0 0 0 0,0 0 4 16,0 0-30-16,0 0 12 0,0 0 11 15,0 0-13-15,0 0-5 0,0 0 12 0,0 0-7 16,0 0 31-16,0 0-26 0,0 0-8 16,0 0-7-1,0 0-13-15,0 0 23 0,0 0 5 0,0 0 7 0,0 0-9 0,0 0-1 16,0 0 42-16,0 0-44 0,0 0-11 0,0 0-12 16,0 0 33-16,0 0 19 0,0 0-19 15,0 0-16-15,0 0-9 0,0 0 0 0,0 0 4 16,0 0 9-16,0 0-14 0,0 0-12 15,0 0 23-15,0 0-23 0,0 0 35 0,0 0-25 16,0 0-8-16,0 0 1 0,0 0-9 0,0 0 9 16,0 0-4-16,0 0 11 15,0 0-20-15,0 0 20 0,0 0 20 0,0 0-25 16,0 0-15-16,0 0 28 0,0 0 2 16,0 0 3-16,0 0-42 0,0 0 12 15,0 0 17-15,0 0 5 0,0 0 30 0,-15-5-47 16,15 5 12-16,0 0 5 0,-17-2-10 0,17 2 10 15,-15 2 8-15,15-2-16 0,-23 4 0 16,8-1 42-16,-3 5 10 0,-5 2-9 16,1 1 4-16,-3 5-3 0,-1 4 0 0,-6 8 18 15,1 0-13-15,8-1-13 0,-5 7 36 16,9-6-10-16,-4 10 13 0,5-9-16 0,5-1-18 16,1 0 24-16,4-4-11 0,1 1 23 0,4-5-25 15,0 1-59-15,4-3 76 0,2 0-17 16,3-3 10-16,5-1-31 0,5-2-59 15,3-2-28-15,4-4-56 0,0-2-41 0,1-3-49 0,4-4-120 0,3-2-305 16,4-4-416-16,15-9 116 0,-2-3 78 0,4-3 115 16,4-1 28-16,-5-2 74 0,-1-2 87 15,-3-2 34-15</inkml:trace>
  <inkml:trace contextRef="#ctx0" brushRef="#br0" timeOffset="-100114.45">12517 1709 1364 0,'0'0'443'0,"0"0"-24"0,0 0-27 15,-21 25-36-15,11-15 0 0,-3 5-54 16,-2-1-3-16,-2 0-22 16,-3 6-24-16,2-1-41 15,-2 3-7-15,-1-1-15 0,4-2-1 0,-1 3-25 0,3-5-16 0,1 1-17 16,3-1-11-16,2-3-10 0,1 1 18 16,4-4-43-16,1-1-39 15,3-10 28-15,1 11 0 0,-1-11-10 0,0 0 5 0,0 0-17 16,31-9-4-16,-17-2 1 0,-1-4-11 15,8-7-2-15,-4-2-15 0,0-2-16 0,9-9-26 16,-8 6 6-16,0 3-36 0,-3 2-18 0,-3 3 5 16,1 2-34-16,-3 1 14 0,-1 2-13 15,-3 2-20-15,1 2 13 0,-3 2-6 0,2 0 0 16,0 1 21-16,-6 9 7 0,4-13 33 16,-4 13 16-16,9-5 23 15,-9 5 25-15,0 0 21 0,18 2 10 0,-18-2 31 16,20 10-11-16,-6-1 8 0,1-1 8 0,3 2 21 15,1-1 9-15,1 1-27 0,2 2 10 16,-3-2 17-16,3 0-27 0,-2 0-3 0,-3-1 5 16,2 3 5-16,-5-1-26 0,-4 2 9 15,-1 1-24-15,-4 2-8 0,-1 2 19 0,-1 0-21 16,-8-1-23-16,0 3 12 0,-3 0 1 16,-1-2 5-16,-1-3-26 0,-2 1-33 15,3-3 10-15,-3-3-43 0,1 1-6 0,-3-5-45 16,3 2-39-16,2-3-15 0,-3-3-16 0,12-2-25 15,-13 3-57-15,13-3-50 0,0 0-144 0,-16-10-116 0,16 10-301 0,-2-10 82 16,2 10 63-16,0-15 101 0,0 15 53 0,8-20 51 16,2 8 39-16</inkml:trace>
  <inkml:trace contextRef="#ctx0" brushRef="#br0" timeOffset="-99615.33">13465 1152 1328 0,'-13'22'571'0,"-3"2"-49"0,3 4-31 0,-1 1-30 15,-6 12-28-15,-4 4-42 0,3 1 4 16,1 3-32-16,2 4-38 0,-3 2-33 0,-2 13-31 16,4 0 0-16,1 2-25 0,7-13-42 0,4 0 29 15,-1 4-36-15,2-6-3 0,6 1-30 16,0-11-37-16,3-6 4 0,0-2-52 0,5-1-5 16,-1-6-39-16,4-1-27 0,5-4-55 15,2-2-17-15,2-6-54 0,3-2-5 16,2-4-54-16,2-6 6 0,2-2-45 0,-1-3-55 15,3-3-73-15,-3-4-165 0,3-3-400 0,0-2 33 0,-1-2 113 0,1-2 72 16,8-4 38-16,-5 3 120 0,-1 1 21 16,5-6 13-16</inkml:trace>
  <inkml:trace contextRef="#ctx0" brushRef="#br0" timeOffset="-99020.3">13915 1894 1054 0,'0'0'353'0,"0"0"-51"16,0 0-18-16,0 0 6 0,0 0 2 0,0 0-19 15,-18 9-9-15,18-9-5 0,-7 7-1 0,7-7-10 16,-6 11 11-16,-1-5-3 0,7-6-31 16,-10 17 23-16,6-8-2 0,-1 1-5 15,-1 0-21-15,4 0-10 0,-2 1-3 0,4-11-5 16,-4 16 16-16,0-9-8 0,4-7-8 15,0 14-38-15,0-14-8 0,0 0-8 0,12 7-20 0,-12-7 31 0,0 0-64 0,0 0 18 16,31-16-29-16,-24 8 23 0,2 0-19 16,-3 0-12-16,1-1-24 0,-2 1-52 15,2 0 0-15,-3 1 0 0,-4 7 0 0,2-11 0 0,-2 11 0 16,0 0 0-16,-6-13-159 0,6 13-49 16,-12-5-37-16,12 5-73 0,-16-2-91 15,16 2-254-15,-13-3-361 0,13 3 72 0,-14-2 79 0,14 2 97 16,-4-8 75-16,4 8 53 0,0 0 90 15,7-20 49-15</inkml:trace>
  <inkml:trace contextRef="#ctx0" brushRef="#br0" timeOffset="-98623.18">14095 1556 1720 0,'21'-9'581'0,"0"1"-82"0,-2 0-23 0,0 2-33 0,1 0-52 15,4-1-45-15,-1-3-3 16,6-1-44-16,-3 4-27 0,0-1-50 0,-3 1 4 16,-3 1-28-16,0 2-23 0,-5 2-24 0,-2 4-33 15,-13-2-26-15,17 8 0 0,-12 0-10 16,-3 2-15-16,-2-10 2 0,-6 21-10 16,1-6-10-16,-2 0 9 0,-4 1-22 15,-1 3-5-15,2-2 5 0,0 1 12 16,-1-1-12-16,2-2-8 0,2 2 11 0,-1-2-11 15,3-1 15-15,0 2 24 0,1-3-13 0,4 1 0 16,0-2-1-16,0 1 22 0,4-1-22 16,1 2 1-16,0 0-16 0,2-1 11 0,-1 1-18 15,4-1-13-15,-2 3 7 0,-1-2 21 0,0 4-17 16,-1 0-19-16,-2-2-5 0,0 1 23 16,-1 0-33-16,-3 1-18 0,0-3-33 15,-2 2-34-15,-3-5-12 0,1 1-39 0,-2 0-28 16,-1-1-26-16,-4-3-56 0,-3-3-86 15,1 6-227-15,-1-12-470 0,3 0 74 0,11 0 108 0,-16-9 74 0,13 0 87 0,-1 0 69 16,2-6 59 0,4 1 10-16</inkml:trace>
  <inkml:trace contextRef="#ctx0" brushRef="#br0" timeOffset="-98266.42">14524 1538 1553 0,'15'0'615'0,"-15"0"-37"16,14 0-15-16,-14 0-36 0,15 4-33 16,-15-4-61-16,18 4-28 0,-6 0-37 0,-2-1-15 0,0 3-33 15,6-2-2-15,0 2-32 0,1-3 1 16,1 2-39-16,0-1-40 0,2-1-16 0,3-1-46 16,0-1-3-16,2-1 11 0,5-1-154 0,1-1 0 15,-1-1 0-15,1-2 0 0,-3 1 0 16,-1-1 0-16,-7 2 0 0,-1 1 0 0,0 0 0 15,-6 2 0-15,-13 0 0 0,12 4 0 16,-12-4 0-16,2 14 0 0,-2-14 0 0,-8 25 0 16,-3-5 0-16,1 3 0 0,-1 4 0 0,-3 2 0 15,2 1 0-15,-3 11 0 16,4-5 0-16,0-6 0 0,1 2 0 16,0-3 0-16,3-4 0 0,1-4 0 0,0-4-251 15,-1 6-325-15,3-11-597 0,2-8 80 0,2-4 167 16,0 0 71-16,0 0 72 0,0 0 99 15,25-20 57-15,-12 5 95 0,-2-4-1 0</inkml:trace>
  <inkml:trace contextRef="#ctx0" brushRef="#br0" timeOffset="-98039">15197 1575 1633 0,'14'12'514'0,"3"3"-40"0,-3-1-6 0,0 1-48 0,2 1-46 16,-2 1-14-16,6 5-68 0,-2 1-15 0,1-2-24 15,0 0 6-15,-3 3-60 0,4-1-25 0,-2-2-12 16,-3 1-1-16,1 1-41 16,-3 2 3-16,-6-1-3 0,-3 1-51 0,-1 0-20 15,-3-3-31-15,-4 3-36 0,-2 0-74 0,-5-5-28 16,-5-4-66-16,-2-5-58 0,-5-8-197 16,4-2-516-16,-4-7 102 0,2-4 90 0,1-4 66 15,4-3 90-15,-5-5 38 0,4-3 56 0</inkml:trace>
  <inkml:trace contextRef="#ctx0" brushRef="#br0" timeOffset="-97846.08">15077 1627 1587 0,'10'-6'575'0,"4"1"-11"0,3-1-1 0,-1-1-31 16,9-2-53-16,-1 0-59 0,6-1-6 16,1-5-96-16,0 2-6 0,8-8-71 15,2-2-16-15,-1 0-64 0,-2-1-51 0,6-1-69 16,-3 0-43-16,-4 3-32 0,-1 0-60 0,-5 4-19 15,-4 2-36-15,-4 4-37 0,-1 1-68 16,-5 0-135-16,15 1-123 0,-18 2-371 16,1 3 79-16,3 1 98 0,0 1 66 15,6 5 87-15,4 2 28 0,7 2 18 0</inkml:trace>
  <inkml:trace contextRef="#ctx0" brushRef="#br0" timeOffset="-97283.04">16135 1523 1418 0,'-12'15'504'16,"-1"-1"-33"-16,2 0-16 0,0 0-19 0,1 0-29 16,-1 2-26-16,-2 5-18 0,-2 1-22 0,3 5-16 15,-1-1-3-15,1 2-25 0,3-2-28 16,0 3 36-16,2-4-44 0,3-1-13 15,1 1 13-15,0-1-2 0,3-2-54 0,4 2 17 16,1-1-45-16,2-1-11 0,1-2-68 16,6 1-98-16,1-3 0 0,3-3 0 15,3-3 0-15,3-4 0 0,2-2-128 0,-2-4-126 16,4-5-68-16,0-4-155 16,-4 3-109-16,16-21-494 0,-2-2 143 0,-4-2 80 0,-7-3 79 15,1 1 79-15,-11 5 169 0,0 2-48 0,-9 3 55 16,-3 0 88-16</inkml:trace>
  <inkml:trace contextRef="#ctx0" brushRef="#br0" timeOffset="-97146.61">16435 1713 568 0,'-4'-12'348'0,"-3"5"36"16,0 2 5-16,7 5-31 0,-15-4-20 0,15 4-13 0,-21 1-5 0,7 0-10 16,0 3-41-16,-4-1-18 0,-2 1-19 0,-4 0-40 15,-3 0-18-15,-1 0-7 0,-2-2-47 16,-1-1-43-16,1-2-82 0,-1-1-108 16,2-2-161-1,0-1-552-15,7-2 86 0,0-2 31 0,11-1 87 0,1-2 43 0,9 0 72 0,1-3 157 16</inkml:trace>
  <inkml:trace contextRef="#ctx0" brushRef="#br0" timeOffset="-96830.34">16261 1169 1548 0,'17'8'661'0,"-1"0"-60"0,1 3-33 0,1 0-7 0,6 6-24 16,10 9-76-16,3 4-23 0,2 4-67 16,1 3-15-16,11 8-52 0,-2 1 1 0,1 3-39 15,-1 1-43-15,-1 5 12 0,-5 0-2 0,-1 3-82 16,-7 0 29-16,-9-9-40 0,-6 1-88 16,-2 0-52-16,-7 4 0 0,-5-4 0 0,-4-7 0 15,-5-5 0-15,-6 9 0 0,-4-2 0 16,-6-5 0-16,-5-3 0 0,-3-4 0 15,3-8 0-15,-2-5 0 0,-1-2-26 0,1-6-230 16,0-2-23-16,1-3-123 0,-3-4-135 16,6-3-326-16,2-2-158 0,3 0 140 0,3-3 70 0,4-1 122 0,5 0 34 0,2-2 69 31,3 8 51-31,5-18 38 0</inkml:trace>
  <inkml:trace contextRef="#ctx0" brushRef="#br0" timeOffset="-91755.04">17976 1270 1026 0,'0'0'392'0,"0"0"-34"0,7-7 5 15,-7 7-43-15,0 0 3 0,0 0-36 0,7-6-19 16,-7 6-4-16,0 0-18 16,0 0-26-16,0 0-5 0,0 0-23 0,0 0 23 15,9-5-15-15,-9 5 9 0,0 0-14 0,0 0-6 16,0 0-9-16,0 0 6 0,-8 33-27 15,7-22 18-15,-2 2-6 0,2 4 24 0,-2 1-3 16,1 1-5-16,0 2 5 0,-1 2-49 0,3 2 3 0,-3 0 0 0,3 2 41 16,-2 1-44-16,2-1-10 0,0 3-61 0,-2-1 28 15,2 1-100-15,0 1 0 16,-2-3 0-16,1-1 0 0,1 1-21 0,-1-1-174 16,-1-7-25-16,-1 0-87 0,0-4-46 0,-1-5-190 15,3-1-150-15,1-10-324 0,-2 9 116 16,2-9 151-16,0 0 26 0,0 0 53 0,0 0 67 15,26-25 46-15,-15 12 62 0</inkml:trace>
  <inkml:trace contextRef="#ctx0" brushRef="#br0" timeOffset="-91546.9">18256 1560 1438 0,'0'0'509'0,"0"0"-58"15,12 0-21-15,-12 0-15 0,0 0-16 16,0 0-18-16,0 0-10 0,-41 18-43 0,22-12-23 15,-1-3-29-15,-6 1-38 0,-3 0-15 0,0-2-26 16,0 1-25-16,-2-3-4 16,-2 1-29-16,1-2-39 0,-1-2-57 0,-1 2-30 0,3-4-44 15,-2 2-28-15,4 0-38 0,0-2-57 16,1-2-153-16,9 4-274 0,1-4-366 16,3 1 74-16,5 1 113 0,4-1 64 15,6 6 117-15,-2-11 6 0,2 11 30 16</inkml:trace>
  <inkml:trace contextRef="#ctx0" brushRef="#br0" timeOffset="-88302.05">18897 1425 908 0,'-12'1'412'0,"12"-1"-61"15,0 0-31-15,0 0-21 0,0 0-20 16,0 0 13-16,0 0-41 0,0 0 61 0,0 0-68 16,0 0-6-16,0 0-3 0,0 0 6 0,0 0 43 15,0 0 2-15,0 0-30 0,0 0 3 0,0 0-36 16,0 0 2-16,0 0 8 0,0 0-16 15,21-20-37-15,-11 12 1 0,4 2 19 0,2-4-39 16,6 1 1-16,2-1-4 0,6 0-86 16,1 2 56-16,3-1-13 0,1 0-15 15,0 2 7-15,2 0-30 0,-6 3-26 0,-1 1 26 16,-6 0-23-16,0 3-51 0,-5 2-3 16,-4 5 0-16,-4 0-29 0,-5 5-12 15,-2-1-10-15,-8 6 5 0,-4 4 18 0,-8 2 2 16,-11 9-9-16,-7-3 6 0,-1 3 22 15,-5-3-14-15,1-1-4 0,-1-1 17 0,-1-2-7 16,3-3 27-16,0 1-35 0,8-7 44 16,5-1-19-16,4-2-9 0,2-2 4 0,2-3-22 15,4 0 53-15,-1-1 13 0,4-1 28 0,2-1 15 16,3 2 1-16,5-7-8 0,-1 10-77 16,1-10 0-16,0 0 0 0,24 14 0 15,-7-11 0-15,3 0 0 0,1 1 0 0,2-3 0 16,1 0 0-16,0 0 0 15,-1-1 0-15,-1 0 0 0,1 0 0 0,-3-1 0 16,2 1 0-16,-1-1 0 0,-2-2 0 0,0 1 0 0,1-2-49 0,-3 1-164 16,2-3-43-16,-2 0-64 0,-2-3-204 0,1 2-180 15,1-4-328-15,4-2 147 0,0 1 58 0,6-4 59 16,3 2 154-16,8-10-26 0,1 0 84 16,-2 0 29-16</inkml:trace>
  <inkml:trace contextRef="#ctx0" brushRef="#br0" timeOffset="-87936.92">19851 1120 1195 0,'0'0'461'0,"0"0"-34"0,0 0-12 0,-14 27-44 16,2-7-18-16,-7 2-25 0,-9 12-16 0,-2 2-15 15,2-1-26-15,0 3-4 0,4 0-32 0,-3-1 18 16,6 3-58-16,0-3 28 0,5-5-26 15,3-4-26-15,2-1 19 0,4-3-29 0,2-2 10 16,1 0-45-16,0-4 22 0,4-2-38 0,4-2 11 16,2-3-29-16,5-4 3 0,5-2-39 15,1-5 8-15,4 0 5 0,3-7-10 16,0-2-23-16,5-5-8 0,-4 0 41 16,0-2-20-16,-4 3-42 0,-2-2-7 15,-4 0 31-15,-3 3-18 0,-7 1-13 0,-2-1-8 16,-6 0 8-16,-2 3-28 0,-7 0 15 15,-3 1 0-15,-5-1-15 0,-4 3-18 0,-1 0-5 16,2 5 2-16,-1-1-58 0,0 4 7 0,0-2-28 16,1 2-28-16,2 3-34 0,1-1-50 15,2 0-83-15,1 0-173 0,6 0-457 0,2 0 73 16,9-4 86-16,0 0 83 16,0 0 45-16,0 0 108 0,30 14 57 0,-12-12 14 15</inkml:trace>
  <inkml:trace contextRef="#ctx0" brushRef="#br0" timeOffset="-87484.43">20018 1639 1256 0,'12'8'451'0,"-12"-8"-26"16,0 0-36-16,0 0-5 0,15 0-54 0,-15 0-25 0,0 0-39 16,0 0-44-16,0 0 14 0,21-8-11 15,-21 8-20-15,7-5-21 0,-7 5-33 0,0 0 16 16,9-8-39-16,-9 8-13 0,0 0-10 0,7-6-5 15,-7 6-21-15,0 0-7 0,0 0 2 16,0 0-13-16,0 0 42 0,0 0 7 0,0 0-5 16,0 0-23-16,0 0 15 15,0 0 23-15,0 0-38 0,-14 27-5 0,14-27 0 16,-3 12-26-16,3-12 5 0,-2 10-7 0,2-10 5 16,0 0-24-16,-4 11 9 15,4-11-47-15,0 0-30 0,0 0-57 16,0 0-41-16,0 0-40 0,0 0-83 0,0 0-168 0,0 0-257 15,0 0-258-15,-4-30 92 0,4 30 98 16,11-25 61-16,-4 9 56 0,2 2 120 0,1-1 6 16</inkml:trace>
  <inkml:trace contextRef="#ctx0" brushRef="#br0" timeOffset="-86865.42">20799 1037 1238 0,'0'0'387'16,"0"0"-11"-16,0 0-33 0,-31 20 3 0,13-6-29 15,-6 6 13-15,-7 6-30 0,-1 7 15 16,-1 1-29-16,5 5-4 0,0 0-8 0,4 1-3 16,4 3 3-16,2-3-21 0,3 2-33 0,4-6 6 15,6-4-19-15,2 0 13 16,1-3-41-16,2 0-4 0,3-4-42 0,1 0 0 16,4-3-18-16,3-3-13 0,1-3 26 15,2-5-41-15,2-4-30 0,1-4-6 16,0-3 13-16,1-3-31 0,4-6 23 0,0-3-35 15,-1-1 20-15,2-3-23 0,-7 0-3 16,5-3-2-16,-7 1 0 0,0-1-18 0,-7 0-3 16,-1 1-5-16,-5-1-5 0,-2 0-20 0,-3 4-3 15,-4 1-3-15,-3 1 16 16,-2 2-18-16,1 4-26 0,-7 2-4 0,3 3-22 16,-2 2-27-16,2 1-6 0,0 3-17 0,-1 1-29 15,3 1 8-15,0-1-41 0,4 0 13 16,1 0-110-16,9-5-136 0,0 0-79 0,0 0-386 15,0 0 117-15,0 0 64 0,0 0 76 16,0 0 47-16,0 0 46 0,28-17 87 0</inkml:trace>
  <inkml:trace contextRef="#ctx0" brushRef="#br0" timeOffset="-86469.55">20968 1170 1622 0,'0'0'487'0,"4"10"-27"16,-4-10-1-16,0 0-55 0,13 4-23 0,-13-4-15 0,17 5-20 16,-7-5-46-16,-10 0-50 0,27 3 6 15,-9-1-43-15,1-2 9 0,5 1-17 0,0-1-38 16,5 0-14-16,5 0 8 0,-3-1-20 0,3 1-33 15,-1 0 17-15,-2 1-25 0,-3 0-8 16,-5 1 0-16,-3 3-30 0,-5 4-11 16,-3 1 5-16,-6 5-2 0,-4 1 0 0,-6 3-24 15,-3 5 11-15,-5 3-15 0,-7 10 0 0,-4-1 4 16,2 2-14-16,-3-2-11 16,3 0-5-16,-2-3 15 0,4-3 3 15,3-5-18-15,3 0 5 0,0-6-46 0,0 0-76 16,5 0-4-16,-2-6-25 0,2 0-10 0,3-3-51 15,1-2-54-15,4-8-116 16,0 0-86-16,0 0-87 0,0 0-313 0,0 0 31 0,0 0 39 16,0 0 68-16,30-20 91 0,-20 8 35 15,-1 2 87-15</inkml:trace>
  <inkml:trace contextRef="#ctx0" brushRef="#br0" timeOffset="-84934.98">22270 1791 1295 0,'0'0'494'0,"0"0"-16"16,-11 4-9-16,11-4-26 0,0 0-18 16,0 0 30-16,-11 3-4 0,11-3-32 0,0 0-9 15,0 0-41-15,0 0 9 0,0 0-55 0,0 0-29 16,0 0-43-16,0 0 5 16,40 0-54-16,-23-4-12 0,6-4 4 0,2-2-7 15,5-3-49-15,13-6-68 0,-4-2-70 0,-5 3 0 16,-8 0 0-16,-4 1 0 0,-2 3 0 15,-5-1 0-15,-1 1 0 0,-6 1 0 0,-4 5 0 16,-4 0 0-16,0 8 0 0,-14-10 0 16,0 7 0-16,-4 4 0 0,-4 1 0 0,-6 4 0 15,-5 2 0-15,-1 4 0 0,-8 9 0 16,2 0 0-16,8-1 0 0,-1 7 0 16,8-2 0-16,8-1 0 0,1 1 0 0,5 3 0 0,5-5 0 15,6 2 0-15,2-1 0 0,6 0 0 16,7 2 0-16,6-3 0 0,11 3 0 0,1-10 0 15,-2-2-95-15,6-6-26 0,-2-1-19 16,-7-3-19-16,6-3-33 0,-3-2-8 16,6-5-45-16,-3-3-47 0,0-1-92 0,-3 1-205 15,-2-6-409-15,11-6 82 0,-9 1 66 16,5-6 110-16,-11 3 105 0,-3 1 46 0,0 0 62 16,-4-3 51-16</inkml:trace>
  <inkml:trace contextRef="#ctx0" brushRef="#br0" timeOffset="-84403.89">22803 1317 1720 0,'0'0'563'0,"-4"7"-39"0,4-7 32 15,0 0-29-15,0 0-46 0,0 0-12 16,0 0-34-16,0 0 13 0,0 0-33 15,15 22-57-15,-15-22 11 0,13 5-78 0,-3-1 4 16,2-3-85-16,4 0 28 0,5-2-51 16,3 0-82-16,6 1-105 0,5-3 0 0,5-1 0 15,2 1 0-15,1-1 0 0,-4 0 0 16,2 1 0-16,-5-1 0 0,-5 1 0 0,-3-1 0 16,-8 2-123-16,0-2-307 0,-5 0-290 15,-4 3-360-15,4-2 56 0,-3 0 192 16,0 0 8-16,2 3 82 0,-3-2 87 0,-11 2 56 0,13-3 35 15,-13 3 93-15</inkml:trace>
  <inkml:trace contextRef="#ctx0" brushRef="#br0" timeOffset="-84231.78">23464 1432 1906 0,'12'4'569'16,"-3"1"-47"-16,-9-5-51 0,18 4-46 15,-18-4-85-15,15 2-97 0,-15-2-97 0,0 0-105 16,14-5-151-16,-14 5-322 0,13-11-344 16,-8 5 36-16,1-2 100 0,3 3 36 0,3-5 44 15,0 0 43-15</inkml:trace>
  <inkml:trace contextRef="#ctx0" brushRef="#br0" timeOffset="-83935.14">23741 1013 1635 0,'0'0'556'0,"0"0"-73"16,0 0 1-16,0 0-26 0,0 0-38 15,0 0-72-15,12 35-15 0,-12-35-44 0,1 15-23 16,2-5-7-16,-3-10-18 0,8 19-49 0,-3-9 10 16,0 1-56-16,3-1-8 0,3 2 23 15,0-1-12-15,5 2-39 0,1-2 25 16,2 3-19-16,-2-3 6 0,4 1-9 0,-1 1-13 15,-3 1 0-15,-1 0-26 0,-5 4-10 16,-1 1 13-16,-4-2-44 0,-4 1-33 0,-2-2-56 16,-5 1-80-16,-1-1-53 0,-2-3-47 15,-4-6-138-15,5 0-250 0,-4-5-456 0,0 0 110 16,11-2 156-16,-20-9 25 0,11 2 108 16,0-4 41-16,-1 0 67 0,-2-7 33 15</inkml:trace>
  <inkml:trace contextRef="#ctx0" brushRef="#br0" timeOffset="-83747.36">23636 1074 1942 0,'18'-9'709'0,"-18"9"-41"16,17-5-38-16,-6 5-26 0,2-4-79 15,1 1-59-15,4-2-90 0,2 1 18 16,4-5-99-16,1 1-70 0,7-3-54 0,0 0-58 16,2-3-64-16,0 1-34 0,-1 1-74 15,-1-1-25-15,1 1-96 0,-2-2-111 0,-6 10-198 16,0-5-566-16,5-2 129 0,-5 3 104 15,1 0 141-15,5-1 21 0,-4 1 66 0,-1 0 23 16,0-1 62-16</inkml:trace>
  <inkml:trace contextRef="#ctx0" brushRef="#br0" timeOffset="-83461.99">24657 709 1325 0,'12'10'466'0,"-12"-10"-48"0,0 0-17 0,0 0-27 15,-15 27-36-15,9-14 23 0,-3-1-39 16,-2 4-7-16,-2 1-28 0,2 3-18 0,-3 5 15 16,1 2-13-16,-2 0-43 0,3 5-10 0,2-2 14 15,-1 2-19-15,5-2-8 0,3-3 7 0,1 2-28 16,2 0 3-16,2-1 28 0,1-2-18 0,1 0-23 16,5-2-2-16,-2-1-39 15,3-2-13-15,2 0-50 0,0-4-70 0,1-1 0 16,2-2 0-16,1-3 0 0,1-2 0 0,-1-2 0 15,3-2-118-15,-1-3-84 0,-1-5-37 16,3-1-27-16,-4-4-79 0,3-3-170 0,1-2-529 16,-4 0 51-16,2-3 125 0,-4 0 41 15,3 1 77-15,-5-1 108 0,0 0 27 0,-2 1 83 16</inkml:trace>
  <inkml:trace contextRef="#ctx0" brushRef="#br0" timeOffset="-83290.11">24907 1078 1052 0,'-9'-10'460'0,"9"10"-30"0,-12-5 8 16,2 4-36-16,10 1-8 0,-24 1-13 15,9-1-48-15,-1 2-5 0,-2-1-47 0,-5 0-12 16,-1-1-23-16,-3 1-21 0,-2 1-64 0,3-2-38 16,-5 0-31-16,0-3-89 0,2 1-47 15,-5-4-168-15,5-1-318 0,4-1-396 0,3-1 76 16,6 1 84-16,6 2 98 0,3 0 85 16,1-2 40-16,6 8 103 0</inkml:trace>
  <inkml:trace contextRef="#ctx0" brushRef="#br0" timeOffset="-82446.37">25859 1756 1709 0,'0'0'482'0,"0"0"-50"15,0 0-20-15,0 0-43 0,0 0-29 16,0 0-22-16,0 0-24 0,-47 10-33 16,26-4-30-16,-3 3-9 0,-2-1-17 0,-2 4-16 0,-1-3-38 15,-1 4-17-15,0-1 1 16,2 1-7-16,3-4-10 0,3 0-18 0,2 1 28 15,2-3 0-15,4 1-3 0,0-1 49 0,6-2-2 16,-1 2 15-16,3 0-24 0,6-7-4 16,2 13-44-16,-2-13 18 0,17 11-30 0,-2-4-34 15,4-2-8-15,6 2 29 0,4-1-6 16,0 0-35-16,-1 2-28 0,0-2-21 0,-4 3 0 16,-1 1 0-16,-2-1 0 0,-7 5 0 0,-1 3 0 15,-9-2 0-15,-1 0 0 0,-3 1 0 16,-3 0 0-16,-5-1 0 0,-1 1 0 15,-5-1-18-15,0-1-121 0,-3-1-45 16,1-5-8-16,0 0-61 0,0-2-57 0,1-3-82 16,0-3-235-16,0-3-384 0,5-1 128 0,3-5 41 15,3 1 61-15,2-3 105 0,4-3 118 16,2-3 34-16,3-2 19 0</inkml:trace>
  <inkml:trace contextRef="#ctx0" brushRef="#br0" timeOffset="-82086.99">25889 1959 1433 0,'15'10'514'0,"-1"-1"-20"0,-3 1-15 16,2 0-28-16,-1 2-19 0,1-1-43 0,-4 1-23 15,4 3-15-15,-2-3-54 16,-1 1-28-16,1 0-29 0,-3-1-40 16,1-1-18-16,-1 0 2 0,-2-4-13 0,-1 1-27 0,-5-8-37 15,11 13-4-15,-4-9-37 0,-7-4-20 16,0 0-23-16,17-4 6 0,-17 4-1 0,19-12 15 15,-10 3-7-15,5-1-21 0,1-2 37 0,1-2-24 16,-1 0 18-16,4-1 31 0,0 1-24 16,2 1 19-16,-1 1 23 0,0 2 12 0,1 2-38 15,-3 1-48-15,-1 3 71 0,4 1 3 16,-6 4-8-16,1 2 0 0,-1 3-28 16,0 3-29-16,-3 1-27 0,0 1 10 0,-3 0-52 15,0 3-9-15,-3-1-44 0,-3-2-24 16,2-2-47-16,-3 0-37 0,-2-9-38 0,0 15-44 15,0-15-109-15,0 0-211 0,0 0-404 0,0 0 72 16,0 0 138-16,0 0 59 0,-18-22 97 16,13 8 23-16,1-3 79 0,-3-2 83 0</inkml:trace>
  <inkml:trace contextRef="#ctx0" brushRef="#br0" timeOffset="-81930.73">26187 1728 1318 0,'0'0'563'0,"0"0"-18"16,0 0-18-16,0 0-51 0,14-15-22 0,-14 15-47 15,17-8-39-15,-7 3-43 0,1-1-46 0,2-2-69 16,5-1-67-16,-2-2-79 0,2 0-79 16,2-2-54-16,-2 2-108 0,0 0-230 15,1 1-471-15,-2 3 39 0,4 0 81 0,-4 0 100 16,1 4 128-16,1 1-17 0,0-1 86 16</inkml:trace>
  <inkml:trace contextRef="#ctx0" brushRef="#br0" timeOffset="-81508.84">27223 1378 1223 0,'-19'18'515'0,"0"5"-50"16,-4-1-4-16,-4 10 0 0,0 5-41 16,0 4-26-16,-1 4-3 0,5 3-12 15,-2 0-23-15,0 4 23 0,2 0-21 0,6 2-27 16,-4-1-19-16,6 3-54 15,-1-5-32-15,5 2-29 0,-1-4 0 0,5-10-44 0,-1-5 14 16,3-2-16-16,1 1-51 0,-3-8-65 0,4-2-32 16,1-5-31-16,2-3-5 0,2-2-90 15,1-2-54-15,4-4 0 0,4-2-2 0,-2-1 5 16,9-3-18-16,2-1 18 0,7-1-31 16,4-3 16-16,8-1-1 0,1 0 11 0,-4 0-15 15,0 1-24-15,0-3-53 0,-5 7-203 0,0-5-391 16,-2 0 64-16,-1 0 69 15,1-1 84-15,3-4 52 0,-6 3 81 0,-1 0 27 16</inkml:trace>
  <inkml:trace contextRef="#ctx0" brushRef="#br0" timeOffset="-81008.86">27436 2092 1292 0,'0'0'430'0,"0"0"-10"16,0 0-18-16,0 0-26 0,-4 10-10 15,4-10-13-15,0 0-22 0,0 0-17 0,0 0-29 16,0 0-17-16,0 0 1 0,0 0-49 0,0 0 5 16,0 0-20-16,0 0-18 0,0 0-28 15,0 0-8-15,0 0-21 0,0 0-4 0,0 0-11 16,0 0-20-16,0 0-21 0,0 0 5 16,0 0-15-16,0 0-7 0,0 0-4 15,0 0 4-15,0 0-29 0,0 0 5 0,0 0-10 16,0 0 31-16,0 0-36 0,0 0 15 15,0 0-12-15,0 0 2 0,-3 17-18 0,-4-9 25 16,3 0 4-16,4-8-27 0,-7 16 19 0,5-8-26 16,2-8 31-16,-4 12-42 0,4-12 32 15,-3 10-42-15,3-10-4 0,-4 10-34 0,4-10-51 16,0 0-41-16,0 0-41 0,0 0-10 16,0 0-57-16,0 0-132 0,0 0-173 0,0 0-367 15,0 0 65-15,0 0 65 0,20-29 100 0,-11 20 66 16,0 1 164-16,0-4-48 15,5 0 45-15</inkml:trace>
  <inkml:trace contextRef="#ctx0" brushRef="#br0" timeOffset="-80461.96">27591 1563 1650 0,'0'0'507'0,"23"-3"-43"16,-10 0-39-16,3 1-42 0,-1-1-55 0,6 1-34 16,-4-2-7-16,4 3-31 0,-6 0-46 15,3-1 13-15,-7 2-36 0,-11 0-36 0,23 8 7 16,-16-1-37-16,-3 2-16 0,-4-9-24 0,0 20-17 16,-7-6-10-16,3-2 8 0,-5 3-16 15,0-1-8-15,-3 1 13 0,-1 1-20 16,1-3 2-16,0 2 8 0,3-2-18 0,-3-3-10 15,6 2 23-15,1-1 7 0,-1-1 6 16,4 0-21-16,1 1 8 0,1-11 18 0,3 21-6 16,3-10 14-16,1 0-1 0,1 0-27 15,2-1 7-15,1 0-3 0,0-1 16 0,3 2-13 16,-3-2 28-16,1 0-21 0,-6 0-17 16,5 0 5-16,-5 3-10 0,0-3-21 0,-2 4 20 15,-6-1 9-15,0 5-14 0,-4-2 0 16,0 0-25-16,-5-1 36 0,2 0-18 0,-4 2 12 15,0-1-42-15,-4-2-58 0,4 0-45 0,-3-3-44 16,3-2-48-16,-1-2-72 0,-1 1-259 16,4-7-455-16,11 0 86 0,-14-6 116 0,14 6 72 15,-5-12 84-15,5 1 51 0,5-4 49 16,-1 0 51-16</inkml:trace>
  <inkml:trace contextRef="#ctx0" brushRef="#br0" timeOffset="-80086.97">27980 1478 1315 0,'6'34'530'0,"-6"-34"-26"0,4 9-25 16,-4-9-36-16,7 9-41 0,-7-9-26 0,11 8-48 15,-11-8-21-15,16 7-39 0,-7-5-27 0,3-1-26 16,1 2-31-16,5-3 8 0,-1 1-28 15,4-1-13-15,2-1-41 0,3 0 31 0,2-2-33 16,0 1 9-16,-4 1-22 0,0-2-21 16,-2 0 18-16,-3 2-5 0,-2 0-15 0,-4 3-16 15,-3 2-9-15,-10-4-19 0,5 15 8 0,-5-15-16 16,-10 28 16-16,-1-7-11 0,-5 7-17 16,-5 9 33-16,-3 1 0 0,2 1-23 15,0-2 15-15,1-1 8 0,3-5 3 0,5-3-26 0,-1-2 5 16,3 0-39-16,1-3-50 0,-1-2-24 15,3-5-58-15,4-2-24 0,-1-3-135 16,3-3-333-16,2-8-435 0,0 0 187 0,0 0 71 16,21 2 80-16,-21-2 72 0,35-17 112 15,-9-1 13-15,11-12 71 0</inkml:trace>
  <inkml:trace contextRef="#ctx0" brushRef="#br0" timeOffset="-79852.61">28521 1564 1182 0,'0'0'492'0,"0"0"-16"16,-21 25-26-16,21-13-17 0,0-12-39 16,4 27-51-16,-1-10-8 0,0 0-46 0,3 1 8 15,-1 0-64-15,1-2 13 0,4 4-57 16,-2-6-12-16,2 4 0 0,3-2-11 0,-4 0-33 16,2-4-12-16,0 4 17 0,-1 0-23 15,-4 4-23-15,-2 3-20 0,-4-2-11 16,-4 3 21-16,-5 5-31 0,-5-2-66 0,-9 8-29 0,1-8-73 15,-2-9-37-15,5-4-79 0,-5-6-212 16,4-4-533-16,5-4 74 0,1-3 126 0,3-1 59 16,5-4 61-16,0-5 82 0,2-3 90 15,3-4-3-15</inkml:trace>
  <inkml:trace contextRef="#ctx0" brushRef="#br0" timeOffset="-79633.72">28390 1562 1684 0,'5'-6'640'15,"4"1"-18"-15,2 1-18 0,-1-1-18 16,2-2-56-16,2 0-59 0,1 1-28 0,2-2-52 16,0 1-17-16,6-3-31 0,2 0-61 0,4 0-21 15,3-1-92-15,-1-2-31 0,0 1-77 16,5-1-38-16,7-3-56 0,-5 0-41 0,-6 6-47 16,0-3-35-16,1 2-107 0,-8 2-96 15,-2 2-268-15,1-1-348 0,0 4 64 16,-1-2 89-16,0 4 82 0,-1 2 90 0,3 1 59 15,5 3 97-15,8 3-46 0</inkml:trace>
  <inkml:trace contextRef="#ctx0" brushRef="#br0" timeOffset="-78962">29651 1541 1492 0,'-7'6'461'15,"-5"4"-1"-15,1 2-55 0,-4 1-14 16,0 1-48-16,-1 0-25 0,0 4-1 0,-2 2-10 15,2 4-5-15,-4-1-12 0,2 2-17 0,2 1 42 16,-6 10-65-16,5-6-3 0,0-3-32 16,4 3 15-16,-1-5 13 0,3 2-10 0,0-4-25 15,3-1 20-15,3 1-6 0,-1 0-30 16,4-4 18-16,4-2-171 0,-1 1-39 0,5-1 0 16,1 2 0-16,7-2 0 0,0-4 0 15,5 0 0-15,-1-3 0 0,5-3 0 16,1-3 0-16,1-4 0 0,5-4 0 0,4-3-274 15,1-6-131-15,9-6-112 0,-8 3-84 0,4-10-434 16,-4 1 99-16,-2-1 42 0,-8 3 103 16,-3 3 67-16,-7 4 64 0,-1 0 89 0,-4 0 20 15,-2 4 380-15,1-1 330 0,-5 5 81 16,-2-2 78-16,0 2 40 0,-3 8 46 0,0 0-27 16,-7-17-14-16,0 13-22 0,-6 1-11 0,0 3 13 15,-3-1-28-15,-2 1-8 0,-4 0-46 16,-2 0-26-16,-3 0-22 0,3 0-24 0,-6-1-17 15,-1-1-31-15,0 2-49 0,0-3-82 0,-7-3-115 16,10 1-333-16,-6-3-486 16,6 1 80-16,5-1 96 0,2 1 93 0,4 0 43 15,5-2 80-15</inkml:trace>
  <inkml:trace contextRef="#ctx0" brushRef="#br0" timeOffset="-78446.36">29476 1062 1497 0,'0'0'496'0,"0"0"6"0,0 0-13 16,-12 8-8-16,12-8 8 15,0 0-10-15,3 17 17 0,-3-17-37 0,14 23 19 16,0-9-9-16,1 6-103 0,6 2-31 0,11 9-48 16,4 4 30-16,2 0-5 0,14 10-73 15,2-2-239-15,2 3 0 0,2 0 0 0,3 5 0 16,0 4 0-16,0 5 0 0,-5 5 0 16,-1 5 0-16,-7 1 0 0,-4 2 0 0,-10-1 0 15,-3 3 0-15,-7 0 0 0,-11-2 0 0,-6-12 0 16,-10 0 0-16,-3-3 0 0,-5-3 0 15,-7-1 0-15,-5-4 0 0,-7-6 0 16,-6-4 0-16,-4-4 0 0,-5-5 0 0,-3-5-36 16,-7-6-412-16,2-6-289 0,8-8-346 15,8-5 105-15,8-1 85 0,5-3 89 0,4-2 67 16,-1-4 38-16,2-2 100 0,4-2 38 0,2-1 34 16</inkml:trace>
  <inkml:trace contextRef="#ctx0" brushRef="#br0" timeOffset="-70899.23">31214 1280 1067 0,'0'0'453'0,"20"1"-46"16,-20-1 18-16,15-1-62 0,-15 1-53 15,13-4-31-15,-13 4-28 0,10-6-3 16,-10 6-20-16,13-8-5 0,-9 3-47 0,-4 5-9 15,9-7 14-15,-9 7-17 0,0 0-2 0,9-8-19 16,-9 8 18-16,0 0 11 0,0 0-11 16,0 0 41-16,0 0-5 0,16 30-23 0,-10-8 18 15,-1 4 0-15,6 6 21 0,1 16-37 16,3-1 24-16,2 4-8 0,3 1-33 16,0 0-19-16,0 1 17 0,5-6 22 0,-4-3-102 0,1-4-77 0,-1-3 0 0,-3-8 0 15,-4-8 0-15,0-5 0 0,-1-3 0 16,0-5 0-16,2-8 0 0,3-5 0 0,1-9 0 15,5-7 0-15,9-17 0 0,1-3 0 16,1-20 0-16,3-6 0 0,2-4 0 0,1-2 0 16,0-2 0-16,5-3 0 0,5 0 0 0,2 2 0 15,2 1 0-15,1 6 0 0,-2 7 0 16,-6 6-80-16,-4 4-491 0,-12 19-627 0,1 3 111 16,1 7 127-16,0 7 92 0,-2 4 120 0,5 4 16 15,14-5 98 1,-2 0 32-1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3408 0 0,'0'0'7540'0'0,"-6"8"-6884"0"0,-16 20 118 0 0,1 0-1 0 0,2 2 0 0 0,1 1 1 0 0,1 0-1 0 0,2 1 0 0 0,-17 48 0 0 0,27-65-529 0 0,0 1-1 0 0,1 0 0 0 0,1 1 0 0 0,0-1 0 0 0,1 0 1 0 0,1 1-1 0 0,1-1 0 0 0,0 1 0 0 0,1 0 0 0 0,1-1 1 0 0,0 0-1 0 0,1 1 0 0 0,1-1 0 0 0,0 0 1 0 0,2 0-1 0 0,10 23 0 0 0,-14-35-188 0 0,1 0 1 0 0,0 1-1 0 0,-1-1 1 0 0,1 0-1 0 0,1 0 1 0 0,-1 0-1 0 0,1-1 1 0 0,-1 1-1 0 0,1-1 0 0 0,0 0 1 0 0,0 0-1 0 0,1 0 1 0 0,-1 0-1 0 0,0-1 1 0 0,1 0-1 0 0,0 0 1 0 0,-1 0-1 0 0,1 0 0 0 0,0-1 1 0 0,0 0-1 0 0,0 0 1 0 0,0 0-1 0 0,0 0 1 0 0,0-1-1 0 0,0 0 1 0 0,0 0-1 0 0,1-1 1 0 0,-1 1-1 0 0,0-1 0 0 0,0 0 1 0 0,0 0-1 0 0,-1-1 1 0 0,6-2-1 0 0,5-1 14 0 0,-1-1 0 0 0,-1-1-1 0 0,1 0 1 0 0,-1-1 0 0 0,-1 0-1 0 0,1-1 1 0 0,-1-1 0 0 0,-1 0-1 0 0,19-20 1 0 0,-6 2 25 0 0,-2-2-1 0 0,-1 0 0 0 0,-1-1 1 0 0,16-35-1 0 0,-29 53-73 0 0,-1-2 0 0 0,0 1 0 0 0,-1-1 0 0 0,-1 0 0 0 0,0 0-1 0 0,-1 0 1 0 0,0 0 0 0 0,-2 0 0 0 0,1-1 0 0 0,-2 1 0 0 0,0-1 0 0 0,-3-19 0 0 0,2 32-29 0 0,1-1 7 0 0,-1-1-1 0 0,1 1 1 0 0,-1 0 0 0 0,0 0-1 0 0,0 0 1 0 0,-1 1 0 0 0,1-1 0 0 0,-1 0-1 0 0,0 0 1 0 0,0 1 0 0 0,0-1-1 0 0,0 1 1 0 0,0-1 0 0 0,-1 1 0 0 0,0 0-1 0 0,0 0 1 0 0,0 0 0 0 0,0 0-1 0 0,0 1 1 0 0,0-1 0 0 0,-1 1-1 0 0,1 0 1 0 0,-1 0 0 0 0,1 0 0 0 0,-1 1-1 0 0,0-1 1 0 0,0 1 0 0 0,0 0-1 0 0,0 0 1 0 0,0 0 0 0 0,-5 0 0 0 0,-7-1-159 0 0,0 0 1 0 0,1 2 0 0 0,-1 0 0 0 0,0 1 0 0 0,0 0 0 0 0,0 1 0 0 0,-24 7 0 0 0,-113 40-3724 0 0,104-32 1223 0 0,47-17 2368 0 0,0 1 0 0 0,0 0 0 0 0,0-1 0 0 0,0 1 0 0 0,1 0 0 0 0,-1 0 0 0 0,0 0 0 0 0,0 0 0 0 0,0 1 0 0 0,1-1 0 0 0,-1 0 0 0 0,1 1 0 0 0,-1-1 0 0 0,1 1 0 0 0,0-1 0 0 0,-1 1 0 0 0,-1 3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3560 0 0,'0'0'15781'0'0,"2"6"-15176"0"0,4 21-13 0 0,-6-26-559 0 0,1-1 1 0 0,-1 1-1 0 0,0-1 1 0 0,0 1 0 0 0,1-1-1 0 0,-1 1 1 0 0,1-1-1 0 0,-1 1 1 0 0,0-1-1 0 0,1 1 1 0 0,-1-1-1 0 0,1 0 1 0 0,-1 1-1 0 0,1-1 1 0 0,-1 0-1 0 0,1 1 1 0 0,-1-1-1 0 0,1 0 1 0 0,-1 0 0 0 0,1 1-1 0 0,-1-1 1 0 0,1 0-1 0 0,0 0 1 0 0,-1 0-1 0 0,1 0 1 0 0,-1 0-1 0 0,2 0 1 0 0,7 0 164 0 0,84 7 1192 0 0,-7-4-3822 0 0,-67-5 1202 0 0,-1 0 1 0 0,1-1 0 0 0,-1-1 0 0 0,0-1 0 0 0,-1-1 0 0 0,1 0-1 0 0,-1-1 1 0 0,21-12 0 0 0,-18 9 1017 0 0,0 1 0 0 0,1 1 0 0 0,38-10-1 0 0,-56 18 330 0 0,1-1 0 0 0,0 1 0 0 0,-1-1 0 0 0,1 1 0 0 0,0 0 0 0 0,-1 0 0 0 0,1 1 0 0 0,0-1 0 0 0,-1 1 0 0 0,1 0 0 0 0,-1 0 0 0 0,1 0 0 0 0,-1 0 0 0 0,1 0 0 0 0,-1 1 0 0 0,0 0 0 0 0,0 0 0 0 0,0 0 0 0 0,0 0 0 0 0,0 0 0 0 0,0 0 0 0 0,0 1 0 0 0,-1-1 0 0 0,1 1 0 0 0,-1 0 0 0 0,0 0 0 0 0,1 0 0 0 0,-2 0 0 0 0,1 0 0 0 0,0 0 0 0 0,0 1 0 0 0,-1-1 0 0 0,0 1 0 0 0,1 3 0 0 0,4 14 522 0 0,-1 0 0 0 0,-1-1 0 0 0,-1 1-1 0 0,0 36 1 0 0,-2-39-185 0 0,2 33 692 0 0,-2 1 1 0 0,-10 90 0 0 0,7-127-1200 0 0,0 0 0 0 0,-1-1 0 0 0,-1 1 0 0 0,0-1 0 0 0,-1 1 1 0 0,0-1-1 0 0,-1-1 0 0 0,-1 1 0 0 0,0-1 0 0 0,-1 0 0 0 0,0-1 1 0 0,-1 0-1 0 0,-1 0 0 0 0,-11 12 0 0 0,17-21-323 0 0,1-1 0 0 0,-1 1 0 0 0,1-1 0 0 0,-1 1 0 0 0,0-1 0 0 0,0 0 0 0 0,0 0 0 0 0,0-1 0 0 0,-1 0 0 0 0,1 1 0 0 0,0-1 0 0 0,0 0 0 0 0,-1-1 0 0 0,1 1 0 0 0,-1-1 0 0 0,1 0 0 0 0,0 0 0 0 0,-1 0 0 0 0,1-1 0 0 0,-1 0 0 0 0,1 1 0 0 0,0-1 0 0 0,0-1 0 0 0,-1 1 0 0 0,1-1 0 0 0,0 0 0 0 0,0 0 0 0 0,0 0 0 0 0,1 0 0 0 0,-1 0 0 0 0,0-1 0 0 0,1 0 0 0 0,0 0 0 0 0,-1 0 0 0 0,1 0 0 0 0,0 0 0 0 0,1-1 0 0 0,-1 1 0 0 0,1-1 0 0 0,-1 0 0 0 0,-1-6 0 0 0,-10-23-1471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5485 0 0,'21'7'1640'0'0,"-3"-2"1248"0"0,10-3-1384 0 0,-5-12-1432 0 0,-7-10-3336 0 0,-7 5 876 0 0,3-1 175 0 0,4-2 513 0 0,-3-4-92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4880 0 0,'27'149'8359'0'0,"0"-6"-2451"0"0,-24-134-5657 0 0,0 0 0 0 0,1 0 0 0 0,0 0 0 0 0,1 0 0 0 0,0-1 0 0 0,0 0 0 0 0,1 0 0 0 0,0 0 0 0 0,0-1 0 0 0,13 12 0 0 0,7 4 445 0 0,50 32-1 0 0,9 9 148 0 0,-73-53-734 0 0,0 1-1 0 0,-1 1 1 0 0,-1 0-1 0 0,0 0 1 0 0,-1 1-1 0 0,0 0 1 0 0,-1 1-1 0 0,0 0 1 0 0,-2 0-1 0 0,10 32 1 0 0,-12-35-152 0 0,-2 1 1 0 0,0 0-1 0 0,0-1 0 0 0,-1 1 0 0 0,-1 0 1 0 0,0 0-1 0 0,0 0 0 0 0,-2-1 1 0 0,1 1-1 0 0,-2 0 0 0 0,0-1 1 0 0,0 1-1 0 0,-1-1 0 0 0,-11 23 1 0 0,13-31-97 0 0,0 0 0 0 0,-1 1 0 0 0,0-1 1 0 0,0 0-1 0 0,0-1 0 0 0,0 1 1 0 0,-1 0-1 0 0,0-1 0 0 0,1 0 0 0 0,-1 0 1 0 0,0 0-1 0 0,-6 3 0 0 0,5-3-368 0 0,-1-1 0 0 0,0 0 0 0 0,0 0-1 0 0,0-1 1 0 0,-1 1 0 0 0,1-1 0 0 0,0-1 0 0 0,0 1-1 0 0,-1-1 1 0 0,1 0 0 0 0,0 0 0 0 0,-1-1-1 0 0,-10-2 1 0 0,4-1-584 0 0,0 1 0 0 0,1-2 1 0 0,-1 0-1 0 0,1 0 0 0 0,1-1 0 0 0,-1 0 0 0 0,1-1 0 0 0,0 0 0 0 0,0-1 1 0 0,1-1-1 0 0,-10-9 0 0 0,0-6-926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4112 0 0,'0'0'1685'0'0,"15"-5"1029"0"0,-8 2 1749 0 0,-6 3-4212 0 0,0-1 1 0 0,1 1-1 0 0,-1 0 1 0 0,0 0-1 0 0,0 0 1 0 0,0-1-1 0 0,0 1 1 0 0,0 0-1 0 0,0 1 1 0 0,0-1-1 0 0,1 0 1 0 0,-1 0-1 0 0,0 0 1 0 0,0 1-1 0 0,0-1 1 0 0,0 0-1 0 0,0 1 1 0 0,0-1-1 0 0,0 1 0 0 0,0-1 1 0 0,0 1-1 0 0,0 0 1 0 0,0-1-1 0 0,1 2 1 0 0,6 6 95 0 0,-7-7-765 0 0,3 10 879 0 0,-9 30 39 0 0,-2 1 0 0 0,-1-1 0 0 0,-15 40 0 0 0,-4 21 42 0 0,-4 40 230 0 0,-24 99-2404 0 0,54-208-7527 0 0,3-24 8389 0 0,-1-4-2021 0 0,5-5 285 0 0,18 0 244 0 0,-18 0 113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4892 0 0,'22'-6'1739'0'0,"-12"3"-766"0"0,0 1 1 0 0,0-2-1 0 0,0 1 1 0 0,0-1-1 0 0,-1-1 0 0 0,0 0 1 0 0,1 0-1 0 0,-2-1 0 0 0,1 0 1 0 0,13-13-1 0 0,-3 4-299 0 0,0 0-1 0 0,1 2 0 0 0,0 0 1 0 0,1 1-1 0 0,1 1 0 0 0,0 1 1 0 0,30-9-1 0 0,175-41 343 0 0,-116 35-1097 0 0,-34 4-1145 0 0,60-14-3353 0 0,-49 17-9028 0 0,-84 17 11479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4368 0 0,'0'0'1578'0'0,"-1"5"-25"0"0,-19 141 5779 0 0,9 86-2835 0 0,4-65-2481 0 0,-3 116 223 0 0,9-168-4279 0 0,1-114 1942 0 0,0 0 0 0 0,0-1 1 0 0,0 1-1 0 0,0 0 0 0 0,0 0 0 0 0,0-1 0 0 0,0 1 0 0 0,0 0 0 0 0,0-1 0 0 0,0 1 0 0 0,0 0 0 0 0,0-1 1 0 0,1 1-1 0 0,-1 0 0 0 0,0-1 0 0 0,1 1 0 0 0,-1-1 0 0 0,0 1 0 0 0,1 0 0 0 0,-1-1 0 0 0,1 1 0 0 0,-1-1 1 0 0,1 1-1 0 0,-1-1 0 0 0,2 1 0 0 0,2-1-3165 0 0,20-13-5179 0 0,-6 2 6727 0 0,-1-2-1 0 0,29-27 1 0 0,-15 10-96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4720 0 0,'0'0'3984'0'0,"1"10"-2794"0"0,5 32-40 0 0,-5-38-1013 0 0,-1-1-1 0 0,1 0 0 0 0,-1 1 0 0 0,0-1 1 0 0,0 1-1 0 0,0-1 0 0 0,0 0 1 0 0,-1 1-1 0 0,1-1 0 0 0,-1 0 0 0 0,0 1 1 0 0,0-1-1 0 0,-2 4 0 0 0,-2 7 230 0 0,-75 448 6881 0 0,66-361-6239 0 0,5 2 1 0 0,3 116 0 0 0,6-213-1299 0 0,0 1 0 0 0,0-1 1 0 0,1 0-1 0 0,0 1 0 0 0,0-1 0 0 0,3 10 1 0 0,-3-14-293 0 0,0 1 1 0 0,0-1-1 0 0,1 0 1 0 0,-1 1-1 0 0,1-1 1 0 0,-1 0-1 0 0,1 0 1 0 0,0 0-1 0 0,0 0 1 0 0,2 1-1 0 0,10-2-3826 0 0,-3-3 3177 0 0,-1 0 1 0 0,1-1-1 0 0,-1-1 0 0 0,0 0 1 0 0,1 0-1 0 0,9-6 1 0 0,8-4-690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2812 0 0,'2'8'538'0'0,"1"-1"-1"0"0,0 0 0 0 0,0 0 0 0 0,0-1 1 0 0,1 1-1 0 0,0-1 0 0 0,0 0 1 0 0,1 0-1 0 0,0 0 0 0 0,0 0 1 0 0,0-1-1 0 0,0 0 0 0 0,1 0 1 0 0,0 0-1 0 0,8 4 0 0 0,14 8 867 0 0,0-1 0 0 0,41 15 0 0 0,10 6 306 0 0,-40-12-1301 0 0,-1 1 1 0 0,-1 2-1 0 0,-1 1 1 0 0,-2 2-1 0 0,-1 1 0 0 0,-1 2 1 0 0,-2 1-1 0 0,-1 2 1 0 0,-2 1-1 0 0,34 64 0 0 0,-22-26-64 0 0,-3 2-1 0 0,-3 1 0 0 0,-5 2 0 0 0,35 154 0 0 0,-52-175-158 0 0,-2 1 0 0 0,2 121 0 0 0,-11-146-283 0 0,-2 1 0 0 0,-2 0-1 0 0,-1-1 1 0 0,-2 1 0 0 0,-2-2 0 0 0,-15 42 0 0 0,16-57-339 0 0,-1-1 0 0 0,-1 1-1 0 0,-1-2 1 0 0,-1 0 0 0 0,0 0 0 0 0,-2-1 0 0 0,0 0 0 0 0,0-1 0 0 0,-2-1 0 0 0,0-1-1 0 0,-29 22 1 0 0,24-23-951 0 0,1-1-1 0 0,-1-1 0 0 0,-1 0 0 0 0,0-2 1 0 0,-1 0-1 0 0,0-2 0 0 0,0 0 0 0 0,0-2 1 0 0,-1 0-1 0 0,-33 1 0 0 0,19-5-658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980 21 4728 0 0,'0'0'1504'0'0,"16"-10"1607"0"0,-9 3-532 0 0,-13 3 2147 0 0,-9 5-4474 0 0,1 1-1 0 0,-1 0 0 0 0,1 1 1 0 0,-1 1-1 0 0,1 0 1 0 0,0 1-1 0 0,1 0 1 0 0,-21 12-1 0 0,-43 26 205 0 0,3 3 0 0 0,2 3-1 0 0,3 4 1 0 0,1 2 0 0 0,3 4 0 0 0,3 2-1 0 0,2 3 1 0 0,-98 137 0 0 0,138-171-326 0 0,2 0-1 0 0,0 1 1 0 0,2 1 0 0 0,2 0 0 0 0,1 1 0 0 0,1 1-1 0 0,-9 45 1 0 0,16-54-59 0 0,2 0 1 0 0,1 0-1 0 0,1 0 0 0 0,1 0 0 0 0,1 0 0 0 0,1 0 1 0 0,1 0-1 0 0,1 0 0 0 0,2 0 0 0 0,0-1 0 0 0,12 29 1 0 0,-12-36-148 0 0,1-1 0 0 0,1 1 0 0 0,1-1 1 0 0,0 0-1 0 0,1-1 0 0 0,0 0 0 0 0,1-1 1 0 0,1 0-1 0 0,0-1 0 0 0,1 0 0 0 0,1-1 1 0 0,0 0-1 0 0,0-1 0 0 0,1-1 0 0 0,0 0 0 0 0,1-1 1 0 0,0-1-1 0 0,1 0 0 0 0,0-1 0 0 0,0-1 1 0 0,0-1-1 0 0,1 0 0 0 0,18 2 0 0 0,57 1-2489 0 0,128-20-12448 0 0,-151 5 12144 0 0,-25 4 1109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4300 0 0,'28'0'6722'0'0,"-23"1"-5671"0"0,20 0 6185 0 0,2 6-5415 0 0,-26-3-1270 0 0,3 43 558 0 0,-2-1 1 0 0,-3 1 0 0 0,-8 70-1 0 0,-1 27-290 0 0,-1-13-2019 0 0,8-113-750 0 0,0 0 0 0 0,-10 27 0 0 0,10-34-2535 0 0,4 0 3187 0 0,0-7 258 0 0,-1 1-1997 0 0,17 11-4329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3232 0 0,'0'0'7952'0'0,"-11"3"-6844"0"0,-209 59 4614 0 0,192-57-6352 0 0,1-2-1 0 0,-1 0 0 0 0,-33-2 1 0 0,45-2-1156 0 0,1 0 0 0 0,-1-1 0 0 0,0-1 0 0 0,1-1 0 0 0,-1 0 0 0 0,-29-12 0 0 0,30 8-68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4760 0 0,'1'3'1637'0'0,"8"36"2423"0"0,-6-27-3244 0 0,0 1 1 0 0,-1-1 0 0 0,0 1-1 0 0,0 13 1 0 0,-3 2 160 0 0,-1 0 0 0 0,-1 0 0 0 0,-1 0 0 0 0,-1-1 0 0 0,-12 34 0 0 0,11-44-869 0 0,0 0 0 0 0,-1-1 0 0 0,-1 1 0 0 0,-1-1 0 0 0,0-1 0 0 0,-1 0 0 0 0,-1 0 0 0 0,0-1 0 0 0,-15 15 0 0 0,22-26-377 0 0,0 1 1 0 0,0-1 0 0 0,0 0-1 0 0,0 0 1 0 0,-1-1-1 0 0,1 1 1 0 0,-1-1-1 0 0,1 0 1 0 0,-1 0-1 0 0,-7 1 1 0 0,9-2-286 0 0,0 0 0 0 0,1-1 0 0 0,-1 0 0 0 0,0 0 0 0 0,0 0 0 0 0,1 0 0 0 0,-1 0 0 0 0,0 0 0 0 0,0-1 0 0 0,1 1 0 0 0,-1-1 0 0 0,0 0 0 0 0,1 0 0 0 0,-1 0 0 0 0,1 0 0 0 0,-1 0 0 0 0,1-1 0 0 0,0 1 0 0 0,-4-3 0 0 0,-1-8-2677 0 0,6-5 2490 0 0,1 14 196 0 0,3-17-1323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5148 0 0,'0'0'3331'0'0,"4"-1"-1846"0"0,38-7 4074 0 0,-38 7-4781 0 0,14-12-18 0 0,15-5-5615 0 0,-7 6-140 0 0,12 2 2119 0 0,-20 6 1207 0 0,5-2-233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4484 0 0,'-6'11'15123'0'0,"87"1"-12966"0"0,-18-10-813 0 0,101 7 758 0 0,-163-9-2108 0 0,0 1 1 0 0,0-1 0 0 0,0 0 0 0 0,0 0 0 0 0,-1 1 0 0 0,1-1-1 0 0,0 0 1 0 0,0 1 0 0 0,0-1 0 0 0,0 1 0 0 0,0-1 0 0 0,0 1-1 0 0,0 0 1 0 0,-1-1 0 0 0,1 1 0 0 0,0 0 0 0 0,-1 0-1 0 0,1-1 1 0 0,0 1 0 0 0,-1 0 0 0 0,1 0 0 0 0,-1 0 0 0 0,1 0-1 0 0,-1 0 1 0 0,0 0 0 0 0,1-1 0 0 0,-1 1 0 0 0,0 0 0 0 0,1 0-1 0 0,-1 0 1 0 0,0 0 0 0 0,0 0 0 0 0,0 1 0 0 0,0-1-1 0 0,0 0 1 0 0,0 0 0 0 0,0 0 0 0 0,-1 0 0 0 0,1 0 0 0 0,0 0-1 0 0,0-1 1 0 0,-1 1 0 0 0,0 2 0 0 0,1-2 30 0 0,-1 3-13 0 0,-3 2-58 0 0,-93 118 27 0 0,95-121 34 0 0,-1 0 1 0 0,1 0 0 0 0,0 1 0 0 0,0-1 0 0 0,1 1-1 0 0,-1-1 1 0 0,1 1 0 0 0,0 0 0 0 0,0 0 0 0 0,0-1-1 0 0,0 1 1 0 0,0 0 0 0 0,1 0 0 0 0,0 0 0 0 0,0 0-1 0 0,0 0 1 0 0,0 0 0 0 0,1 0 0 0 0,0 0 0 0 0,-1 0-1 0 0,1-1 1 0 0,1 1 0 0 0,-1 0 0 0 0,0-1 0 0 0,1 1-1 0 0,0 0 1 0 0,0-1 0 0 0,0 0 0 0 0,0 1 0 0 0,1-1-1 0 0,4 5 1 0 0,5 5 37 0 0,0 0-1 0 0,1-1 0 0 0,0-1 1 0 0,1 0-1 0 0,21 13 1 0 0,-26-18-39 0 0,7 3 15 0 0,0 1-1 0 0,0 0 1 0 0,-1 2-1 0 0,-1 0 1 0 0,0 0-1 0 0,0 1 1 0 0,20 26-1 0 0,-33-35-34 0 0,1-1 0 0 0,0 1 0 0 0,-1 0-1 0 0,0-1 1 0 0,0 1 0 0 0,0 0 0 0 0,0 0 0 0 0,-1-1-1 0 0,0 1 1 0 0,1 0 0 0 0,-1 0 0 0 0,-1 0-1 0 0,1 0 1 0 0,-1 0 0 0 0,1 0 0 0 0,-1-1 0 0 0,0 1-1 0 0,0 0 1 0 0,-1-1 0 0 0,1 1 0 0 0,-1-1-1 0 0,1 1 1 0 0,-1-1 0 0 0,-4 5 0 0 0,-2 3-57 0 0,0 0-1 0 0,-1 0 1 0 0,0-1 0 0 0,-1-1 0 0 0,-14 13 0 0 0,8-10-342 0 0,0-2 1 0 0,0 1-1 0 0,-1-2 1 0 0,0 0 0 0 0,-1-1-1 0 0,1-1 1 0 0,-2-1-1 0 0,-22 5 1 0 0,17-2-1276 0 0,-5 1-1335 0 0,3-13-2604 0 0,25 3 5598 0 0,-2-1-362 0 0,0 1 1 0 0,0-1 0 0 0,0 0 0 0 0,1 0 0 0 0,-1 0 0 0 0,0 0 0 0 0,0 0 0 0 0,1-1 0 0 0,-1 1 0 0 0,0-1 0 0 0,1 0 0 0 0,0 0 0 0 0,-1 0 0 0 0,1 0 0 0 0,0 0 0 0 0,0 0 0 0 0,0-1 0 0 0,0 1 0 0 0,0-1 0 0 0,1 1 0 0 0,-1-1 0 0 0,1 0 0 0 0,0 1 0 0 0,-2-6 0 0 0,-1-12-1342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2792 0 0,'0'0'4061'0'0,"-6"11"-3295"0"0,-53 83 789 0 0,31-51-434 0 0,1 1 0 0 0,-31 71 0 0 0,47-86-519 0 0,1 1 0 0 0,2-1 0 0 0,1 2-1 0 0,1-1 1 0 0,-1 31 0 0 0,5-50-406 0 0,2-1-1 0 0,0 1 0 0 0,0-1 1 0 0,0 0-1 0 0,1 1 1 0 0,1-1-1 0 0,0 0 1 0 0,1 0-1 0 0,-1 0 1 0 0,2 0-1 0 0,-1 0 1 0 0,2 0-1 0 0,-1-1 1 0 0,1 0-1 0 0,1 0 0 0 0,-1 0 1 0 0,2-1-1 0 0,9 12 1 0 0,-2-10 127 0 0,-10-8-236 0 0,1 0-1 0 0,-1 0 0 0 0,0-1 0 0 0,1 1 0 0 0,-1-1 0 0 0,1 0 0 0 0,5 0 1 0 0,18 0 353 0 0,-15-3-339 0 0,-1-1 1 0 0,0 0 0 0 0,0 0 0 0 0,0-1 0 0 0,-1-1 0 0 0,0 0-1 0 0,0-1 1 0 0,0 0 0 0 0,0-1 0 0 0,-1 0 0 0 0,0 0 0 0 0,0-1-1 0 0,11-12 1 0 0,9-11 123 0 0,0-2-1 0 0,35-51 0 0 0,20-46 188 0 0,-77 116-353 0 0,-1-1-1 0 0,0 0 1 0 0,-1-1-1 0 0,0 0 1 0 0,-2 1-1 0 0,1-2 0 0 0,1-21 1 0 0,-5 34-78 0 0,-1 1 0 0 0,0-1 0 0 0,1 0 0 0 0,-2 0 0 0 0,1 0 0 0 0,0 1 0 0 0,-1-1 0 0 0,0 0 0 0 0,0 1 0 0 0,0-1 0 0 0,0 0 0 0 0,0 1 0 0 0,-1-1 0 0 0,0 1 0 0 0,0 0 0 0 0,0-1 0 0 0,0 1 0 0 0,0 0 0 0 0,0 0 0 0 0,-1 0 0 0 0,0 1 0 0 0,1-1 0 0 0,-1 1 0 0 0,0-1 0 0 0,0 1 0 0 0,-1 0 0 0 0,1 0 0 0 0,0 0 0 0 0,-1 0 0 0 0,1 1 0 0 0,-1 0 0 0 0,1-1 0 0 0,-1 1 0 0 0,0 1 0 0 0,-5-2 0 0 0,-4 0-242 0 0,-1 1 1 0 0,1 0 0 0 0,-1 1-1 0 0,1 0 1 0 0,-1 1-1 0 0,1 1 1 0 0,-1 0 0 0 0,-22 7-1 0 0,-13 5-1775 0 0,-7 2-2983 0 0,6 3-4497 0 0,43-15 7360 0 0,-6 8 14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2764 0 0,'0'0'5422'0'0,"-1"9"-4519"0"0,-1 16 90 0 0,-1 25 4684 0 0,-1 12 59 0 0,1-24-5946 0 0,-10 212 4578 0 0,-2 27-3630 0 0,12-254-1763 0 0,-1-1-1 0 0,-9 28 0 0 0,-8 10-6089 0 0,21-59 6517 0 0,0 0-1 0 0,-1 1 0 0 0,1-1 1 0 0,0 0-1 0 0,0 0 0 0 0,0 1 1 0 0,0-1-1 0 0,0 0 0 0 0,0 1 1 0 0,0-1-1 0 0,0 0 0 0 0,1 0 0 0 0,-1 1 1 0 0,0-1-1 0 0,1 0 0 0 0,-1 0 1 0 0,1 0-1 0 0,-1 1 0 0 0,2 0 1 0 0,3 5-1507 0 0,-4-5 3134 0 0,2 1-3075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1 5036 0 0,'2'3'1552'0'0,"-2"-2"-1447"0"0,1-1 0 0 0,-1 1 0 0 0,0-1 0 0 0,1 1 1 0 0,-1-1-1 0 0,0 1 0 0 0,1-1 0 0 0,-1 1 0 0 0,0-1 0 0 0,0 1 0 0 0,0-1 1 0 0,1 1-1 0 0,-1 0 0 0 0,0-1 0 0 0,0 1 0 0 0,0-1 0 0 0,0 1 0 0 0,0 0 1 0 0,0-1-1 0 0,0 1 0 0 0,0-1 0 0 0,0 1 0 0 0,-1-1 0 0 0,1 1 0 0 0,0 0 1 0 0,0-1-1 0 0,0 1 0 0 0,-1-1 0 0 0,1 1 0 0 0,0-1 0 0 0,-1 1 0 0 0,1-1 0 0 0,0 1 1 0 0,-1-1-1 0 0,1 1 0 0 0,0-1 0 0 0,-2 1 0 0 0,-22 10 2465 0 0,19-10-3005 0 0,-16 4 1042 0 0,0-2 1 0 0,-1-1-1 0 0,1 0 1 0 0,-1-2-1 0 0,1 0 1 0 0,0-1 0 0 0,-31-6-1 0 0,-17 0 307 0 0,25 4-506 0 0,17 0-668 0 0,0 1 0 0 0,0 1-1 0 0,0 2 1 0 0,0 0-1 0 0,0 2 1 0 0,0 1-1 0 0,-29 8 1 0 0,41-7-1824 0 0,-1 0 0 0 0,0-2 0 0 0,-1 1 0 0 0,1-2 0 0 0,-1 0 0 0 0,-18-1 1 0 0,29-1 169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4112 0 0,'-110'151'11593'0'0,"108"-149"-11439"0"0,1 0 1 0 0,-1 0-1 0 0,1 0 1 0 0,0 0-1 0 0,0 0 1 0 0,0 0-1 0 0,0 1 1 0 0,0-1-1 0 0,1 0 1 0 0,-1 1 0 0 0,0-1-1 0 0,1 0 1 0 0,0 1-1 0 0,0-1 1 0 0,0 0-1 0 0,0 1 1 0 0,0-1-1 0 0,0 1 1 0 0,0-1-1 0 0,1 0 1 0 0,-1 1-1 0 0,1-1 1 0 0,0 0-1 0 0,0 1 1 0 0,0-1-1 0 0,0 0 1 0 0,0 0-1 0 0,0 0 1 0 0,1 0 0 0 0,-1 0-1 0 0,0 0 1 0 0,1 0-1 0 0,0 0 1 0 0,-1-1-1 0 0,1 1 1 0 0,0-1-1 0 0,0 1 1 0 0,0-1-1 0 0,3 2 1 0 0,8 5 46 0 0,1-1 0 0 0,0 0 0 0 0,1-1 0 0 0,27 7 0 0 0,-24-7 279 0 0,46 14 114 0 0,-37-13-371 0 0,0 2 0 0 0,0 0 0 0 0,-2 2-1 0 0,34 18 1 0 0,-54-26-199 0 0,-1 1-1 0 0,1-1 1 0 0,-1 1 0 0 0,1 0-1 0 0,-1 0 1 0 0,0 1-1 0 0,-1-1 1 0 0,1 1 0 0 0,-1 0-1 0 0,0 0 1 0 0,0 0 0 0 0,-1 0-1 0 0,1 0 1 0 0,-1 1 0 0 0,0-1-1 0 0,0 1 1 0 0,-1 0-1 0 0,0-1 1 0 0,0 1 0 0 0,0 0-1 0 0,-1 0 1 0 0,0 0 0 0 0,0 0-1 0 0,0-1 1 0 0,-1 1 0 0 0,0 0-1 0 0,0 0 1 0 0,0-1-1 0 0,-1 1 1 0 0,0 0 0 0 0,0-1-1 0 0,0 0 1 0 0,-3 6 0 0 0,0-1-166 0 0,0-1 1 0 0,-1 1 0 0 0,0-1 0 0 0,0-1-1 0 0,-1 1 1 0 0,0-1 0 0 0,-15 13 0 0 0,16-16-272 0 0,0 0 0 0 0,0 0 0 0 0,-1-1 0 0 0,0 0 1 0 0,0 0-1 0 0,0-1 0 0 0,0 1 0 0 0,0-2 0 0 0,-1 1 1 0 0,-11 2-1 0 0,15-4-408 0 0,-1 0 0 0 0,1 0 0 0 0,-1-1 0 0 0,0 0 0 0 0,1 1 0 0 0,-1-1 0 0 0,1-1 0 0 0,-1 1 0 0 0,0-1 0 0 0,1 0 0 0 0,-1 0 0 0 0,1 0 0 0 0,-1 0 0 0 0,1-1 1 0 0,0 0-1 0 0,-1 0 0 0 0,1 0 0 0 0,0 0 0 0 0,0-1 0 0 0,1 0 0 0 0,-7-4 0 0 0,-7-12-1106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19 284 3092 0 0,'-19'-16'19576'0'0,"29"11"-14204"0"0,31-7-2402 0 0,21-3-4439 0 0,-29 8 3265 0 0,521-110-1673 0 0,-369 75-5575 0 0,-1 0-7032 0 0,-80 19 2349 0 0,-84 19 8022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3460 0 0,'0'0'9753'0'0,"5"4"-8827"0"0,-4-2-769 0 0,1-1-1 0 0,-1 1 1 0 0,1 0 0 0 0,-1-1-1 0 0,1 1 1 0 0,0-1 0 0 0,-1 1-1 0 0,1-1 1 0 0,0 0-1 0 0,0 0 1 0 0,3 2 0 0 0,179-22 4939 0 0,-142 13-4562 0 0,66-5-1747 0 0,122 6 1 0 0,-195 11-267 0 0,-8 1-845 0 0,0-7-2865 0 0,-17-2 4060 0 0,16 0-459 0 0,2 4-3016 0 0,-1 3 2553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0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4452 0 0,'0'0'4649'0'0,"9"2"-3208"0"0,23 3 933 0 0,1-3 0 0 0,47-1 0 0 0,-59-1-1873 0 0,344 19 4842 0 0,54-2-7355 0 0,-356-19-765 0 0,-16 0-2750 0 0,1 1 1 0 0,49 7 0 0 0,-72-2 3618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2372 0 0,'0'0'4147'0'0,"1"-19"8397"0"0,15 12-12180 0 0,1 1 0 0 0,1 1-1 0 0,-1 0 1 0 0,35-4 0 0 0,87-2 315 0 0,-51 5-397 0 0,-32 0-126 0 0,-1 2 0 0 0,1 3-1 0 0,0 2 1 0 0,91 14-1 0 0,-105-2-239 0 0,-41-13 82 0 0,1 1 0 0 0,0 0 0 0 0,-1-1 0 0 0,1 1 0 0 0,-1 0 0 0 0,1 0 0 0 0,-1 0 0 0 0,0 0 0 0 0,1 0 0 0 0,-1 0 0 0 0,0 0 0 0 0,0 1 0 0 0,1-1 0 0 0,-1 0-1 0 0,0 1 1 0 0,0-1 0 0 0,-1 1 0 0 0,1-1 0 0 0,0 1 0 0 0,0-1 0 0 0,0 4 0 0 0,-1 8-12 0 0,-1 0 1 0 0,0 0-1 0 0,-1-1 1 0 0,0 1-1 0 0,-1-1 0 0 0,0 1 1 0 0,-1-1-1 0 0,-10 20 0 0 0,-57 98-30 0 0,42-80 88 0 0,-237 396-218 0 0,250-419 107 0 0,-19 25-2086 0 0,33-50 977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2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4872 0 0,'0'0'16228'0'0,"14"3"-15600"0"0,52 3 857 0 0,99-3 1 0 0,-122-3-1887 0 0,51 8 1 0 0,-3 0-9055 0 0,0 0-2980 0 0,-55-4 10455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4340 0 0,'2'3'1375'0'0,"4"13"-190"0"0,-1-1 1 0 0,-1 1 0 0 0,0 1-1 0 0,-1-1 1 0 0,-1 0-1 0 0,-1 1 1 0 0,0 27 0 0 0,-2-24-582 0 0,-1 0 0 0 0,-1 0 1 0 0,-1 0-1 0 0,-1 0 0 0 0,0-1 1 0 0,-11 23-1 0 0,10-27-498 0 0,-1 1 0 0 0,-1-1 0 0 0,-1 0-1 0 0,0-1 1 0 0,-1 0 0 0 0,0 0 0 0 0,-1-1 0 0 0,-1-1-1 0 0,0 0 1 0 0,0 0 0 0 0,-1-1 0 0 0,-1-1 0 0 0,0 0-1 0 0,0-1 1 0 0,-1 0 0 0 0,0-1 0 0 0,-21 7 0 0 0,28-12-308 0 0,0-2 0 0 0,0 1 0 0 0,0-1 1 0 0,-1-1-1 0 0,1 1 0 0 0,0-1 0 0 0,0-1 1 0 0,0 0-1 0 0,0 0 0 0 0,0 0 0 0 0,-11-4 1 0 0,13 3-416 0 0,-1 0 0 0 0,1 0 0 0 0,0-1 0 0 0,0 1 0 0 0,0-2-1 0 0,0 1 1 0 0,0-1 0 0 0,1 1 0 0 0,0-2 0 0 0,-1 1 0 0 0,1 0 0 0 0,1-1 0 0 0,-1 0 0 0 0,-7-11 0 0 0,10 12-11 0 0,0-1-1 0 0,0 0 1 0 0,0 1 0 0 0,1-1-1 0 0,-1 0 1 0 0,1 0-1 0 0,0 0 1 0 0,1 0-1 0 0,-1 0 1 0 0,1-6 0 0 0,0 7-1302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4964 0 0,'1'-1'2692'0'0,"9"-5"-1951"0"0,-3 3 5426 0 0,5 1-4711 0 0,-1-1 0 0 0,0-1-1 0 0,1 0 1 0 0,16-8 0 0 0,7-9-1921 0 0,-3-3-3953 0 0,53-37-9116 0 0,-64 45 11520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5056 0 0,'12'11'1393'0'0,"-1"0"-1"0"0,0 0 1 0 0,15 21-1 0 0,-23-28-1082 0 0,0 0 0 0 0,-1 0-1 0 0,1 0 1 0 0,-1 1 0 0 0,0-1 0 0 0,-1 1-1 0 0,1 0 1 0 0,-1 0 0 0 0,1-1 0 0 0,-1 1-1 0 0,-1 0 1 0 0,1 0 0 0 0,-1 0-1 0 0,0 0 1 0 0,0 0 0 0 0,0 0 0 0 0,-2 5-1 0 0,-2 6 91 0 0,0 0 0 0 0,-1-1-1 0 0,-1 0 1 0 0,-1 0 0 0 0,0 0-1 0 0,-1-1 1 0 0,0 0 0 0 0,-21 24-1 0 0,22-30-578 0 0,0 0 0 0 0,-1-1 0 0 0,0 0 1 0 0,0 0-1 0 0,-1-1 0 0 0,-13 8 0 0 0,15-11-599 0 0,0 1 0 0 0,-1-1-1 0 0,1-1 1 0 0,-1 1 0 0 0,0-1 0 0 0,1-1 0 0 0,-1 1 0 0 0,0-1-1 0 0,-11 0 1 0 0,3-3-2845 0 0,-11-7 1055 0 0,22 7 1425 0 0,3 0-711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7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 2128 0 0,'58'-25'19729'0'0,"-62"77"-18434"0"0,-2 0 0 0 0,-19 72 0 0 0,-2 20 3 0 0,-46 586 1516 0 0,72-716-2859 0 0,-7 53-4246 0 0,7-64 2885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1268 0 0,'0'0'1158'0'0,"-4"1"-570"0"0,-11 1-47 0 0,11-1 2520 0 0,-8 7-2273 0 0,6-4 4546 0 0,6-4-5217 0 0,-1 0 0 0 0,1 1 0 0 0,0-1 0 0 0,-1 0 0 0 0,1 0 0 0 0,0 1 0 0 0,-1-1 0 0 0,1 0 0 0 0,0 1 0 0 0,-1-1 0 0 0,1 1 0 0 0,0-1 0 0 0,-1 0 0 0 0,1 1 0 0 0,0-1 0 0 0,0 1 0 0 0,0-1 0 0 0,0 0 0 0 0,-1 1 0 0 0,1-1 0 0 0,0 1 0 0 0,0-1 0 0 0,0 1 0 0 0,0-1 0 0 0,0 1 0 0 0,0-1 0 0 0,0 1 0 0 0,0-1 0 0 0,0 0 0 0 0,0 1 0 0 0,0-1 0 0 0,0 1 0 0 0,1-1 0 0 0,-1 1 0 0 0,0-1 0 0 0,0 1 0 0 0,14 12 4227 0 0,-10-10-5531 0 0,1 1 1639 0 0,2-5-62 0 0,213-11 1685 0 0,11-4-1235 0 0,308 20-1 0 0,-253 20-684 0 0,-231-18-434 0 0,-51-6 168 0 0,1 1 48 0 0,15 0-63 0 0,-15 0-13 0 0,17 7-233 0 0,-21-7 381 0 0,0 1 0 0 0,-1-1 0 0 0,1 0 0 0 0,0 0 0 0 0,0 0 1 0 0,0 0-1 0 0,0-1 0 0 0,0 1 0 0 0,0 0 0 0 0,0 0 0 0 0,0 0 0 0 0,0-1 0 0 0,1 1 1 0 0,-1-1-1 0 0,0 1 0 0 0,0-1 0 0 0,1 1 0 0 0,-1-1 0 0 0,0 0 0 0 0,0 1 0 0 0,2-1 1 0 0,-1-1 35 0 0,-1-1 0 0 0,1 1 0 0 0,-1 0 1 0 0,0-1-1 0 0,0 1 0 0 0,0-1 0 0 0,0 0 0 0 0,0 1 1 0 0,0-1-1 0 0,0 0 0 0 0,0 1 0 0 0,0-5 1 0 0,13-21-155 0 0,17-37 56 0 0,-29 61 65 0 0,2-7-147 0 0,-2 8 205 0 0,-2 12 243 0 0,-15 100-189 0 0,-8 95 70 0 0,22-175-158 0 0,1-1 0 0 0,1 1 0 0 0,2-1 0 0 0,1 0 0 0 0,9 35 0 0 0,-3-26 71 0 0,3 0 0 0 0,0 0 0 0 0,31 57 0 0 0,-37-82-89 0 0,0-1-1 0 0,1 0 1 0 0,0-1 0 0 0,1 0 0 0 0,0 0 0 0 0,1-1 0 0 0,0 0 0 0 0,0-1 0 0 0,1 0 0 0 0,0-1 0 0 0,1 0 0 0 0,0-1 0 0 0,25 12 0 0 0,-27-16-10 0 0,0-1 0 0 0,-1-1 0 0 0,1 0 1 0 0,0 0-1 0 0,0-1 0 0 0,0 0 0 0 0,0-1 0 0 0,0 0 0 0 0,-1 0 0 0 0,1-1 1 0 0,0 0-1 0 0,-1-1 0 0 0,1 0 0 0 0,16-9 0 0 0,-4 0 5 0 0,-1-1 0 0 0,-1 0 0 0 0,0-2 0 0 0,-1-1 0 0 0,0 0 0 0 0,-1-1 0 0 0,-1-1 0 0 0,18-25 0 0 0,-4 0 44 0 0,-1-1 1 0 0,42-86 0 0 0,3-52-516 0 0,-73 175 371 0 0,0 5 65 0 0,-2-1 1 0 0,1 0-1 0 0,0 1 1 0 0,0-1-1 0 0,-1 0 0 0 0,0 0 1 0 0,1 0-1 0 0,-1 0 1 0 0,0 0-1 0 0,0 0 1 0 0,-1 1-1 0 0,0-5 1 0 0,-1-22-243 0 0,1 25 190 0 0,1 4 72 0 0,0-1 1 0 0,0 1 0 0 0,0-1-1 0 0,0 1 1 0 0,0-1 0 0 0,0 1-1 0 0,0-1 1 0 0,-1 1 0 0 0,1 0-1 0 0,0-1 1 0 0,0 1-1 0 0,0-1 1 0 0,-1 1 0 0 0,1 0-1 0 0,0-1 1 0 0,-1 1 0 0 0,1 0-1 0 0,0-1 1 0 0,-1 1 0 0 0,1 0-1 0 0,0-1 1 0 0,-1 1 0 0 0,1 0-1 0 0,-1 0 1 0 0,1 0 0 0 0,-1-1-1 0 0,1 1 1 0 0,0 0 0 0 0,-1 0-1 0 0,1 0 1 0 0,-1 0 0 0 0,1 0-1 0 0,-1 0 1 0 0,1 0-1 0 0,-1 0 1 0 0,1 0 0 0 0,-1 0-1 0 0,1 0 1 0 0,-1 0 0 0 0,1 0-1 0 0,0 0 1 0 0,-1 0 0 0 0,1 1-1 0 0,-1-1 1 0 0,1 0 0 0 0,-1 0-1 0 0,1 0 1 0 0,-1 1 0 0 0,-19 23 40 0 0,15-18-18 0 0,12 21 37 0 0,-5-22-84 0 0,0 2 80 0 0,26 119 218 0 0,-13-48-245 0 0,4 0 0 0 0,3-2 0 0 0,47 110 0 0 0,-64-175-10 0 0,0-1 1 0 0,1-1 0 0 0,0 1 0 0 0,0-1-1 0 0,1 0 1 0 0,0 0 0 0 0,1-1-1 0 0,0 0 1 0 0,0 0 0 0 0,1-1 0 0 0,0 0-1 0 0,0-1 1 0 0,1 0 0 0 0,-1 0 0 0 0,1-1-1 0 0,1 0 1 0 0,-1-1 0 0 0,12 3-1 0 0,-20-5-14 0 0,0-1 0 0 0,1-1 0 0 0,-1 1 0 0 0,1 0 0 0 0,-1-1 0 0 0,1 1 0 0 0,-1-1 0 0 0,1 0 0 0 0,-1 1 0 0 0,1-1 0 0 0,-1-1 0 0 0,1 1 0 0 0,-1 0 0 0 0,1 0 0 0 0,-1-1 0 0 0,1 0 0 0 0,3-1 0 0 0,2-1-10 0 0,8-1 21 0 0,-1-1 0 0 0,1 0 0 0 0,-2-1 0 0 0,1-1 0 0 0,-1 0-1 0 0,0-1 1 0 0,0 0 0 0 0,-1-1 0 0 0,0-1 0 0 0,0 0 0 0 0,-1-1 0 0 0,-1 0 0 0 0,13-16 0 0 0,3-6-92 0 0,-2-1 1 0 0,-1-2-1 0 0,31-64 1 0 0,-46 80-12 0 0,-2-1 0 0 0,-1 0 0 0 0,0 0 0 0 0,4-35 0 0 0,-6 27-54 0 0,-11 4 104 0 0,7 25 36 0 0,0 0 0 0 0,0-1 0 0 0,0 1 0 0 0,0 0 0 0 0,0-1 0 0 0,0 1-1 0 0,0 0 1 0 0,0-1 0 0 0,0 1 0 0 0,0 0 0 0 0,0-1 0 0 0,-1 1 0 0 0,1 0 0 0 0,0-1-1 0 0,0 1 1 0 0,0 0 0 0 0,-1 0 0 0 0,1-1 0 0 0,0 1 0 0 0,0 0 0 0 0,0 0 0 0 0,-1 0 0 0 0,1-1-1 0 0,0 1 1 0 0,-1 0 0 0 0,1 0 0 0 0,0 0 0 0 0,-1 0 0 0 0,1-1 0 0 0,0 1 0 0 0,0 0-1 0 0,-1 0 1 0 0,1 0 0 0 0,0 0 0 0 0,-1 0 0 0 0,1 0 0 0 0,0 0 0 0 0,-1 0 0 0 0,1 0-1 0 0,0 0 1 0 0,-1 0 0 0 0,1 0 0 0 0,0 0 0 0 0,-1 0 0 0 0,1 1 0 0 0,0-1 0 0 0,-1 0 0 0 0,1 0-1 0 0,0 0 1 0 0,-1 0 0 0 0,1 1 0 0 0,0-1 0 0 0,0 0 0 0 0,-1 0 0 0 0,1 0 0 0 0,0 1-1 0 0,0-1 1 0 0,-1 0 0 0 0,1 0 0 0 0,0 1 0 0 0,-6 13-7 0 0,1 1 1 0 0,1-1-1 0 0,0 1 0 0 0,1-1 1 0 0,1 1-1 0 0,0 0 0 0 0,0 19 1 0 0,4-7 36 0 0,0 0 0 0 0,2 0 0 0 0,1-1 1 0 0,15 46-1 0 0,-14-54 19 0 0,0-1-1 0 0,2 0 1 0 0,0-1-1 0 0,1 0 1 0 0,0 0 0 0 0,2-1-1 0 0,21 25 1 0 0,-26-35-33 0 0,0 0 0 0 0,0-1 0 0 0,0 0 0 0 0,1 0 0 0 0,-1-1 0 0 0,1 1 0 0 0,0-1 0 0 0,0-1 0 0 0,0 1 0 0 0,1-1 0 0 0,-1-1 0 0 0,0 1 0 0 0,1-1 0 0 0,12 0 0 0 0,43-2-142 0 0,-32-1 178 0 0,88-11 113 0 0,-115 13-122 0 0,4-1-149 0 0,1 0 76 0 0,-1 0 0 0 0,0 0-1 0 0,0-1 1 0 0,0 0 0 0 0,11-5 0 0 0,-15 5-21 0 0,-2 0 60 0 0,0 0-1 0 0,0 0 1 0 0,0 0 0 0 0,0 0 0 0 0,-1 0 0 0 0,1-1 0 0 0,-1 1-1 0 0,1-1 1 0 0,-1 1 0 0 0,0-1 0 0 0,0 0 0 0 0,0 1 0 0 0,0-1 0 0 0,-1 0-1 0 0,1 0 1 0 0,0-3 0 0 0,4-10-49 0 0,2-6 47 0 0,-2 1 0 0 0,0 0 0 0 0,-1-1 0 0 0,2-33 0 0 0,-3-94 46 0 0,-3 111-139 0 0,-1 13-78 0 0,-1-1 0 0 0,-9-43 0 0 0,11 66 126 0 0,0 2-8 0 0,0-3 41 0 0,0 1-1 0 0,-1-1 1 0 0,1 1-1 0 0,0-1 1 0 0,-1 0 0 0 0,0 1-1 0 0,0-1 1 0 0,-3-5-1 0 0,-1-6-3 0 0,-2-6-189 0 0,7 21 230 0 0,-1 0 0 0 0,1 0 0 0 0,0 0 0 0 0,0 0 0 0 0,0 0 0 0 0,0 0 0 0 0,0 0 0 0 0,0-1 0 0 0,0 1 0 0 0,-1 0 0 0 0,1 0 0 0 0,0 0 0 0 0,0 0 0 0 0,0-1 0 0 0,0 1 0 0 0,0 0 0 0 0,0 0 0 0 0,0 0 0 0 0,0 0-1 0 0,0-1 1 0 0,0 1 0 0 0,0 0 0 0 0,0 0 0 0 0,0 0 0 0 0,0 0 0 0 0,0-1 0 0 0,0 1 0 0 0,0 0 0 0 0,0 0 0 0 0,0 0 0 0 0,0 0 0 0 0,0-1 0 0 0,0 1 0 0 0,0 0 0 0 0,0 0 0 0 0,1 0 0 0 0,-1 0 0 0 0,0-1 0 0 0,0 1 0 0 0,0 0 0 0 0,0 0 0 0 0,0 0 0 0 0,0 0 0 0 0,1 0 0 0 0,-1 0-1 0 0,0 0 1 0 0,0-1 0 0 0,0 1 0 0 0,0 0 0 0 0,0 0 0 0 0,1 0 0 0 0,-1 0 0 0 0,0 0 0 0 0,0 0 0 0 0,0 0 0 0 0,0 0 0 0 0,1 0 0 0 0,-1 0 0 0 0,0 0 0 0 0,0 0 0 0 0,0 0 0 0 0,1 0 0 0 0,5 3 2 0 0,1 0 22 0 0,0 0 0 0 0,1 0 0 0 0,0 0 0 0 0,0-1 0 0 0,0 0 1 0 0,0-1-1 0 0,11 1 0 0 0,90-5 444 0 0,139-23 1 0 0,110-39-210 0 0,-139 13-311 0 0,-145 30 8 0 0,1 4 0 0 0,0 4 0 0 0,1 2 1 0 0,86-1-1 0 0,-92 15-287 0 0,-1 3 1 0 0,128 25-1 0 0,-194-29 330 0 0,21 5-84 0 0,-19-5 78 0 0,-3-1-32 0 0,0 1-1 0 0,-1-1 1 0 0,1 1-1 0 0,0-1 0 0 0,-1 1 1 0 0,1-1-1 0 0,-1 1 1 0 0,1 0-1 0 0,0 0 1 0 0,-1 0-1 0 0,0 0 1 0 0,1 0-1 0 0,-1 0 0 0 0,0 0 1 0 0,1 1-1 0 0,-1-1 1 0 0,0 0-1 0 0,0 1 1 0 0,0-1-1 0 0,0 1 1 0 0,0-1-1 0 0,-1 1 0 0 0,1-1 1 0 0,0 1-1 0 0,-1-1 1 0 0,1 1-1 0 0,-1 0 1 0 0,1 0-1 0 0,-1-1 1 0 0,0 1-1 0 0,0 0 0 0 0,0 0 1 0 0,0-1-1 0 0,0 1 1 0 0,-1 3-1 0 0,1 11-31 0 0,-1 0 0 0 0,-1 0-1 0 0,-4 16 1 0 0,3-17 78 0 0,-14 117-60 0 0,3 249 1 0 0,16-310-44 0 0,18 124 1 0 0,-19-192 62 0 0,8 19 7 0 0,-7-21-12 0 0,0 0 0 0 0,1 0 1 0 0,0 0-1 0 0,-1 0 0 0 0,1 0 0 0 0,0-1 0 0 0,-1 1 0 0 0,1-1 0 0 0,0 0 1 0 0,0 0-1 0 0,-1 0 0 0 0,1 0 0 0 0,0 0 0 0 0,0 0 0 0 0,4-2 0 0 0,45-13-27 0 0,-31 8 17 0 0,-17 6 75 0 0,5 20-168 0 0,-7-16 112 0 0,1 2-6 0 0,-9 4-20 0 0,-10 13 3 0 0,0-1 1 0 0,-1-1-1 0 0,-2 0 1 0 0,-23 20-1 0 0,-94 68-83 0 0,87-71 171 0 0,28-22-18 0 0,1 2 0 0 0,1 0 0 0 0,0 1 0 0 0,1 0 0 0 0,1 2 0 0 0,1 0 0 0 0,-15 24 0 0 0,30-42-30 0 0,0 0-1 0 0,0 0 0 0 0,0 0 1 0 0,0 0-1 0 0,0 0 0 0 0,1 0 1 0 0,-1 0-1 0 0,1 1 0 0 0,0-1 1 0 0,-1 0-1 0 0,1 0 0 0 0,0 0 1 0 0,0 1-1 0 0,0-1 0 0 0,1 0 0 0 0,-1 0 1 0 0,1 0-1 0 0,-1 1 0 0 0,1-1 1 0 0,-1 0-1 0 0,1 0 0 0 0,0 0 1 0 0,0 0-1 0 0,0 0 0 0 0,0 0 1 0 0,1-1-1 0 0,-1 1 0 0 0,0 0 1 0 0,1 0-1 0 0,0-1 0 0 0,1 2 1 0 0,2 1 12 0 0,0 0 0 0 0,0 0 0 0 0,0 0 1 0 0,0-1-1 0 0,1 0 0 0 0,-1 0 0 0 0,12 3 0 0 0,17 2 118 0 0,0-2 0 0 0,65 4 0 0 0,-24-3-212 0 0,-49 4-134 0 0,-25-11 195 0 0,-1 1 0 0 0,1-1-1 0 0,0 0 1 0 0,-1 1 0 0 0,1-1 0 0 0,-1 0-1 0 0,1 1 1 0 0,-1-1 0 0 0,1 1 0 0 0,-1-1-1 0 0,1 1 1 0 0,-1-1 0 0 0,1 1 0 0 0,-1-1-1 0 0,1 1 1 0 0,-1-1 0 0 0,0 1-1 0 0,1 0 1 0 0,-1-1 0 0 0,0 1 0 0 0,0 0-1 0 0,0-1 1 0 0,1 1 0 0 0,-1 0 0 0 0,0-1-1 0 0,0 1 1 0 0,0 0 0 0 0,0-1 0 0 0,0 1-1 0 0,0 0 1 0 0,0-1 0 0 0,0 1 0 0 0,0 0-1 0 0,-1-1 1 0 0,1 1 0 0 0,0 0-1 0 0,-1 0 1 0 0,-11 12-41 0 0,0-2 0 0 0,-1 0 0 0 0,-1 0-1 0 0,1-1 1 0 0,-2-1 0 0 0,1 0 0 0 0,-20 8 0 0 0,-2 0 60 0 0,9-5 17 0 0,1 1 0 0 0,1 1 1 0 0,-34 25-1 0 0,57-38 112 0 0,4 26-40 0 0,3-23 4 0 0,81 68 68 0 0,-79-66-172 0 0,0 1 0 0 0,-1 0 1 0 0,0 0-1 0 0,-1 1 0 0 0,0-1 1 0 0,8 15-1 0 0,20 70 125 0 0,-25-69-195 0 0,-2 1 1 0 0,5 48 0 0 0,-1-13-62 0 0,3 27 103 0 0,-3 1 1 0 0,-4 0-1 0 0,-8 124 1 0 0,-2-21 230 0 0,7-163-283 0 0,-2-22 41 0 0,-1 21-65 0 0,0-24 30 0 0,0 0-1 0 0,0 0 1 0 0,0 0 0 0 0,1-1-1 0 0,-1 1 1 0 0,0 0 0 0 0,1 0-1 0 0,-1 0 1 0 0,1-1 0 0 0,-1 1-1 0 0,1 0 1 0 0,0-1 0 0 0,0 1-1 0 0,-1 0 1 0 0,1-1 0 0 0,2 3-1 0 0,-2-4-17 0 0,1 0-1 0 0,-1 0 0 0 0,0 0 1 0 0,0 0-1 0 0,0 0 0 0 0,0-1 0 0 0,0 1 1 0 0,0 0-1 0 0,0-1 0 0 0,0 1 1 0 0,0 0-1 0 0,0-1 0 0 0,0 1 0 0 0,0-1 1 0 0,0 0-1 0 0,0 1 0 0 0,0-1 0 0 0,1-1 1 0 0,9-4-90 0 0,-3 1 231 0 0,15 0 7 0 0,44-7 282 0 0,-64 11-289 0 0,26-4 101 0 0,9-5-373 0 0,-35 8 690 0 0,-1-4-455 0 0,2-10-37 0 0,30 4-89 0 0,-30 12 128 0 0,2-4-311 0 0,-5 4 232 0 0,0 0-1 0 0,-1 0 1 0 0,1 0-1 0 0,-1 0 1 0 0,1 0-1 0 0,0 0 1 0 0,-1 0-1 0 0,1-1 1 0 0,-1 1-1 0 0,1 0 1 0 0,-1 0 0 0 0,1-1-1 0 0,-1 1 1 0 0,1 0-1 0 0,-1-1 1 0 0,1 1-1 0 0,-1 0 1 0 0,1-1-1 0 0,-1 1 1 0 0,0-1-1 0 0,1 1 1 0 0,-1-1 0 0 0,1 0-1 0 0,0-1-557 0 0,-1 0 0 0 0,0 0 0 0 0,1 0-1 0 0,-1-1 1 0 0,0 1 0 0 0,0 0 0 0 0,0 0-1 0 0,0 0 1 0 0,0 0 0 0 0,-1 0 0 0 0,1-1 0 0 0,-1 1-1 0 0,1 0 1 0 0,-2-3 0 0 0,-1-1 694 0 0,1 1-3132 0 0,-6-11-5957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159 444 1800 0 0,'0'0'12493'0'0,"-4"13"-11971"0"0,-5-15 2138 0 0,5-3-2609 0 0,2 3-38 0 0,0 0 0 0 0,1 1 1 0 0,-1-1-1 0 0,0 0 0 0 0,0 1 0 0 0,0-1 1 0 0,0 1-1 0 0,0-1 0 0 0,0 1 1 0 0,0 0-1 0 0,0 0 0 0 0,-3-1 0 0 0,3-5 87 0 0,0-1-1 0 0,1 0 1 0 0,0 0 0 0 0,1 0-1 0 0,0 0 1 0 0,0 0-1 0 0,1-9 1 0 0,4-12 98 0 0,-1 0 1 0 0,-2 0-1 0 0,-2-45 0 0 0,0 71-176 0 0,0-26 222 0 0,-1 17-207 0 0,0-1 1 0 0,-1 1-1 0 0,0 0 1 0 0,-6-16-1 0 0,7 24-68 0 0,-15-37-172 0 0,-2 19 257 0 0,17 20-47 0 0,-1 0 0 0 0,1 1 0 0 0,-1-1 0 0 0,0 0 0 0 0,1 1 0 0 0,-1 0 1 0 0,0-1-1 0 0,0 1 0 0 0,0 0 0 0 0,0 0 0 0 0,0 0 0 0 0,0 0 0 0 0,0 0 0 0 0,-1 1 0 0 0,1-1 0 0 0,-3 0 0 0 0,-14 3-18 0 0,14-2 25 0 0,1 3-3438 0 0,0 6 4949 0 0,0 0-5370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4124 0 0,'0'0'7552'0'0,"4"9"-6958"0"0,13 26-60 0 0,-13-27 1014 0 0,-4-7-1523 0 0,0-1 0 0 0,0 1-1 0 0,0-1 1 0 0,0 1 0 0 0,0-1 0 0 0,0 1 0 0 0,0-1-1 0 0,0 1 1 0 0,0-1 0 0 0,-1 1 0 0 0,1-1 0 0 0,0 1-1 0 0,0-1 1 0 0,-1 0 0 0 0,1 1 0 0 0,0-1 0 0 0,0 1-1 0 0,-1-1 1 0 0,1 0 0 0 0,0 1 0 0 0,-1-1 0 0 0,1 0-1 0 0,-1 1 1 0 0,1-1 0 0 0,0 0 0 0 0,-1 0 0 0 0,0 1-1 0 0,0-1 63 0 0,0 1 0 0 0,1-1 0 0 0,-1 1 0 0 0,0-1 0 0 0,1 1 0 0 0,-1 0 0 0 0,0-1 0 0 0,1 1 0 0 0,-1 0 0 0 0,1-1 0 0 0,-1 1 0 0 0,1 0 0 0 0,-1 0-1 0 0,1-1 1 0 0,0 1 0 0 0,-1 0 0 0 0,1 0 0 0 0,0 0 0 0 0,-1 0 0 0 0,1-1 0 0 0,0 3 0 0 0,-1-1 54 0 0,0 1 0 0 0,0-1 0 0 0,1 1 0 0 0,-1 0 0 0 0,1-1 0 0 0,-1 1 1 0 0,1 0-1 0 0,0 0 0 0 0,0-1 0 0 0,0 1 0 0 0,1 0 0 0 0,-1-1 0 0 0,1 1 0 0 0,-1 0 0 0 0,1-1 0 0 0,0 1 0 0 0,0 0 1 0 0,0-1-1 0 0,0 0 0 0 0,1 1 0 0 0,-1-1 0 0 0,1 0 0 0 0,-1 1 0 0 0,1-1 0 0 0,0 0 0 0 0,0 0 0 0 0,0 0 0 0 0,0 0 0 0 0,0-1 1 0 0,0 1-1 0 0,0-1 0 0 0,0 1 0 0 0,1-1 0 0 0,-1 0 0 0 0,1 0 0 0 0,-1 0 0 0 0,1 0 0 0 0,4 1 0 0 0,30 8 327 0 0,57 8-1 0 0,-58-13-287 0 0,0 3 0 0 0,57 17 0 0 0,-83-21-151 0 0,0 0-1 0 0,1 1 1 0 0,-2 0-1 0 0,1 1 1 0 0,-1 0-1 0 0,1 1 0 0 0,-2-1 1 0 0,1 2-1 0 0,-1-1 1 0 0,0 1-1 0 0,-1 0 1 0 0,14 19-1 0 0,-11-9 8 0 0,-1 1 1 0 0,0 0-1 0 0,-2 0 0 0 0,0 0 0 0 0,-1 1 1 0 0,0 1-1 0 0,-2-1 0 0 0,-1 0 0 0 0,0 1 1 0 0,-2 0-1 0 0,0 0 0 0 0,-1-1 0 0 0,-1 1 1 0 0,-1 0-1 0 0,-1-1 0 0 0,-1 1 0 0 0,-10 29 1 0 0,10-37-81 0 0,-1 1 0 0 0,-1-1 0 0 0,0 0 0 0 0,-1-1 0 0 0,0 0 0 0 0,-1 0 0 0 0,0 0 0 0 0,-1-1 0 0 0,0 0 0 0 0,-1-1 0 0 0,-17 14 0 0 0,17-17-171 0 0,0 0 0 0 0,-1-1 0 0 0,1 0 0 0 0,-1-1 0 0 0,0 0-1 0 0,-1-1 1 0 0,1 0 0 0 0,-1 0 0 0 0,0-2 0 0 0,0 1 0 0 0,0-2 0 0 0,0 1 0 0 0,0-2 0 0 0,-24-1 0 0 0,24 0-860 0 0,0 0 0 0 0,-1-1 1 0 0,1-1-1 0 0,0 0 1 0 0,1-1-1 0 0,-21-8 1 0 0,26 9 421 0 0,0 0 0 0 0,1 0 0 0 0,-1-1 0 0 0,1 1 0 0 0,0-1 0 0 0,0 0 0 0 0,0-1 0 0 0,1 1 0 0 0,-1-1 1 0 0,1 0-1 0 0,0 0 0 0 0,1 0 0 0 0,-1-1 0 0 0,-4-9 0 0 0,-1-7-1448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2456 0 0,'0'0'23282'0'0,"5"-4"-22475"0"0,85-55 1829 0 0,132-66-1 0 0,-90 63-2907 0 0,251-80 0 0 0,-237 104-1180 0 0,-85 23-2641 0 0,-3 0-6916 0 0,-44 12 7160 0 0,-5 3 2738 0 0,-3 0 208 0 0,-2 0-1628 0 0,2 0 257 0 0,18 0 294 0 0,-19 0 266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3296 0 0,'4'-1'1413'0'0,"5"2"715"0"0,-7-1-1309 0 0,-1 1 1 0 0,1-1 0 0 0,0 1-1 0 0,-1-1 1 0 0,1 1 0 0 0,-1 0 0 0 0,1-1-1 0 0,-1 1 1 0 0,1 0 0 0 0,-1 0-1 0 0,0 0 1 0 0,1 0 0 0 0,-1 0-1 0 0,0 1 1 0 0,2 1 0 0 0,3 19-1112 0 0,-11 155 4647 0 0,-1 50-2260 0 0,6-168-1760 0 0,0-17-659 0 0,1 1 0 0 0,2-1 0 0 0,2 0 1 0 0,11 44-1 0 0,-10-68-627 0 0,-4-15-39 0 0,-1 0 0 0 0,0-1 0 0 0,1 1-1 0 0,0-1 1 0 0,0 1 0 0 0,0-1 0 0 0,0 1 0 0 0,0-1-1 0 0,4 3 1 0 0,5-7-7695 0 0,24-20 6369 0 0,-12 2 272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0 4276 0 0,'0'0'1851'0'0,"5"0"-51"0"0,-1 1-1332 0 0,-1-1-1 0 0,1 0 0 0 0,-1 1 0 0 0,1 0 0 0 0,-1 0 0 0 0,1 0 0 0 0,-1 0 1 0 0,0 0-1 0 0,1 1 0 0 0,-1-1 0 0 0,0 1 0 0 0,0 0 0 0 0,0 0 1 0 0,0 0-1 0 0,0 0 0 0 0,-1 1 0 0 0,5 4 0 0 0,-5-4 530 0 0,-2 0-834 0 0,-1 0 0 0 0,0 0-1 0 0,0 1 1 0 0,0-1 0 0 0,0 0 0 0 0,0 0 0 0 0,-1 0 0 0 0,1 0-1 0 0,-1-1 1 0 0,0 1 0 0 0,0 0 0 0 0,0-1 0 0 0,0 1 0 0 0,0-1-1 0 0,0 1 1 0 0,-1-1 0 0 0,0 0 0 0 0,1 0 0 0 0,-1 0 0 0 0,0-1-1 0 0,-3 3 1 0 0,-13 6 223 0 0,1-1 1 0 0,-26 9-1 0 0,15-6 69 0 0,-250 107 1060 0 0,184-84-4722 0 0,-1-2-5078 0 0,96-33 8282 0 0,-3 0-763 0 0,-1 1 0 0 0,1 0 0 0 0,0 0-1 0 0,0 1 1 0 0,0-1 0 0 0,0 0 0 0 0,1 1-1 0 0,-1 0 1 0 0,0 0 0 0 0,1 0 0 0 0,-1 0-1 0 0,-3 3 1 0 0,1 7-1250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43 664 0 0,'12'-2'-544'0'0,"13"-12"10245"0"0,-30 9-9555 0 0,-16-12-16 0 0,16 12 297 0 0,-9 7-355 0 0,0 0 0 0 0,1 1 1 0 0,-1 1-1 0 0,1 0 0 0 0,0 1 1 0 0,0 0-1 0 0,0 1 0 0 0,0 0 1 0 0,1 1-1 0 0,0 1 0 0 0,1 0 0 0 0,0 0 1 0 0,0 1-1 0 0,1 0 0 0 0,0 1 1 0 0,-11 14-1 0 0,16-17 79 0 0,1 1 1 0 0,0 0-1 0 0,0-1 0 0 0,-4 15 0 0 0,8-19-34 0 0,-3 27 334 0 0,5-26-418 0 0,0-1-1 0 0,-1 0 1 0 0,1 0 0 0 0,0 0-1 0 0,0 0 1 0 0,1 0-1 0 0,-1 0 1 0 0,1-1 0 0 0,-1 1-1 0 0,1-1 1 0 0,0 1-1 0 0,0-1 1 0 0,0 0 0 0 0,0 0-1 0 0,0-1 1 0 0,0 1-1 0 0,1-1 1 0 0,-1 1 0 0 0,1-1-1 0 0,-1 0 1 0 0,1 0-1 0 0,-1-1 1 0 0,1 1-1 0 0,-1-1 1 0 0,1 1 0 0 0,6-2-1 0 0,-6 2 91 0 0,3-2-20 0 0,8-1-28 0 0,-1-1 0 0 0,1 0 1 0 0,-1-1-1 0 0,0-1 0 0 0,0 0 0 0 0,15-8 0 0 0,-5-1-51 0 0,0-2 1 0 0,-1 0-1 0 0,29-28 1 0 0,-50 42-91 0 0,-2 2 61 0 0,0-1 0 0 0,0 1 1 0 0,0 0-1 0 0,0-1 0 0 0,0 1 1 0 0,0 0-1 0 0,0 0 0 0 0,0-1 1 0 0,0 1-1 0 0,0 0 0 0 0,0-1 1 0 0,0 1-1 0 0,0 0 0 0 0,1 0 1 0 0,-1-1-1 0 0,0 1 1 0 0,0 0-1 0 0,0 0 0 0 0,0-1 1 0 0,1 1-1 0 0,-1 0 0 0 0,0 0 1 0 0,0 0-1 0 0,0-1 0 0 0,1 1 1 0 0,-1 0-1 0 0,0 0 0 0 0,0 0 1 0 0,1 0-1 0 0,-1 0 0 0 0,0-1 1 0 0,0 1-1 0 0,1 0 0 0 0,-1 0 1 0 0,0 0-1 0 0,0 0 0 0 0,1 0 1 0 0,-1 0-1 0 0,0 0 0 0 0,1 0 1 0 0,-1 0-1 0 0,0 0 0 0 0,0 0 1 0 0,1 0-1 0 0,-1 0 1 0 0,0 0-1 0 0,1 0 0 0 0,-1 0 1 0 0,0 0-1 0 0,0 1 0 0 0,1-1 1 0 0,-1 0-1 0 0,0 0 0 0 0,0 0 1 0 0,1 0-1 0 0,-1 1 0 0 0,0-1 1 0 0,1 0-1 0 0,-3 11-2 0 0,1-5 3 0 0,1 0 0 0 0,0-1 1 0 0,0 1-1 0 0,0 0 0 0 0,0 0 0 0 0,1 0 0 0 0,0-1 0 0 0,2 7 0 0 0,-2-1 5 0 0,-1-6 3 0 0,1 0 0 0 0,-1-1 0 0 0,1 1 1 0 0,1-1-1 0 0,-1 1 0 0 0,0-1 0 0 0,1 0 0 0 0,0 1 1 0 0,0-1-1 0 0,1 0 0 0 0,4 7 0 0 0,0 0-106 0 0,0 0 0 0 0,1-1 0 0 0,0 1-1 0 0,0-2 1 0 0,1 1 0 0 0,1-1 0 0 0,-1-1-1 0 0,14 10 1 0 0,28 25-5720 0 0,-36-35 1947 0 0,-12-7 3211 0 0,1 0-1322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5877 344 2076 0 0,'0'0'14409'0'0,"3"10"-14298"0"0,10 29 25 0 0,-10-29 819 0 0,1-10-792 0 0,-2 2-122 0 0,1 0 1 0 0,-1 0-1 0 0,1 0 0 0 0,-1 0 0 0 0,0 0 0 0 0,0 1 0 0 0,0-1 0 0 0,0 1 0 0 0,-1-1 1 0 0,1 1-1 0 0,0 0 0 0 0,-1 0 0 0 0,0-1 0 0 0,0 1 0 0 0,0 0 0 0 0,0 0 0 0 0,0 0 1 0 0,-1 0-1 0 0,1 1 0 0 0,-1 4 0 0 0,11 83 350 0 0,-11-85-356 0 0,3 41 152 0 0,18 86 0 0 0,-20-129-204 0 0,-14-2-97 0 0,-41-3 134 0 0,-313 9 48 0 0,25 1-41 0 0,290-11-11 0 0,1-3-1 0 0,-1-1 1 0 0,1-3-1 0 0,-80-25 1 0 0,77 15-20 0 0,-174-51 4 0 0,187 60 2 0 0,-1 2 0 0 0,0 2-1 0 0,-70-2 1 0 0,-608 64 215 0 0,620-49-155 0 0,-156-10-1 0 0,79-1-52 0 0,-135 18-16 0 0,242-9 51 0 0,-4 0-15 0 0,0-3 1 0 0,-1-4 0 0 0,1-3-1 0 0,-108-20 1 0 0,3-8 119 0 0,-259-12 0 0 0,325 37-115 0 0,-409-68 384 0 0,430 54-279 0 0,1-3 1 0 0,-148-63 0 0 0,118 40-162 0 0,-76-34 149 0 0,-13 0-1576 0 0,208 81 1149 0 0,1 1-1 0 0,0-1 1 0 0,0 0-1 0 0,0 0 1 0 0,-1 1-1 0 0,1-1 1 0 0,0 0-1 0 0,0 0 1 0 0,0 0-1 0 0,0 0 1 0 0,1-1-1 0 0,-1 1 1 0 0,0 0-1 0 0,0 0 1 0 0,1 0-1 0 0,-1-1 1 0 0,1 1-1 0 0,-1 0 0 0 0,1-1 1 0 0,-1 1-1 0 0,1-1 1 0 0,0 1-1 0 0,-1 0 1 0 0,1-1-1 0 0,0 1 1 0 0,0-1-1 0 0,0 1 1 0 0,0 0-1 0 0,1-1 1 0 0,-1 1-1 0 0,1-2 1 0 0,7-23-5667 0 0,-2 15 5855 0 0,-5 9 951 0 0,16-22-2997 0 0,3 1 298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 2928 0 0,'-15'6'1324'0'0,"12"-5"80"0"0,0 1 66 0 0,-3 2-1238 0 0,-17 13 13971 0 0,30-14-13089 0 0,9 2-548 0 0,1-2 0 0 0,-1 0 0 0 0,1 0 0 0 0,0-2 0 0 0,0 0-1 0 0,0-1 1 0 0,29-4 0 0 0,134-25 1228 0 0,-153 24-1631 0 0,642-93 1099 0 0,-582 92-2751 0 0,-1 3-1 0 0,111 10 0 0 0,-191-6 801 0 0,0 0 0 0 0,0 1-1 0 0,1-1 1 0 0,-1 1 0 0 0,-1 0-1 0 0,12 6 1 0 0,27 24-12407 0 0,-27-23 9175 0 0,-13-8 3222 0 0,0 1-1436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4348 0 0,'0'0'1917'0'0,"19"-10"1227"0"0,1-2-1136 0 0,-1-7-1568 0 0,-8-5-1188 0 0,-3 7-2140 0 0,-2-2 296 0 0,2 2 215 0 0,2-3 269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3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2700 0 0,'3'-3'817'0'0,"3"-5"-817"0"0,6 9 5645 0 0,-2 50-4768 0 0,-2 0 1 0 0,-2 1-1 0 0,-1 100 0 0 0,1 17 75 0 0,11-43-394 0 0,-14-111-421 0 0,0-1 1 0 0,1 1 0 0 0,1-1 0 0 0,1 0 0 0 0,0-1 0 0 0,10 18-1 0 0,-16-31-132 0 0,8 11 80 0 0,-3-6-22 0 0,2 1 70 0 0,0-1 20 0 0,-3-3-126 0 0,0 0-1 0 0,0 0 1 0 0,1 0-1 0 0,-1 0 1 0 0,0-1-1 0 0,1 0 1 0 0,-1 0-1 0 0,1 0 1 0 0,0 0-1 0 0,-1-1 1 0 0,1 0-1 0 0,0 0 1 0 0,-1 0 0 0 0,1 0-1 0 0,-1-1 1 0 0,1 0-1 0 0,0 0 1 0 0,-1 0-1 0 0,0 0 1 0 0,1-1-1 0 0,-1 1 1 0 0,0-1-1 0 0,7-4 1 0 0,-5 2-14 0 0,1 0 0 0 0,-1 0 1 0 0,0-1-1 0 0,0 0 0 0 0,-1 0 1 0 0,0 0-1 0 0,1-1 0 0 0,-2 1 0 0 0,1-1 1 0 0,-1 0-1 0 0,0-1 0 0 0,0 1 1 0 0,6-15-1 0 0,-10 20-34 0 0,1-1-1 0 0,-1 0 1 0 0,1 0 0 0 0,-1 0-1 0 0,0 1 1 0 0,0-1 0 0 0,0 0-1 0 0,0 0 1 0 0,0 0 0 0 0,0 0-1 0 0,0 0 1 0 0,-1 1 0 0 0,1-1-1 0 0,-1 0 1 0 0,1 0 0 0 0,-1 1-1 0 0,0-1 1 0 0,0 0 0 0 0,1 1-1 0 0,-1-1 1 0 0,0 0 0 0 0,-1 1 0 0 0,1 0-1 0 0,0-1 1 0 0,-2-1 0 0 0,-29-18-258 0 0,29 20 198 0 0,0 0 0 0 0,0 0 0 0 0,-1 1 0 0 0,1-1 0 0 0,0 1 0 0 0,0 0 0 0 0,0 0 0 0 0,-1 0 0 0 0,1 0 0 0 0,0 0 0 0 0,0 1 0 0 0,0-1 0 0 0,0 1 0 0 0,0 0 0 0 0,0 0 0 0 0,-4 2 0 0 0,-7 1-576 0 0,-1 2 800 0 0,-19 9-5998 0 0,8-4 990 0 0,21-9 2934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8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4044 0 0,'0'0'5051'0'0,"7"-3"-4037"0"0,-3 0-611 0 0,12-6-177 0 0,-3 6 2747 0 0,-11-1-2160 0 0,0 0-631 0 0,17-14 14522 0 0,-11 27-14466 0 0,-1 1 1 0 0,0 0-1 0 0,-1 0 1 0 0,0 1-1 0 0,-1 0 1 0 0,8 22-1 0 0,21 85 661 0 0,-18-57-591 0 0,60 233 173 0 0,-72-273-481 0 0,0 1 0 0 0,3 1 0 0 0,0-4 0 0 0,1-2 0 0 0,-8-16 0 0 0,1-1 0 0 0,-1 1 0 0 0,0-1 0 0 0,0 1 0 0 0,1-1 0 0 0,-1 0 0 0 0,0 1 0 0 0,1-1 0 0 0,-1 0 0 0 0,1 1 0 0 0,-1-1 0 0 0,1 0 0 0 0,-1 1 0 0 0,0-1 0 0 0,1 0 0 0 0,-1 0 0 0 0,1 0 0 0 0,-1 1 0 0 0,1-1 0 0 0,-1 0 0 0 0,1 0 0 0 0,-1 0 0 0 0,1 0 0 0 0,0 0 0 0 0,-1 0 0 0 0,1 0 0 0 0,-1 0 0 0 0,1 0 0 0 0,-1 0 0 0 0,1 0 0 0 0,-1 0 0 0 0,1 0 0 0 0,-1-1 0 0 0,1 1 0 0 0,5-3 0 0 0,-1-1 0 0 0,0 0 0 0 0,0 0 0 0 0,0 0 0 0 0,0 0 0 0 0,0-1 0 0 0,6-9 0 0 0,38-52 0 0 0,-20 26 0 0 0,37-56-37 0 0,-3-3 0 0 0,49-109 0 0 0,-4 8-344 0 0,-91 170-3955 0 0,2 0 1 0 0,1 1-1 0 0,0 0 1 0 0,3 2-1 0 0,0 1 1 0 0,32-28-1 0 0,-39 41 2478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8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 5609 0 0,'3'-17'11369'0'0,"-7"15"-11256"0"0,1 0 8 0 0,1 0 1 0 0,-1 1-1 0 0,0 0 0 0 0,0-1 1 0 0,0 1-1 0 0,0 0 0 0 0,0 1 1 0 0,0-1-1 0 0,0 0 0 0 0,0 1 1 0 0,0 0-1 0 0,-1 0 0 0 0,1 0 1 0 0,0 0-1 0 0,0 0 0 0 0,0 1 1 0 0,0-1-1 0 0,-5 2 0 0 0,-61 27 1607 0 0,64-26-1580 0 0,0 0-1 0 0,0 0 0 0 0,0 0 1 0 0,1 1-1 0 0,-1-1 1 0 0,1 1-1 0 0,0 1 1 0 0,0-1-1 0 0,0 0 1 0 0,0 1-1 0 0,-5 9 0 0 0,4-2 51 0 0,1 0-1 0 0,0 1 0 0 0,0-1 0 0 0,1 1 0 0 0,1 0 0 0 0,0 0 0 0 0,0 0 0 0 0,2 0 0 0 0,0 0 0 0 0,0 1 0 0 0,1-1 1 0 0,4 21-1 0 0,-4-32-177 0 0,-1-1-1 0 0,1 0 1 0 0,0 1 0 0 0,-1-1 0 0 0,1 0 0 0 0,0 1 0 0 0,0-1 0 0 0,0 0 0 0 0,0 0 0 0 0,0 0 0 0 0,0 0 0 0 0,0 0-1 0 0,0 0 1 0 0,1 0 0 0 0,-1 0 0 0 0,0 0 0 0 0,0-1 0 0 0,1 1 0 0 0,-1 0 0 0 0,1-1 0 0 0,-1 1 0 0 0,1-1-1 0 0,-1 1 1 0 0,0-1 0 0 0,3 0 0 0 0,-4 0-15 0 0,3 1 103 0 0,3-4-25 0 0,4-2-4 0 0,-1 0 0 0 0,0-1-1 0 0,0 0 1 0 0,-1 0 0 0 0,0-1 0 0 0,0 0-1 0 0,0-1 1 0 0,-1 0 0 0 0,12-16-1 0 0,0-8 138 0 0,-2-2-1 0 0,-1 1 0 0 0,20-62 0 0 0,-36 93-266 0 0,1 0 0 0 0,-1 0 1 0 0,0 0-1 0 0,1 1 0 0 0,-1-1 0 0 0,0 0 0 0 0,0 0 0 0 0,0 0 0 0 0,-1 0 0 0 0,1 0 1 0 0,0 1-1 0 0,-1-1 0 0 0,1 0 0 0 0,-1 0 0 0 0,1 1 0 0 0,-1-1 0 0 0,0 0 0 0 0,0 1 1 0 0,0-1-1 0 0,0 0 0 0 0,0 1 0 0 0,-1-2 0 0 0,-7 7-462 0 0,-59 29-2065 0 0,54-25 1252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8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5352 0 0,'5'-2'1555'0'0,"18"-7"385"0"0,5-3 10504 0 0,-44 18-12037 0 0,1 1 0 0 0,-1 1 0 0 0,1 0-1 0 0,1 1 1 0 0,-1 1 0 0 0,2 0 0 0 0,-1 1-1 0 0,1 0 1 0 0,-14 17 0 0 0,25-23-280 0 0,-1 0-1 0 0,1 0 1 0 0,1 1 0 0 0,-1-1 0 0 0,1 0-1 0 0,0 1 1 0 0,0-1 0 0 0,1 1 0 0 0,-1 0-1 0 0,1-1 1 0 0,1 1 0 0 0,-1-1 0 0 0,1 1-1 0 0,0 0 1 0 0,0-1 0 0 0,0 0 0 0 0,1 1-1 0 0,0-1 1 0 0,0 0 0 0 0,0 0-1 0 0,1 0 1 0 0,5 8 0 0 0,0-5-79 0 0,0-2-1 0 0,0 1 1 0 0,1-1-1 0 0,0 0 1 0 0,0-1 0 0 0,1 0-1 0 0,-1-1 1 0 0,1 0 0 0 0,0 0-1 0 0,0-1 1 0 0,1 0-1 0 0,-1-1 1 0 0,18 2 0 0 0,-25-4-220 0 0,0 0 1 0 0,0 0-1 0 0,0 0 0 0 0,1 0 1 0 0,-1 0-1 0 0,0-1 1 0 0,0 1-1 0 0,0-1 1 0 0,0 0-1 0 0,0 0 1 0 0,0 0-1 0 0,0-1 1 0 0,0 1-1 0 0,0-1 0 0 0,0 1 1 0 0,-1-1-1 0 0,5-4 1 0 0,-4 4-971 0 0,0-1 0 0 0,0 0 0 0 0,-1 1 0 0 0,0-1 0 0 0,1 0 0 0 0,-1-1 0 0 0,0 1 0 0 0,1-4 0 0 0,2-2-2859 0 0,12-13 668 0 0,-6 11-870 0 0,13-10 1925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 2536 0 0,'0'0'21951'0'0,"12"-3"-21580"0"0,34-11 1 0 0,-45 13-351 0 0,0 1 1 0 0,0-1-1 0 0,0 1 0 0 0,0-1 0 0 0,0 1 0 0 0,0-1 0 0 0,0 1 0 0 0,0 0 0 0 0,0 0 0 0 0,0-1 0 0 0,1 1 0 0 0,-1 0 1 0 0,0 0-1 0 0,0 0 0 0 0,0 0 0 0 0,0 0 0 0 0,0 1 0 0 0,0-1 0 0 0,0 0 0 0 0,0 0 0 0 0,1 1 0 0 0,-1-1 1 0 0,0 1-1 0 0,1 0 0 0 0,18 6 421 0 0,16-2-137 0 0,2 1 152 0 0,1-1-1 0 0,-1-2 0 0 0,66-4 1 0 0,-91 0-400 0 0,-1 1 0 0 0,0 0 1 0 0,0 1-1 0 0,13 2 1 0 0,11 2-33 0 0,-33-5-21 0 0,1 0 0 0 0,-1 0 0 0 0,0 0 0 0 0,1 1 1 0 0,-1 0-1 0 0,0 0 0 0 0,1 0 0 0 0,-1 0 0 0 0,0 0 0 0 0,0 0 0 0 0,0 1 0 0 0,0 0 0 0 0,0-1 0 0 0,0 1 0 0 0,-1 0 0 0 0,1 1 0 0 0,-1-1 0 0 0,1 0 0 0 0,-1 1 0 0 0,0-1 0 0 0,0 1 0 0 0,0 0 0 0 0,0 0 0 0 0,0 0 0 0 0,0 0 0 0 0,-1 0 0 0 0,0 0 1 0 0,0 0-1 0 0,0 0 0 0 0,0 0 0 0 0,0 1 0 0 0,0-1 0 0 0,-1 0 0 0 0,0 1 0 0 0,1-1 0 0 0,-1 1 0 0 0,0-1 0 0 0,-1 0 0 0 0,1 1 0 0 0,-1-1 0 0 0,1 0 0 0 0,-1 1 0 0 0,0-1 0 0 0,-3 6 0 0 0,-2 6 0 0 0,-1-1-1 0 0,0 0 0 0 0,-1-1 1 0 0,-1 1-1 0 0,0-1 0 0 0,-1-1 1 0 0,-12 13-1 0 0,-88 76 34 0 0,18-18-22 0 0,59-50-6 0 0,-1 1 15 0 0,1 1-1 0 0,-34 49 1 0 0,44-49-1000 0 0,3 1 0 0 0,1 1 0 0 0,-17 44 0 0 0,14-42-1597 0 0,-1-15-6275 0 0,-1-53-3307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0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87 2240 0 0,'0'0'957'0'0,"-5"0"-60"0"0,-2 1-492 0 0,0-1 0 0 0,0 1 0 0 0,0 1 0 0 0,1-1-1 0 0,-1 1 1 0 0,0 0 0 0 0,1 1 0 0 0,-1-1 0 0 0,1 1-1 0 0,0 1 1 0 0,0-1 0 0 0,0 1 0 0 0,1 0 0 0 0,-1 0-1 0 0,1 1 1 0 0,0 0 0 0 0,-6 6 0 0 0,6-4-120 0 0,1 0-1 0 0,0 0 1 0 0,0 0 0 0 0,0 1-1 0 0,1-1 1 0 0,0 1 0 0 0,1 0-1 0 0,0 0 1 0 0,0 0 0 0 0,0 0 0 0 0,1 0-1 0 0,1 0 1 0 0,-1 1 0 0 0,2 15-1 0 0,1-7 8 0 0,0-1 0 0 0,2 1-1 0 0,-1-1 1 0 0,2 1-1 0 0,0-2 1 0 0,1 1-1 0 0,1 0 1 0 0,0-1 0 0 0,1 0-1 0 0,1-1 1 0 0,0 0-1 0 0,1 0 1 0 0,14 14-1 0 0,-19-22-206 0 0,0-1 0 0 0,0 0 0 0 0,0-1-1 0 0,0 1 1 0 0,1-1 0 0 0,0 0 0 0 0,0-1-1 0 0,0 1 1 0 0,0-1 0 0 0,0 0 0 0 0,1-1-1 0 0,-1 0 1 0 0,1 0 0 0 0,0 0 0 0 0,0 0-1 0 0,-1-1 1 0 0,1-1 0 0 0,0 1 0 0 0,0-1-1 0 0,0 0 1 0 0,0 0 0 0 0,0-1 0 0 0,0 0-1 0 0,0-1 1 0 0,0 1 0 0 0,-1-1 0 0 0,1 0-1 0 0,-1-1 1 0 0,1 0 0 0 0,-1 0 0 0 0,0 0-1 0 0,0-1 1 0 0,11-7 0 0 0,4-6 61 0 0,-1 0 0 0 0,0-1 0 0 0,-2 0 0 0 0,0-2 0 0 0,-1 0 0 0 0,-1-1 0 0 0,14-24 0 0 0,-23 33-108 0 0,0 0-1 0 0,0 0 0 0 0,-1-1 0 0 0,-1 0 1 0 0,0 0-1 0 0,-1 0 0 0 0,0 0 1 0 0,-1-1-1 0 0,0 0 0 0 0,-2 0 1 0 0,1 1-1 0 0,-2-1 0 0 0,0 0 1 0 0,0 0-1 0 0,-3-15 0 0 0,1 22-40 0 0,1 0 1 0 0,-2 0-1 0 0,1 0 0 0 0,-1 1 0 0 0,0-1 0 0 0,0 1 1 0 0,0 0-1 0 0,-1 0 0 0 0,0 0 0 0 0,-1 0 0 0 0,1 1 0 0 0,-1-1 1 0 0,0 1-1 0 0,0 0 0 0 0,-1 1 0 0 0,1-1 0 0 0,-1 1 1 0 0,0 0-1 0 0,0 1 0 0 0,0-1 0 0 0,-8-2 0 0 0,9 5-57 0 0,-1 0 0 0 0,1 1-1 0 0,0 0 1 0 0,0 0 0 0 0,0 0-1 0 0,0 0 1 0 0,-1 1 0 0 0,1 0 0 0 0,0 0-1 0 0,0 0 1 0 0,0 1 0 0 0,0 0-1 0 0,0 0 1 0 0,1 0 0 0 0,-1 0 0 0 0,1 1-1 0 0,-6 3 1 0 0,-7 6-633 0 0,0 1-1 0 0,-25 25 1 0 0,30-25-482 0 0,0 0 0 0 0,0 1 0 0 0,-9 16 0 0 0,14-19-398 0 0,0 0 0 0 0,1 0 0 0 0,0 1 0 0 0,1 0 0 0 0,0 0-1 0 0,1 0 1 0 0,1 0 0 0 0,-4 20 0 0 0,7-28-334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3172 0 0,'3'-3'1096'0'0,"18"-25"3191"0"0,-20 25-3200 0 0,11-3 7987 0 0,0 38-8170 0 0,-2 0 1 0 0,0 1 0 0 0,4 39-1 0 0,12 112 556 0 0,-18-52-3684 0 0,-9-89-1630 0 0,-4-4-3499 0 0,5-36 4750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4032 0 0,'0'0'3437'0'0,"-1"8"-2440"0"0,-6 20 2 0 0,-1 0 1 0 0,-2 0-1 0 0,0-1 1 0 0,-16 28-1 0 0,9-17 325 0 0,-22 67 0 0 0,25-52-483 0 0,4 1 1 0 0,1 0 0 0 0,3 0-1 0 0,2 1 1 0 0,4 59 0 0 0,11-70-280 0 0,-10-40-487 0 0,2-1 6 0 0,-1-1-55 0 0,0 0 1 0 0,1 0-1 0 0,-1 0 1 0 0,1-1-1 0 0,-1 1 1 0 0,1-1-1 0 0,0 0 1 0 0,-1 1-1 0 0,1-1 1 0 0,0 0 0 0 0,0-1-1 0 0,0 1 1 0 0,0 0-1 0 0,0-1 1 0 0,0 0-1 0 0,0 1 1 0 0,0-1-1 0 0,0 0 1 0 0,0-1-1 0 0,0 1 1 0 0,0-1-1 0 0,0 1 1 0 0,6-3-1 0 0,0 0 14 0 0,1-1-1 0 0,0 0 1 0 0,-1 0 0 0 0,0-1-1 0 0,0 0 1 0 0,12-10-1 0 0,-2 1-23 0 0,-1-1 0 0 0,0-1 0 0 0,-2-1 0 0 0,0 0 0 0 0,0-1 0 0 0,-2-1 0 0 0,0 0 1 0 0,-1-1-1 0 0,-1-1 0 0 0,-1 0 0 0 0,13-37 0 0 0,-12 24-84 0 0,14-67 0 0 0,-26 98 53 0 0,1 0 0 0 0,-1 0 0 0 0,0 0 0 0 0,0 0 0 0 0,0 0 0 0 0,0 0 0 0 0,-1 0 0 0 0,1 0 0 0 0,-1 0 0 0 0,0 1 0 0 0,1-1 0 0 0,-1 0 0 0 0,-1 0 0 0 0,1 1 0 0 0,0-1 0 0 0,-1 0 0 0 0,1 1 0 0 0,-1 0 0 0 0,0-1 0 0 0,0 1 0 0 0,0 0 0 0 0,0 0 0 0 0,0 0 0 0 0,0 0-1 0 0,0 0 1 0 0,-1 0 0 0 0,1 1 0 0 0,-1-1 0 0 0,0 1 0 0 0,1 0 0 0 0,-1 0 0 0 0,0 0 0 0 0,1 0 0 0 0,-5-1 0 0 0,-9-2-113 0 0,0 1 0 0 0,0 0 1 0 0,0 1-1 0 0,-24-1 0 0 0,38 3 108 0 0,-29 0-810 0 0,0 2 0 0 0,-48 7 0 0 0,-12 9-5689 0 0,66-13 3041 0 0,7-4-227 0 0,-1 4 516 0 0,4 2 1374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4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296 4380 0 0,'11'-9'1082'0'0,"0"0"0"0"0,-1 0-1 0 0,15-20 1 0 0,9-8 1490 0 0,-30 33-2286 0 0,0 0 0 0 0,0 0 1 0 0,-1 0-1 0 0,0-1 0 0 0,0 0 0 0 0,0 1 0 0 0,0-1 1 0 0,-1 0-1 0 0,0 0 0 0 0,0-1 0 0 0,0 1 0 0 0,0 0 1 0 0,-1-1-1 0 0,1-8 0 0 0,-2 11-189 0 0,0-1 1 0 0,0 1-1 0 0,0-1 0 0 0,0 1 1 0 0,-1-1-1 0 0,1 1 1 0 0,-1-1-1 0 0,0 1 0 0 0,0-1 1 0 0,0 1-1 0 0,-1 0 0 0 0,1 0 1 0 0,-1 0-1 0 0,0 0 1 0 0,0 0-1 0 0,0 0 0 0 0,0 0 1 0 0,0 0-1 0 0,-1 1 0 0 0,1-1 1 0 0,-1 1-1 0 0,0 0 1 0 0,-3-3-1 0 0,-7-2 49 0 0,-1 0 0 0 0,0 1 1 0 0,0 1-1 0 0,0 0 0 0 0,-1 1 1 0 0,0 1-1 0 0,0 0 0 0 0,0 1 0 0 0,0 0 1 0 0,0 1-1 0 0,0 1 0 0 0,0 0 0 0 0,0 1 1 0 0,0 1-1 0 0,-25 6 0 0 0,-21 7 174 0 0,2 2-1 0 0,-81 36 1 0 0,137-52-307 0 0,-51 21 155 0 0,0 3 1 0 0,2 2-1 0 0,1 2 1 0 0,2 3-1 0 0,0 2 1 0 0,3 2-1 0 0,1 1 1 0 0,-73 80-1 0 0,90-84-87 0 0,1 1-1 0 0,2 2 1 0 0,1 1 0 0 0,2 0-1 0 0,2 2 1 0 0,1 0 0 0 0,2 2-1 0 0,2 0 1 0 0,2 0 0 0 0,1 1-1 0 0,3 1 1 0 0,-8 68 0 0 0,14-55-3 0 0,2 0 0 0 0,3 1 0 0 0,2-1 0 0 0,3 0 1 0 0,2-1-1 0 0,19 65 0 0 0,-14-73-10 0 0,1 0 0 0 0,3-2 1 0 0,2 0-1 0 0,2-1 0 0 0,1-1 0 0 0,3-1 0 0 0,44 56 0 0 0,-49-75-25 0 0,0 0-1 0 0,1-1 1 0 0,2-2-1 0 0,0 0 1 0 0,1-1 0 0 0,0-2-1 0 0,2-1 1 0 0,0-1-1 0 0,55 22 1 0 0,-43-23 48 0 0,0-3-1 0 0,1-1 1 0 0,0-2 0 0 0,1-1 0 0 0,0-3-1 0 0,76 0 1 0 0,-50-8 12 0 0,-1-3 0 0 0,-1-3 1 0 0,0-3-1 0 0,0-2 0 0 0,-2-4 0 0 0,0-2 0 0 0,-1-2 0 0 0,-1-4 0 0 0,61-36 0 0 0,-75 35-52 0 0,-2-2-1 0 0,-1-1 1 0 0,-1-2-1 0 0,-2-3 1 0 0,47-51-1 0 0,-60 54 1 0 0,-1 0-1 0 0,-2-2 0 0 0,-1-1 0 0 0,-2-1 0 0 0,-2 0 0 0 0,31-81 1 0 0,-34 67-2 0 0,-2-1 0 0 0,-3-1 0 0 0,-1 0 0 0 0,-3 0 0 0 0,-3-1 0 0 0,-1-86 0 0 0,-6 99-20 0 0,-2 1 0 0 0,-1 0 0 0 0,-2 0 0 0 0,-2 1-1 0 0,-1 0 1 0 0,-3 0 0 0 0,-1 1 0 0 0,-1 1 0 0 0,-28-49 0 0 0,34 71-13 0 0,-1 0 1 0 0,0 1 0 0 0,-1 0 0 0 0,-1 1 0 0 0,0 0-1 0 0,0 1 1 0 0,-1 1 0 0 0,-1 0 0 0 0,0 0-1 0 0,0 1 1 0 0,-1 1 0 0 0,-17-8 0 0 0,11 9-33 0 0,0 0 1 0 0,0 1 0 0 0,-1 1-1 0 0,0 2 1 0 0,-1 0-1 0 0,1 1 1 0 0,-1 1 0 0 0,-28 1-1 0 0,3 3-147 0 0,0 3 0 0 0,1 1 0 0 0,-53 15 0 0 0,-129 47-1161 0 0,-53 40-2969 0 0,102-22-6464 0 0,165-78 8490 0 0,0 1 1 0 0,1 1 0 0 0,-14 11-1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4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5 228 4104 0 0,'0'0'3576'0'0,"-4"11"-2570"0"0,8-4 1183 0 0,6-10 4736 0 0,39-23-5848 0 0,70-50 1 0 0,-96 60-457 0 0,47-27-1 0 0,-67 41-387 0 0,4 5-113 0 0,2 5-46 0 0,1 0 1 0 0,-1 0 0 0 0,-1 1 0 0 0,0 0 0 0 0,0 1 0 0 0,0-1 0 0 0,9 18-1 0 0,-6-10 14 0 0,0 0 0 0 0,1-1 0 0 0,1 0 0 0 0,1-1-1 0 0,0-1 1 0 0,1 0 0 0 0,1-1 0 0 0,26 18 0 0 0,-30-24-50 0 0,0-1 0 0 0,1 0 0 0 0,0-1 1 0 0,0-1-1 0 0,0 0 0 0 0,0 0 1 0 0,1-1-1 0 0,0-1 0 0 0,-1 0 0 0 0,1-1 1 0 0,0-1-1 0 0,0 0 0 0 0,21-3 0 0 0,-5-2 12 0 0,-1-1-1 0 0,0-2 0 0 0,-1 0 0 0 0,0-2 0 0 0,0-1 1 0 0,45-26-1 0 0,-25 8-714 0 0,-1-2 1 0 0,70-60 0 0 0,-115 89 292 0 0,1 0 1 0 0,0 0 0 0 0,-1-1 0 0 0,1 1 0 0 0,-1-1-1 0 0,0 0 1 0 0,1 1 0 0 0,-2-1 0 0 0,1 0 0 0 0,0 0-1 0 0,0-1 1 0 0,-1 1 0 0 0,0 0 0 0 0,1 0 0 0 0,-1-1-1 0 0,-1 1 1 0 0,1-1 0 0 0,0 1 0 0 0,-1-4 0 0 0,-3-1-5207 0 0,-22-35-1058 0 0,22 27 4785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1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4308 0 0,'31'6'2006'0'0,"0"2"0"0"0,0 1 0 0 0,0 2-1 0 0,-2 1 1 0 0,1 1 0 0 0,27 18-1 0 0,-53-29-1794 0 0,-1 1-1 0 0,1 1 1 0 0,-1-1-1 0 0,0 0 0 0 0,0 1 1 0 0,-1-1-1 0 0,1 1 1 0 0,-1 0-1 0 0,1 0 0 0 0,-1 0 1 0 0,2 8-1 0 0,6 8 703 0 0,-7-16-775 0 0,-1 0-1 0 0,0 1 1 0 0,0-1 0 0 0,-1 1-1 0 0,1 0 1 0 0,-1-1 0 0 0,0 1-1 0 0,-1 0 1 0 0,1 0 0 0 0,-1 0-1 0 0,1 0 1 0 0,-2 0 0 0 0,1-1-1 0 0,0 1 1 0 0,-3 9 0 0 0,-2 1 133 0 0,0-1 1 0 0,-1 0 0 0 0,-14 25-1 0 0,-4 7 46 0 0,23-43-287 0 0,0-1 0 0 0,0 1 0 0 0,0 0 0 0 0,0-1 0 0 0,0 1-1 0 0,1 0 1 0 0,-1-1 0 0 0,1 1 0 0 0,0 0 0 0 0,-1 0 0 0 0,1 0 0 0 0,1 0-1 0 0,-1-1 1 0 0,0 1 0 0 0,1 0 0 0 0,-1 0 0 0 0,1-1 0 0 0,0 1 0 0 0,0 0-1 0 0,0-1 1 0 0,0 1 0 0 0,1-1 0 0 0,-1 1 0 0 0,1-1 0 0 0,-1 0 0 0 0,3 3-1 0 0,-2-2 93 0 0,0 41-315 0 0,-2-40 152 0 0,1 8-27 0 0,-3 8 98 0 0,5-5-27 0 0,0 0 0 0 0,1-1 0 0 0,0 1 0 0 0,1-1 0 0 0,1 0-1 0 0,8 13 1 0 0,52 85-344 0 0,-44-78-288 0 0,-21-31 558 0 0,-1-1 0 0 0,1 0-1 0 0,0 1 1 0 0,-1-1 0 0 0,1 0-1 0 0,-1 1 1 0 0,0-1 0 0 0,0 1-1 0 0,0-1 1 0 0,0 0 0 0 0,0 1 0 0 0,-1-1-1 0 0,1 1 1 0 0,-1-1 0 0 0,1 0-1 0 0,-1 1 1 0 0,0-1 0 0 0,0 0-1 0 0,0 0 1 0 0,0 0 0 0 0,-1 1-1 0 0,1-1 1 0 0,-3 3 0 0 0,-10 9-608 0 0,0 0 0 0 0,-1-1 1 0 0,0-1-1 0 0,-1 0 0 0 0,-25 14 0 0 0,-3-5-4206 0 0,-3-5-3626 0 0,42-15 6394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1833 3632 0 0,'0'0'10983'0'0,"0"-7"-10388"0"0,3-22 171 0 0,1 0 1 0 0,1 1-1 0 0,17-52 0 0 0,5-26 143 0 0,-7-3-265 0 0,-6-1-1 0 0,-5 0 0 0 0,-5-147 0 0 0,-7 232-534 0 0,-10-46 0 0 0,8 52 14 0 0,1 0 0 0 0,1 0 1 0 0,0-1-1 0 0,1-25 0 0 0,-15-28 1790 0 0,17 69-538 0 0,117 7-804 0 0,128-43-411 0 0,-72 10-47 0 0,683-57 117 0 0,-408 62-1077 0 0,-443 25 764 0 0,0 2-32 0 0,0-1 62 0 0,1 0 0 0 0,-1 1 0 0 0,1-2-1 0 0,-1 1 1 0 0,1-1 0 0 0,-1 0-1 0 0,1 0 1 0 0,-1 0 0 0 0,1-1 0 0 0,8-2-1 0 0,-9 2 75 0 0,4-19-199 0 0,15-56 175 0 0,4 2 0 0 0,3 0 0 0 0,77-131 1 0 0,-105 200 23 0 0,0-1 1 0 0,0 1 0 0 0,1 0-1 0 0,0 0 1 0 0,0 0 0 0 0,0 1-1 0 0,9-8 1 0 0,-10 19 71 0 0,2 4-97 0 0,-1 0-1 0 0,0 1 1 0 0,-1 0-1 0 0,0 0 1 0 0,-1 0-1 0 0,1 17 1 0 0,0 87-66 0 0,-1-23 133 0 0,-1-64 28 0 0,1 4-15 0 0,0 1 0 0 0,3-1 0 0 0,12 49 1 0 0,-17-81-74 0 0,0-1 0 0 0,0 1 0 0 0,0 0 0 0 0,0 0 0 0 0,1-1 0 0 0,-1 1 0 0 0,0 0 0 0 0,1-1 0 0 0,-1 1 0 0 0,1 0 0 0 0,-1-1 0 0 0,0 1 0 0 0,1 0 0 0 0,-1-1 0 0 0,1 1 0 0 0,0-1 0 0 0,-1 1 0 0 0,1-1 0 0 0,-1 1 0 0 0,1-1 0 0 0,0 0 0 0 0,-1 1 0 0 0,1-1 0 0 0,0 0-1 0 0,0 1 1 0 0,-1-1 0 0 0,1 0 0 0 0,0 0 0 0 0,0 0 0 0 0,-1 0 0 0 0,1 1 0 0 0,0-1 0 0 0,0 0 0 0 0,0-1 0 0 0,-1 1 0 0 0,1 0 0 0 0,0 0 0 0 0,0 0 0 0 0,-1 0 0 0 0,1 0 0 0 0,1-1 0 0 0,25-18-1 0 0,-23 16 9 0 0,4-5-15 0 0,0-1 0 0 0,0 0 0 0 0,0-1 0 0 0,-1 1 0 0 0,-1-1 0 0 0,0-1 0 0 0,0 1 1 0 0,7-22-1 0 0,4-4-46 0 0,14-30 39 0 0,-22 45 10 0 0,0 0 0 0 0,2 0 1 0 0,0 1-1 0 0,2 1 0 0 0,14-19 1 0 0,-26 37-3 0 0,-1 0 2 0 0,0 1-1 0 0,0 0 0 0 0,1-1 0 0 0,-1 1 1 0 0,0-1-1 0 0,0 1 0 0 0,1 0 0 0 0,-1-1 0 0 0,0 1 1 0 0,1 0-1 0 0,-1-1 0 0 0,0 1 0 0 0,1 0 1 0 0,-1 0-1 0 0,1-1 0 0 0,-1 1 0 0 0,0 0 1 0 0,1 0-1 0 0,-1 0 0 0 0,1 0 0 0 0,-1-1 1 0 0,1 1-1 0 0,-1 0 0 0 0,1 0 0 0 0,-1 0 0 0 0,0 0 1 0 0,1 0-1 0 0,-1 0 0 0 0,1 0 0 0 0,-1 0 1 0 0,1 0-1 0 0,-1 1 0 0 0,1-1 0 0 0,-1 0 1 0 0,1 0-1 0 0,-1 0 0 0 0,0 0 0 0 0,1 1 1 0 0,-1-1-1 0 0,1 0 0 0 0,-1 0 0 0 0,0 1 0 0 0,1 0 1 0 0,6 4-3 0 0,0 2 0 0 0,-1-1 1 0 0,0 1-1 0 0,0 0 0 0 0,-1 0 1 0 0,0 1-1 0 0,0 0 0 0 0,0 0 1 0 0,-1 0-1 0 0,-1 0 0 0 0,1 0 1 0 0,-1 1-1 0 0,2 10 0 0 0,0-3 23 0 0,67 179 174 0 0,-60-170-199 0 0,0 0 0 0 0,2 0 1 0 0,0-1-1 0 0,2-1 0 0 0,24 29 1 0 0,-36-48 5 0 0,0 0 0 0 0,0-1 0 0 0,0 1 1 0 0,0-1-1 0 0,0 0 0 0 0,1 0 0 0 0,0 0 1 0 0,-1 0-1 0 0,1-1 0 0 0,0 0 0 0 0,0 0 1 0 0,0 0-1 0 0,1-1 0 0 0,-1 0 0 0 0,0 0 0 0 0,0 0 1 0 0,1 0-1 0 0,-1-1 0 0 0,1 0 0 0 0,-1 0 1 0 0,0 0-1 0 0,1-1 0 0 0,-1 0 0 0 0,0 0 1 0 0,1 0-1 0 0,-1-1 0 0 0,0 0 0 0 0,0 0 1 0 0,0 0-1 0 0,0 0 0 0 0,-1-1 0 0 0,6-3 0 0 0,14-10-1 0 0,-1-1 0 0 0,0-1 0 0 0,-2-1 0 0 0,33-37 0 0 0,-42 43 1 0 0,3-3-26 0 0,-11 10-4 0 0,1 1 0 0 0,0 1 0 0 0,0-1 1 0 0,0 1-1 0 0,11-8 0 0 0,-4 2-58 0 0,-12 9 78 0 0,1 0 0 0 0,-1 0 0 0 0,1 0 0 0 0,0 1 0 0 0,-1-1 0 0 0,1 0 0 0 0,0 0 1 0 0,-1 1-1 0 0,1-1 0 0 0,0 1 0 0 0,0-1 0 0 0,0 1 0 0 0,0-1 0 0 0,0 1 1 0 0,0-1-1 0 0,-1 1 0 0 0,1 0 0 0 0,0-1 0 0 0,0 1 0 0 0,0 0 0 0 0,0 0 1 0 0,0 0-1 0 0,0 0 0 0 0,0 0 0 0 0,0 0 0 0 0,0 0 0 0 0,0 0 0 0 0,0 0 1 0 0,0 1-1 0 0,0-1 0 0 0,2 1 0 0 0,7 3-35 0 0,1 1 1 0 0,-1-2-1 0 0,1 1 1 0 0,0-2-1 0 0,0 1 1 0 0,1-2-1 0 0,21 2 1 0 0,56-7 169 0 0,-19-4-44 0 0,0-3-1 0 0,-1-3 0 0 0,118-39 1 0 0,-50 11-108 0 0,1 5 1 0 0,1 7-1 0 0,274-24 1 0 0,-402 54 33 0 0,-2 0-5 0 0,0-1 0 0 0,0 0 0 0 0,-1 0 0 0 0,1-1-1 0 0,9-3 1 0 0,-16 4-7 0 0,-1 1-1 0 0,1 0 1 0 0,0-1-1 0 0,-1 1 0 0 0,1 0 1 0 0,0 0-1 0 0,-1 0 1 0 0,1 0-1 0 0,0 0 0 0 0,0 0 1 0 0,-1 0-1 0 0,1 1 1 0 0,-1-1-1 0 0,1 1 1 0 0,0-1-1 0 0,-1 1 0 0 0,1 0 1 0 0,-1-1-1 0 0,1 1 1 0 0,-1 0-1 0 0,1 0 1 0 0,-1 0-1 0 0,0 0 0 0 0,0 0 1 0 0,1 0-1 0 0,-1 1 1 0 0,0-1-1 0 0,0 0 0 0 0,0 0 1 0 0,0 1-1 0 0,0-1 1 0 0,0 1-1 0 0,-1-1 1 0 0,1 1-1 0 0,0-1 0 0 0,-1 1 1 0 0,1 0-1 0 0,-1-1 1 0 0,0 1-1 0 0,0 0 1 0 0,1-1-1 0 0,-1 3 0 0 0,1 10-14 0 0,0-1 0 0 0,0 1 0 0 0,-2 0 0 0 0,-1 14 0 0 0,1-20 12 0 0,-5 122-8 0 0,5-1 1 0 0,6 1-1 0 0,6-1 0 0 0,30 139 0 0 0,33 128 81 0 0,-62-198-237 0 0,-11-195-204 0 0,-2 2-1308 0 0,-1 5 3584 0 0,2-4-3476 0 0,34 6-19110 0 0,-2-14 18660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10 3644 0 0,'8'2'1128'0'0,"0"0"-1"0"0,1 0 1 0 0,-1-1-1 0 0,14 0 1 0 0,6 1 6759 0 0,-71-11-6946 0 0,36 6-820 0 0,-1 1 1 0 0,-1 0 0 0 0,1 1-1 0 0,0 0 1 0 0,-9 0 0 0 0,-988 10 4134 0 0,971-7-4633 0 0,-86 8-1432 0 0,63 2-1806 0 0,9 7-3537 0 0,37-5 12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995 1 4300 0 0,'30'8'5052'0'0,"-30"-8"-4984"0"0,0 0 0 0 0,0 0 0 0 0,0 0 0 0 0,0 0 0 0 0,1 1 0 0 0,-1-1 0 0 0,0 0 0 0 0,0 0 0 0 0,0 0 0 0 0,0 0 0 0 0,0 0 0 0 0,1 0 0 0 0,-1 0 0 0 0,0 1 0 0 0,0-1 0 0 0,0 0 0 0 0,0 0 0 0 0,0 0 0 0 0,0 0 0 0 0,0 1 0 0 0,0-1 0 0 0,1 0 0 0 0,-1 0 0 0 0,0 0 0 0 0,0 0-1 0 0,0 1 1 0 0,0-1 0 0 0,0 0 0 0 0,0 0 0 0 0,0 0 0 0 0,0 0 0 0 0,0 1 0 0 0,0-1 0 0 0,0 0 0 0 0,0 0 0 0 0,0 0 0 0 0,0 1 0 0 0,-1-1 0 0 0,1 0 0 0 0,0 0 0 0 0,0 0 0 0 0,0 0 0 0 0,0 1 0 0 0,0-1 0 0 0,0 0 0 0 0,0 0 0 0 0,0 0 0 0 0,-1 0 0 0 0,1 0 0 0 0,0 0 0 0 0,0 1 0 0 0,0-1 0 0 0,0 0 0 0 0,0 0 0 0 0,-1 0 0 0 0,-38 13 2655 0 0,30-11-3216 0 0,-6 1 753 0 0,-1 0-1 0 0,0-2 1 0 0,1 0-1 0 0,-1 0 1 0 0,0-1-1 0 0,-17-3 1 0 0,-7 0 192 0 0,-157-9 854 0 0,-217 1-1914 0 0,293 22-3829 0 0,46 3-4248 0 0,72-13 6377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3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4596 0 4000 0 0,'24'18'637'0'0,"22"21"2948"0"0,-43-35-3055 0 0,0 1-1 0 0,1-1 1 0 0,-2 1-1 0 0,1 0 1 0 0,-1 0-1 0 0,1 0 1 0 0,-1 0-1 0 0,-1 0 1 0 0,1 0-1 0 0,0 6 1 0 0,8 59 1739 0 0,-9-52-1612 0 0,26 348 4390 0 0,-16 184-3129 0 0,-8-342-1296 0 0,-1 27-198 0 0,8 272 288 0 0,-4-428-1299 0 0,-6-75 458 0 0,0 0-22 0 0,0-3 130 0 0,0 0 0 0 0,1 0 0 0 0,-1-1 0 0 0,0 1-1 0 0,0 0 1 0 0,0 0 0 0 0,0-1 0 0 0,0 1 0 0 0,0 0 0 0 0,0 0 0 0 0,0 0 0 0 0,0-1-1 0 0,0 1 1 0 0,0 0 0 0 0,-1 0 0 0 0,1-1 0 0 0,0 1 0 0 0,0 0 0 0 0,-1-1 0 0 0,1 1-1 0 0,-1 0 1 0 0,1-1 0 0 0,0 1 0 0 0,-1 0 0 0 0,1-1 0 0 0,-1 1 0 0 0,0 0 0 0 0,-21-7 5 0 0,0-1 0 0 0,1-2 1 0 0,-41-20-1 0 0,-16-8 50 0 0,-96-24-36 0 0,-2 8 1 0 0,-203-34-1 0 0,-371-16-66 0 0,352 76 63 0 0,-438 26 0 0 0,163 17 141 0 0,3-39-214 0 0,287 0 147 0 0,333 14 168 0 0,46 8-249 0 0,1 1 62 0 0,-10-2-52 0 0,10 2 53 0 0,-26 4-143 0 0,20 2 41 0 0,9-6 53 0 0,0 0 0 0 0,1 0 0 0 0,-1-1 0 0 0,0 1 0 0 0,0 0 0 0 0,0 0 0 0 0,0 0 0 0 0,0 0 0 0 0,0 0 0 0 0,0 0 1 0 0,0-1-1 0 0,0 1 0 0 0,0 0 0 0 0,0 0 0 0 0,0 0 0 0 0,0 0 0 0 0,0 0 0 0 0,0-1 0 0 0,0 1 0 0 0,0 0 0 0 0,0 0 0 0 0,0 0 0 0 0,0 0 0 0 0,0 0 0 0 0,0-1 0 0 0,0 1 0 0 0,0 0 0 0 0,0 0 1 0 0,0 0-1 0 0,0 0 0 0 0,0 0 0 0 0,0-1 0 0 0,0 1 0 0 0,0 0 0 0 0,0 0 0 0 0,0 0 0 0 0,-1 0 0 0 0,1 0 0 0 0,0 0 0 0 0,0 0 0 0 0,0-1 0 0 0,0 1 0 0 0,0 0 0 0 0,0 0 0 0 0,-1 0 0 0 0,1 0 1 0 0,0 0-1 0 0,0 0 0 0 0,0 0 0 0 0,0 0 0 0 0,0 0 0 0 0,-1 0 0 0 0,1 0 0 0 0,0 0 0 0 0,36-58 28 0 0,24-36 125 0 0,-3-3 0 0 0,66-158 0 0 0,-81 128-407 0 0,8-22-5301 0 0,-47 140 4594 0 0,1 2-1 0 0,0-1 1 0 0,0 0 0 0 0,0 1-1 0 0,1-1 1 0 0,0 1-1 0 0,1 1 1 0 0,0-1 0 0 0,0 1-1 0 0,0 0 1 0 0,0 0 0 0 0,1 1-1 0 0,0-1 1 0 0,1 2-1 0 0,-1-1 1 0 0,11-4 0 0 0,11-1-845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1208 0 0,'0'0'1427'0'0,"18"12"9558"0"0,-13-12-10580 0 0,0 0 0 0 0,1 0 1 0 0,-1 0-1 0 0,1 0 0 0 0,-1-1 0 0 0,0 0 1 0 0,1 0-1 0 0,-1 0 0 0 0,0-1 1 0 0,0 0-1 0 0,0 0 0 0 0,0 0 0 0 0,7-4 1 0 0,75-49 940 0 0,-44 27-985 0 0,30-11-55 0 0,-69 38-317 0 0,1 5 13 0 0,13 15-4 0 0,-14-8-11 0 0,-7 9 41 0 0,0 0 0 0 0,-2 0 0 0 0,0 0 0 0 0,-2-1 1 0 0,0 1-1 0 0,-1-2 0 0 0,-1 1 0 0 0,-21 33 0 0 0,9-20-38 0 0,-1-2 0 0 0,-2 0 0 0 0,-1-1 0 0 0,-33 29 0 0 0,-2-4 101 0 0,58-52-12 0 0,1-2-69 0 0,1 0 1 0 0,-1 1-1 0 0,1-1 1 0 0,0 0-1 0 0,-1 0 0 0 0,1 1 1 0 0,-1-1-1 0 0,1 0 1 0 0,0 0-1 0 0,-1 1 1 0 0,1-1-1 0 0,0 1 0 0 0,-1-1 1 0 0,1 0-1 0 0,0 1 1 0 0,0-1-1 0 0,-1 1 0 0 0,1-1 1 0 0,0 0-1 0 0,0 1 1 0 0,0-1-1 0 0,0 1 1 0 0,0-1-1 0 0,0 1 0 0 0,-1-1 1 0 0,1 1-1 0 0,0-1 1 0 0,0 1-1 0 0,0-1 0 0 0,1 1 1 0 0,-1-1-1 0 0,0 1 1 0 0,0-1-1 0 0,0 0 1 0 0,0 1-1 0 0,0-1 0 0 0,0 1 1 0 0,1-1-1 0 0,-1 1 1 0 0,0-1-1 0 0,0 0 0 0 0,1 1 1 0 0,-1-1-1 0 0,1 1 1 0 0,6 4 30 0 0,2-1 1 0 0,-1 0 0 0 0,0-1 0 0 0,1 1-1 0 0,0-1 1 0 0,-1-1 0 0 0,1 0 0 0 0,0 0-1 0 0,11 0 1 0 0,137 12 457 0 0,-129-12-876 0 0,0 0-1 0 0,0-2 1 0 0,0-2 0 0 0,45-7 0 0 0,-55 5-1393 0 0,0-1-1 0 0,30-12 1 0 0,-28 7-1502 0 0,1-1 0 0 0,22-16 0 0 0,-11 6 1080 0 0,0-1 208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201 109 3480 0 0,'-3'5'1139'0'0,"-18"29"1516"0"0,-33 42 0 0 0,-24 37 737 0 0,71-101-3084 0 0,1 0-1 0 0,0 0 1 0 0,1 1 0 0 0,0-1 0 0 0,1 1-1 0 0,1 0 1 0 0,-4 24 0 0 0,6-33-243 0 0,1-1 1 0 0,0 1-1 0 0,0 0 1 0 0,0 0-1 0 0,0 0 0 0 0,1 0 1 0 0,0 0-1 0 0,-1-1 1 0 0,1 1-1 0 0,1 0 1 0 0,-1 0-1 0 0,0-1 0 0 0,1 1 1 0 0,0-1-1 0 0,0 0 1 0 0,0 1-1 0 0,0-1 1 0 0,1 0-1 0 0,-1 0 0 0 0,1 0 1 0 0,-1 0-1 0 0,1-1 1 0 0,0 1-1 0 0,0-1 1 0 0,1 0-1 0 0,-1 0 1 0 0,0 0-1 0 0,1 0 0 0 0,-1 0 1 0 0,1-1-1 0 0,-1 1 1 0 0,1-1-1 0 0,0 0 1 0 0,0-1-1 0 0,0 1 0 0 0,-1 0 1 0 0,5-1-1 0 0,6 2 60 0 0,-1-2 0 0 0,0 1 0 0 0,1-2 0 0 0,-1 0 0 0 0,0 0-1 0 0,0-1 1 0 0,0-1 0 0 0,0 0 0 0 0,19-7 0 0 0,5-7 118 0 0,0-1 1 0 0,-1-2-1 0 0,-1-1 1 0 0,49-40-1 0 0,-63 43-117 0 0,0 0-1 0 0,-1-1 1 0 0,-1-2-1 0 0,-1 0 1 0 0,-1 0-1 0 0,-1-2 1 0 0,23-42-1 0 0,-34 54-78 0 0,0-1 0 0 0,-1 0 0 0 0,0 0 0 0 0,-1 0-1 0 0,-1 0 1 0 0,0 0 0 0 0,0-1 0 0 0,-1 1 0 0 0,-1-24-1 0 0,-1 33-44 0 0,0-1-1 0 0,0 1 1 0 0,-1 0-1 0 0,1 0 1 0 0,-1 0-1 0 0,1 0 1 0 0,-1 0 0 0 0,0 0-1 0 0,0 0 1 0 0,-1 0-1 0 0,1 1 1 0 0,0-1-1 0 0,-1 1 1 0 0,0 0-1 0 0,1-1 1 0 0,-1 1-1 0 0,-6-3 1 0 0,7 4-7 0 0,0 0 1 0 0,0 1 0 0 0,0-1-1 0 0,-1 1 1 0 0,1-1-1 0 0,0 1 1 0 0,0 0 0 0 0,-1-1-1 0 0,1 1 1 0 0,0 0 0 0 0,0 0-1 0 0,-1 1 1 0 0,1-1 0 0 0,0 1-1 0 0,-3 0 1 0 0,-3 0-6 0 0,-10 1-95 0 0,0 1 1 0 0,1 0 0 0 0,0 1 0 0 0,-1 1-1 0 0,-26 11 1 0 0,-79 45-1652 0 0,15-7-3040 0 0,96-47 3709 0 0,0 0-1414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25 248 4276 0 0,'-24'12'21136'0'0,"49"-16"-20873"0"0,0 0 0 0 0,0-2 0 0 0,25-10 0 0 0,7-4 280 0 0,89-18 0 0 0,5-2-2764 0 0,-144 36 632 0 0,0-1-1 0 0,-1 1 1 0 0,1-1 0 0 0,-1 0-1 0 0,0-1 1 0 0,-1 0 0 0 0,1 0-1 0 0,-1 0 1 0 0,0 0 0 0 0,7-14-1 0 0,5-3-1780 0 0,-4 6 1247 0 0,0-2 86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4288 0 0,'13'17'1557'0'0,"-1"1"0"0"0,-1 0 0 0 0,0 1-1 0 0,-1 0 1 0 0,9 26 0 0 0,-9-15-105 0 0,-1 1 0 0 0,9 61 0 0 0,-11-18-95 0 0,-3-1 1 0 0,-7 96-1 0 0,2-136-870 0 0,-3 1 1 0 0,-9 47 0 0 0,11-73-501 0 0,0 0 0 0 0,0 0-1 0 0,-1 0 1 0 0,0 0 0 0 0,0 0 0 0 0,-1-1-1 0 0,0 1 1 0 0,0-1 0 0 0,-1 0 0 0 0,0 0-1 0 0,0-1 1 0 0,-1 1 0 0 0,1-1 0 0 0,-2 0-1 0 0,-7 6 1 0 0,9-10-194 0 0,1 0 0 0 0,-1 0 0 0 0,1-1 0 0 0,-1 0 1 0 0,0 0-1 0 0,1 0 0 0 0,-1 0 0 0 0,0-1 0 0 0,0 1 0 0 0,0-1 0 0 0,1-1 0 0 0,-1 1 0 0 0,0-1 0 0 0,0 0 0 0 0,1 0 0 0 0,-1 0 1 0 0,0 0-1 0 0,1-1 0 0 0,0 0 0 0 0,-1 0 0 0 0,1 0 0 0 0,0 0 0 0 0,0-1 0 0 0,-8-6 0 0 0,-3-2-1303 0 0,0-1 0 0 0,0-1 0 0 0,2 0 0 0 0,-24-29 0 0 0,27 29 494 0 0,1-2 0 0 0,0 1-1 0 0,1-1 1 0 0,1 0 0 0 0,0-1 0 0 0,-8-29 0 0 0,1-2-872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5733 0 0,'25'-8'1760'0'0,"-2"6"-204"0"0,-3 0 1088 0 0,7-6-1488 0 0,-7 2-1096 0 0,-9-9-1860 0 0,-5-3-3248 0 0,7-3 931 0 0,-5 9 2365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1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 4556 0 0,'15'32'2129'0'0,"-2"1"-1"0"0,-1 0 0 0 0,-1 0 0 0 0,7 42 0 0 0,-15-64-1779 0 0,0-1 0 0 0,0 0 0 0 0,1 0 0 0 0,0-1 0 0 0,0 1 0 0 0,1-1 0 0 0,1 0 0 0 0,-1 0 0 0 0,14 15 0 0 0,0-5 433 0 0,0-1-1 0 0,34 24 1 0 0,-20-17-247 0 0,-24-16-459 0 0,0 0 0 0 0,-1 0 0 0 0,0 1 0 0 0,0 0 0 0 0,-1 0 0 0 0,0 1 0 0 0,-1 0 0 0 0,0 0 0 0 0,-1 0 0 0 0,0 1 0 0 0,-1 0 0 0 0,0 0-1 0 0,-1 0 1 0 0,0 0 0 0 0,-1 1 0 0 0,0-1 0 0 0,-1 1 0 0 0,-1 18 0 0 0,0-25-280 0 0,-1-1-1 0 0,0 1 1 0 0,0-1-1 0 0,0 1 1 0 0,0-1 0 0 0,-1 1-1 0 0,0-1 1 0 0,0 0-1 0 0,0 0 1 0 0,-1 0-1 0 0,0 0 1 0 0,1 0 0 0 0,-2-1-1 0 0,1 1 1 0 0,-1-1-1 0 0,1 0 1 0 0,-1 0-1 0 0,-6 4 1 0 0,6-4-495 0 0,0-1 1 0 0,0-1-1 0 0,-1 1 1 0 0,1 0-1 0 0,-1-1 1 0 0,1 0-1 0 0,-1 0 1 0 0,0-1-1 0 0,0 1 1 0 0,0-1-1 0 0,-6 1 1 0 0,7-1-2005 0 0,-4-3 309 0 0,-23-8 217 0 0,12 1 75 0 0</inkml:trace>
  <inkml:trace contextRef="#ctx0" brushRef="#br0" timeOffset="1">1 262 4852 0 0,'0'0'3926'0'0,"3"4"-2172"0"0,26 27 2725 0 0,-27-29-3283 0 0,3-1-200 0 0,3 1-630 0 0,1-1 1 0 0,0-1-1 0 0,0 0 1 0 0,0 0-1 0 0,0-1 0 0 0,0 0 1 0 0,-1 0-1 0 0,1-1 1 0 0,0-1-1 0 0,-1 1 1 0 0,10-5-1 0 0,106-48 1175 0 0,-73 30-834 0 0,167-67-662 0 0,-120 52-5081 0 0,-1-1-7290 0 0,-41 20 8099 0 0,-29 9 2371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6:0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51 2720 0 0,'6'-10'697'0'0,"9"-21"9047"0"0,-11 21-6788 0 0,-9 20-2571 0 0,-18 46 421 0 0,2 2-1 0 0,3 0 0 0 0,-21 116 1 0 0,-7 197 923 0 0,32-211-1090 0 0,-3 81 152 0 0,5-63-311 0 0,-11 88 107 0 0,4-127-416 0 0,-6 0 0 0 0,-6-2 0 0 0,-6-1 0 0 0,-95 226 0 0 0,28-149 26 0 0,71-143 13 0 0,31-68-182 0 0,0 3-22 0 0,1 1 0 0 0,-1-1 0 0 0,0 0 1 0 0,0-1-1 0 0,-1 1 0 0 0,0 0 0 0 0,-4 6 0 0 0,0 0 14 0 0,-6 10-240 0 0,12-20 306 0 0,0 0 0 0 0,0 0 0 0 0,0 0 0 0 0,1 0 0 0 0,-1 0 0 0 0,0 0 0 0 0,1 0 0 0 0,-1 0 0 0 0,1 0 0 0 0,-1 0 0 0 0,1 1 0 0 0,0-1 0 0 0,0 0 0 0 0,-1 0 0 0 0,1 0 0 0 0,0 1 0 0 0,0-1 0 0 0,0 0 0 0 0,0 2 0 0 0,8 1-35 0 0,-6-3-34 0 0,0 0 0 0 0,1 0 0 0 0,-1 0 0 0 0,0 0-1 0 0,1-1 1 0 0,-1 1 0 0 0,1-1 0 0 0,0 1-1 0 0,-1-1 1 0 0,1 0 0 0 0,-1 0 0 0 0,1 0-1 0 0,3-1 1 0 0,448-31 228 0 0,44-2-106 0 0,-46 26-521 0 0,564 62 0 0 0,-813-36-4654 0 0,-196-18 3498 0 0,-2-4-719 0 0,3-2 1526 0 0,-47-47-12940 0 0,24 39 11601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4852 0 0,'0'0'1473'0'0,"3"2"-5"0"0,3 3-564 0 0,-1 0-1 0 0,0 1 0 0 0,0-1 0 0 0,0 1 0 0 0,0 0 1 0 0,-1 0-1 0 0,0 0 0 0 0,0 1 0 0 0,-1-1 1 0 0,0 1-1 0 0,0 0 0 0 0,3 13 0 0 0,-3-7-259 0 0,-1 0 0 0 0,0 0 0 0 0,-1 0 0 0 0,0 0 0 0 0,-2 0 0 0 0,-2 24 0 0 0,-3-4-179 0 0,-1-1 0 0 0,-2 1-1 0 0,-2-2 1 0 0,0 1 0 0 0,-19 33-1 0 0,24-51-362 0 0,-2-1 0 0 0,1 0 0 0 0,-2-1 0 0 0,1 1 0 0 0,-2-2 0 0 0,0 1 0 0 0,0-1-1 0 0,-22 17 1 0 0,28-25-229 0 0,0 0-1 0 0,-1 0 0 0 0,1 0 0 0 0,-1-1 0 0 0,1 0 0 0 0,-1 0 0 0 0,0 0 0 0 0,0 0 1 0 0,0-1-1 0 0,0 0 0 0 0,0 0 0 0 0,0 0 0 0 0,0-1 0 0 0,0 0 0 0 0,0 0 0 0 0,0 0 1 0 0,0 0-1 0 0,0-1 0 0 0,0 0 0 0 0,0 0 0 0 0,0 0 0 0 0,0-1 0 0 0,0 0 0 0 0,0 1 1 0 0,0-2-1 0 0,1 1 0 0 0,-1-1 0 0 0,1 1 0 0 0,-4-5 0 0 0,0 2-651 0 0,1-1-1 0 0,1 0 0 0 0,-1 0 1 0 0,1 0-1 0 0,0-1 1 0 0,1 0-1 0 0,-1-1 0 0 0,2 1 1 0 0,-1-1-1 0 0,1 0 0 0 0,0 0 1 0 0,0 0-1 0 0,1 0 1 0 0,0-1-1 0 0,1 0 0 0 0,0 1 1 0 0,0-1-1 0 0,1 0 1 0 0,0 0-1 0 0,0 0 0 0 0,1 0 1 0 0,0 0-1 0 0,1 0 1 0 0,0 0-1 0 0,5-17 0 0 0,1-13-1298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6685 0 0,'0'0'11300'0'0,"75"-16"-29041"0"0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4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4276 0 0,'4'-1'1815'0'0,"59"-10"3991"0"0,82-15 941 0 0,-83 17-4712 0 0,92-2-1 0 0,-148 11-1964 0 0,0 1 0 0 0,-1-1 0 0 0,1 1 0 0 0,-1 0 0 0 0,0 0 0 0 0,1 1 0 0 0,-1 0 0 0 0,0 0 0 0 0,0 0 0 0 0,0 0 0 0 0,0 1 0 0 0,5 3 0 0 0,-9-4-59 0 0,1-1-1 0 0,-1 1 0 0 0,1 0 1 0 0,-1-1-1 0 0,0 1 0 0 0,0 0 0 0 0,0 0 1 0 0,0 0-1 0 0,0 0 0 0 0,0 0 0 0 0,-1 0 1 0 0,1 0-1 0 0,-1 0 0 0 0,1 1 0 0 0,-1-1 1 0 0,0 0-1 0 0,0 0 0 0 0,0 0 0 0 0,0 0 1 0 0,0 1-1 0 0,0-1 0 0 0,-1 2 0 0 0,-13 44 77 0 0,4-26-103 0 0,-2 0 0 0 0,-1-1-1 0 0,-21 27 1 0 0,0 1 78 0 0,26-37-26 0 0,0 0 1 0 0,0 0 0 0 0,1 1-1 0 0,1 0 1 0 0,0 0 0 0 0,1 1-1 0 0,0 0 1 0 0,1 0-1 0 0,1 0 1 0 0,-4 28 0 0 0,8-37-15 0 0,-1-1 0 0 0,1 1 0 0 0,0-1 1 0 0,0 1-1 0 0,0-1 0 0 0,1 0 0 0 0,-1 0 1 0 0,1 1-1 0 0,0-1 0 0 0,1 0 0 0 0,-1 0 1 0 0,1-1-1 0 0,-1 1 0 0 0,1-1 1 0 0,0 1-1 0 0,0-1 0 0 0,1 0 0 0 0,6 5 1 0 0,4 2 40 0 0,0 0 1 0 0,1-2 0 0 0,19 10 0 0 0,-33-18-64 0 0,47 22 116 0 0,-20-10-77 0 0,-1 1-1 0 0,39 25 1 0 0,-59-33-34 0 0,-1 0-1 0 0,1 0 0 0 0,-1 1 1 0 0,0 0-1 0 0,0 0 0 0 0,-1 0 1 0 0,0 1-1 0 0,0-1 0 0 0,0 1 1 0 0,-1 0-1 0 0,0 1 0 0 0,0-1 1 0 0,4 15-1 0 0,-7-17-9 0 0,0 1 1 0 0,0-1-1 0 0,-1 1 1 0 0,0-1-1 0 0,0 1 1 0 0,0-1-1 0 0,-1 1 1 0 0,0-1-1 0 0,0 0 0 0 0,0 1 1 0 0,0-1-1 0 0,-1 0 1 0 0,0 0-1 0 0,0 1 1 0 0,0-2-1 0 0,-1 1 1 0 0,0 0-1 0 0,-4 5 0 0 0,-6 8-4 0 0,-2 0 0 0 0,0-2 1 0 0,-17 16-1 0 0,17-17 13 0 0,-86 76-1428 0 0,45-53-1619 0 0,47-34 1475 0 0,0 1 1 0 0,0-2-1 0 0,0 1 1 0 0,-13 2 0 0 0,14-5-4054 0 0,-9-1 3187 0 0,13 0 215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1 780 2392 0 0,'10'39'3273'0'0,"-9"-36"-1849"0"0,0 1-856 0 0,4 13 4405 0 0,-5-27-4697 0 0,-3-26-48 0 0,1 0 0 0 0,3 0-1 0 0,0 0 1 0 0,3 0 0 0 0,1 1 0 0 0,1-1 0 0 0,16-47 0 0 0,-6 41-136 0 0,2 0 1 0 0,2 1-1 0 0,2 1 1 0 0,1 1-1 0 0,48-59 1 0 0,-56 80-63 0 0,1 0 1 0 0,1 1-1 0 0,0 0 1 0 0,2 1-1 0 0,0 2 1 0 0,0 0-1 0 0,1 1 1 0 0,1 0 0 0 0,0 2-1 0 0,1 1 1 0 0,0 0-1 0 0,35-9 1 0 0,-46 17-24 0 0,1 0 1 0 0,-1 0 0 0 0,0 2-1 0 0,0-1 1 0 0,1 1 0 0 0,-1 1-1 0 0,0 0 1 0 0,1 0 0 0 0,18 6-1 0 0,-10 0 5 0 0,0 0 1 0 0,-1 1-1 0 0,0 0 0 0 0,31 20 0 0 0,2 9 72 0 0,-1 2 1 0 0,64 64 0 0 0,-105-94-59 0 0,25 24 56 0 0,-2 1 0 0 0,-1 1 0 0 0,-2 2 0 0 0,-2 1 0 0 0,-1 1-1 0 0,24 49 1 0 0,-40-66-47 0 0,-1 0-1 0 0,-1 1 0 0 0,-1 0 1 0 0,-1 1-1 0 0,-1 0 0 0 0,-1 0 0 0 0,-1 0 1 0 0,-1 0-1 0 0,-2 1 0 0 0,0-1 1 0 0,-1 1-1 0 0,-2 0 0 0 0,-7 39 1 0 0,-3-13 15 0 0,-2-1 1 0 0,-3 0 0 0 0,-2-1 0 0 0,-1-1 0 0 0,-3 0-1 0 0,-55 82 1 0 0,52-92-53 0 0,-3-1 0 0 0,-1-2 0 0 0,-1-1 0 0 0,-2-1 0 0 0,-1-2 0 0 0,-2-1 0 0 0,0-2-1 0 0,-45 25 1 0 0,62-41-659 0 0,-1-1 0 0 0,-1-1 0 0 0,0-1 0 0 0,0 0 1 0 0,-43 10-1 0 0,59-19-832 0 0,-1-1-989 0 0,3 1 1913 0 0,0-1 0 0 0,1 0 0 0 0,-1 0 0 0 0,0 0 0 0 0,0 0 1 0 0,1 0-1 0 0,-1 0 0 0 0,1-1 0 0 0,-1 1 0 0 0,1-1 1 0 0,0 0-1 0 0,-4-3 0 0 0,4 2-1300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0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 4996 0 0,'0'0'1645'0'0,"4"-2"-150"0"0,-4 2-1366 0 0,1 0 0 0 0,-1 0 0 0 0,0-1 0 0 0,1 1-1 0 0,-1 0 1 0 0,1 0 0 0 0,-1 0 0 0 0,0 0 0 0 0,1 0 0 0 0,-1 0 0 0 0,1 0 0 0 0,-1-1 0 0 0,1 1-1 0 0,-1 0 1 0 0,0 1 0 0 0,1-1 0 0 0,-1 0 0 0 0,1 0 0 0 0,-1 0 0 0 0,1 0 0 0 0,-1 0-1 0 0,0 0 1 0 0,1 0 0 0 0,-1 1 0 0 0,1-1 0 0 0,-1 0 0 0 0,0 0 0 0 0,1 0 0 0 0,-1 1-1 0 0,0-1 1 0 0,1 0 0 0 0,-1 1 0 0 0,0-1 0 0 0,0 0 0 0 0,1 1 0 0 0,-1-1 0 0 0,0 0 0 0 0,0 1-1 0 0,1-1 1 0 0,-1 0 0 0 0,0 1 0 0 0,0-1 0 0 0,0 1 0 0 0,-1 20 5187 0 0,0-14-6789 0 0,-4 6 1953 0 0,-237 229 2797 0 0,199-203-2379 0 0,-70 49 0 0 0,97-70-313 0 0,16-18-545 0 0,-1 1-1 0 0,1-1 0 0 0,-1 1 1 0 0,1-1-1 0 0,-1 1 0 0 0,1 0 1 0 0,-1-1-1 0 0,1 1 0 0 0,0 0 1 0 0,-1-1-1 0 0,1 1 0 0 0,0 0 1 0 0,-1-1-1 0 0,1 1 0 0 0,0 0 1 0 0,0 0-1 0 0,0-1 0 0 0,0 1 1 0 0,0 0-1 0 0,0 0 0 0 0,0-1 1 0 0,0 1-1 0 0,0 0 0 0 0,0 0 1 0 0,0 0-1 0 0,0-1 0 0 0,1 1 1 0 0,-1 0-1 0 0,0-1 0 0 0,0 1 1 0 0,1 1-1 0 0,9 4 87 0 0,-1-1 0 0 0,1 0 0 0 0,0 0-1 0 0,0-1 1 0 0,1 0 0 0 0,12 3 0 0 0,82 15 550 0 0,-14-3-402 0 0,58 25 304 0 0,-12-3-1181 0 0,-49-19-3983 0 0,-85-22 3758 0 0,0 0 0 0 0,0 1 0 0 0,0-1 0 0 0,1-1 0 0 0,-1 1 0 0 0,0 0 0 0 0,0-1 0 0 0,0 0 0 0 0,0 1 0 0 0,0-1 0 0 0,4-2 0 0 0,2-1-745 0 0,0-1 1 0 0,-1 1-1 0 0,0-2 0 0 0,11-8 0 0 0,-3 2-533 0 0,2-2 193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2752 0 0,'0'0'5031'0'0,"11"-5"-4548"0"0,-11 4-417 0 0,0 1 0 0 0,0 0-1 0 0,0 0 1 0 0,0 0 0 0 0,1 0 0 0 0,-1 0 0 0 0,0 0-1 0 0,0 0 1 0 0,0-1 0 0 0,1 1 0 0 0,-1 0-1 0 0,0 0 1 0 0,0 0 0 0 0,0 0 0 0 0,1 0 0 0 0,-1 0-1 0 0,0 0 1 0 0,0 0 0 0 0,0 0 0 0 0,1 0 0 0 0,-1 0-1 0 0,0 0 1 0 0,0 0 0 0 0,0 0 0 0 0,1 1-1 0 0,-1-1 1 0 0,0 0 0 0 0,0 0 0 0 0,0 0 0 0 0,1 0-1 0 0,-1 0 1 0 0,0 0 0 0 0,0 0 0 0 0,0 1-1 0 0,0-1 1 0 0,1 0 0 0 0,-1 0 0 0 0,0 0 0 0 0,0 0-1 0 0,0 1 1 0 0,0-1 0 0 0,0 0 0 0 0,0 0 0 0 0,0 0-1 0 0,1 0 1 0 0,-1 1 0 0 0,0-1 0 0 0,0 0-1 0 0,0 0 1 0 0,0 1 0 0 0,0-1 0 0 0,0 0 0 0 0,0 0-1 0 0,0 0 1 0 0,0 1 0 0 0,0-1 0 0 0,0 0 0 0 0,0 0-1 0 0,0 0 1 0 0,0 1 0 0 0,-1-1 0 0 0,1 0-1 0 0,0 0 1 0 0,0 0 0 0 0,0 1 0 0 0,-24 140 1835 0 0,26-63-565 0 0,-2-74-1360 0 0,0 0-292 0 0,0 7-84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9 4676 0 0,'34'-9'6124'0'0,"-62"13"-1420"0"0,-1-1-5310 0 0,-238 34 2883 0 0,100 5-4573 0 0,38 10-8509 0 0,109-43 8551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5208 0 0,'0'0'6686'0'0,"-6"3"-5926"0"0,-11 4-123 0 0,0 0 0 0 0,0-2-1 0 0,-1 0 1 0 0,-23 3 0 0 0,-50 5-360 0 0,39-8-6082 0 0,31-7 1523 0 0,16 1 3518 0 0,0 0-1382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1:49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4984 0 0,'5'1'1419'0'0,"-1"-1"-1134"0"0,0 1 0 0 0,0 1 0 0 0,0-1 0 0 0,0 0 0 0 0,0 1 0 0 0,-1 0 1 0 0,1 0-1 0 0,-1 0 0 0 0,1 0 0 0 0,-1 1 0 0 0,0-1 0 0 0,0 1 0 0 0,0 0 0 0 0,0 0 0 0 0,0 0 0 0 0,-1 0 0 0 0,0 0 0 0 0,1 1 0 0 0,-1-1 0 0 0,0 1 0 0 0,0-1 0 0 0,1 7 0 0 0,3 14-32 0 0,-1 0-1 0 0,-2 0 1 0 0,2 36 0 0 0,1 11-6772 0 0,-6-70 6271 0 0,0 1 0 0 0,0-1 0 0 0,1 0 0 0 0,-1 1 1 0 0,0-1-1 0 0,1 0 0 0 0,-1 1 0 0 0,1-1 0 0 0,-1 0 0 0 0,1 0 1 0 0,0 0-1 0 0,0 1 0 0 0,-1-1 0 0 0,1 0 0 0 0,1 1 1 0 0,1 1-431 0 0,-1 1-1270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7.png"/><Relationship Id="rId18" Type="http://schemas.openxmlformats.org/officeDocument/2006/relationships/customXml" Target="../ink/ink323.xml"/><Relationship Id="rId26" Type="http://schemas.openxmlformats.org/officeDocument/2006/relationships/customXml" Target="../ink/ink327.xml"/><Relationship Id="rId39" Type="http://schemas.openxmlformats.org/officeDocument/2006/relationships/image" Target="../media/image350.png"/><Relationship Id="rId21" Type="http://schemas.openxmlformats.org/officeDocument/2006/relationships/image" Target="../media/image341.png"/><Relationship Id="rId34" Type="http://schemas.openxmlformats.org/officeDocument/2006/relationships/customXml" Target="../ink/ink331.xml"/><Relationship Id="rId42" Type="http://schemas.openxmlformats.org/officeDocument/2006/relationships/customXml" Target="../ink/ink335.xml"/><Relationship Id="rId47" Type="http://schemas.openxmlformats.org/officeDocument/2006/relationships/image" Target="../media/image354.png"/><Relationship Id="rId50" Type="http://schemas.openxmlformats.org/officeDocument/2006/relationships/customXml" Target="../ink/ink339.xml"/><Relationship Id="rId55" Type="http://schemas.openxmlformats.org/officeDocument/2006/relationships/image" Target="../media/image358.png"/><Relationship Id="rId63" Type="http://schemas.openxmlformats.org/officeDocument/2006/relationships/image" Target="../media/image362.png"/><Relationship Id="rId68" Type="http://schemas.openxmlformats.org/officeDocument/2006/relationships/customXml" Target="../ink/ink348.xml"/><Relationship Id="rId76" Type="http://schemas.openxmlformats.org/officeDocument/2006/relationships/customXml" Target="../ink/ink352.xml"/><Relationship Id="rId7" Type="http://schemas.openxmlformats.org/officeDocument/2006/relationships/image" Target="../media/image334.png"/><Relationship Id="rId71" Type="http://schemas.openxmlformats.org/officeDocument/2006/relationships/image" Target="../media/image366.png"/><Relationship Id="rId2" Type="http://schemas.openxmlformats.org/officeDocument/2006/relationships/customXml" Target="../ink/ink315.xml"/><Relationship Id="rId16" Type="http://schemas.openxmlformats.org/officeDocument/2006/relationships/customXml" Target="../ink/ink322.xml"/><Relationship Id="rId29" Type="http://schemas.openxmlformats.org/officeDocument/2006/relationships/image" Target="../media/image345.png"/><Relationship Id="rId11" Type="http://schemas.openxmlformats.org/officeDocument/2006/relationships/image" Target="../media/image336.png"/><Relationship Id="rId24" Type="http://schemas.openxmlformats.org/officeDocument/2006/relationships/customXml" Target="../ink/ink326.xml"/><Relationship Id="rId32" Type="http://schemas.openxmlformats.org/officeDocument/2006/relationships/customXml" Target="../ink/ink330.xml"/><Relationship Id="rId37" Type="http://schemas.openxmlformats.org/officeDocument/2006/relationships/image" Target="../media/image349.png"/><Relationship Id="rId40" Type="http://schemas.openxmlformats.org/officeDocument/2006/relationships/customXml" Target="../ink/ink334.xml"/><Relationship Id="rId45" Type="http://schemas.openxmlformats.org/officeDocument/2006/relationships/image" Target="../media/image353.png"/><Relationship Id="rId53" Type="http://schemas.openxmlformats.org/officeDocument/2006/relationships/image" Target="../media/image357.png"/><Relationship Id="rId58" Type="http://schemas.openxmlformats.org/officeDocument/2006/relationships/customXml" Target="../ink/ink343.xml"/><Relationship Id="rId66" Type="http://schemas.openxmlformats.org/officeDocument/2006/relationships/customXml" Target="../ink/ink347.xml"/><Relationship Id="rId74" Type="http://schemas.openxmlformats.org/officeDocument/2006/relationships/customXml" Target="../ink/ink351.xml"/><Relationship Id="rId5" Type="http://schemas.openxmlformats.org/officeDocument/2006/relationships/image" Target="../media/image333.png"/><Relationship Id="rId15" Type="http://schemas.openxmlformats.org/officeDocument/2006/relationships/image" Target="../media/image338.png"/><Relationship Id="rId23" Type="http://schemas.openxmlformats.org/officeDocument/2006/relationships/image" Target="../media/image342.png"/><Relationship Id="rId28" Type="http://schemas.openxmlformats.org/officeDocument/2006/relationships/customXml" Target="../ink/ink328.xml"/><Relationship Id="rId36" Type="http://schemas.openxmlformats.org/officeDocument/2006/relationships/customXml" Target="../ink/ink332.xml"/><Relationship Id="rId49" Type="http://schemas.openxmlformats.org/officeDocument/2006/relationships/image" Target="../media/image355.png"/><Relationship Id="rId57" Type="http://schemas.openxmlformats.org/officeDocument/2006/relationships/image" Target="../media/image359.png"/><Relationship Id="rId61" Type="http://schemas.openxmlformats.org/officeDocument/2006/relationships/image" Target="../media/image361.png"/><Relationship Id="rId10" Type="http://schemas.openxmlformats.org/officeDocument/2006/relationships/customXml" Target="../ink/ink319.xml"/><Relationship Id="rId19" Type="http://schemas.openxmlformats.org/officeDocument/2006/relationships/image" Target="../media/image340.png"/><Relationship Id="rId31" Type="http://schemas.openxmlformats.org/officeDocument/2006/relationships/image" Target="../media/image346.png"/><Relationship Id="rId44" Type="http://schemas.openxmlformats.org/officeDocument/2006/relationships/customXml" Target="../ink/ink336.xml"/><Relationship Id="rId52" Type="http://schemas.openxmlformats.org/officeDocument/2006/relationships/customXml" Target="../ink/ink340.xml"/><Relationship Id="rId60" Type="http://schemas.openxmlformats.org/officeDocument/2006/relationships/customXml" Target="../ink/ink344.xml"/><Relationship Id="rId65" Type="http://schemas.openxmlformats.org/officeDocument/2006/relationships/image" Target="../media/image363.png"/><Relationship Id="rId73" Type="http://schemas.openxmlformats.org/officeDocument/2006/relationships/image" Target="../media/image367.png"/><Relationship Id="rId4" Type="http://schemas.openxmlformats.org/officeDocument/2006/relationships/customXml" Target="../ink/ink316.xml"/><Relationship Id="rId9" Type="http://schemas.openxmlformats.org/officeDocument/2006/relationships/image" Target="../media/image335.png"/><Relationship Id="rId14" Type="http://schemas.openxmlformats.org/officeDocument/2006/relationships/customXml" Target="../ink/ink321.xml"/><Relationship Id="rId22" Type="http://schemas.openxmlformats.org/officeDocument/2006/relationships/customXml" Target="../ink/ink325.xml"/><Relationship Id="rId27" Type="http://schemas.openxmlformats.org/officeDocument/2006/relationships/image" Target="../media/image344.png"/><Relationship Id="rId30" Type="http://schemas.openxmlformats.org/officeDocument/2006/relationships/customXml" Target="../ink/ink329.xml"/><Relationship Id="rId35" Type="http://schemas.openxmlformats.org/officeDocument/2006/relationships/image" Target="../media/image348.png"/><Relationship Id="rId43" Type="http://schemas.openxmlformats.org/officeDocument/2006/relationships/image" Target="../media/image352.png"/><Relationship Id="rId48" Type="http://schemas.openxmlformats.org/officeDocument/2006/relationships/customXml" Target="../ink/ink338.xml"/><Relationship Id="rId56" Type="http://schemas.openxmlformats.org/officeDocument/2006/relationships/customXml" Target="../ink/ink342.xml"/><Relationship Id="rId64" Type="http://schemas.openxmlformats.org/officeDocument/2006/relationships/customXml" Target="../ink/ink346.xml"/><Relationship Id="rId69" Type="http://schemas.openxmlformats.org/officeDocument/2006/relationships/image" Target="../media/image365.png"/><Relationship Id="rId77" Type="http://schemas.openxmlformats.org/officeDocument/2006/relationships/image" Target="../media/image369.png"/><Relationship Id="rId8" Type="http://schemas.openxmlformats.org/officeDocument/2006/relationships/customXml" Target="../ink/ink318.xml"/><Relationship Id="rId51" Type="http://schemas.openxmlformats.org/officeDocument/2006/relationships/image" Target="../media/image356.png"/><Relationship Id="rId72" Type="http://schemas.openxmlformats.org/officeDocument/2006/relationships/customXml" Target="../ink/ink350.xml"/><Relationship Id="rId3" Type="http://schemas.openxmlformats.org/officeDocument/2006/relationships/image" Target="../media/image332.png"/><Relationship Id="rId12" Type="http://schemas.openxmlformats.org/officeDocument/2006/relationships/customXml" Target="../ink/ink320.xml"/><Relationship Id="rId17" Type="http://schemas.openxmlformats.org/officeDocument/2006/relationships/image" Target="../media/image339.png"/><Relationship Id="rId25" Type="http://schemas.openxmlformats.org/officeDocument/2006/relationships/image" Target="../media/image343.png"/><Relationship Id="rId33" Type="http://schemas.openxmlformats.org/officeDocument/2006/relationships/image" Target="../media/image347.png"/><Relationship Id="rId38" Type="http://schemas.openxmlformats.org/officeDocument/2006/relationships/customXml" Target="../ink/ink333.xml"/><Relationship Id="rId46" Type="http://schemas.openxmlformats.org/officeDocument/2006/relationships/customXml" Target="../ink/ink337.xml"/><Relationship Id="rId59" Type="http://schemas.openxmlformats.org/officeDocument/2006/relationships/image" Target="../media/image360.png"/><Relationship Id="rId67" Type="http://schemas.openxmlformats.org/officeDocument/2006/relationships/image" Target="../media/image364.png"/><Relationship Id="rId20" Type="http://schemas.openxmlformats.org/officeDocument/2006/relationships/customXml" Target="../ink/ink324.xml"/><Relationship Id="rId41" Type="http://schemas.openxmlformats.org/officeDocument/2006/relationships/image" Target="../media/image351.png"/><Relationship Id="rId54" Type="http://schemas.openxmlformats.org/officeDocument/2006/relationships/customXml" Target="../ink/ink341.xml"/><Relationship Id="rId62" Type="http://schemas.openxmlformats.org/officeDocument/2006/relationships/customXml" Target="../ink/ink345.xml"/><Relationship Id="rId70" Type="http://schemas.openxmlformats.org/officeDocument/2006/relationships/customXml" Target="../ink/ink349.xml"/><Relationship Id="rId75" Type="http://schemas.openxmlformats.org/officeDocument/2006/relationships/image" Target="../media/image36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35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1.png"/><Relationship Id="rId5" Type="http://schemas.openxmlformats.org/officeDocument/2006/relationships/image" Target="../media/image11.png"/><Relationship Id="rId15" Type="http://schemas.openxmlformats.org/officeDocument/2006/relationships/customXml" Target="../ink/ink2.xml"/><Relationship Id="rId10" Type="http://schemas.openxmlformats.org/officeDocument/2006/relationships/image" Target="../media/image70.png"/><Relationship Id="rId4" Type="http://schemas.openxmlformats.org/officeDocument/2006/relationships/image" Target="../media/image59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99" Type="http://schemas.openxmlformats.org/officeDocument/2006/relationships/image" Target="../media/image168.png"/><Relationship Id="rId21" Type="http://schemas.openxmlformats.org/officeDocument/2006/relationships/image" Target="../media/image26.png"/><Relationship Id="rId63" Type="http://schemas.openxmlformats.org/officeDocument/2006/relationships/image" Target="../media/image47.png"/><Relationship Id="rId159" Type="http://schemas.openxmlformats.org/officeDocument/2006/relationships/image" Target="../media/image98.png"/><Relationship Id="rId324" Type="http://schemas.openxmlformats.org/officeDocument/2006/relationships/customXml" Target="../ink/ink164.xml"/><Relationship Id="rId366" Type="http://schemas.openxmlformats.org/officeDocument/2006/relationships/customXml" Target="../ink/ink185.xml"/><Relationship Id="rId531" Type="http://schemas.openxmlformats.org/officeDocument/2006/relationships/image" Target="../media/image284.png"/><Relationship Id="rId573" Type="http://schemas.openxmlformats.org/officeDocument/2006/relationships/image" Target="../media/image305.png"/><Relationship Id="rId170" Type="http://schemas.openxmlformats.org/officeDocument/2006/relationships/customXml" Target="../ink/ink87.xml"/><Relationship Id="rId226" Type="http://schemas.openxmlformats.org/officeDocument/2006/relationships/customXml" Target="../ink/ink115.xml"/><Relationship Id="rId433" Type="http://schemas.openxmlformats.org/officeDocument/2006/relationships/image" Target="../media/image235.png"/><Relationship Id="rId268" Type="http://schemas.openxmlformats.org/officeDocument/2006/relationships/customXml" Target="../ink/ink136.xml"/><Relationship Id="rId475" Type="http://schemas.openxmlformats.org/officeDocument/2006/relationships/image" Target="../media/image256.png"/><Relationship Id="rId32" Type="http://schemas.openxmlformats.org/officeDocument/2006/relationships/customXml" Target="../ink/ink18.xml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335" Type="http://schemas.openxmlformats.org/officeDocument/2006/relationships/image" Target="../media/image186.png"/><Relationship Id="rId377" Type="http://schemas.openxmlformats.org/officeDocument/2006/relationships/image" Target="../media/image207.png"/><Relationship Id="rId500" Type="http://schemas.openxmlformats.org/officeDocument/2006/relationships/customXml" Target="../ink/ink252.xml"/><Relationship Id="rId542" Type="http://schemas.openxmlformats.org/officeDocument/2006/relationships/customXml" Target="../ink/ink273.xml"/><Relationship Id="rId584" Type="http://schemas.openxmlformats.org/officeDocument/2006/relationships/customXml" Target="../ink/ink294.xml"/><Relationship Id="rId5" Type="http://schemas.openxmlformats.org/officeDocument/2006/relationships/image" Target="../media/image18.png"/><Relationship Id="rId181" Type="http://schemas.openxmlformats.org/officeDocument/2006/relationships/image" Target="../media/image109.png"/><Relationship Id="rId237" Type="http://schemas.openxmlformats.org/officeDocument/2006/relationships/image" Target="../media/image137.png"/><Relationship Id="rId402" Type="http://schemas.openxmlformats.org/officeDocument/2006/relationships/customXml" Target="../ink/ink203.xml"/><Relationship Id="rId279" Type="http://schemas.openxmlformats.org/officeDocument/2006/relationships/image" Target="../media/image158.png"/><Relationship Id="rId444" Type="http://schemas.openxmlformats.org/officeDocument/2006/relationships/customXml" Target="../ink/ink224.xml"/><Relationship Id="rId486" Type="http://schemas.openxmlformats.org/officeDocument/2006/relationships/customXml" Target="../ink/ink245.xml"/><Relationship Id="rId43" Type="http://schemas.openxmlformats.org/officeDocument/2006/relationships/image" Target="../media/image37.png"/><Relationship Id="rId139" Type="http://schemas.openxmlformats.org/officeDocument/2006/relationships/image" Target="../media/image88.png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388" Type="http://schemas.openxmlformats.org/officeDocument/2006/relationships/customXml" Target="../ink/ink196.xml"/><Relationship Id="rId511" Type="http://schemas.openxmlformats.org/officeDocument/2006/relationships/image" Target="../media/image274.png"/><Relationship Id="rId553" Type="http://schemas.openxmlformats.org/officeDocument/2006/relationships/image" Target="../media/image295.png"/><Relationship Id="rId609" Type="http://schemas.openxmlformats.org/officeDocument/2006/relationships/image" Target="../media/image323.png"/><Relationship Id="rId85" Type="http://schemas.openxmlformats.org/officeDocument/2006/relationships/image" Target="../media/image58.png"/><Relationship Id="rId150" Type="http://schemas.openxmlformats.org/officeDocument/2006/relationships/customXml" Target="../ink/ink77.xml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413" Type="http://schemas.openxmlformats.org/officeDocument/2006/relationships/image" Target="../media/image225.png"/><Relationship Id="rId595" Type="http://schemas.openxmlformats.org/officeDocument/2006/relationships/image" Target="../media/image316.png"/><Relationship Id="rId248" Type="http://schemas.openxmlformats.org/officeDocument/2006/relationships/customXml" Target="../ink/ink126.xml"/><Relationship Id="rId455" Type="http://schemas.openxmlformats.org/officeDocument/2006/relationships/image" Target="../media/image246.png"/><Relationship Id="rId497" Type="http://schemas.openxmlformats.org/officeDocument/2006/relationships/image" Target="../media/image267.png"/><Relationship Id="rId620" Type="http://schemas.openxmlformats.org/officeDocument/2006/relationships/customXml" Target="../ink/ink312.xml"/><Relationship Id="rId12" Type="http://schemas.openxmlformats.org/officeDocument/2006/relationships/customXml" Target="../ink/ink8.xml"/><Relationship Id="rId108" Type="http://schemas.openxmlformats.org/officeDocument/2006/relationships/customXml" Target="../ink/ink56.xml"/><Relationship Id="rId315" Type="http://schemas.openxmlformats.org/officeDocument/2006/relationships/image" Target="../media/image176.png"/><Relationship Id="rId357" Type="http://schemas.openxmlformats.org/officeDocument/2006/relationships/image" Target="../media/image197.png"/><Relationship Id="rId522" Type="http://schemas.openxmlformats.org/officeDocument/2006/relationships/customXml" Target="../ink/ink263.xml"/><Relationship Id="rId54" Type="http://schemas.openxmlformats.org/officeDocument/2006/relationships/customXml" Target="../ink/ink29.xml"/><Relationship Id="rId96" Type="http://schemas.openxmlformats.org/officeDocument/2006/relationships/customXml" Target="../ink/ink50.xml"/><Relationship Id="rId161" Type="http://schemas.openxmlformats.org/officeDocument/2006/relationships/image" Target="../media/image99.png"/><Relationship Id="rId217" Type="http://schemas.openxmlformats.org/officeDocument/2006/relationships/image" Target="../media/image127.png"/><Relationship Id="rId399" Type="http://schemas.openxmlformats.org/officeDocument/2006/relationships/image" Target="../media/image218.png"/><Relationship Id="rId564" Type="http://schemas.openxmlformats.org/officeDocument/2006/relationships/customXml" Target="../ink/ink284.xml"/><Relationship Id="rId259" Type="http://schemas.openxmlformats.org/officeDocument/2006/relationships/image" Target="../media/image148.png"/><Relationship Id="rId424" Type="http://schemas.openxmlformats.org/officeDocument/2006/relationships/customXml" Target="../ink/ink214.xml"/><Relationship Id="rId466" Type="http://schemas.openxmlformats.org/officeDocument/2006/relationships/customXml" Target="../ink/ink235.xml"/><Relationship Id="rId23" Type="http://schemas.openxmlformats.org/officeDocument/2006/relationships/image" Target="../media/image27.png"/><Relationship Id="rId119" Type="http://schemas.openxmlformats.org/officeDocument/2006/relationships/image" Target="../media/image78.png"/><Relationship Id="rId270" Type="http://schemas.openxmlformats.org/officeDocument/2006/relationships/customXml" Target="../ink/ink137.xml"/><Relationship Id="rId326" Type="http://schemas.openxmlformats.org/officeDocument/2006/relationships/customXml" Target="../ink/ink165.xml"/><Relationship Id="rId533" Type="http://schemas.openxmlformats.org/officeDocument/2006/relationships/image" Target="../media/image285.png"/><Relationship Id="rId65" Type="http://schemas.openxmlformats.org/officeDocument/2006/relationships/image" Target="../media/image48.png"/><Relationship Id="rId130" Type="http://schemas.openxmlformats.org/officeDocument/2006/relationships/customXml" Target="../ink/ink67.xml"/><Relationship Id="rId368" Type="http://schemas.openxmlformats.org/officeDocument/2006/relationships/customXml" Target="../ink/ink186.xml"/><Relationship Id="rId575" Type="http://schemas.openxmlformats.org/officeDocument/2006/relationships/image" Target="../media/image306.png"/><Relationship Id="rId172" Type="http://schemas.openxmlformats.org/officeDocument/2006/relationships/customXml" Target="../ink/ink88.xml"/><Relationship Id="rId228" Type="http://schemas.openxmlformats.org/officeDocument/2006/relationships/customXml" Target="../ink/ink116.xml"/><Relationship Id="rId435" Type="http://schemas.openxmlformats.org/officeDocument/2006/relationships/image" Target="../media/image236.png"/><Relationship Id="rId477" Type="http://schemas.openxmlformats.org/officeDocument/2006/relationships/image" Target="../media/image257.png"/><Relationship Id="rId600" Type="http://schemas.openxmlformats.org/officeDocument/2006/relationships/customXml" Target="../ink/ink302.xml"/><Relationship Id="rId281" Type="http://schemas.openxmlformats.org/officeDocument/2006/relationships/image" Target="../media/image159.png"/><Relationship Id="rId337" Type="http://schemas.openxmlformats.org/officeDocument/2006/relationships/image" Target="../media/image187.png"/><Relationship Id="rId502" Type="http://schemas.openxmlformats.org/officeDocument/2006/relationships/customXml" Target="../ink/ink253.xml"/><Relationship Id="rId34" Type="http://schemas.openxmlformats.org/officeDocument/2006/relationships/customXml" Target="../ink/ink19.xml"/><Relationship Id="rId76" Type="http://schemas.openxmlformats.org/officeDocument/2006/relationships/customXml" Target="../ink/ink40.xml"/><Relationship Id="rId141" Type="http://schemas.openxmlformats.org/officeDocument/2006/relationships/image" Target="../media/image89.png"/><Relationship Id="rId379" Type="http://schemas.openxmlformats.org/officeDocument/2006/relationships/image" Target="../media/image208.png"/><Relationship Id="rId544" Type="http://schemas.openxmlformats.org/officeDocument/2006/relationships/customXml" Target="../ink/ink274.xml"/><Relationship Id="rId586" Type="http://schemas.openxmlformats.org/officeDocument/2006/relationships/customXml" Target="../ink/ink295.xml"/><Relationship Id="rId7" Type="http://schemas.openxmlformats.org/officeDocument/2006/relationships/image" Target="../media/image19.png"/><Relationship Id="rId183" Type="http://schemas.openxmlformats.org/officeDocument/2006/relationships/image" Target="../media/image110.png"/><Relationship Id="rId239" Type="http://schemas.openxmlformats.org/officeDocument/2006/relationships/image" Target="../media/image138.png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446" Type="http://schemas.openxmlformats.org/officeDocument/2006/relationships/customXml" Target="../ink/ink225.xml"/><Relationship Id="rId611" Type="http://schemas.openxmlformats.org/officeDocument/2006/relationships/image" Target="../media/image324.png"/><Relationship Id="rId250" Type="http://schemas.openxmlformats.org/officeDocument/2006/relationships/customXml" Target="../ink/ink127.xml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88" Type="http://schemas.openxmlformats.org/officeDocument/2006/relationships/customXml" Target="../ink/ink246.xml"/><Relationship Id="rId45" Type="http://schemas.openxmlformats.org/officeDocument/2006/relationships/image" Target="../media/image38.png"/><Relationship Id="rId87" Type="http://schemas.openxmlformats.org/officeDocument/2006/relationships/image" Target="../media/image60.png"/><Relationship Id="rId110" Type="http://schemas.openxmlformats.org/officeDocument/2006/relationships/customXml" Target="../ink/ink57.xml"/><Relationship Id="rId348" Type="http://schemas.openxmlformats.org/officeDocument/2006/relationships/customXml" Target="../ink/ink176.xml"/><Relationship Id="rId513" Type="http://schemas.openxmlformats.org/officeDocument/2006/relationships/image" Target="../media/image275.png"/><Relationship Id="rId555" Type="http://schemas.openxmlformats.org/officeDocument/2006/relationships/image" Target="../media/image296.png"/><Relationship Id="rId597" Type="http://schemas.openxmlformats.org/officeDocument/2006/relationships/image" Target="../media/image317.png"/><Relationship Id="rId152" Type="http://schemas.openxmlformats.org/officeDocument/2006/relationships/customXml" Target="../ink/ink78.xml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415" Type="http://schemas.openxmlformats.org/officeDocument/2006/relationships/image" Target="../media/image226.png"/><Relationship Id="rId457" Type="http://schemas.openxmlformats.org/officeDocument/2006/relationships/image" Target="../media/image247.png"/><Relationship Id="rId622" Type="http://schemas.openxmlformats.org/officeDocument/2006/relationships/customXml" Target="../ink/ink313.xml"/><Relationship Id="rId261" Type="http://schemas.openxmlformats.org/officeDocument/2006/relationships/image" Target="../media/image149.png"/><Relationship Id="rId499" Type="http://schemas.openxmlformats.org/officeDocument/2006/relationships/image" Target="../media/image268.png"/><Relationship Id="rId14" Type="http://schemas.openxmlformats.org/officeDocument/2006/relationships/customXml" Target="../ink/ink9.xml"/><Relationship Id="rId56" Type="http://schemas.openxmlformats.org/officeDocument/2006/relationships/customXml" Target="../ink/ink30.xml"/><Relationship Id="rId317" Type="http://schemas.openxmlformats.org/officeDocument/2006/relationships/image" Target="../media/image177.png"/><Relationship Id="rId359" Type="http://schemas.openxmlformats.org/officeDocument/2006/relationships/image" Target="../media/image198.png"/><Relationship Id="rId524" Type="http://schemas.openxmlformats.org/officeDocument/2006/relationships/customXml" Target="../ink/ink264.xml"/><Relationship Id="rId566" Type="http://schemas.openxmlformats.org/officeDocument/2006/relationships/customXml" Target="../ink/ink285.xml"/><Relationship Id="rId98" Type="http://schemas.openxmlformats.org/officeDocument/2006/relationships/customXml" Target="../ink/ink51.xml"/><Relationship Id="rId121" Type="http://schemas.openxmlformats.org/officeDocument/2006/relationships/image" Target="../media/image79.png"/><Relationship Id="rId163" Type="http://schemas.openxmlformats.org/officeDocument/2006/relationships/image" Target="../media/image100.png"/><Relationship Id="rId219" Type="http://schemas.openxmlformats.org/officeDocument/2006/relationships/image" Target="../media/image128.png"/><Relationship Id="rId370" Type="http://schemas.openxmlformats.org/officeDocument/2006/relationships/customXml" Target="../ink/ink187.xml"/><Relationship Id="rId426" Type="http://schemas.openxmlformats.org/officeDocument/2006/relationships/customXml" Target="../ink/ink215.xml"/><Relationship Id="rId230" Type="http://schemas.openxmlformats.org/officeDocument/2006/relationships/customXml" Target="../ink/ink117.xml"/><Relationship Id="rId468" Type="http://schemas.openxmlformats.org/officeDocument/2006/relationships/customXml" Target="../ink/ink236.xml"/><Relationship Id="rId25" Type="http://schemas.openxmlformats.org/officeDocument/2006/relationships/image" Target="../media/image28.png"/><Relationship Id="rId67" Type="http://schemas.openxmlformats.org/officeDocument/2006/relationships/image" Target="../media/image49.png"/><Relationship Id="rId272" Type="http://schemas.openxmlformats.org/officeDocument/2006/relationships/customXml" Target="../ink/ink138.xml"/><Relationship Id="rId328" Type="http://schemas.openxmlformats.org/officeDocument/2006/relationships/customXml" Target="../ink/ink166.xml"/><Relationship Id="rId535" Type="http://schemas.openxmlformats.org/officeDocument/2006/relationships/image" Target="../media/image286.png"/><Relationship Id="rId577" Type="http://schemas.openxmlformats.org/officeDocument/2006/relationships/image" Target="../media/image307.png"/><Relationship Id="rId132" Type="http://schemas.openxmlformats.org/officeDocument/2006/relationships/customXml" Target="../ink/ink68.xml"/><Relationship Id="rId174" Type="http://schemas.openxmlformats.org/officeDocument/2006/relationships/customXml" Target="../ink/ink89.xml"/><Relationship Id="rId381" Type="http://schemas.openxmlformats.org/officeDocument/2006/relationships/image" Target="../media/image209.png"/><Relationship Id="rId602" Type="http://schemas.openxmlformats.org/officeDocument/2006/relationships/customXml" Target="../ink/ink303.xml"/><Relationship Id="rId241" Type="http://schemas.openxmlformats.org/officeDocument/2006/relationships/image" Target="../media/image139.png"/><Relationship Id="rId437" Type="http://schemas.openxmlformats.org/officeDocument/2006/relationships/image" Target="../media/image237.png"/><Relationship Id="rId479" Type="http://schemas.openxmlformats.org/officeDocument/2006/relationships/image" Target="../media/image258.png"/><Relationship Id="rId36" Type="http://schemas.openxmlformats.org/officeDocument/2006/relationships/customXml" Target="../ink/ink20.xml"/><Relationship Id="rId283" Type="http://schemas.openxmlformats.org/officeDocument/2006/relationships/image" Target="../media/image160.png"/><Relationship Id="rId339" Type="http://schemas.openxmlformats.org/officeDocument/2006/relationships/image" Target="../media/image188.png"/><Relationship Id="rId490" Type="http://schemas.openxmlformats.org/officeDocument/2006/relationships/customXml" Target="../ink/ink247.xml"/><Relationship Id="rId504" Type="http://schemas.openxmlformats.org/officeDocument/2006/relationships/customXml" Target="../ink/ink254.xml"/><Relationship Id="rId546" Type="http://schemas.openxmlformats.org/officeDocument/2006/relationships/customXml" Target="../ink/ink275.xml"/><Relationship Id="rId78" Type="http://schemas.openxmlformats.org/officeDocument/2006/relationships/customXml" Target="../ink/ink41.xml"/><Relationship Id="rId101" Type="http://schemas.openxmlformats.org/officeDocument/2006/relationships/image" Target="../media/image67.png"/><Relationship Id="rId143" Type="http://schemas.openxmlformats.org/officeDocument/2006/relationships/image" Target="../media/image90.png"/><Relationship Id="rId185" Type="http://schemas.openxmlformats.org/officeDocument/2006/relationships/image" Target="../media/image111.png"/><Relationship Id="rId350" Type="http://schemas.openxmlformats.org/officeDocument/2006/relationships/customXml" Target="../ink/ink177.xml"/><Relationship Id="rId406" Type="http://schemas.openxmlformats.org/officeDocument/2006/relationships/customXml" Target="../ink/ink205.xml"/><Relationship Id="rId588" Type="http://schemas.openxmlformats.org/officeDocument/2006/relationships/customXml" Target="../ink/ink296.xml"/><Relationship Id="rId9" Type="http://schemas.openxmlformats.org/officeDocument/2006/relationships/image" Target="../media/image20.png"/><Relationship Id="rId210" Type="http://schemas.openxmlformats.org/officeDocument/2006/relationships/customXml" Target="../ink/ink107.xml"/><Relationship Id="rId392" Type="http://schemas.openxmlformats.org/officeDocument/2006/relationships/customXml" Target="../ink/ink198.xml"/><Relationship Id="rId448" Type="http://schemas.openxmlformats.org/officeDocument/2006/relationships/customXml" Target="../ink/ink226.xml"/><Relationship Id="rId613" Type="http://schemas.openxmlformats.org/officeDocument/2006/relationships/image" Target="../media/image325.png"/><Relationship Id="rId252" Type="http://schemas.openxmlformats.org/officeDocument/2006/relationships/customXml" Target="../ink/ink128.xml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515" Type="http://schemas.openxmlformats.org/officeDocument/2006/relationships/image" Target="../media/image276.png"/><Relationship Id="rId47" Type="http://schemas.openxmlformats.org/officeDocument/2006/relationships/image" Target="../media/image39.png"/><Relationship Id="rId89" Type="http://schemas.openxmlformats.org/officeDocument/2006/relationships/image" Target="../media/image61.png"/><Relationship Id="rId112" Type="http://schemas.openxmlformats.org/officeDocument/2006/relationships/customXml" Target="../ink/ink58.xml"/><Relationship Id="rId154" Type="http://schemas.openxmlformats.org/officeDocument/2006/relationships/customXml" Target="../ink/ink79.xml"/><Relationship Id="rId361" Type="http://schemas.openxmlformats.org/officeDocument/2006/relationships/image" Target="../media/image199.png"/><Relationship Id="rId557" Type="http://schemas.openxmlformats.org/officeDocument/2006/relationships/image" Target="../media/image297.png"/><Relationship Id="rId599" Type="http://schemas.openxmlformats.org/officeDocument/2006/relationships/image" Target="../media/image318.png"/><Relationship Id="rId196" Type="http://schemas.openxmlformats.org/officeDocument/2006/relationships/customXml" Target="../ink/ink100.xml"/><Relationship Id="rId417" Type="http://schemas.openxmlformats.org/officeDocument/2006/relationships/image" Target="../media/image227.png"/><Relationship Id="rId459" Type="http://schemas.openxmlformats.org/officeDocument/2006/relationships/image" Target="../media/image248.png"/><Relationship Id="rId624" Type="http://schemas.openxmlformats.org/officeDocument/2006/relationships/customXml" Target="../ink/ink314.xml"/><Relationship Id="rId16" Type="http://schemas.openxmlformats.org/officeDocument/2006/relationships/customXml" Target="../ink/ink10.xml"/><Relationship Id="rId221" Type="http://schemas.openxmlformats.org/officeDocument/2006/relationships/image" Target="../media/image129.png"/><Relationship Id="rId263" Type="http://schemas.openxmlformats.org/officeDocument/2006/relationships/image" Target="../media/image150.png"/><Relationship Id="rId319" Type="http://schemas.openxmlformats.org/officeDocument/2006/relationships/image" Target="../media/image178.png"/><Relationship Id="rId470" Type="http://schemas.openxmlformats.org/officeDocument/2006/relationships/customXml" Target="../ink/ink237.xml"/><Relationship Id="rId526" Type="http://schemas.openxmlformats.org/officeDocument/2006/relationships/customXml" Target="../ink/ink265.xml"/><Relationship Id="rId58" Type="http://schemas.openxmlformats.org/officeDocument/2006/relationships/customXml" Target="../ink/ink31.xml"/><Relationship Id="rId123" Type="http://schemas.openxmlformats.org/officeDocument/2006/relationships/image" Target="../media/image80.png"/><Relationship Id="rId330" Type="http://schemas.openxmlformats.org/officeDocument/2006/relationships/customXml" Target="../ink/ink167.xml"/><Relationship Id="rId568" Type="http://schemas.openxmlformats.org/officeDocument/2006/relationships/customXml" Target="../ink/ink286.xml"/><Relationship Id="rId165" Type="http://schemas.openxmlformats.org/officeDocument/2006/relationships/image" Target="../media/image101.png"/><Relationship Id="rId372" Type="http://schemas.openxmlformats.org/officeDocument/2006/relationships/customXml" Target="../ink/ink188.xml"/><Relationship Id="rId428" Type="http://schemas.openxmlformats.org/officeDocument/2006/relationships/customXml" Target="../ink/ink216.xml"/><Relationship Id="rId232" Type="http://schemas.openxmlformats.org/officeDocument/2006/relationships/customXml" Target="../ink/ink118.xml"/><Relationship Id="rId274" Type="http://schemas.openxmlformats.org/officeDocument/2006/relationships/customXml" Target="../ink/ink139.xml"/><Relationship Id="rId481" Type="http://schemas.openxmlformats.org/officeDocument/2006/relationships/image" Target="../media/image259.png"/><Relationship Id="rId27" Type="http://schemas.openxmlformats.org/officeDocument/2006/relationships/image" Target="../media/image29.png"/><Relationship Id="rId69" Type="http://schemas.openxmlformats.org/officeDocument/2006/relationships/image" Target="../media/image50.png"/><Relationship Id="rId134" Type="http://schemas.openxmlformats.org/officeDocument/2006/relationships/customXml" Target="../ink/ink69.xml"/><Relationship Id="rId537" Type="http://schemas.openxmlformats.org/officeDocument/2006/relationships/image" Target="../media/image287.png"/><Relationship Id="rId579" Type="http://schemas.openxmlformats.org/officeDocument/2006/relationships/image" Target="../media/image308.png"/><Relationship Id="rId80" Type="http://schemas.openxmlformats.org/officeDocument/2006/relationships/customXml" Target="../ink/ink42.xml"/><Relationship Id="rId176" Type="http://schemas.openxmlformats.org/officeDocument/2006/relationships/customXml" Target="../ink/ink90.xml"/><Relationship Id="rId341" Type="http://schemas.openxmlformats.org/officeDocument/2006/relationships/image" Target="../media/image189.png"/><Relationship Id="rId383" Type="http://schemas.openxmlformats.org/officeDocument/2006/relationships/image" Target="../media/image210.png"/><Relationship Id="rId439" Type="http://schemas.openxmlformats.org/officeDocument/2006/relationships/image" Target="../media/image238.png"/><Relationship Id="rId590" Type="http://schemas.openxmlformats.org/officeDocument/2006/relationships/customXml" Target="../ink/ink297.xml"/><Relationship Id="rId604" Type="http://schemas.openxmlformats.org/officeDocument/2006/relationships/customXml" Target="../ink/ink304.xml"/><Relationship Id="rId201" Type="http://schemas.openxmlformats.org/officeDocument/2006/relationships/image" Target="../media/image119.png"/><Relationship Id="rId222" Type="http://schemas.openxmlformats.org/officeDocument/2006/relationships/customXml" Target="../ink/ink113.xml"/><Relationship Id="rId243" Type="http://schemas.openxmlformats.org/officeDocument/2006/relationships/image" Target="../media/image140.png"/><Relationship Id="rId264" Type="http://schemas.openxmlformats.org/officeDocument/2006/relationships/customXml" Target="../ink/ink134.xml"/><Relationship Id="rId285" Type="http://schemas.openxmlformats.org/officeDocument/2006/relationships/image" Target="../media/image161.png"/><Relationship Id="rId450" Type="http://schemas.openxmlformats.org/officeDocument/2006/relationships/customXml" Target="../ink/ink227.xml"/><Relationship Id="rId471" Type="http://schemas.openxmlformats.org/officeDocument/2006/relationships/image" Target="../media/image254.png"/><Relationship Id="rId506" Type="http://schemas.openxmlformats.org/officeDocument/2006/relationships/customXml" Target="../ink/ink255.xml"/><Relationship Id="rId17" Type="http://schemas.openxmlformats.org/officeDocument/2006/relationships/image" Target="../media/image24.png"/><Relationship Id="rId38" Type="http://schemas.openxmlformats.org/officeDocument/2006/relationships/customXml" Target="../ink/ink21.xml"/><Relationship Id="rId59" Type="http://schemas.openxmlformats.org/officeDocument/2006/relationships/image" Target="../media/image45.png"/><Relationship Id="rId103" Type="http://schemas.openxmlformats.org/officeDocument/2006/relationships/image" Target="../media/image68.png"/><Relationship Id="rId124" Type="http://schemas.openxmlformats.org/officeDocument/2006/relationships/customXml" Target="../ink/ink64.xml"/><Relationship Id="rId310" Type="http://schemas.openxmlformats.org/officeDocument/2006/relationships/customXml" Target="../ink/ink157.xml"/><Relationship Id="rId492" Type="http://schemas.openxmlformats.org/officeDocument/2006/relationships/customXml" Target="../ink/ink248.xml"/><Relationship Id="rId527" Type="http://schemas.openxmlformats.org/officeDocument/2006/relationships/image" Target="../media/image282.png"/><Relationship Id="rId548" Type="http://schemas.openxmlformats.org/officeDocument/2006/relationships/customXml" Target="../ink/ink276.xml"/><Relationship Id="rId569" Type="http://schemas.openxmlformats.org/officeDocument/2006/relationships/image" Target="../media/image303.png"/><Relationship Id="rId70" Type="http://schemas.openxmlformats.org/officeDocument/2006/relationships/customXml" Target="../ink/ink37.xml"/><Relationship Id="rId91" Type="http://schemas.openxmlformats.org/officeDocument/2006/relationships/image" Target="../media/image62.png"/><Relationship Id="rId145" Type="http://schemas.openxmlformats.org/officeDocument/2006/relationships/image" Target="../media/image91.png"/><Relationship Id="rId166" Type="http://schemas.openxmlformats.org/officeDocument/2006/relationships/customXml" Target="../ink/ink85.xml"/><Relationship Id="rId187" Type="http://schemas.openxmlformats.org/officeDocument/2006/relationships/image" Target="../media/image112.png"/><Relationship Id="rId331" Type="http://schemas.openxmlformats.org/officeDocument/2006/relationships/image" Target="../media/image184.png"/><Relationship Id="rId352" Type="http://schemas.openxmlformats.org/officeDocument/2006/relationships/customXml" Target="../ink/ink178.xml"/><Relationship Id="rId373" Type="http://schemas.openxmlformats.org/officeDocument/2006/relationships/image" Target="../media/image205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429" Type="http://schemas.openxmlformats.org/officeDocument/2006/relationships/image" Target="../media/image233.png"/><Relationship Id="rId580" Type="http://schemas.openxmlformats.org/officeDocument/2006/relationships/customXml" Target="../ink/ink292.xml"/><Relationship Id="rId615" Type="http://schemas.openxmlformats.org/officeDocument/2006/relationships/image" Target="../media/image326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8.xml"/><Relationship Id="rId233" Type="http://schemas.openxmlformats.org/officeDocument/2006/relationships/image" Target="../media/image135.png"/><Relationship Id="rId254" Type="http://schemas.openxmlformats.org/officeDocument/2006/relationships/customXml" Target="../ink/ink129.xml"/><Relationship Id="rId440" Type="http://schemas.openxmlformats.org/officeDocument/2006/relationships/customXml" Target="../ink/ink222.xml"/><Relationship Id="rId28" Type="http://schemas.openxmlformats.org/officeDocument/2006/relationships/customXml" Target="../ink/ink16.xml"/><Relationship Id="rId49" Type="http://schemas.openxmlformats.org/officeDocument/2006/relationships/image" Target="../media/image40.png"/><Relationship Id="rId114" Type="http://schemas.openxmlformats.org/officeDocument/2006/relationships/customXml" Target="../ink/ink59.xml"/><Relationship Id="rId275" Type="http://schemas.openxmlformats.org/officeDocument/2006/relationships/image" Target="../media/image156.png"/><Relationship Id="rId296" Type="http://schemas.openxmlformats.org/officeDocument/2006/relationships/customXml" Target="../ink/ink150.xml"/><Relationship Id="rId300" Type="http://schemas.openxmlformats.org/officeDocument/2006/relationships/customXml" Target="../ink/ink152.xml"/><Relationship Id="rId461" Type="http://schemas.openxmlformats.org/officeDocument/2006/relationships/image" Target="../media/image249.png"/><Relationship Id="rId482" Type="http://schemas.openxmlformats.org/officeDocument/2006/relationships/customXml" Target="../ink/ink243.xml"/><Relationship Id="rId517" Type="http://schemas.openxmlformats.org/officeDocument/2006/relationships/image" Target="../media/image277.png"/><Relationship Id="rId538" Type="http://schemas.openxmlformats.org/officeDocument/2006/relationships/customXml" Target="../ink/ink271.xml"/><Relationship Id="rId559" Type="http://schemas.openxmlformats.org/officeDocument/2006/relationships/image" Target="../media/image298.png"/><Relationship Id="rId60" Type="http://schemas.openxmlformats.org/officeDocument/2006/relationships/customXml" Target="../ink/ink32.xml"/><Relationship Id="rId81" Type="http://schemas.openxmlformats.org/officeDocument/2006/relationships/image" Target="../media/image56.png"/><Relationship Id="rId135" Type="http://schemas.openxmlformats.org/officeDocument/2006/relationships/image" Target="../media/image86.png"/><Relationship Id="rId156" Type="http://schemas.openxmlformats.org/officeDocument/2006/relationships/customXml" Target="../ink/ink80.xml"/><Relationship Id="rId177" Type="http://schemas.openxmlformats.org/officeDocument/2006/relationships/image" Target="../media/image107.png"/><Relationship Id="rId198" Type="http://schemas.openxmlformats.org/officeDocument/2006/relationships/customXml" Target="../ink/ink101.xml"/><Relationship Id="rId321" Type="http://schemas.openxmlformats.org/officeDocument/2006/relationships/image" Target="../media/image179.png"/><Relationship Id="rId342" Type="http://schemas.openxmlformats.org/officeDocument/2006/relationships/customXml" Target="../ink/ink173.xml"/><Relationship Id="rId363" Type="http://schemas.openxmlformats.org/officeDocument/2006/relationships/image" Target="../media/image200.png"/><Relationship Id="rId384" Type="http://schemas.openxmlformats.org/officeDocument/2006/relationships/customXml" Target="../ink/ink194.xml"/><Relationship Id="rId419" Type="http://schemas.openxmlformats.org/officeDocument/2006/relationships/image" Target="../media/image228.png"/><Relationship Id="rId570" Type="http://schemas.openxmlformats.org/officeDocument/2006/relationships/customXml" Target="../ink/ink287.xml"/><Relationship Id="rId591" Type="http://schemas.openxmlformats.org/officeDocument/2006/relationships/image" Target="../media/image314.png"/><Relationship Id="rId605" Type="http://schemas.openxmlformats.org/officeDocument/2006/relationships/image" Target="../media/image321.png"/><Relationship Id="rId202" Type="http://schemas.openxmlformats.org/officeDocument/2006/relationships/customXml" Target="../ink/ink103.xml"/><Relationship Id="rId223" Type="http://schemas.openxmlformats.org/officeDocument/2006/relationships/image" Target="../media/image130.png"/><Relationship Id="rId244" Type="http://schemas.openxmlformats.org/officeDocument/2006/relationships/customXml" Target="../ink/ink124.xml"/><Relationship Id="rId430" Type="http://schemas.openxmlformats.org/officeDocument/2006/relationships/customXml" Target="../ink/ink217.xml"/><Relationship Id="rId18" Type="http://schemas.openxmlformats.org/officeDocument/2006/relationships/customXml" Target="../ink/ink11.xml"/><Relationship Id="rId39" Type="http://schemas.openxmlformats.org/officeDocument/2006/relationships/image" Target="../media/image35.png"/><Relationship Id="rId265" Type="http://schemas.openxmlformats.org/officeDocument/2006/relationships/image" Target="../media/image151.png"/><Relationship Id="rId286" Type="http://schemas.openxmlformats.org/officeDocument/2006/relationships/customXml" Target="../ink/ink145.xml"/><Relationship Id="rId451" Type="http://schemas.openxmlformats.org/officeDocument/2006/relationships/image" Target="../media/image244.png"/><Relationship Id="rId472" Type="http://schemas.openxmlformats.org/officeDocument/2006/relationships/customXml" Target="../ink/ink238.xml"/><Relationship Id="rId493" Type="http://schemas.openxmlformats.org/officeDocument/2006/relationships/image" Target="../media/image265.png"/><Relationship Id="rId507" Type="http://schemas.openxmlformats.org/officeDocument/2006/relationships/image" Target="../media/image272.png"/><Relationship Id="rId528" Type="http://schemas.openxmlformats.org/officeDocument/2006/relationships/customXml" Target="../ink/ink266.xml"/><Relationship Id="rId549" Type="http://schemas.openxmlformats.org/officeDocument/2006/relationships/image" Target="../media/image293.png"/><Relationship Id="rId50" Type="http://schemas.openxmlformats.org/officeDocument/2006/relationships/customXml" Target="../ink/ink27.xml"/><Relationship Id="rId104" Type="http://schemas.openxmlformats.org/officeDocument/2006/relationships/customXml" Target="../ink/ink54.xml"/><Relationship Id="rId125" Type="http://schemas.openxmlformats.org/officeDocument/2006/relationships/image" Target="../media/image81.png"/><Relationship Id="rId146" Type="http://schemas.openxmlformats.org/officeDocument/2006/relationships/customXml" Target="../ink/ink75.xml"/><Relationship Id="rId167" Type="http://schemas.openxmlformats.org/officeDocument/2006/relationships/image" Target="../media/image102.png"/><Relationship Id="rId188" Type="http://schemas.openxmlformats.org/officeDocument/2006/relationships/customXml" Target="../ink/ink96.xml"/><Relationship Id="rId311" Type="http://schemas.openxmlformats.org/officeDocument/2006/relationships/image" Target="../media/image174.png"/><Relationship Id="rId332" Type="http://schemas.openxmlformats.org/officeDocument/2006/relationships/customXml" Target="../ink/ink168.xml"/><Relationship Id="rId353" Type="http://schemas.openxmlformats.org/officeDocument/2006/relationships/image" Target="../media/image195.png"/><Relationship Id="rId374" Type="http://schemas.openxmlformats.org/officeDocument/2006/relationships/customXml" Target="../ink/ink189.xml"/><Relationship Id="rId395" Type="http://schemas.openxmlformats.org/officeDocument/2006/relationships/image" Target="../media/image216.png"/><Relationship Id="rId409" Type="http://schemas.openxmlformats.org/officeDocument/2006/relationships/image" Target="../media/image223.png"/><Relationship Id="rId560" Type="http://schemas.openxmlformats.org/officeDocument/2006/relationships/customXml" Target="../ink/ink282.xml"/><Relationship Id="rId581" Type="http://schemas.openxmlformats.org/officeDocument/2006/relationships/image" Target="../media/image309.png"/><Relationship Id="rId71" Type="http://schemas.openxmlformats.org/officeDocument/2006/relationships/image" Target="../media/image51.png"/><Relationship Id="rId92" Type="http://schemas.openxmlformats.org/officeDocument/2006/relationships/customXml" Target="../ink/ink48.xml"/><Relationship Id="rId213" Type="http://schemas.openxmlformats.org/officeDocument/2006/relationships/image" Target="../media/image125.png"/><Relationship Id="rId234" Type="http://schemas.openxmlformats.org/officeDocument/2006/relationships/customXml" Target="../ink/ink119.xml"/><Relationship Id="rId420" Type="http://schemas.openxmlformats.org/officeDocument/2006/relationships/customXml" Target="../ink/ink212.xml"/><Relationship Id="rId616" Type="http://schemas.openxmlformats.org/officeDocument/2006/relationships/customXml" Target="../ink/ink310.xml"/><Relationship Id="rId2" Type="http://schemas.openxmlformats.org/officeDocument/2006/relationships/customXml" Target="../ink/ink3.xml"/><Relationship Id="rId29" Type="http://schemas.openxmlformats.org/officeDocument/2006/relationships/image" Target="../media/image30.png"/><Relationship Id="rId255" Type="http://schemas.openxmlformats.org/officeDocument/2006/relationships/image" Target="../media/image146.png"/><Relationship Id="rId276" Type="http://schemas.openxmlformats.org/officeDocument/2006/relationships/customXml" Target="../ink/ink140.xml"/><Relationship Id="rId297" Type="http://schemas.openxmlformats.org/officeDocument/2006/relationships/image" Target="../media/image167.png"/><Relationship Id="rId441" Type="http://schemas.openxmlformats.org/officeDocument/2006/relationships/image" Target="../media/image239.png"/><Relationship Id="rId462" Type="http://schemas.openxmlformats.org/officeDocument/2006/relationships/customXml" Target="../ink/ink233.xml"/><Relationship Id="rId483" Type="http://schemas.openxmlformats.org/officeDocument/2006/relationships/image" Target="../media/image260.png"/><Relationship Id="rId518" Type="http://schemas.openxmlformats.org/officeDocument/2006/relationships/customXml" Target="../ink/ink261.xml"/><Relationship Id="rId539" Type="http://schemas.openxmlformats.org/officeDocument/2006/relationships/image" Target="../media/image288.png"/><Relationship Id="rId40" Type="http://schemas.openxmlformats.org/officeDocument/2006/relationships/customXml" Target="../ink/ink22.xml"/><Relationship Id="rId115" Type="http://schemas.openxmlformats.org/officeDocument/2006/relationships/image" Target="../media/image76.png"/><Relationship Id="rId136" Type="http://schemas.openxmlformats.org/officeDocument/2006/relationships/customXml" Target="../ink/ink70.xml"/><Relationship Id="rId157" Type="http://schemas.openxmlformats.org/officeDocument/2006/relationships/image" Target="../media/image97.png"/><Relationship Id="rId178" Type="http://schemas.openxmlformats.org/officeDocument/2006/relationships/customXml" Target="../ink/ink91.xml"/><Relationship Id="rId301" Type="http://schemas.openxmlformats.org/officeDocument/2006/relationships/image" Target="../media/image169.png"/><Relationship Id="rId322" Type="http://schemas.openxmlformats.org/officeDocument/2006/relationships/customXml" Target="../ink/ink163.xml"/><Relationship Id="rId343" Type="http://schemas.openxmlformats.org/officeDocument/2006/relationships/image" Target="../media/image190.png"/><Relationship Id="rId364" Type="http://schemas.openxmlformats.org/officeDocument/2006/relationships/customXml" Target="../ink/ink184.xml"/><Relationship Id="rId550" Type="http://schemas.openxmlformats.org/officeDocument/2006/relationships/customXml" Target="../ink/ink277.xml"/><Relationship Id="rId61" Type="http://schemas.openxmlformats.org/officeDocument/2006/relationships/image" Target="../media/image46.png"/><Relationship Id="rId82" Type="http://schemas.openxmlformats.org/officeDocument/2006/relationships/customXml" Target="../ink/ink43.xml"/><Relationship Id="rId199" Type="http://schemas.openxmlformats.org/officeDocument/2006/relationships/image" Target="../media/image118.png"/><Relationship Id="rId203" Type="http://schemas.openxmlformats.org/officeDocument/2006/relationships/image" Target="../media/image120.png"/><Relationship Id="rId385" Type="http://schemas.openxmlformats.org/officeDocument/2006/relationships/image" Target="../media/image211.png"/><Relationship Id="rId571" Type="http://schemas.openxmlformats.org/officeDocument/2006/relationships/image" Target="../media/image304.png"/><Relationship Id="rId592" Type="http://schemas.openxmlformats.org/officeDocument/2006/relationships/customXml" Target="../ink/ink298.xml"/><Relationship Id="rId606" Type="http://schemas.openxmlformats.org/officeDocument/2006/relationships/customXml" Target="../ink/ink305.xml"/><Relationship Id="rId19" Type="http://schemas.openxmlformats.org/officeDocument/2006/relationships/image" Target="../media/image25.png"/><Relationship Id="rId224" Type="http://schemas.openxmlformats.org/officeDocument/2006/relationships/customXml" Target="../ink/ink114.xml"/><Relationship Id="rId245" Type="http://schemas.openxmlformats.org/officeDocument/2006/relationships/image" Target="../media/image141.png"/><Relationship Id="rId266" Type="http://schemas.openxmlformats.org/officeDocument/2006/relationships/customXml" Target="../ink/ink135.xml"/><Relationship Id="rId287" Type="http://schemas.openxmlformats.org/officeDocument/2006/relationships/image" Target="../media/image162.png"/><Relationship Id="rId410" Type="http://schemas.openxmlformats.org/officeDocument/2006/relationships/customXml" Target="../ink/ink207.xml"/><Relationship Id="rId431" Type="http://schemas.openxmlformats.org/officeDocument/2006/relationships/image" Target="../media/image234.png"/><Relationship Id="rId452" Type="http://schemas.openxmlformats.org/officeDocument/2006/relationships/customXml" Target="../ink/ink228.xml"/><Relationship Id="rId473" Type="http://schemas.openxmlformats.org/officeDocument/2006/relationships/image" Target="../media/image255.png"/><Relationship Id="rId494" Type="http://schemas.openxmlformats.org/officeDocument/2006/relationships/customXml" Target="../ink/ink249.xml"/><Relationship Id="rId508" Type="http://schemas.openxmlformats.org/officeDocument/2006/relationships/customXml" Target="../ink/ink256.xml"/><Relationship Id="rId529" Type="http://schemas.openxmlformats.org/officeDocument/2006/relationships/image" Target="../media/image283.png"/><Relationship Id="rId30" Type="http://schemas.openxmlformats.org/officeDocument/2006/relationships/customXml" Target="../ink/ink17.xml"/><Relationship Id="rId105" Type="http://schemas.openxmlformats.org/officeDocument/2006/relationships/image" Target="../media/image69.png"/><Relationship Id="rId126" Type="http://schemas.openxmlformats.org/officeDocument/2006/relationships/customXml" Target="../ink/ink65.xml"/><Relationship Id="rId147" Type="http://schemas.openxmlformats.org/officeDocument/2006/relationships/image" Target="../media/image92.png"/><Relationship Id="rId168" Type="http://schemas.openxmlformats.org/officeDocument/2006/relationships/customXml" Target="../ink/ink86.xml"/><Relationship Id="rId312" Type="http://schemas.openxmlformats.org/officeDocument/2006/relationships/customXml" Target="../ink/ink158.xml"/><Relationship Id="rId333" Type="http://schemas.openxmlformats.org/officeDocument/2006/relationships/image" Target="../media/image185.png"/><Relationship Id="rId354" Type="http://schemas.openxmlformats.org/officeDocument/2006/relationships/customXml" Target="../ink/ink179.xml"/><Relationship Id="rId540" Type="http://schemas.openxmlformats.org/officeDocument/2006/relationships/customXml" Target="../ink/ink272.xml"/><Relationship Id="rId51" Type="http://schemas.openxmlformats.org/officeDocument/2006/relationships/image" Target="../media/image41.png"/><Relationship Id="rId72" Type="http://schemas.openxmlformats.org/officeDocument/2006/relationships/customXml" Target="../ink/ink38.xml"/><Relationship Id="rId93" Type="http://schemas.openxmlformats.org/officeDocument/2006/relationships/image" Target="../media/image63.png"/><Relationship Id="rId189" Type="http://schemas.openxmlformats.org/officeDocument/2006/relationships/image" Target="../media/image113.png"/><Relationship Id="rId375" Type="http://schemas.openxmlformats.org/officeDocument/2006/relationships/image" Target="../media/image206.png"/><Relationship Id="rId396" Type="http://schemas.openxmlformats.org/officeDocument/2006/relationships/customXml" Target="../ink/ink200.xml"/><Relationship Id="rId561" Type="http://schemas.openxmlformats.org/officeDocument/2006/relationships/image" Target="../media/image299.png"/><Relationship Id="rId582" Type="http://schemas.openxmlformats.org/officeDocument/2006/relationships/customXml" Target="../ink/ink293.xml"/><Relationship Id="rId617" Type="http://schemas.openxmlformats.org/officeDocument/2006/relationships/image" Target="../media/image327.png"/><Relationship Id="rId3" Type="http://schemas.openxmlformats.org/officeDocument/2006/relationships/image" Target="../media/image17.png"/><Relationship Id="rId214" Type="http://schemas.openxmlformats.org/officeDocument/2006/relationships/customXml" Target="../ink/ink109.xml"/><Relationship Id="rId235" Type="http://schemas.openxmlformats.org/officeDocument/2006/relationships/image" Target="../media/image136.png"/><Relationship Id="rId256" Type="http://schemas.openxmlformats.org/officeDocument/2006/relationships/customXml" Target="../ink/ink130.xml"/><Relationship Id="rId277" Type="http://schemas.openxmlformats.org/officeDocument/2006/relationships/image" Target="../media/image157.png"/><Relationship Id="rId298" Type="http://schemas.openxmlformats.org/officeDocument/2006/relationships/customXml" Target="../ink/ink151.xml"/><Relationship Id="rId400" Type="http://schemas.openxmlformats.org/officeDocument/2006/relationships/customXml" Target="../ink/ink202.xml"/><Relationship Id="rId421" Type="http://schemas.openxmlformats.org/officeDocument/2006/relationships/image" Target="../media/image229.png"/><Relationship Id="rId442" Type="http://schemas.openxmlformats.org/officeDocument/2006/relationships/customXml" Target="../ink/ink223.xml"/><Relationship Id="rId463" Type="http://schemas.openxmlformats.org/officeDocument/2006/relationships/image" Target="../media/image250.png"/><Relationship Id="rId484" Type="http://schemas.openxmlformats.org/officeDocument/2006/relationships/customXml" Target="../ink/ink244.xml"/><Relationship Id="rId519" Type="http://schemas.openxmlformats.org/officeDocument/2006/relationships/image" Target="../media/image278.png"/><Relationship Id="rId116" Type="http://schemas.openxmlformats.org/officeDocument/2006/relationships/customXml" Target="../ink/ink60.xml"/><Relationship Id="rId137" Type="http://schemas.openxmlformats.org/officeDocument/2006/relationships/image" Target="../media/image87.png"/><Relationship Id="rId158" Type="http://schemas.openxmlformats.org/officeDocument/2006/relationships/customXml" Target="../ink/ink81.xml"/><Relationship Id="rId302" Type="http://schemas.openxmlformats.org/officeDocument/2006/relationships/customXml" Target="../ink/ink153.xml"/><Relationship Id="rId323" Type="http://schemas.openxmlformats.org/officeDocument/2006/relationships/image" Target="../media/image180.png"/><Relationship Id="rId344" Type="http://schemas.openxmlformats.org/officeDocument/2006/relationships/customXml" Target="../ink/ink174.xml"/><Relationship Id="rId530" Type="http://schemas.openxmlformats.org/officeDocument/2006/relationships/customXml" Target="../ink/ink267.xml"/><Relationship Id="rId20" Type="http://schemas.openxmlformats.org/officeDocument/2006/relationships/customXml" Target="../ink/ink12.xml"/><Relationship Id="rId41" Type="http://schemas.openxmlformats.org/officeDocument/2006/relationships/image" Target="../media/image36.png"/><Relationship Id="rId62" Type="http://schemas.openxmlformats.org/officeDocument/2006/relationships/customXml" Target="../ink/ink33.xml"/><Relationship Id="rId83" Type="http://schemas.openxmlformats.org/officeDocument/2006/relationships/image" Target="../media/image57.png"/><Relationship Id="rId179" Type="http://schemas.openxmlformats.org/officeDocument/2006/relationships/image" Target="../media/image108.png"/><Relationship Id="rId365" Type="http://schemas.openxmlformats.org/officeDocument/2006/relationships/image" Target="../media/image201.png"/><Relationship Id="rId386" Type="http://schemas.openxmlformats.org/officeDocument/2006/relationships/customXml" Target="../ink/ink195.xml"/><Relationship Id="rId551" Type="http://schemas.openxmlformats.org/officeDocument/2006/relationships/image" Target="../media/image294.png"/><Relationship Id="rId572" Type="http://schemas.openxmlformats.org/officeDocument/2006/relationships/customXml" Target="../ink/ink288.xml"/><Relationship Id="rId593" Type="http://schemas.openxmlformats.org/officeDocument/2006/relationships/image" Target="../media/image315.png"/><Relationship Id="rId607" Type="http://schemas.openxmlformats.org/officeDocument/2006/relationships/image" Target="../media/image322.png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225" Type="http://schemas.openxmlformats.org/officeDocument/2006/relationships/image" Target="../media/image131.png"/><Relationship Id="rId246" Type="http://schemas.openxmlformats.org/officeDocument/2006/relationships/customXml" Target="../ink/ink125.xml"/><Relationship Id="rId267" Type="http://schemas.openxmlformats.org/officeDocument/2006/relationships/image" Target="../media/image152.png"/><Relationship Id="rId288" Type="http://schemas.openxmlformats.org/officeDocument/2006/relationships/customXml" Target="../ink/ink146.xml"/><Relationship Id="rId411" Type="http://schemas.openxmlformats.org/officeDocument/2006/relationships/image" Target="../media/image224.png"/><Relationship Id="rId432" Type="http://schemas.openxmlformats.org/officeDocument/2006/relationships/customXml" Target="../ink/ink218.xml"/><Relationship Id="rId453" Type="http://schemas.openxmlformats.org/officeDocument/2006/relationships/image" Target="../media/image245.png"/><Relationship Id="rId474" Type="http://schemas.openxmlformats.org/officeDocument/2006/relationships/customXml" Target="../ink/ink239.xml"/><Relationship Id="rId509" Type="http://schemas.openxmlformats.org/officeDocument/2006/relationships/image" Target="../media/image273.png"/><Relationship Id="rId106" Type="http://schemas.openxmlformats.org/officeDocument/2006/relationships/customXml" Target="../ink/ink55.xml"/><Relationship Id="rId127" Type="http://schemas.openxmlformats.org/officeDocument/2006/relationships/image" Target="../media/image82.png"/><Relationship Id="rId313" Type="http://schemas.openxmlformats.org/officeDocument/2006/relationships/image" Target="../media/image175.png"/><Relationship Id="rId495" Type="http://schemas.openxmlformats.org/officeDocument/2006/relationships/image" Target="../media/image266.png"/><Relationship Id="rId10" Type="http://schemas.openxmlformats.org/officeDocument/2006/relationships/customXml" Target="../ink/ink7.xml"/><Relationship Id="rId31" Type="http://schemas.openxmlformats.org/officeDocument/2006/relationships/image" Target="../media/image31.png"/><Relationship Id="rId52" Type="http://schemas.openxmlformats.org/officeDocument/2006/relationships/customXml" Target="../ink/ink28.xml"/><Relationship Id="rId73" Type="http://schemas.openxmlformats.org/officeDocument/2006/relationships/image" Target="../media/image52.png"/><Relationship Id="rId94" Type="http://schemas.openxmlformats.org/officeDocument/2006/relationships/customXml" Target="../ink/ink49.xml"/><Relationship Id="rId148" Type="http://schemas.openxmlformats.org/officeDocument/2006/relationships/customXml" Target="../ink/ink76.xml"/><Relationship Id="rId169" Type="http://schemas.openxmlformats.org/officeDocument/2006/relationships/image" Target="../media/image103.png"/><Relationship Id="rId334" Type="http://schemas.openxmlformats.org/officeDocument/2006/relationships/customXml" Target="../ink/ink169.xml"/><Relationship Id="rId355" Type="http://schemas.openxmlformats.org/officeDocument/2006/relationships/image" Target="../media/image196.png"/><Relationship Id="rId376" Type="http://schemas.openxmlformats.org/officeDocument/2006/relationships/customXml" Target="../ink/ink190.xml"/><Relationship Id="rId397" Type="http://schemas.openxmlformats.org/officeDocument/2006/relationships/image" Target="../media/image217.png"/><Relationship Id="rId520" Type="http://schemas.openxmlformats.org/officeDocument/2006/relationships/customXml" Target="../ink/ink262.xml"/><Relationship Id="rId541" Type="http://schemas.openxmlformats.org/officeDocument/2006/relationships/image" Target="../media/image289.png"/><Relationship Id="rId562" Type="http://schemas.openxmlformats.org/officeDocument/2006/relationships/customXml" Target="../ink/ink283.xml"/><Relationship Id="rId583" Type="http://schemas.openxmlformats.org/officeDocument/2006/relationships/image" Target="../media/image310.png"/><Relationship Id="rId618" Type="http://schemas.openxmlformats.org/officeDocument/2006/relationships/customXml" Target="../ink/ink311.xml"/><Relationship Id="rId4" Type="http://schemas.openxmlformats.org/officeDocument/2006/relationships/customXml" Target="../ink/ink4.xml"/><Relationship Id="rId180" Type="http://schemas.openxmlformats.org/officeDocument/2006/relationships/customXml" Target="../ink/ink92.xml"/><Relationship Id="rId215" Type="http://schemas.openxmlformats.org/officeDocument/2006/relationships/image" Target="../media/image126.png"/><Relationship Id="rId236" Type="http://schemas.openxmlformats.org/officeDocument/2006/relationships/customXml" Target="../ink/ink120.xml"/><Relationship Id="rId257" Type="http://schemas.openxmlformats.org/officeDocument/2006/relationships/image" Target="../media/image147.png"/><Relationship Id="rId278" Type="http://schemas.openxmlformats.org/officeDocument/2006/relationships/customXml" Target="../ink/ink141.xml"/><Relationship Id="rId401" Type="http://schemas.openxmlformats.org/officeDocument/2006/relationships/image" Target="../media/image219.png"/><Relationship Id="rId422" Type="http://schemas.openxmlformats.org/officeDocument/2006/relationships/customXml" Target="../ink/ink213.xml"/><Relationship Id="rId443" Type="http://schemas.openxmlformats.org/officeDocument/2006/relationships/image" Target="../media/image240.png"/><Relationship Id="rId464" Type="http://schemas.openxmlformats.org/officeDocument/2006/relationships/customXml" Target="../ink/ink234.xml"/><Relationship Id="rId303" Type="http://schemas.openxmlformats.org/officeDocument/2006/relationships/image" Target="../media/image170.png"/><Relationship Id="rId485" Type="http://schemas.openxmlformats.org/officeDocument/2006/relationships/image" Target="../media/image261.png"/><Relationship Id="rId42" Type="http://schemas.openxmlformats.org/officeDocument/2006/relationships/customXml" Target="../ink/ink23.xml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345" Type="http://schemas.openxmlformats.org/officeDocument/2006/relationships/image" Target="../media/image191.png"/><Relationship Id="rId387" Type="http://schemas.openxmlformats.org/officeDocument/2006/relationships/image" Target="../media/image212.png"/><Relationship Id="rId510" Type="http://schemas.openxmlformats.org/officeDocument/2006/relationships/customXml" Target="../ink/ink257.xml"/><Relationship Id="rId552" Type="http://schemas.openxmlformats.org/officeDocument/2006/relationships/customXml" Target="../ink/ink278.xml"/><Relationship Id="rId594" Type="http://schemas.openxmlformats.org/officeDocument/2006/relationships/customXml" Target="../ink/ink299.xml"/><Relationship Id="rId608" Type="http://schemas.openxmlformats.org/officeDocument/2006/relationships/customXml" Target="../ink/ink306.xml"/><Relationship Id="rId191" Type="http://schemas.openxmlformats.org/officeDocument/2006/relationships/image" Target="../media/image114.png"/><Relationship Id="rId205" Type="http://schemas.openxmlformats.org/officeDocument/2006/relationships/image" Target="../media/image121.png"/><Relationship Id="rId247" Type="http://schemas.openxmlformats.org/officeDocument/2006/relationships/image" Target="../media/image142.png"/><Relationship Id="rId412" Type="http://schemas.openxmlformats.org/officeDocument/2006/relationships/customXml" Target="../ink/ink208.xml"/><Relationship Id="rId107" Type="http://schemas.openxmlformats.org/officeDocument/2006/relationships/image" Target="../media/image72.png"/><Relationship Id="rId289" Type="http://schemas.openxmlformats.org/officeDocument/2006/relationships/image" Target="../media/image163.png"/><Relationship Id="rId454" Type="http://schemas.openxmlformats.org/officeDocument/2006/relationships/customXml" Target="../ink/ink229.xml"/><Relationship Id="rId496" Type="http://schemas.openxmlformats.org/officeDocument/2006/relationships/customXml" Target="../ink/ink250.xml"/><Relationship Id="rId11" Type="http://schemas.openxmlformats.org/officeDocument/2006/relationships/image" Target="../media/image21.png"/><Relationship Id="rId53" Type="http://schemas.openxmlformats.org/officeDocument/2006/relationships/image" Target="../media/image42.png"/><Relationship Id="rId149" Type="http://schemas.openxmlformats.org/officeDocument/2006/relationships/image" Target="../media/image93.png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398" Type="http://schemas.openxmlformats.org/officeDocument/2006/relationships/customXml" Target="../ink/ink201.xml"/><Relationship Id="rId521" Type="http://schemas.openxmlformats.org/officeDocument/2006/relationships/image" Target="../media/image279.png"/><Relationship Id="rId563" Type="http://schemas.openxmlformats.org/officeDocument/2006/relationships/image" Target="../media/image300.png"/><Relationship Id="rId619" Type="http://schemas.openxmlformats.org/officeDocument/2006/relationships/image" Target="../media/image328.png"/><Relationship Id="rId95" Type="http://schemas.openxmlformats.org/officeDocument/2006/relationships/image" Target="../media/image64.png"/><Relationship Id="rId160" Type="http://schemas.openxmlformats.org/officeDocument/2006/relationships/customXml" Target="../ink/ink82.xml"/><Relationship Id="rId216" Type="http://schemas.openxmlformats.org/officeDocument/2006/relationships/customXml" Target="../ink/ink110.xml"/><Relationship Id="rId423" Type="http://schemas.openxmlformats.org/officeDocument/2006/relationships/image" Target="../media/image230.png"/><Relationship Id="rId258" Type="http://schemas.openxmlformats.org/officeDocument/2006/relationships/customXml" Target="../ink/ink131.xml"/><Relationship Id="rId465" Type="http://schemas.openxmlformats.org/officeDocument/2006/relationships/image" Target="../media/image251.png"/><Relationship Id="rId22" Type="http://schemas.openxmlformats.org/officeDocument/2006/relationships/customXml" Target="../ink/ink13.xml"/><Relationship Id="rId64" Type="http://schemas.openxmlformats.org/officeDocument/2006/relationships/customXml" Target="../ink/ink34.xml"/><Relationship Id="rId118" Type="http://schemas.openxmlformats.org/officeDocument/2006/relationships/customXml" Target="../ink/ink61.xml"/><Relationship Id="rId325" Type="http://schemas.openxmlformats.org/officeDocument/2006/relationships/image" Target="../media/image181.png"/><Relationship Id="rId367" Type="http://schemas.openxmlformats.org/officeDocument/2006/relationships/image" Target="../media/image202.png"/><Relationship Id="rId532" Type="http://schemas.openxmlformats.org/officeDocument/2006/relationships/customXml" Target="../ink/ink268.xml"/><Relationship Id="rId574" Type="http://schemas.openxmlformats.org/officeDocument/2006/relationships/customXml" Target="../ink/ink289.xml"/><Relationship Id="rId171" Type="http://schemas.openxmlformats.org/officeDocument/2006/relationships/image" Target="../media/image104.png"/><Relationship Id="rId227" Type="http://schemas.openxmlformats.org/officeDocument/2006/relationships/image" Target="../media/image132.png"/><Relationship Id="rId269" Type="http://schemas.openxmlformats.org/officeDocument/2006/relationships/image" Target="../media/image153.png"/><Relationship Id="rId434" Type="http://schemas.openxmlformats.org/officeDocument/2006/relationships/customXml" Target="../ink/ink219.xml"/><Relationship Id="rId476" Type="http://schemas.openxmlformats.org/officeDocument/2006/relationships/customXml" Target="../ink/ink240.xml"/><Relationship Id="rId33" Type="http://schemas.openxmlformats.org/officeDocument/2006/relationships/image" Target="../media/image32.png"/><Relationship Id="rId129" Type="http://schemas.openxmlformats.org/officeDocument/2006/relationships/image" Target="../media/image83.png"/><Relationship Id="rId280" Type="http://schemas.openxmlformats.org/officeDocument/2006/relationships/customXml" Target="../ink/ink142.xml"/><Relationship Id="rId336" Type="http://schemas.openxmlformats.org/officeDocument/2006/relationships/customXml" Target="../ink/ink170.xml"/><Relationship Id="rId501" Type="http://schemas.openxmlformats.org/officeDocument/2006/relationships/image" Target="../media/image269.png"/><Relationship Id="rId543" Type="http://schemas.openxmlformats.org/officeDocument/2006/relationships/image" Target="../media/image290.png"/><Relationship Id="rId75" Type="http://schemas.openxmlformats.org/officeDocument/2006/relationships/image" Target="../media/image53.png"/><Relationship Id="rId140" Type="http://schemas.openxmlformats.org/officeDocument/2006/relationships/customXml" Target="../ink/ink72.xml"/><Relationship Id="rId182" Type="http://schemas.openxmlformats.org/officeDocument/2006/relationships/customXml" Target="../ink/ink93.xml"/><Relationship Id="rId378" Type="http://schemas.openxmlformats.org/officeDocument/2006/relationships/customXml" Target="../ink/ink191.xml"/><Relationship Id="rId403" Type="http://schemas.openxmlformats.org/officeDocument/2006/relationships/image" Target="../media/image220.png"/><Relationship Id="rId585" Type="http://schemas.openxmlformats.org/officeDocument/2006/relationships/image" Target="../media/image311.png"/><Relationship Id="rId6" Type="http://schemas.openxmlformats.org/officeDocument/2006/relationships/customXml" Target="../ink/ink5.xml"/><Relationship Id="rId238" Type="http://schemas.openxmlformats.org/officeDocument/2006/relationships/customXml" Target="../ink/ink121.xml"/><Relationship Id="rId445" Type="http://schemas.openxmlformats.org/officeDocument/2006/relationships/image" Target="../media/image241.png"/><Relationship Id="rId487" Type="http://schemas.openxmlformats.org/officeDocument/2006/relationships/image" Target="../media/image262.png"/><Relationship Id="rId610" Type="http://schemas.openxmlformats.org/officeDocument/2006/relationships/customXml" Target="../ink/ink307.xml"/><Relationship Id="rId291" Type="http://schemas.openxmlformats.org/officeDocument/2006/relationships/image" Target="../media/image164.png"/><Relationship Id="rId305" Type="http://schemas.openxmlformats.org/officeDocument/2006/relationships/image" Target="../media/image171.png"/><Relationship Id="rId347" Type="http://schemas.openxmlformats.org/officeDocument/2006/relationships/image" Target="../media/image192.png"/><Relationship Id="rId512" Type="http://schemas.openxmlformats.org/officeDocument/2006/relationships/customXml" Target="../ink/ink258.xml"/><Relationship Id="rId44" Type="http://schemas.openxmlformats.org/officeDocument/2006/relationships/customXml" Target="../ink/ink24.xml"/><Relationship Id="rId86" Type="http://schemas.openxmlformats.org/officeDocument/2006/relationships/customXml" Target="../ink/ink45.xml"/><Relationship Id="rId151" Type="http://schemas.openxmlformats.org/officeDocument/2006/relationships/image" Target="../media/image94.png"/><Relationship Id="rId389" Type="http://schemas.openxmlformats.org/officeDocument/2006/relationships/image" Target="../media/image213.png"/><Relationship Id="rId554" Type="http://schemas.openxmlformats.org/officeDocument/2006/relationships/customXml" Target="../ink/ink279.xml"/><Relationship Id="rId596" Type="http://schemas.openxmlformats.org/officeDocument/2006/relationships/customXml" Target="../ink/ink300.xml"/><Relationship Id="rId193" Type="http://schemas.openxmlformats.org/officeDocument/2006/relationships/image" Target="../media/image115.png"/><Relationship Id="rId207" Type="http://schemas.openxmlformats.org/officeDocument/2006/relationships/image" Target="../media/image122.png"/><Relationship Id="rId249" Type="http://schemas.openxmlformats.org/officeDocument/2006/relationships/image" Target="../media/image143.png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Relationship Id="rId498" Type="http://schemas.openxmlformats.org/officeDocument/2006/relationships/customXml" Target="../ink/ink251.xml"/><Relationship Id="rId621" Type="http://schemas.openxmlformats.org/officeDocument/2006/relationships/image" Target="../media/image329.png"/><Relationship Id="rId13" Type="http://schemas.openxmlformats.org/officeDocument/2006/relationships/image" Target="../media/image22.png"/><Relationship Id="rId109" Type="http://schemas.openxmlformats.org/officeDocument/2006/relationships/image" Target="../media/image73.png"/><Relationship Id="rId260" Type="http://schemas.openxmlformats.org/officeDocument/2006/relationships/customXml" Target="../ink/ink132.xml"/><Relationship Id="rId316" Type="http://schemas.openxmlformats.org/officeDocument/2006/relationships/customXml" Target="../ink/ink160.xml"/><Relationship Id="rId523" Type="http://schemas.openxmlformats.org/officeDocument/2006/relationships/image" Target="../media/image280.png"/><Relationship Id="rId55" Type="http://schemas.openxmlformats.org/officeDocument/2006/relationships/image" Target="../media/image43.png"/><Relationship Id="rId97" Type="http://schemas.openxmlformats.org/officeDocument/2006/relationships/image" Target="../media/image65.png"/><Relationship Id="rId120" Type="http://schemas.openxmlformats.org/officeDocument/2006/relationships/customXml" Target="../ink/ink62.xml"/><Relationship Id="rId358" Type="http://schemas.openxmlformats.org/officeDocument/2006/relationships/customXml" Target="../ink/ink181.xml"/><Relationship Id="rId565" Type="http://schemas.openxmlformats.org/officeDocument/2006/relationships/image" Target="../media/image301.png"/><Relationship Id="rId162" Type="http://schemas.openxmlformats.org/officeDocument/2006/relationships/customXml" Target="../ink/ink83.xml"/><Relationship Id="rId218" Type="http://schemas.openxmlformats.org/officeDocument/2006/relationships/customXml" Target="../ink/ink111.xml"/><Relationship Id="rId425" Type="http://schemas.openxmlformats.org/officeDocument/2006/relationships/image" Target="../media/image231.png"/><Relationship Id="rId467" Type="http://schemas.openxmlformats.org/officeDocument/2006/relationships/image" Target="../media/image252.png"/><Relationship Id="rId271" Type="http://schemas.openxmlformats.org/officeDocument/2006/relationships/image" Target="../media/image154.png"/><Relationship Id="rId24" Type="http://schemas.openxmlformats.org/officeDocument/2006/relationships/customXml" Target="../ink/ink14.xml"/><Relationship Id="rId66" Type="http://schemas.openxmlformats.org/officeDocument/2006/relationships/customXml" Target="../ink/ink35.xml"/><Relationship Id="rId131" Type="http://schemas.openxmlformats.org/officeDocument/2006/relationships/image" Target="../media/image84.png"/><Relationship Id="rId327" Type="http://schemas.openxmlformats.org/officeDocument/2006/relationships/image" Target="../media/image182.png"/><Relationship Id="rId369" Type="http://schemas.openxmlformats.org/officeDocument/2006/relationships/image" Target="../media/image203.png"/><Relationship Id="rId534" Type="http://schemas.openxmlformats.org/officeDocument/2006/relationships/customXml" Target="../ink/ink269.xml"/><Relationship Id="rId576" Type="http://schemas.openxmlformats.org/officeDocument/2006/relationships/customXml" Target="../ink/ink290.xml"/><Relationship Id="rId173" Type="http://schemas.openxmlformats.org/officeDocument/2006/relationships/image" Target="../media/image105.png"/><Relationship Id="rId229" Type="http://schemas.openxmlformats.org/officeDocument/2006/relationships/image" Target="../media/image133.png"/><Relationship Id="rId380" Type="http://schemas.openxmlformats.org/officeDocument/2006/relationships/customXml" Target="../ink/ink192.xml"/><Relationship Id="rId436" Type="http://schemas.openxmlformats.org/officeDocument/2006/relationships/customXml" Target="../ink/ink220.xml"/><Relationship Id="rId601" Type="http://schemas.openxmlformats.org/officeDocument/2006/relationships/image" Target="../media/image319.png"/><Relationship Id="rId240" Type="http://schemas.openxmlformats.org/officeDocument/2006/relationships/customXml" Target="../ink/ink122.xml"/><Relationship Id="rId478" Type="http://schemas.openxmlformats.org/officeDocument/2006/relationships/customXml" Target="../ink/ink241.xml"/><Relationship Id="rId35" Type="http://schemas.openxmlformats.org/officeDocument/2006/relationships/image" Target="../media/image33.png"/><Relationship Id="rId77" Type="http://schemas.openxmlformats.org/officeDocument/2006/relationships/image" Target="../media/image54.png"/><Relationship Id="rId100" Type="http://schemas.openxmlformats.org/officeDocument/2006/relationships/customXml" Target="../ink/ink52.xml"/><Relationship Id="rId282" Type="http://schemas.openxmlformats.org/officeDocument/2006/relationships/customXml" Target="../ink/ink143.xml"/><Relationship Id="rId338" Type="http://schemas.openxmlformats.org/officeDocument/2006/relationships/customXml" Target="../ink/ink171.xml"/><Relationship Id="rId503" Type="http://schemas.openxmlformats.org/officeDocument/2006/relationships/image" Target="../media/image270.png"/><Relationship Id="rId545" Type="http://schemas.openxmlformats.org/officeDocument/2006/relationships/image" Target="../media/image291.png"/><Relationship Id="rId587" Type="http://schemas.openxmlformats.org/officeDocument/2006/relationships/image" Target="../media/image312.png"/><Relationship Id="rId8" Type="http://schemas.openxmlformats.org/officeDocument/2006/relationships/customXml" Target="../ink/ink6.xml"/><Relationship Id="rId142" Type="http://schemas.openxmlformats.org/officeDocument/2006/relationships/customXml" Target="../ink/ink73.xml"/><Relationship Id="rId184" Type="http://schemas.openxmlformats.org/officeDocument/2006/relationships/customXml" Target="../ink/ink94.xml"/><Relationship Id="rId391" Type="http://schemas.openxmlformats.org/officeDocument/2006/relationships/image" Target="../media/image214.png"/><Relationship Id="rId405" Type="http://schemas.openxmlformats.org/officeDocument/2006/relationships/image" Target="../media/image221.png"/><Relationship Id="rId447" Type="http://schemas.openxmlformats.org/officeDocument/2006/relationships/image" Target="../media/image242.png"/><Relationship Id="rId612" Type="http://schemas.openxmlformats.org/officeDocument/2006/relationships/customXml" Target="../ink/ink308.xml"/><Relationship Id="rId251" Type="http://schemas.openxmlformats.org/officeDocument/2006/relationships/image" Target="../media/image144.png"/><Relationship Id="rId489" Type="http://schemas.openxmlformats.org/officeDocument/2006/relationships/image" Target="../media/image263.png"/><Relationship Id="rId46" Type="http://schemas.openxmlformats.org/officeDocument/2006/relationships/customXml" Target="../ink/ink25.xml"/><Relationship Id="rId293" Type="http://schemas.openxmlformats.org/officeDocument/2006/relationships/image" Target="../media/image165.png"/><Relationship Id="rId307" Type="http://schemas.openxmlformats.org/officeDocument/2006/relationships/image" Target="../media/image172.png"/><Relationship Id="rId349" Type="http://schemas.openxmlformats.org/officeDocument/2006/relationships/image" Target="../media/image193.png"/><Relationship Id="rId514" Type="http://schemas.openxmlformats.org/officeDocument/2006/relationships/customXml" Target="../ink/ink259.xml"/><Relationship Id="rId556" Type="http://schemas.openxmlformats.org/officeDocument/2006/relationships/customXml" Target="../ink/ink280.xml"/><Relationship Id="rId88" Type="http://schemas.openxmlformats.org/officeDocument/2006/relationships/customXml" Target="../ink/ink46.xml"/><Relationship Id="rId111" Type="http://schemas.openxmlformats.org/officeDocument/2006/relationships/image" Target="../media/image74.png"/><Relationship Id="rId153" Type="http://schemas.openxmlformats.org/officeDocument/2006/relationships/image" Target="../media/image95.png"/><Relationship Id="rId195" Type="http://schemas.openxmlformats.org/officeDocument/2006/relationships/image" Target="../media/image116.png"/><Relationship Id="rId209" Type="http://schemas.openxmlformats.org/officeDocument/2006/relationships/image" Target="../media/image123.png"/><Relationship Id="rId360" Type="http://schemas.openxmlformats.org/officeDocument/2006/relationships/customXml" Target="../ink/ink182.xml"/><Relationship Id="rId416" Type="http://schemas.openxmlformats.org/officeDocument/2006/relationships/customXml" Target="../ink/ink210.xml"/><Relationship Id="rId598" Type="http://schemas.openxmlformats.org/officeDocument/2006/relationships/customXml" Target="../ink/ink301.xml"/><Relationship Id="rId220" Type="http://schemas.openxmlformats.org/officeDocument/2006/relationships/customXml" Target="../ink/ink112.xml"/><Relationship Id="rId458" Type="http://schemas.openxmlformats.org/officeDocument/2006/relationships/customXml" Target="../ink/ink231.xml"/><Relationship Id="rId623" Type="http://schemas.openxmlformats.org/officeDocument/2006/relationships/image" Target="../media/image330.png"/><Relationship Id="rId15" Type="http://schemas.openxmlformats.org/officeDocument/2006/relationships/image" Target="../media/image23.png"/><Relationship Id="rId57" Type="http://schemas.openxmlformats.org/officeDocument/2006/relationships/image" Target="../media/image44.png"/><Relationship Id="rId262" Type="http://schemas.openxmlformats.org/officeDocument/2006/relationships/customXml" Target="../ink/ink133.xml"/><Relationship Id="rId318" Type="http://schemas.openxmlformats.org/officeDocument/2006/relationships/customXml" Target="../ink/ink161.xml"/><Relationship Id="rId525" Type="http://schemas.openxmlformats.org/officeDocument/2006/relationships/image" Target="../media/image281.png"/><Relationship Id="rId567" Type="http://schemas.openxmlformats.org/officeDocument/2006/relationships/image" Target="../media/image302.png"/><Relationship Id="rId99" Type="http://schemas.openxmlformats.org/officeDocument/2006/relationships/image" Target="../media/image66.png"/><Relationship Id="rId122" Type="http://schemas.openxmlformats.org/officeDocument/2006/relationships/customXml" Target="../ink/ink63.xml"/><Relationship Id="rId164" Type="http://schemas.openxmlformats.org/officeDocument/2006/relationships/customXml" Target="../ink/ink84.xml"/><Relationship Id="rId371" Type="http://schemas.openxmlformats.org/officeDocument/2006/relationships/image" Target="../media/image204.png"/><Relationship Id="rId427" Type="http://schemas.openxmlformats.org/officeDocument/2006/relationships/image" Target="../media/image232.png"/><Relationship Id="rId469" Type="http://schemas.openxmlformats.org/officeDocument/2006/relationships/image" Target="../media/image253.png"/><Relationship Id="rId26" Type="http://schemas.openxmlformats.org/officeDocument/2006/relationships/customXml" Target="../ink/ink15.xml"/><Relationship Id="rId231" Type="http://schemas.openxmlformats.org/officeDocument/2006/relationships/image" Target="../media/image134.png"/><Relationship Id="rId273" Type="http://schemas.openxmlformats.org/officeDocument/2006/relationships/image" Target="../media/image155.png"/><Relationship Id="rId329" Type="http://schemas.openxmlformats.org/officeDocument/2006/relationships/image" Target="../media/image183.png"/><Relationship Id="rId480" Type="http://schemas.openxmlformats.org/officeDocument/2006/relationships/customXml" Target="../ink/ink242.xml"/><Relationship Id="rId536" Type="http://schemas.openxmlformats.org/officeDocument/2006/relationships/customXml" Target="../ink/ink270.xml"/><Relationship Id="rId68" Type="http://schemas.openxmlformats.org/officeDocument/2006/relationships/customXml" Target="../ink/ink36.xml"/><Relationship Id="rId133" Type="http://schemas.openxmlformats.org/officeDocument/2006/relationships/image" Target="../media/image85.png"/><Relationship Id="rId175" Type="http://schemas.openxmlformats.org/officeDocument/2006/relationships/image" Target="../media/image106.png"/><Relationship Id="rId340" Type="http://schemas.openxmlformats.org/officeDocument/2006/relationships/customXml" Target="../ink/ink172.xml"/><Relationship Id="rId578" Type="http://schemas.openxmlformats.org/officeDocument/2006/relationships/customXml" Target="../ink/ink291.xml"/><Relationship Id="rId200" Type="http://schemas.openxmlformats.org/officeDocument/2006/relationships/customXml" Target="../ink/ink102.xml"/><Relationship Id="rId382" Type="http://schemas.openxmlformats.org/officeDocument/2006/relationships/customXml" Target="../ink/ink193.xml"/><Relationship Id="rId438" Type="http://schemas.openxmlformats.org/officeDocument/2006/relationships/customXml" Target="../ink/ink221.xml"/><Relationship Id="rId603" Type="http://schemas.openxmlformats.org/officeDocument/2006/relationships/image" Target="../media/image320.png"/><Relationship Id="rId242" Type="http://schemas.openxmlformats.org/officeDocument/2006/relationships/customXml" Target="../ink/ink123.xml"/><Relationship Id="rId284" Type="http://schemas.openxmlformats.org/officeDocument/2006/relationships/customXml" Target="../ink/ink144.xml"/><Relationship Id="rId491" Type="http://schemas.openxmlformats.org/officeDocument/2006/relationships/image" Target="../media/image264.png"/><Relationship Id="rId505" Type="http://schemas.openxmlformats.org/officeDocument/2006/relationships/image" Target="../media/image271.png"/><Relationship Id="rId37" Type="http://schemas.openxmlformats.org/officeDocument/2006/relationships/image" Target="../media/image34.png"/><Relationship Id="rId79" Type="http://schemas.openxmlformats.org/officeDocument/2006/relationships/image" Target="../media/image55.png"/><Relationship Id="rId102" Type="http://schemas.openxmlformats.org/officeDocument/2006/relationships/customXml" Target="../ink/ink53.xml"/><Relationship Id="rId144" Type="http://schemas.openxmlformats.org/officeDocument/2006/relationships/customXml" Target="../ink/ink74.xml"/><Relationship Id="rId547" Type="http://schemas.openxmlformats.org/officeDocument/2006/relationships/image" Target="../media/image292.png"/><Relationship Id="rId589" Type="http://schemas.openxmlformats.org/officeDocument/2006/relationships/image" Target="../media/image313.png"/><Relationship Id="rId90" Type="http://schemas.openxmlformats.org/officeDocument/2006/relationships/customXml" Target="../ink/ink47.xml"/><Relationship Id="rId186" Type="http://schemas.openxmlformats.org/officeDocument/2006/relationships/customXml" Target="../ink/ink95.xml"/><Relationship Id="rId351" Type="http://schemas.openxmlformats.org/officeDocument/2006/relationships/image" Target="../media/image194.png"/><Relationship Id="rId393" Type="http://schemas.openxmlformats.org/officeDocument/2006/relationships/image" Target="../media/image215.png"/><Relationship Id="rId407" Type="http://schemas.openxmlformats.org/officeDocument/2006/relationships/image" Target="../media/image222.png"/><Relationship Id="rId449" Type="http://schemas.openxmlformats.org/officeDocument/2006/relationships/image" Target="../media/image243.png"/><Relationship Id="rId614" Type="http://schemas.openxmlformats.org/officeDocument/2006/relationships/customXml" Target="../ink/ink309.xml"/><Relationship Id="rId211" Type="http://schemas.openxmlformats.org/officeDocument/2006/relationships/image" Target="../media/image124.png"/><Relationship Id="rId253" Type="http://schemas.openxmlformats.org/officeDocument/2006/relationships/image" Target="../media/image145.png"/><Relationship Id="rId295" Type="http://schemas.openxmlformats.org/officeDocument/2006/relationships/image" Target="../media/image166.png"/><Relationship Id="rId309" Type="http://schemas.openxmlformats.org/officeDocument/2006/relationships/image" Target="../media/image173.png"/><Relationship Id="rId460" Type="http://schemas.openxmlformats.org/officeDocument/2006/relationships/customXml" Target="../ink/ink232.xml"/><Relationship Id="rId516" Type="http://schemas.openxmlformats.org/officeDocument/2006/relationships/customXml" Target="../ink/ink260.xml"/><Relationship Id="rId48" Type="http://schemas.openxmlformats.org/officeDocument/2006/relationships/customXml" Target="../ink/ink26.xml"/><Relationship Id="rId113" Type="http://schemas.openxmlformats.org/officeDocument/2006/relationships/image" Target="../media/image75.png"/><Relationship Id="rId320" Type="http://schemas.openxmlformats.org/officeDocument/2006/relationships/customXml" Target="../ink/ink162.xml"/><Relationship Id="rId558" Type="http://schemas.openxmlformats.org/officeDocument/2006/relationships/customXml" Target="../ink/ink281.xml"/><Relationship Id="rId155" Type="http://schemas.openxmlformats.org/officeDocument/2006/relationships/image" Target="../media/image96.png"/><Relationship Id="rId197" Type="http://schemas.openxmlformats.org/officeDocument/2006/relationships/image" Target="../media/image117.png"/><Relationship Id="rId362" Type="http://schemas.openxmlformats.org/officeDocument/2006/relationships/customXml" Target="../ink/ink183.xml"/><Relationship Id="rId418" Type="http://schemas.openxmlformats.org/officeDocument/2006/relationships/customXml" Target="../ink/ink211.xml"/><Relationship Id="rId625" Type="http://schemas.openxmlformats.org/officeDocument/2006/relationships/image" Target="../media/image3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25: Advanced Topics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0A4C66-E151-E1D0-BB84-1F226539B484}"/>
                  </a:ext>
                </a:extLst>
              </p14:cNvPr>
              <p14:cNvContentPartPr/>
              <p14:nvPr/>
            </p14:nvContentPartPr>
            <p14:xfrm>
              <a:off x="2167200" y="584280"/>
              <a:ext cx="91080" cy="6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0A4C66-E151-E1D0-BB84-1F226539B4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7840" y="574920"/>
                <a:ext cx="109800" cy="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FFAA49-DA37-AEE7-D73E-3D3343AF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A64533-9042-5A9F-5A7C-FDB9F9FA2633}"/>
                  </a:ext>
                </a:extLst>
              </p14:cNvPr>
              <p14:cNvContentPartPr/>
              <p14:nvPr/>
            </p14:nvContentPartPr>
            <p14:xfrm>
              <a:off x="913645" y="1564269"/>
              <a:ext cx="3100320" cy="1351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A64533-9042-5A9F-5A7C-FDB9F9FA26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005" y="1555629"/>
                <a:ext cx="3117960" cy="13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04648FD2-8FF0-CF39-EEEA-DEFE37AC4F0C}"/>
              </a:ext>
            </a:extLst>
          </p:cNvPr>
          <p:cNvGrpSpPr/>
          <p:nvPr/>
        </p:nvGrpSpPr>
        <p:grpSpPr>
          <a:xfrm>
            <a:off x="376165" y="1251069"/>
            <a:ext cx="6973560" cy="1692000"/>
            <a:chOff x="376165" y="1251069"/>
            <a:chExt cx="6973560" cy="16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040F4B2-D652-6D97-0177-972F109E1B72}"/>
                    </a:ext>
                  </a:extLst>
                </p14:cNvPr>
                <p14:cNvContentPartPr/>
                <p14:nvPr/>
              </p14:nvContentPartPr>
              <p14:xfrm>
                <a:off x="376165" y="1861629"/>
                <a:ext cx="594720" cy="52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040F4B2-D652-6D97-0177-972F109E1B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525" y="1852989"/>
                  <a:ext cx="61236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672A91-3E16-7DA1-90FF-31D5000AB77D}"/>
                    </a:ext>
                  </a:extLst>
                </p14:cNvPr>
                <p14:cNvContentPartPr/>
                <p14:nvPr/>
              </p14:nvContentPartPr>
              <p14:xfrm>
                <a:off x="676765" y="1923189"/>
                <a:ext cx="22320" cy="191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672A91-3E16-7DA1-90FF-31D5000AB7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7765" y="1914549"/>
                  <a:ext cx="39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F95778-8FA1-BB3F-242B-2DB98DDC5517}"/>
                    </a:ext>
                  </a:extLst>
                </p14:cNvPr>
                <p14:cNvContentPartPr/>
                <p14:nvPr/>
              </p14:nvContentPartPr>
              <p14:xfrm>
                <a:off x="622405" y="2007429"/>
                <a:ext cx="136800" cy="5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F95778-8FA1-BB3F-242B-2DB98DDC55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405" y="1998789"/>
                  <a:ext cx="154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35966E-C239-DD64-55B9-62A9E3FE8A2C}"/>
                    </a:ext>
                  </a:extLst>
                </p14:cNvPr>
                <p14:cNvContentPartPr/>
                <p14:nvPr/>
              </p14:nvContentPartPr>
              <p14:xfrm>
                <a:off x="470845" y="2190309"/>
                <a:ext cx="327600" cy="50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35966E-C239-DD64-55B9-62A9E3FE8A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1845" y="2181669"/>
                  <a:ext cx="345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EE7E84-20C2-C2B8-2F05-3A81600E6403}"/>
                    </a:ext>
                  </a:extLst>
                </p14:cNvPr>
                <p14:cNvContentPartPr/>
                <p14:nvPr/>
              </p14:nvContentPartPr>
              <p14:xfrm>
                <a:off x="709165" y="1350789"/>
                <a:ext cx="1960200" cy="500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EE7E84-20C2-C2B8-2F05-3A81600E64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0525" y="1341789"/>
                  <a:ext cx="19778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B30686-CC59-9A7F-110F-7F8646B0ACFB}"/>
                    </a:ext>
                  </a:extLst>
                </p14:cNvPr>
                <p14:cNvContentPartPr/>
                <p14:nvPr/>
              </p14:nvContentPartPr>
              <p14:xfrm>
                <a:off x="2686645" y="1505229"/>
                <a:ext cx="678960" cy="48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B30686-CC59-9A7F-110F-7F8646B0AC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78005" y="1496229"/>
                  <a:ext cx="696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285494-0B06-A601-9077-B9555319FA00}"/>
                    </a:ext>
                  </a:extLst>
                </p14:cNvPr>
                <p14:cNvContentPartPr/>
                <p14:nvPr/>
              </p14:nvContentPartPr>
              <p14:xfrm>
                <a:off x="2614285" y="1347909"/>
                <a:ext cx="342360" cy="321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285494-0B06-A601-9077-B9555319FA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05285" y="1338909"/>
                  <a:ext cx="360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4E2EC4-29E7-F150-2F37-7C69D80C6870}"/>
                    </a:ext>
                  </a:extLst>
                </p14:cNvPr>
                <p14:cNvContentPartPr/>
                <p14:nvPr/>
              </p14:nvContentPartPr>
              <p14:xfrm>
                <a:off x="3890125" y="1459509"/>
                <a:ext cx="2110680" cy="54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4E2EC4-29E7-F150-2F37-7C69D80C68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81125" y="1450869"/>
                  <a:ext cx="21283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69D696-AC56-3A24-C7FC-AE3AA0F4DB74}"/>
                    </a:ext>
                  </a:extLst>
                </p14:cNvPr>
                <p14:cNvContentPartPr/>
                <p14:nvPr/>
              </p14:nvContentPartPr>
              <p14:xfrm>
                <a:off x="5850325" y="2047389"/>
                <a:ext cx="418680" cy="38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69D696-AC56-3A24-C7FC-AE3AA0F4DB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41325" y="2038749"/>
                  <a:ext cx="436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CD57E3-7753-DDFA-75AF-17FB36BE5D73}"/>
                    </a:ext>
                  </a:extLst>
                </p14:cNvPr>
                <p14:cNvContentPartPr/>
                <p14:nvPr/>
              </p14:nvContentPartPr>
              <p14:xfrm>
                <a:off x="5781565" y="2298669"/>
                <a:ext cx="405000" cy="11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CD57E3-7753-DDFA-75AF-17FB36BE5D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72925" y="2289669"/>
                  <a:ext cx="42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228280-216C-0EC0-9609-1616A82EEFCB}"/>
                    </a:ext>
                  </a:extLst>
                </p14:cNvPr>
                <p14:cNvContentPartPr/>
                <p14:nvPr/>
              </p14:nvContentPartPr>
              <p14:xfrm>
                <a:off x="3781045" y="2330709"/>
                <a:ext cx="2169360" cy="612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228280-216C-0EC0-9609-1616A82EEF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2045" y="2322069"/>
                  <a:ext cx="21870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558157-7340-5E24-89EA-BB39538B9C13}"/>
                    </a:ext>
                  </a:extLst>
                </p14:cNvPr>
                <p14:cNvContentPartPr/>
                <p14:nvPr/>
              </p14:nvContentPartPr>
              <p14:xfrm>
                <a:off x="4767085" y="1262949"/>
                <a:ext cx="136080" cy="205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558157-7340-5E24-89EA-BB39538B9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8085" y="1253949"/>
                  <a:ext cx="153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864D0F-8268-EFF3-C88A-799B01A5F1E2}"/>
                    </a:ext>
                  </a:extLst>
                </p14:cNvPr>
                <p14:cNvContentPartPr/>
                <p14:nvPr/>
              </p14:nvContentPartPr>
              <p14:xfrm>
                <a:off x="5105845" y="1278069"/>
                <a:ext cx="5400" cy="142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864D0F-8268-EFF3-C88A-799B01A5F1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97205" y="1269069"/>
                  <a:ext cx="23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51074A-5311-457D-D13E-C67A386AFF77}"/>
                    </a:ext>
                  </a:extLst>
                </p14:cNvPr>
                <p14:cNvContentPartPr/>
                <p14:nvPr/>
              </p14:nvContentPartPr>
              <p14:xfrm>
                <a:off x="5078125" y="1251069"/>
                <a:ext cx="199080" cy="139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51074A-5311-457D-D13E-C67A386AFF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69485" y="1242429"/>
                  <a:ext cx="21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F62F36-9E83-2354-657E-C35AB599B889}"/>
                    </a:ext>
                  </a:extLst>
                </p14:cNvPr>
                <p14:cNvContentPartPr/>
                <p14:nvPr/>
              </p14:nvContentPartPr>
              <p14:xfrm>
                <a:off x="6463045" y="2232069"/>
                <a:ext cx="78480" cy="62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F62F36-9E83-2354-657E-C35AB599B8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54045" y="2223429"/>
                  <a:ext cx="96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E20A91-9DE8-3D68-3D7C-38EA0CEFDA17}"/>
                    </a:ext>
                  </a:extLst>
                </p14:cNvPr>
                <p14:cNvContentPartPr/>
                <p14:nvPr/>
              </p14:nvContentPartPr>
              <p14:xfrm>
                <a:off x="6671845" y="2012829"/>
                <a:ext cx="110520" cy="301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E20A91-9DE8-3D68-3D7C-38EA0CEFDA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63205" y="2004189"/>
                  <a:ext cx="128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202C8A-EB57-F45C-7461-E552BA287572}"/>
                    </a:ext>
                  </a:extLst>
                </p14:cNvPr>
                <p14:cNvContentPartPr/>
                <p14:nvPr/>
              </p14:nvContentPartPr>
              <p14:xfrm>
                <a:off x="6829165" y="2049189"/>
                <a:ext cx="142920" cy="303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202C8A-EB57-F45C-7461-E552BA2875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20525" y="2040189"/>
                  <a:ext cx="1605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CB9FB9-A195-7B92-4848-123D0CB46A93}"/>
                    </a:ext>
                  </a:extLst>
                </p14:cNvPr>
                <p14:cNvContentPartPr/>
                <p14:nvPr/>
              </p14:nvContentPartPr>
              <p14:xfrm>
                <a:off x="7175485" y="2032269"/>
                <a:ext cx="174240" cy="32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CB9FB9-A195-7B92-4848-123D0CB46A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66845" y="2023269"/>
                  <a:ext cx="191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AA4E80-AEB9-AD44-95E3-7005146CCC37}"/>
                    </a:ext>
                  </a:extLst>
                </p14:cNvPr>
                <p14:cNvContentPartPr/>
                <p14:nvPr/>
              </p14:nvContentPartPr>
              <p14:xfrm>
                <a:off x="7135165" y="2220549"/>
                <a:ext cx="146160" cy="18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AA4E80-AEB9-AD44-95E3-7005146CCC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6525" y="2211549"/>
                  <a:ext cx="163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AC2829-34A8-DFA8-6C37-408E2C101FCF}"/>
                    </a:ext>
                  </a:extLst>
                </p14:cNvPr>
                <p14:cNvContentPartPr/>
                <p14:nvPr/>
              </p14:nvContentPartPr>
              <p14:xfrm>
                <a:off x="1453645" y="1686669"/>
                <a:ext cx="141120" cy="208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AC2829-34A8-DFA8-6C37-408E2C101F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45005" y="1678029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763961-8A8A-F0D9-D43D-4266065E4565}"/>
                    </a:ext>
                  </a:extLst>
                </p14:cNvPr>
                <p14:cNvContentPartPr/>
                <p14:nvPr/>
              </p14:nvContentPartPr>
              <p14:xfrm>
                <a:off x="1686205" y="1747509"/>
                <a:ext cx="344880" cy="176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763961-8A8A-F0D9-D43D-4266065E45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7565" y="1738509"/>
                  <a:ext cx="362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C78037-EBE6-FBE1-4AF2-ACF4463EDCEB}"/>
                    </a:ext>
                  </a:extLst>
                </p14:cNvPr>
                <p14:cNvContentPartPr/>
                <p14:nvPr/>
              </p14:nvContentPartPr>
              <p14:xfrm>
                <a:off x="1000765" y="2224869"/>
                <a:ext cx="143280" cy="185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C78037-EBE6-FBE1-4AF2-ACF4463EDC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2125" y="2216229"/>
                  <a:ext cx="160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669E2B-3D7E-424C-4345-CEE56FB34929}"/>
                    </a:ext>
                  </a:extLst>
                </p14:cNvPr>
                <p14:cNvContentPartPr/>
                <p14:nvPr/>
              </p14:nvContentPartPr>
              <p14:xfrm>
                <a:off x="1166005" y="2228469"/>
                <a:ext cx="136440" cy="199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669E2B-3D7E-424C-4345-CEE56FB349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7005" y="2219469"/>
                  <a:ext cx="15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06E2A6-6245-41BE-B013-0534CD0DA2C7}"/>
                    </a:ext>
                  </a:extLst>
                </p14:cNvPr>
                <p14:cNvContentPartPr/>
                <p14:nvPr/>
              </p14:nvContentPartPr>
              <p14:xfrm>
                <a:off x="1226845" y="2280309"/>
                <a:ext cx="86400" cy="2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06E2A6-6245-41BE-B013-0534CD0DA2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18205" y="2271669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B5B5BB-9C9E-6B32-C1BD-55CB917B7351}"/>
                    </a:ext>
                  </a:extLst>
                </p14:cNvPr>
                <p14:cNvContentPartPr/>
                <p14:nvPr/>
              </p14:nvContentPartPr>
              <p14:xfrm>
                <a:off x="1339885" y="2242869"/>
                <a:ext cx="37800" cy="221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B5B5BB-9C9E-6B32-C1BD-55CB917B73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1245" y="2234229"/>
                  <a:ext cx="55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3C48E9-8F8A-3AC1-B1E9-8D6307794D1A}"/>
                    </a:ext>
                  </a:extLst>
                </p14:cNvPr>
                <p14:cNvContentPartPr/>
                <p14:nvPr/>
              </p14:nvContentPartPr>
              <p14:xfrm>
                <a:off x="1411165" y="2242149"/>
                <a:ext cx="225000" cy="24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3C48E9-8F8A-3AC1-B1E9-8D6307794D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02525" y="2233149"/>
                  <a:ext cx="242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4BEA4D-99AB-5204-9203-8F05330C3F7E}"/>
                    </a:ext>
                  </a:extLst>
                </p14:cNvPr>
                <p14:cNvContentPartPr/>
                <p14:nvPr/>
              </p14:nvContentPartPr>
              <p14:xfrm>
                <a:off x="3277045" y="2080149"/>
                <a:ext cx="122760" cy="148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4BEA4D-99AB-5204-9203-8F05330C3F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8405" y="2071509"/>
                  <a:ext cx="140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606481-C536-8FD0-DED8-575CBF499A92}"/>
                    </a:ext>
                  </a:extLst>
                </p14:cNvPr>
                <p14:cNvContentPartPr/>
                <p14:nvPr/>
              </p14:nvContentPartPr>
              <p14:xfrm>
                <a:off x="3373165" y="2071509"/>
                <a:ext cx="73800" cy="255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606481-C536-8FD0-DED8-575CBF499A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64165" y="2062869"/>
                  <a:ext cx="91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B45B15-7027-90CD-8757-E8E8532B1C05}"/>
                    </a:ext>
                  </a:extLst>
                </p14:cNvPr>
                <p14:cNvContentPartPr/>
                <p14:nvPr/>
              </p14:nvContentPartPr>
              <p14:xfrm>
                <a:off x="3439045" y="2196069"/>
                <a:ext cx="289440" cy="18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B45B15-7027-90CD-8757-E8E8532B1C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30405" y="2187429"/>
                  <a:ext cx="30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C339AC-38CB-4033-3E48-9BBA44F0FA45}"/>
                    </a:ext>
                  </a:extLst>
                </p14:cNvPr>
                <p14:cNvContentPartPr/>
                <p14:nvPr/>
              </p14:nvContentPartPr>
              <p14:xfrm>
                <a:off x="2949805" y="1429629"/>
                <a:ext cx="160200" cy="385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C339AC-38CB-4033-3E48-9BBA44F0FA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41165" y="1420629"/>
                  <a:ext cx="177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9AF247-8A4A-1124-CB21-DB8E9DDF6218}"/>
                    </a:ext>
                  </a:extLst>
                </p14:cNvPr>
                <p14:cNvContentPartPr/>
                <p14:nvPr/>
              </p14:nvContentPartPr>
              <p14:xfrm>
                <a:off x="3026125" y="1726629"/>
                <a:ext cx="156600" cy="198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9AF247-8A4A-1124-CB21-DB8E9DDF62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17125" y="1717989"/>
                  <a:ext cx="174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07BBB1-F4FB-B7B7-BFC4-284386DD5107}"/>
                    </a:ext>
                  </a:extLst>
                </p14:cNvPr>
                <p14:cNvContentPartPr/>
                <p14:nvPr/>
              </p14:nvContentPartPr>
              <p14:xfrm>
                <a:off x="2695645" y="1936149"/>
                <a:ext cx="121680" cy="100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07BBB1-F4FB-B7B7-BFC4-284386DD5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86645" y="1927509"/>
                  <a:ext cx="139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B81872-63BA-BAB4-34B7-372CCB53024C}"/>
                    </a:ext>
                  </a:extLst>
                </p14:cNvPr>
                <p14:cNvContentPartPr/>
                <p14:nvPr/>
              </p14:nvContentPartPr>
              <p14:xfrm>
                <a:off x="2658925" y="1967469"/>
                <a:ext cx="125280" cy="82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B81872-63BA-BAB4-34B7-372CCB5302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50285" y="1958469"/>
                  <a:ext cx="142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24C139-6553-4D90-A5B2-BFE64B2F4B64}"/>
                    </a:ext>
                  </a:extLst>
                </p14:cNvPr>
                <p14:cNvContentPartPr/>
                <p14:nvPr/>
              </p14:nvContentPartPr>
              <p14:xfrm>
                <a:off x="2954125" y="1969269"/>
                <a:ext cx="79560" cy="29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24C139-6553-4D90-A5B2-BFE64B2F4B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45125" y="1960269"/>
                  <a:ext cx="97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C8955B-AC70-F2B1-E2BF-B69C1CC5E763}"/>
                    </a:ext>
                  </a:extLst>
                </p14:cNvPr>
                <p14:cNvContentPartPr/>
                <p14:nvPr/>
              </p14:nvContentPartPr>
              <p14:xfrm>
                <a:off x="2943685" y="2054589"/>
                <a:ext cx="81360" cy="3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C8955B-AC70-F2B1-E2BF-B69C1CC5E7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34685" y="2045589"/>
                  <a:ext cx="99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529CE9-68DF-542C-ED7D-DE47ECBB2184}"/>
                    </a:ext>
                  </a:extLst>
                </p14:cNvPr>
                <p14:cNvContentPartPr/>
                <p14:nvPr/>
              </p14:nvContentPartPr>
              <p14:xfrm>
                <a:off x="3098485" y="1957389"/>
                <a:ext cx="70920" cy="90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529CE9-68DF-542C-ED7D-DE47ECBB21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89845" y="1948749"/>
                  <a:ext cx="8856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6298158-F73E-4A0B-334F-EDF2CC6FEF84}"/>
                  </a:ext>
                </a:extLst>
              </p14:cNvPr>
              <p14:cNvContentPartPr/>
              <p14:nvPr/>
            </p14:nvContentPartPr>
            <p14:xfrm>
              <a:off x="57600" y="1366560"/>
              <a:ext cx="11989440" cy="5238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6298158-F73E-4A0B-334F-EDF2CC6FEF8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240" y="1357200"/>
                <a:ext cx="12008160" cy="52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38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A57E-D5F1-9D36-EFFF-F9105E59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54EE53-D066-FC1F-8BFC-15B16DF54C90}"/>
                  </a:ext>
                </a:extLst>
              </p14:cNvPr>
              <p14:cNvContentPartPr/>
              <p14:nvPr/>
            </p14:nvContentPartPr>
            <p14:xfrm>
              <a:off x="318240" y="255240"/>
              <a:ext cx="11438640" cy="626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54EE53-D066-FC1F-8BFC-15B16DF54C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880" y="245880"/>
                <a:ext cx="11457360" cy="62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5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End-of-Semester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8153400" cy="5196840"/>
          </a:xfrm>
        </p:spPr>
        <p:txBody>
          <a:bodyPr/>
          <a:lstStyle/>
          <a:p>
            <a:r>
              <a:rPr lang="en-US" dirty="0"/>
              <a:t>If you haven’t already, please fill out the official university course assessment online at </a:t>
            </a:r>
            <a:r>
              <a:rPr lang="en-US" b="1" u="sng" dirty="0">
                <a:solidFill>
                  <a:srgbClr val="500000"/>
                </a:solidFill>
              </a:rPr>
              <a:t>tamu.aefis.net</a:t>
            </a:r>
          </a:p>
          <a:p>
            <a:r>
              <a:rPr lang="en-US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dirty="0"/>
              <a:t>We greatly value your feedback!</a:t>
            </a:r>
          </a:p>
          <a:p>
            <a:r>
              <a:rPr lang="en-US" dirty="0"/>
              <a:t>There is no grade associated with any of the student surveys, and they are anonymous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33F-C5CD-4E50-9962-F6CDB3BF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One-Page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381B-7570-42EE-8EF0-48B79D31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1658600" cy="5196840"/>
          </a:xfrm>
        </p:spPr>
        <p:txBody>
          <a:bodyPr numCol="2"/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1. Steady-State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Voltage, current, resistance, Ohm’s Law, KVL, KCL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Power, energy, independent sources, dependent sources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Open, short, parallel, series, voltage dividers, current dividers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Wye-delta transformation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5. Node-voltage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6. Mesh-current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7. Thevenin and Norton equivalents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8. Superposition, source transformations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9.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10. Ideal Op-Amp equations, linear and saturation regions	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2. Transient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Capacitor and inductor equations, steady-state behavior, transient behavior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Writing and solving first-order RL and RC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Writing and solving second-order RLC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3. Steady-State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Phasors for AC voltage and current, complex algebra applied to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Impedance for R, L, and C in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AC Power: Complex power, real power, reactive power, power factor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AC Thevenin equivalents and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4. Advanced Topics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Non-linear devices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Circuit software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Three-phase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Transformers</a:t>
            </a:r>
          </a:p>
        </p:txBody>
      </p:sp>
    </p:spTree>
    <p:extLst>
      <p:ext uri="{BB962C8B-B14F-4D97-AF65-F5344CB8AC3E}">
        <p14:creationId xmlns:p14="http://schemas.microsoft.com/office/powerpoint/2010/main" val="35731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AD62-BD62-4AE5-A604-7380D185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B6087C-8EA7-4C12-A642-15A6B021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3429000" cy="5196840"/>
          </a:xfrm>
        </p:spPr>
        <p:txBody>
          <a:bodyPr/>
          <a:lstStyle/>
          <a:p>
            <a:r>
              <a:rPr lang="en-US" dirty="0"/>
              <a:t>A transformer is used to step-up or step-down the voltage on an AC system</a:t>
            </a:r>
          </a:p>
          <a:p>
            <a:r>
              <a:rPr lang="en-US" dirty="0"/>
              <a:t>Why would we want to do this?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8B0C00-A2AE-48F3-88F2-AA36357BB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55" y="0"/>
            <a:ext cx="8218145" cy="6162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DCBBF-9122-412A-9E0C-FFCEFDAD87A9}"/>
              </a:ext>
            </a:extLst>
          </p:cNvPr>
          <p:cNvSpPr txBox="1"/>
          <p:nvPr/>
        </p:nvSpPr>
        <p:spPr>
          <a:xfrm>
            <a:off x="6096000" y="6245798"/>
            <a:ext cx="5057795" cy="36933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j-lt"/>
              </a:rPr>
              <a:t>Giant step-up transformer from power plant tour</a:t>
            </a:r>
          </a:p>
        </p:txBody>
      </p:sp>
    </p:spTree>
    <p:extLst>
      <p:ext uri="{BB962C8B-B14F-4D97-AF65-F5344CB8AC3E}">
        <p14:creationId xmlns:p14="http://schemas.microsoft.com/office/powerpoint/2010/main" val="113620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FB5DDE5-5DE6-4589-B218-6162E7BD4052}"/>
              </a:ext>
            </a:extLst>
          </p:cNvPr>
          <p:cNvCxnSpPr>
            <a:cxnSpLocks/>
          </p:cNvCxnSpPr>
          <p:nvPr/>
        </p:nvCxnSpPr>
        <p:spPr>
          <a:xfrm>
            <a:off x="7524779" y="4020267"/>
            <a:ext cx="975859" cy="38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7C26D5-752E-44EE-B870-588D461B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Fields and a Coil of Wire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3E709-20F2-45F6-B04E-38A8FE41C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594978" cy="5196840"/>
              </a:xfrm>
            </p:spPr>
            <p:txBody>
              <a:bodyPr/>
              <a:lstStyle/>
              <a:p>
                <a:r>
                  <a:rPr lang="en-US" dirty="0"/>
                  <a:t>Inductors have their properties because coils of wire produce magnetic fields according to the current running through them. (Ampere’s Law)</a:t>
                </a:r>
              </a:p>
              <a:p>
                <a:r>
                  <a:rPr lang="en-US" dirty="0"/>
                  <a:t>Magnetic fields will follow materials with high magnetic permeability (like iron), so if we create a core we can control the magnetic field “flux”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changing magnetic field will induce a voltage proportional to the number of turns (N) of the wire. This is Faraday’s law of induction.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where the inductor relationship comes from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depends on the number of turns and the properties of the core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3E709-20F2-45F6-B04E-38A8FE41C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594978" cy="5196840"/>
              </a:xfrm>
              <a:blipFill>
                <a:blip r:embed="rId2"/>
                <a:stretch>
                  <a:fillRect l="-833" t="-469" r="-1480"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8CC94A-7E4B-4C03-936D-1F9285D405F0}"/>
              </a:ext>
            </a:extLst>
          </p:cNvPr>
          <p:cNvGrpSpPr/>
          <p:nvPr/>
        </p:nvGrpSpPr>
        <p:grpSpPr>
          <a:xfrm>
            <a:off x="7661562" y="2417881"/>
            <a:ext cx="1559626" cy="164369"/>
            <a:chOff x="1524000" y="5943600"/>
            <a:chExt cx="685800" cy="457200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63BD7DEF-6556-4822-91D9-CE7BA874EAE2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C25E8A70-F7BB-4282-BC85-06C4E0FE71D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FE8BFD-BF00-42CE-947F-D69B08CFC0FC}"/>
              </a:ext>
            </a:extLst>
          </p:cNvPr>
          <p:cNvGrpSpPr/>
          <p:nvPr/>
        </p:nvGrpSpPr>
        <p:grpSpPr>
          <a:xfrm rot="10800000" flipV="1">
            <a:off x="7988884" y="2417881"/>
            <a:ext cx="962736" cy="27395"/>
            <a:chOff x="1524000" y="5943600"/>
            <a:chExt cx="685800" cy="457200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66AC3101-5833-4F07-B9DC-E6CA67B4F56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CE0919C1-1536-4F49-8F8C-D0FB239F6679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118">
            <a:extLst>
              <a:ext uri="{FF2B5EF4-FFF2-40B4-BE49-F238E27FC236}">
                <a16:creationId xmlns:a16="http://schemas.microsoft.com/office/drawing/2014/main" id="{4FB73061-1FD9-4227-921D-27C83ECD4AAA}"/>
              </a:ext>
            </a:extLst>
          </p:cNvPr>
          <p:cNvGrpSpPr/>
          <p:nvPr/>
        </p:nvGrpSpPr>
        <p:grpSpPr>
          <a:xfrm rot="10800000" flipV="1">
            <a:off x="7988884" y="2282428"/>
            <a:ext cx="962736" cy="27395"/>
            <a:chOff x="1524000" y="5943600"/>
            <a:chExt cx="685800" cy="45720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7D2C440-CD89-4F39-AB0C-437947F0453D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D43AB447-0770-44D7-A71D-862581B772E4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118">
            <a:extLst>
              <a:ext uri="{FF2B5EF4-FFF2-40B4-BE49-F238E27FC236}">
                <a16:creationId xmlns:a16="http://schemas.microsoft.com/office/drawing/2014/main" id="{8FD8731A-617D-459F-9DD8-4496BE519C31}"/>
              </a:ext>
            </a:extLst>
          </p:cNvPr>
          <p:cNvGrpSpPr/>
          <p:nvPr/>
        </p:nvGrpSpPr>
        <p:grpSpPr>
          <a:xfrm rot="10800000" flipV="1">
            <a:off x="7988884" y="2148497"/>
            <a:ext cx="962736" cy="27395"/>
            <a:chOff x="1524000" y="5943600"/>
            <a:chExt cx="685800" cy="457200"/>
          </a:xfrm>
        </p:grpSpPr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35F8CE7-86F2-44F2-8D9D-89EC31BDEFE4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8B3EBE6-4040-4C90-BD58-D76C2F02EA4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118">
            <a:extLst>
              <a:ext uri="{FF2B5EF4-FFF2-40B4-BE49-F238E27FC236}">
                <a16:creationId xmlns:a16="http://schemas.microsoft.com/office/drawing/2014/main" id="{84892512-F493-4CBC-A58F-3B9422DF50F8}"/>
              </a:ext>
            </a:extLst>
          </p:cNvPr>
          <p:cNvGrpSpPr/>
          <p:nvPr/>
        </p:nvGrpSpPr>
        <p:grpSpPr>
          <a:xfrm rot="10800000" flipV="1">
            <a:off x="7988884" y="2013044"/>
            <a:ext cx="962736" cy="27395"/>
            <a:chOff x="1524000" y="5943600"/>
            <a:chExt cx="685800" cy="457200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3323EA09-FE01-484F-A05F-1F06EE76C38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1E45911D-661B-4D55-AA1C-479A8EBE0229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118">
            <a:extLst>
              <a:ext uri="{FF2B5EF4-FFF2-40B4-BE49-F238E27FC236}">
                <a16:creationId xmlns:a16="http://schemas.microsoft.com/office/drawing/2014/main" id="{86480510-83BC-4A90-9275-88CC5227328E}"/>
              </a:ext>
            </a:extLst>
          </p:cNvPr>
          <p:cNvGrpSpPr/>
          <p:nvPr/>
        </p:nvGrpSpPr>
        <p:grpSpPr>
          <a:xfrm rot="10800000" flipV="1">
            <a:off x="7988884" y="1877590"/>
            <a:ext cx="962736" cy="27395"/>
            <a:chOff x="1524000" y="5943600"/>
            <a:chExt cx="685800" cy="457200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E996BD48-6F3A-4FEE-8AC1-0CB290EA420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4C3725C1-D05F-430D-A4B5-FB65C3EA5232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id="{45986487-6E8B-46A2-B6C3-464232A05AD8}"/>
              </a:ext>
            </a:extLst>
          </p:cNvPr>
          <p:cNvSpPr/>
          <p:nvPr/>
        </p:nvSpPr>
        <p:spPr>
          <a:xfrm>
            <a:off x="7661562" y="174213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644403-9494-4294-9D32-E4B7AFE6EB37}"/>
              </a:ext>
            </a:extLst>
          </p:cNvPr>
          <p:cNvCxnSpPr>
            <a:cxnSpLocks/>
          </p:cNvCxnSpPr>
          <p:nvPr/>
        </p:nvCxnSpPr>
        <p:spPr>
          <a:xfrm flipH="1">
            <a:off x="7570481" y="2590298"/>
            <a:ext cx="870894" cy="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CF88FC-426D-455D-95EB-35CC74C3E972}"/>
              </a:ext>
            </a:extLst>
          </p:cNvPr>
          <p:cNvCxnSpPr>
            <a:cxnSpLocks/>
          </p:cNvCxnSpPr>
          <p:nvPr/>
        </p:nvCxnSpPr>
        <p:spPr>
          <a:xfrm>
            <a:off x="7486312" y="1733766"/>
            <a:ext cx="975859" cy="38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67" name="Group 115">
            <a:extLst>
              <a:ext uri="{FF2B5EF4-FFF2-40B4-BE49-F238E27FC236}">
                <a16:creationId xmlns:a16="http://schemas.microsoft.com/office/drawing/2014/main" id="{826AA5EB-36D4-45AC-827A-FEEA5B7E0B04}"/>
              </a:ext>
            </a:extLst>
          </p:cNvPr>
          <p:cNvGrpSpPr/>
          <p:nvPr/>
        </p:nvGrpSpPr>
        <p:grpSpPr>
          <a:xfrm>
            <a:off x="7661562" y="2282428"/>
            <a:ext cx="1559626" cy="164369"/>
            <a:chOff x="1524000" y="5943600"/>
            <a:chExt cx="685800" cy="457200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E84A952-CB2B-4140-81D5-7281B472AC9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35614678-6717-4737-9637-C591240A9845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115">
            <a:extLst>
              <a:ext uri="{FF2B5EF4-FFF2-40B4-BE49-F238E27FC236}">
                <a16:creationId xmlns:a16="http://schemas.microsoft.com/office/drawing/2014/main" id="{0B8864BE-4000-4944-B937-C20AA2A0EB24}"/>
              </a:ext>
            </a:extLst>
          </p:cNvPr>
          <p:cNvGrpSpPr/>
          <p:nvPr/>
        </p:nvGrpSpPr>
        <p:grpSpPr>
          <a:xfrm>
            <a:off x="7661562" y="2148497"/>
            <a:ext cx="1559626" cy="164369"/>
            <a:chOff x="1524000" y="5943600"/>
            <a:chExt cx="685800" cy="457200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F6A36F6B-2A5C-4A2C-9FAA-A4CF764D568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0A23EB43-10F3-4401-ABBB-4B74D4336229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115">
            <a:extLst>
              <a:ext uri="{FF2B5EF4-FFF2-40B4-BE49-F238E27FC236}">
                <a16:creationId xmlns:a16="http://schemas.microsoft.com/office/drawing/2014/main" id="{26B149FC-E942-4716-B1FB-A4449D196A23}"/>
              </a:ext>
            </a:extLst>
          </p:cNvPr>
          <p:cNvGrpSpPr/>
          <p:nvPr/>
        </p:nvGrpSpPr>
        <p:grpSpPr>
          <a:xfrm>
            <a:off x="7661562" y="2013044"/>
            <a:ext cx="1559626" cy="164369"/>
            <a:chOff x="1524000" y="5943600"/>
            <a:chExt cx="685800" cy="457200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EC5A0D4D-7A7E-4D5D-8921-02176CC6992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9C6D486E-4DCB-4B5F-974A-FCE966955FF7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115">
            <a:extLst>
              <a:ext uri="{FF2B5EF4-FFF2-40B4-BE49-F238E27FC236}">
                <a16:creationId xmlns:a16="http://schemas.microsoft.com/office/drawing/2014/main" id="{EFD262B4-F1DC-4150-8D15-3C436814DDA5}"/>
              </a:ext>
            </a:extLst>
          </p:cNvPr>
          <p:cNvGrpSpPr/>
          <p:nvPr/>
        </p:nvGrpSpPr>
        <p:grpSpPr>
          <a:xfrm>
            <a:off x="7661562" y="1877590"/>
            <a:ext cx="1559626" cy="164369"/>
            <a:chOff x="1524000" y="5943600"/>
            <a:chExt cx="685800" cy="457200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CBF03297-D055-4E9C-B3E6-ACF3843ED205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B40D359-FFFF-4DF7-BFA0-AB57937D553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Arc 78">
            <a:extLst>
              <a:ext uri="{FF2B5EF4-FFF2-40B4-BE49-F238E27FC236}">
                <a16:creationId xmlns:a16="http://schemas.microsoft.com/office/drawing/2014/main" id="{78002F24-E0A4-4DD7-981B-8EDAC2246039}"/>
              </a:ext>
            </a:extLst>
          </p:cNvPr>
          <p:cNvSpPr/>
          <p:nvPr/>
        </p:nvSpPr>
        <p:spPr>
          <a:xfrm flipV="1">
            <a:off x="7661562" y="174213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341495-145C-4941-B0E3-AF498F049B0E}"/>
              </a:ext>
            </a:extLst>
          </p:cNvPr>
          <p:cNvSpPr txBox="1"/>
          <p:nvPr/>
        </p:nvSpPr>
        <p:spPr>
          <a:xfrm>
            <a:off x="7253704" y="2019542"/>
            <a:ext cx="605146" cy="34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Coil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4FACF3-A401-418D-8E22-F483C41CD09C}"/>
              </a:ext>
            </a:extLst>
          </p:cNvPr>
          <p:cNvSpPr txBox="1"/>
          <p:nvPr/>
        </p:nvSpPr>
        <p:spPr>
          <a:xfrm>
            <a:off x="9879868" y="2019542"/>
            <a:ext cx="2149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Magnetic field</a:t>
            </a:r>
          </a:p>
        </p:txBody>
      </p:sp>
      <p:sp>
        <p:nvSpPr>
          <p:cNvPr id="90" name="Arrow: Curved Right 89">
            <a:extLst>
              <a:ext uri="{FF2B5EF4-FFF2-40B4-BE49-F238E27FC236}">
                <a16:creationId xmlns:a16="http://schemas.microsoft.com/office/drawing/2014/main" id="{266AD434-9D5C-4374-B3A8-F3252B332722}"/>
              </a:ext>
            </a:extLst>
          </p:cNvPr>
          <p:cNvSpPr/>
          <p:nvPr/>
        </p:nvSpPr>
        <p:spPr bwMode="auto">
          <a:xfrm rot="11149386" flipH="1">
            <a:off x="8377796" y="1284933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Arrow: Curved Right 90">
            <a:extLst>
              <a:ext uri="{FF2B5EF4-FFF2-40B4-BE49-F238E27FC236}">
                <a16:creationId xmlns:a16="http://schemas.microsoft.com/office/drawing/2014/main" id="{D109CB33-9BA4-40BD-9BF6-EAFD2324CF5E}"/>
              </a:ext>
            </a:extLst>
          </p:cNvPr>
          <p:cNvSpPr/>
          <p:nvPr/>
        </p:nvSpPr>
        <p:spPr bwMode="auto">
          <a:xfrm rot="21443226" flipH="1">
            <a:off x="9273739" y="1320997"/>
            <a:ext cx="610588" cy="1781918"/>
          </a:xfrm>
          <a:prstGeom prst="curvedRightArrow">
            <a:avLst>
              <a:gd name="adj1" fmla="val 21163"/>
              <a:gd name="adj2" fmla="val 50000"/>
              <a:gd name="adj3" fmla="val 18956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9697D1F-1A74-4B22-930A-ED1504AC19FE}"/>
              </a:ext>
            </a:extLst>
          </p:cNvPr>
          <p:cNvGrpSpPr/>
          <p:nvPr/>
        </p:nvGrpSpPr>
        <p:grpSpPr>
          <a:xfrm>
            <a:off x="7700029" y="4704382"/>
            <a:ext cx="1559626" cy="164369"/>
            <a:chOff x="1524000" y="5943600"/>
            <a:chExt cx="685800" cy="457200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A341DDD-B41C-4264-B0F2-AB1613C94E9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0C23700A-7071-44D3-A82E-EC082A039C61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6079BC9-52D8-4D73-BFD0-ECC8295FAB23}"/>
              </a:ext>
            </a:extLst>
          </p:cNvPr>
          <p:cNvGrpSpPr/>
          <p:nvPr/>
        </p:nvGrpSpPr>
        <p:grpSpPr>
          <a:xfrm rot="10800000" flipV="1">
            <a:off x="8027351" y="4704382"/>
            <a:ext cx="962736" cy="27395"/>
            <a:chOff x="1524000" y="5943600"/>
            <a:chExt cx="685800" cy="457200"/>
          </a:xfrm>
        </p:grpSpPr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8503431C-C44E-4F32-AC65-6575941D1B2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70632EA-3248-4F5B-8A81-43CECEA737A5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118">
            <a:extLst>
              <a:ext uri="{FF2B5EF4-FFF2-40B4-BE49-F238E27FC236}">
                <a16:creationId xmlns:a16="http://schemas.microsoft.com/office/drawing/2014/main" id="{A6D7D414-8DA3-4D64-AEEB-DDCE192ED25C}"/>
              </a:ext>
            </a:extLst>
          </p:cNvPr>
          <p:cNvGrpSpPr/>
          <p:nvPr/>
        </p:nvGrpSpPr>
        <p:grpSpPr>
          <a:xfrm rot="10800000" flipV="1">
            <a:off x="8027351" y="4568929"/>
            <a:ext cx="962736" cy="27395"/>
            <a:chOff x="1524000" y="5943600"/>
            <a:chExt cx="685800" cy="457200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C3701B5B-0E1C-4B36-8A64-1F9BF872CC3D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E0D9BF37-712A-48FA-B30E-5A5776831C9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18">
            <a:extLst>
              <a:ext uri="{FF2B5EF4-FFF2-40B4-BE49-F238E27FC236}">
                <a16:creationId xmlns:a16="http://schemas.microsoft.com/office/drawing/2014/main" id="{75C98522-A491-4AE5-94BD-E76DD08CBFA7}"/>
              </a:ext>
            </a:extLst>
          </p:cNvPr>
          <p:cNvGrpSpPr/>
          <p:nvPr/>
        </p:nvGrpSpPr>
        <p:grpSpPr>
          <a:xfrm rot="10800000" flipV="1">
            <a:off x="8027351" y="4434998"/>
            <a:ext cx="962736" cy="27395"/>
            <a:chOff x="1524000" y="5943600"/>
            <a:chExt cx="685800" cy="457200"/>
          </a:xfrm>
        </p:grpSpPr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3805F66C-6ACD-40D8-9326-65688BA31FF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0A4396C6-EABE-41EA-9A10-5C3F4EEB47B8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18">
            <a:extLst>
              <a:ext uri="{FF2B5EF4-FFF2-40B4-BE49-F238E27FC236}">
                <a16:creationId xmlns:a16="http://schemas.microsoft.com/office/drawing/2014/main" id="{F968B520-6630-416D-9757-B1D891EC8C05}"/>
              </a:ext>
            </a:extLst>
          </p:cNvPr>
          <p:cNvGrpSpPr/>
          <p:nvPr/>
        </p:nvGrpSpPr>
        <p:grpSpPr>
          <a:xfrm rot="10800000" flipV="1">
            <a:off x="8027351" y="4299545"/>
            <a:ext cx="962736" cy="27395"/>
            <a:chOff x="1524000" y="5943600"/>
            <a:chExt cx="685800" cy="457200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A513CBC4-1DEC-471E-B3B9-0DB363D35BF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6BD25CB0-1732-4FF6-B7A7-205E71E9609D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18">
            <a:extLst>
              <a:ext uri="{FF2B5EF4-FFF2-40B4-BE49-F238E27FC236}">
                <a16:creationId xmlns:a16="http://schemas.microsoft.com/office/drawing/2014/main" id="{706B725B-8A25-46A8-927F-C8BB8F540090}"/>
              </a:ext>
            </a:extLst>
          </p:cNvPr>
          <p:cNvGrpSpPr/>
          <p:nvPr/>
        </p:nvGrpSpPr>
        <p:grpSpPr>
          <a:xfrm rot="10800000" flipV="1">
            <a:off x="8027351" y="4164091"/>
            <a:ext cx="962736" cy="27395"/>
            <a:chOff x="1524000" y="5943600"/>
            <a:chExt cx="685800" cy="457200"/>
          </a:xfrm>
        </p:grpSpPr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AA1AA13A-B49B-43FA-8579-10CB2F5784DA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37051974-19D1-4926-8A9B-F4C46A779FB8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Arc 109">
            <a:extLst>
              <a:ext uri="{FF2B5EF4-FFF2-40B4-BE49-F238E27FC236}">
                <a16:creationId xmlns:a16="http://schemas.microsoft.com/office/drawing/2014/main" id="{7883D6F0-F3EA-4814-963A-B1CAFC50250B}"/>
              </a:ext>
            </a:extLst>
          </p:cNvPr>
          <p:cNvSpPr/>
          <p:nvPr/>
        </p:nvSpPr>
        <p:spPr>
          <a:xfrm>
            <a:off x="7700029" y="4028638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9C28C4-E7BD-4099-A163-6183CB5A78AA}"/>
              </a:ext>
            </a:extLst>
          </p:cNvPr>
          <p:cNvCxnSpPr>
            <a:cxnSpLocks/>
          </p:cNvCxnSpPr>
          <p:nvPr/>
        </p:nvCxnSpPr>
        <p:spPr>
          <a:xfrm flipH="1">
            <a:off x="7608948" y="4876799"/>
            <a:ext cx="870894" cy="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113" name="Group 115">
            <a:extLst>
              <a:ext uri="{FF2B5EF4-FFF2-40B4-BE49-F238E27FC236}">
                <a16:creationId xmlns:a16="http://schemas.microsoft.com/office/drawing/2014/main" id="{C7F1EE84-4CC1-4CFA-A861-5191F41F962E}"/>
              </a:ext>
            </a:extLst>
          </p:cNvPr>
          <p:cNvGrpSpPr/>
          <p:nvPr/>
        </p:nvGrpSpPr>
        <p:grpSpPr>
          <a:xfrm>
            <a:off x="7700029" y="4568929"/>
            <a:ext cx="1559626" cy="164369"/>
            <a:chOff x="1524000" y="5943600"/>
            <a:chExt cx="685800" cy="457200"/>
          </a:xfrm>
        </p:grpSpPr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5B008D41-FB3D-4E3C-855C-2FB78BB19AB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C8064F33-CA39-408E-8709-E78DE2240FF1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0F389E4-46E0-406D-9AAC-154AC82AA6E1}"/>
              </a:ext>
            </a:extLst>
          </p:cNvPr>
          <p:cNvGrpSpPr/>
          <p:nvPr/>
        </p:nvGrpSpPr>
        <p:grpSpPr>
          <a:xfrm>
            <a:off x="7700029" y="4434998"/>
            <a:ext cx="1559626" cy="164369"/>
            <a:chOff x="1524000" y="5943600"/>
            <a:chExt cx="685800" cy="457200"/>
          </a:xfrm>
        </p:grpSpPr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F4CF3213-70DA-4C5B-BA37-1485B97B566A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9EAABD08-6A8A-4406-B32B-03BCD692C25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5">
            <a:extLst>
              <a:ext uri="{FF2B5EF4-FFF2-40B4-BE49-F238E27FC236}">
                <a16:creationId xmlns:a16="http://schemas.microsoft.com/office/drawing/2014/main" id="{D6F16D8D-2EE0-405C-AAB0-430E16569CE6}"/>
              </a:ext>
            </a:extLst>
          </p:cNvPr>
          <p:cNvGrpSpPr/>
          <p:nvPr/>
        </p:nvGrpSpPr>
        <p:grpSpPr>
          <a:xfrm>
            <a:off x="7700029" y="4299545"/>
            <a:ext cx="1559626" cy="164369"/>
            <a:chOff x="1524000" y="5943600"/>
            <a:chExt cx="685800" cy="457200"/>
          </a:xfrm>
        </p:grpSpPr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7FAC075A-3464-431B-9715-7E86D68CE05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185B1859-CCC1-42BB-A486-396BDA0A007D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15">
            <a:extLst>
              <a:ext uri="{FF2B5EF4-FFF2-40B4-BE49-F238E27FC236}">
                <a16:creationId xmlns:a16="http://schemas.microsoft.com/office/drawing/2014/main" id="{B3333723-02CA-43B3-A40F-3F82BB4324AC}"/>
              </a:ext>
            </a:extLst>
          </p:cNvPr>
          <p:cNvGrpSpPr/>
          <p:nvPr/>
        </p:nvGrpSpPr>
        <p:grpSpPr>
          <a:xfrm>
            <a:off x="7700029" y="4164091"/>
            <a:ext cx="1559626" cy="164369"/>
            <a:chOff x="1524000" y="5943600"/>
            <a:chExt cx="685800" cy="457200"/>
          </a:xfrm>
        </p:grpSpPr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C93DE0AA-9FD3-4160-9497-C5EEF5157DF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84192955-7097-45D6-8FD0-33C0380EBF6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Arc 124">
            <a:extLst>
              <a:ext uri="{FF2B5EF4-FFF2-40B4-BE49-F238E27FC236}">
                <a16:creationId xmlns:a16="http://schemas.microsoft.com/office/drawing/2014/main" id="{F7E7E1F5-D789-4A25-981C-667B97A47FE8}"/>
              </a:ext>
            </a:extLst>
          </p:cNvPr>
          <p:cNvSpPr/>
          <p:nvPr/>
        </p:nvSpPr>
        <p:spPr>
          <a:xfrm flipV="1">
            <a:off x="7700029" y="4028638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6E752D-5552-4DBF-889F-62A766C875BD}"/>
              </a:ext>
            </a:extLst>
          </p:cNvPr>
          <p:cNvSpPr txBox="1"/>
          <p:nvPr/>
        </p:nvSpPr>
        <p:spPr>
          <a:xfrm>
            <a:off x="7292171" y="4306043"/>
            <a:ext cx="605146" cy="34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Coil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3379118-C3D7-4752-8880-F563A185F23C}"/>
              </a:ext>
            </a:extLst>
          </p:cNvPr>
          <p:cNvSpPr txBox="1"/>
          <p:nvPr/>
        </p:nvSpPr>
        <p:spPr>
          <a:xfrm>
            <a:off x="10726085" y="4002508"/>
            <a:ext cx="146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Majority of the magnetic field stays inside the core</a:t>
            </a:r>
          </a:p>
        </p:txBody>
      </p:sp>
      <p:sp>
        <p:nvSpPr>
          <p:cNvPr id="128" name="Arrow: Curved Right 127">
            <a:extLst>
              <a:ext uri="{FF2B5EF4-FFF2-40B4-BE49-F238E27FC236}">
                <a16:creationId xmlns:a16="http://schemas.microsoft.com/office/drawing/2014/main" id="{5A690396-9BB7-44E8-B719-15DA080609B1}"/>
              </a:ext>
            </a:extLst>
          </p:cNvPr>
          <p:cNvSpPr/>
          <p:nvPr/>
        </p:nvSpPr>
        <p:spPr bwMode="auto">
          <a:xfrm rot="11149386" flipH="1">
            <a:off x="8446490" y="3544039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Arrow: Curved Right 128">
            <a:extLst>
              <a:ext uri="{FF2B5EF4-FFF2-40B4-BE49-F238E27FC236}">
                <a16:creationId xmlns:a16="http://schemas.microsoft.com/office/drawing/2014/main" id="{FFA5FEF0-9E32-475F-8AE7-0EF6A3A25863}"/>
              </a:ext>
            </a:extLst>
          </p:cNvPr>
          <p:cNvSpPr/>
          <p:nvPr/>
        </p:nvSpPr>
        <p:spPr bwMode="auto">
          <a:xfrm rot="21443226" flipH="1">
            <a:off x="9687576" y="3619062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F85C368-15FE-4147-90EF-1A10E69782EB}"/>
              </a:ext>
            </a:extLst>
          </p:cNvPr>
          <p:cNvSpPr/>
          <p:nvPr/>
        </p:nvSpPr>
        <p:spPr bwMode="auto">
          <a:xfrm>
            <a:off x="8288976" y="3545057"/>
            <a:ext cx="2149973" cy="192992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D3389E-5D5F-4E79-9DD1-A4D6ACF266B7}"/>
              </a:ext>
            </a:extLst>
          </p:cNvPr>
          <p:cNvSpPr/>
          <p:nvPr/>
        </p:nvSpPr>
        <p:spPr bwMode="auto">
          <a:xfrm>
            <a:off x="8871501" y="3926261"/>
            <a:ext cx="870894" cy="12553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3424157-01D7-4498-82C3-EAD449E95078}"/>
              </a:ext>
            </a:extLst>
          </p:cNvPr>
          <p:cNvSpPr/>
          <p:nvPr/>
        </p:nvSpPr>
        <p:spPr bwMode="auto">
          <a:xfrm>
            <a:off x="9123001" y="3926261"/>
            <a:ext cx="619394" cy="108435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329F5F7-33E4-4919-9F8F-EA5357271D04}"/>
              </a:ext>
            </a:extLst>
          </p:cNvPr>
          <p:cNvSpPr/>
          <p:nvPr/>
        </p:nvSpPr>
        <p:spPr bwMode="auto">
          <a:xfrm>
            <a:off x="8282828" y="3348278"/>
            <a:ext cx="2363356" cy="2132881"/>
          </a:xfrm>
          <a:custGeom>
            <a:avLst/>
            <a:gdLst>
              <a:gd name="connsiteX0" fmla="*/ 0 w 2149973"/>
              <a:gd name="connsiteY0" fmla="*/ 0 h 1929928"/>
              <a:gd name="connsiteX1" fmla="*/ 2149973 w 2149973"/>
              <a:gd name="connsiteY1" fmla="*/ 0 h 1929928"/>
              <a:gd name="connsiteX2" fmla="*/ 2149973 w 2149973"/>
              <a:gd name="connsiteY2" fmla="*/ 1929928 h 1929928"/>
              <a:gd name="connsiteX3" fmla="*/ 0 w 2149973"/>
              <a:gd name="connsiteY3" fmla="*/ 1929928 h 1929928"/>
              <a:gd name="connsiteX4" fmla="*/ 0 w 2149973"/>
              <a:gd name="connsiteY4" fmla="*/ 0 h 1929928"/>
              <a:gd name="connsiteX0" fmla="*/ 189571 w 2339544"/>
              <a:gd name="connsiteY0" fmla="*/ 0 h 1929928"/>
              <a:gd name="connsiteX1" fmla="*/ 2339544 w 2339544"/>
              <a:gd name="connsiteY1" fmla="*/ 0 h 1929928"/>
              <a:gd name="connsiteX2" fmla="*/ 2339544 w 2339544"/>
              <a:gd name="connsiteY2" fmla="*/ 1929928 h 1929928"/>
              <a:gd name="connsiteX3" fmla="*/ 0 w 2339544"/>
              <a:gd name="connsiteY3" fmla="*/ 234943 h 1929928"/>
              <a:gd name="connsiteX4" fmla="*/ 189571 w 2339544"/>
              <a:gd name="connsiteY4" fmla="*/ 0 h 1929928"/>
              <a:gd name="connsiteX0" fmla="*/ 0 w 2339544"/>
              <a:gd name="connsiteY0" fmla="*/ 234943 h 1929928"/>
              <a:gd name="connsiteX1" fmla="*/ 189571 w 2339544"/>
              <a:gd name="connsiteY1" fmla="*/ 0 h 1929928"/>
              <a:gd name="connsiteX2" fmla="*/ 2339544 w 2339544"/>
              <a:gd name="connsiteY2" fmla="*/ 0 h 1929928"/>
              <a:gd name="connsiteX3" fmla="*/ 2339544 w 2339544"/>
              <a:gd name="connsiteY3" fmla="*/ 1929928 h 1929928"/>
              <a:gd name="connsiteX4" fmla="*/ 91440 w 2339544"/>
              <a:gd name="connsiteY4" fmla="*/ 326383 h 1929928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3079592"/>
              <a:gd name="connsiteY0" fmla="*/ 234943 h 2396882"/>
              <a:gd name="connsiteX1" fmla="*/ 189571 w 3079592"/>
              <a:gd name="connsiteY1" fmla="*/ 0 h 2396882"/>
              <a:gd name="connsiteX2" fmla="*/ 2339544 w 3079592"/>
              <a:gd name="connsiteY2" fmla="*/ 0 h 2396882"/>
              <a:gd name="connsiteX3" fmla="*/ 2339544 w 3079592"/>
              <a:gd name="connsiteY3" fmla="*/ 1929928 h 2396882"/>
              <a:gd name="connsiteX4" fmla="*/ 3078755 w 3079592"/>
              <a:gd name="connsiteY4" fmla="*/ 2394599 h 2396882"/>
              <a:gd name="connsiteX5" fmla="*/ 2154415 w 3079592"/>
              <a:gd name="connsiteY5" fmla="*/ 2132881 h 2396882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298170 w 2339544"/>
              <a:gd name="connsiteY4" fmla="*/ 2037760 h 2132881"/>
              <a:gd name="connsiteX5" fmla="*/ 2154415 w 2339544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48873"/>
              <a:gd name="connsiteX1" fmla="*/ 213383 w 2363356"/>
              <a:gd name="connsiteY1" fmla="*/ 0 h 2148873"/>
              <a:gd name="connsiteX2" fmla="*/ 2363356 w 2363356"/>
              <a:gd name="connsiteY2" fmla="*/ 0 h 2148873"/>
              <a:gd name="connsiteX3" fmla="*/ 2363356 w 2363356"/>
              <a:gd name="connsiteY3" fmla="*/ 1929928 h 2148873"/>
              <a:gd name="connsiteX4" fmla="*/ 2178227 w 2363356"/>
              <a:gd name="connsiteY4" fmla="*/ 2132881 h 2148873"/>
              <a:gd name="connsiteX0" fmla="*/ 0 w 2363356"/>
              <a:gd name="connsiteY0" fmla="*/ 194462 h 2134012"/>
              <a:gd name="connsiteX1" fmla="*/ 213383 w 2363356"/>
              <a:gd name="connsiteY1" fmla="*/ 0 h 2134012"/>
              <a:gd name="connsiteX2" fmla="*/ 2363356 w 2363356"/>
              <a:gd name="connsiteY2" fmla="*/ 0 h 2134012"/>
              <a:gd name="connsiteX3" fmla="*/ 2363356 w 2363356"/>
              <a:gd name="connsiteY3" fmla="*/ 1929928 h 2134012"/>
              <a:gd name="connsiteX4" fmla="*/ 2178227 w 2363356"/>
              <a:gd name="connsiteY4" fmla="*/ 2132881 h 2134012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178227 w 2363356"/>
              <a:gd name="connsiteY4" fmla="*/ 2132881 h 2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356" h="2132881">
                <a:moveTo>
                  <a:pt x="0" y="194462"/>
                </a:moveTo>
                <a:cubicBezTo>
                  <a:pt x="4453" y="179647"/>
                  <a:pt x="142255" y="64821"/>
                  <a:pt x="213383" y="0"/>
                </a:cubicBezTo>
                <a:lnTo>
                  <a:pt x="2363356" y="0"/>
                </a:lnTo>
                <a:lnTo>
                  <a:pt x="2363356" y="1929928"/>
                </a:lnTo>
                <a:cubicBezTo>
                  <a:pt x="2327739" y="1980608"/>
                  <a:pt x="2276328" y="2050118"/>
                  <a:pt x="2178227" y="213288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4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3DFC-868A-4265-B628-0941A0B3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are Like Two or More Inductors Coupled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99FDF-00B5-4750-9D6A-3AA1A86AD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981779" cy="5196840"/>
              </a:xfrm>
            </p:spPr>
            <p:txBody>
              <a:bodyPr/>
              <a:lstStyle/>
              <a:p>
                <a:r>
                  <a:rPr lang="en-US" dirty="0"/>
                  <a:t>Now, the changing magnetic fields produced by current on coil 1 will induce a voltage on coil 2. If we assume all the magnetic flux couples both windings, you get the following ideal transformer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means the voltages will be proportional according to the turns ratio, and currents will be inversely proportional to the turns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99FDF-00B5-4750-9D6A-3AA1A86AD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981779" cy="5196840"/>
              </a:xfrm>
              <a:blipFill>
                <a:blip r:embed="rId2"/>
                <a:stretch>
                  <a:fillRect l="-917" t="-469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B6F00B-7CFF-471C-B1F1-D715FBC16184}"/>
              </a:ext>
            </a:extLst>
          </p:cNvPr>
          <p:cNvCxnSpPr>
            <a:cxnSpLocks/>
          </p:cNvCxnSpPr>
          <p:nvPr/>
        </p:nvCxnSpPr>
        <p:spPr>
          <a:xfrm>
            <a:off x="7419261" y="3442536"/>
            <a:ext cx="975859" cy="38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82F05-C512-49D2-A8C0-B234C7D73E75}"/>
              </a:ext>
            </a:extLst>
          </p:cNvPr>
          <p:cNvGrpSpPr/>
          <p:nvPr/>
        </p:nvGrpSpPr>
        <p:grpSpPr>
          <a:xfrm>
            <a:off x="7594511" y="4126651"/>
            <a:ext cx="1559626" cy="164369"/>
            <a:chOff x="1524000" y="5943600"/>
            <a:chExt cx="685800" cy="4572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A0A2829-B979-47C8-ABD8-5E3A2FD98656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4412F73A-7705-4682-84F4-CC945992B50C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A198-2C8D-487A-B9B7-D7167654D540}"/>
              </a:ext>
            </a:extLst>
          </p:cNvPr>
          <p:cNvGrpSpPr/>
          <p:nvPr/>
        </p:nvGrpSpPr>
        <p:grpSpPr>
          <a:xfrm rot="10800000" flipV="1">
            <a:off x="7921833" y="4126651"/>
            <a:ext cx="962736" cy="27395"/>
            <a:chOff x="1524000" y="5943600"/>
            <a:chExt cx="685800" cy="45720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860808E3-C8F8-426F-AD88-BE7172F34F7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D9917F6-B3EE-4176-B23B-2A7F521D4727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18">
            <a:extLst>
              <a:ext uri="{FF2B5EF4-FFF2-40B4-BE49-F238E27FC236}">
                <a16:creationId xmlns:a16="http://schemas.microsoft.com/office/drawing/2014/main" id="{FF055FFD-37D7-45EA-9069-CC82FD493722}"/>
              </a:ext>
            </a:extLst>
          </p:cNvPr>
          <p:cNvGrpSpPr/>
          <p:nvPr/>
        </p:nvGrpSpPr>
        <p:grpSpPr>
          <a:xfrm rot="10800000" flipV="1">
            <a:off x="7921833" y="3991198"/>
            <a:ext cx="962736" cy="27395"/>
            <a:chOff x="1524000" y="5943600"/>
            <a:chExt cx="685800" cy="457200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B5445E5-E814-49E8-8B51-59E62112566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BFA0D21-1132-4C0C-A247-3C4A4A05BFBB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18">
            <a:extLst>
              <a:ext uri="{FF2B5EF4-FFF2-40B4-BE49-F238E27FC236}">
                <a16:creationId xmlns:a16="http://schemas.microsoft.com/office/drawing/2014/main" id="{7DDD7060-C30E-4FE6-849C-737A3AEA55ED}"/>
              </a:ext>
            </a:extLst>
          </p:cNvPr>
          <p:cNvGrpSpPr/>
          <p:nvPr/>
        </p:nvGrpSpPr>
        <p:grpSpPr>
          <a:xfrm rot="10800000" flipV="1">
            <a:off x="7921833" y="3857267"/>
            <a:ext cx="962736" cy="27395"/>
            <a:chOff x="1524000" y="5943600"/>
            <a:chExt cx="685800" cy="457200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A6388FC-A07F-488F-86F7-7F3B0136E61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6E219A1-50DC-4BBD-9C8B-05E6872CB82D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18">
            <a:extLst>
              <a:ext uri="{FF2B5EF4-FFF2-40B4-BE49-F238E27FC236}">
                <a16:creationId xmlns:a16="http://schemas.microsoft.com/office/drawing/2014/main" id="{24E649BC-AF0E-4E38-9F49-345D6251820C}"/>
              </a:ext>
            </a:extLst>
          </p:cNvPr>
          <p:cNvGrpSpPr/>
          <p:nvPr/>
        </p:nvGrpSpPr>
        <p:grpSpPr>
          <a:xfrm rot="10800000" flipV="1">
            <a:off x="7921833" y="3721814"/>
            <a:ext cx="962736" cy="27395"/>
            <a:chOff x="1524000" y="5943600"/>
            <a:chExt cx="685800" cy="45720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D339950-E9B0-461D-B587-66F901FE32AF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AA81770-2A59-4A13-987F-312EA7524361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18">
            <a:extLst>
              <a:ext uri="{FF2B5EF4-FFF2-40B4-BE49-F238E27FC236}">
                <a16:creationId xmlns:a16="http://schemas.microsoft.com/office/drawing/2014/main" id="{28E044F2-61BD-464F-80CE-51E51CD8A684}"/>
              </a:ext>
            </a:extLst>
          </p:cNvPr>
          <p:cNvGrpSpPr/>
          <p:nvPr/>
        </p:nvGrpSpPr>
        <p:grpSpPr>
          <a:xfrm rot="10800000" flipV="1">
            <a:off x="7921833" y="3586360"/>
            <a:ext cx="962736" cy="27395"/>
            <a:chOff x="1524000" y="5943600"/>
            <a:chExt cx="685800" cy="457200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9F05EA0-A063-42DE-8109-229D87B0655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23EA2C5-DF0D-47D6-B92B-8EEA80B56C0C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6BDAA8E1-B393-4579-BF88-19FB535E2020}"/>
              </a:ext>
            </a:extLst>
          </p:cNvPr>
          <p:cNvSpPr/>
          <p:nvPr/>
        </p:nvSpPr>
        <p:spPr>
          <a:xfrm>
            <a:off x="7594511" y="345090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DAD24D-880E-4FE7-8770-85DC0CA320D6}"/>
              </a:ext>
            </a:extLst>
          </p:cNvPr>
          <p:cNvCxnSpPr>
            <a:cxnSpLocks/>
          </p:cNvCxnSpPr>
          <p:nvPr/>
        </p:nvCxnSpPr>
        <p:spPr>
          <a:xfrm flipH="1">
            <a:off x="7503430" y="4299068"/>
            <a:ext cx="870894" cy="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D9FA8B68-2A6A-4F1B-9ACA-984A44553813}"/>
              </a:ext>
            </a:extLst>
          </p:cNvPr>
          <p:cNvGrpSpPr/>
          <p:nvPr/>
        </p:nvGrpSpPr>
        <p:grpSpPr>
          <a:xfrm>
            <a:off x="7594511" y="3991198"/>
            <a:ext cx="1559626" cy="164369"/>
            <a:chOff x="1524000" y="5943600"/>
            <a:chExt cx="685800" cy="45720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1A289C8-B356-4328-B5C9-010C6B65392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8405F818-7655-4755-B0D6-F69B55B2FC97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B9C40-454B-4B4E-B3FB-04EAB2A2E347}"/>
              </a:ext>
            </a:extLst>
          </p:cNvPr>
          <p:cNvGrpSpPr/>
          <p:nvPr/>
        </p:nvGrpSpPr>
        <p:grpSpPr>
          <a:xfrm>
            <a:off x="7594511" y="3857267"/>
            <a:ext cx="1559626" cy="164369"/>
            <a:chOff x="1524000" y="5943600"/>
            <a:chExt cx="685800" cy="457200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0D7568C-1A4E-4BA9-871D-AD3710A738D0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B39E38A4-B610-4270-A854-C6E569D1641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115">
            <a:extLst>
              <a:ext uri="{FF2B5EF4-FFF2-40B4-BE49-F238E27FC236}">
                <a16:creationId xmlns:a16="http://schemas.microsoft.com/office/drawing/2014/main" id="{CA819808-77EB-4916-9890-3143E28C017B}"/>
              </a:ext>
            </a:extLst>
          </p:cNvPr>
          <p:cNvGrpSpPr/>
          <p:nvPr/>
        </p:nvGrpSpPr>
        <p:grpSpPr>
          <a:xfrm>
            <a:off x="7594511" y="3721814"/>
            <a:ext cx="1559626" cy="164369"/>
            <a:chOff x="1524000" y="5943600"/>
            <a:chExt cx="685800" cy="457200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6E82574-CE4E-4D23-B7E0-14FC10BADE1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4D13BA8A-8E44-4AAD-AE62-287AD4E9DDC4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115">
            <a:extLst>
              <a:ext uri="{FF2B5EF4-FFF2-40B4-BE49-F238E27FC236}">
                <a16:creationId xmlns:a16="http://schemas.microsoft.com/office/drawing/2014/main" id="{EFD7FE59-AF44-4BCF-84AC-092821F611EE}"/>
              </a:ext>
            </a:extLst>
          </p:cNvPr>
          <p:cNvGrpSpPr/>
          <p:nvPr/>
        </p:nvGrpSpPr>
        <p:grpSpPr>
          <a:xfrm>
            <a:off x="7594511" y="3586360"/>
            <a:ext cx="1559626" cy="164369"/>
            <a:chOff x="1524000" y="5943600"/>
            <a:chExt cx="685800" cy="457200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35FCE647-6F89-4B16-B800-13AAE16E9E2E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137B3863-9B53-4D18-B60E-284E347284C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AFDEADC7-B770-4206-9683-B3060BAE6D46}"/>
              </a:ext>
            </a:extLst>
          </p:cNvPr>
          <p:cNvSpPr/>
          <p:nvPr/>
        </p:nvSpPr>
        <p:spPr>
          <a:xfrm flipV="1">
            <a:off x="7594511" y="345090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9133FD-DC5B-4864-8700-ACF85DE3D144}"/>
              </a:ext>
            </a:extLst>
          </p:cNvPr>
          <p:cNvSpPr txBox="1"/>
          <p:nvPr/>
        </p:nvSpPr>
        <p:spPr>
          <a:xfrm>
            <a:off x="7186653" y="3728312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Coil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314BD9-A264-4711-AEA0-9668221E5905}"/>
              </a:ext>
            </a:extLst>
          </p:cNvPr>
          <p:cNvSpPr txBox="1"/>
          <p:nvPr/>
        </p:nvSpPr>
        <p:spPr>
          <a:xfrm>
            <a:off x="8034370" y="2192583"/>
            <a:ext cx="274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Majority of the magnetic field stays inside the core</a:t>
            </a:r>
          </a:p>
        </p:txBody>
      </p:sp>
      <p:sp>
        <p:nvSpPr>
          <p:cNvPr id="40" name="Arrow: Curved Right 39">
            <a:extLst>
              <a:ext uri="{FF2B5EF4-FFF2-40B4-BE49-F238E27FC236}">
                <a16:creationId xmlns:a16="http://schemas.microsoft.com/office/drawing/2014/main" id="{13EE67A9-FF1D-46D8-81B2-722B2F6B0DC9}"/>
              </a:ext>
            </a:extLst>
          </p:cNvPr>
          <p:cNvSpPr/>
          <p:nvPr/>
        </p:nvSpPr>
        <p:spPr bwMode="auto">
          <a:xfrm rot="11149386" flipH="1">
            <a:off x="8340972" y="2966308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Arrow: Curved Right 40">
            <a:extLst>
              <a:ext uri="{FF2B5EF4-FFF2-40B4-BE49-F238E27FC236}">
                <a16:creationId xmlns:a16="http://schemas.microsoft.com/office/drawing/2014/main" id="{8E3298EC-E6B2-4A6E-A20B-4711051B091A}"/>
              </a:ext>
            </a:extLst>
          </p:cNvPr>
          <p:cNvSpPr/>
          <p:nvPr/>
        </p:nvSpPr>
        <p:spPr bwMode="auto">
          <a:xfrm rot="21443226" flipH="1">
            <a:off x="9582058" y="3041331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4EB25C-6347-4D57-8DEA-73A9565A8FB0}"/>
              </a:ext>
            </a:extLst>
          </p:cNvPr>
          <p:cNvSpPr/>
          <p:nvPr/>
        </p:nvSpPr>
        <p:spPr bwMode="auto">
          <a:xfrm>
            <a:off x="8183458" y="2967326"/>
            <a:ext cx="2149973" cy="192992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F2A248-6D16-42D0-96CF-70BA980250EC}"/>
              </a:ext>
            </a:extLst>
          </p:cNvPr>
          <p:cNvSpPr/>
          <p:nvPr/>
        </p:nvSpPr>
        <p:spPr bwMode="auto">
          <a:xfrm>
            <a:off x="8765983" y="3348530"/>
            <a:ext cx="870894" cy="12553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97133B-6BE9-4522-8851-903BDE84884C}"/>
              </a:ext>
            </a:extLst>
          </p:cNvPr>
          <p:cNvSpPr/>
          <p:nvPr/>
        </p:nvSpPr>
        <p:spPr bwMode="auto">
          <a:xfrm>
            <a:off x="9017483" y="3348530"/>
            <a:ext cx="619394" cy="108435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ctangle 132">
            <a:extLst>
              <a:ext uri="{FF2B5EF4-FFF2-40B4-BE49-F238E27FC236}">
                <a16:creationId xmlns:a16="http://schemas.microsoft.com/office/drawing/2014/main" id="{10C410A3-C031-4615-B45C-38D5EA5C3664}"/>
              </a:ext>
            </a:extLst>
          </p:cNvPr>
          <p:cNvSpPr/>
          <p:nvPr/>
        </p:nvSpPr>
        <p:spPr bwMode="auto">
          <a:xfrm>
            <a:off x="8177310" y="2770547"/>
            <a:ext cx="2363356" cy="2132881"/>
          </a:xfrm>
          <a:custGeom>
            <a:avLst/>
            <a:gdLst>
              <a:gd name="connsiteX0" fmla="*/ 0 w 2149973"/>
              <a:gd name="connsiteY0" fmla="*/ 0 h 1929928"/>
              <a:gd name="connsiteX1" fmla="*/ 2149973 w 2149973"/>
              <a:gd name="connsiteY1" fmla="*/ 0 h 1929928"/>
              <a:gd name="connsiteX2" fmla="*/ 2149973 w 2149973"/>
              <a:gd name="connsiteY2" fmla="*/ 1929928 h 1929928"/>
              <a:gd name="connsiteX3" fmla="*/ 0 w 2149973"/>
              <a:gd name="connsiteY3" fmla="*/ 1929928 h 1929928"/>
              <a:gd name="connsiteX4" fmla="*/ 0 w 2149973"/>
              <a:gd name="connsiteY4" fmla="*/ 0 h 1929928"/>
              <a:gd name="connsiteX0" fmla="*/ 189571 w 2339544"/>
              <a:gd name="connsiteY0" fmla="*/ 0 h 1929928"/>
              <a:gd name="connsiteX1" fmla="*/ 2339544 w 2339544"/>
              <a:gd name="connsiteY1" fmla="*/ 0 h 1929928"/>
              <a:gd name="connsiteX2" fmla="*/ 2339544 w 2339544"/>
              <a:gd name="connsiteY2" fmla="*/ 1929928 h 1929928"/>
              <a:gd name="connsiteX3" fmla="*/ 0 w 2339544"/>
              <a:gd name="connsiteY3" fmla="*/ 234943 h 1929928"/>
              <a:gd name="connsiteX4" fmla="*/ 189571 w 2339544"/>
              <a:gd name="connsiteY4" fmla="*/ 0 h 1929928"/>
              <a:gd name="connsiteX0" fmla="*/ 0 w 2339544"/>
              <a:gd name="connsiteY0" fmla="*/ 234943 h 1929928"/>
              <a:gd name="connsiteX1" fmla="*/ 189571 w 2339544"/>
              <a:gd name="connsiteY1" fmla="*/ 0 h 1929928"/>
              <a:gd name="connsiteX2" fmla="*/ 2339544 w 2339544"/>
              <a:gd name="connsiteY2" fmla="*/ 0 h 1929928"/>
              <a:gd name="connsiteX3" fmla="*/ 2339544 w 2339544"/>
              <a:gd name="connsiteY3" fmla="*/ 1929928 h 1929928"/>
              <a:gd name="connsiteX4" fmla="*/ 91440 w 2339544"/>
              <a:gd name="connsiteY4" fmla="*/ 326383 h 1929928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3079592"/>
              <a:gd name="connsiteY0" fmla="*/ 234943 h 2396882"/>
              <a:gd name="connsiteX1" fmla="*/ 189571 w 3079592"/>
              <a:gd name="connsiteY1" fmla="*/ 0 h 2396882"/>
              <a:gd name="connsiteX2" fmla="*/ 2339544 w 3079592"/>
              <a:gd name="connsiteY2" fmla="*/ 0 h 2396882"/>
              <a:gd name="connsiteX3" fmla="*/ 2339544 w 3079592"/>
              <a:gd name="connsiteY3" fmla="*/ 1929928 h 2396882"/>
              <a:gd name="connsiteX4" fmla="*/ 3078755 w 3079592"/>
              <a:gd name="connsiteY4" fmla="*/ 2394599 h 2396882"/>
              <a:gd name="connsiteX5" fmla="*/ 2154415 w 3079592"/>
              <a:gd name="connsiteY5" fmla="*/ 2132881 h 2396882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298170 w 2339544"/>
              <a:gd name="connsiteY4" fmla="*/ 2037760 h 2132881"/>
              <a:gd name="connsiteX5" fmla="*/ 2154415 w 2339544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48873"/>
              <a:gd name="connsiteX1" fmla="*/ 213383 w 2363356"/>
              <a:gd name="connsiteY1" fmla="*/ 0 h 2148873"/>
              <a:gd name="connsiteX2" fmla="*/ 2363356 w 2363356"/>
              <a:gd name="connsiteY2" fmla="*/ 0 h 2148873"/>
              <a:gd name="connsiteX3" fmla="*/ 2363356 w 2363356"/>
              <a:gd name="connsiteY3" fmla="*/ 1929928 h 2148873"/>
              <a:gd name="connsiteX4" fmla="*/ 2178227 w 2363356"/>
              <a:gd name="connsiteY4" fmla="*/ 2132881 h 2148873"/>
              <a:gd name="connsiteX0" fmla="*/ 0 w 2363356"/>
              <a:gd name="connsiteY0" fmla="*/ 194462 h 2134012"/>
              <a:gd name="connsiteX1" fmla="*/ 213383 w 2363356"/>
              <a:gd name="connsiteY1" fmla="*/ 0 h 2134012"/>
              <a:gd name="connsiteX2" fmla="*/ 2363356 w 2363356"/>
              <a:gd name="connsiteY2" fmla="*/ 0 h 2134012"/>
              <a:gd name="connsiteX3" fmla="*/ 2363356 w 2363356"/>
              <a:gd name="connsiteY3" fmla="*/ 1929928 h 2134012"/>
              <a:gd name="connsiteX4" fmla="*/ 2178227 w 2363356"/>
              <a:gd name="connsiteY4" fmla="*/ 2132881 h 2134012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178227 w 2363356"/>
              <a:gd name="connsiteY4" fmla="*/ 2132881 h 2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356" h="2132881">
                <a:moveTo>
                  <a:pt x="0" y="194462"/>
                </a:moveTo>
                <a:cubicBezTo>
                  <a:pt x="4453" y="179647"/>
                  <a:pt x="142255" y="64821"/>
                  <a:pt x="213383" y="0"/>
                </a:cubicBezTo>
                <a:lnTo>
                  <a:pt x="2363356" y="0"/>
                </a:lnTo>
                <a:lnTo>
                  <a:pt x="2363356" y="1929928"/>
                </a:lnTo>
                <a:cubicBezTo>
                  <a:pt x="2327739" y="1980608"/>
                  <a:pt x="2276328" y="2050118"/>
                  <a:pt x="2178227" y="213288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69FDA17-C4FB-4FB9-987B-312387625942}"/>
              </a:ext>
            </a:extLst>
          </p:cNvPr>
          <p:cNvGrpSpPr/>
          <p:nvPr/>
        </p:nvGrpSpPr>
        <p:grpSpPr>
          <a:xfrm flipH="1">
            <a:off x="9525000" y="3429000"/>
            <a:ext cx="1981418" cy="856534"/>
            <a:chOff x="7430637" y="4172667"/>
            <a:chExt cx="1981418" cy="8565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4AF6DB-9A34-498A-83FB-65272C19C5EC}"/>
                </a:ext>
              </a:extLst>
            </p:cNvPr>
            <p:cNvCxnSpPr>
              <a:cxnSpLocks/>
            </p:cNvCxnSpPr>
            <p:nvPr/>
          </p:nvCxnSpPr>
          <p:spPr>
            <a:xfrm>
              <a:off x="7677179" y="4172667"/>
              <a:ext cx="975859" cy="3805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E58577-7827-427A-AF85-37EBC210F98A}"/>
                </a:ext>
              </a:extLst>
            </p:cNvPr>
            <p:cNvGrpSpPr/>
            <p:nvPr/>
          </p:nvGrpSpPr>
          <p:grpSpPr>
            <a:xfrm>
              <a:off x="7852429" y="4856782"/>
              <a:ext cx="1559626" cy="164369"/>
              <a:chOff x="1524000" y="5943600"/>
              <a:chExt cx="685800" cy="457200"/>
            </a:xfrm>
          </p:grpSpPr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8AB87074-CAC8-4AE8-B596-BB887B133272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262CCF8F-979E-4C33-9EDB-B6DAAB3222B3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DACD2B-8283-41D4-BA8B-AE18E5558D51}"/>
                </a:ext>
              </a:extLst>
            </p:cNvPr>
            <p:cNvGrpSpPr/>
            <p:nvPr/>
          </p:nvGrpSpPr>
          <p:grpSpPr>
            <a:xfrm rot="10800000" flipV="1">
              <a:off x="8179751" y="4856782"/>
              <a:ext cx="962736" cy="27395"/>
              <a:chOff x="1524000" y="5943600"/>
              <a:chExt cx="685800" cy="457200"/>
            </a:xfrm>
          </p:grpSpPr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223DF556-0BF0-4389-AA4C-FADE71B51F85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FD9C3999-CC3F-4EF6-A23B-C3478DFBD483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118">
              <a:extLst>
                <a:ext uri="{FF2B5EF4-FFF2-40B4-BE49-F238E27FC236}">
                  <a16:creationId xmlns:a16="http://schemas.microsoft.com/office/drawing/2014/main" id="{AE1D1F89-8F96-4EEA-877F-F6CE49A81F1F}"/>
                </a:ext>
              </a:extLst>
            </p:cNvPr>
            <p:cNvGrpSpPr/>
            <p:nvPr/>
          </p:nvGrpSpPr>
          <p:grpSpPr>
            <a:xfrm rot="10800000" flipV="1">
              <a:off x="8179751" y="4721329"/>
              <a:ext cx="962736" cy="27395"/>
              <a:chOff x="1524000" y="5943600"/>
              <a:chExt cx="685800" cy="457200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D60F9B01-F104-44EB-B436-6BF45D6E6F61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02E68D-B64F-4260-A329-A539CFF1E5D9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118">
              <a:extLst>
                <a:ext uri="{FF2B5EF4-FFF2-40B4-BE49-F238E27FC236}">
                  <a16:creationId xmlns:a16="http://schemas.microsoft.com/office/drawing/2014/main" id="{F641A907-FBCA-4D47-98CA-F0FB7C576950}"/>
                </a:ext>
              </a:extLst>
            </p:cNvPr>
            <p:cNvGrpSpPr/>
            <p:nvPr/>
          </p:nvGrpSpPr>
          <p:grpSpPr>
            <a:xfrm rot="10800000" flipV="1">
              <a:off x="8179751" y="4587398"/>
              <a:ext cx="962736" cy="27395"/>
              <a:chOff x="1524000" y="5943600"/>
              <a:chExt cx="685800" cy="457200"/>
            </a:xfrm>
          </p:grpSpPr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DB9549DD-A035-46CF-B758-5CB6B931C953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5ED2BAC3-F3A2-4B56-BF87-803897384C5E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118">
              <a:extLst>
                <a:ext uri="{FF2B5EF4-FFF2-40B4-BE49-F238E27FC236}">
                  <a16:creationId xmlns:a16="http://schemas.microsoft.com/office/drawing/2014/main" id="{0EAB169C-5B09-4D5A-BD29-92F7B2EF9F3C}"/>
                </a:ext>
              </a:extLst>
            </p:cNvPr>
            <p:cNvGrpSpPr/>
            <p:nvPr/>
          </p:nvGrpSpPr>
          <p:grpSpPr>
            <a:xfrm rot="10800000" flipV="1">
              <a:off x="8179751" y="4451945"/>
              <a:ext cx="962736" cy="27395"/>
              <a:chOff x="1524000" y="5943600"/>
              <a:chExt cx="685800" cy="457200"/>
            </a:xfrm>
          </p:grpSpPr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5D249449-C04F-468B-9838-00DAD4FF6713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311FD567-3EA4-4BC6-A8EA-9C2FDB9DC173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118">
              <a:extLst>
                <a:ext uri="{FF2B5EF4-FFF2-40B4-BE49-F238E27FC236}">
                  <a16:creationId xmlns:a16="http://schemas.microsoft.com/office/drawing/2014/main" id="{3E95757C-BAE2-4BC1-AA31-60CE39CE5822}"/>
                </a:ext>
              </a:extLst>
            </p:cNvPr>
            <p:cNvGrpSpPr/>
            <p:nvPr/>
          </p:nvGrpSpPr>
          <p:grpSpPr>
            <a:xfrm rot="10800000" flipV="1">
              <a:off x="8179751" y="4316491"/>
              <a:ext cx="962736" cy="27395"/>
              <a:chOff x="1524000" y="5943600"/>
              <a:chExt cx="685800" cy="457200"/>
            </a:xfrm>
          </p:grpSpPr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66656A44-06EB-4ED5-9A84-FAA1035D7671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8A1441C8-A4FE-475B-BEC9-D3FDD663A069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7A67B001-1FF1-4221-85F1-68482C1290D3}"/>
                </a:ext>
              </a:extLst>
            </p:cNvPr>
            <p:cNvSpPr/>
            <p:nvPr/>
          </p:nvSpPr>
          <p:spPr>
            <a:xfrm>
              <a:off x="7852429" y="4181038"/>
              <a:ext cx="1559626" cy="164369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8AC08-8694-4EE0-AE1B-0C7C30A85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1348" y="5029199"/>
              <a:ext cx="870894" cy="2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67" name="Group 115">
              <a:extLst>
                <a:ext uri="{FF2B5EF4-FFF2-40B4-BE49-F238E27FC236}">
                  <a16:creationId xmlns:a16="http://schemas.microsoft.com/office/drawing/2014/main" id="{58A992FA-D2E7-471D-81CA-A685EBCC1065}"/>
                </a:ext>
              </a:extLst>
            </p:cNvPr>
            <p:cNvGrpSpPr/>
            <p:nvPr/>
          </p:nvGrpSpPr>
          <p:grpSpPr>
            <a:xfrm>
              <a:off x="7852429" y="4721329"/>
              <a:ext cx="1559626" cy="164369"/>
              <a:chOff x="1524000" y="5943600"/>
              <a:chExt cx="685800" cy="457200"/>
            </a:xfrm>
          </p:grpSpPr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CC9C616C-F1D9-43F1-B869-AB969D50CE84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7F139517-38E1-4808-998D-923526DC3F09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248877-73D8-4BB0-B311-E8A36F2357E5}"/>
                </a:ext>
              </a:extLst>
            </p:cNvPr>
            <p:cNvGrpSpPr/>
            <p:nvPr/>
          </p:nvGrpSpPr>
          <p:grpSpPr>
            <a:xfrm>
              <a:off x="7852429" y="4587398"/>
              <a:ext cx="1559626" cy="164369"/>
              <a:chOff x="1524000" y="5943600"/>
              <a:chExt cx="685800" cy="457200"/>
            </a:xfrm>
          </p:grpSpPr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D63089F3-B3E6-4AC2-93D0-40BE97370147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E22CD245-021F-4F07-8A31-DB4899A2B664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15">
              <a:extLst>
                <a:ext uri="{FF2B5EF4-FFF2-40B4-BE49-F238E27FC236}">
                  <a16:creationId xmlns:a16="http://schemas.microsoft.com/office/drawing/2014/main" id="{AFB85DCA-C66F-4E67-96A3-B1EE09CA2858}"/>
                </a:ext>
              </a:extLst>
            </p:cNvPr>
            <p:cNvGrpSpPr/>
            <p:nvPr/>
          </p:nvGrpSpPr>
          <p:grpSpPr>
            <a:xfrm>
              <a:off x="7852429" y="4451945"/>
              <a:ext cx="1559626" cy="164369"/>
              <a:chOff x="1524000" y="5943600"/>
              <a:chExt cx="685800" cy="457200"/>
            </a:xfrm>
          </p:grpSpPr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DF1F6613-F7AB-45EF-98C9-DBEFCAC877E8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C780CCA2-0C26-4FE0-8440-C4023301DEAF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115">
              <a:extLst>
                <a:ext uri="{FF2B5EF4-FFF2-40B4-BE49-F238E27FC236}">
                  <a16:creationId xmlns:a16="http://schemas.microsoft.com/office/drawing/2014/main" id="{8108D96D-9882-478C-A46F-3D13D4CD799D}"/>
                </a:ext>
              </a:extLst>
            </p:cNvPr>
            <p:cNvGrpSpPr/>
            <p:nvPr/>
          </p:nvGrpSpPr>
          <p:grpSpPr>
            <a:xfrm>
              <a:off x="7852429" y="4316491"/>
              <a:ext cx="1559626" cy="164369"/>
              <a:chOff x="1524000" y="5943600"/>
              <a:chExt cx="685800" cy="457200"/>
            </a:xfrm>
          </p:grpSpPr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0F7E3D64-EAE6-4311-AA06-271A8614A38A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7F8EAC73-65E4-44E1-9451-530E5D859204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574AA250-B02E-4893-8A76-A3C780B857B7}"/>
                </a:ext>
              </a:extLst>
            </p:cNvPr>
            <p:cNvSpPr/>
            <p:nvPr/>
          </p:nvSpPr>
          <p:spPr>
            <a:xfrm flipV="1">
              <a:off x="7852429" y="4181038"/>
              <a:ext cx="1559626" cy="164369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6DC0B1-1983-4409-BF70-ABFDF098F8D5}"/>
                </a:ext>
              </a:extLst>
            </p:cNvPr>
            <p:cNvSpPr txBox="1"/>
            <p:nvPr/>
          </p:nvSpPr>
          <p:spPr>
            <a:xfrm>
              <a:off x="7430637" y="4458443"/>
              <a:ext cx="61908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latin typeface="Calibri" panose="020F0502020204030204"/>
                </a:rPr>
                <a:t>Coil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94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Level Transformer</a:t>
            </a:r>
            <a:endParaRPr lang="en-US" alt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4285-8990-4912-85F2-9C401257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Circuit with a Transformer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D0EA7-0111-4EEC-9318-7EE0F5066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4977500" cy="5196840"/>
              </a:xfrm>
            </p:spPr>
            <p:txBody>
              <a:bodyPr/>
              <a:lstStyle/>
              <a:p>
                <a:r>
                  <a:rPr lang="en-US" dirty="0"/>
                  <a:t>We want to find the source current</a:t>
                </a:r>
              </a:p>
              <a:p>
                <a:pPr marL="0" indent="0">
                  <a:buNone/>
                </a:pPr>
                <a:r>
                  <a:rPr lang="en-US" b="0" dirty="0"/>
                  <a:t>Left side resistor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 err="1"/>
                  <a:t>Rig</a:t>
                </a:r>
                <a:r>
                  <a:rPr lang="en-US" b="0" dirty="0"/>
                  <a:t>ht side resistor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Ideal </a:t>
                </a:r>
                <a:r>
                  <a:rPr lang="en-US" dirty="0"/>
                  <a:t>t</a:t>
                </a:r>
                <a:r>
                  <a:rPr lang="en-US" b="0" dirty="0"/>
                  <a:t>ransformer voltage law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Ideal transformer current law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Solve this set of 4 equations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D0EA7-0111-4EEC-9318-7EE0F5066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4977500" cy="5196840"/>
              </a:xfrm>
              <a:blipFill>
                <a:blip r:embed="rId2"/>
                <a:stretch>
                  <a:fillRect l="-1348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3B8301-8F73-4005-A354-443BD1918B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39730" y="3187571"/>
            <a:ext cx="1" cy="16665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8">
            <a:extLst>
              <a:ext uri="{FF2B5EF4-FFF2-40B4-BE49-F238E27FC236}">
                <a16:creationId xmlns:a16="http://schemas.microsoft.com/office/drawing/2014/main" id="{473A1D8B-7508-4488-83AD-AF309AFFA25D}"/>
              </a:ext>
            </a:extLst>
          </p:cNvPr>
          <p:cNvGrpSpPr>
            <a:grpSpLocks/>
          </p:cNvGrpSpPr>
          <p:nvPr/>
        </p:nvGrpSpPr>
        <p:grpSpPr bwMode="auto">
          <a:xfrm>
            <a:off x="6393496" y="3839568"/>
            <a:ext cx="457200" cy="480153"/>
            <a:chOff x="991181" y="2834859"/>
            <a:chExt cx="457183" cy="48015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544ECF-0A52-4E82-A5C3-C74E38CC1B91}"/>
                </a:ext>
              </a:extLst>
            </p:cNvPr>
            <p:cNvSpPr/>
            <p:nvPr/>
          </p:nvSpPr>
          <p:spPr>
            <a:xfrm>
              <a:off x="991181" y="2859399"/>
              <a:ext cx="457183" cy="455613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TextBox 100">
              <a:extLst>
                <a:ext uri="{FF2B5EF4-FFF2-40B4-BE49-F238E27FC236}">
                  <a16:creationId xmlns:a16="http://schemas.microsoft.com/office/drawing/2014/main" id="{9176DBAC-FADE-4EF7-BD17-4557BC525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82" y="2834859"/>
              <a:ext cx="314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</a:t>
              </a:r>
            </a:p>
          </p:txBody>
        </p:sp>
        <p:sp>
          <p:nvSpPr>
            <p:cNvPr id="11" name="TextBox 101">
              <a:extLst>
                <a:ext uri="{FF2B5EF4-FFF2-40B4-BE49-F238E27FC236}">
                  <a16:creationId xmlns:a16="http://schemas.microsoft.com/office/drawing/2014/main" id="{5089D5C2-CC53-4AD4-A5D5-8D4BBF46F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82" y="2858195"/>
              <a:ext cx="3088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C53D1-FC4E-43A9-BA91-8BF229A07EDF}"/>
                  </a:ext>
                </a:extLst>
              </p:cNvPr>
              <p:cNvSpPr txBox="1"/>
              <p:nvPr/>
            </p:nvSpPr>
            <p:spPr>
              <a:xfrm>
                <a:off x="5180700" y="3890373"/>
                <a:ext cx="1197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100∠0°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C53D1-FC4E-43A9-BA91-8BF229A07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00" y="3890373"/>
                <a:ext cx="11970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E328C6-D111-4B47-B761-2927A594BE8C}"/>
              </a:ext>
            </a:extLst>
          </p:cNvPr>
          <p:cNvGrpSpPr/>
          <p:nvPr/>
        </p:nvGrpSpPr>
        <p:grpSpPr>
          <a:xfrm>
            <a:off x="6642907" y="2733570"/>
            <a:ext cx="1751141" cy="624085"/>
            <a:chOff x="2084487" y="1527692"/>
            <a:chExt cx="1751141" cy="624085"/>
          </a:xfrm>
        </p:grpSpPr>
        <p:grpSp>
          <p:nvGrpSpPr>
            <p:cNvPr id="13" name="Group 140">
              <a:extLst>
                <a:ext uri="{FF2B5EF4-FFF2-40B4-BE49-F238E27FC236}">
                  <a16:creationId xmlns:a16="http://schemas.microsoft.com/office/drawing/2014/main" id="{EF827E7C-D06D-453A-9080-A4828E2EA9A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810039" y="1126188"/>
              <a:ext cx="300037" cy="1751141"/>
              <a:chOff x="4385231" y="2514937"/>
              <a:chExt cx="300037" cy="17510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E7DF7E-85DD-43B4-85A5-83952D0E9781}"/>
                  </a:ext>
                </a:extLst>
              </p:cNvPr>
              <p:cNvCxnSpPr/>
              <p:nvPr/>
            </p:nvCxnSpPr>
            <p:spPr>
              <a:xfrm>
                <a:off x="4547156" y="3121467"/>
                <a:ext cx="138112" cy="460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D2108F-3ADC-4E15-BC4D-32834B891391}"/>
                  </a:ext>
                </a:extLst>
              </p:cNvPr>
              <p:cNvCxnSpPr/>
              <p:nvPr/>
            </p:nvCxnSpPr>
            <p:spPr>
              <a:xfrm flipV="1">
                <a:off x="4407456" y="3167503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20AB261-C1CF-4E9D-92E1-BB12EB2E52C3}"/>
                  </a:ext>
                </a:extLst>
              </p:cNvPr>
              <p:cNvCxnSpPr/>
              <p:nvPr/>
            </p:nvCxnSpPr>
            <p:spPr>
              <a:xfrm flipH="1" flipV="1">
                <a:off x="4396343" y="3261162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09111E9-7871-462B-AACE-FB2AA3690787}"/>
                  </a:ext>
                </a:extLst>
              </p:cNvPr>
              <p:cNvCxnSpPr/>
              <p:nvPr/>
            </p:nvCxnSpPr>
            <p:spPr>
              <a:xfrm flipV="1">
                <a:off x="4407456" y="3357997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8953DD5-CED0-4DD4-AA54-1DF71AE01770}"/>
                  </a:ext>
                </a:extLst>
              </p:cNvPr>
              <p:cNvCxnSpPr/>
              <p:nvPr/>
            </p:nvCxnSpPr>
            <p:spPr>
              <a:xfrm flipH="1" flipV="1">
                <a:off x="4396343" y="3450068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091F808-C364-4873-B2EA-DC1076D94DED}"/>
                  </a:ext>
                </a:extLst>
              </p:cNvPr>
              <p:cNvCxnSpPr/>
              <p:nvPr/>
            </p:nvCxnSpPr>
            <p:spPr>
              <a:xfrm flipV="1">
                <a:off x="4385231" y="3543727"/>
                <a:ext cx="276225" cy="936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043CB95-797B-41D1-B5EA-33B7D4CE8B52}"/>
                  </a:ext>
                </a:extLst>
              </p:cNvPr>
              <p:cNvCxnSpPr/>
              <p:nvPr/>
            </p:nvCxnSpPr>
            <p:spPr>
              <a:xfrm>
                <a:off x="4386819" y="3640562"/>
                <a:ext cx="160338" cy="4603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BF788CE-663A-4FB0-BB51-A2F558D7BE6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243097" y="2817408"/>
                <a:ext cx="606532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032B85-053A-4371-94FD-A18798A9C8A3}"/>
                  </a:ext>
                </a:extLst>
              </p:cNvPr>
              <p:cNvCxnSpPr/>
              <p:nvPr/>
            </p:nvCxnSpPr>
            <p:spPr>
              <a:xfrm flipV="1">
                <a:off x="4545568" y="3686597"/>
                <a:ext cx="0" cy="5794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5D359CF-90C1-4F0D-8F34-09AFB48E4C4E}"/>
                    </a:ext>
                  </a:extLst>
                </p:cNvPr>
                <p:cNvSpPr txBox="1"/>
                <p:nvPr/>
              </p:nvSpPr>
              <p:spPr>
                <a:xfrm>
                  <a:off x="2612203" y="1527692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DC0D2C-5F63-4E76-8F9F-6FE0F8BF1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203" y="1527692"/>
                  <a:ext cx="5277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F0AEDDF0-0BC2-44DD-81BF-F9101F5671F8}"/>
              </a:ext>
            </a:extLst>
          </p:cNvPr>
          <p:cNvGrpSpPr>
            <a:grpSpLocks/>
          </p:cNvGrpSpPr>
          <p:nvPr/>
        </p:nvGrpSpPr>
        <p:grpSpPr bwMode="auto">
          <a:xfrm>
            <a:off x="10771899" y="3187571"/>
            <a:ext cx="300037" cy="1674591"/>
            <a:chOff x="4385231" y="2591484"/>
            <a:chExt cx="300037" cy="167453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6B2A98-1ED0-4243-B78D-6A714C330392}"/>
                </a:ext>
              </a:extLst>
            </p:cNvPr>
            <p:cNvCxnSpPr/>
            <p:nvPr/>
          </p:nvCxnSpPr>
          <p:spPr>
            <a:xfrm>
              <a:off x="4547156" y="3121467"/>
              <a:ext cx="138112" cy="46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72B0DC-BA55-4125-92DF-6D8AA7EEC98A}"/>
                </a:ext>
              </a:extLst>
            </p:cNvPr>
            <p:cNvCxnSpPr/>
            <p:nvPr/>
          </p:nvCxnSpPr>
          <p:spPr>
            <a:xfrm flipV="1">
              <a:off x="4407456" y="3167503"/>
              <a:ext cx="276225" cy="9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E6A434-78F1-411A-8C39-457B4A7707A9}"/>
                </a:ext>
              </a:extLst>
            </p:cNvPr>
            <p:cNvCxnSpPr/>
            <p:nvPr/>
          </p:nvCxnSpPr>
          <p:spPr>
            <a:xfrm flipH="1" flipV="1">
              <a:off x="4396343" y="3261162"/>
              <a:ext cx="276225" cy="92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317135-B8A0-413D-BA30-B240D0CBD0DB}"/>
                </a:ext>
              </a:extLst>
            </p:cNvPr>
            <p:cNvCxnSpPr/>
            <p:nvPr/>
          </p:nvCxnSpPr>
          <p:spPr>
            <a:xfrm flipV="1">
              <a:off x="4407456" y="3357997"/>
              <a:ext cx="276225" cy="92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5769F6-DD83-49EE-B433-5862395BC53B}"/>
                </a:ext>
              </a:extLst>
            </p:cNvPr>
            <p:cNvCxnSpPr/>
            <p:nvPr/>
          </p:nvCxnSpPr>
          <p:spPr>
            <a:xfrm flipH="1" flipV="1">
              <a:off x="4396343" y="3450068"/>
              <a:ext cx="276225" cy="9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81C95-BEAC-4FA1-B56E-BE7C45E2EEC5}"/>
                </a:ext>
              </a:extLst>
            </p:cNvPr>
            <p:cNvCxnSpPr/>
            <p:nvPr/>
          </p:nvCxnSpPr>
          <p:spPr>
            <a:xfrm flipV="1">
              <a:off x="4385231" y="3543727"/>
              <a:ext cx="276225" cy="936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C33107-C567-4118-A8B3-DEBE365B6512}"/>
                </a:ext>
              </a:extLst>
            </p:cNvPr>
            <p:cNvCxnSpPr/>
            <p:nvPr/>
          </p:nvCxnSpPr>
          <p:spPr>
            <a:xfrm>
              <a:off x="4386819" y="3640562"/>
              <a:ext cx="160338" cy="46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243BBAF-B5AA-4066-829C-0CE8FC6B4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569" y="2591484"/>
              <a:ext cx="0" cy="5299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70416C-64D1-4E5C-80CE-6188E7466321}"/>
                </a:ext>
              </a:extLst>
            </p:cNvPr>
            <p:cNvCxnSpPr/>
            <p:nvPr/>
          </p:nvCxnSpPr>
          <p:spPr>
            <a:xfrm flipV="1">
              <a:off x="4545568" y="3686597"/>
              <a:ext cx="0" cy="5794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23E62-E263-4854-8CE3-9827F4220DFB}"/>
                  </a:ext>
                </a:extLst>
              </p:cNvPr>
              <p:cNvSpPr txBox="1"/>
              <p:nvPr/>
            </p:nvSpPr>
            <p:spPr>
              <a:xfrm>
                <a:off x="11004175" y="3834725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23E62-E263-4854-8CE3-9827F4220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175" y="3834725"/>
                <a:ext cx="655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53408A-8AC8-4BE0-B000-9C155A0A138A}"/>
              </a:ext>
            </a:extLst>
          </p:cNvPr>
          <p:cNvCxnSpPr>
            <a:cxnSpLocks/>
          </p:cNvCxnSpPr>
          <p:nvPr/>
        </p:nvCxnSpPr>
        <p:spPr>
          <a:xfrm>
            <a:off x="6639730" y="4850434"/>
            <a:ext cx="2300132" cy="11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87DF4C-CDBE-4511-BB7F-AB0E41FD50D0}"/>
              </a:ext>
            </a:extLst>
          </p:cNvPr>
          <p:cNvGrpSpPr/>
          <p:nvPr/>
        </p:nvGrpSpPr>
        <p:grpSpPr>
          <a:xfrm>
            <a:off x="8726983" y="3514689"/>
            <a:ext cx="425759" cy="1140421"/>
            <a:chOff x="8830271" y="2486109"/>
            <a:chExt cx="425759" cy="1140421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4D254A0E-BC6A-4F46-A234-BB5403233E20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7E2E1E84-DC9D-4578-ABB4-C9B4DA989F95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93A1C61-8960-4BB2-91DF-054EBBD762DE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45D4519D-B94C-481C-A549-EBAC73E7AF5C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E4F7F4-1D27-48BD-8752-BA03EC550F1E}"/>
              </a:ext>
            </a:extLst>
          </p:cNvPr>
          <p:cNvGrpSpPr/>
          <p:nvPr/>
        </p:nvGrpSpPr>
        <p:grpSpPr>
          <a:xfrm flipH="1">
            <a:off x="9378566" y="3488675"/>
            <a:ext cx="425759" cy="1140421"/>
            <a:chOff x="8830271" y="2486109"/>
            <a:chExt cx="425759" cy="1140421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A4F96B32-E352-42AC-ACFA-C73F7AC6AF63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17DBF037-A115-4185-A2D7-DDF636E0A334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768D7A1E-275F-4DD3-B304-C51B5DABE377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5DFBA4F2-0CA6-4C99-B1E4-02FC01061C41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2F736B-71B8-4C09-B05B-5D4E34DCC5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25766" y="4655110"/>
            <a:ext cx="1" cy="18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590905-3E6D-4341-9121-3AF1EEB8DA4F}"/>
              </a:ext>
            </a:extLst>
          </p:cNvPr>
          <p:cNvCxnSpPr>
            <a:cxnSpLocks/>
          </p:cNvCxnSpPr>
          <p:nvPr/>
        </p:nvCxnSpPr>
        <p:spPr>
          <a:xfrm>
            <a:off x="9591445" y="4876800"/>
            <a:ext cx="1373335" cy="11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960FBC-D222-4253-8050-E31019B7B5C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91445" y="4661756"/>
            <a:ext cx="1" cy="18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B2B64F-C2C6-4D7C-9626-06461BCBF2F0}"/>
              </a:ext>
            </a:extLst>
          </p:cNvPr>
          <p:cNvCxnSpPr>
            <a:cxnSpLocks/>
          </p:cNvCxnSpPr>
          <p:nvPr/>
        </p:nvCxnSpPr>
        <p:spPr>
          <a:xfrm>
            <a:off x="9559696" y="3177171"/>
            <a:ext cx="1373335" cy="11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9654D10-75DE-4484-BCE7-0A9C6C4E3269}"/>
              </a:ext>
            </a:extLst>
          </p:cNvPr>
          <p:cNvCxnSpPr>
            <a:cxnSpLocks/>
          </p:cNvCxnSpPr>
          <p:nvPr/>
        </p:nvCxnSpPr>
        <p:spPr>
          <a:xfrm flipV="1">
            <a:off x="8263946" y="3197317"/>
            <a:ext cx="675916" cy="2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6D53D38-A275-4C28-B4B6-A98709D0F5E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39862" y="3177171"/>
            <a:ext cx="2" cy="337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2C826D8-4416-4C5A-B123-150BD59219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68510" y="3159007"/>
            <a:ext cx="2" cy="337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CF2CE10-11A8-4E46-A07E-86F4F12D8970}"/>
              </a:ext>
            </a:extLst>
          </p:cNvPr>
          <p:cNvSpPr txBox="1"/>
          <p:nvPr/>
        </p:nvSpPr>
        <p:spPr>
          <a:xfrm>
            <a:off x="8659222" y="2529268"/>
            <a:ext cx="127041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+mj-lt"/>
              </a:rPr>
              <a:t>Turns ratio</a:t>
            </a:r>
          </a:p>
          <a:p>
            <a:pPr algn="ctr"/>
            <a:r>
              <a:rPr lang="en-US" sz="1800" dirty="0">
                <a:latin typeface="+mj-lt"/>
              </a:rPr>
              <a:t>2:1</a:t>
            </a:r>
            <a:endParaRPr lang="en-US" sz="1800" b="0" dirty="0">
              <a:latin typeface="+mj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590951-E63C-4043-9FBB-D64A15A7374C}"/>
              </a:ext>
            </a:extLst>
          </p:cNvPr>
          <p:cNvGrpSpPr/>
          <p:nvPr/>
        </p:nvGrpSpPr>
        <p:grpSpPr>
          <a:xfrm>
            <a:off x="8221113" y="3580781"/>
            <a:ext cx="767931" cy="949964"/>
            <a:chOff x="6555636" y="2719192"/>
            <a:chExt cx="767931" cy="949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D996351-1348-4FFF-AD67-305352918493}"/>
                    </a:ext>
                  </a:extLst>
                </p:cNvPr>
                <p:cNvSpPr txBox="1"/>
                <p:nvPr/>
              </p:nvSpPr>
              <p:spPr>
                <a:xfrm>
                  <a:off x="6653191" y="3000537"/>
                  <a:ext cx="458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D996351-1348-4FFF-AD67-305352918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191" y="3000537"/>
                  <a:ext cx="45800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47193B0-764C-4632-8097-BA41019AFF64}"/>
                    </a:ext>
                  </a:extLst>
                </p:cNvPr>
                <p:cNvSpPr txBox="1"/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C7B81D9-E5CE-4BE4-A300-729532499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89465E1-5B85-4ABD-A478-1E90F84D27FE}"/>
                    </a:ext>
                  </a:extLst>
                </p:cNvPr>
                <p:cNvSpPr txBox="1"/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697CD73-4E15-41F9-8648-0A822F361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5C1A39-08DC-47EE-AD44-DE552DDC5515}"/>
              </a:ext>
            </a:extLst>
          </p:cNvPr>
          <p:cNvGrpSpPr/>
          <p:nvPr/>
        </p:nvGrpSpPr>
        <p:grpSpPr>
          <a:xfrm>
            <a:off x="9592576" y="3580781"/>
            <a:ext cx="767931" cy="949964"/>
            <a:chOff x="6555636" y="2719192"/>
            <a:chExt cx="767931" cy="949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F94304-98A6-4D79-A3A1-AD23F8C01FB3}"/>
                    </a:ext>
                  </a:extLst>
                </p:cNvPr>
                <p:cNvSpPr txBox="1"/>
                <p:nvPr/>
              </p:nvSpPr>
              <p:spPr>
                <a:xfrm>
                  <a:off x="6653191" y="3000537"/>
                  <a:ext cx="463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F94304-98A6-4D79-A3A1-AD23F8C01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191" y="3000537"/>
                  <a:ext cx="46333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E7CD724-39DB-4C00-A88F-AC3CCEC2343A}"/>
                    </a:ext>
                  </a:extLst>
                </p:cNvPr>
                <p:cNvSpPr txBox="1"/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C7B81D9-E5CE-4BE4-A300-729532499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F6548C2-CC39-4529-8AD2-F9D77A79E528}"/>
                    </a:ext>
                  </a:extLst>
                </p:cNvPr>
                <p:cNvSpPr txBox="1"/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697CD73-4E15-41F9-8648-0A822F361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CB6F158-DBD9-441B-9949-DDDCA5BB85A4}"/>
              </a:ext>
            </a:extLst>
          </p:cNvPr>
          <p:cNvCxnSpPr>
            <a:cxnSpLocks/>
          </p:cNvCxnSpPr>
          <p:nvPr/>
        </p:nvCxnSpPr>
        <p:spPr>
          <a:xfrm>
            <a:off x="8051110" y="3055197"/>
            <a:ext cx="691087" cy="24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0132CF-DBA2-435E-B31E-EA82445D1EF8}"/>
                  </a:ext>
                </a:extLst>
              </p:cNvPr>
              <p:cNvSpPr txBox="1"/>
              <p:nvPr/>
            </p:nvSpPr>
            <p:spPr>
              <a:xfrm>
                <a:off x="8047450" y="2657578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0132CF-DBA2-435E-B31E-EA82445D1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50" y="2657578"/>
                <a:ext cx="378933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003662-2C94-4F92-854E-96A71858EC7F}"/>
              </a:ext>
            </a:extLst>
          </p:cNvPr>
          <p:cNvCxnSpPr>
            <a:cxnSpLocks/>
          </p:cNvCxnSpPr>
          <p:nvPr/>
        </p:nvCxnSpPr>
        <p:spPr>
          <a:xfrm flipH="1" flipV="1">
            <a:off x="9698681" y="3070317"/>
            <a:ext cx="839065" cy="164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56A6641-90C8-45D5-AC48-612C617E7E19}"/>
                  </a:ext>
                </a:extLst>
              </p:cNvPr>
              <p:cNvSpPr txBox="1"/>
              <p:nvPr/>
            </p:nvSpPr>
            <p:spPr>
              <a:xfrm>
                <a:off x="10158813" y="2657055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56A6641-90C8-45D5-AC48-612C617E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813" y="2657055"/>
                <a:ext cx="378933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A6CAA9-6119-3590-8603-4A59D3C2BB21}"/>
                  </a:ext>
                </a:extLst>
              </p14:cNvPr>
              <p14:cNvContentPartPr/>
              <p14:nvPr/>
            </p14:nvContentPartPr>
            <p14:xfrm>
              <a:off x="1566000" y="1315080"/>
              <a:ext cx="8465040" cy="545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A6CAA9-6119-3590-8603-4A59D3C2BB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6640" y="1305720"/>
                <a:ext cx="8483760" cy="54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23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D4D0B3-E5CE-061E-B925-B46D6CAB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13DE870-7EA5-5E47-C37C-677F4576BC7B}"/>
                  </a:ext>
                </a:extLst>
              </p14:cNvPr>
              <p14:cNvContentPartPr/>
              <p14:nvPr/>
            </p14:nvContentPartPr>
            <p14:xfrm>
              <a:off x="2558235" y="3935235"/>
              <a:ext cx="177480" cy="114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13DE870-7EA5-5E47-C37C-677F4576B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9595" y="3926235"/>
                <a:ext cx="1951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82F631A-B05B-2060-C5D5-71C677E9CAC9}"/>
              </a:ext>
            </a:extLst>
          </p:cNvPr>
          <p:cNvGrpSpPr/>
          <p:nvPr/>
        </p:nvGrpSpPr>
        <p:grpSpPr>
          <a:xfrm>
            <a:off x="6370635" y="3808875"/>
            <a:ext cx="5343480" cy="2748240"/>
            <a:chOff x="6370635" y="3808875"/>
            <a:chExt cx="5343480" cy="27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946A5D-EE74-96EB-9DEC-55CB624BF2ED}"/>
                    </a:ext>
                  </a:extLst>
                </p14:cNvPr>
                <p14:cNvContentPartPr/>
                <p14:nvPr/>
              </p14:nvContentPartPr>
              <p14:xfrm>
                <a:off x="8018355" y="3845955"/>
                <a:ext cx="56880" cy="275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946A5D-EE74-96EB-9DEC-55CB624BF2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09715" y="3836955"/>
                  <a:ext cx="74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807135-5259-CE9B-E9B2-4297DA6642DB}"/>
                    </a:ext>
                  </a:extLst>
                </p14:cNvPr>
                <p14:cNvContentPartPr/>
                <p14:nvPr/>
              </p14:nvContentPartPr>
              <p14:xfrm>
                <a:off x="8145795" y="3910035"/>
                <a:ext cx="207720" cy="265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807135-5259-CE9B-E9B2-4297DA6642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37155" y="3901035"/>
                  <a:ext cx="225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AF6F1CD-06EA-2A25-253D-1F213330E31E}"/>
                    </a:ext>
                  </a:extLst>
                </p14:cNvPr>
                <p14:cNvContentPartPr/>
                <p14:nvPr/>
              </p14:nvContentPartPr>
              <p14:xfrm>
                <a:off x="9441795" y="4026315"/>
                <a:ext cx="103320" cy="140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AF6F1CD-06EA-2A25-253D-1F213330E3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33155" y="4017315"/>
                  <a:ext cx="120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4D6B299-624E-AD2F-3B0F-FF2AC99F0512}"/>
                    </a:ext>
                  </a:extLst>
                </p14:cNvPr>
                <p14:cNvContentPartPr/>
                <p14:nvPr/>
              </p14:nvContentPartPr>
              <p14:xfrm>
                <a:off x="9398235" y="3920835"/>
                <a:ext cx="36360" cy="50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4D6B299-624E-AD2F-3B0F-FF2AC99F05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89235" y="3912195"/>
                  <a:ext cx="54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76F729-E24E-87F9-90D4-8F872E344F2F}"/>
                    </a:ext>
                  </a:extLst>
                </p14:cNvPr>
                <p14:cNvContentPartPr/>
                <p14:nvPr/>
              </p14:nvContentPartPr>
              <p14:xfrm>
                <a:off x="9657435" y="3808875"/>
                <a:ext cx="137520" cy="352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76F729-E24E-87F9-90D4-8F872E344F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48795" y="3800235"/>
                  <a:ext cx="155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99F3544-F816-C0F9-18E6-A28D94142156}"/>
                    </a:ext>
                  </a:extLst>
                </p14:cNvPr>
                <p14:cNvContentPartPr/>
                <p14:nvPr/>
              </p14:nvContentPartPr>
              <p14:xfrm>
                <a:off x="7161555" y="4533555"/>
                <a:ext cx="968400" cy="1038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99F3544-F816-C0F9-18E6-A28D941421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52555" y="4524555"/>
                  <a:ext cx="98604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AAD7C67-BE2F-82F5-D6BF-0BC065E03A99}"/>
                    </a:ext>
                  </a:extLst>
                </p14:cNvPr>
                <p14:cNvContentPartPr/>
                <p14:nvPr/>
              </p14:nvContentPartPr>
              <p14:xfrm>
                <a:off x="7419315" y="4296315"/>
                <a:ext cx="1270080" cy="617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AAD7C67-BE2F-82F5-D6BF-0BC065E03A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10675" y="4287315"/>
                  <a:ext cx="128772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E5DD0D-06CD-AA77-9D0D-505A11402DCE}"/>
                    </a:ext>
                  </a:extLst>
                </p14:cNvPr>
                <p14:cNvContentPartPr/>
                <p14:nvPr/>
              </p14:nvContentPartPr>
              <p14:xfrm>
                <a:off x="8249835" y="4965915"/>
                <a:ext cx="767520" cy="52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E5DD0D-06CD-AA77-9D0D-505A11402D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41195" y="4957275"/>
                  <a:ext cx="785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600AE3-F6E1-2E7D-4A1D-6DCE4B7023FD}"/>
                    </a:ext>
                  </a:extLst>
                </p14:cNvPr>
                <p14:cNvContentPartPr/>
                <p14:nvPr/>
              </p14:nvContentPartPr>
              <p14:xfrm>
                <a:off x="8403555" y="5249595"/>
                <a:ext cx="400680" cy="36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600AE3-F6E1-2E7D-4A1D-6DCE4B7023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94915" y="5240595"/>
                  <a:ext cx="418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527E8E-21C7-1E7B-95F6-A585B01FBF43}"/>
                    </a:ext>
                  </a:extLst>
                </p14:cNvPr>
                <p14:cNvContentPartPr/>
                <p14:nvPr/>
              </p14:nvContentPartPr>
              <p14:xfrm>
                <a:off x="7993155" y="5327355"/>
                <a:ext cx="574200" cy="433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527E8E-21C7-1E7B-95F6-A585B01FBF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84155" y="5318355"/>
                  <a:ext cx="5918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7E16B7-D098-6A95-1007-CA229B7362C2}"/>
                    </a:ext>
                  </a:extLst>
                </p14:cNvPr>
                <p14:cNvContentPartPr/>
                <p14:nvPr/>
              </p14:nvContentPartPr>
              <p14:xfrm>
                <a:off x="8674275" y="4387755"/>
                <a:ext cx="1228680" cy="223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7E16B7-D098-6A95-1007-CA229B7362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65275" y="4379115"/>
                  <a:ext cx="1246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74DF8C8-3AA3-4198-030A-0572527904F5}"/>
                    </a:ext>
                  </a:extLst>
                </p14:cNvPr>
                <p14:cNvContentPartPr/>
                <p14:nvPr/>
              </p14:nvContentPartPr>
              <p14:xfrm>
                <a:off x="9389235" y="4433835"/>
                <a:ext cx="955080" cy="84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74DF8C8-3AA3-4198-030A-0572527904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80595" y="4425195"/>
                  <a:ext cx="97272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F57EFA-4344-58C5-908C-EA4D154DFE81}"/>
                    </a:ext>
                  </a:extLst>
                </p14:cNvPr>
                <p14:cNvContentPartPr/>
                <p14:nvPr/>
              </p14:nvContentPartPr>
              <p14:xfrm>
                <a:off x="8683995" y="5621115"/>
                <a:ext cx="1508760" cy="146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F57EFA-4344-58C5-908C-EA4D154DFE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75355" y="5612115"/>
                  <a:ext cx="1526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619F20-AD2C-A0A9-CC0C-1F301E203AFA}"/>
                    </a:ext>
                  </a:extLst>
                </p14:cNvPr>
                <p14:cNvContentPartPr/>
                <p14:nvPr/>
              </p14:nvContentPartPr>
              <p14:xfrm>
                <a:off x="10104195" y="5661075"/>
                <a:ext cx="111600" cy="134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619F20-AD2C-A0A9-CC0C-1F301E203A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95555" y="5652075"/>
                  <a:ext cx="129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18CA14-D3C2-2A38-C0EC-A158C56D5454}"/>
                    </a:ext>
                  </a:extLst>
                </p14:cNvPr>
                <p14:cNvContentPartPr/>
                <p14:nvPr/>
              </p14:nvContentPartPr>
              <p14:xfrm>
                <a:off x="8449635" y="5704275"/>
                <a:ext cx="343440" cy="23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18CA14-D3C2-2A38-C0EC-A158C56D54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40995" y="5695275"/>
                  <a:ext cx="361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F3457F6-9116-6120-3775-DD804E949F0C}"/>
                    </a:ext>
                  </a:extLst>
                </p14:cNvPr>
                <p14:cNvContentPartPr/>
                <p14:nvPr/>
              </p14:nvContentPartPr>
              <p14:xfrm>
                <a:off x="8869035" y="5168595"/>
                <a:ext cx="227160" cy="9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F3457F6-9116-6120-3775-DD804E949F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60395" y="5159955"/>
                  <a:ext cx="244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C699C0-BE2F-8210-76C1-248DFC808C0C}"/>
                    </a:ext>
                  </a:extLst>
                </p14:cNvPr>
                <p14:cNvContentPartPr/>
                <p14:nvPr/>
              </p14:nvContentPartPr>
              <p14:xfrm>
                <a:off x="9138315" y="5233035"/>
                <a:ext cx="107640" cy="101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C699C0-BE2F-8210-76C1-248DFC808C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29675" y="5224035"/>
                  <a:ext cx="125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563CE8-CAE0-C2A6-429A-7DA877A2AD47}"/>
                    </a:ext>
                  </a:extLst>
                </p14:cNvPr>
                <p14:cNvContentPartPr/>
                <p14:nvPr/>
              </p14:nvContentPartPr>
              <p14:xfrm>
                <a:off x="9151635" y="5067795"/>
                <a:ext cx="247680" cy="218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563CE8-CAE0-C2A6-429A-7DA877A2A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42995" y="5058795"/>
                  <a:ext cx="265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C3460D4-AC8C-0B66-77FD-BB0B7683B5AB}"/>
                    </a:ext>
                  </a:extLst>
                </p14:cNvPr>
                <p14:cNvContentPartPr/>
                <p14:nvPr/>
              </p14:nvContentPartPr>
              <p14:xfrm>
                <a:off x="9271515" y="5043315"/>
                <a:ext cx="290520" cy="70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C3460D4-AC8C-0B66-77FD-BB0B7683B5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62515" y="5034675"/>
                  <a:ext cx="308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CE0D8B1-8077-638F-D2B3-CDAC825F8F7C}"/>
                    </a:ext>
                  </a:extLst>
                </p14:cNvPr>
                <p14:cNvContentPartPr/>
                <p14:nvPr/>
              </p14:nvContentPartPr>
              <p14:xfrm>
                <a:off x="10516395" y="4756755"/>
                <a:ext cx="143640" cy="237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CE0D8B1-8077-638F-D2B3-CDAC825F8F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07395" y="4748115"/>
                  <a:ext cx="161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882C303-9D2E-317C-F52D-CEAD617638D3}"/>
                    </a:ext>
                  </a:extLst>
                </p14:cNvPr>
                <p14:cNvContentPartPr/>
                <p14:nvPr/>
              </p14:nvContentPartPr>
              <p14:xfrm>
                <a:off x="10534395" y="4689795"/>
                <a:ext cx="389880" cy="112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882C303-9D2E-317C-F52D-CEAD617638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5755" y="4680795"/>
                  <a:ext cx="407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D788C5-890B-3468-E0E1-421BDA9A61A7}"/>
                    </a:ext>
                  </a:extLst>
                </p14:cNvPr>
                <p14:cNvContentPartPr/>
                <p14:nvPr/>
              </p14:nvContentPartPr>
              <p14:xfrm>
                <a:off x="10135155" y="5221875"/>
                <a:ext cx="47520" cy="26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D788C5-890B-3468-E0E1-421BDA9A61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6155" y="5212875"/>
                  <a:ext cx="6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E95110-0C96-5698-4509-8CA3717D6BC8}"/>
                    </a:ext>
                  </a:extLst>
                </p14:cNvPr>
                <p14:cNvContentPartPr/>
                <p14:nvPr/>
              </p14:nvContentPartPr>
              <p14:xfrm>
                <a:off x="10086915" y="5701395"/>
                <a:ext cx="87120" cy="90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E95110-0C96-5698-4509-8CA3717D6B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7915" y="5692395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94FFD1-0A78-DCD5-766A-30A0396F221B}"/>
                    </a:ext>
                  </a:extLst>
                </p14:cNvPr>
                <p14:cNvContentPartPr/>
                <p14:nvPr/>
              </p14:nvContentPartPr>
              <p14:xfrm>
                <a:off x="10498035" y="5513115"/>
                <a:ext cx="462960" cy="18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94FFD1-0A78-DCD5-766A-30A0396F22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9035" y="5504115"/>
                  <a:ext cx="480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679848-DD12-84D0-9A19-9965D094499A}"/>
                    </a:ext>
                  </a:extLst>
                </p14:cNvPr>
                <p14:cNvContentPartPr/>
                <p14:nvPr/>
              </p14:nvContentPartPr>
              <p14:xfrm>
                <a:off x="10557075" y="5714355"/>
                <a:ext cx="220680" cy="40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679848-DD12-84D0-9A19-9965D0944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48435" y="5705355"/>
                  <a:ext cx="238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CE0CAE-64BA-A185-A90B-1EF5D037A2CB}"/>
                    </a:ext>
                  </a:extLst>
                </p14:cNvPr>
                <p14:cNvContentPartPr/>
                <p14:nvPr/>
              </p14:nvContentPartPr>
              <p14:xfrm>
                <a:off x="10374195" y="5470275"/>
                <a:ext cx="255240" cy="415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CE0CAE-64BA-A185-A90B-1EF5D037A2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65195" y="5461275"/>
                  <a:ext cx="272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692743-1D9F-5159-E05C-1B3214E4F249}"/>
                    </a:ext>
                  </a:extLst>
                </p14:cNvPr>
                <p14:cNvContentPartPr/>
                <p14:nvPr/>
              </p14:nvContentPartPr>
              <p14:xfrm>
                <a:off x="11095995" y="5292795"/>
                <a:ext cx="250560" cy="417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692743-1D9F-5159-E05C-1B3214E4F2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87355" y="5283795"/>
                  <a:ext cx="2682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67CAF18-65F2-35EF-1394-D3F17EF44DFE}"/>
                    </a:ext>
                  </a:extLst>
                </p14:cNvPr>
                <p14:cNvContentPartPr/>
                <p14:nvPr/>
              </p14:nvContentPartPr>
              <p14:xfrm>
                <a:off x="11098515" y="5533275"/>
                <a:ext cx="263520" cy="19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67CAF18-65F2-35EF-1394-D3F17EF44D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89515" y="5524275"/>
                  <a:ext cx="28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D46B208-7B13-1DF0-04D1-80AE170C6B98}"/>
                    </a:ext>
                  </a:extLst>
                </p14:cNvPr>
                <p14:cNvContentPartPr/>
                <p14:nvPr/>
              </p14:nvContentPartPr>
              <p14:xfrm>
                <a:off x="11407035" y="5629395"/>
                <a:ext cx="21240" cy="225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D46B208-7B13-1DF0-04D1-80AE170C6B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98035" y="5620395"/>
                  <a:ext cx="38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AEBC83-456F-BB66-D1D2-A084A84A64B7}"/>
                    </a:ext>
                  </a:extLst>
                </p14:cNvPr>
                <p14:cNvContentPartPr/>
                <p14:nvPr/>
              </p14:nvContentPartPr>
              <p14:xfrm>
                <a:off x="11322435" y="5615715"/>
                <a:ext cx="222480" cy="64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AEBC83-456F-BB66-D1D2-A084A84A64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13795" y="5607075"/>
                  <a:ext cx="240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CC2605F-FAB2-9988-1FB8-F56DD1A02543}"/>
                    </a:ext>
                  </a:extLst>
                </p14:cNvPr>
                <p14:cNvContentPartPr/>
                <p14:nvPr/>
              </p14:nvContentPartPr>
              <p14:xfrm>
                <a:off x="11574075" y="5590515"/>
                <a:ext cx="140040" cy="315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CC2605F-FAB2-9988-1FB8-F56DD1A025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65435" y="5581875"/>
                  <a:ext cx="157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1F8D63-0D80-F2B6-B301-7F348AFF2E56}"/>
                    </a:ext>
                  </a:extLst>
                </p14:cNvPr>
                <p14:cNvContentPartPr/>
                <p14:nvPr/>
              </p14:nvContentPartPr>
              <p14:xfrm>
                <a:off x="6689235" y="5976795"/>
                <a:ext cx="42480" cy="235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1F8D63-0D80-F2B6-B301-7F348AFF2E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80595" y="5968155"/>
                  <a:ext cx="60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48AFB8-E472-6AAE-AC6E-3611520323DA}"/>
                    </a:ext>
                  </a:extLst>
                </p14:cNvPr>
                <p14:cNvContentPartPr/>
                <p14:nvPr/>
              </p14:nvContentPartPr>
              <p14:xfrm>
                <a:off x="6801195" y="6045195"/>
                <a:ext cx="180360" cy="228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48AFB8-E472-6AAE-AC6E-3611520323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92555" y="6036195"/>
                  <a:ext cx="198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77FEA24-BBB9-64EA-E01C-1E4706071B51}"/>
                    </a:ext>
                  </a:extLst>
                </p14:cNvPr>
                <p14:cNvContentPartPr/>
                <p14:nvPr/>
              </p14:nvContentPartPr>
              <p14:xfrm>
                <a:off x="7492035" y="6160395"/>
                <a:ext cx="230400" cy="255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77FEA24-BBB9-64EA-E01C-1E4706071B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83395" y="6151395"/>
                  <a:ext cx="248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22963A-009F-3369-7453-43A7CCDDB1B7}"/>
                    </a:ext>
                  </a:extLst>
                </p14:cNvPr>
                <p14:cNvContentPartPr/>
                <p14:nvPr/>
              </p14:nvContentPartPr>
              <p14:xfrm>
                <a:off x="7629915" y="6053835"/>
                <a:ext cx="56880" cy="36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22963A-009F-3369-7453-43A7CCDDB1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21275" y="6045195"/>
                  <a:ext cx="74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570C76A-3C63-E749-C7E8-71CF485EEFD3}"/>
                    </a:ext>
                  </a:extLst>
                </p14:cNvPr>
                <p14:cNvContentPartPr/>
                <p14:nvPr/>
              </p14:nvContentPartPr>
              <p14:xfrm>
                <a:off x="7830435" y="5996955"/>
                <a:ext cx="154800" cy="35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570C76A-3C63-E749-C7E8-71CF485EEF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21435" y="5987955"/>
                  <a:ext cx="172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F68B7AA-44F6-57C4-6432-54BCA9A53A10}"/>
                    </a:ext>
                  </a:extLst>
                </p14:cNvPr>
                <p14:cNvContentPartPr/>
                <p14:nvPr/>
              </p14:nvContentPartPr>
              <p14:xfrm>
                <a:off x="7802715" y="5978595"/>
                <a:ext cx="352440" cy="121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F68B7AA-44F6-57C4-6432-54BCA9A53A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93715" y="5969595"/>
                  <a:ext cx="370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A00CB2-B2EA-5173-9309-08D8D3A030DD}"/>
                    </a:ext>
                  </a:extLst>
                </p14:cNvPr>
                <p14:cNvContentPartPr/>
                <p14:nvPr/>
              </p14:nvContentPartPr>
              <p14:xfrm>
                <a:off x="7128795" y="5982915"/>
                <a:ext cx="53280" cy="347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A00CB2-B2EA-5173-9309-08D8D3A030D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20155" y="5973915"/>
                  <a:ext cx="709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C3B426C-0786-ADD0-8BE2-557F5B498D2B}"/>
                    </a:ext>
                  </a:extLst>
                </p14:cNvPr>
                <p14:cNvContentPartPr/>
                <p14:nvPr/>
              </p14:nvContentPartPr>
              <p14:xfrm>
                <a:off x="7260195" y="5976795"/>
                <a:ext cx="54720" cy="38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C3B426C-0786-ADD0-8BE2-557F5B498D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555" y="5968155"/>
                  <a:ext cx="723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51DF0AB-6387-5192-E0C9-C52076154BB8}"/>
                    </a:ext>
                  </a:extLst>
                </p14:cNvPr>
                <p14:cNvContentPartPr/>
                <p14:nvPr/>
              </p14:nvContentPartPr>
              <p14:xfrm>
                <a:off x="7922955" y="5804355"/>
                <a:ext cx="326880" cy="752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51DF0AB-6387-5192-E0C9-C52076154B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13955" y="5795355"/>
                  <a:ext cx="34452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2FFA13-5AAB-A4E7-9973-0E08DB6AF993}"/>
                    </a:ext>
                  </a:extLst>
                </p14:cNvPr>
                <p14:cNvContentPartPr/>
                <p14:nvPr/>
              </p14:nvContentPartPr>
              <p14:xfrm>
                <a:off x="6370635" y="5890035"/>
                <a:ext cx="361080" cy="571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2FFA13-5AAB-A4E7-9973-0E08DB6AF9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61995" y="5881035"/>
                  <a:ext cx="3787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35C4D1-EA00-D2EE-E4E4-C5E5C514C863}"/>
                    </a:ext>
                  </a:extLst>
                </p14:cNvPr>
                <p14:cNvContentPartPr/>
                <p14:nvPr/>
              </p14:nvContentPartPr>
              <p14:xfrm>
                <a:off x="8585355" y="6050955"/>
                <a:ext cx="33120" cy="242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35C4D1-EA00-D2EE-E4E4-C5E5C514C8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76355" y="6041955"/>
                  <a:ext cx="50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773AEC5-6885-9F42-6C02-6F9445A30169}"/>
                    </a:ext>
                  </a:extLst>
                </p14:cNvPr>
                <p14:cNvContentPartPr/>
                <p14:nvPr/>
              </p14:nvContentPartPr>
              <p14:xfrm>
                <a:off x="8541435" y="6204675"/>
                <a:ext cx="190440" cy="28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773AEC5-6885-9F42-6C02-6F9445A301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32435" y="6196035"/>
                  <a:ext cx="208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8E59001-1E1C-831E-4172-CBDF70D46149}"/>
                    </a:ext>
                  </a:extLst>
                </p14:cNvPr>
                <p14:cNvContentPartPr/>
                <p14:nvPr/>
              </p14:nvContentPartPr>
              <p14:xfrm>
                <a:off x="8818995" y="6190635"/>
                <a:ext cx="91440" cy="188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8E59001-1E1C-831E-4172-CBDF70D461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09995" y="6181995"/>
                  <a:ext cx="109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6CA2AB6-0E6E-E83B-FE28-7106DB947B1D}"/>
                    </a:ext>
                  </a:extLst>
                </p14:cNvPr>
                <p14:cNvContentPartPr/>
                <p14:nvPr/>
              </p14:nvContentPartPr>
              <p14:xfrm>
                <a:off x="8829795" y="6079395"/>
                <a:ext cx="74520" cy="26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6CA2AB6-0E6E-E83B-FE28-7106DB947B1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20795" y="6070755"/>
                  <a:ext cx="92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998890-68CD-1953-8825-51BC600DE5FF}"/>
                    </a:ext>
                  </a:extLst>
                </p14:cNvPr>
                <p14:cNvContentPartPr/>
                <p14:nvPr/>
              </p14:nvContentPartPr>
              <p14:xfrm>
                <a:off x="9055515" y="6028275"/>
                <a:ext cx="176400" cy="289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998890-68CD-1953-8825-51BC600DE5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46875" y="6019275"/>
                  <a:ext cx="1940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6830F5-2B06-5E47-FC82-8DDD1214060B}"/>
                    </a:ext>
                  </a:extLst>
                </p14:cNvPr>
                <p14:cNvContentPartPr/>
                <p14:nvPr/>
              </p14:nvContentPartPr>
              <p14:xfrm>
                <a:off x="9520275" y="6044115"/>
                <a:ext cx="30240" cy="325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6830F5-2B06-5E47-FC82-8DDD121406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11635" y="6035475"/>
                  <a:ext cx="47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89C8A5-E897-4B40-82D1-BAD8A1C9E7A1}"/>
                    </a:ext>
                  </a:extLst>
                </p14:cNvPr>
                <p14:cNvContentPartPr/>
                <p14:nvPr/>
              </p14:nvContentPartPr>
              <p14:xfrm>
                <a:off x="9423075" y="6258675"/>
                <a:ext cx="263880" cy="24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89C8A5-E897-4B40-82D1-BAD8A1C9E7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14075" y="6250035"/>
                  <a:ext cx="281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818D9B-8DD1-B4FD-B480-109B835E0FEF}"/>
                    </a:ext>
                  </a:extLst>
                </p14:cNvPr>
                <p14:cNvContentPartPr/>
                <p14:nvPr/>
              </p14:nvContentPartPr>
              <p14:xfrm>
                <a:off x="9831675" y="6148155"/>
                <a:ext cx="158040" cy="245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818D9B-8DD1-B4FD-B480-109B835E0F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23035" y="6139515"/>
                  <a:ext cx="175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9B14EE-F396-A2BF-EF41-E58B9E6D8E2A}"/>
                    </a:ext>
                  </a:extLst>
                </p14:cNvPr>
                <p14:cNvContentPartPr/>
                <p14:nvPr/>
              </p14:nvContentPartPr>
              <p14:xfrm>
                <a:off x="9862275" y="6089475"/>
                <a:ext cx="429480" cy="102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9B14EE-F396-A2BF-EF41-E58B9E6D8E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53275" y="6080835"/>
                  <a:ext cx="4471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4299135-D5B4-C161-54BA-2A05E295243C}"/>
              </a:ext>
            </a:extLst>
          </p:cNvPr>
          <p:cNvGrpSpPr/>
          <p:nvPr/>
        </p:nvGrpSpPr>
        <p:grpSpPr>
          <a:xfrm>
            <a:off x="10406235" y="6107115"/>
            <a:ext cx="1416240" cy="446400"/>
            <a:chOff x="10406235" y="6107115"/>
            <a:chExt cx="141624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6F80CE2-8BFD-5D81-588F-92554F2862FE}"/>
                    </a:ext>
                  </a:extLst>
                </p14:cNvPr>
                <p14:cNvContentPartPr/>
                <p14:nvPr/>
              </p14:nvContentPartPr>
              <p14:xfrm>
                <a:off x="10407675" y="6280635"/>
                <a:ext cx="278280" cy="15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6F80CE2-8BFD-5D81-588F-92554F2862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8675" y="6271995"/>
                  <a:ext cx="29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6A844A-76C7-4D75-801B-BC3C04D5515D}"/>
                    </a:ext>
                  </a:extLst>
                </p14:cNvPr>
                <p14:cNvContentPartPr/>
                <p14:nvPr/>
              </p14:nvContentPartPr>
              <p14:xfrm>
                <a:off x="10406235" y="6445515"/>
                <a:ext cx="446400" cy="18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6A844A-76C7-4D75-801B-BC3C04D551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97235" y="6436515"/>
                  <a:ext cx="464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0F7F94D-4824-07ED-5F87-1AC960CDEF55}"/>
                    </a:ext>
                  </a:extLst>
                </p14:cNvPr>
                <p14:cNvContentPartPr/>
                <p14:nvPr/>
              </p14:nvContentPartPr>
              <p14:xfrm>
                <a:off x="10836435" y="6107115"/>
                <a:ext cx="283680" cy="323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0F7F94D-4824-07ED-5F87-1AC960CDEF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27435" y="6098475"/>
                  <a:ext cx="301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33C485F-A49B-1D6B-8164-6DFC0F5729C1}"/>
                    </a:ext>
                  </a:extLst>
                </p14:cNvPr>
                <p14:cNvContentPartPr/>
                <p14:nvPr/>
              </p14:nvContentPartPr>
              <p14:xfrm>
                <a:off x="11204355" y="6307635"/>
                <a:ext cx="216360" cy="14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33C485F-A49B-1D6B-8164-6DFC0F5729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95715" y="6298635"/>
                  <a:ext cx="234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349EA3-009D-2615-BA94-FAC18F6763C0}"/>
                    </a:ext>
                  </a:extLst>
                </p14:cNvPr>
                <p14:cNvContentPartPr/>
                <p14:nvPr/>
              </p14:nvContentPartPr>
              <p14:xfrm>
                <a:off x="11466795" y="6330315"/>
                <a:ext cx="171720" cy="199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349EA3-009D-2615-BA94-FAC18F6763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57795" y="6321675"/>
                  <a:ext cx="189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DD05F97-D8A2-0FE4-E863-2E78A70205E1}"/>
                    </a:ext>
                  </a:extLst>
                </p14:cNvPr>
                <p14:cNvContentPartPr/>
                <p14:nvPr/>
              </p14:nvContentPartPr>
              <p14:xfrm>
                <a:off x="11560755" y="6200355"/>
                <a:ext cx="95760" cy="57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DD05F97-D8A2-0FE4-E863-2E78A70205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51755" y="6191715"/>
                  <a:ext cx="113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09700B-2210-0068-A9DC-E5BF89B8C629}"/>
                    </a:ext>
                  </a:extLst>
                </p14:cNvPr>
                <p14:cNvContentPartPr/>
                <p14:nvPr/>
              </p14:nvContentPartPr>
              <p14:xfrm>
                <a:off x="11769915" y="6126195"/>
                <a:ext cx="52560" cy="427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09700B-2210-0068-A9DC-E5BF89B8C6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761275" y="6117195"/>
                  <a:ext cx="702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97AB621-6A21-9D36-4FC0-FCBC8617C0F0}"/>
                  </a:ext>
                </a:extLst>
              </p14:cNvPr>
              <p14:cNvContentPartPr/>
              <p14:nvPr/>
            </p14:nvContentPartPr>
            <p14:xfrm>
              <a:off x="2694675" y="3927675"/>
              <a:ext cx="2023200" cy="1124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97AB621-6A21-9D36-4FC0-FCBC8617C0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86035" y="3918675"/>
                <a:ext cx="204084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92D9723-7CC7-415F-77A0-0BE9DC9DE70F}"/>
                  </a:ext>
                </a:extLst>
              </p14:cNvPr>
              <p14:cNvContentPartPr/>
              <p14:nvPr/>
            </p14:nvContentPartPr>
            <p14:xfrm>
              <a:off x="963435" y="5070675"/>
              <a:ext cx="57600" cy="164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92D9723-7CC7-415F-77A0-0BE9DC9DE70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54435" y="5061675"/>
                <a:ext cx="75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4220214-6EEF-0FC5-30F4-5D31DFDCCE85}"/>
                  </a:ext>
                </a:extLst>
              </p14:cNvPr>
              <p14:cNvContentPartPr/>
              <p14:nvPr/>
            </p14:nvContentPartPr>
            <p14:xfrm>
              <a:off x="5308995" y="4298475"/>
              <a:ext cx="196560" cy="337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4220214-6EEF-0FC5-30F4-5D31DFDCCE8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99995" y="4289835"/>
                <a:ext cx="214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58CCAD-59F9-49F9-6E45-6761BA43972A}"/>
                  </a:ext>
                </a:extLst>
              </p14:cNvPr>
              <p14:cNvContentPartPr/>
              <p14:nvPr/>
            </p14:nvContentPartPr>
            <p14:xfrm>
              <a:off x="5335995" y="4217835"/>
              <a:ext cx="419760" cy="167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58CCAD-59F9-49F9-6E45-6761BA43972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26995" y="4209195"/>
                <a:ext cx="437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2F5F24-DE58-4EAE-D2FA-035773A55C01}"/>
                  </a:ext>
                </a:extLst>
              </p14:cNvPr>
              <p14:cNvContentPartPr/>
              <p14:nvPr/>
            </p14:nvContentPartPr>
            <p14:xfrm>
              <a:off x="5036475" y="4957635"/>
              <a:ext cx="56160" cy="289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2F5F24-DE58-4EAE-D2FA-035773A55C0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27835" y="4948635"/>
                <a:ext cx="738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1F13C58-F243-E70C-5E65-BDC612ACA9BC}"/>
                  </a:ext>
                </a:extLst>
              </p14:cNvPr>
              <p14:cNvContentPartPr/>
              <p14:nvPr/>
            </p14:nvContentPartPr>
            <p14:xfrm>
              <a:off x="4947555" y="5098395"/>
              <a:ext cx="241200" cy="130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1F13C58-F243-E70C-5E65-BDC612ACA9B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938555" y="5089395"/>
                <a:ext cx="258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F92681C-9992-DCED-5F8A-7D9A80383CA0}"/>
                  </a:ext>
                </a:extLst>
              </p14:cNvPr>
              <p14:cNvContentPartPr/>
              <p14:nvPr/>
            </p14:nvContentPartPr>
            <p14:xfrm>
              <a:off x="4697715" y="5104155"/>
              <a:ext cx="192240" cy="149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F92681C-9992-DCED-5F8A-7D9A80383CA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88715" y="5095155"/>
                <a:ext cx="209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E825CD0-EF72-2BB9-D03E-AED8CE99D858}"/>
                  </a:ext>
                </a:extLst>
              </p14:cNvPr>
              <p14:cNvContentPartPr/>
              <p14:nvPr/>
            </p14:nvContentPartPr>
            <p14:xfrm>
              <a:off x="2506395" y="5553435"/>
              <a:ext cx="2148840" cy="274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E825CD0-EF72-2BB9-D03E-AED8CE99D85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497395" y="5544795"/>
                <a:ext cx="2166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D635F5-BE67-8783-0607-62DE37978F73}"/>
                  </a:ext>
                </a:extLst>
              </p14:cNvPr>
              <p14:cNvContentPartPr/>
              <p14:nvPr/>
            </p14:nvContentPartPr>
            <p14:xfrm>
              <a:off x="4903635" y="5813355"/>
              <a:ext cx="554400" cy="52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D635F5-BE67-8783-0607-62DE37978F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94995" y="5804715"/>
                <a:ext cx="572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CBBC0D4-FFAD-B3B8-CD4D-2F078ABED449}"/>
                  </a:ext>
                </a:extLst>
              </p14:cNvPr>
              <p14:cNvContentPartPr/>
              <p14:nvPr/>
            </p14:nvContentPartPr>
            <p14:xfrm>
              <a:off x="4763235" y="5493675"/>
              <a:ext cx="121320" cy="2743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CBBC0D4-FFAD-B3B8-CD4D-2F078ABED44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54235" y="5485035"/>
                <a:ext cx="1389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84BA6D1-FB1D-DBF0-02B5-BDD6530F369B}"/>
                  </a:ext>
                </a:extLst>
              </p14:cNvPr>
              <p14:cNvContentPartPr/>
              <p14:nvPr/>
            </p14:nvContentPartPr>
            <p14:xfrm>
              <a:off x="5186235" y="5221155"/>
              <a:ext cx="343800" cy="3567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84BA6D1-FB1D-DBF0-02B5-BDD6530F369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77595" y="5212155"/>
                <a:ext cx="3614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ED365A4-E6D6-1092-C08B-4388D2767ED8}"/>
                  </a:ext>
                </a:extLst>
              </p14:cNvPr>
              <p14:cNvContentPartPr/>
              <p14:nvPr/>
            </p14:nvContentPartPr>
            <p14:xfrm>
              <a:off x="5485395" y="5515995"/>
              <a:ext cx="83520" cy="115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ED365A4-E6D6-1092-C08B-4388D2767ED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76755" y="5507355"/>
                <a:ext cx="101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D6475C-A270-C36A-F7D9-EFDE221E21BF}"/>
                  </a:ext>
                </a:extLst>
              </p14:cNvPr>
              <p14:cNvContentPartPr/>
              <p14:nvPr/>
            </p14:nvContentPartPr>
            <p14:xfrm>
              <a:off x="5644875" y="5501955"/>
              <a:ext cx="112320" cy="1105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D6475C-A270-C36A-F7D9-EFDE221E21B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35875" y="5493315"/>
                <a:ext cx="129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2082D53-5BC1-1509-5C30-B8F7031EDCA4}"/>
                  </a:ext>
                </a:extLst>
              </p14:cNvPr>
              <p14:cNvContentPartPr/>
              <p14:nvPr/>
            </p14:nvContentPartPr>
            <p14:xfrm>
              <a:off x="4156995" y="3851715"/>
              <a:ext cx="224280" cy="3207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2082D53-5BC1-1509-5C30-B8F7031EDCA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48355" y="3842715"/>
                <a:ext cx="241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53A7BEC-5B8A-6E4B-0416-08A7B79745D2}"/>
                  </a:ext>
                </a:extLst>
              </p14:cNvPr>
              <p14:cNvContentPartPr/>
              <p14:nvPr/>
            </p14:nvContentPartPr>
            <p14:xfrm>
              <a:off x="4305315" y="3469035"/>
              <a:ext cx="195120" cy="2030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53A7BEC-5B8A-6E4B-0416-08A7B79745D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296315" y="3460395"/>
                <a:ext cx="2127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CA0721-8896-1827-06F5-6A609417C52F}"/>
                  </a:ext>
                </a:extLst>
              </p14:cNvPr>
              <p14:cNvContentPartPr/>
              <p14:nvPr/>
            </p14:nvContentPartPr>
            <p14:xfrm>
              <a:off x="1621515" y="3310275"/>
              <a:ext cx="42480" cy="205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CA0721-8896-1827-06F5-6A609417C52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612515" y="3301275"/>
                <a:ext cx="60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F3C71F-5398-1DC7-A573-15D0B0A2F912}"/>
                  </a:ext>
                </a:extLst>
              </p14:cNvPr>
              <p14:cNvContentPartPr/>
              <p14:nvPr/>
            </p14:nvContentPartPr>
            <p14:xfrm>
              <a:off x="1739955" y="3323235"/>
              <a:ext cx="169560" cy="277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F3C71F-5398-1DC7-A573-15D0B0A2F91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30955" y="3314235"/>
                <a:ext cx="1872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B76F7A-AB5F-F965-8833-41962A63F330}"/>
                  </a:ext>
                </a:extLst>
              </p14:cNvPr>
              <p14:cNvContentPartPr/>
              <p14:nvPr/>
            </p14:nvContentPartPr>
            <p14:xfrm>
              <a:off x="468075" y="4295955"/>
              <a:ext cx="788040" cy="780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B76F7A-AB5F-F965-8833-41962A63F3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9075" y="4287315"/>
                <a:ext cx="80568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9D26257-68E3-0B18-F720-C295C08B3E4C}"/>
                  </a:ext>
                </a:extLst>
              </p14:cNvPr>
              <p14:cNvContentPartPr/>
              <p14:nvPr/>
            </p14:nvContentPartPr>
            <p14:xfrm>
              <a:off x="675075" y="4673955"/>
              <a:ext cx="435240" cy="132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9D26257-68E3-0B18-F720-C295C08B3E4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6435" y="4664955"/>
                <a:ext cx="452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9A5248-38A5-A800-C7CD-AD5EDAB8DE7F}"/>
                  </a:ext>
                </a:extLst>
              </p14:cNvPr>
              <p14:cNvContentPartPr/>
              <p14:nvPr/>
            </p14:nvContentPartPr>
            <p14:xfrm>
              <a:off x="904395" y="3838395"/>
              <a:ext cx="1789920" cy="660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9A5248-38A5-A800-C7CD-AD5EDAB8DE7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95395" y="3829395"/>
                <a:ext cx="180756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1B5E0B0-D3C9-6A35-E357-5F8E626EE485}"/>
                  </a:ext>
                </a:extLst>
              </p14:cNvPr>
              <p14:cNvContentPartPr/>
              <p14:nvPr/>
            </p14:nvContentPartPr>
            <p14:xfrm>
              <a:off x="2388315" y="4597275"/>
              <a:ext cx="495000" cy="24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1B5E0B0-D3C9-6A35-E357-5F8E626EE4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379315" y="4588635"/>
                <a:ext cx="512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85F5B2-4B7D-DF90-94D2-9CA5905FF96B}"/>
                  </a:ext>
                </a:extLst>
              </p14:cNvPr>
              <p14:cNvContentPartPr/>
              <p14:nvPr/>
            </p14:nvContentPartPr>
            <p14:xfrm>
              <a:off x="2432235" y="4849995"/>
              <a:ext cx="370440" cy="14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85F5B2-4B7D-DF90-94D2-9CA5905FF96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23235" y="4841355"/>
                <a:ext cx="388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A788F68-C459-39C1-E089-6308FDB5306E}"/>
                  </a:ext>
                </a:extLst>
              </p14:cNvPr>
              <p14:cNvContentPartPr/>
              <p14:nvPr/>
            </p14:nvContentPartPr>
            <p14:xfrm>
              <a:off x="880635" y="4851795"/>
              <a:ext cx="1715040" cy="78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A788F68-C459-39C1-E089-6308FDB5306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71995" y="4842795"/>
                <a:ext cx="17326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12B590A-B743-FD66-0D83-75273D6D1949}"/>
                  </a:ext>
                </a:extLst>
              </p14:cNvPr>
              <p14:cNvContentPartPr/>
              <p14:nvPr/>
            </p14:nvContentPartPr>
            <p14:xfrm>
              <a:off x="135435" y="4131075"/>
              <a:ext cx="255600" cy="196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12B590A-B743-FD66-0D83-75273D6D194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26435" y="4122435"/>
                <a:ext cx="273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3C8757-79BD-ED70-D455-41BE1AC395E4}"/>
                  </a:ext>
                </a:extLst>
              </p14:cNvPr>
              <p14:cNvContentPartPr/>
              <p14:nvPr/>
            </p14:nvContentPartPr>
            <p14:xfrm>
              <a:off x="399315" y="4066995"/>
              <a:ext cx="240120" cy="203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3C8757-79BD-ED70-D455-41BE1AC395E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90675" y="4057995"/>
                <a:ext cx="257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CF2F720-1521-E54C-BA9E-A84ED46AEA46}"/>
                  </a:ext>
                </a:extLst>
              </p14:cNvPr>
              <p14:cNvContentPartPr/>
              <p14:nvPr/>
            </p14:nvContentPartPr>
            <p14:xfrm>
              <a:off x="2920035" y="4646235"/>
              <a:ext cx="214560" cy="93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CF2F720-1521-E54C-BA9E-A84ED46AEA4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11395" y="4637235"/>
                <a:ext cx="232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EB14464-F8D1-C9F1-C829-8CF13A854C29}"/>
                  </a:ext>
                </a:extLst>
              </p14:cNvPr>
              <p14:cNvContentPartPr/>
              <p14:nvPr/>
            </p14:nvContentPartPr>
            <p14:xfrm>
              <a:off x="3108315" y="4686555"/>
              <a:ext cx="141120" cy="318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EB14464-F8D1-C9F1-C829-8CF13A854C2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099675" y="4677555"/>
                <a:ext cx="1587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69DC1EF-B57C-C546-CF29-463959EAAEEA}"/>
                  </a:ext>
                </a:extLst>
              </p14:cNvPr>
              <p14:cNvContentPartPr/>
              <p14:nvPr/>
            </p14:nvContentPartPr>
            <p14:xfrm>
              <a:off x="3189315" y="4570635"/>
              <a:ext cx="55440" cy="33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69DC1EF-B57C-C546-CF29-463959EAAEE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180315" y="4561635"/>
                <a:ext cx="73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1D33E27-204F-D362-3129-9DDB95B4C7EC}"/>
                  </a:ext>
                </a:extLst>
              </p14:cNvPr>
              <p14:cNvContentPartPr/>
              <p14:nvPr/>
            </p14:nvContentPartPr>
            <p14:xfrm>
              <a:off x="3262395" y="4565595"/>
              <a:ext cx="297360" cy="288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1D33E27-204F-D362-3129-9DDB95B4C7E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53755" y="4556595"/>
                <a:ext cx="31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8B394AD-CA5B-C00C-3F8E-1DB3C756B957}"/>
                  </a:ext>
                </a:extLst>
              </p14:cNvPr>
              <p14:cNvContentPartPr/>
              <p14:nvPr/>
            </p14:nvContentPartPr>
            <p14:xfrm>
              <a:off x="3336555" y="3561555"/>
              <a:ext cx="36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8B394AD-CA5B-C00C-3F8E-1DB3C756B95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327915" y="35529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685FA76-5028-D1A0-9BF1-94C23B3AC539}"/>
                  </a:ext>
                </a:extLst>
              </p14:cNvPr>
              <p14:cNvContentPartPr/>
              <p14:nvPr/>
            </p14:nvContentPartPr>
            <p14:xfrm>
              <a:off x="3247995" y="3606915"/>
              <a:ext cx="148320" cy="212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685FA76-5028-D1A0-9BF1-94C23B3AC53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38995" y="3598275"/>
                <a:ext cx="1659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82DE90-54A7-D81A-4A23-4CCF3746FE8B}"/>
                  </a:ext>
                </a:extLst>
              </p14:cNvPr>
              <p14:cNvContentPartPr/>
              <p14:nvPr/>
            </p14:nvContentPartPr>
            <p14:xfrm>
              <a:off x="3288315" y="3474075"/>
              <a:ext cx="27360" cy="6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82DE90-54A7-D81A-4A23-4CCF3746FE8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279315" y="3465075"/>
                <a:ext cx="45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E59737-511E-36B2-B454-50350E8E6554}"/>
                  </a:ext>
                </a:extLst>
              </p14:cNvPr>
              <p14:cNvContentPartPr/>
              <p14:nvPr/>
            </p14:nvContentPartPr>
            <p14:xfrm>
              <a:off x="3414675" y="3420435"/>
              <a:ext cx="254520" cy="405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E59737-511E-36B2-B454-50350E8E655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406035" y="3411435"/>
                <a:ext cx="2721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D4E54EA2-9CED-E0E2-E1B0-91BDDD2E2B25}"/>
                  </a:ext>
                </a:extLst>
              </p14:cNvPr>
              <p14:cNvContentPartPr/>
              <p14:nvPr/>
            </p14:nvContentPartPr>
            <p14:xfrm>
              <a:off x="1587315" y="4377315"/>
              <a:ext cx="466560" cy="6296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D4E54EA2-9CED-E0E2-E1B0-91BDDD2E2B2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578675" y="4368315"/>
                <a:ext cx="48420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9F903F1-32B6-A30B-B4AC-FE21B4A93E17}"/>
                  </a:ext>
                </a:extLst>
              </p14:cNvPr>
              <p14:cNvContentPartPr/>
              <p14:nvPr/>
            </p14:nvContentPartPr>
            <p14:xfrm>
              <a:off x="1630155" y="4856475"/>
              <a:ext cx="282600" cy="2318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9F903F1-32B6-A30B-B4AC-FE21B4A93E1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21515" y="4847475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2AD474C-5527-A649-8BCE-D43FB471869C}"/>
                  </a:ext>
                </a:extLst>
              </p14:cNvPr>
              <p14:cNvContentPartPr/>
              <p14:nvPr/>
            </p14:nvContentPartPr>
            <p14:xfrm>
              <a:off x="1789275" y="4614555"/>
              <a:ext cx="9000" cy="889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2AD474C-5527-A649-8BCE-D43FB471869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780275" y="4605555"/>
                <a:ext cx="26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0888420-2D40-F9F6-94E3-59BE6D7ADA13}"/>
                  </a:ext>
                </a:extLst>
              </p14:cNvPr>
              <p14:cNvContentPartPr/>
              <p14:nvPr/>
            </p14:nvContentPartPr>
            <p14:xfrm>
              <a:off x="1695315" y="4542915"/>
              <a:ext cx="230760" cy="529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0888420-2D40-F9F6-94E3-59BE6D7ADA1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686675" y="4533915"/>
                <a:ext cx="248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8FC360C-70E5-4271-5657-49B7222E4FC0}"/>
                  </a:ext>
                </a:extLst>
              </p14:cNvPr>
              <p14:cNvContentPartPr/>
              <p14:nvPr/>
            </p14:nvContentPartPr>
            <p14:xfrm>
              <a:off x="1717995" y="4734435"/>
              <a:ext cx="104760" cy="198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8FC360C-70E5-4271-5657-49B7222E4FC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709355" y="4725795"/>
                <a:ext cx="122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A1E615A-81C0-8140-4572-3E6AD1D47C69}"/>
                  </a:ext>
                </a:extLst>
              </p14:cNvPr>
              <p14:cNvContentPartPr/>
              <p14:nvPr/>
            </p14:nvContentPartPr>
            <p14:xfrm>
              <a:off x="1834995" y="4705275"/>
              <a:ext cx="42120" cy="1062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A1E615A-81C0-8140-4572-3E6AD1D47C6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826355" y="4696635"/>
                <a:ext cx="59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1E4BBBE-D5FA-E852-8F6A-307894D3825F}"/>
                  </a:ext>
                </a:extLst>
              </p14:cNvPr>
              <p14:cNvContentPartPr/>
              <p14:nvPr/>
            </p14:nvContentPartPr>
            <p14:xfrm>
              <a:off x="3366075" y="4586475"/>
              <a:ext cx="380880" cy="4878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1E4BBBE-D5FA-E852-8F6A-307894D3825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357075" y="4577835"/>
                <a:ext cx="3985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BD5DA82-C3EF-128C-7CEA-10FB1BA68F95}"/>
                  </a:ext>
                </a:extLst>
              </p14:cNvPr>
              <p14:cNvContentPartPr/>
              <p14:nvPr/>
            </p14:nvContentPartPr>
            <p14:xfrm>
              <a:off x="3421515" y="5046195"/>
              <a:ext cx="324000" cy="784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BD5DA82-C3EF-128C-7CEA-10FB1BA68F9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412875" y="5037195"/>
                <a:ext cx="341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71C3EA1-5A0A-F9B9-5FB4-E19D92166DEF}"/>
                  </a:ext>
                </a:extLst>
              </p14:cNvPr>
              <p14:cNvContentPartPr/>
              <p14:nvPr/>
            </p14:nvContentPartPr>
            <p14:xfrm>
              <a:off x="3855675" y="4728675"/>
              <a:ext cx="12600" cy="1735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71C3EA1-5A0A-F9B9-5FB4-E19D92166DE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847035" y="4720035"/>
                <a:ext cx="30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2665753-C35C-6C1A-4E83-E07245F83DA8}"/>
                  </a:ext>
                </a:extLst>
              </p14:cNvPr>
              <p14:cNvContentPartPr/>
              <p14:nvPr/>
            </p14:nvContentPartPr>
            <p14:xfrm>
              <a:off x="3778635" y="4753155"/>
              <a:ext cx="147240" cy="360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2665753-C35C-6C1A-4E83-E07245F83DA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769635" y="4744155"/>
                <a:ext cx="164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651EE8E-3503-ACC4-F3C2-E732CA3EAA4E}"/>
                  </a:ext>
                </a:extLst>
              </p14:cNvPr>
              <p14:cNvContentPartPr/>
              <p14:nvPr/>
            </p14:nvContentPartPr>
            <p14:xfrm>
              <a:off x="3741915" y="4858995"/>
              <a:ext cx="140400" cy="644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651EE8E-3503-ACC4-F3C2-E732CA3EAA4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32915" y="4850355"/>
                <a:ext cx="158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FD40F83-BF42-94BF-52BA-9FA4B4EEFE41}"/>
                  </a:ext>
                </a:extLst>
              </p14:cNvPr>
              <p14:cNvContentPartPr/>
              <p14:nvPr/>
            </p14:nvContentPartPr>
            <p14:xfrm>
              <a:off x="3858915" y="4790955"/>
              <a:ext cx="310320" cy="2739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FD40F83-BF42-94BF-52BA-9FA4B4EEFE4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850275" y="4782315"/>
                <a:ext cx="327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F8F1BEC-6D3E-B79F-D789-37F6F54092A0}"/>
                  </a:ext>
                </a:extLst>
              </p14:cNvPr>
              <p14:cNvContentPartPr/>
              <p14:nvPr/>
            </p14:nvContentPartPr>
            <p14:xfrm>
              <a:off x="4095795" y="4864035"/>
              <a:ext cx="98640" cy="331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F8F1BEC-6D3E-B79F-D789-37F6F54092A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086795" y="4855395"/>
                <a:ext cx="116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8E2671A-0D3B-D467-62E3-BE8F1BF524A1}"/>
                  </a:ext>
                </a:extLst>
              </p14:cNvPr>
              <p14:cNvContentPartPr/>
              <p14:nvPr/>
            </p14:nvContentPartPr>
            <p14:xfrm>
              <a:off x="4228995" y="4750275"/>
              <a:ext cx="81000" cy="1724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8E2671A-0D3B-D467-62E3-BE8F1BF524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20355" y="4741635"/>
                <a:ext cx="98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CFF6D43-E352-7DCD-AD5E-3E2451B2323C}"/>
                  </a:ext>
                </a:extLst>
              </p14:cNvPr>
              <p14:cNvContentPartPr/>
              <p14:nvPr/>
            </p14:nvContentPartPr>
            <p14:xfrm>
              <a:off x="3428715" y="5995155"/>
              <a:ext cx="240840" cy="2761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CFF6D43-E352-7DCD-AD5E-3E2451B2323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19715" y="5986515"/>
                <a:ext cx="2584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57270FC-B0AA-B59D-5AA5-2E941785DC3E}"/>
                  </a:ext>
                </a:extLst>
              </p14:cNvPr>
              <p14:cNvContentPartPr/>
              <p14:nvPr/>
            </p14:nvContentPartPr>
            <p14:xfrm>
              <a:off x="3661275" y="6286395"/>
              <a:ext cx="65520" cy="1206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57270FC-B0AA-B59D-5AA5-2E941785DC3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652275" y="6277755"/>
                <a:ext cx="83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554331E-7368-FBC8-E242-6D86D3CB37D9}"/>
                  </a:ext>
                </a:extLst>
              </p14:cNvPr>
              <p14:cNvContentPartPr/>
              <p14:nvPr/>
            </p14:nvContentPartPr>
            <p14:xfrm>
              <a:off x="3812835" y="6274875"/>
              <a:ext cx="172800" cy="1926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554331E-7368-FBC8-E242-6D86D3CB37D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804195" y="6266235"/>
                <a:ext cx="190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51BC35D-5B94-34EE-28CC-25A7C527A769}"/>
                  </a:ext>
                </a:extLst>
              </p14:cNvPr>
              <p14:cNvContentPartPr/>
              <p14:nvPr/>
            </p14:nvContentPartPr>
            <p14:xfrm>
              <a:off x="4054035" y="6183435"/>
              <a:ext cx="145080" cy="388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51BC35D-5B94-34EE-28CC-25A7C527A76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45395" y="6174795"/>
                <a:ext cx="16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C4C8B90-4BDF-E7A2-1A5E-D9C8EAB6EA9A}"/>
                  </a:ext>
                </a:extLst>
              </p14:cNvPr>
              <p14:cNvContentPartPr/>
              <p14:nvPr/>
            </p14:nvContentPartPr>
            <p14:xfrm>
              <a:off x="4067355" y="6274875"/>
              <a:ext cx="189720" cy="367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C4C8B90-4BDF-E7A2-1A5E-D9C8EAB6EA9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058355" y="6265875"/>
                <a:ext cx="207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8AEC95D-4B89-F44D-89C7-C795A360C0C5}"/>
                  </a:ext>
                </a:extLst>
              </p14:cNvPr>
              <p14:cNvContentPartPr/>
              <p14:nvPr/>
            </p14:nvContentPartPr>
            <p14:xfrm>
              <a:off x="4379115" y="6023235"/>
              <a:ext cx="264960" cy="2905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8AEC95D-4B89-F44D-89C7-C795A360C0C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370115" y="6014235"/>
                <a:ext cx="2826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E8FF367-D512-7D5D-3222-EA1EE3D5A253}"/>
                  </a:ext>
                </a:extLst>
              </p14:cNvPr>
              <p14:cNvContentPartPr/>
              <p14:nvPr/>
            </p14:nvContentPartPr>
            <p14:xfrm>
              <a:off x="4664595" y="6302595"/>
              <a:ext cx="80280" cy="1216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E8FF367-D512-7D5D-3222-EA1EE3D5A25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655955" y="6293595"/>
                <a:ext cx="97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AF9A36F-CAED-65AE-E556-B1253FDD77F4}"/>
                  </a:ext>
                </a:extLst>
              </p14:cNvPr>
              <p14:cNvContentPartPr/>
              <p14:nvPr/>
            </p14:nvContentPartPr>
            <p14:xfrm>
              <a:off x="4822275" y="6235275"/>
              <a:ext cx="152640" cy="158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AF9A36F-CAED-65AE-E556-B1253FDD77F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13635" y="6226635"/>
                <a:ext cx="170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1B42084-C98F-A71E-C8B4-48C48E0CFF5E}"/>
                  </a:ext>
                </a:extLst>
              </p14:cNvPr>
              <p14:cNvContentPartPr/>
              <p14:nvPr/>
            </p14:nvContentPartPr>
            <p14:xfrm>
              <a:off x="4864035" y="6324555"/>
              <a:ext cx="201600" cy="356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1B42084-C98F-A71E-C8B4-48C48E0CFF5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855395" y="6315555"/>
                <a:ext cx="219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F85ADF0-BBEE-5FAD-4CB8-147BFD47F17E}"/>
                  </a:ext>
                </a:extLst>
              </p14:cNvPr>
              <p14:cNvContentPartPr/>
              <p14:nvPr/>
            </p14:nvContentPartPr>
            <p14:xfrm>
              <a:off x="5337795" y="6152475"/>
              <a:ext cx="15840" cy="1648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F85ADF0-BBEE-5FAD-4CB8-147BFD47F17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29155" y="6143835"/>
                <a:ext cx="334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8C315DB-6555-0BFD-F130-56FFCF1D3083}"/>
                  </a:ext>
                </a:extLst>
              </p14:cNvPr>
              <p14:cNvContentPartPr/>
              <p14:nvPr/>
            </p14:nvContentPartPr>
            <p14:xfrm>
              <a:off x="5195235" y="6145635"/>
              <a:ext cx="274680" cy="594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8C315DB-6555-0BFD-F130-56FFCF1D308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86595" y="6136635"/>
                <a:ext cx="2923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4C921DF-CCA5-E5B8-0539-428CC8599FD2}"/>
                  </a:ext>
                </a:extLst>
              </p14:cNvPr>
              <p14:cNvContentPartPr/>
              <p14:nvPr/>
            </p14:nvContentPartPr>
            <p14:xfrm>
              <a:off x="5299635" y="6395835"/>
              <a:ext cx="150120" cy="108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4C921DF-CCA5-E5B8-0539-428CC8599FD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290995" y="6386835"/>
                <a:ext cx="167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96825F2-8267-53D7-3B19-A5683A689C72}"/>
                  </a:ext>
                </a:extLst>
              </p14:cNvPr>
              <p14:cNvContentPartPr/>
              <p14:nvPr/>
            </p14:nvContentPartPr>
            <p14:xfrm>
              <a:off x="5546235" y="6423555"/>
              <a:ext cx="15840" cy="1882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96825F2-8267-53D7-3B19-A5683A689C7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37235" y="6414555"/>
                <a:ext cx="33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D0DECE5-CC70-C748-7F92-D70D00DDFF9D}"/>
                  </a:ext>
                </a:extLst>
              </p14:cNvPr>
              <p14:cNvContentPartPr/>
              <p14:nvPr/>
            </p14:nvContentPartPr>
            <p14:xfrm>
              <a:off x="5680155" y="5935395"/>
              <a:ext cx="132120" cy="4201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D0DECE5-CC70-C748-7F92-D70D00DDFF9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671155" y="5926755"/>
                <a:ext cx="1497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6641B76-09D2-1B6A-FF9D-B2B4BCE6909A}"/>
                  </a:ext>
                </a:extLst>
              </p14:cNvPr>
              <p14:cNvContentPartPr/>
              <p14:nvPr/>
            </p14:nvContentPartPr>
            <p14:xfrm>
              <a:off x="5797155" y="6186315"/>
              <a:ext cx="80280" cy="3060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6641B76-09D2-1B6A-FF9D-B2B4BCE6909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788515" y="6177675"/>
                <a:ext cx="97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CB30E2B4-CC03-B412-6DB5-A71BAA9189F8}"/>
                  </a:ext>
                </a:extLst>
              </p14:cNvPr>
              <p14:cNvContentPartPr/>
              <p14:nvPr/>
            </p14:nvContentPartPr>
            <p14:xfrm>
              <a:off x="5936475" y="6168675"/>
              <a:ext cx="22680" cy="1231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CB30E2B4-CC03-B412-6DB5-A71BAA9189F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27475" y="6160035"/>
                <a:ext cx="40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28D60A8-9456-65DE-9646-BBE2321BE49B}"/>
                  </a:ext>
                </a:extLst>
              </p14:cNvPr>
              <p14:cNvContentPartPr/>
              <p14:nvPr/>
            </p14:nvContentPartPr>
            <p14:xfrm>
              <a:off x="6040875" y="6030435"/>
              <a:ext cx="62280" cy="2109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28D60A8-9456-65DE-9646-BBE2321BE49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031875" y="6021795"/>
                <a:ext cx="79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3CA0FA3-F19A-B493-2099-1BC30AC5B0FD}"/>
                  </a:ext>
                </a:extLst>
              </p14:cNvPr>
              <p14:cNvContentPartPr/>
              <p14:nvPr/>
            </p14:nvContentPartPr>
            <p14:xfrm>
              <a:off x="6088755" y="5913435"/>
              <a:ext cx="118440" cy="4762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3CA0FA3-F19A-B493-2099-1BC30AC5B0F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079755" y="5904795"/>
                <a:ext cx="13608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E55AF9F-5F99-0694-8A6C-3F7DF09E4B23}"/>
                  </a:ext>
                </a:extLst>
              </p14:cNvPr>
              <p14:cNvContentPartPr/>
              <p14:nvPr/>
            </p14:nvContentPartPr>
            <p14:xfrm>
              <a:off x="5845035" y="6036555"/>
              <a:ext cx="40320" cy="414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E55AF9F-5F99-0694-8A6C-3F7DF09E4B2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836395" y="6027555"/>
                <a:ext cx="5796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CC2B281-C2CC-ED3F-1FAD-E28C12EFEE3C}"/>
              </a:ext>
            </a:extLst>
          </p:cNvPr>
          <p:cNvGrpSpPr/>
          <p:nvPr/>
        </p:nvGrpSpPr>
        <p:grpSpPr>
          <a:xfrm>
            <a:off x="411555" y="5624715"/>
            <a:ext cx="2232000" cy="818640"/>
            <a:chOff x="411555" y="5624715"/>
            <a:chExt cx="2232000" cy="81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FA1B60-A335-FCFA-3C71-7C093AA6B7B3}"/>
                    </a:ext>
                  </a:extLst>
                </p14:cNvPr>
                <p14:cNvContentPartPr/>
                <p14:nvPr/>
              </p14:nvContentPartPr>
              <p14:xfrm>
                <a:off x="563115" y="5935395"/>
                <a:ext cx="41400" cy="217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FA1B60-A335-FCFA-3C71-7C093AA6B7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4475" y="5926755"/>
                  <a:ext cx="59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39EA15-E095-6A3E-A9FA-17B5DF7F760A}"/>
                    </a:ext>
                  </a:extLst>
                </p14:cNvPr>
                <p14:cNvContentPartPr/>
                <p14:nvPr/>
              </p14:nvContentPartPr>
              <p14:xfrm>
                <a:off x="411555" y="5928915"/>
                <a:ext cx="358560" cy="88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39EA15-E095-6A3E-A9FA-17B5DF7F760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2555" y="5920275"/>
                  <a:ext cx="37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35FC747-4327-DEB9-11FC-16A0BC54A238}"/>
                    </a:ext>
                  </a:extLst>
                </p14:cNvPr>
                <p14:cNvContentPartPr/>
                <p14:nvPr/>
              </p14:nvContentPartPr>
              <p14:xfrm>
                <a:off x="496155" y="6118275"/>
                <a:ext cx="154080" cy="58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35FC747-4327-DEB9-11FC-16A0BC54A23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7515" y="6109275"/>
                  <a:ext cx="171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D9E0EF6-4072-4D3F-E4CA-B0E92E3987DE}"/>
                    </a:ext>
                  </a:extLst>
                </p14:cNvPr>
                <p14:cNvContentPartPr/>
                <p14:nvPr/>
              </p14:nvContentPartPr>
              <p14:xfrm>
                <a:off x="731595" y="6039795"/>
                <a:ext cx="422640" cy="302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D9E0EF6-4072-4D3F-E4CA-B0E92E3987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2955" y="6030795"/>
                  <a:ext cx="440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B6DBAB-A107-C7CE-75D0-3E32D06D404E}"/>
                    </a:ext>
                  </a:extLst>
                </p14:cNvPr>
                <p14:cNvContentPartPr/>
                <p14:nvPr/>
              </p14:nvContentPartPr>
              <p14:xfrm>
                <a:off x="1071075" y="6175515"/>
                <a:ext cx="197280" cy="29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B6DBAB-A107-C7CE-75D0-3E32D06D40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2435" y="6166515"/>
                  <a:ext cx="214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4FA4A3-407B-BD7A-817D-52DD45443F0E}"/>
                    </a:ext>
                  </a:extLst>
                </p14:cNvPr>
                <p14:cNvContentPartPr/>
                <p14:nvPr/>
              </p14:nvContentPartPr>
              <p14:xfrm>
                <a:off x="1592715" y="5704635"/>
                <a:ext cx="158040" cy="222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4FA4A3-407B-BD7A-817D-52DD45443F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83715" y="5695995"/>
                  <a:ext cx="175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5E475C5-744C-E534-421B-5A28A875FB88}"/>
                    </a:ext>
                  </a:extLst>
                </p14:cNvPr>
                <p14:cNvContentPartPr/>
                <p14:nvPr/>
              </p14:nvContentPartPr>
              <p14:xfrm>
                <a:off x="1849035" y="5721555"/>
                <a:ext cx="187560" cy="215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5E475C5-744C-E534-421B-5A28A875FB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40035" y="5712555"/>
                  <a:ext cx="205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3B034D9-D806-A252-D826-3E5075D57AFE}"/>
                    </a:ext>
                  </a:extLst>
                </p14:cNvPr>
                <p14:cNvContentPartPr/>
                <p14:nvPr/>
              </p14:nvContentPartPr>
              <p14:xfrm>
                <a:off x="1462395" y="5892915"/>
                <a:ext cx="1181160" cy="255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3B034D9-D806-A252-D826-3E5075D57A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53395" y="5883915"/>
                  <a:ext cx="1198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417CD6-5D9D-A4DE-96EA-085E97F5CDEE}"/>
                    </a:ext>
                  </a:extLst>
                </p14:cNvPr>
                <p14:cNvContentPartPr/>
                <p14:nvPr/>
              </p14:nvContentPartPr>
              <p14:xfrm>
                <a:off x="1539435" y="6303315"/>
                <a:ext cx="23040" cy="140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417CD6-5D9D-A4DE-96EA-085E97F5CD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30795" y="6294315"/>
                  <a:ext cx="40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C0D4A8-D5B3-68AB-E6A0-E5CDAA6A15E9}"/>
                    </a:ext>
                  </a:extLst>
                </p14:cNvPr>
                <p14:cNvContentPartPr/>
                <p14:nvPr/>
              </p14:nvContentPartPr>
              <p14:xfrm>
                <a:off x="1694955" y="6228435"/>
                <a:ext cx="117360" cy="193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C0D4A8-D5B3-68AB-E6A0-E5CDAA6A15E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85955" y="6219435"/>
                  <a:ext cx="135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924860-ACBE-69DF-6B0A-A50B7AC1F04A}"/>
                    </a:ext>
                  </a:extLst>
                </p14:cNvPr>
                <p14:cNvContentPartPr/>
                <p14:nvPr/>
              </p14:nvContentPartPr>
              <p14:xfrm>
                <a:off x="1918515" y="6292515"/>
                <a:ext cx="138240" cy="11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924860-ACBE-69DF-6B0A-A50B7AC1F04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09875" y="6283515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ACD37F-8F04-C7FF-6291-9207B043B8CE}"/>
                    </a:ext>
                  </a:extLst>
                </p14:cNvPr>
                <p14:cNvContentPartPr/>
                <p14:nvPr/>
              </p14:nvContentPartPr>
              <p14:xfrm>
                <a:off x="2088435" y="6271275"/>
                <a:ext cx="80640" cy="162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ACD37F-8F04-C7FF-6291-9207B043B8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79795" y="6262275"/>
                  <a:ext cx="98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34277B8-82A8-83F3-B045-AEF7CD6322D7}"/>
                    </a:ext>
                  </a:extLst>
                </p14:cNvPr>
                <p14:cNvContentPartPr/>
                <p14:nvPr/>
              </p14:nvContentPartPr>
              <p14:xfrm>
                <a:off x="2111115" y="6108915"/>
                <a:ext cx="306360" cy="210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34277B8-82A8-83F3-B045-AEF7CD6322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02475" y="6099915"/>
                  <a:ext cx="324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55C6A40-F367-F118-389F-8F5C5576A09C}"/>
                    </a:ext>
                  </a:extLst>
                </p14:cNvPr>
                <p14:cNvContentPartPr/>
                <p14:nvPr/>
              </p14:nvContentPartPr>
              <p14:xfrm>
                <a:off x="2295795" y="6027555"/>
                <a:ext cx="331560" cy="138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55C6A40-F367-F118-389F-8F5C5576A0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87155" y="6018555"/>
                  <a:ext cx="349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7CAE7C-94FF-E221-DA03-640C006B9ECA}"/>
                    </a:ext>
                  </a:extLst>
                </p14:cNvPr>
                <p14:cNvContentPartPr/>
                <p14:nvPr/>
              </p14:nvContentPartPr>
              <p14:xfrm>
                <a:off x="1808715" y="5624715"/>
                <a:ext cx="176400" cy="250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7CAE7C-94FF-E221-DA03-640C006B9EC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00075" y="5616075"/>
                  <a:ext cx="19404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B09C415-C331-408A-1B2E-5A737872DFB2}"/>
              </a:ext>
            </a:extLst>
          </p:cNvPr>
          <p:cNvGrpSpPr/>
          <p:nvPr/>
        </p:nvGrpSpPr>
        <p:grpSpPr>
          <a:xfrm>
            <a:off x="2677755" y="6639195"/>
            <a:ext cx="1010880" cy="222120"/>
            <a:chOff x="2677755" y="6639195"/>
            <a:chExt cx="101088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BA2F91F-2C63-DF1A-48A4-F8F15DE1DCC4}"/>
                    </a:ext>
                  </a:extLst>
                </p14:cNvPr>
                <p14:cNvContentPartPr/>
                <p14:nvPr/>
              </p14:nvContentPartPr>
              <p14:xfrm>
                <a:off x="2677755" y="6639195"/>
                <a:ext cx="185400" cy="193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BA2F91F-2C63-DF1A-48A4-F8F15DE1DCC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69115" y="6630555"/>
                  <a:ext cx="203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BA8E777-9E12-9C80-B9E1-C5A16877D9C9}"/>
                    </a:ext>
                  </a:extLst>
                </p14:cNvPr>
                <p14:cNvContentPartPr/>
                <p14:nvPr/>
              </p14:nvContentPartPr>
              <p14:xfrm>
                <a:off x="2927955" y="6770955"/>
                <a:ext cx="78480" cy="90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BA8E777-9E12-9C80-B9E1-C5A16877D9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18955" y="6762315"/>
                  <a:ext cx="9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B132D76-68D4-903F-FFAB-A59A5DADE3F6}"/>
                    </a:ext>
                  </a:extLst>
                </p14:cNvPr>
                <p14:cNvContentPartPr/>
                <p14:nvPr/>
              </p14:nvContentPartPr>
              <p14:xfrm>
                <a:off x="3080595" y="6761955"/>
                <a:ext cx="154440" cy="9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B132D76-68D4-903F-FFAB-A59A5DADE3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71595" y="6753315"/>
                  <a:ext cx="172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662A98A-F412-A952-EFA2-9FB67BEFF59A}"/>
                    </a:ext>
                  </a:extLst>
                </p14:cNvPr>
                <p14:cNvContentPartPr/>
                <p14:nvPr/>
              </p14:nvContentPartPr>
              <p14:xfrm>
                <a:off x="3364635" y="6651075"/>
                <a:ext cx="232560" cy="53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662A98A-F412-A952-EFA2-9FB67BEFF5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55635" y="6642075"/>
                  <a:ext cx="250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678BB27-5AAD-8F2C-D24C-01221B0A8D21}"/>
                    </a:ext>
                  </a:extLst>
                </p14:cNvPr>
                <p14:cNvContentPartPr/>
                <p14:nvPr/>
              </p14:nvContentPartPr>
              <p14:xfrm>
                <a:off x="3487755" y="6710475"/>
                <a:ext cx="200880" cy="31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678BB27-5AAD-8F2C-D24C-01221B0A8D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78755" y="6701475"/>
                  <a:ext cx="2185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7479F2C-B462-E759-31BB-FD4E3726EB2B}"/>
              </a:ext>
            </a:extLst>
          </p:cNvPr>
          <p:cNvGrpSpPr/>
          <p:nvPr/>
        </p:nvGrpSpPr>
        <p:grpSpPr>
          <a:xfrm>
            <a:off x="3873315" y="6623715"/>
            <a:ext cx="1972800" cy="299880"/>
            <a:chOff x="3873315" y="6623715"/>
            <a:chExt cx="197280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6F183E-6FE6-B44C-45CE-5A621ADF88B2}"/>
                    </a:ext>
                  </a:extLst>
                </p14:cNvPr>
                <p14:cNvContentPartPr/>
                <p14:nvPr/>
              </p14:nvContentPartPr>
              <p14:xfrm>
                <a:off x="3873315" y="6623715"/>
                <a:ext cx="173880" cy="275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6F183E-6FE6-B44C-45CE-5A621ADF88B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64675" y="6615075"/>
                  <a:ext cx="191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85B7864-3F0B-D985-A5CC-17705C2FC55F}"/>
                    </a:ext>
                  </a:extLst>
                </p14:cNvPr>
                <p14:cNvContentPartPr/>
                <p14:nvPr/>
              </p14:nvContentPartPr>
              <p14:xfrm>
                <a:off x="4047195" y="6780315"/>
                <a:ext cx="36360" cy="33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85B7864-3F0B-D985-A5CC-17705C2FC55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38555" y="6771675"/>
                  <a:ext cx="54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503824-E993-EDD8-2B72-9E16144D19D8}"/>
                    </a:ext>
                  </a:extLst>
                </p14:cNvPr>
                <p14:cNvContentPartPr/>
                <p14:nvPr/>
              </p14:nvContentPartPr>
              <p14:xfrm>
                <a:off x="4177515" y="6658995"/>
                <a:ext cx="133560" cy="192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503824-E993-EDD8-2B72-9E16144D19D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68875" y="6650355"/>
                  <a:ext cx="151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A69C73C-4901-A7F0-8DBA-3DFA5572CB9A}"/>
                    </a:ext>
                  </a:extLst>
                </p14:cNvPr>
                <p14:cNvContentPartPr/>
                <p14:nvPr/>
              </p14:nvContentPartPr>
              <p14:xfrm>
                <a:off x="4381995" y="6651075"/>
                <a:ext cx="131040" cy="272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A69C73C-4901-A7F0-8DBA-3DFA5572CB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73355" y="6642075"/>
                  <a:ext cx="148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FEE0AB2-C89A-7DA1-B8BB-C2831DF2CD1C}"/>
                    </a:ext>
                  </a:extLst>
                </p14:cNvPr>
                <p14:cNvContentPartPr/>
                <p14:nvPr/>
              </p14:nvContentPartPr>
              <p14:xfrm>
                <a:off x="4624635" y="6646035"/>
                <a:ext cx="392040" cy="249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FEE0AB2-C89A-7DA1-B8BB-C2831DF2CD1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15995" y="6637035"/>
                  <a:ext cx="409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AC572CD-D5A2-8D02-5795-37B9FD2AA785}"/>
                    </a:ext>
                  </a:extLst>
                </p14:cNvPr>
                <p14:cNvContentPartPr/>
                <p14:nvPr/>
              </p14:nvContentPartPr>
              <p14:xfrm>
                <a:off x="5034675" y="6711555"/>
                <a:ext cx="254160" cy="42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AC572CD-D5A2-8D02-5795-37B9FD2AA78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26035" y="6702555"/>
                  <a:ext cx="271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7202569-3368-4C19-CDCB-BB1CC5EDFB60}"/>
                    </a:ext>
                  </a:extLst>
                </p14:cNvPr>
                <p14:cNvContentPartPr/>
                <p14:nvPr/>
              </p14:nvContentPartPr>
              <p14:xfrm>
                <a:off x="5315115" y="6636315"/>
                <a:ext cx="136440" cy="202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7202569-3368-4C19-CDCB-BB1CC5EDFB6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06475" y="6627675"/>
                  <a:ext cx="154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7533D5E-0DD6-A589-9D70-3EE96EB381E7}"/>
                    </a:ext>
                  </a:extLst>
                </p14:cNvPr>
                <p14:cNvContentPartPr/>
                <p14:nvPr/>
              </p14:nvContentPartPr>
              <p14:xfrm>
                <a:off x="5568195" y="6692835"/>
                <a:ext cx="103320" cy="168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7533D5E-0DD6-A589-9D70-3EE96EB381E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59555" y="6684195"/>
                  <a:ext cx="120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2FF36B3-4120-FF82-0E35-E8D8B165DC2D}"/>
                    </a:ext>
                  </a:extLst>
                </p14:cNvPr>
                <p14:cNvContentPartPr/>
                <p14:nvPr/>
              </p14:nvContentPartPr>
              <p14:xfrm>
                <a:off x="5773035" y="6643515"/>
                <a:ext cx="73080" cy="51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2FF36B3-4120-FF82-0E35-E8D8B165DC2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64035" y="6634515"/>
                  <a:ext cx="9072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B63B8B5-1D80-5CF2-394A-DA0BFD3F73C6}"/>
                  </a:ext>
                </a:extLst>
              </p14:cNvPr>
              <p14:cNvContentPartPr/>
              <p14:nvPr/>
            </p14:nvContentPartPr>
            <p14:xfrm>
              <a:off x="6068595" y="6527235"/>
              <a:ext cx="405360" cy="31896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B63B8B5-1D80-5CF2-394A-DA0BFD3F73C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059595" y="6518235"/>
                <a:ext cx="42300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8A8EF89-A670-C34C-6AD3-BBA96869621A}"/>
              </a:ext>
            </a:extLst>
          </p:cNvPr>
          <p:cNvGrpSpPr/>
          <p:nvPr/>
        </p:nvGrpSpPr>
        <p:grpSpPr>
          <a:xfrm>
            <a:off x="310755" y="1340355"/>
            <a:ext cx="4006800" cy="1578240"/>
            <a:chOff x="310755" y="1340355"/>
            <a:chExt cx="4006800" cy="15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F433E5-4C06-7CEB-8DD8-0DA0CD09AB86}"/>
                    </a:ext>
                  </a:extLst>
                </p14:cNvPr>
                <p14:cNvContentPartPr/>
                <p14:nvPr/>
              </p14:nvContentPartPr>
              <p14:xfrm>
                <a:off x="727995" y="1989795"/>
                <a:ext cx="7200" cy="5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F433E5-4C06-7CEB-8DD8-0DA0CD09AB8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9355" y="1980795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ADC83F-2685-4A8E-B672-6898AF2F3C04}"/>
                    </a:ext>
                  </a:extLst>
                </p14:cNvPr>
                <p14:cNvContentPartPr/>
                <p14:nvPr/>
              </p14:nvContentPartPr>
              <p14:xfrm>
                <a:off x="310755" y="1847955"/>
                <a:ext cx="802800" cy="585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ADC83F-2685-4A8E-B672-6898AF2F3C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1755" y="1839315"/>
                  <a:ext cx="8204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4D8263-D078-D120-5288-99883976EEAF}"/>
                    </a:ext>
                  </a:extLst>
                </p14:cNvPr>
                <p14:cNvContentPartPr/>
                <p14:nvPr/>
              </p14:nvContentPartPr>
              <p14:xfrm>
                <a:off x="639075" y="2070075"/>
                <a:ext cx="358560" cy="104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4D8263-D078-D120-5288-99883976EEA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0435" y="2061075"/>
                  <a:ext cx="376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AC0878-289B-3508-F7A4-FEE3CA9CEC57}"/>
                    </a:ext>
                  </a:extLst>
                </p14:cNvPr>
                <p14:cNvContentPartPr/>
                <p14:nvPr/>
              </p14:nvContentPartPr>
              <p14:xfrm>
                <a:off x="805395" y="1521795"/>
                <a:ext cx="1026720" cy="375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AC0878-289B-3508-F7A4-FEE3CA9CEC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6395" y="1512795"/>
                  <a:ext cx="10443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9832C8-8858-C03A-3977-9F366FCB10B2}"/>
                    </a:ext>
                  </a:extLst>
                </p14:cNvPr>
                <p14:cNvContentPartPr/>
                <p14:nvPr/>
              </p14:nvContentPartPr>
              <p14:xfrm>
                <a:off x="1815555" y="1340355"/>
                <a:ext cx="965880" cy="407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9832C8-8858-C03A-3977-9F366FCB10B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06915" y="1331355"/>
                  <a:ext cx="9835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7CEF03-3440-DBDC-83A7-17290FA73D62}"/>
                    </a:ext>
                  </a:extLst>
                </p14:cNvPr>
                <p14:cNvContentPartPr/>
                <p14:nvPr/>
              </p14:nvContentPartPr>
              <p14:xfrm>
                <a:off x="2762715" y="1494435"/>
                <a:ext cx="603720" cy="56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7CEF03-3440-DBDC-83A7-17290FA73D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54075" y="1485795"/>
                  <a:ext cx="621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0A8291-EC72-B906-47C7-3BBD0F43FD2F}"/>
                    </a:ext>
                  </a:extLst>
                </p14:cNvPr>
                <p14:cNvContentPartPr/>
                <p14:nvPr/>
              </p14:nvContentPartPr>
              <p14:xfrm>
                <a:off x="509475" y="2413515"/>
                <a:ext cx="2589480" cy="473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0A8291-EC72-B906-47C7-3BBD0F43FD2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0475" y="2404875"/>
                  <a:ext cx="26071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8CF0EE-13A4-8186-1DAA-D2A4ABF216AF}"/>
                    </a:ext>
                  </a:extLst>
                </p14:cNvPr>
                <p14:cNvContentPartPr/>
                <p14:nvPr/>
              </p14:nvContentPartPr>
              <p14:xfrm>
                <a:off x="1181235" y="2037315"/>
                <a:ext cx="348840" cy="383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8CF0EE-13A4-8186-1DAA-D2A4ABF216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72595" y="2028675"/>
                  <a:ext cx="366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D155A7-B3B9-B853-65E5-1E5F12AAFD30}"/>
                    </a:ext>
                  </a:extLst>
                </p14:cNvPr>
                <p14:cNvContentPartPr/>
                <p14:nvPr/>
              </p14:nvContentPartPr>
              <p14:xfrm>
                <a:off x="1408395" y="2401995"/>
                <a:ext cx="50040" cy="144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D155A7-B3B9-B853-65E5-1E5F12AAFD3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99395" y="2392995"/>
                  <a:ext cx="67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510B43-DFAA-693D-D6FC-06D891F62E9A}"/>
                    </a:ext>
                  </a:extLst>
                </p14:cNvPr>
                <p14:cNvContentPartPr/>
                <p14:nvPr/>
              </p14:nvContentPartPr>
              <p14:xfrm>
                <a:off x="1324875" y="2384355"/>
                <a:ext cx="226080" cy="33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510B43-DFAA-693D-D6FC-06D891F62E9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15875" y="2375355"/>
                  <a:ext cx="243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D62B49-C113-AB3C-2C24-329CFBC5B9F7}"/>
                    </a:ext>
                  </a:extLst>
                </p14:cNvPr>
                <p14:cNvContentPartPr/>
                <p14:nvPr/>
              </p14:nvContentPartPr>
              <p14:xfrm>
                <a:off x="1548435" y="2311995"/>
                <a:ext cx="35280" cy="28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D62B49-C113-AB3C-2C24-329CFBC5B9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39435" y="2302995"/>
                  <a:ext cx="52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9F0DE7-6587-E855-FD3B-B736929B89BB}"/>
                    </a:ext>
                  </a:extLst>
                </p14:cNvPr>
                <p14:cNvContentPartPr/>
                <p14:nvPr/>
              </p14:nvContentPartPr>
              <p14:xfrm>
                <a:off x="1559595" y="2347995"/>
                <a:ext cx="138240" cy="216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9F0DE7-6587-E855-FD3B-B736929B89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50595" y="2338995"/>
                  <a:ext cx="155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F3C75B-7B46-7A70-FC98-75AD3840EEC7}"/>
                    </a:ext>
                  </a:extLst>
                </p14:cNvPr>
                <p14:cNvContentPartPr/>
                <p14:nvPr/>
              </p14:nvContentPartPr>
              <p14:xfrm>
                <a:off x="1977915" y="1797555"/>
                <a:ext cx="359280" cy="312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F3C75B-7B46-7A70-FC98-75AD3840EEC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68915" y="1788915"/>
                  <a:ext cx="376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0DE1DA-97F0-68CA-FFCD-2E832355F65D}"/>
                    </a:ext>
                  </a:extLst>
                </p14:cNvPr>
                <p14:cNvContentPartPr/>
                <p14:nvPr/>
              </p14:nvContentPartPr>
              <p14:xfrm>
                <a:off x="1932555" y="1998075"/>
                <a:ext cx="338400" cy="22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0DE1DA-97F0-68CA-FFCD-2E832355F65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23915" y="1989435"/>
                  <a:ext cx="356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263915-69A5-15E4-1E7B-E70474C81F0B}"/>
                    </a:ext>
                  </a:extLst>
                </p14:cNvPr>
                <p14:cNvContentPartPr/>
                <p14:nvPr/>
              </p14:nvContentPartPr>
              <p14:xfrm>
                <a:off x="2439075" y="2046675"/>
                <a:ext cx="35280" cy="150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263915-69A5-15E4-1E7B-E70474C81F0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30435" y="2038035"/>
                  <a:ext cx="52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82FE3F-2217-D5DE-3135-CA71C2108E18}"/>
                    </a:ext>
                  </a:extLst>
                </p14:cNvPr>
                <p14:cNvContentPartPr/>
                <p14:nvPr/>
              </p14:nvContentPartPr>
              <p14:xfrm>
                <a:off x="2320995" y="2066835"/>
                <a:ext cx="239760" cy="1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82FE3F-2217-D5DE-3135-CA71C2108E1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11995" y="2058195"/>
                  <a:ext cx="25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DDF9AA-4B59-526B-975B-91E04E4DCF21}"/>
                    </a:ext>
                  </a:extLst>
                </p14:cNvPr>
                <p14:cNvContentPartPr/>
                <p14:nvPr/>
              </p14:nvContentPartPr>
              <p14:xfrm>
                <a:off x="2656875" y="1981155"/>
                <a:ext cx="46800" cy="22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DDF9AA-4B59-526B-975B-91E04E4DCF2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648235" y="1972515"/>
                  <a:ext cx="6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21F6AF-C0D2-B9A2-ED00-543713AAA505}"/>
                    </a:ext>
                  </a:extLst>
                </p14:cNvPr>
                <p14:cNvContentPartPr/>
                <p14:nvPr/>
              </p14:nvContentPartPr>
              <p14:xfrm>
                <a:off x="2776755" y="1988715"/>
                <a:ext cx="11880" cy="19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21F6AF-C0D2-B9A2-ED00-543713AAA50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68115" y="1979715"/>
                  <a:ext cx="29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93F974-937C-97DF-3C2B-4465410B9486}"/>
                    </a:ext>
                  </a:extLst>
                </p14:cNvPr>
                <p14:cNvContentPartPr/>
                <p14:nvPr/>
              </p14:nvContentPartPr>
              <p14:xfrm>
                <a:off x="2592795" y="2112195"/>
                <a:ext cx="202320" cy="10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93F974-937C-97DF-3C2B-4465410B948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84155" y="2103555"/>
                  <a:ext cx="21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8666A-A8F8-7735-21DD-6D6C33EA3FED}"/>
                    </a:ext>
                  </a:extLst>
                </p14:cNvPr>
                <p14:cNvContentPartPr/>
                <p14:nvPr/>
              </p14:nvContentPartPr>
              <p14:xfrm>
                <a:off x="3299835" y="1501275"/>
                <a:ext cx="139320" cy="167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8666A-A8F8-7735-21DD-6D6C33EA3FE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91195" y="1492635"/>
                  <a:ext cx="15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2BF18BA-EA08-C66D-2265-82743233CB62}"/>
                    </a:ext>
                  </a:extLst>
                </p14:cNvPr>
                <p14:cNvContentPartPr/>
                <p14:nvPr/>
              </p14:nvContentPartPr>
              <p14:xfrm>
                <a:off x="3057915" y="2751195"/>
                <a:ext cx="117360" cy="167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2BF18BA-EA08-C66D-2265-82743233CB6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048915" y="2742195"/>
                  <a:ext cx="135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94DDA1-4AFA-6358-B8DE-1D7132800606}"/>
                    </a:ext>
                  </a:extLst>
                </p14:cNvPr>
                <p14:cNvContentPartPr/>
                <p14:nvPr/>
              </p14:nvContentPartPr>
              <p14:xfrm>
                <a:off x="2891595" y="1984755"/>
                <a:ext cx="205560" cy="10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94DDA1-4AFA-6358-B8DE-1D713280060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82595" y="1975755"/>
                  <a:ext cx="22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E70779-624A-E907-A688-B4E5365C0503}"/>
                    </a:ext>
                  </a:extLst>
                </p14:cNvPr>
                <p14:cNvContentPartPr/>
                <p14:nvPr/>
              </p14:nvContentPartPr>
              <p14:xfrm>
                <a:off x="2898435" y="2058555"/>
                <a:ext cx="199440" cy="22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E70779-624A-E907-A688-B4E5365C050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89435" y="2049915"/>
                  <a:ext cx="21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DB56978-BB9C-3358-FB76-AF2E72F89450}"/>
                    </a:ext>
                  </a:extLst>
                </p14:cNvPr>
                <p14:cNvContentPartPr/>
                <p14:nvPr/>
              </p14:nvContentPartPr>
              <p14:xfrm>
                <a:off x="3249075" y="1834635"/>
                <a:ext cx="235800" cy="247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DB56978-BB9C-3358-FB76-AF2E72F894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40075" y="1825635"/>
                  <a:ext cx="253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7B9175-B5BF-A5AF-87B0-66B9791EAB67}"/>
                    </a:ext>
                  </a:extLst>
                </p14:cNvPr>
                <p14:cNvContentPartPr/>
                <p14:nvPr/>
              </p14:nvContentPartPr>
              <p14:xfrm>
                <a:off x="3496755" y="1990155"/>
                <a:ext cx="200520" cy="10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7B9175-B5BF-A5AF-87B0-66B9791EAB6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88115" y="1981155"/>
                  <a:ext cx="218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164E73-0B5D-EC23-DC76-F0E968059A7D}"/>
                    </a:ext>
                  </a:extLst>
                </p14:cNvPr>
                <p14:cNvContentPartPr/>
                <p14:nvPr/>
              </p14:nvContentPartPr>
              <p14:xfrm>
                <a:off x="3692955" y="2014635"/>
                <a:ext cx="108360" cy="187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164E73-0B5D-EC23-DC76-F0E968059A7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83955" y="2005995"/>
                  <a:ext cx="126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1E14C5-1D79-BFE1-7182-4EB4CE3D38F5}"/>
                    </a:ext>
                  </a:extLst>
                </p14:cNvPr>
                <p14:cNvContentPartPr/>
                <p14:nvPr/>
              </p14:nvContentPartPr>
              <p14:xfrm>
                <a:off x="3731835" y="1866675"/>
                <a:ext cx="42120" cy="19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1E14C5-1D79-BFE1-7182-4EB4CE3D38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23195" y="1858035"/>
                  <a:ext cx="5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FF97831-E8A9-7B90-F556-E1C23B505521}"/>
                    </a:ext>
                  </a:extLst>
                </p14:cNvPr>
                <p14:cNvContentPartPr/>
                <p14:nvPr/>
              </p14:nvContentPartPr>
              <p14:xfrm>
                <a:off x="3943155" y="1758675"/>
                <a:ext cx="26280" cy="403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FF97831-E8A9-7B90-F556-E1C23B50552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34515" y="1750035"/>
                  <a:ext cx="43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049E115-CD7A-709C-771D-8C5CC1B33C9B}"/>
                    </a:ext>
                  </a:extLst>
                </p14:cNvPr>
                <p14:cNvContentPartPr/>
                <p14:nvPr/>
              </p14:nvContentPartPr>
              <p14:xfrm>
                <a:off x="1825995" y="2401275"/>
                <a:ext cx="211680" cy="13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49E115-CD7A-709C-771D-8C5CC1B33C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17355" y="2392275"/>
                  <a:ext cx="229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EB898A-C3B0-FD11-6B41-61F36B21B3BA}"/>
                    </a:ext>
                  </a:extLst>
                </p14:cNvPr>
                <p14:cNvContentPartPr/>
                <p14:nvPr/>
              </p14:nvContentPartPr>
              <p14:xfrm>
                <a:off x="1896915" y="2526555"/>
                <a:ext cx="185040" cy="31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EB898A-C3B0-FD11-6B41-61F36B21B3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888275" y="2517555"/>
                  <a:ext cx="202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F90AB95-4763-1EE2-D564-D3DC36F1D809}"/>
                    </a:ext>
                  </a:extLst>
                </p14:cNvPr>
                <p14:cNvContentPartPr/>
                <p14:nvPr/>
              </p14:nvContentPartPr>
              <p14:xfrm>
                <a:off x="2250795" y="2321355"/>
                <a:ext cx="165240" cy="235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F90AB95-4763-1EE2-D564-D3DC36F1D80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41795" y="2312715"/>
                  <a:ext cx="18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C55DFB7-7FF8-AE42-DBE6-837744AC8D01}"/>
                    </a:ext>
                  </a:extLst>
                </p14:cNvPr>
                <p14:cNvContentPartPr/>
                <p14:nvPr/>
              </p14:nvContentPartPr>
              <p14:xfrm>
                <a:off x="2574795" y="2547435"/>
                <a:ext cx="32400" cy="19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C55DFB7-7FF8-AE42-DBE6-837744AC8D0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565795" y="2538795"/>
                  <a:ext cx="5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9F74B06-61F5-83A3-CDDF-F26648A06B2D}"/>
                    </a:ext>
                  </a:extLst>
                </p14:cNvPr>
                <p14:cNvContentPartPr/>
                <p14:nvPr/>
              </p14:nvContentPartPr>
              <p14:xfrm>
                <a:off x="2588835" y="2347995"/>
                <a:ext cx="128880" cy="155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9F74B06-61F5-83A3-CDDF-F26648A06B2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79835" y="2339355"/>
                  <a:ext cx="146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9C296E6-3F26-61CF-3436-675730B6C037}"/>
                    </a:ext>
                  </a:extLst>
                </p14:cNvPr>
                <p14:cNvContentPartPr/>
                <p14:nvPr/>
              </p14:nvContentPartPr>
              <p14:xfrm>
                <a:off x="2767755" y="2327115"/>
                <a:ext cx="159120" cy="202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9C296E6-3F26-61CF-3436-675730B6C03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758755" y="2318475"/>
                  <a:ext cx="176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DA2615-B563-272B-AA19-22C771EB75A7}"/>
                    </a:ext>
                  </a:extLst>
                </p14:cNvPr>
                <p14:cNvContentPartPr/>
                <p14:nvPr/>
              </p14:nvContentPartPr>
              <p14:xfrm>
                <a:off x="3029115" y="2275995"/>
                <a:ext cx="221400" cy="245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DA2615-B563-272B-AA19-22C771EB75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20475" y="2266995"/>
                  <a:ext cx="239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413CCD2-234E-2E75-BC9F-705E95CC0775}"/>
                    </a:ext>
                  </a:extLst>
                </p14:cNvPr>
                <p14:cNvContentPartPr/>
                <p14:nvPr/>
              </p14:nvContentPartPr>
              <p14:xfrm>
                <a:off x="3322155" y="2426115"/>
                <a:ext cx="165960" cy="34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413CCD2-234E-2E75-BC9F-705E95CC07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313155" y="2417475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91C1C7E-35D4-5A6A-0748-F89CC032F043}"/>
                    </a:ext>
                  </a:extLst>
                </p14:cNvPr>
                <p14:cNvContentPartPr/>
                <p14:nvPr/>
              </p14:nvContentPartPr>
              <p14:xfrm>
                <a:off x="3498915" y="2319195"/>
                <a:ext cx="130320" cy="264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91C1C7E-35D4-5A6A-0748-F89CC032F0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489915" y="2310555"/>
                  <a:ext cx="147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9E3CFF5-F275-9467-D0DB-80B6905F1F07}"/>
                    </a:ext>
                  </a:extLst>
                </p14:cNvPr>
                <p14:cNvContentPartPr/>
                <p14:nvPr/>
              </p14:nvContentPartPr>
              <p14:xfrm>
                <a:off x="3550395" y="2329275"/>
                <a:ext cx="123120" cy="387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9E3CFF5-F275-9467-D0DB-80B6905F1F0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541395" y="2320635"/>
                  <a:ext cx="1407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A8ABFF-90B8-2FCF-9339-FAA1502EFE9A}"/>
                    </a:ext>
                  </a:extLst>
                </p14:cNvPr>
                <p14:cNvContentPartPr/>
                <p14:nvPr/>
              </p14:nvContentPartPr>
              <p14:xfrm>
                <a:off x="3632475" y="2403435"/>
                <a:ext cx="182520" cy="251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A8ABFF-90B8-2FCF-9339-FAA1502EFE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623835" y="2394795"/>
                  <a:ext cx="200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CFC29F2-DE61-8379-C24B-7D8571A9758F}"/>
                    </a:ext>
                  </a:extLst>
                </p14:cNvPr>
                <p14:cNvContentPartPr/>
                <p14:nvPr/>
              </p14:nvContentPartPr>
              <p14:xfrm>
                <a:off x="3904635" y="2372115"/>
                <a:ext cx="37440" cy="94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CFC29F2-DE61-8379-C24B-7D8571A9758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95635" y="2363115"/>
                  <a:ext cx="55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7AC01CE-98BA-6542-6932-A8C14D8A29E0}"/>
                    </a:ext>
                  </a:extLst>
                </p14:cNvPr>
                <p14:cNvContentPartPr/>
                <p14:nvPr/>
              </p14:nvContentPartPr>
              <p14:xfrm>
                <a:off x="3971955" y="2331075"/>
                <a:ext cx="345600" cy="322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7AC01CE-98BA-6542-6932-A8C14D8A29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962955" y="2322075"/>
                  <a:ext cx="36324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01B4760-63EA-82B0-4875-1D5694803176}"/>
              </a:ext>
            </a:extLst>
          </p:cNvPr>
          <p:cNvGrpSpPr/>
          <p:nvPr/>
        </p:nvGrpSpPr>
        <p:grpSpPr>
          <a:xfrm>
            <a:off x="3888795" y="4982835"/>
            <a:ext cx="884520" cy="771120"/>
            <a:chOff x="3888795" y="4982835"/>
            <a:chExt cx="884520" cy="7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64FD90-A9AD-7812-50D0-AB90380A9C0F}"/>
                    </a:ext>
                  </a:extLst>
                </p14:cNvPr>
                <p14:cNvContentPartPr/>
                <p14:nvPr/>
              </p14:nvContentPartPr>
              <p14:xfrm>
                <a:off x="4552995" y="4982835"/>
                <a:ext cx="100800" cy="771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64FD90-A9AD-7812-50D0-AB90380A9C0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543995" y="4973835"/>
                  <a:ext cx="11844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490A893-984F-D9C0-D586-5A834449C33C}"/>
                    </a:ext>
                  </a:extLst>
                </p14:cNvPr>
                <p14:cNvContentPartPr/>
                <p14:nvPr/>
              </p14:nvContentPartPr>
              <p14:xfrm>
                <a:off x="4420875" y="5286315"/>
                <a:ext cx="352440" cy="229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490A893-984F-D9C0-D586-5A834449C3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412235" y="5277675"/>
                  <a:ext cx="370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CC20B5D-69BB-3A3A-30FA-77B85EBA4CAC}"/>
                    </a:ext>
                  </a:extLst>
                </p14:cNvPr>
                <p14:cNvContentPartPr/>
                <p14:nvPr/>
              </p14:nvContentPartPr>
              <p14:xfrm>
                <a:off x="4045395" y="5355075"/>
                <a:ext cx="37800" cy="167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CC20B5D-69BB-3A3A-30FA-77B85EBA4CA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36395" y="5346075"/>
                  <a:ext cx="5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680C44B-D7CC-0436-9B49-F25445A98B68}"/>
                    </a:ext>
                  </a:extLst>
                </p14:cNvPr>
                <p14:cNvContentPartPr/>
                <p14:nvPr/>
              </p14:nvContentPartPr>
              <p14:xfrm>
                <a:off x="3888795" y="5321235"/>
                <a:ext cx="275760" cy="113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680C44B-D7CC-0436-9B49-F25445A98B6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79795" y="5312595"/>
                  <a:ext cx="293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CBDAE38-9A1B-7962-2C05-7F4844E88804}"/>
                    </a:ext>
                  </a:extLst>
                </p14:cNvPr>
                <p14:cNvContentPartPr/>
                <p14:nvPr/>
              </p14:nvContentPartPr>
              <p14:xfrm>
                <a:off x="3953235" y="5564235"/>
                <a:ext cx="150120" cy="23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CBDAE38-9A1B-7962-2C05-7F4844E8880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44595" y="5555595"/>
                  <a:ext cx="167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02BD146-F0EE-A389-52B4-01F285E1BC2C}"/>
                    </a:ext>
                  </a:extLst>
                </p14:cNvPr>
                <p14:cNvContentPartPr/>
                <p14:nvPr/>
              </p14:nvContentPartPr>
              <p14:xfrm>
                <a:off x="4136835" y="5451555"/>
                <a:ext cx="64440" cy="1296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02BD146-F0EE-A389-52B4-01F285E1BC2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28195" y="5442915"/>
                  <a:ext cx="8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3DDFC70-D60F-6CEC-54DF-F72EF867D296}"/>
                    </a:ext>
                  </a:extLst>
                </p14:cNvPr>
                <p14:cNvContentPartPr/>
                <p14:nvPr/>
              </p14:nvContentPartPr>
              <p14:xfrm>
                <a:off x="4258875" y="5445075"/>
                <a:ext cx="139680" cy="1090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3DDFC70-D60F-6CEC-54DF-F72EF867D29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49875" y="5436075"/>
                  <a:ext cx="1573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F591555-A9FA-160A-69EF-7DC8878912A7}"/>
              </a:ext>
            </a:extLst>
          </p:cNvPr>
          <p:cNvGrpSpPr/>
          <p:nvPr/>
        </p:nvGrpSpPr>
        <p:grpSpPr>
          <a:xfrm>
            <a:off x="4487115" y="270435"/>
            <a:ext cx="4768560" cy="692640"/>
            <a:chOff x="4487115" y="270435"/>
            <a:chExt cx="4768560" cy="69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00AFF92-F278-4386-7181-38B3D085CF39}"/>
                    </a:ext>
                  </a:extLst>
                </p14:cNvPr>
                <p14:cNvContentPartPr/>
                <p14:nvPr/>
              </p14:nvContentPartPr>
              <p14:xfrm>
                <a:off x="4487115" y="378795"/>
                <a:ext cx="395640" cy="508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00AFF92-F278-4386-7181-38B3D085CF3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78115" y="369795"/>
                  <a:ext cx="4132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0A5F8E9-8A80-6723-F378-D22A0CC0B05E}"/>
                    </a:ext>
                  </a:extLst>
                </p14:cNvPr>
                <p14:cNvContentPartPr/>
                <p14:nvPr/>
              </p14:nvContentPartPr>
              <p14:xfrm>
                <a:off x="4785555" y="689475"/>
                <a:ext cx="42480" cy="232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0A5F8E9-8A80-6723-F378-D22A0CC0B05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76555" y="680835"/>
                  <a:ext cx="60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1202ACE-6979-5DBD-DE54-9A3BB8657954}"/>
                    </a:ext>
                  </a:extLst>
                </p14:cNvPr>
                <p14:cNvContentPartPr/>
                <p14:nvPr/>
              </p14:nvContentPartPr>
              <p14:xfrm>
                <a:off x="4703475" y="679395"/>
                <a:ext cx="244080" cy="27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1202ACE-6979-5DBD-DE54-9A3BB865795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694475" y="670395"/>
                  <a:ext cx="261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D3F15A-0B8F-CA02-1600-EC42FEEBC0AC}"/>
                    </a:ext>
                  </a:extLst>
                </p14:cNvPr>
                <p14:cNvContentPartPr/>
                <p14:nvPr/>
              </p14:nvContentPartPr>
              <p14:xfrm>
                <a:off x="4983555" y="653115"/>
                <a:ext cx="44280" cy="210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D3F15A-0B8F-CA02-1600-EC42FEEBC0A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974915" y="644475"/>
                  <a:ext cx="61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E0C4DEA-C8ED-DC19-EF91-153AAEF18FC6}"/>
                    </a:ext>
                  </a:extLst>
                </p14:cNvPr>
                <p14:cNvContentPartPr/>
                <p14:nvPr/>
              </p14:nvContentPartPr>
              <p14:xfrm>
                <a:off x="4949715" y="584355"/>
                <a:ext cx="182520" cy="2700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E0C4DEA-C8ED-DC19-EF91-153AAEF18FC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940715" y="575355"/>
                  <a:ext cx="200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9B47A41-2FB4-7591-03FA-A0A608E96A00}"/>
                    </a:ext>
                  </a:extLst>
                </p14:cNvPr>
                <p14:cNvContentPartPr/>
                <p14:nvPr/>
              </p14:nvContentPartPr>
              <p14:xfrm>
                <a:off x="5253195" y="270435"/>
                <a:ext cx="354960" cy="6926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9B47A41-2FB4-7591-03FA-A0A608E96A0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44195" y="261435"/>
                  <a:ext cx="37260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93C54E1-9E50-BB31-96CA-563778A9A1C5}"/>
                    </a:ext>
                  </a:extLst>
                </p14:cNvPr>
                <p14:cNvContentPartPr/>
                <p14:nvPr/>
              </p14:nvContentPartPr>
              <p14:xfrm>
                <a:off x="5794275" y="469875"/>
                <a:ext cx="99360" cy="2674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93C54E1-9E50-BB31-96CA-563778A9A1C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85275" y="461235"/>
                  <a:ext cx="117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FADE2C-4482-6618-9302-94F7FD1B79F5}"/>
                    </a:ext>
                  </a:extLst>
                </p14:cNvPr>
                <p14:cNvContentPartPr/>
                <p14:nvPr/>
              </p14:nvContentPartPr>
              <p14:xfrm>
                <a:off x="5591955" y="434235"/>
                <a:ext cx="433080" cy="1267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FADE2C-4482-6618-9302-94F7FD1B79F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82955" y="425595"/>
                  <a:ext cx="450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C15021A-C2A9-43F0-8928-88F63B8D2CF6}"/>
                    </a:ext>
                  </a:extLst>
                </p14:cNvPr>
                <p14:cNvContentPartPr/>
                <p14:nvPr/>
              </p14:nvContentPartPr>
              <p14:xfrm>
                <a:off x="5670435" y="779475"/>
                <a:ext cx="286200" cy="489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C15021A-C2A9-43F0-8928-88F63B8D2CF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61435" y="770835"/>
                  <a:ext cx="303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FCDD198-31C6-FD32-19C5-DF04BA079839}"/>
                    </a:ext>
                  </a:extLst>
                </p14:cNvPr>
                <p14:cNvContentPartPr/>
                <p14:nvPr/>
              </p14:nvContentPartPr>
              <p14:xfrm>
                <a:off x="5952315" y="673635"/>
                <a:ext cx="304560" cy="2887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FCDD198-31C6-FD32-19C5-DF04BA07983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43315" y="664635"/>
                  <a:ext cx="322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15CFA2A-A780-5AF9-3230-DF3919B4B984}"/>
                    </a:ext>
                  </a:extLst>
                </p14:cNvPr>
                <p14:cNvContentPartPr/>
                <p14:nvPr/>
              </p14:nvContentPartPr>
              <p14:xfrm>
                <a:off x="5818755" y="747435"/>
                <a:ext cx="18000" cy="91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15CFA2A-A780-5AF9-3230-DF3919B4B98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09755" y="738795"/>
                  <a:ext cx="35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1E8E47B-C898-8868-DA3F-AC0F718F6428}"/>
                    </a:ext>
                  </a:extLst>
                </p14:cNvPr>
                <p14:cNvContentPartPr/>
                <p14:nvPr/>
              </p14:nvContentPartPr>
              <p14:xfrm>
                <a:off x="6484035" y="627915"/>
                <a:ext cx="374760" cy="36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1E8E47B-C898-8868-DA3F-AC0F718F642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75395" y="619275"/>
                  <a:ext cx="39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2273913-CBEA-7F86-0A46-6AE67ABAC4F3}"/>
                    </a:ext>
                  </a:extLst>
                </p14:cNvPr>
                <p14:cNvContentPartPr/>
                <p14:nvPr/>
              </p14:nvContentPartPr>
              <p14:xfrm>
                <a:off x="6612555" y="714675"/>
                <a:ext cx="487440" cy="111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2273913-CBEA-7F86-0A46-6AE67ABAC4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03555" y="705675"/>
                  <a:ext cx="505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3C1C5F4-5157-1410-E7C8-95302ECADA07}"/>
                    </a:ext>
                  </a:extLst>
                </p14:cNvPr>
                <p14:cNvContentPartPr/>
                <p14:nvPr/>
              </p14:nvContentPartPr>
              <p14:xfrm>
                <a:off x="7194315" y="416955"/>
                <a:ext cx="406800" cy="4536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3C1C5F4-5157-1410-E7C8-95302ECADA0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85315" y="407955"/>
                  <a:ext cx="424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5AD4619-9DB1-746C-4758-E98C37BE9118}"/>
                    </a:ext>
                  </a:extLst>
                </p14:cNvPr>
                <p14:cNvContentPartPr/>
                <p14:nvPr/>
              </p14:nvContentPartPr>
              <p14:xfrm>
                <a:off x="7337235" y="685875"/>
                <a:ext cx="245880" cy="15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5AD4619-9DB1-746C-4758-E98C37BE911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28235" y="677235"/>
                  <a:ext cx="263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D5A5299-5EAA-BAF9-C3A1-90C3FBBFE072}"/>
                    </a:ext>
                  </a:extLst>
                </p14:cNvPr>
                <p14:cNvContentPartPr/>
                <p14:nvPr/>
              </p14:nvContentPartPr>
              <p14:xfrm>
                <a:off x="7669875" y="751035"/>
                <a:ext cx="39240" cy="169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D5A5299-5EAA-BAF9-C3A1-90C3FBBFE07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660875" y="742035"/>
                  <a:ext cx="56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86B2CDD-9DBA-5280-E41C-0925ECE57EEC}"/>
                    </a:ext>
                  </a:extLst>
                </p14:cNvPr>
                <p14:cNvContentPartPr/>
                <p14:nvPr/>
              </p14:nvContentPartPr>
              <p14:xfrm>
                <a:off x="7570155" y="743835"/>
                <a:ext cx="219600" cy="579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86B2CDD-9DBA-5280-E41C-0925ECE57EE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61155" y="735195"/>
                  <a:ext cx="23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7659257-752E-DC9C-14DA-FD83F24C53C0}"/>
                    </a:ext>
                  </a:extLst>
                </p14:cNvPr>
                <p14:cNvContentPartPr/>
                <p14:nvPr/>
              </p14:nvContentPartPr>
              <p14:xfrm>
                <a:off x="7786515" y="748875"/>
                <a:ext cx="65160" cy="155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7659257-752E-DC9C-14DA-FD83F24C53C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77515" y="740235"/>
                  <a:ext cx="82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73BDB68-E7B9-B1F6-178C-7D467006AADD}"/>
                    </a:ext>
                  </a:extLst>
                </p14:cNvPr>
                <p14:cNvContentPartPr/>
                <p14:nvPr/>
              </p14:nvContentPartPr>
              <p14:xfrm>
                <a:off x="7807395" y="766515"/>
                <a:ext cx="101880" cy="134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73BDB68-E7B9-B1F6-178C-7D467006AAD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98395" y="757875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DE24E24-F9C1-0190-9660-B3A08A4BA9A9}"/>
                    </a:ext>
                  </a:extLst>
                </p14:cNvPr>
                <p14:cNvContentPartPr/>
                <p14:nvPr/>
              </p14:nvContentPartPr>
              <p14:xfrm>
                <a:off x="8083515" y="578595"/>
                <a:ext cx="354960" cy="158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DE24E24-F9C1-0190-9660-B3A08A4BA9A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74875" y="569955"/>
                  <a:ext cx="372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2FAC24D-6582-A457-4F92-1D25D4F2F667}"/>
                    </a:ext>
                  </a:extLst>
                </p14:cNvPr>
                <p14:cNvContentPartPr/>
                <p14:nvPr/>
              </p14:nvContentPartPr>
              <p14:xfrm>
                <a:off x="8631795" y="401475"/>
                <a:ext cx="389880" cy="426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2FAC24D-6582-A457-4F92-1D25D4F2F66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23155" y="392475"/>
                  <a:ext cx="4075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BED5194-1A6E-4384-5FC6-91ED2E735FE6}"/>
                    </a:ext>
                  </a:extLst>
                </p14:cNvPr>
                <p14:cNvContentPartPr/>
                <p14:nvPr/>
              </p14:nvContentPartPr>
              <p14:xfrm>
                <a:off x="8698755" y="634035"/>
                <a:ext cx="302400" cy="187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BED5194-1A6E-4384-5FC6-91ED2E735FE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689755" y="625035"/>
                  <a:ext cx="320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C0569B5-D52E-1EC3-7A44-A23EC2E41BFB}"/>
                    </a:ext>
                  </a:extLst>
                </p14:cNvPr>
                <p14:cNvContentPartPr/>
                <p14:nvPr/>
              </p14:nvContentPartPr>
              <p14:xfrm>
                <a:off x="8997915" y="723315"/>
                <a:ext cx="257760" cy="199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C0569B5-D52E-1EC3-7A44-A23EC2E41BF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88915" y="714315"/>
                  <a:ext cx="2754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6160B55-EBFC-7CC3-72F2-11E2DEFB620C}"/>
              </a:ext>
            </a:extLst>
          </p:cNvPr>
          <p:cNvGrpSpPr/>
          <p:nvPr/>
        </p:nvGrpSpPr>
        <p:grpSpPr>
          <a:xfrm>
            <a:off x="4721115" y="1118595"/>
            <a:ext cx="2172600" cy="710640"/>
            <a:chOff x="4721115" y="1118595"/>
            <a:chExt cx="217260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035483F-8B9C-E1EE-E6AD-0F72816EC2CE}"/>
                    </a:ext>
                  </a:extLst>
                </p14:cNvPr>
                <p14:cNvContentPartPr/>
                <p14:nvPr/>
              </p14:nvContentPartPr>
              <p14:xfrm>
                <a:off x="6046275" y="1144515"/>
                <a:ext cx="212400" cy="2977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035483F-8B9C-E1EE-E6AD-0F72816EC2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37635" y="1135875"/>
                  <a:ext cx="230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08D51BB-28C7-5B9F-EA4D-F0D633B6F40F}"/>
                    </a:ext>
                  </a:extLst>
                </p14:cNvPr>
                <p14:cNvContentPartPr/>
                <p14:nvPr/>
              </p14:nvContentPartPr>
              <p14:xfrm>
                <a:off x="5922795" y="1118595"/>
                <a:ext cx="249840" cy="694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08D51BB-28C7-5B9F-EA4D-F0D633B6F40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914155" y="1109595"/>
                  <a:ext cx="26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21F9C38-7472-1F32-278B-B9EF6365C499}"/>
                    </a:ext>
                  </a:extLst>
                </p14:cNvPr>
                <p14:cNvContentPartPr/>
                <p14:nvPr/>
              </p14:nvContentPartPr>
              <p14:xfrm>
                <a:off x="6399075" y="1392915"/>
                <a:ext cx="102600" cy="93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21F9C38-7472-1F32-278B-B9EF6365C49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90435" y="1383915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D855C2D-0B0B-5B2B-AB4A-C5BE9ACC19E2}"/>
                    </a:ext>
                  </a:extLst>
                </p14:cNvPr>
                <p14:cNvContentPartPr/>
                <p14:nvPr/>
              </p14:nvContentPartPr>
              <p14:xfrm>
                <a:off x="6331035" y="1255035"/>
                <a:ext cx="259200" cy="74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D855C2D-0B0B-5B2B-AB4A-C5BE9ACC19E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22035" y="1246395"/>
                  <a:ext cx="276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1C081C4-27C9-61E3-1F44-7C7A77D0F1C7}"/>
                    </a:ext>
                  </a:extLst>
                </p14:cNvPr>
                <p14:cNvContentPartPr/>
                <p14:nvPr/>
              </p14:nvContentPartPr>
              <p14:xfrm>
                <a:off x="6321675" y="1428195"/>
                <a:ext cx="243360" cy="903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1C081C4-27C9-61E3-1F44-7C7A77D0F1C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312675" y="1419195"/>
                  <a:ext cx="26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11FF194-4A3B-509C-3929-D803DA46C6F8}"/>
                    </a:ext>
                  </a:extLst>
                </p14:cNvPr>
                <p14:cNvContentPartPr/>
                <p14:nvPr/>
              </p14:nvContentPartPr>
              <p14:xfrm>
                <a:off x="6638115" y="1397955"/>
                <a:ext cx="87840" cy="174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11FF194-4A3B-509C-3929-D803DA46C6F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29115" y="1388955"/>
                  <a:ext cx="10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0CFDF98-7932-0DEE-E5BB-D73756100E21}"/>
                    </a:ext>
                  </a:extLst>
                </p14:cNvPr>
                <p14:cNvContentPartPr/>
                <p14:nvPr/>
              </p14:nvContentPartPr>
              <p14:xfrm>
                <a:off x="6802635" y="1423875"/>
                <a:ext cx="91080" cy="90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0CFDF98-7932-0DEE-E5BB-D73756100E2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93995" y="1415235"/>
                  <a:ext cx="108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D69FA7C-7324-032D-124A-14968FC66B89}"/>
                    </a:ext>
                  </a:extLst>
                </p14:cNvPr>
                <p14:cNvContentPartPr/>
                <p14:nvPr/>
              </p14:nvContentPartPr>
              <p14:xfrm>
                <a:off x="4721115" y="1152075"/>
                <a:ext cx="468360" cy="371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D69FA7C-7324-032D-124A-14968FC66B8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12115" y="1143075"/>
                  <a:ext cx="486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1A10F89-F5DD-0A13-3A16-9ECDF8E16C2B}"/>
                    </a:ext>
                  </a:extLst>
                </p14:cNvPr>
                <p14:cNvContentPartPr/>
                <p14:nvPr/>
              </p14:nvContentPartPr>
              <p14:xfrm>
                <a:off x="5260755" y="1491915"/>
                <a:ext cx="214560" cy="2444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1A10F89-F5DD-0A13-3A16-9ECDF8E16C2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252115" y="1483275"/>
                  <a:ext cx="232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5B57BFD-3280-DCC3-2ABB-31A086F0DE55}"/>
                    </a:ext>
                  </a:extLst>
                </p14:cNvPr>
                <p14:cNvContentPartPr/>
                <p14:nvPr/>
              </p14:nvContentPartPr>
              <p14:xfrm>
                <a:off x="5393595" y="1687035"/>
                <a:ext cx="113760" cy="117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5B57BFD-3280-DCC3-2ABB-31A086F0DE5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84595" y="1678035"/>
                  <a:ext cx="131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3535615-701F-453A-1003-60BA0587D317}"/>
                    </a:ext>
                  </a:extLst>
                </p14:cNvPr>
                <p14:cNvContentPartPr/>
                <p14:nvPr/>
              </p14:nvContentPartPr>
              <p14:xfrm>
                <a:off x="5586195" y="1690635"/>
                <a:ext cx="109800" cy="1386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3535615-701F-453A-1003-60BA0587D31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577555" y="1681995"/>
                  <a:ext cx="1274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DA490A1-CD74-A6F7-F0DD-DC5127AFA689}"/>
                  </a:ext>
                </a:extLst>
              </p14:cNvPr>
              <p14:cNvContentPartPr/>
              <p14:nvPr/>
            </p14:nvContentPartPr>
            <p14:xfrm>
              <a:off x="6325635" y="5209275"/>
              <a:ext cx="332640" cy="174420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DA490A1-CD74-A6F7-F0DD-DC5127AFA68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316995" y="5200635"/>
                <a:ext cx="350280" cy="176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021182D-F437-CBFE-E4AC-80861D9218E7}"/>
              </a:ext>
            </a:extLst>
          </p:cNvPr>
          <p:cNvGrpSpPr/>
          <p:nvPr/>
        </p:nvGrpSpPr>
        <p:grpSpPr>
          <a:xfrm>
            <a:off x="2381475" y="4136475"/>
            <a:ext cx="161280" cy="204840"/>
            <a:chOff x="2381475" y="4136475"/>
            <a:chExt cx="1612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E5F9A45-988F-E4D6-E5FB-F39EEDB15EAD}"/>
                    </a:ext>
                  </a:extLst>
                </p14:cNvPr>
                <p14:cNvContentPartPr/>
                <p14:nvPr/>
              </p14:nvContentPartPr>
              <p14:xfrm>
                <a:off x="2489835" y="4136475"/>
                <a:ext cx="17280" cy="1864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E5F9A45-988F-E4D6-E5FB-F39EEDB15EA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481195" y="4127835"/>
                  <a:ext cx="34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D2F70AF-C439-75CE-4E33-751E03382494}"/>
                    </a:ext>
                  </a:extLst>
                </p14:cNvPr>
                <p14:cNvContentPartPr/>
                <p14:nvPr/>
              </p14:nvContentPartPr>
              <p14:xfrm>
                <a:off x="2381475" y="4236555"/>
                <a:ext cx="161280" cy="1047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D2F70AF-C439-75CE-4E33-751E0338249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372475" y="4227555"/>
                  <a:ext cx="1789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E150DF2-6E09-BA96-B5D8-7D73999581A0}"/>
                  </a:ext>
                </a:extLst>
              </p14:cNvPr>
              <p14:cNvContentPartPr/>
              <p14:nvPr/>
            </p14:nvContentPartPr>
            <p14:xfrm>
              <a:off x="2280675" y="5176515"/>
              <a:ext cx="162360" cy="5256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E150DF2-6E09-BA96-B5D8-7D73999581A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271675" y="5167875"/>
                <a:ext cx="18000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C65FC45-4359-F15F-B276-49B519B79FD0}"/>
              </a:ext>
            </a:extLst>
          </p:cNvPr>
          <p:cNvGrpSpPr/>
          <p:nvPr/>
        </p:nvGrpSpPr>
        <p:grpSpPr>
          <a:xfrm>
            <a:off x="2144595" y="4774035"/>
            <a:ext cx="367920" cy="255240"/>
            <a:chOff x="2144595" y="4774035"/>
            <a:chExt cx="3679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E1252E6-D5B4-AF85-36B3-E5D7B08DDD09}"/>
                    </a:ext>
                  </a:extLst>
                </p14:cNvPr>
                <p14:cNvContentPartPr/>
                <p14:nvPr/>
              </p14:nvContentPartPr>
              <p14:xfrm>
                <a:off x="2144595" y="4774035"/>
                <a:ext cx="141840" cy="255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E1252E6-D5B4-AF85-36B3-E5D7B08DDD0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135955" y="4765395"/>
                  <a:ext cx="159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498E0CD-5633-DDDB-396F-6A9919D2BFC5}"/>
                    </a:ext>
                  </a:extLst>
                </p14:cNvPr>
                <p14:cNvContentPartPr/>
                <p14:nvPr/>
              </p14:nvContentPartPr>
              <p14:xfrm>
                <a:off x="2397315" y="4932435"/>
                <a:ext cx="115200" cy="91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498E0CD-5633-DDDB-396F-6A9919D2BFC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88315" y="4923435"/>
                  <a:ext cx="1328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2928683-F02D-B5B6-085C-2E354B6D0B72}"/>
                  </a:ext>
                </a:extLst>
              </p14:cNvPr>
              <p14:cNvContentPartPr/>
              <p14:nvPr/>
            </p14:nvContentPartPr>
            <p14:xfrm>
              <a:off x="4114515" y="3746595"/>
              <a:ext cx="381960" cy="47520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2928683-F02D-B5B6-085C-2E354B6D0B72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105875" y="3737955"/>
                <a:ext cx="39960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A2A837A4-84D6-C3C8-D890-2B2F48955D9E}"/>
              </a:ext>
            </a:extLst>
          </p:cNvPr>
          <p:cNvGrpSpPr/>
          <p:nvPr/>
        </p:nvGrpSpPr>
        <p:grpSpPr>
          <a:xfrm>
            <a:off x="4820115" y="2108595"/>
            <a:ext cx="5567760" cy="604080"/>
            <a:chOff x="4820115" y="2108595"/>
            <a:chExt cx="556776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7C60A35-4ACF-DCC5-54A9-BF336034B5D3}"/>
                    </a:ext>
                  </a:extLst>
                </p14:cNvPr>
                <p14:cNvContentPartPr/>
                <p14:nvPr/>
              </p14:nvContentPartPr>
              <p14:xfrm>
                <a:off x="4820115" y="2167635"/>
                <a:ext cx="415080" cy="323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7C60A35-4ACF-DCC5-54A9-BF336034B5D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11115" y="2158995"/>
                  <a:ext cx="432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CD4519C-1D2D-21A4-453F-8949C32F420F}"/>
                    </a:ext>
                  </a:extLst>
                </p14:cNvPr>
                <p14:cNvContentPartPr/>
                <p14:nvPr/>
              </p14:nvContentPartPr>
              <p14:xfrm>
                <a:off x="4836675" y="2302995"/>
                <a:ext cx="364320" cy="71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CD4519C-1D2D-21A4-453F-8949C32F420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828035" y="2294355"/>
                  <a:ext cx="381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B3AA0BE-D950-9FEC-7BA7-34CBC60503BA}"/>
                    </a:ext>
                  </a:extLst>
                </p14:cNvPr>
                <p14:cNvContentPartPr/>
                <p14:nvPr/>
              </p14:nvContentPartPr>
              <p14:xfrm>
                <a:off x="5152035" y="2407755"/>
                <a:ext cx="241560" cy="2228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B3AA0BE-D950-9FEC-7BA7-34CBC60503B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143395" y="2398755"/>
                  <a:ext cx="259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211CD74-77C4-6432-4FBE-0017F5DEF5A9}"/>
                    </a:ext>
                  </a:extLst>
                </p14:cNvPr>
                <p14:cNvContentPartPr/>
                <p14:nvPr/>
              </p14:nvContentPartPr>
              <p14:xfrm>
                <a:off x="5344995" y="2439435"/>
                <a:ext cx="132480" cy="145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211CD74-77C4-6432-4FBE-0017F5DEF5A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335995" y="2430795"/>
                  <a:ext cx="150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8EDEBE8-C859-2CD2-0AE2-B9B4E750D0C7}"/>
                    </a:ext>
                  </a:extLst>
                </p14:cNvPr>
                <p14:cNvContentPartPr/>
                <p14:nvPr/>
              </p14:nvContentPartPr>
              <p14:xfrm>
                <a:off x="5490075" y="2434755"/>
                <a:ext cx="519120" cy="2044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8EDEBE8-C859-2CD2-0AE2-B9B4E750D0C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481435" y="2425755"/>
                  <a:ext cx="536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52803E3-ECB5-F893-9A03-F2C21FF6B6FA}"/>
                    </a:ext>
                  </a:extLst>
                </p14:cNvPr>
                <p14:cNvContentPartPr/>
                <p14:nvPr/>
              </p14:nvContentPartPr>
              <p14:xfrm>
                <a:off x="6182715" y="2330715"/>
                <a:ext cx="245160" cy="381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52803E3-ECB5-F893-9A03-F2C21FF6B6F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74075" y="2321715"/>
                  <a:ext cx="262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EC61A7C-247F-87D9-A094-C51AAAE39D8D}"/>
                    </a:ext>
                  </a:extLst>
                </p14:cNvPr>
                <p14:cNvContentPartPr/>
                <p14:nvPr/>
              </p14:nvContentPartPr>
              <p14:xfrm>
                <a:off x="6172275" y="2437275"/>
                <a:ext cx="305640" cy="518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EC61A7C-247F-87D9-A094-C51AAAE39D8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63635" y="2428275"/>
                  <a:ext cx="323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9D74E8-C049-5C9B-9E41-C2D0167255A8}"/>
                    </a:ext>
                  </a:extLst>
                </p14:cNvPr>
                <p14:cNvContentPartPr/>
                <p14:nvPr/>
              </p14:nvContentPartPr>
              <p14:xfrm>
                <a:off x="6653595" y="2108595"/>
                <a:ext cx="408600" cy="526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9D74E8-C049-5C9B-9E41-C2D0167255A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44595" y="2099595"/>
                  <a:ext cx="4262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ACF5B2B-D6C3-B540-46D1-BC0FA9A25244}"/>
                    </a:ext>
                  </a:extLst>
                </p14:cNvPr>
                <p14:cNvContentPartPr/>
                <p14:nvPr/>
              </p14:nvContentPartPr>
              <p14:xfrm>
                <a:off x="6679515" y="2273115"/>
                <a:ext cx="375480" cy="93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ACF5B2B-D6C3-B540-46D1-BC0FA9A2524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70515" y="2264115"/>
                  <a:ext cx="393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99FCD4C-A10D-5B3F-F7F7-8099EE069A38}"/>
                    </a:ext>
                  </a:extLst>
                </p14:cNvPr>
                <p14:cNvContentPartPr/>
                <p14:nvPr/>
              </p14:nvContentPartPr>
              <p14:xfrm>
                <a:off x="7039515" y="2554995"/>
                <a:ext cx="57240" cy="1576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99FCD4C-A10D-5B3F-F7F7-8099EE069A3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30515" y="2545995"/>
                  <a:ext cx="74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F5ADA6F-328F-0F24-0D74-646CA775928A}"/>
                    </a:ext>
                  </a:extLst>
                </p14:cNvPr>
                <p14:cNvContentPartPr/>
                <p14:nvPr/>
              </p14:nvContentPartPr>
              <p14:xfrm>
                <a:off x="6903435" y="2530875"/>
                <a:ext cx="295560" cy="234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F5ADA6F-328F-0F24-0D74-646CA775928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894795" y="2521875"/>
                  <a:ext cx="31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2E6EBDD-A82A-A67B-F876-57FBD9E99D61}"/>
                    </a:ext>
                  </a:extLst>
                </p14:cNvPr>
                <p14:cNvContentPartPr/>
                <p14:nvPr/>
              </p14:nvContentPartPr>
              <p14:xfrm>
                <a:off x="7243275" y="2492715"/>
                <a:ext cx="46800" cy="2044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2E6EBDD-A82A-A67B-F876-57FBD9E99D6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34635" y="2483715"/>
                  <a:ext cx="64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FBB6807-D3D8-5F88-AAC5-A495BB3A29A1}"/>
                    </a:ext>
                  </a:extLst>
                </p14:cNvPr>
                <p14:cNvContentPartPr/>
                <p14:nvPr/>
              </p14:nvContentPartPr>
              <p14:xfrm>
                <a:off x="7267395" y="2525475"/>
                <a:ext cx="114840" cy="1544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FBB6807-D3D8-5F88-AAC5-A495BB3A29A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58395" y="2516835"/>
                  <a:ext cx="132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64167EF-F93A-E493-0091-2BCD0B7F66AE}"/>
                    </a:ext>
                  </a:extLst>
                </p14:cNvPr>
                <p14:cNvContentPartPr/>
                <p14:nvPr/>
              </p14:nvContentPartPr>
              <p14:xfrm>
                <a:off x="7289355" y="2133075"/>
                <a:ext cx="219960" cy="1612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64167EF-F93A-E493-0091-2BCD0B7F66A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280715" y="2124075"/>
                  <a:ext cx="237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23A0060-09F0-B11C-14C8-CE362E8C7D5A}"/>
                    </a:ext>
                  </a:extLst>
                </p14:cNvPr>
                <p14:cNvContentPartPr/>
                <p14:nvPr/>
              </p14:nvContentPartPr>
              <p14:xfrm>
                <a:off x="7336155" y="2213355"/>
                <a:ext cx="237240" cy="687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23A0060-09F0-B11C-14C8-CE362E8C7D5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27515" y="2204355"/>
                  <a:ext cx="254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41EC2C4-154E-D8A9-6BC7-F7D11C9053BD}"/>
                    </a:ext>
                  </a:extLst>
                </p14:cNvPr>
                <p14:cNvContentPartPr/>
                <p14:nvPr/>
              </p14:nvContentPartPr>
              <p14:xfrm>
                <a:off x="7366035" y="2115795"/>
                <a:ext cx="67320" cy="2080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41EC2C4-154E-D8A9-6BC7-F7D11C9053B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57395" y="2106795"/>
                  <a:ext cx="84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B054DB4-7841-E9D2-65F8-55F87FDF2AED}"/>
                    </a:ext>
                  </a:extLst>
                </p14:cNvPr>
                <p14:cNvContentPartPr/>
                <p14:nvPr/>
              </p14:nvContentPartPr>
              <p14:xfrm>
                <a:off x="7254795" y="2229195"/>
                <a:ext cx="247320" cy="24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B054DB4-7841-E9D2-65F8-55F87FDF2AE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46155" y="2220555"/>
                  <a:ext cx="264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12ED893-0B3D-25E8-BB9E-84BB288CC019}"/>
                    </a:ext>
                  </a:extLst>
                </p14:cNvPr>
                <p14:cNvContentPartPr/>
                <p14:nvPr/>
              </p14:nvContentPartPr>
              <p14:xfrm>
                <a:off x="7667355" y="2329275"/>
                <a:ext cx="254880" cy="180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12ED893-0B3D-25E8-BB9E-84BB288CC01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58715" y="2320635"/>
                  <a:ext cx="272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95D32B2-FACC-12DB-6CD9-ED7DBC73779C}"/>
                    </a:ext>
                  </a:extLst>
                </p14:cNvPr>
                <p14:cNvContentPartPr/>
                <p14:nvPr/>
              </p14:nvContentPartPr>
              <p14:xfrm>
                <a:off x="7709115" y="2448795"/>
                <a:ext cx="334080" cy="547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95D32B2-FACC-12DB-6CD9-ED7DBC73779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00115" y="2440155"/>
                  <a:ext cx="351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1C4AFAA-E4C5-0619-8984-699C1374913C}"/>
                    </a:ext>
                  </a:extLst>
                </p14:cNvPr>
                <p14:cNvContentPartPr/>
                <p14:nvPr/>
              </p14:nvContentPartPr>
              <p14:xfrm>
                <a:off x="8116995" y="2142795"/>
                <a:ext cx="402840" cy="4014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1C4AFAA-E4C5-0619-8984-699C1374913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08355" y="2133795"/>
                  <a:ext cx="420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72724A0-8060-D219-DEDB-1343E9FD11FB}"/>
                    </a:ext>
                  </a:extLst>
                </p14:cNvPr>
                <p14:cNvContentPartPr/>
                <p14:nvPr/>
              </p14:nvContentPartPr>
              <p14:xfrm>
                <a:off x="8795235" y="2255475"/>
                <a:ext cx="53280" cy="2876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72724A0-8060-D219-DEDB-1343E9FD11F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786595" y="2246835"/>
                  <a:ext cx="70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EB4E84A-C097-3A19-7164-5ECC480D98C8}"/>
                    </a:ext>
                  </a:extLst>
                </p14:cNvPr>
                <p14:cNvContentPartPr/>
                <p14:nvPr/>
              </p14:nvContentPartPr>
              <p14:xfrm>
                <a:off x="8671395" y="2363835"/>
                <a:ext cx="271080" cy="24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EB4E84A-C097-3A19-7164-5ECC480D98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62755" y="2355195"/>
                  <a:ext cx="288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0F32BF7-94A6-A5F2-2349-D7279668130F}"/>
                    </a:ext>
                  </a:extLst>
                </p14:cNvPr>
                <p14:cNvContentPartPr/>
                <p14:nvPr/>
              </p14:nvContentPartPr>
              <p14:xfrm>
                <a:off x="8928435" y="2438355"/>
                <a:ext cx="135720" cy="206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0F32BF7-94A6-A5F2-2349-D7279668130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19795" y="2429355"/>
                  <a:ext cx="153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63C6A3D-6974-B6DA-4E74-38BB8F4AD1E7}"/>
                    </a:ext>
                  </a:extLst>
                </p14:cNvPr>
                <p14:cNvContentPartPr/>
                <p14:nvPr/>
              </p14:nvContentPartPr>
              <p14:xfrm>
                <a:off x="8995035" y="2261235"/>
                <a:ext cx="72000" cy="280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63C6A3D-6974-B6DA-4E74-38BB8F4AD1E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986395" y="2252595"/>
                  <a:ext cx="89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F0EF517-0919-FA60-DC3B-CF0DA28A7B54}"/>
                    </a:ext>
                  </a:extLst>
                </p14:cNvPr>
                <p14:cNvContentPartPr/>
                <p14:nvPr/>
              </p14:nvContentPartPr>
              <p14:xfrm>
                <a:off x="9209235" y="2135955"/>
                <a:ext cx="64440" cy="5047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F0EF517-0919-FA60-DC3B-CF0DA28A7B5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00595" y="2127315"/>
                  <a:ext cx="820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82F8401-FBD2-C5C1-FB2A-649551FE5DF6}"/>
                    </a:ext>
                  </a:extLst>
                </p14:cNvPr>
                <p14:cNvContentPartPr/>
                <p14:nvPr/>
              </p14:nvContentPartPr>
              <p14:xfrm>
                <a:off x="9533595" y="2173755"/>
                <a:ext cx="854280" cy="4917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82F8401-FBD2-C5C1-FB2A-649551FE5DF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24955" y="2165115"/>
                  <a:ext cx="8719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19161FC-37C0-D221-FF14-D0CAD925985F}"/>
                    </a:ext>
                  </a:extLst>
                </p14:cNvPr>
                <p14:cNvContentPartPr/>
                <p14:nvPr/>
              </p14:nvContentPartPr>
              <p14:xfrm>
                <a:off x="9423795" y="2536635"/>
                <a:ext cx="164520" cy="266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19161FC-37C0-D221-FF14-D0CAD925985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15155" y="2527635"/>
                  <a:ext cx="182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E57459F2-338C-5454-2249-F4688D1C0A1D}"/>
              </a:ext>
            </a:extLst>
          </p:cNvPr>
          <p:cNvGrpSpPr/>
          <p:nvPr/>
        </p:nvGrpSpPr>
        <p:grpSpPr>
          <a:xfrm>
            <a:off x="5019195" y="2835795"/>
            <a:ext cx="5942880" cy="1415880"/>
            <a:chOff x="5019195" y="2835795"/>
            <a:chExt cx="5942880" cy="14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9F183CC-1346-5973-4DBE-BCDDE47FA9B1}"/>
                    </a:ext>
                  </a:extLst>
                </p14:cNvPr>
                <p14:cNvContentPartPr/>
                <p14:nvPr/>
              </p14:nvContentPartPr>
              <p14:xfrm>
                <a:off x="5981115" y="3746955"/>
                <a:ext cx="1107360" cy="1148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9F183CC-1346-5973-4DBE-BCDDE47FA9B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72475" y="3737955"/>
                  <a:ext cx="1125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D353B71-24CF-4703-DCFD-78F8B96B57C7}"/>
                    </a:ext>
                  </a:extLst>
                </p14:cNvPr>
                <p14:cNvContentPartPr/>
                <p14:nvPr/>
              </p14:nvContentPartPr>
              <p14:xfrm>
                <a:off x="6310155" y="3965115"/>
                <a:ext cx="175680" cy="124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D353B71-24CF-4703-DCFD-78F8B96B57C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01155" y="3956115"/>
                  <a:ext cx="193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F0F173B-8B1C-6FBF-C8D6-71E584E97D3B}"/>
                    </a:ext>
                  </a:extLst>
                </p14:cNvPr>
                <p14:cNvContentPartPr/>
                <p14:nvPr/>
              </p14:nvContentPartPr>
              <p14:xfrm>
                <a:off x="6396555" y="3925875"/>
                <a:ext cx="88200" cy="3258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F0F173B-8B1C-6FBF-C8D6-71E584E97D3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387915" y="3917235"/>
                  <a:ext cx="1058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3E4E757-D5A3-2F73-47CF-7D1BED38E61D}"/>
                    </a:ext>
                  </a:extLst>
                </p14:cNvPr>
                <p14:cNvContentPartPr/>
                <p14:nvPr/>
              </p14:nvContentPartPr>
              <p14:xfrm>
                <a:off x="6616155" y="3910755"/>
                <a:ext cx="25560" cy="2700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3E4E757-D5A3-2F73-47CF-7D1BED38E61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607155" y="3902115"/>
                  <a:ext cx="43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F1F6F01-F025-7938-A852-B92F9F5A2366}"/>
                    </a:ext>
                  </a:extLst>
                </p14:cNvPr>
                <p14:cNvContentPartPr/>
                <p14:nvPr/>
              </p14:nvContentPartPr>
              <p14:xfrm>
                <a:off x="6616155" y="3881955"/>
                <a:ext cx="214200" cy="1926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F1F6F01-F025-7938-A852-B92F9F5A236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607155" y="3872955"/>
                  <a:ext cx="231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5821324-8EC5-AA39-58D6-9F4C36450960}"/>
                    </a:ext>
                  </a:extLst>
                </p14:cNvPr>
                <p14:cNvContentPartPr/>
                <p14:nvPr/>
              </p14:nvContentPartPr>
              <p14:xfrm>
                <a:off x="5911275" y="3037035"/>
                <a:ext cx="74160" cy="4928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5821324-8EC5-AA39-58D6-9F4C3645096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902275" y="3028035"/>
                  <a:ext cx="918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2092EA3-3A04-C235-E0C9-D760EF4EC3D9}"/>
                    </a:ext>
                  </a:extLst>
                </p14:cNvPr>
                <p14:cNvContentPartPr/>
                <p14:nvPr/>
              </p14:nvContentPartPr>
              <p14:xfrm>
                <a:off x="6119355" y="3156555"/>
                <a:ext cx="273600" cy="2714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2092EA3-3A04-C235-E0C9-D760EF4EC3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10715" y="3147555"/>
                  <a:ext cx="291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5DD6D5D-A623-EBC2-AE72-B3A1C9388AAB}"/>
                    </a:ext>
                  </a:extLst>
                </p14:cNvPr>
                <p14:cNvContentPartPr/>
                <p14:nvPr/>
              </p14:nvContentPartPr>
              <p14:xfrm>
                <a:off x="6401955" y="3378675"/>
                <a:ext cx="27360" cy="1450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5DD6D5D-A623-EBC2-AE72-B3A1C9388AA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392955" y="3370035"/>
                  <a:ext cx="45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95BCADB-5E83-5B3B-F634-21569B732909}"/>
                    </a:ext>
                  </a:extLst>
                </p14:cNvPr>
                <p14:cNvContentPartPr/>
                <p14:nvPr/>
              </p14:nvContentPartPr>
              <p14:xfrm>
                <a:off x="6363075" y="3390555"/>
                <a:ext cx="147600" cy="201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95BCADB-5E83-5B3B-F634-21569B73290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354075" y="3381915"/>
                  <a:ext cx="165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F2DF1DD-F177-9972-729E-E1F412A0AF9F}"/>
                    </a:ext>
                  </a:extLst>
                </p14:cNvPr>
                <p14:cNvContentPartPr/>
                <p14:nvPr/>
              </p14:nvContentPartPr>
              <p14:xfrm>
                <a:off x="6559635" y="3305595"/>
                <a:ext cx="70920" cy="204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F2DF1DD-F177-9972-729E-E1F412A0AF9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550995" y="3296955"/>
                  <a:ext cx="88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735612C-C52F-CB80-3049-BB3B6AAAEFBF}"/>
                    </a:ext>
                  </a:extLst>
                </p14:cNvPr>
                <p14:cNvContentPartPr/>
                <p14:nvPr/>
              </p14:nvContentPartPr>
              <p14:xfrm>
                <a:off x="6660075" y="3446355"/>
                <a:ext cx="38880" cy="543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735612C-C52F-CB80-3049-BB3B6AAAEFB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651075" y="3437355"/>
                  <a:ext cx="56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8C855D8-D746-1BD0-D78D-0BAEF2F15022}"/>
                    </a:ext>
                  </a:extLst>
                </p14:cNvPr>
                <p14:cNvContentPartPr/>
                <p14:nvPr/>
              </p14:nvContentPartPr>
              <p14:xfrm>
                <a:off x="6609315" y="3336195"/>
                <a:ext cx="103320" cy="1684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8C855D8-D746-1BD0-D78D-0BAEF2F1502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00675" y="3327195"/>
                  <a:ext cx="120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E9B4EEE-6524-EB1A-88FC-FB8F6EB6D06D}"/>
                    </a:ext>
                  </a:extLst>
                </p14:cNvPr>
                <p14:cNvContentPartPr/>
                <p14:nvPr/>
              </p14:nvContentPartPr>
              <p14:xfrm>
                <a:off x="6804435" y="3075915"/>
                <a:ext cx="62280" cy="4060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E9B4EEE-6524-EB1A-88FC-FB8F6EB6D06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95795" y="3066915"/>
                  <a:ext cx="799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32446B0-9BBE-8FDA-47EA-4A86D2E0D441}"/>
                    </a:ext>
                  </a:extLst>
                </p14:cNvPr>
                <p14:cNvContentPartPr/>
                <p14:nvPr/>
              </p14:nvContentPartPr>
              <p14:xfrm>
                <a:off x="6915315" y="3064395"/>
                <a:ext cx="224280" cy="2970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32446B0-9BBE-8FDA-47EA-4A86D2E0D44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906315" y="3055395"/>
                  <a:ext cx="241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14AABE8-F7CE-0BCF-647D-4F56FD2B68F7}"/>
                    </a:ext>
                  </a:extLst>
                </p14:cNvPr>
                <p14:cNvContentPartPr/>
                <p14:nvPr/>
              </p14:nvContentPartPr>
              <p14:xfrm>
                <a:off x="6889395" y="3062955"/>
                <a:ext cx="358560" cy="2318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14AABE8-F7CE-0BCF-647D-4F56FD2B68F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880755" y="3053955"/>
                  <a:ext cx="376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2A2C1E2-F82D-FFF2-6ECB-B2E2F184F079}"/>
                    </a:ext>
                  </a:extLst>
                </p14:cNvPr>
                <p14:cNvContentPartPr/>
                <p14:nvPr/>
              </p14:nvContentPartPr>
              <p14:xfrm>
                <a:off x="5074995" y="3543915"/>
                <a:ext cx="55800" cy="344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2A2C1E2-F82D-FFF2-6ECB-B2E2F184F07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066355" y="3535275"/>
                  <a:ext cx="73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E05A9FA-F444-79D5-88EE-78F4BE8994DA}"/>
                    </a:ext>
                  </a:extLst>
                </p14:cNvPr>
                <p14:cNvContentPartPr/>
                <p14:nvPr/>
              </p14:nvContentPartPr>
              <p14:xfrm>
                <a:off x="5019195" y="3492795"/>
                <a:ext cx="374040" cy="2030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E05A9FA-F444-79D5-88EE-78F4BE8994D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010555" y="3483795"/>
                  <a:ext cx="391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E86FDD9-0FF1-248A-C3C4-D203C4CB5102}"/>
                    </a:ext>
                  </a:extLst>
                </p14:cNvPr>
                <p14:cNvContentPartPr/>
                <p14:nvPr/>
              </p14:nvContentPartPr>
              <p14:xfrm>
                <a:off x="5274435" y="3791235"/>
                <a:ext cx="51480" cy="167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E86FDD9-0FF1-248A-C3C4-D203C4CB510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65795" y="3782595"/>
                  <a:ext cx="69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D15B941-7F72-AED4-E530-434BCB18262A}"/>
                    </a:ext>
                  </a:extLst>
                </p14:cNvPr>
                <p14:cNvContentPartPr/>
                <p14:nvPr/>
              </p14:nvContentPartPr>
              <p14:xfrm>
                <a:off x="5230875" y="3844155"/>
                <a:ext cx="169560" cy="9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D15B941-7F72-AED4-E530-434BCB18262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221875" y="3835515"/>
                  <a:ext cx="187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D7D03AF-6C18-8D55-DB97-898D7CBD28EE}"/>
                    </a:ext>
                  </a:extLst>
                </p14:cNvPr>
                <p14:cNvContentPartPr/>
                <p14:nvPr/>
              </p14:nvContentPartPr>
              <p14:xfrm>
                <a:off x="5395755" y="3872955"/>
                <a:ext cx="322560" cy="1360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D7D03AF-6C18-8D55-DB97-898D7CBD28E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386755" y="3863955"/>
                  <a:ext cx="340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3B4826E-57D7-9E67-360F-DE2955E1EC9C}"/>
                    </a:ext>
                  </a:extLst>
                </p14:cNvPr>
                <p14:cNvContentPartPr/>
                <p14:nvPr/>
              </p14:nvContentPartPr>
              <p14:xfrm>
                <a:off x="5716515" y="3767835"/>
                <a:ext cx="155520" cy="349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3B4826E-57D7-9E67-360F-DE2955E1EC9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707515" y="3758835"/>
                  <a:ext cx="173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AFA3D4-5FD4-03FB-02EF-1AB7E0A4B0BB}"/>
                    </a:ext>
                  </a:extLst>
                </p14:cNvPr>
                <p14:cNvContentPartPr/>
                <p14:nvPr/>
              </p14:nvContentPartPr>
              <p14:xfrm>
                <a:off x="5796435" y="3870075"/>
                <a:ext cx="163080" cy="19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AFA3D4-5FD4-03FB-02EF-1AB7E0A4B0B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787795" y="3861435"/>
                  <a:ext cx="18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41D575F-D5E9-BDDC-B45A-BEFC516F9D45}"/>
                    </a:ext>
                  </a:extLst>
                </p14:cNvPr>
                <p14:cNvContentPartPr/>
                <p14:nvPr/>
              </p14:nvContentPartPr>
              <p14:xfrm>
                <a:off x="7181355" y="3424035"/>
                <a:ext cx="199080" cy="1407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41D575F-D5E9-BDDC-B45A-BEFC516F9D4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172355" y="3415395"/>
                  <a:ext cx="216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96EF2D0-99C8-23CB-F217-3592E5F56234}"/>
                    </a:ext>
                  </a:extLst>
                </p14:cNvPr>
                <p14:cNvContentPartPr/>
                <p14:nvPr/>
              </p14:nvContentPartPr>
              <p14:xfrm>
                <a:off x="7227795" y="3574155"/>
                <a:ext cx="234720" cy="327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96EF2D0-99C8-23CB-F217-3592E5F5623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219155" y="3565515"/>
                  <a:ext cx="25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D208F3C-4545-9721-00F7-A7532644E871}"/>
                    </a:ext>
                  </a:extLst>
                </p14:cNvPr>
                <p14:cNvContentPartPr/>
                <p14:nvPr/>
              </p14:nvContentPartPr>
              <p14:xfrm>
                <a:off x="7713435" y="3037035"/>
                <a:ext cx="171720" cy="2390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D208F3C-4545-9721-00F7-A7532644E87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704795" y="3028395"/>
                  <a:ext cx="189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DC6162D-3986-A9F7-CEC9-E2F79E8D1845}"/>
                    </a:ext>
                  </a:extLst>
                </p14:cNvPr>
                <p14:cNvContentPartPr/>
                <p14:nvPr/>
              </p14:nvContentPartPr>
              <p14:xfrm>
                <a:off x="8022315" y="3170235"/>
                <a:ext cx="36360" cy="244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DC6162D-3986-A9F7-CEC9-E2F79E8D184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013315" y="3161235"/>
                  <a:ext cx="54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C8D3702-2DD1-DE80-B006-90F5C6BCD57D}"/>
                    </a:ext>
                  </a:extLst>
                </p14:cNvPr>
                <p14:cNvContentPartPr/>
                <p14:nvPr/>
              </p14:nvContentPartPr>
              <p14:xfrm>
                <a:off x="8125995" y="3004635"/>
                <a:ext cx="95760" cy="1616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C8D3702-2DD1-DE80-B006-90F5C6BCD57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17355" y="2995995"/>
                  <a:ext cx="11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09D8C12-DB27-0082-D913-0BE7DD48F55E}"/>
                    </a:ext>
                  </a:extLst>
                </p14:cNvPr>
                <p14:cNvContentPartPr/>
                <p14:nvPr/>
              </p14:nvContentPartPr>
              <p14:xfrm>
                <a:off x="8300235" y="2968995"/>
                <a:ext cx="191520" cy="210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09D8C12-DB27-0082-D913-0BE7DD48F55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291235" y="2959995"/>
                  <a:ext cx="209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7892265-24BE-B717-DC08-4E026B4A7D12}"/>
                    </a:ext>
                  </a:extLst>
                </p14:cNvPr>
                <p14:cNvContentPartPr/>
                <p14:nvPr/>
              </p14:nvContentPartPr>
              <p14:xfrm>
                <a:off x="8474475" y="2905995"/>
                <a:ext cx="172440" cy="3740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7892265-24BE-B717-DC08-4E026B4A7D1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65835" y="2897355"/>
                  <a:ext cx="190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A8AD1C2-5E70-2C54-5DCE-944EA23B789E}"/>
                    </a:ext>
                  </a:extLst>
                </p14:cNvPr>
                <p14:cNvContentPartPr/>
                <p14:nvPr/>
              </p14:nvContentPartPr>
              <p14:xfrm>
                <a:off x="7602555" y="3006075"/>
                <a:ext cx="398880" cy="4212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A8AD1C2-5E70-2C54-5DCE-944EA23B789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593555" y="2997435"/>
                  <a:ext cx="4165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7830BA1-B7A1-1F01-E8D6-01AAD106366F}"/>
                    </a:ext>
                  </a:extLst>
                </p14:cNvPr>
                <p14:cNvContentPartPr/>
                <p14:nvPr/>
              </p14:nvContentPartPr>
              <p14:xfrm>
                <a:off x="8588955" y="2835795"/>
                <a:ext cx="158400" cy="2109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7830BA1-B7A1-1F01-E8D6-01AAD106366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79955" y="2827155"/>
                  <a:ext cx="176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D304DFE-9DF2-2704-91DA-9345F6F9D170}"/>
                    </a:ext>
                  </a:extLst>
                </p14:cNvPr>
                <p14:cNvContentPartPr/>
                <p14:nvPr/>
              </p14:nvContentPartPr>
              <p14:xfrm>
                <a:off x="7760235" y="3318195"/>
                <a:ext cx="1094760" cy="199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D304DFE-9DF2-2704-91DA-9345F6F9D17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751235" y="3309195"/>
                  <a:ext cx="1112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AC1B1FF-D5F9-001B-1D7B-BFED5408F42E}"/>
                    </a:ext>
                  </a:extLst>
                </p14:cNvPr>
                <p14:cNvContentPartPr/>
                <p14:nvPr/>
              </p14:nvContentPartPr>
              <p14:xfrm>
                <a:off x="7967595" y="3574875"/>
                <a:ext cx="108000" cy="2012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AC1B1FF-D5F9-001B-1D7B-BFED5408F42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958595" y="3565875"/>
                  <a:ext cx="125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C1B329C-0B33-4600-F55A-2B920F182C6D}"/>
                    </a:ext>
                  </a:extLst>
                </p14:cNvPr>
                <p14:cNvContentPartPr/>
                <p14:nvPr/>
              </p14:nvContentPartPr>
              <p14:xfrm>
                <a:off x="8221395" y="3615915"/>
                <a:ext cx="33120" cy="82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C1B329C-0B33-4600-F55A-2B920F182C6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212755" y="3607275"/>
                  <a:ext cx="50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0063ACA-74D3-20CE-515C-3681A95FC44E}"/>
                    </a:ext>
                  </a:extLst>
                </p14:cNvPr>
                <p14:cNvContentPartPr/>
                <p14:nvPr/>
              </p14:nvContentPartPr>
              <p14:xfrm>
                <a:off x="8315355" y="3491355"/>
                <a:ext cx="204120" cy="2012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0063ACA-74D3-20CE-515C-3681A95FC44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306355" y="3482355"/>
                  <a:ext cx="221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41AE8CF-9B08-944E-31F8-DB571B1D3CF8}"/>
                    </a:ext>
                  </a:extLst>
                </p14:cNvPr>
                <p14:cNvContentPartPr/>
                <p14:nvPr/>
              </p14:nvContentPartPr>
              <p14:xfrm>
                <a:off x="8989995" y="3204435"/>
                <a:ext cx="157680" cy="360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41AE8CF-9B08-944E-31F8-DB571B1D3CF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981355" y="3195795"/>
                  <a:ext cx="175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9D36826-4074-F861-92F3-BE6B59E6EB66}"/>
                    </a:ext>
                  </a:extLst>
                </p14:cNvPr>
                <p14:cNvContentPartPr/>
                <p14:nvPr/>
              </p14:nvContentPartPr>
              <p14:xfrm>
                <a:off x="9029955" y="3306675"/>
                <a:ext cx="232920" cy="158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9D36826-4074-F861-92F3-BE6B59E6EB6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020955" y="3298035"/>
                  <a:ext cx="250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64D498D-4AA9-7375-A7F3-894C429BA4AF}"/>
                    </a:ext>
                  </a:extLst>
                </p14:cNvPr>
                <p14:cNvContentPartPr/>
                <p14:nvPr/>
              </p14:nvContentPartPr>
              <p14:xfrm>
                <a:off x="9419115" y="3074475"/>
                <a:ext cx="258120" cy="2793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64D498D-4AA9-7375-A7F3-894C429BA4A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410115" y="3065835"/>
                  <a:ext cx="275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01353F3-2295-6362-4B28-BC29DC7DC4F1}"/>
                    </a:ext>
                  </a:extLst>
                </p14:cNvPr>
                <p14:cNvContentPartPr/>
                <p14:nvPr/>
              </p14:nvContentPartPr>
              <p14:xfrm>
                <a:off x="9701355" y="3306315"/>
                <a:ext cx="56880" cy="21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01353F3-2295-6362-4B28-BC29DC7DC4F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692355" y="3297675"/>
                  <a:ext cx="7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DEFEA0F-497A-7BA2-1E76-125E0D206564}"/>
                    </a:ext>
                  </a:extLst>
                </p14:cNvPr>
                <p14:cNvContentPartPr/>
                <p14:nvPr/>
              </p14:nvContentPartPr>
              <p14:xfrm>
                <a:off x="9850755" y="3066555"/>
                <a:ext cx="156960" cy="2685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DEFEA0F-497A-7BA2-1E76-125E0D20656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842115" y="3057915"/>
                  <a:ext cx="174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B16BEA3-E6BA-F78E-1C1F-214DF68100AE}"/>
                    </a:ext>
                  </a:extLst>
                </p14:cNvPr>
                <p14:cNvContentPartPr/>
                <p14:nvPr/>
              </p14:nvContentPartPr>
              <p14:xfrm>
                <a:off x="10116075" y="3017235"/>
                <a:ext cx="156600" cy="2635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B16BEA3-E6BA-F78E-1C1F-214DF68100A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107435" y="3008235"/>
                  <a:ext cx="174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51B137-1BC1-B685-5F7B-C4A6ACD14FB4}"/>
                    </a:ext>
                  </a:extLst>
                </p14:cNvPr>
                <p14:cNvContentPartPr/>
                <p14:nvPr/>
              </p14:nvContentPartPr>
              <p14:xfrm>
                <a:off x="10491195" y="2965395"/>
                <a:ext cx="470880" cy="2804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51B137-1BC1-B685-5F7B-C4A6ACD14FB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482195" y="2956755"/>
                  <a:ext cx="48852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572998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677</Words>
  <Application>Microsoft Office PowerPoint</Application>
  <PresentationFormat>Widescreen</PresentationFormat>
  <Paragraphs>91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214, Spring 2022 Electrical Circuit Theory</vt:lpstr>
      <vt:lpstr>End-of-Semester Feedback</vt:lpstr>
      <vt:lpstr>One-Page Course Outline</vt:lpstr>
      <vt:lpstr>Transformers</vt:lpstr>
      <vt:lpstr>Magnetic Fields and a Coil of Wire</vt:lpstr>
      <vt:lpstr>Transformers are Like Two or More Inductors Coupled Together</vt:lpstr>
      <vt:lpstr>Transmission Level Transformer</vt:lpstr>
      <vt:lpstr>Example Circuit with a Transformer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Adam Birchfield</cp:lastModifiedBy>
  <cp:revision>222</cp:revision>
  <cp:lastPrinted>2011-08-22T16:49:24Z</cp:lastPrinted>
  <dcterms:created xsi:type="dcterms:W3CDTF">2021-11-08T20:57:05Z</dcterms:created>
  <dcterms:modified xsi:type="dcterms:W3CDTF">2022-05-03T15:26:04Z</dcterms:modified>
</cp:coreProperties>
</file>