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17"/>
  </p:notesMasterIdLst>
  <p:handoutMasterIdLst>
    <p:handoutMasterId r:id="rId18"/>
  </p:handoutMasterIdLst>
  <p:sldIdLst>
    <p:sldId id="356" r:id="rId2"/>
    <p:sldId id="502" r:id="rId3"/>
    <p:sldId id="504" r:id="rId4"/>
    <p:sldId id="358" r:id="rId5"/>
    <p:sldId id="359" r:id="rId6"/>
    <p:sldId id="368" r:id="rId7"/>
    <p:sldId id="275" r:id="rId8"/>
    <p:sldId id="362" r:id="rId9"/>
    <p:sldId id="505" r:id="rId10"/>
    <p:sldId id="320" r:id="rId11"/>
    <p:sldId id="333" r:id="rId12"/>
    <p:sldId id="332" r:id="rId13"/>
    <p:sldId id="506" r:id="rId14"/>
    <p:sldId id="507" r:id="rId15"/>
    <p:sldId id="508" r:id="rId16"/>
  </p:sldIdLst>
  <p:sldSz cx="12192000" cy="6858000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2C4"/>
    <a:srgbClr val="4472C4"/>
    <a:srgbClr val="500000"/>
    <a:srgbClr val="FFFFFF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088" autoAdjust="0"/>
  </p:normalViewPr>
  <p:slideViewPr>
    <p:cSldViewPr>
      <p:cViewPr varScale="1">
        <p:scale>
          <a:sx n="102" d="100"/>
          <a:sy n="102" d="100"/>
        </p:scale>
        <p:origin x="816" y="1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2-04-27T21:51:41.0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8651 7569 184 0,'0'0'25'0,"0"0"6"16,8-10-31-16,-8 10 0 0,0 0-2 0,13-2 12 16,-13 2-20-16,0 0-49 0,15 1 38 15,-15-1 6-15,0 0 23 0,15 1 2 0,-15-1-8 16,0 0 29-16,14 3-67 0,-14-3 113 0,0 0-67 16,13 5-43-16,-13-5 59 0,11 2-24 15,-11-2 13-15,0 0-7 0,12 2-3 0,-12-2 6 16,0 0 9-16,11 5 3 0,-11-5-8 15,0 0-15-15,7 7 16 0,-7-7-9 0,0 0 1 16,0 0 10-16,3 10-8 0,-3-10 0 0,0 0-17 16,1 13-9-16,-1-13 14 15,0 0-1-15,0 0 21 0,2 11 21 0,-2-11-24 0,0 0 29 0,0 0-62 0,0 0 23 16,0 0 33-16,0 0-12 0,1 13 15 16,-1-13-23-16,0 0-18 0,0 0-8 0,0 0 8 15,0 0 0-15,0 13-8 0,0-13 24 0,0 0-24 16,0 0 3-16,0 0-8 0,0 0 18 15,0 0 21-15,0 0 7 0,0 0 3 0,0 0-16 16,0 0 31-16,0 0-4 16,0 0 6-16,0 0 9 0,0 0 17 0,0 0-17 15,0 0-4-15,0 0 4 0,0 0-6 0,0 0-15 16,0 0-15-16,0 0 2 16,-5 9 13-16,5-9-16 15,0 0 6-15,-9 9-23 0,9-9-8 0,-8 10-18 0,2-3 0 0,0-1 8 16,1 1 15-16,-1 1-21 15,-2 0 11-15,2-1-33 0,0 0 25 0,-1 1 8 16,7-8-8-16,-11 13 26 0,8-6 23 0,3-7 20 16,-6 12 3-16,6-12 3 0,0 10 14 15,0-10-19-15,0 0 1 0,0 0-1 16,10 11-14-16,-10-11-20 0,0 0 39 0,0 0-16 16,0 0 0-16,0 0-8 0,0 0-27 0,0 0-14 15,27-15 31-15,-27 15-18 0,6-7-2 0,-6 7 20 16,0 0-30-1,5-9-21-15,-5 9 51 0,0 0-15 0,0 0-21 16,0 0 5-16,0 0 1 0,0 0 2 0,0 0-13 16,-18-12 18-16,18 12-15 0,0 0 0 15,-22 6-1-15,22-6-9 0,-16 9 15 0,6 0-16 16,3 2 19-16,0-2 2 0,3 2 10 0,-2 1-15 16,3-1 5-16,1 0 2 0,2 1 27 15,0-12-9-15,3 20-2 0,2-10 20 0,-5-10 11 16,7 13 2-16,-7-13 0 0,10 6-2 15,-10-6 2-15,0 0-10 0,0 0-13 0,0 0 1 16,25-15 11-16,-22 9-6 0,1-4 12 0,-4 10-36 16,3-15 13-16,-3 15-15 15,4-15 15-15,-2 8-3 0,-2 7-12 0,-2-13-8 0,2 13 8 0,-1-13-21 0,1 13-5 16,-8-11 10-16,3 6 13 0,5 5-33 16,-10-8-5-16,3 5-8 0,7 3 8 0,-12-3 12 15,12 3 3-15,0 0 3 0,-18 3 25 16,18-3-35-16,-8 7 32 0,8-7-9 15,-4 9 40-15,4-9-28 0,-2 11 13 0,2-11-5 0,0 0 16 16,0 0-6-16,11 19 8 16,-11-19-6-16,0 0-2 0,9 5 3 0,-9-5 15 15,0 0-30-15,0 0 19 0,0 0-9 0,16-17-5 16,-16 17-19-16,7-16 24 16,-5 9 2-16,-2 7-21 15,2-19-1-15,-1 12 4 0,-1 7-5 0,0-18 13 0,-1 9-26 16,1 9 18-16,-3-17-17 0,-1 10 4 0,0-2-12 15,4 9-8-15,-9-11-21 0,4 6 24 16,-1-1-24-16,6 6-2 0,-14-4-18 16,14 4 5-16,-13-2 13 0,13 2 18 0,0 0-28 15,-20 9 38-15,20-9-8 0,-4 8 29 0,4-8-36 16,-1 13 35-16,1-13-2 0,0 0 16 16,11 22 12-16,-4-14-31 0,0-2 16 0,0 1 41 15,2-3-26-15,0 1 18 0,-9-5 3 0,15 4-19 16,-15-4-4-1,0 0-8-15,22-7-16 0,-16 2 32 0,-6 5-16 16,11-13-8-16,-8 6 8 0,-3 7-6 0,7-13 14 16,-7 13-21-16,4-15-2 0,-4 15-1 15,0-13-20-15,0 13 29 0,-1-13-22 0,1 13 6 16,-10-8-15-16,10 8 7 0,-10-6-7 16,10 6 7-16,-14-4-15 0,14 4 15 0,-17 4-23 15,17-4 10-15,-14 8 1 0,7 0 17 0,1 0-12 16,2 3 17-16,1 1-7 0,2-1 7 15,-1 4 1-15,4-1-1 0,-2 0 13 0,4-1 3 16,-1-1-10-16,1-3-1 0,3 0-7 16,-1-1 8-16,-6-8 2 0,11 6 8 15,-11-6 10-15,0 0-8 0,0 0 8 0,23-10-8 0,-19 4 3 0,2-2 34 16,-2 0-37-16,0-2 8 0,2 1-10 0,-6 9 2 16,5-18-7-16,-3 9 7 0,-2 9-7 0,1-15 10 15,-1 15 12-15,-3-15-7 16,0 9-25-16,-1-3-3 0,-1 4-3 0,-2-2 0 15,7 7-15-15,-15-9-2 0,7 7 9 0,8 2-4 16,-14 0 7-16,14 0-12 0,-10 11 22 16,5-2-5-16,2 1-2 0,3 4 13 0,3 0-21 15,2 4 28-15,-1-3-7 0,5 5 30 0,2-2-5 16,0-4-5 0,-1-3 28-16,-1-1 0 0,0-4-2 15,0 0 2-15,-9-6-25 0,0 0 7 0,0 0 0 0,25-14 11 16,-19 6-19-16,-3-2 4 0,0-3-9 15,-2 1 3-15,2 0 0 0,-3 0-51 0,2 1-54 16,-2 11-84-16,-3-21-93 0,1 14-404 16,-1-3 49-16,3 10 87 0,-2-14 15 0,2 14 66 15</inkml:trace>
  <inkml:trace contextRef="#ctx0" brushRef="#br0" timeOffset="5346.59">6470 5445 660 0,'-11'-5'192'0,"-1"2"-21"15,-1 0-20-15,-1-3-12 0,-1 4 1 16,1-3-30-16,-3 1 11 0,-1 0-16 0,-1 2-31 16,0 0 3-16,0-1-16 0,0 1-5 0,-4 2-20 15,1-1 16-15,-3 2-6 16,0-1 0-16,-5 3-18 0,1-1 0 0,-3 0 8 15,1 0-13-15,0 3-18 0,0-2 15 0,-3 3 3 16,3-2 1-16,-6 1-14 0,1 0 13 16,-2-1 2-16,5 0 4 0,0-3-4 0,-5 3-4 15,0 1-9-15,-1-2 29 16,0 0-7-16,1 0-1 16,0 0 0-16,3 0 8 0,-8-1 0 0,4 0-5 0,-4 1 0 15,4 0-18-15,-1-1 5 0,-1 0 18 16,3 1-36-16,4-2 33 0,2 3-12 0,1 0 2 15,-2-1-28-15,3 1 23 0,-1 0-15 0,0 0 12 16,1-1-38-16,-1 3 23 0,-3-1 13 16,3 0-7-16,-4-1 12 0,-2 0-13 0,1 0-8 15,-1 0 50-15,1 3-35 16,0-1 24-16,0 1-12 0,1 1-1 0,-2 2-8 0,3 1-4 16,2 1-4-16,-2-1-1 0,1 2 4 15,2 1 11-15,-3-2-16 0,2-1 5 16,-2 2 16-16,0-3-11 0,3 1-9 15,-3-2-1-15,3 1 0 0,0 0 13 0,5-2-13 16,1 1 36-16,1 0-38 0,1 2 7 16,3-1-12-16,-1 0 5 0,2 1-13 0,1-1 15 15,0 2 0-15,2 1 11 0,-2-2 17 16,1 0-20-16,-1 0-3 0,1 3 11 16,1-3-11-16,-2 2 16 0,2-2-18 0,-2 1 2 0,1-1-2 15,-3-1 5-15,1 0-3 0,1-3 8 16,-4 1 3-16,-1 0 7 0,1-2 0 15,-4 2-2-15,2-2-16 0,2 0 6 0,3 0-1 16,-1 1-4-16,5-3-14 0,-3 5 3 16,1-1 8-16,4 2 26 0,0-1-34 0,0 2 5 0,5 1 0 0,-2 0-5 15,2 3-15-15,1-2 15 0,2 2 13 0,-1 1-8 16,2-2 1-16,1 3-11 0,1-1 0 0,0 1 7 16,4 1 11-16,0 1 10 15,3-2-23-15,-1 5 11 0,2-1-16 0,1-1 18 16,-1 1-29-16,0-1 22 0,3-1-9 0,-2-3-9 15,2 2 22-15,-1-3 0 0,0 3-2 16,1 1-21-16,2-2 6 0,-4 0 4 0,3-1-4 16,-1 1 7-16,0-3 8 0,3 2 23 15,-2-3-34-15,2 0-17 16,1 1 17-16,4-1-4 0,0 1-6 16,3 1 13-16,4 1-10 0,1 0-10 0,3 1 43 15,0-3-41-15,0 0 11 0,2 1-1 0,-2-2-12 16,-1 1-8-16,1-2-6 0,-6-1 42 0,-2-2-20 15,3 2-14-15,-3-3 6 0,-5 0 12 16,2-2-17-16,-1 2 17 0,-1-4-5 0,-2 2 3 16,1 0 5-16,-4-3 26 0,1 2-34 15,2-2-7-15,-2-1-3 0,2 3 3 0,-2-3-8 16,2 1 15-16,0 0-13 0,1-2-4 0,1-1-16 16,-15 0 41-16,33 0-33 15,-16 0 7-15,3-1 8 0,2-1 8 16,-2 2-3-16,3 0 28 0,-1-1-33 0,2 1 11 0,-1 0-1 0,3-1 3 0,0 1-18 15,0 0 28-15,3 0-15 0,1 1 5 0,1-1-13 16,0 0 10-16,0 1-15 0,-1 1 8 16,-5-2-3-16,0 0-3 0,-1 1-9 0,1 0-14 15,-1 0-10-15,0-1 21 0,-3 1-3 0,3-1 11 16,0-1-27-16,-1 1 24 16,1 0 3-16,0 0 4 0,1-1-12 0,5 1 12 15,-4 0-17-15,5 0 46 0,-6 0-29 0,6 0 32 16,-1 0-11-16,-4 0-16 0,3 0 11 15,-1 1-8-15,4 0 0 0,-4 0 11 16,-1-1-1-16,-2 2 11 16,3 1 2-16,-1-3-2 0,-3 1-8 0,2-1 10 15,-1 0-28-15,0 1 5 0,-1-2 11 0,2 0 4 0,1-1 9 16,1-1-16-16,0 2 2 16,1-1 6-16,-5 0-9 0,0-1 12 0,2 0-9 0,-1 2-5 15,-1-1 11-15,1 1-3 0,-1-2-8 16,0 3 8-16,0 0-2 0,2 0 20 15,2 3-34-15,-4-3 39 0,1 2-46 0,-2-1 26 16,0 0-1-16,1 2 1 0,-2 0 20 16,0-2-18-16,-1 1-18 0,0 0 13 0,0 0 3 15,2-1 4-15,1 1 4 0,-2-2-9 16,2 1-4-16,3-1 2 16,2 0 0-16,2-1-8 0,-5 1 11 15,6 0 20-15,-4-2-13 0,3 1-13 0,-6-1-2 0,3 1 3 16,-2 0 12-16,-3-1 8 0,1-1-28 15,0 2 20-15,1-3-10 0,-5 2 7 0,4-2-14 16,-3 1 17-16,2-3-15 0,-1 2 5 16,2-2 5-16,-1-2-20 0,-4 2 2 0,5-2 28 15,-3 1-28-15,-3 0 19 0,2 1-12 0,2-2-9 16,1 2 10-16,-5 1 10 0,6 0-13 16,-3 0 19-16,1 0-22 0,-1 2 1 15,0-1-3-15,1 1 16 0,-1 0-13 0,1 0-1 16,-3 0 22-16,2-1-32 0,0 1 14 0,-1-1-1 0,0 0 8 0,1-2-10 15,3 0 2-15,-6 0 10 0,6-1-14 0,0 0 22 16,-1-2-10-16,0 2 0 0,-1-3-13 31,-1 1 8-31,-1 2 20 0,0 0-12 0,-2-1-6 16,4 1-12-16,-4-1 20 0,-1 1-13 16,1 2 1-16,-2-1-6 0,-1-1 8 0,0 3-3 15,-2-2 3-15,-1-1 3 0,2 0-29 0,-4-1 28 0,0 0-15 0,-2 0 3 0,2-2-6 16,-1 1 11-16,-2-3-3 15,2 1-15-15,2-1 10 16,-3 1 13-16,0-2 23 0,1 2-36 0,-1-1 13 16,0 1 5-16,1 2-2 0,-2-3 7 0,1 0-5 15,-3 2-18-15,2-2 23 0,-3 1-3 16,-1 1-17-16,0-1 13 0,-1 0-14 0,-2 11-4 16,0-23-14-16,-2 12 16 0,1-2 16 0,-1 2-29 15,-2-1 26-15,1 0-10 0,-1-1-1 16,1 1 4-16,-1 1 1 0,0-3 11 0,-1 2-2 15,1 2 7-15,1-3-26 0,-1 1 19 16,3 0-31-16,-3 0 20 0,2-1 10 0,1 2-2 16,-1-1-15-16,2-1 27 15,0 2-4-15,0-1-8 0,-1 1 10 16,1-2-15-16,-2 2 2 0,1 0 26 0,0 0-21 16,-2-1-2-16,-2 1-8 0,0-2 29 0,-3 1-19 15,0-1 1-15,0 1-21 0,-5 0 23 16,-1-3-26-16,0 0 31 0,-5 2 0 0,1-2 0 15,0 1-10-15,-3 0 3 0,-1 0 4 16,0-1-17-16,-2-1 7 0,3 4 8 0,2-1 3 16,-1 0 17-16,1 1-10 0,1 1 3 0,0 0-8 15,4 1 6-15,-1-1-4 0,2 2 6 16,-1 0-5-16,2 0-11 0,-2 0 19 16,3 1-37-16,-1-1 21 0,-1 1-5 0,1-1-13 0,-2 0 36 0,3-1-18 15,-2-1 36-15,-2 3-36 0,-1-4 15 0,-2-1-30 16,-1 1 30-16,1 0-22 0,0 0 9 0,-3 2 1 15,-1-2-8-15,1 3-6 0,-1 1 11 16,0 0-23-16,-1 1 21 0,-1 1-9 0,2-1 4 16,0 4 7-16,0 1 13 15,1-2-16-15,-1 2 3 0,1-1-23 0,0 2 28 16,0 0-20-16,0 1 15 0,-2 0-18 0,2 0 15 16,-2 0 13-16,1 1-4 0,-2-1-17 15,-1 1 11-15,-3 2 5 0,-2 0-5 16,-1-2-5-1,0 1 10-15,-1-2-7 0,-3 0 17 0,2 0-17 0,-1 2 17 16,0-2-17-16,2-2 30 0,-1 2-33 0,4 0 15 16,-1 2-5-16,6 0 5 0,0-1-15 15,1 2 0-15,1 0-3 0,3 0 13 0,-2 2 6 16,1-1-14-16,2 1 11 0,-1 0 7 0,1 1-2 16,1 1-18-16,-1-1-18 15,2-1 30-15,-1 0-12 0,2 1 8 0,-2-1-13 16,2-1 10-16,0-1-16 0,2 0-9 0,-2-2-62 15,2 1-70-15,13-2-70 0,-15-3 22 16,3 2-422-16,1-3 112 0,-2 1 6 16</inkml:trace>
  <inkml:trace contextRef="#ctx0" brushRef="#br0" timeOffset="11355.56">13237 9198 271 0,'0'0'125'0,"6"-8"21"0,-6 8-10 16,0 0-6-16,7-8 3 0,-7 8 6 0,0 0 12 16,6-10-5-16,-6 10-3 0,0 0-5 0,0 0 11 15,6-5 9-15,-6 5-9 0,0 0-11 16,0 0-28-16,0 0-8 0,0 0-9 0,10-6-24 16,-10 6 13-16,0 0-8 0,0 0 8 0,0 0-11 0,0 0-4 0,0 0-21 15,19 3 36-15,-19-3-44 0,0 0-4 0,15 5 7 16,-15-5-11-16,13 3-2 0,-13-3 13 15,18 4 0-15,-18-4-20 0,19 5 10 16,-10-4-19-16,-9-1-6 0,20 5 4 0,-9-4 3 16,-11-1 15-16,20 5-26 0,-20-5 9 15,14 2-14-15,-14-2-7 0,10 4-8 0,-10-4 20 16,0 0-9-16,12 5 7 0,-12-5-26 0,0 0 18 16,0 0-7-16,0 0 15 0,0 0-5 15,0 0 20-15,0 0-33 16,-23 16 26-16,13-14-36 0,10-2 30 15,-23 0-4-15,7 0 25 0,1-2-18 0,0 1-8 16,-2 0-14-16,3 0 14 0,-3-1 0 0,3 0-7 16,1 0 20-16,0 1-12 0,-1 1-6 0,1-2 6 15,13 2 2-15,-15 0 35 0,15 0-1 16,0 0 2-16,-15 3-3 0,15-3-10 0,0 0-5 16,0 0 0-16,0 0-5 0,25 21 17 0,-7-15-14 15,0 1 12-15,2 1-5 0,4-1 28 16,3-2-38-16,-2 2 0 0,-2-1-8 0,-3-1 28 15,-2-1-18-15,-1-1 6 0,-3 1-11 16,-3-1-7-16,1-2 2 16,-12-1 10-16,13 2-23 0,-13-2 21 15,0 0-23-15,0 0 7 0,0 0-12 0,0 0 18 0,0 0 15 16,-25-22-34-16,10 14 1 0,-1-2 7 16,-2-2-2-16,-4 1 5 0,1-1-11 0,2 1 6 15,-4 0-8-15,2 0 26 0,2 2-29 16,3 0 11-16,3 2 20 0,-4 0 14 15,7 1-40-15,0 3 14 0,10 3-9 0,-11-2 11 16,11 2-5-16,0 0 10 0,0 0-25 16,0 0 35-16,0 0-17 0,27 33 7 0,-12-21-15 15,4 1 12-15,3-1-2 0,0 0 13 0,-1-3-26 16,1 0 39-16,-4-1-42 16,0-4 24-16,-2 2 5 0,-3-4 0 0,-2-1-13 0,-11-1 0 0,0 0 7 0,16-7 42 0,-16 7-62 15,0-13 18-15,0 13-15 16,-10-17 18-16,0 6-21 0,-1 2 23 0,-3 0-15 15,3-1-21-15,-2 0 6 0,-1 1-6 0,1 1 3 16,1 1 23-16,3 0-38 0,-1 2 25 16,0 1-10-16,10 4 56 0,-11-5-30 0,11 5 10 15,0 0-3-15,0 0 5 0,0 0-20 16,0 0 23-16,0 0-13 0,0 0 0 0,34 29 6 16,-16-20 4-16,2 3 0 0,2-3-20 15,1 1 21-15,-2 0-6 0,-4-4-13 16,-1 1 21-1,-3-5-23-15,-4-1 18 0,-9-1-31 0,0 0 33 0,14-10-43 0,-14 10 20 16,0 0-9-16,-16-26 6 0,7 13-17 16,-4 0-13-16,-1-1-13 0,-1 1 13 0,-1 0-5 15,0 1 8-15,0 2-26 0,5 1 28 0,-3 2-5 16,5 1 5-16,-1 1 1 16,0 3 29-16,10 2 1 0,0 0 46 0,0 0-15 15,0 0-1-15,0 0-2 0,2 22 1 0,-2-22 1 0,19 23-20 16,-9-11 26-16,4 0-21 15,-5-1-43-15,2 0-75 0,-3-2-86 0,-2 3-88 16,0-7-440-16,-6-5 121 0,0 0 56 16,0 0 23-16,0 0 71 0</inkml:trace>
  <inkml:trace contextRef="#ctx0" brushRef="#br0" timeOffset="12616.2">14344 9234 703 0,'0'0'180'0,"0"0"-17"16,0 0-6-16,0 0-17 0,0 0 9 0,0 0-19 0,0 0-14 0,0 0-19 0,0 0 36 15,0 0-13-15,0 0 3 0,13 4 8 16,-13-4 12-16,0 0-30 0,0 0 48 0,0 0-36 15,9 6 1-15,-9-6 7 0,0 0-18 16,14 6 10-16,-14-6 1 0,13 3-6 16,-13-3-33-16,18 5 10 0,-7-3-12 0,1 1 2 15,1-1 0-15,1 1-36 0,4-1 36 16,0 2-33-16,-1-2-3 0,1 1-2 0,0 1 7 16,0 0-23-16,1-2 19 0,-2 3-9 0,2-1-7 15,-2 1-21 1,1-1 8-16,-2-1-15 15,0 2 15-15,2-1-3 0,-5-1 24 0,-2 0-34 0,3 3 21 0,-1-4-18 16,4 2 0-16,-5-2 20 0,4-1-15 16,0 2 15-16,0-2-10 0,3 2-18 0,-2-2-5 15,5 0 8-15,-2 0 20 0,3-1-31 16,-1 1 37-16,1-1-24 0,1 2 5 0,1-2-35 16,4 3 28-16,-4-2-16 0,0-2 13 0,1 2 0 15,4 0 0-15,-2 1 5 16,-1-2-17-16,-2 0-1 0,1 0 6 0,-2 0 7 15,-1 1 33-15,2-1-43 0,-1 0 28 0,0 0-23 16,-3-1 3-16,2 1-11 16,-1 0 0-16,1-2 8 0,-3 1-2 15,1 0-4-15,-1-1-9 0,-2 2 5 0,0-1 10 0,0 1-3 16,-2-2 3-16,5 1-7 16,0 0 4-16,-3 1 11 0,2-1 7 0,1 0-30 15,0-1 12-15,1 2 1 0,3-2-1 0,-3 1 29 16,5-2-31-16,1 1 7 0,-1-2-2 0,1 2-18 15,2-4 8-15,0 1 2 0,-3 0-2 16,1 0 5-16,-1-1 23 0,1 1-21 16,-2-1-4-16,-2 0-6 0,-1 1 20 0,-2-1-14 15,0 2 27-15,-2-1-25 0,-2 1 0 0,0-1 10 16,-1 1-15-16,-1 0 12 16,-5 2 1-16,2-1-13 0,0 0 17 0,-12 3-24 0,17-4-14 0,-7 1-18 0,-10 3-7 15,12-2-3-15,-12 2-2 0,0 0 7 16,18 0-8-16,-18 0-32 0,0 0-11 0,16 4-31 15,-16-4-20-15,7 6-87 0,-7-6-64 16,6 11 30-16,-6-11-445 0,5 10 80 0,-5-10 28 16,5 8 117-16,-5-8 44 0</inkml:trace>
  <inkml:trace contextRef="#ctx0" brushRef="#br0" timeOffset="19884.73">3648 9274 529 0,'0'0'180'0,"0"0"6"0,-4-9-1 16,4 9-24-16,0 0 28 0,0 0-12 0,0 0-8 15,-3-8-3-15,3 8 11 0,0 0-54 0,0 0 10 16,0 0-31-16,0 0 19 0,0 0-19 16,0 0-7-16,0 0-16 0,0 0-7 0,0 0 17 15,12-9 3-15,-12 9-7 0,0 0-19 16,0 0-22-16,0 0 15 0,17 0-5 15,-17 0 2-15,16 0 0 0,-16 0-5 0,18 0-2 16,-4 0-3-16,-14 0-15 16,29 1 23-16,-15-1-36 0,1 0 17 15,-2 0-4-15,2 0 18 0,-15 0-26 0,26 0 0 16,-13 0 5-16,-13 0-8 0,20 1-17 0,-20-1 12 16,17 0 3-16,-17 0 0 0,11-1-38 15,-11 1 27-15,0 0-7 0,0 0 31 16,0 0-31-16,0 0-2 0,0 0-1 0,0 0 11 15,-34-14-19-15,20 11 11 0,-6-2-12 0,1 2 4 16,0-1 18-16,-1 1 3 0,2-1 0 16,-2 1-3-16,6 0-18 0,0 0 16 0,4-1-18 15,-3 2 23-15,13 2-13 0,-14-3 30 16,14 3-12-16,-7-2 10 0,7 2-30 0,0 0 17 16,0 0-2-16,0 0 10 0,39 7-20 0,-18-1 17 0,4-2-2 0,3 1-3 15,5 2-10-15,2 2 8 0,-3-3-23 0,-5 0 13 16,0-1-9-16,-6-2 4 0,-1 2 12 0,-6-3 5 15,0 1-25-15,-3 0 15 0,-11-3-15 16,15 4 8-16,-15-4-6 0,0 0 0 0,0 0-12 16,0 0 27-16,0 0-7 0,0 0-20 15,0 0 2-15,-50-4 0 0,32 1-13 0,2 2 11 16,-2-1 2-16,4 0-23 0,0-1 3 0,1 1 17 31,2 0-4-31,11 2 14 0,-16-2 19 16,16 2 0-16,-9-3-31 0,9 3 2 0,0 0-4 0,0 0 12 15,0 0 20-15,0 0-14 0,0 0-1 16,46 6 11-16,-36-5-29 0,4 2 11 16,-14-3 27-16,21 4-14 0,-14-2 10 0,-7-2-16 15,13 1-18-15,-13-1 29 0,0 0-3 16,0 0-15-16,0 0 4 0,0 0-2 0,0 0 1 16,0 0 9-16,0 0-12 0,0 0 7 15,0 0 3-15,0 0-3 0,-36 4-30 0,36-4 17 16,0 0-2-16,0 0-2 0,-14 2 9 0,14-2 11 15,0 0 0 1,0 0 0-16,0 0-3 0,0 0-15 0,0 0-15 0,31 11-47 0,-31-11-130 0,13 5-97 16,-13-5-364-16,13 1 52 0,-13-1 91 0,0 0 1 15,18-8 66-15</inkml:trace>
  <inkml:trace contextRef="#ctx0" brushRef="#br0" timeOffset="21329.81">4625 9311 714 0,'0'0'199'0,"0"0"-22"16,-6-5-36-16,6 5-13 0,0 0 5 0,0 0-15 0,0 0-14 15,0 0-19-15,0 0 5 0,0 0-16 0,0 0-13 16,0 0 11-16,0 0 0 0,-9-6 17 16,9 6 8-16,0 0-7 0,0 0-8 0,0 0 2 15,0 0 3-15,0 0-2 0,0 0-19 16,0 0-25-16,0 0 11 0,0 0-1 0,0 0 5 16,0 0 0-16,0 0-25 0,0 0 15 15,0 0-7-15,0 0-9 0,0 0-2 16,0 0 19-16,0 0-4 0,0 0 34 0,0 0-3 15,0 0 23-15,0 0-25 0,0 0 5 16,0 0-6-16,0 0 9 0,0 0-9 0,0 0-1 0,33-10-9 0,-22 9-7 16,2-1-3-16,0-1 21 0,1 1-31 15,1-1 0-15,0 2-6 0,0-3 4 0,-1 2-21 16,3 0 18-16,0-1-6 0,1 0 32 0,1 0-42 16,-1 0 16-16,0-1-21 0,1 1 19 15,1 0-1-15,-1-1 36 0,-1 0-46 0,1 1 23 16,2 0 26-16,1 1-36 0,0-3-6 15,-1 2-17-15,2 1 26 0,1 0-29 0,0 1 10 16,1 1 1-16,1-1 2 0,-3 0 10 0,2 1-23 16,-2 0 6-1,1-2 9 1,-4 2-20-16,1 0 21 0,-3 0-23 0,-1 0 4 0,1 0 6 0,-2 0-5 0,1 0-8 16,-1 0 18-16,-1 0-18 0,-1 0-16 15,2 0 19-15,-4 0 4 0,-12 0 27 0,26-2-44 16,-16 2 15-16,-10 0-18 0,24 0 15 15,-10 0-9-15,-3 0 9 0,2-2-2 0,1 1 5 16,-14 1-12-16,24-2 12 0,-11 1 13 0,-2 1-18 16,-11 0-10-16,23-3 12 0,-12 2-2 15,-11 1-5-15,18-3 15 0,-9 2 8 16,-9 1-18-16,18-1 10 0,-18 1-17 0,15-3 35 16,-15 3-36-1,12-1 31-15,-12 1-30 0,0 0 1 0,14-1 6 16,-14 1-23-16,0 0 39 0,13-1-19 0,-13 1-7 15,0 0 0-15,0 0 2 0,13-2 36 0,-13 2-30 16,0 0-1-16,0 0-7 0,14-1 7 0,-14 1-4 16,0 0 24-16,0 0-19 0,0 0-8 15,15 1 15-15,-15-1-18 0,0 0-36 16,0 0 6-16,0 0 12 0,0 0-10 0,0 0-23 16,14 4-38-16,-14-4-21 0,0 0-13 15,0 0-58-15,0 0-52 0,3 10-115 0,-3-10-69 16,0 0-328-16,0 0 124 0,0 0 27 15,0 0 52-15,0 0 89 0,0 0 84 16</inkml:trace>
  <inkml:trace contextRef="#ctx0" brushRef="#br0" timeOffset="46779.6">21322 7711 591 0,'0'0'228'0,"0"0"-34"0,0 0-2 16,0 0-31-16,0 0 3 0,0 0-26 15,14-2 24-15,-14 2-52 0,0 0 28 16,0 0-51-16,0 0-3 0,0 0-22 0,0 0 2 16,0 0 13-16,0 0-13 0,14 0-23 15,-14 0 12-15,0 0-12 0,0 0 8 0,0 0-31 16,0 0 15-16,0 0-5 0,0 0-2 16,0 0-6-16,0 0 6 0,0 0-16 0,0 0 6 15,0 0 12-15,0 0-21 0,0 0-12 0,-16-19 36 0,16 19-18 16,0 0-3-16,-14-1 16 0,14 1-16 0,0 0 0 15,-14 1 8-15,14-1-5 0,0 0 20 0,-14 8-10 16,14-8 10-16,-9 8-17 0,9-8 17 16,-4 10-10-16,4-10 16 0,-1 13-1 0,1-13-10 15,1 13 5-15,-1-13 11 0,0 0-6 16,9 14 1-16,-9-14-27 0,9 7 14 0,-9-7-3 16,12 2 5-16,-12-2-15 0,0 0 23 0,19-4 0 15,-19 4-36-15,12-5 7 16,-12 5 9-16,8-5-6 0,-8 5 8 15,9-7-18-15,-9 7 8 0,7-9 12 16,-7 9-7-16,0 0-16 0,0-11 6 0,0 11-3 16,0 0 20-16,-10-16-27 0,10 16 22 0,-11-7-25 15,5 4 7-15,-5-2 3 0,11 5 5 16,-16-3-20-16,16 3 18 0,-18 1-9 16,18-1 9-16,-16 8 7 0,9-4-5 0,-3 4 16 15,5 1-31-15,-2 0 4 0,2 0 12 0,1 0 1 16,-1 0 19-16,5-9-24 0,-3 15 1 15,3-15 5-15,0 12 17 0,0-12-30 16,0 0 8-16,0 0-14 0,0 0 11 0,11 7-15 16,-11-7 18-16,0 0 7 0,0 0 3 15,18-20-3-15,-11 11 3 0,-3 2-3 0,1-2 0 0,-5 9 11 0,7-18-16 0,-4 10-15 16,-2-2 4-16,-1 10 6 0,0-16 23 16,0 16-35-16,-4-18 12 0,0 10-5 0,-1-1 22 15,0 2-37-15,-2 1 5 0,7 6-19 16,-14-7 22-16,14 7-6 0,-17 1 23 31,17-1-15-31,-16 12 20 0,7-5-26 0,3 5 9 0,-1 2 17 0,2 1 3 0,1 1-6 16,2 0-14-16,1-1 2 0,0-1 2 0,2 0 8 15,0-3 18-15,2 0-10 0,-3-11 2 0,8 13-4 16,-8-13 45 0,10 5-46-16,-10-5 11 15,0 0-14-15,19-5-2 0,-19 5 3 0,16-13 5 0,-11 6-21 0,2 0 16 16,-1-1 0-16,1-3 4 0,0 2-6 15,-1-1-1-15,-2 1 0 0,0 0 0 16,-1 0-13-16,-3 9 3 0,3-19 5 0,-3 10 3 16,0 9-11-16,-4-19 5 0,1 10 3 0,-3 2 0 15,-1-1-28-15,-3 2-2 0,10 6 4 0,-15-5 8 16,15 5-15-16,-19 4 23 0,9 1-14 16,2 3 42-16,-2 3-18 0,3 1-10 15,3 3 15-15,-2 2-18 0,3-2 6 16,0 2 4-16,3-3 1 15,2-2 2-15,2 0 7 0,-4-12 24 0,9 16-26 16,-2-11 16-16,-7-5-6 0,15 5 16 0,-15-5-3 16,19-2 5-16,-19 2-38 0,19-9 10 0,-9 3 3 15,1-1 25-15,0-2-20 0,0 0 0 0,0 0 5 16,-2-4-13-16,1 1 5 0,-2 1-2 16,-1-2-3-16,-1 1-13 0,-2 2 3 0,0-2 0 15,-2 1 0-15,-1-2 18 0,-1 13-26 16,-4-23 10-16,1 14-7 0,-3-1 5 0,-1 3-26 15,-1 1-5-15,-2 2 0 0,-2 1-2 16,12 3-3-16,-21 3 10 0,11 6-10 16,-2 2 26-16,3 2-13 0,2 2 15 15,0 3 8-15,2 4 5 0,2-1-10 16,3-1-3-16,1-2 8 0,1 2 18 16,4-4-3-16,0-2 26 0,3-3-16 0,-1-3 16 15,3-3-10-15,-1-3-1 0,-10-2-9 0,27-3 17 16,-11-4-8-16,-1-3-12 0,1-1-3 0,2-3 21 15,-2-4-10-15,-1 2-6 0,-3-2 6 16,2 1-11-16,-4-1-13 0,-3 1 19 16,0 1-22-16,-3 0 27 0,-1 1-21 0,-3 0 10 15,-3 0-5-15,-1 0-12 0,-5 1-19 16,1 4 0-16,-2 0-4 0,-3 5 27 0,0 1-15 16,1 3 8-16,12 1-31 0,-30 10 31 15,12 1-3-15,1 5 16 0,1 6-29 0,1 1 18 0,2 0-7 0,4 1 7 16,0 4 6-16,4-6 9 0,1 1 6 15,1-4-18-15,2-1-5 0,4-4 7 0,-2-3 11 16,3 0 7-16,3-4-15 0,-7-7-7 0,16 6-1 16,-16-6 34-16,20-3-14 15,-9-3 19-15,2-1-16 0,1-4 1 0,-1 1-19 0,2-5 21 16,-5 1-8-16,4-2-2 16,-7 1-8-16,2 1 23 0,-3-1-8 0,-2 0-12 0,-2 3-3 15,-2-1 0-15,-4 1-3 0,0-2 6 16,-3 2-18-16,-2 3-1 15,-3 0 1-15,0 4 20 0,-1 3-18 16,-2 2 21-16,-3 6-44 0,1 4 33 0,-3 4-20 0,1 5 18 16,1 3 5-16,4 6-7 0,-3-2-9 15,6 4 14-15,0-1-6 0,5-4 6 16,0 0-4-16,3-2 12 0,2-2 4 16,2-3 3-16,1-2-16 0,2-4 21 0,0-4-18 0,4 1 15 15,-8-9-22-15,16 0 17 0,-16 0 5 16,23-9 16-16,-10 1-21 0,1-3 11 15,0-1-16-15,-1-4 15 0,-1-1-17 0,0-1 7 16,-5 4-13-16,3-2 16 0,-6 1-3 16,2-2 6-16,-5 2-3 0,0 1-18 15,-2 1 22-15,0-1-14 0,-2 1-13 0,-3 1-8 0,2 3 0 0,-4 2 10 16,0 1-2-16,8 6-5 0,-15-1-6 0,15 1 29 16,-20 11-24-16,10 0 27 0,0 1-24 0,2 3 15 15,-1 4 1-15,5 0-8 0,0 1-10 16,0-4 17-16,2 1-7 0,4-3 10 0,-1 0 21 15,3-3-19-15,0-1-1 0,2-2-30 16,-6-8 19-16,11 7-36 0,-11-7-20 0,16-1 7 16,-16 1-46-16,17-12-56 0,-9 5-41 0,-1-2-84 15,2-2 4-15,-2-1-396 16,0-1 48-16,0 0 57 0,-1 1 79 0,1-2 28 16</inkml:trace>
  <inkml:trace contextRef="#ctx0" brushRef="#br0" timeOffset="51917.91">13038 4086 1000 0,'0'0'343'15,"0"0"-18"-15,-2-10-12 0,2 10-27 16,0 0-9-16,0-12-24 0,0 12-12 0,0 0-21 0,0 0-23 0,-2-11-20 0,2 11 15 16,0 0-23-16,0 0-3 0,0 0-33 15,0 0-7-15,0 0-4 0,0 0-14 0,0 0 22 16,0 0-4-16,25 32-42 0,-14-18 16 16,3 0-15-16,5 5 27 0,4 1-27 0,2 0 43 15,9 10-52-15,4-3-19 0,1 0 7 0,5-1 0 16,-4 1 20-16,3-4-33 0,-2-2 1 15,-1 2-11-15,-1-3-6 0,-4-4-19 16,-5-2-11-16,-3-2 38 0,-4-1-27 0,0-1-15 16,-2-2 29-16,-4 0-15 15,-3-1-7-15,-1 1-16 16,-1-2 36-16,-1 1-36 0,-5 2-2 0,-1 1 0 0,-1 2 0 0,0 0 15 16,-4 2-10-16,-4 3 0 15,-2 1-1-15,-1 3-2 0,-6 4 42 0,-5 0-49 16,-7 9 35-16,-2-2-33 0,-2-1 13 0,-3-1-10 15,6-7 15-15,-8 3-30 0,7-5-9 0,0-3 6 16,0 0-31-16,2-4-35 0,0 2-19 16,1-5-18-16,2 1-32 0,-3-3-104 15,-2 4-140-15,14-5-48 0,-12-2-395 0,2 1 97 16,5-5 52-16,3 3 84 0,6-5 44 0,9 0 30 16</inkml:trace>
  <inkml:trace contextRef="#ctx0" brushRef="#br0" timeOffset="53328.34">15166 10735 767 0,'0'0'323'15,"0"0"-8"-15,0 0-29 0,0 0-14 0,0 0-11 0,0 0-38 0,0 0 4 16,0 0-40-16,0 0-10 0,0 0-18 0,0 0 9 16,0 0-29-16,0 0-22 0,0 0 4 0,0 0-3 15,0 0-26-15,0 0 10 0,38 16-28 16,-27-9 8-16,5 2-5 0,2 3 41 0,8 2-39 16,-1 3 8-16,0-2-8 0,0 4 34 15,3-3-62-15,0 2 3 0,-1-2-5 16,1-2-1-16,0 2-14 0,-4-6-9 0,-4 2 14 15,3-3-1-15,-6-3-51 0,-4 2 49 16,-3-3-28-16,1 1-16 0,-5 0 3 16,-6-6 10-16,9 11-2 0,-9-11 12 15,0 0-28-15,-12 17 0 0,3-9 16 0,-4-1-6 16,-2 2-22-16,-6 1 2 0,0 0 0 16,-8 2-21-16,4 2-7 0,-5 0-34 0,0-2-48 15,2 2-28-15,0-3-120 0,1 5-91 16,4-3-17-16,1-3-343 0,9-3 51 0,2 1 144 15,4-3-1-15,0-1 31 0,7-4 72 16</inkml:trace>
  <inkml:trace contextRef="#ctx0" brushRef="#br0" timeOffset="55399.56">15850 11424 325 0,'-16'-6'110'0,"16"6"10"0,0 0-13 16,0 0 47-16,0 0 18 15,-4-8-4-15,4 8-19 16,0 0 15-16,0 0-8 0,0 0 3 0,0 0-8 0,0 0-3 15,0 0-28-15,0 0 1 0,-3-10 2 0,3 10-16 16,0 0 11-16,0 0 12 0,0 0-4 16,0 0-3-16,0 0-6 0,0 0 11 15,0 0-20-15,0 0-3 0,0 0-5 0,0 0-6 0,0 0-4 16,0 0 0-16,0 0 2 16,0 0-16-16,33 17 17 0,-25-12-4 0,3-1-4 15,2 4 17-15,3-1-23 0,-1 1-4 0,5 2-19 16,0 0 39-16,4 0-36 0,4 3 43 15,1-1-56-15,2 1-8 16,-2-2 3-16,2 3-15 0,-2-2-13 16,-5-2 12-16,-3 1 11 0,2-1-8 0,-4-1 3 0,-3-2-16 15,1 1-2-15,-4 0-3 0,-1 1-4 16,-2 0-6-16,-3 0-6 0,-1 1 30 16,-2 1-30-16,2 4 37 0,-6-2-39 0,-3 4-2 15,-3-1 18-15,-2 5-16 0,-2 1 8 0,-8 2-15 16,-6 9 17-16,2-6-9 0,-6 4 25 15,-3-1 5-15,0 0-23 0,1-1 30 16,-1 1-48-16,0 0-2 0,6-5-34 0,2-4 8 16,-1 0-38-16,-3 8 20 0,0-5-39 15,6-4-48-15,-1 1-61 0,1-4-80 16,2-1-64-16,1-3-107 0,2-2-300 0,3-1 95 0,3-2 95 0,2-3 35 0,8-5 26 16</inkml:trace>
  <inkml:trace contextRef="#ctx0" brushRef="#br0" timeOffset="62308.78">18630 7507 780 0,'0'0'307'0,"0"0"-38"0,0 0 0 15,-4 11-44-15,4-11-10 0,0 0-5 16,0 0-26-16,0 0-30 0,0 0-8 16,0 0-23-16,0 0-11 0,-20-16 4 0,20 16 4 15,0 0-36-15,-8-7 16 0,8 7-33 0,-6-5-8 16,6 5-6-16,0 0 1 0,-8-7 0 15,8 7-11-15,0 0-9 0,0 0 9 0,-7-5 6 16,7 5 2-16,0 0-5 0,0 0 5 16,0 0-10-16,0 0 26 0,-8-4-16 0,8 4 31 15,0 0-31-15,0 0 8 16,0 0-26-16,0 0 23 16,0 0-9-16,0 0-9 0,0 0 0 0,0 0-4 0,0 0-4 15,0 0 1-15,-21 9-26 0,13-1 18 0,-2 2 3 16,-4 2 12-16,-2 2-15 0,-5 2 0 15,-6 1 5-15,-11 8-2 0,-2-2-16 0,0 0-5 16,-3 0 16-16,2 0-19 0,6-7 6 16,5-2 2-16,2 1-17 0,-2-1 30 0,3-3 18 15,3 1-26-15,2-2-25 0,2-1 17 0,3-2 22 16,0 0-17-16,4-1 42 0,2-2 0 16,1 1 25-16,3-3-12 0,7-2-11 0,-6 8-10 15,6-8-10-15,0 0 2 16,0 0-2-16,21 22 36 0,-8-12-6 15,5 2-22-15,0 1 2 0,7 5-13 16,0-3 13-16,2 2-5 0,1-1 31 0,8 8-44 0,-5-4 16 16,-4-3-16-16,-1-1-8 15,0 0-4-15,0 0-3 0,-2-1-1 0,-3-3-14 0,0 1 12 16,-1-1-41-16,-1-2-26 16,0 0-32-16,-4-2-46 0,0-2-91 0,-4-1-186 15,2-1-517-15,-3-2 64 0,-10-2 148 0,24 2 52 16,-9-2 35-16,-15 0 108 0,27-2 69 15</inkml:trace>
  <inkml:trace contextRef="#ctx0" brushRef="#br0" timeOffset="69593.96">21207 7635 517 0,'0'0'199'0,"0"0"6"0,3-11-21 16,-3 11 16-16,0 0-31 0,0 0-10 15,0 0-16-15,3-11-5 0,-3 11-20 0,0 0-8 16,0 0-26-16,0 0 14 0,0 0-9 15,0 0-20-15,0 0-17 0,0 0 6 0,0 0-14 16,0 0-6-16,0 0-15 0,0 0 34 0,0 0-32 0,-29 17 16 16,29-17-2-16,-7 14 2 0,2-5-11 0,5-9 1 15,-3 16-8-15,2-8 28 0,1-8 8 0,-2 16 26 16,2-16 4-16,2 14-2 0,-2-14-2 16,4 10-8-16,-4-10-8 0,8 8 7 0,-8-8-14 15,0 0-8-15,19-3-3 0,-19 3 10 16,16-8-15-16,-8 1 0 0,-1 1-15 0,1-2 2 15,-2 0 3-15,-1 0-18 0,-5 8-3 0,8-16 11 16,-6 9-5-16,-2 7 2 0,2-13-18 16,-2 13-10-16,-2-12-1 15,2 12-9-15,-5-13 18 0,5 13 27 16,-9-10-40-16,9 10 10 0,-11-4-2 0,11 4-9 16,0 0-9-16,-17 4 38 0,17-4-46 0,-14 14-11 15,8-5-22-15,1 0-54 0,-1 0-29 16,0 1-66-16,2 0-74 0,-2-3 13 0,6-7-59 15,-2 15-349-15,2-15 63 0,-5 9 65 16,5-9 49-16</inkml:trace>
  <inkml:trace contextRef="#ctx0" brushRef="#br0" timeOffset="77908.8">24272 8982 1031 0,'0'0'330'0,"0"0"-30"16,0 0-3-16,0 0-62 0,0 0-12 15,13 2-21-15,-13-2-18 0,0 0-17 16,0 0-1-16,0 0-23 0,0 0 11 0,0 0 12 0,6 11 1 15,-6-11-37-15,-1 19 9 0,-1-6-1 0,2 5 10 16,0 4-17-16,0 3-19 0,0 2-9 0,0 2 7 16,2 0-18-16,-2 5 3 15,3 2-31-15,-1 2-21 0,1 2-38 0,0 10-51 16,0-8-97-16,-2-9-180 0,-1-4-393 0,5-2-98 16,4-8 46-16,1-5 130 0,3-4 45 15,3-5 40-15</inkml:trace>
  <inkml:trace contextRef="#ctx0" brushRef="#br0" timeOffset="78132.2">24527 9120 1126 0,'0'0'455'16,"13"-6"-2"-16,-13 6-61 0,0 0-8 0,10-4-74 16,-10 4-31-16,0 0-31 0,0 0-35 0,0 0-24 15,-30 16-12-15,12-9-57 0,-9 2 0 16,-7-1-25-16,-2 2-39 0,-1-3 0 0,-14 3-22 15,6-2-34-15,6-3-13 0,1 2-13 16,0-4-43-16,6 0-59 0,1 0-48 0,1-3-142 16,-1 12-32-16,5-12-411 0,5-3 27 15,1 1 101-15,4-1 52 0,0-4 95 16</inkml:trace>
  <inkml:trace contextRef="#ctx0" brushRef="#br0" timeOffset="78980.28">22052 7574 834 0,'0'0'335'0,"0"0"-22"16,0 0-50-16,0 0 9 15,0 0-22-15,0 0 4 0,0 0-6 0,0 0 23 16,0 0-4-16,0 0 19 0,0 0-12 0,0 0-23 15,0 0-10-15,0 0 17 0,0 0-45 0,0 0-16 16,0 0-5-16,0 0-26 0,24 0-51 16,-24 0-2-16,19-7-3 0,-7 2-5 0,4 0-16 15,5-1 6-15,2-4-23 0,2 2-31 16,8-1-23-16,1 0-11 0,1-2-27 0,2 2 2 16,1 0-34-16,16-3-3 0,-9 3-17 0,-7 2-23 15,-1 0-35-15,-2 1-6 16,-5 1-41-16,-2 0-66 0,-3 2-97 15,-1-4-134-15,-2 3-371 0,-2 0 103 0,-1 0 64 16,0-2 56-16,0 1 87 0,4-5 59 16</inkml:trace>
  <inkml:trace contextRef="#ctx0" brushRef="#br0" timeOffset="80666.32">23382 7652 645 0,'0'0'232'0,"5"-11"-24"0,-5 11-21 15,4-12-18-15,-4 12-13 0,1-10-13 0,-1 10 3 16,0 0-23-16,0 0 7 0,0-16-12 16,0 16 13-16,0 0 9 0,0 0 27 0,0 0-1 15,0 0 8-15,0 0 36 16,0 0-5-16,0 0-11 0,0 0 6 0,0 0-31 0,4 40 23 0,1-23-15 0,0 6 15 31,3 1-29-31,3 4 22 0,2 2-27 0,5 11-27 0,-4-11-13 0,-2-2 10 0,1-2-26 31,2 1 3-31,0-4 21 0,-5-6-22 0,3 3-9 0,-2-4 18 0,-2-5-6 0,0-1 8 16,-2-4 1-16,-7-6-9 0,15 0-12 16,-15 0-31-16,18-17-5 0,-9 2 5 0,-1-7-18 15,5-4 41-15,-3-4-26 0,0-1-40 16,5-12 12-16,-2 8 16 0,-1 3-26 15,4-7-13-15,1 5-13 0,-4 7-4 16,4 1-44 0,-2 0-6-16,2 4-76 0,-3 4-33 0,3 2-44 0,-1 3-31 0,-1 3-84 0,-2 1-138 15,4 4-98-15,-6 2-335 16,5 2 57-16,-16 1 140 0,27 2 23 0,-13 5 123 16,-1-1 8-16,1 3 69 0</inkml:trace>
  <inkml:trace contextRef="#ctx0" brushRef="#br0" timeOffset="81296.03">23965 7950 1159 0,'0'0'323'0,"0"0"-34"0,0 0-26 16,0 0-24-16,0 0-30 0,0 0-27 0,0 0 25 16,0 0 1-16,3 16-3 0,-6-1-6 15,0 2-7-15,-1 2-5 0,1 3-5 0,-2 1 10 16,1 3 2-16,0-1-30 15,1 2 20-15,1 0-30 16,0-2 10-16,2 2-3 0,0-1-23 0,0-4-35 0,2 0-21 16,-1-3-6-16,2 0 19 0,0-1-13 0,2-2 15 15,-1-2-2-15,1-2-21 0,0-3 8 16,3-3-20-16,3-1 9 0,-11-5-22 0,20 1-8 16,-20-1-8-16,24-8-25 0,-12 3 30 15,1-2-12-15,-4 1-8 0,0-2 0 0,0 2 2 16,-4-2 13-16,1 1-33 0,0-2 3 0,-6 9-21 15,3-14 0-15,-3 14-13 0,-3-14-10 16,3 14 3-16,-10-9 0 0,4 2-8 16,6 7-11-16,-17-7 3 0,9 4-38 15,8 3-7-15,-18-3-47 16,18 3-26-16,-18 2-68 0,18-2-98 0,-24 4-123 0,14-2-379 16,10-2 37-16,-18 3 65 0,18-3 86 15,-14 2 86-15,14-2 31 0,-14 0 51 0</inkml:trace>
  <inkml:trace contextRef="#ctx0" brushRef="#br0" timeOffset="81976.7">23340 7296 1331 0,'0'0'394'0,"-6"12"-3"16,6-12-30-16,0 0-38 0,0 0-24 0,0 0 19 16,-4 9-27-16,4-9 4 0,0 0 15 0,0 0-8 15,0 0-3-15,0 0 6 0,-4 8 20 0,4-8-14 16,0 0-18-16,0 0-22 0,0 0 18 15,0 0-53-15,0 0-16 0,21 4 0 0,-21-4-12 16,20-1-11-16,-20 1-39 0,25-1 14 0,-5-1-100 16,1 1-72-16,2-3 0 0,0 4 0 15,6-3 0-15,2 1 0 0,3 1 0 16,9-2 0-16,-1 0 0 0,5 1 0 0,13-1 0 16,3-1 0-16,-4 0 0 0,-11 0 0 15,-6 2 0-15,-8 1-57 0,-3-2-168 0,-1 1-44 0,-7 2-71 0,-2-2-141 16,9 1-172-16,-14 1-397 0,-1-2 106 15,2 2 117-15,-5-2 39 0,3 2 91 0,-15 0 68 16,25 0 50-16,-15 0 103 0</inkml:trace>
  <inkml:trace contextRef="#ctx0" brushRef="#br0" timeOffset="94941.34">5600 15889 325 0,'0'0'133'0,"5"-8"0"0,-5 8 8 16,0 0-3-16,5-9-33 0,-5 9 10 15,0 0-20-15,0 0-1 0,4-9 1 0,-4 9 5 16,0 0-11-16,0 0 16 0,4-9-23 0,-4 9 18 16,0 0-5-16,0 0 5 0,0 0-16 15,0 0 13-15,6-8 3 0,-6 8-18 0,0 0 8 16,0 0-11-16,0 0 11 16,0 0-11-16,0 0 0 0,0 0-4 15,0 0-14-15,0 0 18 0,0 0-17 16,0 0-6-16,0 0-5 0,0 0 21 0,0 0-11 15,11 26 3-15,-11-26-20 0,3 11-3 16,-3-11-3-16,1 15-10 0,-1-15 3 0,0 16 2 16,0-16-25-16,-1 19 10 0,-1-10-15 0,2-9 9 15,-2 16-1-15,0-7 14 0,2-9-17 16,-1 14 10-16,1-14 15 0,-3 12-15 16,3-12-10-16,-2 12 15 0,2-12-3 0,0 0 3 15,0 13 3-15,0-13-6 0,0 0 11 16,0 0-8-16,8 9 13 0,-8-9 18 0,10 3-18 15,-10-3 15-15,0 0 10 16,19 2-25-16,-19-2-3 0,16 1 24 16,-16-1-32-16,17 0 8 0,-17 0-20 0,19 1 15 0,-19-1-7 15,19-1-1-15,-6 0-9 0,-1 1 7 0,-12 0 5 16,26-2-8-16,-13 2-10 16,1-1 0-16,1-1 23 0,2 1-25 0,-1 1 22 15,-1-2-9-15,1 1-3 0,1 0-8 16,0 1-16-16,-2 0 11 0,1-2-5 0,1 2 8 15,-1 2 5-15,-1-2-8 0,-15 0 2 0,28 0 14 16,-15 0-34-16,1 0 36 0,-14 0-13 16,25 0-8-16,-12 0 6 0,-13 0 22 0,26 0-38 15,-15-2 13-15,3 2-5 16,-3-2 5-16,-11 2 3 0,24-1 17 0,-14 1-12 0,4-2-3 0,-14 2-10 0,23 0 26 16,-12 0-24-16,-11 0 3 0,22 0 5 15,-8 0-7-15,-14 0 17 0,25 0-36 0,-12 0 21 16,0-2 8-16,-13 2-16 0,25 0 34 15,-9 0-29-15,-4 0 16 0,4 0-8 0,-2 0-2 16,0 0-26-16,2 0 38 0,-1 0-25 0,1 0 0 16,1 0 2-16,-2-1 8 0,4 1-15 15,-2-1 48-15,0-1-46 0,2 2 16 0,0-2-11 16,1 2 8-16,0-1 8 0,-1 1-13 16,2-1 25-16,-4 1-33 15,2 0 13-15,2 0 5 16,-5 0-2-16,5 1-3 0,-4-1 61 0,1-1 32 15,3 1-40-15,-2-1 19 0,0-2-26 0,2 3 0 0,-1-1-10 16,2 1 48-16,-4-1-66 0,3-1 36 16,2 1-8-16,-2 1-15 0,-1-3-29 0,2 3 11 15,1-1 3-15,0 1-1 0,1-1-15 16,0 1 13-16,0 0 10 0,1 0-21 16,-1 0 14-16,2 0-9 0,-1-2-1 0,0 2 11 15,1-1-22-15,3 0 10 0,-4 1 1 16,5-1-4-16,-2-1-17 0,1 0 15 15,0 0-5-15,-1 1 2 0,0-2-22 0,0 0 45 0,-2 2-25 0,1-1 56 16,2-1-59-16,-2 2 57 0,2-2-64 0,-5 1 10 16,4-1-3-16,-3 2-2 0,-1 0-3 15,6-1-5-15,-7 0 20 0,6 1 1 0,-5 0-11 16,5 0-10-16,-4-1 29 0,3 1-14 0,-2 1 13 16,-1-1-25-16,1 1 7 0,1 0 16 15,-2 0-18-15,5 0 2 0,1 0 0 0,-6-2-2 16,5 2 5-16,-5-1 23 0,5 1-13 0,-6-1 28 15,6-2-43-15,-1 2 18 16,3 0-1-16,-4-1-12 0,0 1-5 16,0-1-18-1,-4 0 20-15,2 1 19 0,-2 1-27 0,3 0 39 0,-2 0-23 0,-1-1-13 16,1 2 16-16,-2-2-3 0,1 1 20 0,2 0-12 16,-2 1 15-16,-1-1-23 0,0 1-8 15,1 1 8-15,0-2 0 0,2 1-7 16,-3 0-9-16,2-1 32 0,-1 1-21 0,0-2 20 15,1 1-15-15,0 1 13 0,-2-1-29 16,1 2 32-16,3-2-24 0,-3 1 8 0,1-1-13 16,0 0-2-16,0 0 5 0,-1 0-3 15,0 0 10-15,0 0 1 0,0 0 15 0,0 0-8 16,2 0 2-16,-2 1-4 0,-1-1 23 16,1 0-47-16,-1 1 34 15,0 1-16-15,-2-2-17 0,2 1 15 0,-1 0-3 0,0 1 6 16,-1-2-4-16,2 1 6 0,0 0-12 15,-1 1 1-15,2-1 24 0,-2 0-13 16,1 0-5-16,-2 1 33 0,2-2-43 0,-1 1 23 16,4 0-19-16,-3-1 1 0,1 1-13 15,0 0 5-15,1 0-10 0,0-1 66 0,0 2-48 16,0-1 18-16,0 0-18 0,1 1 12 16,-1-2 3-16,-1 1 3 0,5 0 15 0,-4-1 0 15,2 1-13-15,-2-1-28 0,1 2 13 16,-2-2 10-16,1 2-23 0,2-2 23 15,-3 0-12-15,1 0-3 0,1 1-8 16,-2 1 15-16,2-1-2 0,-1-1 5 0,3 1-23 16,-2 1 36-16,-1-2-34 0,5 1 11 0,-6-1 7 15,3 0-4-15,0 0 4 0,1 1-2 16,1-1 0-16,-2 0-5 0,0 0-6 0,1 0 16 16,-2 0-20-16,-1-1 15 0,2 1 30 0,3 0-20 15,0-1 1-15,-1 2-6 0,4-2 15 16,-8 1-15-16,2-2-15 0,4 2 12 0,-4 0-15 15,3 0 3-15,-6-1-6 0,3 1 44 16,-2 0-41-16,5 0 16 0,-3 0-21 16,-1 0 38-16,4 1-12 0,-2 1 12 0,2-1-28 0,2-1 24 15,-5 2-27-15,3 0 3 0,2 0-2 0,0-1-3 16,2 1 5-16,-3 1 6 0,1 0 27 0,-1-1-33 16,0 0 24-16,-1-1-6 15,1 4-8-15,-1-4-12 0,-1 0 12 0,2 3-4 16,-4-2 1-16,3-2-1 0,-6 2-1 15,7-2-7-15,-4 2-3 0,0-2 0 0,-2 0-3 16,2 0 24-16,2-2-8 0,-1 2 18 0,0-3-26 16,-1 2 26-16,0-1-29 0,0 0 39 15,-2 1-43-15,4 0 17 16,-4 0 1-16,2-2-3 0,-3 2-1 0,1 1 9 16,2 0-6-16,-2-1 3 0,-1 1 8 15,2 0-5-15,-2 0 4 0,3 0-2 0,-2 1-10 16,-1-1 23-16,2 0-2 0,-3 1-21 15,0-1-1-15,0 0 4 0,-1 0 7 0,0 0 0 16,-1 0-10-16,-1 0 2 0,-3 0-4 0,2 0 17 16,-2 0-5-16,-1 0 13 0,0 0-26 15,2 0 21-15,-3 3-26 0,0-3 13 16,2 1-7-16,-1 1 7 0,0-2-5 0,-1 2 7 16,2 0-7-16,-4-1-5 0,5 0 12 0,-3 1-9 15,2 3-1-15,-2-3 5 0,3 0 14 16,-3 1-11-16,-1-1 12 0,0-1-14 0,4 2 22 0,-5 0-12 0,3-1-23 15,-3 1 17-15,3-1 8 0,-3 0-17 16,0 2 4-16,2-1 3 0,-2-3-7 0,1 5 4 16,3-4 0-16,-3 2 14 0,1-2-1 0,1 0 15 15,-3 1-32-15,4-1 25 0,0 0-29 16,3 0 6-16,-4 1 10 0,4-2-15 16,1 0 3-16,0 2 12 0,-2-4 20 15,4 4-2-15,-4-2-33 0,2-2 25 0,2 4-7 16,-1-2-8-16,0 0 3 0,1 0-16 0,-1 1-8 15,0 1 16 1,-1-1-2-16,2 0 1 0,-1 1-6 16,0-2 14-16,1 1-2 0,1 0-7 0,-1 0 12 0,-1 0 18 15,3 2-44-15,-2-1 29 0,4 1-13 0,-3-1 12 16,1 2-12-16,-1-2 0 0,4 0-10 16,-1 1-8-16,-2-2 25 0,-2 0 16 15,2 0-2-15,-2 0-14 0,2-1 3 0,0 1-15 16,-1 1 8-16,1-4 4 0,-1 4 1 15,0-2-3-15,0-2 0 0,-2 2 12 0,1-1-22 16,1 1 10-16,-4-1-2 0,3 0 4 0,-1-1-17 16,1 0 20-16,-3 0 13 0,2 1-5 15,-1-1-16-15,1 1 8 16,0 0 0-16,1-1-17 0,-2 2 1 0,1 0 19 16,0 0-23-16,-1 0 27 0,0-1-27 15,2 1 25-15,-2 0-10 0,1 0-7 0,-2 1 27 16,3-1-7-16,-1 0 2 15,0 0-25-15,-1 2-5 0,2-2 2 0,2 0 31 0,-4-2 7 16,5 2-40-16,-2 0 0 0,1-1 2 0,3-2 21 16,1 1-26-16,-4 2 48 15,4-3-32-15,-3 1 40 0,3 1-40 0,-4 1 17 0,0-1-18 16,-2 0-14-16,1-1 4 0,0 2 0 16,-1-1-2-16,-2 0 45 0,0-1-37 0,3 1-4 15,-3-1-1-15,-1 0-6 0,3 1 28 16,-2-1-18-16,-1-1 31 0,0 0-36 0,-1 1 29 0,0 0-14 0,0-2-12 15,0 2-3-15,1-3 3 16,-1 2 8-16,0-1-16 0,1 0 20 0,-1 1-7 16,0-1 28-16,2 0-15 0,-1 2 2 0,0-1-15 0,1-1 15 15,0 2-15-15,0-2-15 0,0 3 27 16,2 0-9-16,-3-3 4 0,2 4 11 0,2-1-8 16,-1 1-5-16,1-1 8 0,-1-1-11 15,-1 2 8-15,2 0-17 0,-1 0 12 16,0-1 0-16,-1 1-6 0,2 0 1 0,-2-1 0 15,0 1-5 1,1 0-5-16,-3 0 20 16,2 0-13-16,-1 0 0 0,2 0 11 0,-3 0 20 0,1 1-26 0,0-1 34 15,-2 0-33-15,2 1-6 0,-3-2 5 16,5 1-7-16,-1 0-8 0,1 0 18 0,-3-1-5 0,2 1 18 16,1 0-3-16,1 0 0 15,-3 0-7-15,3 1 7 0,2-1 3 0,-3 0-10 16,0 1-9-16,1 1 12 0,2-1-9 15,-1-1-2-15,2 4 0 0,-4-2 10 0,1-1-21 16,0 1 11-16,2 2-5 0,-3-2 23 0,0-2-23 16,1 3 43-16,0 1-33 0,0-4-8 15,-3 2-7-15,3 0 0 0,-3-1-14 16,1 1 29-16,-1-1-2 0,0-1-3 16,-3 2 0-16,4-2 33 0,-4 0-23 15,0 0 0-15,2 0 23 0,-4 1-33 0,1-1-3 16,-1 0 16-16,0-1-3 15,-1 1-10-15,1 0-3 0,0 0-7 0,-4-2 7 0,3 2 8 16,0 0 5-16,-15 0 16 0,27-3-34 0,-16 2 23 16,3-1-22-16,-14 2 24 0,22-1-14 15,-11 0-14-15,-11 1 11 0,20 0-5 0,-20 0 5 16,21 0 31-16,-11 0-11 0,-10 0 11 16,20 1-42-16,-20-1 3 0,21 1 18 0,-10 2 3 15,-11-3-5-15,20 3-3 0,-12-1 10 16,-8-2-13-16,19 5-17 0,-19-5 28 0,15 2-19 0,-15-2 1 0,16 4-5 15,-16-4 2-15,11 2 10 0,-11-2 16 16,0 0-18-16,14 4 23 0,-14-4-21 0,0 0 3 16,13 2-15-16,-13-2 13 0,0 0-9 0,0 0 11 15,11 1-2-15,-11-1-3 0,0 0 5 16,0 0 0-16,0 0 0 0,0 0-11 0,13 5 6 16,-13-5-5-16,0 0 36 15,0 0-47-15,0 0 34 0,0 0-39 0,0 0 6 16,0 0 20-16,6-13-18 0,-6 13 5 0,0 0-2 15,1-15 20-15,-1 15-20 16,1-16 38-16,-1 8-44 16,0 8 42-16,0-18-42 0,0 18 1 0,-1-15-44 0,0 5 12 15,-2 2-19-15,0-3-19 0,-1 2 3 0,1 0 0 16,-1 0-15-16,1-2-11 0,-1 3 8 0,-1-1-23 16,2 1-28-16,-1 0-44 0,4 8-43 15,-7-13-33-15,5 8-387 0,2 5-26 16,-5-12 49-16,5 12 85 0,0 0 33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2-04-27T22:04:46.7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9438 7530 793 0,'0'0'289'0,"0"0"-2"15,0 0-8-15,0 0-3 0,0 0-9 16,0 0-24-16,0 0 2 0,0 0-35 0,0 0-25 15,0 0 4-15,0 0-17 16,0 0 17-16,0 0-23 0,0 0-25 16,0 0 3-16,0 0-6 0,0 0-8 0,0 0-30 0,0 0-15 15,0 0 14-15,0 0-22 0,0 0 5 16,0 0 23-16,2 34-5 0,-2-34 0 0,-5 22-16 16,3-8 29-16,1 0-3 0,-1 3 38 15,2 1-48-15,0 2-10 0,0 1 20 16,-1 0-26-16,1 6-40 0,1-1 2 0,-1 0 3 0,0 1-37 15,0 1-64-15,2-3-34 0,-2-2-78 16,1-4-33-16,39 9-233 0,-44-4-164 0,1-8-286 16,3-3 89-16,3-4 92 15,-3-9 26-15,9 8 59 0,-9-8 79 0</inkml:trace>
  <inkml:trace contextRef="#ctx0" brushRef="#br0" timeOffset="259.08">9512 7802 1328 0,'0'0'443'0,"0"0"-13"0,0 0-64 0,36 15-31 0,-36-15-51 16,7 4-20-16,-7-4-16 0,0 0-33 0,0 0-30 15,0 0-1-15,0 0-33 0,0 0 10 16,0 0-41-16,0 0-9 16,-40-6-9-16,30 2-15 15,-7 0 20-15,2-1-27 0,-2-1 4 0,-1 2-22 16,-1-2-44-16,-1 2-8 0,2 1-61 0,-6 2-18 15,1 2-49-15,-1-1-49 0,0 2-86 0,-1-1-113 0,1 1 38 16,0-1-368-16,0 2-95 16,2-2 159-16,3 0 46 0,3-1 87 0,3 0-6 15</inkml:trace>
  <inkml:trace contextRef="#ctx0" brushRef="#br0" timeOffset="940.54">7779 7850 1054 0,'0'0'394'0,"7"-7"-2"15,-7 7-41-15,0 0-49 0,0 0-31 16,0 0-10-16,19 0-28 0,-19 0-13 0,14 0-36 15,-14 0-20-15,18-1 8 0,-5 1-37 16,1-2 4-16,0-2-19 0,1 4-20 0,0 0-18 16,-1-1-3-16,3 1 3 0,-1 0-39 0,-1 0-14 15,1 1-19-15,1-1-23 0,-2 3-23 16,2-2-28-16,-3 1-46 0,0-1-49 0,1 1-45 16,-15-2-127-16,25 4 22 0,-15-4-477 15,-10 0 59-15,23 0 84 0,-9 0 55 0,-14 0 58 16</inkml:trace>
  <inkml:trace contextRef="#ctx0" brushRef="#br0" timeOffset="1768.69">8376 7928 857 0,'0'0'328'0,"0"0"-16"0,0 0-28 0,0 0 0 15,0 0-20-15,0 0-16 0,0 0 13 16,0 0 3-16,0 0-16 0,0 0-23 0,0 0 1 16,0 0-4-16,0 0-25 0,0 0-10 15,0 0 13-15,0 0 15 0,17 36-23 0,-10-23-26 16,0 2-20-16,4 2-10 0,-1 3 25 0,1 0-41 15,1 1 31-15,3 2-29 16,-3-3-29-16,0 0 0 0,0-2 4 0,2 0-25 16,-4-4 38-16,0 0-34 0,-2-1 22 0,3-3-24 15,-4 0-13-15,1-2 16 0,1-3 13 16,-9-5-34-16,20 2-10 0,-20-2 10 0,30-7-15 16,-15-4 0-16,2-2-23 0,3-6 0 15,1-5 15-15,4-8-20 0,-6 3 10 0,-2 2-15 16,-3 2 12-16,1-2-17 0,-3 2 20 0,-2 3-95 15,0 2-30-15,0-1-21 0,-3 3-7 16,0 3-42-16,0 1-45 0,-3 1-37 0,0 2-27 16,1 2-101-16,-5 9-161 0,5-9-398 0,-5 9 201 15,0 0-8-15,0 0 108 0,16 0 36 16,-16 0 57-16,0 0 58 0</inkml:trace>
  <inkml:trace contextRef="#ctx0" brushRef="#br0" timeOffset="2721.8">8829 8186 826 0,'0'0'297'0,"0"0"26"16,0 0-39-16,0 0-13 16,0 0-20-16,0 0-10 0,0 0-26 0,0 0-8 15,0 0-18-15,0 0-20 0,0 0-18 16,0 0 11-16,0 0-9 0,0 0-9 0,0 0-40 16,0 0 27-16,0 0-23 0,0 0 40 0,0 0-40 15,0 0-11-15,0 0 28 0,0 0-33 16,0 0-23-16,0 0 6 0,0 0-11 0,0 0 28 15,0 0-31-15,15 29 3 0,-15-29-10 0,1 10 43 16,-1-10-12-16,2 11 7 0,-2-11-15 16,0 0-24-16,2 18-6 0,-2-18 4 0,2 14 20 15,-2-14 1-15,1 13-8 0,-1-13-33 16,3 12 14-16,-3-12 20 0,1 11-19 16,-1-11-31-16,2 11 29 0,-2-11-37 0,0 0 4 15,1 14-9-15,-1-14-25 0,0 0-13 16,2 11-76-16,-2-11-16 0,0 0-74 0,0 0-39 15,0 0-92-15,0 16-64 0,0-16-81 0,0 0-377 16,0 0 61-16,-3 13 129 0,3-13 33 16,0 0 43-16,0 0 62 0</inkml:trace>
  <inkml:trace contextRef="#ctx0" brushRef="#br0" timeOffset="3304.13">8805 8157 975 0,'0'0'304'0,"0"0"-12"16,0 0-38-16,0 0-6 0,0 0-18 16,0 0-7-16,0 0-8 0,0 0-38 0,6-8-16 15,-6 8 18-15,0 0-18 0,0 0 1 0,0 0-32 16,7-7 3-16,-7 7-10 0,0 0-3 15,14-7-4-15,-14 7-6 0,12-4-18 0,-12 4-3 16,17-5 9-16,-7 3-6 0,0-2-36 16,1 1 13-16,0 0-15 0,1-1-13 15,1 0 10-15,-3 2 3 0,3-1 0 0,-13 3 7 0,21 0-30 16,-21 0 12-16,20 0-9 0,-20 0 55 16,17 5-53-16,-10 0-10 0,-7-5-3 15,10 14-3-15,-7-5 18 0,-3-9-20 0,0 23-5 16,-3-11 15-16,2 1-20 0,-5 1 64 15,0 0-72-15,2 0 7 0,-4 1 14 0,2-3-1 16,0 2-17-16,0-2 2 0,1-2-8 16,-3 1-4-16,3-3-16 0,-2 0 5 0,1-1-46 15,6-7-3-15,-14 12-27 0,7-10-52 0,7-2-75 16,-16 5-124-16,16-5-195 0,-15 2-310 0,15-2 67 16,-13 0 130-16,13 0 36 15,0 0 113-15,0 0-13 0</inkml:trace>
  <inkml:trace contextRef="#ctx0" brushRef="#br0" timeOffset="5214.43">13714 3674 476 0,'0'0'156'0,"-6"-8"23"0,6 8-23 0,0 0 10 16,0 0 6-16,0 0-1 0,-2-11-17 16,2 11 43-16,0 0-7 0,0 0-4 0,0 0 4 15,0 0 2-15,0 0-18 0,-2-9-5 0,2 9-5 16,0 0-3-16,0 0 3 0,0 0-24 15,0 0 11-15,0 0 8 0,0 0-5 0,0 0-8 16,0 0-3-16,0 0 23 0,0 0-9 16,0 0-32-16,0 0-20 0,0 0 38 0,11 31-35 15,-4-13 25-15,0 1 0 0,1 4-15 0,5 7-11 16,-1-1 11-16,5 15 0 0,2-2 2 16,2 0 8-16,0-2-20 0,0-2 17 0,-1 0 8 15,-4-10-13-15,2-3-10 0,-5-5 6 0,1-1-24 16,-3-1-15-16,0-2 30 0,1-5 3 15,-4 0-8-15,1-3 11 0,1-2-41 0,1-5 12 16,-11-1-45-16,25-4 20 0,-12-5-13 16,1-5-16-16,5-6 11 0,-1-2-18 15,-2-5-23-15,8-11-25 0,-7 7-6 0,0-7-30 16,-3 6-26-16,-3 2-29 0,1 2-45 16,-3 4-3-16,0 1-38 0,-1 1-46 0,0 2-65 15,-2 2-59-15,0 2-105 0,-3 3-48 0,1 1-371 16,6 3 56-16,-6 2 106 0,3 2 17 15,-7 5 100-15,20-4 90 0,-11 3 23 0</inkml:trace>
  <inkml:trace contextRef="#ctx0" brushRef="#br0" timeOffset="5870.72">14366 4087 995 0,'3'13'415'0,"-1"-1"-8"16,0 2-33-16,-1 2-21 0,1 1-38 0,-1 0 10 15,0 0-54-15,-1 1-30 0,2-2-13 16,0-1-44-16,-2-2-15 0,2-1-21 16,-2-12-10-16,0 21-63 0,0-21-101 0,0 17-51 15,0-17-15-15,0 8-38 0,0-8-47 0,0 0-59 16,0 0-66-16,0 0-33 0,0 0 51 15,0 0 0-15,0 0-28 0,0 0 86 0,0 0 22 16,-8-33 45-16,8 33 21 0,-3-11 5 16,3 11 56-16,-4-8 87 0,4 8 49 15,0 0 69-15,-3-11 36 0,3 11 12 0,0 0-20 16,0 0 11-16,3-13-9 0,-3 13 19 16,0 0 2-16,11-11 11 0,-5 7 9 0,-6 4-19 15,15-10 1-15,-7 5 4 0,3 1 4 16,0 1 21-16,1-1-51 0,0 1 20 0,2 1 0 15,0 1 8-15,2 1-29 0,-16 0-19 0,25 0 9 16,-12 2-35-16,-3 2-3 0,1 2 5 16,-11-6-7-16,13 11-50 0,-11 0 12 0,-2-11-24 15,0 16 18-15,0-16-18 0,-9 21-21 0,4-10-2 16,-4 1-41-16,0-3 18 0,0 3-3 16,-3-4-17-16,0 3 13 0,0-3-6 0,-1 2-15 15,2 0 33-15,0-3-5 16,-1 1-59-16,4-1-25 0,-2 0-37 0,-1-2-68 15,5 0-60-15,6-5-86 0,-12 9-120 0,12-9-375 16,0 0 131-16,-9 3-17 0,9-3 163 16,0 0 10-16,0 0 34 0,0 0 66 0</inkml:trace>
  <inkml:trace contextRef="#ctx0" brushRef="#br0" timeOffset="6410.48">14947 3799 1154 0,'0'0'438'0,"30"7"-34"0,-30-7-40 16,14-1-37-16,-14 1-7 0,18-3-20 15,-18 3-14-15,24-2-32 0,-9-2-34 0,0 4-26 16,3-4-25-16,3 0-23 0,0 1-43 16,2 2-4-16,-2-3-86 0,0 0-46 15,-1 3-59-15,0-3-100 0,-4 1-97 0,2 1-57 16,-5-1-468-16,0 1 110 0,0 1 49 0,-1-2 110 16,2 2 76-16,-14 1 37 0</inkml:trace>
  <inkml:trace contextRef="#ctx0" brushRef="#br0" timeOffset="6691.74">15115 4002 1159 0,'0'0'479'0,"-5"4"-24"16,5-4-27-16,0 0-8 0,0 0-29 15,-8 8-25-15,8-8-7 0,0 0-11 0,0 0-16 16,0 0-78-16,0 0 7 0,0 0-13 15,0 0-43-15,0 0-8 0,0 0-36 0,37-2-2 16,-37 2-31-16,24-2-36 0,-7-1-10 0,-1 2-23 16,-1 1-28-16,7-1-18 0,-1 2-42 15,0 0 27-15,-2 1-37 0,1 0-35 0,-1-1-23 16,-1 0-26-16,-1 0-46 0,-4 1-51 16,4-2-62-16,-5-2-135 0,-12 2-82 0,27-2-341 15,-14-1 62-15,-2-1 62 0,5-1 99 0,-1-3 64 16,-2 1 110-16,4-2-7 15</inkml:trace>
  <inkml:trace contextRef="#ctx0" brushRef="#br0" timeOffset="8035.48">16124 3693 903 0,'0'0'320'16,"0"0"-23"-16,0 0-21 0,-5-18-15 0,5 18 6 15,0 0 7-15,-9-3-8 0,9 3 18 0,0 0 28 16,0 0-33-16,-7-6 57 0,7 6-34 16,0 0-34-16,0 0-1 0,0 0 24 0,17-17-53 15,-4 10-43-15,-1 1 2 0,7-2-25 0,2-1-9 16,0 1-24-16,5-1 4 15,5-1-18-15,3 3-25 0,0-1 5 0,1 2-31 16,3 1 13-16,-8 1-82 0,1 3 65 16,-7 1-45-16,0 3-20 0,-4 2 13 0,-2 6-10 15,-4 0-3-15,-4 3-15 0,-6 3 5 0,-2 2-8 16,-4 1-10-16,-3 4-8 0,-8 4-18 16,-8 9 32-16,-5-1-22 0,-2 0-9 0,-2-2 12 15,-1-2 20-15,0-1 4 0,2-1 17 0,-1 0 33 16,6-6-71-16,1-2 2 0,2-2 39 15,1-1-31-15,-1 1-8 0,3-5 26 16,3-1 30-16,0-1-9 0,4-1-16 16,0-4 20-16,3 1 19 0,0-2 27 0,2-1 24 15,6-6 25-15,-9 9-25 0,9-9 4 0,0 0-12 16,0 0 10-16,0 0-12 0,0 0-3 16,31-1-24-16,-31 1 4 0,30-9-37 0,-10 4 21 15,4-2-15-15,2 1-8 0,-1-2 15 0,5 2-15 16,-5 0 12-16,4 1-24 0,-1-1-19 15,0 1 0-15,-1 2-36 0,-5 0-10 0,1-1-12 16,-3 3-3-16,1-1-54 0,-1-2-31 16,-6 4-64-16,3-3-46 0,-4 2-81 0,-2-1-120 15,4-1-105-15,-3 0-418 0,2-1 195 0,0-1 22 16,1-1 72-16,1 1 97 16,0 0 39-16,-1-2 87 0,2 0 77 0</inkml:trace>
  <inkml:trace contextRef="#ctx0" brushRef="#br0" timeOffset="8301.14">16928 3841 1402 0,'0'0'586'0,"0"0"-38"0,0 0-54 15,0 0-28-15,30 1-56 0,-30-1-16 0,0 0-33 16,0 0-39-16,0 0-40 15,16-1-24-15,-16 1-50 0,0 0-9 0,12-4-55 16,-12 4 17-16,12-5-43 0,-12 5-47 0,14-3-14 16,-6 0-45-16,-8 3-4 0,14-2-72 15,-14 2-59-15,16-5-72 0,-16 5-78 0,13-2-165 16,-13 2-133-16,13 1-340 0,-13-1 102 0,15-1 44 16,-15 1 104-16,20-4 50 0,-10 2 158 15,1-2-87-15</inkml:trace>
  <inkml:trace contextRef="#ctx0" brushRef="#br0" timeOffset="10012.99">17753 3624 637 0,'0'0'264'0,"9"-8"-19"0,-9 8-7 16,7-7-12-16,-7 7-19 0,8-7-2 15,-8 7-31-15,4-7 23 0,-4 7-10 16,0 0 25-16,0 0-30 0,9-7 5 16,-9 7 0-16,0 0 5 0,0 0 0 0,0 0 51 15,0 0-33-15,0 0 12 0,0 0-27 0,0 0 35 16,5 25-15-16,-5-25 26 0,1 17-16 16,1-6-18-16,-2 1 34 0,3 1-5 0,-2 5-45 15,2-2-24-15,-2 2 7 0,1 2-21 16,2 3-42-16,-4-3-1 0,1 1-16 0,1 4-14 15,-2-2-57-15,0-2-36 0,-2 4-64 0,2-4-84 16,-1-2-46-16,0-2-72 16,-4-2-111-16,4-2-91 0,1-13-113 0,1 15-281 0,-1-15 56 0,0 0 74 0,0 0 77 15,0 0 118-15,28-19-6 0,-12 4 85 16</inkml:trace>
  <inkml:trace contextRef="#ctx0" brushRef="#br0" timeOffset="10273.34">18153 3513 1116 0,'0'0'427'16,"0"0"3"-16,0 0-43 16,-22 0-24-16,22 0-30 0,-21 5-44 0,7-4-25 0,-4 2-6 15,-4-1-10-15,1-1-35 0,-4 0-6 16,-4 1-33-16,0 1-18 0,-2 0 3 0,0-2-26 15,1 1-10-15,-3-1-15 0,2 4-9 0,0-2-52 16,1 1-27-16,-5 2-71 0,5 0-69 16,-2 3-90-16,5 0-123 0,7 0-133 0,-9 4-394 15,5-2 64-15,4 1 125 0,0-1 3 0,7-2 95 16,2 2 46-16</inkml:trace>
  <inkml:trace contextRef="#ctx0" brushRef="#br0" timeOffset="10606.23">18146 4045 1459 0,'7'4'471'0,"-7"-4"-52"0,14 6 1 0,-14-6-67 16,8 4-48-16,-8-4-3 0,0 0-31 15,0 0 1-15,0 0-22 0,0 0 29 16,-21 16-38-16,8-14 0 0,-6 1-39 0,-3-1 3 16,-6 0-6-16,-3 0-22 0,-2-1 33 0,-1 0-34 0,-2-1-19 0,-4 3-32 15,-1-2-23-15,1 2 8 0,4-2-35 0,3-1 2 16,-1 6-21-16,2-5-38 16,1 2-23-16,1 0-41 0,0-1-47 0,6-1-53 15,3 0-33-15,0 0-46 0,3-2-108 16,1 2-209-16,3-4-439 0,4-1 93 0,4-1 72 15,6 5 104-15,-4-11 39 0,4 11 79 0,2-12 82 16</inkml:trace>
  <inkml:trace contextRef="#ctx0" brushRef="#br0" timeOffset="60867.48">6630 6541 1162 0,'0'0'363'0,"0"0"-46"0,5 11-30 0,-5-11-8 15,0 0-33-15,0 0-8 0,0 0-10 16,3 10-29-16,-3-10-19 0,0 0-14 0,0 0 18 16,0 0-66-16,0 0 25 0,0 0-35 15,6 8-6-15,-6-8 19 0,0 0-6 0,0 0-3 16,0 0-2-16,0 0-33 0,0 0 13 15,0 0-21-15,0 0 0 0,0 0 16 0,0 14-4 16,0-14-1-16,0 0-16 16,-4 11 13-16,4-11 4 15,0 0 9-15,-5 13 10 0,5-13-11 0,-2 10-17 0,2-10 13 16,-3 10-16-16,3-10 2 0,-3 14-7 0,3-14-15 16,-4 15-3-16,3-7 18 0,-4 0-36 15,5-8 11-15,-5 17-14 0,2-8-7 0,3-9-18 16,-7 16-13-16,4-9-43 0,-1 3-44 15,4-10-30-15,-4 14-52 0,-1-7-56 16,5-7-126-16,-5 12-124 0,5-12-380 0,-7 6 13 16,7-6 107-16,0 0 68 0,0 0 50 0,0 0 69 15,0 0 39-15</inkml:trace>
  <inkml:trace contextRef="#ctx0" brushRef="#br0" timeOffset="61185.33">6829 6442 1438 0,'0'0'425'0,"18"3"-51"0,-18-3-29 16,0 0 11-16,0 0-67 0,0 0-25 16,0 0-21-16,0 0-13 0,0 0-15 0,0 0 13 15,0 0-54-15,0 0 0 0,-40 14 3 0,27-10-8 16,-2-2-23-16,-3 1-36 0,-1-1 5 15,-1 0 8-15,-1 1-23 0,-2-2-26 0,-1 2-25 0,-3 1-8 0,3-3-16 0,2 1-7 16,-5 2-8-16,0-1-43 16,0 3-31-16,0-1-25 0,2 1-22 0,2 0-17 15,-1 1-40-15,2 1-40 0,2-1-45 0,4-2-34 16,-1 2-112-16,7 2 5 0,2-3-377 16,1 1 52-16,7-7 102 0,-6 14 62 0,6-14 30 15,7 14 59-15</inkml:trace>
  <inkml:trace contextRef="#ctx0" brushRef="#br0" timeOffset="61487.42">6620 6765 1405 0,'15'7'420'0,"-15"-7"-47"0,11 6-12 15,-11-6-49-15,8 6-27 0,-8-6-32 0,0 0-20 16,6 8 8-16,-6-8-62 0,0 0-18 16,0 0-13-16,0 0-9 0,-31 11-6 15,17-8-15-15,-3-3-1 0,-3 1-7 0,-3 1-12 16,1 0-22-16,-2 0 9 0,-3 1-8 16,0-1 5-16,3 1-34 0,-3 1-7 15,0 0-5-15,5 0-5 0,2-1-59 16,0 1-29-16,0 0-20 0,6-2-35 0,1 1-19 0,1 0-38 15,2-3-74-15,10 0-197 16,0 0-372-16,0 0 70 0,0 0 54 0,0 0 71 16,0 0 43-16,44-11 39 0</inkml:trace>
  <inkml:trace contextRef="#ctx0" brushRef="#br0" timeOffset="61821.72">6847 6729 711 0,'11'-1'225'0,"-11"1"-35"0,0 0 9 0,11-3-7 16,-11 3-5-16,0 0 21 0,0 0 17 0,0 0-33 15,0 0 36-15,0 0-3 0,0 0 23 16,0 0-10-16,6 15 16 0,-6-15-4 0,0 0 12 15,-7 22-1-15,5-11 2 0,1 2-25 16,-1 1-2-16,2 0-24 16,0 5-27-16,2 0 7 0,-2-1-31 15,0 1-8-15,0-1-9 0,1 1-26 0,2-1-6 0,-1 0-48 16,-1-2-10-16,2-1-34 0,-2-1-48 16,1-1-59-16,-1-3-56 0,-1-10-67 0,3 17-87 15,-3-17-228-15,0 12-84 0,0-12-251 16,0 0 102-16,0 0 54 0,0 0 85 0,0 0 46 15,0 0 48-15,0 0 77 0</inkml:trace>
  <inkml:trace contextRef="#ctx0" brushRef="#br0" timeOffset="63273.49">5994 6996 783 0,'0'0'302'0,"0"0"-23"16,0 0-13-16,0 0-15 0,0 0-16 16,0 0-12-16,0 0-31 0,0 0 10 0,-14-17-30 15,14 17-1-15,-4-11-30 0,4 11-8 0,-6-15-25 16,3 5 4-16,0 1 14 0,0-3-29 15,0 1-18-15,-2 1-15 0,1-2-2 0,1 0 9 16,2-1-17-16,-2-3 0 16,1 1-13-16,-1-2 2 0,1 3 14 0,-1-3-34 0,1 0 5 15,1 1-20-15,-2 0 15 0,2 2 12 16,0 1-9-16,1-1-16 0,-2 0 1 16,2 0 9-16,2 0 11 15,-2 1-11-15,1-1-15 0,0 0 6 0,2-2-6 0,0 3 13 16,0-3-11-16,-2 1 14 0,0 3-24 15,1-1 1-15,1 1 14 0,-2-1 6 16,2 1-18-16,-1 1 3 0,0-4-11 0,1 1 26 16,2 2-3-16,-2-1-7 0,2-1-5 0,-1 1-8 15,2-1 15-15,-2 0-2 0,2 1-6 16,-1 2-15-16,1 0 21 0,0 1 28 0,-1 0-39 16,1-1 34-16,2 3-34 0,-1-2-7 0,1 0 5 15,-1 1 5-15,0 2 3 0,1 0 12 16,-1-1-25-16,0 1 5 0,3 0 7 15,0 1 6-15,0-2 0 0,2 2-6 0,1-1-12 0,0 0 0 0,0 1 17 16,-2 1-7-16,3-2-5 0,-1 1 23 0,2 0-15 16,-3 1 4-16,2 0-4 0,1-2-13 15,-3 3 12-15,3-1 1 0,-2 2 22 0,1-1-14 16,0-1-9-16,-2 4-4 0,2-4-4 0,0 3 35 16,0-1-19-16,-1 1 8 0,2-1-8 15,0 1 41-15,-2 0-35 0,3 0-1 0,2-1-10 16,-3 2 5-16,3-2 3 0,1 2 5 15,0-2-21-15,1 0 9 0,-1 1 1 0,2-1 9 16,-2 3 4-16,0-3-22 16,-1 2-22-16,-1 1 27 0,1-1 7 15,1-1-5-15,-2-1-5 0,1 3 0 0,-2-1-12 16,-1 0 19-16,1 0 4 0,-2 1 14 0,-1-2-35 16,2 2 2-16,-1 0 8 0,-14 0 8 0,29 0 2 15,-16 0-15-15,0 2-5 16,2-1 2-16,-15-1 36 0,25 3-20 0,-11-1-8 15,-1 1 8-15,0-1-21 0,-1 0 49 0,1 2-52 16,1-1 14-16,-2 1-6 0,1-3 23 16,0 3 8-16,-1 1-35 0,0-3-1 0,1 0 23 15,-3 2-12-15,-10-4 19 0,23 6-14 0,-12-3-6 16,-11-3 6-16,17 3 5 16,-7 2 12-16,-10-5-2 0,20 6-18 15,-13-1 18-15,4-1-3 0,-1 0 21 0,0 0-10 0,1 1-6 16,-1 1 19-16,0-1-21 0,2 0 7 15,1 2 14-15,1 0-22 0,-2-2-6 0,2 1-9 16,-1 0 11-16,-2-2-15 0,3 3 7 16,-1-1 10-16,2 1-5 0,-5-2 0 15,2 2-12-15,-1-2-1 0,-3-1 3 0,1 2 0 0,2 1 21 16,-2-2-16-16,-1 1-8 0,-8-6-9 16,15 10 17-16,-7-3 8 0,-3-2-8 0,-5-5 0 15,10 13 13-15,-3-6-6 0,-1 0 9 16,-6-7-19-16,8 15 16 0,-5-5-2 15,2-1 4-15,-3 1-2 0,-2-10 3 0,2 24-14 0,-2-12 29 0,0 1-13 16,-2 2-2-16,1-1-1 0,-3 2-10 16,1 0 29-16,-1 0-11 0,-2 0-2 0,0 0-3 15,-2 1-6-15,-1-2 19 0,1 3-23 0,-3-1 2 16,1-2 14-16,0 0 14 0,-3 0-25 16,3-2-5-16,-1 1 10 0,1-3-8 0,0 1 8 15,3 0-7-15,0-5 2 0,-1 1-6 0,2-1-12 16,0 1 3-16,6-8-21 15,-9 8 13-15,9-8-18 0,-8 9-23 0,8-9-11 0,-7 7-40 16,7-7-72-16,-4 7-92 16,4-7-79-16,0 0-152 15,-10 3-329-15,10-3-9 0,0 0 85 0,0 0 62 0,0 0 97 16,0 0 41-16</inkml:trace>
  <inkml:trace contextRef="#ctx0" brushRef="#br0" timeOffset="63700.48">7106 6584 1290 0,'0'0'368'0,"-8"-5"-17"0,8 5-16 16,0 0-15-16,0 0-31 0,0 0 16 0,0 0-16 15,0 0 8-15,0 0-31 0,0 0-25 16,0 0-11-16,0 0-17 0,0 0 33 16,0 0-44-16,10 32-23 0,-10-20 33 0,1 0-58 15,1 3 43-15,-2 1-48 0,1 1-24 16,1 0 21-16,-1 1-18 0,2 0 15 16,-2-2-30-16,1 0 5 0,-1-1 10 0,2-1-11 0,-2-2 6 15,1-1 0-15,-2-11-18 0,1 16 49 16,-1-16-42-16,4 15-12 0,-4-15-3 0,6 7 8 0,-6-7-23 0,0 0-43 15,20 0-39-15,-20 0 0 0,23-6 0 16,-10 0 0-16,2 1 0 0,2 0 0 0,0 0 0 16,1-1 0-16,1 1 0 0,0 1 0 0,2 1 0 15,1 0 0-15,0 0 0 0,2-1 0 16,-1 3-95-16,0 0-133 0,1 0-10 0,-2-2-82 16,-1 6-115-16,-2-1-108 0,-4-3-506 0,4-1 76 15,-4-1 95-15,-3 3 105 0,3-1 61 16,-2-1 80-16,-13 2 51 0,21-1 54 0</inkml:trace>
  <inkml:trace contextRef="#ctx0" brushRef="#br0" timeOffset="64658.23">4549 8524 1313 0,'0'0'471'0,"5"-7"-13"0,-5 7 3 15,0 0 7-15,0 0-46 0,5-10-2 0,-5 10-21 16,0 0-35-16,0 0 12 0,0 0-33 16,0 0-29-16,0 0-32 0,0 0-51 0,0 0 10 15,16 24-49-15,-16-13 15 0,-3 3-54 0,2 5-2 16,-2 1-25-16,2 4-1 0,-1 0-33 0,-2 1-25 0,2 0-39 0,0 0-12 15,-1 0-40-15,0-1-29 0,0-2-62 0,0-3-34 16,2-2-48-16,1-3-54 16,0-14-115-16,4 10-212 0,2-1-398 0,1-2 52 15,8 0 177 1,2-4-47-16,6-4 129 0,2-1 30 16,5-5 74-16,4-1 73 0</inkml:trace>
  <inkml:trace contextRef="#ctx0" brushRef="#br0" timeOffset="64938.62">5090 8511 1497 0,'0'0'532'0,"-10"-4"-17"16,10 4-29-16,0 0-25 0,-20 4-54 0,20-4-3 16,-22 9-30-16,7-4-5 15,-1 3-31-15,-3-2-49 0,-4 3 5 0,-1-1-35 16,-3 3-44-16,-4-2-23 0,-3 2-23 15,0-1 7-15,0-1-17 0,-1 0-18 0,-2 1-18 16,-12 4-54-16,8-5-5 0,3-1-39 0,1 0-38 16,-3 0-22-16,-11 4-47 0,0-1 10 15,9-2-56-15,4 0-43 0,3-3-62 0,-2-1-64 0,1 0-151 0,14 1-103 16,-6-2-424-16,8 1 113 0,1-1 94 0,9 1 130 16,2-2-2-16,8-3 72 0,0 0 36 15,0 0 58-15</inkml:trace>
  <inkml:trace contextRef="#ctx0" brushRef="#br0" timeOffset="65183.29">4875 8910 1377 0,'0'0'517'0,"0"0"-51"16,0 0-34-16,0 0-35 0,0 0-31 0,0 0-33 15,-31 17-47-15,11-9 11 0,-7-1-46 16,-1 0-26-16,-6 2-12 0,0-3-19 0,1 2-20 16,-2-1-38-16,5-2-31 0,-1 0-5 0,3 0-45 15,-9 1-36-15,9-2-60 0,1 0-46 16,0-1-38-16,6 0-67 0,0 0-87 16,7-5-128-16,14 2-75 0,-14 0-365 0,14 0 90 15,0 0 104-15,0 0 49 0,0 0 33 16,0 0 44-16</inkml:trace>
  <inkml:trace contextRef="#ctx0" brushRef="#br0" timeOffset="65816.03">5060 8822 1095 0,'0'0'353'0,"12"-5"-15"16,-12 5-20-16,15-3-1 0,-15 3-33 15,16-3-23-15,-16 3 3 0,18-3-21 0,-9 2 13 16,-9 1-15-16,19-3-32 0,-19 3-17 16,21-4-20-16,-8 4 5 0,2-1-16 0,0-1-15 15,0 2-29-15,5 0-9 16,1 0-8 0,2 0 5-16,-3 0-39 0,-2 0 11 0,-1 0 5 0,-5 2-8 0,4 0-23 15,-5 1 1-15,-2 3-9 0,-9-6-4 0,12 12-16 16,-10-3 7-16,-2-9 9 0,-7 20 4 15,1-6-30-15,-1 0 7 0,-3 4-4 0,-2-2 7 16,-3 3 8-16,-4 0-19 0,-2 2-4 0,-1 1-5 16,0-1 2-16,-7 8 20 15,4-5-17-15,5-4-3 0,2 0-13 0,2-4 14 16,1 0 6-16,3-3 9 0,1-1-19 0,3-1 34 0,0 0 13 16,1-3 2-1,3 1-15-15,4-9 10 0,0 13 21 16,0-13-29-16,14 10-23 0,-2-5 19 0,2-2-24 15,3-1 5-15,5-1 11 0,1 0 7 16,-2-2-5-16,2 0-23 0,1 1 8 0,-2-2 8 16,-2 2-3-16,-2-1-11 0,1 1-14 0,-4-1-9 15,1 1 11-15,-3 0 13 0,-13 0-39 16,22 0-28-16,-12 0-13 0,-10 0-58 0,18 0-39 16,-18 0-100-16,13 0-64 0,-13 0-132 0,0 0-454 15,13-4 69-15,-13 4 67 16,0 0 38-16,10-5 115 0,-10 5 36 0,0 0 95 15</inkml:trace>
  <inkml:trace contextRef="#ctx0" brushRef="#br0" timeOffset="66887.64">4559 9592 767 0,'0'0'331'15,"0"0"-42"-15,0 0-31 0,0 0-40 16,0 0-13-16,-15-5 10 0,8-1-36 0,7 6 3 16,-13-13-3-16,6 5 15 0,-1-2-17 15,1-1 12-15,-4-2-38 0,-2-3-2 16,1 0-26-16,-1-2 5 0,1 2-16 0,-1-4 27 16,-2 2-40-16,-3-5-1 0,-1 0-24 15,-1 0-8-15,0-1 6 0,2 1-8 0,1-2-10 16,-7-8 12-16,4 4-27 0,3 4 17 0,-1 1-23 15,-1-2-2-15,2 1-5 0,0-1 7 0,0 0 8 0,0-1-8 0,2 1-17 16,-3 1-6-16,2-1-5 0,-2 0 28 0,2-1-20 16,-2 1 0-16,1 2-8 0,2-1 3 15,0 0-11-15,2 0 13 0,3 3 13 0,1 1-25 16,1-3 12-16,4 1 28 0,3 0-48 0,-1 0 20 16,2-2-10-16,0 0 11 0,2 1-11 15,1-2 30-15,1 2-25 0,-1 0 1 16,1 2-14-16,1 3 8 0,1-1-8 0,-2 2 36 15,2 2-38-15,3-2 15 0,2-1 3 16,-1 1-8-16,4 1-5 0,3 0 0 16,4-1 7-16,0-3-20 15,5 3 0-15,-1-2 8 0,8-7-13 0,-5 6 13 16,-4 3-28-16,0-2 12 0,-3 1 0 0,0-1 3 0,2 0 13 16,-4 1 2-16,-1 2-12 15,-3 3 5-15,2-4 4 0,0 2 24 0,-3 1-23 16,2 0-18-16,-3 1 2 0,1-1 29 0,1 2-19 15,0-1 11-15,1 1 28 0,0 0-28 16,2-1-13-16,2 1 16 0,3-3 2 0,4 2 33 16,1-1-25-16,-1 2-14 0,-2 2-14 0,0 2 43 15,-2 1 10-15,3 3-33 0,-1-2 3 16,-2 3-8-16,-2 2 0 16,-3 1 25-16,3 1-12 0,-2 1 15 0,1 0-13 15,1 1-7-15,-4 2 17 0,3 0 49 16,-1 1-28-16,0 1-2 0,3 0-11 0,-6 1 10 15,4-1 13-15,-2 2-2 0,-1-1-3 0,6 2-15 16,-2 0 25-16,-1 3 16 0,1-1-19 16,1 1 35-16,1 4-4 0,1-1-1 0,0 1-18 15,-1 2-1-15,0-2 8 0,1 5-10 16,-3-1-9-16,0-1-12 0,-3-1 26 16,2 4-29-16,-3-3 16 0,0-2-18 0,-4 0-13 0,1 1 2 15,-1-1-12-15,-1-1 23 0,0 0-31 16,-2-2-2-16,-1 0-6 0,0 0-12 15,-1-1-16-15,0-1-48 0,0 1-13 0,-1-2-29 0,0 1-68 0,-1-3-24 16,0 0-99-16,-1-1-126 0,-5-8-457 0,10 12 24 16,-6-7 147-16,-4-5 127 0,15 7-9 15,-7-4 61-15,-8-3 10 0</inkml:trace>
  <inkml:trace contextRef="#ctx0" brushRef="#br0" timeOffset="67309.34">5201 8235 911 0,'9'7'366'0,"-9"-7"-8"0,11 6-17 15,-11-6-29-15,8 5-5 0,-8-5-10 0,0 0-26 16,16 7 8-16,-16-7-30 0,13 5 7 15,-13-5 2-15,11 6-5 0,-4-1-25 0,1 2-8 16,-8-7-22-16,18 15-1 0,-6-5-31 0,1 6-18 16,0 2 11-16,4 4-21 0,1-1-2 15,0 3-18-15,9 10 20 0,0-3-13 0,1 1 3 16,-2-7-10-16,-5-5-23 16,2 3 17-16,-1-4 6 0,-3-2-8 15,-1-5 5-15,0 0-22 0,-4-3-4 0,2-2-4 16,0-3 7-16,-1-2-15 0,1-7-18 0,-1-3-1 15,1-2-29-15,1-5-4 16,0-6 42-16,-2-5-49 0,-2-1 17 0,-2-5-9 0,2 2-3 16,-3-5-10-16,-1 3 5 0,0-1-34 0,-2 0-40 15,1 4-56-15,-3 4-24 0,2 0-46 16,-1 4-46-16,-1-1-56 0,0 6-82 0,-1 0-169 16,2 3-220-16,1 2-164 0,0 2 67 0,1 3 71 15,3 0 62-15,1 1 102 16,1 3 74-16,2-1 29 0</inkml:trace>
  <inkml:trace contextRef="#ctx0" brushRef="#br0" timeOffset="68356.03">10173 8748 1177 0,'0'0'376'0,"2"13"1"0,2-2-70 0,-4-11-18 15,2 20-10-15,-2-9 0 0,0 3 2 0,0 1-25 16,0 3-48-16,0 1 27 16,1 1-4-16,-1 2-11 0,0-1-23 0,0 5-3 15,3-1-17-15,-2 0-23 0,-1 1-37 0,3 0-32 16,-1-1-39-16,-1 0-92 0,1-3-59 0,-2-3-156 0,0 6-236 0,0-6-363 15,2-4 62-15,4-1 53 0,2-3 100 16,1-3 58-16,1-4 142 0,-10-4-13 0</inkml:trace>
  <inkml:trace contextRef="#ctx0" brushRef="#br0" timeOffset="68706.58">10616 8722 1259 0,'0'0'402'0,"0"0"-18"0,16 4-36 16,-16-4-28-16,0 0-18 0,0 0-51 0,11 3-29 16,-11-3-27-16,0 0-3 0,0 0-28 0,0 0-11 15,0 0-2-15,0 0 0 0,0 0-2 16,0 0 2-16,0 0-13 0,0 0 0 0,-41 5 11 15,24-1-6-15,-6-2-10 0,-2 5-13 0,-3-1-4 16,-5 2-9-16,-3 3-2 0,-12 5-10 16,-1-4 5-16,0 2-24 0,1 1 19 0,4-4-28 15,-4 3 4-15,6-3 11 16,5-2-46-16,0 0 13 0,0 0-65 16,2-1-30-16,-3 0-46 0,4-1-15 0,1 0-52 0,5 0-51 15,0-2-74-15,2-2-57 0,7 0-101 16,7 0-57-16,-6 2-351 0,5 1 84 15,5 0 73-15,8-6 60 0,-4 12 63 0,4-12 58 16</inkml:trace>
  <inkml:trace contextRef="#ctx0" brushRef="#br0" timeOffset="68974.71">10454 9260 1062 0,'11'5'397'0,"-11"-5"-3"0,0 0-15 0,0 0 15 16,0 0-77-16,0 0-2 0,-33 14-21 0,15-10 11 16,0 0-52-16,-9 2 3 0,-2-1-33 15,0 0-13-15,-8 0-23 0,-1 1-18 0,0-1 7 16,0 0-43-16,-1 0-15 0,1-1-10 16,0 1-70-16,1 0-10 0,6 0-56 0,-6 0-41 15,6-1-79-15,3 0-55 0,-38 3-153 0,37 1-99 0,8-2-398 31,7-1 86-31,4-2 50 0,10-3 100 16,0 0 39-16,0 0 83 0</inkml:trace>
  <inkml:trace contextRef="#ctx0" brushRef="#br0" timeOffset="69489.67">10643 9185 1036 0,'8'-1'497'0,"-8"1"-26"0,19-1-21 0,-5 0-53 16,-1 1-13-16,4-1-15 0,-2 1-47 0,5 1-30 16,1-1-36-16,1 1-10 0,2-1-26 15,0 1-23-15,-1 2 5 0,0-2-54 16,-2 1 6-16,-1 1-21 0,-2 2 16 0,-2 0-39 15,0 2 10-15,-4 0-48 0,-4 1 35 16,-4 2-40-16,-3 0-16 0,-1-10 3 0,-4 23-1 16,-3-9 9-16,-2-2-42 0,-1 1-7 15,-1-2 10-15,1 2-13 0,-1-2 31 0,2-2-2 16,-1 1-6-16,1-1-10 16,2-1-2-16,-1-1 14 15,3 1 37-15,5-8 23 0,-8 13-21 0,8-13-7 0,1 13-37 16,-1-13 6-16,10 13 18 0,-2-7-21 0,4-1-5 0,2 2 11 15,0 0-21-15,4-1 5 16,-2 1-5-16,1-1 17 0,-3 1-35 0,2 0 36 16,-1 1-15-16,0 0-19 0,-3 0 6 0,0 3-29 15,-5 1 24-15,-1-2 25 0,-3 3-33 16,-3-3-5-16,0-10-13 0,-5 24 20 0,-3-11-2 16,0-1-23-16,-5-2-5 0,0-1-39 15,-4 0 0-15,2-3-33 0,-5 1-17 0,0-2-19 16,2-1-8-16,-3-1-102 15,0 0-89-15,0-3-157 0,-1 0-470 16,5 0 35-16,2 0 123 0,2-1 113 0,0-1 18 16,13 2 68-16,-17-2 47 0</inkml:trace>
  <inkml:trace contextRef="#ctx0" brushRef="#br0" timeOffset="70901.24">9690 9958 944 0,'0'0'248'0,"0"0"1"0,0 0-19 0,0 0-15 0,-18-10-18 16,12 4-25-16,1-1-6 15,-2-2 13-15,1 1-20 16,-4-4 2-16,3-1-18 0,-3-2 6 0,-1-2-6 0,-1-1-30 16,-2-1 2-16,3 1 3 0,-4-2-16 0,2 1 3 15,-4-3-23-15,3-1-8 0,-3 0-7 16,3 0 5-16,0 5 17 0,1-2-35 0,1 2-3 16,-2-1-2-16,3-1-8 0,-2-1 12 15,3 1-30-15,3 0 18 0,-1-1-12 0,-1-2 14 16,4 3 11-16,-1-4-8 0,2 0-21 15,-1 0 6-15,4 4-5 0,-2-1 35 16,3 0-58-16,-2 0 15 0,0 1-16 0,2-1-2 16,0 0 21-16,0 1-8 0,0 0-1 15,0 0-9-15,2 1 28 0,0-1-11 0,1 0-17 0,0 1 9 0,0 0-6 16,2-3 11-16,0 1 1 0,2 0-5 0,1-2-15 16,-1 3-3-16,-1-2 5 0,3 1 15 15,0-1-10-15,0 2 5 0,-2 0-20 0,2 1 7 16,2 1 16-16,0-1 5 0,0 2-28 0,-1 1 7 15,0-1 8-15,3 1 26 0,-3 0-41 16,1-1 38-16,3 1-23 0,-1 0-7 0,1 1 14 16,-3-2-14-16,2 1-6 0,1 1 6 0,-2 2 9 15,0-1 4-15,-1 2-27 0,0 0 26 16,0 0 8-16,-1 1-5 0,-2 0-5 16,3 1 2-1,1 0-10-15,-4 1 26 0,5-1-37 0,-3 2 4 0,0-3 17 16,4 2-5-16,-1-1 8 0,1-2-8 0,0-1-23 15,0 4 8-15,3-6 7 0,1 4 3 0,-2-2 0 16,1 0 3-16,0 1-13 0,0 0 12 16,-3 2 3-16,0-2 6 0,-1 2-24 0,-1 1 23 15,1 0-15-15,-1 1 23 0,0 0-31 0,0 0 3 16,0 1 17-16,1-1-9 0,-2 0 12 16,2 1 13-16,0-1-33 0,-1 4 0 0,3-3 22 15,0 1 14-15,2 0-39 0,1 0 34 16,0 2-19-16,3-3 6 0,-2 3 2 15,1 0-20 1,1-1 5-16,0 3-5 0,-1-3 12 0,0 3 11 0,0-2-31 0,0 2 8 16,-1 1 10-16,0-2 20 0,1 0 6 15,-2 3-26-15,-2-1-21 0,2 1 16 0,2-1 3 16,-2 0 20-16,0 1-11 0,2 1-9 0,1 0 7 16,2-1 5-16,0 1-15 0,4 3 33 15,1-1-41-15,2 0 31 0,-1 1-18 0,2-1 18 16,0 2-20-16,-1 0 27 0,-2-1-17 15,1 1 7-15,-3 2 1 0,3-2 7 16,-3 1-41-16,-3 0 28 0,3 0 5 0,-3 1 14 16,0 1 4-16,-4-4-5 0,4 3 15 15,-4-1-14-15,0 0 32 0,-1-1-10 16,-1 1-23-16,3 2 13 0,-2-3-12 16,-1 2 27-16,1-2-25 0,-1 2 25 0,0 1-18 15,-1-2 16-15,1 2-28 0,0 1 27 16,-2-2-35-16,-2 3 10 0,1-2-7 0,0 2 25 15,-1 0-36-15,0-1 16 0,-1 0-6 0,1 2-2 16,-4-2 13-16,2 2-11 0,-1 1 11 0,-2 0-18 16,2-1-13-16,-3 2 13 0,3 0 12 0,-4 0 1 15,2 0 20-15,-2 0-18 16,-1-2 18-16,0 2-23 0,1 0 0 0,-1 2 3 16,1-1-11-16,-3 1-10 0,1 0 16 0,-1-1-21 15,0 1 18-15,0 2 2 0,-1 1 19 0,0-1-32 0,-1 0-2 16,1 0 3-16,0-1-3 0,1 0-2 0,-3-2-11 15,2-1-12-15,-2-1-26 0,0-12-18 16,2 23-31-16,-2-12 0 0,0 0-53 0,0-11-21 16,0 14-56-16,0-14-16 0,0 11-66 0,0-11-31 15,0 0-133-15,0 0-3 16,0 0-365-16,0 0 71 0,0 0 79 0,0 0 93 0,0 0 33 16,0 0 97-16</inkml:trace>
  <inkml:trace contextRef="#ctx0" brushRef="#br0" timeOffset="71338.96">11633 8411 1059 0,'4'-8'336'0,"-4"8"-47"0,0 0 36 0,0 0-54 0,5-8 11 15,-5 8-52-15,0 0-2 16,0 0-13-16,0 0-10 0,0 0 10 0,0 0-34 15,0 0 22-15,0 0 19 0,0 0-17 0,6 26 36 16,-6-15-54-16,2 3 87 0,-1 4-95 16,2 1-23-16,1 5 13 0,0 1-13 15,2 6 8-15,1 0-34 0,0 1-4 0,3 2-29 0,0-1 8 0,-1 0 18 0,0 1-41 16,1-4 15-16,-1 0-20 0,-1 1-13 16,-1-1 7-16,0-5-22 0,-1-2-34 0,-2-2 67 15,3-3-77-15,-4-2-2 0,0-2-18 16,1-2 10-16,-2-2-52 0,-2-10 14 0,0 17 4 15,0-17 1-15,-5 10 38 0,5-10-18 0,-17 4-31 16,7-4 37-16,10 0-6 0,-32-4 18 16,11-1 7-16,-3-3-27 0,-2-1 7 0,4 1 0 15,-3-2 26-15,0 1-26 0,0 1 26 16,2 0-33-16,0-2-24 16,2 3-12-16,3 2-57 15,-2-2-35-15,4-1-70 0,-5 0-92 0,0-2-120 0,3 2-560 0,4 0 145 16,-2 0 36-16,5-1 80 0,2 0 145 15,3 0-33-15,-3 1 110 0</inkml:trace>
  <inkml:trace contextRef="#ctx0" brushRef="#br0" timeOffset="140182.76">5376 6929 494 0,'0'0'140'0,"0"0"4"15,0 0-34-15,0 0 41 0,0 0-23 16,0 0 20-16,0 0-2 0,0 0-3 0,0 0-4 16,0 0 1-16,0 0-19 0,0 0 9 0,0 0-9 15,0 0 1-15,0 0-19 0,0 0 9 16,0 0-1-16,0 0 1 0,0 0-12 0,0 0 10 16,0 0-2-16,0 0 2 0,0 0-16 15,0 0 37-15,5 36-29 0,-5-36 8 0,2 12-7 16,0-3 14-16,-2-9-17 0,3 18 18 15,0-6 10-15,-1-1-26 0,0 1 3 0,1-1-25 0,0 2-16 0,-1-1 12 16,1-1-12-16,-2 4 0 0,1-5-20 0,-2 3 58 16,0-13-68-16,3 22 7 0,-3-11 0 15,0-11-31-15,0 23-26 0,0-13-55 16,-3 2-37-16,1-2-61 0,-2 2-120 16,2-1-149-16,2-11-71 0,-2 19-221 0,-1-11 34 15,3-8 108-15,-4 13 37 0,4-13 65 0</inkml:trace>
  <inkml:trace contextRef="#ctx0" brushRef="#br0" timeOffset="140620.1">5519 7065 849 0,'0'0'259'0,"0"0"2"0,0 0-20 15,0 0 2-15,0 0-36 0,-28 3 29 0,28-3-34 16,-17 2 28-16,17-2-48 0,-24 1-8 16,12 0-15-16,-3 1-13 0,-1-1 2 15,1 2-7-15,-1-3-29 0,-3 5 6 0,-2-3-26 16,0-1-10-16,-1 6-15 0,-2-2 17 0,-1-1 1 16,-1 2-34-16,3 1 5 0,-1 0-12 15,0 0-14-15,-1 4-14 0,2-2-26 0,-1 1-11 16,0-1-76-16,0 2-62 0,-1-1-158 15,4-3-29-15,-5 4-412 0,4-7 119 0,3 0 78 16,-1-2 13-16,5-2 31 0,2-2 77 16</inkml:trace>
  <inkml:trace contextRef="#ctx0" brushRef="#br0" timeOffset="141362.54">3494 6978 680 0,'0'0'305'0,"8"-7"-46"0,-8 7-37 0,0 0-9 15,0 0 4-15,0 0-38 0,0 0 6 16,0 0-16-16,0 0 2 0,14 0 16 15,-14 0 13-15,0 0-6 0,0 0 1 0,0 0-19 16,0 0-12-16,24 4-8 0,-24-4-2 0,20 2 28 16,-9-1-26-16,4-1-15 0,1 1-6 15,6 3-17-15,-2-4-3 0,2 1-10 0,1 0-18 16,1 0-10-16,-2 2 0 0,2-1-31 16,3 2 18-16,-3-1-41 0,-4 0-13 15,1-1-15-15,-1 2-13 0,-3-1 5 0,-2-1-46 0,-2 1-28 16,1-2-59-16,-14-1-84 15,19 2-156-15,-19-2-75 0,17-1-325 0,-17 1 92 16,10-11 57-16,-5 4 51 0,0-3 41 16,1-1 63-16</inkml:trace>
  <inkml:trace contextRef="#ctx0" brushRef="#br0" timeOffset="142479.44">5051 6545 675 0,'0'-12'254'0,"0"12"17"0,0 0-18 0,0 0-7 15,0 0-8-15,0 0-30 0,0 0 14 16,0 0-45-16,0 0-26 0,0 0-3 15,0 0-22-15,0 0 12 0,0 0-41 0,0 0 11 16,0 0 7-16,0 0-8 0,0 0 11 16,0 0 5-16,0 0 2 0,0 0-14 0,0 0-19 15,0 0-3-15,10 24-2 0,-4-14 21 16,-2 0-26-16,0 2 43 0,3 1-71 0,1 0 30 16,0 0-2-16,-1 1-20 0,3 0-3 15,-3-3 12-15,1 1 9 0,1 1-24 0,-2-1-13 16,-1-2 9-16,0-3 1 0,0 1 11 15,-6-8-12-15,9 13 60 0,-9-13-43 0,4 6-5 16,-4-6 28-16,0 0-38 0,0 0-10 16,0 0 15-16,0 0 7 0,13-23-31 0,-12 13-3 15,2 1 1-15,0-5-13 0,1 1 32 0,-1-1-50 0,3-1 44 16,-2-1-28-16,3 0 8 0,0 0-13 0,0 0-26 16,-1 1 41-16,1 1-15 0,0 0-44 0,-2 2-20 15,3 1-26-15,-4 1-23 0,2 0-57 16,-6 10-72-16,8-10-163 0,-8 10-128 0,10-5-319 15,-10 5 35-15,10-9 80 0,-2 5 84 16,-8 4 120-16,11-4 11 0,-11 4 15 16</inkml:trace>
  <inkml:trace contextRef="#ctx0" brushRef="#br0" timeOffset="143229.6">5438 6677 522 0,'0'0'233'0,"0"0"-49"16,0 0 3-16,0 0-36 0,0 0 10 16,0 0-41-16,0 0 8 0,0 0-18 0,0 0-15 15,0 0 20-15,0 0-10 0,0 0 3 16,0 0-6-16,0 0 1 0,0 0 12 0,0 0-36 16,0 0 34-16,0 0-11 0,0 0-7 0,0 0-29 15,0 0 9-15,0 0-6 0,0 0 13 16,0 0-3-16,0 0-7 0,0 0-6 15,0 0 1-15,0 0-14 0,0 0-9 0,0 0-6 16,0 0 16-16,0 0-5 0,0 0-16 16,0 0-12-16,0 0 17 0,20-15-18 0,-20 15 26 15,0 0-2-15,13-2-1 0,-13 2-17 16,0 0 12-16,0 0-12 0,0 0 23 0,14 0-47 16,-14 0 19-16,0 0-11 0,0 0 10 15,0 0-20-15,9 8 6 0,-9-8-12 0,0 0 27 16,0 0-3-16,1 16-3 0,-1-16-2 0,0 0-13 15,0 0 3-15,-10 16 4 0,10-16-2 0,-8 7 21 16,8-7-36-16,-9 9 25 0,2-4-10 16,7-5 8-16,-10 11-23 0,6-5 15 15,4-6-8-15,-10 10 19 0,3-6-6 16,7-4-10-16,-10 9-5 0,10-9 10 0,-7 7 23 16,7-7 46-16,-6 7-38 0,6-7 31 0,0 0-14 15,-8 9 6-15,8-9-5 16,0 0 2-16,0 0 6 0,0 0-11 0,0 0-2 15,0 0 2-15,0 0 10 0,0 0-20 0,0 0 10 0,0 0-2 16,0 0-13-16,33-5 0 0,-33 5-8 16,15-3 26-16,-15 3-24 0,16-4-22 0,-16 4 20 15,19-4 3-15,-10 3-13 16,-9 1 10-16,17-2-20 0,-17 2 30 0,16-3-28 0,-16 3 18 16,13-1-30-16,-13 1 40 0,13-2-40 15,-13 2-32-15,0 0-12 0,17-2 23 16,-17 2-64-16,0 0-10 0,14 0-69 0,-14 0-93 15,0 0-104-15,0 0-42 0,20 2-265 0,-20-2-22 16,0 0 4-16,12-2 99 0,-12 2 47 16,0 0 40-16</inkml:trace>
  <inkml:trace contextRef="#ctx0" brushRef="#br0" timeOffset="144261.99">5441 6668 230 0,'7'5'61'0,"-7"-5"16"0,0 0-13 0,0 0 44 16,0 0-16-16,0 0 0 0,0 0 15 0,0 0-40 15,0 0 23-15,0 0-1 0,0 0-2 16,0 0 16-16,0 0-27 0,0 0 52 15,0 0-15-15,0 0-13 0,0 0 28 0,0 0 0 16,0 0-8-16,23-5 11 0,-23 5-6 0,0 0-23 16,0 0 8-16,0 0-10 0,0 0-18 15,0 0-2-15,0 0 14 0,0 0-27 0,0 0-3 16,0 0-5-16,0 0-3 0,0 0-18 16,0 0 16-16,0 0-23 0,0 0 33 0,0 0-36 15,0 0 8-15,0 0-11 0,0 0 1 0,0 0-21 16,0 0 8-16,0 0 10 15,0 0-15-15,0 0-6 0,-46 2-38 0,46-2-35 16,-13 1-37-16,13-1-68 0,0 0-37 0,-19 2-48 16,19-2-21-16,-12 0-347 0,12 0 45 15,-14 3 52-15,14-3 66 0</inkml:trace>
  <inkml:trace contextRef="#ctx0" brushRef="#br0" timeOffset="145809.85">5365 4938 860 0,'0'0'376'0,"3"-11"-25"16,-3 11-21-16,1-10-36 0,-1 10-15 15,0 0 5-15,2-14-38 0,-2 14-13 0,0 0-16 16,4-10-12-16,-4 10-46 0,0 0 15 15,0 0-23-15,0 0-10 0,0 0-3 0,0 0-5 0,0 0 16 0,26 19-21 16,-17-5-6-16,1 0-9 0,0 5 20 16,3 1-56-16,-2 0 2 0,5 3-4 0,-2 1-9 15,3 2 24-15,-2-1-37 0,4-1-22 16,-4 1-59-16,4-1-54 0,-4-2-89 0,-1-3-126 16,-1 1-177-16,-2-6-383 0,-4-5 101 0,0-2 60 15,-7-7 54-15,9 4 58 0,-9-4 62 16,0 0 56-16</inkml:trace>
  <inkml:trace contextRef="#ctx0" brushRef="#br0" timeOffset="146034.38">5580 5056 954 0,'0'0'382'0,"0"0"-39"0,0 0-8 0,0 0 8 15,0 0-82-15,0 0-20 0,0 0-24 16,-1 31-30-16,-7-19-28 0,1-1-11 0,-4 1-7 15,1 1-5-15,-1-1-24 0,-2 3 4 0,0-1-29 16,2-2-3-16,0 2-28 16,2-3-2-16,1 2-31 0,-1-2-25 0,4-1-34 0,0 0-15 15,4 0-57-15,1-10-76 0,-6 15-31 16,3-9-139-16,3-6-357 16,0 0 68-16,0 0 32 0,0 0 96 0,0 0 6 15,0 0 89-15</inkml:trace>
  <inkml:trace contextRef="#ctx0" brushRef="#br0" timeOffset="146867.81">7822 4771 824 0,'0'0'399'0,"0"0"-28"16,0 0 5-16,0 0 1 0,0 0-6 0,0 0-43 15,0 0-3-15,0 0-54 0,0 0-36 0,0 0-2 0,39 8-23 0,-39-8-20 16,0 0-6-16,26-8-28 0,-16 4-20 0,2-1-13 16,1 2-13-16,3-3-23 0,1 2 5 15,0-2-8-15,1 1-9 0,2-1-22 16,2 3-27-16,2-2 28 0,2 1-13 0,-3 1-18 16,-1 0 0-16,1 2 2 0,-2 0-36 15,2 1 7-15,-2 0-27 0,-3 1-46 0,-2 0 6 16,-1 1-29-16,1 2-23 0,-3-2-30 0,-1 2-32 15,-2 0-84-15,0 1-35 0,-10-5-85 16,14 11-41-16,-14-11-336 16,6 7 86-16,-6-7 91 0,0 0 31 15,0 0 30-15,0 0 50 0</inkml:trace>
  <inkml:trace contextRef="#ctx0" brushRef="#br0" timeOffset="147959.68">6374 4856 972 0,'0'0'292'0,"0"0"-13"15,0 0-8-15,-3-10-22 16,3 10 14-16,0 0-48 0,0 0 16 0,-2-10-39 16,2 10 30-16,0 0-45 0,-5-9 23 15,5 9-39-15,0 0-23 0,-5-10-7 0,5 10-14 16,-4-8-17-16,4 8-3 0,0 0-4 15,-5-12-19-15,5 12 3 0,-4-9 2 0,4 9-15 16,0 0 0-16,-4-9 3 0,4 9-21 0,0 0 5 16,-5-9 33-16,5 9-33 0,0 0 42 15,0 0-45-15,-1-10-2 0,1 10 8 0,0 0-10 16,0 0 2-16,0 0 7 16,0 0-12-16,0 0-10 0,0 0 10 0,0 0-28 15,0 0 30-15,0 0-20 0,0 0-10 0,34 25 13 16,-23-17-13-16,5 6 33 0,0-1-8 0,3 2 5 0,4 2-9 0,-2-1 25 15,3 1-31-15,-1 0 28 0,1-1-35 0,-3 1 7 16,3 0-6-16,-1-2-22 0,-5-1 37 16,2-2-17-16,-3 1 6 0,-2-2-29 0,-3-3 31 15,2-1-15-15,-6-1-3 16,-1 1 44-16,2-2 8 0,-9-5-24 0,11 6 34 16,-11-6-3-16,0 0-18 0,13 3 5 0,-13-3-15 15,0 0-25-15,11-13 35 0,-11 13-10 16,4-17 5-16,-2 8 5 0,-1-2 8 0,2-3-5 15,-1 0 20-15,0-3-36 16,1-1-33-16,0-3 13 16,4-2-18-16,-6-3 16 0,4 2 22 0,-3-3-5 0,1 2-12 15,2 1-16-15,-1 1-5 0,3 2-23 16,-3 3-21-16,-1 1-2 0,3 4-48 0,-2-3-37 16,-1 7-64-16,1-1-55 0,3 3-52 15,-7 7-128-15,11-8-154 0,-11 8-361 0,12-5 85 16,-12 5 100-16,15-2 66 0,-15 2 93 0,13 0 22 15,-13 0 73-15</inkml:trace>
  <inkml:trace contextRef="#ctx0" brushRef="#br0" timeOffset="148500.17">7020 4755 924 0,'0'0'409'0,"0"0"-30"0,0 0-16 0,0 0-50 15,0 0-45-15,0 0-6 0,0 0-37 16,0 0-13-16,0 0-20 0,0 0 21 0,0 0-55 16,0 0 1-16,0 0-23 0,0 0 12 15,0 0-33-15,0 0-2 0,0 0 18 0,9 15-1 16,-9-15-10-16,3 14-10 0,-3-14-7 0,6 13 20 16,-6-13-49-16,8 14 26 15,-4-8-6-15,-4-6 17 0,6 12-42 0,-6-12 18 0,5 9-41 16,-5-9 15-16,5 9 16 15,-5-9-21-15,0 0-7 16,6 9 23-16,-6-9 7 0,0 0-5 0,0 0 47 0,5 8-11 16,-5-8-39-16,0 0 14 0,0 0-34 15,11 3 5-15,-11-3-7 0,0 0 17 0,0 0-7 16,0 0-10-16,20-8 10 0,-20 8-31 0,0 0 21 16,11-7-34-16,-11 7 21 15,9-3-46-15,-9 3 35 0,12-6-20 0,-12 6 11 16,10-3-27-16,-10 3-17 0,14-3-46 0,-14 3-39 0,15-1-2 15,-15 1-51-15,15 0-39 16,-15 0-82-16,14 0-117 0,-14 0-100 0,0 0-374 16,19 1-5-16,-19-1 74 0,11-3 107 15,-11 3 52-15,9-7 77 0,-9 7 51 0</inkml:trace>
  <inkml:trace contextRef="#ctx0" brushRef="#br0" timeOffset="148809.78">7189 4650 1177 0,'0'0'392'16,"0"0"-62"-16,0 0-20 0,0 0-26 0,25 24-5 15,-22-13-11-15,1 3-27 0,0 0 2 0,-1 2-23 16,0 0 21-16,0 0-49 16,-2 2-31-1,2-2 6-15,0 1 9 0,-2 1-22 0,4-1-24 0,-3 0 19 0,1 0-34 0,3 2 56 16,-4-2-91-16,3 1 17 0,-2-1-48 15,1 1-3-15,0 0 10 0,3 3 6 0,-1-3-9 16,-2 0-27-16,0-2-6 0,1 1 8 16,-1-2-30-16,0 1-13 0,-1-1-31 0,1-3-17 15,0-1-20-15,-2 1-74 0,1-3-86 0,-3-9-77 16,2 18-138-16,-2-18-397 0,0 10 44 16,0-10 74-16,0 0 66 0,0 0 82 0,0 0 80 15</inkml:trace>
  <inkml:trace contextRef="#ctx0" brushRef="#br0" timeOffset="151578.43">12508 6592 555 0,'0'0'189'15,"0"0"-20"-15,0 0-15 0,0 0 33 16,0 0-46-16,0 0 58 0,0 0-17 0,0 0 12 16,0 0 11-16,0 0 5 0,0 0 3 15,0 0-1-15,5 8-2 0,-5-8-31 0,0 0-15 16,0 0 13-16,0 0-24 0,0 0 14 0,0 0-37 15,0 0 6-15,0 0-8 0,7 11-5 16,-7-11-26-16,3 9 26 0,-3-9 7 16,6 14-25-16,-2-5-8 0,1 1-2 0,1 4 2 0,-3 2-7 0,6-2-16 0,-4 2 16 15,1-1-34-15,0 0-5 0,-1 3 16 0,3-2-8 16,-2 0-34-16,1 4-43 0,3-2-15 16,-6 0-149-16,2-5-112 0,-2 2 107 15,-2-2-729-15,1-3 125 0,-1-1 54 0,-2-9 130 16,8 9 13-16,-8-9 39 0,0 0 61 15</inkml:trace>
  <inkml:trace contextRef="#ctx0" brushRef="#br0" timeOffset="151848.03">12741 6783 895 0,'0'0'325'0,"0"0"-22"0,0 0 1 16,-14-13-25-16,14 13-15 0,-9-6-26 0,9 6-21 16,-15-7-14-16,9 3-22 0,-3 0-17 15,-1 0-10-15,10 4-24 0,-16-6 44 0,7 3-66 16,9 3-8-16,-14-7-26 0,7 6-18 16,7 1-20-16,-13-5-33 0,13 5-32 15,-18-1-14-15,18 1-90 0,-17 0-98 16,4 5-94-16,13-5-36 0,-17 1-314 15,5-1 35-15,1 4 41 0,11-4 107 16,-25 2 16-16</inkml:trace>
  <inkml:trace contextRef="#ctx0" brushRef="#br0" timeOffset="152646.78">10654 6799 1108 0,'0'0'468'0,"0"0"-27"16,-8-6-47-16,8 6-49 0,0 0-22 15,0 0-44-15,0 0 13 0,0 0-39 0,-5-7-5 16,5 7-20-16,0 0-26 0,0 0-10 16,0 0 5-16,0 0 49 0,-2-11-67 0,2 11 24 0,0 0-11 0,0 0 2 15,0 0-20-15,8-16 21 0,-8 16-24 0,7-8 11 16,1 2-34-16,-1 1-4 0,2 0-32 16,3-1 32-16,3 0-37 0,1 1-35 0,2-2 2 15,2 0 11-15,4 0-11 0,0 2-72 0,1-2 9 16,1 1-24-16,-3 0-49 0,-2 1-17 15,1-1-39-15,-3 3-30 0,0-2-44 0,0 4-72 16,-1-2-112-16,-2 2-313 0,1-2-245 16,-3-1 10-16,2 0 84 0,-1-2 57 15,-1-1 143-15,2 0 31 0,-5-1 95 16</inkml:trace>
  <inkml:trace contextRef="#ctx0" brushRef="#br0" timeOffset="153211">11217 6304 824 0,'0'0'304'0,"0"0"-12"0,4-7 2 0,-4 7-48 16,0 0-23-16,0 0-6 0,0 0-9 16,0 0 2-16,0 0-11 0,0 0 22 0,0 0-6 15,0 0-3-15,0 0 8 0,0 0-33 16,0 0 18-16,21 23 7 0,-15-15-7 0,4 4-34 15,-2 2 4-15,1 0 1 0,2 4-35 16,3-1 13-16,-1 2-3 0,3 0-11 16,-4-1-30-16,4 1-30 0,-1-4 25 0,-1 2-3 0,-1-1-10 0,1-4-18 0,-4 0 16 15,2-2-31-15,-3 0-5 0,0-3 25 0,-2 0-18 32,0-1 21-32,-7-6-23 0,14 5 44 15,-14-5-42-15,0 0-23 0,19-6 3 0,-12 0-41 16,-2-2 41-16,1-4-5 0,-2-1-5 0,1 1-23 15,0-5 20-15,2 0-3 0,-3 1-17 0,4-6 2 16,-3 2 0-16,1 0 16 0,2 0 2 16,-5 2-25-16,3-2 7 0,1-1 5 0,-3 3-20 15,3 1 3-15,-3 1 12 16,3 1-43-16,-2-1-8 0,1 3-26 0,-2 1-12 0,1 2-18 0,0 0-75 16,-1 2-48-16,-4 8-105 0,9-12-128 15,-9 12-108-15,12-5-312 0,-12 5 82 16,13-5 31-16,-13 5 77 0,15-2 66 0,-15 2 33 15,19 2 80-15,-8-2 43 0</inkml:trace>
  <inkml:trace contextRef="#ctx0" brushRef="#br0" timeOffset="154045.46">11911 6383 581 0,'5'-8'207'0,"-5"8"-18"0,0 0 8 0,0 0-23 16,0 0 8-16,0 0-41 0,0 0 18 15,0 0-21-15,0 0 5 0,0 0-20 16,0 0 8-16,8-5 15 0,-8 5 2 0,0 0 3 16,0 0 0-16,0 0-13 0,0 0-10 0,0 0 26 15,0 0-3-15,15 18-44 0,-15-18 14 16,6 7-34-16,-6-7 18 0,6 8-18 0,-6-8 7 16,9 10-22-16,-9-10 15 15,10 12-5-15,-4-4-21 0,1-1-7 16,-3 0 8-16,6 2 12 0,-6 0-5 0,3-1 0 0,4 2-2 15,-2 0-29-15,0 1 3 16,2 2 5-16,-4-3-5 0,6 1-8 0,-4 0 3 16,3 0 0-16,-1-1 5 0,-4 0-23 0,4 0 5 15,-2-1 0-15,-2 1-10 0,2-2-11 16,0-1 6-16,-3 1 28 0,-6-8-52 0,10 11-14 16,-4-5-19-16,-6-6-43 0,8 8-36 15,-8-8-21-15,6 8 14 0,-6-8-19 0,0 0-22 16,0 0-27-16,0 0 4 0,0 0-32 15,0 0 9-15,0 0-34 0,0 0 41 16,0 0-8-16,0 0 44 0,0 0-8 0,0 0 49 0,-25 2-34 0,25-2 14 0,0 0 35 16,0 0-39-16,0 0 60 0,0 0-31 15,0 0 28-15,0 0-43 0,0 0 37 0,0 0 9 16,0 0-44-16,0 0-148 0,0 0-3 16,-9 4 113-16</inkml:trace>
  <inkml:trace contextRef="#ctx0" brushRef="#br0" timeOffset="154576.06">12154 6671 79 0,'0'0'15'0,"0"0"13"15,0 0-17-15,0 0 40 0,0 0-56 0,0 0 30 16,0 0-2-16,0 0-51 0,0 0 36 0,0 0-41 16,0 0 30-1,0 0-28-15,0 0 24 16,0 0 9-16,0 0-20 0,0 0 54 0,0 0-69 0,0 0 7 16,0 0 75-16,0 0-6 0,11 21 26 15,-11-21 8-15,0 0 10 0,0 0 8 0,9 8 25 0,-9-8 26 16,0 0-20-16,0 0-1 0,0 0 6 15,0 0 7-15,7 7-41 0,-7-7 23 16,0 0-15-16,0 0 11 0,0 0-14 0,0 0 13 16,11 7 13-16,-11-7-15 0,0 0-6 15,0 0 14-15,0 0 4 0,0 0-7 0,0 0-3 16,20-5 10-16,-20 5-22 0,0 0-11 0,10-9 3 16,-10 9-24-16,8-8 11 15,-8 8-8-15,5-11-2 0,-5 11-31 16,4-11-8-16,-4 11 18 0,7-13-7 0,-4 6 5 15,-3 7-29-15,4-12-7 0,-4 12 5 16,2-12 10-16,-2 12-2 0,2-13-14 0,-2 13-12 16,-2-11 29-16,2 11-19 0,-2-13 20 0,2 13-24 15,-3-14 17-15,3 14-21 0,-1-10 8 16,1 10-7-16,-3-9 5 0,3 9 15 0,0 0-13 16,-7-10-2-16,7 10-6 0,-9-5-7 0,9 5 23 15,-8-3-21-15,8 3 14 16,0 0-19-16,-14 0 21 0,14 0-29 0,0 0 27 0,-14 0 9 15,14 0-15-15,0 0 3 16,-16 0 0-16,16 0 2 0,0 0-15 0,-15 0 0 0,15 0 25 0,0 0-20 0,-16-2 10 16,16 2-12-16,0 0 2 0,-16 0 2 15,16 0 14-15,0 0-11 0,-15 2-10 0,15-2-23 16,-10 5-11-16,10-5-33 0,-8 6-40 0,8-6-62 16,-9 5-44-16,9-5-40 0,-11 6-49 15,11-6 33-15,-10 6-392 0,10-6 77 0,-10 2 57 16,10-2 30-16</inkml:trace>
  <inkml:trace contextRef="#ctx0" brushRef="#br0" timeOffset="167228.31">14458 5142 670 0,'0'0'184'15,"9"-6"-10"-15,-9 6-46 0,0 0 8 16,0 0-10-16,0 0-16 0,5-10 18 0,-5 10 25 15,0 0-9-15,0 0 27 0,7-6 16 0,-7 6-10 16,0 0-6-16,0 0 3 0,0 0 15 16,6-9-27-16,-6 9-9 0,0 0-9 0,0 0-6 15,0 0-5-15,0 0-23 0,0 0 8 16,4-8-36-16,-4 8-11 0,0 0 11 0,0 0-15 16,0 0-3-16,0 0-18 0,0 0 20 15,0 0-17-15,0 0-8 16,0 0 10-16,0 0-2 0,0 0 2 0,0 0 31 15,0 0 13-15,0 0 10 0,0 0-11 0,0 0 34 16,-7 37 0-16,7-25 44 0,0 3-42 16,0 3 34-16,0-1-41 0,0 5-3 0,-2 1-12 15,1 4-11-15,-1 1 8 0,-3-2-31 16,3 3 34-16,-3 2-42 0,-4-2-25 16,0 1-2-16,1-6-57 0,0 4 13 0,-3-6-47 15,2 0-32-15,0-2-44 0,0-5-46 16,0 3-56-16,2-4-62 0,-4-2-79 15,4-3-49-15,1-2-448 0,6-7 18 0,-7 4 93 0,7-4 96 16,0 0 90-16,0 0 129 0,0 0-29 16</inkml:trace>
  <inkml:trace contextRef="#ctx0" brushRef="#br0" timeOffset="167689.85">14679 5004 1008 0,'0'0'392'0,"0"0"-29"0,0 0-28 16,0 0-27-16,-12 33-32 0,6-20-15 0,-4 0-41 0,-4 3 8 15,0 2-49-15,-3-1-10 0,0 0 3 16,-3 2-34-16,1-3-18 0,3-1-5 0,-4-1-12 15,3 0-32-15,-1-2-1 0,0-1-9 16,4-1 13-16,1-2-5 0,3 1-15 16,0-3 10-16,1 0-20 0,1-1 25 0,8-5 13 0,-13 9 17 15,13-9-9-15,-6 5 18 0,6-5-37 16,0 0 14-16,0 0-16 0,0 0-18 0,0 0 13 16,24 10 0-16,-24-10-3 0,20 3-2 15,-6 1 10-15,-1 0 1 16,1 0-24-16,0 2 2 0,2 0-17 15,-2 3 30-15,3-2-27 0,-4 2 25 0,3 1-39 0,0 2-5 16,0-2-7-16,-3 1 10 0,-2-2-15 16,3 2 4-16,-4 0-20 0,4 0-40 15,-5-2-14-15,0-2 1 0,0 2-47 16,-2-3-13-16,-7-6-71 0,13 10-51 16,-13-10-184-16,14 3-68 0,-14-3-362 0,0 0 66 0,18-13 97 15,-12 6 100-15,2-4 56 0,2-2 34 16,-1-3 64-16</inkml:trace>
  <inkml:trace contextRef="#ctx0" brushRef="#br0" timeOffset="168080.12">14893 5038 875 0,'0'0'371'15,"0"0"-38"-15,0 0-13 0,0 0 20 16,0 0-20-16,14 23 13 0,-10-13-31 0,1 0 21 16,1 1-4-16,0 3-29 0,1 2 4 0,3 3 3 15,3 0-26 1,-2 0-27-16,1 2-14 0,0-1-7 16,-1-3-11-16,1 0-2 0,1 0 0 0,-6-4-3 0,2-2-28 15,-3-3-25-15,-1 0-21 0,2-2 18 0,-7-6-31 16,0 0-10-16,0 0 0 0,0 0-2 0,26-17-3 15,-21 3-10-15,0-2-19 0,1-5-37 16,1 0 15-16,-1 0-21 0,-3 2 21 0,2 1-11 16,0 0-4-16,0 1-16 0,1 0-16 0,-2 1-27 15,2 1-1-15,-1 2-45 0,3-1-32 16,-2 4-37-16,1-2-6 0,1 3-56 16,-1 0-46-16,2 0-21 15,0 1-81-15,1 4-80 0,0-3-85 16,1 3-204-16,-2-2-225 0,5 3 153 0,-3 0 61 15,2 1 109-15,1 0-1 0,-1 0 100 16,2-1 25-16</inkml:trace>
  <inkml:trace contextRef="#ctx0" brushRef="#br0" timeOffset="168460.9">15509 4902 959 0,'0'0'389'0,"12"-2"6"0,-12 2-73 16,0 0-20-16,11 10-36 0,-11-10-7 0,7 17-18 0,-4-4-9 16,-2 6-29-16,-2 1 12 0,-1 7-18 0,-2 2-18 15,0 4-8-15,-2 2 9 0,-1-1-24 16,-3 13-5-16,0-10 10 0,0-5-5 0,3-1-20 16,-2-3-6-16,2-3-22 0,-2-2-11 15,3-1-2-15,-1-2 2 0,3-5 21 0,0 0-39 16,-2-1 3-16,2-3 31 0,2-1 15 0,0 0-21 15,2-10 1-15,-2 16-6 0,2-16-5 16,4 13-15-16,-4-13-5 0,12 7-13 16,-4-4 13-16,-8-3-49 0,24 4-20 15,-10-3-6-15,-14-1-22 16,30-1-19-16,-13-2-9 0,2 2-16 0,0-2 8 0,0 0-29 16,0 0-51-16,-2-1-22 0,3 1-65 15,0-4-84-15,-4 2-203 0,7-5-311 0,0 0-49 16,-2-1 127-16,8-1 101 0,2 1 48 0,15-8 5 15,1 1 36-15,1-1 31 0</inkml:trace>
  <inkml:trace contextRef="#ctx0" brushRef="#br0" timeOffset="169180.93">17094 4863 1110 0,'0'0'413'0,"0"0"-27"16,15-11-61-16,-15 11-46 0,0 0-20 15,0 0-19-15,0 0-25 0,0 0-28 0,0 0 3 16,0 0-6-16,0 0-51 0,-15-7-3 15,15 7-22-15,-13-5 10 0,5 2-16 16,8 3-2-16,-17-5-21 0,6 3-15 0,0-1-13 16,0 1 1-16,11 2 1 0,-24-3-12 0,13 3 8 15,11 0-18-15,-23 3 10 0,13-1 7 16,-2 3-45-16,-1 3 38 0,2 1-16 16,1 2 24-16,0 0 2 0,1 4 3 0,2 1 2 0,0 3-17 0,0 3 20 15,1 2 25-15,-1 1-40 0,2 7 30 0,0 0-36 16,3 2-2-16,0 3 20 0,-1-1-10 15,2 3-5-15,1 1-18 0,1-1-5 0,-2 0 23 16,2-3-41-16,-2-1 11 0,1-4-40 0,0-1-22 16,0-3-69-16,-2 0-62 0,1-2-117 15,-4-3-136-15,5-4-100 0,-2-5-269 0,1-4 56 16,1-9 65-16,0 0 69 16,5 11 74-1,-5-11 40-15</inkml:trace>
  <inkml:trace contextRef="#ctx0" brushRef="#br0" timeOffset="169399.67">16990 5343 854 0,'9'-5'359'0,"-9"5"-21"0,0 0-8 16,0 0-5-16,0 0-28 0,0 0-18 15,-17-14 0-15,17 14 2 0,-17-4-53 0,5 2 10 16,12 2-30-16,-22-2 2 0,10 1-39 15,-1-1-10-15,0 0-28 0,-1 1 11 0,1 0-19 16,-1-2-17-16,0 0-8 0,-2 2-70 0,-1-2-58 16,1 0-31-16,0 0-56 0,-1 1-77 15,-3-1-148-15,5 3-65 0,-2 0-409 16,1-1 100-16,-1 0 61 0,4 2 47 0,-1-2 50 16,2 1 67-16</inkml:trace>
  <inkml:trace contextRef="#ctx0" brushRef="#br0" timeOffset="169899.67">17273 5275 885 0,'0'0'312'16,"9"-7"11"-16,-9 7-41 0,0 0-19 15,0 0-32-15,0 0-9 0,0 0-30 0,0 0-7 16,-34 28 6-16,20-15-47 0,-2 3 20 15,0 0-39-15,-3 5 16 0,1 2-23 0,2-1-1 16,1 2-4-16,0-1 0 0,5 0 4 16,1-3 16-16,1 0-7 0,4-1 25 0,1-3-26 15,3-1-22-15,0-3 9 0,2 0-14 16,2-3 7-16,-4-9-16 0,11 11 3 0,-11-11 6 16,16 0-17-16,-16 0-19 15,20-14 4-15,-11 3-22 0,0-1 23 0,-2-5-24 0,1 1 3 16,0-1-20-16,-4-1 2 0,0 0-13 15,-1 0-22-15,0 0-11 0,-3 2-41 0,0 0-8 16,0 2-51-16,0 1-25 0,0-2-72 0,-2 4-51 16,2-2-98-16,0 2-84 15,0 11-138-15,5-21-179 0,-2 12 94 0,3 2 26 16,0-3 141-16,0 5 46 0,1-2-39 0</inkml:trace>
  <inkml:trace contextRef="#ctx0" brushRef="#br0" timeOffset="170180.93">17409 5475 988 0,'6'18'327'0,"-1"-1"19"0,1-6-24 0,-3-1 29 16,0-3-41-16,-3-7-3 0,4 12-36 15,-4-12-28-15,0 0-23 0,0 0-22 0,0 0 14 16,0 0-46-16,0 0 42 0,6-34-19 16,-9 17-43-16,3-1 20 0,-3-1-32 0,1 0 40 15,0 0-46-15,2-1 23 0,1 1-46 0,-1-1 5 16,1 1-21-16,4-1 16 15,-5 0-13-15,6-1-10 0,2 1-13 0,-1 1-12 16,1 0 19-16,3 4-42 0,2 0-27 16,0 0 6-16,3 1-36 0,1 3-31 0,1 0-35 15,3 2-26-15,1 0-36 0,-3 3-26 0,1 0-61 16,-3 1-56-16,1 1-167 0,-5 0-15 16,5 0-349-16,0-3 83 0,0 0 61 0,0 0 72 15,-2-1 64-15,3-2 71 0</inkml:trace>
  <inkml:trace contextRef="#ctx0" brushRef="#br0" timeOffset="171712.18">18620 4887 1003 0,'0'0'322'0,"0"0"-17"16,0 0 12-16,0 0-40 0,0 0-8 15,0 0-13-15,0 0 7 0,0 0-12 0,0 0 8 16,0 0-1-16,0 0 1 0,-11 35-37 15,8-22-4-15,2 4-36 0,-2 3 2 16,0 3-23-16,-1 3-17 0,0 0 1 0,1 2-14 16,-3 3-26-16,1 0-15 0,-1-1-3 0,2-5-18 15,-1 1 8-15,1-3-11 0,-1-1-12 16,2-4-44-16,-1 0-25 0,1-5-13 0,-2 0-49 16,4-4-36-16,1-9-66 0,-4 9-44 15,4-9-125-15,0 0-84 0,0 0 7 0,0 0-103 16,-2-30-227-16,4 17 54 0,-2-1 74 0,1-5 94 15,-1 2 85-15,0 2-15 16</inkml:trace>
  <inkml:trace contextRef="#ctx0" brushRef="#br0" timeOffset="172102.8">18562 5009 757 0,'6'-13'295'0,"-2"3"1"0,2 1-9 16,-2 3 0-16,-4 6-11 0,9-11-17 16,-9 11 7-16,5-7-41 0,-5 7 13 15,6-6-59-15,-6 6 37 0,0 0-50 0,0 0 11 16,0 0-9-16,10 25-24 0,-7-13-11 0,1 4 10 15,0 1 1-15,2 4-6 0,0 1 23 16,1-3 0-16,-2-1-22 0,4-3 27 0,-2 0-15 16,0-1-3-16,0-3-2 0,0-4-13 15,1-2-13-15,-8-5-17 0,16 0-16 0,-16 0 18 16,20-12-23-16,-10-3-13 0,-2 0-18 0,1-4-43 16,-2-2-3-16,0-1 3 15,0-2-6-15,-2-1 37 0,1-1-47 0,1-4 31 16,-2 5-46-16,1 0 38 0,0 1-9 0,-2 2-17 15,1 4 24-15,-1 1 13 0,0 3-8 16,2 4-8-16,-1 1 36 0,-5 9-36 16,12-3-12-16,-12 3 7 0,0 0 8 0,21 29 4 15,-14-10-40-15,2 5 49 0,2 4-11 16,-1 5-20-16,-2-1 8 0,8 11-21 0,-6-10 20 0,-2-2 21 16,2-3-38-16,-4-4-31 0,-1-2-3 15,1-2-71-15,0-3-44 0,-2-3-48 0,-1-4-103 16,-3-10-182-16,4 12-112 0,-4-12-269 15,0 0 103-15,0 0 40 0,0 0 93 16,0 0 43-16,0 0 92 0,17-28-5 0</inkml:trace>
  <inkml:trace contextRef="#ctx0" brushRef="#br0" timeOffset="172493.42">19102 5129 916 0,'0'0'371'0,"11"7"-48"0,-11-7-27 15,13 4 4-15,-13-4-13 0,16 5 4 0,-16-5-22 16,17 1-5-16,-17-1-44 0,21-3-8 16,-11 1-25-16,3-2 31 0,-3-1-18 15,-2-1-55-15,2 0-17 0,1-2 18 0,-2 0-41 16,-2 1 3-16,0 0-29 0,-2-2 11 0,0 0-29 15,-5 9 1-15,5-18-4 0,-5 11 14 16,0 7-21-16,-1-18-33 0,-2 10 18 16,3 8 5-16,-7-12-28 0,0 7 28 0,7 5-31 15,-11-1 28-15,11 1-7 0,0 0-10 0,-21 18-1 16,15-4 13-16,2 1-12 0,-1 3-3 0,3 1-28 16,0 1 29-16,2 1-13 0,0 1 22 15,2-2-12-15,-1 0-11 0,0-3-3 16,2 0 34-16,2-3-41 0,0 0-10 0,1-4-88 15,-1-2-112-15,-5-8-158 0,13 6-106 16,-13-6-376-16,18-2 38 0,-6-5 78 0,3 0 83 16,0-1 37-16,4-6 69 0</inkml:trace>
  <inkml:trace contextRef="#ctx0" brushRef="#br0" timeOffset="172852.8">19628 4979 990 0,'0'0'307'16,"0"0"-17"-16,0 0-17 0,0 0-35 0,-35 16-15 15,28-11 8-15,0 2-34 0,1 0-11 16,-2 1 14-16,2-1-18 0,0 1-3 0,6-8-7 16,-11 15-4-16,5-10-1 0,4 4 4 15,2-9-25-15,-6 11 10 0,6-11 1 0,-2 10-12 16,2-10 14-16,0 0-13 0,2 16-3 15,-2-16-25-15,4 10-31 0,-4-10 8 0,6 12-18 16,-6-12-8-16,8 12 10 0,-5-4-2 0,-3-8-23 16,9 17-13-16,-7-5 2 0,0-2-10 15,-1 1 13-15,-1-11-17 0,-1 22-4 16,-3-12-15-16,1 3 26 0,-3-1-46 0,0-1-36 16,-3 1 0-16,0-1-77 0,2-1-54 15,-3-3-63-15,0 1-119 0,3-4-94 0,7-4-371 16,0 0 20-16,0 0 134 0,-20-13 45 0,22 2 29 15,-1-3 104-15,5-1 6 0</inkml:trace>
  <inkml:trace contextRef="#ctx0" brushRef="#br0" timeOffset="173212.34">19733 4682 1121 0,'8'20'363'0,"-3"-1"-22"15,-1 2-42-15,0-1 8 0,0 4-25 16,-1 1-29-16,0 0 13 0,0 2-22 0,-1 0-14 16,3-1-12-16,-1-4-24 0,-1 1 39 15,1-5-10-15,0-2 10 0,0-1-52 0,-1-3-19 16,0 0-4-16,3-5-7 0,-6-7-38 0,11 8-13 16,-11-8 7-16,16 0-15 0,-16 0-10 15,19-7-20-15,-10 1 26 0,4-1-25 16,-1 2 8-16,0-2-19 0,-2 2-19 15,-1-1 13-15,1 2-23 0,-10 4 21 0,21-2-16 16,-21 2 18-16,21 9-21 0,-8 0 27 0,0 7-17 16,0-1-19-16,-2 3-16 0,2 1 20 15,0 1 1-15,-3-1 12 0,1 1-15 0,-1-3 8 16,-2-1-14-16,1-3-1 0,-1-1-32 16,-2-2-17-16,0-1-75 0,-2-3-66 0,-4-6-72 15,8 7-66-15,-8-7-290 0,0 0-215 16,0 0-30-16,16-18 74 0,-12 10 97 0,2-4 54 15,-2 1 87-15,3-3 66 0,0-1 42 0</inkml:trace>
  <inkml:trace contextRef="#ctx0" brushRef="#br0" timeOffset="173618.52">20353 4568 1108 0,'0'0'402'0,"0"0"12"16,5-8-45-16,-5 8-13 15,0 0-34-15,0 0-43 0,0 0-5 0,0 0-28 16,0 0-18-16,0 0-11 0,0 0 32 15,2 33-27-15,-2-14 4 0,-1 1-22 0,1 5-14 16,-1 3 9-16,-1 1-19 0,2 6-1 0,0 0-18 16,0-1-23-16,2 4-2 0,-2-1-21 15,1 0 3-15,2-3-3 0,0 1-23 0,0-2-7 16,-2-4-19-16,3-2 31 0,0-1-40 16,-1-2-14-16,0-1-38 0,0-5-53 0,1-1-26 15,-1-2-44-15,0-1-41 0,1-3-84 16,0-1-113-16,-4-10-105 0,6 13-473 15,-6-13 97-15,5 4 26 0,-5-4 104 0,0 0 72 16,0 0 100-16,30-11-33 0,-21 5 146 0</inkml:trace>
  <inkml:trace contextRef="#ctx0" brushRef="#br0" timeOffset="177338.86">14893 6257 583 0,'0'0'251'0,"0"0"-31"0,0 0 10 0,0 0-12 0,0 0 5 16,1-11-26-16,-1 11 15 0,0 0-15 0,0 0-28 15,0 0-13-15,0 0 29 0,0 0-11 16,3-10-28-16,-3 10-3 0,0 0 0 0,0 0-7 16,0 0 2-16,0 0-7 0,0 0 40 15,0 0-38-15,0 0-7 0,0 0-16 16,0 0 23-16,0 0-18 0,7 32 0 0,-4-17 19 15,0 1-19-15,1 1-18 0,2 6 18 16,0 0-18-16,1 3 13 0,1-2-22 0,1 2 19 16,2-1-28-16,-1 0 31 0,0-2-43 0,0 0-18 15,1-3 9-15,-3 1-6 0,4-2 17 16,-5-4-15-16,0-1 12 0,-1-2-25 0,0-2 3 16,-1-1 25-16,-2-1-28 0,-3-8 23 15,8 11-23-15,-8-11-3 0,0 0 21 16,0 0-5-16,0 0-16 0,24-23 0 0,-20 9 6 15,2-4-34 1,1-4-2-16,1-2 7 0,0-3 11 0,3-3 7 0,1 0-28 0,1 1 31 16,1 0-18-16,1 1-26 0,4 1-7 15,-3 4-3-15,4-1 0 0,-2 2-10 0,-1 7-23 16,1-1-29-16,-2 1 1 0,1 3-39 0,-3 0-40 16,-1 1-19-16,-2 4-87 0,-2-1-81 15,-2 0-147-15,4 2-48 0,-3 1-340 16,-8 5 119-16,12-7 65 0,-12 7 59 0,12-4 112 15,-12 4 11-15,12-2 14 0</inkml:trace>
  <inkml:trace contextRef="#ctx0" brushRef="#br0" timeOffset="178049.3">15447 6549 985 0,'0'0'440'0,"6"-21"-66"0,-6 21 33 0,4-11-100 16,-4 11 36-16,4-10-59 0,-4 10 13 15,6-12-28-15,-2 5 7 0,-4 7-12 0,8-12-28 16,-4 7-9-16,-4 5-19 15,11-11 7 1,-6 7-39-16,-5 4-12 0,13-6-36 0,-13 6-5 0,13-3-5 0,-13 3-16 16,15 2 11-16,-15-2-54 0,0 0 5 15,16 7-3-15,-16-7-20 0,7 11 15 0,-4-3-20 16,-3-8 15-16,4 13-12 0,-4-13-16 0,-3 20-5 16,1-11-3-16,-3 2 21 15,-3-1-13-15,0 2 18 0,0-2-13 0,0 1 54 16,-1-1-90-16,-1 0-15 0,0-1 31 0,2-1-6 0,-1-1 24 15,1 1-31-15,1-3 33 16,1 2-36-16,6-7 29 0,-10 10 20 0,10-10-3 16,-9 9-2-16,9-9 33 0,-9 9-2 15,9-9-19-15,-3 7 21 16,3-7-10-16,0 0-25 0,-1 11 17 0,1-11-8 0,0 0 1 16,0 0-16-16,11 15 0 0,-11-15-2 15,10 10-3-15,-10-10-13 0,11 5 23 0,-11-5 13 16,16 5-30-16,-10-3 9 0,-6-2-2 0,19 2-28 15,-19-2 5-15,24-2-20 16,-10 0 10-16,-1 0-67 0,1-2 18 0,0 1-26 16,-2 0-17-16,0-1-3 0,1 3-49 15,-3-2-2-15,-10 3-31 0,20-4-58 0,-20 4-132 16,17 8-355-16,-17-8-220 0,15-4 72 0,-15 4 68 16,19-6 96-16,-9 2 114 15,0-1 77-15,4-4-12 0</inkml:trace>
  <inkml:trace contextRef="#ctx0" brushRef="#br0" timeOffset="178989.42">16298 6162 985 0,'0'0'340'16,"0"0"-15"-16,0 0-30 0,0 0-52 16,0 0 0-16,0 0-7 0,0 0-24 0,0 0-17 15,0 0-16-15,0 0-13 0,0 0-20 16,0 0-5-16,0 0 2 0,0 0-22 0,0 0 19 15,0 0-9-15,2 37-16 0,-2-37 0 16,0 14-5-16,0-4-2 0,0 3 15 0,0-13 2 16,0 25 8-16,0-10-48 15,1 2 40-15,0 1-20 16,1-1-15-16,-1 4-8 0,3-2-11 0,-1-1-14 16,-2 0 1-16,2 3-1 0,-1-4 22 0,1 4-38 15,-2-5 15-15,0 2-16 0,-1 0 4 0,-1 0-61 16,1-2-11-16,0-3-44 0,-3 4-23 15,2-4-40-15,-2-1-60 0,3-12-145 0,-4 7-259 16,4-7-284-16,-3 12 92 0,3-12 89 16,0 0 65-16,0 0 94 0,0 0 21 0,0 0 56 15</inkml:trace>
  <inkml:trace contextRef="#ctx0" brushRef="#br0" timeOffset="179339.45">16627 6398 1364 0,'0'0'391'0,"0"0"-17"0,0 0-13 0,0 0-20 16,0 0 19-1,0 0-55-15,0 0 20 16,0 0-64-16,0 0-23 0,0 0-23 0,0 0-2 0,-52 1-29 0,39-1 18 16,-2 1-12-16,1 1-55 0,-5 0-7 15,1 0-15-15,-3-1-16 0,0 1 16 0,-1-2-29 16,0 1 3-16,-1 1-10 0,1 1-10 16,-1-1-83-16,0 2-68 0,-2 1-62 0,2-6-125 15,6 4-47-15,-5 0-670 0,3-1 172 0,4-2 55 16,3-4 47-16,1 2 90 15,3-3 71-15,0 0 97 0,4-2 11 0</inkml:trace>
  <inkml:trace contextRef="#ctx0" brushRef="#br0" timeOffset="180547.38">17020 6199 1049 0,'0'0'338'16,"0"0"-26"-16,0 0-23 15,2-13-28-15,-2 13-5 16,0 0 0-16,0 0-38 0,0 0-36 0,0 0-1 0,0 0-30 16,0 0-5-16,0 0-20 0,0 0 30 0,0 0-43 15,0 0 25-15,0 0-5 0,0 0 0 16,12 37-2-16,-7-22 4 0,-2 1-4 0,2 4 38 16,1 2-18-16,1 2-26 0,1 5-12 0,2 0 15 15,0-1-31-15,-1 1 11 16,1 0-4-16,1-2 22 0,-3-5-49 0,0 1-1 15,1-5-12-15,-2 3-7 0,2-2-6 0,-3-4-10 16,0 0 2-16,-1-1 1 0,-1-3-13 16,-1-1 5-16,0-1-8 15,-3-9 5-15,5 16-36 0,-5-16 16 16,3 7 5-16,-3-7 13 0,0 0-6 0,0 0 1 0,0 0 15 16,0 0-18-16,8-35 0 0,-5 17 0 0,2-7 28 15,0 0-12-15,3-7-6 0,3 1 0 16,3-11-28-16,-3 6 3 0,2 6 5 15,-2 1 0-15,3 0-16 0,-2 1 41 0,3 3-27 16,-4 0-29-16,1 5 2 0,-1 1-7 16,-2 3-15-16,-1 0-26 0,-1 3-28 0,3 1-21 15,-4 3-63-15,-2 0-73 0,0 2-94 0,-4 7-125 16,0 0-497-16,0 0 128 0,2-11 77 16,-2 11 120-16,0 0 20 0,15 0 119 15,-15 0-1-15,0 0 31 0</inkml:trace>
  <inkml:trace contextRef="#ctx0" brushRef="#br0" timeOffset="181354">17481 6531 1108 0,'0'0'315'15,"0"0"-26"-15,0 0-25 16,6-8-24-16,-6 8-12 0,0 0-10 0,0 0-37 0,0 0-17 16,0 0-3-16,0 0-10 0,0 0 3 0,0 0 38 15,0 0-38-15,0 0 12 16,0 0-10-16,3 29-2 0,-3-29-1 0,1 14 39 15,-1-14-13-15,0 14-61 0,0-14 43 16,1 14-7-16,-1-14 7 0,3 12 11 0,-3-12-16 16,3 12 27-16,-3-12-23 0,0 0-30 0,4 11 9 15,-4-11-9-15,7 9-12 0,-7-9-5 16,0 0-26-16,12 7-3 0,-12-7-7 0,11 2-11 16,-11-2-2-16,15 2-7 0,-15-2 7 15,16 0-11-15,-16 0-22 0,20 0-15 0,-20 0 7 0,22-3-64 0,-10 2-67 16,-1-1-51-16,2 0-40 0,0-1-55 0,-1-1-45 15,0 2-71-15,-2-4-66 0,1-12-43 16,-7 12-335-16,5 0 366 0,4-1-74 0,-5-1 117 16,-3-1 9-16,1 2 158 0,-2-2 17 0,2 0 73 15,-6 9 127-15,10-13-37 0,-6 5 68 16,-4 8 46-16,7-10 54 0,-7 10 16 0,6-9 45 16,-6 9-17-16,5-7-11 0,-5 7 8 15,0 0 23-15,0 0-5 0,0 0-5 16,0 0 7-16,0 0 1 0,0 0 15 15,0 0 25-15,0 0-40 16,0 0 17-16,-8 38-12 0,5-26 25 0,0 1-36 0,2 1-10 16,1 0-4-16,-2 3 4 0,1 0-59 0,1-1 18 15,0-1-18-15,0 2 31 0,0-1-51 16,0-1-15-16,0 2-1 0,-1 0-30 0,-1-2-36 16,1-1-34-16,-2 3 6 0,1-5-49 0,0 1-36 15,-4-2-10-15,3 0-30 0,0-1-57 16,-1 1-72-16,4-11-97 0,-7 16-59 15,6-9-307-15,1-7 21 0,0 0 50 0,0 0 172 16,0 0-7-16,10 14 30 0</inkml:trace>
  <inkml:trace contextRef="#ctx0" brushRef="#br0" timeOffset="182323.69">18589 6002 1046 0,'0'0'320'0,"0"0"8"15,0 0-3-15,0 0-66 0,0 0-3 16,0 0-18-16,0 0-8 0,0 0-7 0,0 0-1 16,0 0-25-16,0 0 11 0,0 0-11 0,0 0-5 15,0 0 2-15,0 0 4 16,9 38-6-16,-9-28-41 0,1 2-6 15,-1 2-4-15,2 3-15 16,-2 1-16-16,1-1-5 0,-1 4-3 0,0-3-28 0,0 3 1 16,0-2 6-16,0 1-19 0,0 0 1 0,0 0 7 15,-1 1-50-15,1-3-27 0,-2 2-9 16,1 1-68-16,1 0-49 0,-2-4-69 0,-1 1-121 16,1-3-135-16,2 1-16 0,-3-5-388 0,0-3 112 15,3-8 94-15,0 0 50 0,0 14 20 16,0-14 66-16,0 0 72 0</inkml:trace>
  <inkml:trace contextRef="#ctx0" brushRef="#br0" timeOffset="182625.09">18776 6218 1164 0,'0'0'328'0,"7"-5"-29"0,-7 5-9 15,0 0-32-15,0 0-28 0,8-6-15 16,-8 6-20-16,0 0 10 0,0 0-24 16,0 0 19-16,0 0-13 0,0 0 2 0,0 0-20 15,0 0 28-15,-23-7-61 0,23 7-18 16,-21 2 10-16,8-2-16 0,0 2-17 0,-3-2-10 16,2 3 22-16,-3-3-12 0,1 3-52 15,-5-1 26-15,0 1-25 0,1-2 12 0,-1 0-28 0,0 0-10 0,0 1-51 16,-2-2-36-16,1 1-95 0,0-2-69 0,1-1-163 15,4 0-168-15,0-1-173 0,3 0 10 16,3-1 85-16,2-2 50 0,1 2 32 0,2-2 84 16</inkml:trace>
  <inkml:trace contextRef="#ctx0" brushRef="#br0" timeOffset="183490.63">19183 5949 908 0,'0'0'307'15,"0"0"-30"-15,0 0-44 0,0 0-11 16,0 0-30-16,0 0 3 0,0 0-49 0,0 0 18 16,0 0-34-16,0 0 14 0,0 0 4 15,0 0-10-15,0 0-10 0,0 0 36 0,-2 36-36 16,2-36 18-16,5 21-21 15,-1-5 8-15,-1 0-10 16,1 3-2-16,4 3 12 0,-2 2 10 0,1 6-33 0,2-2-13 16,-1 2-10-16,1-3 13 0,-2-2-26 0,0-1 19 15,1-1-37-15,-1-3 13 0,-2-3 3 16,0-1-13-16,1 0 25 0,-3-4-7 0,2 0 23 16,-2-4-6-16,1 1-9 0,-4-9 10 0,8 10-6 15,-8-10-9-15,8 5-24 0,-8-5-2 16,0 0-19-16,0 0 52 0,21-20-25 0,-14 9-24 15,2-3-7-15,-2-2 7 0,1-2-27 16,0-2 27-16,1 0-15 0,0 1 3 16,-2-1-19-16,3 1 6 0,0-2-3 15,-2 1 11-15,1 2 2 0,0 0-15 16,1 0 7-16,0 3 0 0,1-3-15 16,-1 0-23-16,2 2-18 0,-1 0 31 0,-1 3-51 15,0-3-29-15,1 3-10 0,-1 1-5 0,-1-1-12 16,0 3-19-16,-2 0-18 0,1 3-30 15,-1-2-64-15,0 2-77 0,-7 7-139 0,10-12 27 0,-5 9-421 16,-5 3 144-16,10-4 0 16,-10 4 84-16,13-3 44 0,-13 3 92 0</inkml:trace>
  <inkml:trace contextRef="#ctx0" brushRef="#br0" timeOffset="184171.76">19762 6215 783 0,'0'0'269'0,"0"0"-26"0,0 0-31 0,0 0 3 15,0 0-38-15,0 0 25 0,0 0-18 0,0 0 3 16,0 0-10-16,0 0-1 0,-28 34-12 16,16-18 8-16,0 0 15 0,2 3-13 15,-1 1 0-15,1 1-5 0,1 1-21 16,1 3 26-16,1-4-43 0,1 4 20 16,2-2-39-16,0 1 11 0,1-5-26 0,3 1-20 15,-2-2 0-15,4 0-3 0,-1-2 1 16,2 0-1-16,0-4 3 0,1-1-11 0,2-2-17 15,1-1-1-15,4 0-12 0,-1-2 3 0,3-3-21 16,-2 1 15-16,-11-4 0 0,29 0 8 16,-17 0-28-16,2-3 7 0,-1-1-12 0,0 0-5 15,-3 0 2-15,0-2 10 0,-2 2-15 16,1-3 10-16,-9 7-2 0,11-14 0 16,-8 6-19-16,-3 8 6 0,1-14 8 0,-1 14-3 15,-7-15-5-15,3 9 10 0,-3-1-28 0,-2 1 43 0,2 1-35 0,-3 1 7 16,10 4-7-16,-16-5 7 0,8 3-7 0,8 2 30 15,-19 2-5-15,19-2-25 0,-19 3 25 16,9 1-48-16,-1 1-21 0,2 0-5 0,-2 1-49 16,1-2-20-16,0-1-43 0,-1 1-52 15,1-1-133-15,10-3-54 0,-16 3-401 16,16-3 107-16,0 0 46 0,-12-5 48 0,12 5 78 16,0 0 89-16</inkml:trace>
  <inkml:trace contextRef="#ctx0" brushRef="#br0" timeOffset="185046.23">20577 6081 895 0,'0'0'331'0,"0"0"-9"0,0 0-17 0,0 0-34 16,7-5-10-16,-7 5-28 0,0 0-26 15,0 0-4-15,0 0-1 0,0 0-23 16,0 0-10-16,0 0 8 0,7 20 32 16,-7-20-34-16,1 14-1 0,-1-14 2 0,1 19-9 15,-1-7 4-15,3 0-22 0,-1 2-4 0,-2 4-27 16,3-1 10-16,-2 1-20 0,0 0-16 15,1 0 10-15,1 2-2 0,-2 0-15 0,2 0-9 16,0 3-50-16,0 0-44 0,-1-1-41 16,0-3-56-16,-1 3-46 0,-1-1-116 0,-1-1-112 15,-1 5-38-15,2-9-433 0,0-6 89 0,0-1 85 16,0-9 74-16,0 0 49 0,9 10 128 16,-9-10-23-16</inkml:trace>
  <inkml:trace contextRef="#ctx0" brushRef="#br0" timeOffset="185289.7">20845 6250 857 0,'0'0'374'16,"0"0"-34"-16,0 0-20 0,0 0-31 0,0 0-12 16,0 0-3-16,0 0-16 0,0 0-12 15,0 0-26-15,0 0-10 16,-37 3-13-16,23 0-13 0,1 0-7 0,-5 0-13 0,1 0-18 15,-3 2-13-15,-1-1-5 0,3-1-18 0,-3 3-15 16,0-1 2-16,1-2-84 16,-2 1-47-16,3 1-37 0,0-2-62 0,0 0-103 15,1-2-112-15,2 1-18 0,1-4-405 16,3-1 34-16,2-1 67 0,3 0 81 0,7 4 59 16,-7-12 105-16</inkml:trace>
  <inkml:trace contextRef="#ctx0" brushRef="#br0" timeOffset="185898.9">21037 5870 1062 0,'0'0'414'0,"0"16"-22"0,0-16-39 16,2 20-12-16,-1-9-19 0,1 1-2 0,-1 2-43 15,1 4-3-15,0 0-1 0,2 5-35 0,1 1 16 16,-1 2-21-16,2 6 0 16,-1 0-16-16,1 2-30 0,2-1 0 0,-1-3-18 0,2 2 26 15,-2-1-14-15,3-3-9 0,-3-3 7 0,0-2-25 16,0-2-3-16,2-2 7 0,-2-4-12 15,-2-1 18-15,1-2-51 0,0-3 9 0,1-1-37 16,-7-8 25-16,13 3-5 0,-13-3-33 16,0 0-19-16,28-15 6 0,-20 3-8 15,6-5 16-15,-4-4-23 0,4-4 17 0,-1 1-58 16,0-2-3-16,-1-1 0 0,3 1 0 16,-3 1 0-16,1-1 0 0,0 2 0 0,1 0 0 15,-3 4 0-15,2 0 0 0,-2 1-13 0,1 1-123 16,0 0-12-16,1 2-26 0,1 1-44 15,-2-2-25-15,-1 6-39 0,2-1-33 0,-3 2-35 16,-2 0-98-16,0 5-69 0,1 0-456 16,0 1 121-16,-9 4 143 0,18-5-13 15,-18 5 102-15,17 0 44 0,-17 0 72 0</inkml:trace>
  <inkml:trace contextRef="#ctx0" brushRef="#br0" timeOffset="186274.06">21608 6359 988 0,'0'0'368'15,"0"0"-38"-15,0 0-20 0,0 0-18 0,12 19-21 16,-12-19-28-16,3 13-20 0,0-4 10 16,-3-9-15-16,5 20-11 0,-2-9 8 0,1 0-13 15,-1 1-12-15,1 1 14 0,2-1-60 0,-3 2-1 16,1 0-20-16,-1-3-31 15,1 0 13-15,-1 0-18 0,-3-11-77 0,3 19-28 16,-3-19-58-16,-2 13-55 0,2-13-110 16,0 0-89-16,0 0-79 0,0 0-316 0,0 0-30 15,-27-23 125-15,23 12 21 0,0-1 72 0,0-1 25 16</inkml:trace>
  <inkml:trace contextRef="#ctx0" brushRef="#br0" timeOffset="186586.44">21592 6418 806 0,'19'0'345'0,"-19"0"-40"0,12 0-18 16,-12 0-19-16,11-5-27 0,-3 1-26 16,-8 4-15-16,15-13-29 0,-10 8 8 0,4-3 3 15,-4 0-23-15,4 1 35 0,-2-1-27 16,1 2-16-16,-1-2 25 0,1 2 4 16,0 1-37-16,3 1 8 0,-11 4-8 0,16-6 1 15,-5 6-32-15,-11 0-20 0,0 0 16 16,27 8-21-16,-17-1-8 0,0 2-7 0,-3 2-16 15,3 1 16-15,-5 2-3 0,0 0-20 0,-1 2-44 16,-1-1 31-16,0-1-13 0,-3-2 20 16,0 1-22-16,0 0 20 0,0-13-16 0,-5 20-2 15,1-10-20-15,-2 0-11 0,1-4 18 16,-5 1 3-16,0-2-8 0,-2-3-28 0,-3 0-33 16,1-2-36-16,-4-3-44 0,-2 1-41 15,1 0-81-15,1-2-118 0,0-2-47 0,-1 1-2 16,1 0-337-16,4 0 45 0,5 2 85 15,0-3 89-15,9 6-7 0,-6-8 63 16</inkml:trace>
  <inkml:trace contextRef="#ctx0" brushRef="#br0" timeOffset="187023.89">22226 6070 1085 0,'0'0'414'0,"0"0"-68"15,0 0-36-15,0 0 7 0,0 0-25 16,0 0-5-16,0 0 17 0,0 0-53 16,38 5-23-16,-25-3-3 0,1 0-20 0,0 0-39 15,3 0 34-15,0-2-46 0,4 1-14 16,1-1-35-16,0 1 8 0,2-1-31 0,2 0-11 15,-4 0 4-15,4-1-6 0,-3 0-26 0,0-1 3 16,0 0-46-16,-3 1-56 0,-3 0-51 16,-2-1-170-16,-3-1-158 0,3 1-5 15,-5-3-372-15,-10 5 73 0,16-9 55 0,-12 3 113 16,-4 6 26-16,11-8 28 0</inkml:trace>
  <inkml:trace contextRef="#ctx0" brushRef="#br0" timeOffset="187336.4">22310 6262 1049 0,'0'0'386'0,"0"0"4"0,-9 5-35 0,9-5-4 15,0 0-39-15,0 0-15 0,0 0-2 0,0 0-34 16,0 0 51-16,0 0-64 0,41 0-15 15,-27 0-8-15,-14 0-12 0,28 0-16 16,-12 0-26-16,1 0-14 0,0 1-27 0,1-1 19 16,2 2-50-16,-1-2 9 0,-1 1-18 15,0-1-39-15,1 0 23 0,-1 0-5 0,-1 1 16 16,-2-1-47-16,1-1-20 16,-2 1 0-16,-1 0-41 0,-13 0-21 0,27-1-30 0,-17 1-33 15,2-2-73-15,-12 2-60 0,20-3-160 0,-9-1-150 16,-1 0-346-16,-1 0 110 0,2 0 111 15,-1-2 27-15,3-1 67 0,-1 1 54 0,1-2 2 16</inkml:trace>
  <inkml:trace contextRef="#ctx0" brushRef="#br0" timeOffset="188086.39">23251 6022 632 0,'0'0'238'15,"0"0"8"-15,0 0-11 0,0 0-15 0,0 0-13 16,0 0 6-16,-27 20-21 0,19-10 10 16,-4 1-20-16,2 3-3 0,-1 2-28 0,-1 3 5 15,1 0-23-15,3 2 11 16,-2 0-4-16,3 2-22 0,1-2 5 0,1 3-8 0,2-2-2 15,0 3-6-15,0-6-17 0,3 1 30 16,1-1-25-16,2 1 15 0,0-3-23 16,2-1 23-16,0-2-28 0,1 0 10 0,2-1-20 15,1-3 17-15,1 1-12 0,2-2-23 16,0-1-3-16,-2-2 8 0,4-2-10 0,-1-1 15 16,2-1 5-16,-1-2-18 0,3-2-2 0,2-1-34 15,-1 0-5-15,0-3 13 0,2 0-20 16,0-2 12-16,0-3-12 0,-1-1 10 0,2-2 2 15,-3 1 13-15,-2-3-23 0,3-4-18 16,-4 2 6-16,0-1 7 0,-3-1 10 16,1 0 0-16,-2 1-12 0,-1-3 7 0,-1 2-8 15,-1-1 6-15,1 0-6 0,-5 1-2 16,-1 2 0-16,1-1 28 0,-1 2-26 0,0 2 9 16,-2 0 1-16,-1 3 11 0,0-1-36 0,0 0 31 15,-1 2-33-15,-2 1 7 0,0 1 5 16,-1 0-10-16,-2 2 5 0,0-1 13 0,0 2-5 15,6 6-20-15,-13-9 27 0,5 7 3 16,8 2-15-16,-16-7 15 0,7 6-13 0,9 1 11 16,-18-2-16-16,8 2 16 0,10 0-1 15,-21 2 27-15,9 1-42 0,12-3 18 0,-22 4-13 16,10-1-10-16,-2 1-7 0,4 0-1 0,-2 0 16 16,-1 2-31-16,2 0 38 15,0-1-63-15,1 1-14 0,-1 0-30 0,0 0-46 0,1 0-66 16,0-1-98-16,2 1-70 0,0-1-406 15,8-5 54-15,-13 6 41 0,13-6 71 16,-6 5 64-16,6-5 49 0</inkml:trace>
  <inkml:trace contextRef="#ctx0" brushRef="#br0" timeOffset="-133189.43">15233 7329 184 0,'0'0'87'0,"0"0"18"0,0 0 20 0,12-2 11 16,-12 2-29-16,0 0 26 0,0 0 3 0,10-3-5 15,-10 3-1-15,0 0 3 0,0 0-12 16,12-4 7-16,-12 4-18 0,0 0 2 16,0 0-20-16,0 0-10 0,0 0 21 0,0 0-9 15,12-2-40-15,-12 2 20 0,0 0-33 16,0 0 21-16,0 0-44 0,0 0 18 0,0 0-11 16,0 0 11-16,0 0 8 0,0 0 2 15,0 0-5-15,0 0-13 16,0 0 8-16,0 0 20 0,0 0-5 15,0 0-7-15,0 0 7 0,0 0-3 0,0 0 1 16,0 0 2-16,0 0-12 0,0 0 17 0,0 0-2 16,0 0 2-16,0 0-2 0,-31 16-24 15,31-16 14-15,-7 6-3 0,7-6-10 0,-8 5-3 16,8-5-3-16,-9 7 14 0,9-7-24 0,-9 6 11 16,9-6-21-16,-8 8-3 0,8-8 19 15,-10 6-1-15,10-6-20 0,-9 8 6 16,9-8 19-16,-11 10-20 0,11-10-7 0,-12 10 7 0,6-4-5 15,-1-1 10-15,7-5-15 16,-13 13 18-16,5-8-24 0,2 1 24 16,-1 0-13-16,-1 2 16 0,0-3 7 0,2 5-11 0,1-3-6 0,-1 0-9 0,-1 1 11 15,-2-1 5-15,4 2-13 0,-3 0 23 0,3 0-18 16,-1 0 15-16,0-2-10 0,-2 3 24 16,3-2-29-16,-1 2 2 0,-1 0 1 15,3-1 2-15,-1-1 6 0,0 1-6 0,1 0-7 0,-1 2 12 16,1-1 8-16,-3 0-13 0,5 2-5 15,-3-3 11-15,1 4-9 0,-2-2 11 0,3 0-31 16,0 0 29-16,0 1-9 0,0-1 24 16,-2 1-46-16,4 0 23 0,0-2 7 15,-1 1-5-15,2-11 5 0,0 20 3 16,0-9-2 0,0 0-16-16,0-11 0 0,4 19 5 0,-2-9-3 0,1 0 1 15,-3-10 7-15,5 19 8 0,-1-10-8 0,1 0 1 0,-1 1-9 16,0-2 16-16,1 2-20 15,4-3 7-15,-4 1-5 0,3 1 10 0,-1-1 3 16,3 0-8-16,-2-2-10 0,1 1 25 0,0 0-28 16,0-2-2-16,-9-5-20 0,16 9 1 15,-5-6-22-15,-1 1-13 0,-10-4-56 16,20 7 0-16,-12-5-60 0,-8-2-109 0,16 2-5 16,0-1-44-16,-16-1-351 0,17 0 80 0,-17 0 49 15,21 0 48-15</inkml:trace>
  <inkml:trace contextRef="#ctx0" brushRef="#br0" timeOffset="-126696.7">15795 7453 652 0,'0'0'256'0,"0"0"-13"16,0 0-30-16,0 0 17 16,0 0-33-16,0 0-35 0,0 0 12 0,0 0-23 0,0 0-16 15,0 0-17-15,0 0 23 0,0 0-18 0,0 0 12 16,0 0-48-16,0 0-7 0,11 15-11 16,-11-15 28-16,0 0-10 0,-1 18-10 0,1-18 13 15,-5 16-6-15,5-4-5 0,-2-1 13 16,-1 4 1-16,1 2 22 0,-1 0-26 15,1 2 4-15,0 5-19 0,-2 0 33 0,3 2-15 0,-1-3-12 16,2-2-26-16,-1-1 15 16,1 1-36-16,0-4 0 0,-1 0 44 0,1-2-31 15,0-2-31-15,-2-1-22 0,2-2-70 16,-1 3-36-16,1-13-61 0,-5 14-74 16,5-14-128-16,-7 7 12 0,7-7-404 0,0 0 85 15,0 0 46-15,0 0 102 0,0 0 64 16</inkml:trace>
  <inkml:trace contextRef="#ctx0" brushRef="#br0" timeOffset="-126379.31">16205 7465 829 0,'11'1'279'15,"-11"-1"-10"-15,0 0-21 0,0 0-15 16,0 0-3-16,0 0-17 0,0 0-21 0,-39-4 5 16,23 3-13-16,-5-1-20 0,0 1-11 0,-1-3-12 15,-2 2-3-15,-3 1 1 0,3-2-4 16,-1 1-19-16,-1 1-22 0,-2-1 1 16,0-1-16-16,0-1-12 0,-2 2-11 0,2 0-15 0,-2-1-33 15,2 1-34-15,0 0-38 0,-1 1-41 16,1-3-43-16,-2 2-29 0,0 2-81 0,1-1-42 15,3 1 36-15,2 0-66 16,2 1-343-16,-1-1 72 16,4 3 50-16,4 0 27 0</inkml:trace>
  <inkml:trace contextRef="#ctx0" brushRef="#br0" timeOffset="-126079.4">15977 7886 967 0,'0'0'282'0,"0"0"9"0,-11 18-50 15,2-12 0-15,-1-1-34 16,-6 1-20-16,-2-2-34 0,-1 2 9 0,-4-4-37 15,-1-1 18-15,-4 1-45 0,-2-3 19 16,0-1-32-16,1-3-19 0,-1 2-2 0,0-1 3 16,-1 1-16-16,0-3-2 0,1 4 2 0,2 1-30 15,0-1-29-15,4 1-28 0,3-2-51 16,-2 3-59-16,2-1-89 0,10 0-60 0,-1-1-393 16,12 2 55-16,0 0 55 0,0 0 56 15</inkml:trace>
  <inkml:trace contextRef="#ctx0" brushRef="#br0" timeOffset="-125697.99">16103 7851 1011 0,'-2'18'320'0,"2"-18"-16"15,-4 20-30-15,1-7 2 0,-1-3-27 0,2 5 2 16,-1 0 10-16,-2-1-57 0,0 1 4 0,0 2-42 15,1-1 8-15,0-2-30 0,0 1 12 16,0-2-36-16,1-1-5 0,1 1-7 0,-1-3-19 16,2 1-4-16,1-11-16 0,-1 17-8 15,1-17-43-15,0 15-54 0,0-15-51 16,-2 11-99-16,2-11-93 0,0 0-103 0,0 0 3 16,7 8-337-16,-7-8 30 15,0 0 79-15,0 0 87 0,0 0 16 0</inkml:trace>
  <inkml:trace contextRef="#ctx0" brushRef="#br0" timeOffset="-125334.29">16384 7745 967 0,'0'0'376'0,"0"0"-2"0,0 0-41 0,0 0-16 0,0 0-28 16,0 0 13-16,0 0-66 0,31 20 12 15,-19-18-58-15,0 0 2 0,-12-2-36 0,26 1-13 16,-13 0-17-16,-1 2 4 15,4-2 1-15,-3 1-44 0,1-1-13 16,0 0-28-16,0 2-41 0,-14-3-30 0,27 2-39 16,-13-1-52-16,1-1-65 0,-15 0-147 15,25 1-5-15,-11-2-437 0,-2-2 120 16,2 2-3-16,4-3 69 0,0 1 39 0,-1-2 97 16</inkml:trace>
  <inkml:trace contextRef="#ctx0" brushRef="#br0" timeOffset="-124999.64">17246 7528 821 0,'13'2'264'0,"-13"-2"-49"16,0 0-13-16,0 0-13 0,0 0 9 0,13 5-17 15,-13-5 4-15,0 0-6 0,0 0 0 16,0 16 5-16,0-16-30 0,-2 14 33 0,2-14-13 16,-2 20-13-16,-1-9 26 15,-1 1-41-15,1 5 7 0,0 1-30 0,0-1 56 16,0 1-61-16,2 2-10 0,-1-2-19 16,1 2 21-1,0-2-46-15,-1 2-15 0,1-4 0 0,1 1-19 0,-2 0-48 0,1-5-33 16,1 2-54-16,-2-3-92 0,2-11-143 0,-1 16-62 15,1-16-376-15,0 0 97 0,10 8 33 16,-10-8 34-16,14 0 117 0,-14 0 31 0</inkml:trace>
  <inkml:trace contextRef="#ctx0" brushRef="#br0" timeOffset="-124744.85">17612 7519 980 0,'0'0'269'0,"13"-3"-11"0,-13 3-35 0,0 0-6 15,0 0-27-15,0 0-1 0,0 0-20 16,0 0-5-16,0 0-10 0,0 0 17 0,0 0 3 16,-44 2-20-16,30-1-24 15,-1-2 6-15,-6 1 2 0,-1 1-23 0,-2-1-7 16,-5 1-1-16,-3 0-7 0,0 0-3 0,-9 1-25 15,0-2-16-15,0 1-50 0,-1-2-27 16,-1 1-51-16,2 0-33 0,0-2-61 0,2-1-121 16,0 0-45-16,8 0-370 0,5 0-20 15,3 1 131-15,9 1 28 0,0 1 105 16</inkml:trace>
  <inkml:trace contextRef="#ctx0" brushRef="#br0" timeOffset="-124438.74">17494 7854 980 0,'8'3'371'16,"-8"-3"-38"-16,0 0-29 0,0 0-37 0,0 0-29 15,0 0-8-15,-24 27-30 0,10-22-19 16,-2 1-12-16,-3 1-2 0,-2-1-21 0,-1 0-3 16,-3-1-30-16,-1 0 17 0,-2-2-30 15,3 2-3-15,-3-3-15 0,-1 0-10 0,1 1-24 16,4-2-50-16,-3 1-39 0,2-1-61 16,1-2-111-16,-2 10-161 0,6-10-388 15,3 1 68-15,5-1 59 0,12 1 77 0,-16 0 49 16,16 0 30-16</inkml:trace>
  <inkml:trace contextRef="#ctx0" brushRef="#br0" timeOffset="-123835.49">17611 7786 680 0,'17'0'249'0,"-17"0"-11"0,16 3-21 16,-16-3-9-16,15 1-27 0,-15-1-17 0,21 3 8 16,-11-2-26-16,-10-1-16 0,26 1-2 15,-12-1-8-15,-3 1-15 0,-11-1-5 0,21 2-26 16,-21-2 16-16,17 3-31 16,-17-3-3-1,16 2 3-15,-16-2 8 0,10 5-19 0,-10-5-20 0,0 0 6 0,4 12-6 16,-4-12-5-16,0 0 10 0,-10 20-28 15,3-13 16-15,1 3-6 0,-2-1-2 0,1 2 7 16,0 1 29-16,-3 0-28 0,3-1 30 0,-2 1-21 16,1 0 19-16,0 1-26 0,-1-1 3 15,2-2-1-15,1 0 6 0,0-1 13 0,1-1 9 16,5-8 6-16,-9 13 44 0,7-6 17 16,2-7-8-16,-5 9-1 0,5-9-12 0,-1 12-32 15,1-12-1-15,0 0 1 16,10 13 5-16,-2-7-8 0,-8-6 0 15,22 8-39-15,-11-3 44 0,3-1-23 16,0 0-2-16,2 0-21 0,1 2 28 0,0-2-38 16,-1-1-13-16,0 2-26 0,-1-3-15 15,-2-1-43-15,-1 3-47 0,-12-4-86 0,19-2-90 16,-19 2-88-16,16-2-88 0,-8-3-221 16,-1-1 18-16,4-1 56 0,0 0 67 0,0-2 64 15</inkml:trace>
  <inkml:trace contextRef="#ctx0" brushRef="#br0" timeOffset="-123429.46">18059 7207 1018 0,'0'0'336'0,"0"0"-27"0,0 0-40 0,27 18 10 16,-27-18-28-16,14 10-21 0,-5-5-17 0,-2 1-21 0,2 1-18 16,0 2-16-16,0 1 24 0,1 3-49 0,-2 1 11 15,2 5-32 1,0-1-4-16,1 11 10 0,-2 2-11 0,-4 6-28 15,5 11 3-15,0 6-10 0,-1 2 12 0,-4 2-12 16,3 0 5-16,-3-1-31 0,-2-1 36 16,-1-1-49-16,0-2-15 0,-2-9-18 0,0-3 33 15,-2-3-12-15,1 0 15 0,-2-1-49 16,-1-1 26-16,-3-2-44 0,0-3 0 0,-3-1-66 16,-1-4-31-16,-2-5-69 0,2-5-54 0,-5-2-128 15,0-5-53-15,0-3-347 16,3-2 127-16,0-1 30 0,13-3 54 0,-17 1 53 15</inkml:trace>
  <inkml:trace contextRef="#ctx0" brushRef="#br0" timeOffset="-82934.39">18449 7544 604 0,'0'0'215'0,"0"0"-26"16,3-15-25-16,-3 15-5 0,0 0-39 15,0 0-2-15,0 0-13 0,3-14 5 0,-3 14-3 16,0 0 8-16,0 0-5 15,0 0 29-15,0 0-6 0,2-11 28 0,-2 11-23 16,0 0 0-16,0 0 11 0,0 0 15 0,0 0-21 16,0 0 8-16,0 0 0 0,0 0 8 15,1-12 7-15,-1 12 8 0,0 0 0 0,0 0-15 16,0 0 0-16,0 0 2 0,0 0-13 16,0 0-9-16,0 0-17 0,0 0 32 15,4-9-39-15,-4 9 16 0,0 0 15 0,0 0-49 0,0 0 8 0,11-8-26 0,-11 8-5 16,9-7 14-16,-9 7 14 0,10-9-46 0,-2 4 16 15,1 0-21-15,-1-1 16 0,5-2-8 16,-2 2-13-16,1 2 33 0,2-3-38 16,0 3 23-16,-2-1-26 0,1 2-7 0,0-1 18 15,0 1-39-15,-2 1 33 0,-11 2-40 0,21 0 53 16,-21 0-51-16,20 5 0 0,-12-1 3 16,0 1 0-16,-8-5-6 0,11 16 14 15,-9-7 25-15,1 1-46 0,-3-10 25 0,2 21-30 16,-4-9 2-16,2 0-5 15,-3 1 11-15,2-1 25 16,-3 0-64-16,-2 3 41 0,1-1-3 0,-2-1-20 0,-3 0 31 16,-2 4 2-16,0 0-2 0,-2-2-6 0,-1 2 19 15,0-2-21-15,-4 4-5 0,1-4-8 0,1-1-15 16,-1 0 18-16,1-1-16 0,3 0 11 16,-3-1 2-16,4-2 41 0,0 0-28 0,2 0 15 15,1-1-15-15,0-3-18 0,2 2 34 16,2-4 20-16,-1 2 17 0,7-6 1 0,-10 12 25 15,10-12-4-15,-5 7-16 0,5-7-1 0,0 0 14 16,0 0-3-16,0 0-33 16,9 17 36-16,-9-17-49 0,13 3 13 15,-13-3 10-15,15 3-13 0,-15-3 16 16,19 2-42-16,-8-2 60 0,-11 0-3 0,24 3-26 16,-8-3-10-16,-2 1 26 0,1-1 0 15,1 0-28-15,0 0-26 0,1 0 0 0,0 0 0 16,1 2 0-16,-2-2 0 0,3 2 0 0,-3-1 0 15,1 1 0-15,0-2 0 0,1 1 0 16,-4 0 0-16,3-1 0 0,0 1 0 16,0-1 0-16,-3 1 0 0,0-2 0 0,-14 1 0 15,27 1 0-15,-17-1-98 0,-10 0-114 0,18 2-134 16,-18-2-202-16,15 0-568 0,-15 0 144 16,18 2 50-16,-7 0 147 0,5-2 61 15,-3 2 2-15,5-1 116 0,0 0 27 0,-1 1 73 0</inkml:trace>
  <inkml:trace contextRef="#ctx0" brushRef="#br0" timeOffset="-80403.82">19464 7257 993 0,'0'0'294'0,"0"0"-33"0,0 0-31 0,0 0-20 16,0 0-20-16,0 0-14 0,0 0 9 16,0 0 2-16,0 0-13 0,0 0-5 15,0 0 20-15,10-4-30 0,-10 4 2 16,0 0-20-16,0 0 28 0,0 0-39 0,0 0 11 16,0 0-3-16,0 0-7 0,0 0-19 0,0 0 52 15,0 0-8-15,0 0-25 0,-8 33-16 16,8-33 16-16,-6 18-21 0,4-8 5 0,0 1 10 15,0 0 6-15,2 3-13 0,-1-2-3 16,-1 4 10-16,2 2-7 0,-1 1 18 16,2 0-16-16,-1 1 13 0,0 2-25 0,0-1 7 15,0 1-21-15,0 3-4 0,0 0-21 0,0-3 0 16,-1 3 0-16,1-3-25 0,-3-1 17 16,2-2-63-16,0 4-73 0,-2-4-76 15,1-3-74-15,-1 2-108 0,-1 3-191 0,0-8-518 0,2-6 136 0,2-7 74 16,0 0 95-16,0 0 97 0,15 6 38 0,-15-6 52 15,18-15 28-15</inkml:trace>
  <inkml:trace contextRef="#ctx0" brushRef="#br0" timeOffset="-80120.78">19707 7574 1241 0,'12'3'473'15,"-12"-3"-45"-15,12 2-62 16,-12-2-38-16,0 0-1 0,0 0-32 0,0 0-19 0,0 0-20 16,0 0-28-16,0 0-21 0,0 0-17 0,0 0 2 15,-39-11 12-15,26 8-42 0,-1 0-27 0,-6 1-4 16,0 1-13-16,0-1 2 16,-1-1-6-16,0 3-5 0,0-1-25 0,-2 0-35 15,1 1-1-15,-1-3-55 0,2 2 17 0,0 1-93 0,-3-2-16 16,4 2-106-16,-3-2-94 15,2 4-126-15,4-4-499 0,0-3 115 0,6 1 44 16,1-1 53-16,3-1 88 0,7 6 19 0,-3-14 127 16</inkml:trace>
  <inkml:trace contextRef="#ctx0" brushRef="#br0" timeOffset="-76438.73">20577 7404 821 0,'0'0'302'15,"0"0"-33"-15,0 0-23 0,0 0-3 16,0 0-8-16,0 0-2 0,0 0-36 0,0 0-7 16,0 0-3-16,0 0-3 0,0 0 5 15,0 0-22-15,0 0 4 0,0 0-30 0,0 0-5 16,0 0 4-16,0 0-9 16,0 0-11-16,0 0-12 0,0 0 33 15,0 0-24-15,0 0-19 0,0 0-11 0,0 0-18 0,0 0-3 16,0 0 19-16,0 0-19 0,0 0-9 15,0 0 4-15,0 0-17 0,0 0 9 16,0 0 16-16,0 0-10 0,0 0-7 0,0 0-4 0,0 0-2 16,0 0 8-16,7 32-16 0,-7-32 16 15,-2 17-10-15,2-6 7 0,0-11-14 16,-1 22 10-16,1-9 10 0,0-1-4 16,-1 2 17-16,1 1-27 0,-2-1 13 0,2 0-10 15,-1 0 3-15,1-1-5 16,-2 1-9-16,2 1 17 0,-1-1-11 0,-1 2-29 0,1-3 19 0,1-2-13 0,-1 0 28 15,1-11-49-15,-2 18 24 0,1-10 7 0,1-8-33 16,-2 14 18-16,2-14-3 0,0 11-10 16,0-11 28-16,-1 12 21 0,1-12-39 15,0 0-10-15,-2 12 0 0,2-12 21 0,0 0-9 0,0 0-9 16,0 14-8-16,0-14 18 0,0 0-19 0,0 0 30 16,0 0-50-16,0 0 41 15,0 12-22-15,0-12 7 0,0 0 2 0,0 0-56 16,0 0 21-16,0 0-36 0,0 0 23 15,0 0-82-15,0 0 3 0,-1 11-11 16,1-11-5 0,0 0 26-16,0 0 7 0,0 0-27 0,0 0 22 0,0 0-2 0,0 0 20 15,0 0 8-15,0 0 21 0,0 0-16 16,0 0 23-16,0 0-56 0,0 0-59 0,0 0-116 16,0 0-155-16,0 0-420 0,0 0 120 15,0 0 138-15,23-23 11 0,-12 19 58 0,2-6 44 16</inkml:trace>
  <inkml:trace contextRef="#ctx0" brushRef="#br0" timeOffset="-74651.08">20972 7382 588 0,'0'0'274'16,"15"3"-15"-16,-15-3 4 0,0 0-27 0,0 0 15 16,0 0-34-16,12 1 1 0,-12-1-26 0,0 0-3 15,0 0-22-15,0 0-4 0,0 0-27 16,0 0-5-16,0 0-16 0,0 0-3 16,0 0-17-16,0 0-5 0,0 0 7 0,0 0 10 15,0 0-17-15,0 0 41 0,0 0-67 16,0 0 20-16,-38 3-25 0,24-3 15 0,1 1 0 15,-4-1 6-15,0 0-29 0,-4 0 39 16,-3 0-44-16,0 0 12 0,1 0-14 0,-6-1-8 16,2 1-8-16,1-1 3 0,-2-1 7 0,0-1-15 15,4 2 13-15,0 0-18 0,1 0-5 16,-1-2 12-16,3 1-9 0,1 1 7 0,-1-2-28 16,1 0-13-16,3 1-16 0,3 1-7 0,0 0 16 15,1-1-39-15,-1 1-56 16,3-1-57-16,11 2-2 0,-20 0-44 0,20 0-64 15,-16 0-35-15,16 0-31 0,-14 0-75 16,14 0-273-16,0 0 38 0,-12 3 112 0,12-3 11 16</inkml:trace>
  <inkml:trace contextRef="#ctx0" brushRef="#br0" timeOffset="-74119.83">20903 7912 1008 0,'1'-9'320'0,"-1"9"5"0,0 0-18 0,-4-17-10 15,-3 10-26-15,3-2-7 0,-4 2-26 0,-3-2 18 16,-2 1-38-16,-2 1 20 0,0 0-36 16,-1-1 18-16,-6 1-30 0,1-1-16 0,-2 2 20 15,-3 1-30-15,-1-1 15 16,1 0-46-16,-1 2 8 0,0-1-33 0,-1 2-34 0,2-2 26 16,-1 1-1-16,5 2-35 0,-1 0 6 0,3 0-19 15,-2 1-13-15,1-3-2 0,0 4 0 16,2-1-36-16,2 0-39 0,1 0-37 15,0-1-45-15,1 0-30 0,1 0-59 0,3-1-48 16,1 0-136-16,10 3-118 0,-10-8-384 16,10 8 138-16,-7-9 31 0,7 9 82 0,0 0 92 15,0 0 31-15</inkml:trace>
  <inkml:trace contextRef="#ctx0" brushRef="#br0" timeOffset="-73041.71">21070 7722 647 0,'0'0'202'16,"0"0"24"-16,0 0-32 0,0 0 1 0,0 0-19 16,0 0 16-16,0 0-33 0,0 0-11 15,0 0-4-15,0 0-1 0,0 0-41 16,0 0 24-16,0 0-19 0,0 0-4 0,0 0 4 16,0 0-27-16,0 0-4 0,0 0 35 15,0 0-42-15,0 0 10 0,0 0-7 0,0 0 4 16,0 0-12-16,0 0 11 0,-23 14-14 0,23-14 1 15,0 0-4-15,0 0-1 0,0 0-9 16,-7 6 27-16,7-6 1 0,0 0-9 0,0 0 15 16,0 0 23-16,-7 9-36 0,7-9 23 15,0 0-23-15,0 0 21 0,0 0-6 16,-6 7 8-16,6-7-12 0,0 0 32 0,0 0-35 16,0 0-15-16,-4 9 17 0,4-9-2 0,0 0-29 15,0 0 27-15,-1 14 9 0,1-14-12 0,0 12-1 16,0-12 1-16,-4 16-5 0,2-4 21 15,2 0-5-15,0 4-1 0,0-1-5 16,-1 3-6-16,0 2 6 0,1-1-18 0,0 2-38 16,-2-2 43-16,2 1-11 0,2 2 1 15,-4-1-8-15,2-1 3 0,-1-2 12 0,1 1-27 16,0-3-14-16,-2 0-2 0,4-3-16 16,-2 0-9-16,0-2-34 0,0-11-5 0,0 20-44 15,0-12-33-15,0-8-48 0,0 15-44 0,0-15-115 16,1 14-159-16,-1-14-384 15,3 10 3-15,-3-10 117 0,10 4 62 0,-10-4 48 0,12 5 85 16,-12-5 8-16</inkml:trace>
  <inkml:trace contextRef="#ctx0" brushRef="#br0" timeOffset="-56392.72">21726 7296 522 0,'0'0'222'0,"0"0"-40"0,0 0 2 16,0 0 6-16,0 0 4 0,0 0-27 16,0 0 4-16,0 0-12 0,0 0-3 15,0 0 3-15,0 0-13 0,0 0-18 0,0 0 10 16,0 0-13-16,0 0-25 15,0 0-15-15,0 0-16 0,0 0 5 0,0 0-10 0,0 0-15 0,0 0 27 0,0 0-32 0,0 0-6 16,0 0-10-16,0 0 8 16,0 0-8-16,0 0 21 0,0 0 20 0,0 0-13 15,0 0 8-15,0 0 13 0,0 0-13 0,0 0 34 16,0 0-40-16,0 0 37 0,0 0-13 16,0 0-8-16,15 25 16 0,-15-25 7 0,0 15-5 15,0-15 6-15,2 20 6 0,-1-9-24 16,-1 0-1-16,2 2 26 0,-2 2-38 0,-2-3 15 15,4 2-18-15,-2 0 28 0,0-1-33 16,1 2-21-16,-2-3 18 16,1 4-10-1,0-2 23-15,0 0-30 0,0-1-1 0,0-2 11 0,-2 3-13 0,1-4-16 0,1-10-31 16,-2 21 22-16,1-13-44 0,1-8-3 16,-3 17-38-16,2-10-5 0,1-7-44 0,-3 14-13 15,3-14-25-15,-5 14-36 0,5-14-54 16,-6 11-31-16,6-11-2 0,-5 8-15 0,5-8 9 15,-2 8-40-15,2-8-438 0,0 0 72 0,0 0 92 16,0 0 49-16,0 0 173 16</inkml:trace>
  <inkml:trace contextRef="#ctx0" brushRef="#br0" timeOffset="-56012.27">21937 7531 778 0,'0'0'291'0,"0"0"19"15,0 0-21-15,2-9-17 0,-2 9-3 0,0 0-24 0,0 0-7 0,0 0-18 0,0 0-17 16,-25-6 9-16,25 6-53 0,-17 2 56 16,17-2-28-16,-21 0-31 0,9 0-28 15,-2 0-16-15,0 1 9 0,0-2-27 0,-3-1 11 16,-3 2 5-16,2-1 31 0,-2-1-59 16,-1-1-33-16,1 0-19 0,0 2-17 0,-1-1-8 15,1-1-43-15,1-1 10 0,0 2-87 0,-1-3-82 16,1 1-111-16,3 0-237 0,2 0-287 15,7 1 87-15,1-2 62 0,6 5 61 0,-3-11 46 16</inkml:trace>
  <inkml:trace contextRef="#ctx0" brushRef="#br0" timeOffset="-44136.53">22674 7226 550 0,'0'0'184'15,"0"0"-5"-15,0 0-15 0,0 0-8 0,0 0-28 16,0 0 31-16,0 0 18 0,0 0-24 16,9-6 3-16,-9 6 0 0,0 0-53 0,0 0 30 15,0 0-13-15,0 0 16 0,0 0-41 0,0 0-6 16,0 0 8-16,0 0-22 0,0 0-1 16,0 0 5-16,0 0-10 0,0 0 11 15,0 0-19-15,0 0 13 0,0 0-35 0,0 0 15 16,0 0 20-16,0 0-13 0,0 0-15 15,0 0 11-15,0 0-14 0,-23 30 8 0,17-23-10 16,-3 4 13-16,-1 1-18 0,0 1 15 16,-4 2-10-16,1 2 3 0,-3 6 12 0,-1-1 8 15,-1 4-8-15,-6 7-12 0,4-3 2 0,-4 7 36 16,2 1-34-16,2-1 1 0,0 0 0 16,3-4-11-16,6-3 11 0,-2 0-3 0,0-1 23 15,3 1-18-15,-1-1-13 0,1-3 19 0,4-2-32 16,2 1 24-16,-2-4-18 0,1 1 4 15,2-4-17-15,2-1 46 0,1 0-2 0,0 1-39 16,3-1-10-16,3-2 17 0,0 0-4 0,1 0 20 16,2-3 3-16,2 1-34 0,-1-2-5 15,0-3 8-15,3 2 3 0,-1-2-37 16,1-3 9-16,-2 2-14 0,-1-1-30 0,3-1 13 16,-3-2-47-16,0 2 24 0,-10-5-39 15,21 3-31-15,-12 1-17 0,3-3-13 0,-12-1-65 16,19 2-53-16,-19-2-43 0,19-2-21 15,-19 2 10-15,20 0-402 0,-10-1 44 0,-10 1 74 16,24-1 67-16,-14 1 46 0</inkml:trace>
  <inkml:trace contextRef="#ctx0" brushRef="#br0" timeOffset="-31295.83">19892 7211 829 0,'0'0'246'0,"0"0"-34"0,0 0-23 0,0 0-27 16,0 0-9-16,0 0-2 16,0 0-20-16,0 0-3 0,0 0-18 0,0 0-10 15,0 0 7-15,0 0 8 0,0 0-15 0,32 1-18 16,-32-1 8-16,0 0-13 0,0 0 20 15,0 0 5-15,0 0 3 0,0 0-20 0,0 0 7 16,0 0-13-16,-16 24 11 0,16-24 40 16,0 0-17-16,-7 13-29 15,7-13 14-15,-4 7-9 0,4-7 19 16,0 0 12-16,-5 9 5 0,5-9-22 0,0 0-8 0,-4 10-34 16,4-10 6-16,0 0-14 0,0 0 21 0,-1 15-22 15,1-15 4-15,0 0-10 0,0 0-15 16,1 16-6-16,-1-16 37 0,0 0-49 15,0 12 25-15,0-12-10 0,0 0 13 0,0 16-31 16,0-16 24-16,0 9-11 0,0-9-23 16,0 0 28-16,0 0-23 0,0 16 13 0,0-16-3 15,0 0 1-15,0 0-4 0,0 12 11 0,0-12 0 16,0 0-5-16,0 0 11 0,0 0-17 16,0 12 14-16,0-12 0 15,0 0-21-15,0 0 10 0,0 0 5 16,0 13-14-16,0-13 19 0,0 0-2 0,0 0-10 15,2 13 8-15,-2-13-9 0,0 0-5 0,0 0 9 16,1 15-8-16,-1-15 0 0,0 0-13 16,0 0 35-16,0 11-12 0,0-11-8 0,0 0 37 15,0 0-27-15,0 0 16 0,1 11-17 16,-1-11 44-16,0 0-23 0,0 0 2 16,0 0 9-16,9 8-26 0,-9-8-2 0,0 0-17 15,0 0 42-15,13 5-43 0,-13-5 52 0,0 0-39 16,0 0-8-16,15 0 18 0,-15 0 31 15,0 0-41-15,16 0-18 0,-16 0 31 0,0 0-21 16,15 0-13-16,-15 0 24 0,0 0-16 0,20-1 8 0,-20 1-3 0,16-1 8 16,-16 1-16-16,17-3-15 0,-17 3 11 15,14 0-11-15,-14 0-2 0,18-1-16 0,-18 1 26 16,14 0-59-16,-14 0-59 0,14-1-36 16,-14 1-68-16,0 0-147 0,13-3-105 0,-13 3-501 15,0 0 112-15,11-5 80 0,-11 5 71 16,7-5 59-16,-7 5 108 0,8-10 35 0</inkml:trace>
  <inkml:trace contextRef="#ctx0" brushRef="#br0" timeOffset="-30753.27">20199 7186 483 0,'0'0'190'0,"0"0"7"0,0 0 25 15,-1-11-14-15,1 11 7 0,0 0 28 0,0 0-10 16,0 0-5-16,0 0-8 0,0 0 8 16,0 0-34-16,0 0-7 0,0 0-13 0,0 0 3 15,0 0-8-15,0 0-18 0,0 0-31 0,0 0 8 16,0 0-31-16,0 0 13 16,0 0-30-16,0 0 4 0,0 0 8 0,0 0-5 15,0 0-15-15,-7 35 2 0,1-21-5 0,2 2-2 16,0 2-3-16,-2 3 18 0,2 2-8 15,-1 2-18-15,1 2 6 0,-1 7 7 0,-1 2 13 16,0-2-49-16,2 0 21 0,0 2 0 0,-1 0 2 0,0-1-23 0,2 1 3 16,-1-1-13-16,0-2 15 0,1-5-20 15,0 1 0-15,0-3 21 0,0-1-39 0,-1-1 56 16,0-3-74-16,1 0 26 0,2-4-42 16,-2-1 4-16,0-1-16 0,0 0-11 0,0-3-1 15,2-1-17-15,1-11-19 0,-3 18-24 16,1-10-36-16,2-8-53 0,-1 12-110 0,1-12-96 15,-3 8-436-15,3-8 91 0,0 0 136 0,0 0 8 16,0 0 71-16,0 0 41 16</inkml:trace>
  <inkml:trace contextRef="#ctx0" brushRef="#br0" timeOffset="-21314.53">23018 7496 1254 0,'0'0'376'0,"0"0"-46"15,0 0-17-15,0 0-6 0,0 0-69 16,0 0-31-16,0 0-12 0,0 0-9 0,0 0-22 16,0 0-15-16,0 0-3 0,0 0-39 15,0 0 1-15,0 0-16 0,0 0-10 16,0 0-3-16,0 0 6 0,0 0 7 0,0 0-5 16,0 0 5-16,1 14 26 0,-1-14-52 15,-3 11 37-15,3-11-11 0,-4 19 38 0,3-7-45 16,-1 0 32-16,-1 3-4 0,1 2-5 0,0 1 7 15,1 0-21-15,-1 1 52 0,-1 0-43 16,3 0-37-16,-1-1 21 0,0 0-18 16,-1 1-25-16,1-2-3 0,1 1-13 0,-4-1-87 15,2-1-28-15,1 0-133 0,-2-2-215 0,2-3-586 16,1-11 112-16,5 11 64 0,-5-11 118 0,17 1 62 16,-17-1 112-16,33-12-5 0</inkml:trace>
  <inkml:trace contextRef="#ctx0" brushRef="#br0" timeOffset="-21095.77">23387 7409 847 0,'0'0'373'0,"-13"16"-19"0,4-9-27 15,-3-3-35-15,-1 4-10 0,-5-1-16 0,1-4-33 16,-3 2-13-16,-1 0-23 0,1-2-23 15,-3 0 5-15,-1-2-33 0,0 2-5 16,1-3 13-16,0 0-47 0,-1 0-15 0,0 0-61 16,-1 0-41-16,-3 0-62 0,1 1-117 15,-5 1-175-15,1 2-478 0,1 1 110 0,6 0 120 16,3 0 23-16,4 1 47 0</inkml:trace>
  <inkml:trace contextRef="#ctx0" brushRef="#br0" timeOffset="-20814.53">23264 7861 916 0,'0'0'330'0,"0"0"3"0,0 0-31 16,0 0 0-16,0 0-41 0,0 0-8 0,-26-21-12 15,8 14-18-15,0 1 2 0,-2 3-28 0,-4-4-20 16,0 1 30-16,-2 2-64 0,3 0 1 16,-1 3-24-16,1 0 5 0,-3 1-25 0,1 1 8 15,2 0-83-15,-3-1-12 0,3 3-44 16,-1-3-40-16,1 1-62 0,2 0-123 16,0-2-118-16,-1 0-450 0,11-2 64 0,0 1 81 15,11 2 65-15,-6-8 38 0</inkml:trace>
  <inkml:trace contextRef="#ctx0" brushRef="#br0" timeOffset="-20486.38">23404 7707 1313 0,'4'8'391'0,"-4"-8"6"0,0 15-46 15,0-15-13-15,-3 24-11 0,0-4-9 0,-1 1-1 16,0 3-18-16,-3 2-17 0,1 0-39 0,2 1-12 16,-3 3-11-16,4-2-31 0,0-3 3 15,0 0 15-15,-1-2-58 0,1-4-3 0,3-1-27 16,-1-1-21-16,-1-1-34 0,1-4 3 15,1 1-70-15,0-13-50 0,0 16-93 16,0-16-95-16,9 8-202 0,-9-8-535 0,0 0 70 16,0 0 94-16,36-16 79 0,-20 5 129 0,6-6-19 15,1 1 98-15</inkml:trace>
  <inkml:trace contextRef="#ctx0" brushRef="#br0" timeOffset="-20002.01">23801 7629 1064 0,'0'0'423'0,"-9"3"-27"0,9-3-19 16,0 0-14-16,0 0-48 16,0 0 15-16,0 0-28 0,0 0-25 0,0 0-14 15,0 0-27-15,0 0 7 0,0 0-25 16,0 0-16-16,0 0-20 0,47-2 10 0,-32 0-49 16,0 0 5-16,1 0-25 0,6 0-14 0,2 1-21 15,0-1-13-15,4 2-19 0,2-3-33 16,-4 3 5-16,6 0-54 0,-7 0-22 15,1 0-67-15,-1 0-67 0,-1 0-41 0,-1 0-92 16,-2 4-163-16,3-7-423 0,-2 3 102 0,2-1 82 16,-2-1 67-16,2 1 46 0,4-4 95 15,-1 3 56-15</inkml:trace>
  <inkml:trace contextRef="#ctx0" brushRef="#br0" timeOffset="-19076.06">24828 7364 788 0,'0'0'261'0,"0"0"-20"0,0 0-16 16,0 0 3-16,0 0-11 0,0 0-12 0,0 0 2 15,0 0-25-15,0 0 5 0,0 0-18 0,0 0 18 16,0 0-29-16,0 0 4 0,0 0 22 0,0 0-5 16,-4 27 0-16,4-27-7 0,-6 20 7 15,5-7-28-15,-3-3 10 0,-1 5 21 0,2 1-26 0,1 0-5 16,-2 0-15-16,2 3-34 0,-1 0 19 15,1 0-19-15,0 1-15 0,-1-2 5 0,2 1-34 16,-2 0 7-16,0-2-75 0,0 0-16 0,3 1-48 16,-6-5-36-16,3-1-57 0,1-2-50 15,2-10-149 1,-1 10-545-16,1-10 74 0,0 0 64 0,0 0 74 0,0 0 115 0,48-20 24 0,-31 6 73 16</inkml:trace>
  <inkml:trace contextRef="#ctx0" brushRef="#br0" timeOffset="-18829.71">25156 7274 888 0,'0'0'381'0,"0"0"-12"16,0 0-39-16,0 0-8 15,0 0-14-15,0 0-24 16,-27 15-21-16,11-14 4 0,0 0-42 0,-4-2-13 0,-3 2-22 0,1 1-6 15,-2-2-23-15,-1 1 1 0,-5-1-45 16,3 0-7-16,-4 1-15 0,0 0-16 0,0 0-38 16,-1 3-41-16,-1-2-41 0,-6 2-28 15,0 0-51-15,-1 0-44 0,4 1-133 16,3-4-130-16,-2 5-351 0,7-1 28 0,1-2 105 0,5 1 35 16,3 0 55-16,2 3 61 0</inkml:trace>
  <inkml:trace contextRef="#ctx0" brushRef="#br0" timeOffset="-18378.09">25093 7790 1151 0,'9'6'402'0,"-9"-6"-20"0,0 0-52 0,0 0-43 15,0 0 2-15,0 0-28 0,0 0 13 0,0 0-31 16,0 0 5-16,-25 10-25 0,12-9 2 16,-1-1-23-16,-3 0-2 0,-1-1-11 0,0 1-20 15,-4 1-7-15,1-2-19 0,-1 1 8 16,-1 0-44-16,-1 0-7 16,-1 0-13-16,-1 0-12 15,0 0 1-15,0 1-36 0,-4 0-5 0,0-1-51 0,2 1-7 16,3-1-46-16,-1 2-28 0,1 1-13 0,4-3-46 15,-1 0-18-15,4 0-64 0,4-2-75 16,0 4-81-16,14-2-466 0,-11-5 28 0,11 5 90 16,0 0 99-16,0 0 34 0,0 0 54 15</inkml:trace>
  <inkml:trace contextRef="#ctx0" brushRef="#br0" timeOffset="-17632.5">25210 7628 1369 0,'0'0'450'0,"0"0"-20"0,0 0-74 0,0 0-23 15,27 2-13-15,-27-2-26 0,20 4-20 0,-20-4-13 16,27 5-5-16,-13-3-43 16,4 1-19-16,2 0-27 15,-2 3-4-15,2-2 12 0,0-1-1 0,-2 1-34 0,-1 1-22 16,-1 0-5-16,-2-1-24 0,-3 0-17 0,1-1-23 15,-1 1 15-15,-11-4 0 16,11 10-31-16,-11-10 13 0,4 9-18 0,-4-9-10 16,0 0 20-16,-10 19-27 0,5-11 4 0,-4-3 13 15,2 2 18-15,-1 0-46 0,1 0 16 16,7-7 2-16,-14 13-3 0,8-6 5 0,6-7 3 16,-10 11 29-16,7-5-22 0,3-6-2 15,-5 11 8-15,5-11-10 0,2 15 7 0,-2-15 6 16,6 12 27-16,-1-2-56 15,1-2 24-15,1 2-4 0,2 0-17 16,1 1 8-16,-2 0-6 0,4 0 0 0,-6 0-15 16,3 2 0-16,-3-4 29 0,2 2-53 0,-5 1 32 15,1-3 5-15,-2 4-10 0,-2-13-6 16,-2 19 11-16,-2-8-11 0,1-2-23 16,-5 0 1-16,2-2 27 0,-3 1-12 0,1-3 0 0,-2 1-8 15,-1 0-28-15,0-1-18 0,-1-1 8 16,1-1-39-16,-2 2-28 0,0 1-41 0,-2-1-30 15,2-3-72-15,-1-1-139 16,1 0-355-16,0 1-172 0,13-2 90 0,-18 0 102 16,18 0 82-16,0 0 57 0,-13-4 40 0</inkml:trace>
  <inkml:trace contextRef="#ctx0" brushRef="#br0" timeOffset="-16863.34">25360 6946 660 0,'0'0'302'0,"-6"8"-28"0,6-8-8 0,0 0-10 15,0 0-3-15,0 0 1 0,-3 11-3 0,3-11-6 0,0 0-7 0,0 0 13 16,0 0-54-16,9 18 41 0,-9-18-40 0,14 12-22 16,-8-6 19-16,4 2-19 0,3 1-22 15,-1 1-8-15,6 2 0 0,-1 2-18 0,6 2-11 16,2 4-1-16,10 5-11 0,1 1-6 15,0 1-17-15,5 3-5 0,-1 1 18 0,2-1-34 16,-2 2-12-16,-2 2 12 0,1-2-22 0,-3 6 9 16,1-1-4-16,-6 1-8 15,-5 3 2-15,-1 2 0 0,-4-1-4 0,-2 2-14 16,-5 0-7-16,-3 1 13 16,-5-6-6-16,-2-4-2 0,0 1-36 15,-4-1 16-15,0-1 2 0,-2 0 28 0,0-7-67 0,-8 3-9 16,0-2-1-16,1-2-34 0,-3 2-5 15,-3-5 6-15,-2-1-18 0,-2-2-38 16,-2-2-57-16,-1-1-53 0,2-6-65 0,-3 1-117 16,1-2-455-16,-1-2 73 0,6-1 116 0,1 0 56 15,3-3 67-15,3 1 69 0</inkml:trace>
  <inkml:trace contextRef="#ctx0" brushRef="#br0" timeOffset="-14912.17">26691 7186 1185 0,'0'0'338'0,"0"0"-1"0,10-6-58 0,-10 6-15 0,0 0-8 16,7-5-20-16,-7 5-29 0,0 0-20 16,0 0-26-16,0 0 18 0,0 0-15 15,0 0 13-15,0 0-21 0,-36 28 25 0,21-13-37 31,-6 3 30-31,-3 5-21 0,-2 12 4 16,-3-2-27-16,2 1 29 0,3 4-36 0,-1-1-18 0,5 3 23 0,0-1-13 0,0 0-3 16,9-8-22-16,1-3-26 0,1-5 10 15,3-1-10-15,4-3 23 0,2-3-2 16,0-2 2-16,4-2-26 0,3-5 6 0,2-1-42 16,5-2 11-16,3-2 0 0,3-5 13 15,1-1 2-15,3-3-20 0,1-2-3 0,-2 0-13 16,1-2 18-16,-6 0-22 0,-2 2-1 0,-3-1 8 15,-1-1 7-15,-6 3 34 0,-1 0-90 16,-3-1 16-16,-2 9-8 0,-7-15-10 0,-1 8-6 16,-2 1 4-16,1 3-9 15,-4-2 13-15,1 4-2 16,-3 1-16-16,-1 1 1 0,-1 2-24 0,0 0-30 0,0 1 2 16,1 0-39-16,-2 2-6 0,6-3-65 15,-3 2-79-15,1-2-85 0,4-1-414 0,10-2-121 16,-15 2 113-16,15-2 87 0,0 0 43 0,0 0 95 15,0 0 44-15</inkml:trace>
  <inkml:trace contextRef="#ctx0" brushRef="#br0" timeOffset="33199.31">18736 3745 921 0,'0'0'397'0,"0"0"-88"16,0 0-4-16,0 0-46 0,0 0-21 16,0 0-16-16,0 0-12 0,0 0 26 0,0 0-26 0,0 0 2 15,0 0 18-15,0 0-15 16,0 0 24-16,0 0-12 0,0 0-7 16,0 0-5-16,0 0-15 0,0 0-18 15,0 0 28-15,0 0 2 0,38-6-17 0,-38 6-14 16,19 2 14-16,-4-2-41 0,0 0 12 0,7 0 0 15,1-2-4-15,1 2-45 0,6-1-17 0,1 0 20 16,4 0-43-16,-1 1 26 0,1-1-47 16,-1 2 11-16,1-1-32 0,-2 1 1 15,-2 1-36-15,-1 0-43 0,-3 2-29 16,-6-3-59-16,-1-1-30 0,-4 5-67 0,-3-1-61 16,-2 0-131-16,-1-1-133 0,-10-3-476 0,9 7 139 15,-9-7 78-15,6 8 124 0,-6-8 32 16,0 0 75-16,0 0 52 0,0 0 37 15</inkml:trace>
  <inkml:trace contextRef="#ctx0" brushRef="#br0" timeOffset="33512.57">18845 3881 1653 0,'0'0'602'16,"0"0"-34"-16,0 0-43 0,0 0-29 0,0 0-45 15,12 19-1-15,-12-19-56 0,9 3-40 16,-9-3 4-16,13 3-59 16,-13-3-12-16,18 3-26 15,-18-3-38-15,23 1 10 0,-8-1-36 0,3 1 10 0,3-1-40 0,0 0-29 16,0 1 5-16,3 1-2 0,-1 0-97 16,1-1-44-16,0 1 0 0,-3 3 0 0,6-2 0 15,-5 1 0-15,-3 0 0 0,2-1 0 16,-3 1 0-16,0 0-13 0,0-1-202 0,-2 0-46 15,-4 0-82-15,1-2-180 0,1 0-216 16,-14-1-347-16,27 0 288 0,-13 0-37 16,4-1 78-16,1 0 63 0,2-2 87 0,-3 0 39 15,8-3 48-15</inkml:trace>
  <inkml:trace contextRef="#ctx0" brushRef="#br0" timeOffset="34948.75">19949 3610 1523 0,'0'0'547'16,"-7"-4"-48"-16,7 4-79 0,0 0-49 0,0 0-28 15,0 0-33-15,0 0-18 0,0 0-46 0,18-19-11 16,-10 13-30-16,-8 6 5 0,13-14-13 15,-4 8 8-15,3-3-52 0,1 2-22 0,3-2 11 16,4 0-8-16,2-1-6 0,1 3-33 0,3-1-3 16,0 1 26-16,4 0-23 15,-2 3-24-15,2 0-12 0,0 2-10 0,-6 1 30 0,0 1-46 16,-3 3 34-16,-1 2-16 0,-2 1-33 16,-5 3-3-16,-2 2 21 0,-3 2 3 15,-5 1-16-15,-3-1-21 0,-3 3 21 0,-2 3-28 0,-6 2 72 0,-4 0-65 16,-4 1 6-16,-4-1 17 0,3 0-27 0,-4-1 33 15,-1 0-16-15,1-2 8 0,-2-1-13 0,5 1-5 16,0-4-5-16,3-1-18 0,1-1 13 16,0 0 8-16,2-2 7 0,3-1 21 15,-1-2-36-15,4-1 23 0,0 1 0 0,-1-1-26 16,3-1 31-16,7-5 5 0,-13 9-7 16,13-9 32-16,-10 6 4 0,10-6 30 0,-7 6-16 15,7-6 14-15,0 0-44 0,0 0 10 0,0 0 18 16,14 19-25-16,-1-15-29 15,0 0 21-15,5-2-5 16,1 2-31-16,2-2 0 0,1-1 0 0,0 2 0 0,3-3 0 0,-3 4 0 16,1-4 0-16,-2 2 0 0,1-2 0 15,-1 0 0-15,-6 0 0 0,4 0 0 16,-5 0 0-16,1 1 0 0,-15-1-100 0,26 2-110 16,-13-4-90-16,-3 1-109 0,3-1-226 0,-1-2-450 15,0 3 115-15,4-3 127 0,2 0 111 16,2-2 44-16,3 0 45 0,1-3 119 0,-2 0-52 15,1-2 112-15</inkml:trace>
  <inkml:trace contextRef="#ctx0" brushRef="#br0" timeOffset="35354.03">21440 3105 921 0,'0'0'330'0,"0"0"-12"0,0 0 9 0,0 0-17 16,0 0-3-16,0 0 21 0,-39 31-42 15,15-12-7-15,-12 11 0 0,-2 2 21 0,-3 4-36 0,-7 7 9 0,0 6-19 16,1 1-26-16,1 1 17 0,0 2-24 0,4 3-17 15,1 0-4-15,4 4-41 0,3 1 10 0,5 2-18 16,6-12-11-16,4 3 4 0,3-1-11 16,6-1-10-16,0-2-31 0,7-10-10 15,3-5-13-15,5-2 18 0,10 11-8 16,-2-13-53-16,6-5-34 0,3-3-12 0,3-3-24 16,5-3-12-16,0-5-52 0,2-2-32 0,3-4-6 15,-8-2-54-15,3-1-30 0,-2-5-162 16,-1-2-148-16,-6 1-435 0,3-2 153 15,0 0 100-15,2-1 8 16,-1-1 82-16,3 1 66 0,-2 1 57 0,1-2 22 0</inkml:trace>
  <inkml:trace contextRef="#ctx0" brushRef="#br0" timeOffset="39335.12">21840 3577 1034 0,'0'0'435'16,"0"0"-28"-16,0 0-44 0,0 0-25 16,0 0-15-16,0 0-34 0,0 0-23 0,0 0-23 15,0 0 29-15,0 0-37 0,0 0-25 0,0 0-3 16,0 0-15-16,0 0 39 0,0 0-65 15,0 0 16-15,0 0-11 0,0 0 3 0,-4 34-7 16,1-23-9-16,2 2-27 0,-2 3 5 16,0 1-44-16,0 1 28 0,-1 2-35 0,0 4 19 15,1-1-19-15,-1 1-6 0,1 0-4 16,-1 1-24-16,2-1-10 0,-2-2-26 16,1 2-25-16,2-6-93 0,-3 2-60 15,1-5-116-15,-1-4-192 0,2-2-584 0,2-9 105 16,0 0 93-16,15 7 76 0,-15-7 67 0,23-12 110 15,-4 0 46-15,2-2 46 0</inkml:trace>
  <inkml:trace contextRef="#ctx0" brushRef="#br0" timeOffset="39547.48">22271 3552 1279 0,'0'0'471'0,"0"0"41"16,0 0-79-16,-35 14-47 0,17-11-12 0,-2 2-51 0,-4-4-11 0,-3 2-36 15,-1 0-30-15,-3-2-16 0,-2 1-38 16,1-2-28-16,-2 1-15 0,0-4-1 0,-2 3 3 16,-4-1-28-16,0 0-85 0,-1 1-36 15,-1 0-57-15,6 0-78 0,-3 2-131 0,-12 15-169 16,13-15-460-16,5 4 33 0,8-1 92 16,6 0 85-16,4 2 48 0,5-3 74 0,4 3 47 15</inkml:trace>
  <inkml:trace contextRef="#ctx0" brushRef="#br0" timeOffset="39786.58">22011 3907 1461 0,'4'7'471'0,"-4"-7"-43"0,2 16-37 15,-2-16-40-15,-4 11-31 0,4-11-18 16,-16 8-21-16,6-5-45 0,-5 0-13 0,-1-1-24 15,-5 1-32-15,0-2 4 0,-3 1-20 16,-5-1-41-16,1 2-36 0,-1-1-48 0,-1 1-23 16,0 1-67-16,1 0-31 0,0 0-92 0,2-2-107 15,2 7-136-15,6-5-412 16,7-1 94-16,6 1 67 0,6-4 52 0,0 0 81 16,0 0 38-16</inkml:trace>
  <inkml:trace contextRef="#ctx0" brushRef="#br0" timeOffset="40244.06">22208 3905 1167 0,'17'0'373'0,"-17"0"4"0,12-2-34 15,-12 2 5-15,19 0-33 0,-19 0-26 16,20 0-15-16,-8 0-41 0,1 0-11 0,2 0-12 16,-15 0-41-16,29 3 3 0,-18-2 4 15,2 2-48-15,-13-3 3 0,20 4-21 0,-13 3-20 16,-1-1-9-16,-6-6-11 0,0 16 19 0,0-16-40 16,-12 23 28-16,4-10-36 0,-6 1 23 15,1 2-26-15,-3-1 28 0,1-2-42 0,-2 2 16 16,4-5-4-16,0 2-31 0,2-2 26 15,0-2-5-15,0 2 7 16,3-3 0-16,0 1 3 0,2-3-5 16,-2 0 35-16,8-5 9 0,-9 10-22 15,9-10 27-15,-3 9-14 0,3-9-9 0,0 0-6 16,0 0 3-16,16 16-6 0,-8-12-20 0,-8-4 11 0,23 6-16 16,-9-4-23-16,3 0-8 0,0-2-20 15,3 1-21-15,-3-1-35 0,5 0-67 16,-2 0-51-16,0-1-95 0,0-1-177 15,-1-3-104-15,0 2-305 0,2-2 66 0,2-3 64 16,0 1 103-16,-1-3 49 0,1-1 97 0,-2 0 27 16</inkml:trace>
  <inkml:trace contextRef="#ctx0" brushRef="#br0" timeOffset="40453.02">22760 3921 1418 0,'0'0'611'0,"0"0"-68"0,0 0-13 0,0 0-57 0,0 0-78 0,0 0 4 31,34 11-64-31,-34-11-10 0,24-1-41 0,-9 0-20 0,0-2-57 0,2 0 6 0,4 1-77 0,0-2-24 32,3 0-27-32,2 2-27 0,1 0-55 0,1-1-72 0,0 1-95 15,-1-3-212-15,-1 4-561 16,3-2 8-16,2 3 120 0,3-1 95 0,7-1 71 0,-1 0 47 15,1 1 43-15,0-2 13 0</inkml:trace>
  <inkml:trace contextRef="#ctx0" brushRef="#br0" timeOffset="40938.78">23772 3767 1325 0,'0'0'382'0,"0"0"-49"16,8-5 15-16,-8 5-62 0,0 0-37 0,0 0 4 15,0 0-17-15,0 0-14 0,0 0-4 16,0 0-11-16,-9 34-5 0,6-24-20 0,-1 1 23 15,1 2-36-15,-2 2-10 0,2 1-16 16,-1 0 10-16,1 2-14 0,-2 0-24 16,3 1-10-16,-1-1 0 0,0-1-5 0,0 2-49 15,0-3-54-15,1-2 1 0,2-3-89 16,-2 0-51-16,2-11-199 0,0 0-168 0,10 12-400 16,-10-12 80-16,0 0 97 0,31-13 79 0,-14 2 121 15,3-3 15-15,5-3 23 16</inkml:trace>
  <inkml:trace contextRef="#ctx0" brushRef="#br0" timeOffset="41119.61">24065 3716 993 0,'0'0'376'0,"-31"3"-7"16,31-3-55-16,-23 6 17 0,6-5-42 0,0 3-31 16,-4 0-30-16,0-3-23 0,-1 1-11 15,-1-1-7-15,-3 2-36 0,-3-2 23 0,-1 0-56 16,-1 1-13-16,-2-1-46 0,-5 2-49 15,-4 0-56-15,2 1-97 16,-1 1-136-16,3 1-95 0,1 2-381 16,3 1 105-16,9-1 23 0,2 1 81 0,8 0 50 0,3 2 61 15</inkml:trace>
  <inkml:trace contextRef="#ctx0" brushRef="#br0" timeOffset="41365.27">23832 4081 947 0,'0'0'391'0,"0"0"9"15,0 0-55-15,0 0 8 16,-23 12-48-16,12-9-26 0,-2-3-31 0,0 0-7 16,-3 0-36-16,0 0-24 0,-2 0 9 15,-1 3-42-15,-1-3 6 0,-2 1-44 0,2 1-54 16,-3-1-40-16,-1 1-103 0,2-1-108 0,0 3-140 15,0-4-456-15,7-1 56 16,3-1 75-16,12 2 76 0,-10-5 39 0,10 5 48 16</inkml:trace>
  <inkml:trace contextRef="#ctx0" brushRef="#br0" timeOffset="41801.54">23969 3996 1057 0,'18'0'355'16,"-3"0"-17"-16,1 3-5 0,-16-3-51 15,26 0-16-15,-15 0-20 0,-11 0-19 0,20 0-6 16,-20 0-45-16,16 1-9 0,-16-1-22 0,12 2 17 16,-12-2-42-16,0 0-5 0,0 0-20 15,2 14-29-15,-2-14 11 0,0 0 8 0,-16 18-3 16,10-12-24-16,-1 0 1 0,2 1-7 15,5-7 24-15,-13 11-7 16,9-6 3-16,4-5-3 0,-7 13-28 16,7-13 23-16,-3 13 3 0,3-13 2 0,0 14 10 15,0-14 6-15,7 13-16 0,-1-5 38 0,-1-1-40 16,-5-7-3-16,13 15-3 0,-6-8-20 16,-1 0 5-16,-6-7 5 0,12 13 11 0,-7-8-39 15,0 2 20-15,-5-7-19 0,3 12-4 0,-3-12-23 16,0 13 6-16,0-13-6 0,-8 13 16 15,1-6-8-15,-2-2-20 0,-1 0-3 0,0 1-18 16,-2-3 0-16,-1 2-11 0,0-2-41 16,-1 0-22-16,2-1-41 0,-1-1-31 15,13-1-100-15,-21 2-181 16,11-5-412-16,10 3 68 0,-11-7 83 0,11 7 69 16,2-9 71-16,-2 9 52 0,17-17 107 0</inkml:trace>
  <inkml:trace contextRef="#ctx0" brushRef="#br0" timeOffset="42271.79">24131 3285 1420 0,'0'0'458'16,"0"0"-5"-16,0 0-28 0,0 0-20 0,0 0-16 15,0 0-18-15,0 0-49 0,0 0 16 0,0 0-30 16,0 0-35-16,37 21-14 0,-24-11-6 15,4 4-22-15,4 2-34 16,5 5 10-16,11 7-30 0,-1 2-16 16,2 2 11-16,0 4-24 0,2 1-35 0,7 8 15 15,-3 2-39-15,-4 2 6 0,-8-6-6 0,4 10-14 16,-9-7-6-16,-5 2-13 0,0 0-10 16,-4-4 0-16,-5-1-18 0,-2-4 16 0,-5-7-29 15,-3-3-7-15,-3-1-36 0,-2 0-13 0,-1 0-26 16,-6 3-33-16,0-4-15 15,-4-1-43-15,-2-3-22 0,-2-3-53 0,-4-2-10 16,1-5-59-16,-7 1-105 0,3-2-128 0,-1-2-384 16,0-2 52-16,3 1 81 0,2-1 102 15,5-1 47-15,0-1 82 0,0 1 38 16</inkml:trace>
  <inkml:trace contextRef="#ctx0" brushRef="#br0" timeOffset="43911.47">27424 7220 1052 0,'0'0'404'16,"0"0"-51"-16,0 0-20 0,0 0-28 0,0 0-14 16,0 0-17-16,0 0-23 0,0 0 15 15,0 0-51-15,0 0-5 0,0 0-10 16,0 0-29-16,0 0 3 0,-2 26-28 0,2-26 10 16,0 13-20-16,-2-1 10 0,0 0-15 15,0 2-3-15,1 3-23 0,-3-2-6 0,0 6 32 16,2-3-36-16,0 8-1 0,-1-2 9 15,1 1-16-15,0 0-8 0,-3 2-25 16,5 0 10-16,0 2-57 0,-2-2-37 0,4 1-57 16,-2-2-72-16,0 0-64 0,2-7-173 15,10 2-109-15,-10-5-391 0,4-3 95 0,1-1 74 16,4-2 52-16,0-5 68 0,0-1 105 0,3-3 8 16</inkml:trace>
  <inkml:trace contextRef="#ctx0" brushRef="#br0" timeOffset="44103.61">27593 7554 1108 0,'-16'0'366'0,"16"0"13"0,0 0-52 15,-22 6-4-15,22-6-57 0,-20 4 0 0,9-3-51 16,-1 1-20-16,12-2 10 0,-27 0-34 16,12-2-2-16,-2-1-36 0,0 1-48 0,-1-4-73 15,2 3-86-15,-7-7-177 0,5 4-97 0,3-2-425 16,4-1 115-16,2-1 21 0,2 4 56 15,7 6 84-15</inkml:trace>
  <inkml:trace contextRef="#ctx0" brushRef="#br0" timeOffset="44998.14">27955 7391 1218 0,'0'0'366'16,"0"0"-23"-16,0 0-13 0,-9-2 21 0,9 2-36 0,0 0-21 15,0 0-25-15,0 0-21 0,0 0-2 16,0 0-18-16,0 0-16 0,0 0 6 0,0 0-26 16,36-6-11-16,-36 6-19 0,24-2-24 0,-10 2 8 15,-1-3-23-15,3 2-21 0,0 0-5 16,0 0-2-16,-1 1-8 0,3 0-26 0,-3 0 16 15,0 0-20-15,-15 0-19 0,27 1 13 16,-16-1-30-16,-11 0 4 0,18 4-7 16,-10-1-15-16,-8-3-3 0,5 11-5 15,-5-11 15-15,-2 13-20 0,2-13 12 0,-11 20-12 0,3-8-8 0,-2 1 10 16,-3 2-5-16,-2 0 21 0,-2 0-21 0,3 2-10 16,-3-1 16-16,1 0 2 0,1 2-8 15,-2-3 13-15,4 2 7 0,-3-2-7 0,3 0 18 16,0-1-7-16,3-2-27 0,1-3 1 0,0 0 10 15,2-1 7-15,1-1 21 0,-3-1 0 16,9-6 23-16,-8 10-10 0,8-10 33 16,-7 7-33-16,7-7 15 0,0 0-2 0,0 0-11 0,0 0 9 15,0 0-24-15,17 13 23 0,-17-13-11 16,15 1-9-16,-15-1-21 16,20 2-5-16,-9-1-18 15,-11-1-5-15,27 2-13 0,-12 0-25 0,0-1-41 0,4 2-21 16,-2 0-33-16,1 1-29 0,-1-2-50 0,0 1-83 15,-2-1-117-15,5 5-20 0,-3-3-464 16,-2-1 125-16,4 1 75 0,-2 1 74 0,1 0 74 16,1 1 57-16</inkml:trace>
  <inkml:trace contextRef="#ctx0" brushRef="#br0" timeOffset="47736.2">28937 7172 1000 0,'7'-6'351'0,"-7"6"-16"0,0 0-51 0,0 0-28 0,4-7-35 16,-4 7-12-16,0 0-22 0,0 0-5 0,0 0 10 16,0 0-38-16,0 0-14 0,0 0 22 15,0 0-1-15,0 0 0 0,0 0 18 16,-19-7 24-16,19 7-27 0,-18 12-15 16,6-5 3-16,-1 3 28 0,-2 3-28 0,-1 3 8 15,-1 0-1-15,0 4 8 0,-3 1-23 0,2 5-10 16,0-1-28-16,-2 0 15 0,4 0-28 15,-1 3 0-15,3 0 3 0,0-3-21 0,1 0 7 16,3-2-20-16,-2 4 8 0,2-2-2 0,0 0-6 16,1-4-30-16,-1 6-11 0,2-4-3 0,0 0 6 15,1-1-2-15,-1-1-22 0,1 0 32 16,3-2-44-16,-3-2 13 0,4-1-8 16,0-4 5-16,2 1-30 0,1 2 7 0,0-6-18 15,0-9-30-15,9 21-21 0,-3-14-44 0,7 1-30 16,3-3-28-16,-1-2-90 15,5-1-105-15,-4-1-112 0,6-2-502 0,-1-1 76 0,1-1 88 16,3-2 104-16,2 1 47 0,-2 0 120 16,1-1 13-16</inkml:trace>
  <inkml:trace contextRef="#ctx0" brushRef="#br0" timeOffset="48059.46">29300 7293 1377 0,'0'0'463'0,"0"0"-28"0,0 0-51 16,0 0 20-16,0 0-53 0,-17 24-28 15,14-14 15-15,-2 4-65 0,-1 1 1 0,1 3-43 16,-3 0-11-16,3 0-18 0,-1 1-36 16,-1 4-2-16,1-1-26 0,-1-1-10 15,2 0-99-15,0 2-60 0,0-4-123 0,1-2-176 16,-1-1-374-16,5-1-233 0,3-5 175 0,2-1 29 16,-5-9 71-16,16 7 124 0,-4-7 80 15,-12 0-8-15</inkml:trace>
  <inkml:trace contextRef="#ctx0" brushRef="#br0" timeOffset="48268.18">29573 7286 1064 0,'0'0'428'0,"0"0"-42"16,0 0-25-16,0 0-2 0,-35 20-52 15,20-18-59-15,-1 1-5 0,-5 1-30 0,-1-1-19 16,-5-1-2-16,-2 2-31 0,2-4 1 0,-3 1-32 15,-1-2-9-15,0 1-9 16,-2 0-22-16,2 1-70 0,0 1-43 0,-6 4-66 16,6-3-83-16,-4 4-158 0,2 2-28 0,4 1-467 0,-1 2 98 0,9-3 75 15,1 4 76-15,7-2 51 0,6 0 64 0</inkml:trace>
  <inkml:trace contextRef="#ctx0" brushRef="#br0" timeOffset="48497.28">29406 7651 1400 0,'7'3'468'0,"-7"-3"-46"16,10 4-38-16,-10-4-36 15,0 0-40-15,0 0-22 0,0 0-19 16,0 0-32-16,-23 19-28 16,10-18-12-16,-5 3-36 0,-3-3 7 0,0 0-20 0,-2 1-23 15,1-2-18-15,-2 0 0 0,0 0-59 0,-1 3-51 16,0-3-54-16,3 0-41 15,-2 0-95-15,1 0-107 0,0 7-146 0,4-5-371 16,4-2 62-16,1 1 53 0,14-1 143 0,-12 2 26 0,12-2 21 16</inkml:trace>
  <inkml:trace contextRef="#ctx0" brushRef="#br0" timeOffset="48982.53">29443 7603 1190 0,'33'-1'412'15,"-33"1"-31"-15,0 0-45 0,0 0-19 0,0 0-41 16,16 0-9-16,-16 0-22 0,0 0 6 15,18 0-31-15,-18 0 3 0,15 0-41 0,-15 0-11 16,16 0-20-16,-16 0-2 0,24 4-14 16,-12-4-17-16,1 2-13 0,0-1 0 0,-13-1 0 0,19 7-28 0,-9-3-6 15,-2 1-17-15,-2 2 3 0,-6-7-17 0,5 15 4 16,-5-15 0-16,-5 20 2 0,0-9-16 16,-2 0-2-16,-2 1 6 0,1-2-29 0,-3 3 23 15,1-4-13-15,-2 3 3 0,1-1 57 16,1 0-79-16,-1 1 13 0,0-1 6 0,2 0 0 15,0-3 1-15,1 0 4 0,3-1 47 16,-1 1-44-16,6-8 23 0,-9 11-8 16,6-5 29-16,3-6-26 0,0 0-11 0,3 17-6 0,-3-17-12 15,7 9 9-15,-7-9-11 16,15 8-2 0,-6-6-29-16,4 1 14 0,0-1-27 0,0 1-30 0,-1-1-10 0,2-1-46 15,1 1-22-15,1-4-64 0,-1 2-61 16,0-2-109-16,-2 0-87 0,4-4-436 0,-1 0 91 15,2-2 99-15,4 0 61 0,-3-2 44 0,2 1 66 16,-1-3 121-16</inkml:trace>
  <inkml:trace contextRef="#ctx0" brushRef="#br0" timeOffset="49283.85">29880 7560 1295 0,'0'0'499'0,"0"0"-46"0,0 0-23 16,14 11-38-16,-14-11-34 0,0 0-38 16,13 4 5-16,-13-4-36 0,15 2-12 0,-15-2-16 15,16 1-5-15,-16-1-39 0,24 1-25 0,-11 2 5 16,2-3-25-16,-1 1-31 0,2-1-16 15,-1 2-20-15,2-1 8 0,-1-1-44 0,-1 3-18 16,-2-3-61-16,-13 0-21 0,25 2-74 16,-12-2-87-16,-13 0-95 0,21-1-158 0,-12-3-64 0,-9 4-387 0,14-4 43 15,-4-1 83-15,0-1 99 0,0 2 36 0,0-2 52 16,4-1 68-16</inkml:trace>
  <inkml:trace contextRef="#ctx0" brushRef="#br0" timeOffset="49569.37">30630 7274 1328 0,'0'0'456'16,"0"0"-31"-16,13 15-6 0,-13-15-14 15,0 18-37-15,0-18-7 0,-3 22-25 16,2-6-45-16,-2 1 29 0,0 2-61 0,3 0 2 16,-1 2-15-16,-1 1-36 0,2 2-11 15,0-1-43-15,0 2 8 0,0 0-41 0,0-3-44 16,0 1-63-16,-1-2-93 0,-2 1-54 0,3-5-126 16,-1 3-172-16,1-7-587 0,4-1 100 15,0-4 94-15,-4-8 90 16,14 8 79-16,-14-8 77 0,20-7 24 0</inkml:trace>
  <inkml:trace contextRef="#ctx0" brushRef="#br0" timeOffset="49783.04">30889 7351 1205 0,'0'0'335'0,"0"0"-9"0,0 0-22 0,0 0-38 16,0 0-5-16,0 0-46 0,-25-3 3 0,25 3-39 15,-19-3-20-15,7 1-18 0,-1 0 35 16,-1 0-50-16,-1 2-26 0,-1-3 20 16,-4 3 10-16,0 0-32 0,-3 4-27 0,-2-1-14 0,-1 2-22 0,-2 0-55 15,-6 1-59-15,6 1-121 0,-6 3-161 16,0-1-445-16,8-3 38 0,3 2 72 0,0-1 61 0,6-2 84 16</inkml:trace>
  <inkml:trace contextRef="#ctx0" brushRef="#br0" timeOffset="50043.14">30821 7722 852 0,'-10'17'381'0,"2"-14"-51"0,-2 2 1 0,-3-1-22 15,-4-1-35-15,-2-3-18 16,-3 0-38-16,-6 4-16 0,-3-4-5 0,0 1-36 16,-2 0-7-16,-2 0-16 0,3 3-7 15,-1-2-44-15,-2 5-39 0,5-4-55 0,0 2-93 16,3-2-159-16,6 0-119 0,1 1-360 0,9-2 109 16,3 2 78-16,8-4 24 15,0 0 38-15</inkml:trace>
  <inkml:trace contextRef="#ctx0" brushRef="#br0" timeOffset="50471.53">30875 7685 982 0,'18'0'420'0,"2"0"-38"0,-6 0-47 0,0-1-33 16,-1 1-26-16,-13 0-32 0,24 0 9 15,-24 0-56-15,20 0-5 0,-20 0-28 0,14 0-41 16,-14 0-16-16,0 0 1 0,0 0-11 16,0 0-18-16,0 0 24 0,0 0-34 0,0 0 8 0,-33 23-3 0,22-19-13 15,0 0 1-15,-1 1-3 0,1-1 7 0,1 1-20 16,2-2 13-16,8-3 38 0,-14 8 19 16,14-8-24-16,-12 7 10 0,8 0 21 0,4-7-49 15,-3 11 3-15,3-11-21 0,2 13 24 16,-2-13-25-16,8 15 2 0,-1-7-13 0,2-1 15 15,1 2-16-15,-2-1-2 0,2-1-13 0,-3 3 0 16,2 2-25-16,-4-2 0 16,1 3 4-16,-2-4-4 15,-3 3-1-15,-1-12-7 0,-3 22 2 16,0-14-13-16,-3 0 30 0,0 2-19 0,-1-3 26 0,-4-2-29 16,2 2-46-16,-4-3-12 0,1 1-52 0,-2-4-3 15,0-1-71-15,-2-1-92 0,-1-1-215 0,1-3-325 16,0 1 13-16,4-1 153 0,4-1-10 0,-1 0 56 15,5 0 74-15,4 6 16 0</inkml:trace>
  <inkml:trace contextRef="#ctx0" brushRef="#br0" timeOffset="50885.79">30838 6916 1203 0,'0'0'481'0,"0"0"-33"0,0 0-64 0,0 0-21 0,0 0-7 15,0 0-46-15,23-5-29 0,-23 5-2 16,0 0-41-16,25 12-15 0,-13-2-31 0,4 2-13 0,0 3-23 0,5 4-15 16,9 12 0-16,0 4-11 0,-1 3-17 15,1 3-8-15,0 0 2 0,3 14-2 16,-4-8-11-16,2 13-11 0,-3-1 4 0,-3 6 8 0,-6-14-29 16,4 16-2-16,-9-12 5 0,-3-1-15 15,-2 1-8-15,-4-2 8 0,2-3-13 16,-4-4-26-16,-3-10 8 0,-5-2-25 0,0 0-47 15,-2-2-10-15,-2-2-23 0,-4-3-35 16,-2-1-47-16,-4-3-54 0,-5-5-122 0,-2-1-141 31,-4-6-449-31,5-3 73 0,1-1 102 0,6 0 71 16,-1-2 106-16,2 1-6 0,2-3 80 0</inkml:trace>
  <inkml:trace contextRef="#ctx0" brushRef="#br0" timeOffset="69912.19">31566 7410 217 0,'0'0'97'0,"0"0"-10"0,0 0 29 16,0 0 14-16,9-4 16 0,-9 4 13 16,0 0 17-16,0 0-4 0,0 0-8 0,0 0 22 15,0 0 17-15,0 0-19 0,0 0 3 0,0 0-26 16,11-3 11-16,-11 3 40 0,0 0-58 16,0 0 7-16,0 0 3 0,0 0-23 0,0 0 15 15,0 0-16-15,0 0 24 0,0 0-18 0,0 0 15 16,0 0-22-16,20 4-9 15,-20-4 14-15,0 0-27 0,12 4 1 0,-12-4-13 0,13 2 2 16,-13-2-27-16,15 0-6 16,-15 0 8-16,18 1 5 0,-18-1 5 0,21 3-18 15,-10-3 36-15,-11 0-63 0,27 1 29 0,-13-1-30 0,2 0-5 0,0 3 3 16,2 0-1-16,3-3-20 0,-1 1 6 0,1 1-12 16,-2-1 1-16,2 0 11 0,-2-1 3 0,-2 3-16 15,-1-2-21-15,-1-1 15 16,-1 1-2-16,0 0 12 0,-14-1-2 0,25 1 8 15,-13-1-44-15,-12 0-38 0,19 3 12 0,-19-3-50 16,16 1-14-16,-16-1-63 0,13 1-44 16,-13-1-85-16,0 0-94 0,21 0-93 0,-21 0-347 15,0 0 20-15,17 0 113 0,-17 0 86 16,15 2 16-16,-15-2 49 16</inkml:trace>
  <inkml:trace contextRef="#ctx0" brushRef="#br0" timeOffset="70358.95">31610 7722 890 0,'0'0'392'15,"0"0"-39"-15,0 0-18 0,0 0 11 16,0 0-41-16,0 0 15 0,0 0 2 0,0 0-33 15,0 0-48-15,0 0-8 0,0 0 7 0,23 5-17 16,-23-5-5-16,0 0-36 16,19-1-1-16,-19 1-30 0,20 0-13 0,-20 0-20 0,27-1-15 0,-10 1-14 15,-1 0 1-15,2-1-3 0,3 1-33 16,-4 0 3-16,4 1 19 0,-4-1-35 0,4 0-8 16,-4 0-41-16,0 1-25 0,0-1-18 0,-1 0-29 15,-1 1-58-15,0-1-51 0,-15 0-113 16,26 0-133-16,-9 0-6 0,-5 0-383 0,-12 0 25 15,25-1 93-15,-12 1 115 0,1 0 33 16,-14 0 100-16,27 3 22 0</inkml:trace>
  <inkml:trace contextRef="#ctx0" brushRef="#br0" timeOffset="71503.36">32763 7276 655 0,'0'0'269'0,"0"0"-31"0,0 0-34 16,0 0 4-16,-3-9-21 0,3 9 15 15,0 0-41-15,0 0 16 0,-5-8-29 0,5 8 16 16,0 0-5-16,-7-7-6 0,7 7 14 16,0 0-45-16,-13-5 22 0,13 5-3 0,-10-1-13 15,10 1 12-15,-14 0-14 0,14 0 17 0,-16 4-35 16,5-1-16-16,1 2-3 0,-1 1 9 16,-2 1-11-16,2 2 0 0,-3 0-5 0,2 1-21 15,1 0 11-15,-3 1-6 16,3 1-4-16,-2-1 14 0,2 3-22 15,2 0 31-15,-3 3-8 0,0-2 7 0,2 2-38 16,-1-1 3-16,2 2-3 0,-1 2 38 0,1-2-22 16,3-2-9-16,-1 5 9 0,1-5-34 15,0 3 0-15,3-1 3 0,-2-1-6 0,4 1 24 16,1-1-13-16,-2 1 30 16,4-1-25-16,-2-1-15 0,1 0 10 0,2-1 7 15,0 0-14-15,2 0 29 0,1 2-1 0,0-3-19 16,1-1-28-16,-1 0 6 0,3 1-9 15,0 0 27-15,-1-3-1 0,2 0 28 0,2-3-45 16,0 2-1-16,2-2 11 0,-1-2-26 16,3-1 13-16,-1-1 22 0,2-2 1 0,-1 0-33 0,2-2-6 0,2-2 3 0,-2-1 5 15,5-5 11-15,-2 0-24 0,0-4 34 16,1 0-16-16,1-5 13 0,1-2-23 16,-1 0-3-16,0-2-7 0,8-9 23 0,-9 5 12 15,-2 2-12-15,2-1-3 0,3-10-10 16,-5 7-5-16,-5 2 18 0,1-2-23 0,-5 3 23 15,2-1 7-15,-3 2-7 0,-3 1-23 0,-1 3-8 16,-1-2 10-16,0 2-2 16,-4 1 30-16,0 2-50 0,-2 2 4 0,1-1 6 0,-3 3 7 15,-3-4 3-15,1 2 7 16,-4 1 16-16,-2 1-46 16,-2 1 9-16,-1 1 17 0,-2 2-21 0,0 0 35 0,-3 2-37 15,-1 2 17-15,2-1-18 0,-5 3-15 0,1 1-38 0,-1 1-6 16,2 1-28-16,-3 0-48 0,1 1-72 0,1 2-128 15,0-2-92-15,1 0-523 0,2 2 113 16,1-1 90-16,5 0 141 0,1 0 46 0,12-3 45 16</inkml:trace>
  <inkml:trace contextRef="#ctx0" brushRef="#br0" timeOffset="85347.77">15258 8532 1054 0,'0'0'402'0,"0"0"-36"0,0 0 5 0,0 0-71 15,0 0-19-15,0 0-38 0,0 0-7 16,0 0-21-16,0 0 2 0,0 0-30 0,0 0-15 15,0 0-1-15,0 0 3 0,0 0 0 0,0 0-5 16,0 0-18-16,5 24 21 0,-5-24 5 16,-4 19-37-16,1-4 14 0,2 2-18 0,-3 1-8 15,2 6 25-15,-2-1-40 0,1 4 30 16,-1 1-41-16,1 5-9 0,-1-6-9 0,-3 4-12 16,4 1-3-16,-3 1-5 0,2-6 0 0,3 1-36 15,-2-1 21-15,1-2-75 0,1-4-51 16,1 0-53-16,1-4-70 0,-1-5-120 15,5 2-235-15,2-7-415 0,-7-7 99 0,24-1 80 0,-2-8 85 0,1 0 51 16,4-7 79-16,10-9 48 0</inkml:trace>
  <inkml:trace contextRef="#ctx0" brushRef="#br0" timeOffset="85666.7">15587 8581 1195 0,'0'0'407'0,"0"0"-56"0,0 0-26 16,0 0-13-16,-34 27-23 0,20-15-2 15,-3 1-18-15,-3 1-24 0,-1 2-37 16,0-3-21-16,-2 4 15 16,5-3-18-16,-2-3-23 15,2 0-7-15,5-1 43 0,0-1 10 0,2-1-28 0,1-1 31 0,3 0-2 16,1-1-4-16,6-6-40 0,-5 11-15 0,5-11-21 16,0 0 0-16,15 17-13 0,-6-11-10 0,5 1 5 15,-2-2-13-15,3 4-12 0,2-3-19 16,1 2-12-16,-1-2 18 0,7 3-31 0,-2 0 17 15,0-2-11-15,-1 2-19 0,1-2 20 16,-3 0-37-16,-1 0 12 0,-2-2-11 16,0 2-37-16,-1-1-44 0,1 1-70 0,-6-4-58 15,1 2-28-15,-11-5-108 0,17 4-196 16,-17-4-488-16,22-1 63 0,-7-3 78 16,1-1 72-16,5-6 108 0,0 2 84 15,-3-5 47-15</inkml:trace>
  <inkml:trace contextRef="#ctx0" brushRef="#br0" timeOffset="85933.29">16007 8704 1469 0,'7'20'499'0,"0"1"-18"15,-3 6-28-15,3 4-30 0,-1 3-37 0,1 16-56 16,-1 0 3-16,1 0-62 0,2-3-17 16,-1-12-6-16,-1-5 16 0,0-7-6 0,3-5-48 15,0-4-18-15,0-8 10 0,2-6-30 16,-12 0-8-16,33-17-6 0,-12-4-30 15,-4-6-20-15,4-10-19 0,-1-6 1 16,-2 0-3-16,-1-2-46 0,-4 1-3 16,-4 6-53-16,0 7-36 0,-2 1-13 0,-1 6-21 15,0 3 11-15,-1 4 18 0,2 5 10 0,-1 2-100 16,1 5-8-16,-7 5-20 0,14-2-15 16,-14 2-62-16,19 7-123 0,-12 1-104 0,5 1-487 0,1 1 74 0,5 5 87 15,1 0 103-15,4 2 122 16,2-1-15-16,5 2 67 0</inkml:trace>
  <inkml:trace contextRef="#ctx0" brushRef="#br0" timeOffset="86560.2">16867 8692 947 0,'6'-8'404'0,"-6"8"-56"15,0 0-33-15,7-10-28 0,-7 10-36 0,5-8 12 16,-5 8-27-16,4-8-34 0,-4 8 15 16,0 0-45-16,0-15-13 0,0 15 7 0,0 0-5 15,0 0 18-15,-1-14-2 0,1 14 5 16,0 0 25-16,0 0-25 0,0 0 46 0,0 0-18 0,0 0-8 0,0 0-33 15,0 0 36-15,0 0-14 0,0 0 14 0,0 0-49 16,-10 43-30-16,5-26 9 0,1 7-19 16,-2 0 14-16,-1 6-7 0,-1 0-21 15,-5 15-2-15,-1-3-28 0,0-1 5 0,0 3 7 0,-1-3-20 16,2-6 8-16,1-6-44 16,2-2 44-16,0-6-26 0,3 0-5 0,0-4-21 15,3-3 14 1,0-3 19-16,1-2-2 0,3-9-27 15,1 14-24-15,-1-14 0 16,16 7 0-16,-5-7 0 0,5 0 0 0,3-1 0 0,1 0 0 0,4-2 0 0,6 0 0 16,0 0 0-16,1 0 0 0,0 0 0 15,1 0-64-15,-2 2-141 0,0-1-67 0,1-1-73 16,-3 1-208-16,2 0-80 0,-1 2-434 16,5-1 110-16,-1-1 69 0,4-3 122 0,2 4 52 15,1-3 92-15,-2 0 54 0,2-1 41 0</inkml:trace>
  <inkml:trace contextRef="#ctx0" brushRef="#br0" timeOffset="86982.67">18326 8590 1011 0,'0'-9'294'0,"0"-3"-18"0,0 12-22 0,-1-18-1 0,-3 11-12 15,1-2-24-15,3 9-9 0,-11-15-19 16,4 7-5-16,-3 3-4 0,0-1-4 0,-3 3 3 16,2-1-7-16,-5 3-3 0,3 2 18 15,-2 1 10-15,-1 5 20 0,1 0-7 16,-1 5 5-16,1 5-23 0,-1 4-13 0,-1 4 1 16,4 4-29-16,-1 15-5 0,4 2-18 15,3 3-26-15,4 8-28 0,1-3-58 0,-1 2-60 16,3-1-43-16,0-10-46 0,3-8-77 0,-2-2-161 15,2-7-133-15,1-5-408 16,0-6 75-16,4-5 54 16,1-1 79-16,0-7 64 0,-9-4 72 0</inkml:trace>
  <inkml:trace contextRef="#ctx0" brushRef="#br0" timeOffset="87148.98">18223 8987 1108 0,'0'0'494'16,"-15"2"-28"-16,15-2-41 0,-15 10-39 0,3-5-45 15,-2 2-19-15,-5 0-4 0,2-1-68 16,-4-1-40-16,-4 1-28 0,-1-2-57 0,-2-1-32 16,5-2-50-16,-2 0-61 0,-5-2-92 0,2 0-138 15,1-3-47 1,6 1-501-16,2 1 11 0,6 0 76 0,4 0 127 16,9 2-16-16,0 0 109 0</inkml:trace>
  <inkml:trace contextRef="#ctx0" brushRef="#br0" timeOffset="87409.72">18478 8953 988 0,'0'0'355'16,"0"0"-17"-16,0 0-36 0,0 0-18 0,0 0-35 16,-43 0-4-16,25 4-24 0,0 0 4 0,-2 4 28 15,-2 2-40-15,1 1 35 16,3 5-36-16,1 0 6 0,3 2 5 0,1 2-11 0,5 1-15 0,2-1-48 0,3-1-3 15,2-2-1-15,2-3 1 0,2-1-20 16,3-5-16-16,1 1-26 0,-7-9-73 16,19 4-56-16,-19-4-67 0,26-15-138 0,-9 2-209 15,0-2-500-15,-3-3 160 0,6-3 51 0,-1 1 55 16,-1-2 81-16,1 4 46 0,-4 0 77 16</inkml:trace>
  <inkml:trace contextRef="#ctx0" brushRef="#br0" timeOffset="87606.94">18550 9120 1136 0,'-4'25'453'0,"2"-5"-25"0,1-3-29 16,-1-5-23-16,1 0-61 0,-1-5-23 0,2-7-6 0,0 0-47 0,0 0 19 15,0 0-61-15,0 0 0 16,0 0-64-16,15-52-23 0,-6 31-51 0,4-4-28 16,1-1-44-16,2 1 0 0,3 0-30 15,8-6-29-15,4 2-35 0,-1 8-19 16,-3 6-38-16,3 3-51 0,2 0-48 0,3 3-52 0,-1 2-20 15,3 1-364-15,-4 4 18 0,9 4 123 16,2 0 18-16,17 9 38 0</inkml:trace>
  <inkml:trace contextRef="#ctx0" brushRef="#br0" timeOffset="88425.01">19869 8758 1098 0,'-9'18'517'0,"0"3"5"0,-2-3-49 0,4 0-35 0,-1 3-16 0,-1 0-15 0,1 1-33 15,2 0-26-15,-1-1-28 0,0 0-61 16,-1 0 2-16,2-5-33 0,1-1-40 16,1-1-15-16,1-2-63 0,0-2-5 0,1-2-49 0,2-8-46 15,0 0-10-15,0 0 0 16,0 0-25-16,15-26-27 0,-5 5-14 0,3-6 7 15,0-2 3-15,-1-3 12 0,1 2 3 0,-1-1 10 16,1 3-10-16,-2 2 2 0,-1 3 27 16,1 2 7-16,-3 3 61 0,1 5 6 0,0 1 33 15,-1 3-6-15,0 6-30 16,-8 3-3-16,0 0 29 16,21 11 27-16,-12 4-53 0,-2 4-2 0,3 4 14 0,-3 8-17 15,-2 1-10-15,3 1 20 0,0-1 17 16,0-4-60-16,-2-4 22 0,1-5 9 0,0-4-14 15,3-4-5-15,0-5-12 0,1-6 20 0,-11 0 0 16,25-12-31-16,-10 0 3 0,2-10-3 16,1-2-10-16,6-10-13 0,-5-4 29 15,2 0 9-15,0 1-33 0,-5 5 19 0,-2 5-19 0,-1-1 8 16,-1 2 0-16,-2 7 15 0,0 1-30 16,-3 3 30-16,3 4 8 0,-3 3 11 15,0 2-32-15,-7 6 19 0,0 0-6 16,0 0 6-16,16 25-9 0,-16-7-30 0,0 9 11 0,-2 7-3 0,1 1-13 0,-3 2-31 15,2 0-10-15,1-1-3 0,1 0 26 16,1-7-23-16,-1-1-15 0,4-3-59 0,-2-5-11 16,1-3-79-16,2-3-127 0,0-5-124 0,0-2-33 15,-5-7-438-15,17 4 116 16,-17-4 99-16,20-4 75 0,-20 4 66 0,23-9 44 0,-11 4 53 16</inkml:trace>
  <inkml:trace contextRef="#ctx0" brushRef="#br0" timeOffset="88861.8">20589 8989 867 0,'25'5'320'0,"-4"1"16"0,0 0-6 0,-1-2-3 15,-4 0-27-15,4 0 15 16,-1-2-31-16,-2-2-26 16,0 0-30-16,2-1-28 0,-3-1 10 0,1-5-39 0,-3 0-4 0,-1-2-24 15,-3-2-33-15,-3-3 5 0,0-2-20 16,-6-2-16-16,-1 0-2 0,-3 0 2 16,-2 1-22-16,-4-4 14 0,1 7-40 0,-8 0-10 15,2 5 12-15,-1 7-5 0,-1 2 0 16,-7 9 3-16,4 3 10 0,-6 9-16 0,-1 12 4 15,2 4-14-15,4 4-38 0,7-5 5 16,7-3-10-16,2-7-13 0,3 1-21 0,1-7-32 16,4-3-55-16,2-3-43 0,1-5-51 0,5-6 2 15,-12-3 11 1,23-3 18-16,-6-6 7 0,0-4 49 16,1-2 5-16,4-4 36 0,-2 0 33 0,2-3 69 0,-1 0 36 15,-1-1 15-15,1 1 54 0,-3 1-5 16,0 0 11-16,-3 4 14 0,-2 2 14 0,1 0 20 15,-3 3 17-15,-1 7-32 0,0-1 12 16,-1 4-2-16,-9 2-15 0,0 0-16 0,26 15 18 16,-16-3-31-16,0 0-23 0,1 5 0 0,-1 1 11 15,0 3-16-15,2 0-10 0,-4 3 10 16,-2 1-36-16,-2 1 8 0,-4-1 3 16,0 2 7-16,-1-2-18 0,-4-2 23 0,0 0-33 15,-1-6-12-15,-5-1-11 16,2-5-26-16,1-4-10 0,-2-4-30 0,10-3-49 0,-23-7-52 0,11-4-79 0,0-5-184 15,4-3-427-15,-1 0 104 0,2-2 34 0,4 1 84 16,3 0 47-16,3 1 53 0</inkml:trace>
  <inkml:trace contextRef="#ctx0" brushRef="#br0" timeOffset="89314.93">21239 8604 1323 0,'0'0'427'0,"0"0"-15"0,-1 35-43 15,0-17-13-15,-2 1 0 0,3 6-59 16,-3 3 23-16,2 1-72 0,-2 6 5 15,0-1-20-15,0 2 10 0,0-2-23 0,2-7-43 16,1-2 20-16,0-5-48 0,0-1 9 0,0-6-19 16,0 0-6-16,0-13-8 0,7 11-46 15,-7-11 1-15,0 0 12 16,0 0-20-16,34-22-16 0,-19 8 21 0,0-3-24 16,3-5-35-16,2-1 13 0,1 2-18 15,-1 0 20-15,-5 5 3 0,2 3-10 0,0 1 25 16,-1 3 3-16,-3 5-21 0,1 2 10 15,-2 4-4-15,1 5-26 0,-2 3-13 0,-2 3 12 16,1 5 6-16,-2 2-2 0,-1 1-4 16,1 1-17-16,-4 0-25 0,0-2 7 0,0-3-44 15,-1 0-23-15,-2-3-22 0,1-2-57 0,-1-2-28 16,-1-10-64-16,4 11-95 0,-4-11-184 16,0 0-400-16,0 0 103 0,24-15 59 0,-14 7 82 15,4-2 87-15,4-4 43 16,-2 0 80-16</inkml:trace>
  <inkml:trace contextRef="#ctx0" brushRef="#br0" timeOffset="89815.55">21805 8666 1187 0,'0'0'425'0,"-6"-6"-10"0,6 6-39 0,0 0-10 15,0 0-31-15,0 0 8 0,23-15-35 16,-15 12-32-16,2-2-10 0,3 2-28 0,0-2 5 16,3 0-43-16,2 1-3 0,1-1-33 15,1 1-5-15,1 1-19 0,2-1-22 0,-2 1 0 16,1 2-26-16,-3-1-23 0,-5 2 3 0,0 1-21 15,-14-1 3-15,16 7-8 0,-16-7 5 16,0 14-25-16,0-14-24 0,-13 22 21 0,1-12-18 16,-3 6 24-16,-1-1-22 0,-2 0-9 15,2 1 25-15,0-3-31 16,1 4 21-16,0-1 7 0,1 1-7 16,1 1 23-16,3-2-10 0,1 4 20 0,2-4 0 0,2 0 7 15,3-2 24-15,0 1 21 0,2 0-14 16,3-3-12-16,1 0 10 0,3-1 2 0,2-4-17 15,3 1-6-15,3-2-23 0,2-2 19 16,4-3-34-16,2 0 15 0,2-1-25 0,7-1 10 16,8-2-56-16,-1 1-26 0,1-1-5 0,1 3-26 15,-4 0-4-15,-5-2-73 0,2 2-12 16,-4 0-59-16,-6 2-74 0,-6-2-200 0,-2 0-435 16,-2 3 15-16,0-1 74 0,-1 1 73 15,-2 1 122-15,2 0 38 0,-3 2 90 16</inkml:trace>
  <inkml:trace contextRef="#ctx0" brushRef="#br0" timeOffset="98281.2">1881 7495 867 0,'0'0'402'0,"0"0"-28"0,0 0-13 16,0 0-52-16,0 0 32 0,0 0-57 15,0 0-15-15,-10-3-52 0,10 3-9 0,0 0-19 16,0 0 21-16,0 0-38 0,0 0 7 0,0 0-5 16,-13 10-23-16,13-10 7 0,-7 6-35 15,7-6-20-15,-7 11 2 0,4-2 12 0,3-9-35 16,-8 18 10-16,2-6 19 15,3-1-42-15,-1 5 2 0,-2-2-30 0,1 2-15 16,2 0-8-16,0 0-36 0,-2 0-61 0,2-2-49 16,3 2-111-16,-3 16-173 0,3-22-496 15,0-10 43-15,7 11 76 0,3-8 95 0,3-1 55 16,-13-2 98-16,25-5 32 0</inkml:trace>
  <inkml:trace contextRef="#ctx0" brushRef="#br0" timeOffset="98464.7">2010 7624 1177 0,'0'0'458'0,"-9"-4"-56"0,9 4-46 16,0 0-34-16,0 0-17 0,-24 5-29 0,24-5-27 15,-17 6-39-15,3-3-18 0,0-1-6 16,-2 0-42-16,-2-1-29 0,-6 0-38 0,3-1-29 16,-6 0-48-16,-4-1-30 0,-2 0-47 0,1-1-54 15,-1 2-33 1,-1-1-81-16,2 1-55 15,1 0-30-15,1 1-366 0,2 3 51 0,7-1 46 0,3-1 84 0,6 2 32 16</inkml:trace>
  <inkml:trace contextRef="#ctx0" brushRef="#br0" timeOffset="99267.65">1395 8942 1034 0,'0'0'317'0,"0"0"3"0,-15 0-18 0,15 0-26 0,0 0-9 15,0 0-4-15,0 0-7 0,0 0-30 0,-12-2-17 16,12 2 4-16,0 0-16 15,0 0-8-15,0 0-12 0,0 0 25 0,0 0-12 16,0 0-9-16,0 0-30 0,0 0-12 16,0 0 4-16,0 0-15 0,23-16 3 15,-23 16-24-15,22-9 6 0,-8 4-6 0,4 1-10 16,1-2-20-16,-2 1-18 0,5 0-3 16,1-2-7-16,-1 1 7 0,-2 1-22 0,-1 1 24 15,1-1-24-15,-2 2 12 0,-1-1-33 0,-3-1-18 16,-3 3 5-16,1 1-52 15,-1-3-19-15,0 2-50 0,-11 2-14 0,16-3-70 16,-16 3-87-16,13-4-112 0,5 2-70 16,-18 2-432-16,13-6 64 0,-13 6 94 0,14-1 85 15,-14 1 70-15,15-4 45 0</inkml:trace>
  <inkml:trace contextRef="#ctx0" brushRef="#br0" timeOffset="100114.92">1445 8049 847 0,'0'0'345'0,"0"0"-25"0,0 0-13 0,0 0-33 15,0 0-2-15,0 0 2 16,0 0-34-16,0 0-17 0,0 0-6 0,0 0-25 15,0 0-30-15,0 0 7 0,0 0-24 0,0 0 22 16,0 0-29-16,0 0 3 0,0 0 5 16,0 0-18-16,0 0 20 0,0 0-7 0,0 0-5 15,0 0 10-15,0 0 5 0,-16 30-16 16,16-30-2-16,2 16-25 0,-2-3 22 0,0-13 1 16,3 25-31-16,3-8 5 0,-3 1-21 0,5 2 26 15,-3-1-28 1,4 3 13-16,0 0-23 0,-4-2-24 15,3 1 16-15,0-2-25 0,-2-3 25 0,-1 1 23 0,1-3-3 16,0-3-30-16,-3-1 0 0,2-2-1 16,-5-8-12-16,9 7 10 0,-9-7 1 0,0 0 4 15,17-13-10-15,-9 0-2 0,0-6-6 16,-1-4 0-16,5-5 19 0,-2-3-24 0,-3-3-33 16,0-2-36-16,0 1-41 0,-2 4-17 0,-3 3 14 15,2 2-71-15,-1 7 10 16,0 0-51-16,-2 4-10 0,1 1-38 15,0 5-137-15,-2 9-147 0,9-9-508 0,-9 9 154 16,0 0 59-16,11 0 87 0,-11 0 56 16,15 12 57-16,-7-3 66 0</inkml:trace>
  <inkml:trace contextRef="#ctx0" brushRef="#br0" timeOffset="100777.69">1737 8413 1003 0,'-5'11'392'0,"5"-11"-14"0,0 0-12 15,0 0-41-15,0 0 21 0,-2 9-62 16,2-9-15-16,0 0-49 0,0 0-15 0,0 0-29 16,0 0-14-16,0 0 14 0,0 0-43 15,0 0 36-15,0 0-56 16,0 0-16-16,34-12 13 0,-34 12-2 15,6-4 2-15,-6 4-28 0,0 0 43 0,12-4-20 16,-12 4 23-16,0 0-51 0,0 0-18 0,0 0 32 16,0 0-57-16,0 0 25 0,16 11-15 0,-16-11 25 15,6 16-28-15,-3-3 43 0,2 1-53 16,-1 2-8-16,-1 0 10 0,0 3-12 16,2-3 15-16,1 1-6 0,-3 2 19 15,2-1-39-15,-1 0 26 0,1-2-23 0,-1 1-18 16,-1-2 35-16,-2-1-27 0,1-2 17 0,-2-2 11 15,4 1-26-15,-4-11-25 0,-4 18 20 16,4-18-21-16,-7 10 3 0,1-5 13 16,6-5-10-16,-13 4 35 0,13-4-30 0,-22-1 31 0,8 1-29 0,0-2-10 0,-2 1 0 15,3 0-2-15,2-1 7 0,-3 0 20 16,3 0 11-16,11 2-12 0,-18-2 34 16,18 2-32-16,-11-3 0 0,11 3 2 0,-1-8-7 15,1 8 12-15,0 0-23 0,16-16 26 0,-4 10-64 16,1-2 8-16,1 0-77 0,1 1-29 31,2 1-40-31,-3-1-52 0,2-1-148 0,0 0-168 0,-2 2-395 0,1-1 150 0,2 0 150 16,0 1-16-16,0-1 69 0,2-1 59 0,3-1 67 31</inkml:trace>
  <inkml:trace contextRef="#ctx0" brushRef="#br0" timeOffset="101873.95">6210 8579 716 0,'0'0'264'0,"0"0"-11"0,0 0-12 0,0 0-1 0,0 0-9 16,0 0-21-16,0 0 18 0,0 0 22 16,0 0 6-16,0 0 3 15,0 0-6-15,0 0-7 16,0 0-8-16,0 0-5 0,0 0-15 0,-8 36-29 0,8-24 47 16,-1 4-83-16,1 1-17 0,1 2-6 0,-1 1-2 15,1 1-38-15,-1 3-16 0,2 2-43 0,0-4-64 16,-2 3-34-16,2-4-87 0,-2-2-168 15,4-2-167-15,0-2-351 0,2-4 44 0,3-1 98 16,3-6 83-16,1-3 32 0,-13-1 43 16</inkml:trace>
  <inkml:trace contextRef="#ctx0" brushRef="#br0" timeOffset="102056.58">6383 8677 1098 0,'-9'7'343'0,"-4"2"-16"0,1-1-27 16,-2 1-32-16,-2 0-29 0,2-2-30 0,-1 1-4 16,-4 1 5-16,-1-3-46 0,4 1-26 15,-3 0-46-15,1-1-30 0,1 0-70 0,0 1-56 16,1 0-92-16,-1 1-108 0,4-1-327 16,-1 2-39-16,6 0-10 0,2 3 98 15,5-1 35-15</inkml:trace>
  <inkml:trace contextRef="#ctx0" brushRef="#br0" timeOffset="102571.8">5989 10311 890 0,'0'0'297'0,"0"0"3"16,0 0-14-16,0 0 1 15,-9-10-18-15,9 10-8 0,0 0-33 16,23-18-8-16,-12 10-15 0,4 0 10 0,0-2-26 15,4 1-17-15,1-1-16 0,1 1-21 0,2 0 1 16,-1 0-18-16,1 2-24 0,0 0-1 16,1 0 4-16,0 0-13 0,-6 0-30 15,2 3 0-15,-2-1-39 0,-1 1-10 0,-3-1-28 16,-1 3-5-16,0-3 0 0,0 2-67 16,-3-2-79-16,0 0-120 0,-1-1-72 0,-2-1-474 15,1 1 118-15,-1-2 72 0,2 1 49 0,1 1 68 16,-2-2 96-16</inkml:trace>
  <inkml:trace contextRef="#ctx0" brushRef="#br0" timeOffset="103080.59">5833 9389 627 0,'0'0'302'0,"0"0"-8"0,5-8-7 15,-5 8-13-15,0 0 5 0,0 0-6 16,0 0-1-16,3-11 2 0,-3 11-39 0,0 0-2 16,0 0-15-16,0 0-21 0,0 0 13 15,0 0-39-15,13 23 19 0,-8-13-34 16,-1 4 13-16,3 2-29 0,1 4 17 0,1-1-9 16,-1 4-2-16,2 0 20 15,0-2-48-15,-1 0 13 0,2-2 20 16,-3 0-16-16,1-3-19 0,-1-2-14 0,-2-2 8 0,1-2-23 15,0-3 8-15,-7-7-11 0,15 3-20 16,-15-3 16-16,18-12-22 0,-7-1-4 0,-1-4-15 16,0-3 12-16,1-6-28 0,-3-2 2 15,1-2-4-15,0 1-34 0,-3 0-2 0,1-1-37 16,-2 5-27-16,-1 2-5 0,0 5-11 0,1 2-10 16,-2 0-33-16,2 5-18 0,-1 2-98 15,0 1-117-15,-4 8-138 0,8-7-436 0,-8 7 113 16,0 0 80-16,0 0 91 15,0 0 52-15,0 0 120 0,18 20-18 0</inkml:trace>
  <inkml:trace contextRef="#ctx0" brushRef="#br0" timeOffset="103581.33">6152 9647 1110 0,'0'0'402'0,"0"0"-41"16,0 0 10-16,18 2-28 0,-18-2-33 15,0 0-26-15,0 0-20 0,21-2-16 0,-21 2-10 16,0 0-7-16,21-3-37 0,-21 3-15 15,18-2-28-15,-8 0-10 0,-10 2-13 0,17-2-13 16,-17 2 11-16,18-3-14 0,-18 3-35 0,13 0 18 16,-13 0-36-16,0 0 5 15,13 4-39-15,-13-4 19 0,0 0-8 0,-2 15 5 16,2-15-18-16,-9 20 0 0,3-9 10 16,0 2-31-16,-2 0 52 15,-1 1-41-15,4-1-5 0,-3 0 11 0,1 0-19 16,1-2 22-16,1 0 1 0,0 0 0 0,0-2-16 15,1-1-1-15,0 0 11 0,4-8 9 16,-7 12-18-16,7-12 55 0,-2 10-37 0,2-10-3 16,0 0-25-16,0 0 20 0,13 14 5 0,-13-14-5 15,16 5 2-15,-5-4 16 0,-11-1-36 16,21 3 0-16,-8-2-8 0,-13-1 3 16,25 1-43-16,-13-1-42 0,-12 0-20 0,21 1-67 15,-21-1-79-15,17-1-99 0,-17 1-140 16,15-4 48-16,-9 0-398 0,-6 4 108 0,16-8 35 15,-8 2 67-15,-2-1 62 0,1 1 64 0</inkml:trace>
  <inkml:trace contextRef="#ctx0" brushRef="#br0" timeOffset="103762.8">6418 9761 926 0,'0'0'356'0,"0"0"-13"16,0 0-18-16,0 0-26 0,0 0-9 0,-18 3-14 15,18-3-43-15,-17 4-18 0,17-4-15 0,-25 4-34 16,12-3-15-16,-2 1-23 0,0-1-10 15,1 1-80-15,-3-2-43 0,-1 1-138 0,0-4-126 16,2 2-476-16,0 0 34 31,1-1 63-31,3-1 64 0,2 1 80 0</inkml:trace>
  <inkml:trace contextRef="#ctx0" brushRef="#br0" timeOffset="106778.45">1749 8417 581 0,'0'0'266'0,"0"0"-13"0,0 0-30 0,0 0 12 15,0 0-27-15,0 0-4 0,16 0-27 0,-16 0 7 16,0 0-22-16,0 0 1 16,0 0-19-16,0 0-11 0,0 0-26 0,3-8-2 15,-3 8-15-15,0 0 0 0,0 0-11 0,5-10 0 16,-5 10-5-1,0 0-7-15,0 0-3 0,0 0-15 0,0 0-31 0,0 0 23 0,0 0 10 0,2-11-8 16,-2 11 3-16,0 0 36 0,0 0-10 16,0 0 43-16,0 0-43 0,0 0 10 0,0 0 35 15,0 0-47-15,0 0 9 0,0 0-10 0,0 0 3 16,0 0-3-16,0 0-8 0,0 0-7 16,-7 34 33-16,7-34-26 15,-1 20-27-15,1-11 9 0,0-9-22 0,0 21 30 0,0-9-28 16,1-1 15-16,-1-11 3 0,2 20 8 0,3-11-18 15,-2 0 7-15,-3-9-23 0,4 13 14 16,-4-13 4-16,8 14-15 16,-8-14-18-16,8 8 10 15,-8-8 13-15,11 6-3 0,-11-6-7 0,0 0 3 0,17-2 27 16,-17 2-33-16,0 0 11 0,18-9-19 0,-11 2 6 16,0 1 2-16,2-2 6 0,-2 0 21 15,-2 0-28-15,3 0 14 0,3-2-16 16,-4 1 4-16,0 0 19 0,0 1-22 0,0-2-13 15,0 3 2-15,-1-1-9 0,1 0 8 0,-3-1 18 16,-4 9-35-16,10-15 1 0,-7 7 43 16,-3 8-54-16,5-15 26 0,-2 8-26 0,-3 7 29 15,3-12-16-15,-3 12-3 16,3-12 19-16,-3 12 15 0,4-8-36 0,-4 8 20 16,0 0-5-16,3-12 3 0,-3 12-10 15,0 0 0-15,0 0-6 0,0 0 3 16,0 0 23-16,0 0 3 0,0 0 5 0,0 0 23 15,0 0-49-15,0 0 8 0,0 0-13 16,0 0 5-16,0 0 16 0,0 0-6 0,0 0-2 16,-21 25 20-16,19-16-17 0,-1 1 17 0,0 2-43 15,0 0 36-15,0 1-8 0,1 0 15 16,1 3-13-16,-2 0-2 0,-1 1-5 0,4-1-2 16,-5 2 9-16,3 0 6 0,-1 1-13 15,0 0 0-15,-2 0-11 0,2-2 9 16,-3 2 7-16,2-1 12 0,-1-3-19 0,1 1 17 15,0-1-33-15,-4-1 64 0,2 0-41 0,-1-5-15 0,2 2-9 0,-4-1 14 16,0-1-3-16,2-2 3 0,-3-2-5 16,2 1 33-16,8-6-5 0,-19 6-13 0,7-3 5 15,12-3-5-15,-16-2 2 0,16 2 6 16,-18 0-8-16,18 0-8 0,-15-1-15 0,15 1 16 16,-11-4 4-16,11 4 64 0,-5-6-53 15,5 6 20-15,0 0-18 0,-2-12 3 0,2 12-23 0,0 0 15 16,14-15-10-16,-5 9-10 0,-1 0 7 15,1 1-25-15,2 0-16 0,0-1-17 16,-1 2-14-16,2 1-40 0,-4-1-21 16,-8 4-71-1,18-8-90-15,-12 5-85 0,-6 3-481 0,13-7 116 0,-13 7 99 0,14-6 67 16,-6 2 46-16,-8 4 146 0,20-5-44 16</inkml:trace>
  <inkml:trace contextRef="#ctx0" brushRef="#br0" timeOffset="111727.88">15563 9863 1041 0,'0'0'387'0,"0"0"-11"0,0 0-38 0,0 0-31 16,0 0 57-16,0 0-88 0,-11-10-43 15,11 10 0-15,-9-2-13 0,9 2-25 0,0 0-16 16,-18-1 28-16,18 1-25 0,-16 0-44 16,16 0 21-16,-21 3 2 0,10-2-48 15,-3 1 17-15,1 0-20 0,-4 0-23 0,4 1-20 16,-2 1 20-16,-1-2-31 0,-1 3 54 16,4-1-59-16,-1 0 3 0,2-1 9 0,-1 1-16 15,3 0 22-15,0 1-7 0,-1 0 2 16,11-5 30-16,-10 10-27 15,7-4-3-15,3-6-10 0,-3 14 20 0,3-14-23 16,10 17 3-16,0-6-16 0,0 0 1 0,6 2 7 16,3 1-3-16,2 2 32 0,1 1-47 15,5-1 23-15,-4 1-23 0,3 2 13 0,-2-2 10 16,0 4-48-16,-3-3 12 0,1 0-23 0,-3 2 11 16,0 0 15-16,-4-3-26 15,-4-1 31-15,-1 3-23 0,-1-4 0 0,-4 3-2 0,-1-2 15 16,0 2-6-16,-4-2-22 0,-2 2 64 15,-2 0-73-15,-2-2 9 0,-1 0 13 16,-1 0-14-16,-1-2 52 0,-3 4-41 16,2-6-16-16,-3 1 6 0,-1-3-5 0,1 0 25 0,-2-3-5 0,2 2 10 15,-3-4-48-15,3-1 9 0,2-3 22 0,-1 1-16 16,12-2 23-16,-22-2-13 0,22 2 15 0,-14-6-17 16,8 0 5-16,2-3 23 0,3 0-8 0,1-2 20 15,0 11-45-15,5-28 15 0,0 12 23 0,-1 0-44 16,2-2 13-16,-2 2 21 15,3-1 12-15,-2-1-22 0,1 2-8 0,-1 1 7 16,0-1 16-16,2-1-3 0,-3 1 3 0,2 2 18 16,0-3-13-16,1 1 2 0,0 0 1 15,1-3 14-15,2 0 4 16,0 0 2-16,2 0-54 16,1-2 8-16,6-3 0 0,1 2 30 0,-5-3 6 0,3 3-3 0,0-1-25 15,0 2-11-15,-5 2 23 0,1 1-10 16,-6 1-7-16,2 2 7 0,-5 0 26 15,1 0-57-15,-4 2-2 0,-1 1 31 0,-2-1-1 16,-1 3-12-16,-6-2 0 0,1 4-24 0,0 0 14 16,-4 2-24-16,1 0 11 0,-5 3 8 15,2 2-9-15,-2 0 9 0,0 2-1 0,-1-1-17 16,-2 3-9-16,-1 1 16 0,0 1-27 0,0 1 11 16,1 1-27-16,-1-3 2 15,2 4-25-15,1-2-21 0,1 2 8 16,0-2-26-16,4 2-59 0,-1-2-35 15,2 1-90-15,3-3-67 0,7-4-66 0,-8 10-453 16,8-10 133-16,-4 9 61 0,4-9 74 0,0 0 101 16,0 0 37-16</inkml:trace>
  <inkml:trace contextRef="#ctx0" brushRef="#br0" timeOffset="114196.25">17126 9853 1218 0,'0'0'407'0,"0"0"-8"0,0 0-23 15,-5-9-15-15,5 9-30 0,0 0 60 16,0 0-94-16,0 0 10 0,0 0 11 0,0 0-52 16,0 0 15-16,0 0-19 0,0 0 17 15,0 0-16-15,0 0-14 0,-3 28-17 16,3-28-24-16,3 25 12 0,-2-8-43 0,3 2 12 15,-1 6 3-15,2 0-44 0,1 6 9 16,0 1-27-16,0 0 39 0,1 0-72 0,0 0 3 16,3-1-10-16,-3-3-13 0,0 0-77 15,0-4 0-15,0-3 0 16,-3-3 0-16,2-2 0 0,-3-2 0 0,1-2 0 16,2-2 0-16,-1-1 0 0,2-4 0 0,-7-5 0 15,19 0 0-15,-19 0 0 0,25-10 0 16,-8-4 0-16,3-5 0 0,1-2 0 0,0-3 0 15,6-10 0-15,-1 1 0 0,-7 4 0 0,1 3 0 16,-4 1 0-16,2 0 0 0,-2 1 0 16,1 1 0-16,-2 1 0 0,-2 4 0 0,0 2 0 15,-1 2 0-15,0 1-95 0,-2 2-161 16,1 1-56-16,-3 1-124 0,0 3-99 16,1 0-478-16,0 3 4 0,-9 3 116 15,0 0 156-15,20 1 61 0,-20-1 31 16,15 9 110-16,-6-3 10 0,0 2 75 0</inkml:trace>
  <inkml:trace contextRef="#ctx0" brushRef="#br0" timeOffset="114956.11">17688 10330 1379 0,'0'0'420'16,"8"-7"-3"-16,-8 7-56 0,0 0-43 16,0 0-37-16,0 0-20 0,0 0-7 15,0 0 14 1,0 0-37-16,0 0-34 0,0 0-18 0,0 0 16 0,0 0-11 16,-16 30 3-16,12-19-39 0,1 0 24 0,-1 0-3 15,3 0-3-15,-2-1 16 0,3-10-6 0,0 16-4 16,0-16-39-16,0 0 3 0,8 11-34 15,-8-11-5-15,0 0 6 0,0 0-24 0,33-17 0 16,-23 8-2-16,2-1-18 0,0-2 8 16,-1 0-3-16,2 1 0 0,-2-1-16 0,0 3-32 15,-1-3 17-15,0 4 10 0,-3 0 1 0,3 2 15 16,-3 1-8-16,-7 5 10 0,0 0-33 16,0 0 1-16,23 17 1 15,-19-1-12-15,-1 3 28 0,0 6-33 0,-2 3 2 16,-1 0 14-16,-1 8-22 0,-1-3 45 15,-2 4-9-15,-2-3-20 0,-2 1-28 0,-1-2 2 16,1-1 1-16,-5-1-3 0,2-4-8 0,-1-1-51 16,-3-1 54-16,5-7-13 15,-4-1 10-15,3-1-5 0,-2-4-23 0,-1-3 21 16,2-5-4-16,0 0-14 0,2-4 10 0,10 0 23 16,-24-5-18-16,14-1 10 0,-1-2-18 15,1-3 36-15,3 2 26 0,0-2-62 0,1 0 6 16,2 1 35-16,1-3-20 0,3 2-3 15,2-1 18-15,3 1 0 0,1-3-2 16,1 1-34-16,1 1 16 0,8-2 2 0,-1 1 5 0,5 2-35 0,1-1-6 0,2 3-12 16,1-1-29-16,0 2-5 0,0 1-12 0,-1 0-6 15,-1 0-51-15,-2 1-25 0,-1 1-52 16,-1 0-58-16,-1 0-67 0,0 0-80 16,0 1-53-16,-3 0-453 0,0 1 130 0,-3-1 95 15,2 0 65-15,0-1 88 0,-2-1 57 0,4 0 110 16</inkml:trace>
  <inkml:trace contextRef="#ctx0" brushRef="#br0" timeOffset="118373.64">19740 9868 1190 0,'0'0'373'0,"0"0"9"16,0 0-85-16,0 0-18 0,0 0-18 15,0 0-23-15,0 0 0 0,0 0-36 0,0 0 11 16,0 0-32-16,0 0 6 16,0 0-43-16,0 0 30 0,-7 18 0 0,4-9 5 0,0 3-8 0,-1 3 9 0,3 3 1 15,-2 2-7-15,3 3-28 0,-2 4 41 16,4 2-44-16,-1 5 23 0,3 0-55 0,3-1 19 16,0 0 9-16,1-2 7 0,0-2 15 15,2-5-23-15,-2-2 11 0,0-2 4 16,3-2-12-16,-3-5-36 0,2-1 15 0,1-6-23 0,-1-4-20 15,3-2 3-15,-13 0-1 0,31-14-36 16,-14 1-2-16,3-7-7 0,-2-2 12 0,8-11-8 16,-2-1 21-16,-7 3-33 0,0 4-8 15,-3-3-49-15,-2 2-5 16,0 0-25-16,-1 1-29 16,-3 4-18-16,1 2-22 0,-2 3 17 0,-2 1-43 0,1 1-3 0,-1 1-53 15,-1 2 2-15,0 1 10 0,-1 2-35 16,0 1-31-16,-3 9-29 0,4-14-107 15,-4 14-56-15,7-11-432 0,-7 11 88 0,7-4 93 16,-7 4 41-16,0 0 49 0,0 0 66 16,19 13 100-16</inkml:trace>
  <inkml:trace contextRef="#ctx0" brushRef="#br0" timeOffset="118825.69">20065 10323 1620 0,'0'0'519'0,"0"0"-45"0,0 0-47 16,0 0-25-16,45-12-36 16,-35 9-7-16,1 0-39 0,1 1-54 0,-1-2-10 15,2 2-28-15,0-1-16 0,0-1-12 0,-1 2-13 16,-1 0-36-16,-11 2 0 0,21 0-5 15,-21 0-44-15,14 4 5 0,-14-4-25 0,10 8 10 16,-10-8 1-16,0 12-34 16,0-12 25-16,-4 19-17 0,-2-8-27 0,-2 0 9 0,1 1-5 0,-2 0-14 0,-2-1-12 15,1 1-5-15,2-2 10 0,-6 4 8 32,5-3-21-32,-2 0 13 0,0 0 33 0,1-1-43 15,1 0 5-15,-1-2 31 0,5-1 25 0,-1 2-15 16,6-9-16-16,-6 14 19 0,6-14-14 15,5 12-12-15,-5-12 10 0,11 11 0 0,-1-4-20 16,0-3-5-16,3 0-11 0,0-1-8 16,2 0-7-16,2-2 18 0,-3-1-64 0,1 0-36 15,-15 0 7-15,27 0-37 0,-14-1 9 0,1-1-28 16,-4 0-43-16,1-2-56 16,2 1-47-16,-3-2-176 0,8-2-64 0,-8 3-497 0,-1 0 162 0,2 0 71 0,0 1 67 15,2-1 79-15,2-1 43 0,0-1 119 16,2 1 12-16</inkml:trace>
  <inkml:trace contextRef="#ctx0" brushRef="#br0" timeOffset="121002.51">21659 9775 808 0,'0'0'300'0,"0"0"-42"0,0 0-2 0,0 0-12 16,0 0-22-16,0 0-17 0,0 0-21 15,0 0-20-15,9-6 0 0,-9 6 15 16,0 0 3-16,0 0-44 0,0 0-5 0,0 0 8 16,0 0-5-16,0 0-1 0,0 0 19 0,0 0-1 15,3-9-27-15,-3 9-1 0,0 0 3 16,0 0 3-16,0 0 12 0,0 0 6 0,0 0 2 15,0 0 15-15,0 0-43 16,0 0 25-16,0 0-12 16,0 0 0-16,-7 35 3 0,7-22 29 0,0 2-33 0,1 5-19 15,-1-2 17-15,3 7 15 0,1 2-15 16,0-1 23-16,1 2-30 0,0 3 7 0,1 2-38 16,2-4 20-16,-2 1-13 0,0-3 13 0,1-4-35 15,-1 1 27-15,0-2 11 0,0-1-46 16,-2-5 30-16,1 0-22 0,-1-2-80 0,0-2 0 15,-1-2 0-15,-3-10 0 0,8 15 0 0,-2-11 0 16,-6-4 0-16,0 0 0 16,22-4 0-16,-11-3 0 0,0-4 0 0,4-4 0 15,0-3 0-15,1-4 0 0,3-3 0 16,6-9 0-16,1-1 0 0,-1-2 0 0,-1 2 0 0,3 1 0 0,-6 0 0 0,0 5 0 31,-2 6 0-31,-4 0 0 0,-2 3 0 16,0 2 0-16,-3 1-149 0,-2 2-109 0,1 1-34 15,-2 1-23-15,-2 1-97 0,0 3-80 0,-5 9-17 0,8-11-530 16,-8 11 156-16,0 0 63 0,9-1 111 0,-9 1 39 0,0 0 94 16,0 0 67-16,12 21 112 0</inkml:trace>
  <inkml:trace contextRef="#ctx0" brushRef="#br0" timeOffset="122046.42">22300 10229 250 0,'-12'-4'108'16,"12"4"22"-16,0 0-7 0,0 0 8 0,0 0 35 16,-12-1-25-16,12 1 48 0,0 0-2 15,0 0-8-15,0 0 6 0,-10-2 4 0,10 2 6 16,0 0-3-16,0 0-23 0,0 0 25 0,0 0-33 16,0 0 36-16,-12-4-35 0,12 4 58 15,0 0-44-15,0 0 24 0,0 0 2 0,0 0 1 16,0 0-11-16,0 0-6 15,0 0-4-15,0 0-10 16,19-15-14-16,-11 10 11 0,4 0-25 0,3-2 22 0,2 2-58 16,-1-1 12-16,3 0-36 0,0 1 6 15,1-1-8-15,1 1-16 0,0 1 9 0,-4 1-19 16,1-1-5-16,-2 1 0 0,-2 2-28 16,-3-2 8-16,-11 3-21 0,20 5 11 0,-20-5-26 15,6 11 10-15,-6-11 8 0,-10 22-21 0,-4-6 8 16,-3 3-5-16,-6 2 48 0,-1 0-38 0,-8 10-28 15,-1-2 16-15,1 0 7 16,5-5 25-16,6-3-40 0,-1 2 20 0,1-4 0 16,2 2 31-16,3-4-26 0,0-1-5 15,4 0-12-15,1-4-9 0,0-1 32 0,3 0 22 0,1-2 16 0,1-1-21 0,1-1 16 16,5-7-31-16,-6 13-8 0,6-13 8 16,0 0 23-16,10 14-21 0,-2-10-10 15,-8-4 21-15,23 6-21 0,-9-4 8 0,3-1 3 16,1 2-16-16,3-2 3 0,-1-1 12 15,3 0-15-15,-1-1 5 0,0 1-10 0,-5-1-12 16,2 1-34-16,-1-2-1 0,-3 1-40 0,-1 0-74 16,0-2-41-16,-1-1-44 0,-3 0-79 15,-2-1-161-15,1 1-443 0,-3-4 56 0,-6 8 79 16,13-11 88-16,-7 4 53 0,1 0 87 31,1 1 52-31</inkml:trace>
  <inkml:trace contextRef="#ctx0" brushRef="#br0" timeOffset="122306.78">22588 10428 1021 0,'0'0'381'0,"0"0"-30"0,8-5-11 0,-8 5-27 16,0 0-11-16,0 0-5 15,0 0 7-15,-26-6-61 16,26 6 6-16,-24 0-34 0,9-2-11 0,0 4-9 0,-2-2-29 16,-3 0 1-16,-2 0-42 0,2 0-7 15,-3 0-21-15,-1 0-23 0,0 1 13 0,0 0-61 16,1-1-34-16,-2-1-107 0,1 0-92 0,-1-1-141 16,3 0-512-16,0-1 61 15,1 0 39-15,5-3 89 0,2 4 59 0,2-1 44 0</inkml:trace>
  <inkml:trace contextRef="#ctx0" brushRef="#br0" timeOffset="123338.31">23015 9982 1264 0,'-19'4'392'0,"19"-4"-19"0,0 0-27 0,0 0-18 16,0 0 7-16,0 0 3 15,0 0-3-15,0 0 21 0,0 0-29 16,0 0-7-16,0 0-38 0,0 0-26 0,0 0 0 16,0 0-8-16,0 0-17 0,49-3-42 0,-30 1 18 15,2 0-35-15,2-1-47 0,7 0 3 16,1 0-28-16,8 0-5 0,0-1-21 0,-1-1-20 16,-6 4-70-16,0-2-27 0,-4-1-34 15,-4 3-38-15,0 0-64 0,-4 0-57 0,-5 1-181 16,-1 1-159-16,-14-1-389 0,20 1 74 0,-10 1 129 15,-10-2 65-15,14 7 124 0,-14-7-13 16,6 7 61-16</inkml:trace>
  <inkml:trace contextRef="#ctx0" brushRef="#br0" timeOffset="123638.7">23074 10117 1630 0,'0'0'640'0,"9"18"15"0,-9-18-61 0,8 11-59 16,-2-6-33-16,-6-5-31 0,13 10-90 16,-4-4 39-16,1-3-44 0,0 1-71 15,-10-4-29-15,24 4 3 0,-10-3-74 16,2-1 18-16,2-1-6 0,4-1-43 0,0 0-5 16,6-2-30-16,-1 1-139 0,1-1 0 0,2 1 0 15,-2 1 0-15,1-2 0 0,-6 3 0 0,-1-2 0 0,-2 1 0 16,-2 1 0-16,-2 0 0 0,-1-1 0 0,-1 2 0 15,-2-1 0-15,-12 1-162 0,21-1-153 16,-13-2-110-16,-8 3-145 0,14-4-564 0,-14 4 107 16,16 0 106-16,-16 0 97 0,20-1 130 0,-10 1 69 15,-10 0 14-15,21-1 60 0</inkml:trace>
  <inkml:trace contextRef="#ctx0" brushRef="#br0" timeOffset="125211.74">24434 9845 860 0,'0'0'291'0,"0"0"-17"0,10-3-28 15,-10 3-13-15,0 0-23 0,0 0-28 0,0 0 4 16,0 0-19-16,0 0-14 0,0 0 11 16,0 0-10-16,0 0-1 0,0 0-4 0,0 0 2 15,0 0-8-15,0 0-10 0,-18-17-12 0,18 17-9 16,-15-1 11-1,15 1 0-15,-18 0 2 0,18 0-12 16,-22 1-8-16,9 2-5 0,-1 1 15 0,-1 2 8 0,1 1 5 16,-3 2 20-16,1 4 6 0,0-1-36 15,-1 3-11-15,3 2 6 0,-2 3-3 0,3-2-18 16,1 1 20-16,-1 1-30 0,2 0-10 16,0 3 2-16,2-3-20 0,2 1-3 0,0 0-5 15,0-1 24-15,1-1-9 0,2-3 0 0,2 0-7 16,1 1-10-16,1-2 7 15,0-3-15-15,1 2-11 0,4 0 19 0,-1 1-8 16,3-2-11-16,0-1-30 0,2 0 31 0,3-1-8 16,1-2 20-16,5 3-18 15,-4-3-20-15,5-2 16 0,1 3 4 0,2-5 8 0,1 2-38 0,0-2 36 0,2 0-8 0,-2-4-41 16,0 2 18-16,-1-3 10 16,2 0 5-16,0-2 0 0,-2-1-10 0,2-1 16 0,-1-4-29 15,1 0 8-15,-1-3-3 0,-2-1 16 16,4-4-1-16,-1 1-7 0,-1-4-10 0,-3 1 8 15,1-4-4-15,0 1-14 0,-7 0 17 16,3-3 3-16,-2 2 44 0,-2 1-47 16,-4 2-15-16,1-3 18 0,-3 2-20 0,-2 3 25 15,-2-2 13-15,2 2-3 0,-4 0-22 0,-1 1-16 16,0 1 0 0,-1 1 30-16,-2 1-20 15,0 1 6-15,-4 1-9 0,0-1 11 0,-4 3 0 0,-1 0-15 0,0 2 4 0,-3 4 24 16,0 0 7-16,-2 1-7 15,-1 2-8-15,-5 1-3 0,3 0 3 0,-4 2-17 16,0 0 4-16,-1 4-15 0,0-2 7 16,2 2-51-16,-1-1-17 0,4 0-8 0,-3 0-31 15,2-1 0-15,1 0-46 0,2-2-39 0,-1 3-53 16,2-3-87-16,-2 7-80 16,2-7-506-16,5-1 104 0,2 1 83 0,10-3 94 0,-14 5 38 15,14-5 106-15,-7 5 17 16</inkml:trace>
  <inkml:trace contextRef="#ctx0" brushRef="#br0" timeOffset="182578.83">1717 18296 286 0,'0'0'110'0,"-10"8"-5"0,10-8 0 0,-10 6-36 16,10-6-5-16,-10 5-15 16,10-5-18-16,-14 6-47 0,6-3-2 0,8-3 0 15,-11 8 3-15,11-8-36 0,-12 6-98 16,12-6 29-16,-13 10-85 0</inkml:trace>
  <inkml:trace contextRef="#ctx0" brushRef="#br0" timeOffset="195080.49">14579 10300 847 0,'0'0'358'0,"0"0"13"0,-7 7-56 0,7-7-33 16,0 0-11-16,0 0-23 0,0 0-25 15,0 0 25-15,0 0-38 0,0 0-2 16,0 0-24-16,0 0-13 0,0 0 16 0,0 0-36 0,0 0 5 0,0 0-30 0,32 1-32 16,-32-1-7-16,0 0-10 0,25-3 10 15,-14 3-41-15,3-2-10 0,-14 2-38 0,34-2-24 16,-17 2-28-16,4 0-35 0,5-1-39 16,-2 1-44-16,0 0-99 0,-2 1-90 15,3-1-433-15,4 3 65 0,1 0 112 0,1 1 13 16,1 0 46-16,1-4 61 0</inkml:trace>
  <inkml:trace contextRef="#ctx0" brushRef="#br0" timeOffset="195732.48">16120 10318 1203 0,'-11'2'404'0,"11"-2"0"0,0 0-15 0,0 0-86 15,0 0 9-15,0 0-46 0,0 0-13 16,0 0-4-16,0 0 7 0,0 0-31 0,0 0-25 16,0 0-21-16,0 0 0 0,0 0 5 15,53-2-12 1,-41 1-44-16,2 1-23 0,0-2-18 0,3 1 25 0,0 1-27 0,4 1-8 16,3 1-13-16,0-2-29 0,2 1-14 15,3 1-39-15,2 1-2 0,0-3-14 16,3 2-30-16,-2-1-41 0,0 1-110 0,2-2-207 15,-3 0-530-15,3 1 128 0,1 0 43 0,6 0 85 16,3 2 58-16,1-2 65 0,1 0 97 16</inkml:trace>
  <inkml:trace contextRef="#ctx0" brushRef="#br0" timeOffset="196442.17">18688 10285 931 0,'-8'8'325'16,"8"-8"-5"-16,0 0 21 0,0 0-11 0,0 0 26 15,-10 3-34-15,10-3 11 0,0 0-16 16,0 0-30-16,0 0-51 0,0 0 4 0,0 0-12 15,0 0-10-15,32 4-24 0,-32-4-40 0,30 1-21 16,-12 1-13-16,5-2 23 0,3 2-33 16,2 1-17-16,3-3 4 0,0 0-43 15,2 2-1-15,-1-2-32 0,-1 0-1 0,0 0-17 16,-5 0 7-16,-1 0-58 0,-1 1-32 0,0 1-117 16,-3-4-143-16,5 4-170 0,-4 2-434 15,5-2 89-15,1 2 113 0,3 1 68 0,8 2 80 16,2-2 47-16</inkml:trace>
  <inkml:trace contextRef="#ctx0" brushRef="#br0" timeOffset="197335.14">20879 10124 606 0,'-6'8'223'0,"6"-8"-13"16,0 0-26-16,-11 7 3 0,11-7-21 16,-8 5-2-1,8-5 0-15,-7 6-16 0,7-6-4 0,-8 6 14 0,8-6 11 16,0 0 5-16,-11 4 34 0,11-4 7 0,0 0 0 16,0 0 2-16,-8 7 32 0,8-7 1 15,0 0-24-15,0 0-11 0,0 0-5 0,0 0-26 16,0 0 3-16,0 0-18 0,42-6-11 15,-26 3-17-15,-1 3 8 0,5-1-34 0,1 0 3 16,3-1-13-16,3 1-14 0,3-1 7 16,1 2-29-16,0 0 10 0,2 2-22 15,0-2-9-15,-2 3-4 0,-2-2-6 0,-4 0 19 16,-2 1-34-16,-2-1-23 0,-2 1-59 16,-3-1-69-16,-3 0-44 15,1 1-41-15,-14-2-70 0,0 0-158 0,13-4-529 0,-13 4 141 16,9-7 59-16,-9 7 89 0,16-10 102 0,-7 3 54 15,3 0-17-15</inkml:trace>
  <inkml:trace contextRef="#ctx0" brushRef="#br0" timeOffset="205430.29">21110 9872 199 0,'0'0'85'0,"0"0"-6"0,0 0 0 16,0 0 8-16,0 0-46 0,0 0 18 0,0 0 13 15,0 0-6-15,0 0 14 16,0 0 17-16,0 0-15 16,0 0-16-16,0 0-9 0,0 0 14 0,0 0-1 0,0 0-12 15,0 0 29-15,0 0-20 0,0 0-6 0,0 0 19 16,8 26-11-16,-8-26-8 0,0 0 14 16,1 13-4-16,-1-13 14 0,0 12-29 0,0-12 21 15,0 0-16-15,-1 16-4 0,1-16 9 16,0 11-15-16,0-11-5 0,-2 13 0 0,2-13-5 15,0 13-2-15,0-13 9 0,-1 17-7 16,1-17 3-16,-1 15 7 0,1-3 13 16,-2-1-25-16,2 1 14 0,0 1-4 0,0 0-16 0,0 0-2 15,-2 2 15-15,2 1-13 16,-2-1-2-16,2 0-5 0,-1 0-6 0,-1 3 1 0,1 0 14 0,0-1-12 0,-1 0 8 31,2-3-16-31,-1 2 11 0,-1-2-5 0,2-1 4 0,-1 0-22 0,1 0 22 0,0 1-2 16,0-3-2-16,0 2-14 0,0-13 4 0,0 19-11 15,0-11 28-15,0-8-5 16,1 16-10-16,-1-16 12 0,2 12-12 0,-2-12-21 16,0 0 8-16,1 14 18 0,-1-14-15 0,0 0-31 31,0 12 2-31,0-12-89 0,0 0-49 0,0 0-84 0,0 17-59 0,0-17-361 16,0 0 40-16,0 0 109 0,0 0 48 15</inkml:trace>
  <inkml:trace contextRef="#ctx0" brushRef="#br0" timeOffset="-201980.07">12106 11338 924 0,'0'0'309'0,"0"0"-37"0,0 0-9 0,0 0-14 16,0 0-6-16,0 0-23 0,0 0-21 0,0 0-7 15,0 0-7 1,0 0-16-16,0 0 2 0,0 0-22 16,0 0 2-16,0 0-18 0,0 0 15 0,0 0-2 0,0 0 0 15,0 0 5-15,19 20-15 0,-19-20-24 16,11 6 14-16,-11-6-3 0,19 5 33 0,-7-2-61 16,2-1-11-16,1 0 8 0,2 1-15 15,0-1-5-15,3 1-6 0,0-1 6 16,-3 0-6-16,3 1-20 0,0-2-23 0,0 0 13 15,-4 0-15-15,4-1-42 0,-2 3-2 0,-3-2-74 16,1-1-46-16,0 0-93 0,-2 0-130 0,17-1-84 16,-18 1-433-16,4 0 63 0,2-3 99 15,4 2 78-15,2 0 65 0,4-2 38 0</inkml:trace>
  <inkml:trace contextRef="#ctx0" brushRef="#br0" timeOffset="-201311.5">12875 11114 982 0,'-5'10'343'15,"5"-10"8"-15,-4 10-39 0,4-10-12 0,0 0-13 16,2 17-8-16,-2-17-23 0,9 13-31 0,-2-8-18 16,2 1-10-16,0 0 0 0,6 4-12 15,-1-4-52-15,7 4 18 0,-2 1-46 0,2 1 5 16,1 1-18-16,0 2-26 0,5 3 6 0,-6 3 10 16,0 1 13-16,-2 3-47 0,-1 0 27 15,-7 0-34-15,0 1-6 0,-1 2 1 0,-4-4-18 16,-3 1 18-16,1 0-8 15,-4-4-23-15,-2 0 23 16,-1-1-20-16,1-3 5 0,-4 5 2 0,-1-2-15 16,0-6 3-16,0 1-6 0,-6-1 16 0,1-2-10 0,-1-3 2 15,-1-1-13-15,-1-1 5 0,4-4 14 16,-1 1 4-16,1-3-20 0,11-1 18 0,-22 0-31 16,22 0 59-16,-19-5-36 0,11 1-13 15,-1-2-2-15,0-1 15 0,0-1 8 16,4 0-21-16,-3-4-2 0,1 0 15 0,3-2 0 15,-2 1 8-15,4-2-21 0,2 3 11 16,-2-3 7-16,2 0 0 0,2-1-2 0,3-2-18 16,2 2 5-16,2-4 18 0,2 0-8 0,5-2 5 15,6-2-28-15,8-6 0 0,1 0 0 0,3 0 13 0,-1 1-8 16,-8 5 3-16,-1 2-5 0,-3 3-3 0,-1-4 5 16,-7 4 8-16,1 0-5 0,-1 0-8 15,-8 3-11-15,-1 1 14 0,-4 0 13 0,-2 1-1 16,-2 1-15-16,-5 1-5 0,-1-1 10 0,-3 2 16 15,-2 3-21-15,-6 1 0 0,-3 1 18 16,-3 1 13-16,1 0-23 0,3 3 38 0,-2 2-41 16,0 0 10-16,0 0-22 0,2 1-1 0,4 0-46 15,0 1 11-15,2-2-57 0,3 1-33 16,1 0-61-16,13-1-98 16,-21 2-94-16,21-2-395 0,-10 1 26 15,10-1 107-15,0 0 50 0,0 0 70 0</inkml:trace>
  <inkml:trace contextRef="#ctx0" brushRef="#br0" timeOffset="-199402.75">13731 11380 422 0,'0'0'143'0,"0"0"-30"16,0 0 5-16,0 0-26 0,0 0-3 0,0 0-12 0,0 0 36 0,0 0 33 0,0 0 0 16,0 0-1-16,0 0-11 0,0 0-17 15,0 0 32 1,0 0-26-16,0 0-6 0,0 0-12 0,0 0-5 15,0 0-5-15,0 0-16 0,0 0 26 16,0 0-26-16,0 0-17 0,0 0 27 16,0 0-9-16,0 0 15 0,0 0-19 0,0 0 24 15,0 0-10-15,0 0 17 0,0 0-9 16,0 0 6-16,0 0 14 0,0 0 0 0,0 0 7 16,0 0-4-16,0 0 27 0,0 0-28 0,0 0 19 15,0 0-34-15,0 0 12 0,0 0 6 16,0 0-28-16,0 0 33 0,0 0-36 0,38 12 0 15,-38-12-12-15,23-1-1 0,-9-1 11 16,1 2-6-16,2 0-12 0,2 0-11 0,3 0 1 16,-2 2 4-16,4-1-25 0,0 1 0 0,0 0-8 0,3 1 24 15,0-1-16-15,0 2 12 0,0 0-32 0,-2 1-14 16,-3-2 1-16,0-1 13 0,-1 2-19 0,-1-2-25 16,-3 1 13-16,-2-1-75 0,-2-1-78 15,-13-1-88-15,20 2-72 0,-20-2-76 0,13-2-57 16,-13 2-404-16,14-5 59 0,-14 5 79 15,17-7 103-15,-7 2 38 0,1 1 120 0,-2 1-5 16</inkml:trace>
  <inkml:trace contextRef="#ctx0" brushRef="#br0" timeOffset="-190001.55">14849 11057 596 0,'0'0'299'0,"6"-7"-14"0,-6 7-6 0,0 0-24 16,0 0 27-16,0 0-26 0,10-4-20 16,-10 4-27-16,0 0-29 0,0 0-19 0,0 0-8 15,0 0-4-15,0 0-21 0,0 0-18 16,0 0-13-16,0 0-10 0,0 0-2 15,0 0-8-15,0 0-1 0,0 0-4 0,0 0 5 0,0 0-8 16,-4 29-8-16,4-29-4 0,-9 25 25 16,6-10-6-16,-1 3-4 0,-3 3 2 15,3 1 0-15,1 2 6 0,0 1-11 0,-1 0-3 16,4 0-2-16,-4 0-5 16,4 3-5-16,0-3-3 15,-2-2-5-15,2 0-5 0,0-3-18 0,-1 0 18 0,1-1-23 16,0-1-43-16,0-2-39 0,-2-3-57 0,2 0-53 15,0-2-95-15,0-11-66 0,-1 15-67 16,1-15-327-16,0 0 2 0,3 11 82 0,-3-11 25 16,0 0 70-16,0 0 48 0</inkml:trace>
  <inkml:trace contextRef="#ctx0" brushRef="#br0" timeOffset="-185084.3">15546 10914 437 0,'0'0'195'0,"0"0"4"0,0 0-48 0,7-9 11 0,-7 9 7 16,0 0-13-16,0 0-21 16,0 0 14-16,0 0-6 0,10-4-5 0,-10 4-15 0,0 0-2 15,0 0-19-15,0 0-5 0,0 0-10 16,0 0-12-16,0 0-11 0,0 0 20 16,0 0-17-16,0 0 7 0,0 0-23 15,0 0 21-15,0 0-8 0,0 0 20 16,0 0 16-16,0 0-8 0,0 0 8 0,-30 23-18 15,20-14 18-15,0 5 7 0,-1 3-38 16,-2 0 18-16,-3 9-10 0,0 0 2 0,-4 15 14 16,0 2-17-16,1-2 17 0,-1 5-19 15,3 0-5-15,-1 2-5 0,3-3-5 0,1 1 12 16,1-4-17-16,1-4-13 0,6-6-5 16,-1-2 33-16,3 3-31 0,-1-6 9 0,3-1-27 15,-1 0 34-15,3-1-44 0,0 0 13 0,1-4-10 16,3 1 0-16,2 0-1 15,-3-5-12-15,6 0 6 0,3 0-22 16,0-1 3-16,0 0-20 0,4-3-18 0,1-1 30 16,-3 0-53-16,4-1 13 0,-4-2-26 0,2-3 7 15,-2 1-45-15,-1 1-75 0,1-2-56 16,-4-2-69-16,6 1-59 0,-5-1-376 16,-1-2 56-16,-10-2 118 0,18 3 33 0,-18-3 64 15</inkml:trace>
  <inkml:trace contextRef="#ctx0" brushRef="#br0" timeOffset="-184204.64">16253 11139 839 0,'0'0'358'0,"0"0"-20"0,0 0-2 0,0 0-29 16,0 0-31-16,0 0 42 0,0 0-68 16,0 0-32-16,0 0-26 0,0 0 8 0,0 0-24 15,0 0-14-15,0 0-19 0,0 0 8 16,0 0-21-16,-2 31-2 0,2-31 8 16,-4 23 28-16,1-11-49 0,1 3-15 15,-1 1 25-15,1 2-17 16,-1 0 10-16,2 2-19 0,-2-2 24 0,2 1-25 0,-1 0 14 15,1-2-27-15,-2 1-44 0,3-1 33 0,-1 0-36 16,-1-4-2-16,1 3-61 0,-1-4-24 16,2 1-25-16,-1-4-65 0,1-9-53 15,-3 16-53-15,3-16-119 0,0 0-12 0,0 0-131 16,7 9-355-16,-7-9 96 0,0 0 116 16,0 0 115-16,30-22 15 0,-17 11 32 0</inkml:trace>
  <inkml:trace contextRef="#ctx0" brushRef="#br0" timeOffset="-183962.97">16504 11169 650 0,'0'0'325'0,"0"0"-18"0,0 0-18 0,0 0 6 16,-19-2-37-16,19 2 1 0,-19 2-11 0,19-2 0 15,-28 5-53-15,10-3 15 0,-1 0-26 16,-2 1 16-16,-2 0-34 0,-1-1-2 0,-1 4-6 15,-4-2-35-15,0-1-25 0,-8 3 1 0,6-1-27 16,-1 2-16-16,1-2-25 0,-3 1-28 16,4 0-65-16,-1-1-32 15,3 2-81-15,-2-4-86 0,4 2-77 0,11-1-166 0,-9 2-220 0,7-2 43 0,0 2 67 16,7 0 53-16,3 0 85 0</inkml:trace>
  <inkml:trace contextRef="#ctx0" brushRef="#br0" timeOffset="-183721.57">16353 11576 980 0,'13'6'356'16,"-13"-6"-36"-16,0 0-57 16,11 2-17-16,-11-2-13 0,0 0-5 15,0 0-3-15,0 0 3 0,0 0-36 0,0 0 5 16,-41 9-33-16,24-5 5 0,-4-3-31 0,1 1-15 15,-2 1-13-15,-1-1-8 0,-5 1 3 16,1-1-33-16,-1 2-6 0,5-4-48 16,-4 4-51-16,5-4-28 0,-1 3-88 0,3-2-89 15,2-1-79-15,6 0-44 0,-2-1-407 0,14 1 164 16,-13-4-18-16,13 4 61 16,0 0 67-16</inkml:trace>
  <inkml:trace contextRef="#ctx0" brushRef="#br0" timeOffset="-183165.07">16401 11486 747 0,'0'0'343'0,"0"0"-8"16,0 0-15-16,0 0-31 0,20-5-7 16,-20 5 0-16,10-3-24 0,-10 3-30 0,0 0 15 0,14-5-13 0,-14 5-4 15,13-2-22-15,-13 2-24 0,11-3-1 16,-11 3 18-16,11-1-31 0,-11 1-50 0,16 0-6 16,-16 0 20-16,0 0-27 0,18 2-11 0,-18-2-13 15,13 5 23-15,-13-5-35 0,8 10 10 16,-8-10-21-16,3 14-20 0,-3-14 2 15,-1 20-12-15,-3-8 15 0,-2-1-21 0,-1 2 49 16,-2 1-43-16,1-2-3 0,-1 1-33 16,0-2 33-16,-1 0 15 0,1-1-48 0,-2 0 28 15,4-1-26-15,0 1 8 16,0-3 21-16,0 1-12 0,1-1 30 16,6-7 2-16,-9 10 28 0,9-10-22 0,-5 12-4 0,5-12-12 15,-2 11 7-15,2-11 47 0,0 0-57 16,9 17 2-16,-2-10 6 0,3-2-10 0,0 0-24 15,1 0 6-15,4 1 41 0,0-1-29 16,2 0-17-16,0 0 12 0,1 0-7 16,2-1-3-16,-3 0-2 0,0-1 20 0,0 1 0 15,0-2-5-15,-3 0-13 0,1-1 10 16,-15-1-35-16,25 3-19 0,-14-3-61 0,-11 0-40 16,18-3-24-16,-18 3-41 0,14-8-125 0,-10 5-118 15,-4 3-517-15,10-14 135 16,-1 6 14-16,-2 1 97 0,4-1 58 0,2-3 67 0,-2 1 95 0</inkml:trace>
  <inkml:trace contextRef="#ctx0" brushRef="#br0" timeOffset="-182697.08">16749 10934 941 0,'0'0'433'0,"0"0"-29"16,0 0-43-16,0 0 3 0,0 0-57 0,0 0-20 15,0 0-6-15,0 0-43 0,0 0 31 0,0 0-39 16,31 24-4-16,-21-13-1 0,2 0-10 16,4 7-18-16,5 2-23 0,3 3 8 0,7 5-5 15,0 3-37-15,1 3-27 0,0-1 40 16,-4 3-25-16,2 2-33 16,-4 1 25-16,1 1-22 0,-5 1-55 0,-4 1 47 0,-3-1-34 15,-4-7 13-15,-1-2 0 0,-5 1-43 16,0-2 2-16,-4-4 23 0,-1 2-20 15,-1-1-8-15,-4-1 39 0,1-1-47 0,-6 4-43 16,0-4 17-16,0-2-27 0,-3 2 10 16,-2-4-59-16,-2-4-56 0,2-1-29 0,-4 0-48 15,-2-1-33-15,0-6-90 0,0 1-85 0,11-3-89 16,-11 0-374-16,4-2 103 0,1-1 92 16,3 0 71-16,2-1 49 0,1-3 62 15,10-1 55-15</inkml:trace>
  <inkml:trace contextRef="#ctx0" brushRef="#br0" timeOffset="-181864.46">16254 11625 179 0,'0'0'105'16,"0"0"5"-16,0 0 23 0,0 0 5 0,0 0-25 16,0 0 20-16,12 3-28 0,-12-3 18 15,0 0 2-15,0 0-5 0,0 0 3 16,0 0 8-16,0 0-31 0,0 0-3 15,0 0-20-15,0 0 7 16,15-11-17-16,-15 11 15 0,0 0-1 0,0 0 1 0,6-8-15 16,-6 8 12-16,0 0-15 0,4-9-10 0,-4 9-16 15,0 0 16-15,0 0-23 0,3-14 23 16,-3 14-6-16,0 0-14 0,-2-12 12 16,2 12 10-16,0-13-5 0,0 13-2 0,-1-12 15 15,1 12-11-15,-3-15 6 0,2 7 0 16,1 8-23-16,-2-16 25 0,2 16-20 0,0-14-5 15,-1 6-18-15,1 8 15 0,1-15-2 0,-1 15-23 16,2-16-41-16,-2 16-49 0,2-16-90 16,-2 8-84-16,0 8-102 15,2-14-285-15,-2 14 26 0,4-12 49 0,-4 12 92 16</inkml:trace>
  <inkml:trace contextRef="#ctx0" brushRef="#br0" timeOffset="-155149.45">15761 11401 660 0,'-6'-5'315'0,"6"5"-6"0,0 0-12 0,0 0-41 15,0 0-10-15,0 0-10 0,0 0-39 0,0 0-16 16,0 0-14-16,0 0-16 0,0 0-28 16,0 0 7-16,0 0-22 0,0 0-11 0,0 0 3 15,0 0-39-15,0 0 8 0,0 0 0 16,0 0-15-16,0 0-3 0,0 0-10 16,0 0 13-16,0 0-31 0,0 0 0 0,0 0 10 0,0 0-15 15,0 0 23-15,-12-2-15 0,12 2 28 0,0 0-41 0,-15 2 7 16,15-2-15-16,-15 0-2 0,15 0 20 15,-14 0-16-15,14 0 1 0,-19 1 0 16,19-1-3-16,-17 0 10 0,17 0-15 0,-18 0 13 16,18 0-23-16,-14 0 43 0,14 0-41 0,-16 0 8 15,16 0 3-15,0 0 2 0,-18 0 26 16,18 0-8-16,0 0 5 0,-13 1 15 0,13-1-2 16,0 0 29-16,0 0-12 0,0 0 9 15,-13 0-24-15,13 0 32 0,0 0-22 0,0 0-9 16,0 0 7-16,0 0-20 15,0 0-8-15,0 0 31 0,0 0-1 16,26 16-30-16,-26-16 11 0,15 5-21 0,-6-1-6 16,2 1 14-16,-1-2 9 0,-10-3 1 0,23 8-33 15,-11-3 32-15,0-2-27 0,2 1 2 16,-3-1-2-16,2 1 17 0,-2-2-5 0,-1 2-15 16,-10-4 5-16,18 5 19 0,-18-5-45 15,16 5 21-15,-16-5-18 0,11 2 13 0,-11-2 2 16,0 0 9-16,0 0-22 0,0 0 11 0,0 0 3 15,0 0-1-15,0 0-2 16,0 0 2-16,0 0 6 0,-38-5-1 0,38 5-17 0,-21-6 7 16,11 5 6-16,-3-2 4 15,3 1-14-15,10 2 22 0,-23-4-18 16,12 3 16-16,0-2 10 0,11 3-11 0,-17-2-7 16,10 0 23-16,7 2-40 0,-15-1 14 0,15 1 23 15,-12-3-17-15,12 3-18 0,-12-1 25 16,12 1-18-16,0 0 21 0,-12-3-5 0,12 3 17 15,0 0-12-15,0 0-33 16,0 0 25-16,0 0-3 0,0 0 19 0,0 0-8 16,0 0 22-16,0 0-22 0,0 0-5 0,50 5-8 15,-41-3-13-15,3 0 26 0,-12-2-11 16,25 3 21-16,-12-3-25 0,0 2 28 0,-13-2-32 16,21 2 4-16,-21-2-3 0,16 3-6 0,-16-3 29 15,14 2-23-15,-14-2 3 0,0 0 12 0,11 1-36 0,-11-1 24 0,0 0-3 16,0 0 0-16,0 0-11 0,0 0 62 15,0 0-66-15,-41 0 2 0,41 0 13 16,-25-3-11-16,11 2-4 0,1-1 12 0,0 1 16 16,0 0 0-16,0-1-21 0,0 0 15 15,1 1 3-15,12 1-5 0,-21-1-5 0,11 0 18 16,10 1-10-16,-17-3-3 0,17 3 5 0,-12 0 15 16,12 0-17-16,0 0-1 0,0 0 6 15,0 0 36-15,0 0-34 0,0 0-18 0,0 0 11 16,0 0-16-16,0 0 5 0,0 0 19 15,49 6-4 1,-34-5 3-16,-2 2-20 0,2-1 10 0,1 0 5 0,-2 0-7 16,1 0-8-16,0 1-3 0,-4 0 31 15,-11-3-6-15,24 4-17 0,-14-3 3 0,-10-1-8 16,17 2 43-16,-17-2-26 0,13 2 4 0,-13-2-27 16,0 0 29-16,15 3-38 0,-15-3 4 15,0 0 19-15,0 0-14 0,0 0 6 16,0 0 5-16,0 0-5 0,0 0 2 0,0 0 5 15,-42-3 16-15,32 1-31 0,-1 1 3 0,-2-1 5 16,0 2 25-16,13 0-33 0,-25-3 18 0,12 2-3 16,-1-2-4-1,1 3-1-15,-1-3 6 0,2 3-4 0,-1-1 4 16,13 1 12-16,-17-1 5 0,17 1-22 0,-17-1 7 0,17 1 13 16,-11 0 22-16,11 0-14 15,0 0-3-15,0 0-23 0,0 0 10 0,0 0 5 16,0 0 21-16,31 17-24 0,-17-13-12 0,0 0 33 15,3-1-22-15,3 2 6 0,1-3 6 16,-1-1-28-16,1 2 8 0,-1-2 14 0,0 1 1 16,-2-2-13-16,-1 1 8 0,-3-1-26 15,3 2-8-15,-3-2 19 0,-14 0 14 16,26 1-12-16,-16-1 0 0,-10 0 41 0,18 0-23 16,-18 0-34-16,16 0 26 0,-16 0-38 0,13-1 23 0,-13 1-8 0,0 0 38 15,0 0-48-15,0 0 8 0,0 0 7 0,0 0-5 16,0 0 15-16,0 0 32 15,0 0-55-15,-47-5 18 0,34 6-17 0,-4-1 17 16,1 0-12-16,-1 0 17 0,2 0-17 0,-4 1 25 16,4-1-13-16,-2 0 5 0,1 1 1 15,2-1-3-15,1 0 7 0,13 0 11 0,-22 2-15 16,12-2-9-16,10 0 27 0,-17 1-14 16,17-1 14-16,0 0-6 0,-14 1-13 15,14-1 11-15,0 0 7 0,0 0-2 16,0 0-13-16,0 0 33 15,0 0-30-15,0 0-6 0,0 0 3 0,49 2 0 0,-37-1 21 16,-12-1-31-16,24-1 15 0,-12 1 0 0,-12 0-15 16,22-2 25-16,-11 2-20 0,-11 0 15 15,14-1-2-15,-14 1-13 0,14-1-11 0,-14 1-20 16,0 0 8-16,0 0-23 0,0 0 10 16,0 0-25-16,0 0-9 0,0 0-40 0,0 0-51 15,0 0-57-15,0 0-153 0,0 0-29 0,0 0-406 16,-39-6 125-16,39 6 28 15,0 0 59-15,0 0 54 0,0 0 89 0</inkml:trace>
  <inkml:trace contextRef="#ctx0" brushRef="#br0" timeOffset="-141788.54">17605 11348 908 0,'0'0'333'0,"0"0"-28"0,0 0-37 15,0 0-7-15,0 0-33 0,0 0 10 0,0 0-36 16,0 0 3-16,0 0-10 15,0 0-16-15,0 0 3 16,0 0-26-16,0 0 0 0,0 0 13 16,0 0-23-16,-8 6-28 0,8-6 30 0,0 0 29 15,0 0-31-15,0 0-11 0,0 0-25 0,0 0 0 16,0 0 11-16,0 0-14 0,0 0-10 0,0 0 19 16,0 0-14-16,41-5 21 15,-30 3-49-15,1-1 23 0,3 2-25 0,5-1-13 16,-2-1 10-16,5 0-13 0,2 2 3 0,3 0-10 15,2-1-8-15,1 2 10 0,2 0-20 16,-1 2 30-16,-1-1-7 0,1 3-11 0,-3-1 1 16,1 0-1-16,-2 1-25 0,-2 1 11 0,1 0-4 15,-6-2-10-15,0 3 11 16,-3-1-13-16,1-2-46 0,-4 2-21 0,1-1-38 16,-5 0-23-16,3-1-52 0,-2-1-30 0,-12-2-74 15,16 3-159-15,-4-1-90 0,-12-2-407 16,18-1 73-16,-18 1 98 0,23-3 45 15,-9 2 102-15,0 0 33 0</inkml:trace>
  <inkml:trace contextRef="#ctx0" brushRef="#br0" timeOffset="-139589.68">18695 11251 1021 0,'-14'0'312'0,"14"0"-30"16,0 0-44-16,0 0-3 0,0 0-7 15,0 0-23-15,0 0 0 16,0 0-8-16,0 0 0 0,0 0 18 16,0 0-5-16,0 0 35 0,0 0 4 0,0 0-24 15,0 0-2-15,0 0-34 0,0 0 13 0,0 0-25 16,0 0 25-16,0 0-43 0,35-18-41 16,-22 15 17-16,3-2-4 0,1 2-14 0,1-1-6 15,2 0-4-15,3 0-15 0,-1 2 3 16,2 1-21-16,3-2-41 0,-6 3 39 15,0 0-16-15,0 0 1 0,-2 3-37 0,-4-2 6 16,-2 6-16-16,-4 1-15 0,-2 2 13 0,-5 3-3 16,-3 1-36-16,-3 4 39 0,-6 3-21 15,-3 5 10-15,-5-1 8 0,-9 10-5 16,-2-2-12-16,-4-2-17 0,1-1 22 0,-1 0-19 0,-1-4 39 0,6-4-16 16,4-5-12-16,7-2 20 0,-3 0-25 0,4-1 7 15,2-4 3-15,4-2 17 0,-1 2 1 0,3-5 10 16,-1 2 31-16,2-1 25 15,7-6-5-15,-10 8-5 0,10-8 10 0,0 0-18 0,0 0-22 16,0 0 9-16,0 0-12 0,24 13 18 31,-14-12 2-31,-10-1-3 0,24 2-1 0,-8-1-27 0,-2-1-15 0,1 2 3 0,0-2 33 0,3 1-11 16,-2-1 27-16,0 0-57 16,0 0 15-16,1 0-20 0,1 1 0 15,-1-1 41 1,0 0-34-16,0 0 16 0,0 1-28 0,0-1-16 0,1 2 1 0,3-2-6 0,-5 0-18 15,5 0 1-15,-1 2 15 0,-3-3-62 16,0 2-25-16,-3 0-19 0,2-1-58 0,-16 0-54 16,24 1-125-16,-12 0-187 0,-12-1-382 15,22 6 29-15,-10-4 87 0,4 0 81 0,-1 1 98 16,3 0 33-16,1 1 72 0</inkml:trace>
  <inkml:trace contextRef="#ctx0" brushRef="#br0" timeOffset="-138744.04">19723 10846 1259 0,'7'-7'443'0,"-7"7"-31"0,0 0-18 15,0 0-31-15,7-6-35 0,-7 6-34 16,0 0-15-16,0 0-2 0,0 0-70 15,0 0 1-15,-23 31-1 0,9-17-10 0,-3 7-23 16,-8 11 16-16,1 5-55 0,-2 2-15 0,1 2 11 16,1 4-26-16,0 1 38 15,4 4-30-15,0 2-23 0,2-1 4 0,4 1-2 0,1 0-7 0,2 0-29 0,4-1 41 16,1 1-53-16,3-7 7 0,5-8-28 16,-1-1 13-16,2 0-39 0,4-2-12 0,2-2-8 15,3-4-38-15,2-1-1 0,6-4-50 0,4-3-29 16,3-5-3-16,-1-2-25 15,-1-5-40-15,3-3-91 0,-2 0-120 0,-1-4-522 0,-1-1 57 16,0 1 104-16,3-1 110 0,-3 2 80 16,6 0 36-16,-1-2 63 0</inkml:trace>
  <inkml:trace contextRef="#ctx0" brushRef="#br0" timeOffset="-135489.15">20061 11207 624 0,'0'0'236'0,"0"0"14"16,8-7-27-1,-8 7-18-15,0 0-21 0,0 0 11 0,0 0-19 0,0 0-14 0,0 0-6 16,0 0-23-16,0 0-3 0,0 0-2 15,0 0 8-15,0 0-28 0,0 0 4 0,0 0-9 16,0 0 14-16,0 0-4 0,0 0 0 0,0 0 4 16,-12 33 14-16,12-33-3 0,-5 15 7 15,2-8 6-15,1 3-18 0,0 0-15 16,-2 1 12-16,2 3-18 0,-1 1-10 0,2 3 3 16,-3 0 0-16,1 1 15 0,-1 2-8 15,1 2-33-15,0-4-2 0,2-2-16 0,-2 1 21 16,0-1-31-16,2-3 25 15,-1-2-58-15,2 0-23 0,-1 0-42 16,1-12-101-16,-3 16-160 0,3-16-196 0,1 13-362 16,-1-13 91-16,10 5 70 0,-10-5 124 0,21-2-3 15,-3-4 70-15</inkml:trace>
  <inkml:trace contextRef="#ctx0" brushRef="#br0" timeOffset="-135322.37">20355 11068 1011 0,'0'0'215'16,"28"25"-95"-16,-28-25-66 0,0 0-198 16,0 0-383-16,0 0 7 0</inkml:trace>
  <inkml:trace contextRef="#ctx0" brushRef="#br0" timeOffset="-134052.53">20294 11172 980 0,'13'-3'366'0,"-13"3"-33"16,14-2-8-16,-14 2-13 0,14-3-20 0,-14 3-46 16,15-4-21-16,-15 4-20 0,15-3-3 15,-15 3-23-15,14-6-5 0,-7 4-43 16,-7 2-3-16,11-5-16 0,-11 5 1 0,11-5-8 15,-11 5-23-15,10-5 12 0,-10 5-30 16,10-5 8-16,-10 5 2 0,10-5-2 0,-10 5 15 16,0 0-28-16,10-4 28 0,-10 4-41 15,0 0 5-15,0 0-2 0,10-5 2 16,-10 5-13-16,0 0-7 16,0 0 0-16,0 0-6 0,0 0 4 0,0 0 4 15,0 0-10-15,0 0 56 0,-40 14-25 0,27-12-5 16,-2 1-3-16,1 1 23 0,-3 0 2 0,-1 0-8 15,1-2 13-15,-3 0-40 0,1-1-2 16,-2 1-7-16,0-1-7 0,-2 0-2 0,1-1-13 16,-2 0 47-16,0 2-29 0,1-1 13 15,-1-1-67-15,-4 3-20 0,0 0-21 0,-2 0-25 16,2 0-21-16,-2 2-41 0,0 0-71 0,2 0-62 16,-2 2-102-16,13-1-92 0,-7 1-426 15,2 2 134-15,6-4 49 16,2 1 71-16,5-1 59 0,4 1 136 0</inkml:trace>
  <inkml:trace contextRef="#ctx0" brushRef="#br0" timeOffset="-133687.54">20297 11503 1028 0,'17'-2'482'0,"-17"2"-78"0,11-1-20 15,-11 1-38-15,0 0-65 0,0 0 24 0,0 0-31 16,0 0-11-16,0 0-35 0,0 0 43 15,0 0-81-15,-30 14-34 0,12-11 8 16,-1 2-16-16,-6-2-9 0,0 2-40 0,-2 0 4 16,0 1 32-16,-3-3-71 0,2 2 21 15,-2-1-24-15,-1 1 16 16,0 1-85-16,-3-3-27 0,-1 2-75 16,2-3-65-16,0 0-157 0,4 0-178 0,0-2-375 0,6-2 86 15,2 0 93-15,2-1 50 0,8-1 37 0,-2-2 71 16</inkml:trace>
  <inkml:trace contextRef="#ctx0" brushRef="#br0" timeOffset="-130384.89">20457 11394 1220 0,'0'0'420'0,"34"24"-31"0,-34-24-35 16,0 0-37-16,9 6 26 0,-9-6-69 0,0 0-26 16,0 0-12-16,9 5 20 0,-9-5-59 15,0 0 7-15,0 0-19 16,0 0-27-16,0 0-12 0,7 7-2 0,-7-7-16 15,0 0-18-15,0 0 13 0,0 0-26 16,0 0-18-16,-4 19-12 0,4-19 2 0,-6 12 0 16,6-12-8-16,-6 13 2 0,3-2-19 0,-1-3-5 15,0 3 5-15,1 4-3 0,-1-1 7 16,0 1-14-16,1 2 37 0,-2-3-27 0,3 2-18 16,-2 2-9-16,1-3-17 0,0-1 21 15,2-2-3-15,-1 1-28 0,1-2-49 0,-2-1-67 16,3-10-114-16,-3 16-193 0,3-16-578 0,0 0 161 15,4 13 57-15,-4-13 27 0,0 0 114 16,21-2 48-16,-21 2 35 0</inkml:trace>
  <inkml:trace contextRef="#ctx0" brushRef="#br0" timeOffset="-129990.25">20830 11449 1172 0,'0'0'358'16,"0"0"-28"-16,0 0 11 0,0 0-34 0,0 0-10 15,0 0 23-15,0 0-33 0,0 0-1 0,0 0-4 16,0 0 10-16,0 0-24 0,0 0-32 16,0 0-6-16,0 0-28 0,0 0-10 0,0 0-23 15,15-2-5-15,-15 2-36 0,17 1-8 0,-17-1 26 16,26-1-41-16,-12 1-7 16,0 0-11-16,3-1-13 0,0 1 0 15,0-2-23-15,0 2-17 0,0 0-22 0,-3 0-1 16,3 0-57-16,-4 0-31 0,2 0-5 15,-2-1-62-15,-13 1-45 0,24-2-139 0,-24 2-204 16,19-3-400-16,-7 1 39 0,-1 0 97 16,2-2 84-16,0 2 75 0,3-3 56 0,0 0 31 15</inkml:trace>
  <inkml:trace contextRef="#ctx0" brushRef="#br0" timeOffset="-129506.5">21613 11164 773 0,'0'0'258'0,"8"-4"11"0,-8 4-21 0,0 0-7 15,0 0-3-15,0 0-16 0,0 0 6 0,0 0-10 16,0 0 12-16,0 0-12 0,-1 24 7 16,1-24-7-16,-7 19 27 0,2-8-53 0,0 3 13 15,2 1-8-15,0 0-18 0,-1 5-28 16,1-2 23-16,2 0-17 0,-1 2-11 16,-1 0-39-16,2-2 8 0,2 1-5 15,-1-1-18-15,0-1-38 0,0-1-44 16,0-3-25-16,2 0-64 0,-2-1-47 0,1 0-94 15,-1-12-148-15,6 15-73 0,-6-15-378 0,7 7 21 16,-7-7 73-16,14 3 124 0,-14-3 4 16,20-7 88-16</inkml:trace>
  <inkml:trace contextRef="#ctx0" brushRef="#br0" timeOffset="-129278.45">21911 11168 1233 0,'0'0'379'0,"-14"1"-3"0,14-1-35 16,-21 4-54-16,8-2-3 0,-2 1-49 0,-3 0 1 15,-1 0-39-15,-5-1-10 16,-1 3-31-16,-3-3-5 0,-2 1-18 0,1 0-18 16,-2-1 5-16,-2 2-35 0,2-1-47 0,-1 0-22 15,0 1-65-15,3 0-36 0,-2 0-99 16,1-1-113-16,0 10-82 0,4-10-373 15,4 2-1-15,4-1 85 0,2 0 72 0,4 5 120 0</inkml:trace>
  <inkml:trace contextRef="#ctx0" brushRef="#br0" timeOffset="-129007.59">21808 11510 1492 0,'0'0'435'0,"0"0"-36"16,-2 12 1-16,2-12-52 0,-11 7-23 0,0-3-21 15,-2-1-37-15,-7 3 4 0,2-4-28 0,-8 3 0 16,0-3-48 0,-3 2-21-16,0 0-31 0,0-2-12 0,0 2 17 15,1-1-22-15,-1 0-29 0,3 0-29 0,3-1-54 16,0 0-83-16,1-1-18 0,1 0-90 15,3 1-94-15,2-2-152 0,1-2-508 0,2 1 119 16,13 1 49-16,-17-1 62 0,17 1 71 16,-8-3 67-16</inkml:trace>
  <inkml:trace contextRef="#ctx0" brushRef="#br0" timeOffset="-128403.93">21802 11500 1415 0,'0'0'448'0,"-1"14"-23"15,1-14-41-15,0 0-8 0,0 0-48 0,0 0-42 16,0 0 37 0,0 0-59-16,24 0 38 0,-24 0-92 15,0 0-24-15,18-4 4 0,-18 4-11 0,18-1 0 0,-18 1-38 16,23-1-31-16,-12 1 21 0,2-1-42 16,3 1 14-16,-16 0-16 0,25 0-3 0,-15 1-7 15,-10-1-18-15,20 1-11 0,-20-1-9 0,15 2 25 16,-15-2-44-16,8 8-27 15,-8-8 19-15,0 11-14 0,0-11 2 0,-9 16 51 16,3-7-66-16,-2 0 25 0,-2 0-23 0,-1 2 28 16,-1-1 1-16,1 1-9 0,0-1 19 15,-2 1-34-15,3-2 19 0,2 0 12 0,0 0 15 16,0-1-12-16,2-1 2 16,-1-1 2-16,7-6 24 0,-10 11-3 0,10-11 1 0,-6 11-24 0,6-11 31 0,-5 8-13 0,5-8 5 15,-1 11-20-15,1-11-6 0,0 0 6 16,8 14-23-16,-8-14 10 0,14 10 10 0,-7-6 18 15,4 0-21-15,1-1-22 0,-1 1 25 16,5 0-41-16,-3-2 24 0,3 2 22 0,-1-4-2 16,2 3-1-16,-3-3-30 0,0 2 13 15,2 0-16-15,-3-2 9 0,-13 0-42 0,25 2-23 32,-13-2-18-32,-12 0-30 0,20 0-50 0,-10-2-55 0,-10 2-87 0,16-4-68 0,-16 4-132 15,12-6-458-15,-6 3 36 16,-6 3 130-1,11-7 10-15,-11 7 100 0,13-5 92 0,-6 1 54 0</inkml:trace>
  <inkml:trace contextRef="#ctx0" brushRef="#br0" timeOffset="-127752.39">21979 10938 790 0,'0'0'269'0,"0"0"3"0,0 0-16 16,0 0 17-16,-7 8 4 0,7-8-11 16,0 0 5-16,0 0 6 0,0 0-8 15,0 0-1-15,0 0-14 0,0 0 20 0,0 0-26 0,0 0-2 16,0 0-6-16,5 15-20 16,-5-15-20-16,9 11-3 0,-9-11-15 0,16 12-23 15,-5-2-12-15,3 0-5 0,3 1-14 0,7 5-23 16,1 2 7-16,15 5-7 15,-1 1-18-15,3-1-7 0,1 2-1 0,-2 1 3 0,-1 2-26 0,-1 2 11 0,-2-1-29 0,-4 2-17 16,-5 1 12-16,-7-5 11 0,-1-1-11 16,-5 1 10-16,-2 1-12 0,-4-1-16 15,0 2 3-15,-3-3 8 0,-3-1-13 0,-2 1-3 16,-1-4-20-16,-1 2 2 0,-3-1-5 16,-1 0-33-16,-3-2 0 0,1-1-31 0,-3 0 8 15,-4 0-41-15,1-1-36 0,-2-3-25 16,-1 0-34-16,-2-1-46 0,1 0-59 0,-4-4-148 15,2-1-56-15,1 1-395 0,0-1 69 0,5-3 88 16,0 0 61-16,3-2 82 16,3-2 51-16</inkml:trace>
  <inkml:trace contextRef="#ctx0" brushRef="#br0" timeOffset="-123937.16">23258 11039 1116 0,'0'0'353'0,"0"0"-33"0,10-4-31 16,-10 4 13-16,0 0 0 0,0 0-26 16,0 0-17-16,10-2-16 0,-10 2-15 0,0 0-13 15,0 0 18-15,0 0 0 0,4 21-18 0,-4-21-31 16,-1 20-2-16,-1-5 0 0,1 1 7 15,-1 4-25-15,2-1 2 0,-1 2-30 16,-1 0 7-16,2 4-15 0,-1 2-7 0,2-1-42 0,-1 1-30 16,2-1-57-16,-2 0-74 0,0 0-69 15,0-1-120-15,0-4-200 0,0-1-438 0,4 3 44 16,0-5 76-16,6-3 52 0,3-1 90 16,1-5 43-16,3-1 79 0</inkml:trace>
  <inkml:trace contextRef="#ctx0" brushRef="#br0" timeOffset="-123734.01">23556 11291 1548 0,'0'0'476'0,"0"0"-30"0,-8-8-32 0,8 8-20 16,-20 3-7-16,20-3-34 0,-33 8-53 0,14-3-42 16,-4 1 1-16,-3-1-29 0,1 2-12 15,0-2-37-15,-2-1-12 0,0 0-41 0,4-3-10 16,1 1 18-16,-1-2-49 0,1 0-54 15,2-3-49-15,-1 1-58 0,2-1 5 16,4-2-105-16,2-1-102 0,0 6-234 0,5-10-388 16,0 2 81-16,6-2 60 0,-2 3 84 15,4 7 30-15,1-15 62 0,-1 15 72 0</inkml:trace>
  <inkml:trace contextRef="#ctx0" brushRef="#br0" timeOffset="-121323">23975 11104 629 0,'0'0'231'0,"0"0"-9"0,0 0 9 16,0 0 7-16,0 0 10 0,0 0-25 15,0 0 28-15,0 0-54 0,0 0 5 0,0 0-13 16,0 0 6-16,0 0-11 0,0 0-5 0,0 0-7 16,0 0-14-16,9-5 9 0,-9 5 2 15,0 0-8-15,0 0 18 0,0 0-12 0,0 0-34 16,0 0 25-16,0 0-19 0,0 0 32 16,0 0-56-16,0 0 24 0,0 0-37 0,-1 32 13 15,1-32-5-15,-1 20-15 0,1-6 43 16,-2 0-30-16,1 4-16 0,1-1 5 15,0 0-28-15,-2 3 5 0,2 1 3 0,-2 0 8 0,2 1-14 16,-3 2-32-16,3-4 12 0,-1 1-8 16,2 0 19-16,-2-2-31 0,1 0 7 15,-2-3-18-15,2-2 26 0,-1 0-17 0,1-3-14 16,-2 0 0-16,2-11-45 0,0 18-6 16,0-18 5-16,-1 13-10 0,1-13 8 0,-2 12-8 15,2-12 0-15,0 0 5 0,0 0-18 16,0 0 31-16,0 0 18 0,0 0 10 0,0 0-48 15,0 0 33-15,-8-37-21 0,9 23 0 0,-1-4 11 16,0-1-16-16,0 0 28 0,0-4-20 0,-1-2 15 16,1-1-25-16,-2 1 5 15,2 0 20-15,-1 1-23 0,-1 3 5 0,1-1-7 16,1 1-13-16,-1 2 45 0,1 1-34 0,0 0 40 16,1 2-29-16,-1 0 19 0,0 2-21 15,1 0 26-15,1 1 21 0,-1 3-45 0,1-2 11 16,-2 12 16-16,3-19-1 0,-3 12 34 15,0 7-45-15,3-12 49 0,-3 12-12 0,1-11-44 16,-1 11-4-16,0 0 29 0,0 0-11 0,0 0 17 16,0 0-25-16,0 0 5 15,0 0 2-15,0 0 8 0,-7 34-8 0,4-17 77 0,0 1-48 16,0 2-19-16,1 2 24 0,-1-2-16 0,1 4 49 16,1 1-51-16,0-1 56 15,-2 0-28-15,1 2-29 0,1-1 6 0,-1-4 10 16,1 0-15-16,0 0 5 0,1-1 35 15,-2-3-43-15,2 0-25 0,-1-2 5 0,1-3-6 16,0-1-12-16,0 0-34 0,0-11-30 0,-2 18-26 16,2-18-41-16,0 14-28 0,0-14-122 15,0 0-122-15,6 8-508 0,-6-8 91 0,0 0 114 16,0 0 76-16,14 4 41 0,-14-4 89 0,14 2 101 16</inkml:trace>
  <inkml:trace contextRef="#ctx0" brushRef="#br0" timeOffset="-118378.52">24780 10819 1026 0,'0'0'340'0,"0"0"-15"0,0 0-12 0,0 0-9 15,7-5 4-15,-7 5-19 16,0 0-36-16,0 0-5 0,0 0-10 15,0 0-5-15,0 0-2 16,0 0 30-16,0 0-97 0,0 0-6 0,0 0-12 0,0 0-20 16,0 0-6-16,0 0-10 0,0 0 26 0,-18 27-36 15,10-15-29-15,-3-1 14 0,-4 4-8 0,1 2-3 16,-3 4 5-16,0 1-12 16,-1 0 7-16,1 2-5 0,-2 1 28 0,2 0-46 0,-4 12 21 15,1-8-39-15,1 9 54 0,4-5-56 16,1-5 2-16,2 3 1 0,2 2 2 15,-1-3 17-15,2 2-17 0,2 1-8 0,1-3-25 0,1-2 33 16,2-1-34-16,1-2-12 16,2-2 10-16,4-1 0 15,1 0-10-15,0 0-21 0,4-2 21 16,1-1-21-16,4-2-20 0,0-2 2 0,3 2-7 0,-1-3 18 16,2-1-3-16,-1-1-8 0,2 0-23 15,-3-1 8-15,0-2-28 0,-1-2-18 0,1 2-18 16,-6-3-69-16,1-1-197 15,-1 0-325-15,0 0-203 0,1-1 121 0,-1-1 38 0,5 1 121 16,-4-2 48-16,5 0 59 0</inkml:trace>
  <inkml:trace contextRef="#ctx0" brushRef="#br0" timeOffset="-115323.61">25429 11096 901 0,'0'0'391'0,"0"0"-27"0,0 0-34 0,0 0-51 16,0 0-8-16,0 0-20 0,0 0 18 0,0 0-47 16,0 0 1-16,0 0-26 0,0 0 0 15,6 18 6-15,-6-18 6 0,-7 17 1 0,3-5-2 16,-2 2-29-16,3 2-8 0,0-1 3 15,-1 1-20-15,0 0 12 0,1 0-43 16,1 1 3-16,-2-1-34 0,0-1-1 0,2 1-36 16,-2-2-45-16,2 0-47 0,-1 0-98 0,0-1-62 15,0-3-123-15,-4 11-171 0,5-11-415 0,2-10 76 0,0 0 88 0,12 9 79 16,-12-9 74-16,0 0 75 0,31-12 28 0</inkml:trace>
  <inkml:trace contextRef="#ctx0" brushRef="#br0" timeOffset="-115109.14">25747 11048 1410 0,'0'0'443'0,"7"-5"-6"15,-7 5-81-15,0 0-5 0,0 0-57 0,0 0-20 16,0 0-18-16,-28 14-26 0,13-10-35 16,-4 0 7-16,0 0-25 15,-4 0-16-15,-4-2-20 0,0 3-28 0,-2-2-14 0,-3 2 4 16,1 0-44-16,2-1-31 0,-4-1-67 0,3 1-37 15,1 0-73-15,-1 2-117 16,-3 0-154-16,6 0-425 0,2 1 19 0,8-1 106 16,2 2 50-16,6-2 112 0,3 1 33 0</inkml:trace>
  <inkml:trace contextRef="#ctx0" brushRef="#br0" timeOffset="-114887.36">25534 11319 1604 0,'8'10'505'16,"-8"-10"-57"-16,2 10-34 0,-2-10-63 0,0 0-29 15,-13 18-19-15,2-11-53 0,-7-2-19 16,-1 1-3-16,-5 2-19 0,-3-2-42 0,0-2-1 16,0 1-48-16,0-2-16 0,-4 1-43 15,4-1 10-15,-2 0-41 0,5 0-76 16,-2-3-60-16,2 1-38 0,2 1-81 0,2-5-116 15,6 4-75-15,1-2-403 0,13 1 25 0,-13-7 61 16,13 7 149-16,0 0-21 0,0 0 57 16</inkml:trace>
  <inkml:trace contextRef="#ctx0" brushRef="#br0" timeOffset="-114476.35">25642 11385 1008 0,'17'1'443'16,"0"1"-77"-16,-2-1 5 0,1-1-51 0,-1-1-46 16,3-1-21-16,-1 1-22 0,4-1-32 0,-5 0-7 15,-2 1 0 1,2 0-30-16,-5 1-27 0,-11 0-4 16,17 1-16-16,-17-1 8 0,10 8-31 0,-10-8-8 0,-2 13-9 15,2-13-19-15,-12 21 11 0,3-9 2 16,0 0-5-16,-3-1-16 0,-1 3-4 0,-3 0-14 15,1 0 6-15,4-3 0 0,-5 2-18 0,3-1 20 16,-1-1 6-16,3 0 15 0,1-4-28 16,0 2-3-16,3-3 2 0,-2 1 6 15,4-1 10-15,5-6 16 0,-13 8 50 16,13-8-2-16,-7 9 16 0,7-9-16 0,-4 8-23 16,4-8-8-16,0 0 8 0,0 0 11 0,17 13-29 15,-10-9-18-15,7 0 18 16,-4-1-23-16,5 0-18 0,0-1 13 0,3 1-15 15,-4-1-21-15,2 2-8 0,-3-2-40 0,0 0-26 16,0-1-28-16,-13-1-52 0,23 0-89 16,-12-1-133-16,-11 1-159 0,21-4-392 0,-12-1 24 15,7-1 107-15,-1 0 54 0,3-2 110 16,2-3 33-16,0 1 82 0</inkml:trace>
  <inkml:trace contextRef="#ctx0" brushRef="#br0" timeOffset="-114094.81">26214 11304 1302 0,'0'0'479'15,"0"0"-16"-15,0 0-40 0,0 0-24 0,0 0-7 16,0 0-16-16,0 0-33 0,0 0-15 16,0 0-3-16,0 0 13 0,0 0-29 0,0 0-14 15,0 0-7-15,0 0-36 0,0 0 19 16,0 0 5 0,0 0-71-16,25-6-8 0,-25 6-58 0,20-2 19 0,-9 0 4 15,2 0-42-15,3 1-8 0,0-1-30 0,0 2-28 16,5-1-41-16,0-1-31 0,4 1-59 15,-2 1-25-15,2-1-13 0,-3 1-49 0,4-1-74 16,-1-2-26-16,-4 2-33 0,-1 0-87 16,2-2-158-16,8 1-29 0,-10 1-397 0,0-3 70 15,-2 0 97-15,0-2 79 0,2 2 79 0,0-2 55 16,-4-1 78-16</inkml:trace>
  <inkml:trace contextRef="#ctx0" brushRef="#br0" timeOffset="-113723.43">27187 10883 1098 0,'0'0'524'0,"0"0"-73"0,0 0-65 0,17 6-25 0,-17-6-54 15,0 0-12-15,2 16-16 0,-2-16 2 0,0 17-45 16,0-17 12-16,-4 22 0 0,2-9-12 0,2 3 25 16,-3 2-25-16,2-1 7 0,-2 3-46 15,1 0-33-15,-2 5-3 0,4-5-18 0,0 1-25 16,-2 0 2-16,1-1-33 0,1 0-15 0,0-1-13 15,0-2-39-15,0-3-71 0,0 0-33 16,0-2-96-16,0-12-106 0,3 18-234 16,-3-18-493-16,6 7 106 0,-6-7 63 0,17-2 112 15,-17 2 38-15,26-16 82 16,-8 2 64-16</inkml:trace>
  <inkml:trace contextRef="#ctx0" brushRef="#br0" timeOffset="-113508.04">27474 10864 1269 0,'0'0'461'0,"0"0"-26"0,0 0-46 15,0 0 0-15,0 0-48 0,-29 17-34 16,15-10-26-16,-2-1-4 0,-3-1-49 0,-2 0-26 16,-4 1-23-16,-2-1 3 0,-6 0 7 15,1-2-56-15,-6 2-12 16,-2-2-40-16,-1 2-47 0,1 0-24 0,0 0-82 0,1 0-69 0,-1 2-107 0,6 0-164 15,-2 2-522-15,5 0 122 0,4 0 57 0,11-1 67 16,5 0 91-16,4 3 44 0</inkml:trace>
  <inkml:trace contextRef="#ctx0" brushRef="#br0" timeOffset="-113263.46">27365 11291 1228 0,'0'0'415'16,"6"8"-36"0,-6-8-36-16,0 0-26 0,-10 16-41 0,2-9-27 0,-5-3-6 0,-3 1 0 15,-2-1-41-15,-3 2-15 0,-6-3-20 16,-2 0-19-16,0-1-23 0,-1-1-4 0,-1 2-6 16,0-1-20-16,1 1-21 0,-1-1-41 15,2 2-71-15,-1 0-59 0,7-3-106 16,-5 2-201-16,4-1-451 0,7 2 92 0,6-1 54 0,5 0 51 15,6-3 87-15,0 0 44 0</inkml:trace>
  <inkml:trace contextRef="#ctx0" brushRef="#br0" timeOffset="-112811.5">27454 11292 1213 0,'14'0'471'0,"1"0"-13"0,-3-1-48 15,2 1-52-15,-1-2-10 0,0 1-43 16,-13 1-24-16,29-2-50 0,-13 1-40 0,-3-1 1 16,2 0-23-16,1 1-2 0,-2 0-19 0,0 0 14 15,1-2-40-15,-3 2-22 16,-12 1 3-16,20 0-1 0,-20 0-20 0,15-1 20 0,-15 1-20 16,0 0-36-16,0 0-28 15,0 0 13-15,0 0 20 0,0 0-18 0,-33 26 26 0,17-20-25 0,5-1 4 0,-2 2-5 16,-1-1-12-16,3 0 4 0,1-1 19 15,1 2-1-15,-1-2 24 0,3-1 12 16,7-4 18-16,-10 14-25 0,6-6 2 0,4-8 21 16,2 14-67-16,-2-14 36 0,12 17-46 15,-3-6 36-15,2-3-21 0,3 1 8 0,-1 1 5 16,1-1-15-16,-3 0-5 0,2-1-24 16,-2 0 16-16,-2 1-5 0,-2 0-8 0,-3 1-5 15,-1 1-5-15,-3-11-3 0,-3 21 8 0,-1-10 5 16,-3-2-12-16,-1 1 22 15,-4-1-28 1,-1 0 21-16,2-1-11 0,-3-2-20 0,1-3 8 0,1 1 15 0,-1-1-18 16,-1-2-15-16,1 0 4 15,13-1-11-15,-25-1-37 0,14 0-49 0,-1-1-32 0,1-2-78 16,0 0-138-16,2-1-655 0,0-3 62 0,9 8 135 16,-2-13 61-16,2 13 98 0,11-24 54 15,3 7 69-15,3-3 79 0</inkml:trace>
  <inkml:trace contextRef="#ctx0" brushRef="#br0" timeOffset="-112430.38">27658 10531 1487 0,'0'0'453'0,"0"0"23"0,0 0-82 0,0 0-48 16,11 27-14-16,-1-18-35 0,0-1-18 0,1 3-5 16,5 3-15-16,3 5-34 15,3 3 5-15,12 7-27 0,-3 4-27 0,5 2-20 0,1 2 3 0,4 12-8 0,3-1-43 16,-4 4 2-16,-2 0-5 0,-7-6-6 15,-4-1-37-15,-6 2 2 0,-4-3-13 0,-5 5-31 16,-5-10 11-16,-5-6-18 0,-2-3-18 0,-3-1-31 16,-6 1-46-16,1-2-5 0,-1-7-13 15,-5 3-28-15,2-6-41 0,-2-2 0 0,-3-2-43 16,-1-3-62-16,3-4-92 0,-3-4-87 0,0-2-392 16,-1-2 80-16,4-2 84 0,2-3 41 15,0 1 62-15,4-3 66 0</inkml:trace>
  <inkml:trace contextRef="#ctx0" brushRef="#br0" timeOffset="-111706.11">28726 11053 1208 0,'0'0'384'16,"0"0"35"-16,0 0-14 0,0 0 15 0,-7-4-21 16,7 4-36-16,0 0-20 0,0 0-23 0,0 0-15 15,0 0-8-15,0 0-26 0,33-3-12 16,-33 3-24-16,24 1-20 0,-7-1-29 0,-2 0-24 15,7-1-5-15,0 1-45 0,0-2-32 0,3 1-11 16,0 1-57-16,5-1-32 0,-2 0-49 16,-4 1-59-16,3-3-62 15,-6 0-43-15,1 1-140 0,-3-1-155 16,-3-1-396-16,-2 3 31 0,-4-1 118 0,-10 2 58 16,18 0 72-16,-18 0 115 0,0 0 18 0</inkml:trace>
  <inkml:trace contextRef="#ctx0" brushRef="#br0" timeOffset="-111461.64">28736 11215 1645 0,'0'0'571'16,"0"0"-13"-16,0 0-31 16,0 0-22-16,0 0-37 0,17 19-38 15,-8-17-41-15,-9-2-12 0,22 5-57 0,-9-4-16 0,0-1-43 0,5 1-33 16,0-2-8-16,2 1-18 0,3 0-38 0,-1-3-41 15,2 2-18-15,5-1-8 0,-1 1-38 16,-1-3-84-16,1 3-22 0,-1-1-50 0,-3-1-28 0,-1 1-67 16,-1 1-72-16,0-2-97 0,-1 3-171 15,0-1-510-15,-1-2 118 0,1 5 115 16,0-2 31-16,0-2 59 0,2 4 92 0,-1-2 58 16</inkml:trace>
  <inkml:trace contextRef="#ctx0" brushRef="#br0" timeOffset="-111009.5">29897 10879 1139 0,'-24'1'473'15,"12"2"-45"-15,0 2 4 0,-4 3-30 0,-1 4-33 16,1 3-3-16,-2 3-18 16,2 5-44-16,1 1-4 0,2 3-19 15,1 2-27-15,5 1-42 0,-1 0-12 16,6-3-34-16,2 2-2 0,1-3-13 0,2 2-10 0,3-3 18 16,4 1-39-16,2-6 16 0,1-1-26 15,4-4-8-15,3-5 11 0,1-3-19 0,1-4-37 16,1-6 30-16,7-4-13 0,4-4-13 0,8-9-4 15,-4-3-1-15,1-2-12 0,-3-2-14 16,-3-2 9-16,-4-1-14 0,-4-3-2 0,-9 5-15 16,-4 0 7-16,-3 4-4 15,-4 1 9-15,-4-1-30 0,-2 0 7 0,-4 2 1 16,-4 0-24-16,-3 4 13 0,-3 3 18 16,-1 3-25-16,-2 2-24 0,-1 5 21 0,0 2-51 0,-4 3 13 0,3 1-44 0,-7 4-39 15,1 1-35-15,0 2-43 0,1-1-91 16,-2 1-109-16,4 1-589 0,5-2 61 15,4-1 108-15,3-1 72 0,3-2 81 0,8-3 52 16,-11 5 99-16</inkml:trace>
  <inkml:trace contextRef="#ctx0" brushRef="#br0" timeOffset="-97496.21">13402 12075 1118 0,'0'0'448'16,"0"0"0"-16,0 0-72 0,0 0-25 15,0 0-34-15,0 0-12 0,0 0-52 0,0 0 6 16,0 0-16-16,0 0-7 0,0 0 19 16,0 0-22-16,0 0 18 0,0 0-31 0,0 0-35 15,0 0 7-15,0 0-34 0,0 0 27 0,0 0-42 16,0 0-28-16,0 0 21 0,0-15-41 16,0 15-16-16,0 0 0 0,0 0 16 0,0 0-16 15,0 0-27-15,0 0 6 0,0 0-9 0,0 0 2 16,0 0-10-16,0 0-15 15,0 0 12-15,0 0-5 0,0 0 8 0,0 26-12 16,0-14 12-16,-2 0 12 0,-2 5 45 16,2 0-37-16,0 3 39 0,-1-1-23 0,3 2-31 15,-4 3 28-15,2 1-5 0,-1-1-13 0,1 0-2 16,-1 3-10-16,3-2 9 0,-2 0-35 16,2 0-10-16,-2-1-23 0,0-3-14 0,0-2-37 15,0 2-26-15,2-5-46 0,-1-3-39 16,1-1-51-16,0-12-128 0,0 0 13 0,3 11-770 15,-3-11 161-15,0 0 20 0,31-13 128 0,-6-5 46 16,0-2 78-16,11-12 63 0,2-6 69 16</inkml:trace>
  <inkml:trace contextRef="#ctx0" brushRef="#br0" timeOffset="-97168.08">13750 11991 1325 0,'-19'16'512'0,"2"-1"-38"0,-2 1-29 15,0 3-51-15,-3 2-12 0,0-1-31 0,-3-1-14 16,3 2-19-16,-3-2-52 0,3-1 3 16,-1-2-52-16,3-3-30 0,4-1-26 0,2-1 49 15,1-3-82-15,1 0 13 0,2-3-31 16,1 1-5-16,2-1 28 0,7-5-28 0,-14 8 8 16,14-8-21-16,-11 7 21 0,11-7 2 15,-11 6-41-15,11-6 3 0,-7 4 28 0,7-4-11 16,0 0-1-16,-6 7-27 0,6-7 14 15,0 0-34-15,0 0 20 0,0 0-10 0,13 17-15 16,-4-13 39-16,2 0-37 0,7 2 11 16,-2 0 5-16,6 0 2 0,-1-1-12 0,1 3-29 15,1-2-7-15,1 0-13 0,-1 1 11 0,-3 1-42 16,-2 0-31-16,-1-2-63 0,0 3-34 16,-4-2-51-16,1 1-84 0,-4-1-95 15,1 3-190-15,1-1-483 0,-3-3 64 0,2 0 87 0,-1-3 127 16,-10-3 52-16,19-3 113 0,-5 1 63 15,-1-6 11-15</inkml:trace>
  <inkml:trace contextRef="#ctx0" brushRef="#br0" timeOffset="-96834.03">13875 12235 1512 0,'6'22'528'0,"1"-4"-52"0,0 4-16 16,-1-3-45-16,3 5-26 0,2 3-23 0,-2 3-23 16,5 0-10-16,4 9-26 0,-4-5 8 15,-1-6-44-15,3-2-17 0,-5-2-19 0,0-4-40 16,1-3 27-16,-2-4-22 0,2-3-11 0,-1-8-48 16,4-2 0-16,4-5 2 0,1-7 1 15,2-7-47-15,11-12 3 0,-3-4-18 0,1-5 23 16,-3-4-54-16,-1 0 23 0,-3-2-61 0,-3 1 7 15,-4-1-50-15,-3 11 2 16,-7 5-44-16,3 0 3 0,-3 7-11 0,0 1-60 16,-4 5-34-16,1 1-18 0,-1 5 43 15,-2 0-86-15,-1 11-37 0,0-13-86 0,0 13-70 16,5-7-124-16,-5 7-419 0,0 0 104 0,0 0 147 16,0 0 37-16,0 0 46 0,0 0 68 15,0 0 78-15</inkml:trace>
  <inkml:trace contextRef="#ctx0" brushRef="#br0" timeOffset="-96193.12">14401 12509 1228 0,'8'-4'463'0,"-8"4"-17"0,0 0-26 16,11-4-47-16,-11 4-48 0,0 0-43 0,0 0-11 16,0 0-7-16,16 11-54 0,-16-11-10 0,2 11-24 15,-2-11 39-15,-6 18-64 0,5-8-10 16,-6 4-8-16,1 1-2 0,-1-1-1 0,0 1-15 15,-4 1 1-15,5-1-1 0,-4 3 0 16,2-2 3-16,1-1 10 0,-2 4-13 16,2-3 15-16,3-1-38 0,-6 3 1 0,6-3 4 15,1 0 10-15,0-2-4 0,0-1 2 16,-1-1-5-16,4-1 7 0,0-10 13 0,-2 17 8 16,2-17-20-16,2 12-24 0,-2-12-15 0,7 9-7 15,-7-9 12-15,10 4-18 0,-10-4-15 16,18 2 13-16,-18-2-8 0,19-2-12 0,-19 2-34 15,24-1 0-15,-12 0 0 0,0-1 0 0,0 0 0 16,-12 2 0-16,25-2 0 16,-13 1 0-16,-1 0-13 0,-11 1-110 0,22-1-46 0,-22 1-5 15,18 0-54-15,-7 0-66 16,-11 0-108-16,22 2-133 0,-22-2-530 0,23-2 113 16,-9 0 151-16,3-1 38 0,0-1 113 0,2-1 23 15,1-1 43-15,-1 0 77 0</inkml:trace>
  <inkml:trace contextRef="#ctx0" brushRef="#br0" timeOffset="-95396.51">15993 12185 954 0,'-4'-8'343'16,"-2"-2"-28"-16,-1 3-41 0,-4-3-15 0,2 1-21 0,-1 2 12 15,-3-2-24-15,1 3-22 0,-1 1 14 16,-1 0-23-16,2 1-16 0,-3 3 18 15,2 1 5-15,-1 1-15 0,1 4 20 0,-2 1-20 16,-2 3-23-16,0 4 18 0,1 2-6 16,-1 3 14-16,2-1-24 0,-1 6-17 0,2 1 7 15,-1 2-28-15,3 2 15 0,2 0-23 16,1 5 1-16,0 0-32 0,2 0 6 16,0 1-39-16,-2 14-86 0,2-9-40 0,3-5-78 0,0-1-75 15,1-7-212-15,1-1-177 0,4-1-289 16,2-5 62-16,3-5 76 0,3-2 80 0,4-2 109 15,3-6 19-15,3-3 71 16</inkml:trace>
  <inkml:trace contextRef="#ctx0" brushRef="#br0" timeOffset="-95215.22">15923 12474 1558 0,'0'0'459'0,"0"0"17"0,0 0-69 0,0 0-31 15,0 0-25-15,0 0-54 0,-21-5 12 16,21 5-63-16,-18 0-8 0,2 0-23 0,4 0-41 15,-4 2-2-15,-1-4-14 0,0 2-9 16,-3-2-62-16,-1 2 20 0,-1-1-79 0,0 0-5 16,1 1-92-16,-2-1-43 0,1-1-60 15,0 2-196-15,1 0-569 0,5 0 64 16,3 0 64-16,13 0 174 0,-17 0-20 0,17 0 79 16,0 0 54-16</inkml:trace>
  <inkml:trace contextRef="#ctx0" brushRef="#br0" timeOffset="-94897.28">16199 12351 1328 0,'14'-1'512'0,"-1"2"-18"16,-13-1-85-16,13 0-48 0,-13 0-30 0,0 0-42 16,0 0-18-16,0 0-46 0,0 0 29 15,-34 22-62-15,15-12 10 0,-3 1-46 16,-4 3 8-16,-1 1-31 0,4 1 5 0,-2 2 3 15,3-1 2-15,1 3 14 0,2 1-14 16,4-2 18-16,5 0-5 0,0 0-33 16,6-3 54-16,1-3-44 0,4 0 18 0,2-2-18 15,4-1 3-15,1-4-21 16,1-1-36-16,4-3 8 0,-13-2-41 0,24-4-7 16,-9-2-32-16,0 0-37 0,0-4-50 0,-2-2-63 15,-1 2-36-15,-2-3-39 0,0-1-102 16,0-1-169-16,-3 0-558 0,0 0 126 0,2 1 104 15,-1 1 70-15,1 3 61 0,-2 2 85 16,3-2 50-16,-1 4 124 0</inkml:trace>
  <inkml:trace contextRef="#ctx0" brushRef="#br0" timeOffset="-94412.99">16396 12728 990 0,'5'12'433'0,"-5"-12"-70"0,4 10-48 0,-4-10-41 16,0 0-5-16,0 0-13 0,0 0 7 0,0 0-14 15,0 0 12-15,0 0-44 0,-15-33-2 16,11 19-2-16,-1-4 2 0,2 0-13 0,2-1-8 15,1-1-30-15,1 1 0 0,1 0-18 16,1 1-26 0,3-4 6-16,2 4-14 0,5-2-9 0,-2 2-24 0,4-1-28 15,5 1-16-15,3-2-21 0,2 2-24 0,14-4-3 16,4 0-87-16,-9 7-8 0,-1 3-35 16,-1 0-62-16,-2 4-132 0,10-1-129 0,-14 2-420 15,7-1 113-15,-5 1 115 0,0 0-7 16,5-3 73-16,-2-1 65 0,0 0 48 15</inkml:trace>
  <inkml:trace contextRef="#ctx0" brushRef="#br0" timeOffset="-93524.11">17803 11884 1446 0,'0'0'432'0,"0"0"1"0,0 0-29 31,0 0-22-31,0 0-29 0,0 0 10 16,0 0-32-16,-10 48 22 0,6-30-23 0,-3 6-43 15,3 2 2-15,-3 3-2 0,3 6 4 0,-2-5-63 16,-1 4-2-16,1-2-17 0,1 1-45 16,-1-1 13-16,2 1-57 0,-1-7 39 0,-1-1-36 15,1 0-46-15,1-2-31 0,0-5-39 16,1 0-25-16,0-6-38 0,0 0-18 15,0-1-39-15,3-11 16 0,0 10-75 0,0-10 24 16,0 0-13-16,0 0-36 0,15-26 0 0,-5 7 7 16,-1-3-2-16,3-5 10 0,-2-1 26 15,2 1 33-15,0-1 13 0,-1 2 16 16,-3 3 1-16,-1 1 24 0,1 1 16 0,-2 3 27 0,0 2 26 0,-2 2 23 16,1 0 18-16,-1 4 64 0,-1 1 2 0,-3 9-12 15,6-9 28-15,-6 9-8 0,0 0 3 16,0 0-5-16,11 25 7 0,-9-8 31 0,3 1-38 15,0 3 2-15,1 1-28 16,2-1 0-16,-2-5 5 0,3-1 38 0,-2 0-37 0,2-4 42 16,0-4-48-16,1-2-18 0,3-4 3 0,-13-1-23 15,24-9 17-15,-7-4-35 0,-3-2-8 16,0-4 8-16,6-5 38 0,-5-3-33 0,1-1-6 16,4-10-7-16,-1 2-15 15,-4 4 25-15,-3 4-40 16,1 3 43-16,-3 0-39 0,0 4 0 0,-3 3 1 0,-1 2-19 15,-1 1 24-15,2 3 5 0,-3 4-1 16,-4 8-2-16,0 0-2 0,0 0 7 0,0 0 11 16,6 34-26-16,-6-7-1 0,-1 8 32 0,-1 3-16 15,1 0 1-15,-3 15 6 0,4-9-27 16,-3-6-15-16,3-2-16 0,0-7 5 0,1-1-59 16,1-2-30-16,2-4-8 0,2 0-34 15,-1-8-135-15,1-4-153 0,4-4-96 0,-10-6-465 16,17 3 84-16,-5-4 88 15,-12 1 132-15,29-8 26 0,-17 0 41 0,1-1 77 0</inkml:trace>
  <inkml:trace contextRef="#ctx0" brushRef="#br0" timeOffset="-92978.52">18522 12374 1098 0,'13'8'391'0,"0"-3"-30"0,1-2-15 15,-2 0-19-15,-12-3-43 0,24-3 3 0,-13 2-74 16,2-4-14-16,0-1-12 0,-1-3-10 0,1-1-3 15,-3-1-28-15,0-3-13 0,-2 1-3 16,-2-4-27-16,-3 1-3 0,-2 0-11 16,-2-1-22-1,-2 1-1-15,-4 0 32 0,-3 3-45 0,0 2 24 0,-1 3-39 16,-3 5 1-16,-1 4 27 0,-3 7 27 0,-2 5-29 16,-2 7-8-16,-8 12 41 15,5 3-71-15,3 4 17 0,8 3 16 0,4-6-44 0,2-4 14 16,5-5-65-16,3 0 15 0,2-4-86 0,2-2-34 15,4-5-89-15,1-4-14 0,2-4-73 16,2-4-3-16,-1-5 0 0,5-3 3 0,-1-4 10 16,4-5 56-16,4-4 0 0,-4-1 10 15,4-5 80-15,4-6 120 16,0-3 28-16,-7 5 54 0,-4 2 31 16,1 0 30-16,-5 1 21 0,1 0 13 0,-4 4 23 15,0 1-14-15,-4 3 1 0,2 3-28 16,-5 2 18-16,0 5 33 0,-3 6-5 0,0 0 10 15,0 0-23-15,0 0 35 0,0 0-35 16,0 0-7-16,-3 42-6 0,2-25-18 0,-1-1-17 16,2 2 22-16,0 0-33 0,2-1-2 0,-1-1-24 15,-1 0 21-15,3 0-17 0,1 0 14 16,-1-4-33-16,3 2 52 0,-2-1-50 0,4-1-1 16,-2-1 12-16,0 2-13 0,0-1-8 15,-4 2 8-15,0 2-20 0,-2-1 0 16,0 3-13-16,-4-1 2 0,-1 0-30 0,-2 0-3 0,0-4-28 0,-4 2-5 15,2-6-43-15,1-2 7 0,-3-1-59 0,11-6-8 16,-19 0-45-16,19 0-108 0,-20-8-154 0,10-6-434 16,5-3 114-16,-1-6 41 0,5-3 67 15,2-1 72-15,2-7 30 0,1-2 118 0</inkml:trace>
  <inkml:trace contextRef="#ctx0" brushRef="#br0" timeOffset="-92661.1">18910 12049 988 0,'18'-2'453'0,"-2"4"-49"0,-2 6 6 0,0 0-47 15,-4 6-15-15,3 5-41 16,-5 4 3-16,2 5-39 16,0 3-20-16,-3-1-15 0,-1 3-34 0,1-2-2 0,-3-5 17 15,5 4-45-15,-5-6-21 0,0-5-16 0,-1-2 4 16,1-2-29-16,1-4-13 0,0-2-10 16,2-2 10-16,-7-7-29 0,17 5 2 0,-17-5 7 15,24-7-41-15,-8 1 20 0,-2-3-15 0,1 1 3 16,1-1-1-16,-2-1 14 0,0 2-9 15,2 1 9-15,-2 0 4 0,-3 3 16 0,2 3-11 16,-13 1-14-16,21 3-37 0,-11 5 16 0,1 2 2 16,-2 1 10-16,-1 4 11 15,-2-1-38-15,0 2-9 16,1-1-50-16,-3-1 17 0,1 1-12 0,0-6-47 16,-2 1-15-16,1 1-28 0,-4-11-46 0,6 15-74 15,-6-15-113-15,8 2-146 0,-8-2-435 16,0 0 98-16,23-13 58 0,-12 7 143 15,0-3-12-15,5-3 125 0,2 1 34 0</inkml:trace>
  <inkml:trace contextRef="#ctx0" brushRef="#br0" timeOffset="-92161.56">19549 12122 1172 0,'0'0'517'0,"0"0"-36"0,0 0-41 15,0 0-10-15,0 0-30 0,0 0-24 0,47 6-46 16,-30-4-25-16,1 1-1 0,3-1-48 16,2 1-33-16,1-1-3 0,5-1-48 0,1 2-14 15,3 0-19-15,-4-1-11 16,2 0 10-16,-3 1-36 0,-6 0-2 0,-1-1-5 0,-1 0-29 15,-7 1-9-15,-3 0-27 16,-2 3-9-16,-8-6-3 16,4 11 20-16,-4-11-61 0,0 0 41 0,-14 21 2 0,6-15-9 15,-2 5 4-15,-1-3 0 0,1 2 1 16,0 1 15-16,-2 2 15 0,4 1-41 0,-1-1 5 16,3 0 23-16,1 0 11 0,1 3-21 0,4-3 18 15,1 1 12-15,4 0-35 0,1 1 21 16,2-1 2-16,0-2-54 0,6 5 56 0,-1-2-20 15,0 0-7-15,2 1-6 0,0-1-5 16,-3 0-7-16,1 0 4 0,-6-1 16 16,1 0-33-16,-3 1 28 0,-3 1-42 0,-2-2 4 15,-4-3 15-15,-2 3-19 0,-3-2 19 16,-1-2-56-16,-3-2-6 16,-2 0-38-16,-4-5 13 0,1 1-65 0,-3-3-14 15,-2 1-57-15,0-5-79 0,-15 14-203 0,13-17-422 16,-2 0 110-16,4-1 65 0,5 2 71 15,1-1 61-15,2-1 72 0,2 0 0 0</inkml:trace>
  <inkml:trace contextRef="#ctx0" brushRef="#br0" timeOffset="-81423.94">12468 13741 732 0,'0'0'235'0,"0"0"-2"0,0 0-18 15,0 0-18-15,0 0-15 0,0 0 15 16,0 0-15-16,0 0-13 0,0 0-6 0,0 0-9 16,0 0 7-16,0 0-17 0,0 0 12 15,-8 5-10-15,8-5-3 0,0 0 3 0,0 0 7 16,0 0 9-16,0 0-9 0,0 0 14 15,0 0-16-15,0 0 0 0,0 0-3 0,0 0-4 16,0 0 24-16,0 0-16 0,0 0 24 16,0 0-45-16,0 0 12 0,0 0-23 15,0 0-7-15,0 0 17 0,0 0 9 0,0 0-24 16,0 0 10-16,36-2-20 0,-36 2-7 0,25-5-17 0,-8 1 12 16,3 1 14-16,6-1-2 15,2-2 0-15,1-1-28 0,0 1-16 0,6 0-20 0,2 0 28 0,4-1-15 0,-5 1-10 16,1 0 7-16,0 1 8 0,-8 1-24 15,-2 0-14-15,0 1 22 0,-2-1-2 0,-3 1-30 16,-1-1-4-16,0 3-9 16,-2-2 2-16,0 0-10 0,-4 0-26 0,3 1-13 15,-5 0-38-15,0-1-44 0,1 1-37 0,-3-1-37 16,-11 3-120-16,18-4-231 0,-18 4-493 16,15-3 135-16,-3 0 115 0,-1 0 42 0,0 0 83 15,3 0 73-15,-1 2 25 0,1-4 138 0</inkml:trace>
  <inkml:trace contextRef="#ctx0" brushRef="#br0" timeOffset="-80678.92">13322 13310 1195 0,'0'0'394'0,"-12"-2"-38"0,12 2 0 16,0 0-16-16,0 0-23 0,0 0-32 16,0 0 4-16,0 0-8 0,0 0-48 0,0 0 8 15,0 0-46-15,0 0 30 0,0 0-41 16,-8 15 8-16,8-15-5 0,0 0-3 16,2 20 8-16,0-8-31 0,2 2 11 0,-1 4-18 15,3 3-3-15,2 4 7 0,2 4 6 0,1 2-3 16,6 13-7-16,3-3-6 15,-3 2-12-15,4-4-36 16,2 1 18-16,-1-1 2 0,0-3-7 0,-3-7-9 0,-2-5-1 16,-1-2-14-16,-5-3 32 0,3-2-3 15,-5-5-118-15,2 0 0 0,-3-4 0 0,4-4 0 16,-12-4 0-16,18-3 0 0,-4-3 0 16,-3-6 0-16,5-3 0 0,-3-11 0 15,9-10 0-15,-4-4 0 0,-2-3 0 0,-1 0 0 0,2-1 0 16,-6 8 0-16,0 6 0 15,-2-1 0-15,2 0 0 0,1 5 0 0,-1 5 0 0,-3-1 0 16,2 2 0-16,1 2 0 0,-2 2 0 16,0 1 0-16,0 2 0 15,-3 4 0-15,-1 0-8 0,4 2-228 0,-2 0-32 16,-7 7-9-16,13-6-30 0,-13 6-21 0,9-3-99 16,-9 3-21-16,0 0-85 0,0 0-465 15,18 7 159-15,-18-7 7 0,7 9 95 0,-7-9 81 16,7 9 57-16,-7-9 64 0</inkml:trace>
  <inkml:trace contextRef="#ctx0" brushRef="#br0" timeOffset="-80011.72">13923 13737 1028 0,'0'0'415'0,"0"0"2"15,0 0-35-15,0 0 27 0,0 0-104 16,0 0-13-16,0 0-3 0,0 0-25 0,0 0 7 16,0 0-30-16,0 0 9 0,36-14-32 15,-36 14-18-15,17-7 12 0,-7 5-25 0,-1 0-21 16,3-2-45-16,-1 1 21 0,3 1-8 0,-1 0-42 15,0-1 0-15,1 2 13 0,-1-2-30 16,-1 0-9-16,-12 3 6 0,22-1-21 0,-13 0-5 16,-9 1-2-16,0 0 7 15,18 5 20-15,-18-5-48 0,4 11-7 16,-4-11 25-16,-4 17 18 0,1-6-36 0,-3 2 7 16,-3 0-7-16,-2 4 6 0,0 1-14 15,0 0-12-15,-1-1 20 0,1 4-11 16,2 0 9-16,-2-1-13 0,0 1 17 0,0-1-17 0,3-4 40 15,0 2-12-15,3-2 54 0,-1-1-1 16,4-3-7-16,-4 0-2 0,6 0 4 0,-2-1-12 16,2-11 15-16,5 20 0 0,-4-11 13 0,-1-9-31 15,8 17 33-15,-3-11-12 0,3-2-82 16,2 1-8-16,-10-5 0 0,22 3 0 16,-8-2 0-16,-1-2 0 0,5-1 0 0,-5-1 0 15,3 1 0-15,2-1 0 0,-2-1 0 0,-1 0 0 0,-1 0 0 0,-1 0-116 16,-1-2-173-16,-3-1-62 0,-9 7-214 15,13-6-579-15,-1-6 97 0,-4 2 120 0,3-1 90 16,3 0 95-16,-5 0 58 0,2 1 80 16,0-1 79-16</inkml:trace>
  <inkml:trace contextRef="#ctx0" brushRef="#br0" timeOffset="-79782.02">14312 13858 1423 0,'0'0'445'0,"0"0"-35"16,0 0-34-16,0 0-36 0,-11-3-17 15,11 3-24 1,0 0-15-16,0 0-53 0,-26 7-29 0,14-5-10 0,-1-1-18 0,-4 0 3 16,0 2-29-16,-4 0 1 0,-1-1-21 15,3 3-11-15,-7-1-9 0,4-1-24 0,-5 1-15 16,6 0-28-16,-3 0-10 0,4 1-36 16,-1-3-51-16,2 2-54 0,0-1-52 15,4-5-94-15,15 2-217 0,-21 0-397 0,10-2 40 16,0-3 131-16,11 5 44 0,-7-10 72 0,5 4 91 15,2 6 13-15</inkml:trace>
  <inkml:trace contextRef="#ctx0" brushRef="#br0" timeOffset="-77497.54">15143 13755 1412 0,'0'0'441'0,"0"0"-27"0,0 0-30 15,0 0-10-15,0 0-36 0,0 0-62 16,0 0 6-16,0 0 28 16,0 0-44-16,-7 8 0 0,7-8-28 0,0 0 33 15,0 0-7-15,0 0 15 0,0 0-13 16,0 0-35-16,0 0 22 0,0 0 1 0,0 0-9 16,0 0-22-16,0 0-29 0,0 0 6 15,0 0-5-15,0 0-26 0,35-4-23 0,-35 4-146 16,26-4 0-16,-6-3 0 0,-1 5 0 0,7-5 0 15,0 2 0-15,0-3 0 0,7 1 0 16,1-1 0-16,4-2 0 0,-2 2 0 0,3 2 0 16,-1-2 0-16,1 3 0 15,-2 0 0-15,-6 1 0 0,0 2 0 0,-1-1 0 16,-3 1 0-16,-4 1 0 0,-2-1 0 0,-3 2 0 16,-1 0 0-16,-1-1 0 0,-2 0 0 0,-2-1 0 0,-12 2 0 15,22-1 0-15,-22 1 0 0,17 0 0 0,-17 0 0 16,15-2-177-16,-15 2-158 0,11-1-3 15,-11 1-92-15,0 0-82 0,12-6-517 0,-12 6 61 16,8-3 106-16,-8 3 119 0,14-6 52 0,-14 6 56 16,15-4 126-16,-4 0-16 0</inkml:trace>
  <inkml:trace contextRef="#ctx0" brushRef="#br0" timeOffset="-76678.98">16267 13204 1459 0,'0'0'481'0,"0"0"-56"0,0 0-18 15,0 0-11-15,0 0-19 16,0 0-29-16,0 0 2 0,0 0-32 15,0 0-21-15,12 40 25 0,-7-27-32 0,-2 2 17 16,4 4-31-16,-1 4-12 0,-1 1 2 0,5 6-41 16,-2 3-2-16,5 13-34 0,-4-8-17 15,2 6-19-15,3 0-22 0,-4-10 35 0,0-7-20 16,0-3-23-16,-3-4-43 0,0 0-80 0,-1-5 0 16,-4-4 0-16,4-1 0 0,2-5 0 15,-8-5 0-15,0 0 0 0,33-20 0 0,-17-3 0 16,0-5 0-16,5-15 0 0,0 1 0 0,-3-2 0 15,2 1 0-15,-2 0 0 16,0-1 0-16,-1 4 0 0,-1 8 0 16,-3 4 0-16,2 4 0 0,-1 1 0 0,-1 4 0 15,1 3 0-15,0 1 0 0,0 3 0 16,-1 2 0-16,1 3-54 0,-2 2-302 0,-4 1-189 16,-8 4-592-16,18 0 49 0,-18 0 141 0,16 6 123 15,-6 2 74-15,-2-2 23 0,0 3 69 16,0-2 64-16,-3 4 93 0</inkml:trace>
  <inkml:trace contextRef="#ctx0" brushRef="#br0" timeOffset="-76361.02">16859 13535 1315 0,'4'12'412'0,"-4"-12"-33"0,2 12-8 16,-2-12-17-16,0 21-4 0,1-10-22 0,-1 5 10 16,3 0-26-16,-2 1 21 0,2 1-47 0,-1 0-30 15,1 3-7 1,1-3-42-16,-1 0-7 0,0-1-36 15,-1-1-8-15,4 0-75 0,-3-2-42 0,-2-2-85 0,2-1-85 16,-3-11-66-16,1 17-123 0,-1-17-158 16,0 0-429-16,-5 7 150 0,5-7 20 0,0 0 79 15,0 0 56-15,0 0 26 0,0 0 110 16</inkml:trace>
  <inkml:trace contextRef="#ctx0" brushRef="#br0" timeOffset="-76009.53">16755 13624 1039 0,'11'-10'453'0,"-1"5"-64"0,-2 0-21 0,2-1-37 0,4-1-11 0,-2 1-29 0,3 0-22 16,-1 0-3-16,0-1-12 0,1 1-60 15,1 0 3-15,-1 0 1 0,1-1 4 0,2 4-28 16,0-2 13-16,0 2-26 0,4-1-5 16,-1 3-15-16,-1 1 0 0,-1 0 12 15,1 1-32-15,-1 3 4 0,-1 1-23 0,-4 4 8 16,1 1-25-16,-3 2 7 0,-4 2-15 0,-1 3-23 15,-2-1 10-15,-5 1 2 0,-2 1-22 16,-2-1-3-16,-3 5-11 0,-2-2 1 0,-2-3-23 16,-1 0 17-16,-3-1-7 15,0 0 3 1,-4-4-26-16,1 1 30 0,1-3-33 0,-3 1 16 0,3-2-21 0,3 0-28 16,-3-3 26-16,4 1-41 0,1 0-6 15,-2 0-38-15,4-3-35 16,-1 0-32-16,2 0-2 0,0 2-20 0,9-6-18 0,-11 6-77 0,11-6-182 0,-13 2-425 15,13-2 39-15,0 0 94 0,0 0 100 16,-4 8 39-16,4-8 104 0,0 0 6 0</inkml:trace>
  <inkml:trace contextRef="#ctx0" brushRef="#br0" timeOffset="-74761.01">17908 13504 1446 0,'0'0'468'0,"0"0"-2"15,-6 8-18-15,6-8-18 0,0 0-13 16,0 0-10-16,0 0-13 0,0 0-28 0,13 17 8 15,-13-17-10-15,14 4-21 0,-14-4-46 16,23 1 20-16,-9 0-10 0,3-1-28 0,0 0-77 16,7 0 18-16,-2-1-12 0,4 1-55 0,6-1 32 15,-1 1-85-15,2-1-100 16,1 1 0-16,-1 0 0 0,-1 0 0 0,-1 0 0 16,0 2 0-16,-1-2 0 0,-6 3 0 0,1-2 0 15,-3 0 0-15,0 1-223 0,-1-2-20 16,-2 2-24-16,-1-2-73 0,-1 0-59 15,-3-2-136-15,4-1-446 0,-3-1 88 0,3-2 53 0,-2 0 88 0,2-2 51 16,-1 1 58-16,3-3 85 0,-2 1 79 0</inkml:trace>
  <inkml:trace contextRef="#ctx0" brushRef="#br0" timeOffset="-74261.09">18862 13171 1128 0,'6'-11'354'0,"-6"11"-11"0,0 0-31 0,2-12 18 16,-2 12-43-16,0 0 12 0,5-9-7 15,-5 9-8-15,0 0-10 0,0 0-13 0,4-10 3 16,-4 10-3-16,0 0-46 0,0 0 31 0,0 0-13 15,0 0-24-15,0 0-1 0,0 0-27 16,0 0-29-16,0 0-25 0,11 35-4 0,-9-17 3 16,-1 1-14-16,3 8 1 0,-1 7-3 15,1 1 16-15,5 12-22 0,-2 2-32 16,1-2 10-16,-1-7 5 0,-1-5-33 16,3 0 15-16,0-2-15 0,0-3-3 15,0-4 23-15,2-2-2 0,-1-4-16 0,-2-3-5 16,1-3 8-16,2-2 10 0,0-3 6 0,-1-5-55 15,4-4 16-15,-14 0 20 0,29-11-43 16,-11-3 13-16,3-7-29 0,-1-3 23 0,-3-2-4 16,8-10-14-16,-1-3 4 0,-3 1-6 15,1 1 0-15,0 1 0 0,-3 4 0 16,-2 7 0-16,0-3 0 0,0 3 0 0,0 1-64 16,1 1-82-16,-1 1 18 0,-3 4-5 15,0 1-13-15,-1 3-23 0,-2 3-39 0,-2 1-30 16,-2 2-51-16,-1 1-90 0,0-1-138 15,-6 8-243-15,10-5-113 0,-10 5 28 0,0 0 108 0,0 0 41 0,0 0 92 16,13 0 66-16,-13 0 19 0</inkml:trace>
  <inkml:trace contextRef="#ctx0" brushRef="#br0" timeOffset="-73593.73">19430 13497 959 0,'0'0'395'0,"0"0"-22"15,0 0-25-15,10-12-35 0,-10 12-4 0,0 0-32 16,0 0-21-16,0 0-18 0,0 0-10 16,0 0-16-16,7 36-33 0,-8-24 0 15,1 2-38-15,-1 1 31 0,-1 3-14 0,2 2 27 16,0-1-29-16,0 1-13 0,-1-1-22 0,1 2 1 16,1-2-29-16,-1-1-9 0,-1 0-7 15,1-4-16-15,0 1 14 0,1-2-5 0,-1-1-2 16,0-12-20-16,0 21 19 15,0-21-36-15,2 15 15 0,-2-15-23 0,8 8 2 0,-8-8 6 0,11 1-8 0,-11-1 8 16,0 0-31-16,28-10 36 0,-15 2-31 16,3 1 25-16,-1-3-14 0,2 2-8 0,-1-2 4 0,-1 2 1 15,0 0-10-15,-1-1 4 16,-3 2-4-16,0 0-13 0,-4 1 7 0,2 0-2 16,-5 0 2-16,-4 6-20 0,0 0-7 0,0-12 27 15,0 12-20-15,0 0 18 0,-19-3 10 16,19 3 10-16,-23 4-20 0,10-2 0 0,0 0 0 15,2 4-10-15,-2-2-26 0,2-1 0 16,-2 1-31-16,3 0-43 16,0 0-28-16,10-4-52 15,-19 3-66-15,19-3-172 0,-13-1-491 0,13 1 82 0,0 0 85 16,-6-10 71-16,6 10 79 0,0 0 59 0,13-21 100 16</inkml:trace>
  <inkml:trace contextRef="#ctx0" brushRef="#br0" timeOffset="-72847.89">20577 13304 1013 0,'0'0'407'0,"0"0"-13"0,-5-7-51 15,5 7-7-15,0 0-39 0,0 0-11 16,0 0 9-16,0 0-37 16,0 0-27-16,0 0 7 0,-1 32 15 0,0-21-38 15,-1 3 8-15,1 3-1 0,-2 0-1 16,1 3-4-16,2 1-25 0,-1 5 22 0,2 1-41 15,-2 0-20-15,1 1-12 0,0-1-13 16,1-1-3-16,-1 2-81 0,0-2-21 0,2-1-44 16,-4-3-89-16,2-1-71 0,2-4-124 0,-4-3-204 15,4-4-444-15,-2-10 81 0,10 10 76 16,-10-10 133-16,22-3-6 0,-7-4 99 16,1-5 50-16</inkml:trace>
  <inkml:trace contextRef="#ctx0" brushRef="#br0" timeOffset="-72606.22">20883 13443 1279 0,'0'0'553'0,"0"0"-38"0,17 4 9 0,-17-4-83 16,0 0-32-16,0 0-12 0,3 15-90 15,-3-15 0-15,0 0-48 0,-24 16-6 0,9-11-27 16,-4 0-22-16,-3-2-32 0,-5 2-44 0,-1-3-13 16,-1 0-20-16,0 1-29 0,4-2-27 15,-3 0-21-15,0 2-24 0,2-1-55 0,3 0-26 16,2 0-41-16,0-1-33 0,2 0-54 0,3 1-87 15,2-2-64-15,1 1-561 0,13-1 85 16,-18 2 110-16,18-2 69 16,-11-2 41-16,11 2 74 0,0 0 49 15</inkml:trace>
  <inkml:trace contextRef="#ctx0" brushRef="#br0" timeOffset="-72016.69">21309 13159 1261 0,'0'0'392'0,"-12"19"23"16,10-9-54-16,-1 2-13 0,2 3-15 16,-1 4-24-16,1 2 4 0,2 4-14 0,1 4-17 15,0 3 9-15,4 4-19 0,-1-1-27 16,3 13-12-16,0-8-10 0,6 3-21 0,-2-7 3 16,-2-6-18-16,2-2 23 0,0-3 10 15,-1-5-43-15,0-2-9 0,2-4-42 0,1-5 22 16,-1-2 1-16,2-5-29 0,-1-4-30 0,5-5-1 15,-1-5-25-15,5-6-15 16,-2-3 41-16,9-12-44 16,-5 1-34-16,-5 1 50 0,2-4-16 0,-3 6-49 0,-2 6-32 15,-3-2-6-15,-3 5-21 0,1 0 11 16,0 3-21-16,-3-1-35 0,-1 3-8 16,1 1-1-16,-2 2-37 0,0-1-1 0,0 1-10 0,-1 1 16 15,0 2-65-15,0 0-4 16,-1 2-44-16,-5 7-57 0,10-15-135 0,8 7-82 0,-14 2-373 15,-4 6 91-15,13-7 95 16,-13 7 77-16,12-1 77 0,-12 1 46 0,15 0 23 16</inkml:trace>
  <inkml:trace contextRef="#ctx0" brushRef="#br0" timeOffset="-71626.89">21992 13484 1310 0,'7'16'392'15,"-7"-16"-44"-15,0 0-38 0,4 18 2 16,0-10-36-16,-4-8 3 0,4 18-41 0,-1-7 31 16,0 0-54-16,1 2 59 0,2 3-67 15,0-2-4-15,2 2-17 0,-1-1-6 16,0 4-17-16,6-2-14 0,-3 3-3 0,1-3-21 16,3 2 1-16,-1-3-16 0,2 2-26 0,-3-2 6 15,1 0-26-15,2-1-26 0,-4-3-66 0,0 0-23 16,1-3-67-16,-1-2-33 0,-1-5-102 15,-10-2-175-15,16 0-115 16,-16 0-324-16,18-11 91 16,-7 3 67-16,-1-4 62 0,4-3 86 0,-1-1 67 0</inkml:trace>
  <inkml:trace contextRef="#ctx0" brushRef="#br0" timeOffset="-71427.12">22316 13523 1167 0,'-6'10'437'0,"-3"5"-27"15,1 3-29-15,-6 6-40 0,-1 1-21 0,-1 1 0 16,-7 9-62-16,-3 0-35 0,-3-3-13 0,-1-1-18 16,-3-2-21-16,7-7-27 0,-10 6 22 15,8-7-81-15,3-4-39 0,-2 0-28 16,3-3-3-16,-2 0-64 0,4-4 16 16,0-2-62-16,0 0-48 0,3 1-103 15,1-4-115-15,7-1-445 0,2 0 64 0,9-4 56 0,0 0 110 16,0 0 48-16,0 0 83 0</inkml:trace>
  <inkml:trace contextRef="#ctx0" brushRef="#br0" timeOffset="-70383.03">22889 13297 1238 0,'0'0'484'0,"0"0"-13"0,0 0-25 0,0 0-19 0,0 0-33 16,0 0-5-16,0 0 16 0,0 0-11 15,0 0-23-15,0 0-2 0,0 0-37 16,0 0 8-16,0 0-42 0,0 0 1 0,0 0-22 16,42-7-39-16,-29 5-21 15,3-1-12-15,2 0 0 0,3 0-41 0,6-1-18 0,1 1-64 0,3-3-82 0,5 2 0 16,1-1 0-16,1 1 0 0,-1-1 0 16,2 0 0-16,-6 1-62 0,-2 3-99 0,-2-3-52 15,-3 4-17-15,-5-1-70 0,0 1-153 16,5 1-122-16,-14-1-454 0,-1 1 61 15,-11-1 95-15,18 5 108 0,-18-5 15 0,13 8 110 0,-13-8 49 16,6 9 71-16</inkml:trace>
  <inkml:trace contextRef="#ctx0" brushRef="#br0" timeOffset="-70050.48">23023 13462 1502 0,'-8'9'458'0,"8"-9"3"0,-6 8-11 15,6-8 4-15,0 0-4 0,-4 9-25 0,4-9-26 16,0 0-2-16,0 0-8 16,0 0-72-16,0 0-25 0,18 10-18 0,-18-10 46 15,25-1-56-15,-7 1 12 0,4-4-43 16,8 1-54-16,1-2-30 15,9 3 12-15,-3-3-46 0,1 1 41 0,1 1-86 0,-5 0-70 16,-1 1 0-16,-4 0 0 0,-1 0 0 16,-2 0 0-16,-5 0 0 0,2 1 0 15,-4-2 0-15,-1 2 0 0,-3-1 0 0,-1 1-111 16,0 1-165-16,-14 0-3 0,23-3-74 16,-12-3-90-16,-2 3-110 0,1-2-479 15,-1 1 116-15,1-2 89 0,2 1 95 0,-1-1 23 0,3 1 82 16,2-2 59-16,-3 1 46 0</inkml:trace>
  <inkml:trace contextRef="#ctx0" brushRef="#br0" timeOffset="-69512.03">24406 13062 1379 0,'9'-7'435'0,"-9"7"-56"0,0 0-23 0,0-9-18 16,0 9-26-16,0 0 39 0,-18-7-75 15,18 7 26-15,-25 4-15 0,8 3-21 0,-6 3-7 16,-4 8-31-16,-9 11 10 0,5 3 5 16,-1 6-23-16,7 1 14 0,1 4-28 0,8 2-27 15,6 2 0-15,2 2-12 0,8-8 17 16,6-6-10-16,5-2 0 0,6 5-30 0,10-7-19 16,1-9 8-16,2-8-20 0,2-6-24 15,1-7 4-15,8-5-27 16,7-8-28-16,1-8-14 0,-5-3-24 0,1-3 0 15,-5-4 0-15,-3-2 0 0,-2 0 0 16,-2-2 0-16,-7-1 0 0,0-1 0 0,-7 6 0 16,-8 1 0-16,-1 0 0 0,-4 0 0 15,-3 1 0-15,-4 2 0 0,-7-4 0 0,0 2 0 16,-5 3 0-16,-8 4-90 0,-1 4-23 0,0 5-15 16,-6 6 39-16,-1 4-65 0,-4 3-7 15,-2 5-26-15,-3 1-69 0,1 3-72 0,-8 17-168 16,8-15-564-16,8-1 85 0,7 0 89 15,6-4 111-15,3-1 53 0,1-1 90 16,5-1 53-16,7-4 103 0</inkml:trace>
  <inkml:trace contextRef="#ctx0" brushRef="#br0" timeOffset="-60194.81">12160 14981 399 0,'0'0'120'0,"0"0"-2"16,0 0 20-16,0 0 28 16,0 0-38-16,0 0 23 0,0 0-38 15,0 0 43-15,0 0-15 0,0 0 0 0,0 0 0 16,0 0-1-16,0 0 4 0,0 0-4 15,0 0-4-15,0 0 8 0,0 0-22 0,0 0-1 16,0 0-9-16,0 0-12 0,0 0-10 0,0 0-1 16,0 0 1-16,0 0-6 15,0 0-20-15,0 0 21 0,0 0-19 0,0 0-17 16,0 0-5-16,0 0 14 0,0 0-1 0,0 0 4 16,0 0-17-16,0 0 4 0,0 0-17 15,0 0 25-15,0 0-12 0,0 0 2 0,0 0-20 16,0 0 7-16,0 0 3 0,0 0 2 0,0 0 0 15,0 0 6-15,-5 8-11 0,5-8 11 0,0 0-1 0,0 0 11 0,0 0-11 16,0 0 11-16,0 0-13 0,0 0 13 0,0 0 23 16,0 0-36-16,0 0-5 0,0 0 15 15,0 0-18-15,0 0 13 0,0 0-2 0,0 0 12 16,0 0-20-16,0 0 33 0,0 0-28 16,0 0 15-16,0 0 8 0,0 0 3 0,0 0-19 15,29 5-9-15,-29-5 20 0,15 1 7 16,-15-1-20-16,20 0-25 0,-20 0 20 15,27-1-8-15,-10 0 8 16,4 0 5-16,2 1-5 0,-1 0-21 16,9-2-2-16,-6 4 26 0,6-4-11 0,1 2 11 15,-1 0-26-15,-1-1 5 0,3 0 23 0,-4 0-16 16,1 0 29-16,-1-1-15 0,-4 1-14 0,-3-1-9 16,0-1 7-16,-1 2-2 0,-3-1-16 15,0 0 18-15,-2 0-18 0,-1 0 6 16,-1-1 2-16,-1 2-6 0,-2 0 11 0,3 0-20 0,-14 1 10 15,23-4-8-15,-15 4 8 16,-8 0-8-16,14-2-13 0,-14 2-15 0,13-2-15 16,-13 2-29-16,0 0-22 0,18 2-16 0,-18-2 7 15,0 0-69-15,12 7-9 16,-12-7-11-16,0 0-51 0,4 10-41 0,-4-10-117 16,0 0-24-16,0 0-415 0,0 14 29 15,0-14 95-15,0 0 60 0,0 0 65 0,4 12 36 16</inkml:trace>
  <inkml:trace contextRef="#ctx0" brushRef="#br0" timeOffset="-58726.28">13272 14757 1323 0,'0'0'402'0,"0"0"-23"16,0 0-34-16,0 0-27 0,0 0-37 0,0 0 1 15,0 0-11-15,-6 24 18 0,4-14-33 0,0 0-13 16,-1 5-7-16,3 1-11 0,-5 2-38 0,3 2 20 16,2 1 1-16,-4 3-19 0,4 0 0 15,-3 1-27-15,1-3 2 0,0-1-21 0,2 1-25 16,-2-1-3-16,0 0-23 0,0-3-10 15,2 0-31-15,-1-2-5 0,-1-2-59 0,2-1-46 16,0-3-30-16,-2 1-42 0,2-11-61 0,0 13-25 16,0-13-95-16,0 0-134 15,0 0-386-15,0 0-18 0,0 0 19 16,0 0 60-16,20-21 103 0,-8 12 79 0,-2-3 36 16</inkml:trace>
  <inkml:trace contextRef="#ctx0" brushRef="#br0" timeOffset="-58346.37">13944 14583 1420 0,'0'0'438'0,"9"-4"-41"0,-9 4-54 0,0 0-11 16,0 0-53-16,0 0 41 0,0 0-41 0,0 0 8 0,0 0-57 15,-21 25 34-15,11-14-36 0,-6 6-41 0,-4 3 20 0,1 3-23 16,-8 9 8-16,1 2-30 0,-1 3 12 16,-2 1-31-16,4 1-28 0,2 1 16 15,0 1-6-15,2 0-15 0,2 1-25 0,4-1 14 16,3-4-14-16,4-6-36 0,3 1-1 16,1-4-4-16,2-1 30 0,4 0-15 0,2-3-23 15,0 1-8-15,1-4-13 0,3-1-12 0,0-5-24 16,3 3 21-16,0-3-28 0,3-4-10 15,1-2-39-15,1-2-20 16,-1-2-13-16,2-2-8 0,-2-3-28 16,3 0-18-16,-2 0-10 0,2 0-120 0,-2-8-95 15,2 5-541-15,-5 0-14 0,3-2 104 0,0 1 98 16,-3 0 94-16,5-1 37 0,-4 2 50 16</inkml:trace>
  <inkml:trace contextRef="#ctx0" brushRef="#br0" timeOffset="-52746.01">14539 14762 1110 0,'-25'17'402'0,"25"-17"-15"0,0 0-26 0,0 0-13 16,0 0-54-16,0 0 3 0,0 13-33 15,0-13-19-15,0 0-12 0,-2 15-15 0,2-15-6 16,-2 14-30-16,2-3 41 0,-3-2-57 16,2 4-2-16,-2 1-23 0,1 1 12 15,0 2-19-15,-1-1-19 0,1 2 8 0,1-2-26 16,-1 0-28-16,0 0 21 0,2-4-29 15,-2 2-5-15,2-1-15 0,0-1-69 0,0 0-85 16,0-12-63-16,-2 28-216 0,6-22-611 0,-4-6 181 0,0 0 34 0,18 0 104 16,-18 0 60-16,23-14 33 0,-8 5 84 0</inkml:trace>
  <inkml:trace contextRef="#ctx0" brushRef="#br0" timeOffset="-52516.86">14795 14708 1520 0,'0'0'461'0,"0"0"-29"16,0 0 1-16,0 0-57 16,0 0-56-16,0 0-23 0,-33 8-21 15,17-3-40-15,-1 0 5 16,-4 0-37-16,0 1-19 0,-3 1-32 0,-1-1-2 0,-1-1-7 16,1 2-47-16,-2-1-23 0,2 1-46 15,0-1 49-15,-2 2-120 0,2-4-42 16,-1 4-69-16,3-2-117 0,-8 3-136 0,12-2-525 0,6 0 118 15,-1 0 62-15,8 1 45 0,2-2 75 0,4-6 72 16</inkml:trace>
  <inkml:trace contextRef="#ctx0" brushRef="#br0" timeOffset="-52277.76">14610 15012 1668 0,'13'7'492'0,"-13"-7"-47"0,0 0-51 16,6 7-38-16,-6-7-20 0,0 0-11 16,0 0-39-16,0 0-32 0,-17 11-47 0,17-11-5 15,-23 5-12-15,9-2-6 0,-2-1 11 0,-2 1-39 16,1 3-46-16,-4-3 2 0,-2 1-19 16,-2 1-60-16,2-2-11 0,0 5-26 15,0-4-19-15,-1 2-80 0,2-1-27 0,1-1-88 0,1-4-107 16,2 6-138-16,2-5-487 0,5 1 134 15,11-2 94-15,0 0 69 0,0 0 62 16,0 0 53-16,0 0 62 0</inkml:trace>
  <inkml:trace contextRef="#ctx0" brushRef="#br0" timeOffset="-51835.47">14746 15015 1351 0,'22'0'443'0,"-12"1"-52"16,-10-1-30-16,26 0-7 0,-12 0-50 15,1 2-7-15,-1-1-66 16,5-1 14-16,-3 2-35 0,1-1-8 0,3 0-25 0,-4 1-6 16,-3-1-19-16,3 2 1 0,-5-2-33 0,-11-1-4 15,20 4-37-15,-15 0-2 0,-5-4-11 16,6 12 6-16,-6-12-11 0,-4 16-12 0,0-6 5 15,-3 2-11-15,-3-2 6 0,0 1-11 0,0 1 1 16,-1 1 2-16,-2-1-8 0,1-1 21 16,-3 2-44-16,1-2 10 0,1-1 6 0,0-1-13 15,1 2-13-15,1-3 82 0,2 1-87 16,2-1 2-16,-2 0 8 16,2-2 13-16,1 0-8 0,6-6 31 15,-7 10-5-15,7-10-18 0,0 0-3 16,0 0 16-16,13 17-21 0,-6-13 21 0,-7-4-8 15,22 6 10-15,-12-3-22 0,-10-3-17 0,20 3 17 16,-9-3-22-16,-11 0 1 0,24 0-23 16,-13 0 7-16,-11 0-48 0,23-4-38 0,-11 0-34 15,-1 2-51-15,0-3-83 0,1 2-219 0,-1-3-420 16,2-3 85-16,3 4 120 0,3-4 20 16,0-1 67-16,2 1 87 0,-1-1 33 0</inkml:trace>
  <inkml:trace contextRef="#ctx0" brushRef="#br0" timeOffset="-51565.33">15244 14990 1407 0,'0'0'499'0,"0"0"-38"0,0 0-13 15,0 0-46-15,41 7-13 0,-41-7-43 16,18-2-26-16,-18 2-36 0,21-1-15 15,-11 0-37-15,-10 1-11 0,24-1-4 0,-14-1-22 16,3 1 7-16,-13 1-51 16,24-2 5-16,-10 1-66 15,-2-1-14-15,0 1-35 0,2 0-46 0,0 0-41 0,0-2-102 16,0 0-80-16,2 2-223 0,-2-2-567 16,4 1 99-16,-2-2 128 0,4 2 59 0,-2-2 61 15,2 0 59-15,3-1 65 0</inkml:trace>
  <inkml:trace contextRef="#ctx0" brushRef="#br0" timeOffset="-51278.64">15971 14768 819 0,'19'5'335'0,"-19"-5"-13"15,0 0-43-15,10 8 8 0,-10-8-23 0,0 0-18 16,2 14 25-16,-2-14-38 0,2 11-26 16,-2-11 8-16,0 16 10 0,0-5 31 0,0-11-48 15,1 24-9-15,-2-12-30 0,2 3 3 16,1 2-8-16,-1 0 5 0,-1-1-16 16,2 1-27-16,-1 1-1 0,0 0-46 0,1-1-10 0,1-3-40 15,-2-1-24-15,1 1-67 0,-1-3-63 0,2-2-54 16,-3-9-249-16,4 10-409 0,-4-10 39 15,0 0 60-15,18 0 83 0,-18 0 69 0,24-13 28 0,-11 2 66 0</inkml:trace>
  <inkml:trace contextRef="#ctx0" brushRef="#br0" timeOffset="-51080.72">16345 14698 826 0,'-9'-11'407'0,"9"11"-30"16,0 0-40-16,-31 6 1 0,14-1-41 0,-7 2-31 15,-1 1-10-15,-3-3-10 0,-5 3-31 0,0 2-54 16,1-3 6-16,-2 0-16 16,0 1-10-16,1 0-49 15,4-3-51-15,-4 3-75 0,-1 0-114 0,5-4-195 0,-1 1-435 16,3 0 41-16,0 0 92 0,10-1 81 0,0 2 47 16,7 1 28-16</inkml:trace>
  <inkml:trace contextRef="#ctx0" brushRef="#br0" timeOffset="-50851.66">16226 15013 1154 0,'0'0'399'0,"0"0"-10"0,-4 14-58 0,4-14-24 0,-19 10-21 0,5-5-14 0,-4 0-21 31,-3-1-11-31,-5 2-30 0,-2-3-44 15,-1 2-9-15,0 1-9 0,-2-2-30 0,2 3 15 0,0-1-23 0,-4 1-67 0,1 2-25 16,5-2-59-16,0 0-58 0,0 1-122 16,1 5-147-16,5-6-436 0,6-2 87 0,7 0 52 0,8-5 68 15,-6 4 6-15,6-4 125 0</inkml:trace>
  <inkml:trace contextRef="#ctx0" brushRef="#br0" timeOffset="-50397.05">16256 14945 1228 0,'22'2'422'0,"-11"-1"-32"0,-11-1-19 0,27 2-21 16,-14-1-42-16,4 3-9 0,-3-4-66 0,3 2-13 15,2 0-10-15,-1 1-5 0,-4 0-23 16,0-2-3-16,-1 2-33 0,-1-1-3 15,-12-2-51-15,19 4 28 0,-12 2-38 0,-7-6 28 16,8 8-41-16,-8-8 3 16,-1 13-21-16,1-13 16 0,-6 14-18 15,0-5-24-15,-2-3 8 0,1 1-10 0,-1 1 24 16,-2 0-19-16,3-2 18 0,0 2-5 16,0 0-27-16,0 2 10 0,1-2-6 0,2 2 13 15,-1-1 10-15,3 1 6 0,2-10-12 16,1 18 29-16,-1-18-46 0,7 19 5 0,0-8-8 15,2-3-13-15,-1 0 9 0,2 1 2 0,0-1 17 16,-2-1-20-16,1-2 16 16,-2 2-23-16,-7-7-9 0,13 13 22 0,-9-8-42 0,-4-5 31 15,0 0-35-15,-3 21 22 16,3-21-23-16,-12 14-5 0,3-8 26 0,-3-1-5 16,-1 1-7-16,-2-2 13 0,-2-1-16 15,2 2-15-15,-3-2-5 0,0 0-33 0,-1-1-37 16,0 0-25-16,2-2-85 0,-1-1-169 15,2 0-428-15,4 0 62 0,3-3-11 0,9 4 78 16,-7-8 71-16,7 8 100 0,0 0 20 16</inkml:trace>
  <inkml:trace contextRef="#ctx0" brushRef="#br0" timeOffset="-49898.93">16177 14389 1231 0,'0'0'437'0,"0"0"-48"15,0 0-22-15,0 0-27 0,28 20-46 16,-16-14 6-16,1 2-42 0,1 1-22 0,3 0 2 16,4 0-23-16,1 5-15 0,3-2-8 0,3 3 2 15,4 1-61-15,7 6 5 0,3 4-35 16,-2-2 27-16,0 2-12 0,-2 6-3 0,-4 0-33 15,-2 0 13-15,-2 5-16 0,-3 0-25 16,-5-2-3-16,1 2 3 0,-8-7-16 0,-2-3 24 16,-4-5-3-16,-1 2-36 0,-2-1-21 0,-3 1 34 15,-2 0-36-15,-2-3 8 16,-1 1-39-16,-2 1 13 0,-1-2-23 16,-4 1-15-16,2-1-21 0,-2 0-28 0,-2-2-15 0,1 2-21 0,2-1-43 0,-5-1-24 15,2-4-119-15,-2 3-96 0,0-3-460 0,0 0 90 16,4-4 61-16,2 2 92 0,2-6 69 0,1 2 149 15</inkml:trace>
  <inkml:trace contextRef="#ctx0" brushRef="#br0" timeOffset="-37895.48">17255 14768 1049 0,'0'0'294'16,"0"0"-27"-16,0 0-19 0,23-2-38 16,-23 2-21-16,0 0-7 0,0 0-16 0,0 0-28 15,0 0-22-15,0 0 7 0,0 0-8 0,11-3 18 16,-11 3-26-16,0 0 21 0,0 0-23 15,0 0 0-15,0 0 23 0,0 0-2 0,0 0-1 16,0 0-12-16,0 0 22 0,0 0-19 16,0 0-17-16,0 0 34 0,0 0-33 15,0 0 5-15,0 0-23 0,0 0 33 0,0 0-25 0,0 0-8 0,0 0-3 16,0 0-20-16,0 0-3 0,10-4 29 0,-10 4-19 16,0 0-30-16,0 0-15 0,0 0 22 0,0 0-17 15,0 0-8-15,0 0 5 0,0 0 31 16,0 0-35-16,0 0 5 0,0 0-3 0,0 0-11 15,0 0-5-15,0 0 10 0,0 0 34 16,0 0-26-16,0 0 2 0,0 0-7 16,0 0 12-16,0 0 12 0,0 0-4 0,0 0 21 15,0 0-15-15,0 0 17 0,0 0-25 16,0 0 10-16,0 0 0 0,0 0-5 16,0 0 8-16,0 0 23 15,0 0 27-15,0 0-47 0,0 0-32 0,0 0 13 0,14-2 16 16,-14 2-18-16,12-3 17 0,-12 3-2 0,16-2-10 15,-6 0-8-15,4 0-12 0,-1 1-3 16,2-1 25-16,1 1-30 0,4-2 40 16,-1 1-22-16,0 1-8 0,-2 0 38 0,0 0-33 15,0 1 5-15,-1-2-12 0,0 1 9 16,-1 1-7-16,-1-1-23 0,-2 0-15 0,-12 1-39 16,26 0-3-16,-18-2-35 0,-8 2-23 0,20-1-16 15,-20 1-5-15,14 0-61 16,-14 0-57-16,16-3-99 0,-16 3-259 15,13 0-371-15,-13 0 87 0,13-2 136 0,-13 2 23 16,15-3 43-16,-15 3 102 0,21-2 88 0</inkml:trace>
  <inkml:trace contextRef="#ctx0" brushRef="#br0" timeOffset="-32169.41">18239 14556 1077 0,'0'0'389'0,"0"0"-46"0,0 0-41 0,0 0-23 15,0 0-13-15,0 0-17 0,0 0-32 16,0 0 6-16,0 0-3 0,28-18 5 0,-28 18-35 15,0 0 2-15,13-7 0 0,-13 7-3 16,10-7-7-16,-10 7-28 0,10-5-3 0,-10 5-8 16,15-6-5-16,-6 2-20 0,-9 4-13 15,19-6-11-15,-7 3-14 0,2 1 2 16,3-2 10-16,4 3-18 0,-3-1 8 0,2 1-39 16,-3 1 11-16,4 3-15 0,-2-1 2 15,-2 1-6-15,-3 2-17 0,-1 1-5 0,-5 0 3 0,0 2-1 0,-2 2-10 0,-3 1 10 16,-3-11-7-16,0 24-3 0,-6-10 0 0,2 2 6 15,-7 1-11-15,1 0-3 0,-3-1 3 16,-1 2-3-16,0-4 1 0,-3 1 12 0,1-1-12 16,1 0-14-16,-1-1 24 0,2-5-18 0,-2 6 17 15,2-6-7-15,3 1 0 0,0-1-15 16,2-2 25-16,1 1-17 0,2-2 17 0,6-5 26 16,-12 9-18-16,12-9-3 15,-6 10 8-15,6-10-5 0,0 0-16 0,0 0 27 16,17 19-12-16,-10-13 12 0,1-1-29 15,5 0 2 1,-2 1 14-16,1-2 19 0,0 1-30 0,1-1 1 0,1 0-4 0,2 1 14 16,-2-2-6-16,0 0 3 0,0 0-19 0,2-2 9 15,-2 0-13-15,3 0 2 16,0-1 11-16,-2 2-24 0,2-2-38 0,0 0-12 16,1-2-27-16,3 2-50 0,-2-2-34 0,1-2-138 0,1 2-189 15,-1-2-454-15,0-1 124 16,-2 1 27-16,6-2 85 0,-1 3 90 0,5-1 41 15,-4-3 84-15</inkml:trace>
  <inkml:trace contextRef="#ctx0" brushRef="#br0" timeOffset="-31565.97">19316 14304 685 0,'0'0'320'0,"0"0"-23"0,0 0-20 16,0 0-14-16,0 0-17 0,0 0-31 15,0 0 3-15,0 0-21 0,-14 19 5 0,14-19 26 16,-11 7-3-16,0 2-30 0,1-2 20 15,-2 4-31-15,-2 2-10 16,-3 5 10-16,1-1-10 0,-4 6-12 0,2-1-27 16,-9 11 34-16,6-6-54 0,-6 8 11 0,2 0 2 15,3-1-26-15,0 3 13 0,4-6-25 16,-1 7-16-16,4-6-12 0,5-3 4 0,0 0 11 16,3-3-26-16,1 0-15 0,2-2 20 0,1 1 3 15,3-5-13-15,0-1-12 0,1 0 12 16,2-2-8-16,2-1-2 0,2-2-46 0,1 0 15 15,2-3-21-15,1-1 29 0,3-2-77 16,3-1 16-16,-1 0-39 0,1-4 10 0,3 2-56 16,-1-3-16-16,-3-2 11 15,2 0-46-15,-1 0-39 16,2-1-76-16,-1-5-73 0,-1 4-45 0,0-2-374 0,-3-2 36 16,3 1 69-16,-3 1 110 0,2-3 46 0,-1 1 24 15</inkml:trace>
  <inkml:trace contextRef="#ctx0" brushRef="#br0" timeOffset="-31098.25">19644 14589 854 0,'0'0'382'16,"0"0"-6"-16,0 0-23 0,0 0-20 0,0 0-36 15,0 0 18-15,0 0-64 0,13 29 15 16,-13-29-20-16,-2 18 12 0,1-7-35 0,-1 1-21 16,1 1 16-16,-1 1-49 0,1 0-11 0,-2 2-7 15,2 2 8-15,-1 0-41 16,1 0 7-16,-2 1-20 0,3-2-18 0,-3 1-5 0,2-2-36 15,-2 2-30-15,2-5-29 0,-1 3-51 16,4-6-36-16,-2 1-23 16,0-11-166-16,5 12-164 0,-5-12-402 0,0 0 54 15,19-2 61-15,-19 2 113 0,28-12 33 16,-8 1 74-16,0-1 60 0</inkml:trace>
  <inkml:trace contextRef="#ctx0" brushRef="#br0" timeOffset="-30886.35">20075 14591 1200 0,'7'-5'404'0,"-7"5"-53"0,0 0-23 0,0 0 7 16,0 0-15-16,0 0-5 0,0 0-62 15,-23-12-10-15,9 11-10 16,-4 1-15-16,-2 1-29 0,-6 0-2 0,-3 3-18 0,-4-3 13 0,-5 3-62 16,-3 1 8-16,3-3-13 0,-2 5-33 15,1-1-23-15,1-2-46 0,-2 3-44 0,5-1-35 16,-2 2-34-16,0 2-97 0,1-1-154 15,2 0-38-15,5 2-451 0,1 3 75 0,10-5 64 16,4 1 94-16,2 2 36 0,8-5 70 0</inkml:trace>
  <inkml:trace contextRef="#ctx0" brushRef="#br0" timeOffset="-30652.74">19911 14857 1297 0,'0'0'392'15,"13"5"-16"-15,-13-5-74 0,0 0 10 16,0 0-27-16,0 0-35 0,0 0-11 0,-33 9 24 16,18-7-58-16,-7-1-23 0,0 1-16 15,-2-2-25-15,-6 1 0 0,0-1-16 0,-1 0-10 16,0 0-5-16,2 2-15 0,-3 1-11 0,3-1-53 16,-1 2 13-16,2 1-88 0,2 3-4 15,1-3-57-15,1 2-69 0,-2 0-154 16,12-2-61-16,-3 1-440 0,6-3 43 15,4 0 133-15,7-3 62 0,0 0 63 16,0 0 29-16</inkml:trace>
  <inkml:trace contextRef="#ctx0" brushRef="#br0" timeOffset="-30251.27">19947 14787 1026 0,'0'0'404'0,"13"2"-20"0,-13-2-30 16,17 2-9-16,-17-2-68 0,17 2-6 15,-7 1-20-15,-10-3-8 0,24 2-28 16,-10 0-10-16,1-1-16 0,-2 3-20 0,0-2-26 0,1 0 24 0,-1 2-32 0,-3-1-27 16,3-1 2-16,-5 3-8 0,-8-5-45 15,13 10 17-15,-9-2-8 0,-4-8-2 0,0 20-20 0,-5-8 5 16,-2 2 7-16,-2-1-23 0,0 0 11 15,-3-1-24-15,0 0 24 0,0-1-16 16,2 1 3-16,-2-1 2 0,3 2-10 0,-1-3 22 16,3 0 7-16,-2-1 20 0,1 1 2 15,4-1-7-15,1 0 9 0,3-9-1 0,-2 17-34 16,2-17 15-16,7 17-10 16,1-9-10-1,3-1 7-15,-1 1-4 0,4 1-3 0,1-3-6 0,2 0-22 0,0-2-36 16,2 0-8-16,-1-1-18 0,2-2 11 15,-2-1-65-15,-1-1-38 0,1-3-53 0,0-2-103 16,-5-1-144-16,2-1-491 0,0 0 126 0,-1-5 43 16,3 2 143-16,0-2-9 0,-1 0 55 15,0-2 47-15</inkml:trace>
  <inkml:trace contextRef="#ctx0" brushRef="#br0" timeOffset="-30004.59">20466 14801 1192 0,'0'0'476'0,"0"0"-12"15,0 0-37-15,31-3-48 0,-31 3 20 0,16 2-81 16,-16-2 17-16,21 0-76 0,-8 0-50 16,-13 0 6-16,28 1-28 0,-12-1-10 15,1 0-34-15,1 0-10 0,-1 0-10 0,3-1-46 16,-1 1-23-16,-1-2-59 0,1 1-49 15,-3-1-82-15,-1 0-79 0,-2-2-174 0,1 1-507 16,-1-1 87-16,1 0 121 0,0-3-8 16,1 2 104-16,1 0 78 0,1-2 17 0</inkml:trace>
  <inkml:trace contextRef="#ctx0" brushRef="#br0" timeOffset="-29766.49">21162 14586 1052 0,'19'4'440'0,"-19"-4"-41"16,9 7 3-16,-9-7-72 0,9 8-30 0,-5 0-1 15,-4-8-53-15,8 18 12 0,-6-9-60 0,-1 3 6 16,2 1-40 0,-2-1 15-16,1 2-51 0,-1 2-7 15,1 0-24-15,-1 1-2 0,0 0-19 0,1 1-7 0,-1-2-15 16,1-2-41-16,-1-3-64 0,1 2-62 15,2-2-112-15,-4-11-164 0,4 14-466 0,-4-14 36 16,11 8 133-16,-2-7 54 0,-9-1 22 16,28-12 96-16</inkml:trace>
  <inkml:trace contextRef="#ctx0" brushRef="#br0" timeOffset="-29537.89">21582 14520 1231 0,'0'0'399'0,"0"0"-59"0,0 0-27 0,0 0-27 16,0 0-19-16,0 0-19 0,0 0-23 16,-44 13-30-16,24-9 9 0,-4-2-24 0,-3 3-22 15,-3 1-9-15,1-3-44 0,-7 3-3 16,2 1-2-16,2 0-16 0,2-4-14 16,-1 3-24-16,3 1 5 0,0-5-87 0,-2 4-38 15,2-3-134-15,-2 1-163 0,6-1-455 16,4 0 104-16,0 0 33 0,8 0 131 0,-1 1 18 15,13-4 28-15</inkml:trace>
  <inkml:trace contextRef="#ctx0" brushRef="#br0" timeOffset="-29297.99">21582 14815 1451 0,'8'6'448'0,"-8"-6"-49"0,2 10-33 0,-2-10-41 15,-13 10-23-15,-3-3-30 0,-1-1 1 16,-4-3-55-16,-6 2-31 0,-4-3-5 0,-1 0-29 16,-2 1 3-16,-3 1-7 0,3-1-11 0,-4 0-46 15,1 1 0-15,5 0-10 16,2 2 3-16,3-1-32 0,-3 2-60 16,6-1-62-16,0-1-70 0,2-1-180 15,3-2-616-15,7 1 108 0,6 1 121 0,6-4 33 16,0 0 58-16,0 0 70 0,0 0 61 0</inkml:trace>
  <inkml:trace contextRef="#ctx0" brushRef="#br0" timeOffset="-28833.51">21620 14766 1139 0,'17'2'455'0,"-3"0"-32"16,-1-2-29-16,-13 0-10 15,24 1-46-15,-12 1-54 0,1 0-28 0,-13-2-13 16,23 2-46-16,-23-2 8 0,18 1-8 16,-18-1-13-16,16 3-53 0,-16-3-26 0,10 3-3 15,-10-3-28-15,0 0 21 0,7 8-8 0,-7-8 23 16,0 0-46-16,0 0-5 0,0 0 7 16,-13 18-12-16,13-18-13 0,-6 11-8 15,6-11 11-15,-6 8-6 0,6-8 29 16,0 0-26-16,-6 10-18 0,6-10 5 0,-2 9-2 15,2-9 3-15,0 0 18 0,0 0 17 0,8 18-53 16,-8-18 22-16,9 11-7 0,0-7-16 16,-9-4 8-16,15 10-11 0,-8-6 24 0,0 2 20 15,-7-6-35-15,14 8-4 0,-14-8-32 0,10 11 22 0,-6-6 11 0,-4-5-8 16,8 11 1-16,-8-11 11 0,3 12-24 16,-3-12-6-16,-3 15 5 0,3-15-7 15,-5 12 23-15,1-4-16 0,-2-2 62 0,6-6-67 16,-8 11 26-16,1-5-31 0,7-6-23 0,-11 6-3 15,5-2-30-15,6-4 5 16,-16 9 2-16,8-5-53 0,8-4-74 0,-18 5-98 0,18-5-166 16,-12 5-490-16,2-3 132 0,10-2 66 0,0 0 102 15,-18-2 34-15,18 2 107 0,0 0-5 16</inkml:trace>
  <inkml:trace contextRef="#ctx0" brushRef="#br0" timeOffset="-28402.72">21681 14278 1005 0,'0'0'384'16,"0"0"-20"-16,0 0-31 0,0 0-21 15,14-12-10-15,-14 12 20 0,0 0-63 16,17 2-11-16,-17-2-12 0,19 5-14 0,-7-3-17 16,5 3 13-16,-2 1-16 0,3 1-13 15,3 3-20-15,0 3-15 0,5 1-3 0,0 4 5 16,8 10-15-16,-5 3-16 0,3 1-22 0,-4 0-11 15,-4 1-8-15,1 4 21 0,-2-2-28 16,-6-3-15-16,1 7-6 0,-2-6-13 0,-6-3 11 16,0 0-15-16,1 0 4 0,-3 1-22 15,-2 0-19-15,0-1-28 0,-3-3 6 0,-2-1-29 0,-1-2-22 0,0 2 22 16,-1-1-41-16,-4 0 11 0,1-3-3 16,-2 1-38-16,-2-1-16 0,-2-2-12 0,-1-2-54 15,-1 0-21-15,-2-1-61 0,-1-6-62 0,-1 3-127 16,2-6-357-16,0 0 98 0,0-4 74 15,4 1 42-15,2-2 55 0,8-3 77 0</inkml:trace>
  <inkml:trace contextRef="#ctx0" brushRef="#br0" timeOffset="-21469.78">22771 14757 1154 0,'0'0'340'0,"0"0"-40"0,0 0-16 0,0 0-20 15,0 0-24-15,-9 6-7 0,9-6-23 16,0 0-8-16,0 0 6 0,0 0-39 16,0 0 2-16,0 0-20 0,0 0 41 0,-6 7-54 0,6-7-5 0,0 0 21 15,0 0-8-15,0 0 5 0,0 0 23 0,0 0 20 16,0 0 1-16,0 0-6 0,0 0 28 0,0 0-32 15,0 0-11-15,0 0-5 0,0 0-5 16,0 0 2-16,0 0-20 0,43-1-46 16,-26-2 0-16,1 1 5 0,5-1-23 0,3-1 7 15,6 1-27-15,7-1 35 0,3 2-46 16,1-1 6-16,2-1-29 0,13 2 28 0,-8 0-17 16,-8 1-22-16,-7 1-9 0,-1 1 5 15,-1-1 7-15,-4 0-50 0,-3 1-29 16,-5-1-21-16,0 0-30 15,-1 1-61-15,-4 0-18 0,-1-1-47 0,-2 0-23 16,-13 0-20-16,21-3-46 0,-14 2-87 0,-7 1-110 16,10-5-412-16,-10 5 92 0,0 0 102 0,17-5 57 15,-17 5 22-15,11-1 85 0,-11 1 77 16</inkml:trace>
  <inkml:trace contextRef="#ctx0" brushRef="#br0" timeOffset="-17747.56">24245 14273 1085 0,'0'0'466'16,"0"0"-70"-16,0 0-30 0,0 0-30 0,0 0-34 0,-19 39-23 15,5-23-26-15,-4 3-25 0,-2 2-15 0,-1 2-1 16,-9 9-20-16,3 1-8 0,3 0 11 16,0 2-21-16,4-4 5 0,6-3 3 0,0 1-6 15,3 0-25-15,1 2-7 0,2 1-21 16,3-7-24-16,2 0 17 0,3-2-17 0,2-2-9 16,2-3 5-16,4 2-1 0,7-6-32 15,1-2 63-15,4-4-76 0,3-4-11 0,1-2 3 16,4-5-7-16,0-4-1 0,2-2 0 15,-1-5 23-15,0 1-22 0,-2-3-22 16,-1-1 14-16,-7 2-13 0,-3-1-3 16,-2 2-12-16,-7 1 4 0,1-1-10 0,-7 2 8 15,-2 0 13-15,-6 1-43 0,-3 0 30 16,-5 0-47-16,-4 2 14 0,-5 2 13 0,-1 3 9 16,1 1-17-16,-1 5 16 0,-1 1-14 0,-1 1-28 15,0 3 3-15,3-2 2 0,1 2-25 16,5 0-3-16,3-1 1 0,2-1-37 0,1-3-43 15,4 1-126-15,1 6-132 0,7-9-587 16,0 0 66-16,0 0 167 0,0 0 6 16,0 0 114-16,0 0 44 0,30-26 64 0</inkml:trace>
  <inkml:trace contextRef="#ctx0" brushRef="#br0" timeOffset="-17367.7">24920 13980 1087 0,'-29'28'466'0,"-2"4"13"15,-3 5-39-15,-2 2-58 0,-4 13-24 16,-2-1-5-16,7 1-25 0,8-5-42 16,0-2-27-16,-1-4 12 0,9 3-51 0,1-1-7 0,3 0-19 15,5-6-35-15,3-7-3 16,3-2-25-16,1 1-16 0,3-3-5 0,4-1-2 0,0-1-14 16,6 0-37-16,-2-3-1 0,5-3-2 15,3 0 20-15,1-6-46 0,2 0 16 16,3-2-29-16,-2-4-36 0,5-2 24 15,-3-3-62-15,2 1-5 0,-1-5-48 0,1 2 14 0,0-2-66 0,-4-3-67 0,-2-1-116 16,1 3-88-16,-4-2-512 0,3 0 112 16,-2 2 129-16,3-1 17 0,0-2 65 15,-4 2 84-15,4-2 66 0</inkml:trace>
  <inkml:trace contextRef="#ctx0" brushRef="#br0" timeOffset="-11246.1">19683 13519 655 0,'0'0'215'15,"0"0"-23"-15,0 0 20 0,0 0-33 16,0 0-12-16,0 0-14 0,0 0-22 0,0 0-11 15,0 0 16-15,0 0 5 0,0 0 5 0,0 0-6 16,0 0 4-16,0 0-16 0,0 0-11 16,0 0 1-16,0 0-31 0,0 0 0 0,0 0 0 15,0 0-20-15,0 0 4 16,0 0-12-16,0 0 0 0,0 0-23 0,0 0 13 16,0 0-1-16,0 0-17 0,0 0 5 0,0 0-18 15,0 0 28-15,0 0-8 0,0 0-22 16,0 0 12-16,0 0-18 0,0 0 13 0,0 0-5 15,0 0 10-15,0 0-5 0,0 0 23 16,0 0-28-16,0 0 21 0,-17 4-24 16,17-4 11-16,-12-2 2 0,12 2-10 0,0 0 7 15,-18 0 3-15,18 0 6 0,0 0-11 0,-19 1 2 16,19-1 1-16,-13 3-6 0,13-3 14 16,-14 5-6-16,14-5 41 0,-13 9-41 0,5-5 10 15,8-4-17-15,-10 8-13 0,4-2 2 16,6-6 26-16,-11 12-18 0,4-7-6 0,1 3 14 15,6-8 0-15,-10 11-24 0,6-4 19 16,-3 1-19-16,1-1 11 0,2 1-3 0,-2-1 13 16,1 1-18-16,5-8 34 0,-10 16-34 0,6-10-5 15,0 2-10-15,4-8 2 0,-9 15 18 16,6-9 6-16,-1 2-11 0,4-8 2 0,-6 14-14 16,6-14 12-16,-5 12-10 0,2-5 28 15,3-7-13-15,-6 13 28 0,2-8-43 16,4-5 0-16,-6 16-13 0,2-8 23 0,4-8 8 0,-8 13 0 15,5-8-3-15,3-5-15 16,-7 13 25-16,4-7-17 0,3-6-16 0,-5 10 11 16,5-10-3-16,-2 9 22 0,2-9-22 0,0 0 46 15,-7 11-46-15,7-11 21 0,0 0 1 16,-3 11-24-16,3-11-1 0,0 0 18 0,-1 9-7 16,1-9 23-16,0 0-1 0,0 0-17 15,0 0-1-15,0 0 1 0,4 16-16 0,-4-16 1 16,0 0-3-16,0 0 20 0,5 11-8 0,-5-11 21 15,0 0-20-15,0 0 7 16,4 8-12-16,-4-8-11 0,0 0 10 0,0 0-4 0,6 7 19 16,-6-7-12-16,0 0 44 15,0 0-16-15,10 4-28 0,-10-4-15 0,0 0 10 16,0 0 5-16,14 3-13 0,-14-3 28 0,0 0-33 16,0 0 16-16,19-4-6 0,-19 4-2 15,12-3-6-15,-12 3 6 0,12-5 13 0,-12 5 2 16,14-7-8-16,-9 2-2 0,-5 5-8 15,12-9 6-15,-5 3 4 0,0 1 3 0,-7 5 8 16,13-13 12-16,-9 8-25 0,3-2 8 0,0 1-3 16,0-2-8-16,-7 8 0 0,11-13 3 15,-5 6 10-15,1 0-10 0,-1 0 0 0,-6 7 5 16,10-11 3-16,-6 4-16 0,-4 7 8 0,10-10 10 16,-8 2-13-16,-2 8 8 0,8-8-28 15,-8 8 20-15,4-9-20 0,-4 9 15 16,0 0-12-16,3-10 9 0,-3 10 27 15,0 0 4-15,0 0-43 0,0 0-13 0,-15-7 26 16,15 7-1-16,0 0-9 0,-15-3 27 0,15 3-7 16,0 0 28-16,-17 0-43 0,17 0 17 15,-13-2 1-15,13 2 4 0,-15 0-12 0,15 0 18 16,-16 0-11-16,16 0-5 0,-15 2 31 16,15-2-20-16,-17 1-18 0,17-1-3 15,-16 2 18-15,16-2 15 0,-15 1-38 0,15-1 28 0,-15 2-5 16,15-2 26-16,-16 2-29 0,16-2-17 15,-15 3 22-15,15-3 1 0,-15 4 2 16,15-4-13-16,-14 2 26 0,14-2-13 0,-13 6-5 16,13-6 8-16,-10 2-8 0,10-2 5 15,0 0 0-15,-11 4 8 0,11-4 0 0,0 0 10 16,0 0-23-16,-11 1 18 0,11-1-18 16,0 0 7-16,0 0-7 0,0 0 13 0,0 0 23 15,0 0-31-15,0 0-5 0,0 0 3 0,0 0 4 16,0 0-9-16,0 0 7 0,0 0 3 15,0 0-1-15,0 0-9 0,0 0 2 0,0 0-5 16,0 0 10-16,0 0-5 0,0 0 28 16,0 0-31-16,43-1 14 0,-43 1-19 0,0 0 13 15,17-3 3-15,-17 3-16 0,16-3 5 16,-8 1-15-16,-8 2 21 0,16-4 2 16,-16 4 26-16,17-2-44 0,-17 2 8 0,14-3-8 15,-6 1 8-15,-8 2 10 0,12-2-15 0,-12 2 20 16,11-3-15-16,-11 3-5 0,0 0 28 15,16-1-23-15,-16 1 10 0,0 0 2 0,11-3 22 16,-11 3-32-16,0 0 11 0,0 0-44 16,0 0 49-16,15-1-31 0,-15 1-5 0,0 0-8 15,0 0 8-15,0 0 2 0,0 0 39 0,0 0-41 16,15 5-5-16,-15-5 13 0,0 0-1 16,0 0-9-16,0 0 20 0,0 0-5 15,0 0 2-15,0 0-20 0,12 3 7 16,-12-3-20-16,0 0 21 0,0 0-19 0,0 0-32 15,0 0-39-15,0 0-87 0,0 0-75 0,0 0-114 16,0 0-405-16,0 0 128 0,0 0 28 16,0 0 95-16,0 0 5 0,0 0 54 0</inkml:trace>
  <inkml:trace contextRef="#ctx0" brushRef="#br0" timeOffset="16224.55">25412 14247 1174 0,'0'0'341'0,"0"0"-39"0,0 0-23 16,14 1 2-16,-14-1-53 15,0 0-8-15,0 0-35 0,0 0 7 0,0 0-13 16,0 0-23-16,15 0 8 0,-15 0 0 0,0 0-18 15,0 0 12-15,0 0-32 0,0 0 9 16,2 14-27-16,-2-14 7 0,0 12-23 16,0-12 11-16,-2 19 25 0,0-5-26 0,0 1 5 0,-3 3-7 0,1-1-33 15,0 1 10-15,-1 1-11 0,3 0 16 0,-1 0-21 16,1-1-7-16,-4 2-3 0,5-3-35 0,0-4-34 16,0 1-31-16,1 0-48 0,0-1-139 15,9-2-247-15,-7-3-457 0,3 0 108 0,6-3 111 16,1-2 37-16,3-3 65 15,5-2 81-15,-2-4 24 0</inkml:trace>
  <inkml:trace contextRef="#ctx0" brushRef="#br0" timeOffset="16440.44">25803 14187 1287 0,'0'0'387'0,"0"0"-34"0,0 0-49 16,0 0-9-16,-38 11-39 0,20-8-21 0,-5 2-12 15,-6-2-34-15,2 0-22 0,-7 1-3 16,-2-1-47-16,-3 0 4 0,1 0-32 0,4-2-22 16,2 3-24-16,-2-2-30 0,3 2 10 15,1-2-43-15,-1 1-73 0,4 1-88 16,-4 6-144-16,7-5-443 0,5 1-3 0,5 1 106 0,5-1 20 16,7 3 84-16</inkml:trace>
  <inkml:trace contextRef="#ctx0" brushRef="#br0" timeOffset="16647.34">25538 14519 1098 0,'-9'7'465'16,"-2"-2"1"-16,-3 1-51 0,-7 0-18 15,-3-1-39-15,-2 2-20 0,-1-3-51 0,-1 2-31 16,-1-3-16-16,0 1-35 0,-5-3-5 0,3 1-11 15,0-1-10-15,-1 2-58 0,1-3-47 16,-1 1-20-16,3 0-57 0,-1 0-35 16,5-1-65-16,1 0-71 0,2 0-113 0,3 1-624 0,4 0 61 0,15-1 83 0,-12 5 81 15,12-5 71-15,0 0 80 0</inkml:trace>
  <inkml:trace contextRef="#ctx0" brushRef="#br0" timeOffset="16980.59">25675 14610 1305 0,'0'0'445'0,"0"0"-33"0,13 0-51 15,-13 0-15-15,0 0-31 0,0 0-6 0,14 6-60 16,-14-6-1-16,0 0-5 0,7 12-18 0,-7-12 39 15,2 11-23-15,-2-11 38 0,2 16-80 16,-2-16-4-16,0 18-19 0,0-8 6 0,0 3-5 16,0-13-41-16,0 25 17 0,0-12-33 15,0 1-2-15,0 0 15 0,-2 0-46 16,2 1 57-16,-2-1-68 0,0-3-19 0,2 3-16 16,0-3-13-16,-1 2-33 0,1-13-64 15,-1 17-34-15,1-7-35 0,0-10-87 16,0 0-192-16,6 12-646 0,-6-12 93 15,0 0 79-15,29-4 83 0,-15-1 101 0,6-1 65 16,1-1 84-16,0-1 35 0</inkml:trace>
  <inkml:trace contextRef="#ctx0" brushRef="#br0" timeOffset="17297.22">25996 14629 1213 0,'0'0'366'0,"0"0"10"15,0 0-30-15,0 0-19 0,0 0 3 0,0 0-2 32,0 0-10-32,0 0-37 0,0 0-35 0,0 0 7 15,0 0-17-15,0 0-6 0,36-5-35 16,-22 5-6-16,1 1-30 0,1-1 7 0,-1 0-51 15,2-1 39-15,0 2-34 0,-1-2-17 0,2 1-37 16,-4 0-4-16,3-1-52 0,-1-1-10 16,-2 1-16-16,1 1-17 0,1-1-56 0,-4-2-27 15,1 2-53-15,1 0-56 0,-14 1-159 16,29-4-164-16,-16 3-373 0,0-3 99 16,1 0 52-16,-1 1 89 0,5 2 49 0,-2-3 125 0</inkml:trace>
  <inkml:trace contextRef="#ctx0" brushRef="#br0" timeOffset="17907.62">26899 14270 1238 0,'0'0'402'0,"0"0"3"0,0 0-44 16,0 0-41-16,0 0 2 0,0 0-38 0,0 0-18 16,7 28 1-16,-7-28-22 15,0 18 50-15,0-18-96 0,-4 23 9 0,1-11-1 16,3 2-41 0,-2 3 6-16,-1-1-3 0,1 1 15 0,-2 1-25 0,2-1 0 15,1 3-62-15,-3-3-5 0,2 0 5 0,2 0-25 16,-4 1-6-16,2-1 9 0,1-1 4 15,-2-2-53-15,3-2-3 0,-2 2-67 0,2-3-22 16,-2-1-60-16,2-10-53 0,0 0-159 0,2 15-663 16,-2-15 70-16,12 6 71 0,-12-6 89 15,18 1 70-15,-4-2 71 0,-14 1 121 0</inkml:trace>
  <inkml:trace contextRef="#ctx0" brushRef="#br0" timeOffset="18115.35">27216 14243 1110 0,'-4'-9'430'0,"4"9"-53"0,-14 0 2 0,14 0-47 16,-18 4-7-16,18-4-48 0,-31 3-26 0,14 3-36 16,-5-3-5-16,-5 2-26 0,1 0-18 15,-3 1 1-15,-1-1-29 0,-6 3-23 16,0-1-23-16,0-2-20 0,-2 2-44 0,0 0-64 0,-1 0-33 15,5-1-97-15,-6 2-129 16,9-4-475-16,2 0-26 0,0 1 64 0,6-1 74 16,3 1 61-16,2 2 34 0</inkml:trace>
  <inkml:trace contextRef="#ctx0" brushRef="#br0" timeOffset="18375.22">27059 14575 1092 0,'0'0'420'16,"0"0"-46"-16,0 0-13 0,0 0 25 16,0 0-45-16,-21 14-65 0,8-14 37 0,-3 1-50 15,-4 0-35-15,0-1-28 16,-3 0 7-16,0 2-30 16,-3 0-11-16,2-1-5 0,-1 0-30 0,-2 0-1 15,0 2-2-15,2 0 8 0,0 1-54 0,3-2-21 0,1 3-56 16,1-1-17-16,2 1-47 15,0 0-85-15,7-1-152 0,-1 0-636 0,8 0 38 16,4-4 93-16,0 0 79 0,0 0 108 0,0 0 72 16,31 13-17-16</inkml:trace>
  <inkml:trace contextRef="#ctx0" brushRef="#br0" timeOffset="18813.41">27063 14518 1587 0,'20'1'478'0,"-6"0"-12"0,-14-1-74 0,23 3-19 16,-10-2-17-16,3 2-41 0,-1-1-31 15,5 1-23-15,-4 1-30 0,5-2-14 16,-4 1-33-16,3-1-17 0,-1 0-1 0,0 3-10 16,-1-2-61-16,-2-1 7 0,-2 0-2 15,-1 0 10-15,-13-2-23 0,21 6-7 0,-21-6-27 16,10 6 4-16,-10-6-3 0,1 10-8 0,-1-10 61 15,0 0-89-15,-13 17 26 0,6-10-29 16,-1 2 23-16,0-2 1 0,1 1-37 16,1 1 24-16,-4-2 10 0,4 2-21 0,1-1 16 0,-1-1 0 0,6-7 15 15,-7 13-11-15,5-5 14 0,2-8 15 0,0 14-31 16,0-14 24-16,6 16-39 0,-2-10 25 16,-4-6-12-16,10 14-6 0,-6-9-7 0,-4-5-28 15,9 12 36-15,-9-12-11 0,5 12-5 16,-5-12-33-16,2 13-5 0,-2-13 23 0,0 14 10 15,0-14 21-15,-9 18-39 0,4-11 0 0,-2 1 10 16,1-1-17-16,-3-2 7 0,1 2 21 0,8-7-34 16,-19 9-25-16,10-4-31 15,-2-2-10-15,0-2-69 0,-1 2-39 16,-12-4-117-16,14-1-528 16,-1 0-187-16,11 2 144 0,-9-7 90 0,9 7 71 0,1-12 71 15,-1 12 63-15,11-13 55 0</inkml:trace>
  <inkml:trace contextRef="#ctx0" brushRef="#br0" timeOffset="19255.94">27272 13901 1359 0,'0'0'481'0,"0"0"-48"16,0 0-32-16,0 0-42 0,0 0 2 16,0 0-34-16,0 0-9 0,0 0-50 15,0 0-19-15,38 9-21 0,-27-4-26 0,6 2 0 16,0-1-38-16,4 3-5 0,3 2-1 15,6 1-25-15,-1 3-12 0,13 7-4 0,-2-1 6 16,-1 4-38-16,-3 3 15 0,0 4-8 16,-3 4-16-16,-2 2 6 0,-7 3-25 0,-1 3-16 0,-4 2 20 0,-5-1-15 15,-1 0 0-15,-6-4-2 0,-1-9-8 0,-1 5-1 16,-3-2-37-16,-4 2 22 0,-1-3-20 16,1 3-7-16,0-2 27 0,-2-3-35 0,-1 0-34 15,-1 0-25-15,-3-5-23 0,-1-3-19 0,2-2-9 16,-2-1-39-16,-3-4-18 0,0-1-34 15,-2-3-28-15,2-3-102 0,25 6-86 0,-30-10-485 16,2-5 83-16,1 2 25 0,0-3 92 16,15 0 93-16,-21 0 53 0</inkml:trace>
  <inkml:trace contextRef="#ctx0" brushRef="#br0" timeOffset="23343.54">28596 14004 1067 0,'0'0'366'0,"0"0"-33"0,0 0-1 16,0 0-17-16,0 0-28 0,0 0-3 0,0 0 5 16,0 0-35-16,9-6-6 0,-9 6-7 0,0 0-37 15,0 0 19-15,0 0-39 0,0 0-7 16,0 0-8-16,0 0-8 0,0 0 8 0,0 0-10 15,-3 36-6-15,3-24 9 0,-3 1-22 16,0 4-6-16,-1 0 6 0,2 4-12 16,0-3-12-16,1 7-9 0,-2 0-10 0,0 0-7 15,-1 1-6-15,2-2-15 0,2 2 1 16,-3-1-63 0,2 0-48-16,1-5-35 0,-2-2-19 0,1 0-89 0,2-4-47 0,1 3 154 15,2-6-918-15,2-5 19 0,-6-6 78 16,18 6 64-16,-7-5 140 0,6-2 49 0,-2-2 54 15,4-3 68-15</inkml:trace>
  <inkml:trace contextRef="#ctx0" brushRef="#br0" timeOffset="23557.94">28890 14204 1607 0,'0'0'522'0,"0"0"-56"0,0 0-21 15,0 0-58-15,0 0-42 16,0 0-14-16,-28 26-34 0,14-20-24 15,-3-3-22-15,-4 1-51 0,2-2-8 0,-3 1-10 0,-2-3-16 16,4 2-15-16,-6-2-28 0,3-2-21 16,-6 1-33-16,2-3-25 0,5 1-34 15,-4 0-15-15,2-2-79 0,5-2-33 0,-1 3-76 16,-4-1-140-16,8-2-678 0,7 1 120 16,4 3 98-16,5 3 66 0,0 0 31 0,0 0 156 15,16-17-3-15</inkml:trace>
  <inkml:trace contextRef="#ctx0" brushRef="#br0" timeOffset="25227.53">29403 14005 775 0,'0'0'284'0,"0"0"-5"0,0 0-7 16,0 0-29-16,0 0 5 0,0 0-15 0,0 0-5 15,0 0 10-15,0 0-28 0,0 0 7 0,-8 33 34 16,4-24-28-16,0 2-21 0,1 0 16 15,0 3 22-15,-1 1-45 0,1 2 15 16,0 2-21-16,0 0-12 0,1-1-6 0,0 3-15 16,1-3-7-16,1 4-21 0,0-4-31 0,0 1-7 0,1-1-34 0,-1-1 0 15,0-2-15-15,0 0-41 0,0-2-18 16,2-2-41 0,0 0-25-16,-2-11 5 0,3 17-95 0,-3-17-67 15,3 8-94-15,-3-8-19 0,0 0-457 0,0 0-36 16,21-4 86-16,-21 4 63 0,23-11 76 15,-9 3 105-15</inkml:trace>
  <inkml:trace contextRef="#ctx0" brushRef="#br0" timeOffset="25675.51">30165 13696 1213 0,'0'0'386'0,"7"-8"-27"0,-7 8-34 16,0 0-10-16,0 0-16 0,0 0-48 15,0 0 2-15,0 0-10 0,0 0-17 0,-27 23-14 16,12-10 29-16,-1 1-39 0,-6 7 10 0,-1 2-48 16,-8 9 18-16,0 4 10 15,-1-2-28-15,2 4 20 0,0 0 8 0,2 3-31 0,4 2 6 16,0 1-9-16,-2 4-19 0,7-1-29 16,0 2-10-16,4-1-1 0,0-2 14 0,2 1-21 15,4-8-38-15,2-7 12 0,2 3-27 16,3-9 12-16,0 3-43 0,2-3-3 15,2-4-13-15,-1 1-10 0,3 0-10 0,1-4-26 16,2 0-28-16,0-3 13 0,7-1-18 0,-1-2-36 0,2 1 6 0,-2-5-16 16,4-1 15-16,-1-1-28 0,-1 0-15 15,-1-1-60-15,0-3-63 0,-8 4-76 0,7-5-595 16,-1 1 100-16,-12-3 107 0,27 3 19 0,-14-1 86 16,1-1 67-16,2 0 36 0</inkml:trace>
  <inkml:trace contextRef="#ctx0" brushRef="#br0" timeOffset="27010.38">30489 13964 926 0,'0'0'389'0,"0"0"-2"0,0 0-39 0,-1 40-28 16,1-40-11-16,0 14-30 0,0-14 8 16,-2 18-46-16,1-8-19 0,-1 1-14 15,1 3-3-15,-2 2-19 0,1 3 6 16,0 0-23-16,-2 4-2 0,-1 2-24 0,3 3-7 15,-3-3-16-15,1 3-15 0,1 0-18 16,0-1-26-16,2-2-37 0,-2 0-58 16,-1-1-78-16,3 11-96 0,17-16-483 0,-14-5-200 15,1-1 85-15,2-6 92 0,6-4 64 0,2-2 105 16,-13-1 27-16</inkml:trace>
  <inkml:trace contextRef="#ctx0" brushRef="#br0" timeOffset="27222.68">30927 14016 1371 0,'0'0'405'0,"0"0"-24"0,-32 12-22 0,20-8-29 15,-5 1-31-15,0-1-35 0,-4 2-29 0,-4-3-43 16,-2 2 11-16,0-2-42 0,-1 1-15 16,-2-3-51-16,-1 1-24 0,0 1-40 15,0 0-44-15,-7 2-43 0,5-2-59 0,-4 4-134 16,-15 4-145-16,15-1-384 0,11 1 18 15,4 1 69-15,5 2 97 0,6 1 23 0</inkml:trace>
  <inkml:trace contextRef="#ctx0" brushRef="#br0" timeOffset="27462.77">30674 14337 993 0,'12'4'425'0,"-12"-4"-24"0,0 0-40 0,0 0-13 16,0 0-45-16,-29 19 1 0,12-14-48 0,-4 3-36 16,-3-2-7-16,0-1-11 0,-4 1-18 15,1-2-38-15,-1 0 0 0,-2 1-21 0,2-1-25 16,-1 0-26-16,3-2-33 0,-1 0-10 16,4 1-59-16,2-1-51 0,1-1-121 15,0 3-176-15,6-3-54 0,6 0-425 16,8-1 187-16,0 0 71 0,0 0-17 0,0 0 74 15</inkml:trace>
  <inkml:trace contextRef="#ctx0" brushRef="#br0" timeOffset="27962.24">30871 14290 1789 0,'0'0'504'0,"21"4"-36"0,-21-4-30 16,0 0-56-16,24 3-32 0,-13-2-20 0,-11-1-35 16,24 3-34-16,-11-3-36 0,2 1-15 15,-2 0-8-15,-13-1-18 0,26 2-31 0,-12 1-1 16,-3-2-11-16,-11-1-57 0,18 3-2 15,-18-3-38-15,15 4 38 0,-15-4-49 0,10 6 13 16,-10-6-20-16,2 8 9 0,-2-8-14 16,0 0-6-1,-11 21 6-15,4-13-3 0,-2 2 5 16,1-1-5-16,1 1 12 0,0 0-1 0,1-1-14 0,-2 2 21 0,4-3-3 16,1 0 31-16,3-8-15 0,-5 16 22 15,5-16-45-15,5 16 5 0,-1-6-1 16,-4-10-9-16,12 15 20 0,-3-8-16 0,-2 2 21 15,3-3-40-15,-2 1 1 0,1 0 24 16,-2-1-23-16,-7-6-3 0,13 9-5 0,-8-4-18 16,-5-5-18-16,5 13-13 0,-5-13 37 15,0 0-17-15,-12 21-12 0,3-15-20 0,-3 2 15 16,-2-2-28-16,0 1-44 0,-2-1-20 0,-1-2-52 16,3-1-40-1,-1 0-126-15,-1-2-238 0,2-2-394 0,14 1 92 16,-17-5 85-16,12 0 76 0,5 5 85 0,0-16 64 15,0 16 105-15</inkml:trace>
  <inkml:trace contextRef="#ctx0" brushRef="#br0" timeOffset="28430.98">31067 13626 1318 0,'0'0'417'0,"-7"-3"-7"15,7 3 9-15,0 0-17 0,0 0 3 16,-11-5 7-16,11 5 2 0,0 0-9 0,0 0-3 15,0 0-52-15,0 0-78 16,0 0 40-16,0 0-28 0,24 25-36 0,-10-9 3 16,3 1-31-16,2 5-7 0,11 9-31 15,1 3-21-15,2 1-28 16,2 5-13-16,1 1 16 0,-1-2-44 0,0 1 18 0,-2 0-54 16,-1 2-9-16,-5 4-47 0,-3-2 0 0,-3 4 0 15,-5-2 0-15,-2 0 0 0,-4 0 0 16,-4-9 0-16,-5-6 0 0,1-2 0 15,-2-2 0-15,-3-2 0 0,0 1 0 0,-2-1 0 16,0 0 0-16,-3-2 0 0,-1-4-82 16,2-1-23-16,-3 1-36 0,-3-2-41 0,0-2 16 15,1-2-54-15,-1-3-41 0,0-2-24 0,1-1-58 16,12-7-69-16,-23-1-517 0,13 3 3 16,10-2 35-16,-14 4 100 15,14-4 61-15,-13 0 93 0,13 0 76 0</inkml:trace>
  <inkml:trace contextRef="#ctx0" brushRef="#br0" timeOffset="28841.76">31975 14059 1668 0,'-8'-4'569'0,"8"4"-78"15,0 0-58-15,0 0-19 0,0 0-2 16,0 0-61-16,0 0-26 0,0 0 11 0,43 0-50 16,-29-1-27-16,0 0-19 0,3-1-4 15,2 1-62 1,2-1 15-16,0 2-38 0,3-1-18 0,-1-2-30 0,1 2-8 0,0-1-67 16,-3 1-23-16,-1 0-38 0,-4 0-44 15,-1 1-82-15,-1-2-107 0,-3 2-123 16,-11 0-113-16,15 2-504 0,-15-2 90 0,0 0 153 15,0 0 13-15,8 8 108 0,-8-8 32 16,0 0 50-16</inkml:trace>
  <inkml:trace contextRef="#ctx0" brushRef="#br0" timeOffset="29113.8">31931 14263 1323 0,'0'0'609'16,"0"0"-61"-16,0 0-23 0,17 13-54 0,-17-13-6 15,19 2-37-15,-7-2-36 0,-12 0-49 16,30-3-24-16,-12-1-40 0,0 2 0 0,1-2-40 16,0 1-35-16,0-1-27 0,2 0 7 0,0-2-48 15,-1 3-3-15,5-2-69 0,-3 1-28 16,0 0 0-16,-2 1-82 0,0-2-70 16,1 2-27-16,-3-2-23 0,-1 4-44 0,0-4-74 15,-3 2-105-15,2-1 61 0,-2 1-681 0,-1 1 91 16,2 1 63-16,-2 1 120 0,-13 0 69 15,28 0 90-15,-15 1 42 0</inkml:trace>
  <inkml:trace contextRef="#ctx0" brushRef="#br0" timeOffset="29524.52">32947 13893 862 0,'-7'-5'325'0,"-4"-1"3"16,-1 3 7-16,-2-1-12 0,0 3-8 16,-3 2 15-16,0 3-8 0,-3 4 70 15,2 3-54 1,0 3 10-16,-1 3-74 0,2 5-23 0,2 2-3 0,2 4-38 16,1 2 12-16,3 2-32 0,3 1-21 0,2 1 6 15,2-1-23-15,2-3-21 0,5-2 5 16,-1-3-8-16,3 0-3 0,4-4-38 0,1 0 26 15,4-6-31-15,2-4-8 0,0-4-5 16,1-5 21-16,3-4-29 0,5-3-25 0,2-5 7 16,0-4-25-16,-1-3 18 0,9-9-36 0,-3-2 31 15,-3 2-36-15,-7-1-16 16,-7 2 14-16,0 0-11 0,-4 1-13 0,-1-1-25 0,-5 0 22 16,-4 2-22-16,-4 3-41 15,-2 1 23-15,-4-1 10 0,-4 0-11 16,-2 5-19-16,0 6-6 0,-8 0-8 0,1 3 26 15,0 5-33-15,-2 1 10 0,-4 5-3 16,1 0-70-16,-1 2-53 0,2 1-132 0,0 2-564 16,0 1 31-16,3 1 92 0,4-1 121 0,3-1 7 15,5-3 75-15,4 1 53 0</inkml:trace>
  <inkml:trace contextRef="#ctx0" brushRef="#br0" timeOffset="55239.54">11248 15859 854 0,'4'-7'264'0,"-4"7"-8"0,0 0 15 15,0 0-25-15,0 0 2 0,-23-14-27 0,8 12-12 16,-1 0 17-16,-5 2-34 16,-4-1-26-16,-5 1 3 0,-2-1-26 0,-2 2 3 15,0-2-23-15,-2 1-8 0,0 1-25 0,-1-1 5 16,2-1 7-16,-6 1-46 0,7-1 42 16,0 0-34-16,0 0-16 0,0-2 3 0,2 0-20 15,1 2 51-15,2-2-64 0,5 0 38 16,1 2-40-1,4-1 35-15,3 0-15 0,1 2-8 0,0-2 26 0,2 2 35 0,13 0-7 16,-21 4-3-16,13-1-17 0,0 4 12 16,2 2-13-16,-1 2-2 0,2 4 0 15,0 3 5-15,2 2 3 0,-1 4-26 0,0 7 15 0,-1 4-33 16,-2 12 10-16,-4 7 44 16,3 4-46-16,-4 17-6 0,-2 4-7 15,0 4-5-15,-1 2 10 0,0 3-29 0,1 0 33 0,0 2 11 16,3-3-41-16,-3-1 16 0,2-5-8 15,0-1 8-15,0-6-15 0,4-14 20 0,-3-2 7 16,1-2-2-16,0-4-19 16,-4-3 0-16,5-3 4 0,0-10 7 15,-2-5-18-15,4-2-17 0,0-5 35 0,-2 0-7 16,0-1-23-16,0-3 15 0,1 1-6 0,-3 1 27 16,1-1-19-16,0 1-4 0,0-3-6 15,0 1 16-15,0 1 5 0,-1-1-16 0,2 1 10 16,1-1 14-16,-2-2-28 0,4-1 2 0,2 0-1 15,-2-2 12-15,3 0 6 0,1 0-4 16,0-3-8-16,4-1 8 0,0 1 4 0,3 1 24 16,2-2-46-16,2 0 8 0,4-2 7 15,2-1 15-15,4-2-2 0,4-1-8 16,2-1-7-16,0-1-16 0,1-3 21 16,4-2-6-16,3 2-32 0,-2-1 12 0,0 0 2 0,1 1-50 0,1 0-9 0,-2 0 29 15,0 0-64-15,3 2-5 0,-3 0-28 0,0-1-67 16,0 2-97-16,1-2-93 0,11 1-71 0,-9-2-368 15,6 1 48-15,3 2 77 0,1-2 59 16,4 1 130-16,17-1-8 0</inkml:trace>
  <inkml:trace contextRef="#ctx0" brushRef="#br0" timeOffset="56526.71">15997 15884 1233 0,'-7'5'425'15,"7"-5"-33"-15,0 0-16 0,0 0-53 0,0 0-19 16,0 0-32-16,0 0-27 0,0 0-25 0,0 0-12 15,44-9 12-15,-27 4-44 0,1 0-22 16,7 0-5-16,4-2-9 0,-1 3-22 0,11-1-8 16,3-1 13-16,0 1-31 0,17 0-51 15,4 2 26-15,0-1-11 0,0 3-2 0,-10 2 2 16,-9 0 36-16,-2 2-59 0,-2 1 39 16,-1 1-18-16,-3 3-23 0,-5 1-8 0,-2 1 2 0,-3 5 19 0,-9-1-29 15,-2 5 23-15,-6 1-27 0,-3 7 2 0,-5 1-13 16,-1 9 20-16,-7 18 0 0,-3 4-7 15,-1 17 26-15,2 3-19 0,3 6-10 0,4 2 11 16,4 4 15-16,3 5-18 0,5 1-16 16,2 3 14-16,4-2-9 0,4 0-7 15,0-8 8-15,2-5-3 0,2-8 23 0,0-6-28 16,3-8-13-16,-4-14 16 0,2-7 10 0,-1-3 15 16,-5-9-15-16,-1-8-1 0,0-4 1 15,-3-3-28-15,-2-4 33 0,0-1-51 16,0-3 22-16,-2-2-25 15,1-3-4-15,-4 2 17 0,-8-4-13 0,16 4 2 16,-16-4 16-16,11 4-35 0,-11-4 13 0,0 0-10 16,11 6 30-16,-11-6-24 0,0 0 3 15,0 0 16-15,-9 22 7 0,0-12 0 0,-1 3 0 16,-4-1-5-16,1 0 15 0,-5 3-12 0,1-2 12 16,-3 0 5-16,-2-1 11 0,-5 1-23 15,1-2 10-15,-5 0-18 0,0 0 28 0,-6-3 0 16,-1 1-21-16,0-2-22 0,-14 4-23 0,1 0-8 15,-5 3-1-15,1-1-42 0,2 1-11 16,0 0-8-16,1 4-40 16,-2-1-42-16,6-2-53 0,0-1-54 0,9-1-440 15,8-4-41-15,5-3 146 0,5-1 48 16,5 0 149-16,4-1 17 0</inkml:trace>
  <inkml:trace contextRef="#ctx0" brushRef="#br0" timeOffset="57644.39">18203 15611 1267 0,'12'-7'430'0,"-3"-1"-23"0,-3 1-47 15,-6 7-19-15,7-5-39 0,-7 5-33 16,0 0-39-16,0 0-17 0,0 0-27 16,0 0-9-16,-45 16-21 0,24-9 8 0,-3 1-49 15,-3-1-5-15,-4 3 3 0,-2 1 2 0,0 0-13 16,1-2-20-16,0 1 0 16,4-2-20-16,2 0 14 0,2 2-19 15,1-2-37-15,1 1 31 0,1 1 24 16,5-2-9-16,5 1-9 0,0 3 7 0,3-1 17 15,6 3-14-15,2-2 7 0,2 5-44 0,4 1 22 16,3 5-3-16,3 3-16 0,5 16-2 0,3 2 7 16,-5 1-40-1,1 6 40-15,-3 6 3 0,-2 4-31 0,-4 4 26 0,0 16-13 0,-5-15-20 0,-2 5-6 16,-2 13 6-16,1-14-8 0,-3 13 10 16,-1-16-21-16,1-1 16 0,1-2-13 0,-1 1 1 15,0 0 14-15,3-5-7 0,-2-2 18 0,3-3-5 16,0-10 2-16,0-7 23 0,1-2-30 15,2-2-3 1,1 0-3-16,0-8 54 0,-1 0-28 0,3-3-18 16,0-6-7-16,5 3 15 0,0-6-16 0,3-3 49 15,6-2-36-15,-2-2-10 0,1-3 13 16,3-1-26-16,5 0 42 0,4-2-19 16,-1 0-15-16,1-1 15 0,2 1-18 0,-4 3 21 15,1-2-13-15,0 1 3 0,-1 0 12 16,-1-1-10-16,-2 2-20 0,-3-1-6 0,-1-1-20 0,-1 1-28 15,-2 1-18-15,-1-1-13 16,-2-2-86-16,-1-1-71 0,2-1-116 0,2-2-103 16,0-3-484-16,3-4 143 0,3-4 75 0,3-2 69 15,12-9 99-15,1-3 78 0,0-4 7 16</inkml:trace>
  <inkml:trace contextRef="#ctx0" brushRef="#br0" timeOffset="58357.59">19239 15630 993 0,'0'0'363'0,"0"0"-12"0,0 0-34 16,0 0-30-16,0 0 10 0,0 0-49 15,43 13 0-15,-29-10-12 0,2-3-31 0,2 1-18 16,3-1-19-16,8-1-14 0,2-2-18 0,5-1-19 16,5-1 40-16,0 1-60 0,14-4-5 15,-8 2-15-15,-8-1 0 0,-7 3-1 16,-1 1-7-16,-5 1-12 0,-3-1-14 0,1 3-4 15,-4 3-6-15,-1 1 11 0,-4 4 2 16,-2 6-8-16,-4 6-2 0,-3 4-13 0,-2 10 15 16,-4 4-7-16,-2 22-13 0,-3 6-8 15,-4 17-10-15,3 8 0 0,2 10 26 0,4 5-8 16,3 7 2-16,4 0-25 0,2-1 0 0,0-1 7 0,4-3 21 0,5-6-10 16,0-5-5-16,-2-7-8 0,6-8 26 15,1-7-26-15,-2-7 0 0,-1-16 2 0,4-4-4 16,-5-3 27-16,2-7-20 0,-3-10-18 0,-5-3 6 15,-2-8 4-15,0 1 13 0,-2-4-33 16,0-3-15-16,-4-2-8 0,1-1-10 0,-6-8 35 16,4 10-25-16,-4-10 13 0,0 0 17 15,-17 8-17-15,17-8 15 0,-31 3-12 0,7-1 22 16,-3 3 3-16,-12 0-5 0,-14 5-19 0,-5 1 37 16,0-1-34-16,-1 2 9 15,2-1-17-15,1-1-14 16,2-2-32-16,10-1-14 0,6-3-45 0,0 1-76 0,4-4-79 15,6-1-59-15,-1-2-213 0,1-5-204 16,4-1 89-16,6-3 97 0,6 1 113 0,4-3-5 16</inkml:trace>
  <inkml:trace contextRef="#ctx0" brushRef="#br0" timeOffset="58904.61">18900 15632 1013 0,'0'0'325'0,"0"0"-30"0,0 0-22 0,0 0-9 16,0 0-39-16,0 0-2 0,0 0 10 16,0 0-15-16,0 0 22 15,0 0-25-15,0 0 16 0,0 0-14 16,-20 32 21-16,15-15-54 0,-1 3-9 0,-2 4-17 15,1 1-14-15,1 5 4 0,0-1-23 0,2-2-27 16,1-2-4-16,2 1-32 0,1-4-34 0,0-2-141 16,0 0-245-16,4-4-592 0,3-2 80 15,3-6 92-15,5-2 84 0,0-3 75 0,4-6 63 16</inkml:trace>
  <inkml:trace contextRef="#ctx0" brushRef="#br0" timeOffset="59056.62">18995 15593 1197 0,'-20'14'430'0,"3"-1"-51"0,-6-2 0 15,2 0-74-15,-3-2-6 0,0 2-43 16,-6-1-56-16,2-3-62 0,-6 1-46 0,5-4-99 16,-1-2-124-16,-4 9-186 0,6-13-398 15,4 2-4-15,1-1 69 0,2 0 43 0,7 1 83 16</inkml:trace>
  <inkml:trace contextRef="#ctx0" brushRef="#br0" timeOffset="59253.22">18817 15899 1261 0,'-26'10'377'0,"0"1"-6"0,3-3-56 0,0 0-23 16,-1-2-11-16,-1 2-51 15,-2-2 16-15,0 0-41 0,3 0-5 0,-1-1-57 16,-1 2-46-16,5-3-102 0,3-1-92 0,-4 9-141 16,10-12-581-16,3 1 84 15,9-1 64-15,0 0 103 0,0 0 20 0</inkml:trace>
  <inkml:trace contextRef="#ctx0" brushRef="#br0" timeOffset="59509.07">18975 15876 1535 0,'13'11'505'16,"-5"0"-55"-16,-1 0-22 0,1 0-70 0,-4 0 8 16,3-1-59-16,-5 3-43 0,3-1-21 15,-2 2-23-15,-2-1-13 0,2 0-10 0,-3 1 8 16,0-1-87-16,1 1-51 0,-2-2-21 0,1 1-62 15,0-1-61 1,-1-1-63-16,1-11-121 0,0 25-121 16,0-18-534-16,0-7 135 0,7 15 18 0,-3-7 85 0,-4-8 64 15,15 15 102-15</inkml:trace>
  <inkml:trace contextRef="#ctx0" brushRef="#br0" timeOffset="60025.94">18731 16361 1162 0,'-9'35'366'0,"6"-24"-23"0,0 2-18 16,0 1-13-16,-2 3-30 0,1 2-32 15,0-2-19-15,-1 2-26 16,1-1-16-16,1 0-18 0,0-1-25 0,2-1-87 16,1-1-100-16,0 0-268 0,3-5-436 15,4-3 31-15,-7-7 71 0,22 7 62 0,-6-9 54 16,4-3 89-16</inkml:trace>
  <inkml:trace contextRef="#ctx0" brushRef="#br0" timeOffset="60174.28">18971 16273 1149 0,'0'0'435'0,"-23"2"-46"0,10 3-13 16,-6-2-56-16,-1 2-48 0,-6 2-16 15,0 0-34-15,-1 0-9 0,-6 1-55 0,-1 0-58 0,0 1-74 0,2-1-95 16,-1 1-146-16,8-1-123 0,-6 1-448 16,7-2 69-16,3 2 65 0,4-2 76 15,6 1 74-15</inkml:trace>
  <inkml:trace contextRef="#ctx0" brushRef="#br0" timeOffset="60372.71">18743 16558 1023 0,'-14'19'389'16,"3"-12"21"-16,-5 1-44 15,-4 1-49-15,-4-3-45 0,-2 0-19 0,-3-1-45 0,0 0-1 16,-2 1-69-16,-5-2-28 0,7 3-120 15,-1-2-116-15,9-3-173 0,-6 2-482 0,8 0 75 16,7-3 71-16,5 1 54 0,7-2 77 0</inkml:trace>
  <inkml:trace contextRef="#ctx0" brushRef="#br0" timeOffset="60721.36">18841 16570 1456 0,'18'3'420'0,"2"-1"-36"0,-2 2-75 15,-2-3-1-15,1-1-27 0,-4 0-27 0,2 1-24 16,-15-1-7-16,26 1-37 0,-14 0-24 0,-12-1-24 16,16 3-15-16,-16-3-13 0,7 6-10 15,-7-6-6-15,0 0-22 0,0 0-8 0,-21 28 5 16,8-17-15-16,0 0 5 0,-1 2-16 15,-3 2 39-15,4-2-20 0,-2 2 35 16,5-2-5-16,-1-1 5 0,1 0 8 0,3 0-13 16,0 0 6-16,1-1 7 0,3 0 38 15,2-1-66-15,1-10-3 0,3 17-13 0,4-9-35 0,-7-8 30 0,14 11-20 16,-4-6 3-16,4-1 12 0,-1-2-20 16,3 2-70-16,-1-1-2 0,-1 0 13 0,0-2-8 15,0 4-43-15,-1-3-62 0,-2 1-77 0,0 3-130 16,-11-6-110-16,13 10-499 0,-7-3 61 15,-1 2 136-15,-5-9 28 0,5 18 82 0,-5-18 61 16,-2 20 131-16</inkml:trace>
  <inkml:trace contextRef="#ctx0" brushRef="#br0" timeOffset="61008.23">18824 17174 1369 0,'0'0'422'0,"22"27"3"0,-20-17-74 15,-1 1-34-15,1 2-20 0,-1-1-36 16,-1 3-20-16,0-2-36 15,2 3-16-15,-2-2-5 0,0 0-35 0,0-1 4 16,1 0-119-16,1-2-75 0,-2-11-195 0,1 14-498 16,-1-14 4-16,14 13 36 15,-4-11 52-15,4-1 79 0,-14-1 36 0</inkml:trace>
  <inkml:trace contextRef="#ctx0" brushRef="#br0" timeOffset="61206.21">19159 17051 1044 0,'-24'8'384'0,"14"-4"23"0,-3 0-72 0,-1-1-20 0,-4 1-41 15,-2 2 69-15,-3-3-36 0,-3 1-31 0,-1-1-22 0,0 0-42 0,-2 0-35 16,-2-1-36-16,2-1-67 0,-1 1-77 0,-1-1-94 16,0-2-74-16,-3 11-226 15,4-12-386-15,6 2 15 0,2 2 105 0,1 0 36 16,5 3 63-16</inkml:trace>
  <inkml:trace contextRef="#ctx0" brushRef="#br0" timeOffset="61434.71">19073 17295 1471 0,'9'2'451'16,"-9"-2"-70"-16,9 5-43 0,-9-5-15 0,0 0-32 15,0 0-37-15,0 0-11 0,-44 6-28 0,24-8-28 16,-4 2-31-16,-1-1 5 0,-3 0 13 16,-2 1-41-16,3 0-28 0,-1 0-2 15,1 1-16-15,2-1-41 0,1 3-18 16,1-3-97-16,0 1-80 0,-2 5-217 0,4-5-532 16,1 0 143-16,6 2 59 0,1 2 92 0,5 1 20 15,1 0 72-15,7-6 95 0</inkml:trace>
  <inkml:trace contextRef="#ctx0" brushRef="#br0" timeOffset="61872.84">19051 17329 1305 0,'0'0'425'0,"16"-2"-13"0,-16 2-33 16,14 0-23-16,-14 0-44 0,0 0-20 15,16-3-41-15,-16 3-21 0,14-2-20 0,-14 2 25 16,14-2-43-16,-14 2-38 0,17 2 12 16,-17-2-25-16,21 2 7 0,-8-1-20 0,-2 3-23 15,1-1 5-15,0 1-7 0,-12-4-34 0,20 7 3 0,-9-3-6 16,-2 3-3-16,-3-2-8 0,-6-5-14 16,9 15 20-16,-9-6-39 0,0-9-3 0,0 0 20 0,-8 25-29 15,1-17-2-15,0 0-3 0,-3 1 23 16,0 0-20-16,0 0 17 0,1-2-15 0,3 1 49 15,-2-1-49-15,3 1-2 0,-1-2 15 0,2 3 21 16,4-9-34-16,-8 15 21 0,8-7 15 16,0-8-16-16,0 14-17 0,0-14-2 0,8 15 24 15,-5-5-37-15,-3-10-3 0,8 15 15 0,-5-7 0 16,1 1-23 0,-4-9 6-16,3 14-6 0,-3-14 10 15,-4 15-25-15,-3-9 5 0,0 2-10 0,-4-1-18 0,-2-4-16 16,-4 2-5-16,1-4-12 0,-1-2-11 15,-3 0-61-15,-4-5-31 0,2 0-46 0,-1-4-84 16,3 0-154-16,2-2 13 0,2-3-410 0,2 0 44 16,7 0 97-16,1-1 82 0,5-2 100 15,4 0 25-15</inkml:trace>
  <inkml:trace contextRef="#ctx0" brushRef="#br0" timeOffset="62418.4">20469 16562 1474 0,'0'0'466'0,"0"0"10"0,0 0-64 15,0 0-28-15,0 0-5 0,0 0-59 0,33 1-16 16,-33-1-35-16,26 0-33 0,-10 0-55 0,4-1-35 16,1 1-66-16,3 0-75 0,0-1-136 15,-6 8-176-15,57-7-379 0,-49-1-143 0,-6 1 81 16,-6 0 65-16,-4 3 120 16,-10-3 0-16,12 9 68 0</inkml:trace>
  <inkml:trace contextRef="#ctx0" brushRef="#br0" timeOffset="62598.05">20475 16698 1315 0,'-5'8'497'0,"3"-1"-21"16,2-7-21-16,-2 11-42 0,2-11-40 0,0 0-22 15,12 17-62-15,-5-12 0 0,4 0-40 16,0-2-42-16,2-1-53 0,4-1-34 0,2-1-43 16,3-1-54-16,6-1-79 0,-1-4-75 0,6-7-130 15,19 3-313-15,-15 1-278 0,-2-2 92 16,13-4 97-16,0-3 43 0,3 2 83 15,5-3 22-15</inkml:trace>
  <inkml:trace contextRef="#ctx0" brushRef="#br0" timeOffset="63143.25">21934 15552 911 0,'-39'13'317'0,"4"0"-20"16,2-2-18-16,-1 1-8 0,2 0-17 15,-1 0-26-15,1 0-8 16,4 0-10-16,1-5-21 0,4 3 41 16,-1 1-61-16,4-2-7 0,2-3 4 0,3 2 8 15,0 0 0-15,4-1-5 0,0 0-23 0,1 0-18 16,4 0 0-16,-2 2-5 0,4-2-23 0,1 3 58 15,0 1-94-15,3 0-18 16,0 2 16-16,0-13 2 0,4 30-8 0,-1-12 0 16,0 2-17-16,2 3 7 0,-2 2-10 0,0 4 12 15,-1 5-19-15,-4 2-19 0,1 3 13 16,-4 17 0-16,-3 2 5 0,1 0-2 0,-2 1 7 16,-3 4-25-16,0 9-14 0,2-10 14 15,-3 13 2-15,0-2 16 0,-1 1-18 16,-2 2-3-16,-4 2-18 0,0 2 26 0,-4 5 15 0,0 0-15 0,-2 0 0 0,-1-3-8 15,4-2 7-15,-1-3-1 0,1-7-16 0,8-13 12 16,-1-1 11-16,2-5-5 0,2-1-21 16,1-4 24-16,6-9-11 0,0-6 19 15,0-4-12-15,5-7-5 0,2 1 4 0,4 0-1 16,4-4 0-16,3-2-7 0,5-2 14 0,5-4-14 16,7 2 5-16,2-4-8 0,4 0 13 15,0-3 2-15,0 2 3 0,-5-3-23 0,0 1 7 16,-3 0 19-16,0 0-24 0,-4-2-2 0,-1-1-26 15,-2 2-45-15,-1 0-6 16,-3-3-52 0,0 1-70-16,1-2-91 0,-2 2-173 0,1-5-436 0,3-2 60 0,2-1 60 15,2-2 80-15,6-3 77 0,0 1 87 16,-1-3 23-16</inkml:trace>
  <inkml:trace contextRef="#ctx0" brushRef="#br0" timeOffset="64172.38">22982 15523 1100 0,'0'0'446'0,"0"0"-9"0,-8-5 21 15,8 5-63-15,0 0-6 0,0 0-31 16,0 0-5-16,0 0-71 0,0 0 51 0,28-5-59 16,-14 4-47-16,5-2-14 0,2 1-3 0,7 0-21 15,2-1-33-15,8 0 11 0,3-3-47 0,0 1-36 16,17-2 21-16,0-2-13 15,-2 3 11-15,-6-1-37 0,-11 3-7 0,-5 3-2 16,0-1-14-16,-4 2 3 0,0 2-2 0,-6 6 15 16,-2 2-49-16,-6 5 18 0,-1 7-8 15,-5 9-32-15,-4 6 12 0,-3 18 23 0,-5 6-3 16,0 5-25-16,-6 18 10 0,3 5 18 16,-2 8-20-16,4 7-11 0,3 6 0 15,0 6 47-15,1 0-34 0,6 5-26 0,0-2 9 0,6 22 19 0,-2-29-7 0,2-6 5 16,4-5-7-16,-1-6 12 0,2-6-18 15,1-7 29-15,5-10-16 0,-5-16-2 0,1-8 27 16,4-4-30-16,-1-7 0 0,-5-11-30 16,1-4-1-16,-3-6-5 0,0-2 5 0,-1-2 16 15,-2-3-46-15,-3-1-14 0,0-2 6 0,-3-1 38 16,-7-5-2-16,9 8-31 0,-9-8 8 16,0 0 0-16,0 0 4 0,0 0 47 0,-18 16-38 15,6-13-3-15,-4 2 15 0,-2 1-2 0,-6-1 17 16,-1 3 1-1,-1-1-8-15,-7 2-13 16,-2 0 39-16,-1 0-11 0,-1-2-43 0,-3 1 28 0,-15-1-11 0,1 2-27 16,-1 0-3-16,1-2-20 0,6 0-37 15,7-1-22-15,-1-1-52 0,3 1-48 0,0-2-79 16,2 5-57-16,8-7-520 0,3-1 119 0,2-1 124 16,7 0 63-16,3-2 14 15,3 1 93-15</inkml:trace>
  <inkml:trace contextRef="#ctx0" brushRef="#br0" timeOffset="85898.78">11368 16089 534 0,'0'0'215'0,"0"0"-12"0,0 0 17 15,0 0 0-15,0 0-5 0,0 0 20 16,0 0-40-16,0 0 5 0,0 0-19 0,0 0-1 16,0 0-24-16,0 0 10 0,0 0-17 0,0 0-6 15,0 0 3-15,0 0 5 0,0 0-16 16,0 0-7-16,0 0-15 0,0 0 10 0,0 0 2 15,0 0-32-15,0 0-14 16,0 0 8-16,0 0-10 0,18 26 7 0,-18-26-2 0,-5 16 3 16,-1-7-14-16,3 1 11 0,-4 1-5 15,3 1-3-15,0 2 41 0,-2 0-40 16,2 1 73-16,-2 1-61 0,2 1-33 0,1-2 58 16,3 2-19-16,-3-1-24 0,2-2-23 0,0-2 48 15,-1 1-32-15,2 0-13 0,0-3-17 16,0-10 23-16,0 20-17 0,0-12-5 0,0-8-12 15,0 17 17-15,0-17-58 0,2 11-26 16,-2-11-95-16,0 0-64 0,0 12-89 16,0-12-65-16,0 0-196 0,0 0-364 0,0 0 113 0,0 0 97 15,0 0 69-15,0 0 77 16,29-15 25-16,-20 11 93 0</inkml:trace>
  <inkml:trace contextRef="#ctx0" brushRef="#br0" timeOffset="86588.8">11711 16142 857 0,'0'0'292'15,"0"0"-36"-15,0 0-16 0,0 0-32 16,0 0 17-16,0 0-23 0,39-4 3 0,-28 0-18 16,2 2 18-16,-2-3-44 0,3 3 28 0,0-1-48 15,1 1-5-15,1-1 12 0,-4 1-25 16,2 0-3-16,0 1 3 0,-1 0-5 0,-1-1 10 16,-12 2-23-16,20 0-18 0,-20 0-26 0,19 2 24 15,-19-2-29-15,14 2 8 16,-14-2-8-16,8 9-22 0,-8-9 2 0,3 10-8 15,-3-10 13-15,0 0-16 0,-12 25 14 16,7-15-19-16,-6-1-5 0,1 2 16 0,-3-2-13 16,2 1 15-16,-4 1-22 0,2-1 12 0,-1 1-13 15,1 0 16-15,1-2-37 0,-2 1 27 16,1 0 2-16,1-2-6 0,1 1-9 0,2-3 28 16,2 0 12-16,-3 0 6 0,10-6-13 15,-10 9 38-15,10-9-41 0,-8 8 36 16,8-8-10-16,-6 8-10 0,6-8-3 0,0 0-3 0,0 0-17 15,0 0 28-15,17 17-13 16,-17-17-29-16,20 4 17 0,-9-1-6 0,1-2 0 0,3 2 0 16,-1-2-5-16,2 2 2 0,1-1-15 15,2 1 16-15,1-1-26 0,-3 0 22 16,4-1-14-16,-8 2 18 0,3 0-34 0,-2-2-36 16,-1 2-12-16,-13-3-55 0,20 1-14 15,-20-1-65-15,18 0-132 0,-18 0-180 0,15-1 21 16,-15 1-357-16,16-3 70 0,-16 3 98 0,16-1 53 15,-16 1 102-15,21 1 36 0</inkml:trace>
  <inkml:trace contextRef="#ctx0" brushRef="#br0" timeOffset="113881.15">13666 16105 396 0,'0'0'123'15,"0"0"-15"-15,0 0 14 0,0 0 1 16,0-13 3-16,0 13-16 0,0 0 51 0,0 0-64 0,0 0 6 0,0 0 12 0,-3-10-25 16,3 10-9-16,0 0 12 0,0 0-9 0,-9-6-2 15,9 6-13-15,0 0 8 0,-9-6 5 16,9 6-11-16,-8-4-19 0,8 4 4 15,-10-5-5-15,10 5 21 0,-13-6-24 0,6 3 9 16,7 3 9-16,-14-7 11 0,14 7-26 0,-13-4 1 16,7 1-1-16,6 3-3 0,-15-4-2 15,5 2 3-15,10 2-3 0,-16-2 16 0,16 2-1 16,-18 0-5-16,18 0-15 0,-23 3 26 16,12 0-29-16,-2-1 3 15,2 1-8-15,-2 0 8 16,3 2-2-16,-1-2 2 0,-3 4-3 0,5 0 1 0,-2-1-4 15,0-1-1-15,2 1-1 0,-2 0 3 0,3 2-16 16,0-3 1-16,-1 2 12 0,3 0-2 16,-2-1-19-16,2 2 12 0,6-8-4 0,-9 12 13 15,2-4-10-15,7-8 13 0,-4 12-5 0,4-12 10 16,-5 13-21-16,5-13 3 0,-2 12-7 16,2-12 9-16,2 13-2 0,-2-13-10 0,3 13 5 15,-3-13 3-15,6 16 9 0,-3-9-14 16,-3-7 2-16,8 13-18 0,-3-6 15 15,4 1 3-15,-2 0-13 0,1 0 10 16,-1-1-12-16,3 1 22 16,0-2-4-16,-1 1-8 0,1-2-18 0,-1 2 10 15,1-2-10-15,-3 0-13 0,5-1 18 0,-3 0 18 0,-9-4 7 16,24 5-20-16,-13-2-2 0,1-2-8 16,-12-1-5-16,24 2 45 0,-10-2-37 0,-14 0 9 15,25-4-24-15,-12 0 24 0,5-1-20 16,-4 0 11-16,2-1 2 0,-1-2 2 15,1 0 1-15,-1 0 15 0,1-1-18 0,-2 0 13 0,0 1-3 16,-1-3-18-16,0 3 3 0,-1-2-3 16,-4 0 6-16,-1 1 17 0,3 2-20 0,-6-2 13 15,2 0-11-15,-3 0 8 16,-3 9-28-16,2-14 41 0,-2 14-10 0,-5-14-6 0,-1 7-7 0,2 0 0 0,-6 2 3 16,1-1-19-16,-2 2 34 15,-3 1 0-15,1 1-31 0,-3 0 10 0,1 0-25 16,1 0 0-16,1 2-21 0,-2-2 3 0,3 1-70 15,-1 1-30-15,1-4-115 0,12 4-72 16,-16-6-448-16,9 1 88 0,7 5 73 0,-4-7 65 16,4 7 71-16</inkml:trace>
  <inkml:trace contextRef="#ctx0" brushRef="#br0" timeOffset="119030.31">15325 16058 197 0,'0'0'51'0,"0"0"15"15,0 0 26-15,-6-13 39 0,6 13 46 0,0 0 7 0,0 0 18 0,0 0 3 16,0 0 13-16,0 0-6 0,0 0-10 16,0 0-5-16,0 0 31 0,0 0-41 0,0 0-8 15,-8-4-7-15,8 4-37 0,0 0-9 0,0 0 9 16,0 0-30-16,0 0 5 0,0 0-28 15,0 0-2-15,0 0-21 0,0 0 22 0,0 0-24 16,0 0-9-16,0 0-7 0,-18 1 16 16,18-1-19-16,-18 0 6 0,18 0 2 15,-24 1-8-15,11 0-17 0,-4-1 9 0,3 1-7 0,-2 1-5 16,1 0 5-16,-2-2 5 16,2 1-10-1,-1-1 16-15,3 0-27 0,-3 1 21 0,2 0-10 0,14-1 10 0,-25 3-20 16,16-2 13-16,9-1-11 0,-18 0 0 15,18 0 18-15,-15 1-10 0,15-1-13 16,-14 1-20-16,14-1-16 0,0 0-2 0,-15 0-13 16,15 0-39-16,0 0-81 0,0 0-87 0,-10 7-83 15,10-7-442-15,0 0 59 0,0 0 94 0,0 0 55 16,0 0 32-16</inkml:trace>
  <inkml:trace contextRef="#ctx0" brushRef="#br0" timeOffset="119915.33">15587 15833 1021 0,'0'0'317'15,"-13"4"-25"-15,13-4-28 0,-15 5 2 16,8-1-23-16,7-4 18 0,-16 6-51 0,16-6-5 16,-13 6-3-16,8-2 31 0,5-4-64 15,-13 10-21-15,7-7 3 0,6-3-18 0,-8 8 1 16,8-8 14-16,-8 12-17 16,8-12-3-16,-4 10-39 15,4-10 26-15,2 13-25 0,-2-13-3 0,7 16-15 0,-1-7 17 0,-1 2-20 16,5-2-25-16,0 3 10 0,2-3-11 15,1 3 31-15,3-1-51 0,2 4 18 16,0-3 3-16,1 4-26 0,-2-4 30 0,0 2-12 16,1-3-13-16,-5-1-10 0,4 2 23 15,-7 1-21-15,0-3-7 0,-2 0 12 0,0 0-15 16,-4 0-8-16,-1 0 17 0,-2 1-7 0,-1-11 1 16,0 17-21-16,0-17 13 15,-3 18-18-15,2-9 8 0,-3 0 0 0,4-9 25 16,-9 13-15-16,1-6-11 0,2-2-1 15,6-5 5-15,-16 7 25 16,7-3-18-16,-1-1 0 0,10-3-6 0,-17 0-1 16,17 0-1-16,-18 2-2 0,18-2 12 0,-18-2-12 0,9 0 50 15,9 2-59-15,-16-5 13 16,7 3-6-16,1-2 4 0,8 4 18 0,-15-7-12 16,7 3 14-16,8 4-17 0,-10-10-15 15,6 6 28-15,4 4-6 0,-7-11 38 0,7 11-41 16,3-14 34-16,-3 14-44 0,8-17 14 0,0 8 23 15,0-1-29-15,3-1 36 0,2 0 1 16,1 0-33-16,-2-1 26 0,1 1-40 16,1-1 16-16,-2 1-6 0,2 0 18 0,-3-2-7 15,-2 2 46-15,-1-1-54 0,-1 0-13 0,-2 1 3 0,-1-3 5 0,-1 1-3 16,0 1-10-16,-3-1 28 0,0 0-12 0,0 1-21 16,-2-1 7-16,-1 1-7 0,-1 1 28 15,0 1-15-15,-3 1 32 0,0 0-41 0,-2 2-13 16,1 0 25-16,-2 2-11 0,0 0 6 15,2 0 9-15,-1 3 0 0,9 2-27 0,-15-5-9 16,6 4-32-16,9 1-3 0,-17 0-16 0,17 0-48 16,-13 0-39-16,13 0-102 0,0 0-189 15,-20 1-433-15,20-1 102 0,-9 2 151 16,9-2 16-16,0 0 74 0,0 0 103 16</inkml:trace>
  <inkml:trace contextRef="#ctx0" brushRef="#br0" timeOffset="126027.72">10208 11849 765 0,'0'0'251'0,"0"0"-8"0,0 0-15 16,0 0-1-16,10-19-32 0,-10 19 12 0,0 0-17 15,0 0 4-15,0 0-7 0,5-13-26 0,-5 13-15 16,0 0-5-16,6-8-13 0,-6 8-23 16,9-9-3-16,-4 2-2 0,2 0-8 15,0-1 21-15,3-3-36 16,3 2-18-16,0-1 7 0,5-2-4 0,2 0 9 16,5-2-12-16,2 2-18 0,1-1 3 0,3 0-29 15,0 1 16-15,3 1-3 0,-1 1 18 0,0 1-13 16,-2 2 3-16,-3 1-31 0,0-1 11 15,-1 4 12-15,0-3-8 0,-3 3-10 0,-3 1-2 16,2-2-33-16,-2 1-37 0,-3-1-51 0,3 1-55 16,-4-3-122-16,-1 9-89 0,-1-10-388 15,2-1 19-15,-3-2 98 0,1 0 77 0,-1-1 40 16</inkml:trace>
  <inkml:trace contextRef="#ctx0" brushRef="#br0" timeOffset="126366.54">10881 11339 883 0,'0'0'381'0,"0"0"-28"0,0 0-38 0,0 0-10 0,0 0-47 0,0 0-22 16,0 0-6-16,0 0-28 0,0 0-12 0,39 10-34 16,-29-9 8-16,-10-1-24 0,27-1 4 0,-12 0-42 15,1 0-7-15,1 0-6 16,4-2-7-16,0 1-5 0,-1 0-8 15,-3 1 18-15,-1 1 5 16,-1-2-45-16,-1 5 4 0,0 0-31 0,-14-3 16 0,16 11 0 16,-12 0 0-16,-1-1-18 0,-6 5 7 0,1 1-15 15,-7 4 19-15,2-1-17 0,-7 6 17 16,0-2-47-16,-5 2-8 0,4-1-15 0,-2-1 10 16,0-2 1-16,0 2-19 0,4-3-2 15,-1 2-23-15,1-4-62 0,3-1-107 16,1-4-121-16,3 0-119 0,3-2-260 0,0-1 93 0,3-10 5 15,3 16 125-15,-3-16 11 0</inkml:trace>
  <inkml:trace contextRef="#ctx0" brushRef="#br0" timeOffset="132580.05">11044 16805 1200 0,'0'0'425'0,"0"11"-26"0,0-11-51 15,0 0-28-15,0 0-5 0,0 0-36 16,0 0-31-16,0 0 1 0,0 0 2 16,0 0-54-16,0 0-23 0,6 15 15 0,-6-15-38 15,0 0 23-15,0 0 28 0,0 0-28 16,0 0-22-16,0 0 22 0,0 0-31 0,0 0-33 16,0 0 15-16,0 0-30 0,9 7 20 15,-9-7-23-15,0 0 16 0,14 3-31 0,-14-3 7 31,16 1-15-31,-16-1-5 0,28-1-2 0,-13 1 4 16,7 0 3-16,-2-1-23 0,2 1 1 16,-1-2-4-16,0 2-17 0,2-1-3 0,-2 0-8 0,0 2-2 0,0 0-8 15,-1 1 41-15,1-1-74 0,0 1-54 16,-2 0-26-16,2 0-9 0,-1 0-70 0,0 0-67 16,-2-1-199-16,12 1-217 0,-9-1-259 15,0-2 92-15,4-1 35 0,-2 2 127 16,4-4 50-16,0 3 95 0,-3-1-15 0</inkml:trace>
  <inkml:trace contextRef="#ctx0" brushRef="#br0" timeOffset="133064.51">11820 16707 1292 0,'0'0'402'16,"0"0"-46"-16,0 0-26 0,0 0-13 0,0 0-17 16,0 0-31-16,0 0-18 0,0 0-3 0,0 0-28 15,40-1 18-15,-27 0-59 0,-1 0-12 16,4-1-4-16,3 1-17 0,2-1 0 16,0 1-26-16,3 0 16 0,0 1-31 15,-1 0 18-15,-2 0-62 0,0 1 3 0,-4 0-12 0,-3 1 1 0,-2 2-1 0,0 0-4 16,-4 3 14-16,-8-7-60 0,5 17 47 15,-8-4-44-15,-3-1-8 0,-1 3 24 16,-7 2-19-16,1-1 9 0,-3 0-9 0,1 2 10 16,-2-2-3-16,0 0-9 15,3-2 38-15,-1 1-51 0,1-4 29 0,5 1 9 0,-2-1-22 16,2-3-1-16,2 0 11 0,0-1 5 0,3 1 0 16,4-8 18-16,-6 11-8 0,6-11-10 15,0 0 2-15,0 0-7 0,10 18 8 0,-10-18-11 16,14 7 3-16,-14-7 15 15,23 2-18 1,-10-1-18-16,0-1 19 0,2 1-6 0,-1-1-10 0,-14 0-11 0,28-1 1 16,-11 1 28-16,0-1-6 0,5 2-14 0,-7-1-14 15,6-1-48-15,0 1-10 0,-2-2-29 16,3 4-33-16,1-2-45 0,-3-2-55 0,5 1-97 16,2-12-115-16,-2 13-379 0,-2 0 67 15,-2-1 35-15,0 2 124 0,-1 1-1 0,-2 0 80 16,-2-1 79-16</inkml:trace>
  <inkml:trace contextRef="#ctx0" brushRef="#br0" timeOffset="146130.26">13389 16652 780 0,'0'0'274'0,"-9"4"-38"0,9-4-9 15,0 0 14-15,0 0-29 0,0 0-7 0,0 0 18 16,0 0-18-16,0 0 2 0,0 0-30 16,0 0-19-16,-7 7 6 15,7-7-10-15,0 0-16 0,-6 12 5 0,6-12 13 16,-7 15-10-16,3-6-10 0,2 0 18 16,-4 3-57-16,2-2 18 0,0 1 0 0,-1 0 11 15,1 2-34-15,0-3 33 0,-1 5-38 16,2-4 3-16,-3-1-13 0,3 1-16 0,1 0-2 0,-2-1 0 15,0 1-23-15,1-2 7 0,-1 1-10 0,-1 0 11 16,5-10-16-16,-3 18 44 0,1-11-36 16,2-7 2-16,-4 12-7 0,4-12 24 0,-2 11-8 15,2-11-3-15,0 0-19 16,-2 14 47-16,2-14-24 0,0 0 17 16,6 13-1-16,-6-13-21 0,12 7-17 0,-12-7 4 0,13 5 14 0,-6-2-31 15,-7-3 15-15,18 2-3 0,-18-2-27 16,21 2 4-16,-9-2-40 0,-12 0 2 0,21-3-74 0,-10 1-32 15,2 0-100-15,-3-13-196 0,5 9-214 16,1-2-254-16,-3 0 110 0,8-2 69 16,-2 0 56-16,0-2 131 0,5-1-21 0,-3-3 65 15</inkml:trace>
  <inkml:trace contextRef="#ctx0" brushRef="#br0" timeOffset="146416.28">13636 16591 1333 0,'0'0'492'0,"0"0"-29"0,-11 26-31 0,8-16-42 16,1 3-22-16,-2 3-38 0,0 0 1 16,-1 2-63-16,-1 4 22 0,-2 1-68 0,0 0-32 15,-1 5-6-15,0-5-5 0,-1 5-5 16,2-6-43-16,-1 2-3 0,-3 2-17 0,4-3 8 16,-1-1-6-16,1-3-39 0,2 3 3 15,-3-6 17-15,5 2-30 0,-1-2-5 0,1 0-10 16,-3 0-3-16,2 0-8 0,1-1-25 0,-1 0-3 15,1 2-38-15,-2-2 10 0,2 0-17 16,0 0-53-16,-2-2-1 16,1 1-26-16,1-1-21 0,2-1-53 15,-3-2-76-15,0-1-92 0,5-9-96 0,-2 14-518 0,2-14 145 16,0 0 114-16,0 0 36 0,0 0 111 16,14 5 7-16,-14-5 87 0</inkml:trace>
  <inkml:trace contextRef="#ctx0" brushRef="#br0" timeOffset="148672.72">15294 16745 921 0,'0'0'351'0,"0"0"-24"0,0 0-32 0,0 0-24 16,0 0 0-16,0 0-53 0,0 0-29 0,0 0 14 0,0 0-50 16,-11-3 11-16,11 3-28 0,0 0-1 0,-18 4-2 15,18-4-12-15,-20 2-4 0,7 2-35 16,-2 0 8-16,-2-1-8 0,0 1-18 0,-1 0 13 15,-1 1-11-15,2-3-15 0,-2 3-5 0,1-3-5 16,3 2-30-16,-4-2 24 0,3 1-32 16,3-1-23-16,0-1-34 0,-1 2-28 0,14-3-64 15,-21 2-59-15,21-2-105 0,-15 0-437 16,15 0 61-16,-7-6 13 0,7 6 69 0,0 0 69 16,0 0 51-16</inkml:trace>
  <inkml:trace contextRef="#ctx0" brushRef="#br0" timeOffset="148964.98">15559 16487 1011 0,'0'0'373'15,"8"15"-22"-15,-2-6-31 0,-4 2-28 0,1-2-13 16,0 2-18-16,-1 2-21 0,-2 2-27 15,-2 1-19-15,-1 2-2 0,2 0-10 16,-3 5-15-16,1 0-9 0,-2 1 6 16,0-1-26-16,1 2-17 0,1-2-24 0,-2 2 0 15,1 0 23-15,2-1-38 0,-1-4 5 16,0 2-35-16,3-2 17 0,-1-1-16 16,-2 0-4-16,4 0-18 0,-1-2-16 0,2-2-38 15,-1-1-26-15,2-1-45 0,-2-4-27 0,-1-9-101 16,4 14-147-16,7-6-58 0,-11-8-418 0,0 0 154 15,0 0 0-15,0 0 61 0,0 0 133 0,0 0-4 16</inkml:trace>
  <inkml:trace contextRef="#ctx0" brushRef="#br0" timeOffset="156351.32">22486 15679 834 0,'0'0'315'0,"0"0"-18"0,0 0-46 0,0 0 7 0,0 0-45 15,0 0 27-15,0 0-58 0,0 0 2 16,0 0-35-16,0 0-11 0,0 0-23 0,0 0-10 16,0 0 3-16,3-14-11 0,-3 14 18 15,0 0-28-15,0 0 10 0,0 0-38 16,0 0 3-16,-13-14 4 0,13 14-10 0,-11-4 14 16,11 4-24-16,-13-2-3 0,13 2-12 15,-18-2 17-15,18 2-19 0,-20 3 22 16,8-2-26-16,-1 1-17 15,0 3 7-15,0-3 11 0,-1 5 2 0,2 0 0 0,-1 0-7 16,-1 0 2-16,2 2 0 0,2 0-8 0,-2 1 13 16,0 0 6-16,4 1-16 0,-3 1-11 15,2-1 6-15,0 3-5 0,1-3 7 16,0 3-10-16,1 0 11 0,1 2 4 0,-1-3-12 16,1 0-8-16,1 1 15 0,2-3 8 15,0 0-25-15,1-1 22 0,2-10-2 0,-1 17 26 16,1-8-14-16,0-9-25 0,4 14 3 15,2-6 2-15,-6-8 6 0,15 10-9 0,-5-6 6 16,0-1 2-16,3 0-4 16,0-2 2-16,2-1-11 0,-1 0 36 15,-14 0-35-15,29-1 7 0,-14-2-5 0,1-1-5 0,1 1 18 16,0-2 0-16,0-2-2 0,-2 0-16 16,2-1 20-16,0-2-7 0,3-2-3 15,-2 2 3-15,-4-3 0 0,3 0-6 0,-2-1-12 16,-3-1 26-16,2 0-19 0,-4 2 3 15,0 0-12-15,-1-1 25 0,-2 0-31 0,0 1 10 16,0 0-4-16,-3 1-6 0,-3 1 0 0,2 0 18 16,-1 1-7-16,-2 10-9 0,-3-16 11 15,0 9-15-15,3 7 0 0,-13-13 7 0,6 10-7 16,7 3-6-16,-19-6 1 16,7 6-6-16,1-1-5 0,11 1 24 0,-27 3-37 0,13-1 1 0,1-1-50 0,2 0-17 0,-5 1-64 15,5-1-18-15,-4 3-61 0,2-2-21 16,-1-1-64-16,2 2-366 0,1 0 23 0,-3-1 75 15,14-2 25-15,-21 5 66 0</inkml:trace>
  <inkml:trace contextRef="#ctx0" brushRef="#br0" timeOffset="159561.25">22404 16267 916 0,'16'-1'292'0,"-16"1"-8"0,0 0-8 16,0 0-17-16,0 0-6 0,0 0-38 15,0 0-10 1,0 0-26-16,0 0 0 0,0 0-25 0,0 0-8 0,0 0 10 0,0 0-41 16,0 0-7-16,0 0-24 0,0 0-5 0,0 0 1 15,0 0-6-15,0 0 3 0,0 0-18 16,0 0-3-16,0 0 0 0,0 0 11 15,-41-5-42-15,28 5 6 0,13 0 5 0,-27 3-10 16,14-1 2-16,1 0 5 0,-4 2 13 16,5-1-25-16,-3 0 2 0,2 2 2 0,1-1-17 15,0 1 20-15,2 2-10 0,1-2 8 0,-2-1-8 16,4 3 22-16,6-7 1 0,-11 10-2 16,11-10-3-16,-7 9 10 15,7-9-5-15,3 11 0 0,-3-11 5 0,0 0-5 16,11 17 5-16,-4-12-10 0,2 0-16 15,2 2 16-15,-1-2-16 0,1 3 14 0,0-1-19 16,-1 1 21-16,3 1-23 0,-2 0-8 16,1 3 41-16,0-2-36 0,-2 2 5 0,0 1-7 15,0-1 15-15,0 1-5 0,-1 1-3 16,0-1 16-16,-2 1-56 0,1 2 32 16,-1-3-12-16,-3 1 0 0,3 0 8 0,-3-1 32 0,0 1-42 15,-1-4 32-15,0 3-45 0,-3-1-1 16,2-1 1-16,-2-11 15 0,-3 23-29 15,0-13 14-15,-3 0 10 0,2-1 7 16,-6 2-2-16,-1-2-3 0,1-1-12 0,-4 0-1 0,1-1 11 0,-1-2 10 0,1 0-5 16,-1-3 5-16,1 2-8 0,0-1 19 0,-1-3-27 15,14 0 11-15,-23 0-10 16,11-2 5-16,2 1-24 0,-1-4 32 0,11 5 7 16,-17-7-21-16,10 2 19 0,0-1 0 0,1-1-19 15,6 7 9-15,-7-16-19 0,3 8 34 16,2 0-19-16,2 8 27 0,-3-18-24 0,3 11 6 15,-1-3-6-15,1 10-10 0,0-17 13 16,1 6 2-16,-1 11-4 0,0-22 9 0,2 13 31 16,-1-1-35-16,-1 10 17 15,3-21-10-15,-1 10-2 16,0 0-6-16,1-1-2 0,2 2 23 0,-1-1-31 0,4-1 21 0,1-1-5 16,-1 0 32-16,2 1-42 0,4-1 7 15,1 0 5-15,1-2-8 0,0 2 3 16,2 2-13-16,-2-4-2 0,1 4 25 0,1-2-15 15,-4 3 8-15,2 0-6 0,-3 2 19 16,-1-2-22-16,2 1 14 0,-2 0-13 0,-1-1 2 16,0 0 9-16,-1 2-4 0,0 0-12 0,0-1 10 15,-1 2 18-15,-1-1-23 0,-1-1 20 16,-1 2-20-16,-2-1-5 0,-4 8 10 0,4-13-5 16,-4 13-8-16,-1-12-10 15,1 12 33-15,-9-9-33 16,9 9 13-16,-17-5-21 0,6 2-10 0,-2 2 31 0,1 1 2 0,-1 0-20 15,-3 0-16-15,16 0 32 0,-26 1-9 16,13-1-22-16,1 1 12 0,12-1-7 0,-24 2 4 16,13-1-7-16,11-1 11 0,-18 2-39 15,9-1 7-15,9-1-51 0,-18 3 16 16,18-3-56-16,-17 2-60 0,17-2-97 0,-16 4-40 16,9-1-370-16,7-3 32 0,-14 5 115 15,14-5 9-15,-10 4 22 0</inkml:trace>
  <inkml:trace contextRef="#ctx0" brushRef="#br0" timeOffset="173383.27">11635 17716 749 0,'0'0'290'0,"3"-11"-32"0,-3 11-7 0,4-9 13 15,-4 9-26-15,0 0-18 0,4-14-28 0,-4 14-15 16,0 0 4-16,0 0 9 0,0 0-1 0,-8-12 1 16,8 12 22-16,-10 0-23 15,10 0 11-15,-17 2-39 0,17-2 8 0,-22 8-28 16,9-3 0-16,-2 1-18 0,-1 0 0 0,-2 1-1 16,0-2-6-16,-4 3-40 0,1-1-17 15,-1-1 0-15,-2-1 0 0,5-2 5 16,-1 0-23-16,2-1-21 0,-1 2 52 0,4-3-59 15,-1 0-18-15,2 3-36 0,0-4-23 0,2 2-26 16,12-2-22-16,-18 1-32 0,18-1-84 0,-13-1-166 16,13 1-415-16,0 0-7 0,0 0 89 15,0 0 67-15,0 0 122 0,0 0 6 16</inkml:trace>
  <inkml:trace contextRef="#ctx0" brushRef="#br0" timeOffset="173992.93">12079 17473 435 0,'13'-4'166'0,"-13"4"-7"0,0 0-18 16,0 0-8-16,0 0-26 0,10-4 8 15,-10 4-7-15,0 0 35 0,0 0-30 0,0 0 20 16,0 0 18-16,0 0 23 0,0 0-20 16,0 0 2-16,5-7-3 0,-5 7 1 0,0 0 7 15,0 0-10-15,0 0-5 0,0 0 10 0,0 0 11 16,0 0 9-16,0 0-58 0,-25 24 12 15,16-13-17-15,-4 4-3 0,-5 1-2 0,-1 7 7 16,-7 9-28-16,-1 1 2 0,2 2-25 16,1 0 8-16,0 2 0 0,2-1 7 15,3 1-2-15,5-5 15 0,2 0-18 0,2-3-10 16,3 1-15-16,1-4 0 0,2 0-6 16,0-2-20-16,4-3 3 0,2-1 40 0,1-1-17 15,2-3 2-15,5-2-12 0,1-3-11 16,3-4 18-16,1-2-8 0,4-4 6 0,1-3-19 15,4-5-9-15,2-3-1 0,2-6-5 0,-1 2-7 16,-2-4 4-16,-5 3 16 16,-3 0-15-16,-3 0 18 0,0 1-31 0,-4 1 12 0,-2 1-9 15,-3 0-7-15,-1 2-18 0,-4 10 1 16,-7-17 49-16,0 10-66 0,-1 0 30 16,-1 4-38-16,-5 1 2 0,1 2 6 0,13 0-6 15,-32 8 3-15,12-4-28 0,-3 4 30 16,6-1-17-16,-4 1-11 0,1 1-20 0,5-2-18 15,-2 2-62-15,2-3-43 0,1 2-74 0,2-4-28 16,0-2-60-16,12-2-401 0,-16 4 44 16,16-4 89-16,0 0 51 0,0 0 84 0</inkml:trace>
  <inkml:trace contextRef="#ctx0" brushRef="#br0" timeOffset="185354.78">13293 17920 1116 0,'0'0'391'0,"0"0"-58"0,0 0-13 16,-5 10-51-16,5-10 5 0,0 0-39 0,0 0-15 15,0 0 8-15,0 0-16 0,-13 1-22 16,13-1-21-16,0 0 0 0,-19 2-11 15,19-2-14-15,-15 3-14 0,15-3 6 16,-20 6 23-16,9-2-49 0,0-1 10 16,-3 4-28-16,-1-1-10 0,-2 1 3 0,4-2-39 15,-5 2 41-15,3 0-34 0,-1-2-14 16,0 3 22-16,2-3-10 0,1 0-7 0,1-1-34 16,-1 0 41-16,1-3-38 0,12-1-33 0,-19 4-24 15,19-4-43-15,-16-1-56 16,16 1-95-16,-11-10-54 0,7 5-673 0,4 5 138 15,0 0 103-15,8-18 33 0,-8 18 112 0,19-16 34 16,-4 7 84-16</inkml:trace>
  <inkml:trace contextRef="#ctx0" brushRef="#br0" timeOffset="185943.19">13389 17720 1264 0,'13'-3'417'0,"-13"3"-35"0,0 0-21 0,17-1-62 0,-17 1 0 16,17-1-14-16,-17 1-9 0,21-2-28 0,-8 1-25 15,3 0 10-15,-1-1-36 0,3 1-41 0,1 1-10 16,3-2-33-16,-2 1 2 0,1 0-2 16,-2 0-6-16,2-1-20 0,-4 2-2 0,0 0-27 15,-2 2-1-15,-15-2-14 0,24 3-2 16,-14 0-13-16,-3 4-12 0,-7-7 14 16,9 13-27-16,-9-13 7 0,-3 16-7 0,3-16-16 15,-10 20 13-15,2-12 3 0,3 5 22 16,-1-3-30-16,-1 0 5 15,1 0 3-15,1-2-9 0,0 3 14 0,-1-1 0 16,3 1 5-16,2 0 5 0,-2-1-3 16,3-10-5-16,4 20 11 0,-1-9-7 0,1 0-8 15,0-1 12-15,4-2 8 0,1 2-6 0,1-1-7 16,3-2-21-16,0 2 8 0,2-2 16 16,1 1-10-16,0 0 3 0,-1 1 40 15,2-2-62-15,0 2 5 0,-1 2 13 0,-1-1-7 16,-3 3 9-16,-3-1-4 0,0 3 5 15,-3 0-11-15,-1 1-2 0,-5-1-5 0,0 1 25 0,-7 2-25 16,1-3 10-16,-3 0-18 0,-2-2 15 16,-5 0-25-16,1-1 3 0,0-4-24 15,-5 0 5-15,4-2-50 0,-4-1-9 0,1-1-27 0,-2-2-24 16,0-1-45-16,2-1-55 0,-2 0-76 0,3-1-241 0,-2-3-263 16,4 0 104-16,1-2 70 0,5 0 127 0,2 0 37 15,5-3 9-15</inkml:trace>
  <inkml:trace contextRef="#ctx0" brushRef="#br0" timeOffset="198660.12">14941 17517 985 0,'0'0'335'0,"0"0"-12"0,0 0-19 0,0 0-45 16,0 0 17-16,0 0-66 0,0 0 3 15,0 0-24-15,0 0-22 16,0 0 9-16,0 0-2 0,9 13 0 0,-9-13-59 15,0 0 21-15,0 0-13 0,0 0 8 0,0 0 25 16,0 0-33-16,0 0 5 0,0 0 15 16,0 0-33-16,0 0 5 0,5 13-5 0,-5-13 16 15,0 0-32-15,1 15 6 0,-1-15-3 16,3 14 24-16,-3-14 2 0,3 23-24 0,-1-12-14 16,-2 2 2-16,0 0-31 0,2 4 1 0,1-3 17 15,-3 4 61-15,2-2-96 16,-1 2-1-16,-1-1-7 0,2 0 12 0,-2 3-20 0,-2-2-10 15,4 0-18-15,-4-1-15 0,2 1-21 0,-1-2-23 16,1-2-36-16,-2-1-10 16,2 0-36-16,0-1-64 0,-1-1-33 0,1-11-77 0,-2 16-56 0,2-16-525 0,2 12 35 15,-2-12 88-15,0 0 54 0,9 6 89 16,-9-6 69-16,0 0 62 0</inkml:trace>
  <inkml:trace contextRef="#ctx0" brushRef="#br0" timeOffset="199311.38">15381 17503 880 0,'8'-5'292'0,"-8"5"-16"0,0 0-40 16,0 0-16-16,9-5-41 0,-9 5 26 15,0 0-46-15,0 0 33 0,0 0-44 16,0 0 13-16,0 0-25 0,-19 31 0 0,12-15 15 16,0 0-21-16,0 1-12 0,-3 5 15 0,3-1-28 15,0 1 8-15,1 2-6 0,-1 0 8 16,5-2-25-16,-1 2 2 0,3-3-10 0,0-2-8 16,0 0 0-16,3-1 1 0,-1 0-9 15,5-3 1-15,-1 1-6 0,0-4 1 0,2-1-9 16,2-4-7-16,0 0-12 0,1-4 25 0,3-2-21 15,-14-1 0-15,29-4-4 16,-14-4-1-16,1 1-13 0,-1-4-7 0,4-2 26 16,-5-2-29-16,3-2-8 0,0-3 9 0,0-2 14 0,-4 3 1 0,-1-2-24 15,-3-1-4-15,-1-1 20 0,2 2 0 0,-3 0-11 16,-5 2 1-16,2-1-5 0,-1 3-14 16,-2 0 9-16,-1 2 7 0,0 2-5 15,-3 0 0-15,-2 1-5 0,2 0-5 0,-3 1-8 0,2 1 2 16,-6 1-14-16,3 2 17 15,-2-1-28-15,0 3 41 0,-1 0-39 0,-1 1 4 16,-1 1 1-16,2 1 1 0,-3-2 5 0,0 4-39 16,13 0 14-16,-22 0-19 0,9 2-48 15,2 1-39-15,-3 1-46 0,1 0-74 16,-2-1-38-16,3 5-190 16,-3-1 82-16,2-1-279 0,0 1 105 0,5 1 23 0,-1-1 44 15,2-3 50-15</inkml:trace>
  <inkml:trace contextRef="#ctx0" brushRef="#br0" timeOffset="200905.61">22328 17324 755 0,'0'0'207'0,"0"0"-25"0,6-8-13 15,-6 8 15-15,0 0-20 0,0 0 12 0,0 0-32 16,0 0 20-16,0 0-11 0,0 0 1 16,0 0-11-16,0 0-20 0,-31 6-5 0,31-6-1 15,-18 14-14-15,7-5-3 0,1 1 35 16,0 1-37-16,1 3 9 0,0-1-17 0,0 2-8 15,1-1-6-15,1 1-22 0,0 2 20 0,1-1-25 16,0-3 7-16,1 2-7 16,2-1 17-16,2-2-9 0,-1 1-1 0,1-2-10 0,1-11 13 0,3 22-28 15,-2-13 12-15,5-1-7 0,-6-8 2 0,11 16-14 16,-4-10 14-16,2 1-18 0,2-3-4 0,0 3 30 16,2-3-26-16,0-2 19 0,1 2-24 15,0-3-15-15,2-1 8 0,0-1 7 0,3-1-12 16,-1-1-1-16,1 0 6 0,-2-3 2 15,2 0 3-15,0 0-5 0,-2-1 10 16,0-1-13-16,-2 2 5 0,1-3-18 0,-3 0-5 16,-1-1 11-16,1 2 12 0,-2-3-10 15,0 0 0-15,-3 1 3 0,-3 0-16 16,0-1 18-16,-3 1-13 16,1-1 3-16,-1-2 8 0,-4 1-19 0,-1 0 9 0,-1-1-11 15,-2-1 13-15,1 3-11 0,-5-1 32 0,1 1-39 16,-1 2 28-16,-1 2-49 0,1 0 31 15,0 3-25-15,-2-2-3 0,0 2-41 0,1 0-10 16,-2 1-51-16,2 0-29 0,0-1-84 16,-5 2-54-16,8-3-81 0,8 5-334 15,-17-7 91-15,11 3 40 0,6 4 59 0,-4-9 46 16</inkml:trace>
  <inkml:trace contextRef="#ctx0" brushRef="#br0" timeOffset="205586.12">27926 8320 660 0,'0'0'264'0,"0"0"-1"0,0 0-15 15,0 0-7-15,7 7-18 0,-7-7-13 16,0 0-21-16,0 0 26 0,8 7-38 0,-8-7-31 16,0 0 0-16,0 0-6 0,8 10 11 0,-8-10-25 15,6 6-34-15,-6-6 23 0,8 8-18 16,-8-8-7-16,7 11-11 0,-7-11 6 0,10 12-16 16,-3-5 0-16,-1-1-2 0,-6-6-3 0,11 13 12 15,-3-7-24-15,-2 0-6 16,-6-6 15-16,13 8-25 0,-2-3 10 0,-11-5-15 0,16 5 10 15,-16-5-18-15,19 0 12 0,-19 0-11 16,21-4 4-16,-9 3 2 0,1-2-17 16,1-1-3-16,-3 0 24 0,0 0-21 0,2 2 61 0,-4-2-67 0,-9 4 16 15,17-2-5-15,-17 2 5 0,15-1-2 16,-15 1-16-16,11 5-15 0,-11-5 17 0,12 7 1 0,-6-1 5 16,1 0-8-16,-3 4 10 0,4-2-9 15,-2 1 4-15,3 2-3 0,-1 1 34 0,3 0-41 16,1 0 6-16,2-1 4 0,1-1 15 15,4 2-27-15,-1-1 38 0,2-1-31 16,-2-3 5-16,1-2 8 0,0-1 15 0,3-1-25 16,0 0 2-16,-1-2 3 0,2-1-5 0,-2-2-8 15,0 0 23 1,0-1-23-16,-2 1-3 0,-1-1-5 16,-3 1 16-16,0 1 2 0,-2 0 1 0,1-1 1 0,-14 2-17 0,23 0 3 15,-12 0-14-15,-11 0 6 16,22 4 18-16,-13 1-8 0,-1 0-3 0,1 0-10 15,2 1 3-15,2 2 5 0,2 1 10 0,0 1 41 16,0-2-41-16,2 4-23 0,1-6 21 16,0 1-6-16,0 1 9 0,1-2-9 0,-2 0 3 15,5-2-3-15,-2-2-4 0,-1-1 9 16,2 1 3-16,-1-2 6 0,-1 0-9 0,-3 0 3 16,-1-2-5-16,2 1-2 0,-2-1 2 15,-1 0 5-15,-1 0 0 0,0 0-8 16,-1 0 19-16,-12 2 4 0,19-2-30 15,-19 2-3-15,17 0 18 0,-17 0-20 0,19 2 28 16,-19-2-16-16,21 6 24 0,-10-1-32 16,0 2 22-16,2 1-19 0,2-1 11 0,-2 2 7 15,3-2-18-15,-1 0 6 0,2 2 7 0,0-3-8 16,3-1 19-16,-2 0-27 0,1-1 9 16,0 1-3-16,0-4 7 0,1 2-12 0,-2-3 12 15,2 0 9-15,1-2-1 0,1 1-18 16,-3-3 19-16,1 1-17 0,-1 1 14 0,0 1-8 15,-1-2-8-15,-1-1 1 0,0 3 17 0,-2 1 3 16,1 0-13-16,-1 0-18 16,0 0 13-16,-1 0-8 0,2 3 18 0,-3-2 3 0,2 1-1 0,-1 0-7 0,0-1-5 15,-1 0-2-15,2 0 9 0,0 0-4 16,0 1 32-16,-1 1-40 0,3-1 15 0,-1-2-7 16,3 2 9-16,-3-2-22 0,2 3 35 0,-2-3-32 15,5 1 7-15,-4-1 5 16,0 0 0-16,1 0 2 0,0 1-12 0,1 1 10 15,-3-4-3-15,2 4 3 0,-1-4-5 0,0 2-10 16,1 0 33-16,0-1-13 0,-2 1-8 16,3-1-15-16,1-1 23 0,-2 2-2 0,0-1 5 15,4 1-11-15,-3 0 1 0,1 0 2 16,0 0 2 0,0 0-10-16,0 1 8 0,-2-1-7 0,2 2 9 0,0 0-2 0,-2 1 8 15,2-1 2-15,-1 2-12 0,1-1-6 0,-1 2 8 16,2-2-13-16,-4 4 18 0,3-2-12 15,-1-1 9-15,-3 3-2 0,4-2 13 0,-5 1 5 16,2 0-21-16,-1 0-4 16,-1-3 37-16,1 1-42 0,-2 0 9 0,-1-3-5 15,2 1 26-15,-2 0-38 0,2-2 17 0,-15 0-4 16,30 1 17-16,-16-4-5 0,0 1-2 16,2-2 9-16,1 0-12 0,-3 0-15 0,0-2 10 15,0 1-5-15,-1 2 17 0,3-3-14 16,-3 1-14-16,0-2 8 15,2 1 16-15,-3 1 10 0,1-2-13 0,1 0-18 16,-3 2 2-16,1 1 22 0,2-1 4 0,-1 1-15 16,-1-1 28-16,1 1-18 0,-1 0-21 15,0 0 9-15,0 0 4 0,0 1 6 0,-1 0-21 16,1 0-15-16,0-1 38 0,-2 1-21 16,0-1 21-16,1 0-5 0,1 1-25 0,-2-2 20 15,2 0 5-15,0 1 10 0,-5-2 5 0,4-1-35 16,-1 2 10-16,-1-2 7 0,2 1 13 15,-3 0-17-15,1-2 12 0,1 2-10 0,-2-2 2 16,1 0 6-16,-1 3-16 0,2-3 10 16,-3 2 19-16,0-1-19 0,0 1 26 0,2-1-41 0,-2 1 28 0,-1-1-10 15,1 0-20-15,-7 7 2 0,12-12 15 0,-6 4-9 16,-2 0-1-16,-1 0-10 0,1-2 0 0,-4 10 30 16,5-16-19-16,-3 6-11 0,-2 10-11 15,2-19 6-15,-1 12 21 0,-1 7-14 0,1-16-2 16,-1 16-13-16,0-12 11 0,0 12 66 15,0 0-75-15,2-16 11 0,-2 16 5 16,0 0 3-16,0-11 5 0,0 11-8 0,0 0-10 16,0 0 23-16,1-9-19 0,-1 9-4 15,0 0 10-15,0 0-15 0,0 0 15 16,0 0-13-16,0 0 49 16,0 0-51-16,-7-7 31 0,7 7-32 0,0 0 29 0,0 0 0 0,0 0 2 15,0 0-7-15,0 0-5 16,0 0-3-16,0 0 3 0,-22 15 33 0,22-15-41 15,-6 6 12-15,6-6 4 0,-7 7-6 0,7-7 18 16,-4 11-33-16,4-11 51 0,-6 11-41 16,6-11 18-16,-6 14-10 0,4-6 2 0,-1 0-10 15,0 2 18-15,3-10-10 0,-8 19 7 16,5-8-22-16,-2-3 9 0,0 3 6 0,0-3-5 16,0 2-8-16,-3-2 10 0,3 0-15 15,-1 1 15-15,2-1-15 0,-2 0 12 16,1-1-12-16,5-7 18 0,-11 14-10 15,6-8-1-15,0 1-10 0,5-7 39 0,-9 9-26 16,9-9-2-16,-10 8-1 0,10-8 13 16,-8 8-22-16,8-8 19 0,-10 7-22 0,10-7 31 15,-13 5-6-15,6-1-18 0,7-4 6 0,-14 4 12 16,6-1-17-16,8-3 40 16,-15 6-23-16,8-2 1 0,7-4-4 0,-14 6 4 15,7-2-11-15,7-4 15 0,-15 7 1 0,8-5-14 0,7-2-7 16,-15 6 16-16,15-6-16 0,-16 5 30 15,8-2-17-15,8-3 28 0,-18 5-46 16,10-1 20-16,-2-2 18 0,10-2 3 0,-20 5 18 16,10-1-23-16,-3-1-3 0,3 1 2 0,-3 0-9 0,2 0 20 0,-3 2-31 15,2-2 3-15,-3 1-13 0,4 0 20 0,-5 0 3 16,2 1-5-16,2-2 15 16,-3 1-10-16,1-2-20 0,2 1 12 0,-1 0 8 15,2-1 20-15,-1 0-22 0,0 0 2 16,-1-2-21-16,0 1 19 0,13-2 4 0,-23 2-4 15,11 0-11-15,12-2 26 0,-24-2-8 0,11 4-10 16,0-2 5-16,13 0 5 0,-27 0-8 16,12 0 11-16,-1 0-28 0,1-2 20 0,-1 2-8 15,-2 0 21-15,-1-3-6 0,0 3 4 16,-1-1-24 0,3 1 15-16,-4-3 6 0,1 2 5 0,0-2-18 0,-1 2 12 0,0-1-9 15,2 0 15-15,-3-1-3 0,1-1-2 0,1 0 12 16,-1 2-10-16,0-3-7 15,0 1 5-15,0 1-14 0,-1-2 14 0,-2 1-18 16,1 1 18-16,2-2 10 0,-3 1 7 0,3 0 6 16,-1-2-29-16,1 3-4 0,3-4-3 15,-3 4 7-15,1-2 8 0,3-1-7 0,-1 2 10 16,-1-1-26-16,-1-1 39 0,4 2-29 16,-2-2 13-16,3 2 1 0,-1 0-9 0,0-1 1 15,-2 0 2-15,2-1-5 16,1 1 2-16,-3 2-2 0,2-1 34 15,0 0-32-15,-3 1-2 0,4-1-2 0,-4 1 7 16,2 1 0-16,-1-2-5 0,1 2-8 0,-1 1 11 16,2-2 2-16,-1 1 13 0,3-1-26 15,-2 2 34-15,2-1-37 0,-1-2 9 0,0 3-3 16,1-1 15-16,0 0-5 0,0-1 8 0,1 1-21 16,-2-2 13-16,2 1-25 0,-1 0 58 15,1 2-48-15,0-2 20 0,-2 0-5 0,1 2-2 16,-2 0-11-16,2-2 21 0,-3 2 8 15,3-1-19-15,-3 0-2 0,1 1 8 16,0-1 10-16,0 0-16 0,-1 0-7 0,-1 0-8 16,1-3 11-16,0 1 15 0,1 2 7 0,-2 0-22 0,2-2-9 0,-1 0 29 15,2 0-28-15,-4 1 2 0,5-2 13 0,-3 2 1 16,2 0-22-16,-2 0 42 0,3-1-29 16,0 2-4-16,-1 0 14 0,0-1-7 0,2 1-7 15,-1 1 32-15,1-2-25 0,-1 2 3 0,3-1 4 16,-1 1 11-16,0 0-36 0,-1-2 16 15,1 1 2-15,0 0 2 0,-1 0 6 16,1-2-8-16,-1 1-13 0,-4 0 16 0,3-1-6 16,-2 2 29-16,1-2-29 15,-2 1-4-15,3 1-4 0,-3 0 6 16,2-2 23-16,0 3-31 0,1 0 13 16,0-2 8-16,1 2-8 0,-2 0 5 0,3-1-15 15,-1 1 18-15,1-1-21 0,2 0 10 0,10 2-2 16,-21-4 0-16,9 3 15 0,4-3-15 0,8 4 3 15,-21-3-6-15,11-1 5 0,0 2 16 16,1-1-21-16,1-2 29 0,-3 0-16 0,1-1 8 16,-1 0-5-16,2 1 9 0,-2-1 30 15,2-1-35-15,-3 1-17 0,4 0 5 0,0 0-2 16,-3 1 12-16,2-2-15 0,1 2 15 0,-1-1-2 16,-1 1-3-16,3-1-3 0,-1 1-7 15,2 0 10-15,-2 0 13 0,0 0-23 16,8 5 26-16,-14-9-37 0,6 4 44 15,8 5-38-15,-14-7 15 0,6 4-7 16,8 3-6-16,-15-6 31 0,9 4 0 0,6 2-25 16,-14-5-1-16,6 2 0 0,8 3-4 0,-13-5-6 15,13 5 31-15,-14-3-36 0,14 3 8 16,-11-4-11-16,11 4-4 0,-10-4 4 0,10 4-22 16,-6-5-26-16,6 5 2 0,0 0-48 0,-10-10-18 15,10 10-54-15,-3-8-20 16,3 8-47-16,0 0 3 0,0 0-30 0,-1-13-400 15,1 13 13-15,0 0 59 0,0 0 38 0</inkml:trace>
  <inkml:trace contextRef="#ctx0" brushRef="#br0" timeOffset="-190945.14">27011 15578 624 0,'0'0'292'0,"0"0"-23"0,7-6-21 15,-7 6-23-15,0 0-12 0,0 0-11 0,0 0-8 16,0 0-27-16,0 0-24 0,0 0 13 0,0 0-33 16,0 0 5-16,0 0 13 0,0 0 2 15,0 0-10-15,0 0-28 0,0 0-2 16,0 0 9-16,0 0-9 0,0 0 30 0,0 0-33 0,-13 32-8 0,8-24-5 15,1 2 43-15,-1 4-32 0,2-1 4 0,-1 2 3 16,0 2 8-16,0 1-47 0,1-1 6 0,1 0-21 16,0 2 13-16,2-1-31 0,0-1 11 15,0 0-42-15,0-2-58 0,0-1-77 0,2-1-225 16,2-2-531-16,1-2 147 0,6-3 41 16,7-3 25-16,3-3 69 0,1-3 85 15</inkml:trace>
  <inkml:trace contextRef="#ctx0" brushRef="#br0" timeOffset="-190721.3">27422 15415 1180 0,'7'-10'348'16,"-7"10"-13"-16,0 0-41 0,0 0-15 0,-22-1-36 16,6 2 24-16,16-1-60 0,-34 7-10 15,12-4-10-15,-7-2-31 0,-2 5-20 0,1-5 2 16,-9 5-7-16,2-2-29 0,-4 1-12 15,1 0 22-15,-3 0-38 0,-11 6 1 16,11-2-17-16,5-1-19 0,0 0-31 0,-11 7-47 16,3 1-73-16,10-2-86 0,3-4-142 15,2 3-489-15,8-2 38 0,5 1 102 16,4-4 54-16,3 1 70 0</inkml:trace>
  <inkml:trace contextRef="#ctx0" brushRef="#br0" timeOffset="-190460.73">27236 15858 1279 0,'9'9'397'0,"-2"-3"-31"0,-7-6-25 0,4 10-50 16,-4-10 22-16,0 0-34 0,-15 12-16 0,3-9-22 15,-3-1-21-15,-6 3-43 16,-2-4 7-16,-6 2-7 0,-4-1-11 0,1-2-7 0,-1 0-16 0,-1 0-2 0,-2 1-57 15,1-1 21-15,-1 0-31 0,1 0-20 16,2 1-46-16,1 0-11 0,-1 2-58 0,5 0-57 16,1-1-56-16,1-1-131 0,2 7-140 15,5-7-438-15,4 1 77 0,7-2 84 0,8 0 59 16,0 0 59-16,0 0 43 0</inkml:trace>
  <inkml:trace contextRef="#ctx0" brushRef="#br0" timeOffset="-190142.86">27378 15731 765 0,'0'0'335'0,"13"-1"-12"0,-13 1-16 15,0 0 0-15,0 0-28 0,0 0-18 16,0 0 23-16,0 21-28 0,0-21 16 0,0 15-14 16,0-15-12-16,-3 23-39 0,1-10 21 0,0 0-28 15,2 1-29 1,-2 3-12-16,0-2-21 0,2 0-5 0,2 4-36 0,-2-5 44 16,0 2-69-16,0-3-21 0,2 1-25 0,-2-1-39 15,0-1-31-15,0-12-43 16,2 18-13-16,-2-18-53 0,3 14-67 0,-3-14-113 15,2 9-46-15,-2-9 11 0,0 0-446 0,0 0 107 16,11 5 36-16,-11-5 103 0,0 0 46 16,0 0 28-16</inkml:trace>
  <inkml:trace contextRef="#ctx0" brushRef="#br0" timeOffset="-189611.17">27164 16433 1256 0,'0'0'377'0,"0"0"-37"0,2 22 29 15,-2-22-57-15,-2 18 0 16,0-5-25-16,-2-1-29 0,-1 5-9 16,1-2-4-16,-2 2-1 0,2 1-1 0,-2-1-38 15,1-1-19-15,1 3-17 0,0-3-23 0,-2 2-25 16,2-3 35-16,2 0-82 0,-1-3-49 0,2-1-48 15,-2-2-25-15,3-9-108 16,0 0-159-16,9 11-54 0,-9-11-40 0,0 0-451 0,31-15 92 16,-15 3 61-16,7-5 85 0,-1-1 126 15,3-2 2-15</inkml:trace>
  <inkml:trace contextRef="#ctx0" brushRef="#br0" timeOffset="-189429.84">27499 16395 1095 0,'0'0'310'0,"6"-7"-29"0,-6 7-12 0,0 0 0 0,0 0 23 0,0 0-41 15,0 0 2-15,-38 12-28 0,20-7-12 0,-2 2-19 16,-4 1-10-16,-2-1-2 0,-2-1-31 0,0 1-25 16,-8-1-19-16,1 0-7 0,-3-1 0 15,4 0-21-15,-5 0-23 0,-1-2-53 0,2-1-18 16,-3 1-83-16,7-1-55 16,-6 0-200-16,5 0-328 0,3 0-85 0,3 2 96 0,6-1 107 15,1 2-8-15,8-2 61 0</inkml:trace>
  <inkml:trace contextRef="#ctx0" brushRef="#br0" timeOffset="-189203.99">27227 16709 980 0,'0'0'376'0,"-11"15"-30"0,3-12-16 0,8-3-38 0,-24 4-13 15,6-4-49-15,-2 1-30 16,-4-2-24-16,-1-1-7 0,-4-2-10 0,1 2-36 16,-3 1-39-16,2-1-27 0,6 0-47 0,-4 2-23 15,5 0-123-15,-1 0-140 16,-1 2-80-16,4 1-358 0,2 3 10 16,5-3 90-16,1 2 74 0</inkml:trace>
  <inkml:trace contextRef="#ctx0" brushRef="#br0" timeOffset="-188810.67">27382 16658 1069 0,'20'5'443'0,"-4"0"-10"0,2 0-70 0,-5 2-17 0,1-2-26 0,-3 0-36 0,0-2-8 16,-1 2-27-16,-10-5 12 0,15 9-79 15,-11-1-1-15,-4-8-25 0,2 15-15 16,-2-15-15-16,-11 18 9 0,3-7-27 0,-6 0 15 16,1-1-11-16,-3-2-45 0,-2 2 2 15,2-1-13-15,1 0-15 0,-1-2 31 0,3 1 2 16,3-2 13-16,-3 0 13 0,4-1 10 16,2 2-3-16,-2-3-19 0,9-4 19 0,-11 11-12 15,8-6-6-15,3-5-12 0,-4 12 3 0,4-12-16 16,0 0 7-16,14 17 1 15,-5-13-21-15,2 0-33 16,0 1 18-16,1-2-39 0,0 1-22 0,0 1 12 0,-1-2-31 16,-11-3-43-16,20 6-30 0,-12-3-40 0,-8-3-52 15,13 6-60-15,-13-6-97 16,6 11-59-16,-6-11-64 0,4 12-427 0,-4-12 143 16,1 15 43-16,-1-15 64 0,-3 21 119 0,1-7 14 15,0 2 98-15</inkml:trace>
  <inkml:trace contextRef="#ctx0" brushRef="#br0" timeOffset="-188508.68">26976 17465 1305 0,'0'0'473'16,"0"0"-17"-16,26 28-34 0,-25-15-17 0,-1 1-34 16,0 2-41-16,0 2 26 15,-1 1-54-15,-1 0-20 0,0 0-32 0,0-1-58 0,-3 0 18 0,5-2-59 0,-3 1-28 16,1-4-61-16,0-1-106 0,2-2-48 15,0-10-205-15,2 12-606 0,-2-12-9 0,14 4 142 16,-14-4 12-16,30-8 118 0,-6 0 113 0,5-4-5 16</inkml:trace>
  <inkml:trace contextRef="#ctx0" brushRef="#br0" timeOffset="-188310.19">27330 17397 1190 0,'-20'7'435'16,"0"-3"-77"-16,-1 0-12 0,2 0-36 0,0 0-34 0,-4-1-30 16,2-2-26-16,-4 2-8 0,-2 0-30 0,0-1-31 15,-1-1-26-15,-3 1-45 0,0-1-29 16,2-1-74-16,-3 2-38 0,1-2-142 0,-3 0-109 16,9 2-23-16,-4-1-433 0,1 3 77 15,3-1 51-15,6 4 54 0,6-1 56 16</inkml:trace>
  <inkml:trace contextRef="#ctx0" brushRef="#br0" timeOffset="-188078.17">27221 17625 1141 0,'0'0'369'16,"0"0"-13"-16,0 0-39 0,-11 18-18 0,1-13-27 15,-3 0-14-15,-3-3-38 0,-2 1-10 0,-2-2 8 16,-3 1-36-16,-2-1-49 0,-1-1 13 16,-3-3-39-16,-5 6-2 0,3 0-51 0,-1-1-34 15,-4 3-35-15,4-1-57 0,1 1-130 16,3-1-172-16,2-1-417 0,4 1 67 16,6 1 30-16,3-1 108 0,8-1 23 0</inkml:trace>
  <inkml:trace contextRef="#ctx0" brushRef="#br0" timeOffset="-187660.3">27277 17523 1348 0,'17'1'505'0,"-17"-1"-24"0,16 1-59 16,-16-1 13-16,18 2-56 0,-18-2-33 16,16 4-65-16,-16-4-7 0,20 2-13 0,-20-2-23 15,15 3-33-15,-15-3-23 0,12 4-46 16,-12-4 12-16,14 5-12 15,-14-5-24-15,4 6-37 0,-4-6-17 16,2 11 14-16,-2-11-26 0,0 0 34 0,-6 23 7 0,1-15-39 16,1 2-25-16,-1-4 13 0,0 4-8 15,3 0 0-15,-2-1 57 0,4-9-49 16,-4 20 7-16,3-9 11 0,1-11-26 0,3 22 16 16,1-10-1-16,0-3 11 0,3 3-18 15,3-1-21-15,-2 0-2 0,3-1 23 0,3 0 0 0,-1 0-11 16,-1-1-2-16,-1-2-7 15,0 2 7-15,0-2-23 0,-4 0 2 0,0 0-2 16,-7-7-23-16,6 15 26 0,-6-15-42 0,-4 17 26 16,4-17 19-1,-11 15-40-15,2-8 11 0,-1-1-33 0,0-1 46 16,-3 0-49-16,3-1 3 0,-3-2-24 0,-1 3-22 16,1-3-49-16,2-1 10 0,11-1-46 15,-25 0-66-15,13-2-157 0,12 2-496 0,-11-8-13 16,11 8 110-16,3-11 90 0,-3 11 89 0,20-19 3 15,-2 7 74-15</inkml:trace>
  <inkml:trace contextRef="#ctx0" brushRef="#br0" timeOffset="-187371.1">27938 17420 1031 0,'0'0'335'0,"5"-11"6"16,-5 11-34-16,10-3-10 0,-10 3-13 15,13-5-10-15,1 2-36 0,-1 1 0 0,2 1-15 16,5-2-44-16,3 1 3 0,-3-1-29 16,7 1-22-16,2-3-21 0,1 0-62 0,-2 2-27 15,0-2-36 1,1 0-62-16,-6 1-133 0,-4 0-120 15,-2-2-425-15,1 0-6 0,-7 2 132 0,0 2 35 0,0-1 38 16,-11 3 119-16</inkml:trace>
  <inkml:trace contextRef="#ctx0" brushRef="#br0" timeOffset="-187159.37">27938 17543 1584 0,'-2'12'517'0,"2"-12"-26"15,0 0-27-15,7 15-42 0,-7-15-40 0,10 7-27 16,0-3-42 0,-10-4-32-16,23 5-30 0,-11-3-10 0,4 0-29 15,-1-1-15-15,3-1-23 0,2 1-30 0,3-1-11 16,3 1-18-16,-2-1-18 0,-1 2-41 16,2-2-33-16,0 0-12 0,-1-2-37 15,-3 2-20-15,-1-1-108 0,-1-1-61 0,-4-5-125 16,6-1-126-16,-9 2-517 15,3-4 182-15,-3 2 25 0,3-3 98 0,-1-2 51 0,2-1 89 16,-3 0-2-16</inkml:trace>
  <inkml:trace contextRef="#ctx0" brushRef="#br0" timeOffset="-186660.05">28035 16306 1169 0,'0'0'420'16,"0"0"-18"-16,0 0-51 16,0 0-8-16,0 0-54 0,0 0-2 0,21 9-34 15,-21-9-18-15,15 0-22 0,-15 0-31 16,19-2-31-16,-5 2 2 0,-14 0-48 16,28-2-31-16,-10-1-56 0,3 1-25 0,-1 0-47 15,-1-1-82-15,3 1-99 0,-8-1-103 16,1 0-453-16,0 2 10 0,-2 0 162 0,-13 1 40 15,25 2 14-15,-17 2 83 0</inkml:trace>
  <inkml:trace contextRef="#ctx0" brushRef="#br0" timeOffset="-186428.64">28012 16580 1351 0,'8'12'481'15,"-4"-6"-40"-15,-4-6-60 0,11 11-7 16,-3-5-47-16,-8-6-38 0,15 7-15 0,-7-5-23 15,-8-2-23-15,19 1-10 0,-19-1-21 16,22 0-49-16,-22 0 19 0,24-3-73 0,-10-1 11 16,0-1-48-16,5 0-14 0,-1 1-43 0,1-2-3 15,2 1-66-15,-4-1-36 0,6 1-30 16,0-2-50-16,-3 4-94 0,-3-3-81 16,0 1-449-16,-2-1 41 0,3 0 102 15,-4-1 49-15,3 1 95 0,-3 0 64 16</inkml:trace>
  <inkml:trace contextRef="#ctx0" brushRef="#br0" timeOffset="-186009.51">27805 15677 1402 0,'0'0'484'0,"0"0"-23"0,0 0-18 16,0 0-31-16,0 0-44 0,0 0-38 0,0 0-2 15,0 0-67-15,0 0-5 0,0 0-10 0,0 0-18 16,0 0-39-16,0 0-5 16,0 0-20-16,38-11-20 0,-24 9-19 0,3-3-31 0,4 2-9 0,-2-3-62 0,8 1-38 15,-2-2-39-15,2 1-35 0,2 1-23 16,0 0-61-16,-5-1-72 0,-5 10-160 0,3-8-562 15,-6 3 125-15,0-1 63 16,-3 4 101-16,-13-2 51 0,23 3 115 0,-23-3 10 0</inkml:trace>
  <inkml:trace contextRef="#ctx0" brushRef="#br0" timeOffset="-185754.91">27941 15822 1446 0,'0'9'517'0,"0"-9"-33"0,0 0-21 0,0 0-18 16,16 11-61-16,-16-11-33 0,11 3-16 0,-11-3-28 16,16 1-43-16,-16-1-36 0,16 0-3 0,-16 0-36 15,20-3-18-15,-9 1-9 16,3-1-34-16,-3 2-15 0,4-2-47 0,-1 1 1 0,5 0-36 0,0-1-24 0,2 2-17 16,-2 1-3-16,2 0-51 15,0 0-35-15,-3 1-27 0,1 1-25 0,-4-1-36 16,-1-1-107-16,-1 1-167 0,1 1-483 0,-14-2 181 15,23 4 61-15,-12-3 29 0,-11-1 44 16,20 3 111 0,-20-3 19-16</inkml:trace>
  <inkml:trace contextRef="#ctx0" brushRef="#br0" timeOffset="-170459.73">29060 15212 522 0,'0'0'192'0,"0"0"-31"0,0 0-31 0,0 0 9 0,0 0-39 0,0 0 2 15,0 0-13-15,0 0 4 0,0 0-6 16,0 0-3-16,0 0-5 0,0 0 19 0,0 0 9 16,0 0 19-16,0 0-24 0,0 0 11 15,0 0-26-15,0 0-3 0,0 0-15 16,0 0 23-16,0 0-40 0,0 0 4 0,0 0-15 16,0 0 15-16,0 0 1 0,0 0-6 15,0 0-26-15,0 0 1 16,0 0-8-16,0 0 2 0,0 0-7 15,0 0 5-15,0 0 0 0,0 0 36 0,0 0-49 16,0 0 20-16,0 0-4 0,0 0 20 0,0 0-44 16,0 0 11-16,0 0 7 0,0 0-4 0,0 0 35 15,0 0-18-15,0 0 10 16,0 0-10-16,0 0-17 0,0 0 17 0,0 0-10 16,0 0-11-16,0 0 9 0,0 0 7 15,0 0-26-15,0 0 19 0,0 0-11 0,0 0 18 16,0 0-16-16,0 0 1 0,0 0-18 0,0 0 30 15,0 0-22-15,0 0 12 0,0 0-15 16,0 0 5-16,0 0-5 0,0 0 18 16,0 0-16-16,0 0 13 0,0 0-25 0,-6 7 28 0,6-7-16 0,0 0 13 15,0 0-12-15,0 0 4 0,0 0-4 0,0 0 15 16,0 0-19-16,-18-8 12 0,18 8 14 16,0 0 1-16,0 0-9 0,-9-4-9 0,9 4-1 15,0 0 9-15,0 0-16 0,-10-3 10 0,10 3 10 16,0 0 13-16,0 0-12 0,0 0 4 15,0 0-23-15,0 0 21 0,0 0-30 0,0 0 17 16,-9-6 8-16,9 6 2 0,0 0 3 16,0 0 2-16,0 0-15 0,0 0-12 0,0 0-1 15,0 0 18-15,-8-5 3 16,8 5-10-16,0 0-1 16,0 0 19-16,0 0-37 0,0 0 19 0,0 0-3 0,-16 0 8 15,16 0-14-15,0 0 32 0,0 0-13 0,-20 6 0 16,20-6 30-16,-12 8-10 0,5-3-4 15,0 1-1-15,-2 1-10 0,0 1 25 0,-1 2-10 16,-1 2 6-16,-1-1 4 0,4 4-25 16,-3 3 33-16,1-1-17 0,1 4-6 0,0-1 13 15,0 3-8-15,2-2-7 0,0 1 7 0,0 0-13 16,4 2 4-16,0-4 19 16,2 0-23-16,-1 0 1 0,1-2 12 0,2-1 18 15,2 0-4-15,1-1 19 0,3-1-33 16,-1-2 1-16,3-2-11 15,-1-1 2-15,5-1 11 0,0-3 28 0,2-2-41 0,1 1-2 16,-1-3 4-16,1-2-9 0,5-4-1 16,-2-1 3-16,6-1 0 0,0-2 12 0,-1 0-17 15,0-3 8-15,4-3-16 0,-3-2-3 16,0-2-2-16,-2-1 16 0,-2 1 4 16,-1-4-15-16,-6 3 26 0,-2-2-33 0,-3 1-4 15,-2 0 6-15,-4 1-2 0,-3 3-1 0,-3-1 6 16,-4 1 5-16,-2-2-6 0,-1 2 1 15,-3 3-21-15,-2 0 7 0,-2 3-29 16,2 1-1-16,-2 1 5 0,1 2-8 0,-2 0-12 16,2 3-21-16,-1 1-12 0,3 1 7 0,-1-1-62 0,0 2-53 0,1 2-97 15,14-2-75-15,-18 2-445 0,18-2 195 16,-10 4-47-16,10-4 75 0,0 0 43 0,0 0 64 16</inkml:trace>
  <inkml:trace contextRef="#ctx0" brushRef="#br0" timeOffset="-170214.22">29290 15747 1433 0,'0'0'450'0,"8"8"-12"0,-8-8-74 15,0 0-47-15,9 7-35 0,-9-7-11 16,0 0-25-16,0 0-62 0,0 0-59 0,0 0-43 16,17-17-64-16,-14 9-64 0,-3 8-118 0,8-15-133 15,-5 8-465-15,2-2 6 0,0 3 99 16,4-2 86-16,0 0 72 0</inkml:trace>
  <inkml:trace contextRef="#ctx0" brushRef="#br0" timeOffset="-169672.73">29892 15336 647 0,'0'0'256'0,"0"0"-13"16,0 0-33-16,-12-22-15 16,3 16-34-16,-2-3 0 0,-5 1-12 0,-2-3-26 0,-2 1-8 0,-2-1-8 0,-1 2-7 15,0 0-26-15,-1 2 8 0,3 5 23 16,0 1 15-16,3 2 29 0,-1 5-26 16,2 2-21-16,-1 5 1 0,4 4-1 0,1 2-10 15,3 0 39-15,2 5-32 0,5-1-17 0,-1-3 8 16,5 0 2-16,3-5-13 0,2 2 8 0,2-3-12 15,1-4 14-15,3-4-35 0,3-3 7 16,0-1-9-16,1-5-1 0,2-5-5 16,1-2 3-16,0-3-26 0,1-1 20 0,0-5 6 15,1 0-39-15,-3-1 28 16,-3 1 14-16,0 1-50 16,-4 0 6-16,1 2 2 0,-1 1 18 0,-2 4-20 0,-2 0 41 15,-2 0-49-15,1 6-3 0,-6 5 13 0,0 0 23 16,0 0-22-16,0 0 27 0,-7 33 1 0,-2-13-6 15,-1 9 10-15,-6 14-12 16,-2-1 5-16,2 0 25 0,0-2-35 0,1-5 40 16,3-7-43-16,0 3 16 0,2-4-26 0,0-4 2 15,3-3-23-15,1-1-12 0,0-3-13 16,-1-2-34-16,4-3-63 0,2-4-57 0,1-7-121 16,0 0-58-16,0 0-110 0,13 8-325 15,-13-8 18-15,0 0 94 0,24-15 57 16,-11 6 123-16</inkml:trace>
  <inkml:trace contextRef="#ctx0" brushRef="#br0" timeOffset="-169246.52">30052 15234 803 0,'-7'21'366'16,"0"-3"-36"-16,3 0 6 0,1-4-39 16,0 4 0-16,2-2-6 0,1-1-27 0,1-1 5 0,1 2 2 0,0 0-43 15,3-3-28-15,-1-3-6 0,6 1-17 0,-3-4-26 16,3-3-8-16,-10-4-33 0,21 2 13 16,-21-2-33-16,28-13-19 0,-12 1-25 0,-1-2 1 15,2-2-9-15,0-1 13 0,-1-1-48 0,-4-1 4 16,3 1-4-16,-1-1-6 0,-3 5 8 15,-1 0-2-15,-2 3 10 0,0 0-8 0,-3 3 5 16,1 1 16-16,-6 7-8 0,0 0-21 16,0 0 29-16,0 0-24 0,0 0 3 0,0 0 29 15,-9 48-37-15,2-24 16 16,-1 5 7-16,-2 0 6 16,1 5-8-16,1-1 8 0,1 0-6 0,-3 0-7 0,4-1 7 15,-1-2-12-15,0-2 15 0,2-4-23 16,0 0 0-16,3-6-15 0,-1-1-65 15,1-3-12-15,2-1-59 0,0-13-159 0,0 14-112 0,0-14-453 16,7 9 125-16,-7-9 41 16,0 0 89-16,23-2 60 0,-23 2 25 0</inkml:trace>
  <inkml:trace contextRef="#ctx0" brushRef="#br0" timeOffset="-169014.42">30571 15239 939 0,'0'0'404'0,"0"0"-40"0,8 26-26 0,-8-12-6 15,-4 3-53-15,1 7-10 0,-1 0-10 16,-4 5-42-16,1 3-9 0,1-3 35 16,2-1-74-16,-5 2-18 0,5-2-13 0,1-2-2 15,-1-3-6-15,1 1-40 0,2-5-16 0,-2-2-61 16,3-4-49-16,0-4-159 0,3 3-132 15,-3-12-526-15,8 7 121 0,-8-7 18 0,17-2 113 16,-17 2 96-16,24-12-1 16</inkml:trace>
  <inkml:trace contextRef="#ctx0" brushRef="#br0" timeOffset="-168673.6">30779 15338 1233 0,'14'-1'507'0,"-1"0"-77"0,-1 1 0 16,-12 0-61-16,26 2-44 0,-14-1-21 0,-12-1-40 15,29 0-21-15,-15 2-28 0,1-1-23 0,1-1-20 16,-1 2-19-16,0-1-2 0,0 1-25 16,-3 0-16-16,0 0-33 0,-12-2-11 0,16 7-17 15,-16-7 35-15,3 14-33 16,-3-14-10-16,0 0 13 16,-15 28-28-16,4-16 25 0,1 1-15 0,0 3-29 0,-4 2 22 15,4 1 14-15,0 3 52 0,1 0-54 0,2-1 28 16,-1 1-9-16,4 1-18 0,0-2 22 15,4-1-5-15,0-3 23 0,3 0-13 0,1-1 0 16,3-4-17-16,0 1-14 16,4-5 8-16,1 0-15 0,-1-3 7 0,3-1-5 15,0-3-38-15,2-1-23 0,-16 0-56 0,29-4-29 0,-17 0-25 16,-1 0-44-16,0-1-84 0,-3-1-144 16,0-1-104-16,-1-1-438 0,-4-1 94 15,3 2 77-15,-6 7 126 16,10-13 28-16,-6 6 61 0,-4 7 36 15</inkml:trace>
  <inkml:trace contextRef="#ctx0" brushRef="#br0" timeOffset="-167262.36">28988 16296 1126 0,'0'0'440'0,"0"0"-84"0,0 0-31 15,0 0-15-15,0 0-3 0,0 0-23 16,0 0 3-16,3-15 12 0,-3 15-35 0,0 0-11 16,0 0-20-16,12-11-26 0,-12 11 31 15,12-8-12-15,-12 8-42 0,14-6-2 0,-4 2-21 16,0 1-34-16,2 1-13 0,0 0 8 0,2-2-14 15,1 4 40-15,1-1-71 0,-1-1-10 16,0 1-3-16,0 1 10 0,-15 0-28 16,23 3-8-16,-23-3 1 0,11 6-29 0,-11-6 62 0,-3 15-77 0,3-15 2 15,-15 21 6-15,3-10 4 0,-3 4-25 0,-4 0 24 16,-3 3 14-16,-2-2-17 0,1 2-34 16,-2-1 28-16,-1-1-12 0,4 1 20 0,5-2 26 15,-3-1-13-15,4-1-31 0,2-3 21 0,1-1-3 16,1 1 15-16,3-2 26 0,2-1 11 15,0-1-22-15,7-6-1 0,-2 12 12 16,2-12-21-16,0 0-7 0,15 11 8 0,-5-9 2 16,2 1 8-16,-12-3 0 0,28 1 20 15,-12 0-48-15,3-1-11 0,1-1 24 16,1 1-19-16,0-1 1 16,-5 1-8-16,1 0 28 0,1-2-8 0,-1 2-25 0,0-1-59 15,-5 1-47-15,1 0-65 0,-13 0-119 0,20-1-176 16,-20 1-609-16,18-3 207 0,-6 1 43 15,1 2 57-15,0-2 92 0,2 1 100 16,-1 0 36-16,1 1 58 0</inkml:trace>
  <inkml:trace contextRef="#ctx0" brushRef="#br0" timeOffset="-167079.83">29446 16549 1328 0,'0'0'494'0,"15"12"-20"16,-6-7-50-16,-2 1-50 0,-7-6-26 16,17 8-46-16,-12-5-46 0,-5-3-77 0,12 5-86 15,-12-5-78-15,0 0-97 0,0 0-153 16,0 0-134-16,17-14-399 0,-17 14 13 0,4-8 89 16,-4 8 70-16,6-14 69 0</inkml:trace>
  <inkml:trace contextRef="#ctx0" brushRef="#br0" timeOffset="-166522.73">29839 16209 834 0,'0'0'330'0,"0"0"-10"15,11-1-33-15,-11 1 7 0,0 0-15 16,0 0-5-16,0 0-18 0,0 0-23 0,0 0 0 15,14 14-10-15,-14-14-29 0,6 10 3 16,-2-2-15-16,-4-8-8 0,10 16-23 0,-3-8-26 16,0 1-2-16,2 2-5 0,-1 1-3 0,5-1-43 15,-2 2 10 1,5 0 0-16,-2 3-16 16,1-2 1-16,1 2-26 0,-2 0 33 0,-1 1-46 0,-3 1-15 0,-1 1-10 15,-1-2 7-15,-4 0 5 16,-1-1-38-16,-2 1 15 0,-1-3-30 0,-1-2 5 15,-2 1 10-15,-3-2 0 0,2-3 10 0,-4 1-20 0,-2-1 17 16,-2-3-4-16,0-2-1 16,-1 0 11-16,-3-1 0 0,2-4 0 0,-1-1 10 15,0 1-11-15,0 0 11 0,1-3 0 0,1 1-15 16,-1 0 18-16,4-1-11 0,0 0 10 16,3-1 1-16,1-2 2 0,6 8-15 0,-1-13 5 15,2 2 23-15,7-1-13 0,1-1 8 16,4-1-11-16,4-4-12 15,3-2 7-15,2-1 19 0,2 1 2 0,-1 0-21 0,1-1-2 16,0 1-10-16,-1 1-11 0,-3-1 34 16,-1 0-19-16,-6 2 19 0,1 2-16 0,-5 1-15 15,-3 1-2-15,-1 3 12 0,-4-2 23 16,-2 4-17-16,-3-1-24 0,-3 1 0 16,0 1-12-16,-5 2 55 0,-2 1-42 0,0 2 9 15,-6 2-27-15,1 2 14 0,-1 2-45 0,0 0-6 16,0 0-22-16,2 1-31 0,-1-1-77 0,4 1-92 15,-1-1-65-15,6 1-403 16,-1 0 86-16,11-4 42 0,-14 7 68 0,14-7 60 0</inkml:trace>
  <inkml:trace contextRef="#ctx0" brushRef="#br0" timeOffset="-165960.82">30331 16222 1336 0,'0'0'427'0,"15"0"-45"0,-15 0 9 15,0 0-61-15,16 1-33 0,-16-1-15 0,14 0-44 16,-14 0-13-16,18 0-10 0,-18 0 8 16,20 2-57-16,-9-1-5 0,2 0-7 0,-13-1-34 15,27 2-2-15,-12 0-26 0,-2 0 18 0,1 2-10 16,-2-1 36-16,-2 0-93 0,1 3 29 16,-11-6-21-16,13 12-12 0,-11-1-1 15,-2-11-12-15,-2 18-3 0,-4-7 7 16,-4 1-4-16,-4 2-3 0,1-3-5 15,-2 3-10-15,-3 0-11 0,0-1 18 0,0 0 1 16,1 0 4-16,-1 0-15 0,2 0 70 16,1-2-60-16,2-1-5 0,0 0 21 0,3-2-6 15,2-1 22-15,-1-1 24 0,1 2 19 0,8-8-52 16,-6 11 26-16,6-11-10 0,0 0-8 16,3 13 23-16,-3-13-43 0,12 7 12 0,-12-7-28 15,22 7 19-15,-8-5 6 0,0 0 11 16,0 1-40-16,0 1-6 0,3-3 20 0,-1 3-53 15,-1-2-1-15,-2 0 19 0,1 3-31 16,-2-3-13-16,0 0 0 0,-12-2-74 0,20 4-54 0,-20-4-184 0,14 6-110 16,-14-6-502-16,14-1 77 0,-14 1 105 0,15-4 79 15,-15 4 97-15,19-5 21 0,-9 3 64 16</inkml:trace>
  <inkml:trace contextRef="#ctx0" brushRef="#br0" timeOffset="-165112.36">30858 16307 1238 0,'0'0'397'16,"10"-10"-62"-16,-10 10-25 0,0 0-18 15,14-7-21-15,-14 7-22 0,10-6 1 0,-10 6 1 16,14-3-2-16,-14 3-55 0,14-6 21 16,-5 4-43-16,3 1 7 0,-12 1-20 0,22-2-6 15,-8 2-15-15,-2-2 11 0,2 2-42 0,-14 0 1 16,23-1-39-16,-23 1 15 15,20 1-35-15,-20-1 0 0,11 4 12 16,-11-4-12-16,0 0 4 0,3 9-35 0,-3-9-5 16,0 0 3-16,-20 19-9 0,12-12 11 15,-3-1-3-15,1 3 9 16,-2 0-30-16,1 0 65 0,1 1-74 0,1-3 10 0,1 2 15 16,1-2-7-16,0 3-6 0,3-2 29 0,-2 1-8 15,6-9-3-15,-4 17 11 0,4-10-4 0,0-7-24 16,4 18 61-16,2-11-46 0,-1 1-6 15,-5-8 32-15,15 13-19 0,-3-9-4 0,0 4 9 16,0-3-7-16,-2 1 0 16,2-1 2-16,-1 2-20 0,-3-3 3 0,1 2-11 15,-9-6 21-15,17 10-10 0,-13-2 4 0,-4-8-19 16,3 15-14-16,-3-15 11 0,-5 19 4 16,1-11-7-16,-3 0-7 0,0 1 10 15,-1-3-29-15,0 2 52 0,-1-3-39 16,-1 1-15-16,1-1-1 0,-2-2-16 15,1 2-22-15,10-5-25 0,-21 5-23 0,10-4-33 16,-1 0-95-16,12-1-59 0,-21 1-87 16,10-2-425-16,-2-1 26 0,13 2 120 0,-17-3 61 15,9 1 144-15,8 2-44 0,-13-1 39 0</inkml:trace>
  <inkml:trace contextRef="#ctx0" brushRef="#br0" timeOffset="-162900.45">29081 17174 639 0,'8'-8'241'0,"-8"8"18"0,0 0-37 0,0 0 32 16,6-8-29-16,-6 8 21 0,0 0-34 16,0 0 1-16,0 0-29 0,0 0 0 15,6-7-17-15,-6 7-1 0,0 0-38 0,0 0-8 16,0 0 18-16,0 0-28 0,0 0-7 0,0 0-19 15,0 0 1-15,0 0-6 0,0 0-5 0,-9 32 29 0,6-23-21 0,0 3 25 16,0-1-15-16,0-1 18 0,0 5-23 16,2 0 8-16,-1 0-3 0,1 3 0 15,-1 0-7-15,0 0-13 0,2 1-11 0,-1-1 26 16,1 0-18-16,-1 0-48 0,-2 0-9 16,2-1-27-16,-1-1-44 0,-1 1-30 0,-1-2-75 15,2 0-77-15,-1-4-94 0,0 0-241 0,3-11-233 16,0 14 62-16,0-14 99 0,7 9 39 15,-7-9 76-15,16 5 62 0</inkml:trace>
  <inkml:trace contextRef="#ctx0" brushRef="#br0" timeOffset="-162676.15">29400 17499 1203 0,'0'0'427'0,"0"0"-30"0,0 0-54 16,3 10-16-16,-3-10-40 0,0 0-5 15,0 0-29-15,0 0-17 0,0 0-50 0,0 0-29 16,0 0-45-16,0 0-17 16,0 0-67-16,0 0-66 0,0 0-103 0,0 0-164 0,7 7-522 0,-7-7 113 0,0 0 56 31,0 0 65-31,29-11 63 0,-19 5 97 15</inkml:trace>
  <inkml:trace contextRef="#ctx0" brushRef="#br0" timeOffset="-162233.7">29768 17148 1251 0,'0'0'433'15,"0"0"-29"-15,0 0-40 0,0 0-24 0,0 0-20 0,0 0-26 0,0 0-35 0,-13 29-21 16,8-19 5-16,-2 2-43 0,-2 1 17 16,2 0-2-16,-1 3-23 0,0 1-7 0,3-2-1 15,-1 0-33-15,2 1 0 0,0-1-10 16,4-3-11-16,0-1 37 0,3 1-49 16,-3-12-29-16,8 18 37 0,2-13-60 0,-2-1-15 15,5-2-33-15,-13-2 0 0,29-4-20 0,-13-5 14 16,5 1-24-16,-2-5-1 0,1 1-15 15,-2-2 5-15,1 0 7 0,-1 1-9 0,-4-2 9 16,1 3 9-16,-3-1-27 16,-1 3 14-16,0 0 17 15,-2 3 3-15,-2-2-23 0,0 4 64 0,-7 5-51 0,11-7 33 16,-11 7-15-16,0 0-1 0,0 0 11 16,0 0-5-16,-8 44 28 0,-2-22-13 0,-3 8 5 15,-5 9 16-15,7-5-11 0,-5-5 1 0,5 1-26 16,-1 0 51-16,1-1-44 0,1-1-2 15,2-2-8-15,-1-5-20 0,2 0-33 0,2-4-24 16,0-3-64-16,2-3-119 0,1 4-250 16,0-7-511-16,2-8 64 0,0 0 118 0,0 0 66 15,0 0 103-15,0 0 30 0,41-15 54 16</inkml:trace>
  <inkml:trace contextRef="#ctx0" brushRef="#br0" timeOffset="-161962.24">30153 17237 957 0,'16'5'458'0,"-16"-5"-82"0,6 9-10 16,-6-9-43-16,3 18-19 16,-3-6-2-16,-1 4-43 0,-1 3-16 0,-2 5 3 15,-6 6-29-15,3-2-17 0,1 3 18 0,1-1-39 16,-1 2-23-16,-2-1 8 0,3-6-36 15,0 0-10-15,2-1-13 0,-2-4 7 0,3-1-50 0,-1-1-21 0,3-5-49 0,-3-2-97 16,3-11-90-16,4 14-181 0,9-12-64 16,-13-2-402-16,0 0 81 0,24-10 65 0,-11 3 92 15,2-3 108-15,2-3-34 0,0-3 64 16</inkml:trace>
  <inkml:trace contextRef="#ctx0" brushRef="#br0" timeOffset="-161567.42">30373 17392 1261 0,'20'0'441'0,"-9"-1"-6"0,5 0-92 15,-4-1-13-15,2 0-41 0,-1-2-23 0,0 1-40 16,4-3 2-16,0 2-36 0,-1-2-24 16,0 1-11-16,0 1-35 0,1-2 14 0,-1 0-36 0,0 2-5 15,-3 1-6-15,0 0-17 16,-13 3 15-16,20 1-33 0,-20-1 20 0,12 8-41 15,-7-1 16-15,-5-7-11 0,-3 22-10 16,-4-6 8-16,0-1-15 0,-5 4 12 0,-2-1-10 16,-3 5 28-16,2-2-10 0,1-2-8 0,0-1 29 15,-1-1-29-15,1 0 23 0,2-1-9 16,1 0 11-16,0-4-4 16,4 2 36-16,2-5-3 0,2 1 15 0,0 0-33 0,3-10-2 0,4 16 25 0,-4-16-41 15,13 16 11-15,-3-11 14 0,3 4-4 0,2-4-10 16,2-1-27-16,1-1-1 0,2 2-22 0,3-3 19 15,-1 1 2-15,1-3-15 0,-3 1-20 16,1 1 4-16,0-1-78 0,-5-1-22 0,1 0-53 16,-5 0-54-16,1-1-76 0,-13 1-149 15,20-5-108-15,-13 3-373 0,3-3 77 16,-10 5 86-16,17-6 62 0,-6 4 92 0,2-2 49 16,-2 0 46-16</inkml:trace>
  <inkml:trace contextRef="#ctx0" brushRef="#br0" timeOffset="-159945.49">31978 15275 773 0,'0'0'255'0,"0"0"-37"15,0 0-21-15,0 0-13 0,0 0-7 0,0 0-36 0,0 0 5 16,0 0-57-16,0 0 21 0,0 0-2 16,0 0 40-16,0 0-4 0,0 0-16 0,0 0 28 15,-16 34-10-15,3-16-13 0,2 4 8 16,-4 1-16-16,0 4 11 0,-1-1-11 0,1 3 19 15,2-3-27-15,1 0 39 0,2-3-53 0,1-3 17 16,-2-1-46-16,5-4 26 0,-1-2-36 16,1-2 8-16,2-2-3 0,4-9-20 0,-4 9-6 15,4-9-25-15,0 0 0 0,0 0-16 16,17-26-19-16,-7 6-17 16,4-5-12-16,-1 0 26 0,2-3-16 0,-3 2 3 15,3-2-3-15,-2 3 36 0,-2-1-31 16,0 3 21-16,1 4-8 0,-4-1 10 0,1 6 3 15,-2 1 31-15,-2 2-3 0,1 3 2 0,1 2 24 16,-7 6-16-16,13-2 18 0,-13 2-28 16,13 16-2-16,-6-1-6 0,1 7 1 0,2 6 7 15,0 4-13-15,1-1 21 0,-1 2-16 16,-1 1 31-16,3-3-46 0,-3-4 5 16,1 1-12-16,-2-8 9 0,-2-4-7 0,-2-2 2 15,2-4-15-15,0-2-5 0,-6-8 6 0,8 6-9 16,-8-6 3-16,0 0 2 0,0 0-2 15,0 0 3-15,0 0-16 0,0 0 13 0,-2-29-10 0,2 29 12 0,-15-16-7 16,5 10 13-16,-3-2-26 0,-1 2 43 0,-3 1-25 16,2 0 11-16,-5 2-35 15,3 0 4-15,-1 5-47 0,-1-1-33 0,4 1-125 0,-5 7-110 16,3-7-395-16,3 0 47 0,2-2 45 16,12 0 126-16,-15 4 24 0,15-4 55 15</inkml:trace>
  <inkml:trace contextRef="#ctx0" brushRef="#br0" timeOffset="-159327.75">31891 16195 952 0,'-8'35'391'0,"3"-20"-4"15,-2 1-49-15,-1 4-31 0,-2 3-23 0,2-2-20 16,-1 3-21-16,-1-1-13 0,2-2-12 0,1-1-21 16,1-2-26-16,0-3-2 0,1-4-7 15,2 0-11-15,0-4-11 0,3-7-19 0,0 0-19 16,0 0-17-16,0 0-11 0,0 0-33 0,0 0-18 16,30-37-31-16,-20 19 6 0,4-6-19 15,-1 0-5-15,-1-3 21 0,1 0-18 16,1 2-5-16,-6 4 3 0,2-2 17 15,1 5-13-15,-3 2 6 0,0 1 15 0,-2 2 26 0,0 3 9 0,-1 2 19 0,-5 8 3 16,10-6-19-16,-10 6 23 16,0 0-32-16,16 14-4 0,-8 0 3 0,-2 3 3 15,-1 6-8-15,3 5 0 0,0 4 15 0,0-1-9 16,0 1-14-16,0-3-5 0,0 0 3 16,-1-5 25-16,2-3-15 0,0-3-5 0,-3-3 3 15,-1-1-8-15,0-5-3 0,0-4-10 16,-5-5 33-16,10 6-46 0,-10-6 6 0,0 0-4 15,0 0-9-15,0 0 5 0,0 0-6 0,0 0-7 16,0 0-18-16,-10-33 33 16,1 25-69-16,-5-1-20 15,0 3-29-15,-6 0-45 0,2 2-65 0,-2 2-105 0,-2 3-63 16,0 1-372-16,0 1 8 0,-1 3 115 16,3 1 62-16,-3 4 79 0,4-1 46 0</inkml:trace>
  <inkml:trace contextRef="#ctx0" brushRef="#br0" timeOffset="-158708.21">31753 17124 1067 0,'-6'21'430'0,"0"-8"3"0,-1 4-67 16,0 4 23-16,-1 2-64 0,-1 4 0 16,-2-1-39-16,1 0 4 0,-1 0-32 15,1-2 8-15,1-2-40 0,2-1-37 0,0-1 1 16,-1-6-47-16,2 2-13 0,0-4-17 0,2-3-26 0,1-2 5 15,3-7-43-15,0 0 12 0,0 0-15 0,0 0 29 16,0 0-57-16,15-36 43 0,-5 14-43 16,2-4 20-16,1-3-10 0,2 0-28 0,4-10 16 15,3 0-15-15,-6 9 3 0,-2 4 4 16,0 2 27-16,0-2-32 0,-1 7-9 0,0 3 17 16,-3-1-6-16,-3 5 5 0,2 0 31 0,-1 3-18 15,-1 2-20-15,-1 3 12 0,-6 4 14 16,0 0-29-16,0 0 2 0,22 23-4 15,-18-2 7-15,2 6-8 0,-1 7 49 16,4 15-43-16,-2-2 27 16,2 3-1-16,3-1 17 0,0-1-13 0,2-3-5 0,-3-8 8 15,-2-6-23-15,2-4 12 0,-3-4-2 16,-1-4-5-16,-1-1-20 0,0-4 4 0,-2-3-15 16,-1-2-7-16,-3-9 10 0,0 0-18 15,0 0-6-15,0 0 11 0,-20 2 13 16,20-2-26-16,-31-23 16 0,7 7-16 0,-1-2 0 15,-1 2-5-15,-1-4 0 0,-1 4-15 16,2 0-11-16,0 2 16 0,3 2 0 0,2 2-28 16,-2 1-44-16,2 1-39 0,4 0-60 0,-3-1-142 15,6 0-411-15,0 1-98 16,1 0 84-16,3-2 65 0,3 1 94 0,2 2 44 0,-1-4 61 0</inkml:trace>
  <inkml:trace contextRef="#ctx0" brushRef="#br0" timeOffset="-149003.65">1005 11661 1133 0,'0'0'397'0,"0"0"-13"0,0 0-36 15,0 0-15-15,0 0-18 0,0 0-11 16,0 0-40-16,0 0-46 0,0 0 25 0,-2-8-59 16,2 8 3-16,0 0-3 0,0 0-30 15,0 0 25-15,0 0-20 0,0 0 2 0,0 0 16 16,0 0-16-16,0 0-28 0,0 0-18 16,0 0 6-16,0 32-40 0,0-14 29 15,0 4-38-15,-3 7 15 0,2 9 13 0,1 3-8 16,0 14-15-16,1 3-3 0,2-1-2 0,-1-3-31 15,3-2 36-15,-2-11-8 0,0-7-10 16,1-3 25-16,0-6-20 0,-1-5 26 16,-1-1-6-16,3-7-2 0,-1-2 10 0,3-4-36 15,-7-6-35-15,21-3 28 0,-6-10-14 0,4-7 14 16,11-16-21-16,-3-6 31 0,7-15-38 0,-3-1 14 16,-1-3-17-16,-3 1-5 15,-7 7-26-15,1 2 6 0,-6 1-45 0,1 5-14 16,-5 10-13-16,0 6-32 0,-4 7 12 15,1 1-45-15,-3 8-48 0,1 0-110 0,0 6-156 16,9 3-133-16,-15 4-438 0,11 0 199 0,-11 0 40 16,16 15 129-16,-7-2 19 0,4 5 73 15,1 5 63-15,0 1 12 0</inkml:trace>
  <inkml:trace contextRef="#ctx0" brushRef="#br0" timeOffset="-148628.59">1456 12191 985 0,'0'0'445'0,"9"17"-50"16,-5-8 17-16,1 3-44 0,0 2-27 15,-1 2-14-15,2 0-27 0,0 2-44 0,-4 0-3 16,2 3-30-16,0 1-11 16,-3-2-58-16,1 2-13 0,-2 3 10 0,0-5-34 15,-2 4-50-15,1-2-41 0,-1-2-60 0,0-2-42 16,0 0-37-16,0-6-117 0,0-2-124 15,2 2-7-15,0-12-381 0,0 0 56 0,0 0 15 16,26-5 85-16,-12-5 26 0,1-4 102 16</inkml:trace>
  <inkml:trace contextRef="#ctx0" brushRef="#br0" timeOffset="-148471.01">1645 12348 1044 0,'-22'16'371'0,"-1"2"-28"0,-2 0-13 16,-10 6-33-16,0 3 0 0,-3-1-49 0,-2-2 11 15,1 0-57-15,0-2-18 0,5-7-2 0,3 0-44 16,3-4-63-16,1-2-40 0,2-5-55 16,3-1-126-16,2-4-151 0,4-4-458 0,3 0 100 15,7-3 30-15,5-3 44 16,2-1 61-16</inkml:trace>
  <inkml:trace contextRef="#ctx0" brushRef="#br0" timeOffset="-148111.48">2081 11893 1185 0,'0'0'483'0,"0"0"-30"0,0 0-89 16,0 0 2-16,19-13-49 0,-7 9-15 16,3 2-28-16,3-1-18 0,1-3-30 0,3 0-11 15,3 1-34-15,2-1-14 0,-3 2-50 16,4-1-35-16,-2 1-20 0,-3 2-32 15,-1 1-40-15,0 2-77 0,-4-2-97 0,-4 2-195 0,2 0-79 16,-6 3-320-16,-10-4 28 16,16 11 89-16,-11-3 60 0,-2 0 89 0,-3-8 31 15</inkml:trace>
  <inkml:trace contextRef="#ctx0" brushRef="#br0" timeOffset="-147892.89">2117 12082 1343 0,'0'0'499'0,"-8"6"-30"0,8-6-19 16,0 0-61-16,0 0-40 0,0 0-32 16,0 0-38-16,0 0-28 0,0 0-31 0,0 0-5 15,46-4-36-15,-32 2-33 16,1-1-10-16,4 1-47 0,0-2-20 0,2 2-53 16,1 0-32-16,0-1-50 0,-1 2-29 0,0 0-33 15,-1-3-56-15,-3 2-108 0,1-2-100 16,2 0-58-16,-2 0-331 0,-2-2 108 0,2 0 92 15,1-3 41-15,2 0 2 0,1 0 67 16</inkml:trace>
  <inkml:trace contextRef="#ctx0" brushRef="#br0" timeOffset="-144420.07">2942 11615 706 0,'0'0'279'0,"0"0"-5"0,16-15-21 16,-16 15-17-16,0 0-39 0,0 0-13 15,0 0-15-15,0 0-13 0,0 0-18 0,9-6-10 16,-9 6 3-16,0 0 10 0,0 0-31 16,0 0 8-16,0 0-3 0,0 0 10 0,0 0 3 15,0 0 8-15,0 0 7 0,0 0 1 0,0 0 19 16,0 0-14 0,0 0 22-16,0 0-40 15,-3 40 28-15,-2-26-6 0,3 3-10 0,-1 4-12 0,0 3 15 0,-2 2-18 16,1 2-13-16,0 4 28 0,0-4-56 15,1 5 26-15,0-1-31 0,0-5-13 0,1 3 3 16,0-3-18-16,-1-1 20 16,2 0-31-16,-1-2 26 0,2-4-35 0,0-1-1 0,-1-2-30 15,1-1-42-15,1-3-12 0,-2 0-34 16,1-2-27-16,0-11-52 0,1 15-28 16,-1-15-102-16,8 6-188 0,-8-6-447 0,0 0 77 15,22-4 69-15,-22 4 68 0,30-10 78 16,-13 3 61-16,4-2 72 0</inkml:trace>
  <inkml:trace contextRef="#ctx0" brushRef="#br0" timeOffset="-144149.16">3239 11925 1343 0,'0'0'471'16,"0"0"-71"-16,0 0 32 0,0 0-122 0,0 0-54 15,0 0-56-15,0 0-93 0,0 0-145 0,0 0-154 16,0 0-576-16,33-10 125 0,-24 5 42 15,-9 5 66-15,18-11 20 0</inkml:trace>
  <inkml:trace contextRef="#ctx0" brushRef="#br0" timeOffset="-143877.32">3704 11654 1272 0,'0'0'373'0,"0"0"-17"0,0 0-15 0,0 0-42 15,0 0-17-15,13 17-16 0,-13-17 5 16,-2 13-12-16,2-13-19 0,-2 23-27 0,-2-11-1 16,2 4-15-16,1 2 6 0,-1 1-50 15,1 1 6-15,0 2-16 0,-1-2-43 0,2 4-8 16,2-2-71-16,-2-1-73 15,0 1-50-15,2-4-80 0,0 1-89 16,1-4-133-16,5-2-436 0,-2-5 90 0,2-4 46 16,5 0 74-16,-13-4 65 0,25-1 45 15</inkml:trace>
  <inkml:trace contextRef="#ctx0" brushRef="#br0" timeOffset="-143696.95">4124 11715 1116 0,'-30'7'366'0,"11"-3"-13"16,-4 3-20-16,-5-1-34 0,-2-1-35 0,2 1-29 16,-3-1 6-16,-1-1-39 0,3 1-5 0,-2-2-38 0,1-3-24 15,0 0-68-15,1 0-52 0,0-3-73 0,3-2-91 16,-3-1-150-16,7 4-75 0,-2-2-335 16,4 0 61-16,2 2 54 0,3-1 67 0,7 3 54 15</inkml:trace>
  <inkml:trace contextRef="#ctx0" brushRef="#br0" timeOffset="-143512.69">3792 11930 982 0,'-6'20'402'0,"0"-12"-10"16,-2 0-36-16,-3 1-59 0,-5 0-26 0,-1 0-23 0,-4-1 13 15,0 1-61-15,-3-3-11 0,0 1-32 0,0-2-47 16,1 0-41-16,1-2-56 15,-1 0-106-15,2-2-155 0,12 0-97 0,-8-2-382 0,3 1 66 16,14 0 72-16,-11-4 24 0,11 4 86 16</inkml:trace>
  <inkml:trace contextRef="#ctx0" brushRef="#br0" timeOffset="-143166.55">4120 11959 993 0,'13'7'440'0,"-2"1"-15"0,-3-3-18 16,-2 1-46-16,-6-6-52 0,7 12-24 16,-7-12-37-16,4 12-28 0,-4-12 8 15,-4 15-49-15,1-5 13 0,-1-1-59 0,-2 1-7 16,-1 2-9-16,0-2 4 0,2 1-6 16,-1 2-8-16,0-1 24 0,2 1-24 0,1-2 8 15,2 2 11-15,1 0-19 0,1 0-17 0,0-1 28 16,4 3-16-16,0-2-30 15,3 2 17-15,0-1-12 0,2 0-13 0,3 2-2 16,1-3-1-16,-3-1-10 0,-1-1-7 0,0-1-3 0,-3-1-3 0,-1 1-10 16,-4-1-7-16,-2-9-6 0,-1 15 11 0,-5-4-54 15,-1-4-21-15,-4-2-30 0,-2 1-1 16,2-3-73-16,-5-3-6 0,16 0-72 0,-29-4-45 16,13-2-172-16,-1-3-25 0,0 0-364 0,6 0 51 15,1 0 97-15,4-1 36 0,5 0 88 16,1 10 30-16,6-17 74 0</inkml:trace>
  <inkml:trace contextRef="#ctx0" brushRef="#br0" timeOffset="-142744.58">4813 11771 1551 0,'0'0'489'15,"0"0"-8"-15,0 0-31 0,0 0-9 0,0 0-55 16,0 0-40-16,0 0-16 0,0 0-41 16,0 0-10-16,43-10 10 0,-27 7-51 0,4-1-33 15,-2 1-23-15,6-1-5 0,1-1-78 16,4 4-40-16,-1-4-49 0,2 3-38 15,-1 0-118 1,-2 2-122-16,0 6-193 0,-6-8-527 0,2 2 74 0,-2 2 105 0,-2-1 115 16,-3 1 47-16,-3 1 63 0,0 1 57 15</inkml:trace>
  <inkml:trace contextRef="#ctx0" brushRef="#br0" timeOffset="-142511.82">4844 11975 1809 0,'0'0'615'16,"0"0"-63"-16,16 13-40 0,-16-13-28 15,18 3-87-15,-6-3 7 16,-12 0-53-16,31-2-34 0,-14-1-45 0,4 1-29 0,5-3-41 16,2 0-69-16,-1 2-46 0,4-4-77 0,-1 2-4 15,-1 0-73-15,1 1-53 0,-3 2-58 16,-3 0-108-16,0 0-105 0,-1 1-554 0,-2 1 57 15,-1 0 128-15,-1 3 41 0,0-2 109 16,-2 1 24-16,0 0 97 0</inkml:trace>
  <inkml:trace contextRef="#ctx0" brushRef="#br0" timeOffset="-141683.23">5871 11361 1497 0,'0'0'499'0,"0"0"-18"0,0 0-28 16,0 0-18-16,0 0-2 0,0 0-52 0,0 0-17 15,-7 31 5-15,6-18-24 16,-2 4-4-16,-1 2-22 15,1 4-22-15,0 4 36 0,-1 4-72 0,-1 1 18 0,2 3-51 16,-2 0-38-16,2 1-16 0,0 1-13 16,1-1 5-16,-3 0-2 0,2 0-143 0,-1 0-21 0,0-3 0 15,-2 0-13-15,4-5-156 16,0-2-31-16,-1-5-41 0,2 16-96 0,13-22-275 16,-7-3-499-16,0-7 189 0,3 1 44 0,-8-6 95 15,25 1 64-15,-9-2 140 0,3-3-35 16,5-3 46-16</inkml:trace>
  <inkml:trace contextRef="#ctx0" brushRef="#br0" timeOffset="-141517.01">6058 11983 1581 0,'0'0'520'15,"2"16"-16"-15,-2-16-89 0,3 15-44 0,-3-15-46 16,3 9-38-16,-3-9-36 0,0 0-126 15,0 0-102-15,0 0-596 0,0 0 248 0,28-16-479 16,-22 3 95-16,8-3 66 0,-1-1 65 0,3 0 87 16</inkml:trace>
  <inkml:trace contextRef="#ctx0" brushRef="#br0" timeOffset="-141030.66">6377 11455 1412 0,'0'0'446'0,"0"0"-21"16,-7 13-54-16,3-8-41 0,-1 3 11 0,-1 0-29 15,0 2-10-15,0 0 18 0,-1 4-46 0,-1-1-11 16,1 4-25-16,-2 2-43 16,2 0-1-16,1-2 1 0,1 0 12 0,1 2-7 15,2 1-18-15,2-4-31 16,2 0-23-16,-1-3 13 15,5 1-31-15,3-4-5 0,0-2-24 0,2-3-9 0,3-3-21 0,-14-2 8 16,34-5-31-16,-14-2 11 0,1-3-32 16,5-2-19-16,-2-5 19 0,0 0 11 0,-3 1-20 15,0-5 4-15,0 2 6 0,-5 3-18 16,-1 1 15-16,0 1-8 0,-6 3 3 16,3 1 21-16,-4-1-24 0,0 3 16 0,-2 2 10 15,-6 6 31-15,7-7-34 0,-7 7-17 0,0 0 38 16,0 0 0-16,0 0 7 0,-10 38-14 15,1-17 9-15,-3 5-15 0,0 2 0 0,-5 13 11 16,1 1 7-16,1-3 0 0,1-3-20 16,4-5 12-16,1 0 11 15,0 1-29-15,1-4-35 0,3-4 40 0,0-2 9 0,1-3-73 16,0-3-15-16,2-2-56 0,1-4-76 16,1-10-17-16,0 0-63 0,7 11-159 15,-7-11-138-15,0 0-497 0,0 0 136 0,38-18 92 16,-21 11 93-16,-1-2 101 0,5-1 85 15,-3 1-7-15,2 0 43 0</inkml:trace>
  <inkml:trace contextRef="#ctx0" brushRef="#br0" timeOffset="-140642.77">6971 11515 1011 0,'0'0'448'0,"0"0"-39"0,0 0-20 0,0 0-15 16,-1 43-62-16,-5-27 18 0,2 1-20 16,-4 3 5-16,3 4-39 0,-5 5 6 0,1-2-34 15,-1 1 11-15,4-3-24 0,-2 4-10 0,1 1-22 16,2-5-24-16,2 0-10 0,0-2-44 16,1-1 13-16,0-3-40 0,2 0-24 0,2-1-59 15,1-3-61-15,0-2-95 0,-3-13-80 0,2 16-90 16,5-4-188-16,1-12-423 15,-8 0 9-15,0 0 114 0,30-9 131 16,-15 2 87-16,1-5-5 0,1-1 69 0</inkml:trace>
  <inkml:trace contextRef="#ctx0" brushRef="#br0" timeOffset="-140247.56">7098 11672 1668 0,'0'0'556'0,"18"-1"-95"15,-8-1-49-15,4 2-13 0,-1-2-33 0,3-1-31 16,1-1-30-16,1 2-29 0,2-2-43 0,1 0-33 16,0 0-5-16,5-1-11 0,0-1 28 15,0 1-76-15,0 1-16 0,-1 0-25 16,-5 1 28-16,-3 1 7 0,-2-1-14 0,-5 4-22 0,-10-1-9 0,14 7-16 16,-14-7 23-16,-1 12-28 0,1-12 18 0,-16 25-39 15,3-10 1-15,-5 7 35 0,-1-1-53 0,-2 0 30 16,3 0-10-16,-3 2-15 0,4-1 15 15,-1 0 8-15,2 1 15 0,2-3-3 0,4-1 1 16,0 0 5-16,0-1 7 16,5-3-23-16,0 0 60 0,3-1-22 0,2-1-9 0,2-1-44 15,3-1-28-15,3-1-13 0,5 0 0 16,0-2 0-16,5-2 0 0,3-1 0 16,-1-1 0-16,4-1 0 0,0-1 0 15,0 0 0-15,-1 0 0 16,1-2 0-16,-2 0 0 0,-2-2-39 0,-4 1-158 0,-2-2-72 15,0 0-61-15,-1-5-179 0,-4 3 63 16,-2-2-639-16,2 0 117 0,0 0 101 0,3-2 58 16,1-2 79-16,1 0 93 0,0-1 64 15,0 1 63-15</inkml:trace>
  <inkml:trace contextRef="#ctx0" brushRef="#br0" timeOffset="-139545.89">7815 11480 1031 0,'0'0'428'0,"0"0"-4"0,0 0-32 15,14-1-3-15,-14 1-18 0,0 0-35 16,0 0-32-16,14 10-15 0,-14-10-10 0,6 18-2 16,-5-6-13-16,0 5-42 0,2 4 21 15,-1 5-25-15,2 6 5 0,-1 6-29 0,5 12 24 16,-2 0-21-16,-1 0-3 0,1-9-14 0,0-5-11 16,1-2 17-16,0-4 32 15,-3-5-11-15,2-4-22 0,-2-3 22 0,2-4-61 0,4-6-13 16,-2-4-66-16,-8-4-67 15,26-8 0-15,-8-4 0 0,3-6 0 16,2-4 0-16,11-14 0 0,-3-3 0 0,3-2 0 16,-2 0 0-16,2-1 0 0,-1 2 0 0,-2 3 0 15,-1 3 0-15,-1 3 0 0,-6 7 0 16,-4 4 0-16,-4 5 0 0,0 1-52 0,-4 2-255 16,2 2-69-16,-10 1 7 0,15 3-734 0,-10 1 107 15,-8 5 54-15,12-8 75 0,-3 7 112 16,-9 1 63-16,15-2 60 0,-15 2 79 0,19-3 52 15</inkml:trace>
  <inkml:trace contextRef="#ctx0" brushRef="#br0" timeOffset="-137811.45">8760 11136 778 0,'0'0'302'16,"0"0"13"-16,0 0-19 0,0 0-1 16,0 0-37-16,16 0-2 0,-16 0-46 15,0 0-2-15,0 0-4 0,0 0-4 0,0 0-3 16,0 0-5-16,-3 29-18 16,3-29 10-16,-6 27-17 0,2-11 4 0,-3 7-17 0,3 1 25 0,0 2-10 0,-4 7-10 31,3 1-13-31,2 1 2 0,-1 2-15 0,3 3 0 15,1 14-10-15,1 0-15 0,3 1-10 16,-3 0-10-16,2 1-14 0,0 1-2 0,1 0-13 16,-1 0-2-16,3-2 1 0,-3 0 4 15,1-3-19-15,1 2-9 0,-2-11-1 16,2-7-23-16,-3 2-7 0,1-4-1 0,2-2 11 0,-4-4-5 16,2-2-29-16,0-2 16 0,0-1 3 15,0-4-11-15,-1 0-13 0,1-3 57 0,-2-2-41 16,1-2 5-16,-1 0 15 0,0-1-36 15,-1-11-12-15,2 17 12 0,-2-17-2 16,1 16 2-16,-1-16 3 0,0 13 8 0,0-13 2 16,-3 10-2-16,3-10-11 0,-7 9 6 0,7-9 22 0,-12 5-22 0,12-5-11 15,-14 4 16-15,2-2 5 0,1-1 7 0,11-1-5 16,-28 0-4-16,13 0 14 0,-1 0-10 0,-3 0 8 16,-2 0-10-16,-3-2-5 0,-4 2 5 15,-3 0-6-15,-3 0 6 0,-6 1 13 16,-4 0 1-16,0 1 4 0,-3 0-2 0,-14 2 6 15,-1 0-24-15,-1-1 9 0,-2 1 8 16,-3 1-13-16,2-2 6 0,-1 2 4 0,-2 0 6 16,3-3-5-16,-2 1-6 0,2 0 3 15,-1-1 3-15,3 0 12 16,8-2-2-16,-5-2-31 0,8 0 26 16,9 0 4-16,-3-1-4 0,-15 0-13 0,0 0-8 15,11-1 13-15,4 1-5 0,-14 1 10 0,9-1-13 16,-7-3 8-16,9 3-20 0,5 1-1 0,1-1 11 15,2 0 2-15,-3 1 14 0,3 1-24 16,-1-2 10-16,2 3 13 0,2-2-7 0,4 0 9 16,1 1-19-16,-1 1-6 0,3 0 0 0,0 0 7 15,1 1 40-15,2-1-40 0,2 0-19 16,4-1-14-16,2 1 19 0,3-1 4 0,2 1-12 16,-1 0-11-16,3-1 34 0,1-2-5 0,0 2 17 15,2-1-27 1,0-2 4-16,11 4 16 0,-22-5-15 0,13 3 2 0,-1-1 7 0,0 0 6 0,10 3 0 0,-18-3-3 15,9 2 14-15,9 1-24 16,-17-6 18-16,9 2-18 0,8 4 8 0,-13-6 15 0,6 2-10 16,7 4-3-16,-10-11 10 0,6 4-9 15,-2-1 22-15,2 1-25 0,-2-2 2 16,2-1-2-16,0-2 7 0,-3 1-2 0,2 0 5 16,1-1 31-16,-3-3-31 0,0 1-18 15,1-1 15-15,2-2 9 0,-2-3-1 0,3-1-21 31,-2-2 9-31,4-2 12 0,-1-2-5 0,2 0 10 16,2-7-5-16,-1 0-15 0,3-2 2 16,-3 0-20-16,1-2 8 0,-1-14-9 0,1-2 14 0,-2 8-18 0,0-8 0 0,-2 1 2 15,-2-2-2-15,0 4 2 0,-2 0-5 16,1 1 21-16,-1 9-14 0,3 7-9 16,-1-1 18-16,2 2-6 0,1 2 13 0,-2 2 13 15,3 1 3-15,3 0 12 0,-2 2-20 16,1-1 5-16,-1 1 3 0,2-2-6 0,0 2 13 15,-2 1-20-15,1 0 10 0,-1 3-10 0,-1 0 7 16,0 3 29-16,0-2-24 0,-1 5-2 16,1-1 6-16,-2 3-24 0,0 2 20 0,0 1 1 15,2-1 2-15,0 12 0 16,-1-16-13-16,-1 9 21 16,2 7-18-16,-1-12 18 0,1 12-3 0,-2-13-15 0,2 13 15 15,-1-11-18-15,1 11 34 0,0 0-41 0,-3-12 12 16,3 12-12-16,0 0 28 0,0 0 2 15,-1-12-23-15,1 12 1 0,0 0 19 0,0 0 11 16,-1-10 11-16,1 10 7 0,0 0-11 16,0 0-12-16,0 0 0 0,0 0 3 0,1-16-6 15,-1 16-2-15,0 0 12 0,4-9-14 0,-4 9 9 16,0 0-20-16,0 0-8 16,0 0 11-16,1-12 17 0,-1 12 9 0,0 0 1 15,0 0-2-15,0 0 21 0,0 0 18 16,0 0-14-16,3-11 1 0,-3 11-15 0,0 0 12 0,0 0 10 0,0 0-20 0,0 0-5 15,0 0 0-15,0 0 0 0,0 0-16 16,0 0 6-16,19 3 4 0,-19-3 47 16,0 0-72-16,0 0 39 0,0 0 2 0,0 0-13 0,0 0 11 15,0 0-24-15,18 6 16 0,-18-6 25 0,0 0-20 16,0 0 13-16,0 0-5 16,0 0 7-16,13 4 6 0,-13-4-34 0,0 0 33 15,10 5 21-15,-10-5-23 0,0 0 25 0,11 5 11 31,-11-5-23-31,11 3-1 0,-11-3 24 16,17 6-10-16,-7-4-6 0,4 1-2 0,1-2-16 16,7 1 3-16,2-1 18 0,6 3-36 0,11-3-15 0,20 2 12 0,9-1-37 15,11 1-12-15,23 1 6 0,4 1-12 16,2-2-55-16,6 3 8 0,7 1-18 0,1-3 1 16,7 2 12-16,0 0 0 0,0 5-18 15,-5-4 23-15,0 3-5 0,-5-1 13 0,2-1 20 16,-7 3-2-16,-4 0 17 0,-3-5-43 15,-7 2-2-15,-8 0 12 0,-19-2 26 16,-6-1-56-16,-5 0 7 0,-12-2 1 0,-9 0-11 16,-9-3-3-16,-2 1-35 0,-2 1-23 0,-5 0 27 15,-2-1-70-15,-5 0-42 16,-1-1-95-16,-4 1-45 0,-13-1 60 16,17 4-119-16,-17-4-479 0,9 2 115 0,-9-2 41 15,0 0 97-15,8 12 54 0,-8-12 67 0</inkml:trace>
  <inkml:trace contextRef="#ctx0" brushRef="#br0" timeOffset="-136597.97">6028 11557 422 0,'4'-8'133'0,"-4"8"0"16,0 0 0-16,0 0-33 0,7-6 18 0,-7 6-21 0,0 0-5 0,0 0-5 0,0 0 18 15,6-9-18-15,-6 9 5 16,0 0-17-16,0 0-19 0,3-9-5 0,-3 9 21 16,0 0-19-16,0 0 1 0,0 0-3 0,0 0 6 15,-6-15-9-15,6 15 9 0,0 0 2 16,-3-9 17-16,3 9-9 0,0 0-1 0,-4-9-12 15,4 9 26-15,0 0-11 0,0 0 2 16,-3-9-4-16,3 9 7 0,0 0 5 16,0 0 1-16,0 0 7 0,-6-7 23 0,6 7 10 0,0 0 26 15,0 0-10-15,0 0 7 16,0 0-12-16,0 0-6 16,0 0 26-16,0 0-18 0,0 0-10 0,0 0 5 0,-9 27-13 15,9-27 6-15,-3 14-29 0,2-5-8 16,1-9-10-16,-5 17 8 0,2-6-7 0,1 0-19 15,-1-1-15-15,0 1-3 0,-1 0-5 0,0 1 14 16,-1 0-9-16,2 2 5 0,-1 0-7 16,-2 1 0-16,1 1-5 0,-1 2 7 15,-1 1-7-15,0 2-21 0,1 0-7 0,1 2 22 16,-1-2-4-16,-1 2 20 0,1-1-26 0,2-4-7 16,0 4-8-16,1-3 15 0,0-2 0 0,2-1-18 15,-1-1-6-15,-2 1 11 16,4-4 1-16,-1-1 15 0,-1 0-18 15,2-11 5-15,-1 20-10 0,0-12 7 0,1-8-55 16,-2 13-22-16,2-13-42 0,-1 11-50 0,1-11-73 16,-12 8-70-16,12-8-169 15,0 0-363-15,0 0 28 0,0 0 97 0,0 0 95 0,0 0 34 16,27 6 58-16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4/27/2022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704850"/>
            <a:ext cx="62547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8213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9181FC-D85A-4591-8BD1-5E6A6B17461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52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D1312D8-434C-4C60-8C4B-E4617D2AD42F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78756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4D49BEA-9FFE-4006-A5A2-9C84A606C9AC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79785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B0F6478-4FD9-4DEB-893C-0B9CA4E6DF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671" t="25369" r="8389" b="25370"/>
          <a:stretch/>
        </p:blipFill>
        <p:spPr>
          <a:xfrm>
            <a:off x="292100" y="5279524"/>
            <a:ext cx="5048250" cy="1285007"/>
          </a:xfrm>
          <a:prstGeom prst="rect">
            <a:avLst/>
          </a:prstGeom>
        </p:spPr>
      </p:pic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599"/>
            <a:ext cx="10363200" cy="2590795"/>
          </a:xfrm>
        </p:spPr>
        <p:txBody>
          <a:bodyPr/>
          <a:lstStyle>
            <a:lvl1pPr algn="ctr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280160"/>
            <a:ext cx="10896600" cy="5196840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 sz="2000"/>
            </a:lvl1pPr>
            <a:lvl2pPr>
              <a:defRPr sz="1800"/>
            </a:lvl2pPr>
            <a:lvl3pPr marL="1257300" indent="-342900">
              <a:buSzPct val="90000"/>
              <a:buFont typeface="Arial" panose="020B0604020202020204" pitchFamily="34" charset="0"/>
              <a:buChar char="•"/>
              <a:defRPr sz="1800"/>
            </a:lvl3pPr>
            <a:lvl4pPr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423" y="1295400"/>
            <a:ext cx="5613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000"/>
            </a:lvl1pPr>
            <a:lvl2pPr>
              <a:defRPr lang="en-US" sz="1800"/>
            </a:lvl2pPr>
            <a:lvl3pPr>
              <a:defRPr lang="en-US" sz="18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1423" y="1295400"/>
            <a:ext cx="5943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000" dirty="0"/>
            </a:lvl1pPr>
            <a:lvl2pPr>
              <a:defRPr lang="en-US" sz="1800" dirty="0"/>
            </a:lvl2pPr>
            <a:lvl3pPr>
              <a:defRPr lang="en-US" sz="1800" dirty="0"/>
            </a:lvl3pPr>
            <a:lvl4pPr>
              <a:defRPr lang="en-US" sz="1800" dirty="0"/>
            </a:lvl4pPr>
            <a:lvl5pPr>
              <a:defRPr lang="en-US" sz="1800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1016000" y="1143000"/>
            <a:ext cx="68072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"/>
            <a:ext cx="1094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109474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7600" y="685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47023-713F-4E2A-B7AB-E48E430AAFEB}"/>
              </a:ext>
            </a:extLst>
          </p:cNvPr>
          <p:cNvSpPr txBox="1"/>
          <p:nvPr userDrawn="1"/>
        </p:nvSpPr>
        <p:spPr>
          <a:xfrm>
            <a:off x="11095827" y="-66675"/>
            <a:ext cx="109617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fld id="{CBFC0AEE-5787-421D-938D-D26A4A374780}" type="slidenum">
              <a:rPr lang="en-US" sz="1800" smtClean="0">
                <a:solidFill>
                  <a:srgbClr val="500000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rgbClr val="5000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5" r:id="rId3"/>
    <p:sldLayoutId id="2147483727" r:id="rId4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000" dirty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lang="en-US" sz="1800" dirty="0">
          <a:solidFill>
            <a:schemeClr val="tx1"/>
          </a:solidFill>
          <a:latin typeface="+mj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lang="en-US" sz="1800" dirty="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lang="en-US" sz="1800" dirty="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lang="en-US" sz="1800" dirty="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irchfield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3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14.png"/><Relationship Id="rId10" Type="http://schemas.openxmlformats.org/officeDocument/2006/relationships/image" Target="../media/image39.png"/><Relationship Id="rId4" Type="http://schemas.openxmlformats.org/officeDocument/2006/relationships/image" Target="../media/image13.png"/><Relationship Id="rId9" Type="http://schemas.openxmlformats.org/officeDocument/2006/relationships/image" Target="../media/image38.png"/><Relationship Id="rId14" Type="http://schemas.openxmlformats.org/officeDocument/2006/relationships/customXml" Target="../ink/ink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gineering.tamu.edu/electrical/_files/_documents/_content-documents/ECEN-Grad-Handbook-2020-2021-10Nov2020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engineering.tamu.edu/admissions-and-aid/undergraduate-summer-research-grants/index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676400"/>
          </a:xfrm>
        </p:spPr>
        <p:txBody>
          <a:bodyPr/>
          <a:lstStyle/>
          <a:p>
            <a:r>
              <a:rPr lang="en-US" altLang="en-US" dirty="0"/>
              <a:t>ECEN 214, Spring 2022</a:t>
            </a:r>
            <a:br>
              <a:rPr lang="en-US" altLang="en-US" dirty="0"/>
            </a:br>
            <a:r>
              <a:rPr lang="en-US" altLang="en-US" dirty="0"/>
              <a:t>Electrical Circuit Theory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/>
          <a:p>
            <a:r>
              <a:rPr lang="en-US" dirty="0"/>
              <a:t>Prof. Adam Birchfield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abirchfield@tamu.edu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28800" y="1752601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Class 24: Advanced Topics 3</a:t>
            </a:r>
          </a:p>
        </p:txBody>
      </p:sp>
    </p:spTree>
    <p:extLst>
      <p:ext uri="{BB962C8B-B14F-4D97-AF65-F5344CB8AC3E}">
        <p14:creationId xmlns:p14="http://schemas.microsoft.com/office/powerpoint/2010/main" val="345848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Balanced Three-Phase (3</a:t>
            </a:r>
            <a:r>
              <a:rPr lang="en-US" altLang="en-US">
                <a:sym typeface="Symbol" pitchFamily="18" charset="2"/>
              </a:rPr>
              <a:t>) AC Circuits</a:t>
            </a:r>
            <a:endParaRPr lang="en-US" alt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 balanced three-phase (</a:t>
            </a:r>
            <a:r>
              <a:rPr lang="en-US" altLang="en-US">
                <a:sym typeface="Symbol" pitchFamily="18" charset="2"/>
              </a:rPr>
              <a:t>) system has</a:t>
            </a:r>
          </a:p>
          <a:p>
            <a:pPr lvl="1"/>
            <a:r>
              <a:rPr lang="en-US" altLang="en-US">
                <a:sym typeface="Symbol" pitchFamily="18" charset="2"/>
              </a:rPr>
              <a:t>three voltage sources with equal magnitude, but with an angle shift of 120</a:t>
            </a:r>
          </a:p>
          <a:p>
            <a:pPr lvl="1"/>
            <a:r>
              <a:rPr lang="en-US" altLang="en-US">
                <a:sym typeface="Symbol" pitchFamily="18" charset="2"/>
              </a:rPr>
              <a:t>equal loads on each phase</a:t>
            </a:r>
          </a:p>
          <a:p>
            <a:pPr lvl="1"/>
            <a:r>
              <a:rPr lang="en-US" altLang="en-US">
                <a:sym typeface="Symbol" pitchFamily="18" charset="2"/>
              </a:rPr>
              <a:t>equal impedance on the lines connecting the generators to the loads </a:t>
            </a:r>
          </a:p>
          <a:p>
            <a:r>
              <a:rPr lang="en-US" altLang="en-US">
                <a:sym typeface="Symbol" pitchFamily="18" charset="2"/>
              </a:rPr>
              <a:t>Bulk power systems are almost exclusively 3</a:t>
            </a:r>
          </a:p>
          <a:p>
            <a:r>
              <a:rPr lang="en-US" altLang="en-US">
                <a:sym typeface="Symbol" pitchFamily="18" charset="2"/>
              </a:rPr>
              <a:t>Single-phase is used primarily only in low voltage, low power settings, such as residential and some commercial</a:t>
            </a:r>
          </a:p>
          <a:p>
            <a:r>
              <a:rPr lang="en-US" altLang="en-US">
                <a:sym typeface="Symbol" pitchFamily="18" charset="2"/>
              </a:rPr>
              <a:t>Advantages</a:t>
            </a:r>
          </a:p>
          <a:p>
            <a:pPr lvl="1"/>
            <a:r>
              <a:rPr lang="en-US" altLang="en-US"/>
              <a:t>Can transmit more power for same amount of wire (twice as much as single phase)</a:t>
            </a:r>
          </a:p>
          <a:p>
            <a:pPr lvl="1"/>
            <a:r>
              <a:rPr lang="en-US" altLang="en-US"/>
              <a:t>Torque produced by 3</a:t>
            </a:r>
            <a:r>
              <a:rPr lang="en-US" altLang="en-US">
                <a:sym typeface="Symbol" pitchFamily="18" charset="2"/>
              </a:rPr>
              <a:t> machines is constant</a:t>
            </a:r>
          </a:p>
          <a:p>
            <a:pPr lvl="1"/>
            <a:r>
              <a:rPr lang="en-US" altLang="en-US">
                <a:sym typeface="Symbol" pitchFamily="18" charset="2"/>
              </a:rPr>
              <a:t>Three-phase machines use less material for same power rating</a:t>
            </a:r>
          </a:p>
          <a:p>
            <a:pPr lvl="1"/>
            <a:r>
              <a:rPr lang="en-US" altLang="en-US">
                <a:sym typeface="Symbol" pitchFamily="18" charset="2"/>
              </a:rPr>
              <a:t>Three-phase machines start more easily than single-phase machines</a:t>
            </a:r>
          </a:p>
          <a:p>
            <a:endParaRPr lang="en-US" altLang="en-US" dirty="0"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8B22EC7-D9D4-4659-A75E-80E68FE7C337}"/>
                  </a:ext>
                </a:extLst>
              </p:cNvPr>
              <p:cNvSpPr txBox="1"/>
              <p:nvPr/>
            </p:nvSpPr>
            <p:spPr>
              <a:xfrm>
                <a:off x="3892203" y="2953055"/>
                <a:ext cx="220379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𝑏𝑛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∠−120°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8B22EC7-D9D4-4659-A75E-80E68FE7C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203" y="2953055"/>
                <a:ext cx="2203797" cy="400110"/>
              </a:xfrm>
              <a:prstGeom prst="rect">
                <a:avLst/>
              </a:prstGeom>
              <a:blipFill>
                <a:blip r:embed="rId2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5B95567-AFEC-431A-A0B7-B23E22DC4FAA}"/>
                  </a:ext>
                </a:extLst>
              </p:cNvPr>
              <p:cNvSpPr txBox="1"/>
              <p:nvPr/>
            </p:nvSpPr>
            <p:spPr>
              <a:xfrm>
                <a:off x="464477" y="2986518"/>
                <a:ext cx="18596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𝑐𝑛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∠120°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(=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∠−240°)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5B95567-AFEC-431A-A0B7-B23E22DC4F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77" y="2986518"/>
                <a:ext cx="1859623" cy="707886"/>
              </a:xfrm>
              <a:prstGeom prst="rect">
                <a:avLst/>
              </a:prstGeom>
              <a:blipFill>
                <a:blip r:embed="rId3"/>
                <a:stretch>
                  <a:fillRect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4F2F0F80-60BB-449E-9095-97BD4A101F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295400"/>
            <a:ext cx="6363387" cy="29774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Balanced 3</a:t>
            </a:r>
            <a:r>
              <a:rPr lang="en-US" altLang="en-US">
                <a:sym typeface="Symbol" pitchFamily="18" charset="2"/>
              </a:rPr>
              <a:t> -- No Neutral Current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AA72FA-9398-4E5E-B40D-047966A68A17}"/>
              </a:ext>
            </a:extLst>
          </p:cNvPr>
          <p:cNvSpPr txBox="1"/>
          <p:nvPr/>
        </p:nvSpPr>
        <p:spPr>
          <a:xfrm>
            <a:off x="2766059" y="1773364"/>
            <a:ext cx="426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D207A1-0239-460A-9483-04BC16C55E2A}"/>
              </a:ext>
            </a:extLst>
          </p:cNvPr>
          <p:cNvSpPr txBox="1"/>
          <p:nvPr/>
        </p:nvSpPr>
        <p:spPr>
          <a:xfrm>
            <a:off x="2766059" y="2150506"/>
            <a:ext cx="426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–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34C0530-7EC4-4F5E-86FA-85EA51FD5B3F}"/>
                  </a:ext>
                </a:extLst>
              </p:cNvPr>
              <p:cNvSpPr txBox="1"/>
              <p:nvPr/>
            </p:nvSpPr>
            <p:spPr>
              <a:xfrm>
                <a:off x="1295400" y="1986046"/>
                <a:ext cx="15697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𝑎𝑛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∠0°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34C0530-7EC4-4F5E-86FA-85EA51FD5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986046"/>
                <a:ext cx="1569719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9B6C125-E698-4CAC-99B3-2A1E121176AE}"/>
              </a:ext>
            </a:extLst>
          </p:cNvPr>
          <p:cNvSpPr txBox="1"/>
          <p:nvPr/>
        </p:nvSpPr>
        <p:spPr>
          <a:xfrm>
            <a:off x="2320291" y="2805188"/>
            <a:ext cx="426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–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DA7D72-3B9C-4B34-AABC-03059647D331}"/>
              </a:ext>
            </a:extLst>
          </p:cNvPr>
          <p:cNvSpPr txBox="1"/>
          <p:nvPr/>
        </p:nvSpPr>
        <p:spPr>
          <a:xfrm>
            <a:off x="2318387" y="3225311"/>
            <a:ext cx="426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+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B600BB-521B-4874-AC8C-AC5BE0234B0F}"/>
              </a:ext>
            </a:extLst>
          </p:cNvPr>
          <p:cNvSpPr txBox="1"/>
          <p:nvPr/>
        </p:nvSpPr>
        <p:spPr>
          <a:xfrm>
            <a:off x="3619789" y="2771706"/>
            <a:ext cx="426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–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4F7DBA-C470-4A8D-8742-CA49C4489EA3}"/>
              </a:ext>
            </a:extLst>
          </p:cNvPr>
          <p:cNvSpPr txBox="1"/>
          <p:nvPr/>
        </p:nvSpPr>
        <p:spPr>
          <a:xfrm>
            <a:off x="3661299" y="3215921"/>
            <a:ext cx="426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73BA37A-6083-4E93-87DA-E8035F2F4A54}"/>
                  </a:ext>
                </a:extLst>
              </p:cNvPr>
              <p:cNvSpPr txBox="1"/>
              <p:nvPr/>
            </p:nvSpPr>
            <p:spPr>
              <a:xfrm>
                <a:off x="3878579" y="1524062"/>
                <a:ext cx="8077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 → 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73BA37A-6083-4E93-87DA-E8035F2F4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579" y="1524062"/>
                <a:ext cx="807720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78F2CADB-B23D-4D56-894A-01D3620422F6}"/>
              </a:ext>
            </a:extLst>
          </p:cNvPr>
          <p:cNvSpPr txBox="1"/>
          <p:nvPr/>
        </p:nvSpPr>
        <p:spPr>
          <a:xfrm>
            <a:off x="2004059" y="1273128"/>
            <a:ext cx="1303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Phase “a”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C1237B-207D-4750-972D-BB10BFB27B92}"/>
              </a:ext>
            </a:extLst>
          </p:cNvPr>
          <p:cNvSpPr txBox="1"/>
          <p:nvPr/>
        </p:nvSpPr>
        <p:spPr>
          <a:xfrm>
            <a:off x="1484262" y="3912739"/>
            <a:ext cx="1303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Phase “c”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7B87B9-34D7-4D69-AD36-84C1C5F5313B}"/>
              </a:ext>
            </a:extLst>
          </p:cNvPr>
          <p:cNvSpPr txBox="1"/>
          <p:nvPr/>
        </p:nvSpPr>
        <p:spPr>
          <a:xfrm>
            <a:off x="1769744" y="2502948"/>
            <a:ext cx="1489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Neutral “n”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66D7C91-EE97-4E6F-A27D-6A74003840AD}"/>
              </a:ext>
            </a:extLst>
          </p:cNvPr>
          <p:cNvSpPr txBox="1"/>
          <p:nvPr/>
        </p:nvSpPr>
        <p:spPr>
          <a:xfrm>
            <a:off x="3655964" y="3607875"/>
            <a:ext cx="1303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Phase “b”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9D88A25-D01C-4E86-AAE9-91D2C06A3F11}"/>
                  </a:ext>
                </a:extLst>
              </p:cNvPr>
              <p:cNvSpPr txBox="1"/>
              <p:nvPr/>
            </p:nvSpPr>
            <p:spPr>
              <a:xfrm>
                <a:off x="4333959" y="2368519"/>
                <a:ext cx="8077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9D88A25-D01C-4E86-AAE9-91D2C06A3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959" y="2368519"/>
                <a:ext cx="807720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B112680-ACB0-4898-A6C6-981A1970A57F}"/>
                  </a:ext>
                </a:extLst>
              </p:cNvPr>
              <p:cNvSpPr txBox="1"/>
              <p:nvPr/>
            </p:nvSpPr>
            <p:spPr>
              <a:xfrm>
                <a:off x="5586146" y="3586683"/>
                <a:ext cx="8077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B112680-ACB0-4898-A6C6-981A1970A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146" y="3586683"/>
                <a:ext cx="807720" cy="400110"/>
              </a:xfrm>
              <a:prstGeom prst="rect">
                <a:avLst/>
              </a:prstGeom>
              <a:blipFill>
                <a:blip r:embed="rId8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C3047F6-7D9D-490A-9718-0A4DE71ED486}"/>
                  </a:ext>
                </a:extLst>
              </p:cNvPr>
              <p:cNvSpPr txBox="1"/>
              <p:nvPr/>
            </p:nvSpPr>
            <p:spPr>
              <a:xfrm>
                <a:off x="4876799" y="4106270"/>
                <a:ext cx="8077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C3047F6-7D9D-490A-9718-0A4DE71ED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799" y="4106270"/>
                <a:ext cx="807720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2E03F1B-4B97-4F3D-B295-268C18E30541}"/>
                  </a:ext>
                </a:extLst>
              </p:cNvPr>
              <p:cNvSpPr txBox="1"/>
              <p:nvPr/>
            </p:nvSpPr>
            <p:spPr>
              <a:xfrm>
                <a:off x="7238999" y="1999539"/>
                <a:ext cx="8077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2E03F1B-4B97-4F3D-B295-268C18E30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999" y="1999539"/>
                <a:ext cx="807720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A390FA4-764E-453C-A368-B7DD114F73D2}"/>
                  </a:ext>
                </a:extLst>
              </p:cNvPr>
              <p:cNvSpPr txBox="1"/>
              <p:nvPr/>
            </p:nvSpPr>
            <p:spPr>
              <a:xfrm>
                <a:off x="7772399" y="3016998"/>
                <a:ext cx="8077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A390FA4-764E-453C-A368-B7DD114F7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399" y="3016998"/>
                <a:ext cx="807720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4B43074-976B-437E-9965-BFDCC6E5FAA8}"/>
                  </a:ext>
                </a:extLst>
              </p:cNvPr>
              <p:cNvSpPr txBox="1"/>
              <p:nvPr/>
            </p:nvSpPr>
            <p:spPr>
              <a:xfrm>
                <a:off x="6795134" y="3015866"/>
                <a:ext cx="8077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4B43074-976B-437E-9965-BFDCC6E5F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134" y="3015866"/>
                <a:ext cx="807720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060BB64-708F-49D0-8EB9-1262CBCA44AD}"/>
                  </a:ext>
                </a:extLst>
              </p:cNvPr>
              <p:cNvSpPr txBox="1"/>
              <p:nvPr/>
            </p:nvSpPr>
            <p:spPr>
              <a:xfrm>
                <a:off x="777874" y="4601782"/>
                <a:ext cx="7893050" cy="1771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1∠0°+1∠−120°+1∠120°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latin typeface="+mj-lt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𝑎𝑛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𝑏𝑛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𝑐𝑛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𝑎𝑛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060BB64-708F-49D0-8EB9-1262CBCA4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74" y="4601782"/>
                <a:ext cx="7893050" cy="177170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BE96419-6DBB-40AF-9A79-F053D24583BA}"/>
                  </a:ext>
                </a:extLst>
              </p14:cNvPr>
              <p14:cNvContentPartPr/>
              <p14:nvPr/>
            </p14:nvContentPartPr>
            <p14:xfrm>
              <a:off x="1212840" y="1459080"/>
              <a:ext cx="7625520" cy="4341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BE96419-6DBB-40AF-9A79-F053D24583B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03480" y="1449720"/>
                <a:ext cx="7644240" cy="435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7386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11049000" cy="1066800"/>
          </a:xfrm>
        </p:spPr>
        <p:txBody>
          <a:bodyPr/>
          <a:lstStyle/>
          <a:p>
            <a:r>
              <a:rPr lang="en-US" altLang="en-US" dirty="0"/>
              <a:t>Three-Phase Transmission Line</a:t>
            </a:r>
          </a:p>
        </p:txBody>
      </p:sp>
      <p:pic>
        <p:nvPicPr>
          <p:cNvPr id="36867" name="Picture 3" descr="Jul18_49"/>
          <p:cNvPicPr>
            <a:picLocks noChangeAspect="1" noChangeArrowheads="1"/>
          </p:cNvPicPr>
          <p:nvPr/>
        </p:nvPicPr>
        <p:blipFill>
          <a:blip r:embed="rId3">
            <a:lum bright="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371600"/>
            <a:ext cx="37338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 descr="Jul18_50"/>
          <p:cNvPicPr>
            <a:picLocks noChangeAspect="1" noChangeArrowheads="1"/>
          </p:cNvPicPr>
          <p:nvPr/>
        </p:nvPicPr>
        <p:blipFill>
          <a:blip r:embed="rId4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02"/>
          <a:stretch>
            <a:fillRect/>
          </a:stretch>
        </p:blipFill>
        <p:spPr bwMode="auto">
          <a:xfrm>
            <a:off x="1905000" y="1371600"/>
            <a:ext cx="4317426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FA99EC-875C-4DB9-86BC-FF1568504BED}"/>
              </a:ext>
            </a:extLst>
          </p:cNvPr>
          <p:cNvSpPr txBox="1"/>
          <p:nvPr/>
        </p:nvSpPr>
        <p:spPr>
          <a:xfrm>
            <a:off x="10261600" y="3691523"/>
            <a:ext cx="925125" cy="338554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A phase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3F6CE3-6586-42E4-90D9-370D4110353F}"/>
              </a:ext>
            </a:extLst>
          </p:cNvPr>
          <p:cNvSpPr txBox="1"/>
          <p:nvPr/>
        </p:nvSpPr>
        <p:spPr>
          <a:xfrm>
            <a:off x="10261599" y="4419600"/>
            <a:ext cx="936475" cy="338554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B phase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86A7E7-4602-457A-BF5E-ADE091714ACA}"/>
              </a:ext>
            </a:extLst>
          </p:cNvPr>
          <p:cNvSpPr txBox="1"/>
          <p:nvPr/>
        </p:nvSpPr>
        <p:spPr>
          <a:xfrm>
            <a:off x="10287574" y="5486400"/>
            <a:ext cx="947695" cy="338554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C phase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28F5D3-360C-4A9C-AD92-4CECA023E461}"/>
              </a:ext>
            </a:extLst>
          </p:cNvPr>
          <p:cNvSpPr txBox="1"/>
          <p:nvPr/>
        </p:nvSpPr>
        <p:spPr>
          <a:xfrm>
            <a:off x="10223499" y="2794000"/>
            <a:ext cx="1816101" cy="584775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Small neutral wire at the top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27D14AA-B0C6-490A-BA9F-CDC9C8A3F49B}"/>
              </a:ext>
            </a:extLst>
          </p:cNvPr>
          <p:cNvCxnSpPr>
            <a:cxnSpLocks/>
            <a:stCxn id="8" idx="1"/>
          </p:cNvCxnSpPr>
          <p:nvPr/>
        </p:nvCxnSpPr>
        <p:spPr bwMode="auto">
          <a:xfrm flipH="1">
            <a:off x="9677401" y="3086388"/>
            <a:ext cx="546098" cy="34261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6A509-26ED-4755-8F93-AB9F2A6E6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Three-Phase AC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B0B520-A0FA-428F-BAE3-C7D4C11FDE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80160"/>
                <a:ext cx="7696200" cy="5196840"/>
              </a:xfrm>
            </p:spPr>
            <p:txBody>
              <a:bodyPr/>
              <a:lstStyle/>
              <a:p>
                <a:r>
                  <a:rPr lang="en-US" dirty="0"/>
                  <a:t>The three phases are out-of-phase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120°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There are mutual impedances connecting the phases, such as the capacitance between two lines</a:t>
                </a:r>
              </a:p>
              <a:p>
                <a:r>
                  <a:rPr lang="en-US" dirty="0"/>
                  <a:t>Generators, loads, transformers can be connected Wye or Delta (see diagrams at left)</a:t>
                </a:r>
              </a:p>
              <a:p>
                <a:r>
                  <a:rPr lang="en-US" dirty="0"/>
                  <a:t>Voltages phase-to-phase are greater than phase-to-neutral voltages by factor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, and also have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30°</m:t>
                    </m:r>
                  </m:oMath>
                </a14:m>
                <a:r>
                  <a:rPr lang="en-US" dirty="0"/>
                  <a:t> phase shift</a:t>
                </a:r>
              </a:p>
              <a:p>
                <a:r>
                  <a:rPr lang="en-US" dirty="0"/>
                  <a:t>If the three-phase system is </a:t>
                </a:r>
                <a:r>
                  <a:rPr lang="en-US" i="1" dirty="0"/>
                  <a:t>completely balanced</a:t>
                </a:r>
                <a:r>
                  <a:rPr lang="en-US" dirty="0"/>
                  <a:t>, we can represent the three-phase system with an equivalent, decoupled, single-phase system</a:t>
                </a:r>
              </a:p>
              <a:p>
                <a:pPr lvl="1"/>
                <a:r>
                  <a:rPr lang="en-US" dirty="0"/>
                  <a:t>This is known as </a:t>
                </a:r>
                <a:r>
                  <a:rPr lang="en-US" i="1" dirty="0"/>
                  <a:t>positive sequence</a:t>
                </a:r>
                <a:r>
                  <a:rPr lang="en-US" dirty="0"/>
                  <a:t> analysis</a:t>
                </a:r>
              </a:p>
              <a:p>
                <a:pPr lvl="1"/>
                <a:r>
                  <a:rPr lang="en-US" dirty="0"/>
                  <a:t>Unbalanced systems can be analyzed this way as well, adding in </a:t>
                </a:r>
                <a:r>
                  <a:rPr lang="en-US" i="1" dirty="0"/>
                  <a:t>negative sequence</a:t>
                </a:r>
                <a:r>
                  <a:rPr lang="en-US" dirty="0"/>
                  <a:t> and </a:t>
                </a:r>
                <a:r>
                  <a:rPr lang="en-US" i="1" dirty="0"/>
                  <a:t>zero sequence</a:t>
                </a:r>
                <a:r>
                  <a:rPr lang="en-US" dirty="0"/>
                  <a:t> analysis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B0B520-A0FA-428F-BAE3-C7D4C11FDE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80160"/>
                <a:ext cx="7696200" cy="5196840"/>
              </a:xfrm>
              <a:blipFill>
                <a:blip r:embed="rId2"/>
                <a:stretch>
                  <a:fillRect l="-713" t="-469" r="-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90436802-BE0E-45EE-B028-B42185F33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1580128"/>
            <a:ext cx="3396290" cy="22984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213570C-C457-4D1B-868D-CCF47BEC0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400" y="4217670"/>
            <a:ext cx="3219366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25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6FB07-0895-44EA-8D26-182A5BCD0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Phase (Synthetic) Circuit Model for the Texas Transmission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BA964-6CF3-49D3-B68C-C016CA7D2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80160"/>
            <a:ext cx="5105400" cy="5196840"/>
          </a:xfrm>
        </p:spPr>
        <p:txBody>
          <a:bodyPr/>
          <a:lstStyle/>
          <a:p>
            <a:r>
              <a:rPr lang="en-US" dirty="0"/>
              <a:t>This circuit has 7000 nodes! (In power we call them buses)</a:t>
            </a:r>
          </a:p>
          <a:p>
            <a:r>
              <a:rPr lang="en-US" dirty="0"/>
              <a:t>Transmission voltages are line-to-line RMS. What are the line-to-neutral values? What are the peak values?</a:t>
            </a:r>
          </a:p>
          <a:p>
            <a:r>
              <a:rPr lang="en-US" dirty="0"/>
              <a:t>The transmission network is essentially always modeled as a balanced three-phase system</a:t>
            </a:r>
          </a:p>
          <a:p>
            <a:pPr lvl="1"/>
            <a:r>
              <a:rPr lang="en-US" dirty="0"/>
              <a:t>This means we can use positive sequence analysis and consider it an equivalent single-phase system.</a:t>
            </a:r>
          </a:p>
          <a:p>
            <a:r>
              <a:rPr lang="en-US" dirty="0"/>
              <a:t>Real and reactive power must balance at all buses!</a:t>
            </a:r>
          </a:p>
          <a:p>
            <a:r>
              <a:rPr lang="en-US" dirty="0"/>
              <a:t>We have labs associated with this circuit in ECEN 460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E7D493-48C2-4E20-BA54-05E4049A6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267460"/>
            <a:ext cx="5404102" cy="549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748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3CF318-C80B-47E0-88CE-88B17363F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945C58-27E5-41BA-90E4-096347E06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14888" cy="258675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603CC0C-BF9C-4C2B-82B4-ADF6D689BE29}"/>
                  </a:ext>
                </a:extLst>
              </p14:cNvPr>
              <p14:cNvContentPartPr/>
              <p14:nvPr/>
            </p14:nvContentPartPr>
            <p14:xfrm>
              <a:off x="359640" y="1117800"/>
              <a:ext cx="11571840" cy="54878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603CC0C-BF9C-4C2B-82B4-ADF6D689BE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0280" y="1108440"/>
                <a:ext cx="11590560" cy="550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7894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7083C-4C22-4D73-B64C-3A9AF1BCC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End-of-Semester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8B1D1-7A3D-433B-A3D8-666411851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80160"/>
            <a:ext cx="8153400" cy="5196840"/>
          </a:xfrm>
        </p:spPr>
        <p:txBody>
          <a:bodyPr/>
          <a:lstStyle/>
          <a:p>
            <a:r>
              <a:rPr lang="en-US" dirty="0"/>
              <a:t>If you haven’t already, please fill out the official university course assessment online at </a:t>
            </a:r>
            <a:r>
              <a:rPr lang="en-US" b="1" u="sng" dirty="0">
                <a:solidFill>
                  <a:srgbClr val="500000"/>
                </a:solidFill>
              </a:rPr>
              <a:t>tamu.aefis.net</a:t>
            </a:r>
          </a:p>
          <a:p>
            <a:r>
              <a:rPr lang="en-US" dirty="0"/>
              <a:t>End-of-semester student survey is used by instructors, TAs, ECEN department, College of Engineering, and the university for improving this course</a:t>
            </a:r>
          </a:p>
          <a:p>
            <a:r>
              <a:rPr lang="en-US" dirty="0"/>
              <a:t>We greatly value your feedback!</a:t>
            </a:r>
          </a:p>
          <a:p>
            <a:r>
              <a:rPr lang="en-US" dirty="0"/>
              <a:t>There is no grade associated with any of the student surveys, and they are anonymous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03B50B-23D3-4FD4-A00D-81756BE28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1447800"/>
            <a:ext cx="3086145" cy="477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51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DF33F-C5CD-4E50-9962-F6CDB3BF1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One-Page Course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2381B-7570-42EE-8EF0-48B79D313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80160"/>
            <a:ext cx="11658600" cy="5196840"/>
          </a:xfrm>
        </p:spPr>
        <p:txBody>
          <a:bodyPr numCol="2"/>
          <a:lstStyle/>
          <a:p>
            <a:pPr marL="0" indent="0">
              <a:buNone/>
              <a:tabLst>
                <a:tab pos="173038" algn="l"/>
              </a:tabLst>
            </a:pPr>
            <a:r>
              <a:rPr lang="en-US" sz="1800" b="1" u="sng" dirty="0"/>
              <a:t>Unit 1. Steady-State DC Circuits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1. Voltage, current, resistance, Ohm’s Law, KVL, KCL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2. Power, energy, independent sources, dependent sources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3. Open, short, parallel, series, voltage dividers, current dividers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4. Wye-delta transformation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5. Node-voltage circuit analysis method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6. Mesh-current circuit analysis method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7. Thevenin and Norton equivalents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8. Superposition, source transformations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9. Maximum power transfer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10. Ideal Op-Amp equations, linear and saturation regions	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b="1" u="sng" dirty="0"/>
              <a:t>Unit 2. Transient DC Circuits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1. Capacitor and inductor equations, steady-state behavior, transient behavior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2. Writing and solving first-order RL and RC circuit differential equations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3. Writing and solving second-order RLC circuit differential equations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b="1" u="sng" dirty="0"/>
              <a:t>Unit 3. Steady-State AC Circuits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1. Phasors for AC voltage and current, complex algebra applied to AC circuits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2. Impedance for R, L, and C in AC circuits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3. AC Power: Complex power, real power, reactive power, power factor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4. AC Thevenin equivalents and maximum power transfer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b="1" u="sng" dirty="0"/>
              <a:t>Unit 4. Advanced Topics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1. Non-linear devices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2. Circuit software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3. Three-phase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4. Transformers</a:t>
            </a:r>
          </a:p>
        </p:txBody>
      </p:sp>
    </p:spTree>
    <p:extLst>
      <p:ext uri="{BB962C8B-B14F-4D97-AF65-F5344CB8AC3E}">
        <p14:creationId xmlns:p14="http://schemas.microsoft.com/office/powerpoint/2010/main" val="3573122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C8E78-87D6-4D29-B9A6-C2CD90968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Grad School at Texas A&amp;M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8E9D7-8117-4185-8FA3-0A35B190E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47800"/>
            <a:ext cx="7391400" cy="5029200"/>
          </a:xfrm>
        </p:spPr>
        <p:txBody>
          <a:bodyPr numCol="1"/>
          <a:lstStyle/>
          <a:p>
            <a:pPr marL="0" indent="0">
              <a:buNone/>
            </a:pPr>
            <a:r>
              <a:rPr lang="en-US" sz="2200" b="1" i="1" dirty="0"/>
              <a:t>Graduate school is…</a:t>
            </a:r>
          </a:p>
          <a:p>
            <a:pPr marL="0" indent="0">
              <a:buNone/>
            </a:pPr>
            <a:endParaRPr lang="en-US" sz="2200" i="1" dirty="0"/>
          </a:p>
          <a:p>
            <a:pPr marL="1376363" indent="-803275">
              <a:spcBef>
                <a:spcPts val="600"/>
              </a:spcBef>
              <a:buNone/>
            </a:pPr>
            <a:r>
              <a:rPr lang="en-US" sz="1900" i="1" dirty="0"/>
              <a:t>…</a:t>
            </a:r>
            <a:r>
              <a:rPr lang="en-US" sz="1900" dirty="0"/>
              <a:t>pursuing an advanced degree – </a:t>
            </a:r>
            <a:r>
              <a:rPr lang="en-US" sz="1900" b="1" dirty="0"/>
              <a:t>Masters</a:t>
            </a:r>
            <a:r>
              <a:rPr lang="en-US" sz="1900" dirty="0"/>
              <a:t> or </a:t>
            </a:r>
            <a:r>
              <a:rPr lang="en-US" sz="1900" b="1" dirty="0"/>
              <a:t>Doctorate</a:t>
            </a:r>
          </a:p>
          <a:p>
            <a:pPr marL="1376363" indent="-803275">
              <a:spcBef>
                <a:spcPts val="600"/>
              </a:spcBef>
              <a:buNone/>
            </a:pPr>
            <a:r>
              <a:rPr lang="en-US" sz="1900" i="1" dirty="0"/>
              <a:t>…</a:t>
            </a:r>
            <a:r>
              <a:rPr lang="en-US" sz="1900" dirty="0"/>
              <a:t>taking </a:t>
            </a:r>
            <a:r>
              <a:rPr lang="en-US" sz="1900" b="1" dirty="0"/>
              <a:t>advanced courses </a:t>
            </a:r>
            <a:r>
              <a:rPr lang="en-US" sz="1900" dirty="0"/>
              <a:t>to gain more specialized knowledge in a field</a:t>
            </a:r>
          </a:p>
          <a:p>
            <a:pPr marL="1376363" indent="-803275">
              <a:spcBef>
                <a:spcPts val="600"/>
              </a:spcBef>
              <a:buNone/>
            </a:pPr>
            <a:r>
              <a:rPr lang="en-US" sz="1900" i="1" dirty="0"/>
              <a:t>…</a:t>
            </a:r>
            <a:r>
              <a:rPr lang="en-US" sz="1900" dirty="0"/>
              <a:t>learning about </a:t>
            </a:r>
            <a:r>
              <a:rPr lang="en-US" sz="1900" b="1" dirty="0"/>
              <a:t>research</a:t>
            </a:r>
            <a:r>
              <a:rPr lang="en-US" sz="1900" dirty="0"/>
              <a:t> and cutting-edge technology</a:t>
            </a:r>
          </a:p>
          <a:p>
            <a:pPr marL="1376363" indent="-803275">
              <a:spcBef>
                <a:spcPts val="600"/>
              </a:spcBef>
              <a:buNone/>
            </a:pPr>
            <a:r>
              <a:rPr lang="en-US" sz="1900" i="1" dirty="0"/>
              <a:t>…</a:t>
            </a:r>
            <a:r>
              <a:rPr lang="en-US" sz="1900" b="1" dirty="0"/>
              <a:t>collaborating</a:t>
            </a:r>
            <a:r>
              <a:rPr lang="en-US" sz="1900" dirty="0"/>
              <a:t> with experts at Texas A&amp;M and around the world</a:t>
            </a:r>
          </a:p>
          <a:p>
            <a:pPr marL="1376363" indent="-803275">
              <a:spcBef>
                <a:spcPts val="600"/>
              </a:spcBef>
              <a:buNone/>
            </a:pPr>
            <a:r>
              <a:rPr lang="en-US" sz="1900" i="1" dirty="0"/>
              <a:t>…</a:t>
            </a:r>
            <a:r>
              <a:rPr lang="en-US" sz="1900" dirty="0"/>
              <a:t>presenting your research at technical conferences, and hopefully </a:t>
            </a:r>
            <a:r>
              <a:rPr lang="en-US" sz="1900" b="1" dirty="0"/>
              <a:t>publishing</a:t>
            </a:r>
            <a:r>
              <a:rPr lang="en-US" sz="1900" dirty="0"/>
              <a:t> in top engineering research journals</a:t>
            </a:r>
          </a:p>
          <a:p>
            <a:pPr marL="1376363" indent="-803275">
              <a:spcBef>
                <a:spcPts val="600"/>
              </a:spcBef>
              <a:buNone/>
            </a:pPr>
            <a:r>
              <a:rPr lang="en-US" sz="1900" i="1" dirty="0"/>
              <a:t>…</a:t>
            </a:r>
            <a:r>
              <a:rPr lang="en-US" sz="1900" dirty="0"/>
              <a:t>opening up doors for more interesting, exciting, challenging, and rewarding career paths</a:t>
            </a:r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DF0658-39D2-4AF0-8D63-DD9158813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1219200"/>
            <a:ext cx="3480145" cy="538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00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6E42-4BB1-43D5-9C98-F7F6C3037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TAMU ECEN Department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A7189-EB55-44EA-B40B-3D750FD0C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80160"/>
            <a:ext cx="6553200" cy="519684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70 Faculty members including 5 NAE members, 32 IEEE Fellows</a:t>
            </a:r>
          </a:p>
          <a:p>
            <a:pPr eaLnBrk="1" hangingPunct="1"/>
            <a:r>
              <a:rPr lang="en-US" altLang="en-US" sz="2400" dirty="0"/>
              <a:t>741 Graduate Students, 1314 Undergraduate Students</a:t>
            </a:r>
          </a:p>
          <a:p>
            <a:pPr eaLnBrk="1" hangingPunct="1"/>
            <a:r>
              <a:rPr lang="en-US" altLang="en-US" sz="2400" dirty="0"/>
              <a:t>12</a:t>
            </a:r>
            <a:r>
              <a:rPr lang="en-US" altLang="en-US" sz="2400" baseline="30000" dirty="0"/>
              <a:t>th</a:t>
            </a:r>
            <a:r>
              <a:rPr lang="en-US" altLang="en-US" sz="2400" dirty="0"/>
              <a:t> ranked public EE grad program</a:t>
            </a:r>
          </a:p>
          <a:p>
            <a:pPr eaLnBrk="1" hangingPunct="1"/>
            <a:r>
              <a:rPr lang="en-US" altLang="en-US" sz="2400" dirty="0"/>
              <a:t>8 ECEN areas of specialization: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sz="2000" dirty="0"/>
              <a:t>Analog &amp; Mixed Signal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sz="2000" dirty="0"/>
              <a:t>Biomedical Imaging, Sensing and Genomic Signal Processing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sz="2000" dirty="0"/>
              <a:t>Computer Engineering &amp; Systems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sz="2000" dirty="0"/>
              <a:t>Device Science and Nanotechnology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sz="2000" b="1" dirty="0"/>
              <a:t>Energy and Power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sz="2000" dirty="0"/>
              <a:t>Electromagnetics and Microwaves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sz="2000" dirty="0"/>
              <a:t>Information Science and Systems</a:t>
            </a:r>
          </a:p>
          <a:p>
            <a:endParaRPr lang="en-US" sz="2400" dirty="0"/>
          </a:p>
        </p:txBody>
      </p:sp>
      <p:pic>
        <p:nvPicPr>
          <p:cNvPr id="5" name="Picture 4" descr="A picture containing building, resort&#10;&#10;Description automatically generated">
            <a:extLst>
              <a:ext uri="{FF2B5EF4-FFF2-40B4-BE49-F238E27FC236}">
                <a16:creationId xmlns:a16="http://schemas.microsoft.com/office/drawing/2014/main" id="{CDA6E66A-A1A2-4B9F-AC89-9EC3ADE2A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295400"/>
            <a:ext cx="4038600" cy="22750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68BA80-77AA-4A85-9023-96900E5926F1}"/>
              </a:ext>
            </a:extLst>
          </p:cNvPr>
          <p:cNvSpPr txBox="1"/>
          <p:nvPr/>
        </p:nvSpPr>
        <p:spPr>
          <a:xfrm>
            <a:off x="6725292" y="3505200"/>
            <a:ext cx="5466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Our newly-upgraded home in </a:t>
            </a:r>
            <a:r>
              <a:rPr lang="en-US" sz="2000" dirty="0" err="1">
                <a:latin typeface="+mj-lt"/>
              </a:rPr>
              <a:t>Wisenbaker</a:t>
            </a:r>
            <a:endParaRPr lang="en-US" sz="20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1BBCD6-510D-40AF-B0D6-16AB8D64E962}"/>
              </a:ext>
            </a:extLst>
          </p:cNvPr>
          <p:cNvSpPr txBox="1"/>
          <p:nvPr/>
        </p:nvSpPr>
        <p:spPr>
          <a:xfrm>
            <a:off x="7010400" y="59436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Center for infrastructure renewal (CIR) labs at RELLIS campus</a:t>
            </a:r>
          </a:p>
        </p:txBody>
      </p:sp>
      <p:pic>
        <p:nvPicPr>
          <p:cNvPr id="10" name="Picture 9" descr="A picture containing building, sky, grass, outdoor&#10;&#10;Description automatically generated">
            <a:extLst>
              <a:ext uri="{FF2B5EF4-FFF2-40B4-BE49-F238E27FC236}">
                <a16:creationId xmlns:a16="http://schemas.microsoft.com/office/drawing/2014/main" id="{BCEA9000-9C80-43A8-BAE8-B5C71D6F5D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038600"/>
            <a:ext cx="4495800" cy="199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06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D9338-6A30-4A10-843E-79DFD800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and Power Group</a:t>
            </a:r>
          </a:p>
        </p:txBody>
      </p:sp>
      <p:pic>
        <p:nvPicPr>
          <p:cNvPr id="5" name="Content Placeholder 4" descr="A picture containing text, indoor, person, room&#10;&#10;Description automatically generated">
            <a:extLst>
              <a:ext uri="{FF2B5EF4-FFF2-40B4-BE49-F238E27FC236}">
                <a16:creationId xmlns:a16="http://schemas.microsoft.com/office/drawing/2014/main" id="{8D1A2AF1-FA49-4A4B-B6EE-7F81E1A605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295400"/>
            <a:ext cx="5138894" cy="2895600"/>
          </a:xfrm>
        </p:spPr>
      </p:pic>
      <p:pic>
        <p:nvPicPr>
          <p:cNvPr id="8" name="Picture 4" descr="Image may contain: 10 people, including Olivia YiQiu Zhang, Tom Overbye, Ti Xu and Pooria Dehghanian, people smiling, people sitting, table and indoor">
            <a:extLst>
              <a:ext uri="{FF2B5EF4-FFF2-40B4-BE49-F238E27FC236}">
                <a16:creationId xmlns:a16="http://schemas.microsoft.com/office/drawing/2014/main" id="{4F561D8D-C8E3-4FE3-B48B-FFC7795722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43800" y="4104643"/>
            <a:ext cx="4648200" cy="275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A3DE8D8-7EA4-4A2B-9B9F-700A176D1468}"/>
              </a:ext>
            </a:extLst>
          </p:cNvPr>
          <p:cNvSpPr txBox="1"/>
          <p:nvPr/>
        </p:nvSpPr>
        <p:spPr>
          <a:xfrm>
            <a:off x="304800" y="1371600"/>
            <a:ext cx="6172200" cy="191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Texas A&amp;M is a leader in power and energy research!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13+ Faculty members in various expertise areas of power systems, power electronics, and electric machines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Tom </a:t>
            </a:r>
            <a:r>
              <a:rPr lang="en-US" sz="1600" dirty="0" err="1">
                <a:latin typeface="+mj-lt"/>
              </a:rPr>
              <a:t>Overbye</a:t>
            </a:r>
            <a:r>
              <a:rPr lang="en-US" sz="1600" dirty="0">
                <a:latin typeface="+mj-lt"/>
              </a:rPr>
              <a:t>, Robert Balog, Miroslav Begovic, </a:t>
            </a:r>
            <a:br>
              <a:rPr lang="en-US" sz="1600" dirty="0">
                <a:latin typeface="+mj-lt"/>
              </a:rPr>
            </a:br>
            <a:r>
              <a:rPr lang="en-US" sz="1600" dirty="0">
                <a:latin typeface="+mj-lt"/>
              </a:rPr>
              <a:t>Adam Birchfield, Karen Butler-</a:t>
            </a:r>
            <a:r>
              <a:rPr lang="en-US" sz="1600" dirty="0" err="1">
                <a:latin typeface="+mj-lt"/>
              </a:rPr>
              <a:t>Purry</a:t>
            </a:r>
            <a:r>
              <a:rPr lang="en-US" sz="1600" dirty="0">
                <a:latin typeface="+mj-lt"/>
              </a:rPr>
              <a:t>, Kate Davis, </a:t>
            </a:r>
            <a:br>
              <a:rPr lang="en-US" sz="1600" dirty="0">
                <a:latin typeface="+mj-lt"/>
              </a:rPr>
            </a:br>
            <a:r>
              <a:rPr lang="en-US" sz="1600" dirty="0">
                <a:latin typeface="+mj-lt"/>
              </a:rPr>
              <a:t>Mehrdad </a:t>
            </a:r>
            <a:r>
              <a:rPr lang="en-US" sz="1600" dirty="0" err="1">
                <a:latin typeface="+mj-lt"/>
              </a:rPr>
              <a:t>Ehsani</a:t>
            </a:r>
            <a:r>
              <a:rPr lang="en-US" sz="1600" dirty="0">
                <a:latin typeface="+mj-lt"/>
              </a:rPr>
              <a:t>, Prasad </a:t>
            </a:r>
            <a:r>
              <a:rPr lang="en-US" sz="1600" dirty="0" err="1">
                <a:latin typeface="+mj-lt"/>
              </a:rPr>
              <a:t>Enjeti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Mladen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Kezunovic</a:t>
            </a:r>
            <a:r>
              <a:rPr lang="en-US" sz="1600" dirty="0">
                <a:latin typeface="+mj-lt"/>
              </a:rPr>
              <a:t>, </a:t>
            </a:r>
            <a:br>
              <a:rPr lang="en-US" sz="1600" dirty="0">
                <a:latin typeface="+mj-lt"/>
              </a:rPr>
            </a:br>
            <a:r>
              <a:rPr lang="en-US" sz="1600" dirty="0">
                <a:latin typeface="+mj-lt"/>
              </a:rPr>
              <a:t>Don Russell, </a:t>
            </a:r>
            <a:r>
              <a:rPr lang="en-US" sz="1600" dirty="0" err="1">
                <a:latin typeface="+mj-lt"/>
              </a:rPr>
              <a:t>Chanan</a:t>
            </a:r>
            <a:r>
              <a:rPr lang="en-US" sz="1600" dirty="0">
                <a:latin typeface="+mj-lt"/>
              </a:rPr>
              <a:t> Singh, Hamid </a:t>
            </a:r>
            <a:r>
              <a:rPr lang="en-US" sz="1600" dirty="0" err="1">
                <a:latin typeface="+mj-lt"/>
              </a:rPr>
              <a:t>Toliyat</a:t>
            </a:r>
            <a:r>
              <a:rPr lang="en-US" sz="1600" dirty="0">
                <a:latin typeface="+mj-lt"/>
              </a:rPr>
              <a:t>, Le </a:t>
            </a:r>
            <a:r>
              <a:rPr lang="en-US" sz="1600" dirty="0" err="1">
                <a:latin typeface="+mj-lt"/>
              </a:rPr>
              <a:t>Xie</a:t>
            </a:r>
            <a:endParaRPr lang="en-US" sz="16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348687-14A8-4920-9274-2A603B88F58F}"/>
              </a:ext>
            </a:extLst>
          </p:cNvPr>
          <p:cNvSpPr txBox="1"/>
          <p:nvPr/>
        </p:nvSpPr>
        <p:spPr>
          <a:xfrm>
            <a:off x="5638800" y="4191000"/>
            <a:ext cx="198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Top: smart grid control center facility in the center for infrastructure renewal on the RELLIS campus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99D3D0-E2FD-4881-9F7D-54F0A5762F91}"/>
              </a:ext>
            </a:extLst>
          </p:cNvPr>
          <p:cNvSpPr txBox="1"/>
          <p:nvPr/>
        </p:nvSpPr>
        <p:spPr>
          <a:xfrm>
            <a:off x="5638800" y="57912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Right: end of semester research group lunch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2C98BA-E4A3-43A9-8950-AD0829104957}"/>
              </a:ext>
            </a:extLst>
          </p:cNvPr>
          <p:cNvSpPr txBox="1"/>
          <p:nvPr/>
        </p:nvSpPr>
        <p:spPr>
          <a:xfrm>
            <a:off x="152400" y="3733800"/>
            <a:ext cx="12953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Left: Graduate students plan and operate a sponsored IEEE technical conference every year, TPEC</a:t>
            </a:r>
          </a:p>
        </p:txBody>
      </p:sp>
      <p:pic>
        <p:nvPicPr>
          <p:cNvPr id="4" name="Picture 3" descr="A group of people sitting at tables&#10;&#10;Description automatically generated with low confidence">
            <a:extLst>
              <a:ext uri="{FF2B5EF4-FFF2-40B4-BE49-F238E27FC236}">
                <a16:creationId xmlns:a16="http://schemas.microsoft.com/office/drawing/2014/main" id="{7B4184F0-609B-4675-8D10-0E0AD695E4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6"/>
          <a:stretch/>
        </p:blipFill>
        <p:spPr>
          <a:xfrm>
            <a:off x="1371600" y="3581400"/>
            <a:ext cx="4265780" cy="322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94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77701B-33DE-4EFC-8657-9C48905C23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8130" name="Rectangle 2">
            <a:extLst>
              <a:ext uri="{FF2B5EF4-FFF2-40B4-BE49-F238E27FC236}">
                <a16:creationId xmlns:a16="http://schemas.microsoft.com/office/drawing/2014/main" id="{5E9B8AEC-0292-48D4-A3E9-0D7639B032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5562600" cy="6858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Why Graduate School?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81AE3A5-75FE-41AD-BFAF-F71577F98E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" y="1447800"/>
            <a:ext cx="5334000" cy="4724400"/>
          </a:xfrm>
          <a:solidFill>
            <a:srgbClr val="FFFFFF">
              <a:alpha val="92157"/>
            </a:srgbClr>
          </a:solidFill>
        </p:spPr>
        <p:txBody>
          <a:bodyPr/>
          <a:lstStyle/>
          <a:p>
            <a:pPr eaLnBrk="1" hangingPunct="1"/>
            <a:r>
              <a:rPr lang="en-US" altLang="en-US" sz="1800" dirty="0"/>
              <a:t>Demand </a:t>
            </a:r>
          </a:p>
          <a:p>
            <a:pPr lvl="1" eaLnBrk="1" hangingPunct="1"/>
            <a:r>
              <a:rPr lang="en-US" altLang="en-US" sz="1600" dirty="0"/>
              <a:t>There is an acute shortage of US engineers with advanced degrees.</a:t>
            </a:r>
          </a:p>
          <a:p>
            <a:pPr lvl="1" eaLnBrk="1" hangingPunct="1"/>
            <a:r>
              <a:rPr lang="en-US" altLang="en-US" sz="1600" dirty="0"/>
              <a:t>Companies are highly motivated to help attract more engineers into advanced studies.</a:t>
            </a:r>
          </a:p>
          <a:p>
            <a:pPr eaLnBrk="1" hangingPunct="1"/>
            <a:r>
              <a:rPr lang="en-US" altLang="en-US" sz="1800" dirty="0"/>
              <a:t>Career paths</a:t>
            </a:r>
          </a:p>
          <a:p>
            <a:pPr lvl="1" eaLnBrk="1" hangingPunct="1"/>
            <a:r>
              <a:rPr lang="en-US" altLang="en-US" sz="1600" dirty="0"/>
              <a:t>Industry research and development</a:t>
            </a:r>
          </a:p>
          <a:p>
            <a:pPr lvl="1" eaLnBrk="1" hangingPunct="1"/>
            <a:r>
              <a:rPr lang="en-US" altLang="en-US" sz="1600" dirty="0"/>
              <a:t>Research jobs, such as at national labs</a:t>
            </a:r>
          </a:p>
          <a:p>
            <a:pPr lvl="1" eaLnBrk="1" hangingPunct="1"/>
            <a:r>
              <a:rPr lang="en-US" altLang="en-US" sz="1600" dirty="0"/>
              <a:t>Start-up: even commercialize your grad work!</a:t>
            </a:r>
          </a:p>
          <a:p>
            <a:pPr lvl="1" eaLnBrk="1" hangingPunct="1"/>
            <a:r>
              <a:rPr lang="en-US" altLang="en-US" sz="1600" dirty="0"/>
              <a:t>Academic: teach, lead research at a university</a:t>
            </a:r>
          </a:p>
          <a:p>
            <a:pPr eaLnBrk="1" hangingPunct="1"/>
            <a:r>
              <a:rPr lang="en-US" altLang="en-US" sz="1800" dirty="0"/>
              <a:t>Curious and want to learn more on certain topics from undergrad</a:t>
            </a:r>
          </a:p>
          <a:p>
            <a:pPr eaLnBrk="1" hangingPunct="1"/>
            <a:r>
              <a:rPr lang="en-US" altLang="en-US" sz="1800" dirty="0"/>
              <a:t>Want to try out or continue with research</a:t>
            </a:r>
          </a:p>
          <a:p>
            <a:pPr eaLnBrk="1" hangingPunct="1"/>
            <a:r>
              <a:rPr lang="en-US" altLang="en-US" sz="1800" dirty="0"/>
              <a:t>Interested in career options that involve working on hard, interesting problems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54876-8F6C-4130-809E-3E7B5DC5D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Graduate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1A473-B55C-4ECA-B313-835658542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50292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Masters of Science</a:t>
            </a:r>
          </a:p>
          <a:p>
            <a:pPr lvl="1"/>
            <a:r>
              <a:rPr lang="en-US" sz="1600" dirty="0"/>
              <a:t>Building on Bachelor's degree with additional, more specialized classes, plus optionally an introduction to research work</a:t>
            </a:r>
          </a:p>
          <a:p>
            <a:pPr lvl="1"/>
            <a:r>
              <a:rPr lang="en-US" sz="1600" dirty="0"/>
              <a:t>Non-Thesis: 1-2 years (TAMU students can fast-track)</a:t>
            </a:r>
          </a:p>
          <a:p>
            <a:pPr lvl="1"/>
            <a:r>
              <a:rPr lang="en-US" sz="1600" dirty="0"/>
              <a:t>Thesis: typically 2 years</a:t>
            </a:r>
          </a:p>
          <a:p>
            <a:pPr marL="0" indent="0">
              <a:buNone/>
            </a:pPr>
            <a:r>
              <a:rPr lang="en-US" sz="2000" dirty="0"/>
              <a:t>Ph.D.</a:t>
            </a:r>
          </a:p>
          <a:p>
            <a:pPr lvl="1"/>
            <a:r>
              <a:rPr lang="en-US" sz="1600" dirty="0"/>
              <a:t>Working towards expertise in a specific topic, learning to do independent research</a:t>
            </a:r>
          </a:p>
          <a:p>
            <a:pPr lvl="1"/>
            <a:r>
              <a:rPr lang="en-US" sz="1600" dirty="0"/>
              <a:t>Typically 4-5 years beyond Bachelor's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8B7C0E-10CE-4FFD-8F5C-97AD0D7F3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600200"/>
            <a:ext cx="6465176" cy="4229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8C11CB-487C-4407-9613-E2DCFF9C6335}"/>
              </a:ext>
            </a:extLst>
          </p:cNvPr>
          <p:cNvSpPr txBox="1"/>
          <p:nvPr/>
        </p:nvSpPr>
        <p:spPr>
          <a:xfrm>
            <a:off x="5867400" y="5867400"/>
            <a:ext cx="5715000" cy="781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>
                <a:latin typeface="+mj-lt"/>
              </a:rPr>
              <a:t>For more information, see the ECEN graduate student handbook</a:t>
            </a:r>
          </a:p>
          <a:p>
            <a:pPr marL="0" indent="0">
              <a:buNone/>
            </a:pPr>
            <a:r>
              <a:rPr lang="en-US" sz="1400" dirty="0">
                <a:latin typeface="+mj-lt"/>
                <a:hlinkClick r:id="rId3"/>
              </a:rPr>
              <a:t>https://engineering.tamu.edu/electrical/_files/_documents/_content-documents/ECEN-Grad-Handbook-2020-2021-10Nov2020.pdf</a:t>
            </a:r>
            <a:endParaRPr lang="en-US" sz="1400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C39D8C-0BAB-4E08-9F2B-AB6DC612EDEF}"/>
              </a:ext>
            </a:extLst>
          </p:cNvPr>
          <p:cNvSpPr txBox="1"/>
          <p:nvPr/>
        </p:nvSpPr>
        <p:spPr>
          <a:xfrm>
            <a:off x="392824" y="4824680"/>
            <a:ext cx="4724400" cy="1323439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Many graduate students get a research or teaching assistantship, covering tuition, fees, and a monthly stipend through graduate school</a:t>
            </a:r>
          </a:p>
        </p:txBody>
      </p:sp>
    </p:spTree>
    <p:extLst>
      <p:ext uri="{BB962C8B-B14F-4D97-AF65-F5344CB8AC3E}">
        <p14:creationId xmlns:p14="http://schemas.microsoft.com/office/powerpoint/2010/main" val="1512552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76B8D-4081-401F-9F05-D1CBD02E5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Undergraduate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749BC-C2EC-4997-ACD4-D61EF9DB4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80160"/>
            <a:ext cx="7543800" cy="5196840"/>
          </a:xfrm>
        </p:spPr>
        <p:txBody>
          <a:bodyPr/>
          <a:lstStyle/>
          <a:p>
            <a:r>
              <a:rPr lang="en-US" dirty="0"/>
              <a:t>If you might be interested in graduate school, undergraduate research can be a great way to learn more about it and get some initial experience</a:t>
            </a:r>
          </a:p>
          <a:p>
            <a:r>
              <a:rPr lang="en-US" dirty="0"/>
              <a:t>Reach out to a faculty member in the area you’re interested in and see what opportunities there are available</a:t>
            </a:r>
          </a:p>
          <a:p>
            <a:pPr lvl="1"/>
            <a:r>
              <a:rPr lang="en-US" dirty="0"/>
              <a:t>My group has openings for research related to electric grid modeling and analysis, and the impact of extreme events on the power grid</a:t>
            </a:r>
          </a:p>
          <a:p>
            <a:r>
              <a:rPr lang="en-US" dirty="0"/>
              <a:t>There are several ways undergrad research can be done</a:t>
            </a:r>
          </a:p>
          <a:p>
            <a:pPr lvl="1"/>
            <a:r>
              <a:rPr lang="en-US" dirty="0"/>
              <a:t>Student worker position (paid)</a:t>
            </a:r>
          </a:p>
          <a:p>
            <a:pPr lvl="1"/>
            <a:r>
              <a:rPr lang="en-US" dirty="0"/>
              <a:t>ECEN 491 class credit as undergraduate researcher</a:t>
            </a:r>
          </a:p>
          <a:p>
            <a:pPr lvl="1"/>
            <a:r>
              <a:rPr lang="en-US" dirty="0"/>
              <a:t>Do an undergraduate thesis project</a:t>
            </a:r>
          </a:p>
          <a:p>
            <a:pPr lvl="1"/>
            <a:r>
              <a:rPr lang="en-US" dirty="0"/>
              <a:t>Summer research grants: </a:t>
            </a:r>
            <a:r>
              <a:rPr lang="en-US" dirty="0">
                <a:hlinkClick r:id="rId2"/>
              </a:rPr>
              <a:t>https://engineering.tamu.edu/admissions-and-aid/undergraduate-summer-research-grants/index.html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940D28-6083-49B3-A6CE-53824F2BF9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58"/>
          <a:stretch/>
        </p:blipFill>
        <p:spPr>
          <a:xfrm>
            <a:off x="7772400" y="2240280"/>
            <a:ext cx="442481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22564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4">
      <a:dk1>
        <a:sysClr val="windowText" lastClr="000000"/>
      </a:dk1>
      <a:lt1>
        <a:sysClr val="window" lastClr="FFFFFF"/>
      </a:lt1>
      <a:dk2>
        <a:srgbClr val="50000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rgbClr val="D6D2C4"/>
        </a:solidFill>
      </a:spPr>
      <a:bodyPr wrap="none" rtlCol="0">
        <a:spAutoFit/>
      </a:bodyPr>
      <a:lstStyle>
        <a:defPPr algn="l">
          <a:defRPr sz="1600" dirty="0" smtClean="0"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rchfield_Tamu.potx" id="{D319F705-7D6B-42A9-8290-E44552063D9C}" vid="{A0E7E341-871B-4BE6-A09B-E0E6CBF588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Birchfield_Tamu</Template>
  <TotalTime>0</TotalTime>
  <Words>1365</Words>
  <Application>Microsoft Office PowerPoint</Application>
  <PresentationFormat>Widescreen</PresentationFormat>
  <Paragraphs>161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Cambria Math</vt:lpstr>
      <vt:lpstr>Helvetica</vt:lpstr>
      <vt:lpstr>Times</vt:lpstr>
      <vt:lpstr>Times New Roman</vt:lpstr>
      <vt:lpstr>Wingdings</vt:lpstr>
      <vt:lpstr>Capsules</vt:lpstr>
      <vt:lpstr>ECEN 214, Spring 2022 Electrical Circuit Theory</vt:lpstr>
      <vt:lpstr>End-of-Semester Feedback</vt:lpstr>
      <vt:lpstr>One-Page Course Outline</vt:lpstr>
      <vt:lpstr>Engineering Grad School at Texas A&amp;M</vt:lpstr>
      <vt:lpstr>TAMU ECEN Department</vt:lpstr>
      <vt:lpstr>Energy and Power Group</vt:lpstr>
      <vt:lpstr>Why Graduate School?</vt:lpstr>
      <vt:lpstr>Graduate Programs</vt:lpstr>
      <vt:lpstr>Undergraduate Research</vt:lpstr>
      <vt:lpstr>Balanced Three-Phase (3) AC Circuits</vt:lpstr>
      <vt:lpstr>Balanced 3 -- No Neutral Current</vt:lpstr>
      <vt:lpstr>Three-Phase Transmission Line</vt:lpstr>
      <vt:lpstr>Three-Phase AC Analysis</vt:lpstr>
      <vt:lpstr>Three Phase (Synthetic) Circuit Model for the Texas Transmission Network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615, Fall 2021 Methods of Electric Power System Analysis</dc:title>
  <dc:creator>Birchfield, Adam Barlow</dc:creator>
  <cp:lastModifiedBy>Adam Birchfield</cp:lastModifiedBy>
  <cp:revision>213</cp:revision>
  <cp:lastPrinted>2011-08-22T16:49:24Z</cp:lastPrinted>
  <dcterms:created xsi:type="dcterms:W3CDTF">2021-11-08T20:57:05Z</dcterms:created>
  <dcterms:modified xsi:type="dcterms:W3CDTF">2022-04-28T02:30:43Z</dcterms:modified>
</cp:coreProperties>
</file>