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sldIdLst>
    <p:sldId id="290" r:id="rId2"/>
    <p:sldId id="291" r:id="rId3"/>
    <p:sldId id="28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909"/>
  </p:normalViewPr>
  <p:slideViewPr>
    <p:cSldViewPr snapToGrid="0">
      <p:cViewPr varScale="1">
        <p:scale>
          <a:sx n="63" d="100"/>
          <a:sy n="63" d="100"/>
        </p:scale>
        <p:origin x="7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o Huang" userId="b53da4df-17ce-4248-b806-23435516eb75" providerId="ADAL" clId="{403A47B3-D0DB-1B45-AA7E-F0D7DD765E13}"/>
    <pc:docChg chg="custSel addSld delSld modSld sldOrd">
      <pc:chgData name="Hao Huang" userId="b53da4df-17ce-4248-b806-23435516eb75" providerId="ADAL" clId="{403A47B3-D0DB-1B45-AA7E-F0D7DD765E13}" dt="2022-04-13T15:06:39.734" v="36" actId="1076"/>
      <pc:docMkLst>
        <pc:docMk/>
      </pc:docMkLst>
      <pc:sldChg chg="del">
        <pc:chgData name="Hao Huang" userId="b53da4df-17ce-4248-b806-23435516eb75" providerId="ADAL" clId="{403A47B3-D0DB-1B45-AA7E-F0D7DD765E13}" dt="2022-04-13T14:56:21.320" v="3" actId="2696"/>
        <pc:sldMkLst>
          <pc:docMk/>
          <pc:sldMk cId="3638600622" sldId="270"/>
        </pc:sldMkLst>
      </pc:sldChg>
      <pc:sldChg chg="del">
        <pc:chgData name="Hao Huang" userId="b53da4df-17ce-4248-b806-23435516eb75" providerId="ADAL" clId="{403A47B3-D0DB-1B45-AA7E-F0D7DD765E13}" dt="2022-04-13T14:56:21.964" v="4" actId="2696"/>
        <pc:sldMkLst>
          <pc:docMk/>
          <pc:sldMk cId="1977345296" sldId="271"/>
        </pc:sldMkLst>
      </pc:sldChg>
      <pc:sldChg chg="del">
        <pc:chgData name="Hao Huang" userId="b53da4df-17ce-4248-b806-23435516eb75" providerId="ADAL" clId="{403A47B3-D0DB-1B45-AA7E-F0D7DD765E13}" dt="2022-04-13T14:56:22.776" v="7" actId="2696"/>
        <pc:sldMkLst>
          <pc:docMk/>
          <pc:sldMk cId="934348198" sldId="272"/>
        </pc:sldMkLst>
      </pc:sldChg>
      <pc:sldChg chg="del">
        <pc:chgData name="Hao Huang" userId="b53da4df-17ce-4248-b806-23435516eb75" providerId="ADAL" clId="{403A47B3-D0DB-1B45-AA7E-F0D7DD765E13}" dt="2022-04-13T14:56:23.668" v="9" actId="2696"/>
        <pc:sldMkLst>
          <pc:docMk/>
          <pc:sldMk cId="715327835" sldId="273"/>
        </pc:sldMkLst>
      </pc:sldChg>
      <pc:sldChg chg="del">
        <pc:chgData name="Hao Huang" userId="b53da4df-17ce-4248-b806-23435516eb75" providerId="ADAL" clId="{403A47B3-D0DB-1B45-AA7E-F0D7DD765E13}" dt="2022-04-13T14:56:23.124" v="8" actId="2696"/>
        <pc:sldMkLst>
          <pc:docMk/>
          <pc:sldMk cId="3911293977" sldId="276"/>
        </pc:sldMkLst>
      </pc:sldChg>
      <pc:sldChg chg="addSp delSp modSp del">
        <pc:chgData name="Hao Huang" userId="b53da4df-17ce-4248-b806-23435516eb75" providerId="ADAL" clId="{403A47B3-D0DB-1B45-AA7E-F0D7DD765E13}" dt="2022-04-13T14:56:19.691" v="2" actId="2696"/>
        <pc:sldMkLst>
          <pc:docMk/>
          <pc:sldMk cId="4260456240" sldId="277"/>
        </pc:sldMkLst>
        <pc:spChg chg="del">
          <ac:chgData name="Hao Huang" userId="b53da4df-17ce-4248-b806-23435516eb75" providerId="ADAL" clId="{403A47B3-D0DB-1B45-AA7E-F0D7DD765E13}" dt="2022-04-13T14:56:15.332" v="0" actId="478"/>
          <ac:spMkLst>
            <pc:docMk/>
            <pc:sldMk cId="4260456240" sldId="277"/>
            <ac:spMk id="5" creationId="{F7DA0502-B4C4-41F8-8648-CB14D5A2633F}"/>
          </ac:spMkLst>
        </pc:spChg>
        <pc:spChg chg="add mod">
          <ac:chgData name="Hao Huang" userId="b53da4df-17ce-4248-b806-23435516eb75" providerId="ADAL" clId="{403A47B3-D0DB-1B45-AA7E-F0D7DD765E13}" dt="2022-04-13T14:56:15.332" v="0" actId="478"/>
          <ac:spMkLst>
            <pc:docMk/>
            <pc:sldMk cId="4260456240" sldId="277"/>
            <ac:spMk id="6" creationId="{233BF108-CD38-8143-B5C0-C1B169273B9A}"/>
          </ac:spMkLst>
        </pc:spChg>
      </pc:sldChg>
      <pc:sldChg chg="del">
        <pc:chgData name="Hao Huang" userId="b53da4df-17ce-4248-b806-23435516eb75" providerId="ADAL" clId="{403A47B3-D0DB-1B45-AA7E-F0D7DD765E13}" dt="2022-04-13T14:56:22.297" v="5" actId="2696"/>
        <pc:sldMkLst>
          <pc:docMk/>
          <pc:sldMk cId="3796052507" sldId="278"/>
        </pc:sldMkLst>
      </pc:sldChg>
      <pc:sldChg chg="del">
        <pc:chgData name="Hao Huang" userId="b53da4df-17ce-4248-b806-23435516eb75" providerId="ADAL" clId="{403A47B3-D0DB-1B45-AA7E-F0D7DD765E13}" dt="2022-04-13T14:56:22.575" v="6" actId="2696"/>
        <pc:sldMkLst>
          <pc:docMk/>
          <pc:sldMk cId="3731823970" sldId="279"/>
        </pc:sldMkLst>
      </pc:sldChg>
      <pc:sldChg chg="del">
        <pc:chgData name="Hao Huang" userId="b53da4df-17ce-4248-b806-23435516eb75" providerId="ADAL" clId="{403A47B3-D0DB-1B45-AA7E-F0D7DD765E13}" dt="2022-04-13T14:56:24.095" v="10" actId="2696"/>
        <pc:sldMkLst>
          <pc:docMk/>
          <pc:sldMk cId="4130015908" sldId="280"/>
        </pc:sldMkLst>
      </pc:sldChg>
      <pc:sldChg chg="del">
        <pc:chgData name="Hao Huang" userId="b53da4df-17ce-4248-b806-23435516eb75" providerId="ADAL" clId="{403A47B3-D0DB-1B45-AA7E-F0D7DD765E13}" dt="2022-04-13T14:56:24.490" v="11" actId="2696"/>
        <pc:sldMkLst>
          <pc:docMk/>
          <pc:sldMk cId="3045451917" sldId="282"/>
        </pc:sldMkLst>
      </pc:sldChg>
      <pc:sldChg chg="del">
        <pc:chgData name="Hao Huang" userId="b53da4df-17ce-4248-b806-23435516eb75" providerId="ADAL" clId="{403A47B3-D0DB-1B45-AA7E-F0D7DD765E13}" dt="2022-04-13T14:56:25.912" v="14" actId="2696"/>
        <pc:sldMkLst>
          <pc:docMk/>
          <pc:sldMk cId="1669716912" sldId="283"/>
        </pc:sldMkLst>
      </pc:sldChg>
      <pc:sldChg chg="del">
        <pc:chgData name="Hao Huang" userId="b53da4df-17ce-4248-b806-23435516eb75" providerId="ADAL" clId="{403A47B3-D0DB-1B45-AA7E-F0D7DD765E13}" dt="2022-04-13T14:56:25.446" v="13" actId="2696"/>
        <pc:sldMkLst>
          <pc:docMk/>
          <pc:sldMk cId="4240997522" sldId="285"/>
        </pc:sldMkLst>
      </pc:sldChg>
      <pc:sldChg chg="del">
        <pc:chgData name="Hao Huang" userId="b53da4df-17ce-4248-b806-23435516eb75" providerId="ADAL" clId="{403A47B3-D0DB-1B45-AA7E-F0D7DD765E13}" dt="2022-04-13T14:56:24.988" v="12" actId="2696"/>
        <pc:sldMkLst>
          <pc:docMk/>
          <pc:sldMk cId="3588493007" sldId="287"/>
        </pc:sldMkLst>
      </pc:sldChg>
      <pc:sldChg chg="del">
        <pc:chgData name="Hao Huang" userId="b53da4df-17ce-4248-b806-23435516eb75" providerId="ADAL" clId="{403A47B3-D0DB-1B45-AA7E-F0D7DD765E13}" dt="2022-04-13T14:56:26.406" v="15" actId="2696"/>
        <pc:sldMkLst>
          <pc:docMk/>
          <pc:sldMk cId="4118666224" sldId="288"/>
        </pc:sldMkLst>
      </pc:sldChg>
      <pc:sldChg chg="addSp delSp modSp add">
        <pc:chgData name="Hao Huang" userId="b53da4df-17ce-4248-b806-23435516eb75" providerId="ADAL" clId="{403A47B3-D0DB-1B45-AA7E-F0D7DD765E13}" dt="2022-04-13T14:58:06.321" v="28" actId="478"/>
        <pc:sldMkLst>
          <pc:docMk/>
          <pc:sldMk cId="310044049" sldId="289"/>
        </pc:sldMkLst>
        <pc:spChg chg="del">
          <ac:chgData name="Hao Huang" userId="b53da4df-17ce-4248-b806-23435516eb75" providerId="ADAL" clId="{403A47B3-D0DB-1B45-AA7E-F0D7DD765E13}" dt="2022-04-13T14:56:29.210" v="16" actId="478"/>
          <ac:spMkLst>
            <pc:docMk/>
            <pc:sldMk cId="310044049" sldId="289"/>
            <ac:spMk id="2" creationId="{4AB013BB-DCD2-E142-B723-44B0C072D114}"/>
          </ac:spMkLst>
        </pc:spChg>
        <pc:spChg chg="del">
          <ac:chgData name="Hao Huang" userId="b53da4df-17ce-4248-b806-23435516eb75" providerId="ADAL" clId="{403A47B3-D0DB-1B45-AA7E-F0D7DD765E13}" dt="2022-04-13T14:56:31.136" v="17" actId="478"/>
          <ac:spMkLst>
            <pc:docMk/>
            <pc:sldMk cId="310044049" sldId="289"/>
            <ac:spMk id="3" creationId="{477DFB72-1A89-D843-9B8C-717B9B62A343}"/>
          </ac:spMkLst>
        </pc:spChg>
        <pc:picChg chg="add del mod">
          <ac:chgData name="Hao Huang" userId="b53da4df-17ce-4248-b806-23435516eb75" providerId="ADAL" clId="{403A47B3-D0DB-1B45-AA7E-F0D7DD765E13}" dt="2022-04-13T14:58:06.321" v="28" actId="478"/>
          <ac:picMkLst>
            <pc:docMk/>
            <pc:sldMk cId="310044049" sldId="289"/>
            <ac:picMk id="4" creationId="{45208745-1BCD-C548-BBE2-B833EF311F69}"/>
          </ac:picMkLst>
        </pc:picChg>
        <pc:picChg chg="add mod modCrop">
          <ac:chgData name="Hao Huang" userId="b53da4df-17ce-4248-b806-23435516eb75" providerId="ADAL" clId="{403A47B3-D0DB-1B45-AA7E-F0D7DD765E13}" dt="2022-04-13T14:58:00.427" v="25" actId="732"/>
          <ac:picMkLst>
            <pc:docMk/>
            <pc:sldMk cId="310044049" sldId="289"/>
            <ac:picMk id="6" creationId="{55DE4E5F-C349-EF4E-9E39-0AD8460B6D57}"/>
          </ac:picMkLst>
        </pc:picChg>
      </pc:sldChg>
      <pc:sldChg chg="addSp delSp modSp add ord">
        <pc:chgData name="Hao Huang" userId="b53da4df-17ce-4248-b806-23435516eb75" providerId="ADAL" clId="{403A47B3-D0DB-1B45-AA7E-F0D7DD765E13}" dt="2022-04-13T15:06:39.734" v="36" actId="1076"/>
        <pc:sldMkLst>
          <pc:docMk/>
          <pc:sldMk cId="3975363964" sldId="290"/>
        </pc:sldMkLst>
        <pc:picChg chg="add del mod">
          <ac:chgData name="Hao Huang" userId="b53da4df-17ce-4248-b806-23435516eb75" providerId="ADAL" clId="{403A47B3-D0DB-1B45-AA7E-F0D7DD765E13}" dt="2022-04-13T15:06:14.678" v="32" actId="478"/>
          <ac:picMkLst>
            <pc:docMk/>
            <pc:sldMk cId="3975363964" sldId="290"/>
            <ac:picMk id="2" creationId="{75F1ECEC-8445-614B-AC03-B2101006C86A}"/>
          </ac:picMkLst>
        </pc:picChg>
        <pc:picChg chg="add mod">
          <ac:chgData name="Hao Huang" userId="b53da4df-17ce-4248-b806-23435516eb75" providerId="ADAL" clId="{403A47B3-D0DB-1B45-AA7E-F0D7DD765E13}" dt="2022-04-13T15:06:39.734" v="36" actId="1076"/>
          <ac:picMkLst>
            <pc:docMk/>
            <pc:sldMk cId="3975363964" sldId="290"/>
            <ac:picMk id="4" creationId="{9CD92613-0AC7-614F-874C-A2FD60F94AAA}"/>
          </ac:picMkLst>
        </pc:picChg>
      </pc:sldChg>
    </pc:docChg>
  </pc:docChgLst>
  <pc:docChgLst>
    <pc:chgData name="Hao Huang" userId="b53da4df-17ce-4248-b806-23435516eb75" providerId="ADAL" clId="{15FEADD5-E1DC-3A41-9BBB-56F81EF4BFF5}"/>
    <pc:docChg chg="undo custSel addSld delSld modSld sldOrd">
      <pc:chgData name="Hao Huang" userId="b53da4df-17ce-4248-b806-23435516eb75" providerId="ADAL" clId="{15FEADD5-E1DC-3A41-9BBB-56F81EF4BFF5}" dt="2022-03-31T19:30:53.186" v="315" actId="2696"/>
      <pc:docMkLst>
        <pc:docMk/>
      </pc:docMkLst>
      <pc:sldChg chg="modSp del">
        <pc:chgData name="Hao Huang" userId="b53da4df-17ce-4248-b806-23435516eb75" providerId="ADAL" clId="{15FEADD5-E1DC-3A41-9BBB-56F81EF4BFF5}" dt="2022-03-31T19:30:51.095" v="312" actId="2696"/>
        <pc:sldMkLst>
          <pc:docMk/>
          <pc:sldMk cId="963446575" sldId="257"/>
        </pc:sldMkLst>
        <pc:spChg chg="mod">
          <ac:chgData name="Hao Huang" userId="b53da4df-17ce-4248-b806-23435516eb75" providerId="ADAL" clId="{15FEADD5-E1DC-3A41-9BBB-56F81EF4BFF5}" dt="2022-03-31T19:03:39.499" v="249" actId="1037"/>
          <ac:spMkLst>
            <pc:docMk/>
            <pc:sldMk cId="963446575" sldId="257"/>
            <ac:spMk id="13325" creationId="{00000000-0000-0000-0000-000000000000}"/>
          </ac:spMkLst>
        </pc:spChg>
      </pc:sldChg>
      <pc:sldChg chg="modSp del">
        <pc:chgData name="Hao Huang" userId="b53da4df-17ce-4248-b806-23435516eb75" providerId="ADAL" clId="{15FEADD5-E1DC-3A41-9BBB-56F81EF4BFF5}" dt="2022-03-31T19:30:52.058" v="314" actId="2696"/>
        <pc:sldMkLst>
          <pc:docMk/>
          <pc:sldMk cId="2695808575" sldId="258"/>
        </pc:sldMkLst>
        <pc:spChg chg="mod">
          <ac:chgData name="Hao Huang" userId="b53da4df-17ce-4248-b806-23435516eb75" providerId="ADAL" clId="{15FEADD5-E1DC-3A41-9BBB-56F81EF4BFF5}" dt="2022-03-31T19:03:49.942" v="257" actId="1038"/>
          <ac:spMkLst>
            <pc:docMk/>
            <pc:sldMk cId="2695808575" sldId="258"/>
            <ac:spMk id="14350" creationId="{00000000-0000-0000-0000-000000000000}"/>
          </ac:spMkLst>
        </pc:spChg>
      </pc:sldChg>
      <pc:sldChg chg="modSp del">
        <pc:chgData name="Hao Huang" userId="b53da4df-17ce-4248-b806-23435516eb75" providerId="ADAL" clId="{15FEADD5-E1DC-3A41-9BBB-56F81EF4BFF5}" dt="2022-03-31T19:30:53.186" v="315" actId="2696"/>
        <pc:sldMkLst>
          <pc:docMk/>
          <pc:sldMk cId="170739069" sldId="259"/>
        </pc:sldMkLst>
        <pc:spChg chg="mod">
          <ac:chgData name="Hao Huang" userId="b53da4df-17ce-4248-b806-23435516eb75" providerId="ADAL" clId="{15FEADD5-E1DC-3A41-9BBB-56F81EF4BFF5}" dt="2022-03-31T19:03:55.202" v="259" actId="1037"/>
          <ac:spMkLst>
            <pc:docMk/>
            <pc:sldMk cId="170739069" sldId="259"/>
            <ac:spMk id="15370" creationId="{00000000-0000-0000-0000-000000000000}"/>
          </ac:spMkLst>
        </pc:spChg>
      </pc:sldChg>
      <pc:sldChg chg="modSp ord">
        <pc:chgData name="Hao Huang" userId="b53da4df-17ce-4248-b806-23435516eb75" providerId="ADAL" clId="{15FEADD5-E1DC-3A41-9BBB-56F81EF4BFF5}" dt="2022-03-31T18:56:47.058" v="74"/>
        <pc:sldMkLst>
          <pc:docMk/>
          <pc:sldMk cId="3638600622" sldId="270"/>
        </pc:sldMkLst>
        <pc:spChg chg="mod">
          <ac:chgData name="Hao Huang" userId="b53da4df-17ce-4248-b806-23435516eb75" providerId="ADAL" clId="{15FEADD5-E1DC-3A41-9BBB-56F81EF4BFF5}" dt="2022-03-31T15:46:30.559" v="45" actId="1076"/>
          <ac:spMkLst>
            <pc:docMk/>
            <pc:sldMk cId="3638600622" sldId="270"/>
            <ac:spMk id="55298" creationId="{00000000-0000-0000-0000-000000000000}"/>
          </ac:spMkLst>
        </pc:spChg>
        <pc:spChg chg="mod">
          <ac:chgData name="Hao Huang" userId="b53da4df-17ce-4248-b806-23435516eb75" providerId="ADAL" clId="{15FEADD5-E1DC-3A41-9BBB-56F81EF4BFF5}" dt="2022-03-31T15:46:34.067" v="46" actId="1076"/>
          <ac:spMkLst>
            <pc:docMk/>
            <pc:sldMk cId="3638600622" sldId="270"/>
            <ac:spMk id="55299" creationId="{00000000-0000-0000-0000-000000000000}"/>
          </ac:spMkLst>
        </pc:spChg>
      </pc:sldChg>
      <pc:sldChg chg="ord">
        <pc:chgData name="Hao Huang" userId="b53da4df-17ce-4248-b806-23435516eb75" providerId="ADAL" clId="{15FEADD5-E1DC-3A41-9BBB-56F81EF4BFF5}" dt="2022-03-31T18:56:49.956" v="75"/>
        <pc:sldMkLst>
          <pc:docMk/>
          <pc:sldMk cId="1977345296" sldId="271"/>
        </pc:sldMkLst>
      </pc:sldChg>
      <pc:sldChg chg="modSp">
        <pc:chgData name="Hao Huang" userId="b53da4df-17ce-4248-b806-23435516eb75" providerId="ADAL" clId="{15FEADD5-E1DC-3A41-9BBB-56F81EF4BFF5}" dt="2022-03-31T19:03:08.924" v="228" actId="1038"/>
        <pc:sldMkLst>
          <pc:docMk/>
          <pc:sldMk cId="934348198" sldId="272"/>
        </pc:sldMkLst>
        <pc:spChg chg="mod">
          <ac:chgData name="Hao Huang" userId="b53da4df-17ce-4248-b806-23435516eb75" providerId="ADAL" clId="{15FEADD5-E1DC-3A41-9BBB-56F81EF4BFF5}" dt="2022-03-31T19:03:08.924" v="228" actId="1038"/>
          <ac:spMkLst>
            <pc:docMk/>
            <pc:sldMk cId="934348198" sldId="272"/>
            <ac:spMk id="11271" creationId="{00000000-0000-0000-0000-000000000000}"/>
          </ac:spMkLst>
        </pc:spChg>
        <pc:spChg chg="mod">
          <ac:chgData name="Hao Huang" userId="b53da4df-17ce-4248-b806-23435516eb75" providerId="ADAL" clId="{15FEADD5-E1DC-3A41-9BBB-56F81EF4BFF5}" dt="2022-03-31T18:57:20.248" v="77" actId="20577"/>
          <ac:spMkLst>
            <pc:docMk/>
            <pc:sldMk cId="934348198" sldId="272"/>
            <ac:spMk id="11272" creationId="{00000000-0000-0000-0000-000000000000}"/>
          </ac:spMkLst>
        </pc:spChg>
      </pc:sldChg>
      <pc:sldChg chg="modSp">
        <pc:chgData name="Hao Huang" userId="b53da4df-17ce-4248-b806-23435516eb75" providerId="ADAL" clId="{15FEADD5-E1DC-3A41-9BBB-56F81EF4BFF5}" dt="2022-03-31T19:12:31.338" v="284" actId="1076"/>
        <pc:sldMkLst>
          <pc:docMk/>
          <pc:sldMk cId="715327835" sldId="273"/>
        </pc:sldMkLst>
        <pc:spChg chg="mod">
          <ac:chgData name="Hao Huang" userId="b53da4df-17ce-4248-b806-23435516eb75" providerId="ADAL" clId="{15FEADD5-E1DC-3A41-9BBB-56F81EF4BFF5}" dt="2022-03-31T19:12:31.338" v="284" actId="1076"/>
          <ac:spMkLst>
            <pc:docMk/>
            <pc:sldMk cId="715327835" sldId="273"/>
            <ac:spMk id="12295" creationId="{00000000-0000-0000-0000-000000000000}"/>
          </ac:spMkLst>
        </pc:spChg>
      </pc:sldChg>
      <pc:sldChg chg="modSp del">
        <pc:chgData name="Hao Huang" userId="b53da4df-17ce-4248-b806-23435516eb75" providerId="ADAL" clId="{15FEADD5-E1DC-3A41-9BBB-56F81EF4BFF5}" dt="2022-03-31T19:30:51.615" v="313" actId="2696"/>
        <pc:sldMkLst>
          <pc:docMk/>
          <pc:sldMk cId="1614158518" sldId="274"/>
        </pc:sldMkLst>
        <pc:spChg chg="mod">
          <ac:chgData name="Hao Huang" userId="b53da4df-17ce-4248-b806-23435516eb75" providerId="ADAL" clId="{15FEADD5-E1DC-3A41-9BBB-56F81EF4BFF5}" dt="2022-03-31T19:03:44.468" v="253" actId="1038"/>
          <ac:spMkLst>
            <pc:docMk/>
            <pc:sldMk cId="1614158518" sldId="274"/>
            <ac:spMk id="14350" creationId="{00000000-0000-0000-0000-000000000000}"/>
          </ac:spMkLst>
        </pc:spChg>
      </pc:sldChg>
      <pc:sldChg chg="modSp">
        <pc:chgData name="Hao Huang" userId="b53da4df-17ce-4248-b806-23435516eb75" providerId="ADAL" clId="{15FEADD5-E1DC-3A41-9BBB-56F81EF4BFF5}" dt="2022-03-31T19:03:14.215" v="229" actId="1076"/>
        <pc:sldMkLst>
          <pc:docMk/>
          <pc:sldMk cId="3911293977" sldId="276"/>
        </pc:sldMkLst>
        <pc:spChg chg="mod">
          <ac:chgData name="Hao Huang" userId="b53da4df-17ce-4248-b806-23435516eb75" providerId="ADAL" clId="{15FEADD5-E1DC-3A41-9BBB-56F81EF4BFF5}" dt="2022-03-31T19:03:14.215" v="229" actId="1076"/>
          <ac:spMkLst>
            <pc:docMk/>
            <pc:sldMk cId="3911293977" sldId="276"/>
            <ac:spMk id="2" creationId="{77CD6B8E-2B6D-4491-83DC-92F0098311AE}"/>
          </ac:spMkLst>
        </pc:spChg>
      </pc:sldChg>
      <pc:sldChg chg="modSp">
        <pc:chgData name="Hao Huang" userId="b53da4df-17ce-4248-b806-23435516eb75" providerId="ADAL" clId="{15FEADD5-E1DC-3A41-9BBB-56F81EF4BFF5}" dt="2022-03-31T15:45:58.998" v="44" actId="20577"/>
        <pc:sldMkLst>
          <pc:docMk/>
          <pc:sldMk cId="4260456240" sldId="277"/>
        </pc:sldMkLst>
        <pc:spChg chg="mod">
          <ac:chgData name="Hao Huang" userId="b53da4df-17ce-4248-b806-23435516eb75" providerId="ADAL" clId="{15FEADD5-E1DC-3A41-9BBB-56F81EF4BFF5}" dt="2022-03-31T15:45:58.998" v="44" actId="20577"/>
          <ac:spMkLst>
            <pc:docMk/>
            <pc:sldMk cId="4260456240" sldId="277"/>
            <ac:spMk id="5" creationId="{F7DA0502-B4C4-41F8-8648-CB14D5A2633F}"/>
          </ac:spMkLst>
        </pc:spChg>
      </pc:sldChg>
      <pc:sldChg chg="del">
        <pc:chgData name="Hao Huang" userId="b53da4df-17ce-4248-b806-23435516eb75" providerId="ADAL" clId="{15FEADD5-E1DC-3A41-9BBB-56F81EF4BFF5}" dt="2022-03-31T15:45:09.487" v="4" actId="2696"/>
        <pc:sldMkLst>
          <pc:docMk/>
          <pc:sldMk cId="1336868866" sldId="278"/>
        </pc:sldMkLst>
      </pc:sldChg>
      <pc:sldChg chg="addSp delSp modSp add modAnim">
        <pc:chgData name="Hao Huang" userId="b53da4df-17ce-4248-b806-23435516eb75" providerId="ADAL" clId="{15FEADD5-E1DC-3A41-9BBB-56F81EF4BFF5}" dt="2022-03-31T19:02:53.988" v="224" actId="20577"/>
        <pc:sldMkLst>
          <pc:docMk/>
          <pc:sldMk cId="3796052507" sldId="278"/>
        </pc:sldMkLst>
        <pc:spChg chg="mod">
          <ac:chgData name="Hao Huang" userId="b53da4df-17ce-4248-b806-23435516eb75" providerId="ADAL" clId="{15FEADD5-E1DC-3A41-9BBB-56F81EF4BFF5}" dt="2022-03-31T18:53:35.087" v="57" actId="14100"/>
          <ac:spMkLst>
            <pc:docMk/>
            <pc:sldMk cId="3796052507" sldId="278"/>
            <ac:spMk id="2" creationId="{02C55807-F027-874E-908F-D7A57EFDA6A5}"/>
          </ac:spMkLst>
        </pc:spChg>
        <pc:spChg chg="del mod">
          <ac:chgData name="Hao Huang" userId="b53da4df-17ce-4248-b806-23435516eb75" providerId="ADAL" clId="{15FEADD5-E1DC-3A41-9BBB-56F81EF4BFF5}" dt="2022-03-31T18:53:31.236" v="56" actId="478"/>
          <ac:spMkLst>
            <pc:docMk/>
            <pc:sldMk cId="3796052507" sldId="278"/>
            <ac:spMk id="3" creationId="{C04A8878-FC9E-3C4B-ABD1-D80E4BB6DC32}"/>
          </ac:spMkLst>
        </pc:spChg>
        <pc:spChg chg="add mod">
          <ac:chgData name="Hao Huang" userId="b53da4df-17ce-4248-b806-23435516eb75" providerId="ADAL" clId="{15FEADD5-E1DC-3A41-9BBB-56F81EF4BFF5}" dt="2022-03-31T19:02:53.988" v="224" actId="20577"/>
          <ac:spMkLst>
            <pc:docMk/>
            <pc:sldMk cId="3796052507" sldId="278"/>
            <ac:spMk id="4" creationId="{52648D61-C168-CF40-9F49-93DDD8675EB6}"/>
          </ac:spMkLst>
        </pc:spChg>
      </pc:sldChg>
      <pc:sldChg chg="del">
        <pc:chgData name="Hao Huang" userId="b53da4df-17ce-4248-b806-23435516eb75" providerId="ADAL" clId="{15FEADD5-E1DC-3A41-9BBB-56F81EF4BFF5}" dt="2022-03-31T15:43:32.105" v="0" actId="2696"/>
        <pc:sldMkLst>
          <pc:docMk/>
          <pc:sldMk cId="3361601942" sldId="279"/>
        </pc:sldMkLst>
      </pc:sldChg>
      <pc:sldChg chg="addSp delSp modSp add modAnim">
        <pc:chgData name="Hao Huang" userId="b53da4df-17ce-4248-b806-23435516eb75" providerId="ADAL" clId="{15FEADD5-E1DC-3A41-9BBB-56F81EF4BFF5}" dt="2022-03-31T19:02:25.880" v="218" actId="20577"/>
        <pc:sldMkLst>
          <pc:docMk/>
          <pc:sldMk cId="3731823970" sldId="279"/>
        </pc:sldMkLst>
        <pc:spChg chg="mod">
          <ac:chgData name="Hao Huang" userId="b53da4df-17ce-4248-b806-23435516eb75" providerId="ADAL" clId="{15FEADD5-E1DC-3A41-9BBB-56F81EF4BFF5}" dt="2022-03-31T18:54:07.426" v="66" actId="27636"/>
          <ac:spMkLst>
            <pc:docMk/>
            <pc:sldMk cId="3731823970" sldId="279"/>
            <ac:spMk id="2" creationId="{DAF8FBC8-9ECA-1748-844B-03870B12EFF6}"/>
          </ac:spMkLst>
        </pc:spChg>
        <pc:spChg chg="del">
          <ac:chgData name="Hao Huang" userId="b53da4df-17ce-4248-b806-23435516eb75" providerId="ADAL" clId="{15FEADD5-E1DC-3A41-9BBB-56F81EF4BFF5}" dt="2022-03-31T18:55:56.467" v="67" actId="478"/>
          <ac:spMkLst>
            <pc:docMk/>
            <pc:sldMk cId="3731823970" sldId="279"/>
            <ac:spMk id="3" creationId="{50B4061A-B530-F04D-9948-B7AAFF3A0911}"/>
          </ac:spMkLst>
        </pc:spChg>
        <pc:spChg chg="add mod">
          <ac:chgData name="Hao Huang" userId="b53da4df-17ce-4248-b806-23435516eb75" providerId="ADAL" clId="{15FEADD5-E1DC-3A41-9BBB-56F81EF4BFF5}" dt="2022-03-31T19:02:25.880" v="218" actId="20577"/>
          <ac:spMkLst>
            <pc:docMk/>
            <pc:sldMk cId="3731823970" sldId="279"/>
            <ac:spMk id="4" creationId="{D33ADEA7-5B84-0F4E-9A45-7B81D198DAAE}"/>
          </ac:spMkLst>
        </pc:spChg>
      </pc:sldChg>
      <pc:sldChg chg="add del">
        <pc:chgData name="Hao Huang" userId="b53da4df-17ce-4248-b806-23435516eb75" providerId="ADAL" clId="{15FEADD5-E1DC-3A41-9BBB-56F81EF4BFF5}" dt="2022-03-31T18:57:37.193" v="78" actId="2696"/>
        <pc:sldMkLst>
          <pc:docMk/>
          <pc:sldMk cId="2694285978" sldId="280"/>
        </pc:sldMkLst>
      </pc:sldChg>
      <pc:sldChg chg="del">
        <pc:chgData name="Hao Huang" userId="b53da4df-17ce-4248-b806-23435516eb75" providerId="ADAL" clId="{15FEADD5-E1DC-3A41-9BBB-56F81EF4BFF5}" dt="2022-03-31T15:45:09.039" v="3" actId="2696"/>
        <pc:sldMkLst>
          <pc:docMk/>
          <pc:sldMk cId="3581514318" sldId="280"/>
        </pc:sldMkLst>
      </pc:sldChg>
      <pc:sldChg chg="addSp delSp modSp add">
        <pc:chgData name="Hao Huang" userId="b53da4df-17ce-4248-b806-23435516eb75" providerId="ADAL" clId="{15FEADD5-E1DC-3A41-9BBB-56F81EF4BFF5}" dt="2022-03-31T19:12:23.775" v="282" actId="1038"/>
        <pc:sldMkLst>
          <pc:docMk/>
          <pc:sldMk cId="4130015908" sldId="280"/>
        </pc:sldMkLst>
        <pc:spChg chg="del">
          <ac:chgData name="Hao Huang" userId="b53da4df-17ce-4248-b806-23435516eb75" providerId="ADAL" clId="{15FEADD5-E1DC-3A41-9BBB-56F81EF4BFF5}" dt="2022-03-31T18:58:19.891" v="82" actId="478"/>
          <ac:spMkLst>
            <pc:docMk/>
            <pc:sldMk cId="4130015908" sldId="280"/>
            <ac:spMk id="2" creationId="{A4317EF7-BE5D-DA45-A126-50A06AFC6596}"/>
          </ac:spMkLst>
        </pc:spChg>
        <pc:spChg chg="del">
          <ac:chgData name="Hao Huang" userId="b53da4df-17ce-4248-b806-23435516eb75" providerId="ADAL" clId="{15FEADD5-E1DC-3A41-9BBB-56F81EF4BFF5}" dt="2022-03-31T18:58:16.265" v="80" actId="478"/>
          <ac:spMkLst>
            <pc:docMk/>
            <pc:sldMk cId="4130015908" sldId="280"/>
            <ac:spMk id="3" creationId="{3187DC8E-39F6-6145-AE31-3771FC3E3227}"/>
          </ac:spMkLst>
        </pc:spChg>
        <pc:spChg chg="add mod">
          <ac:chgData name="Hao Huang" userId="b53da4df-17ce-4248-b806-23435516eb75" providerId="ADAL" clId="{15FEADD5-E1DC-3A41-9BBB-56F81EF4BFF5}" dt="2022-03-31T19:12:15.960" v="279" actId="20577"/>
          <ac:spMkLst>
            <pc:docMk/>
            <pc:sldMk cId="4130015908" sldId="280"/>
            <ac:spMk id="4" creationId="{26D4AB75-7A61-2A47-8E3C-76C8ADB597FC}"/>
          </ac:spMkLst>
        </pc:spChg>
        <pc:spChg chg="add del">
          <ac:chgData name="Hao Huang" userId="b53da4df-17ce-4248-b806-23435516eb75" providerId="ADAL" clId="{15FEADD5-E1DC-3A41-9BBB-56F81EF4BFF5}" dt="2022-03-31T19:12:12.663" v="278" actId="478"/>
          <ac:spMkLst>
            <pc:docMk/>
            <pc:sldMk cId="4130015908" sldId="280"/>
            <ac:spMk id="5" creationId="{DA7B6474-18B3-CE4F-A77C-88A2A4345AB4}"/>
          </ac:spMkLst>
        </pc:spChg>
        <pc:spChg chg="add mod">
          <ac:chgData name="Hao Huang" userId="b53da4df-17ce-4248-b806-23435516eb75" providerId="ADAL" clId="{15FEADD5-E1DC-3A41-9BBB-56F81EF4BFF5}" dt="2022-03-31T19:12:23.775" v="282" actId="1038"/>
          <ac:spMkLst>
            <pc:docMk/>
            <pc:sldMk cId="4130015908" sldId="280"/>
            <ac:spMk id="6" creationId="{518B075D-992E-6542-8003-A03FB58BBC59}"/>
          </ac:spMkLst>
        </pc:spChg>
      </pc:sldChg>
      <pc:sldChg chg="addSp delSp modSp add del ord modAnim">
        <pc:chgData name="Hao Huang" userId="b53da4df-17ce-4248-b806-23435516eb75" providerId="ADAL" clId="{15FEADD5-E1DC-3A41-9BBB-56F81EF4BFF5}" dt="2022-03-31T19:30:50.461" v="311" actId="2696"/>
        <pc:sldMkLst>
          <pc:docMk/>
          <pc:sldMk cId="2103366987" sldId="281"/>
        </pc:sldMkLst>
        <pc:spChg chg="del">
          <ac:chgData name="Hao Huang" userId="b53da4df-17ce-4248-b806-23435516eb75" providerId="ADAL" clId="{15FEADD5-E1DC-3A41-9BBB-56F81EF4BFF5}" dt="2022-03-31T19:00:39.353" v="179" actId="478"/>
          <ac:spMkLst>
            <pc:docMk/>
            <pc:sldMk cId="2103366987" sldId="281"/>
            <ac:spMk id="2" creationId="{C2FACFBF-E116-457C-85CB-0C1145AF45D6}"/>
          </ac:spMkLst>
        </pc:spChg>
        <pc:spChg chg="add del mod">
          <ac:chgData name="Hao Huang" userId="b53da4df-17ce-4248-b806-23435516eb75" providerId="ADAL" clId="{15FEADD5-E1DC-3A41-9BBB-56F81EF4BFF5}" dt="2022-03-31T19:00:36.910" v="178" actId="478"/>
          <ac:spMkLst>
            <pc:docMk/>
            <pc:sldMk cId="2103366987" sldId="281"/>
            <ac:spMk id="4" creationId="{259D6FFB-44D8-CB40-95E2-A44BE73E6E63}"/>
          </ac:spMkLst>
        </pc:spChg>
        <pc:spChg chg="del">
          <ac:chgData name="Hao Huang" userId="b53da4df-17ce-4248-b806-23435516eb75" providerId="ADAL" clId="{15FEADD5-E1DC-3A41-9BBB-56F81EF4BFF5}" dt="2022-03-31T19:00:39.353" v="179" actId="478"/>
          <ac:spMkLst>
            <pc:docMk/>
            <pc:sldMk cId="2103366987" sldId="281"/>
            <ac:spMk id="16" creationId="{00000000-0000-0000-0000-000000000000}"/>
          </ac:spMkLst>
        </pc:spChg>
        <pc:spChg chg="del">
          <ac:chgData name="Hao Huang" userId="b53da4df-17ce-4248-b806-23435516eb75" providerId="ADAL" clId="{15FEADD5-E1DC-3A41-9BBB-56F81EF4BFF5}" dt="2022-03-31T19:00:39.353" v="179" actId="478"/>
          <ac:spMkLst>
            <pc:docMk/>
            <pc:sldMk cId="2103366987" sldId="281"/>
            <ac:spMk id="17" creationId="{00000000-0000-0000-0000-000000000000}"/>
          </ac:spMkLst>
        </pc:spChg>
        <pc:spChg chg="add mod">
          <ac:chgData name="Hao Huang" userId="b53da4df-17ce-4248-b806-23435516eb75" providerId="ADAL" clId="{15FEADD5-E1DC-3A41-9BBB-56F81EF4BFF5}" dt="2022-03-31T19:01:54.068" v="214" actId="20577"/>
          <ac:spMkLst>
            <pc:docMk/>
            <pc:sldMk cId="2103366987" sldId="281"/>
            <ac:spMk id="23" creationId="{B5FA5676-3F75-4E4A-98BC-27C5AEB4E79E}"/>
          </ac:spMkLst>
        </pc:spChg>
        <pc:spChg chg="mod">
          <ac:chgData name="Hao Huang" userId="b53da4df-17ce-4248-b806-23435516eb75" providerId="ADAL" clId="{15FEADD5-E1DC-3A41-9BBB-56F81EF4BFF5}" dt="2022-03-31T19:03:31.679" v="236" actId="1037"/>
          <ac:spMkLst>
            <pc:docMk/>
            <pc:sldMk cId="2103366987" sldId="281"/>
            <ac:spMk id="13325" creationId="{00000000-0000-0000-0000-000000000000}"/>
          </ac:spMkLst>
        </pc:spChg>
        <pc:spChg chg="del">
          <ac:chgData name="Hao Huang" userId="b53da4df-17ce-4248-b806-23435516eb75" providerId="ADAL" clId="{15FEADD5-E1DC-3A41-9BBB-56F81EF4BFF5}" dt="2022-03-31T19:00:35.333" v="177" actId="478"/>
          <ac:spMkLst>
            <pc:docMk/>
            <pc:sldMk cId="2103366987" sldId="281"/>
            <ac:spMk id="13326" creationId="{00000000-0000-0000-0000-000000000000}"/>
          </ac:spMkLst>
        </pc:sp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4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5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6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7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8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19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20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21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22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23" creationId="{00000000-0000-0000-0000-000000000000}"/>
          </ac:graphicFrameMkLst>
        </pc:graphicFrameChg>
        <pc:graphicFrameChg chg="del">
          <ac:chgData name="Hao Huang" userId="b53da4df-17ce-4248-b806-23435516eb75" providerId="ADAL" clId="{15FEADD5-E1DC-3A41-9BBB-56F81EF4BFF5}" dt="2022-03-31T19:00:39.353" v="179" actId="478"/>
          <ac:graphicFrameMkLst>
            <pc:docMk/>
            <pc:sldMk cId="2103366987" sldId="281"/>
            <ac:graphicFrameMk id="13324" creationId="{00000000-0000-0000-0000-000000000000}"/>
          </ac:graphicFrameMkLst>
        </pc:graphicFrameChg>
        <pc:cxnChg chg="del">
          <ac:chgData name="Hao Huang" userId="b53da4df-17ce-4248-b806-23435516eb75" providerId="ADAL" clId="{15FEADD5-E1DC-3A41-9BBB-56F81EF4BFF5}" dt="2022-03-31T19:00:39.353" v="179" actId="478"/>
          <ac:cxnSpMkLst>
            <pc:docMk/>
            <pc:sldMk cId="2103366987" sldId="281"/>
            <ac:cxnSpMk id="13327" creationId="{00000000-0000-0000-0000-000000000000}"/>
          </ac:cxnSpMkLst>
        </pc:cxnChg>
        <pc:cxnChg chg="del">
          <ac:chgData name="Hao Huang" userId="b53da4df-17ce-4248-b806-23435516eb75" providerId="ADAL" clId="{15FEADD5-E1DC-3A41-9BBB-56F81EF4BFF5}" dt="2022-03-31T19:00:39.353" v="179" actId="478"/>
          <ac:cxnSpMkLst>
            <pc:docMk/>
            <pc:sldMk cId="2103366987" sldId="281"/>
            <ac:cxnSpMk id="13328" creationId="{00000000-0000-0000-0000-000000000000}"/>
          </ac:cxnSpMkLst>
        </pc:cxnChg>
        <pc:cxnChg chg="del">
          <ac:chgData name="Hao Huang" userId="b53da4df-17ce-4248-b806-23435516eb75" providerId="ADAL" clId="{15FEADD5-E1DC-3A41-9BBB-56F81EF4BFF5}" dt="2022-03-31T19:00:39.353" v="179" actId="478"/>
          <ac:cxnSpMkLst>
            <pc:docMk/>
            <pc:sldMk cId="2103366987" sldId="281"/>
            <ac:cxnSpMk id="13329" creationId="{00000000-0000-0000-0000-000000000000}"/>
          </ac:cxnSpMkLst>
        </pc:cxnChg>
      </pc:sldChg>
      <pc:sldChg chg="del">
        <pc:chgData name="Hao Huang" userId="b53da4df-17ce-4248-b806-23435516eb75" providerId="ADAL" clId="{15FEADD5-E1DC-3A41-9BBB-56F81EF4BFF5}" dt="2022-03-31T15:43:32.869" v="1" actId="2696"/>
        <pc:sldMkLst>
          <pc:docMk/>
          <pc:sldMk cId="2344084281" sldId="281"/>
        </pc:sldMkLst>
      </pc:sldChg>
      <pc:sldChg chg="addSp delSp modSp add">
        <pc:chgData name="Hao Huang" userId="b53da4df-17ce-4248-b806-23435516eb75" providerId="ADAL" clId="{15FEADD5-E1DC-3A41-9BBB-56F81EF4BFF5}" dt="2022-03-31T19:11:55.337" v="276" actId="27636"/>
        <pc:sldMkLst>
          <pc:docMk/>
          <pc:sldMk cId="3045451917" sldId="282"/>
        </pc:sldMkLst>
        <pc:spChg chg="add del mod">
          <ac:chgData name="Hao Huang" userId="b53da4df-17ce-4248-b806-23435516eb75" providerId="ADAL" clId="{15FEADD5-E1DC-3A41-9BBB-56F81EF4BFF5}" dt="2022-03-31T19:11:55.337" v="276" actId="27636"/>
          <ac:spMkLst>
            <pc:docMk/>
            <pc:sldMk cId="3045451917" sldId="282"/>
            <ac:spMk id="2" creationId="{9034AD46-AF10-CE4A-ADE3-D3F89DF3A2CB}"/>
          </ac:spMkLst>
        </pc:spChg>
        <pc:spChg chg="del">
          <ac:chgData name="Hao Huang" userId="b53da4df-17ce-4248-b806-23435516eb75" providerId="ADAL" clId="{15FEADD5-E1DC-3A41-9BBB-56F81EF4BFF5}" dt="2022-03-31T19:11:29.145" v="264" actId="478"/>
          <ac:spMkLst>
            <pc:docMk/>
            <pc:sldMk cId="3045451917" sldId="282"/>
            <ac:spMk id="3" creationId="{48612E9D-219F-C641-B429-7BC9249D5A41}"/>
          </ac:spMkLst>
        </pc:spChg>
        <pc:spChg chg="add mod">
          <ac:chgData name="Hao Huang" userId="b53da4df-17ce-4248-b806-23435516eb75" providerId="ADAL" clId="{15FEADD5-E1DC-3A41-9BBB-56F81EF4BFF5}" dt="2022-03-31T19:11:41.941" v="268"/>
          <ac:spMkLst>
            <pc:docMk/>
            <pc:sldMk cId="3045451917" sldId="282"/>
            <ac:spMk id="4" creationId="{C8AB8CF4-D460-5E4A-BA9C-D6CA500FAB9C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5" creationId="{FF10374F-D726-EA43-8ACD-17A19DEFB60F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8" creationId="{77F8F371-F69F-5941-AD46-AF47118B8B8E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9" creationId="{C544F6F1-C778-404A-8914-802DE6E9FDDC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0" creationId="{6B89814D-8D99-E741-80DE-B214987CF2CA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1" creationId="{E670D978-349D-1640-AFE4-A6C235C97B51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2" creationId="{858279BE-E0DB-B94A-BBB7-9E89E1106728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3" creationId="{8D90B568-171B-214C-BB26-5EAA30EFB3AB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8" creationId="{2B0B976D-E5E3-8C40-8861-DA8E136D4A37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19" creationId="{F33C447A-A9DA-5D48-BB72-9835F329CE71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20" creationId="{F2019380-D0C0-8E4F-B0AF-07148760B0CE}"/>
          </ac:spMkLst>
        </pc:spChg>
        <pc:spChg chg="add mod">
          <ac:chgData name="Hao Huang" userId="b53da4df-17ce-4248-b806-23435516eb75" providerId="ADAL" clId="{15FEADD5-E1DC-3A41-9BBB-56F81EF4BFF5}" dt="2022-03-31T19:11:35.395" v="266" actId="1076"/>
          <ac:spMkLst>
            <pc:docMk/>
            <pc:sldMk cId="3045451917" sldId="282"/>
            <ac:spMk id="21" creationId="{749D4748-7765-5347-945C-546E24B36587}"/>
          </ac:spMkLst>
        </pc:sp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6" creationId="{0C1D94F5-5B0B-5C43-BD03-05BF26369ADE}"/>
          </ac:cxnSpMkLst>
        </pc:cxn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7" creationId="{0D804A80-7826-E649-986A-852E648CC472}"/>
          </ac:cxnSpMkLst>
        </pc:cxn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14" creationId="{CB5CE171-43DC-6546-95DD-BA9FB3A3B3E6}"/>
          </ac:cxnSpMkLst>
        </pc:cxn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15" creationId="{CA660A4F-4479-4044-8BC4-D86D8E357D90}"/>
          </ac:cxnSpMkLst>
        </pc:cxn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16" creationId="{A393ED40-1E86-6E43-9CB2-8787555D2F31}"/>
          </ac:cxnSpMkLst>
        </pc:cxnChg>
        <pc:cxnChg chg="add mod">
          <ac:chgData name="Hao Huang" userId="b53da4df-17ce-4248-b806-23435516eb75" providerId="ADAL" clId="{15FEADD5-E1DC-3A41-9BBB-56F81EF4BFF5}" dt="2022-03-31T19:11:35.395" v="266" actId="1076"/>
          <ac:cxnSpMkLst>
            <pc:docMk/>
            <pc:sldMk cId="3045451917" sldId="282"/>
            <ac:cxnSpMk id="17" creationId="{5C3EA6D8-C93B-E340-B7E8-6474380D402B}"/>
          </ac:cxnSpMkLst>
        </pc:cxnChg>
      </pc:sldChg>
      <pc:sldChg chg="del">
        <pc:chgData name="Hao Huang" userId="b53da4df-17ce-4248-b806-23435516eb75" providerId="ADAL" clId="{15FEADD5-E1DC-3A41-9BBB-56F81EF4BFF5}" dt="2022-03-31T15:43:34.225" v="2" actId="2696"/>
        <pc:sldMkLst>
          <pc:docMk/>
          <pc:sldMk cId="4088253592" sldId="282"/>
        </pc:sldMkLst>
      </pc:sldChg>
      <pc:sldChg chg="del">
        <pc:chgData name="Hao Huang" userId="b53da4df-17ce-4248-b806-23435516eb75" providerId="ADAL" clId="{15FEADD5-E1DC-3A41-9BBB-56F81EF4BFF5}" dt="2022-03-31T15:45:10.259" v="5" actId="2696"/>
        <pc:sldMkLst>
          <pc:docMk/>
          <pc:sldMk cId="745395572" sldId="283"/>
        </pc:sldMkLst>
      </pc:sldChg>
      <pc:sldChg chg="addSp delSp modSp add ord">
        <pc:chgData name="Hao Huang" userId="b53da4df-17ce-4248-b806-23435516eb75" providerId="ADAL" clId="{15FEADD5-E1DC-3A41-9BBB-56F81EF4BFF5}" dt="2022-03-31T19:14:37.868" v="294" actId="14100"/>
        <pc:sldMkLst>
          <pc:docMk/>
          <pc:sldMk cId="1669716912" sldId="283"/>
        </pc:sldMkLst>
        <pc:spChg chg="del">
          <ac:chgData name="Hao Huang" userId="b53da4df-17ce-4248-b806-23435516eb75" providerId="ADAL" clId="{15FEADD5-E1DC-3A41-9BBB-56F81EF4BFF5}" dt="2022-03-31T19:14:08.700" v="287" actId="478"/>
          <ac:spMkLst>
            <pc:docMk/>
            <pc:sldMk cId="1669716912" sldId="283"/>
            <ac:spMk id="2" creationId="{68BD8234-4350-7248-9265-4C35145AB9E9}"/>
          </ac:spMkLst>
        </pc:spChg>
        <pc:spChg chg="del">
          <ac:chgData name="Hao Huang" userId="b53da4df-17ce-4248-b806-23435516eb75" providerId="ADAL" clId="{15FEADD5-E1DC-3A41-9BBB-56F81EF4BFF5}" dt="2022-03-31T19:14:10.478" v="288" actId="478"/>
          <ac:spMkLst>
            <pc:docMk/>
            <pc:sldMk cId="1669716912" sldId="283"/>
            <ac:spMk id="3" creationId="{0B300F1D-F7E4-454C-A845-2EC979D14BA3}"/>
          </ac:spMkLst>
        </pc:spChg>
        <pc:spChg chg="add mod">
          <ac:chgData name="Hao Huang" userId="b53da4df-17ce-4248-b806-23435516eb75" providerId="ADAL" clId="{15FEADD5-E1DC-3A41-9BBB-56F81EF4BFF5}" dt="2022-03-31T19:14:17.817" v="291" actId="14100"/>
          <ac:spMkLst>
            <pc:docMk/>
            <pc:sldMk cId="1669716912" sldId="283"/>
            <ac:spMk id="4" creationId="{C1CB2EA7-E884-4247-B4D2-8A5C53825AA8}"/>
          </ac:spMkLst>
        </pc:spChg>
        <pc:spChg chg="add mod">
          <ac:chgData name="Hao Huang" userId="b53da4df-17ce-4248-b806-23435516eb75" providerId="ADAL" clId="{15FEADD5-E1DC-3A41-9BBB-56F81EF4BFF5}" dt="2022-03-31T19:14:37.868" v="294" actId="14100"/>
          <ac:spMkLst>
            <pc:docMk/>
            <pc:sldMk cId="1669716912" sldId="283"/>
            <ac:spMk id="5" creationId="{E7F3A759-24E8-084A-868D-9C59C3E62612}"/>
          </ac:spMkLst>
        </pc:spChg>
      </pc:sldChg>
      <pc:sldChg chg="add">
        <pc:chgData name="Hao Huang" userId="b53da4df-17ce-4248-b806-23435516eb75" providerId="ADAL" clId="{15FEADD5-E1DC-3A41-9BBB-56F81EF4BFF5}" dt="2022-03-31T19:13:53.588" v="286"/>
        <pc:sldMkLst>
          <pc:docMk/>
          <pc:sldMk cId="4240997522" sldId="285"/>
        </pc:sldMkLst>
      </pc:sldChg>
      <pc:sldChg chg="add del">
        <pc:chgData name="Hao Huang" userId="b53da4df-17ce-4248-b806-23435516eb75" providerId="ADAL" clId="{15FEADD5-E1DC-3A41-9BBB-56F81EF4BFF5}" dt="2022-03-31T19:15:20.751" v="297" actId="2696"/>
        <pc:sldMkLst>
          <pc:docMk/>
          <pc:sldMk cId="3203570243" sldId="286"/>
        </pc:sldMkLst>
      </pc:sldChg>
      <pc:sldChg chg="addSp delSp modSp add modAnim">
        <pc:chgData name="Hao Huang" userId="b53da4df-17ce-4248-b806-23435516eb75" providerId="ADAL" clId="{15FEADD5-E1DC-3A41-9BBB-56F81EF4BFF5}" dt="2022-03-31T19:15:54.371" v="304" actId="1076"/>
        <pc:sldMkLst>
          <pc:docMk/>
          <pc:sldMk cId="3588493007" sldId="287"/>
        </pc:sldMkLst>
        <pc:spChg chg="del">
          <ac:chgData name="Hao Huang" userId="b53da4df-17ce-4248-b806-23435516eb75" providerId="ADAL" clId="{15FEADD5-E1DC-3A41-9BBB-56F81EF4BFF5}" dt="2022-03-31T19:15:23.843" v="298" actId="478"/>
          <ac:spMkLst>
            <pc:docMk/>
            <pc:sldMk cId="3588493007" sldId="287"/>
            <ac:spMk id="5" creationId="{FF10374F-D726-EA43-8ACD-17A19DEFB60F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8" creationId="{77F8F371-F69F-5941-AD46-AF47118B8B8E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9" creationId="{C544F6F1-C778-404A-8914-802DE6E9FDDC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0" creationId="{6B89814D-8D99-E741-80DE-B214987CF2CA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1" creationId="{E670D978-349D-1640-AFE4-A6C235C97B51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2" creationId="{858279BE-E0DB-B94A-BBB7-9E89E1106728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3" creationId="{8D90B568-171B-214C-BB26-5EAA30EFB3AB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8" creationId="{2B0B976D-E5E3-8C40-8861-DA8E136D4A37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19" creationId="{F33C447A-A9DA-5D48-BB72-9835F329CE71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20" creationId="{F2019380-D0C0-8E4F-B0AF-07148760B0CE}"/>
          </ac:spMkLst>
        </pc:spChg>
        <pc:spChg chg="del">
          <ac:chgData name="Hao Huang" userId="b53da4df-17ce-4248-b806-23435516eb75" providerId="ADAL" clId="{15FEADD5-E1DC-3A41-9BBB-56F81EF4BFF5}" dt="2022-03-31T19:15:27.600" v="299" actId="478"/>
          <ac:spMkLst>
            <pc:docMk/>
            <pc:sldMk cId="3588493007" sldId="287"/>
            <ac:spMk id="21" creationId="{749D4748-7765-5347-945C-546E24B36587}"/>
          </ac:spMkLst>
        </pc:spChg>
        <pc:spChg chg="add mod">
          <ac:chgData name="Hao Huang" userId="b53da4df-17ce-4248-b806-23435516eb75" providerId="ADAL" clId="{15FEADD5-E1DC-3A41-9BBB-56F81EF4BFF5}" dt="2022-03-31T19:15:54.371" v="304" actId="1076"/>
          <ac:spMkLst>
            <pc:docMk/>
            <pc:sldMk cId="3588493007" sldId="287"/>
            <ac:spMk id="22" creationId="{B4D61EAA-ACD8-AE4D-837E-4C77A0FFD5AB}"/>
          </ac:spMkLst>
        </pc:spChg>
        <pc:grpChg chg="add mod">
          <ac:chgData name="Hao Huang" userId="b53da4df-17ce-4248-b806-23435516eb75" providerId="ADAL" clId="{15FEADD5-E1DC-3A41-9BBB-56F81EF4BFF5}" dt="2022-03-31T19:15:38.745" v="301" actId="1076"/>
          <ac:grpSpMkLst>
            <pc:docMk/>
            <pc:sldMk cId="3588493007" sldId="287"/>
            <ac:grpSpMk id="23" creationId="{89367E39-FC57-2641-B35B-7313A33C82F5}"/>
          </ac:grpSpMkLst>
        </pc:grp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6" creationId="{0C1D94F5-5B0B-5C43-BD03-05BF26369ADE}"/>
          </ac:cxnSpMkLst>
        </pc:cxn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7" creationId="{0D804A80-7826-E649-986A-852E648CC472}"/>
          </ac:cxnSpMkLst>
        </pc:cxn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14" creationId="{CB5CE171-43DC-6546-95DD-BA9FB3A3B3E6}"/>
          </ac:cxnSpMkLst>
        </pc:cxn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15" creationId="{CA660A4F-4479-4044-8BC4-D86D8E357D90}"/>
          </ac:cxnSpMkLst>
        </pc:cxn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16" creationId="{A393ED40-1E86-6E43-9CB2-8787555D2F31}"/>
          </ac:cxnSpMkLst>
        </pc:cxnChg>
        <pc:cxnChg chg="del">
          <ac:chgData name="Hao Huang" userId="b53da4df-17ce-4248-b806-23435516eb75" providerId="ADAL" clId="{15FEADD5-E1DC-3A41-9BBB-56F81EF4BFF5}" dt="2022-03-31T19:15:27.600" v="299" actId="478"/>
          <ac:cxnSpMkLst>
            <pc:docMk/>
            <pc:sldMk cId="3588493007" sldId="287"/>
            <ac:cxnSpMk id="17" creationId="{5C3EA6D8-C93B-E340-B7E8-6474380D402B}"/>
          </ac:cxnSpMkLst>
        </pc:cxnChg>
      </pc:sldChg>
      <pc:sldChg chg="delSp modSp add">
        <pc:chgData name="Hao Huang" userId="b53da4df-17ce-4248-b806-23435516eb75" providerId="ADAL" clId="{15FEADD5-E1DC-3A41-9BBB-56F81EF4BFF5}" dt="2022-03-31T19:16:36.788" v="310" actId="14100"/>
        <pc:sldMkLst>
          <pc:docMk/>
          <pc:sldMk cId="4118666224" sldId="288"/>
        </pc:sldMkLst>
        <pc:spChg chg="del">
          <ac:chgData name="Hao Huang" userId="b53da4df-17ce-4248-b806-23435516eb75" providerId="ADAL" clId="{15FEADD5-E1DC-3A41-9BBB-56F81EF4BFF5}" dt="2022-03-31T19:16:12.128" v="306" actId="478"/>
          <ac:spMkLst>
            <pc:docMk/>
            <pc:sldMk cId="4118666224" sldId="288"/>
            <ac:spMk id="2" creationId="{EE20D94F-C2C9-AE45-BF20-42499BC5BCE1}"/>
          </ac:spMkLst>
        </pc:spChg>
        <pc:spChg chg="mod">
          <ac:chgData name="Hao Huang" userId="b53da4df-17ce-4248-b806-23435516eb75" providerId="ADAL" clId="{15FEADD5-E1DC-3A41-9BBB-56F81EF4BFF5}" dt="2022-03-31T19:16:36.788" v="310" actId="14100"/>
          <ac:spMkLst>
            <pc:docMk/>
            <pc:sldMk cId="4118666224" sldId="288"/>
            <ac:spMk id="3" creationId="{6EB46659-0FFB-1749-A0D4-42ACDD89F5AD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2-04-13T21:43:50.85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5">
        <inkml:traceFormat>
          <inkml:channel name="X" type="integer" max="17568" units="cm"/>
          <inkml:channel name="Y" type="integer" max="9882" units="cm"/>
          <inkml:channel name="T" type="integer" max="2.14748E9" units="dev"/>
        </inkml:traceFormat>
        <inkml:channelProperties>
          <inkml:channelProperty channel="X" name="resolution" value="333.35864" units="1/cm"/>
          <inkml:channelProperty channel="Y" name="resolution" value="333.28836" units="1/cm"/>
          <inkml:channelProperty channel="T" name="resolution" value="1" units="1/dev"/>
        </inkml:channelProperties>
      </inkml:inkSource>
      <inkml:timestamp xml:id="ts1" timeString="2022-04-13T21:43:59.025"/>
    </inkml:context>
  </inkml:definitions>
  <inkml:trace contextRef="#ctx0" brushRef="#br0">3229 6707 1206 0,'0'0'114'0,"0"0"-37"0,0 0 52 15,0 0-57-15,0 0-44 0,0 0-12 16,16-37-5-16,3 29 2 0,1-1-4 16,4 0 1-16,3 0 1 0,1 4 4 15,1 1 3-15,-1 2 3 16,1 2-7-16,-1 1-6 0,-3 4-1 15,0 2 0-15,-5 3-3 0,-2 3-2 16,-3-1 2-16,-4 5-1 0,-5 3-3 16,-3 2 2-16,-4 6 0 0,-15 8 1 15,-8 14 1-15,-17 11-2 0,-8 5 1 16,-3-2 0-16,5-6 0 0,4-11-2 16,5-2 0-16,2-3-1 0,2-5 1 15,6-2-1-15,6-8 0 0,12-8 2 16,3-9 1-16,7-2 2 0,0-1 3 15,3 0-1-15,6-1 3 0,4-1 3 16,6-1-1-16,6-1-2 16,8-3-3-16,14 0-1 0,7-3-5 0,3-2 1 15,-6-2-1-15,-7 1 1 16,-12 0-2-16,-9 1-1 0,-10 2-4 16,-2 2-14-16,-2-2-12 0,-2 3-19 15,-4-1-12-15,-4 1-17 0,-7 0-20 16,-5-1-87-16,-3-1-29 0,-14-5-42 15,5 1-42-15,-2-2-311 0</inkml:trace>
  <inkml:trace contextRef="#ctx0" brushRef="#br0" timeOffset="201.114">3169 7132 1053 0,'0'0'263'0,"0"0"-176"15,0 0 14-15,0 0-3 0,0 0-61 16,0 0-9-16,13-21 12 0,7 21-2 15,13 0-7-15,9 4-5 0,7 3-7 16,-1 2-8-16,-7-2-1 0,-11-2-1 16,-12-2-5-16,2 1 1 0,0 0-2 15,-1 1 0-15,-1 0-3 0,-5-2 0 16,-4 2-4-16,-4-2-25 0,-2 0-30 16,-1-2-44-16,-1 1-165 0,-1-2-322 0</inkml:trace>
  <inkml:trace contextRef="#ctx0" brushRef="#br0" timeOffset="766.624">3899 7206 1116 0,'1'-3'124'0,"0"2"-15"0,0 1-1 16,2 0-42-16,0 1-13 0,-1 3-9 15,3 4-17-15,-2 5-6 0,1 4-9 16,0 10-3-16,-4 12-3 0,0 7 0 16,0 4 1-16,0-5-3 0,3-8 0 15,-2-11-2-15,0-6-1 0,1-8 0 16,-1 0 1-16,1 0-1 0,1-1-2 15,-2 0 1-15,3-2-15 16,-1-6-25-16,2-4-75 0,-1-3-202 16,1-6-243-16</inkml:trace>
  <inkml:trace contextRef="#ctx0" brushRef="#br0" timeOffset="3002.209">4655 6835 1448 0,'0'0'34'0,"0"0"2"0,0 0 33 15,0 0-38-15,0 0-19 0,0 0-2 16,0 0-9-16,0 0 0 0,18-20-1 15,-10 19-16-15,2 1-98 0,-1 1-166 16,-5 2-148-16</inkml:trace>
  <inkml:trace contextRef="#ctx0" brushRef="#br0" timeOffset="3141.595">4695 7059 1120 0,'0'0'117'0,"0"0"-32"16,0 0-39-16,0 0 22 0,0 0-11 15,0 0-19-15,0 0-26 0,0 0-12 16,0 0-4-16,43 14-114 0,-28-17-176 16,2-3-332-16</inkml:trace>
  <inkml:trace contextRef="#ctx0" brushRef="#br0" timeOffset="3717.553">6215 6539 1156 0,'-4'0'33'0,"1"0"5"16,-1 4 29-16,1 4-23 15,-1 5-1-15,2 7 24 0,0 3-11 16,0 6-16-16,2 12-17 0,-2 14-5 15,2 19-5-15,-1 9-1 0,-1 2-3 16,1-5-7-16,1-9 1 0,0-8-2 16,0-9 0-16,3-11 0 0,0-11 0 15,0-11 0-15,0-9-1 0,1-2 0 16,-1-2-1-16,1-2-7 0,-1-2-15 16,1-4-44-16,0-4-39 0,4-24-27 15,0 2-102-15,0-4-146 16</inkml:trace>
  <inkml:trace contextRef="#ctx0" brushRef="#br0" timeOffset="4082.79">6709 6491 1291 0,'0'0'101'0,"0"0"-57"0,0 0 31 15,0 0-19-15,-40-13-40 0,18 23-12 16,-12 12 0-16,-12 12-3 0,-6 14 3 15,0 2-2-15,12 1-1 0,15-9 0 16,12-12 2-16,7-6 4 0,6-8-3 16,5-1 2-16,7 3 0 15,3 1 4-15,7 2 0 0,11 2 2 16,10 3 3-16,12 2-4 0,1-1 1 16,-2-1 0-16,-8-2-7 0,-8-3-1 15,-8 0-1-15,-6-5-3 0,-7-2 1 16,-4-1 0-16,0 1 0 0,-3 1-1 15,-1 2-1-15,-9-1 1 0,-5-1 1 16,-11 1 2-16,-14 2-3 0,-17 3 0 16,-12 0-1-16,-4-5-7 0,2-5-5 15,8-8-4-15,13-6-15 0,9-7-17 16,11-5-55-16,10-3-39 0,12-29-41 16,5 3-100-16,6-5-181 0</inkml:trace>
  <inkml:trace contextRef="#ctx0" brushRef="#br0" timeOffset="4334.426">7125 6507 874 0,'0'0'368'0,"0"0"-280"0,0 0-49 16,0 0 23-16,0 0 22 0,-12 36-21 16,6-16-15-16,0 1-20 0,-3 5-9 15,2 7-9-15,0 13-2 0,0 14 1 16,-1 8 0-16,3 6 0 0,1-4 1 15,1-4 0-15,2-4 4 16,1-6-5-16,0-5-6 0,4-7-1 16,2-5 0-16,-1-10-2 0,2-4 1 15,-2-10-2-15,0-2-9 0,2-3-7 16,1-2-12-16,3-3-15 0,-1-6-13 16,6-22-178-16,-2-2-99 0,-1-4-222 15</inkml:trace>
  <inkml:trace contextRef="#ctx0" brushRef="#br0" timeOffset="4501.95">7458 6654 1428 0,'0'0'69'0,"0"0"-64"16,0 0 5-16,0 0 32 0,35-14-7 15,-23 10-22-15,0 1-6 0,0-2-2 16,3-1-5-16,-2 1-7 0,0 1-43 15,-3 2-85-15,-5 4-81 0,-4 4-148 16,-1 2-381-16</inkml:trace>
  <inkml:trace contextRef="#ctx0" brushRef="#br0" timeOffset="4674.573">7354 6913 1551 0,'0'0'93'0,"0"0"-56"0,0 0 1 15,0 0-5-15,0 0-7 0,0 0-5 16,51 14-5-16,-26-14-2 0,1-4-8 16,4-3-6-16,0-2-6 0,0 0-32 15,-4-2-30-15,2-4-69 0,-7 6-258 16,-6-2-433-16</inkml:trace>
  <inkml:trace contextRef="#ctx0" brushRef="#br0" timeOffset="5083.916">8151 6541 1132 0,'0'0'41'16,"-2"-4"13"-16,-4 4 16 0,-1 5-35 15,-3 6-14-15,-3 6 5 0,-1 5 11 16,-5 11-1-16,-1 12-12 0,-1 12-2 16,0 5-3-16,3-1-6 15,4-4-9-15,4-10-1 0,1-4-3 0,2-9-17 16,5-11-33-16,2-9-45 16,2-5-67-16,14-9-60 0,-3 0-120 15</inkml:trace>
  <inkml:trace contextRef="#ctx0" brushRef="#br0" timeOffset="5366.13">8265 6759 1226 0,'0'0'35'0,"0"0"-27"0,-23 56 12 16,13-27 22-16,2 1-20 0,3 0-11 16,5-7-3-16,0-1-4 0,9-6-4 15,6-6 1-15,5-6 3 0,4-5 0 16,3-9 3-16,2-5-4 0,-2-5-3 15,-2-5 0-15,-4-2 0 16,-4 0 1-16,-6-2 1 0,-6 0-1 16,-5 1-1-16,-2 2 0 0,-7 2 0 15,-3 4 1-15,-3 6 22 0,-1 7 11 16,-4 7 2-16,-1 1-14 0,0 10-5 16,-1 3-8-16,3 1-7 0,3 4-2 15,4-2-5-15,7 0-60 0,5-2-52 16,20-4-54-16,2-2-84 0,4-6-76 0</inkml:trace>
  <inkml:trace contextRef="#ctx0" brushRef="#br0" timeOffset="5618.177">8690 6688 891 0,'0'0'187'16,"0"0"-135"-16,0 0-2 0,-19 51-16 16,5-20-3-16,0-1-1 0,0-1 2 15,4 0-1-15,5-8-11 0,4 1 3 16,3-6 4-16,9-6-3 0,8-6 0 15,4-4 2-15,13-11-6 0,5-9-7 16,6-9-4-16,-5 0-4 0,-11 2-1 16,-13 7 1-16,-8 3 8 0,-1-2 10 15,-4-4 2-15,-2-2-11 16,-4-1-7-16,-6 3-1 0,-4 2 1 16,-4 5 3-16,-2 5 6 0,-3 8-4 15,-1 3-1-15,-2 10-2 0,-3 4-7 16,-1 7-2-16,1 4-23 0,-8 11-92 15,8-6-194-15,4-7-429 0</inkml:trace>
  <inkml:trace contextRef="#ctx0" brushRef="#br0" timeOffset="7017.104">9341 6491 754 0,'0'-6'431'15,"0"1"-369"-15,0 2 13 0,0 2-8 16,0 3-38-16,0 6 1 0,0 8 2 15,-1 12 1-15,1 17-15 0,0 15-11 16,1 9 1-16,4-5-3 0,7-8-1 16,2-15-1-16,2-10 0 0,1-12-1 15,-1-6 2-15,3-6 1 16,2-4-1-16,6-2 5 0,2-2 1 16,1-10 8-16,-2-8 1 0,-2-4-1 15,2-13-5-15,-1-10 2 0,-4-10-6 16,-4-1-3-16,-9 7-3 0,-7 8-3 15,-3 15-7-15,0 9-40 0,-3 7-54 16,2 9-94-16,0 2-101 0,1 0-161 16</inkml:trace>
  <inkml:trace contextRef="#ctx0" brushRef="#br0" timeOffset="7616.362">10123 6502 1410 0,'0'0'42'0,"0"0"-40"15,0 0 2-15,-36 27 8 0,22-8 15 16,-2 5-1-16,-5 11-8 0,-5 9-6 16,-4 11-9-16,-2 4-1 0,3-2 0 15,4-7 0-15,6-9-2 16,2-5 2-16,6-11-1 0,3-7 3 15,5-9 10-15,2-4 1 0,1-4-1 16,1-1-5-16,6-6-7 0,3-10 8 16,10-17-5-16,9-19-1 0,8-20-4 15,3-10-8-15,0-2-7 0,-1 4 0 16,-6 11 1-16,4 5-1 0,-4 11 2 16,-6 18 13-16,-8 15 2 0,-7 11 25 15,-4 6 3-15,-1 3-11 0,0 5-7 16,0 3-5-16,-2 6 4 0,-1 6-2 15,-2 6 1-15,-1 10-6 0,-1 10 3 16,-3 12-4-16,-1 5-1 0,0-3 1 16,2-1-3-16,0-9 1 0,2-2 2 15,0-5-3-15,0-5 0 0,1-9-1 16,2-7 2-16,-1-8-2 0,-1-3 2 16,0 1-2-16,-1-3 0 0,0-2-3 15,-3-5 2-15,-5-2 0 0,-5-7-3 16,-5-5-3-16,-4-3-8 0,-4-4-5 15,-1-2 6-15,-2-4 11 0,1-1 4 16,3-2 3-16,5 0 3 0,2 3 11 16,7 4 8-16,6 6 3 0,3 4 4 15,3 5-5-15,6 3-9 0,6 2-4 16,7 0-5-16,3 1-4 0,5-1-1 16,2-1-3-16,1-1 0 0,1-3-1 15,-2 0-3-15,-1-1-28 16,4-3-44-16,-8 3-91 0,-4-3-341 15</inkml:trace>
  <inkml:trace contextRef="#ctx1" brushRef="#br0">15443 7532 0</inkml:trace>
  <inkml:trace contextRef="#ctx0" brushRef="#br0" timeOffset="8449.552">11724 6707 1279 0,'0'0'84'0,"0"0"-2"0,0 0 5 16,0 0-20-16,0 0-34 0,0 0-15 15,0 0-7-15,0 0-6 0,-7 16-2 16,11 14 0-16,-2 14 3 0,0 18 0 15,0 6-3-15,-1 1-1 0,1-8 0 16,-1-8-2-16,1-6-2 0,1-14-14 16,-1-9-16-16,1-10-28 15,-1-7-50-15,2-2 17 0,-3-2-24 16,1-3-43-16,-2-21-13 0,0 1-67 16,0-4-201-16</inkml:trace>
  <inkml:trace contextRef="#ctx0" brushRef="#br0" timeOffset="8618.391">11765 6646 933 0,'0'0'119'0,"0"0"3"0,0 0-40 16,34-33-26-16,-24 33-25 0,2 4-8 15,0 5 1-15,-1 2-3 0,-2 5-12 16,-2 1-3-16,-2 3 1 0,-2 1-4 16,-3 3-2-16,0 2 2 0,-4-3-3 15,-1 2 0-15,-6-3-19 0,0-1-25 16,-1-3-22-16,-1-2-41 0,-1-2-45 15,4-6-40-15,3-4-121 0</inkml:trace>
  <inkml:trace contextRef="#ctx0" brushRef="#br0" timeOffset="8899.779">12330 6116 1172 0,'0'0'28'0,"0"0"-7"0,-42 0 15 16,22 8 5-16,-1 4 24 0,-1 4-5 16,0 7-4-16,2 4-9 0,0 13-16 15,0 14-1-15,3 19-7 0,3 11-7 16,5 6-3-16,5 3 0 0,-1-1-7 16,2 3-4-16,1 3-2 0,0-1 0 15,2-7-3-15,5-11-14 0,2-14-4 16,2-20-4-16,0-13-20 0,0-14-27 15,-2-8-14-15,-3-4-19 0,1-5-19 16,-3-7-56-16,0-3-65 16,-2-7-147-16</inkml:trace>
  <inkml:trace contextRef="#ctx0" brushRef="#br0" timeOffset="9066.261">11875 6676 1320 0,'0'0'54'0,"0"0"-2"16,0 0-20-16,42-25-12 0,-9 16 3 16,15-2-4-16,12-1 10 0,4 0-11 15,-5 2-11-15,-12 5-6 16,-12 5-1-16,-9 1-7 0,-6 6-93 16,-3 4-134-16,-4-2-137 0</inkml:trace>
  <inkml:trace contextRef="#ctx0" brushRef="#br0" timeOffset="9751.55">12812 6681 879 0,'0'-3'53'16,"0"1"-1"-16,0 0 23 0,3-1-14 15,0 2-8-15,2-1-12 0,5-1 2 16,-1 1 2-16,3-1-8 0,2-1-5 16,1 2-5-16,2-3-9 0,-3 2-8 15,2-1-6-15,-3 1-4 0,1 0 0 16,-5 1-9-16,-2 1-66 0,-3 0-55 15,-4 1-72-15,-2 3-95 16,-3 0-247-16</inkml:trace>
  <inkml:trace contextRef="#ctx0" brushRef="#br0" timeOffset="10014.396">12788 6903 1016 0,'0'0'124'0,"0"0"-55"0,0 0-27 15,0 0 3-15,36-11-3 0,-15 7-4 16,0 0-5-16,1-1-7 0,3 0-6 16,0-1-7-16,-1 1-5 0,-4-1-5 15,-2 1-2-15,-3 3-1 0,-5-1 0 16,-2 3 0-16,-6 0-12 0,0 0-30 15,-2 0-28-15,0 0-46 0,-4-1-7 16,-7 0-41-16,2 1-73 0,-1-2-139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2-04-13T21:44:11.60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5">
        <inkml:traceFormat>
          <inkml:channel name="X" type="integer" max="17568" units="cm"/>
          <inkml:channel name="Y" type="integer" max="9882" units="cm"/>
          <inkml:channel name="T" type="integer" max="2.14748E9" units="dev"/>
        </inkml:traceFormat>
        <inkml:channelProperties>
          <inkml:channelProperty channel="X" name="resolution" value="333.35864" units="1/cm"/>
          <inkml:channelProperty channel="Y" name="resolution" value="333.28836" units="1/cm"/>
          <inkml:channelProperty channel="T" name="resolution" value="1" units="1/dev"/>
        </inkml:channelProperties>
      </inkml:inkSource>
      <inkml:timestamp xml:id="ts1" timeString="2022-04-13T21:46:33.098"/>
    </inkml:context>
  </inkml:definitions>
  <inkml:trace contextRef="#ctx0" brushRef="#br0">13511 6710 1059 0,'0'0'58'15,"0"0"-5"-15,0 0 27 0,0 0-10 16,-34-28-13-16,26 30-17 16,0 7-11-16,-3 7-14 0,0 4-12 15,1 12-2-15,1 9 0 0,4 6 3 16,1-6 0-16,4-10-1 0,4-11 0 15,4-10 0-15,0 0 2 0,6-3 3 16,2-4 4-16,4-4 3 0,0-8-4 16,5-8-4-16,-3-5-4 0,0-4 3 15,-5-9-5-15,-1-4 1 0,-11-6 3 16,-5 5-3-16,-3 9 1 0,-7 10 1 16,1 8-4-16,-6 3 0 0,-3 3-2 15,-4 6-4-15,1 8-3 0,-9 17-28 16,3 13-74-16,6 4-40 0,9-8-142 15,12-11-392-15</inkml:trace>
  <inkml:trace contextRef="#ctx0" brushRef="#br0" timeOffset="131.734">13728 6927 984 0,'0'0'156'0,"0"0"-88"16,0 0-39-16,0 0-24 0,0 0-5 15,0 0-9-15,0 0-64 0,8-1-136 16,0-7-195-16</inkml:trace>
  <inkml:trace contextRef="#ctx0" brushRef="#br0" timeOffset="516.443">14045 6295 667 0,'0'0'436'0,"0"0"-337"0,0 0-14 16,0 0 4-16,0 0-25 0,0 0-15 15,0 0-8-15,-30 36-14 0,26-13-10 16,-4 11-7-16,0 15-5 0,-1 18-3 16,-1 12 2-16,-3 3-3 15,4 0 1-15,3-6-1 0,1-2 0 16,5-8 0-16,4-12 0 0,5-17-1 15,4-13-1-15,-1-11-2 0,1-5-4 16,4-1 0-16,5-4 2 0,-2-3 3 16,2-9 0-16,-1-7-1 0,-3-8 0 15,-4-2 3-15,-2-10 1 0,-5-6 2 16,-6-4 0-16,-2 4 4 0,-7 12 3 16,0 9 5-16,-2 7 4 0,-7 3 4 15,0 1 0-15,-4 5-4 0,-1 5-10 16,0 9-3-16,1 7-4 0,-1 3 2 15,2 3-4-15,4 0-1 16,5-1-29-16,3 3-102 0,6-7-262 16</inkml:trace>
  <inkml:trace contextRef="#ctx0" brushRef="#br0" timeOffset="3349.967">15894 6045 928 0,'0'0'324'0,"0"0"-317"0,0 0 19 15,-30-36 72-15,24 33-15 0,1 3-35 16,0 8-13-16,-4 8-7 0,-1 5-8 16,-4 14-6-16,-3 13-6 0,-2 11-1 15,0 5-2-15,5-1 0 0,6-3-3 16,3-8 0-16,2 0 1 0,3-2-3 16,0-5 0-16,6-3-7 0,5-7-43 15,2-10-61-15,-2-9-63 0,11-10-68 16,-6-6-129-16</inkml:trace>
  <inkml:trace contextRef="#ctx0" brushRef="#br0" timeOffset="3716.383">16029 6433 898 0,'0'0'161'0,"0"0"-77"16,0 0-15-16,0 0 2 0,0 0-38 15,0 0-26-15,-35-4-7 0,25 14-1 16,2 8 1-16,-4 3-1 0,2 3 1 15,2 2 0-15,5-2 0 16,3-2-1-16,0-6-1 0,8-2 2 16,2-6-1-16,2-5-7 0,4-3-9 15,1-2 11-15,-1-7 2 0,5-6-5 16,-1-3-13-16,-4-4 1 0,1-2-3 16,-2 2 4-16,-6 1 1 0,-3 5 16 15,-4 2 3-15,-2 6 8 0,-2 3 17 16,-5 2-4-16,2 3-4 0,0 0-7 15,0 0-1-15,-1 3-3 16,3 2-3-16,-2 0-3 0,2 1 0 0,3 1-2 16,0 1 1-16,0 1 0 0,0 1 0 15,3 1 1-15,3 0 0 16,-1-1-4-16,3-2-15 0,0-1-8 16,1-2-18-16,4-3-28 0,4-2-20 15,-4 0-71-15,0 0-169 0</inkml:trace>
  <inkml:trace contextRef="#ctx0" brushRef="#br0" timeOffset="4350.208">16311 6488 463 0,'0'0'131'15,"0"0"-38"-15,0 0 7 0,0 0-4 16,0-16-8-16,0 13-8 0,-2 1-19 15,-2 1-3-15,1 1-13 0,-2 0-17 16,-1 6-21-16,-2 4-3 0,-3 7-2 16,3 4-1-16,0 2-1 0,3 4 1 15,0-4-1-15,5-3-3 0,7-8-9 16,4-5-25-16,6-5-5 0,1-4 8 16,2-7-22-16,-2-4-32 0,2-5 49 15,-6 0 39-15,-4-2 17 0,-2 1 23 16,-5 2-1-16,-3 2 9 0,-3 4 8 15,-4 5-13-15,1 6-7 0,-3 3-18 16,1 12-8-16,-3 12 8 16,-5 14 13-16,2 15 1 0,-2 9-5 15,5 3-11-15,1 1-2 0,1 1-8 16,-2 7-2-16,1 0-2 0,-2 0 3 16,4-8-5-16,1-6-3 0,1-11-14 15,0-7-10-15,1-14 9 0,-1-9 15 16,-1-11 3-16,-1-5 1 0,-2-1 0 15,-5-3 4-15,-4-2 7 0,0-6 12 16,-3-7 3-16,-3-7-1 0,0-11-2 16,-4-12 3-16,7-13-9 0,3-6-4 15,8 1-6-15,11 5-3 0,3 12-2 16,10 7-2-16,1 12-1 16,2 7-3-16,-3 9-2 0,5 2-12 15,6-2-80-15,19-8-85 0,1 2-139 16</inkml:trace>
  <inkml:trace contextRef="#ctx0" brushRef="#br0" timeOffset="4882.49">16622 6484 403 0,'0'0'591'16,"0"0"-489"-16,0 0-60 0,-36-13 2 15,17 17-30-15,-1 10-12 0,-7 12 0 16,0 10 0-16,5-2-1 0,6-5-1 16,8-9-1-16,8-8-2 0,3-3-8 15,4-1 4-15,7-6 7 0,2-2 9 16,4-2 0-16,2-5-2 0,-4 0 0 16,2 0-4-16,-7 4-3 0,-2 5-9 15,-5 11-21-15,-6 8 25 0,0 14 5 16,-1 16 3-16,-6 13 2 0,0 9-5 15,0-3 2-15,1-6-2 0,1-8 3 16,-3-7 1-16,-3-5 5 0,3-11-1 16,0-9-3-16,1-7-2 0,-3-2 3 15,-3-1 11-15,-7 0 15 0,-4-1 15 16,0-5-8-16,-10-6-9 0,-6-8-11 16,4-6-4-16,4-4-3 15,9-6-2-15,5-9-4 0,2-19-6 16,10-23-24-16,9-11-47 0,14-2-51 15,15 3-92-15,-8 28-62 0,3 12-82 16</inkml:trace>
  <inkml:trace contextRef="#ctx0" brushRef="#br0" timeOffset="5004.22">16672 6511 758 0,'0'0'185'0,"0"0"-78"16,0 0 14-16,0 0-27 0,0 0-3 15,0 0-18-15,25-2-29 0,-13 2-22 16,4-1-14-16,3-5-8 0,0-1-7 15,3-2-60-15,2-1-60 0,-8 2-58 16,-4 3-161-16</inkml:trace>
  <inkml:trace contextRef="#ctx0" brushRef="#br0" timeOffset="5615.15">16807 6711 1189 0,'0'0'89'15,"0"0"-80"-15,0 0-3 0,0 0 19 16,-22 45-10-16,14-29-10 0,-1 2-3 16,1 1-2-16,0-2-5 0,3-1-26 15,2-2-20-15,3-5 20 16,0-2-53-16,5-4-12 0,6-3 0 16,3-7-10-16,2-7 28 0,8-4 42 15,-1-4-25-15,4-3-2 0,-3 1 63 16,0 4 16-16,-2 0 97 0,-4 7 13 15,0 3-26-15,-2 4-29 0,-2 1-23 16,-2 5-22-16,0 2-10 0,-3 4 22 16,3 2-30-16,-2 2-4 0,3-2 41 15,1-1-32-15,-1-2-10 0,6-4 0 16,3-1 10-16,4-9 39 0,0-3-50 16,4-6-1-16,-1-3 3 0,-4-1-4 15,-3 0 0-15,-6-1 5 0,-2 0-3 16,-8 0-1-16,-6 1 3 0,0 1-2 15,-6 3 0-15,-5 3 10 0,0 7 16 16,-5 6 11-16,0 6-19 0,-2 10 31 16,0 7 2-16,-1 4-12 0,2 4-17 15,4 3-15-15,3 1-4 0,3 9-4 16,2 10 0-16,2 13 2 0,1 5-3 16,2 0 2-16,-3-7-2 0,3-9 0 15,-1-3-10-15,-3-3-12 16,1-6 0-16,-2-1 9 0,-5-5 6 15,-2-8 7-15,1-5 0 0,-3-9 0 16,1-3 3-16,-5-2 7 0,-4-2 5 16,-1-6 4-16,-1-3 1 0,4-11 2 15,4-8 2-15,4-12-2 0,8-10-13 16,9-7-4-16,14 0-2 0,6 11 1 16,0 12-1-16,5 5 0 0,13 0-3 15,3 0-6-15,8 1-25 0,-5 6-67 16,-21 6-168-16,-7 2-270 0</inkml:trace>
  <inkml:trace contextRef="#ctx0" brushRef="#br0" timeOffset="29299.196">3953 8270 787 0,'0'0'66'0,"0"0"3"0,-7-46 63 16,4 32-9-16,0 3-19 0,3 4-31 16,-1 4-6-16,0 2 1 15,1 1-28-15,0 2-27 0,0 8 7 16,0 4-1-16,2 5 5 0,0 8-6 16,0 9-4-16,2 17-10 0,-1 13-1 15,-2 10-1-15,0 3 0 0,0-5 1 16,1-11-3-16,2-7-1 0,2-13 0 15,1-11-10-15,-2-14-10 0,3-8-1 16,-2-7-17-16,0-1-15 0,0-3-23 16,1-6-20-16,-2-9-23 0,2-26-56 15,-2 1-63-15,-3-2-88 0</inkml:trace>
  <inkml:trace contextRef="#ctx0" brushRef="#br0" timeOffset="29466.884">4086 8171 845 0,'0'0'44'16,"14"-42"41"-16,-6 38 16 0,0 4-31 15,-1 0-21-15,2 3-7 0,0 4 0 16,0 5-1-16,-1 2-12 0,-3 6-8 16,-2 1-5-16,-3 3 3 0,0 3-3 15,-6 0-5-15,-1 1-3 0,-3 0-2 16,-2 1-6-16,1-1-3 0,-2 0-19 16,2-2-47-16,7-6-49 0,2-8-80 15,4-8-128-15</inkml:trace>
  <inkml:trace contextRef="#ctx0" brushRef="#br0" timeOffset="29716.195">4491 7773 1150 0,'0'0'1'0,"0"0"4"0,-37 29 42 15,18-11 24-15,-1 5-2 0,-2 9-4 16,-2 13-2-16,1 14-26 0,6 9-9 15,5 5-6-15,8 3 3 0,3-1-15 16,1 4-3-16,2 6-4 0,3-2-2 16,2 2-1-16,3-6-1 0,0-5-1 15,4-13-10-15,-1-14-11 16,0-15-12-16,-1-13-11 0,-3-12-10 16,-1-5-7-16,1-2-9 0,-1-7-27 15,-5-16-41-15,-3-2-51 0,-2-1-135 16</inkml:trace>
  <inkml:trace contextRef="#ctx0" brushRef="#br0" timeOffset="29867.665">4137 8285 670 0,'0'0'734'0,"0"0"-721"16,16-38 20-16,11 23 47 0,17-2-41 15,12-1-22-15,6 3-8 0,-1 3-7 16,-5 2-2-16,-2 3-26 0,0 0-78 15,3-4-117-15,-13 2-152 0</inkml:trace>
  <inkml:trace contextRef="#ctx0" brushRef="#br0" timeOffset="30248.631">4942 8260 1008 0,'0'0'27'0,"0"0"8"15,0 0 73-15,0 0-38 0,0 0 7 16,0 0 1-16,34-21-3 0,-20 17-23 16,2-1-22-16,1-1-15 0,4-1-5 15,-2 0-8-15,0 0-2 0,0 1-5 16,-3 4-48-16,-1-2-46 0,-3 3-42 15,-3 1-51-15,-1 3-66 0,-5 0-119 16</inkml:trace>
  <inkml:trace contextRef="#ctx0" brushRef="#br0" timeOffset="30405.043">5018 8385 1187 0,'0'0'73'16,"0"0"15"-16,0 0-25 0,0 0-48 15,0 0 11-15,0 0-4 0,0 0-1 16,47 4-19-16,-25-4-2 0,2 0-97 16,15-3-99-16,-6 0-86 0,-3-4-88 15</inkml:trace>
  <inkml:trace contextRef="#ctx0" brushRef="#br0" timeOffset="30683.491">5500 8244 1043 0,'0'0'115'16,"0"0"-92"-16,-33 7 6 0,15 2 8 16,-1 8 15-16,0 4-17 0,-1 3 8 15,2 1 4-15,6 0-18 0,5-1-19 16,7-5-6-16,3-3-1 0,10-7 6 16,8-4 6-16,5-5-1 0,10-10-7 15,11-10-5-15,6-8 2 0,0-4-2 16,-4-2-2-16,-15 2 0 0,-5-3 0 15,-8 2 0-15,-3 0-10 0,-4-1-1 16,-8 13-5-16,-5 6 3 0,-2 4 4 16,-11 6-2-16,-5 5-5 0,-13 11-5 15,-15 17-20-15,-7 13-37 0,3 5-65 16,14-11-82-16,16-10-105 0</inkml:trace>
  <inkml:trace contextRef="#ctx0" brushRef="#br0" timeOffset="30836.819">5785 8343 1094 0,'0'0'69'0,"0"0"-28"16,0 0 26-16,0 0 4 0,0 0-26 15,35-1-11-15,-31 3-20 0,0 3-14 16,-1-1 0-16,1 1-34 16,1 1-64-16,1-2-32 0,7-4-71 15,1-3-46-15,0-2-121 0</inkml:trace>
  <inkml:trace contextRef="#ctx0" brushRef="#br0" timeOffset="31199.223">6306 7834 1156 0,'0'0'14'0,"0"0"7"15,0 0 55-15,0 0-23 16,0 0-18-16,0 0 8 0,0 0-6 0,-37 36-9 15,25-7-11-15,-1 11-10 16,-5 18 2-16,-1 9-5 0,0 4 1 16,1-3 5-16,5-6-8 0,3-9 0 15,4-6-2-15,5-6 2 0,1-12 0 16,5-10-1-16,1-5-1 0,4-6 0 16,1-1-4-16,5-4 4 0,3-2 5 15,0-4-1-15,1-8 0 0,-2-6 1 16,1-4-5-16,-3-3-4 0,-1-8 4 15,-5-9 0-15,-4-3 0 0,-6 3 0 16,0 12 0-16,-6 8 1 16,1 11 6-16,-3 2 2 0,-4 4 12 15,-4 2-10-15,-3 6-11 0,-4 9 0 16,-3 6-2-16,-13 15-40 0,5-6-136 16,3-4-230-16</inkml:trace>
  <inkml:trace contextRef="#ctx0" brushRef="#br0" timeOffset="31988.747">7257 8165 1267 0,'0'0'59'16,"0"0"-46"-16,0 0-1 0,0 0-1 15,0 0 8-15,0 0 8 0,0 0 27 16,12-11-7-16,5 11-21 0,1 0-20 16,5-1-3-16,2-1 0 0,1 2-3 15,-2-1-11-15,1 1-46 0,-4 0-40 16,-3 4-42-16,-5 3-36 0,-6 1-57 15,-5-1-80-15</inkml:trace>
  <inkml:trace contextRef="#ctx0" brushRef="#br0" timeOffset="32164.971">7248 8369 1260 0,'0'0'41'0,"0"0"2"16,0 0 35-16,0 0-20 0,37-15-13 15,-18 13-12-15,4 1 0 0,2 0-16 16,2 1-11-16,-1 0-6 16,3 1-13-16,-1 4-97 0,15-3-123 15,-7 1-123-15,-3-3-452 0</inkml:trace>
  <inkml:trace contextRef="#ctx0" brushRef="#br0" timeOffset="32784.242">8028 8118 1241 0,'0'0'0'16,"0"0"11"-16,0 0 4 0,-35-12 15 15,20 13-7-15,-1 10-18 0,-2 4 12 16,-2 5-1-16,2 2-5 0,0 3 0 15,4 3 1-15,3 0 1 16,3-2-6-16,4 0 5 0,4-5-8 16,7-7-3-16,6-2 0 0,4-6 1 15,5-5-1-15,6-2-1 0,5-9-12 16,-1-1-24-16,-1-3 12 0,-2-2 3 16,-4 4 9-16,-2 1-12 0,-5 5-3 15,-6 5 21-15,-5 3 2 0,-4 9 4 16,-1 2 1-16,0 2 4 0,2-3 9 15,3-2-7-15,5-3-4 0,0-2 1 16,4-5 0-16,4-5 5 0,3-7 0 16,3-4-4-16,-2-5-1 15,0-1 2-15,-2-4 3 0,-4 2 0 16,-7-1-5-16,-5 3-3 0,-6 0-1 16,-3 2 1-16,-6 2 0 0,-5 2 0 15,-1 3 6-15,-3 3 7 0,-2 5 0 16,-1 4 1-16,-2 2-7 0,-3 7-5 15,0 5-3-15,1 1-1 0,3 0-28 16,6-1-40-16,10-6-28 0,6-1-80 16,27-12-30-16,1-2-76 0</inkml:trace>
  <inkml:trace contextRef="#ctx0" brushRef="#br0" timeOffset="33000.292">8494 8014 646 0,'0'0'68'0,"0"0"-7"0,0 0 8 16,0 0 4-16,0 0-13 0,-45 46 2 15,27-28 2-15,2 1 0 0,5-2-13 16,5 1-9-16,6-3 5 0,2 0 11 16,5 0-4-16,5 0-8 0,3 0-8 15,0 0-11-15,1 1-13 0,-1-1-6 16,1 4-4-16,-3-2-1 0,-1 2-1 16,-4 1 0-16,-1-3-1 0,-5 1-1 15,-2-3 0-15,-4-1-1 0,-4-2 0 16,-7-1-14-16,-3 0-27 0,-3-3-39 15,-12-6-76-15,4-2-121 0,4-1-241 16</inkml:trace>
  <inkml:trace contextRef="#ctx0" brushRef="#br0" timeOffset="34382.209">9009 7948 514 0,'0'0'67'0,"0"0"-9"15,-6-8 29-15,5 6-18 0,1 2-20 16,-1-2-5-16,0 2-10 0,1-1-5 15,0 1-10-15,0 0-9 0,0 0-3 16,0 0 0-16,0 0 9 0,2 0 20 16,-1 0 0-16,0 0-2 0,0 0-2 15,0 0-6-15,0 0-9 0,1 0-1 16,-2 0-3-16,0 0-3 0,0 0 0 16,0 0-4-16,0 0 0 0,1 0-1 15,-1 0 2-15,1 0 0 0,-1 0 1 16,1 0 2-16,0 0-1 0,0 1-1 15,1-1 3-15,0 1-7 0,-1 0 3 16,0-1-2-16,-1 1-1 0,1-1 2 16,0 1 0-16,0-1 0 0,0 1-1 15,-1 0 0-15,0 0 0 0,0-1 1 16,1 2 3-16,-1-2 0 0,1 1-2 16,0 2-1-16,-1-2 1 15,0 1-1-15,0-2 2 0,0 0 3 16,0 0 0-16,0 1-2 0,0-1 1 15,0 0 1-15,0 0-3 0,0 0 1 16,0 0-2-16,0 0-2 0,0 0-1 16,0 0 0-16,0 0-1 0,0 1-3 15,0 1 4-15,-1 0-3 0,0 3 0 16,0-1-1-16,0 1 2 0,0 0-1 16,0 1-1-16,0 0 2 0,0 0-1 15,1 1 1-15,-1-1-2 0,0 1 1 16,0-1-2-16,1 2 2 15,-2 1-1-15,1 2 2 0,0-2-1 16,0 5 0-16,-1 2 0 0,-1 2-1 16,2 2 0-16,-2 3 2 0,1 4-2 15,-2 8 1-15,0 8-1 0,2 4 1 16,0-4 0-16,2-9-1 0,0-14 0 16,3-5-1-16,3 0 0 0,2-1 1 15,5 2 0-15,1-3 0 0,1-3 0 16,3-5 1-16,1-3-1 0,4-2 2 15,0-8-1-15,2-4 0 0,2-6 1 16,2-1-2-16,-2-5 0 16,2 0 0-16,-2-3-1 0,-2-1 0 15,-1-7-5-15,2-7 2 0,-3-5-1 16,-5-1-7-16,-8 5 5 0,-5 6-1 16,-5 3 5-16,-1 6 1 0,-3 7 1 15,-2 6-1-15,-4 2 1 0,-3 0 0 16,-5 2-3-16,-5 1 3 0,-7 7 0 15,-11 6-2-15,-12 11 3 0,-12 10 2 16,3 5-2-16,15-4 0 0,17-3 0 16,13-7 0-16,6-3 10 0,1 5 2 15,1 0 9-15,3 2 0 0,5-2 1 16,5-1-3-16,7 0-1 0,6-7-6 16,8-1-4-16,10-4-5 0,13-4 2 15,9-9-5-15,0-1 0 0,-5 2-3 16,-13 4-40-16,-16 4-64 0,-7 4-100 15,-8 2-135-15,-5-4-252 0</inkml:trace>
  <inkml:trace contextRef="#ctx0" brushRef="#br0" timeOffset="34966.636">9562 8238 1040 0,'-3'0'103'0,"0"-3"-50"0,2 1-4 16,1 2-3-16,0 0-16 0,5 0-12 15,5 4 20-15,1 1 11 0,3 2-13 16,1 2-18-16,0 1 2 0,-2 4-6 16,0 2-3-16,-2 2-5 0,-4 1-4 15,-3 0-2-15,-4 0 4 0,-3 1-3 16,-5 0-1-16,-7 0-4 0,-3-1-2 16,-4 1-4-16,-3-2 4 0,-1 2 2 15,0-5 4-15,1-1 1 16,2-2 0-16,2-3-1 0,4-2 3 15,3-3-1-15,6-1 0 0,3-2 11 16,3-1 6-16,2 0-10 0,5 1 6 16,5 1-7-16,7-1 5 0,4-1-2 15,4 0-6-15,3 0-2 0,2-1-1 16,-3-2-2-16,-1 0-11 0,-3 0-39 16,-5 1-39-16,-4-1-41 0,-4 0-22 15,-6-2-36-15,-2 2-22 0,-3-3-96 0</inkml:trace>
  <inkml:trace contextRef="#ctx0" brushRef="#br0" timeOffset="35132.905">9489 8435 1289 0,'0'0'91'0,"0"0"-36"16,0 0-45-16,0 0 24 0,0 0-8 15,49 10-1-15,-29-6-2 0,0-2-14 16,1 3-9-16,-3-3-32 0,0 3-70 15,-4-2-56-15,6 0-25 0,-5-2-38 16,0-1-116-16</inkml:trace>
  <inkml:trace contextRef="#ctx0" brushRef="#br0" timeOffset="35343.975">9843 8404 846 0,'0'0'382'0,"0"0"-316"0,0 0-5 15,0 0-23-15,0 0-10 0,0 0-11 16,0 0 0-16,-19 37 6 0,16-17 3 16,0 2-15-16,3 1-3 0,0 2-2 15,0-1-5-15,3 0-1 0,1-1-1 16,2-3 1-16,0-2-10 16,4-1-14-16,-2-4-18 0,1-4-29 15,0-2-34-15,0-5-56 0,-2-2-84 16,-3-1-194-16</inkml:trace>
  <inkml:trace contextRef="#ctx0" brushRef="#br0" timeOffset="38416.448">12309 7797 941 0,'0'0'40'0,"0"0"22"0,0 0-40 16,0 0 4-16,-25 35 19 15,15-13-19-15,-4 10-3 0,0 9-9 16,-1 9-9-16,3 4 1 0,6-4-5 15,1-3 0-15,4-5 2 0,1-2-3 16,0-3-1-16,5-3 1 0,-1-8-22 16,2-7-53-16,4-3-65 0,1-8-68 15,-1-1-217-15</inkml:trace>
  <inkml:trace contextRef="#ctx0" brushRef="#br0" timeOffset="39032.734">12551 8015 714 0,'0'0'117'16,"0"0"-23"-16,0 0-3 0,0 0-11 16,0 0-11-16,-13-36-19 0,11 34-15 15,-2 0-13-15,1 2-11 0,-2 0-10 16,-1 4-1-16,-2 5-1 0,-3 4 1 15,1 6 0-15,-3 4 0 0,0 8 0 16,1-2 0-16,3 0 0 0,3-1-1 16,6-9 1-16,0 2-7 0,6-7-1 15,2-3-6-15,6-5-4 0,3-6 9 16,4-5 1-16,-1-6-15 0,0-4-5 16,1-3 8-16,-2-3-8 0,-4 1 28 15,-3-1 1-15,-4 1 1 0,-3 5 4 16,-5 1 16-16,0 6 10 0,0 5-2 15,-4 3-11-15,0 8-15 0,-1 5-2 16,1 5 6-16,1 2 9 0,2 1 2 16,1 0 0-16,4-1-3 0,7-5-15 15,3-2 0-15,4-5 1 0,5-6-2 16,4-3-16-16,4-8-14 0,8-10 30 16,-5 1 4-16,-4-1-4 15,-12-1 6-15,-4 2-4 0,-3-1 1 16,-3-5-1-16,-4 3-2 0,-3 4-2 15,-2 1 0-15,-6 6 1 0,-1 8 1 16,-4 3-2-16,-3 12 2 0,-1 8 2 16,-6 10 10-16,-3 16 6 0,-2 10-6 15,0 5-1-15,5-5-3 0,6-5-3 16,2-6-5-16,1 0 2 0,2-3 1 16,-1-4-1-16,2-3-2 0,4-8-7 15,0-6-6-15,2-8-5 0,-2-3-1 16,0 2 3-16,-2-1 2 15,-2-2 0-15,0-5 0 0,-1-5-9 16,2-1-23-16,-4-11-22 0,4-4-25 16,2-5-33-16,6-20-14 0,1 6-60 15,0-1-118-15</inkml:trace>
  <inkml:trace contextRef="#ctx0" brushRef="#br0" timeOffset="39400.114">13077 8008 829 0,'0'0'52'0,"0"0"-18"16,0 0-14-16,-19-12-5 16,2 18-8-16,-4 6-5 0,-4 6 0 0,-1 5-1 15,0 1 1-15,3 0-2 16,5-2 0-16,8-8 5 0,3-5-4 16,7-3 1-16,5-6 35 0,5 0 13 15,3-1-5-15,1-3-32 0,-1 1-9 16,-1 3-3-16,-3 1-1 0,-3 8-13 15,-4 9 11-15,-2 10 2 0,-2 12 6 16,-4 11-3-16,-2 2-1 0,-2 0 0 16,2-3 0-16,-1-5 1 0,-2 0-2 15,-1-3 2-15,-1-4 0 0,-2-7 2 16,3-9-5-16,-2-5 1 0,1-2 5 16,-5 0 1-16,-5-2 12 0,0 0 6 15,-3-7-11-15,2-4-6 0,5-6-3 16,1-10-5-16,7-13-2 0,5-14-19 15,9-16-38-15,13-9-22 0,10-2-48 16,7 6-68-16,3 8-50 0,5 3 2 16</inkml:trace>
  <inkml:trace contextRef="#ctx0" brushRef="#br0" timeOffset="39515.608">12943 8193 296 0,'34'-30'130'0,"-6"9"-32"0,-7 5-21 16,-6 4 25-16,-1 4 3 0,-2 1-17 16,4-2-16-16,-2-2 4 0,0 3-17 15,-2 1-9-15,2 1-15 0,2-1-19 16,1-1-10-16,1 0-6 0,0-2 0 15,2 0-43-15,6 0-82 16,-5 1-80-16,-4 2-126 0</inkml:trace>
  <inkml:trace contextRef="#ctx0" brushRef="#br0" timeOffset="39999.643">13308 8079 454 0,'0'0'250'0,"0"0"-215"0,0 0 13 15,0 0 19-15,-15 38-18 0,8-23-16 16,-1 0-7-16,0 3-2 0,0 5 3 15,2-2-9-15,1 0 3 0,5-2 2 16,2-3-20-16,6-3-3 16,4-3 0-16,5-5 0 0,4-5 8 15,4-4 48-15,10-8-50 0,7-7-1 16,6-7-5-16,-5 1-1 0,-10 3-3 16,-11 5 0-16,-8 3-5 0,0-1-5 15,2-4 8-15,-2-1 5 0,-4 3 1 16,-3 4 0-16,-6 6 5 0,-1 4 12 15,-9 4 7-15,-1 8 1 0,-5 4 8 16,0 4 4-16,-1 3 3 0,2 4-2 16,1 2 1-16,-1 8 13 0,0 11-7 15,-2 13-16-15,2 6-9 0,-1 0-9 16,3-2-8-16,2-5 0 16,-1-1-2-16,2-2-1 0,-2-5-9 0,0-5-10 15,0-4 4-15,1-4-1 16,-4-8 1-16,1-6 8 0,1-6 0 15,-5-3-7-15,-4 1-3 0,-5 0 8 16,-8 0 9-16,-8-8 1 0,6-6-1 16,3-1 0-16,7-12 1 0,8-2 0 15,2-8 10-15,0-11 8 0,10-9 5 16,10-6 6-16,8 5 15 0,7 12-10 16,1 10-10-16,1 4-7 0,16-2-8 15,10-1-2-15,11 0-8 0,-5 6 0 16,-3 5-11-16,-8 2-44 0,-2 2-112 15,-15 2-135-15,-4 1-303 0</inkml:trace>
  <inkml:trace contextRef="#ctx0" brushRef="#br0" timeOffset="40436.718">14183 8203 1052 0,'0'0'61'0,"3"0"-16"16,2 0-3-16,6 0 16 0,3 0-9 16,0 0-18-16,4 0-12 0,1 3-13 15,-2 0-6-15,-1-1-7 0,1 2-47 16,1-1-53-16,-1-1-114 0,-7-2-102 16</inkml:trace>
  <inkml:trace contextRef="#ctx0" brushRef="#br0" timeOffset="40701.551">14422 8099 848 0,'0'0'248'0,"0"0"-142"0,0 0-23 16,0 0-15-16,0 0-16 0,0 0-4 16,34 5-13-16,-18-1-17 0,0 3-3 15,0 3-12-15,0 0 1 0,1 3-2 16,-6 0-2-16,1 3 2 0,-3 0-1 15,-1-1 1-15,-4 1-2 0,1-3 1 16,-5 0 1-16,-2-2 8 0,-5 2 0 16,-3-1 3-16,-6 0-3 0,-3 0-1 15,-6 1-5-15,-5 1-2 0,0-1-2 16,0-3-1-16,0-1-12 0,11-6-62 16,-5-2-93-16,7-1-92 0,7-1-271 15</inkml:trace>
  <inkml:trace contextRef="#ctx0" brushRef="#br0" timeOffset="41949.06">15166 7977 800 0,'0'0'103'0,"0"0"-31"0,0 0 18 15,0 0 26-15,3-31-37 0,-2 30 0 16,1 0-11-16,-2 1-26 0,0 0-26 15,3 4-3-15,-1 4-5 0,1 4-1 16,-3 7-2-16,3 13 0 0,-3 19-1 16,2 19-1-16,1 11 1 0,-1-2-1 15,7-10-2-15,2-21 1 0,2-14-1 16,1-10-1-16,-1-14-1 0,2-3-1 16,3-3 2-16,4-4 0 15,1-4 2-15,0-8-1 0,0-8 5 16,1-12-1-16,1-13 0 0,-4-14-2 15,-2-6-2-15,-8-1 0 0,-3 7 0 16,-7 10-1-16,-1 10 0 0,0 11-19 16,-3 13-16-16,0 9 3 0,-3 6-7 15,1 5-35-15,-1 7-20 0,-1 5-41 16,2 16-44-16,4-2-94 0,1-6-235 16</inkml:trace>
  <inkml:trace contextRef="#ctx0" brushRef="#br0" timeOffset="42215.883">15578 8220 930 0,'0'0'131'16,"0"0"-85"-16,0 0 10 0,0 0-11 15,-17 48-10-15,14-27-16 0,-1 3-7 16,3-1-2-16,1-2-7 0,5-2-3 16,1-3 0-16,6-7-6 0,1-2 6 15,3-7 0-15,3-3 7 0,-2-9-6 16,1-3 6-16,-3-7-5 0,0-4 2 15,-3-8 1-15,-4-4 9 0,-4 4 1 16,-4 1-8-16,-7 10-3 16,-6 5 0-16,-2 1-2 0,-4 2-1 15,0 6 2-15,-3 7 7 0,0 5-3 16,4 7-4-16,-2 6-1 0,5 2-2 16,0 3-3-16,5-5-69 0,10-1-51 15,0-5-139-15,8-8-251 0</inkml:trace>
  <inkml:trace contextRef="#ctx0" brushRef="#br0" timeOffset="43116.917">15851 7846 1056 0,'0'0'44'0,"0"0"-12"15,0 0-21-15,0 0 16 0,0 0 13 16,-26 53 6-16,19-16-13 0,-2 13-10 15,-2 17-6-15,3 5-13 0,0-7-3 16,5-8 0-16,3-16-1 0,2-8-1 16,5-12-14-16,-2-9-18 0,3-3 0 15,2-5-12-15,5-2-19 0,0-4 2 16,5-10-11-16,0-8-4 0,3-11 14 16,4-8-58-16,1-8 33 0,-3-3 60 15,-3 3 28-15,-7 10 9 0,-5 10 14 16,-5 10 23-16,-2 7 5 15,-3 4-4-15,0 3 10 0,-1 1-13 16,-4 2-14-16,-1 9-10 0,-2 4-6 16,3 4 3-16,-1 7 5 0,1 0 4 15,2 2-9-15,3-3 0 0,0 0-1 16,5-3-3-16,4 0-8 0,1-6-2 16,5-1 7-16,3-6 0 0,2-5-8 15,4-2-2-15,1-7-6 0,1-5-20 16,2-5-6-16,1-2 11 0,1-1 21 15,-3 1 1-15,-4 1 10 16,-1 3 14-16,-7 1 5 0,-4 3 15 0,0 0 0 16,-7-1-14-16,1 0-12 15,-5-2 1-15,0 0-9 0,0-1-9 16,-5-1-1-16,-1 1 0 0,-1-1-1 16,-5 0 0-16,1 3-1 0,-3 2 0 15,-4 3 1-15,1 3 1 0,1 4-1 16,-3 1 3-16,5 2 0 0,0 4-1 15,1 2-2-15,4 2-1 0,-1 1 1 16,4 5-1-16,4 2 1 0,2 2-1 16,0 1 0-16,5-3 1 0,3 0 0 15,1 0 0-15,4-4-1 16,0-1-1-16,-1-1-4 0,1 0-8 16,-2-2 5-16,-3 2 5 0,-2 1 2 15,-1-2 1-15,0 1 2 0,-3 0-1 16,-1 0 0-16,-1-1 3 0,3 0 0 15,-3-1 2-15,0 3-1 0,0-1 0 16,0 2-3-16,0 0 0 0,0 3-1 16,0 1-1-16,1 0 1 0,-1 1 0 15,0 1 0-15,0 0-7 0,-1 0 5 16,-2 2 1-16,0-2 1 0,-2-1 0 16,-1 1 1-16,-1-1-1 0,-1-1 0 15,-4-1 1-15,2-2-1 0,-7-2 0 16,1-2 1-16,-3-2-1 0,-3-2-2 15,-2-4-6-15,-1 0-1 0,-2-3 4 16,0-3 4-16,1-5 1 0,2-2 10 16,5-5 16-16,2-4 22 0,4-1 13 15,8-2 4-15,5-1-3 0,3 1-10 16,8 3-11-16,10 1-11 0,9-4-11 16,13-4-9-16,15-4-5 0,7-3-4 15,-2 2-1-15,-4 2-11 0,-12 5-24 16,-6 5-60-16,-8 1-103 0,-11 4-153 15,-9 1-363-15</inkml:trace>
  <inkml:trace contextRef="#ctx0" brushRef="#br0" timeOffset="43960.206">16948 7933 1172 0,'0'-1'78'0,"0"-1"-24"16,0 0 19-16,5-1 8 0,1 3-41 15,5 0-18-15,5-1-11 0,0 0-6 16,4-1-5-16,-2 1-3 0,-1 1-74 16,-4 0-48-16,-1 2-43 0,-10 8-66 15,-2 1-91-15</inkml:trace>
  <inkml:trace contextRef="#ctx0" brushRef="#br0" timeOffset="44108.552">17030 8065 693 0,'0'0'146'0,"0"0"-43"0,0 0 19 15,-13 42-25-15,4-24-32 0,3-1-27 16,-2 4-5-16,1 4-14 0,-2-2-12 16,1 3-3-16,5-3-4 0,0-2-1 15,3-5-21-15,1-4-43 0,9-6-58 16,12-7-48-16,0-8-63 0,-1-2-175 15</inkml:trace>
  <inkml:trace contextRef="#ctx0" brushRef="#br0" timeOffset="44366.42">17253 7986 199 0,'0'0'728'16,"0"0"-597"-16,-39 19-66 0,21-4 29 15,1 3-28-15,1 1-11 0,5 0-12 16,3-3 0-16,8-1-11 0,0-2 0 15,10-1-6-15,2-2-4 0,6 1 8 16,0 1-8-16,2 2-6 0,-2 0-8 16,0 3-5-16,-1 1-2 0,-4 1 1 15,-1 1-2-15,-4-1 2 0,-3-1-2 16,-5 0 1-16,0-4 0 0,-5-1 0 16,-6-4-1-16,-6 1 0 0,-2-4-4 15,-14-1-13-15,-7-5-34 0,-10-1-58 16,2-10-59-16,12 0-138 0,12-3-415 15</inkml:trace>
  <inkml:trace contextRef="#ctx0" brushRef="#br0" timeOffset="45267.915">17883 7672 917 0,'0'-3'107'15,"2"-1"-44"-15,-2 3 41 0,0 1-25 16,0 7-36-16,0 4 3 0,-2 9 9 16,-2 13-15-16,-7 17-17 0,-4 20-3 15,0 10-1-15,0 1-3 0,1-5-8 16,8-10-6-16,1-5-2 0,4-7-8 15,1-8-38-15,6-12-24 0,2-9-31 16,4-11-46-16,1-8-66 0,-1-4-101 16,-2-2-304-16</inkml:trace>
  <inkml:trace contextRef="#ctx0" brushRef="#br0" timeOffset="45600.048">17943 8199 973 0,'0'0'218'0,"0"0"-112"15,0 0-91-15,0 0 24 0,0 0-3 16,38 3 1-16,-23-5-14 0,0-5-14 16,3-2-4-16,2-3-2 0,-1-4-3 15,2-1 0-15,-1-4-5 0,-2-2 0 16,-2-1 5-16,-5-4-1 0,1 0 0 16,-7 1-5-16,-2-1-3 0,-3 6 3 15,-4 5 5-15,-5 6-3 0,-4 7 1 16,0 5 3-16,-4 9 5 15,0 5 9-15,-3 5 1 0,1 5 1 16,-2 3-1-16,4 3-6 0,-2 4-7 16,4-2 1-16,5-2-3 0,3-1 0 15,3-5 0-15,4 4-1 0,0-2-6 16,9-3-30-16,6-3-12 0,3-5-24 16,4-6-34-16,3-5-31 0,5-5-35 15,0-8-50-15,1-7 18 0,16-16 20 16,-10 5 28-16</inkml:trace>
  <inkml:trace contextRef="#ctx0" brushRef="#br0" timeOffset="46649.728">18389 8057 472 0,'0'0'203'0,"0"0"-81"16,3-42-31-16,-6 31 10 0,-6 4-3 15,-4 4-31-15,0 3-30 0,-7 6-9 16,-2 8 3-16,-2 4-16 0,-3 7-7 16,-3 8-8-16,6-3 4 0,1 3-3 15,5-2 5-15,9-5 9 0,0 2 7 16,8-6-7-16,2-1-7 0,8-7-8 15,5-4-2-15,6-6-4 0,1-4 6 16,6-7 0-16,8-9-2 0,7-10-3 16,-4-2-10-16,-6 0 0 0,-7 5 8 15,-9 3 3-15,1 1 4 0,-4 3 0 16,-5 6 0-16,-7 8-1 0,-2 4 2 16,-7 8 1-16,0 4-1 0,-1 2 0 15,-1 2-1-15,3-3-3 16,2-1-9-16,1-3-5 0,4-3-12 15,5-5-20-15,6-2-3 0,3-2 21 16,4-6 12-16,3-3-2 0,4-3 3 16,1-3 14-16,0-1 4 0,-1 1 2 15,-1-1-1-15,-4 1 40 0,-2 1 5 16,-3 0-5-16,-6 2-15 0,-5 0-5 16,0 3-2-16,-6 2 1 0,-4 0 4 15,-4 2-11-15,-2 2-3 0,-3 1-2 16,1 3-4-16,-4 1-1 0,-2 5 0 15,2 5-2-15,-2 6 1 16,2 2-1-16,0 6 0 0,1 3 1 16,5-2 3-16,3 0-4 0,4-3 2 15,5-4-2-15,4-6-1 0,9-6-2 16,6-7 2-16,4-4 1 0,9-15-1 16,10-13-23-16,2-12-24 0,3-8 2 15,-6-4 8-15,-7 0 9 0,-7 2 0 16,-2-4-1-16,-2-2-5 0,-2-2 3 15,-2 2 10-15,-3 5 16 0,-5 10 5 16,-5 15 17-16,-6 13 38 0,0 10 50 16,-1 7-10-16,-6 0-35 15,1 8-41-15,-6 7-8 0,-2 12-1 16,-9 12 3-16,-6 15-8 0,-1 6-3 16,2-2-2-16,7-2-10 0,7-6-20 15,5 0-5-15,4-4-4 0,5-4 15 16,6-7 11-16,4-8 10 0,2-7 3 15,0-7-2-15,4-2 2 0,2-3 1 16,6-1-1-16,3 0-1 0,1-7-7 16,-1 0-13-16,-1-6-37 0,2-2 40 15,-3 0 5-15,-1-5-9 0,-1 0-21 16,-2-1 43-16,0-4 24 0,-4-3 169 16,0 0-193-16,-4-2-49 0,-2 0 49 15,-3-2 0-15,-2-1 0 0,-4-5-4 16,1 1-7-16,-3-1 7 0,0-1 4 15,-4 5 2-15,-3 5 18 0,0 6 32 16,-5 9 17-16,1 7-18 0,-2 7-12 16,-1 9 6-16,1 5 0 0,1 7-10 15,2 11-16-15,-1 10-8 0,6 15-5 16,0 7 1-16,4 2-2 0,-2 1 0 16,-1-4-2-16,-2 4-3 0,-1 1-2 15,-2 1-7-15,0-1-11 0,-2-7-7 16,1-6 5-16,-2-8 9 15,1-12 7-15,-2-11 5 0,-1-7-1 16,3-9 1-16,-5-2 2 0,-4 1 1 16,-12-1 1-16,-11-3-1 0,-10-10 3 15,-1-8-4-15,7-14 2 0,12-5 3 16,11 2 11-16,5-11 13 0,8-11-7 16,6-7-7-16,5-7 0 0,13 10 2 15,12 12-4-15,1 12-2 0,10 3 2 16,7 6-5-16,3 3-8 0,9 1-1 15,-6 5-12-15,-2 2-29 0,-6 2-66 16,-9 1-110-16,-9 0-132 0,-9 2-541 16</inkml:trace>
  <inkml:trace contextRef="#ctx0" brushRef="#br0" timeOffset="51865.676">19962 7747 872 0,'0'0'233'0,"-22"-11"-169"16,5 10-46-16,-2 1 21 0,-3 11-11 16,-2 5 4-16,-1 5-7 0,0 7-6 15,2 8-6-15,2 9-3 0,5 6-4 16,8-3 0-16,8-10-1 0,3-11 2 15,5-12-3-15,5-4-3 16,3-3-1-16,6-2-2 0,5-5-7 16,10-6-38-16,5-13-14 0,7-11-15 15,-2-7-53-15,-12 4 8 0,-12 5 6 16,-11 8-10-16,-4 1 93 0,0-1 32 16,0-4 54-16,-3 0 56 0,-2 4 7 15,-3 6 1-15,-2 5 0 0,-3 7-29 16,-2 4-41-16,-2 9-12 0,-1 7 4 15,-3 7 12-15,1 9-18 0,-1 5-11 16,4-4-8-16,5-6-5 0,4-8-6 16,4-7-3-16,7-2-1 0,2-1 0 15,4-7-2-15,2-5-5 0,2-8-17 16,3-6-8-16,-2-4-24 0,0-3 15 16,-2-3 13-16,-4-1 27 0,-2-2 1 15,-5 0 0-15,-3-1 4 0,-3 2-2 16,-2 1 6-16,-1 4 6 0,-1 6 6 15,-2 6 7-15,-1 7 8 0,2 5-21 16,-1 8-3-16,0 5 7 0,1 7 12 16,1 3-2-16,1 9-6 0,0-3-7 15,2-1-4-15,2-1-6 0,1-8-4 16,5 0 0-16,1-7-1 16,0-3-13-16,5-7-56 0,-2-5-45 15,2-5-37-15,-1-8-57 0,8-16-19 16,-6 3-62-16,0 0-99 0</inkml:trace>
  <inkml:trace contextRef="#ctx0" brushRef="#br0" timeOffset="52916.409">20471 7736 880 0,'0'0'160'0,"0"0"-94"0,0 0 2 16,0 0 14-16,-7 45-33 0,2-23-13 16,0 2-23-16,-1 3-8 0,1 2-2 15,0-1-1-15,3 1-2 0,-1-3-2 16,1 0-2-16,0-4-12 15,2-1-3-15,0-6-7 0,0-5 2 16,2-6-9-16,3-4-13 0,0-7 7 16,2-4 13-16,1-7-4 0,2-3 4 15,-2-5 13-15,2-7 10 0,-2 2 3 16,2 3 0-16,-1 0 8 0,-1 10 20 16,1 2 28-16,0 7 20 0,-3 6-19 15,-1 4-28-15,0 8-11 0,0 2-4 16,-1 6-5-16,-1 0-3 0,-1 3-4 15,0 1-1-15,1 0-1 0,-1 0 1 16,1-1-1-16,-1 0-3 0,2-3 0 16,-2-2-3-16,0-1 6 15,1-4-2-15,-2-4 2 0,1-4 0 16,0-2 1-16,1-1 0 0,2-6 1 16,0-6-2-16,1-2-4 0,3-3-6 15,0-4-1-15,3-1-1 0,2 0 3 16,1 1 7-16,1 4 2 0,1 4 1 15,-1 6 1-15,-2 3 3 0,0 5 6 16,-3 0-10-16,-1 1-1 0,1 3 0 16,0-3 1-16,1-1 0 0,0-3 0 15,0-4 0-15,4-3 0 0,-2-1 0 16,2-4 1-16,-3 0-2 0,-2 1-1 16,-3-2 1-16,-3 3 1 0,-4 1 0 15,-1 3 1-15,-4 1 0 0,-2 2 2 16,-4 3 4-16,0 3 2 0,-1 7 4 15,-2 6 14-15,2 4 8 0,1 4-14 16,-2 6-15-16,3 8-2 0,0 6-3 16,1-4 3-16,4-5-2 0,4-8-2 15,2-8 2-15,5-1-1 0,3 0-1 16,1-5-1-16,4-6 1 0,0-4 0 16,4-4-1-16,-1-9-3 0,0-3-6 15,1-4-9-15,-2-2-1 0,1-1 10 16,-2-1 9-16,-2 4 9 15,-1 5 28-15,-5 3-35 0,-1 6-2 16,-4 6 0-16,-3 0 0 0,0 6 1 16,0 2 3-16,-1-1-1 0,1 0 2 15,0 0 17-15,0-3-8 0,0 2-14 16,0-4 0-16,0 2-1 0,0-4-4 16,3 0-8-16,0 0 2 0,3-5-2 15,1-1-5-15,2-2 2 0,0 1 10 16,0 0 4-16,-2 0 0 0,0 4 2 15,-2 2 0-15,-1 1 4 16,-1 3-3-16,-1 5 1 0,-1 5 1 0,0 2-2 16,0 4 1-16,0-2-2 0,0 1-1 15,2-4 0-15,0-4-5 16,4-6-18-16,-1-4-36 0,2-6 10 16,0-7-4-16,3-5-29 0,-1-6-8 15,1-4 35-15,1-7 35 0,-1-9 21 16,2-10 0-16,-3-2 0 0,-3 2 11 15,1 7 16-15,-1 10 11 0,-1 11 22 16,-2 7 23-16,-1 12 2 0,-1 2-6 16,0 3-12-16,-1 2-26 0,1 0-34 15,0 7-3-15,-2 2-3 0,1 7 0 16,-1 2 1-16,0 4-2 0,0 4 1 16,0 8 1-16,0 9 0 15,-1 8-2-15,0 1 1 0,0-5-1 16,1-13-6-16,0-11-11 0,0-7-14 15,3-3-27-15,-1-2-3 0,2 1-4 16,0-4 3-16,-1-3-24 0,-2-5-33 16,-1-5-40-16,-3-3-76 0,-9-6-16 15,2-1 12-15</inkml:trace>
  <inkml:trace contextRef="#ctx0" brushRef="#br0" timeOffset="53048.837">21171 7855 59 0,'-15'-12'403'16,"-2"-4"-180"-16,-1-2-22 0,-1-3-48 15,6 2 2-15,3 2-25 0,8 4 6 16,3 5-20-16,11 4-54 0,4 2-22 15,7 2-14-15,4 2-6 0,7 0-10 16,5 4-9-16,-4 0-1 0,-4-2-10 16,-7 1-35-16,-4 1-61 0,15 1-153 15,-3 0-95-15,-2-1-352 0</inkml:trace>
  <inkml:trace contextRef="#ctx0" brushRef="#br0" timeOffset="53965.423">22157 7849 287 0,'0'0'804'15,"0"0"-707"-15,0 0-16 0,-7-36 34 16,4 31-34-16,-1 3-50 15,0 2-12-15,-1 7-14 0,0 7 1 16,-1 6-3-16,0 5 0 0,3 4 0 16,1 0 0-16,2-1-2 0,6-4 0 15,5-3 0-15,2-4 3 0,3-5-4 16,3-5 0-16,0-4 2 0,-1-3-2 16,1-9-1-16,-5-4-2 0,-2-3 3 15,-6-1 1-15,-6-1 0 0,-3 1-1 16,-9-2 1-16,-5 2 0 0,-6 0 0 15,-1 0-1-15,-1 5 0 0,-1 2-1 16,1 3 1-16,5 2-3 0,4 4 3 16,5 1-8-16,7 0-47 0,4 0-62 15,12 0-30-15,5-1-17 0,13-6-2 16,14-5-55-16,6-4 18 0,3 0 83 16,-7 4 120-16,-11 6 13 0,-14 4 144 15,-6 2 31-15,-4 2 7 0,2 4-15 16,-5 3-34-16,-2 6-56 0,-4 3-12 15,-2 6-5-15,-5 2-25 0,-2 2-10 16,0-1-10-16,2 0-8 0,0-3-7 16,2-1-2-16,3-5-6 0,0 0-3 15,1-5 1-15,4-4-3 16,2-6 1-16,2-3-1 0,2-2 1 16,1-10-1-16,3-4-1 0,-1-7-4 15,1-3-3-15,1-9 4 0,1-7 1 16,2-3 1-16,-4 6 1 0,-4 15 1 15,-4 13 1-15,-3 8 0 0,-2 3 10 16,1 5 0-16,-1 7 2 0,-2 4 8 16,0 5-1-16,0 4-1 0,-1 1-1 15,-1 0-6-15,2 2-6 0,0-2-1 16,1-1-5-16,5-5-1 0,1-2-48 16,9 0-87-16,-3-6-214 0,1-3-269 15</inkml:trace>
  <inkml:trace contextRef="#ctx0" brushRef="#br0" timeOffset="54483.98">23295 7649 954 0,'0'0'228'0,"10"-9"-149"0,-2 4 11 16,3-1 19-16,4 3-40 0,0 1-28 15,3 2-7-15,2 0-10 0,2 7-7 16,0 2-5-16,1 3-2 0,-3 3-2 16,-1 3 0-16,-7 3-3 0,-1 1-2 15,-6 3 0-15,-5-1-2 0,-2 3 2 16,-7-2-1-16,-6 3-1 0,-5 0 2 16,-2-2 0-16,-4 1-2 0,-5-2 0 15,0-2 0-15,-1-3 2 0,0-4-1 16,4 1-2-16,3-3 1 0,4-3 1 15,7-3-2-15,4-1 2 0,6 0-2 16,4 0 1-16,8 0 7 0,6 2 5 16,8 0-4-16,9-1-5 0,9-1 1 15,10-1-5-15,-2-6 0 0,-9 0 0 16,-13-4-8-16,-10 2-21 0,-6-3-20 16,0 1-34-16,-4-1-56 0,-2-1-19 15,-5-1-19-15,-8 0-7 0,-16-7-38 16,3 3-59-16,-2-2-70 15</inkml:trace>
  <inkml:trace contextRef="#ctx0" brushRef="#br0" timeOffset="54648.536">23169 7840 621 0,'0'0'406'0,"0"0"-203"16,0 0-55-16,0 0-3 0,0 0-55 16,0 0-42-16,-4-22-6 0,19 29-12 15,6 1 3-15,11 5-13 0,14 1-9 16,10 3-5-16,1 2-3 0,-7-5-3 15,-12 0-35-15,-11-6-39 0,2 3-69 16,-7-3-164-16,-1-2-139 16</inkml:trace>
  <inkml:trace contextRef="#ctx0" brushRef="#br0" timeOffset="54900.612">23824 7940 878 0,'0'0'418'0,"0"0"-235"0,0 0-59 16,0 0-50-16,0 0-22 0,0 0-28 16,0 0-8-16,0 0 2 0,-14 46-1 15,11-24 0-15,2 5-6 16,1 1-7-16,0 2 2 0,1 2-2 16,4-3-4-16,0-1 2 0,4-3 0 15,-1-1-2-15,1-5 1 0,-1-2-1 16,0-5 0-16,-2-4-3 0,-2-2-11 15,-1-5-11-15,-1-1-14 0,-2-3-15 16,0-2-44-16,-4-7-147 0,-1-1-167 16,1 2-423-16</inkml:trace>
  <inkml:trace contextRef="#ctx0" brushRef="#br0" timeOffset="68883.558">5175 9588 686 0,'0'0'347'0,"0"0"-323"16,0 0 19-16,0 0 54 0,-36-20-34 15,28 20-8-15,-3 0 3 0,2 5-4 16,0 3-19-16,-1 5-4 0,0 5-4 16,-3 13 4-16,-4 13 0 0,-5 20-5 15,1 11-15-15,2 6-6 0,8 1-3 16,4-7 4-16,7-6-5 0,8-6-1 15,4-10 1-15,8-12-1 0,0-12 0 16,2-12 0-16,-1-9 1 0,7-8-1 16,14-8 0-16,14-19 2 0,6-10-2 15,-6-10-12-15,-12-4-26 0,-11 1-12 16,-7-2 25-16,-6-1 24 0,-6-1 1 16,-6-3 1-16,-2 3 2 0,-6 3-1 15,-2 6 5-15,-10 9 1 0,0 11-1 16,-4 9 2-16,-1 9 2 0,-9 7-6 15,-18 9-5-15,-16 17 1 0,-10 9 0 16,4 4-1-16,11-1 3 0,17-9-2 16,12-7 2-16,11-5-2 0,6-6 2 15,5-2 0-15,3-1 12 0,1 1 4 16,0 1 2-16,6-2 1 0,6-2-2 16,4-1-4-16,6-2-5 15,9-1-3-15,12-2-5 0,12-6-2 16,2 1-2-16,-7 1-15 0,-13 2-32 15,-16 2-87-15,-5 8-134 0,-6-1-100 16,0 0-317-16</inkml:trace>
  <inkml:trace contextRef="#ctx0" brushRef="#br0" timeOffset="69264.877">5562 10050 1477 0,'0'0'18'0,"0"0"-17"0,0 0 10 15,0 0 19-15,44 14 4 0,-25-4-10 16,0 2-19-16,0 1 0 0,-3 1-4 16,0 2 1-16,-3-1-2 0,0 2 0 15,-6 0 0-15,-2 1 0 0,-5 1-2 16,-3 2 1-16,-6 2-1 0,-6 1-8 15,-3-1 4-15,-2 1-2 0,-2-3-2 16,1-1 5-16,1-2 2 16,1-3 3-16,4-1 0 0,2-2 0 15,5-4 0-15,3 0 6 0,4-2 0 16,3 0 2-16,5 0 2 0,7-3 1 16,2 0-3-16,5-3-4 0,3-2 0 15,3-5-4-15,-1-2 0 0,-1-1-1 16,-1-2-13-16,-4 0-34 0,-4-2-50 15,-3 0-60-15,-4 2-13 0,-7-8-45 16,-2 6-86-16</inkml:trace>
  <inkml:trace contextRef="#ctx0" brushRef="#br0" timeOffset="69397.295">5543 10247 1164 0,'0'0'211'0,"0"0"-101"0,0 0-84 16,0 0 10-16,0 0-4 0,50 13-19 15,-18-10-9-15,8 0-4 0,-5-3-9 16,-3 0-75-16,1-4-79 0,-11 2-103 16,-1-4-195-16</inkml:trace>
  <inkml:trace contextRef="#ctx0" brushRef="#br0" timeOffset="69616.328">6006 10096 1307 0,'0'0'52'0,"0"0"-36"0,0 0 10 16,0 0 11-16,0 0 18 0,-3 43-6 15,4-24-15-15,1 6-9 0,2 2-13 16,1 9-7-16,2 8-2 0,-2 10 3 16,-1 2-6-16,-4-5-4 0,0-7-24 15,-1-14-57-15,0-6-60 0,1-2 65 16,1-8-208-16,1-2-332 0</inkml:trace>
  <inkml:trace contextRef="#ctx0" brushRef="#br0" timeOffset="70256.512">6582 9967 1146 0,'0'0'79'0,"0"0"-22"16,0 0 59-16,0 0-41 0,0 0-7 16,0 0-28-16,33-27-15 0,-15 26-9 15,4-3-12-15,2 2-3 0,3-2-1 16,1 1-11-16,0 2-39 0,-5 1-55 15,-3 0-58-15,-6 2-20 0,-8 7-42 16,-6-1-63-16</inkml:trace>
  <inkml:trace contextRef="#ctx0" brushRef="#br0" timeOffset="70433.732">6619 10138 1149 0,'0'0'119'0,"0"0"-18"0,0 0-30 16,35-18-12-16,-14 13-8 0,4 1-34 16,3 0-11-16,2 1-2 0,0 0-4 15,-1 2-23-15,-4 1-79 0,0 0-98 16,-7 1-119-16,-6 0-248 0</inkml:trace>
  <inkml:trace contextRef="#ctx0" brushRef="#br0" timeOffset="71466.186">7567 9678 927 0,'0'0'56'0,"0"0"-7"15,0 0 24-15,0 0 11 0,-16-19-39 16,15 19 3-16,1 0-5 0,-1 2-26 15,0 6-10-15,-1 5-4 0,0 7 4 16,-3 11 4-16,-2 15-2 0,-2 19 3 16,1 6-3-16,6 1-3 15,3-6-2-15,10-11-2 0,5-7-2 16,2-10 1-16,3-10-1 0,-3-10 2 16,-1-6-2-16,3-7-1 0,9-2 1 15,-1-3 0-15,4-6 4 0,0-8-4 16,-6-8-9-16,5-11-6 0,2-14-2 15,-2-10 6-15,-3-9 8 0,-8 3 3 16,-7 1 3-16,-7 5-3 0,-5 3 0 16,-3 4-1-16,-9 8 1 0,-2 12-1 15,-3 9 0-15,1 7 2 0,-1 5 1 16,-6 2 4-16,-12 4 1 0,-14 4-2 16,-10 16 2-16,-4 5 3 15,4 7 0-15,10 0-4 0,12-3 2 16,10-3-4-16,9-4 0 0,8-4 8 15,3 0 3-15,3 0 6 0,2 2 14 16,3 2 15-16,10-2-3 0,8-5-15 16,14-1-9-16,10-5-8 0,15-6-10 15,4-5-1-15,-3-4-3 0,-5-3 0 16,-15 4-2-16,-10 2-13 0,-12 5-22 16,-10 1-77-16,-4 2-77 0,-4 6-48 15,0-1-58-15,0-1-195 0</inkml:trace>
  <inkml:trace contextRef="#ctx0" brushRef="#br0" timeOffset="72098.402">8150 9999 911 0,'1'-7'169'0,"1"-1"-89"16,-1 2-6-16,0 1 2 0,0 4-20 15,-1 1-38-15,0 6 9 0,2 6 0 16,-1 7-3-16,0 14-15 0,-1 12-4 16,-2 14 3-16,-1 2-3 0,3-8-2 15,5-15-1-15,4-17-1 0,3-7 2 16,0-7-2-16,5 0 2 0,2-3 4 15,5-4 10-15,1-4-2 16,2-10 0-16,-2-7-5 0,10-10-2 16,-1-13-7-16,3-11-1 0,-6-6 1 15,-10 4-1-15,-12 4 0 0,-7 11-14 16,-2 12-17-16,-3 10-19 0,-2 11-1 16,0 7-1-16,-2 2-7 0,-1 7-52 15,2 13-89-15,2-1-85 0,4-1-379 0</inkml:trace>
  <inkml:trace contextRef="#ctx0" brushRef="#br0" timeOffset="72412.022">8968 10067 1237 0,'0'0'24'0,"0"0"64"15,0 0-24-15,51-25 15 0,-28 18-35 16,3 0-24-16,6-2-12 0,0 4-8 16,-3-1-33-16,-1 1-91 0,0 3-75 15,-3-1-81-15,-3 1-102 0</inkml:trace>
  <inkml:trace contextRef="#ctx0" brushRef="#br0" timeOffset="72832.172">9442 9864 878 0,'0'0'131'16,"0"0"-12"-16,0 0-26 0,0 0-23 16,0 0-22-16,0 0-28 0,0 0-3 15,0 0-3-15,-34 27-8 0,31-10-5 16,1 4 2-16,2 5 1 0,1 8-2 15,7 13-1-15,2 13 0 0,2 6 0 16,1 3-1-16,-4-7 2 0,0-12 0 16,2-8-1-16,1-12 1 0,2-11-2 15,-1-8 0-15,1-5 2 0,5 0 0 16,3-5-1-16,3-1 12 0,1-9 4 16,1-9 3-16,0-6-12 0,6-14-3 15,5-13-2-15,4-15-2 0,-1-8-1 16,-3-3 0-16,-6 2 2 0,-4 6-2 15,1 1 1-15,-2 2 1 0,-1 8 2 16,-5 11 8-16,-8 12 22 0,-6 14 4 16,-6 9-14-16,-1 3-8 0,-2 3-10 15,-3 0-6-15,-2 2-1 0,-3 3-31 16,-3 1-70-16,-6 8-97 16,2 1-135-16,1-1-346 0</inkml:trace>
  <inkml:trace contextRef="#ctx0" brushRef="#br0" timeOffset="73732.21">9607 9581 927 0,'-7'-5'46'0,"-4"4"11"0,0 1 1 16,-6 0 4-16,0 7-18 0,-4 5-20 15,1 6 4-15,-2 7-1 0,-2 12-9 16,-1 18-9-16,3 23 0 0,0 13-1 15,7 5-5-15,11-3 2 16,6-16-4-16,15-9-2 0,7-13-3 16,8-15-15-16,5-12 4 0,7-11 1 15,3-10 8-15,2-7 5 0,1-11 1 16,0-11 1-16,-2-9 3 0,0-7 6 16,-4-4-10-16,-2-6-6 0,-4-4 6 15,-1-5 11-15,-6-7 12 0,-3-4 0 16,-7-2-16-16,-8 1-7 0,-7 5 1 15,-6 4 3-15,-8 8 1 0,-7 8 7 16,-3 8 14-16,-2 9 17 0,4 9-2 16,-1 9-6-16,-1 4 3 0,-12 5-4 15,-17 14-21-15,-20 14-8 16,-5 12-3-16,1 6-1 0,13 2-2 16,16-3 1-16,9-2-14 0,9-1-60 15,10-4-61-15,4-3-65 0,6-8-94 16,4-8-161-16</inkml:trace>
  <inkml:trace contextRef="#ctx0" brushRef="#br0" timeOffset="73916.396">9526 10049 1012 0,'0'0'134'0,"0"0"13"0,0 0-18 16,0 0-15-16,0 0-28 0,0 0-49 15,-6-30-8-15,24 25-9 0,3-1-10 16,8 2-9-16,9 3-1 0,7 1-5 16,6 8-26-16,-7 3-37 0,0 6-102 15,-17-6-87-15,-7-4-123 0</inkml:trace>
  <inkml:trace contextRef="#ctx0" brushRef="#br0" timeOffset="74088.64">10217 10053 1503 0,'0'0'114'0,"0"0"-90"0,0 0-13 16,0 0-4-16,0 0 1 0,0 0-8 16,43-31-17-16,-23 24-54 0,6-1-150 15,-7 2-131-15,-3 0-85 0</inkml:trace>
  <inkml:trace contextRef="#ctx0" brushRef="#br0" timeOffset="74416.195">10331 10094 983 0,'0'0'295'0,"0"0"-206"16,0 0-24-16,0 0-11 0,-23 44 4 16,19-26-30-16,-1 3-18 0,0 2 0 15,1 2-2-15,-2 0-4 0,1 3-4 16,-2-1 0-16,-1 0 0 0,0-1-4 15,0-1-7-15,-1-1-6 0,0-3-2 16,0-2-3-16,-1-1-9 0,-2-5 10 16,1-4 5-16,0-2 4 0,1-2 8 15,1-4 4-15,2-1 0 0,2-2 7 16,2-1 22-16,2 1 16 16,2-1 1-16,6 1-11 0,1 0-4 0,6-1-8 15,5 0-4-15,6-1-5 16,10 0-4-16,11-4-1 0,9-2 0 15,2 0-3-15,-8 3-5 0,-16 0-1 16,-13 5-15-16,-6 2-28 0,-5 0-45 16,-1 1-102-16,-1 1-62 0,-4-1-161 15</inkml:trace>
  <inkml:trace contextRef="#ctx0" brushRef="#br0" timeOffset="75983.296">11552 9707 293 0,'0'0'116'16,"0"-1"-27"-16,0 1-13 0,0-2 5 15,0 0-15-15,0 2-20 0,0-1-3 16,1 0-7-16,0 0-1 15,0 1-3-15,2-2 9 0,-2 2 1 16,1-1 0-16,0 0 0 0,0 1 4 16,-2 0 0-16,1 0-5 0,-1 0-1 0,1 0 0 15,-1 0-3-15,0 0 1 16,0 0-6-16,0 0-3 0,0 0-10 16,0 0-2-16,0 0-2 0,1 0 0 15,0 0-4-15,1 2 8 0,0 1 3 16,1 0-2-16,0 1-4 0,1 0-3 15,-1-1-4-15,2 1 4 0,0-1 0 16,0 1-3-16,0-1 0 0,0 0 1 16,2 0-5-16,3 0-1 0,-2 2 3 15,4-1-3-15,3 3-1 0,1 0 4 16,6 2-3-16,2 1-4 0,2 3 2 16,0-1-3-16,0 0 0 15,0 0 0-15,0 0-1 0,-4-2-7 16,-2 0 3-16,-7-2 4 0,-4 0-3 15,-3 0 2-15,-4 1 1 0,-2 1-1 16,-3-1 2-16,-2 3 2 0,-4-1-2 16,-3 0 0-16,-3 1 5 0,-4 0-1 15,-1 3 0-15,-4 0 1 0,-1 1-3 16,-1 1-1-16,1 0-1 0,3-2 0 16,1 1-1-16,8-5 0 0,0-3-10 15,7-1-13-15,4-4-39 0,2-1-75 16,11-4-84-16,2-2-98 0,-1-3-294 15</inkml:trace>
  <inkml:trace contextRef="#ctx0" brushRef="#br0" timeOffset="77366.21">12433 9707 533 0,'0'0'125'16,"0"-1"-54"-16,0-2-6 0,0 2 11 15,0 0-5-15,0 0-16 0,0 0-13 16,0 1-10-16,-1-2-3 0,1 2-8 16,0 0-5-16,0 0-7 0,0 0-3 15,0 0 1-15,0 0 2 0,0 0 9 16,0 0 6-16,0 0 3 0,0 0-1 15,0 0 1-15,0 0-2 16,0 0-2-16,0 0-1 0,0 0-2 16,0 0 1-16,0 0-6 0,0 0 4 15,-1 2-2-15,-1 0-4 0,-1 1 0 16,2 0 1-16,-1 1-3 0,0 0 1 16,1 1-6-16,-3 0 1 0,2 2 0 15,0 1-4-15,-1 3-1 0,0 2 2 16,0 2-1-16,0 5 3 0,-2 4 2 15,1 4 1-15,0 9-4 0,-1 7 0 16,3-6-5-16,1-2 1 16,2-9 1-16,5-6-1 0,5 0 1 15,4 0-1-15,3-4 0 0,2-5 1 16,3-4 0-16,3-6 2 0,1-2-4 16,3-9 3-16,0-5-3 0,1-5 2 15,0-7-2-15,3-8 1 0,0-10-1 16,0-12 1-16,-3-3-1 0,-6 1-2 15,-8 5-2-15,-8 6 1 0,-4 5 2 16,-5 4 0-16,-5 10-1 0,-4 8 2 16,-1 8 4-16,-1 3 11 0,-6 1 8 15,-5 2 1-15,-11 0-3 0,-7 6-1 16,-10 8-4-16,0 5-3 0,0 4-6 16,8 2 0-16,5-1-3 0,5-1-3 15,5-3-1-15,9-2-1 0,10-3-21 16,3-2-26-16,4 4-40 0,0-3-157 15,1-2-222-15</inkml:trace>
  <inkml:trace contextRef="#ctx0" brushRef="#br0" timeOffset="80282.368">5285 11407 992 0,'0'0'10'0,"0"0"16"16,0 0 71-16,0 0-20 0,0 0-22 15,-40 5 0-15,30 7-5 0,-2 4-18 16,-1 6-20-16,-3 10-4 0,-2 15-4 15,2 12-2-15,2 10 1 0,6 1-2 16,6 1-1-16,3-8 2 0,8-2-1 16,7-10 0-16,5-8-1 0,1-13-5 15,0-10 5-15,8-8-1 0,8-8 1 16,4-4 0-16,7-12 5 0,-7-10-4 16,-9-6 3-16,-8-1-4 0,-1-5-14 15,-5-2 3-15,-6-2 4 0,-1-5 7 16,-8 1 1-16,-4-2 2 0,-2-1 6 15,-8 2-9-15,-6 5 5 0,-2 6-6 16,-1 9 3-16,1 7-4 0,-9-2 3 16,-9 4-1-16,-13 6 1 15,-5 7 0-15,5 9 1 0,10 11 6 16,10-2 10-16,10 1 8 0,7-6 7 16,4 0 7-16,2 1-4 0,2 0-2 15,2 0-12-15,4-3-4 0,8 0-4 16,6-4-6-16,8-1-7 0,6-4 1 15,11-1-2-15,14-3-2 0,8-2-24 16,0 3-42-16,-9 2-77 0,-15 5-85 16,-15 1-126-16</inkml:trace>
  <inkml:trace contextRef="#ctx0" brushRef="#br0" timeOffset="80632.828">5637 11798 1381 0,'0'0'37'0,"0"0"-5"16,0 0-15-16,0 0-3 0,0 0 15 15,12 10 5-15,0-3-8 0,1 1 0 16,3 5-18-16,-2 1-7 0,4 1 0 16,-2 1 3-16,-1 4-1 0,-4 1-2 15,-4 4 0-15,-3-1-1 0,-6 3-1 16,-8 0 0-16,-5 3-2 0,-4 0 4 15,-4 1-2-15,0-1-1 16,-2-2 1-16,2-2 0 0,1-2-2 16,4 0 3-16,4-1 1 0,5-3-1 15,6-2 2-15,3-2-2 0,7-4-1 16,9-5 1-16,2-3 0 0,7-4 0 16,2-2 0-16,1-9-2 0,1-3-6 15,-2-3-12-15,-2-4-10 0,0-1-15 16,-3-2-50-16,-3-1-64 0,-7 1 25 15,-6 1-1-15,-8-6 15 0,-5 5-19 16,-4 3-60-16</inkml:trace>
  <inkml:trace contextRef="#ctx0" brushRef="#br0" timeOffset="80765.245">5565 12020 1156 0,'0'0'143'0,"0"0"-64"0,0 0-6 15,0 0-26-15,0 35-21 0,15-23-14 16,5-3-9-16,7-2-3 0,10-7-6 15,9-1-34-15,8-10-43 0,-1-4-94 16,-16 3-100-16,-11 0-151 0</inkml:trace>
  <inkml:trace contextRef="#ctx0" brushRef="#br0" timeOffset="80965.361">6071 11930 851 0,'0'0'378'0,"0"0"-338"0,0 0-32 16,0 0 22-16,0 0 19 0,-16 50 3 16,15-30-19-16,-2 3-9 0,3 3-10 15,0 4-11-15,0 5-3 0,2 5 1 16,1 7-1-16,-1-7-29 0,1-9-60 16,0-5-66-16,-1-12-145 0,0-4-317 15</inkml:trace>
  <inkml:trace contextRef="#ctx0" brushRef="#br0" timeOffset="81412.396">6549 11958 1121 0,'0'0'43'0,"-3"-7"-27"0,3 3 42 16,0 0 6-16,4 1 20 0,4-2-29 15,4-1-9-15,6-1 2 0,2 0-17 16,3 0-13-16,2 1-3 0,0 1-6 15,0 0-9-15,-4 1 3 0,1 3-3 16,-4 0-8-16,-3 1-39 0,-4 0-40 16,-3 0-42-16,-5 4-40 0,-3 0-78 15,0 0-104-15</inkml:trace>
  <inkml:trace contextRef="#ctx0" brushRef="#br0" timeOffset="81620.479">6591 12062 1093 0,'0'0'125'0,"0"0"-28"0,0 0 6 15,0 0-16-15,40-14-20 0,-22 12-24 16,0-3-15-16,2-1-13 0,1 2-7 16,-1-2-4-16,1 1 0 0,-3 1-3 15,-3 1-1-15,-2 1-15 0,-4 1-23 16,-1 1-40-16,-3-2-61 0,-4 2-72 15,-1 0-106-15,0 0-224 0</inkml:trace>
  <inkml:trace contextRef="#ctx0" brushRef="#br0" timeOffset="83165.676">7768 11550 1248 0,'0'0'14'16,"0"0"8"-16,-37 18 3 0,19-3-2 15,-2 3-1-15,-1 6-14 0,0-1 3 16,4 4 1-16,2 0-1 0,6-2 13 15,4 2 22-15,5-4 14 0,5 1-14 16,10-3-13-16,5-2-3 16,5-1-10-16,8 1 1 0,-2-3-3 15,1 1-6-15,-3 0-5 0,-5-2-2 16,1 4-3-16,-4 1-2 0,-3-2 0 16,-5 2-1-16,-2-1-6 0,-5-3 4 15,-6-2-3-15,-1 0 0 0,-8-3 5 16,-5-2-1-16,-5-1 2 0,-5-1-2 15,-9-3 2-15,-9-2-17 0,-6-4-15 16,4-6-11-16,11-4-46 0,11-1-39 16,8-6-28-16,-6-19-43 0,5 2-5 15,2-3-106-15</inkml:trace>
  <inkml:trace contextRef="#ctx0" brushRef="#br0" timeOffset="83300.082">7633 11655 919 0,'0'0'181'16,"0"0"-23"-16,33-18-10 0,-12 11-35 15,1-1-30-15,5 1-40 0,3 1-14 16,0 1-11-16,7-2-11 0,-4 2-4 16,-2 2-3-16,-1 1-13 0,-8 2-57 15,8 10-113-15,-7-2-105 0,-7 0-129 0</inkml:trace>
  <inkml:trace contextRef="#ctx0" brushRef="#br0" timeOffset="84116.488">8317 11412 917 0,'0'0'115'0,"0"0"5"0,0 0-5 16,35-33-11-16,-19 25-23 0,0 2-17 15,1 1-12-15,1 3-20 0,0 2-16 16,1 1-1-16,-3 6 0 16,0 2-9-16,-2 3 3 0,-2 3-2 15,-3 2-2-15,-4 3-2 0,-4 2 0 16,-3 0 2-16,-6 3-1 0,-6-1-1 15,-3 2 0-15,-6 1-2 0,-3-1 1 16,-2-2-2-16,0-1 0 0,1-3-1 16,1-5 1-16,5-3-2 0,3-5 2 15,5-2 1-15,5-5-1 0,2 0 1 16,6-2-1-16,2-1 1 0,8 3 0 16,3 0 3-16,6 1 5 0,3 5 1 15,4 1 1-15,-1 0-6 0,1 6-2 16,0-1-2-16,-3 3 1 0,0 1-1 15,-1 3-1-15,-2-1 0 0,-1 2 0 16,-2 0 0-16,-2 1 2 0,0-1-1 16,-3-2 0-16,-4 1-2 0,-4 1 1 15,-4 1 0-15,-5-1 2 0,-6 1-1 16,-6 0 0-16,-4 1 1 0,-5-1-2 16,-7 3 2-16,-6 1-2 0,1-4 0 15,6-2-15-15,8-6-24 0,6-6-43 16,-4-2-111-16,5-1-123 0,5-4-153 15</inkml:trace>
  <inkml:trace contextRef="#ctx0" brushRef="#br0" timeOffset="84291.718">8772 11964 1471 0,'0'0'87'0,"0"0"-54"0,0 0-8 15,0 0-7-15,0 0 24 0,2 11-33 16,0-6-4-16,-2 1-4 0,1 0-1 16,-1 1 0-16,1-2-23 0,-1-2-59 15,0-2-123-15,0-1-193 0</inkml:trace>
  <inkml:trace contextRef="#ctx0" brushRef="#br0" timeOffset="84748.707">9220 11512 966 0,'0'0'255'0,"-8"-2"-176"16,3 2 18-16,-1 7-26 0,-1 6 1 15,-4 5-28-15,0 6-21 0,-3 10-5 16,0 10-7-16,-1 12-8 0,4 3 2 16,4-6-4-16,5-6-1 0,2-15 0 15,1-9-19-15,4-8-22 0,1-4-32 16,2-3-33-16,4-1-53 0,8-8-42 15,-1-5-34-15,-2-6-195 0</inkml:trace>
  <inkml:trace contextRef="#ctx0" brushRef="#br0" timeOffset="85148.942">9475 11430 995 0,'0'0'125'0,"0"0"2"15,0 0-18-15,37-15-4 16,-23 15-28-16,-2 7-19 0,0 3-14 15,-3 2-15-15,-1 3-10 0,-3 1 2 16,-2 3-4-16,-1 2-6 0,-2 0 3 16,-5 1-9-16,-3 2-1 0,-5 1 0 15,-3 0-2-15,-6 0-2 0,-2 1 0 16,-2 0-3-16,0-3-4 0,3-2 0 16,1-5-1-16,5-2 3 0,7-3 1 15,4-3 3-15,5-1 0 0,3-1 1 16,5 2 2-16,5 0 5 0,2 4 4 15,5-3-3-15,1 3 0 16,4-3-2-16,1 4 0 0,1-2-5 16,0 0-1-16,-3 2 0 0,1 1 0 15,-4-1 1-15,-3 1 3 0,-3 1-4 16,-5 0-1-16,-3-1 1 0,-4-1 0 16,-2 1 0-16,-7-1 1 0,-6-1 1 15,-5 0 0-15,-7 1-2 0,-10 1 1 16,-10 1 0-16,-8-1-2 0,-2-2 1 15,10-7-14-15,13-5-13 0,12-3-11 16,10-4-21-16,2-4-57 0,8-16-100 16,5 1-91-16,3-3-169 0</inkml:trace>
  <inkml:trace contextRef="#ctx0" brushRef="#br0" timeOffset="85549.183">10004 11174 826 0,'0'0'90'15,"0"0"27"-15,0 0-25 0,0 0-46 16,-1 9 10-16,1 2 6 0,0 2-2 16,3 2-16-16,2-2-20 0,2 0-9 15,5-4-7-15,1-1-6 0,2-2 7 16,1-6-5-16,2 0-2 0,-1-7-2 16,1-2 2-16,-4-3-2 0,-2-2 2 15,-4-3-1-15,-5 0-1 16,-2 0 1-16,-2-2 0 0,-4 2 0 15,-4-1 0-15,-5 3 3 0,-2 2 3 16,-3 7 4-16,-1 5 18 0,-1 6 16 16,-1 6-14-16,0 7-20 0,4 2-11 15,2 2-3-15,6 7-100 0,5-6-242 16,3-6-571-16</inkml:trace>
  <inkml:trace contextRef="#ctx0" brushRef="#br0" timeOffset="99616.247">4741 13011 1205 0,'0'0'31'0,"0"0"27"0,-37-33 34 15,12 27-37-15,-11 7-13 0,-17 16-19 16,-14 14-8-16,-4 9-5 0,4 6-2 16,15-1 2-16,14-4 7 0,13-1 8 15,12-1 1-15,10-2-8 0,7-2-7 16,12 0-1-16,2-7 8 0,3-3-5 16,-1-6-3-16,9 4-4 0,12 7-2 15,15 6-1-15,6 4-2 0,-4-4 2 16,-8-1-1-16,-10-7 0 0,-6 0 0 15,-8-6 3-15,-8-2 3 0,-8-5-2 16,-1-2-1-16,-4 2 0 0,-1 2-2 16,-4 1 6-16,-4 2-2 0,-7-4-1 15,-8 1 4-15,-11 3-2 0,-13 3-4 16,-15 4-3-16,-4-3 1 0,3-3-2 16,11-8-4-16,17-10-24 0,11-3-11 15,7-2-20-15,7-5-72 0,6-11-80 16,3 1-75-16,4 0-147 0</inkml:trace>
  <inkml:trace contextRef="#ctx0" brushRef="#br0" timeOffset="100164.833">5003 13733 644 0,'0'0'200'0,"0"0"-88"0,0 0 0 15,8-8-4-15,-7 6-18 0,1 2-15 16,0 0-20-16,1 3-5 16,-1 1-5-16,0 3-2 0,0 6-6 15,0 1-7-15,-1 3-7 0,-1 5-6 16,0 2-3-16,-2 3-4 0,-1 1-4 16,1 0-4-16,0-1 2 0,2-3-4 15,0 1 3-15,0-6 0 0,3-2-2 16,1-2 1-16,0-5-2 0,2-2 2 15,-1-4-2-15,-2 1 1 0,-1-4-1 16,-1 0 1-16,-1-1-1 0,0 0-12 16,0 0-27-16,-4-1-67 0,-2-3-113 15,1 1-154-15</inkml:trace>
  <inkml:trace contextRef="#ctx0" brushRef="#br0" timeOffset="100519.273">5796 13541 1221 0,'8'-5'20'0,"4"-1"13"0,1 1 42 16,5-2-29-16,1 1-19 0,3-1-14 15,0 0-13-15,1 0-1 0,-2 3-27 16,-1 0-58-16,1 4-68 16,-8 0-111-16,-4 1-150 0</inkml:trace>
  <inkml:trace contextRef="#ctx0" brushRef="#br0" timeOffset="100715.409">5709 13733 1240 0,'0'0'142'16,"0"0"-38"-16,0 0-14 0,41-11-31 15,-18 5-20-15,5 1-16 16,9-4-10-16,5-1-9 0,4-2-2 16,-4 3-2-16,-11 2-32 0,-4 2-62 15,-12 5-181-15,0-2-180 0</inkml:trace>
  <inkml:trace contextRef="#ctx0" brushRef="#br0" timeOffset="101200.272">6902 13257 1059 0,'0'0'103'0,"0"0"-32"16,0 0 60-16,-10-7-36 0,5 10-27 15,-2 8-36-15,-3 6-3 0,-4 11-5 16,-6 17-15-16,-1 11-4 0,2 3-2 16,4-2-3-16,6-4 0 0,3-8-1 15,3 1-18-15,1-2-35 0,2-5-43 16,0-8-39-16,6-6-73 16,0-10-87-16,2-9-317 0</inkml:trace>
  <inkml:trace contextRef="#ctx0" brushRef="#br0" timeOffset="101515.885">7221 13425 945 0,'0'0'169'16,"-14"34"-115"-16,3-2 16 0,-5 14-9 15,5 3-20-15,4-7-29 0,6-13-10 16,5-15-2-16,8-10-1 0,5-2-2 15,4-2 3-15,7-5 2 16,1-8-2-16,1-5-13 0,0-6-23 16,-4-3 7-16,-4-1 15 0,-5-1 14 15,-5-2 2-15,-7 1 1 0,-5-1 14 16,-4 3 6-16,-7 1 10 0,-2 3 2 16,-4 6 0-16,-2 8 5 0,-3 10 5 15,-4 6-8-15,-1 12-9 0,-3 7-11 16,-2 7-9-16,5-2-8 0,8-2-3 15,4-3-66-15,13-8-65 0,14-3-62 16,3-7-111-16,5-7-239 0</inkml:trace>
  <inkml:trace contextRef="#ctx0" brushRef="#br0" timeOffset="101815.566">7638 13323 1217 0,'0'0'109'0,"0"0"-83"16,0 0 9-16,-25 56 0 0,7-13 8 15,-4 11-17-15,4 3 2 0,7-8-2 16,8-13-15-16,3-16-9 16,6-6 1-16,3-6 0 0,7-2 1 15,7 0 2-15,10-6 3 0,10-13 13 16,9-14-5-16,3-8-12 0,-9-5-1 16,-7-5 0-16,-11 2-3 0,-4-3 0 15,-8 0 1-15,-9 2-1 0,-7 4 0 16,-4 5 0-16,-6 9 0 0,-1 9 0 15,1 9 0-15,-3 6 14 0,-3 4 8 16,-6 8-1-16,-11 10-3 0,-9 12-2 16,-10 10-7-16,-3 5-5 0,4-5-5 15,10-5-10-15,10-11-54 0,7-6-135 16,9-9-214-16,8-9-657 0</inkml:trace>
  <inkml:trace contextRef="#ctx0" brushRef="#br0" timeOffset="102515.484">8734 13176 403 0,'0'0'662'0,"0"0"-557"16,0 0 3-16,-16 46-4 0,0-15-24 15,-13 12-38-15,-10 9-19 0,-6 2-18 16,1-4-3-16,6-8-2 0,7-9-1 15,7-6-5-15,7-6 4 0,4-7 2 16,3-1 4-16,2-1-3 0,2 0 22 16,2 0 9-16,4-3 0 0,4-1-8 15,7-1-2-15,7-1 1 0,4-1 4 16,9 0-10-16,12-3-2 0,7-2-5 16,3 0-3-16,-5-4-5 0,-7 0 0 15,-8-3 0-15,-7 1-2 0,-8 2-1 16,-7 1-13-16,-5 0-21 15,-1 0-18-15,-1-1-70 0,-2-4-107 0,-2 1-126 16,0-1-572-16</inkml:trace>
  <inkml:trace contextRef="#ctx0" brushRef="#br0" timeOffset="103099.592">9380 13179 1082 0,'0'-3'110'16,"0"0"-2"-16,0 3 21 0,0 0-27 15,-1 4-21-15,-5 6-33 0,-4 6-20 16,-3 6-10-16,-9 9-9 0,-4 11-2 16,-1 6-6-16,3-4 1 0,11-10 0 15,9-12-2-15,4-7 0 0,1 1 1 16,6 1 0-16,4 3 0 0,3-2 0 16,2-2 0-16,1 1 3 0,3-3 2 15,0 1-3-15,2 0 3 16,-2-1 0-16,-1 0-6 0,-2 0 1 0,-3 1 0 15,-1-1-1-15,-5 3-1 16,-2 0 1-16,-4-2-3 0,-2 0 3 16,-1-1-2-16,-5 0 2 0,-4-2 0 15,-7 0-1-15,-3-2-2 0,-8 1-1 16,-12-1-2-16,-6-1-8 0,-5-4-9 16,6-5-6-16,4-7-29 0,15-5-55 15,7-2-49-15,3-13-62 0,9 4-87 16,1-1-356-16</inkml:trace>
  <inkml:trace contextRef="#ctx0" brushRef="#br0" timeOffset="103649.4">9270 13183 1065 0,'0'0'104'0,"0"0"-7"16,8-4 19-16,3-1-21 0,3 0 0 16,7-2-39-16,0 0-24 0,5 2-5 15,0-1-13-15,0 2 1 0,0 0-4 16,-2 2-5-16,-3 1-3 0,-3 1 0 15,-4 0-3-15,-5 0-10 0,-3 2-28 16,-4 1-35-16,-2 3-109 0,0-2-104 16,-3-1-221-16</inkml:trace>
  <inkml:trace contextRef="#ctx0" brushRef="#br0" timeOffset="104183.889">9842 12912 1360 0,'0'0'19'16,"0"0"-11"-16,0 0 13 0,0 0 9 16,0 0 29-16,0 0-22 0,35-11-3 15,-24 18-5-15,4 3-15 0,-2 4-7 16,1 3 1-16,-1 1-2 0,-2 3 1 16,-4 0-2-16,-1 4-3 0,-6-1 0 15,-3 2 0-15,-7 1 1 0,-7 0-2 16,-4 0 1-16,-6 2-2 15,-2-1-4-15,0-1-3 0,0-2-1 16,3-3 4-16,4-2 0 0,4-6-1 0,5-2 1 16,4-3-2-16,5-1 2 15,4 2 4-15,2 0 0 0,7 1 5 16,2 1 8-16,3 2 2 0,2 1-1 16,3 0 3-16,-2 1-3 0,2 0 1 15,-1 3-6-15,0-1-5 0,0 1-2 16,-3 2-1-16,-2 0 0 0,-1 3-1 15,-4-1 1-15,-3 0-1 0,-3 0 1 16,-2 1 1-16,-5-2-1 0,-5 0 2 16,-5 1-1-16,-3-2-2 0,-5 0 0 15,-3-3-15-15,0-3-18 0,-1-1-43 16,-5-3-103-16,8-6-81 0,5-3-158 16</inkml:trace>
  <inkml:trace contextRef="#ctx0" brushRef="#br0" timeOffset="104358.796">10112 13568 1454 0,'0'0'142'0,"0"0"-117"0,0 0-14 0,0 0 8 16,0 0 22-16,0 0-23 0,-2 25-10 15,3-21-8-15,2-1-2 0,1-2-36 16,0-1-53-16,-1 0-169 0,-1-4-189 15</inkml:trace>
  <inkml:trace contextRef="#ctx0" brushRef="#br0" timeOffset="104966.091">10442 13194 1120 0,'0'0'133'0,"0"0"-57"15,0 0-2-15,0 0-3 0,-15 42 13 16,7-18-36-16,-2 12-23 0,-1 9-11 16,-1 10-6-16,3 0-5 0,5-4-2 15,2-6 0-15,2-9-1 0,1-7-13 16,2-8-23-16,0-7-37 0,3-6-39 16,0-1-35-16,8-7-52 0,-1 0-74 15,-1-7-207-15</inkml:trace>
  <inkml:trace contextRef="#ctx0" brushRef="#br0" timeOffset="105365.145">10732 13116 1096 0,'0'0'106'0,"0"0"-15"16,41-5 2-16,-22 8-9 0,-1 6-15 15,0 3-14-15,-4 2-19 0,-2 2-11 16,-2 2-4-16,-3 0-3 0,-3 0 0 15,-3 2-6-15,-1 1-3 0,-6 2-5 16,-3 1-3-16,-7 1 1 0,-3 1-2 16,-3 1-2-16,-2-2-9 0,1-3-2 15,4-4 6-15,3-2 0 16,5-4 6-16,3-1 1 0,3-3 0 16,5 0 3-16,0-1 8 0,8 1 7 15,2-1 1-15,2 2 0 0,4-1 0 16,0 1-3-16,2-1-3 0,2-1-7 15,-3 2 3-15,0 0-6 0,-1 1-2 16,-2 1 0-16,-4 0-1 0,-2 1 0 16,-4 1-1-16,-3 2 1 0,-1-1 0 15,-7 1-2-15,-2 0 0 0,-7 1 2 16,-2-2-1-16,-5 2 1 0,-4-2-5 16,-2-1-8-16,0-2-12 0,-1-2-18 15,3-5-20-15,5-4-59 0,2-11-119 16,8-2-108-16,5-5-352 0</inkml:trace>
  <inkml:trace contextRef="#ctx0" brushRef="#br0" timeOffset="105765.636">11242 12848 772 0,'0'0'67'0,"0"0"-5"0,0 0 16 15,0 0-23-15,5 14 13 0,-2-2-8 16,-1 5-22-16,3-1-16 0,0 0-8 15,3-2-8-15,2-3-2 0,4-4-2 16,1-4 7-16,3-3-5 0,-1-4 0 16,2-6-2-16,-3-2 0 15,1-3-1-15,-7-1 1 0,-2-2 0 16,-5 1 4-16,-3-2 17 0,0-1 14 16,-8 1-4-16,0 0 12 0,-3 1-4 15,-4 3-12-15,-1 5-3 0,-2 6-17 16,0 4 1-16,-2 10-4 0,-2 4-4 15,3 4-2-15,-2 11-73 0,5-5-173 16,4-6-383-16</inkml:trace>
  <inkml:trace contextRef="#ctx0" brushRef="#br0" timeOffset="140759.956">14763 9798 1155 0,'0'0'48'0,"0"0"-20"16,0 0 45-16,0 0-17 0,0 0-17 16,0 0-24-16,0 0 21 0,9-12 4 0,9 16-5 15,4-1-8-15,3 1-9 16,5-1-10-16,-2 0-4 0,1-2-4 15,1 0-18-15,-4-1-86 0,-1 0-73 16,3-8-63-16,-4-3-50 0,-7 1-133 0</inkml:trace>
  <inkml:trace contextRef="#ctx0" brushRef="#br0" timeOffset="140999.161">15123 9589 398 0,'0'0'520'0,"0"0"-392"0,0 0-47 16,0 0-14-16,0 0-32 0,0 0 15 15,0 0 4-15,0 0-12 0,37 29-13 16,-22-16-10-16,1 0-11 0,3 4-2 16,-1 1-3-16,2 2 1 0,-3 1-3 15,1 1 0-15,1-1 0 0,-3 1-1 16,-2-1 3-16,-5-1 0 0,-2 1 7 16,-4-3 2-16,-3 0-6 0,-8 2-2 15,-5 0 0-15,-7 3-4 0,-4 0 0 16,-6 2-44-16,-6 0-49 0,-7 0-79 15,6-7-129-15,6-6-410 0</inkml:trace>
  <inkml:trace contextRef="#ctx1" brushRef="#br0">19788 10277 0</inkml:trace>
  <inkml:trace contextRef="#ctx0" brushRef="#br0" timeOffset="144127.874">16054 9478 1101 0,'0'0'56'16,"0"0"-50"-16,0 0 73 0,0 0 1 16,0 0-6-16,42 21-21 0,-24-16-19 15,7-3-15-15,0-2-13 0,2 0-2 16,3-2-4-16,0-4-31 0,-2 0-52 15,-2-1-49-15,-1 4-65 0,-6-1-74 16,-9 2-210-16</inkml:trace>
  <inkml:trace contextRef="#ctx0" brushRef="#br0" timeOffset="144299.539">16171 9643 1071 0,'0'0'36'0,"0"0"24"16,-5 32 42-16,3-10-7 0,-1 3-47 15,0 8-21-15,-3 8-11 0,1 10-15 16,0 2 0-16,2-4-1 0,3-10-25 16,0-15-29-16,0-7-26 0,2-4-22 15,4-2-42-15,5-7-39 0,0-1-55 16,-1-5-123-16</inkml:trace>
  <inkml:trace contextRef="#ctx0" brushRef="#br0" timeOffset="144599.665">16302 9762 861 0,'0'0'87'0,"0"0"-9"0,0 0 44 16,0 0-28-16,0 0-32 0,0 0-11 16,0 0-11-16,16 42-17 0,-16-18-13 15,0 1-5-15,0-2-2 0,0-2-2 16,1-4-1-16,4-5 0 0,0-3-1 16,3-5-1-16,1-4-3 0,-1-4 2 15,3-6-3-15,0-4-7 0,0-5-2 16,2-4-6-16,-2-4 0 0,2-7-1 15,-1 4 11-15,-1 2 6 0,1 3 5 16,-5 14 1-16,1 4 10 16,-5 7-1-16,-3 10-1 0,0 8 8 15,0 4-1-15,0 4-7 0,0 3-2 16,2-1-6-16,1-1-1 0,4-3-24 16,3-4-60-16,3-5-71 0,6-3-51 15,4-7-17-15,19-13 128 0,-6-6-58 16</inkml:trace>
  <inkml:trace contextRef="#ctx0" brushRef="#br0" timeOffset="145399.924">16869 9680 684 0,'0'0'111'16,"0"0"-63"-16,6-36 68 0,-6 29 7 15,-8 5-33-15,-6 3-34 0,-2 7-25 16,-6 7-15-16,-1 5 1 16,-7 10-5-16,-2 10-7 0,-1 6-1 15,6-4-2-15,11-11-1 0,11-12-1 16,5-10-2-16,5-5 1 0,6-3 1 15,6-4 5-15,6-12 2 0,13-13-7 16,8-16-14-16,8-16-16 0,-1-8-6 16,-4-1 15-16,-10 0-1 0,-9 2-3 15,-3 1 4-15,-3-2 0 0,-7 7 13 16,-4 11 8-16,-8 16 2 0,-3 18 3 16,-4 14 17-16,-4 6 17 0,-4 10-6 15,-7 9 6-15,-4 12 7 0,-9 16-11 16,-6 18-13-16,-3 5-5 15,6 1 1-15,8-7-6 0,12-9-5 16,10-5 1-16,5-5-6 0,6-7 0 16,7-13 2-16,0-9 4 0,2-9-3 15,1-6-1-15,14-5 2 0,8-5 3 16,14-16-7-16,2-10-2 0,-5-10-7 16,-8-4-16-16,-8-1-11 0,-5 1-11 15,-1-1-5-15,-11 5 20 0,-3 11 18 16,-5 10 11-16,-7 11 1 0,-1 8 18 15,-1 4 29-15,-8 10-9 0,-3 8-4 16,-8 13 4-16,-4 13-11 0,-6 10-6 16,3-2-14-16,8-7-1 0,8-15-5 15,11-12-1-15,0-8 0 0,5-4-4 16,6-1 4-16,3-3 1 0,4-3 4 16,2-5-4-16,5-10 3 0,2-6-4 15,0-5-1-15,6-11-29 0,2-8-14 16,0-5 15-16,-7 6 10 0,-10 11 1 15,-6 14 15-15,-9 10 3 0,1 0 3 16,-3 6 8-16,-1 1 8 0,0 4 3 16,-5 7-1-16,-1 3 6 0,-1 6-7 15,0 0-7-15,-1 2-4 16,0 0-5-16,3-1-1 0,1-1-2 0,4-1-1 16,3-3 2-16,3-1-1 0,5-2 0 15,1-4-1-15,3-1-2 16,1-6-6-16,4-2-24 0,2-8-3 15,0-7-3-15,-1-3 2 0,1-7 7 16,2-6 7-16,-2-10-3 0,0-7 16 16,-5 1 9-16,-5 10 2 0,-6 11 9 15,-3 13 15-15,-3 4 13 0,2 4 20 16,-2 1 11-16,-2 3-23 0,-1 3-23 16,-3 9-7-16,-1 3 10 0,2 5-2 15,-1 4-8-15,2 0-4 0,1 1-7 16,1-1-1-16,2-1-5 0,2-2 0 15,2-3-8-15,5-1-19 16,0-2-53-16,5-4-104 0,2-6-130 16,-4-4-281-16</inkml:trace>
  <inkml:trace contextRef="#ctx0" brushRef="#br0" timeOffset="145966.975">18048 9283 765 0,'2'-5'82'0,"-1"0"-46"16,-1 0 84-16,0 1-23 0,0 3-23 15,-2 1-35-15,-6 5-13 0,0 6-5 16,-5 3-2-16,-2 7-1 15,-7 9 3-15,0 14-2 0,-5 14 8 16,6 6-1-16,1 0-7 0,10-6-2 16,7-8-5-16,3-5-2 0,8-9-6 15,3-12-4-15,5-7-2 0,-2-9-3 16,4-5-19-16,4-2-6 0,11-3-17 16,-2-5-16-16,-2-7-12 0,0-4-37 15,-4-17-44-15,-3 4-66 0,-9 1-204 16</inkml:trace>
  <inkml:trace contextRef="#ctx0" brushRef="#br0" timeOffset="146615.752">17760 9578 1175 0,'0'0'65'16,"0"0"11"-16,0 0-40 0,0 0 28 15,0 0-33-15,0 0 1 0,60-9-18 16,-14 1-6-16,13-2-6 0,2-2-4 15,-1 4-2-15,-9 2-29 0,-12 3-16 16,-4 1-33-16,-6 2-18 0,-8 0 5 16,-8 0 37-16,-3 0 51 0,2 0 7 15,-2 4 5-15,-2 1 15 0,-5 4 13 16,-3 2 5-16,-8 7 8 16,-2 4-9-16,-7 4 1 0,1 2-9 15,-1 1-9-15,3-1-9 0,3-3-3 16,5-4 0-16,5-6 8 0,2-4 1 15,9-6 2-15,3-5 12 0,4-1-4 16,4-8-5-16,3-4-15 0,-1-4-5 16,3-2 2-16,-6 0-3 0,-2-1 1 15,-9 0-2-15,-4 0-1 0,-5 4 0 16,-5 1-5-16,-5 2-6 0,-7 4 3 16,-2 4 4-16,-1 5 0 0,-4 0-1 15,3 4-19-15,-1 1 0 0,7 2-8 16,4-3-15-16,7-4-18 0,4 0 15 15,8-7 21-15,9-2 17 0,1-1 7 16,9-1 6-16,1 2 9 0,6 1 21 16,8 4 3-16,4 4 5 0,-6 4-7 15,-9 4-15-15,-12 2-9 0,-8 0-6 16,0 4-1-16,-5 5 0 0,-1 2 0 16,-3 2 2-16,-4 0 3 0,-3 2-5 15,-3-3 4-15,-1 0 3 0,0-4-7 16,-3-3 10-16,2-5 20 0,0-2 14 15,3-6 4-15,0-2 1 0,2-8-9 16,4-7-11-16,1-4-14 16,10-13-11-16,10-11-2 0,11-11-2 15,8 0 0-15,4 8-1 0,0 13 1 16,-2 16 0-16,-5 9 6 0,-9 6 10 16,-4 2-8-16,-8 5-7 0,-4 2-1 15,3 1-9-15,-1 4-24 0,1 2 2 16,-3 0-144-16,-1 2 13 0,-3-2-60 15,-3-5-153-15</inkml:trace>
  <inkml:trace contextRef="#ctx0" brushRef="#br0" timeOffset="150967.578">19777 9638 1053 0,'0'0'25'0,"0"0"16"16,0 0 53-16,0 0-4 0,0 0-38 16,0 0 2-16,24-28-1 0,-5 28 1 15,4 1-21-15,10-1-8 0,8 0-10 16,5 0-11-16,1 0-2 0,-10 0-2 16,-10 0-14-16,-11 0-63 0,-2-1-63 15,1-5-64-15,-2 2-112 0,-5-3-257 16</inkml:trace>
  <inkml:trace contextRef="#ctx0" brushRef="#br0" timeOffset="151231.416">20171 9434 1123 0,'0'0'83'0,"0"0"-20"16,0 0-7-16,0 0 5 0,41 0-27 15,-23 1-12-15,3 2-4 0,0 2-15 16,2 3 2-16,0 3-5 0,-2 0 0 15,2 2 2-15,-3 4-4 0,-4-1 2 16,-1 4-1-16,-4-2 2 0,-2 1-1 16,-4 0 0-16,-3 0 0 0,-4-1 8 15,-7 3 3-15,-5 1 2 16,-6 2 14-16,-7 0-6 0,-8 3-14 0,-10 2-3 16,-5 0-4-16,2-3-29 15,10-9-65-15,9-8-96 0,12-7-121 16,5-2-344-16</inkml:trace>
  <inkml:trace contextRef="#ctx0" brushRef="#br0" timeOffset="154058.968">21268 9293 1166 0,'0'0'26'0,"0"0"7"0,0 0 32 15,0 0 2-15,0 0-35 0,49-35 10 16,-25 26-22-16,10-1-14 0,8-4-3 16,7 1-1-16,0 3-2 15,-11 4-30-15,-12 3-46 0,-13 3-25 16,-5 3-68-16,-2 0-55 0,-6 3-142 16</inkml:trace>
  <inkml:trace contextRef="#ctx0" brushRef="#br0" timeOffset="154235.189">21349 9461 747 0,'0'0'367'0,"0"0"-295"15,0 0-20-15,-2 33 34 0,2-15-36 16,-1 2-35-16,-1 2-9 16,0 3-1-16,-1 2-5 0,0-1-6 15,0 2-27-15,1-3-18 0,1-3-19 16,1-3-20-16,0-3-93 0,1-7-74 15,2-6-217-15</inkml:trace>
  <inkml:trace contextRef="#ctx0" brushRef="#br0" timeOffset="154531.883">21549 9433 951 0,'0'0'91'0,"0"0"7"0,0 0-35 15,0 0 2-15,21 38-34 0,-17-16-1 16,-3 4-12-16,-1 2-11 15,0 0-4-15,0-2 1 0,0-3-2 16,0-4 0-16,2-4-1 0,2-5 0 16,1-5 0-16,0-5 0 0,1-2 3 15,3-7-2-15,-1-6 0 0,4-4-1 16,1-5-1-16,4-9-3 0,1-7-7 16,2-7 3-16,-2 6 5 0,-5 14 2 15,-6 15 1-15,-6 12 5 0,0 4 12 16,-1 9 4-16,-1 6 9 0,-4 11-1 15,-1 8-13-15,0-1-8 0,2-4-7 16,4-5-2-16,0-7-6 0,8 2-77 16,13 3-80-16,-3-5-105 0,2-7-142 15</inkml:trace>
  <inkml:trace contextRef="#ctx0" brushRef="#br0" timeOffset="155464.774">22179 9538 909 0,'0'0'192'16,"0"0"-158"-16,0 0-11 0,-47-39 40 16,30 34-14-16,-2 5-13 0,0 0-1 15,0 9-10-15,1 3-1 0,1 6-14 16,3 6-3-16,-2 9 3 0,3 10 2 16,3 5-8-16,5-6-1 15,5-14-2-15,5-11-1 0,7-13 0 16,3-1-6-16,5-4-12 0,12-15 13 15,9-15 3-15,12-20-19 0,1-10-25 16,-4-7-2-16,-9-3-7 0,-10 1 16 16,-4-4 13-16,-5-2 17 0,-2 1 3 15,-5 2 1-15,-3 12 4 0,-7 14 1 16,-3 15 5-16,-2 17 18 0,-5 12 20 16,-1 4 18-16,-3 7-36 0,-1 7-6 15,-2 5 10-15,-3 14 2 0,-1 13-3 16,-6 17-5-16,0 8-10 15,1 6-6-15,2-2-3 0,4-5-3 16,5-2 4-16,5-7-3 0,5-11 4 16,7-9-3-16,6-12-1 0,-1-11 1 15,2-7-1-15,2-9-1 0,4-3 0 16,2-2 4-16,4-11-5 0,0-7 0 16,3-12-7-16,0-14-14 0,0-14-12 15,-3-6 0-15,-7 2 7 0,-5 4 14 16,-5 13 8-16,-2 8 4 0,-2 15 1 15,-3 12 0-15,-2 11 23 0,-2 5 27 16,-4 9-30-16,-2 9-5 16,-5 11-5-16,-5 14-6 0,-2 10-3 15,2-1-1-15,6-12-1 0,7-14 0 0,5-13 0 16,3-5-2-16,5 0-1 16,1-1 3-16,4-1-1 0,3-7 1 15,3-4 0-15,4-8 0 0,3-9-1 16,2-8-11-16,6-11-26 0,2-13-13 15,-1-12 6-15,-2 1 13 0,-9 9 14 16,-10 17 1-16,-6 16 11 0,-5 10 6 16,-2 6 11-16,-1 3 26 0,0 5-14 15,-1 5-2-15,-4 7 6 0,-1 4 4 16,-2 2-3-16,1 5-10 0,1-2-8 16,1 0-7-16,2-1 0 0,3 0-2 15,0-1 0-15,1-3 0 0,4 0-1 16,2-2 1-16,2-4-1 0,3-2-3 15,1-5-5-15,2-5-20 0,1-3-11 16,1-5-14-16,-1-8 3 0,3-5-22 16,-2-4 12-16,1-2 27 0,-1-4-129 15,-3-2 152-15,0 0 10 0,-3 0 25 16,-1 3 27-16,-2 0 14 0,0 6 13 16,-4 3-6-16,-2 5-11 0,-2 2-5 15,0 6-5-15,-3 3-22 0,-2 2-14 16,-1 0-9-16,-1 5-5 15,0 3-1-15,0 3 1 0,-1 5-1 16,-1 4-1-16,1 4 0 0,-2 9 2 16,0 9-2-16,5 8 3 0,5-2 4 15,1-9 11-15,6-12 13 0,0-14-2 16,1-1-29-16,4-3 0 0,3 0-7 16,13-9-99-16,-5 0-139 0,-1-9-220 15</inkml:trace>
  <inkml:trace contextRef="#ctx0" brushRef="#br0" timeOffset="155915.786">23303 8994 1097 0,'-1'-6'45'0,"0"3"17"0,0 0 15 15,-3 3-38-15,-1 1-28 0,-3 9 1 16,0 3-5-16,-5 5-1 0,2 8-2 16,-2 13 1-16,-4 14 4 0,0 16 1 15,1 6 2-15,5-5-4 0,5-11 11 16,6-16 0-16,5-11-11 0,3-11-7 15,1-8 1-15,3-5-2 0,5-2-3 16,4-3-15-16,2-2-8 0,0-3-15 16,0-9-24-16,-4-5-51 0,-7-12-109 15,-5 6-95-15,-7-1-244 0</inkml:trace>
  <inkml:trace contextRef="#ctx0" brushRef="#br0" timeOffset="156043.228">23075 9322 827 0,'0'0'240'0,"0"0"-94"0,-42-3-57 15,32 3 39-15,5 0-50 0,5 0-25 16,6-1-28-16,8-2-5 0,9-3-13 16,11-7-7-16,13-3-40 15,9-7-106-15,1-2-120 0,-16 5-123 16</inkml:trace>
  <inkml:trace contextRef="#ctx0" brushRef="#br0" timeOffset="156207.504">23406 9190 990 0,'0'0'330'0,"0"0"-273"16,0 0 35-16,0 0-6 0,0 0-26 16,0 0-27-16,0 0-7 0,0 0-9 15,57-12-6-15,-31 8-5 0,3-2-6 16,-4 1-2-16,-2 2-22 16,-4 3-34-16,-6 0-92 0,-6 8-60 15,-2 1-82-15,-5 0-122 0</inkml:trace>
  <inkml:trace contextRef="#ctx0" brushRef="#br0" timeOffset="156815.823">23480 9299 882 0,'0'0'295'0,"0"0"-229"0,0 0-3 16,0 0-29-16,0 0 8 0,-20 34-6 16,13-14-12-16,-1 4-1 15,2 0-19-15,0 2 3 0,2-3-6 0,2 2-1 16,2-6-8-16,1 0-33 0,3-5-34 15,3-3-18-15,2-6 2 0,3-4-21 16,1-2-23-16,3-9-16 16,0-4-40-16,1-6 51 0,-2-4 13 15,0-2 93-15,-3-1 34 0,0-1 143 16,-2 5 22-16,-1 2 16 0,-2 6-34 16,-1 4-3-16,-2 8-21 0,-2 3-45 15,-2 10-26-15,0 5-8 0,-1 7-4 16,-2 4-13-16,-2 2-16 0,1 0-6 15,2 1-4-15,2-2 1 0,1-4 0 16,4-4-2-16,4-2 0 0,3-6-4 16,2-5-5-16,0-6-19 0,5-4-28 15,0-7-24-15,2-8-18 0,0-2-27 16,-1-3 16-16,-1-1 40 0,-3 3 39 16,-3 2 30-16,-2 6 15 0,-1 6 58 15,-2 2 17-15,1 5-10 0,0 0 7 16,3 0-73-16,1-3 4 0,4 2 10 15,0-5 183-15,4-4-207 0,1-3-2 16,1-2-2-16,0 0 3 0,1-4-3 16,-3-2 1-16,-3 1 1 0,-3-1-1 15,-6 0-1-15,-4 1 1 0,-5 3-1 16,-2 0-1-16,-6 5 1 16,-4 5 0-16,-3 8 0 0,-4 6 4 15,-2 9 6-15,-5 10-2 0,-3 10 1 16,-2 9 5-16,0 9 1 0,6 0 0 15,11-6 3-15,7-12 0 0,7-12 2 16,4-5 5-16,4-4-6 0,5 0-5 16,5 0 0-16,7 0-7 0,8-5-4 15,6-4-3-15,-2-4-1 0,-6-1-26 16,-7-2-76-16,-2-7-126 0,-5 2-148 16,-1-3-346-16</inkml:trace>
  <inkml:trace contextRef="#ctx0" brushRef="#br0" timeOffset="156939.283">24230 9588 1095 0,'0'0'360'0,"0"0"-295"15,0 0-21-15,-6-6-23 0,2 4 1 16,1-2-22-16,1 0-29 0,0-1-140 16,2-2-184-16</inkml:trace>
  <inkml:trace contextRef="#ctx0" brushRef="#br0" timeOffset="167515.247">3986 15113 29 0,'0'0'754'16,"0"0"-739"-16,-43-19 79 0,24 11 54 0,4 2-51 16,1-1-3-16,3 2-3 15,2 1-2-15,4 0-11 0,2 2-10 16,3-1-30-16,8-1-12 0,7-3-3 15,13-5 3-15,20-5-4 0,15-4-8 16,6 1-3-16,-1 7-5 0,-10 6 0 16,-12 8-5-16,-6 6 4 0,-12 4-4 15,-9 3 0-15,-7-1 1 0,-7 4-2 16,-3 13 4-16,-5 16 1 0,-16 15-2 16,-12 6 1-16,-10 0-4 0,-9-4 4 15,-2-3-4-15,-3-1 1 0,-4 1-1 16,1 0 0-16,2-3 1 0,9-6 0 15,11-8-1-15,10-5 0 16,13-11 0-16,7-6 0 0,6-6 0 16,3-3 0-16,7-1-2 0,10 1-2 15,13-1 4-15,17-5 0 0,15-6 3 16,6-4-3-16,-4-6 2 0,-12 2 0 16,-13-1-2-16,-9 2 0 0,-11 2-2 15,-7-1-1-15,-5 2 0 0,0-1-5 16,-2-2-23-16,-2-2-7 0,-6 0-17 15,-3-2-38-15,-8-1-55 0,-6 0-58 16,-18-10-51-16,1 4-101 0,0-1-184 0</inkml:trace>
  <inkml:trace contextRef="#ctx0" brushRef="#br0" timeOffset="167664.98">3897 15490 843 0,'0'0'278'15,"0"0"-160"-15,0 0-5 0,0 0-2 16,34-14-14-16,-14 11-33 0,10 2-21 15,-1-1-20-15,3 2-9 0,5 0-5 16,2 6-9-16,-3 2-1 0,-4 1-15 16,-5 3-87-16,3 4-138 0,-4-2-154 15,-1-2-262-15</inkml:trace>
  <inkml:trace contextRef="#ctx0" brushRef="#br0" timeOffset="167965.158">4549 15537 1189 0,'0'0'7'0,"0"0"-5"0,38-4 56 16,-19 4 18-16,0 1-12 0,-1 3-10 15,-3 3-20-15,0 3-10 0,-4 1 0 16,-2 2-11-16,0 3-6 0,-7 5-7 16,-2 2 3-16,-10 5 2 0,-3 7-4 15,-8 6-1-15,-3 4 1 0,-1-4 0 16,4-11 0-16,7-10-1 15,3-6 1-15,2 0 0 0,1 1 0 16,-1 0 4-16,9-4 27 0,3-3 5 16,9-4-8-16,6-2-5 0,5-2-10 15,11-3-1-15,8-5-8 0,6-5-1 16,2 0-3-16,-6-1-1 0,-10 3-3 16,-11 4-36-16,2-2-126 0,-6 4-242 15,-2-2-299-15</inkml:trace>
  <inkml:trace contextRef="#ctx0" brushRef="#br0" timeOffset="168263.332">5812 15498 1575 0,'0'0'0'15,"0"0"-3"-15,0 0 0 0,0 0 1 16,0 0-55-16,14-1-161 0,-10 1-158 16</inkml:trace>
  <inkml:trace contextRef="#ctx0" brushRef="#br0" timeOffset="168387.784">5848 15674 1544 0,'0'0'36'15,"0"0"-36"-15,0 0-8 0,0 0-11 16,0 0-251-16,0 0-485 16</inkml:trace>
  <inkml:trace contextRef="#ctx0" brushRef="#br0" timeOffset="170599.185">7422 14705 1162 0,'0'0'4'16,"0"0"7"-16,0 0 19 0,0 0 16 15,-26 51 7-15,18-20-5 0,-3 14-7 16,-3 12-19-16,1 6-9 0,-1 1-2 16,5 0-4-16,2-7-2 15,3 2-1-15,1-3-1 0,0-4-3 16,2-2 1-16,1-9 1 0,0-7-2 16,0-13-3-16,3-8-41 0,2-6-31 15,2-3-42-15,10-13-81 0,0-5-58 16,0-5-259-16</inkml:trace>
  <inkml:trace contextRef="#ctx0" brushRef="#br0" timeOffset="170899.752">7830 14774 1209 0,'0'0'34'16,"0"0"-9"-16,-39 32 23 0,16-12-10 0,-4 4 0 15,-5 9-14-15,-4 7-9 16,-2 6-4-16,8-5-7 0,11-11 0 15,12-12 14-15,7-9 2 0,6 3-7 16,5 2 5-16,4 1 3 0,4 3-3 16,5-1 13-16,0 2-12 0,2 3-10 15,0 0-4-15,-1 2-4 0,-3-1 0 16,-3 0 0-16,-3-1 1 0,-5-1-1 16,-1-3 0-16,-6-3 0 0,0-2 0 15,-4-2-1-15,-4-1 0 0,-5-1 2 16,-4 3-2-16,-7-3-1 0,-3 2-17 15,-2-4-30-15,-3-4-33 16,1-3-48-16,0-15-62 0,5-5-86 16,9-4-171-16</inkml:trace>
  <inkml:trace contextRef="#ctx0" brushRef="#br0" timeOffset="171165.145">8139 14644 1196 0,'0'0'22'0,"0"0"-18"16,0 0 26-16,0 0 36 0,5 45 15 16,-5-22-4-16,-3 2-20 0,-1 10-16 15,-1 9-19-15,0 11-3 0,2 6-3 16,2 2-11-16,0 1 2 0,0-2-1 16,1 4 0-16,0 0 1 0,0-3 0 15,0-5-5-15,0-5 3 0,2-5-3 16,-1-5 1-16,0-7-2 0,-1-7 0 15,1-8 1-15,1-8-2 0,-1-4-1 16,2-1-2-16,0-2-21 0,1-3-56 16,4-13-99-16,-2-5-101 0,0-5-258 15</inkml:trace>
  <inkml:trace contextRef="#ctx0" brushRef="#br0" timeOffset="171376.626">8542 14993 1265 0,'0'0'198'0,"0"0"-195"16,0 0-1-16,0 0-2 0,0 0 41 16,41-17-12-16,-24 16-19 0,4 0-4 15,-1 0-4-15,-1 1-2 0,2 2-32 16,-6 2-21-16,-2 0-38 0,-4 3-80 15,-5 5-91-15,-2-4 75 0,-2 1-401 16</inkml:trace>
  <inkml:trace contextRef="#ctx0" brushRef="#br0" timeOffset="171540.141">8514 15220 1104 0,'0'0'300'0,"0"0"-216"16,0 0-44-16,0 0 16 0,0 0 9 15,48 30-25-15,-28-27-15 0,3-2-12 16,2-1-8-16,4-4-4 0,0-2-1 16,-1-3-4-16,-1 0-26 15,4-2-64-15,-9 3-195 0,-5 1-218 0</inkml:trace>
  <inkml:trace contextRef="#ctx0" brushRef="#br0" timeOffset="172132.556">9295 14669 1302 0,'0'0'17'15,"0"0"-6"-15,-15-5 31 0,12 2 18 16,3 3 12-16,0 0-27 0,6 3-20 16,6-1 5-16,4 4-13 0,7-1-2 15,5 1-3-15,7 0-6 0,10 2-1 16,3 2 2-16,0-1-4 0,-12 2 2 15,-11 1-3-15,-12 1 4 0,-4 4-5 16,0 12 6-16,-4 14-3 16,-5 16-2-16,-8 7 1 0,-8-2-3 15,-3-4 1-15,2-9-1 0,-4 1 0 16,1-1 2-16,-4-1-2 0,1-3-1 16,-1-1 1-16,4-4-1 0,0-4 0 15,5-10 0-15,5-5-8 0,4-11-12 16,4-4-34-16,2-3-41 0,3-4-51 15,16-13-46-15,-1-7-57 0,5-3-90 16</inkml:trace>
  <inkml:trace contextRef="#ctx0" brushRef="#br0" timeOffset="172431.899">9914 15066 1225 0,'0'0'69'0,"0"0"-66"0,0 0 1 16,-16 46 10-16,1-10 3 0,-7 13-8 15,-2 8-8-15,6-3 1 0,9-16-2 16,9-15 3-16,4-16-3 0,7-5 5 16,7-2 3-16,5-8 11 0,13-11-1 15,8-14-12-15,10-13-4 0,-1-7 1 16,-7-3-3-16,-11 2 0 0,-12 4 0 16,-8-1 1-16,-5 2-2 0,-6 3-3 15,-4 8-2-15,0 9 3 0,-3 10-3 16,-3 11 6-16,-2 8 8 0,-6 4 55 15,-13 17 24-15,-16 17-23 0,-15 17-25 16,-7 9-16-16,5-1-11 0,8-9-8 16,14-14-4-16,11-10-7 0,10-12-47 15,12-6-132-15,5-9-136 0,0-3-295 16</inkml:trace>
  <inkml:trace contextRef="#ctx0" brushRef="#br0" timeOffset="173082.956">10695 14814 1112 0,'0'0'77'15,"0"1"-48"-15,1 3-18 0,-1 2 6 16,0 4 17-16,-1 9-9 0,-4 11-4 16,-4 18-10-16,0 21-4 0,-1 10-2 15,7-2 1-15,3-5 1 0,5-18 4 16,7-10 0-16,1-14 4 0,2-13 0 15,-2-8 21-15,4-5 14 0,2-3 3 16,5-2-6-16,6-7-16 0,4-13-4 16,7-12-7-16,4-16-5 0,0-7-5 15,-6-5-4-15,-8 2-4 0,-7 4-2 16,-5 5 0-16,-4 7-22 0,-5 13-59 16,-4 12-118-16,-2 11-52 0,-2 6-81 15,1 1-259-15</inkml:trace>
  <inkml:trace contextRef="#ctx0" brushRef="#br0" timeOffset="173649.232">11458 14892 1068 0,'0'0'236'0,"0"0"-207"16,0 0-22-16,0 0-7 0,0 0 16 15,-31 47 4-15,16-24-3 0,-7 12-11 16,-6 11 4-16,-4 10 4 0,-2 4-2 15,2-1 4-15,2-4 3 0,3-11 6 16,5-4-4-16,6-10 5 0,5-9-6 16,5-6-6-16,3-6-4 0,2-4-9 15,1-2-1-15,4-5-2 0,7-13-3 16,9-16 5-16,12-21-41 0,11-19-25 16,2-12-5-16,-2-1 11 0,0 3 15 15,-4 7-1-15,1 6 21 0,2 9 5 16,-6 13 20-16,-9 20 7 0,-11 14 53 15,-6 11 39-15,-6 5-31 16,-1 7-27-16,-1 4-9 0,-2 6 6 16,-2 11 1-16,-10 7-7 0,1 10-16 15,-2 5-10-15,2-5-2 0,5-1-1 16,4-4-2-16,1-1 3 0,1 4-4 16,0-2 0-16,0-2 3 0,0-5-3 15,1-9 0-15,0-7-1 0,0-8 0 16,-1-3 1-16,1-3 0 0,-1-1-2 15,0-1 2-15,-2-5-7 16,-3-2 1-16,-3-6-6 0,-5-5-10 16,-3-2-8-16,-5-2 1 0,-3-5 9 15,1-1 5-15,-3-2 0 0,0 1 2 16,3-3 10-16,2 4 2 0,6 1 1 16,6 6 14-16,3 4 29 0,6 6 14 15,4 1-24-15,5 3-9 0,3 1-3 16,5 0-1-16,3 0-4 0,4-4-4 15,2-1-8-15,3-5-3 0,0-1-2 16,1-1-15-16,2-7-72 0,-7 5-209 16,-6 1-333-16</inkml:trace>
  <inkml:trace contextRef="#ctx0" brushRef="#br0" timeOffset="174165.344">13080 14784 1447 0,'-6'1'0'0,"0"2"-11"15,1 4-13-15,-3 5 23 16,0 1 1-16,-1 6 4 0,1 3-3 16,3 7 0-16,-3 10 0 0,2 15 2 15,2 16 9-15,1 10 9 0,2-2 1 16,1-6-3-16,0-8-11 0,2-4-8 15,2-8-1-15,2-7-9 0,-1-8-43 16,2-10-19-16,-1-11-11 0,-3-7 16 16,2-7-32-16,-1-2-14 0,1-13-13 15,1-4-87-15,-3-5-255 0</inkml:trace>
  <inkml:trace contextRef="#ctx0" brushRef="#br0" timeOffset="174397.885">13097 14794 1373 0,'0'0'43'0,"0"0"-36"16,0 0-5-16,37 6-2 0,-18 1 8 15,-1 0-4-15,-1 1-4 0,0 2 0 16,-4 2-1-16,-1 3-4 0,-3 2 3 16,-4 3 2-16,-3 1 1 0,-2 2 4 15,-3 3 10-15,-8 2-1 0,-3 1-8 16,-1-1-4-16,-3-2-2 0,1-2-2 15,-1-5-29-15,5-4-43 0,0-7-43 16,9-10-42-16,3-7-42 0,2-8-149 16</inkml:trace>
  <inkml:trace contextRef="#ctx0" brushRef="#br0" timeOffset="174648.921">13684 14372 1219 0,'0'0'29'15,"0"0"-25"-15,-35 8 11 0,16 5 35 16,-2 6-11-16,-2 4 7 0,-1 6-7 16,2 10 6-16,-2 13-3 15,4 15-6-15,4 6-3 0,5 4-10 16,5 0-12-16,4 0-6 0,2 8-3 16,-3 6-2-16,0 5-1 0,-1 0-5 15,0-4-30-15,2-6-28 0,2-11-26 16,0-13 12-16,8-16 5 0,-3-15 27 15,3-13 9-15,-2-9-28 0,-1-6-21 16,1-3-20-16,-5-13-42 0,0-2-101 16</inkml:trace>
  <inkml:trace contextRef="#ctx0" brushRef="#br0" timeOffset="174865.544">13295 14870 1192 0,'0'0'243'0,"0"0"-179"16,0 0-47-16,0 0-1 0,0 0 20 16,51-17 3-16,-26 15-8 0,13 0-10 15,8 1-8-15,6 1-3 0,1 0-2 16,-4 1 0-16,-9 4-1 0,-10-1-4 16,-8 1-3-16,-8 0 0 0,-1-3-13 15,-4 3-24-15,0 1-64 0,-2 2-101 16,-6-2-87-16,-1-4-212 0</inkml:trace>
  <inkml:trace contextRef="#ctx0" brushRef="#br0" timeOffset="175276.186">14107 14800 1119 0,'0'0'185'0,"0"0"-131"0,0 0-39 15,49-14 46-15,-28 11 0 0,1-1-29 16,0 1-10-16,-1 0-12 0,1 2-8 15,-1-1-2-15,0 2-2 0,-5 0-29 16,-3 2-47-16,-1 2-36 0,-2 3-22 16,-2-2-90-16,-5 2-98 0</inkml:trace>
  <inkml:trace contextRef="#ctx0" brushRef="#br0" timeOffset="175498.811">14104 15014 1114 0,'0'0'230'0,"0"0"-161"16,0 0-54-16,0 0 23 0,38-19 21 15,-19 12-14-15,4 1-19 0,3-3-10 16,1 1-7-16,0 0-3 0,3-1-1 16,-2 4-4-16,-1-1 2 0,-5 1-3 15,-1 3-11-15,-7-1-37 0,-2 2-55 16,-5 1-41-16,-1 0-60 0,-6 0-124 15,0 0-347-15</inkml:trace>
  <inkml:trace contextRef="#ctx0" brushRef="#br0" timeOffset="176032.167">14777 14862 1100 0,'0'0'40'15,"0"0"-38"-15,-17 35-1 0,7-5 14 16,-1 17-5-16,0 10 9 0,5 0-7 16,6-9-8-16,3-15-3 0,7-16-1 15,2-9-2-15,2-4-1 0,7-4 3 16,4-4 7-16,5-7-1 0,2-8-5 16,1-5 2-16,0-11 0 0,3-10-2 15,-4-8 0-15,-5-3 5 0,-10 3-1 16,-12 6 2-16,-5 10-7 0,-5 10 0 15,-7 10-3-15,2 11-4 0,-7 6 2 16,-4 5-6-16,-11 13-25 0,-12 16-97 16,8-1-98-16,6-5-213 15</inkml:trace>
  <inkml:trace contextRef="#ctx0" brushRef="#br0" timeOffset="176191.468">15145 14980 1169 0,'0'0'217'16,"0"0"-172"-16,0 0-40 0,0 0 4 16,0 0 17-16,0 0-13 0,18 42-13 15,-15-30-4-15,0-1-65 0,3 1-35 16,2-4-10-16,5-6-48 16,1-1-23-16,-4-2-116 0</inkml:trace>
  <inkml:trace contextRef="#ctx0" brushRef="#br0" timeOffset="176531.527">15395 14576 1337 0,'0'0'72'0,"0"0"-65"15,0 0 7-15,0 0 32 0,0 0-11 16,0 0 19-16,43 7-28 0,-23-1-9 15,2-1-10-15,-1 3-1 0,1 1-2 16,0 4-3-16,-3 2 1 0,-3 3-2 16,-2 3 0-16,-3 3 0 0,-3 4 1 15,-5 2-2-15,-3 8-1 0,-8 5 0 16,-9 7 1-16,-1 2 0 0,-7-5 1 16,0-2 0-16,3-8 0 0,1-1 1 15,-1-1-1-15,5-8 2 0,6-6-2 16,1-5 1-16,5-3-2 0,-4-1-1 15,6-3-13-15,-2-1-39 0,5-8-33 16,0-3-39-16,10-23-46 16,2-1-111-16,-2-3-202 0</inkml:trace>
  <inkml:trace contextRef="#ctx0" brushRef="#br0" timeOffset="176799.091">15858 14609 1324 0,'0'0'97'0,"0"0"-97"0,0 0-4 16,-40 43 4-16,23-23 30 0,2 2 17 16,3 0-18-16,6-2-8 0,4 1 17 15,4-4-7-15,6 2 0 0,6 0-5 16,2-2-5-16,3 3-2 0,-2 1-3 16,2 0-11-16,-5 4-3 15,-1 2-1-15,-7 0-1 0,-1 4-1 16,-3-1-7-16,-2 0 3 0,0-1 5 15,-2-5 0-15,-4-2 0 0,-1-7-3 16,-4-3-1-16,0-5-2 0,-3-4-6 16,-5-3-16-16,-1-3-29 0,0-6-77 15,-11-20-110-15,7 1-131 0,2-3-422 16</inkml:trace>
  <inkml:trace contextRef="#ctx0" brushRef="#br0" timeOffset="176948.607">15837 14624 1471 0,'0'0'71'0,"64"-26"-70"0,-14 13 1 16,2 2 19-16,-6 5-7 0,-8 1 3 15,-6 4-17-15,-4 1 0 0,-6 0-25 16,-9 0-44-16,1 0-61 0,6 3-73 16,-4 0-113-16,0-2-506 0</inkml:trace>
  <inkml:trace contextRef="#ctx0" brushRef="#br0" timeOffset="177682.374">17545 14186 1118 0,'0'0'40'16,"0"0"-36"-16,0 0 51 0,0 0 1 16,0 0-18-16,5 12 13 0,-2 3-5 15,-3 10 2-15,0 12-8 0,-5 19-1 16,-7 22-7-16,-4 12-7 0,-3 5-13 15,-2-3-5-15,1-9-6 0,1-6-2 16,6-8 0-16,5-11-20 0,5-11-23 16,3-11-24-16,7-13-14 0,1-8-15 15,1-9-12-15,2-5-42 0,12-8-21 16,-2-3-107-16</inkml:trace>
  <inkml:trace contextRef="#ctx0" brushRef="#br0" timeOffset="178265.803">17683 14862 1195 0,'0'0'91'0,"0"0"-60"16,0 0-25-16,0 0 15 0,42 30 5 16,-24-28-2-16,4-4-12 0,2-7-5 15,1-5-4-15,0-5-2 0,2-3-1 16,0-1 0-16,-2-3 0 0,-3-2-13 16,-6 0-7-16,-3-1 5 0,-4 2 4 15,-6-1-1-15,-3 4 0 0,-1 1-2 16,-7 8-2-16,-4 7 4 0,-5 7 4 15,-3 6 8-15,-4 11 8 16,-2 7 9-16,-8 13-5 0,-2 14 3 16,0 9 1-16,2-1 0 0,11-4 1 15,11-11 0-15,8-8-5 0,4-7 0 16,1-7 7-16,4-7-8 0,6-1-11 16,6 0 0-16,6-5-2 0,10-4-8 15,14-8-20-15,12-18-1 0,2-7-18 16,3-6 6-16,-8-4 6 0,-6 4-11 15,-5-2-15-15,-7-3 3 16,-5 0 14-16,-10 2 30 0,-7 4 14 16,-6 7 2-16,-6 9 1 0,-4 7 1 0,-4 4 16 15,-5 2 30-15,-4 5 17 16,-5 2-13-16,-5 8-13 0,-4 9-10 16,-4 8 1-16,-7 9-4 0,-3 8-11 15,3 2 0-15,10-10-2 0,11-9-4 16,8-10 7-16,4-4-4 0,2-1 0 15,3-2 0-15,5-3-6 0,7-6-1 16,6-3 8-16,4-10-5 0,6-4-6 16,7-11-2-16,7-8-2 0,5-7-2 15,-8 1 0-15,-1-2 1 16,-6 6 1-16,-10 10-3 0,-3 5 5 0,-10 14 1 16,-7 8 3-16,-2 7 26 15,-2 14 26-15,-7 15-1 0,-10 15-14 16,-3 6-22-16,4-2-10 0,4-7-5 15,8-12-4-15,4-7-21 0,2-8-55 16,10-2-110-16,-1-10-158 0,2-2-388 0</inkml:trace>
  <inkml:trace contextRef="#ctx0" brushRef="#br0" timeOffset="178799.454">18599 14751 739 0,'0'0'288'0,"7"-26"-198"15,-1 10-65-15,2 2 63 0,-4 1-22 16,-2 5-41-16,0 3-10 0,-2 3-12 16,-4 2-1-16,0 5 3 0,-5 4-2 15,-1 7-3-15,-2 5 1 16,-3 5-1-16,4 2 0 0,0 1 0 16,6-1 0-16,4-3 4 0,2-8-2 15,10-4-2-15,4-7 0 0,8-6 10 16,9-14-8-16,12-14-1 0,8-16-1 15,6-9-9-15,-7-3-9 0,-8 1-8 16,-10 6 0-16,-5-2 6 0,-6 1 7 16,-5 2-7-16,-8 3-9 0,-2 6-6 15,-6 9-4-15,-1 10 31 0,0 9 8 16,-4 7 9-16,-2 1 32 0,-2 3-3 16,-3 5-9-16,-3 8 1 15,1 8 2-15,-6 15-4 0,-4 15-8 16,-4 19-7-16,1 8-5 0,1-2-1 15,8-8-7-15,9-12 4 0,5-11-4 16,3-12-8-16,6-11-16 0,5-11-17 16,5-9-9-16,6-2 2 0,8-2-23 15,12-17-50-15,-8 2-93 0,-1-7-153 16</inkml:trace>
  <inkml:trace contextRef="#ctx0" brushRef="#br0" timeOffset="179072.255">19224 14414 1026 0,'0'0'120'16,"0"0"-78"-16,0 0 3 0,34-30 36 16,-17 23-24-16,-2 0-25 0,2 1-13 15,-1-1-16-15,0 1-3 0,0 0-19 16,-4 4-52-16,-1-2-53 0,-4 4-48 16,-1 4-42-16,-5-2-99 0</inkml:trace>
  <inkml:trace contextRef="#ctx0" brushRef="#br0" timeOffset="179699.491">19301 14520 718 0,'0'0'202'0,"0"0"-107"16,0 0-24-16,-29 47 30 0,17-27-40 15,-2 4-24-15,-4 2-10 16,2 3-25-16,-1 0-2 0,2 1-1 16,0-3-19-16,7-2-12 0,2-5 5 15,5-6-2-15,1-7-21 0,7-6-8 16,6-4 4-16,6-6-12 0,2-6-3 15,1-5 8-15,3-1 16 0,2-4 21 16,-2 1 24-16,-2 2 1 0,-2 2 26 16,-1 4 39-16,-4 4 12 0,-5 4-3 15,-3 3-18-15,-3 4-25 0,-3 1-15 16,-2 6-3-16,0 3 3 0,0 6-7 16,-2 2-6-16,1 2-3 0,1 1 2 15,0-1 0-15,4 0-2 0,5-3 1 16,3-2 0-16,3-6 0 0,5-4 0 15,2-4 0-15,4-4 8 16,1-5-10-16,2-5 0 0,0-3 0 16,-4-3-1-16,1-3 0 0,-2-2-5 15,-2-2 0-15,-4 0-7 0,-1-1 3 16,-6 0 0-16,0 3 3 0,-7 6 7 16,-4 5 4-16,-6 9 38 0,-6 6 10 15,-6 11 27-15,-2 4-8 0,-2 6-13 16,0 4-11-16,3 4-13 0,-2 7-13 15,3 8-1-15,-3 13-10 0,3 7 1 16,1 0 0-16,1 0-4 0,2-2-4 16,-2 2-3-16,0 2-3 15,0-4-16-15,1-1-4 0,1-5 2 16,-1-6-9-16,3-9-3 0,1-10 15 16,2-10 18-16,-3-6 1 0,4-4 2 15,-5 1 14-15,-4-3 13 0,-2-3-1 16,-5-7 0-16,2-4-11 0,0-9-11 15,5-9-5-15,0-11-2 0,8-12-2 16,8-18 2-16,6-7 2 0,14-3 2 16,9 9 1-16,7 15 4 0,3 11-6 15,5 13 7-15,1 12 1 0,2 9-8 16,4 1-3-16,-1 3-20 0,7 0-66 16,-16 0-172-16,-4 0-315 0</inkml:trace>
  <inkml:trace contextRef="#ctx0" brushRef="#br0" timeOffset="186899.783">5706 16289 915 0,'0'0'22'0,"0"0"-14"16,0 0 59-16,0 0 28 0,0 0-17 15,0 0-43-15,0 0 9 0,-27 27 16 16,22 16-7-16,-1 20 2 0,-2 10-6 16,-3 6-11-16,2 1-14 15,0-7-6-15,0 3-3 0,1-6-10 0,2-4 1 16,4-12-6-16,2-11-2 0,2-16-23 15,2-10-18-15,3-10-27 0,1-7-34 16,3-2-34-16,11-18-60 16,-4 0-90-16,0-5-239 0</inkml:trace>
  <inkml:trace contextRef="#ctx0" brushRef="#br0" timeOffset="187847.699">5767 16738 1121 0,'0'0'12'16,"-4"38"1"-16,4-6 68 0,0-3 11 15,6-1-6-15,5-5-49 0,2-9-28 16,8-2-2-16,8-9 7 0,11-5-3 16,9-18-6-16,2-9 11 0,-4-7 3 15,-9-5-5-15,-8 4-5 0,-6-3-6 16,-4 2 7-16,-4 0-9 0,-7 3-1 16,-5 2-2-16,-3 5-3 0,-1 10-4 15,-1 5 4-15,-3 9 3 0,-4 3-3 16,-1 3-1-16,-7 10 6 0,-2 8 7 15,-6 16 1-15,-8 14 5 0,-6 13-4 16,2 3-3-16,5-3 2 0,10-7 3 16,10-13-4-16,7-4-3 0,4-10-4 15,4-12 0-15,5-5-6 0,2-5-30 16,6-3-2-16,10-4-4 16,12-5-12-16,10-19 4 0,4-8-7 15,-1-8 2-15,-7 1 11 0,-7 4-1 16,-2 0 13-16,-5 2 20 0,-7 5 12 15,-5 3 2-15,-7 9 0 0,-2-1 5 16,-3 0 7-16,-2 0 14 0,-1 0 10 16,-4 7 3-16,-2 4 1 0,-4 3-17 15,-3 3-6-15,-4 4-11 0,0 5 0 16,-3 3-6-16,2 5-2 0,-1 1 0 16,2 6 0-16,2 0 0 0,3 2 1 15,3-1 2-15,3 0 0 0,2-6 2 16,5-2-2-16,7-6-2 0,3-7 3 15,6-4-1-15,3-9 1 0,2-7 1 16,4-3-5-16,0-4-3 16,-2-1 3-16,-1 3 2 0,-5 3 1 15,-5 6 1-15,-4 5 0 0,-4 7-4 16,-4 2-3-16,-2 10 3 0,0 1 2 16,1 2-2-16,1-1-18 0,3-3-59 15,0-3 10-15,5-4-19 0,1-4-34 16,4-6 64-16,1-6-48 0,2-5-26 15,1-4 85-15,-1 0 45 0,0-4 5 16,-3 2 22-16,-2 1 65 0,-4 2 20 16,-3 2 0-16,-4 2-5 0,-4 3-22 15,-1 3-16-15,-4 1-26 16,-4 1-29-16,-2 4-12 0,-2 0-2 16,-2 2-1-16,-2 2-3 0,-1 3 4 15,1 7 0-15,0 4 2 0,2 7-1 16,1 4 0-16,0 9 0 0,3 10 2 15,3-4 1-15,4-7 2 0,3-7-4 16,8-12-2-16,3-3 0 0,5-4 1 16,3-7 4-16,5-9-5 0,4-10-4 15,6-14-30-15,4-13-28 0,4-9-14 16,-4-6-2-16,-7 2 57 0,-5 1 9 16,-8 3 4-16,0-1-2 0,-2-1 10 15,-4 6 3-15,-1 8 24 0,-4 13 42 16,-2 15-6-16,-4 8 20 0,-1 6-2 15,0 2-54-15,-4 7-14 0,-1 8-13 16,-5 12 26-16,-5 17 11 0,-1 14-23 16,-2 9-4-16,4 0-2 0,3-4 1 15,1-7-4-15,2-5-4 0,4-6-1 16,4-5-9-16,0-13-34 0,6-8-35 16,1-7-27-16,10-3-42 0,-3 0-56 15,2-6-110-15</inkml:trace>
  <inkml:trace contextRef="#ctx0" brushRef="#br0" timeOffset="188172.27">7460 16341 1047 0,'-4'0'4'0,"-1"0"-4"16,-1 0 40-16,0 0 21 0,0 0 13 15,3 3-1-15,0-2-8 0,3 2-8 16,0-3-28-16,4 0 0 0,5 0-19 16,2-3-10-16,2-4-31 0,3-2-76 15,6-4-67-15,-5 2-82 0,-4 2-96 16</inkml:trace>
  <inkml:trace contextRef="#ctx0" brushRef="#br0" timeOffset="188781.587">7505 16465 896 0,'0'0'51'16,"0"0"15"-16,-15 32 22 0,5-10-8 16,-5 10-42-16,-5 11-17 0,-5 12-14 15,-2 1-4-15,5-7-1 0,8-14-1 16,7-13 0-16,4-9-1 0,3-6-1 16,2-1 0-16,6-5-12 0,6-2 11 15,7-12-1-15,9-9 1 0,11-14-8 16,8-11-3-16,3-4-10 0,-6 3 15 15,-8 8 8-15,-11 15 7 0,-7 7 13 16,-7 10 3-16,-4 3-4 0,-1 5-3 16,-1 6-6-16,0 4 0 0,0 5 0 15,-1 2 1-15,0-2 1 0,2-1-4 16,4-2-1-16,1-5-4 0,4-5 3 16,4-3 7-16,4-9-8 0,7-10 3 15,8-12-6-15,2-9-2 0,-1-3-1 16,-12 7-6-16,-12 8-10 0,-9 11-10 15,-5 0 1-15,-2-2 14 0,-1 2 9 16,-2 0 3-16,-6 7 10 16,-2 8 11-16,0 7 8 0,-3 14 10 15,-5 13 25-15,-7 18 4 0,-5 14-20 16,-1 7-12-16,4 1-14 0,6-4-6 16,3-6-15-16,3 5-1 0,-1 3 0 15,2 3-4-15,1-2-17 0,4-3-5 16,2-7 1-16,1-7 3 0,3-9 2 15,0-7 5-15,-1-9 13 0,1-8 2 16,-3-5 0-16,0-3 0 0,-6 2 2 16,-2 1 2-16,-6-1-2 0,-5-2 2 15,-10-4-3-15,-9-7-2 0,-9-3-2 16,-2-11-22-16,8-7-15 0,7-3-7 16,15 2 14-16,8 0 22 0,7 4 11 15,5 0 17-15,4 0 23 16,1-1 8-16,7 1-2 0,6 5-4 15,8 4-19-15,7 2-16 0,10-1-7 16,17-4-3-16,12-6-78 0,6-5-78 16,-15 2-139-16,-14 1-279 0</inkml:trace>
  <inkml:trace contextRef="#ctx0" brushRef="#br0" timeOffset="191348.3">9387 16638 892 0,'0'0'19'16,"0"0"73"-16,0 0 18 0,-7-14-8 15,7 13-25-15,0 0-18 0,5 0-14 16,3 0-8-16,5 0 5 0,6 0 1 16,5 0-8-16,2 1-10 0,1 0-11 15,2 1-6-15,0 1-7 0,0 2-1 16,2-1 0-16,-2-1-1 0,0-2-55 16,-1 0-57-16,-3-2-33 15,-3-5-9-15,-1-12-44 0,-4 3-58 0,-6-4-188 16</inkml:trace>
  <inkml:trace contextRef="#ctx0" brushRef="#br0" timeOffset="191582.254">9830 16319 1062 0,'0'0'28'16,"0"0"-28"-16,0 0 27 0,0 0 9 15,42 42-19-15,-26-27 5 0,3 0-7 16,0 2-5-16,3 1 2 0,1 1 4 15,-2 2 23-15,1-1-22 0,-3 2-8 16,-4 0-8-16,-3 0 2 16,-5 1 11-16,-4-2 13 0,-3-1 14 15,-4 0-4-15,-6 0-12 0,-7 0-15 16,-6 1-10-16,-11 4 0 0,-13 4-78 16,-14-2-88-16,7-6-130 0,10-9-535 15</inkml:trace>
  <inkml:trace contextRef="#ctx0" brushRef="#br0" timeOffset="192632.038">11137 16278 346 0,'0'0'134'0,"0"0"-69"16,0 0 24-16,0-3 21 0,0 2-7 16,0 1-2-16,0 0-1 0,0 1-16 15,0 1-12-15,0 1 2 0,0 3 3 16,0 3-12-16,0 6-5 0,-1 6-13 15,-5 13-20-15,-1 14-15 0,-2 18-8 16,0 7 0-16,3 2 0 0,5-11-1 16,7-15 0-16,4-14-3 0,1-12 1 15,2-10 1-15,-1-5-2 0,4-1 3 16,2-3-1-16,3-3 0 0,1-5 1 16,-2-8 1-16,1-8-2 0,3-9 1 15,0-11-3-15,-2-6-1 0,-3 0-15 16,-6 11-40-16,-7 11-37 0,-3 12-31 15,-3 3-29-15,0 3-79 0,0 2-75 16</inkml:trace>
  <inkml:trace contextRef="#ctx0" brushRef="#br0" timeOffset="193382.792">11350 16119 919 0,'0'0'49'16,"0"0"-1"-16,0 0 32 0,-41-4-34 16,24 12-11-16,-2 6-4 0,-1 5-4 15,-1 6-14-15,-4 13-3 0,-4 13-9 16,-1 14 3-16,3 6 12 0,7-1 16 16,10-9-9-16,9-12 0 0,3-7-9 15,5-12-1-15,5-10 3 0,0-7-13 16,4-5 4-16,2-2-2 0,7 0-3 15,4-6 3-15,7-6 0 0,6-14-1 16,-6-2-3-16,-3-3 0 16,-2-5-1-16,-5-5-1 0,3-7-6 15,-4-4-22-15,-7 4-14 0,-11 5-15 16,-6 13 9-16,-1 5 27 0,0 8 19 16,-2 6 3-16,-1 2 3 0,0 0 19 15,-1 3-6-15,-1 3 0 0,0 4 5 16,-3 5 15-16,3 4 3 0,-2 2-6 15,1 4-8-15,-2 2-12 0,2 2-7 16,1 2-4-16,1 2 1 0,2 1-3 16,2-4 0-16,4-4-3 0,5-3-6 15,4-6-13-15,2-5 0 0,6-8 15 16,1-4-13-16,0-8-1 0,2-6-13 16,0-6-11-16,-2-2-1 0,-5-4 13 15,1 0 33-15,0-9 1 0,-1-6 33 16,-2-3-17-16,-3 5-8 0,-6 11-6 15,-4 14 18-15,-2 11 21 0,0 1 6 16,0 3 16-16,-2 2-34 0,-1 3-19 16,0 9-3-16,0 3 13 0,-1 6 6 15,-1 1-6-15,1 5-7 0,3-1-3 16,1 1-3-16,1 0-5 0,5-2 0 16,2 0-3-16,3-4-1 0,5-4-2 15,2-3-7-15,6-7-10 0,2-7 15 16,4-2-32-16,1-10-33 0,0-5-32 15,9-12-49-15,-8 2-98 0,-5 2-78 16</inkml:trace>
  <inkml:trace contextRef="#ctx0" brushRef="#br0" timeOffset="194532.105">12073 16234 1172 0,'0'0'62'0,"0"0"-44"16,0 0 28-16,-8 2-18 0,6 5-13 15,0 6 13-15,-4 3-20 0,1 7 1 16,2 5 4-16,-4 7-1 0,1 8-6 16,1 2-4-16,-1-3 0 0,4-11-2 15,0-12 0-15,2-6-1 16,0 0-6-16,0-4-16 0,2-2-1 16,1-6-15-16,3-3 3 0,-1-8 32 15,0-8-10-15,2-4-18 0,2-12 5 16,2-11 3-16,1-8 8 0,0-3 15 15,1 6 1-15,-1 9 1 0,-2 17 14 16,-2 7 27-16,-3 9 14 0,-1 5 9 16,-1 0-12-16,3 3-33 0,-2 5-18 15,1 4 0-15,1 5 1 0,-3 6-3 16,1 1 3-16,3 3-1 16,-4 1-1-16,2 3-1 0,-1 0 0 15,1 0 0-15,-1 1-1 0,0 0-1 16,-2 0 2-16,0-4 2 0,0-3-2 15,-1-4 0-15,-1-4 0 0,1-5 0 16,0-6 0-16,-1-3 4 0,1-3 6 16,0-7 3-16,1-7-9 0,1-4-4 15,3-9-3-15,6-9-4 0,0 4-5 16,0 4 1-16,0 7 8 0,0 7 3 16,0 2 15-16,4-1-2 0,-2 4-7 15,1 4 3-15,0 2 8 0,-3 3-14 16,-1 1-3-16,0 2 0 0,1 0-1 15,0 0 0-15,1 0 1 0,0-1-1 16,3-3-1-16,-2-4 2 0,2-2 2 16,-2-3-1-16,0-1-1 0,0 0 0 15,-6-3 1-15,0 2-1 0,-2-1 5 16,-4 1 1-16,-2 1-1 0,0 3 4 16,-5 4 0-16,-3 5-9 0,-1 2 1 15,-4 9 1-15,-2 7 0 0,-1 4 2 16,-2 5 0-16,-1 9-2 0,1 7-1 15,3-5 0-15,7-4 1 0,2-4-1 16,6-8 0-16,1 0 0 0,4 1-1 16,5-5-2-16,3-5-3 15,2-5-4-15,2-6 2 0,1-2 0 16,3-10 2-16,-1-4 2 0,-1-3-6 16,1-5-44-16,0 0 44 0,-3 2 9 15,-1 0 4-15,-3 1-3 0,0 2 11 16,-3 6 111-16,-2 5-123 0,-2 7-5 15,-6 4-1-15,0 8 6 0,0 4 1 16,-5 4 0-16,0 2 0 0,-1 0 3 16,2 1-4-16,0-3 0 0,4-3 0 15,0-2 0-15,0-7-2 0,5-2-4 16,2-4-1-16,2-3 4 0,0-6 0 16,2-5-11-16,-1-2 5 15,1-2 7-15,-1-4 1 0,-1 3 1 16,2 1 0-16,-2-2 0 0,1 3 0 15,-2 3 111-15,1 6-78 0,-4 6-33 16,0 5-13-16,-1 9 13 0,-1 4 0 16,-1 4 1-16,0 0-1 0,3 0 1 15,-1-2 1-15,2-3-4 0,1-4-9 16,2-4-37-16,3-6-30 0,1-5-17 16,2-8-38-16,1-6 5 0,4-5 11 15,-5-5 37-15,5-7 66 0,-3-11 14 16,-2-7 10-16,1-3 10 0,-4 5 21 15,0 7 10-15,-2 14-1 16,-4 8 3-16,-2 10 15 0,-2 4 20 16,0 5 29-16,0 2-38 0,-2 1-71 15,-2 7 1-15,-2 6 23 0,-1 7 0 16,-2 1-15-16,-1 4-10 0,0 4-7 16,-1 6 3-16,4 8-3 0,2 7-1 15,3-2-2-15,0-10-7 0,5-10 10 16,3-1-1-16,0-4-91 0,0-2 29 15,1-1 37-15,-4-9-78 0,3-1-69 16,0-2-13-16,1-7 67 0,-3-5 1 16,-1-5-91-16,-3-3-95 0</inkml:trace>
  <inkml:trace contextRef="#ctx0" brushRef="#br0" timeOffset="194682.48">12973 16306 317 0,'-13'-14'452'0,"-1"-3"-340"15,0-2 17-15,0 1 17 0,5 6 17 16,5 5-26-16,4 4-37 0,0 3-51 15,8 5-11-15,4 1-8 0,4 2 2 16,5-1-2-16,4-1-17 0,5-3-7 16,-2 0-6-16,12-3-10 0,8 0-28 15,17-4-25-15,5-1-113 0,-16 1-219 16,-8-1-373-16</inkml:trace>
  <inkml:trace contextRef="#ctx0" brushRef="#br0" timeOffset="195231.62">13733 16198 1262 0,'0'0'44'0,"0"0"0"0,16-5 40 15,1 0-2-15,3 0-45 0,3-1-11 16,10-2-16-16,6-2-9 0,-4 3-1 16,-3 1-28-16,-4 4-50 0,-10 2-52 15,4 0-69-15,0 1-53 0,-8 4-61 16,-3-3-173-16</inkml:trace>
  <inkml:trace contextRef="#ctx0" brushRef="#br0" timeOffset="195388.144">13951 16325 787 0,'0'0'277'0,"0"0"-194"0,0 0 7 16,0 0-1-16,-35 31-12 0,30-18-38 16,2-2-16-16,-3 3-17 0,4 3-3 15,1 0-2-15,1 2-2 0,0 2-10 16,3-1-44-16,3 0-25 0,0-5-18 15,4-2-36-15,5-6-29 16,14-7 24-16,-5-5-69 0,3-3-52 16</inkml:trace>
  <inkml:trace contextRef="#ctx0" brushRef="#br0" timeOffset="195648.571">14335 16271 820 0,'0'0'78'0,"0"0"-41"15,0 0 24-15,0 0 15 0,-35-15-32 16,13 29 4-16,-5 5-14 0,-2 2-12 15,3 0-7-15,4-2-5 0,6-3 10 16,6-3 11-16,7-4-1 0,3-1-5 16,8-1 25-16,4-1 16 0,7 1 1 15,4-1-20-15,2 1-15 16,5 2-12-16,-3 2-4 0,3 2-12 16,-5 2-3-16,0 1 2 0,-4 0-3 15,-2-2 0-15,-6 0-3 0,-1-4 0 16,-4-1 2-16,-3-3-3 0,-5-3-3 15,-3 1-4-15,-9-3 5 0,-6 0-12 16,-6-1-23-16,-4-2-28 0,-18-8-32 16,7 2-79-16,2-3-183 0</inkml:trace>
  <inkml:trace contextRef="#ctx0" brushRef="#br0" timeOffset="196098.963">15112 15960 1357 0,'0'0'6'0,"0"0"6"0,0 0-11 16,0 0 49-16,-3 17-38 0,1 4 21 16,-5 10-8-16,-3 15 0 15,-1 17-14-15,-3 10-2 0,1 1-3 16,-1-1-2-16,1-6-4 0,5-4-9 16,1-7-51-16,7-10-55 0,0-14-44 15,12-12-53-15,-1-7-50 0,1-11-129 16</inkml:trace>
  <inkml:trace contextRef="#ctx0" brushRef="#br0" timeOffset="196682.395">15272 16404 1255 0,'0'0'74'16,"0"0"-74"-16,0 0 10 16,0 0 23-16,33 15-2 0,-17-14-13 15,1-1-11-15,0-2-1 0,2-7-4 16,2-2 2-16,1-3-2 0,-3-1-2 15,0-2-1-15,-3-1-5 0,-2-3-2 16,-5 1 4-16,-5-2-7 0,-3-2-8 16,-1 2-10-16,-6 1 2 0,-2 5 12 15,-6 8 9-15,-1 6-5 0,-5 7 11 16,-1 12 7-16,-7 12 8 0,-2 13-2 16,-2 9-1-16,4 3-7 0,6-5 5 15,10-6-8-15,7-13-2 0,5-5 0 16,0-8-1-16,9-2 1 0,4-2 0 15,7-2-3-15,1-3-1 0,13-5 4 16,9-8 4-16,9-12-3 16,2-8-1-16,0-5-2 0,-7-2-1 15,-6 0 3-15,-4-2 1 0,-4-1 2 16,-6 3-3-16,-10 8 0 0,-6 5 0 16,-3 2 0-16,-6 1 2 0,2 0 3 15,-4 5 1-15,-9 8 7 0,-4 4 0 16,-6 8-8-16,-4 9-2 0,-5 5-2 15,0 4-1-15,1 1 1 0,2 1-2 16,3-1 2-16,9-4 0 0,5-4 0 16,4-4 5-16,4-6 0 0,9-3-4 15,4-5 3-15,5-2-3 0,5-9 3 16,2-3 2-16,4-5-7 0,1-3 0 16,0-3-1-16,0-1 0 0,-2-4 1 15,-1 1 0-15,-2-1 0 0,-7 3 2 16,-1 5 3-16,-6 7 4 0,-2 11 16 15,-7 4-1-15,-2 14 8 0,-8 11-6 16,-3 12-3-16,-2 10-13 0,1-2-7 16,4-10-3-16,6-9-21 0,2-13-66 15,2 2-50-15,7 3-84 0,2-2-90 16,-1-5-239-16</inkml:trace>
  <inkml:trace contextRef="#ctx0" brushRef="#br0" timeOffset="197115.487">16082 16272 1093 0,'0'0'99'16,"0"0"-69"-16,-28-33 37 0,15 25 40 15,-6 6-48-15,2 3-31 0,-4 8-20 16,-2 4-2-16,-1 6-2 0,2 5 1 15,1 4 4-15,-2 7-7 16,8-2 4-16,7 0-3 0,1-4-2 16,7-8 0-16,7-2-2 0,6-7 1 15,6-8 0-15,3-4 2 0,7-11 1 16,10-13 1-16,7-15-4 0,9-17-12 16,0-8-8-16,-7-4-1 0,-6 1 3 15,-7 1-20-15,-3 0-6 0,-1-2 8 16,-4 1 20-16,-3 6 2 0,-2 9 7 15,-8 15 7-15,-6 14 1 0,-5 13 23 16,-3 7 33-16,-1 3 5 0,-7 6-48 16,-5 8 2-16,-6 14 12 0,-6 17 6 15,-3 19-2-15,-4 15-4 0,4 5-10 16,1 2-12-16,3-7-1 16,8-5-3-16,2-9 1 0,6-11-3 15,8-10-4-15,5-10-34 0,7-11-59 16,-2-9-73-16,17-8-56 0,-4-3-99 15,3-5-394-15</inkml:trace>
  <inkml:trace contextRef="#ctx0" brushRef="#br0" timeOffset="197408.198">16406 16072 1351 0,'0'0'57'0,"0"0"-43"0,0 0 10 16,0 0 19-16,30 3-2 15,-14-3-1-15,4 0-28 0,2-4-12 16,-1-1-2-16,1 0-44 0,0 1-54 16,-2 1-75-16,0-1-52 0,-7 1-73 15,-1 0-166-15</inkml:trace>
  <inkml:trace contextRef="#ctx0" brushRef="#br0" timeOffset="198031.453">16586 16206 1170 0,'0'0'90'0,"0"0"-77"16,0 0 11-16,-39 50 35 16,28-29-11-16,-3 2-17 0,1 4-29 15,0-3-2-15,2 1-17 0,5-4-23 16,4-3-21-16,2-6-18 0,2-3-15 16,6-7-51-16,6-3 22 0,2-8-26 15,6-5-19-15,3-5-1 0,0-3 15 16,-2-3 116-16,2 0 38 0,0-1 130 15,-3 1 14-15,-3 3-5 0,2 5 35 16,-4 5-8-16,-4 3-25 0,-4 5-46 16,2 4-44-16,-6 4-27 0,-2 5-22 15,-3 3 2-15,0 2 4 0,0 2-8 16,0 1 0-16,0-2 1 0,0-3 14 16,3-1 1-16,4-5 3 0,2-3 1 15,5-3-10-15,-1-3-1 16,4-5-2-16,2-3-6 0,0-2-1 15,5-2-5-15,1-4-9 0,2-1-7 16,1-2-11-16,-2-2-3 0,1-2 13 16,-3 2 8-16,-6-1 14 0,-2 3-2 15,-2 4 4-15,-7 3 7 0,-4 5 27 16,-3 5 22-16,-7 3-18 0,-3 4-11 16,-5 5 11-16,-5 5-3 0,1 5-6 15,-3 3-6-15,1 5-8 0,2 2-1 16,3 4-7-16,7 6 4 0,4 4-10 15,3-3 4-15,2-3-5 0,7 0-1 16,1 4 0-16,3 13-1 0,-2 8-11 16,-7 0 2-16,-2-5-12 0,-2-6-13 15,-7-1 10-15,-1-1 10 0,-1-2 13 16,-4-1 1-16,-3-5 0 0,-1-1 0 16,-3-8 0-16,6-7 8 0,-3-5 7 15,-6 3 8-15,-11 1 6 0,-12 6-3 16,-9-4-5-16,-1-7-2 0,4-8-6 15,5-6-10-15,0-3-3 0,3-6-6 16,1-10-14-16,2-7-33 0,9-10-64 16,8 5-123-16,12-2-148 15</inkml:trace>
  <inkml:trace contextRef="#ctx0" brushRef="#br0" timeOffset="198783.238">17608 16005 1355 0,'0'0'42'0,"0"0"-32"0,0 0 0 16,0 0 27-16,-17 43-16 0,14-12-7 16,1 12-6-16,-1 8-6 0,5 1-1 15,4-14 4-15,2-11-4 0,3-13 1 16,2-5 33-16,2 1 12 16,5-4-7-16,2-2-10 0,0-6-8 15,-3-7-8-15,3-8 1 0,-2-6-5 16,0-9-5-16,-2-9-2 0,-5-2-1 15,-4 6-2-15,-5 11-14 0,-4 11-30 16,0 9-43-16,-2 3-83 0,2 1-25 16,0 6-58-16,0 4-59 0</inkml:trace>
  <inkml:trace contextRef="#ctx0" brushRef="#br0" timeOffset="199048.195">17934 16142 1035 0,'0'0'189'0,"0"0"-101"0,0 0 4 0,-13 51-33 15,7-26-25-15,1 2-17 16,1 0-10-16,4-2-5 0,4-4-2 16,4-6-17-16,3-7 4 0,5-2 4 15,-1-6 4-15,2-6 0 0,0-4-1 16,0-6-1-16,-4-5 7 0,1-2 0 16,-4-4 13-16,-4-2 18 0,-2-2 14 15,-4 0-5-15,-1 3-15 0,-7 3-3 16,-3 4-9-16,-3 7-2 0,-2 8 0 15,-2 6-4-15,1 7 0 0,-1 8-6 16,0 4-1-16,2 1 0 0,1 1-2 16,5-3-28-16,7-3-84 15,6-6-131-15,5-4-124 0,3-5-310 0</inkml:trace>
  <inkml:trace contextRef="#ctx0" brushRef="#br0" timeOffset="199299.316">18362 15820 1150 0,'0'0'69'0,"0"0"-58"0,0 0 24 16,0 0 28-16,-38 23-9 0,29-7 0 16,1 5-29-16,2 5-7 0,-1 11 4 15,3 10 5-15,0 11-4 0,4 2-15 16,0-2-2-16,0-9-1 0,5-12-2 15,0-8-2-15,1-9 0 0,4-8-2 16,-2-5 1-16,4-6-22 0,4-1-47 16,0-9-41-16,4-10-41 0,5-20-85 15,-4 1-65-15,-3 3-280 0</inkml:trace>
  <inkml:trace contextRef="#ctx0" brushRef="#br0" timeOffset="199499.075">18564 15786 871 0,'0'0'176'0,"0"0"-67"0,0 0-2 15,0 0-23-15,0 0-35 16,0 0-12-16,0 0-13 0,0 0-8 16,-17 18-5-16,13 1-2 0,0 3-7 15,-1 12 1-15,2 7-1 0,1 12 0 16,-1 1-1-16,3 0-1 0,2-7 0 16,1-9-2-16,4-3-9 0,-1-10-12 15,0-8-23-15,0-6-18 0,-1-4-11 16,2-3-1-16,-1 1-23 0,1-5-34 15,0-10-21-15,-5-1-118 0</inkml:trace>
  <inkml:trace contextRef="#ctx0" brushRef="#br0" timeOffset="199671.653">18410 16057 940 0,'0'0'322'16,"0"0"-210"-16,0 0-38 0,0 0 28 15,0 0-14-15,34-17-40 0,-19 14-16 16,4 0-15-16,1 2-6 0,1 1-6 16,1 0-5-16,-2 1 0 0,1 3-20 15,1 1-45-15,8 0-146 0,-5-1-211 16</inkml:trace>
  <inkml:trace contextRef="#ctx0" brushRef="#br0" timeOffset="200631.728">18992 15947 1190 0,'0'0'74'0,"0"0"-58"0,0 0 58 16,-50-18 22-16,32 20-29 0,-2 7-15 16,1 5-28-16,2 3-14 0,1 6-1 15,6 2-1-15,2 3-5 0,4-3-1 16,4 0-2-16,6-4 0 0,5-3-11 15,7-6-23-15,2-5-14 0,2-6-9 16,3-2-1-16,-4-9-7 0,-2-1 23 16,-6-3 19-16,-2 0 18 0,-6 1 5 15,-4 0 2-15,-1 2 4 0,0 1 16 16,0 5 14-16,-1 1 16 16,1 4-2-16,0 0-17 0,4 6-4 15,3 6 5-15,2 5-8 0,1 4-13 16,-1 4-10-16,4 7-1 0,-4 7-2 15,-1 10-2-15,-3 0-3 0,-5-5-6 16,0-9-4-16,0-10 2 0,-1-5 5 16,-3-1 6-16,-1 3 2 0,-4 1 0 15,-2 2 0-15,-3-4 1 0,-3-1 3 16,-3-4 4-16,-4-3 3 0,-9-1-5 16,-6-2 0-16,-7-5-1 0,2-3-2 15,10-2 0-15,9-3 3 0,11 0-2 16,6-3 2-16,2-1 6 0,3 0 3 15,3-4-4-15,6 0-6 16,11-4-4-16,4-1-1 0,12-5 1 16,14-9-1-16,6-7-1 0,2-4-5 15,0-2-4-15,-6 2-7 0,-3 1-14 16,-2 0 0-16,1 0 27 0,-7 2 4 16,-10 7-1-16,-8 7 1 0,-10 7 0 15,-4 4 5-15,-1-2 2 0,-1 1 3 16,-4 0 2-16,-2 3 8 0,-5 3 4 15,-2 2-5-15,-2 3-2 0,-3 3 0 16,-1 6-7-16,-2 5-3 0,1 6-2 16,-3 4-4-16,1 9 1 0,0 10-1 15,6 9-1-15,4 0 1 0,8-7-1 16,9-10 1-16,0-11 0 0,2-7-1 16,2-4 0-16,4 1 1 0,4-1 0 15,3-3-1-15,1-7 0 0,2 0-2 16,0-8-4-16,-1-5-4 0,-2 1-18 15,-3-1-56-15,-9 3-168 0,-3 2-175 16</inkml:trace>
  <inkml:trace contextRef="#ctx0" brushRef="#br0" timeOffset="201464.916">20120 16118 1172 0,'-8'0'92'0,"-2"3"-52"0,-2 5 40 15,-1 3 5-15,1 6-31 16,1 5-13-16,3 1-27 0,4 3-8 16,4-4 0-16,4-1-5 0,5-7 1 15,5-4 0-15,3-6-2 0,2-4-5 16,0-4-6-16,2-7-8 0,-2-5 0 15,-3-3 9-15,-2-4 0 0,-4-2 8 16,-6 0 1-16,-3-1-1 0,-2 1 1 16,-6 1 0-16,-2 3 1 0,-3 2 0 15,0 5 1-15,2 7-1 0,0 4 1 16,2 4 3-16,4 8 4 0,2 2-6 16,2 1 0-16,6-1-2 0,4-3 2 15,4-3-2-15,4-5-2 0,4-1-11 16,0-6-2-16,0-1-13 0,0-2 14 15,-2 3 13-15,-4 4 1 0,-4 3 18 16,-4 3 8-16,-3 8-4 0,-4 5-6 16,-1 2 2-16,0 1-8 0,-2 1-3 15,1-3-5-15,1-2 0 0,1-2-1 16,3-4 0-16,1-3 0 0,3-5 0 16,-1-1-1-16,-1-5-1 0,2-6 0 15,0-2 1-15,-1-3 0 0,0-4 1 16,1-3 0-16,2-2 0 15,2-4 1-15,0 2-1 0,2 1 4 16,1 6 11-16,1 6 18 0,-5 10 1 16,-1 7-12-16,-1 9-7 0,-4 6-8 15,-1 5-1-15,-2 2-4 0,-1 4 0 16,-1 1-2-16,0 0-1 0,-1-2-7 16,-1-1-42-16,1 3-102 0,1-8-181 15,0-8-281-15</inkml:trace>
  <inkml:trace contextRef="#ctx0" brushRef="#br0" timeOffset="202048.154">21058 15851 1284 0,'1'-2'47'0,"6"-2"-31"15,3 2 28-15,5 0 17 0,3 2-11 16,4 3-3-16,2 4-15 0,-1 3-18 16,0 4-5-16,1 4-2 0,-3 2 3 15,-5 5 4-15,-3 0-4 0,-5 1 3 16,-6 0 6-16,-2 0-2 0,-7 1-6 15,-4-2-3-15,-7 1 1 0,-3 0-3 16,-6 2 0-16,-8 1 0 0,-11 4-3 16,-9 2 1-16,-3-3-3 0,7-5 0 15,14-8 0-15,16-8 0 0,8-4-2 16,6-1 2-16,2-1 0 0,2 1 1 16,3 1-1-16,8-1 9 0,7 2 8 15,6-1-6-15,10 2-5 0,9 0-3 16,8 1-2-16,2-2 0 0,-5-1-1 15,-7-3-1-15,-10-3 0 0,-4-1-4 16,-10 0-17-16,-1-3-18 0,-4-1-15 16,1-3-22-16,-2-2-86 0,-5-2-36 15,-8-10-52-15,-4 1-32 16,-1 4-211-16</inkml:trace>
  <inkml:trace contextRef="#ctx0" brushRef="#br0" timeOffset="202215.705">20954 16111 1152 0,'0'0'344'0,"0"0"-220"0,0 0-73 16,0 0-4-16,0 0 1 0,44 6-11 15,-24 0-10-15,6 1-16 0,6-2-8 16,-2-2-3-16,1 1 0 16,-2-2-44-16,-7 0-47 0,12 3-77 15,-7-1-167-15,-3-1-135 0</inkml:trace>
  <inkml:trace contextRef="#ctx0" brushRef="#br0" timeOffset="202566.023">21615 16211 1288 0,'0'0'73'15,"0"0"-66"-15,0 0 29 0,0 0 50 16,0 0-16-16,37 34-62 15,-32-21-4-15,-2 3 6 0,-3-1 4 16,0 1-4-16,-1-1-1 0,-6 1-9 16,-2-1 2-16,-4 2-1 0,-1-3-1 15,-2 0 0-15,0 1-1 0,0-4-7 16,2 1-7-16,-1 0 10 0,5-2 5 16,3 2 0-16,4-3 0 0,3 1 1 15,2-3 1-15,7-3 6 0,3-1 8 16,6-3 1-16,2-2 33 0,2-3-43 15,3-2 5-15,3-3 9 0,-1 0-3 16,2-1-5-16,-2 2-6 0,-2 1-1 16,-6 2-4-16,-2 3-2 0,-4 0-2 15,-4 2-15-15,-2 0-22 0,-4-2-36 16,-1 0-157-16,-2-1-251 0</inkml:trace>
  <inkml:trace contextRef="#ctx0" brushRef="#br0" timeOffset="205648.184">11603 17272 1151 0,'0'0'2'0,"0"0"9"15,0 0 17-15,0 0 6 0,0 0-1 16,-33-2-1-16,31 5-18 0,-1 3-6 15,1 1-2-15,0 2 4 0,0 1 2 16,1 0 2-16,-1 1 4 0,1 1 9 16,0 3 1-16,-1 2-1 0,0 4-3 15,-2 7-6-15,-2 11-5 0,-2 13-13 16,1 12 3-16,2 5-1 0,4-8-4 16,2-17 2-16,7-16-3 0,1-9-7 15,3-3 1-15,6-1 1 0,3 0-7 16,6-2 10-16,4-8 3 15,0-5 2-15,1-6 1 0,0-9 2 16,0-5-1-16,-2-3 0 0,4-9 3 16,-3-7-2-16,0-8 22 0,-3-6 3 15,-10 2-7-15,-6 5-4 0,-9 7-2 16,-2 10-4-16,-1 7-4 0,-4 5-2 16,-4 3-5-16,-6-1 2 0,-4-2-2 15,-12-1-3-15,-9 6-5 0,-13 10 3 16,-1 6 2-16,3 12-1 0,5 6 2 15,10-1-1-15,7 1 3 0,10-5-3 16,4-5 3-16,5 1-2 16,1 0 2-16,2 1 1 0,4 1 2 15,2-3 3-15,9-2 13 0,5-1 14 16,7-4 2-16,9-1-10 0,9-4-7 16,10 0-3-16,1-6-5 0,-2 1-4 15,-6 1 2-15,-12-1-5 0,-6 5-2 16,-9 0-1-16,-4 0 0 0,-2 0-2 15,-3 1-4-15,-2 4-11 0,-3 0-10 16,-1 2-22-16,-8 3-81 0,0 1-142 16,1-4-235-16</inkml:trace>
  <inkml:trace contextRef="#ctx0" brushRef="#br0" timeOffset="206248.537">12282 17664 936 0,'0'0'245'15,"0"-2"-216"-15,4-1 38 0,2 0 11 16,6 2-14-16,2 0-1 0,7-1-13 16,-2 2-20-16,5 4-13 15,-2 4-1-15,3 3-1 0,-4 3 0 16,1 3 3-16,-4 1-7 0,-4 0-4 16,-5 2-3-16,-4-1-2 0,-5 2 2 15,-3 0-2-15,-6 2 2 0,-4 2-3 16,-7-1-1-16,-3 2-2 0,-4-2-3 15,-3 0-6-15,0-2 0 0,2-2 0 16,0-3 0-16,4-2 8 0,3-2 2 16,8-2 0-16,1-1 0 0,7-3-2 15,5 1 3-15,5 0 1 0,7 0 8 16,1-1 0-16,6-2-5 16,2-1 3-16,3-4-6 0,-1-1-1 15,0-6 0-15,-3-2-12 0,0-1-37 16,-7-2-59-16,-3 0-36 0,-5 1-12 15,-6-4-92-15,-4 3-119 0,-3 0-198 16</inkml:trace>
  <inkml:trace contextRef="#ctx0" brushRef="#br0" timeOffset="206379.962">12237 17893 1118 0,'0'0'90'0,"0"0"-10"15,0 0-25-15,0 0 9 0,0 0-8 0,48 0-16 16,-24 0-26-16,-1 0-11 0,3 0-3 15,0 0-33-15,8 0-131 16,-7-1-132-16,-4 0-115 0</inkml:trace>
  <inkml:trace contextRef="#ctx0" brushRef="#br0" timeOffset="206683.607">12678 17818 1235 0,'0'0'60'0,"0"0"-46"0,0 0 34 15,0 0 29-15,36 22-3 0,-22-13-34 16,1 0-25-16,0 0-5 0,-1-1-2 16,0 3-2-16,-1 0-6 0,-2 1 3 15,-5 2-2-15,-2 4 0 0,-4-1-1 16,-1 2-2-16,-7 3-1 0,-1 1-12 16,-5 2-2-16,0-2 10 0,-1 2 2 15,2-6 5-15,0-1 0 0,4-5 0 16,3-4 0-16,2-3 1 0,2-3 3 15,2 0 3-15,3-2 15 0,4 0 10 16,4 0-5-16,6-1-15 0,5-1-8 16,-1-4-4-16,5-2-1 0,3-1-17 15,-2-2-16-15,-2 0-70 0,5-6-107 16,-6 5-186-16,-5-1-221 16</inkml:trace>
  <inkml:trace contextRef="#ctx0" brushRef="#br0" timeOffset="206896.067">13235 17689 1350 0,'0'0'84'0,"0"0"-71"15,0 0 25-15,0 0 36 0,35-4-22 16,-22 2-29-16,4-2-17 0,-1 1-4 15,3-2-2-15,-1-1-1 16,-3 2-19-16,2-2-58 0,-1 2-53 16,-6 3-16-16,-1 1-333 0</inkml:trace>
  <inkml:trace contextRef="#ctx0" brushRef="#br0" timeOffset="207100.378">13210 17819 1394 0,'0'0'92'16,"0"0"-82"-16,0 0 57 0,0 0 20 15,39-7-37-15,-20 3-23 0,0-1-17 16,3-1-4-16,0 0 1 0,2-1-3 16,-5 4-4-16,0-2 0 0,-3 3-9 15,-1 1-14-15,-5-1-40 0,1 2-99 16,-6 0-102-16,-2 0-127 0</inkml:trace>
  <inkml:trace contextRef="#ctx0" brushRef="#br0" timeOffset="209148.201">14085 17280 995 0,'-1'-1'74'0,"0"-2"-3"16,0-1 25-16,1 3-9 0,-2 0-26 16,1 1-12-16,1 0-25 0,-2 1-16 15,0 4-5-15,1 2 1 0,-4 5 1 16,2 6 1-16,-5 13-1 0,-1 17-1 15,-2 25-3-15,4 7 2 0,-1 8-1 16,8-9 0-16,4-15-1 0,8-7-1 16,3-10 0-16,5-7 0 0,2-12-2 15,-4-10 2-15,-1-5 0 0,0-6 1 16,5-2 2-16,7-5-2 0,9-6 3 16,7-16 4-16,6-17-4 0,3-8-4 15,-7-5 3-15,-7 0 2 16,-12-1-5-16,-1-4-1 0,-6-7-3 0,-2-1 0 15,-4 0-4-15,-7 5 8 0,-3 6-6 16,-8 10 4-16,-5 12 1 16,-3 8 1-16,0 10 0 0,-3 4 6 15,-4 2 1-15,-12 2-2 0,-11 6-1 16,-14 10-2-16,-4 7-2 0,4 5 1 16,3 4-1-16,8 1 1 0,4-1 0 15,5 1-2-15,10-4 2 0,4-5-3 16,10-4 4-16,4 1-1 0,2 4 8 15,2 1 7-15,3 3 9 0,3 0 5 16,9-2-1-16,3-3-8 0,7-4-5 16,3-2-2-16,2-6-2 15,6-2-3-15,-1-3-2 0,1-1-4 16,0-1 1-16,-6-2-4 0,3-1 0 16,0 2 2-16,-6 0-2 0,-2 0 3 15,-3 2-3-15,-7 0 0 0,-4 2-1 16,-3 1-4-16,-2-1 3 0,-3 3 0 15,0-1-14-15,-6-1-13 0,1 2-57 16,-4-2-98-16,2 1-79 0,1-4-235 0</inkml:trace>
  <inkml:trace contextRef="#ctx0" brushRef="#br0" timeOffset="209851.285">14692 17769 1195 0,'0'0'25'0,"0"5"-12"0,0 2 14 15,0 7-3-15,0 13-10 16,0 13-8-16,0 15-4 0,3 5-1 15,2-7-1-15,4-14-11 0,0-17-1 16,0-8 10-16,3-5-1 0,1 0 3 16,4-1 8-16,1-6 26 0,2-2 23 15,-2-7 26-15,0-8-7 0,1-5-18 16,-4-5-23-16,2-8-14 0,-1-10-9 16,-2-5-10-16,-1 1-2 0,-5 10-21 15,-5 12-82-15,-1 15-96 0,-2 5-17 16,1 4-86-16,-1 1-143 0</inkml:trace>
  <inkml:trace contextRef="#ctx0" brushRef="#br0" timeOffset="210048.417">15158 17872 1257 0,'0'0'68'0,"0"0"6"0,0 0 36 16,0 0-14-16,44-40-41 0,-31 34-18 15,0 4-21-15,1 0-3 0,-3 0-2 16,3 2-5-16,-3 0-4 0,0 2-2 16,2-1-9-16,-2 0-26 15,1 0-45-15,6-1-136 0,-1-1-91 16,-4-4-266-16</inkml:trace>
  <inkml:trace contextRef="#ctx0" brushRef="#br0" timeOffset="210931.528">15899 17326 1069 0,'0'0'87'16,"0"0"-33"-16,0 0 48 0,0 0-5 15,-16-19-28-15,8 19-16 0,2 5-28 16,-4 5-15-16,-1 6-2 0,-1 7-7 15,-4 14 10-15,0 18-3 0,5 16-1 16,0 7-4-16,10-2-1 0,6-8-1 16,7-13-2-16,2-6 1 0,7-8-14 15,-3-12-11-15,0-9 7 0,1-9 2 16,-2-6 9-16,7-3 2 16,1-2 4-16,5-6-1 0,0-8 2 15,-3-7 0-15,0-2-6 0,-2-10 5 16,-6 3 0-16,0-4 1 0,-6-7 1 15,-1-4 4-15,-5-16-1 0,-6-2 9 16,-4 8 1-16,-9 11-10 0,-3 16 0 16,-2 9-1-16,1 11 0 0,-4 5 1 15,-10 3 0-15,-13 11-4 0,-11 16 0 16,-1 8 1-16,6 4-1 0,14-7 0 16,13-8 1-16,8-9 0 0,8-1-1 15,-1 0 3-15,2 3 11 0,4 1 12 16,2-3 5-16,9 1 1 0,4-2-5 15,5-1-6-15,6-1-7 0,4-6-5 16,9-3-5-16,6-3-3 16,7-2-1-16,-3-5-3 0,-8-1-30 15,-15 1-46-15,2 0-158 0,-11 2-125 16,1-1-176-16</inkml:trace>
  <inkml:trace contextRef="#ctx0" brushRef="#br0" timeOffset="211083.857">16283 17633 1416 0,'0'0'83'0,"0"0"-65"0,0 0 40 15,0 0 7-15,51-18-28 16,-28 11-22-16,4-2-15 0,3-2-1 16,-3 3-18-16,-2-1-60 0,-1 4-140 15,-7 2-51-15,-4 3-145 0</inkml:trace>
  <inkml:trace contextRef="#ctx0" brushRef="#br0" timeOffset="211449.248">16474 17658 1298 0,'0'0'92'0,"0"0"-84"16,0 0 7-16,-10 51 50 0,9-31 5 16,1 0-45-16,0 1-23 0,1-1 2 15,1 1-4-15,-2-1-3 0,0 2-3 16,-3-1-7-16,-3 1-11 0,1-1-20 15,-3 0-11-15,-3-1-19 0,0-2 15 16,-2-2 20-16,-1-4 25 0,3-4 14 16,-2-5 3-16,-1-2 0 0,1-1 9 15,1-2 16-15,4-1 9 0,3 0 22 16,2 2 11-16,1 0-11 0,2 1-19 16,5 0-11-16,3 1-7 0,6 0-2 15,2-1-6-15,6 0-1 0,2-2 0 16,9-6 3-16,8-4 0 15,6-1-3-15,3 0-7 0,-5 4-3 16,-13 2 0-16,-10 4 5 0,-6 2-8 16,-5-1 3-16,3 2-2 0,-6 0 0 15,0 0-1-15,-5 0-4 0,-3 0 0 16,-1 0-21-16,-4 0-33 0,-13-1-113 16,4-3-111-16,-2-1-225 0</inkml:trace>
  <inkml:trace contextRef="#ctx0" brushRef="#br0" timeOffset="212230.807">17563 17412 798 0,'2'-1'179'16,"-1"-1"-31"-16,2 0-27 0,0 1-7 15,0 1-17-15,-3 1-24 0,0 4-21 16,-1 1-24-16,-7 2-11 0,-2 0-3 16,-4 5-5-16,-6 2-6 0,-6 2 1 15,-7 5-4-15,-8 5 0 16,-5 1-2-16,2-5-1 0,12-7-5 16,10-3 5-16,8-6 2 0,-2 1 2 15,2 3 0-15,-2-1-1 0,8 1 17 16,2-1 13-16,6 2 1 0,5-1-2 15,6 1-5-15,9 0 2 0,4 0-7 16,9 0-5-16,8 1-2 0,8-1-3 16,0-4-3-16,-3-1-1 0,-6-2-3 15,-14-2 0-15,-8 0-1 16,-6-2-1-16,-7 1 0 0,-2-1-4 0,-2 0-6 16,-1 1-11-16,-2-1-7 15,-5 1-21-15,-6-2-43 0,3 0-159 16,2 0-205-16</inkml:trace>
  <inkml:trace contextRef="#ctx0" brushRef="#br0" timeOffset="212815.321">18266 17412 1246 0,'0'0'81'16,"0"0"-71"-16,0 0 9 0,-15 0 61 16,6 7-9-16,4 5-34 0,-3 4-26 15,-3 10-6-15,0 11 3 0,-1 16 0 16,1 8-4-16,4 4 5 0,7-13-7 15,2-13 0-15,7-17 0 0,2-9 0 16,2-3-2-16,6-1 4 0,6-1 0 16,4-5 7-16,7-5 5 0,5-14-3 15,7-7-10-15,-2-8-2 16,-11-1-1-16,-4-8 0 0,-7-6 1 16,-4-7 1-16,-1-7 0 0,-5 4-2 15,-6 0 0-15,-5 3 1 0,-3 3 1 16,-6 7 3-16,-2 5 12 0,0 12 7 15,-4 7 4-15,2 8 2 0,-4 6-2 16,-4 1 3-16,-3 4-5 0,-8 3-4 16,-9 11-6-16,-11 11-3 0,-7 10-13 15,-8 6 5-15,9 2-5 0,6-1-27 16,7-6-51-16,16-8-64 0,5-9-347 16</inkml:trace>
  <inkml:trace contextRef="#ctx0" brushRef="#br0" timeOffset="-211998.202">7926 18513 810 0,'-3'0'21'0,"-2"0"3"0,0 0 39 15,2 0 3-15,-1 2-16 0,3-2-18 16,-1 1-17-16,2 0-6 0,-1-1-2 15,1 0 1-15,0 0 5 0,0 0 5 16,0 1 2-16,0-1 1 0,0 0 1 16,0 0 7-16,1 0 3 0,-1-1-5 15,0 0-5-15,1 0-4 0,-1-1-4 16,1 2-1-16,-1-1-1 16,0 0-2-16,0 0-1 0,0 0 4 0,0 0-4 15,0-1-5-15,0 0 0 16,0 2-1-16,0 0-1 0,0 0 3 15,0 0 1-15,0 0-2 0,0 0 5 16,-1 2 0-16,0 0-3 0,-2 0 3 16,-1 3 2-16,1 2-2 0,-2 2 0 15,0 4-4-15,-2 5-2 0,2 4-3 16,-2 4 1-16,4 4 0 0,1 0 0 16,2 0 1-16,3-3-1 0,7-4-1 15,2-6-1-15,4-6 0 0,3-6-1 16,4-5 1-16,1-5 0 15,0-8 1-15,2-6 2 0,-1-5 1 16,-1-3-2-16,-3-3 8 0,-1-5 0 16,-5 2-4-16,-5 2 5 0,-5-1 4 15,-4 7 0-15,-1-4-2 0,-4 1-6 16,-4 5 0-16,-6 2-1 0,-2 7 0 16,-5 5-5-16,-2 9-1 0,-2 5-2 15,-2 9 1-15,0 9-4 0,0 9-29 16,5-2-61-16,7 6-94 0,7-9-109 15,8-13-227-15</inkml:trace>
  <inkml:trace contextRef="#ctx0" brushRef="#br0" timeOffset="-211829.583">8383 18522 1170 0,'0'0'19'0,"0"0"-15"15,0 0 75-15,0 0 19 0,-6 39-47 16,5-25-33-16,1 0-15 0,0 0-1 16,3-1-2-16,3-2-37 0,2-2-106 15,3-4-55-15,-1-4-111 0,0-1-225 0</inkml:trace>
  <inkml:trace contextRef="#ctx0" brushRef="#br0" timeOffset="-211482.379">8579 18203 1281 0,'0'0'24'16,"0"0"2"-16,0 0 62 0,0 0-3 16,0 0-24-16,0 0-26 0,0 0-20 15,0 0-9-15,49-16 1 0,-26 12-3 16,2 3-2-16,0 1 0 15,-2 0-2-15,0 5 0 0,0 2 1 16,-5 3-1-16,0 2 1 0,-5 3-1 16,-2 4 0-16,-5 4 0 0,-5 9 2 15,-2 12-2-15,-10 12 3 0,-2 4-3 16,-2-3 0-16,1-8-3 0,5-11-2 16,1-1 2-16,1-7 0 0,3-7 1 15,2-6-4-15,-1-2-7 0,1 0-21 16,0-3-17-16,0-2-44 0,2-5-49 15,0-5-21-15,8-17-54 0,0-2 8 16,5-4-153-16</inkml:trace>
  <inkml:trace contextRef="#ctx0" brushRef="#br0" timeOffset="-211215.134">9081 18214 950 0,'0'0'388'0,"0"0"-373"16,0 0-13-16,-34 35 9 0,17-14 39 15,0 1-13-15,0 3-15 0,5-1-15 16,2-1 8-16,7-2-3 0,3 0-2 16,4-1 2-16,7-2 3 0,1 0 15 15,4 3 10-15,2-2-12 0,0 3-6 16,-1 1-15-16,0 2-6 16,-3 0 4-16,0 1-2 0,-5-1-2 15,-2-1 3-15,-2-4-3 0,-2 0 0 16,-2-5 4-16,-1-2-4 0,-2-3-1 15,-5-3-2-15,-2-4-10 0,-4-3-8 16,-4 0-13-16,-1-7-24 0,-4-5-38 16,-9-16-136-16,4 0-101 0,4 1-93 0</inkml:trace>
  <inkml:trace contextRef="#ctx0" brushRef="#br0" timeOffset="-211065.794">9076 18259 1477 0,'0'0'49'0,"57"-20"5"15,-23 11 18-15,0-4-13 0,-5 6-18 16,-6-1-21-16,6-1-9 0,2-2-9 16,-2 1-2-16,-3-1-4 0,-4 2-40 15,-4 2-42-15,-5 1-112 0,-5 0-276 16</inkml:trace>
  <inkml:trace contextRef="#ctx0" brushRef="#br0" timeOffset="-210516.899">9626 18443 1007 0,'0'0'63'0,"0"0"17"16,6 0 38-16,0 0 0 0,3 2-37 15,3-1-22-15,2 1-19 0,3 0-10 16,1 0-8-16,1 0-8 0,-2-1-7 16,2-1-4-16,-1 0-2 0,-3 0-1 15,0 0-30-15,-4 0-34 0,-2 2-53 16,-4 3-109-16,-4 0-22 0,-1 0-155 0</inkml:trace>
  <inkml:trace contextRef="#ctx0" brushRef="#br0" timeOffset="-210312.796">9597 18725 1079 0,'0'0'152'0,"0"0"-32"0,0 0-18 16,0 0-4-16,35-1-17 0,-18-2-31 15,3 0-23-15,2-2-1 0,1-1-3 16,-1 0-10-16,1-1-3 0,-2 1-3 16,-3 2-7-16,-3 0-1 0,-2 3-20 15,-2-1-25-15,-1 2-26 0,-3 0-67 16,-1 1-144-16,-2 0-100 16</inkml:trace>
  <inkml:trace contextRef="#ctx0" brushRef="#br0" timeOffset="-209565.054">10388 18392 663 0,'0'0'415'0,"0"0"-354"0,0 0 26 16,0 0 19-16,-43-5-34 0,27 14-46 16,0 7-16-16,-3 6-4 0,0 15 0 15,2 14 0-15,7 9 6 0,6 2 3 16,7-7-9-16,11-12 5 0,4-16-9 15,0-9 2-15,9-5-4 0,8-7-4 16,5-6-15-16,4-3-4 0,-5-12 0 16,-12 0-4-16,-5-1 5 0,-7 1 14 15,-2 0 8-15,-1-5 34 0,0-1-9 16,-3 0-16-16,-4 3-1 0,-4 6-5 16,-1 7-3-16,-5 6-2 0,-2 12 1 15,-3 12 2-15,1 10 1 0,1-2 3 16,3-3 0-16,5-7 2 0,4-11-4 15,5-1-1-15,7-3-2 0,2-6 0 16,7-5 1-16,1-9 2 0,3-8 0 16,4-11 4-16,3-12-3 0,-1-9 0 15,-3-3 7-15,-11 2 1 0,-10 5-11 16,-6 9 13-16,-5 1-10 0,0 3-3 16,-5 9 1-16,0 6-2 0,-1 8 0 15,-1 6 1-15,-4 4 11 0,-3 2 0 16,-4 5-4-16,-1 6-1 0,-4 9 1 15,-1 4-2-15,-4 10-1 16,-2 8-4-16,3-4 0 0,7-5-1 16,7-7-1-16,8-8-15 0,3-3-69 15,2 0-85-15,19-15-68 0,0-1-77 16,3-11-189-16</inkml:trace>
  <inkml:trace contextRef="#ctx0" brushRef="#br0" timeOffset="-209297.281">11160 18245 1110 0,'0'0'121'0,"0"0"-117"0,-33 34-1 16,12-14 11-16,-4 4 43 15,-2 2-24-15,0-1-17 0,6-2-13 16,6-3 0-16,7-4 4 0,7-3 2 16,3-3 3-16,8 1 14 0,4 0 12 15,6 1-1-15,2 0-12 0,2 3-9 16,-2 0-6-16,0 1 3 0,0 2-5 15,-5 1-2-15,-3 0-2 0,-3 0 1 16,-5-1-3-16,-3-1 7 0,-3-2 7 16,-3-2 9-16,-5 0-1 0,-4-1 0 15,-4-3-13-15,-5-1-6 0,0-2-4 16,-5-3-1-16,-1-2-28 0,-15-1-94 16,8 0-183-16,0-4-305 0</inkml:trace>
  <inkml:trace contextRef="#ctx0" brushRef="#br0" timeOffset="-208197.62">11473 18295 1068 0,'-4'-1'60'0,"2"1"-14"0,0 0 50 16,-3 0-10-16,1 5-39 0,-3 1-30 15,-2 5-13-15,0 6-3 0,-2 5-1 16,-3 15 3-16,2 14-3 0,2 15 1 16,2 5 8-16,8-8-2 0,6-11-6 15,5-12 0-15,2-11 1 0,1-10-1 16,-1-5 0-16,2-8-1 0,4-1-2 16,6-4-5-16,4-1 7 0,3-12 6 15,6-12 0-15,5-12 2 0,1-9-4 16,-5-6 0-16,-8 1 1 0,-11 3-1 15,-6 4 1-15,-8-2 3 0,-3 4-3 16,-4 2 0-16,-6 8-5 0,-3 10 0 16,-2 5 2-16,-2 4 0 0,-5 1-2 15,-12 4-2-15,-8 6 2 0,-11 11-4 16,0 9 3-16,8 9-3 16,9-4 4-16,11-5 0 0,8-4 4 15,3-1 5-15,2 2 15 0,2 0 2 16,2 2 3-16,5 0-9 0,4-4-3 15,6 0-6-15,6-3-4 0,4 0-6 16,6-4 0-16,6-1-2 0,10-4 0 16,4 0-25-16,2-2-51 0,-8 2-70 15,-12-1-183-15,-10-1-138 0</inkml:trace>
  <inkml:trace contextRef="#ctx0" brushRef="#br0" timeOffset="-207831.471">11962 18461 1312 0,'0'0'101'0,"0"0"-88"0,0 0 9 16,0 0 19-16,0 0 11 0,35 1-17 16,-21 0-21-16,3 3-6 0,2-2 0 15,-2 3-1-15,0 2 1 0,1 2-3 16,-6 2-4-16,0 3-1 0,-4 1 0 15,-2 3 3-15,-6 3 0 0,-2 2-3 16,-6 1 0-16,-4 2 0 0,-4-1 0 16,-2-1-2-16,-1-2-2 15,-1-3-4-15,1-3 5 0,2-3-5 16,2-3 1-16,3-1 7 0,0-2 1 16,3 1-1-16,4-2 2 0,4 1 0 15,1-1-2-15,3 1-1 0,6-1 0 16,3 1 0-16,4-1 1 0,4-4 2 15,3 0 0-15,3-2-2 0,-1 0-1 16,0-6-9-16,-1-1-27 0,-3 0-57 16,-5-2-135-16,-1-7-28 0,-5 0-76 15</inkml:trace>
  <inkml:trace contextRef="#ctx0" brushRef="#br0" timeOffset="-207677.035">12027 18630 1234 0,'0'0'199'0,"0"0"-162"0,0 0-23 16,0 0 53-16,0 0 1 0,0 0-37 15,45 11-26-15,-26-11-5 0,2-4-12 16,1-3-83-16,7-2-164 0,-6 0-130 16,-2-1-205-16</inkml:trace>
  <inkml:trace contextRef="#ctx0" brushRef="#br0" timeOffset="-207314.295">12421 18520 1215 0,'0'0'253'0,"0"0"-253"0,0 0-11 16,0 0 11-16,0 0 39 0,0 0-18 16,41 18-9-16,-31-15-8 0,0 2 17 15,2 1 6-15,-2 1-15 0,-2 1-4 16,0 3-3-16,-4 1-4 0,-1 3 1 15,-3 1-2-15,-3 0 2 0,-6 4 1 16,-1-1-3-16,-4-1 0 0,-3 1-3 16,2-2-15-16,-5 1-11 15,3-4 0-15,2-2-12 0,-1-1 6 16,4 0 6-16,2-2 19 0,1-1 10 16,3-1 0-16,4-1 6 0,0-2 9 15,2-1 11-15,2-1 9 0,4 0 3 16,3-1 0-16,2 2 0 0,1-3-4 15,6 0-7-15,-2 0 1 0,2 0-5 16,3 0-3-16,-2-3-6 0,2 0-6 16,0 3-2-16,-3 0-4 0,2 0-2 15,-2 0-36-15,0 2-64 0,-2 2-151 16,-4 1-312-16,-2-5 489 0</inkml:trace>
  <inkml:trace contextRef="#ctx0" brushRef="#br0" timeOffset="-205614.658">14989 18281 810 0,'0'0'108'15,"0"0"-47"-15,0 0 50 0,0 0-8 16,-4-2-13-16,0 2-11 0,1 0-19 15,0 1-18-15,-2 5-16 0,-2 1-10 16,1 4-7-16,-5 5-3 0,0 4-2 16,-2 6-3-16,-2 12-1 0,0 12 0 15,-2 14 2-15,0 8 4 16,7-2-6-16,7-4-8 0,3-11 8 16,3-4 2-16,7-7 1 0,1-14 1 15,0-9-2-15,1-8-2 0,1-4-1 16,7-3 0-16,3-1 1 0,5-5 4 15,1-4-4-15,4-10-1 0,-3-7 1 16,0-5-2-16,2-11 0 0,-2-12 0 16,-2-11 1-16,-5-4 1 0,-8 4 0 15,-9 9 1-15,-6 9 3 0,-4 4 2 16,-6 3-1-16,-1 7 1 16,-3 6-6-16,4 8 9 0,-7 3-1 15,-1 0-4-15,-5 2-2 0,-12 5-2 16,-8 10 0-16,-9 13 0 0,-3 9-2 15,9 4-1-15,10-6 2 0,15-7 1 16,5-6 1-16,7-1-1 0,2-2-1 16,1 2 1-16,3-1 4 0,3 0 9 15,11 0 16-15,2-1 6 0,9-1-5 16,5-2-14-16,9-4-1 0,7-3-5 16,9-5 3-16,3-6-10 0,-9 0-1 15,-5-1-1-15,-17 6-1 16,-7 3-1-16,-7 1-32 0,-4 1-32 0,0 1-51 15,2 4-91-15,-1 3-66 16,-1-3-106-16</inkml:trace>
  <inkml:trace contextRef="#ctx0" brushRef="#br0" timeOffset="-205165.125">15458 18492 1343 0,'0'0'28'16,"0"0"-24"-16,0 0 28 0,-27 7 49 16,26-2-5-16,1 0-34 0,8-1-29 15,4 0-5-15,4 2-2 0,4 0 2 16,4 0 2-16,-1 3-7 0,2 2 10 15,0 2-8-15,0 1 0 0,-4 1-2 16,-4 2-3-16,-4-1 0 0,-2-1 4 16,-7 0-4-16,-2 1-1 0,-4-1 1 15,-6 0 0-15,-5 1 1 0,-5-1-1 16,-3 1 0-16,-2-1 1 16,-1-1-1-16,0 1-5 0,1 1 2 15,1-2 3-15,2 1 3 0,2-1-2 16,5 0 1-16,2-1-2 0,5-2 1 15,4-1 2-15,2-2 1 0,8 1-1 16,0-2 0-16,9 2-1 0,2-4 5 16,5-2-4-16,0-2-3 0,4-1-10 15,-4 0 9-15,1-2-2 0,-6 0-10 16,0-1-29-16,-6 0-29 0,-3 0-48 16,-3-1-56-16,-7-2-12 0,0 1-81 15,0-2-124-15</inkml:trace>
  <inkml:trace contextRef="#ctx0" brushRef="#br0" timeOffset="-204980.712">15444 18725 1303 0,'0'0'162'0,"0"0"-144"16,0 0-8-16,0 0 52 0,34 11 13 15,-18-6-32-15,3-1-35 0,2 1-7 16,3 0 3-16,-1 1-1 0,1 0-3 15,-3 2-20-15,1 0-58 0,0 1-78 16,11-5-94-16,-5-3-79 16,-1-1-272-16</inkml:trace>
  <inkml:trace contextRef="#ctx0" brushRef="#br0" timeOffset="-204597.974">15954 18676 1294 0,'0'0'26'16,"0"0"-20"-16,0 0 58 0,0 0-3 15,0 0 21-15,38 29-48 0,-27-18-21 16,-5 4 0-16,1 1-4 0,-2 1-6 16,-2 2 1-16,0 0-2 0,-3-1-1 15,-1 0 0-15,-4 2 2 0,-2-4-3 16,-2 0-1-16,-4-2-4 0,4-2-1 15,-3-3-1-15,0-2 4 0,1-1-4 16,0-3-3-16,3-1 3 0,3-1 3 16,0 0 4-16,4 0 3 0,1-1 3 15,0 0 16-15,6 0 1 0,1 0 6 16,5 0-2-16,-1 0-4 0,5 0-5 16,0 0-10-16,1 0 3 0,-1-3-3 15,3-1-3-15,0-2-1 0,-2 1 0 16,-2 1-4-16,0 0-9 0,-2 1-13 15,-4 2-17-15,-1 0-20 0,-6 1-49 16,-2 0-119-16,-2 0-146 16,-4-1-487-16</inkml:trace>
  <inkml:trace contextRef="#ctx0" brushRef="#br0" timeOffset="-204036.922">16589 18554 1378 0,'0'0'23'0,"0"0"-14"16,0 0 45-16,0 0-8 0,0 0-6 16,46-16-15-16,-32 15-19 0,-1 0-4 15,0 1-2-15,1 0-3 0,-3 0 1 16,0 0-17-16,0 0-40 0,-3 1-37 16,1-1-60-16,-4 2-41 0,0 0-81 15,-5 0-311-15</inkml:trace>
  <inkml:trace contextRef="#ctx0" brushRef="#br0" timeOffset="-203853.539">16610 18783 1436 0,'0'0'64'0,"0"0"-55"0,0 0 16 15,0 0 38-15,0 0-5 0,41-6-30 16,-27 5-23-16,3 1-5 0,-2 0-5 15,2 0 4-15,1 3-1 0,2 1-20 16,-4 0-50-16,9-2-86 0,-3-1-150 16,-9-1-238-16</inkml:trace>
  <inkml:trace contextRef="#ctx0" brushRef="#br0" timeOffset="-202344.322">17217 18663 1140 0,'0'0'29'16,"0"0"26"-16,0 0 57 0,0 0-9 15,0 0-23-15,20 7-22 0,-7-7-28 16,4 0-14-16,2-1-5 0,2-3-11 15,1-1 2-15,-3 1-2 0,3-1-4 16,-2 0-34-16,-4 2-71 0,2 3-126 16,-6 0-65-16,-5 0-150 0</inkml:trace>
  <inkml:trace contextRef="#ctx0" brushRef="#br0" timeOffset="-201965.915">17823 18364 1081 0,'0'0'167'0,"0"0"-164"16,0 0 42-16,0 0 42 0,0 0-16 15,0 0-12-15,0 0-24 16,-26 42-21-16,19-19-7 0,-7 7 4 15,3 0-7-15,-5 4 1 0,0 5-3 0,-1 2-1 16,1 5 2-16,5-7-2 16,5-9 1-16,6-14 3 0,0-6-4 15,6 1 7-15,3-1-2 0,4-1 9 16,4-3 1-16,1-3 3 0,6-3-6 16,1-2 0-16,7-7-3 0,6-3 1 15,-4 1-11-15,-2-1-7 0,-8 4 7 16,-6 2 0-16,-2-1 3 0,0 0-3 15,-5 0-13-15,-3-1-19 0,-3 2-43 16,-1-1-50-16,-6-4-117 16,-2 1-80-16,-2 0-192 0</inkml:trace>
  <inkml:trace contextRef="#ctx0" brushRef="#br0" timeOffset="-201748.556">17951 18459 1060 0,'0'0'116'0,"0"0"-73"16,0 0 40-16,0 0 12 0,-26 33-29 16,18-13-24-16,-2 3-28 0,1 4-9 15,1 7 0-15,1-2-4 0,3 0-1 16,2 1 2-16,2-3-2 0,0 3-1 16,2-1-17-16,2-3-30 0,1-4-12 15,0-5-51-15,3-5-10 0,4-4-9 16,-4-7-21-16,8-11-11 0,-5-4-75 15,0-3-202-15</inkml:trace>
  <inkml:trace contextRef="#ctx0" brushRef="#br0" timeOffset="-200847.916">18248 18338 669 0,'-2'0'181'15,"0"0"-95"-15,2 2 5 0,0-2-6 16,0 1-21-16,0 2-6 16,4 2-14-16,-1 3-9 0,-1 5-6 15,0 2-9-15,-2 6-6 0,0 11-6 16,-2 11-3-16,-3 10-1 0,-1 5-2 16,1-2-1-16,-1-7 2 0,4-8-1 15,-1-4-2-15,2-8 1 0,1-6 1 16,0-8-1-16,1-2-1 0,3 1-3 15,-1 0-8-15,0 0-7 0,-1-3-43 16,-1-4-43-16,2-5-45 0,-3-2-89 16,2-1-176-16</inkml:trace>
  <inkml:trace contextRef="#ctx0" brushRef="#br0" timeOffset="-200693.513">18448 18825 1392 0,'0'0'42'0,"0"0"-25"16,0 0 53-16,0 0-19 0,0 0-36 15,0 0-15-15,0 0-98 0,-8-4-108 16,4 4-97-16,1-1-275 0</inkml:trace>
  <inkml:trace contextRef="#ctx0" brushRef="#br0" timeOffset="-200098.711">18944 18308 1085 0,'0'0'82'0,"0"0"10"16,0 0 42-16,0 0-71 15,0 0-17-15,-24 35-11 0,14-13-18 16,-7 10-12-16,1-2 0 0,3 2-1 15,-4-1 0-15,8-5 1 0,-2 2-2 16,1-2 7-16,6-2-2 0,0-3-1 16,3-6 6-16,1-1-5 0,6-5-6 15,2-3 5-15,5-2 7 0,3-2 5 16,2 0 0-16,3-2 3 0,5 0-10 16,0-2-5-16,4-3-1 0,0-1-1 15,7-6-5-15,-6 1-4 0,-1 0 0 16,-1 0 0-16,-12 2-8 0,0 1-30 15,-6 2-44-15,-3 0-51 16,-3-2-117-16,-2 0-85 0,-3-1-252 16</inkml:trace>
  <inkml:trace contextRef="#ctx0" brushRef="#br0" timeOffset="-199898.329">19134 18473 1171 0,'0'0'103'15,"0"0"-59"-15,0 0 27 0,0 0 18 0,-26 40-16 16,15-12-27-16,-3 15-31 16,-3 9-8-16,3 3-1 0,1-5 2 15,6-6-3-15,5-7 0 0,2-8-1 16,0-6-4-16,0-6-9 0,2-4-20 16,3-1-36-16,3 0-43 0,1 0-38 15,2-6-21-15,8-11-65 0,-3-4-79 16</inkml:trace>
  <inkml:trace contextRef="#ctx0" brushRef="#br0" timeOffset="-199515.518">19516 18152 898 0,'0'0'167'0,"0"0"-144"0,0 0 31 16,0 0 6-16,0 0-17 0,0 0 3 16,-21 29-17-16,21-16-15 0,0-1-9 15,0-1 3-15,7-4-2 0,3-1-3 16,3-6 0-16,1-1-1 15,2-6 2-15,3-5-4 0,-2-1 0 16,-1-2-1-16,-2-2 1 0,-4-1 2 16,-4 2-1-16,-2-1 3 0,-4 2 2 15,-5 2 18-15,-4 1 6 0,-3 2-1 16,-3 4-1-16,-2 4-3 0,-3 3-6 16,-1 10-2-16,-2 5-13 0,-1 5-4 15,-6 14-18-15,7-6-139 0,3-4-258 16</inkml:trace>
  <inkml:trace contextRef="#ctx0" brushRef="#br0" timeOffset="-193748.373">23512 1429 662 0,'0'0'226'0,"0"0"-129"0,0 0 58 15,1-42-26-15,-1 30-11 0,0 0-16 16,0-1-19-16,0 1-21 0,-1 2-25 16,-3 1-7-16,-2 2-6 0,-4 2-11 15,-5 3-11-15,-6 4 0 0,-6 11-2 16,-13 12-1-16,-11 17 0 0,-9 12 0 15,1 1 1-15,12-6-2 16,16-14 2-16,17-14 0 0,6-6-1 16,4-1 1-16,0 5-1 0,4 2 1 0,1 5 5 15,8 1 0-15,3-1 0 16,6 0 0-16,3 0 0 0,5-3-2 16,2 0 1-16,8 1-2 0,5 3 2 15,5 1-4-15,-4-1 1 0,-10-3-1 16,-12-6 2-16,-4 0 0 0,-1 3-1 15,2 4 0-15,-2 3 0 0,-3 1 3 16,-4 0 0-16,-6-3 3 0,-2-1 3 16,-4 0 7-16,-5-2 0 0,-5 0-1 15,-5 1-3-15,-4-1-5 0,-10 0-1 16,-11 3-3-16,-6-3-1 0,-3-3-2 16,6-7-1-16,13-6-1 0,13-7-7 15,5 0-4-15,4 0-5 0,1-3-16 16,2-1-18-16,4-3-30 0,12-8-75 15,4 2-166-15,6-1-78 0</inkml:trace>
  <inkml:trace contextRef="#ctx0" brushRef="#br0" timeOffset="-193232.008">23608 2174 1106 0,'0'0'228'15,"0"0"-143"-15,0 0-20 0,0 0 24 16,8-21-32-16,2 19-32 0,6-1-9 16,4 3 1-16,7 0-9 0,0 5-6 15,3 2 0-15,-2 3 2 0,-1 2-4 16,-2 2 1-16,-3 3-1 0,-3 1 5 15,-5 2-5-15,-3 1-2 16,-6 1-1-16,-3 2 2 0,-2 0 2 16,-7 0-2-16,-6 1 2 0,-4 1-2 15,-6-2 2-15,-4-1 0 0,-1-3 1 16,-1-2-2-16,4-4 0 0,1-4 1 16,4-3 1-16,6-1 9 0,2-1 15 15,6-3 4-15,3 1-7 0,3-2-10 16,0 0-12-16,5-1 0 0,3 0 6 15,6 0 5-15,3-5 4 0,4 3-7 16,4-4 6-16,3 2-8 0,0 0-4 16,2 0 2-16,1 2-3 0,-2 1-2 15,-3 1 0-15,-1 0 2 0,-5 0-2 16,-5 0 0-16,-4 1 11 16,-3 1-10-16,-4 2-1 0,-2-2 0 15,-1 1-2-15,-1 0-1 0,-2-1 2 16,-1 3 0-16,-4 1-5 0,-1-1-16 15,-2-1-13-15,-1 1-31 0,-9-5-49 16,3 0-186-16,-2-5-249 0</inkml:trace>
  <inkml:trace contextRef="#ctx0" brushRef="#br0" timeOffset="-192660.85">24319 1964 1162 0,'0'0'79'0,"0"0"-41"16,0 0 19-16,0 0 40 0,38 1-16 15,-18-1-31-15,1 0-32 0,3 0-12 16,1-1-2-16,-2 0-4 0,-3 0-10 16,-1 1-55-16,-3 0-70 0,-2 1-67 15,-5 2-112-15,-3 2-152 0</inkml:trace>
  <inkml:trace contextRef="#ctx0" brushRef="#br0" timeOffset="-192431.31">24327 2239 986 0,'0'0'305'0,"0"0"-189"0,0 0-43 15,0 0 36-15,0 0-35 0,48-2-27 16,-25-3-20-16,5 2-5 0,2-3-2 15,0 2-8-15,0 1-4 0,-1 0-5 16,-2 0-2-16,-2 2-1 0,-5 1 0 16,-4 0-10-16,-4 0-18 15,-3 1-23-15,-6 2-24 0,-3 4-124 16,-1-2-92-16,-5 0-159 0</inkml:trace>
  <inkml:trace contextRef="#ctx0" brushRef="#br0" timeOffset="-191764.702">25101 1653 1119 0,'0'0'106'0,"-16"-7"-14"16,7 3 45-16,1 1-24 0,3 1-33 15,2 1-31-15,3 0-16 0,0 1-12 16,1 0-17-16,7 1-4 0,5 1 5 16,12 2 6-16,13 0 0 0,16-1-2 15,13-1-2-15,6 3-1 0,-7 2-6 16,-10 1 3-16,-15 2-2 0,-5 3 1 16,-8-1-2-16,-8 1 2 0,-6 2-1 15,-1 6-1-15,-2 14 1 0,-4 14-1 16,-5 8 0-16,-6 3 3 0,-10-3-3 15,-4-2 4-15,-1 2-4 0,-5 1 3 16,1 0-1-16,-1 0 9 0,5-5-2 16,2-3-1-16,5-5 1 0,1-5-3 15,4-10-2-15,4-8 0 16,1-6-2-16,2-4 0 0,0 1-2 16,3-1 0-16,4-3-17 0,-1-3-17 0,4-5-18 15,0-2-25-15,11-21-69 16,-4 1-161-16,2-5-131 0</inkml:trace>
  <inkml:trace contextRef="#ctx0" brushRef="#br0" timeOffset="-191448.78">25884 2110 1335 0,'0'0'98'0,"0"0"-83"15,0 0 5-15,-4 33 55 0,3-10 1 16,-3 9-38-16,1 9-26 15,1-3-7-15,2-8-3 0,1-8-1 16,7-10-1-16,4-4-4 0,4-1 4 16,4-7 0-16,6-5 3 0,7-12-2 15,8-16 4-15,5-15-3 0,-4-4 0 16,-8-4 1-16,-12 2 0 0,-12 4-3 16,-7 1 0-16,-4 2-5 0,-8 4 0 15,-5 4-2-15,0 13 1 0,1 8 4 16,0 10 2-16,0 8 1 0,-2 2 6 15,-3 7 8-15,-4 7-5 0,-1 3 1 16,0 5-1-16,1 4-1 0,-4 6-9 16,2-4 0-16,3 0-8 0,3-1-31 15,6-6-89-15,3-3-174 16,3-10-163-16</inkml:trace>
  <inkml:trace contextRef="#ctx0" brushRef="#br0" timeOffset="-190680.627">26660 1611 946 0,'0'0'151'0,"0"1"-56"15,0 1-18-15,0 3 15 16,-1 3 0-16,-2 5-12 0,-3 10-28 16,-4 12-25-16,-10 19-7 0,-6 18-2 15,-3 6-2-15,1-2-6 0,4-12-10 16,5-12 3-16,2-7-3 0,1-7 0 15,3-4 0-15,1-7 1 0,4-6-1 16,2-4 2-16,2-5-1 0,1 3-1 16,1 1 1-16,2-1 4 0,1-3 3 15,5-2 4-15,5-3 4 0,3 0 0 16,5-3 5-16,5-1-2 0,8-2-1 16,8-1-4-16,8-1 3 15,3-4-4-15,-6 0-2 0,-3 1-1 16,-6 0-5-16,-7 1 2 0,-7 2-5 15,-5 1 1-15,-4 0-1 0,0 0-1 16,-1 0 0-16,-2 0-1 0,-2 1 0 16,-2 3 1-16,-2-1-1 0,-2-1-10 15,1 2-10-15,-1-2-19 0,-1 1-19 16,2-1-29-16,1-1-100 0,0-1-154 16,-2 0-242-16</inkml:trace>
  <inkml:trace contextRef="#ctx0" brushRef="#br0" timeOffset="-189513.384">27059 2054 1213 0,'0'0'64'0,"0"0"-1"0,0 0 39 15,33 1-3-15,-16-1-29 0,5 1-29 16,1 0-19-16,-1 1-8 0,1 0-6 16,-2-1-4-16,-2-1-4 0,-1 0 0 15,-2 0-4-15,-1 0-23 0,0 0-61 16,2-6-114-16,-3 2-119 0,-2-1-251 15</inkml:trace>
  <inkml:trace contextRef="#ctx0" brushRef="#br0" timeOffset="-188897.974">27710 1723 12 0,'0'0'1020'0,"0"0"-912"0,0 0-15 16,0 0-23-16,0 0 1 0,-10 17-12 15,5-1 1-15,-3 7-26 0,-5 12-13 16,-5 9-11-16,-7 6-4 0,-1 1-3 16,3-7-3-16,5-11 2 0,7-12 1 15,3-5-2-15,7-5 2 0,-1 1 17 16,2-1 10-16,4 2-5 0,6-2 1 15,5-3-2-15,5 0-5 0,5-3-1 16,11-4 2-16,10-2-3 0,10-7-4 16,2-3-3-16,-4 1-7 15,-9-2 0-15,-7 4 0 0,-10 1-3 16,-6 1-4-16,-7 3-24 0,-7 0-17 16,-1 2-12-16,-1 0-14 0,-4-1-50 15,-2 0-35-15,-6-6-36 0,-2 2-88 16,-1-2-152-16</inkml:trace>
  <inkml:trace contextRef="#ctx0" brushRef="#br0" timeOffset="-188697.42">27882 1870 534 0,'0'0'472'16,"0"0"-338"-16,0 0-72 15,0 0 8-15,-10 45 16 0,5-15-30 16,-2 11-19-16,-2 9-18 0,2 3-5 15,4-6-11-15,2-6-1 0,2-7-2 16,4 0-1-16,1-2-11 0,2-7-24 16,-2-5-21-16,0-7-35 0,1-2-46 15,6-1-73-15,-3-3-96 0</inkml:trace>
  <inkml:trace contextRef="#ctx0" brushRef="#br0" timeOffset="-188465.191">28024 1702 1150 0,'0'0'80'15,"0"0"-21"-15,0 0 1 0,0 0-1 16,0 0-4-16,0 0 1 0,16 42-27 16,-9-19-7-16,1 12-8 0,0 14-3 15,0 12-1-15,-2 7-6 0,-2 1-3 16,-4-1 2-16,0-5-3 0,-2-2-10 15,-1-3-23-15,1-6-30 0,2-5-32 16,0-6-31-16,0-11-10 0,1-4-32 16,1-9-47-16,0-7-171 15</inkml:trace>
  <inkml:trace contextRef="#ctx0" brushRef="#br0" timeOffset="-188304.84">28307 2320 1641 0,'0'0'42'0,"0"0"-42"0,0 0 11 16,0 0 30-16,0 0-6 0,0 0-23 15,0 0-12-15,0 0-11 0,7 5-23 16,-6-4-25-16,3-1-76 0,-1 0-173 16,2-4-197-16</inkml:trace>
  <inkml:trace contextRef="#ctx0" brushRef="#br0" timeOffset="-187599.144">28750 1770 755 0,'0'0'302'0,"0"-2"-203"16,0 2-17-16,0 0-1 0,0 1-8 0,0 7-31 16,-2 6-7-16,-3 6-8 0,-6 14-4 15,-8 12 2-15,-5 8-9 16,-3 1-7-16,3-7-4 0,7-13-2 15,9-14 0-15,3-7 5 0,2-2 10 16,2-2 0-16,1 2-5 0,1-2 7 16,5 1 0-16,4-6 2 0,5-1-2 15,5-1-1-15,6-3 2 0,11-1-5 16,10-7-1-16,10-4-1 0,4-1-3 16,-5 0-4-16,-10 2-6 0,-8 4 0 15,-2-1-1-15,-10 2-4 0,-5 1 0 16,-6 0-10-16,-6 1-35 15,-1 3-26-15,-2 0-32 0,-1-1-69 16,-9-1-36-16,-3 2-82 0,-2-1-128 16</inkml:trace>
  <inkml:trace contextRef="#ctx0" brushRef="#br0" timeOffset="-187415.742">28958 1937 1181 0,'0'0'44'0,"0"0"-9"15,0 0 54-15,0 55 28 0,0-13-19 16,-5 12-46-16,0 3-37 16,-1-3-4-16,1-5 6 0,-1-4-10 15,-2 3-4-15,0-2-3 0,3-2-3 16,2-6-24-16,3-11-38 0,3-7-90 16,3-8-44-16,7-7-40 0,0 0-80 15</inkml:trace>
  <inkml:trace contextRef="#ctx0" brushRef="#br0" timeOffset="-186981.792">29523 1545 1163 0,'0'0'0'16,"0"0"7"-16,0 0-7 0,0 0 34 16,0 0-1-16,0 0-6 0,-24 36-16 15,24-20 1-15,0-1 17 0,7-1-5 16,2-2-11-16,4-3-3 0,3-5 6 15,4-4-1-15,2-2-10 16,1-6-4-16,3-5 1 0,-1-1-2 16,-1-4-1-16,-3 1-6 0,-5-2-5 15,-4-2 0-15,-3 2 4 0,-5-5 1 16,-3 1 7-16,-1-1 0 0,-3 2 8 16,-3 3 10-16,-5 3 7 0,1 6 13 15,-5 6-4-15,0 4-6 0,-5 10-10 16,1 4-5-16,-3 7-8 0,0 1-4 15,2 4-1-15,3-1-48 0,-1 9-73 16,8-8-121-16,0-6-262 0</inkml:trace>
  <inkml:trace contextRef="#ctx0" brushRef="#br0" timeOffset="-181848.057">19349 17438 1091 0,'0'0'20'0,"0"0"29"0,-7-1 32 15,5 1-18-15,2 0-33 0,3 0-7 16,4 0-6-16,3 3 8 0,4-2 4 16,4 4 6-16,2-3 0 0,6 2-9 15,1-2-8-15,2 2-7 0,2-1-4 16,-1-2-6-16,0 2 0 0,-2-2-2 15,-2-1-5-15,-5-1-28 0,-2-4-25 16,-4-3-31-16,-4 0-34 0,-6-6-50 16,-4 0-96-16,-1 0-260 0</inkml:trace>
  <inkml:trace contextRef="#ctx0" brushRef="#br0" timeOffset="-181596.919">19627 17265 1186 0,'0'0'13'16,"0"0"-1"-16,0 0 6 0,0 0 17 16,40 7 6-16,-21-3-8 0,2-1-15 15,1 3-3-15,0 0-13 0,3 1 1 16,0 1 1-16,-1 4-1 0,2-1 1 16,-3 2 1-16,-1 2 4 0,-4 1-3 15,-4-1 1-15,0-1 0 16,-7 3 7-16,-4-1 0 0,-3 3 0 15,-7 2-5-15,-5 1-7 0,-4 3-2 0,-3-2-11 16,-1-1-84-16,-7 2-63 16,5-7-117-16,3-9-245 0</inkml:trace>
  <inkml:trace contextRef="#ctx0" brushRef="#br0" timeOffset="-168464.688">20886 17195 1163 0,'0'0'7'16,"0"0"58"-16,-28-41 26 0,15 30 1 16,-1 5-25-16,0 5-8 0,-4 3-26 15,1 11-9-15,-1 4-9 0,-2 14 0 16,-2 12-2-16,2 12-2 0,3 3-11 15,8-1 3-15,8-8 0 0,5-10-3 16,8-8-25-16,1-10-49 0,1-6-87 16,14-3-73-16,-3-4-104 0,2-2-334 15</inkml:trace>
  <inkml:trace contextRef="#ctx0" brushRef="#br0" timeOffset="-167848.932">21233 17168 1083 0,'0'0'67'0,"0"0"-18"0,-35-14 17 16,17 14-7-16,-5 10-15 0,-3 7-13 15,-7 10-18-15,-3 13-8 0,1 9-4 16,6 2 1-16,11-7-1 0,13-11 0 16,5-16-1-16,6-7-1 15,7-6-5-15,5-1 1 0,8-6 1 16,10-8-11-16,8-13 3 0,6-10 7 15,-2-6-33-15,-8-1-5 0,-13 7 19 16,-11 10 10-16,-4-4 14 0,-5 7 2 16,-3 3-1-16,-1 3 2 0,-4 11 10 15,-5 4 29-15,-1 9 4 0,-3 7-1 16,-2 7 2-16,0 11-2 0,3-2 1 16,1-1-10-16,5 0-9 0,4-8-11 15,8-1-4-15,3-7-7 16,7-3-3-16,0-8-1 0,5-4-1 0,0-9 0 15,2-5-20-15,-1-7-17 16,-1-4-13-16,3-8-21 0,-2-8-1 16,-2-8 7-16,-6-1-36 0,-5 4 16 15,-5 11 35-15,-4 13 40 0,-3 8 10 16,1 7 17-16,-1-1 49 0,0 2 14 16,0 3 8-16,-1 3-12 0,0 1-19 15,-1 3-12-15,0 1-7 0,0 2-10 16,1 1-9-16,0 1-4 0,1 1-4 15,0-1-6-15,0 3-3 0,1-2 0 16,1 2 1-16,-1 3-3 16,1 2 0-16,-2 3 3 0,0 4-2 15,0 4-1-15,0 1 0 0,0 7 0 16,0 13 2-16,0 17-2 0,0 9 0 16,0 7-2-16,2-3 2 0,1-6-9 15,2-6-2-15,1-2-13 0,2-8-22 16,0-6-11-16,0-8 5 0,-3-9-33 15,-2-9-14-15,0-8 13 0,-2-3-26 16,1 0-9-16,-2-2-35 0,0-3-78 16,0-7-184-16</inkml:trace>
  <inkml:trace contextRef="#ctx0" brushRef="#br0" timeOffset="-167598.038">21509 17032 1174 0,'0'0'26'0,"13"-34"25"16,-6 28 19-16,3 4-7 0,4 0-7 16,0 2-5-16,3 4-16 0,1 3-13 15,1 5-6-15,0 1 2 0,-1 4 0 16,0 4-9-16,-3 5-3 0,-1 1-1 16,-2 8 1-16,-3 5-2 0,-3-3 0 15,-4-6 2-15,-2-5 1 0,-6-6-1 16,-5 3-5-16,-2-1-1 0,-5 0-2 15,-3-3-15-15,-1-4-68 16,-11-3-97-16,6-5-103 0,4-7-246 16</inkml:trace>
  <inkml:trace contextRef="#ctx0" brushRef="#br0" timeOffset="-166981.533">22147 16964 959 0,'0'0'82'16,"0"0"-17"-16,0 0 32 0,0 0-25 0,-36-28-21 15,23 29-10-15,-3 10-11 16,-3 3-15-16,0 7-3 0,-3 2-3 15,-1 9-5-15,0 7-1 0,2 5-1 16,5-4 2-16,8-8-4 0,7-11 0 16,1-6 1-16,4 0-1 0,4-1 0 15,6 1 0-15,2-4 1 0,6-8-1 16,2-3-2-16,8-8-14 0,6-12-11 16,-3-2-23-16,-4-2-2 0,-7-1 1 15,-7 3 13-15,-2-3 7 0,0 0 4 16,-6 1 23-16,-5 4 4 0,-4 4 4 15,0 5 15-15,-6 1 18 0,-2 5 10 16,-2 2 5-16,0 3-6 0,-1 6 2 16,-2 3-9-16,1 4-12 0,-2 1-6 15,-1 6-6-15,0 1-3 0,2 4-1 16,1 1-7-16,1 2-4 0,3-1 3 16,5 1-2-16,3-3-2 0,2-4 2 15,6-3-2-15,4 0 0 0,3-6-6 16,2-3-9-16,3-4-17 0,3-5-24 15,1-3-22-15,2-5-19 16,10-13-86-16,-6 1-132 0,-4 1-380 16</inkml:trace>
  <inkml:trace contextRef="#ctx0" brushRef="#br0" timeOffset="-166797.345">22466 17069 900 0,'0'0'156'15,"0"0"-28"-15,0 0-6 0,0 0-10 16,-3-43-23-16,4 32-20 0,4 1-26 16,0 0-21-16,2 0-10 0,1 1-11 15,3 2 1-15,-1 0-2 0,1 1-5 16,2 1-34-16,-4 3-68 0,1 4-82 16,-2 5-85-16,-2 0-169 15</inkml:trace>
  <inkml:trace contextRef="#ctx0" brushRef="#br0" timeOffset="-166620.126">22506 17160 1041 0,'0'0'141'0,"0"0"-22"0,0 0-6 16,0 0-24-16,0 0-25 0,0 0-32 15,0 0-24-15,7 35-8 0,-3-22 0 16,1 1-25-16,-1 0-57 15,3-1-57-15,2 3-39 0,0-2-97 16,0-6-141-16</inkml:trace>
  <inkml:trace contextRef="#ctx0" brushRef="#br0" timeOffset="-166397.104">22809 16733 951 0,'0'0'160'0,"0"0"-97"0,0 0 0 16,-33-2 37-16,24 5-15 0,2 4-14 16,0 6-30-16,3 2-25 0,0 9-4 15,1 10-5-15,2 18-2 0,1 16-1 16,4 5-4-16,1 1-2 0,2-9-22 16,0-12-38-16,5-8-37 0,-1-11 2 15,1-12-23-15,6-2-67 0,-4-10-121 16,-1-2-234-16</inkml:trace>
  <inkml:trace contextRef="#ctx0" brushRef="#br0" timeOffset="-166212.919">22509 17011 232 0,'0'0'157'0,"0"0"-157"15,0 0-329-15</inkml:trace>
  <inkml:trace contextRef="#ctx0" brushRef="#br0" timeOffset="-166089.462">22731 17008 552 0,'0'0'210'0,"0"0"-141"16,0 0-20-16,42-17-23 0,-32 12-23 16,-2 2-3-16,-6 3-69 0,-2 0-101 15,0 0-106-15</inkml:trace>
  <inkml:trace contextRef="#ctx0" brushRef="#br0" timeOffset="-165820.645">22362 17072 596 0,'0'0'122'0,"0"0"-88"0,-38 25 35 16,21-10 20-16,4 3-13 0,3-1-6 15,1 3-27-15,5 0-14 0,4-1-5 16,2-2-3-16,10-2-5 0,3-3-8 16,7-4-7-16,3-4-1 0,8-3-9 15,-1-1-59-15,11-5-79 0,-8 2-119 16,-8-3-442-16</inkml:trace>
  <inkml:trace contextRef="#ctx0" brushRef="#br0" timeOffset="-165572.738">22704 17037 1190 0,'0'0'55'0,"0"0"-18"16,0 0 23-16,0 0 26 0,0 0-13 15,0 0-26-15,0 0-22 16,33-40-14-16,-9 28-10 0,2-1-1 16,0 3-1-16,1 0-57 0,-3 3-70 15,0 2-49-15,7 1-61 0,-7-1-13 16,-2 2-46-16</inkml:trace>
  <inkml:trace contextRef="#ctx0" brushRef="#br0" timeOffset="-165016.187">23044 16891 786 0,'0'0'246'0,"0"0"-127"0,0 0-39 15,0 0 10-15,-38 35-10 0,25-15-24 16,-2 4-26-16,2 5-16 0,-1 6-10 16,4 7-4-16,4-5 1 15,4-4-1-15,2-8-7 0,7-9-4 16,2-1 5-16,6-1 2 0,2-4 2 16,5-7 2-16,2-3 1 0,0-8 2 15,3-5 0-15,-2-4-2 0,-1-2 0 16,-2-2 2-16,-5 0-2 0,-4 0 0 15,-6 0 3-15,-6 2-3 0,-2 1-1 16,-7 4 2-16,-5 3 1 0,-4 5 0 16,-3 6 12-16,-3 5 10 0,-3 5 1 15,0 3-10-15,0 1-8 0,1-2-8 16,2 0-1-16,6-3-20 16,4-5-12-16,6-4-11 0,6-1-2 15,5-8-25-15,9-6 8 0,5-3 1 16,7-3 21-16,2-2 24 0,7-2 13 15,7 2 4-15,-4 7 5 0,-3 4 27 16,-6 6 6-16,-6 6 6 0,3 0-18 16,1 4-2-16,-7 3 7 0,-2 2 3 15,-5 5-17-15,-3 2-6 0,-4 5 0 16,-3 3 0-16,-2 2-6 0,0 3-1 16,-4 0-3-16,-1 1-1 0,-3-1-11 15,2-1 2-15,-2 0 9 0,0-3 0 16,-1-5 4-16,1-5 4 0,0-5 12 15,1-5 24-15,1-5 7 0,2-1-5 16,2-10-9-16,2-5-14 0,2-14-9 16,9-16-4-16,6-16-4 0,6-6-6 15,4 5 1-15,0 16 0 0,-5 20 0 16,-4 14 2-16,-5 12 11 0,-3 2-5 16,-1 7-8-16,-1 5-1 0,-1 3-24 15,-6 15-31-15,-1-7-140 0,-1-3-264 16</inkml:trace>
  <inkml:trace contextRef="#ctx0" brushRef="#br0" timeOffset="-164520.644">23589 17189 908 0,'0'0'308'0,"0"0"-234"0,3-1 4 15,5 1 18-15,6 0-10 0,4-1-30 16,6 0-28-16,2-1-16 0,1 0-12 16,0 1 0-16,0 1-1 0,-3-1-33 15,-1 0-67-15,-1-4-61 0,0-2-53 16,-7-1-107-16,-5 1-247 0</inkml:trace>
  <inkml:trace contextRef="#ctx0" brushRef="#br0" timeOffset="-164298.438">23846 17013 819 0,'0'0'264'0,"0"0"-137"0,0 0-22 16,0 0 2-16,36 15-20 0,-22-2-25 15,0 4-21-15,1 3-19 0,-2 4-8 16,1 4-8-16,-2 0-4 0,-1 1-1 15,0-1 1-15,-2-2-2 0,-2-2 1 16,-1 1 0-16,-5-3-1 0,-2-2 0 16,-8-2-2-16,-3 0-6 0,-6-3-10 15,-5-1-24-15,-10-2-47 0,-9-4-52 16,-9-6-53-16,9-2-110 16,7-6-188-16</inkml:trace>
  <inkml:trace contextRef="#ctx0" brushRef="#br0" timeOffset="-163798.188">24457 17006 771 0,'0'0'134'0,"0"0"-22"15,0 0-3-15,-45-29-18 0,24 29-31 16,-3 6-22-16,-3 6-21 0,0 9-8 15,-4 11 2-15,0 10-3 0,7 8 8 16,5 1-2-16,12-12-3 0,7-11 4 16,5-9-8-16,6-5-3 0,6 1-4 15,5 0 0-15,12-2-26 0,9-6-50 16,10-7-39-16,1-4-80 0,-14-4-91 16,-12-1-377-16</inkml:trace>
  <inkml:trace contextRef="#ctx0" brushRef="#br0" timeOffset="-163031.748">24741 17099 199 0,'0'0'204'0,"0"0"-91"15,0 0-15-15,0 0 5 0,2-21-23 16,-2 14-22-16,0 1-4 0,-1-1-10 16,0-2-11-16,0 1 6 15,0 1-5-15,-1-2 4 0,0 2 8 16,-2 2-5-16,0 1-12 0,-3 4-1 15,-2 0-1-15,-1 4-7 0,-2 7 1 16,-2 4-3-16,-1 2-10 0,0 5-5 16,1 2-2-16,1-1-1 0,5-1 2 15,4-3 0-15,3-3-1 0,3-3-1 16,6-5-1-16,6-2 1 0,0-4 4 16,5-2-4-16,0-5-1 0,2-4-2 15,0-2-3-15,-2-2-11 0,0-3-2 16,-1-2 1-16,-4 1 3 0,-2-1 11 15,-2 1 0-15,-5 2 3 0,-2 5 1 16,-3 7 12-16,0 3 32 0,-4 10 3 16,-1 5 1-16,0 6-7 0,-1 4-15 15,3 0-11-15,1 0-9 0,2-3-6 16,5-4-13-16,4-4-50 0,3-6-41 16,3-5-19-16,7-4-71 0,-4-6-37 15,-3-2-143-15</inkml:trace>
  <inkml:trace contextRef="#ctx0" brushRef="#br0" timeOffset="-162749.278">24939 17074 525 0,'0'0'229'0,"0"0"-143"16,0 0 6-16,0-38 8 0,0 34-10 15,2 2-20-15,0-1-44 0,3 3-16 16,0-2-9-16,0 0 1 0,1-1-1 16,-1 1-1-16,0-1 0 0,0 0 2 15,-1 0-2-15,-1 0 1 0,-1 1 5 16,-1 0 24-16,-1 2 37 0,0 0 0 15,-3 6-14-15,-2 4-18 0,0 2 6 16,-1 6 1-16,-1 3-9 0,-2 12-9 16,1 10-6-16,0 11-10 0,1 7-2 15,2 5-4-15,2-1-2 0,2 0-4 16,0 5-8-16,0-1-19 0,1-1-20 16,0-11-20-16,2-8-37 15,4-10-7-15,1-14 23 0,-1-6-25 16,-1-10-12-16,-1-4-3 0,1-5-76 15,0-5-51-15</inkml:trace>
  <inkml:trace contextRef="#ctx0" brushRef="#br0" timeOffset="-162531.741">24996 16963 1020 0,'0'0'73'16,"0"0"26"-16,0 0-23 0,37-6 14 0,-24 14-13 15,0 4-14-15,-2 3-19 16,0 4-18-16,-2 3-14 0,-2 3-1 16,-2 4 3-16,-2 6-4 0,-3 8 1 15,-5 3-4-15,-4-2 0 0,-3-10 3 16,-4-1-8-16,1-9 0 0,0-1-2 16,-5-1-3-16,2-4-27 0,-1 0-50 15,-11 0-100-15,6-5-96 0,4-8-275 0</inkml:trace>
  <inkml:trace contextRef="#ctx0" brushRef="#br0" timeOffset="-159981.495">25440 17087 756 0,'0'0'64'0,"0"0"-12"16,-12-42 34-16,5 24 10 0,1 2-11 15,-1 0-8-15,-2 5-22 0,-1 1-2 16,0 6-5-16,0 3-5 0,-2 2-1 15,1 6-10-15,1 7-10 0,-2 3-3 16,2 7-4-16,-2 9-4 0,-1 11 1 16,5 7-8-16,5 2 0 0,3-8-3 15,5-12-1-15,2-15 0 16,1-5-4-16,4-5-5 0,2-1-20 0,5-2-8 16,3-3-5-16,-1-4-2 15,1-7-6-15,-1-6-2 0,-1-4 9 16,-2-3 9-16,-3-4 5 0,-2-1 2 15,-4 1 22-15,-4 1 5 0,-2 5 0 16,-2 6 6-16,-1 10 21 0,-4 6 11 16,-1 12-6-16,-1 8-5 0,1 9-8 15,2-1-1-15,3-2-10 0,1-4-6 16,7-8-2-16,3-2-3 0,5-6-41 16,1-6-31-16,2-2-46 0,2-10-46 15,-1-4-42-15,1-2 6 16,-2-5-24-16,-3-1 2 0,-3-1 223 15,-3-2 2-15,-3 2 363 0,-3-1-95 16,-2 3-48-16,-2 3-37 0,0 4-29 16,-5 5-26-16,-3 5-22 0,-1 4-30 15,-4 2-33-15,0 9-13 0,-2 3-11 16,2 3 0-16,-1 3-7 0,5 2-5 16,2 2 1-16,4-2-6 0,3 1 2 15,5-3-4-15,4-1-1 0,4-3 0 16,1-4-12-16,3-4-17 0,0-5-33 15,1-3-61-15,0-6-47 0,9-15-58 16,-4 2-94-16,-4-5-312 0</inkml:trace>
  <inkml:trace contextRef="#ctx0" brushRef="#br0" timeOffset="-159828.969">25851 16920 881 0,'0'0'441'16,"0"0"-357"-16,0 0-9 0,0 0 7 15,2-1-10-15,4 2-25 0,4-1-19 16,1 0-15-16,5-5-6 0,0-2-7 16,2-3-1-16,-2-1-37 0,-1 0-64 15,-3 1-114-15,-3 3-66 0,-3 3-139 0</inkml:trace>
  <inkml:trace contextRef="#ctx0" brushRef="#br0" timeOffset="-159676.394">25909 17048 1140 0,'0'0'187'0,"0"0"-134"0,-17 39 12 16,11-18 19-16,0 3-25 0,2 4-34 16,2 0-18-16,1 0-7 0,1 0-7 15,2-5-33-15,4-3-47 0,1-6-29 16,1-5-54-16,6-10-71 0,0-4-79 16,-3-6-227-16</inkml:trace>
  <inkml:trace contextRef="#ctx0" brushRef="#br0" timeOffset="-159481.256">26092 16824 1208 0,'0'0'60'0,"0"0"20"0,0 0 48 15,0 0-43-15,0 0-31 0,0 0-30 16,-31 60-11-16,21-14-3 0,-3 14-5 16,4 4-3-16,2-6-2 0,7-7-2 15,2-12-7-15,5-9-17 0,3-9-31 16,-2-5-1-16,2-8-26 0,2 1-15 15,2-3 34-15,3-2-126 0,-1-4 1 16,3-9 33-16,-4 1-43 0,-4-6-228 16</inkml:trace>
  <inkml:trace contextRef="#ctx0" brushRef="#br0" timeOffset="-159314.756">25876 17140 1549 0,'0'0'81'0,"0"0"-65"15,0 0 8-15,0 0 20 0,0 0-7 16,34 5-13-16,-4-16-16 0,11-7-6 16,5-9-2-16,5-6-12 0,-6 3-20 15,-7 2-30-15,-11 6-68 16,2 1-135-16,-9 7-121 0,-6 1-396 0</inkml:trace>
  <inkml:trace contextRef="#ctx0" brushRef="#br0" timeOffset="-159157.448">26223 16930 1226 0,'0'0'236'0,"0"0"-178"0,0 0 14 16,0 0 9-16,0 0-27 0,-21 35-16 15,29-30-17-15,3-3-8 0,7-2-3 16,2-3-7-16,3-4-3 0,2-4-4 16,-3 1-23-16,-2-2-30 0,-6 3-30 15,-4 3-123-15,-3 1-114 0,-5 4-202 0</inkml:trace>
  <inkml:trace contextRef="#ctx0" brushRef="#br0" timeOffset="-158973.257">26273 17038 1371 0,'0'0'76'0,"0"0"-70"0,0 0 27 16,-32 43 61-16,23-24-40 0,-2 3-36 15,4 1-16-15,2 0 3 0,0 2-4 16,2-2 0-16,3-2-2 0,0-2 1 15,3-4-24-15,4-6-41 0,1-5-71 16,3-4-37-16,6-12-51 0,-2-2-97 16,-1-2-164-16</inkml:trace>
  <inkml:trace contextRef="#ctx0" brushRef="#br0" timeOffset="-158515.515">26366 17005 920 0,'0'0'137'15,"0"0"-42"-15,0 0 39 0,0 0 7 16,0 0-62-16,0 0-34 0,0 0-24 15,0 0-6-15,6 51-9 0,-6-22-4 16,0 5 0-16,0-2-2 0,4-2-6 16,2-2-20-16,1-6-13 0,3-1 1 15,3-2 0-15,0-7 33 0,0-6-35 16,2-5-25-16,1-4 14 0,0-5-7 16,1-7 9-16,-2-4 16 15,-1-2 24-15,2 0 9 0,-3 2 7 16,0 2 39-16,-1 3 27 0,2 4 84 15,-3 1-85-15,2 3-68 0,1-1-1 16,-1-1 1-16,3-1 0 0,-1-1 4 16,3-3 38-16,1-5 61 0,-2 2-105 15,0-3-2-15,-3 2 1 0,0-3 0 16,-4 0-1-16,-3-1-3 0,-2 0-1 16,-3 0 4-16,-2 0-5 0,-1 3 5 15,-6 3 0-15,-2 6 2 0,-5 8-1 16,-1 2 2-16,-4 13 0 15,-1 7 1-15,-6 15-1 0,-2 11-2 16,2 6-1-16,5-1 2 0,11-11-2 16,9-13 2-16,2-11-1 0,5-3-1 15,5 1 0-15,4-1 1 0,5 0 4 16,3-4 1-16,5-5-6 0,1-4 0 16,1-1 0-16,-2-4-10 0,-3-2-40 15,-5 2-86-15,-2-3-110 0,-5 2-123 16,-4-1-437-16</inkml:trace>
  <inkml:trace contextRef="#ctx0" brushRef="#br0" timeOffset="-158380.047">27040 17230 1547 0,'0'0'96'0,"0"0"-80"0,0 0 7 15,0 0 7-15,0-3-20 0,0 0-10 16,-2-2-38-16,0-6-57 0,1-2-230 15,-1 1-301-15</inkml:trace>
  <inkml:trace contextRef="#ctx0" brushRef="#br0" timeOffset="-150348.752">23888 3903 1257 0,'0'0'9'15,"0"0"19"-15,0 0 38 0,0 0-2 16,0 0-26-16,0 0-8 0,52-30-4 16,-25 30-8-16,1 0-10 15,2 2-8-15,0 5 0 0,-1 3 2 16,-2 3-2-16,-3 2 1 0,-6 2 10 16,-5-1 0-16,-5 3-1 0,-7 1 2 15,-2 1 3-15,-11 3 3 0,-5 2-5 16,-6 2-5-16,-12 9-1 0,-8 5-3 15,-13 6-1-15,-2 1-1 0,1-3-1 16,3-6-1-16,11-4 1 0,8-4 2 16,11-10 1-16,11-5 6 0,9-7-1 15,4-3 5-15,1 0-5 0,6 1 4 16,5 3 3-16,6-2 2 0,5 0-5 16,10 1-6-16,8-3-5 0,10-3 0 15,3-1 1-15,-4-3-3 0,-6-4-8 16,-15 1-16-16,-8-1-12 0,-9 2-21 15,-4-1-34-15,-2-1-45 0,-2-1-2 16,-3-4 5-16,-6-8-52 0,-4 3-63 16,-5-1-144-16</inkml:trace>
  <inkml:trace contextRef="#ctx0" brushRef="#br0" timeOffset="-150181.476">23706 4281 1121 0,'0'0'117'16,"0"0"55"-16,0 0-63 15,0 0-48-15,0 0-19 0,0 0-8 16,0 0-1-16,55 5 3 0,-12-5-13 16,12 0-9-16,7 0-10 0,-5-2 1 15,-6 2-5-15,-9 0-34 0,-4 4-59 16,-13 1-201-16,-6 0-175 0</inkml:trace>
  <inkml:trace contextRef="#ctx0" brushRef="#br0" timeOffset="-149765.318">24490 4288 1422 0,'0'0'62'0,"0"0"-38"0,0 0 20 15,0 0 10-15,0 0-9 0,38 0-19 16,-25 4-15-16,-1 3-6 0,-1 2-5 15,-2 3 0-15,-2 2-1 0,-3 2 1 16,-3 4 0-16,-1 1-9 0,-6 3-8 16,-5-1-15-16,-5 2 1 0,1-3-2 15,-2-1 11-15,2-6 5 16,4-3 10-16,4-5 6 0,3-4 1 16,3 0 1-16,1 0 10 0,4-2 19 15,3 3 12-15,3 1-3 0,4-1-7 16,3 1-12-16,1 0-7 0,2 0-2 15,-4 2-3-15,0 0-7 0,-5 3-1 16,-2-1-3-16,-4 2 2 0,-2 2 1 16,-3 3 1-16,0 2 1 0,-2 3-2 15,-4 3 5-15,-4 1-2 0,-2 2-2 16,-4 0 0-16,0-2-1 0,-4 0 1 16,-1-1 0-16,-1-2-1 0,0-2-14 15,-2-4-21-15,1-3-50 0,-5-8-129 16,5-3-167-16,7-5-347 0</inkml:trace>
  <inkml:trace contextRef="#ctx0" brushRef="#br0" timeOffset="-146981.576">26785 4005 1080 0,'0'0'55'0,"0"0"-8"16,0 0-9-16,0 0-12 0,0 0 30 15,0 0 8-15,1 32 3 0,0-14-17 16,0 5-21-16,-1 11-7 0,0 12-5 16,-4 16-7-16,-1 9 2 0,-2 6 0 15,2 3-7-15,2-3-3 0,2 2 5 16,1-5-7-16,3-3 2 0,1-9-2 16,2-6-1-16,0-9-6 0,-1-6-5 15,0-11-4-15,-1-8-8 0,0-9-10 16,0-3-11-16,2-3-26 0,-1-3-21 15,0-3-35-15,1-18-11 0,-1-3-56 16,-2-5-120-16</inkml:trace>
  <inkml:trace contextRef="#ctx0" brushRef="#br0" timeOffset="-146680.9">26826 3931 1156 0,'0'0'206'0,"0"0"-176"15,0 0 24-15,-11-35 15 0,10 32 0 16,1 2-46-16,3 1-6 0,3 0-6 16,5 3-4-16,8 3-5 0,4 3 1 15,6 2 0-15,2 5-3 0,3 3 1 16,-2 5 0-16,1 6-1 0,-6 1 0 16,-6-2-5-16,-4 2 0 15,-9-6 5-15,-3 3-1 0,-3-1 0 16,-3-3 1-16,-7 2 1 0,-5-2 0 15,-6 1 1-15,-5 0 1 0,-10 3 4 16,-10 5-2-16,-9 1-1 0,-2-2 0 16,9-6-3-16,11-9-1 0,14-9 1 15,7-4-2-15,5-3-14 0,2-1-36 16,3-3-60-16,8-13-69 0,5 1-130 16,6-4-263-16</inkml:trace>
  <inkml:trace contextRef="#ctx0" brushRef="#br0" timeOffset="-146501.689">27331 4255 1448 0,'0'0'11'16,"0"0"-5"-16,0 0 5 0,0 0 33 16,38 18 23-16,-26-17-27 0,3-1-23 15,-2 0-5-15,0 0-7 0,-1-1-5 16,-1 1-15-16,-2 0-51 0,0 3-88 15,-6 10-82-15,-3-1-77 0,-1 1-116 0</inkml:trace>
  <inkml:trace contextRef="#ctx0" brushRef="#br0" timeOffset="-146316.505">27211 4614 1531 0,'0'0'137'15,"0"0"-94"-15,0 0-4 0,0 0-17 16,0 0 21-16,34 15-4 0,-13-13-20 15,5-2-1-15,9-1-6 0,6-6-7 16,-4-1-2-16,-6 1-3 0,-8 1-20 16,-8 2-22-16,2 0-22 0,3 2-69 15,-5 1-208-15,-5 0-166 0</inkml:trace>
  <inkml:trace contextRef="#ctx0" brushRef="#br0" timeOffset="-144748.41">28375 4098 998 0,'0'0'23'0,"0"0"67"0,0 0 43 16,0 0-43-16,0 0-50 0,0 0-2 15,0 0 2-15,-38 22-4 0,22 1-15 16,-8 11-2-16,-6 10-8 0,-5 8-4 15,2 2-2-15,5-6 3 0,6-8 11 16,10-12 9-16,4-5-8 0,6-7 1 16,2-1-9-16,4 1-1 0,6 0 1 15,6 2 7-15,7-3 1 0,13-6-5 16,15-6-2-16,13-8-6 0,6-9-2 16,-1-7-4-16,-4-2-1 15,-9 1-5-15,-4 0-13 0,-12 4-32 16,-12 6-44-16,-13 4-91 0,-13 3-25 15,-2 3-63-15,-3-3-112 0</inkml:trace>
  <inkml:trace contextRef="#ctx0" brushRef="#br0" timeOffset="-144564.223">28496 4306 1164 0,'0'0'27'15,"0"0"50"-15,0 0-1 0,0 0-3 16,-30 41-22-16,21-17-11 15,-3 8-22-15,-3 14-11 0,-1 8-2 16,0 0-1-16,5-4-2 0,5-5-1 16,3-7-1-16,1 2-8 0,2-3-35 15,5-4-57-15,1-9-41 0,4-7-45 16,1-10-73-16,-2-7-173 0</inkml:trace>
  <inkml:trace contextRef="#ctx0" brushRef="#br0" timeOffset="-144299.387">28901 4176 1126 0,'0'0'42'16,"0"0"-42"-16,-21 37 85 0,14-18 22 16,2 2-10-16,4 3-34 0,1 1-12 15,4 2-21-15,3 1-9 0,5 9-10 16,3 5-1-16,3 11-7 0,-1 3-1 15,-3-3 2-15,-2-5-4 0,-4-12-5 16,-2-7-4-16,-2-6-7 0,-2-9 4 16,-1-3-3-16,-1 0-7 0,-1 0-23 15,-6 1-21-15,-4-6-40 0,-7-5-21 16,-16-7-35-16,3-4-62 0,0-4-94 16</inkml:trace>
  <inkml:trace contextRef="#ctx0" brushRef="#br0" timeOffset="-144164.978">28705 4374 1041 0,'0'0'123'0,"0"0"20"0,0 0 1 16,53-35-33-16,-20 31-41 0,12 1-30 15,13 1-16-15,6 0-12 0,-3-2-8 16,-7 2-4-16,-7 0 0 0,-6 0-43 16,-1 0-97-16,-12 0-171 0,-3-1-109 15</inkml:trace>
  <inkml:trace contextRef="#ctx0" brushRef="#br0" timeOffset="-142798.168">29502 4100 1290 0,'-1'-1'32'0,"-4"1"32"15,2 0 36-15,0 0-54 0,3 6-17 16,0 3-2-16,0 8-9 0,0 13-4 15,0 16-6-15,0 14-4 0,0 5-2 16,0-5-1-16,3-11 2 0,3-16-3 16,5-10-1-16,2-8-2 0,-3-8-2 15,1-4-1-15,6-2 1 0,1-2 1 16,7-7-8-16,-2-6 1 0,2-6-9 16,-1-5 2-16,2-12 7 0,-2-8 11 15,1-8-1-15,-4-3 1 0,-6 6 3 16,-3 15 4-16,-5 14 11 0,-2 12 6 15,-1 7 2-15,0 3-14 0,-1 7-9 16,-1 9-3-16,2 12 12 0,-1 13-3 16,0 11-2-16,2 3-1 15,0-2-5-15,1-11 0 0,5-13-1 16,-3-7 0-16,2-9 0 0,-1-4-1 16,5-1 1-16,5-2 0 0,0-1 2 15,5-6 0-15,-2-4 1 0,0-7 0 16,2-6-2-16,-1-6 3 0,-1-4 1 15,2-11 10-15,2-11 0 0,-3-10-8 16,-2-1-5-16,-10 10-2 0,-5 15-1 16,-6 14-2-16,0 8-3 0,-1 5-1 15,-3 1-9-15,1 3-5 16,0 2-37-16,0 4-76 0,-6 15-83 0,-1 0-65 16,1 0-143-16</inkml:trace>
  <inkml:trace contextRef="#ctx0" brushRef="#br0" timeOffset="-141965.217">27053 5641 1156 0,'0'0'26'0,"0"0"-24"0,0 0 21 15,-9 40-1-15,5-7 19 0,-3 14-28 16,-3 21 13-16,0 7-18 0,0 4-3 15,4-3-5-15,2-6 0 0,3 0-31 16,1-6-40-16,0-7-38 0,0-9-56 16,1-13-9-16,2-14-37 0,-1-10-25 15</inkml:trace>
  <inkml:trace contextRef="#ctx0" brushRef="#br0" timeOffset="-141715.137">27027 5639 1204 0,'0'0'6'0,"14"-34"23"0,-5 29 45 15,4 4-19-15,0 1-28 0,4 1-15 16,-1 9-2-16,1 1 4 16,-1 6-12-16,-2 2-1 0,-1 5-1 15,-1 2 0-15,-3 1 3 0,-3 0-3 0,-2 1 0 16,-3-3-7-16,-1-2-6 15,-3-1 4-15,-4-1-6 0,-5 1-8 16,-4-2-24-16,-5 4-26 0,-2-3-23 16,-13 4-57-16,7-6-47 0,3-3-186 15</inkml:trace>
  <inkml:trace contextRef="#ctx0" brushRef="#br0" timeOffset="-141462.088">27275 5985 1431 0,'0'0'45'0,"0"0"-4"15,0 0 12-15,0 0-26 0,0 0-14 16,0 0-13-16,20-17-10 0,-7 16-93 16,0-2-72-16,10-4-40 0,-3 0-72 15,-2-1-239-15</inkml:trace>
  <inkml:trace contextRef="#ctx0" brushRef="#br0" timeOffset="-141199.059">27755 5314 1187 0,'0'0'45'16,"0"0"-22"-16,-47 11 54 0,25 2-4 15,0 4 14-15,-1 7-28 0,-3 8-23 16,0 14-22-16,4 12-3 0,6 5-1 16,9 5 8-16,7-4-13 0,7 0 0 15,3 7-3-15,0 5 1 0,2 2-2 16,-2 2-1-16,0-1-11 15,1-5-15-15,-3-9-17 0,-1-8-24 16,0-15-18-16,-1-13-2 0,-2-10 10 16,-2-10-15-16,-2-4-33 0,-4-5-45 15,-4 0-51-15,0-6-131 0</inkml:trace>
  <inkml:trace contextRef="#ctx0" brushRef="#br0" timeOffset="-141031.727">27283 5843 1407 0,'0'0'81'0,"0"0"-2"16,0 0-21-16,45-5-16 0,-2 3-18 15,16 0-10-15,5-4-8 16,-1-1-1-16,-6 1-5 0,-10 1-6 16,-5 4-44-16,-2-1-163 0,-11 2-186 15,-8-5-315-15</inkml:trace>
  <inkml:trace contextRef="#ctx0" brushRef="#br0" timeOffset="-140580.486">28290 5786 789 0,'0'0'446'0,"0"0"-374"15,0 0-12-15,0 0 21 0,0 0-17 16,18-36-23-16,-5 31-8 0,4-2-16 15,3 1-12-15,0-1-2 0,3 1-3 16,-1 2-1-16,-1 0-30 0,-3 3-67 16,-1 1-59-16,-1 6-53 15,-4-1-57-15,-6 1-182 0</inkml:trace>
  <inkml:trace contextRef="#ctx0" brushRef="#br0" timeOffset="-140418.072">28348 6010 1086 0,'0'0'214'0,"0"0"-67"16,0 0-69-16,0 0-13 0,0 0-10 15,0 0-28-15,46-7-11 0,-23 0-10 16,0-1-6-16,2-2-10 0,0 2-47 16,9-1-111-16,-7 3-110 15,-5 0-114-15</inkml:trace>
  <inkml:trace contextRef="#ctx0" brushRef="#br0" timeOffset="-139715.824">28885 5892 884 0,'0'0'149'0,"0"0"-71"0,0 0 11 0,0 0-39 16,-11 10-12-16,8 2-6 15,0 8-8-15,1 9 0 0,-1 12 5 16,3 7 3-16,0-5-13 0,5-10-13 15,2-14 0-15,1-7 0 0,4 1-6 16,4-4 0-16,4-2-1 0,2-4 1 16,0-6 6-16,0-6-1 0,-1-6-1 15,-1-4-4-15,-4-5-6 0,-1-2 6 16,-5-3 2-16,-5-7 3 0,-5-8-2 16,-6-3-2-16,-7-1-1 0,-1 11-2 15,-1 12 2-15,2 16 1 0,3 5 4 16,-6 4 1-16,-3 7-4 15,-3 11-2-15,-3 11 0 0,-1 12-5 0,7 5-74 16,8-1-96-16,9-15-151 16,3-14-332-16</inkml:trace>
  <inkml:trace contextRef="#ctx0" brushRef="#br0" timeOffset="-139542.253">29275 6082 1624 0,'0'0'33'0,"0"0"-33"0,0 0 12 16,0 0 20-16,0 0 12 15,0 0-23-15,-32 7-14 0,28-5-5 16,-1 2-2-16,2 0-3 0,-1 0-19 16,1 0-34-16,2 0-70 0,-1 1-165 15,0-4-167-15</inkml:trace>
  <inkml:trace contextRef="#ctx0" brushRef="#br0" timeOffset="-138913.879">29585 5815 1183 0,'0'0'44'0,"0"0"-20"0,39-52 54 15,-11 20-16-15,7-10-38 0,4-5-16 16,1-2-7-16,-11 6-1 0,-10 9 1 15,-11 11 0-15,-6 6-1 16,-2 4-3-16,-7-1 0 0,-6 3-7 16,-6 4 0-16,-12 11 4 0,-12 19 5 15,-15 19 1-15,-1 15 3 0,10 4 0 16,16-5 0-16,19-12 11 0,10-5-8 16,4-8 6-16,2-9 2 0,4-3 26 15,3 0 13-15,3 3-7 0,1 5-12 16,5 8-15-16,2 7-10 0,-3 9-7 15,-4 5-1-15,-8 0-2 0,-5-2-8 16,-7-6-14-16,-2-2 2 0,-1-4-6 16,-1-3-5-16,3-9 8 15,0-4 2-15,3-10 8 0,-1-7 2 16,2-2-4-16,0-3-11 0,0-3-21 16,0-2-27-16,1-10-48 0,0-17-60 15,3 1-82-15,0-2-318 0</inkml:trace>
  <inkml:trace contextRef="#ctx0" brushRef="#br0" timeOffset="-138616.19">30090 5582 1277 0,'0'0'21'0,"0"0"-14"0,-36 31-5 15,16-10 5-15,-1 6 45 0,-1 0 53 16,3 2-40-16,7-1-32 0,6-3-11 15,6-1 6-15,3-2-2 0,7-2-2 16,3 3-3-16,4 0-4 0,0 1-5 16,2 2-9-16,-1-1 5 0,-4 2-4 15,0-1-4-15,-4-1 1 0,-5 0 0 16,-2 0 0-16,-3-2-1 0,-3-1 1 16,-5-2-1-16,-2-3-1 0,-6-2-11 15,-2-4-7-15,-3-4-11 0,-3-7-21 16,-1-1-51-16,-8-21-80 0,7-2-58 15,6-1-142-15</inkml:trace>
  <inkml:trace contextRef="#ctx0" brushRef="#br0" timeOffset="-138465.718">30077 5638 1596 0,'0'0'11'0,"0"0"-9"15,40-7 28-15,-18 4 2 0,4 2 0 16,1 1-12-16,6-3-9 0,8-3-2 15,-3 1 1-15,-5-2-5 0,-6 1-5 16,-7 4-16-16,-1-3-34 0,8 3-61 16,-5 0-180-16,-8-1-195 0</inkml:trace>
  <inkml:trace contextRef="#ctx0" brushRef="#br0" timeOffset="-135731.772">31346 5213 834 0,'-6'7'150'16,"-5"4"-139"-16,-2 7-3 0,-4 15 31 0,-4 12 58 16,1 16-20-16,0 8-20 0,7 1-20 15,5-5-16-15,3-1-12 16,1-2-7-16,2 1-2 0,2-6-3 15,0-8-56-15,11-8-32 0,0-14-54 16,6-11-42-16,-3-8-95 0</inkml:trace>
  <inkml:trace contextRef="#ctx0" brushRef="#br0" timeOffset="-135014.311">31656 5522 1070 0,'0'0'5'16,"0"0"7"-16,0 0 65 0,0 0-4 16,0 0-32-16,-33-15-20 15,21 24-7-15,-1 5-3 0,-2 5 1 16,-2 6 8-16,-2 8-2 0,0 12-10 16,2 6-1-16,4-4-6 0,10-11 0 15,3-13 1-15,5-14-4 0,4-3-3 16,7-1-8-16,1-5-10 0,7 0 8 15,3-7-7-15,0-6-20 0,3-5-3 16,-4-6-13-16,-3 1 8 0,-3-4 16 16,-5-1 14-16,-3 1 14 0,-6 0 6 15,-2 5 1-15,-4 1 1 0,-2 8 6 16,-3 6 9-16,-1 6 4 0,1 2 4 16,-2 8-7-16,2 2 13 0,3 4 1 15,0 4-10-15,2 0-7 0,2 0-8 16,1 1-4-16,4 0-2 0,3 0-2 15,2-1 0-15,3-2-19 0,3-3-10 16,2 0-7-16,4-6 7 0,2-2 4 16,9-6 16-16,8-6 9 0,9-11-10 15,-1-5-30-15,-5-4 17 0,-15 4 24 16,-9 4 4-16,-9 4 7 0,-3 1 10 16,2-3-2-16,-2-3-8 0,0 0-1 15,-3-2-6-15,-4 1 4 0,-1 0 3 16,-1 2 5-16,-1 1-2 15,0 2-1-15,-3 2 8 0,-2 2 1 16,1 3 2-16,-2 3-9 0,1 2-6 16,-2 1-3-16,1 2-4 0,-3 0-2 15,1 3 0-15,0 3 1 0,-3 1-1 16,1 4 0-16,1 3 0 0,1 4 0 16,-3 7 1-16,0 12 8 0,-6 17 0 15,1 18 14-15,-5 8-4 0,7-1-15 16,0-8-2-16,6-14 0 15,3-7-2-15,2-7 0 0,1-11-4 16,2-9 2-16,-2-6-1 0,0-3 3 16,-1 1-2-16,-2 0 1 0,-5 0 1 15,-5-1-1-15,-3-2-5 0,-6-3-5 16,-9-1 4-16,-8-1 7 0,-13-1 0 16,-4-5 0-16,3-1 2 0,4-1 2 15,5-3-4-15,7-2 0 0,9-1-57 16,4-4-58-16,12 2-92 0,5-2-175 15</inkml:trace>
  <inkml:trace contextRef="#ctx0" brushRef="#br0" timeOffset="-134014.286">32644 5507 888 0,'-8'-9'254'0,"-5"2"-236"16,-3 2 39-16,-7 3 42 0,-12 6-40 15,-11 16-22-15,-8 12-20 0,2 5-7 16,11-1-1-16,16-10 2 0,14-11-3 16,8-2-2-16,3-2-6 0,6 0-4 15,3-2 1-15,7-3-1 0,8-4-4 16,3-3-6-16,1-5-3 0,2-4-2 15,-3-4 5-15,-2 2 14 0,-6 2 0 16,-1 5 0-16,-7 5-4 0,-5 6-7 16,-6 13 11-16,-1 12 3 15,-11 19 8-15,-3 13 4 0,-3 9 0 16,1-5-9-16,1-5 3 0,-1-8-5 16,-1-1 6-16,-2-1-3 0,-2-5-2 15,-1-5-5-15,5-10 6 0,0-9-3 16,4-9-1-16,0-2-2 0,-2 0-3 15,-4-3-1-15,-1-4-10 0,2-7-5 16,3-12-13-16,7-12-17 0,5-19-30 16,11-17-22-16,12-10-55 0,12-2-14 15,9-1-1-15,5 6 61 16,5 2 99-16,2 11 11 0,3 12 21 16,-6 15 30-16,-6 11 55 0,-10 9-30 15,-8 7-26-15,-7 0-18 0,4-1 20 16,1 2-9-16,0 0-22 0,0 1-21 15,-6 0 0-15,-2 2-1 0,-3 4 0 16,-2 2 0-16,-2 5 1 0,3 0 3 16,0 0-1-16,0-2-1 0,6 1 4 15,1-4-5-15,4-4-2 0,3-4-5 16,2-7-6-16,3-7-16 0,-2-3 1 16,1-5 5-16,-5 0 18 0,-1-3 5 15,-2 1 0-15,-7-2 6 0,-1 3 2 16,-5 3 0-16,-4 5 17 15,-4 7 31-15,0 8 11 0,-4 8-39 16,-4 10 39-16,-5 14 5 0,-1 11-28 16,-3 12-13-16,2 6-10 0,1-1-10 15,3-1-4-15,3-4-6 0,-1 2 2 16,1 0-3-16,-2 1 0 0,-2 2-1 16,-1-3-2-16,-4 0-1 0,1-1-2 15,-3-2-4-15,1-5 3 0,-2-5 3 16,-4-6 4-16,3-8 0 0,3-7 1 15,3-8 13-15,-2-3 19 0,0-4 15 16,-2-1-7-16,0-3-13 0,6-7-8 16,2-9 14-16,5-8-8 0,6-19-9 15,11-18-12-15,17-21 7 0,10-5-11 16,10 11 0-16,5 18 5 0,-5 25-3 16,-4 14 8-16,-8 8-1 0,-6 4-10 15,-8 3-23-15,0 4-107 0,-9 0-144 16,-1 0-126-16</inkml:trace>
  <inkml:trace contextRef="#ctx0" brushRef="#br0" timeOffset="-129280.971">27251 7270 836 0,'0'0'28'16,"0"0"23"-16,0 0 66 0,-7-36-3 16,5 27-38-16,-4 4-12 0,-1-1-6 15,-2 3-10-15,-6 3-21 0,-2 2-11 16,-7 7-3-16,-9 8 0 0,-7 11 2 16,-8 9-3-16,2 5-6 0,7-2-1 15,12-7 0-15,14-10-4 0,5-4 2 16,4-1 0-16,1 6-2 0,3 2 0 15,4 10 4-15,5-5 0 0,6 3 2 16,7 6 3-16,8 0-2 0,9 8 0 16,0-4 2-16,-7-10-5 0,-9-10-2 15,1 1-3-15,5 8 5 0,3 9-5 16,0 5 4-16,-10-9-3 0,-10-11 1 16,-6-7 3-16,-3-4-3 15,-1 3 4-15,-2 2 10 0,0 2 17 16,-5-4-4-16,-6 1-1 0,-1-2-1 15,-7-1-5-15,-5-2-3 0,-8 5-2 16,-11 0-2-16,-11 2-5 0,-4-2-4 16,4-5-3-16,6-1 0 0,10-9 1 15,9-2-1-15,7-3-2 0,8-1-1 16,5-2 2-16,1-1-2 0,2-2-8 16,1-1-12-16,4 0-22 0,3-2-32 15,3-2-137-15,2 2-233 0</inkml:trace>
  <inkml:trace contextRef="#ctx0" brushRef="#br0" timeOffset="-127749.85">27485 8085 738 0,'5'-7'74'16,"0"0"15"-16,4 0 16 0,1 1-11 15,3 1-10-15,1 2-28 0,3 0 1 16,0 2-13-16,2 1-12 0,1 2 4 15,-1 4-3-15,0 3-1 0,-3 3-1 16,-2 1-2-16,-3 2-7 0,-4 1-3 16,-2 1-10-16,-5 1-3 0,-2 2-1 15,-7-1-2-15,-5 1-2 0,-5 2-1 16,-3-1-8-16,-1-3-27 0,0-1-3 16,3-5 5-16,5-4 1 15,6-4 18-15,4-4 11 0,5-1 3 16,6-6 0-16,6 1 0 0,3 0 12 15,4 2 20-15,2 2 2 0,-1 2-1 16,2 0-9-16,-2 7 1 0,-2 1-10 16,-1 4-2-16,-4 2-7 0,-2 4 0 15,-6 2-1-15,-4 2 1 0,-1 2 3 16,-5 2-2-16,-6 2 2 0,-1-2-5 16,-4 1-2-16,0-1-1 0,-4-2-1 15,-1-3-1-15,-1-2-11 16,-3-2-38-16,-14-2-73 0,6-4-103 15,3-5-155-15</inkml:trace>
  <inkml:trace contextRef="#ctx0" brushRef="#br0" timeOffset="-127264.988">26305 7453 1236 0,'0'0'20'15,"0"5"-17"-15,0 5 0 0,0 5-3 16,-2 19 7-16,-1 17-4 0,-4 27 11 16,-3 18 3-16,0 8-6 0,0 7-5 15,0-4 0-15,0 5-3 0,2-1 2 16,0-6-5-16,1-8 0 0,2-10 0 16,2-5-14-16,3-8-13 0,0-8-21 15,8-10-37-15,6-10-43 0,-1-17-42 16,1-11-176-16</inkml:trace>
  <inkml:trace contextRef="#ctx0" brushRef="#br0" timeOffset="-126731.339">28267 7298 985 0,'0'0'40'0,"0"0"-40"0,0 0 1 15,0 41 1-15,0-18 36 0,-2 10 0 16,-1 12 0-16,0 15 0 0,1 10-18 15,0 3 7-15,2 6-6 0,0-2-5 16,0 5 5-16,-2 4 9 0,1 2-13 16,-2 1-8-16,0-1-3 0,0-4-2 15,1-6-1-15,1-4-1 0,1-9 2 16,0-2 2-16,2-6 2 0,2-4 19 16,2-8 7-16,1-4 4 0,1-2-5 15,-2-9 2-15,-1-8-11 0,-1-6-7 16,-3-4-11-16,1-1-6 0,2-1-3 15,-2-4-48-15,-1-6-69 16,4-20-63-16,-3 2-117 0,1-7-341 16</inkml:trace>
  <inkml:trace contextRef="#ctx0" brushRef="#br0" timeOffset="-126425.684">29150 7756 1371 0,'0'0'0'0,"0"0"-48"0,0 0 48 16,0 0 21-16,24-9 13 0,-10 8-9 16,1 1-5-16,5-1-11 0,3-2-7 15,3 0-2-15,1 0 0 16,1 2-6-16,-1-1-50 0,-3 1-77 0,2 1-93 16,-6 0-118-16,-5 2-96 0</inkml:trace>
  <inkml:trace contextRef="#ctx0" brushRef="#br0" timeOffset="-126215.609">29131 8081 1074 0,'0'0'400'16,"0"0"-388"-16,0 0-2 0,0 0 42 15,0 0 27-15,50-21-38 0,-27 18-17 16,4 2-3-16,3-2-13 0,0 0-4 15,0 2-3-15,-2 0-1 0,-1 1-14 16,-3 0-36-16,9 2-112 0,-6-1-109 16,-3-1-183-16</inkml:trace>
  <inkml:trace contextRef="#ctx0" brushRef="#br0" timeOffset="-125731.737">30757 6934 1006 0,'0'0'16'0,"0"0"20"15,0 0 97-15,0-5-63 0,0 7-33 16,0 5 7-16,-3 6-5 0,1 7-6 16,-5 13-12-16,-3 19-3 0,-6 19 3 15,2 9-1-15,-3 6-2 0,5-1-6 16,3-8-11-16,0-1 6 0,4-5-4 16,3-8-3-16,2-8-3 0,5-12-16 15,1-11-13-15,0-11-7 16,1-8 9-16,-1-3-4 0,3-3-14 15,1-2-23-15,0-4-34 0,4-13-63 16,-5-2-79-16,-1-5-85 0</inkml:trace>
  <inkml:trace contextRef="#ctx0" brushRef="#br0" timeOffset="-125465.91">30760 6929 1119 0,'0'0'50'15,"0"0"-39"-15,25-38 44 0,-13 26 12 16,2 6 3-16,2 4-20 0,1 2-14 16,2 0-12-16,0 6-13 0,0 2-1 15,1 3-2-15,-1 2 1 0,-3 3-6 16,-2 2 1-16,-4 3-4 0,-2 1 3 16,-5 1 0-16,-3 0 5 0,-2-1 3 15,-4 2 3-15,-7-1 6 0,-4 0-3 16,-5-2-4-16,-2-2-3 0,-10 2-7 15,-8-2-2-15,6-2-1 0,3-4-1 16,6-4-28-16,5 0-59 0,-13 2-70 16,4 0-73-16,7-1-120 0</inkml:trace>
  <inkml:trace contextRef="#ctx0" brushRef="#br0" timeOffset="-125048.747">30030 8092 1336 0,'0'0'21'15,"0"0"-15"-15,0 0 48 0,0 0-3 16,0 0-1-16,25-14-8 0,-1 12-5 16,12-4 0-16,18-3-5 0,19-2-11 15,15 0-4-15,6 0-6 0,2 3 0 16,-3 2-4-16,4-2-3 0,1 2-3 15,1-1 0-15,-1 0-1 0,-3 0 0 16,-5-1-4-16,-14 1 2 0,-11-2-6 16,-15 1 6-16,-15 3-5 15,-13 1-6-15,-9 2-7 0,-4 1-9 16,-6-2-38-16,-1 1-69 0,-11-3-51 16,-4 1-114-16,-4-2-290 0</inkml:trace>
  <inkml:trace contextRef="#ctx0" brushRef="#br0" timeOffset="-124313.655">30400 8490 1146 0,'0'0'58'0,"0"0"-6"15,-2-9 56-15,2 9-33 0,0 0-37 16,0 5-11-16,2 5-2 16,1 4-2-16,0 3-3 0,1 12-3 15,0 11 0-15,-1 15-3 0,0 5-9 16,-1-1-2-16,-2-4 1 0,0-6-3 15,0-5 0-15,0-1-1 0,0-4-4 16,0-10-10-16,-2-7-3 0,1-8-4 16,-1-4-12-16,0-1-5 0,-2-3-4 15,1-4-13-15,-3-4-40 0,-1-9-35 16,-8-16-58-16,2 3-85 0,1-3-208 0</inkml:trace>
  <inkml:trace contextRef="#ctx0" brushRef="#br0" timeOffset="-124116.524">30362 8436 971 0,'0'0'74'0,"30"-33"23"0,-16 27-6 16,4 2-20-16,3 3-1 0,0 1-20 15,0 2-7-15,-1 5-18 0,-2 5-12 16,-1 0-8-16,-4 4 0 0,-5 2-1 16,-1 1 0-16,-3 1-4 0,-4 2 0 15,-4 2-5-15,-5 0-32 0,-4 4-41 16,-2 0-37-16,-15 13-41 0,7-6-52 15,1-6-115-15</inkml:trace>
  <inkml:trace contextRef="#ctx0" brushRef="#br0" timeOffset="-123983.047">30553 8776 975 0,'0'0'120'15,"0"0"-28"-15,0 0-17 0,0 0-36 16,0 0-39-16,0 0-13 0,0 0-83 15,0 0-87-15,35 10-104 0,-24-7-307 16</inkml:trace>
  <inkml:trace contextRef="#ctx0" brushRef="#br0" timeOffset="-123731.645">30978 8286 1287 0,'0'0'10'0,"-58"29"-7"0,25-1-1 16,1 1 47-16,-1 12 48 0,9-1-18 16,13-1-22-16,2 8-18 0,9-3-10 15,6 8-9-15,3 3-5 0,3 9-7 16,3 4-1-16,0 6-5 0,2 1 0 16,-1-2-1-16,-1-2-1 0,-2-2-6 15,0-6-2-15,-2-6-8 0,-5-10-10 16,1-13-8-16,-3-13-12 0,-3-10-67 15,-1-6-44-15,-4-1 23 16,-2-3-56-16,-2-1-155 0</inkml:trace>
  <inkml:trace contextRef="#ctx0" brushRef="#br0" timeOffset="-123499.599">30629 8629 1645 0,'0'0'20'0,"0"0"-8"15,38-40 1-15,-7 30-3 0,14-1 9 16,12 3-6-16,6-1-7 0,-3 1 3 16,-2 4-8-16,-9 3 0 0,-3 1 3 15,0 5-4-15,-8 4 1 0,-7-1-2 16,-7 0-8-16,-8-3-10 0,-6 0-3 16,-1-1 3-16,-3 3-3 0,-3-2-8 15,-3 0-27-15,-6-2-26 0,-8-1-28 16,-14-2-57-16,4-2-119 0,-2-5-357 15</inkml:trace>
  <inkml:trace contextRef="#ctx0" brushRef="#br0" timeOffset="-123021.673">31896 7952 1156 0,'0'0'16'0,"3"-3"16"15,4-1 67-15,1 0-19 0,6 0-25 0,2-1-27 16,1 0-19-16,4 1-7 16,-1 1-2-16,1 1 0 0,-4 2-18 15,-1 0-66-15,-3 4-52 0,-4 5-62 16,-4-1-76-16,-5 2-296 0</inkml:trace>
  <inkml:trace contextRef="#ctx0" brushRef="#br0" timeOffset="-122862.374">31866 8181 1193 0,'0'0'89'0,"0"0"-9"15,0 0 23-15,0 0-18 0,46 1-31 16,-21-1-34-16,4 0-12 0,6-4-8 15,-4 0-3-15,1-3-69 0,6-4-145 16,-11 4-154-16,-1-3-337 0</inkml:trace>
  <inkml:trace contextRef="#ctx0" brushRef="#br0" timeOffset="-122415.212">32579 7262 968 0,'0'0'29'16,"0"0"34"-16,0 0 48 0,0 0-29 16,-3 37-21-16,-8-14-9 0,-7 11-3 15,-9 10-3-15,-6 10-13 0,-3 0 2 16,7-10-11-16,9-13-8 0,10-11-6 15,5-3 0-15,2 1 0 0,3 1 3 16,7 0 2-16,7-6-1 0,8-3 0 16,10-5-2-16,12-5-9 0,10-4-2 15,3-4-1-15,-7-1-2 0,-14 4-30 16,-12 0-49-16,-9 3-79 0,-6-1-52 16,-1 0-94-16,-4 1-105 0</inkml:trace>
  <inkml:trace contextRef="#ctx0" brushRef="#br0" timeOffset="-122231.806">32720 7526 902 0,'0'0'75'0,"0"0"23"16,0 0 17-16,0 0-45 0,-42 34-9 16,28-15-19-16,-3 10-16 0,1 10-14 15,-1 6-4-15,1 2-5 0,6-3 0 16,4-10-3-16,3-12-3 0,1-6-43 15,2-4-48-15,2-1-11 0,12-4-68 16,-1-3-81-16,-1-5-243 0</inkml:trace>
  <inkml:trace contextRef="#ctx0" brushRef="#br0" timeOffset="-121981.906">32889 7377 1054 0,'0'0'61'0,"0"0"-28"0,0 0 84 16,3 42 37-16,3-26-60 0,2 4-30 16,1 1-28-16,1 2-15 0,1 2-3 15,0 2-10-15,0 7-5 16,0 10 1-16,-6 12-4 0,-4 1 2 16,-4-4-1-16,-4-9-1 0,0-15-5 15,1-7-4-15,-1-8 1 0,1-1-14 16,-3 1-18-16,-1 0-15 0,-1-5-12 15,-3-5-32-15,-1-4-41 0,-5-15-68 16,3-4-90-16,3-3-301 0</inkml:trace>
  <inkml:trace contextRef="#ctx0" brushRef="#br0" timeOffset="-121816.634">32936 7461 1093 0,'0'0'70'16,"0"0"-7"-16,52-5 73 0,-30 5-31 15,0 0-28-15,1 2-34 0,-1 1-26 16,0-1-12-16,-1-1-4 0,0 0-1 16,3 0-25-16,-2 1-33 0,-3 0-87 15,3 7-67-15,-6 0-83 0,-3-2-159 16</inkml:trace>
  <inkml:trace contextRef="#ctx0" brushRef="#br0" timeOffset="-121266.562">32342 8158 880 0,'0'0'42'0,"0"0"29"16,0 0 57-16,0 0-17 0,0 0-25 15,28-28-10-15,-12 21-9 0,2 1 3 16,4 0-5-16,6 1-21 0,10 2-10 15,14-1-9-15,19 4-6 0,10-1-2 16,1 1-9-16,-1 1-7 0,-12 0 4 16,1 3-3-16,-3-2 0 0,1-2-2 15,2-3-1-15,-2-5 0 0,-3-4-2 16,-16 0 3-16,-16 5-3 0,-16 3 2 16,-10 1-27-16,-6 3-39 0,-2 0-96 15,-17 0-83-15,2 3-36 16,-6-1-201-16</inkml:trace>
  <inkml:trace contextRef="#ctx0" brushRef="#br0" timeOffset="-120765.767">32331 8558 499 0,'0'0'488'0,"0"0"-409"0,0 0-39 16,0 0 38-16,0 0-45 0,-24 3-8 16,16 11-5-16,2 6-1 0,0 3 6 15,3 4 5-15,3 0-3 0,3 1-10 16,4-2-3-16,6-3 1 0,3-4 3 15,1-5-1-15,4-4-3 0,2-5 3 16,3-5-8-16,-1-4 2 0,2-6-4 16,0-5-2-16,-4-3 2 0,-2-3-6 15,-4-2 5-15,-5-2-3 0,-7 0-3 16,-5-3 0-16,-5 1-12 0,-8 1-15 16,-3 5-7-16,-3 7 7 0,-5 11 5 15,-1 6-17-15,-3 14-51 0,-9 15-85 16,7-3-113-16,8-3-254 15</inkml:trace>
  <inkml:trace contextRef="#ctx0" brushRef="#br0" timeOffset="-120590.542">32655 8770 1111 0,'0'0'80'16,"0"0"-10"-16,0 0-7 0,0 0-16 15,0 0-26-15,0 0-16 0,0 0-5 16,-10 29-11-16,10-24-48 0,0-2-54 16,3 1-84-16,2-2-114 0,0-2-311 15</inkml:trace>
  <inkml:trace contextRef="#ctx0" brushRef="#br0" timeOffset="-120198.268">32875 8625 1064 0,'0'0'63'0,"0"0"-12"0,0 0 44 15,40-19 13-15,-22 7-37 0,1-4-34 16,3-2-26-16,-1-4-6 0,1-2 0 16,-4 0 1-16,-3 2-4 15,-3-1-1-15,-7 3 0 0,-5 1-2 16,-2 1 1-16,-10 3-13 0,-1 6-17 15,-7 3 4-15,-4 8 12 0,-1 9 11 16,-4 4 3-16,1 6 0 0,1 4 0 16,5 0 1-16,9 1 1 0,4-3 0 15,9 0 10-15,4-1 8 0,4-1 7 16,0 0 1-16,2 1-4 0,-1 3-7 16,-4 11-11-16,-3 12-5 0,-6 13 1 15,-4 7-1-15,-1-6-1 0,0-8-4 16,2-9-10-16,4-4-10 0,1-6-1 15,2-7 3-15,0-10-2 0,0-5 8 16,2-6-6-16,1-2-8 0,2-3-13 16,-2-2-26-16,0-3-29 0,-1-8-73 15,1-16-37-15,-1 4-112 0,-2-1-166 16</inkml:trace>
  <inkml:trace contextRef="#ctx0" brushRef="#br0" timeOffset="-119915.514">33162 8554 887 0,'0'0'13'0,"0"0"8"15,0 0 85-15,-44 49 32 0,34-29-45 16,1 0-16-16,4 0-14 0,5-2-7 16,0 1 7-16,8-1-2 0,1-2-26 15,5-1-9-15,1-1-9 0,4-1-3 16,-2 0-7-16,0 1-1 0,-2 1-6 15,-3 2 2-15,-2 4-2 0,-5-1 0 16,-4 3 1-16,-1-4 1 0,-6 1 0 16,-2-5-1-16,-3-1 1 0,-2 0-2 15,-4-6-6-15,-2-1-2 0,-2-3-15 16,1-3-36-16,1-2-45 0,-3-7-37 16,-5-15-59-16,8 2-86 0,2-2-263 15</inkml:trace>
  <inkml:trace contextRef="#ctx0" brushRef="#br0" timeOffset="-119769.158">33181 8628 1334 0,'0'0'28'0,"33"0"-12"15,-12 0 75-15,1 1 28 0,-5 2-47 16,2 0-38-16,-2-2-20 0,1-1-5 16,1 0-4-16,-2-3 2 0,-1 1-7 15,-3-1-29-15,-4-1-34 0,-6 4-77 16,-1-1-174-16,-2 0-174 0</inkml:trace>
  <inkml:trace contextRef="#ctx0" brushRef="#br0" timeOffset="-118814.36">29398 10673 1009 0,'0'0'57'16,"0"0"38"-16,0 0 40 0,0 0-26 15,0 0-24-15,0 0-17 0,27-19-8 16,-11 13-26-16,4-2-12 0,3 1-3 15,4 0-4-15,1 0-8 0,0 2-1 16,1 1-5-16,-1 1 0 0,-1 1-2 16,-4 2-2-16,-3 0-27 0,-5 1-43 15,-5 5-105-15,-12 10-53 0,-4 0-55 16,-6-1-116-16</inkml:trace>
  <inkml:trace contextRef="#ctx0" brushRef="#br0" timeOffset="-118616.233">29387 10900 1242 0,'0'0'138'15,"0"0"-13"-15,0 0-15 0,0 0-47 16,0 0-23-16,42-4-3 0,-12-3-10 16,9-3-4-16,8-2-10 0,1 0-4 15,-11 3-8-15,-10 3 0 0,-9 4-1 16,-2 1-22-16,1 1-32 0,5 1-34 15,-1 2-146-15,-4-1-200 0</inkml:trace>
  <inkml:trace contextRef="#ctx0" brushRef="#br0" timeOffset="-116348.222">30424 10161 1083 0,'0'0'12'0,"0"0"5"0,0 0 82 16,0 0-24-16,0 0-4 0,0 0-7 15,0 0 1-15,6 35-10 0,-16 1-16 16,-8 15-4-16,-11 16-11 0,-6 8-7 15,-3 0-6-15,2-6-7 0,6-8-3 16,1-5 0-16,4-5 3 0,7-8-4 16,5-13 0-16,8-7 1 0,5-8 6 15,2-5 0-15,7 1 4 0,7-1 3 16,6-3 3-16,14-7 3 0,12-10-7 16,15-12-4-16,7-6-4 0,-3-3-5 15,-5 3 1-15,-14 4-1 0,-5 5-7 16,-13 3-7-16,-12 5 1 0,-8 5-6 15,-6 4-13-15,-4-1-32 0,-2 0-72 16,-3 2-64-16,-12-2-39 0,0 0-82 16,3 0-235-16</inkml:trace>
  <inkml:trace contextRef="#ctx0" brushRef="#br0" timeOffset="-116182.947">30492 10525 1073 0,'0'0'84'0,"0"0"36"16,0 0 9-16,0 0-63 0,0 0-8 0,0 0-9 15,-27 60-15-15,19-19-14 0,0 12-16 16,3 0-2-16,5-7 0 16,2-12-2-16,4-14-16 0,2-5-47 15,-1-5-61-15,5 1-55 0,7-2-61 16,0-2-92-16</inkml:trace>
  <inkml:trace contextRef="#ctx0" brushRef="#br0" timeOffset="-115798.642">30685 10196 1389 0,'0'0'0'0,"0"0"0"0,0 0 17 15,0 0 42-15,40 11 0 0,-19-6-20 16,6 1-22-16,1-2-10 0,2 2-4 15,7 1 0-15,-6-2 1 0,1 2-4 16,1 2 2-16,-4-3 1 0,1 3 1 16,-2 2 7-16,-6 1 0 0,-7 2 1 15,-5 6 5-15,-7 5 8 0,-4 12-4 16,-16 17 4-16,-10 17-1 0,-10 7-5 16,-1 1-10-16,-1-6-4 15,9-10-1-15,1-2-3 0,6-4 2 16,7-5-1-16,3-5 0 0,7-8-2 15,3-9 4-15,3-8 2 0,0-8 4 16,3-5 2-16,3 0-2 0,1-4-3 16,2 0-1-16,0-5-5 0,1-3 1 15,-1-2-2-15,-2-1-16 0,-1 1-18 16,-3 3-24-16,1 0-31 0,-4 1-86 16,0 1-125-16,0 0-166 0</inkml:trace>
  <inkml:trace contextRef="#ctx0" brushRef="#br0" timeOffset="-115262.002">31289 10973 1592 0,'0'0'18'0,"0"0"-12"0,-3-2 14 16,3 2 22-16,0 0-2 0,0 0-9 16,0 1-17-16,0 3-11 0,0 2-3 15,2-1-6-15,1 2-30 0,-1 0-43 16,3 2-173-16,-2-4-156 15,0-3-548-15</inkml:trace>
  <inkml:trace contextRef="#ctx0" brushRef="#br0" timeOffset="-114349.022">31560 10365 911 0,'0'0'277'0,"6"-14"-220"15,4 6 9-15,7-1 29 0,2 2-9 16,6 2-19-16,0 2-24 0,1 2-14 15,0 1-11-15,-2 6-6 0,-3 2-1 16,-2 4-2-16,-5 2-2 0,-3 2-2 16,-6 0 1-16,-5 3-2 15,-8-1-1-15,-6 1-1 0,-7 2-1 16,-1 2 0-16,-5-1-1 0,-1-1-2 16,2 0 0-16,3-4-3 0,7-4 1 15,5-3-2-15,8-1 6 0,3-3 0 16,11-1 2-16,3 2-1 0,6-1 6 15,4 2 5-15,-1 0-1 0,3 2 5 16,-1-1-1-16,-1 1-3 0,0 2-3 16,-7 1-4-16,0 1 0 0,-5 1-2 15,-3 2-2-15,-3 0 1 0,-6 0-2 16,-2 2 1-16,-5 0 0 0,-4 1 1 16,-6 0-2-16,-1 0-1 0,-6-1 1 15,-2 1-1-15,-6 1-7 0,-8-2-1 16,6-5-8-16,4-6-12 0,6-4-9 15,11-7-41-15,1-6-98 0,5-24-48 16,6 3-90-16,1-4-213 0</inkml:trace>
  <inkml:trace contextRef="#ctx0" brushRef="#br0" timeOffset="-114014.498">31986 10173 1471 0,'0'0'58'0,"0"0"-58"0,0 0 1 16,0 0 8-16,0 0 28 16,43 3 5-16,-19-2-24 0,4-1-10 15,7 1-4-15,9 0-2 0,7 3 5 16,-5 0-7-16,-9 2 3 0,-14-1-2 16,-6 1 0-16,-3 2 0 0,2 5 6 15,-5 4 6-15,-4 2 3 0,-5 7 1 16,-4 10 1-16,-11 12-4 0,-8 13-2 15,-3 7 0-15,-6 3 5 0,3-1 2 16,5-6 0-16,2 1-2 0,6-3 0 16,2-3-2-16,3-7-4 15,4-5 8-15,4-6-2 0,1-11-12 16,0-6 3-16,0-7-1 0,1-4 0 16,1 1-4-16,0-3-3 0,1-1-10 15,-1-5-29-15,-2-5-29 0,0-2-15 16,-5-14-50-16,0 2-210 0,-2-5-241 15</inkml:trace>
  <inkml:trace contextRef="#ctx0" brushRef="#br0" timeOffset="-113549.541">32770 10310 1238 0,'0'0'23'0,"0"0"33"16,10-17 65-16,-6 15-22 0,-1 4-41 15,-1 9-24-15,-2 10-11 0,0 15-6 16,-3 19-4-16,-3 15 1 0,1 7-6 16,0-5-5-16,5-7-1 0,0-13-1 15,5-10-1-15,4-12 0 0,1-9 1 16,-1-9 2-16,7-6 7 0,2-4 7 15,5-2 11-15,7-4 2 0,2-10-5 16,6-11-11-16,9-15-4 0,-1-14-6 16,-2-6-4-16,-11-3-7 0,-12 4-29 15,-7 12-33-15,-3 6-32 16,-2 11-133-16,-2 6-66 0,-2 12-88 16</inkml:trace>
  <inkml:trace contextRef="#ctx0" brushRef="#br0" timeOffset="-112899.396">33421 10281 949 0,'0'0'281'0,"0"0"-274"15,0 0-1-15,0 0 48 0,0 0 30 16,0 0 5-16,0 0-28 0,-21 30-18 16,7-6-1-16,-6 9-8 15,-3 9-9-15,-8 13-10 0,-7 4-7 16,4-1-3-16,-3-2-4 0,2-7 0 15,2-1-1-15,0-5 4 0,3-5-4 16,5-9-5-16,6-7 0 0,8-9 5 16,3-2 2-16,1-3-1 0,0-4 1 15,3-4-2-15,3-5-2 0,2-11 0 16,10-13 2-16,5-16-8 0,9-20-2 16,7-13-17-16,1-8-12 0,5-2-18 15,3 4-11-15,0 3 14 0,5 11 4 16,-3 21 32-16,-12 18 18 15,-7 18 8-15,-10 12 45 0,-9 2 3 16,-2 7-22-16,1 3-14 0,0 3-2 16,-1 4 1-16,0 3 1 0,-3 0-4 15,2 3-10-15,0-1-2 0,-1 2-1 16,2 0 0-16,2 1-1 0,0 0 3 16,3 4 4-16,-2 6 4 0,2 8-4 15,0 8-3-15,-2 2-1 0,-3-4 1 16,-3-4-1-16,2-7-5 0,-2-2 2 15,0-8 3-15,0-7-4 0,0-7 0 16,0-2 1-16,0 1 0 0,1-1-2 16,-1 0 0-16,0-4 0 0,0-4-2 15,-3-3-6-15,-4-2-7 0,-3-4-4 16,-1-6-27-16,-6-1-40 0,-5-5-30 16,-1-2 13-16,-2 0 21 0,-2-4 4 15,0 3 10-15,1-2 27 0,0 2 27 16,4 0 14-16,3 1 5 0,5 3 38 15,1 4 48-15,5 2 18 0,5 4 15 16,3 2-19-16,2 2-33 0,7-1-12 16,7-1-16-16,3-1-8 0,6-2-5 15,2-3-14-15,2 1 2 0,-1 1-5 16,-3 2-7-16,-4 4-7 0,-2 1-6 16,-4 6-32-16,-2 2-29 15,3 1-89-15,-2-1-216 0,-1-7-355 16</inkml:trace>
  <inkml:trace contextRef="#ctx0" brushRef="#br0" timeOffset="-107649.523">26775 11679 1197 0,'0'0'38'0,"0"0"-37"0,0 0 14 15,-40-2 39-15,26 9 22 0,-2 1-20 16,1 5-8-16,-2 3-18 0,0 5-19 16,-3 10-9-16,-4 14 2 0,-3 16 2 15,1 10 4-15,2 5-3 0,3 2 6 16,7-1-5-16,5 0 2 0,8 0-4 16,6-9-1-16,13-10-2 0,8-12 1 15,3-16-3-15,10-10 2 0,5-12-3 16,6-8-1-16,8-7 0 0,-4-13-8 15,-1-8-14-15,-2-8-8 0,-6-6 11 16,-2-6 14-16,-8-3 3 0,-7-3 3 16,-7 1 0-16,-7-5 0 0,-5 2 0 15,-6 3 3-15,-3 1 4 0,-7 8 15 16,-7 3 4-16,-9 7-9 0,-2 9-5 16,-12 5-5-16,-10 8-4 0,-3 12-2 15,-14 8 2-15,2 15-2 0,-1 6 0 16,1 3 1-16,6 2-2 15,11 0-1-15,11-6 1 0,15-5 1 16,6-5 1-16,7-2 3 0,3-2 21 16,3 3-2-16,5 0-1 0,10-2 1 15,6-3-2-15,14-3-7 0,11-2-8 16,12-5-3-16,7-2-4 0,1-4-1 16,-3-1-13-16,-10 3-23 0,-10 4-40 15,-15 3-167-15,-10 2-211 0</inkml:trace>
  <inkml:trace contextRef="#ctx0" brushRef="#br0" timeOffset="-107232.36">27186 12267 1337 0,'0'0'70'0,"0"0"-31"16,0 0 32-16,0 0 15 0,0 0-32 16,25-23-22-16,-5 23-11 0,3 6-1 15,2 2-13-15,1 3-1 0,0 3-3 16,-1 1-2-16,-2 3 1 16,-2 3 0-16,-4 2-2 0,-3 1 0 15,-6 2 0-15,-6-2-1 0,-4 3-3 16,-9 1 0-16,-7-1 0 0,-6 1-6 15,-3-1 3-15,-8 2 2 0,-6 0 3 16,4-4 0-16,5-6 1 0,8-6 1 16,6-3 0-16,4-2 0 0,0 0 7 15,8-2 3-15,5-2-3 0,3 0 5 16,9-2 0-16,3 0-2 0,6 0-2 16,3-2-6-16,5 0 1 0,6 0-3 15,-4 0-6-15,2-2-6 0,-5 0-12 16,-8 0-18-16,0-2-56 0,-5 1-21 15,-5-2-73-15,-6-3-53 0,-2 0-37 16,-2 0-128-16</inkml:trace>
  <inkml:trace contextRef="#ctx0" brushRef="#br0" timeOffset="-107066.092">27147 12475 1293 0,'0'0'129'0,"0"0"-41"16,0 0-2-16,0 0-26 0,0 0-21 15,43-7-14-15,-17 8-15 0,10 0-7 16,8-1 1-16,-2 0-4 0,-6 0-13 16,-6-2-28-16,-8 1-50 15,13-5-101-15,-4 3-106 0,-5-4-172 16</inkml:trace>
  <inkml:trace contextRef="#ctx0" brushRef="#br0" timeOffset="-106632.006">27672 12370 1171 0,'0'0'299'0,"0"0"-253"0,0 0-37 16,0 0 41-16,0 0 0 15,0 0-17-15,41-7-14 0,-24 14-1 16,1 0-11-16,0 3-4 0,-4 1-3 15,-4 3 2-15,-3 0-4 0,-6 4 2 16,-3 1-12-16,-8 0-3 0,-2 2-16 16,-5-2-4-16,0-1-17 0,-3-1 8 15,1-2 13-15,2-5 5 0,2-1 14 16,3-4 12-16,4 0 1 0,3 0 0 16,3 0 23-16,2 1 29 15,2 2 19-15,4 0-18 0,2 0 2 16,3 1-44-16,2 0-4 0,2 0 4 0,2 0-6 15,1-1-5-15,1 0 1 16,0 0-1-16,-2 2-2 0,0-2-5 16,-2 3 3-16,-3 1 1 0,-4 1 2 15,-2 1-1-15,-2 1 3 0,-4 2 0 16,-2-3 6-16,-6 0 2 0,-4 0 1 16,-6-2-1-16,-5 1 2 0,-8 1-6 15,-12 1-5-15,-10-1-1 0,-4-3-25 16,5-4-26-16,6-7-53 0,18 0-198 15,5-5-265-15</inkml:trace>
  <inkml:trace contextRef="#ctx0" brushRef="#br0" timeOffset="-106249.687">28329 12515 1251 0,'0'-4'45'0,"0"1"-6"16,4-2 29-16,5 0 16 0,3 1-28 16,3-1-18-16,4 2-26 0,1-1-5 15,2 1-7-15,-2 1-3 0,-2 1-30 16,-3 1-61-16,-3 2-77 0,-7 5-55 15,-4-1-109-15,-1 1-303 16</inkml:trace>
  <inkml:trace contextRef="#ctx0" brushRef="#br0" timeOffset="-106097.361">28252 12682 536 0,'0'0'762'0,"0"0"-587"0,0 0-89 16,0 0-16-16,34 0-21 0,-10 0-22 15,11-2-13-15,8-2-11 0,-4-1-3 16,-5 2-2-16,-8 0-40 0,-1 2-87 16,-4 0-211-16,0-1-241 0</inkml:trace>
  <inkml:trace contextRef="#ctx0" brushRef="#br0" timeOffset="-104381.914">29262 12285 1167 0,'0'0'6'0,"0"0"10"16,-31-42 40-16,18 31 43 0,-1 9-11 15,-2 7-44-15,-3 11-20 16,-6 16-11-16,-7 20-3 0,-3 17-3 16,4 9 2-16,8 1-7 0,13-8-2 15,8-12 2-15,6-4-1 0,9-11-1 16,2-12-5-16,2-11 1 0,-2-11-4 16,5-4-6-16,7-5-9 0,9-3-5 15,9-15-8-15,0-9-18 0,-10-4-8 16,-8-5-6-16,-10 0 6 0,-3 2 18 15,-6-2 28-15,-6 12 16 0,-2 9 2 16,0 10 8-16,-2 4 26 0,1 9 11 16,-1 5-10-16,2 9 21 15,1 3-10-15,5 1 1 0,3-3-21 16,5-3-10-16,2-7-4 0,5-7-8 16,0-5-3-16,3-5-3 0,-3-8-2 15,2-6-5-15,-2-6 3 0,0-10 3 16,-4-10 0-16,-4-8 1 0,-4-3 0 15,-9 4 2-15,-4 5-3 0,-6 6 1 16,-5 4 0-16,2 6-1 0,0 8 1 16,2 7 0-16,1 7 6 0,-2 4 18 15,-4 4 15-15,0 10-10 0,-9 16-10 16,-4 15 0-16,1 12-8 0,0 3-4 16,10-5-7-16,10-11-1 0,8-16-23 15,5-9-38-15,7-8-54 0,18-9-55 16,-1-5-68-16,1-4-142 0</inkml:trace>
  <inkml:trace contextRef="#ctx0" brushRef="#br0" timeOffset="-104116.085">29807 12319 1241 0,'-28'35'10'0,"0"6"-10"0,7-8 4 15,7-7 80-15,6-5 3 0,3-9-24 16,5-3-17-16,6 0-8 0,4 2-12 15,4 2 2-15,7 0-4 0,2 3-7 16,4 3-8-16,0 4-8 16,3 1 1-16,-4 4-2 0,-1 2 1 15,-2 1-1-15,-4-1-2 0,-4 0 0 16,-6-2 2-16,-4-3 0 0,-5-1 0 16,-6-2 1-16,-7-2 3 0,-9-3 0 15,-14 2-4-15,-13-1 0 0,-18-5 0 16,1-6-20-16,4-9-41 0,16-14-66 15,16-14-103-15,11 4-103 0,8-2-525 16</inkml:trace>
  <inkml:trace contextRef="#ctx0" brushRef="#br0" timeOffset="-103565.507">29879 12175 660 0,'0'0'264'0,"0"0"-175"0,0 0 8 16,-13-15 12-16,11 13-37 0,-1-2-13 15,-1 3-20-15,1 1-14 0,-1 0-11 16,0 0-6-16,-1 1-3 0,0 5-2 15,-2 2-3-15,-2 6 0 0,-2 4 0 16,-3 4 0-16,-1 4-2 0,1 3-8 16,-1 1-13-16,3 2-25 15,3-2-25-15,4-3-33 0,5-4-78 16,4-5-76-16,5-10-340 0</inkml:trace>
  <inkml:trace contextRef="#ctx0" brushRef="#br0" timeOffset="-103194.142">30057 12029 850 0,'0'0'123'0,"0"0"10"0,0 0 16 16,35-16-29-16,-18 14-30 15,1-2-22-15,2 3-25 0,0 0-18 16,1 1-14-16,0 0-5 0,-1 0-5 16,-2 1-1-16,0 0-19 0,-3-1-53 15,-1 1-45-15,-6-1-35 0,0-2-20 16,-3-1-52-16,-4-2-121 0</inkml:trace>
  <inkml:trace contextRef="#ctx0" brushRef="#br0" timeOffset="-103015.927">30343 11823 1030 0,'0'0'101'15,"0"0"-16"-15,0 0 29 0,0 0-23 16,2 48-39-16,-2-24-34 0,0 7-15 16,-3 8-3-16,1 10-10 0,2 12-51 15,0 0-83-15,0-16-123 0,2-12-266 16</inkml:trace>
  <inkml:trace contextRef="#ctx0" brushRef="#br0" timeOffset="-102515.511">30752 12305 1148 0,'0'0'35'0,"0"0"-4"16,-34 2 46-16,18 9-20 0,-5 6-8 16,-5 13-14-16,-3 16-17 0,5 11-8 15,5 1 4-15,14-4 9 16,12-12-12-16,7-14-4 0,2-8-5 16,3-7-2-16,11-4-4 0,12-2-38 15,17-6-47-15,6-3-39 0,-13-7-64 16,-14-2-125-16</inkml:trace>
  <inkml:trace contextRef="#ctx0" brushRef="#br0" timeOffset="-102099.635">31212 12276 1048 0,'0'0'86'0,"0"0"-14"16,0 0-7-16,0 0-7 0,0 0-14 15,-11 38-6-15,8-8-20 0,1 14-9 16,2 6-8-16,2-6 2 0,3-10-1 15,3-14-1-15,2-9-1 16,2 0 0-16,5-3 1 0,-1-2-1 16,4-5 3-16,-2-2-1 0,-1-6-1 15,-1-6 2-15,-2-4-3 0,-1-4 2 16,-2-5-1-16,-5-8 0 0,-4-5 3 16,-4-9 0-16,-6 0-1 0,-6 10-3 15,1 12-1-15,4 13 0 0,-5 6 0 16,-1 2-2-16,-5 5 0 0,-2 11-6 15,-3 8-42-15,1 12-52 0,2 7-53 16,5-5-117-16,10-9-265 16</inkml:trace>
  <inkml:trace contextRef="#ctx0" brushRef="#br0" timeOffset="-101961.241">31561 12474 1484 0,'0'0'0'15,"0"0"-2"-15,0 0 2 0,0 0 18 16,0 0-18-16,-25 40-8 0,22-33-73 16,3-3-31-16,5-4-50 0,3-3-123 15,2-4-204-15</inkml:trace>
  <inkml:trace contextRef="#ctx0" brushRef="#br0" timeOffset="-101582.302">31817 12230 1483 0,'0'0'0'0,"0"0"-34"16,0 0 34-16,0 0 39 0,46-38 17 15,-27 19-22-15,5-4-25 0,3-5-9 16,4-7 7-16,4-9-7 0,0-6 0 16,-5-1-2-16,-15 5-7 0,-10 12-13 15,-6 13-3-15,-8 8-4 0,-4 7 18 16,-6 5 4-16,-11 8 2 0,-15 17 5 15,-11 18 0-15,-1 8 1 0,14 3 9 16,13-6 5-16,17-7 8 0,7-3 6 16,6-7-2-16,2-6 8 0,5-6 0 15,3-1 1-15,3 8-7 0,4 7-4 16,6 13-4-16,-3 13-3 0,-1 5-11 16,-11-1-5-16,-8-3-1 0,-4-6-1 15,-5-1-2-15,-5 1 2 0,-2-3-6 16,-6-2 5-16,0-5-1 0,4-8 0 15,-1-8 2-15,8-11 0 0,-3-3-8 16,3-4-10-16,-2-2-23 0,-1-3-38 16,3-17-106-16,0-4-172 0,5-6-292 15</inkml:trace>
  <inkml:trace contextRef="#ctx0" brushRef="#br0" timeOffset="-101132.011">32199 12161 1150 0,'0'0'61'0,"0"0"3"0,-5-1 20 16,0 7-24-16,-2 4 3 0,-2 3-6 15,-2 6-23-15,3 2-12 0,1 4 0 16,4 2-3-16,5-1 1 15,4 0-1-15,6-3-8 0,3 0 1 16,3-4-1-16,-1 2 0 0,3-2-5 16,-4 0-1-16,1-1-2 0,-4 0-1 15,-3-1-2-15,-3-2 1 0,-3-1-1 16,-4-1-5-16,-5-2-3 0,-4-2-5 16,-6-3-10-16,-2-4-10 0,-4-2-17 15,-4 0-38-15,0-7-22 0,0-2-40 16,0-6-11-16,-5-12-44 0,9 1-49 15,5 1-47-15</inkml:trace>
  <inkml:trace contextRef="#ctx0" brushRef="#br0" timeOffset="-101006.558">32069 12369 336 0,'0'0'271'0,"17"-40"-72"16,-6 18-18-16,6 1 14 0,3 6-31 15,3 1-19-15,4 2-53 0,8 3-43 16,9 1-31-16,-6 2-9 0,-3 0-6 16,-7 4-3-16,-8 1-17 0,1-1-68 15,3-1-125-15,-6 0-97 0,-6-1-106 16</inkml:trace>
  <inkml:trace contextRef="#ctx0" brushRef="#br0" timeOffset="-100798.416">32590 11976 967 0,'0'0'443'0,"0"0"-443"0,0 0-8 16,32 52 8-16,-20-27 34 0,-1 4 4 15,2 5-14-15,1 10-13 0,2 5 7 16,-2 6 18-16,-3-3-11 0,-6-2-8 16,-5-5-7-16,-1-1-5 0,-11-1-2 15,-3-1-1-15,-3-2-2 0,-7-1-7 16,-5-1-23-16,-2-4-71 0,-4-3-125 16,7-9-137-16</inkml:trace>
  <inkml:trace contextRef="#ctx0" brushRef="#br0" timeOffset="-99481.401">33108 12179 1088 0,'0'0'24'0,"-1"0"52"16,1 0 15-16,0 0-11 0,1 0-2 15,7 2-3-15,8 2-29 0,14 0-20 16,10 3-11-16,8 0-5 0,3 1-4 15,-5 2-5-15,-11-2 0 0,-10 0-1 16,-11-1-4-16,0 1-5 0,-6 4-6 16,-1 3 4-16,-6 3 5 15,-4 3 6-15,-8 1 0 0,-8 1 1 16,-5 3 3-16,-7 4 12 0,-10 2 2 16,-10 3-1-16,-3-4 0 0,7-5-6 15,14-7-7-15,12-8-4 0,10-4 0 16,3 0-1-16,-1-1-4 0,4 1-17 15,2-3-30-15,3-2-60 0,6-2-55 16,16-5-14-16,-3-2-50 0,0-1-130 16</inkml:trace>
  <inkml:trace contextRef="#ctx0" brushRef="#br0" timeOffset="-98765.168">33450 12090 707 0,'0'0'111'0,"0"0"-63"16,0 0 5-16,8-11 55 0,-7 10-23 15,-1 1-17-15,3 2-27 0,-3 5-5 16,0 3 9-16,0 5 0 0,2 6-5 15,-2 5-3-15,0 9-9 0,1 8-11 16,4 3-3-16,3-4-5 0,3-14-3 16,2-10-3-16,-1-8-3 0,4-1 2 15,3-1-2-15,3-2-2 16,2-5-4-16,-1-2-1 0,0-6-5 0,1-5 4 16,-3-3-3-16,-3-2 3 15,-1-4-1-15,-4-3 5 0,-1-1 0 16,-5-10 4-16,-2-6 0 0,-5-7-2 15,0-1 0-15,-7 6 2 0,-1 10 0 16,-2 11 3-16,3 7 5 0,-1 1 6 16,-6 0 0-16,-2 2 11 0,-6 5 2 15,-11 7 7-15,-7 5 5 0,-10 11-5 16,7 2-9-16,8-2-8 0,12-3-4 16,7-2-10-16,2 1-3 0,-4 3-4 15,6 2-41-15,3 3-86 0,4-5-134 16,5-5-183-16</inkml:trace>
  <inkml:trace contextRef="#ctx0" brushRef="#br0" timeOffset="-97533.29">28588 13648 868 0,'0'0'78'0,"0"0"18"0,0 0 48 16,0 0-27-16,0 0-31 0,-11-13-11 15,14 11-14-15,5 0-8 0,3 1-15 16,2-1-6-16,4 0-11 0,2-1-7 16,4 1-4-16,1 0-5 0,3-1-2 15,-3 2-2-15,1 0-1 16,-1 1-4-16,-4 0-25 0,-4 0-30 16,-5 4-67-16,-11 9-75 0,-3 0-47 15,-6-1-123-15</inkml:trace>
  <inkml:trace contextRef="#ctx0" brushRef="#br0" timeOffset="-97349.919">28559 13860 1290 0,'0'0'115'0,"0"0"-7"0,0 0-10 15,0 0-34-15,0 0-30 0,48-4-3 16,-19-1-7-16,9-3-8 0,-3-1-9 15,-3 2-5-15,-3 2-2 0,-7 3-17 16,3 0-38-16,8 0-59 0,-8 2-226 16,-7 0-300-16</inkml:trace>
  <inkml:trace contextRef="#ctx0" brushRef="#br0" timeOffset="-95532.183">29424 13488 1069 0,'0'0'44'16,"0"0"15"-16,0 0 59 0,0 0-11 15,0 0-37-15,0 0-11 0,0 0-14 16,4 3-19-16,-4 14-8 0,0 5-3 16,-7 14 1-16,-3 14-8 0,-7 14 1 15,0 11-4-15,-1-1-4 0,5-5 2 16,3-8-3-16,5-8-16 0,5-7-26 16,1-13-47-16,7-10-56 0,6-8-41 15,0-9-63-15,-1-3-127 0</inkml:trace>
  <inkml:trace contextRef="#ctx0" brushRef="#br0" timeOffset="-95049.244">29586 13648 1048 0,'0'0'183'0,"0"0"-160"15,-12-51 25-15,10 30 45 16,2 2-11-16,5-1-32 0,6-1-17 15,5 2-15-15,6-1-9 0,3 2-8 16,8 0-1-16,8 2 2 0,6 5-2 16,-5 2 0-16,-9 5 0 0,-11 4-14 15,-6 2-4-15,1 3 6 0,-2 2 9 16,0 3 1-16,-7 1-1 0,-5 1 2 16,-3 2 1-16,-3 0 0 0,-5 1 8 15,-6 3 3-15,-2 2-2 0,-7 5 3 16,-9 7-3-16,-12 13-3 15,-12 11-1-15,-1 7-4 0,5-1 0 16,13-4-1-16,12-7 0 0,10-4-9 16,9-6-7-16,8-10-6 0,0-9 1 15,8-8 4-15,3-4 5 0,2-2 1 16,5-1 11-16,4-1 0 0,2-6 0 16,-2-2 0-16,3-9-7 0,-3-4-3 15,-4-3-1-15,-2-4 0 0,-5-3 11 16,-5-1 0-16,-6-3 1 0,-4 1 0 15,-8-1 2-15,-7 0 6 0,-6 1 4 16,-9-3-2-16,-8-1-3 0,-5 1-1 16,7 7 2-16,10 11 1 15,13 6-3-15,5 6-4 0,2 1-3 16,2 0-11-16,3 1-46 0,5 6-93 16,6-2-116-16,4-1-152 0</inkml:trace>
  <inkml:trace contextRef="#ctx0" brushRef="#br0" timeOffset="-94802.142">29959 13922 1318 0,'0'0'73'0,"0"0"9"0,0 0 46 16,0 0-42-16,-6-2-34 0,6 2-19 16,0 0-20-16,0 0-1 0,1 0-9 15,2 1-2-15,2 1-2 0,0 0-28 16,1-1-42-16,4-1-86 0,-3-1-232 16,-1-4-305-16</inkml:trace>
  <inkml:trace contextRef="#ctx0" brushRef="#br0" timeOffset="-93965.402">30288 13552 977 0,'0'-5'113'16,"0"1"-9"-16,0 1 23 0,6 3-15 16,2 0-31-16,5 3-11 0,4 4-32 15,1 4-10-15,4 2-15 0,0 2 2 16,-1 3-4-16,-1 2-4 0,0 1-2 16,-5 2 0-16,-1 0-5 0,-8 2 1 15,-1 0-1-15,-5 2 0 0,-3 1-2 16,-5-1-4-16,-6 1 2 0,-1-3-4 15,-7 1-1-15,-1-1 3 0,-3-2 2 16,-3-2-4-16,-1-1 2 0,0-5 4 16,5-2 0-16,3-4 4 0,8-3 0 15,3-3 18-15,8-2 5 16,3 0 2-16,3-1 5 0,9 0-3 16,5-2-5-16,6-2-2 0,2-2-8 15,9-2-3-15,7 0-4 0,6-1-2 16,-4 2-2-16,-8 3-3 0,-10 1-1 15,-11 1-17-15,-1 1-26 0,-2-1-19 16,1-3-22-16,0-1-54 0,0-3-89 16,-4-1-64-16,0 0-151 0</inkml:trace>
  <inkml:trace contextRef="#ctx0" brushRef="#br0" timeOffset="-93581.537">30873 13331 952 0,'0'0'105'16,"0"0"-46"-16,0 0 50 0,0 0-29 15,-7-2-37-15,6 10-7 16,1 5-6-16,0 1-6 0,3-2-10 16,4-1-9-16,3-2-5 0,1-4 1 15,5-2 0-15,1-3-1 0,4-5 0 16,-3-4-11-16,0-2 1 0,-2-2 5 16,-5-1 5-16,-1-1 0 0,-7-1 1 15,-2-2 7-15,-1 2 7 0,-4 0 1 16,-4-1 8-16,-5 2 7 0,-1 2 5 15,-4 5-11-15,-2 4-7 0,-2 4-8 16,3 7-4-16,1 4-4 0,5 4-2 16,1 2-27-16,6 6-106 0,2-3-190 15,3-6-438-15</inkml:trace>
  <inkml:trace contextRef="#ctx0" brushRef="#br0" timeOffset="-91516.346">27316 14572 956 0,'0'0'40'0,"5"-33"16"16,-2 13 63-16,0-1-3 0,-1 3-7 16,-2 3-13-16,-5 5-19 0,-5 4-38 15,-7 5-28-15,-6 3-1 0,-16 13-5 16,-16 12 3-16,-16 14-3 0,0 7 3 15,7 1-5-15,14-4 2 0,19-6-2 16,11-9-1-16,10-5 0 0,8-8 2 16,2-1-4-16,2 3 4 0,8 2-1 15,4 2 1-15,6 1 5 0,6-4-4 16,8 4-1-16,8 4 0 0,6 4 0 16,-1 0 0-16,-4 1-3 0,-10-5 1 15,-11-6-2-15,-6-4 1 0,-3-1-1 16,1 4 0-16,-2 3 2 0,-1 1-1 15,-3 0 0-15,-6-3 0 0,-2-2 1 16,-8-2-1-16,-4 0 6 0,-4-2 2 16,-7-2-1-16,-3-1-3 0,-7 0-5 15,-9-4 0-15,-4-5-1 16,4-3 0-16,9-3-12 0,12-3-17 16,7-2-8-16,3-3-25 0,3-4-42 15,8-8-68-15,2 2-57 0,6 2-124 16</inkml:trace>
  <inkml:trace contextRef="#ctx0" brushRef="#br0" timeOffset="-91048.821">27419 15066 1254 0,'0'0'67'0,"0"0"-65"0,0 0 50 16,0 0 30-16,35-19-11 0,-19 19-26 16,1 0-23-16,0 4-6 0,0 2-5 15,-1 2 0-15,-2 4 1 0,-4 2 0 16,-5 2-2-16,-5 2-4 0,0 0-2 16,-9 3-2-16,-3 0 0 0,-2 2-2 15,-5 1 0-15,0-4 1 0,-3 1 0 16,1-4-2-16,2-3 1 0,0-5 0 15,4-3-1-15,2-3-1 16,4-3 2-16,4-2 0 0,5 0 0 16,0-1 0-16,6 0 4 0,4 2 4 15,5 1 0-15,2 1 0 0,3 4 1 16,2 0-4-16,0 0-3 0,2 1 0 16,-1 2-2-16,-2 1 0 0,-1 1 0 15,-3 4-8-15,-3-1 2 0,-2 0 5 16,-4 1-1-16,-3-1-4 0,-3-1 5 15,-2 0 1-15,-1 0 0 0,-4-1 0 16,-4 0 0-16,-5-1 10 0,-4 2-3 16,-5-1 3-16,-8 1-3 0,-7 3-4 15,-8 3 1-15,3-2-4 0,8-5-1 16,11-4-17-16,10-6-30 0,0-1-88 16,2 0-172-16,3-5-138 0</inkml:trace>
  <inkml:trace contextRef="#ctx0" brushRef="#br0" timeOffset="-90296.906">28035 15073 1110 0,'2'0'98'0,"5"-3"-27"0,1-1 36 16,5 3-8-16,4-1-38 0,-1 2-25 16,5-2-20-16,-1 2-9 0,1-1-3 15,0 1-4-15,-1 0-9 0,-3 2-47 16,0 1-43-16,-4 1-56 0,-2 0-9 16,-9 3-52-16,-2 0-84 0</inkml:trace>
  <inkml:trace contextRef="#ctx0" brushRef="#br0" timeOffset="-90109.73">28030 15294 679 0,'0'0'506'16,"0"0"-367"-16,0 0-59 0,0 0 5 16,0 0 0-16,47 0-33 0,-23-2-24 15,4-1-3-15,2-1-11 0,0-1-4 16,-2 0-9-16,-2 0-1 0,-2 2-9 15,-5 0-38-15,-2 1-57 0,0 2-109 16,-6-1-78-16,-4 0-188 0</inkml:trace>
  <inkml:trace contextRef="#ctx0" brushRef="#br0" timeOffset="-89499.418">28913 14752 1160 0,'0'0'24'0,"0"0"31"16,0 0 32-16,-27 34 26 0,16-13-21 16,-1 2-27-16,-1 5-35 0,-4 3-17 15,1-1-7-15,0 2-2 0,0-1-2 16,1-2-1-16,2 0-1 0,2-3 1 15,0-2-1-15,4-3 1 0,4-3-1 16,1 0 3-16,2-2 0 0,4 0 9 16,4-2 1-16,5 0 2 15,4-1-1-15,4-5 3 0,5-2-6 16,9-5-2-16,9-3-4 0,11-12 0 16,4-6-4-16,-4-1-1 0,-7-2-5 15,-10 4-19-15,-10 2-30 0,-9 3-39 16,-13 7-82-16,-6-4-33 0,0 3-50 15,-2-2-115-15</inkml:trace>
  <inkml:trace contextRef="#ctx0" brushRef="#br0" timeOffset="-89298.031">29013 14941 1100 0,'0'0'110'0,"0"0"-1"16,0 0-12-16,0 0-13 0,0 0-6 15,-13 41-25-15,10-22-30 0,-2 4-14 16,1 4-5-16,-1 2-3 0,1 3 0 16,1-1-1-16,2 9-10 0,1 3-8 15,3 4-25-15,2-7-40 0,1-9-52 16,-1-10-33-16,4-7-53 0,-1-3-29 16,-1-3-182-16</inkml:trace>
  <inkml:trace contextRef="#ctx0" brushRef="#br0" timeOffset="-88926.11">29173 14704 1232 0,'0'0'39'0,"0"0"28"16,0 0 27-16,0 0-14 0,0 0-13 15,0 0-21-15,0 0-18 0,46 3-12 16,-15-2-6-16,8 0-6 0,7 1-1 16,-5 1-3-16,-9-1 0 0,-7 2 1 15,0-1 2-15,8 0-2 0,0 0-1 16,-2 0 1-16,-9 1-1 0,-6 3 0 16,-3 2 2-16,-1 5-1 0,-6 6-1 15,-3 5 5-15,-3 9-3 0,-9 12 4 16,-13 14-3-16,-4 5 1 0,-2-2 0 15,4-6-4-15,5-8 2 0,4-3-2 16,2-5 0-16,1-5 1 0,3-8-1 16,5-7 0-16,-1-6 0 0,3-5 0 15,1 1-11-15,1-2-18 0,-1 1-37 16,1-4-71-16,4-6-94 0,-1 0-84 16,2-3-240-16</inkml:trace>
  <inkml:trace contextRef="#ctx0" brushRef="#br0" timeOffset="-88757.85">29741 15220 1658 0,'0'0'21'0,"0"0"-20"0,0 0 7 16,0 0 31-16,0 0-20 0,0 0-8 15,0 0-11-15,-33 4-23 0,27-1-37 16,3 1-43-16,3-4-131 15,0 0-131-15,1-5-353 0</inkml:trace>
  <inkml:trace contextRef="#ctx0" brushRef="#br0" timeOffset="-88115.425">30005 14822 1151 0,'0'0'38'0,"0"0"3"16,49-22 61-16,-24 16-9 0,3 4-35 15,-2 2-5-15,-1 5-15 0,-1 3-17 16,-5 3-9-16,-5 3-8 0,-4 4 1 15,-4 2-5-15,-6 2 3 0,-9 0 0 16,-4 0-2-16,-5 2 1 0,-4 0-2 16,-3-3 0-16,-2 0-2 0,-3-1-1 15,2-4 2-15,2-3 0 0,1-2 1 16,7-7-1-16,3 0 2 0,5-4 2 16,5 0-2-16,5 0 5 0,2 0 2 15,8 2-1-15,4 3 3 16,7 1 6-16,4 0-6 0,2 2 1 0,1 0-8 15,2 0-2-15,-2 1-1 16,-2 2 0-16,-2 2 0 0,-4 1-4 16,-1 1-2-16,-6 1 3 0,-5 1 0 15,-6 0 1-15,-2 0 3 0,-5 1-3 16,-7 0 4-16,-5 0 0 0,-2 0 0 16,-5-2 1-16,-4 1 1 0,-5 0-3 15,-7-2-1-15,3-3 0 0,6-4-6 16,7-6-25-16,9-2-73 0,-1-7-113 15,3-3-104-15,7-3-197 0</inkml:trace>
  <inkml:trace contextRef="#ctx0" brushRef="#br0" timeOffset="-87632.458">30518 14705 1109 0,'0'0'78'0,"0"0"7"16,0 0 34-16,0 0-25 0,10-3-21 16,6 3-18-16,7 2-22 0,9-1-18 15,9-1-8-15,-5 0-2 0,-2 0-4 16,-6 2 1-16,-8 3-2 0,3 5 2 16,-1 4-2-16,-3 5 0 0,-8 3 2 15,-3 2 3-15,-5 4 1 0,-8 7 8 16,-8 10 1-16,-12 7 2 0,-8 5-5 15,0-2-1-15,1-6 0 0,6-8-1 16,7-3-4-16,3-1 1 0,3 0 5 16,4-3 2-16,4-6-2 0,5-6-2 15,0-5-3-15,1-5-4 0,4 2 2 16,3 0-3-16,0 0-2 0,3-5-1 16,-1-4 1-16,2-2-8 0,-2-3-20 15,-2-3-18-15,-1-4-20 0,-2-8-47 16,0 0-174-16,-3 0-157 0</inkml:trace>
  <inkml:trace contextRef="#ctx0" brushRef="#br0" timeOffset="-86932.43">31421 14658 945 0,'0'0'198'15,"0"0"-128"-15,-7 14-1 0,3 0 61 16,-3 7-35-16,-8 13-32 0,-12 12-38 16,-15 15-18-16,-3 0-6 0,0-3 2 15,9-9-1-15,11-11 0 0,6-7-1 16,6-9-1-16,4-7 1 0,1-2 0 16,2 0 12-16,1 1 7 0,2 1 6 15,3-4 6-15,8-2-6 0,7-2 3 16,5-3-4-16,5-2-7 0,13-2 2 15,9-4-10-15,10-4 0 0,1 1-3 16,-7 1-6-16,-5 3 2 0,-13 1-3 16,-5 1-10-16,-10 1-18 0,-7 0-22 15,-5 0-30-15,-3 0-66 16,0 0-114-16,-1-2-61 0,0-3-184 16</inkml:trace>
  <inkml:trace contextRef="#ctx0" brushRef="#br0" timeOffset="-86632.646">31846 14661 1357 0,'0'0'56'0,"0"0"-45"0,0 0-8 16,0 0 64-16,0 0 6 0,-5 49-31 16,0-16-23-16,-4 9-7 0,-4 9-7 15,2 4 5-15,-1-2-5 0,2-6 1 16,5-3-4-16,-1-2 1 0,0-3-2 16,3-6 0-16,1-9 0 0,2-7-1 15,2-3-1-15,1-2-16 0,6 1-21 16,-1-1-41-16,11-6-59 0,-5-2-91 15,-1-4-137-15</inkml:trace>
  <inkml:trace contextRef="#ctx0" brushRef="#br0" timeOffset="-86048.666">32064 14758 994 0,'0'0'52'0,"-11"-38"19"0,9 12 16 15,2-10 0-15,13-10-25 0,12-4-24 16,8 1-17-16,5 11-8 0,1 11-2 16,-4 15 0-16,-2 10 6 0,-4 3-3 15,-7 6-7-15,-3 1-5 0,-3 4 0 16,0 2-2-16,-3 4-1 0,1 6-4 16,-11 0-1-16,-5 3 3 0,-13 8 1 15,-11 7 2-15,-15 12-2 0,-5 3-2 16,-6 1 4-16,2-2-2 15,5-1 2-15,4 2-1 0,6 0-6 16,7-2-9-16,7 0-19 0,8-8-3 16,9-7 11-16,4-9 8 0,6-12 5 15,4-6 2-15,3-6-1 0,5 1 12 16,6-5 1-16,4-1 2 0,2-4 5 16,2-7-5-16,-4-6 5 0,0-3 6 15,-3-6 4-15,-5-1 0 0,-7-2-8 16,-7-1-2-16,-6-1 3 0,-11 1 9 15,-5-2 7-15,-12-5 1 0,-7-4-8 16,-14 2-13-16,-1 6-1 0,-1 12-5 16,7 13 2-16,14 7 1 0,9 6-3 15,7 1-2-15,8 3-23 16,1 2-70-16,10 4-47 0,3 1-147 16,6-7-309-16</inkml:trace>
  <inkml:trace contextRef="#ctx0" brushRef="#br0" timeOffset="-85845.56">32454 15175 1542 0,'0'0'55'0,"0"0"-44"0,0 0-6 15,0 0 37-15,0 0-14 0,-19 2-28 16,19 1-13-16,0 2-33 0,2 1-51 16,7-1-99-16,-3-2-151 0,4-3-286 0</inkml:trace>
  <inkml:trace contextRef="#ctx0" brushRef="#br0" timeOffset="-85266.391">32724 14751 855 0,'0'0'271'0,"0"0"-197"16,0 0-15-16,0 0 79 0,0 0-50 15,0 0-16-15,15 1-22 0,3 6-21 16,3 4-9-16,4 3-6 0,2 3-3 16,-2 5-9-16,-1 4 2 0,-2 8-3 15,-1 8 0-15,-8 6-1 0,-6 2 2 16,-9-4-2-16,-10-7-7 16,-7-4 1-16,-3-7-3 0,0-3-8 15,4-8 3-15,-5 5 3 0,-2-2-3 16,-4 4-2-16,-6 1-2 0,7-9 10 15,-1 0 8-15,6-6 1 0,7-4 4 16,4-3 12-16,5 0 19 0,7-3 2 16,5 0-11-16,7 0-1 0,8 0 1 15,8-3-11-15,14-1-3 0,6-2-4 16,6 2-7-16,-4 1-2 0,-7 1-3 16,-13 0-9-16,-8-2-20 0,-11 1-81 15,-5 0-100-15,4-6-71 0,-6-1-77 16</inkml:trace>
  <inkml:trace contextRef="#ctx0" brushRef="#br0" timeOffset="-84898.187">33225 14590 1166 0,'0'0'0'0,"0"0"0"0,0 0 3 15,0 0 47-15,0 0-10 0,-3 11 3 16,3 0-26-16,1 3-11 0,4 0 0 16,5-1 0-16,1-4-2 0,0-3-4 15,3-3 0-15,5-3-6 0,1-4-24 16,1-4-13-16,1-5 12 0,-1-2 8 15,-4-4 18-15,-1-1 4 0,-5-2 1 16,-4 0 1-16,-6-2 1 0,-2-2 0 16,-7-1 2-16,-4 3-3 0,-5 0 11 15,3 6 11-15,-5 5 4 0,1 7 16 16,-2 6 7-16,-2 8-3 16,1 11-19-16,1 3-19 0,1 5-9 15,0 10-69-15,3-7-133 0,8-6-247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2-04-13T21:50:25.1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4777 6829 1228 0,'0'0'65'0,"0"0"27"15,0 0 62-15,0 0-72 0,-43-32-45 16,23 33-9-16,-6 8-18 0,-3 5-6 16,-9 7-2-16,-6 8 0 0,-2 7-2 15,5-1 0-15,12-7 0 0,12-6 0 16,7-3 0-16,3 4 0 0,0 2 0 15,7 2 0-15,0-1 2 0,12 0-1 16,5-1 1-16,5 0 0 0,4 0-1 16,8 4 0-16,11 6 0 15,2 5 0-15,-3-3-1 0,-2 5 1 16,-8-2 0-16,-8-4 0 0,-1 3 0 16,-12-10-1-16,-7-5 1 0,-1-7-1 15,-2-2 1-15,-3 2-1 0,0 2 1 16,-4 3 0-16,-4-1 0 0,-5 1 2 15,-7 1-1-15,-3-1-2 0,-2 1 1 16,-4 0-1-16,1-3-11 0,3-3-20 16,3-4-36-16,5-11-106 0,5-2-82 15,8-8-177-15</inkml:trace>
  <inkml:trace contextRef="#ctx0" brushRef="#br0" timeOffset="200.859">5031 7664 1144 0,'0'0'165'0,"0"0"-61"15,0 0 1-15,-3 42-13 0,3-23-41 16,0 4-23-16,3-1-15 0,2 1-5 16,2 1-3-16,0 1-2 0,0 0 0 15,0-2-2-15,0-2 0 0,-1 0-1 16,0-3-4-16,-1-3-16 0,0-1-38 15,1 0-60-15,-3-5-210 0,0-4-216 16</inkml:trace>
  <inkml:trace contextRef="#ctx0" brushRef="#br0" timeOffset="644.932">5587 7378 864 0,'0'0'360'0,"0"0"-262"16,8-3-38-16,1 2 24 0,5 1-19 16,5 0-29-16,2 0-8 0,2-2-18 15,0 0-9-15,3 0-1 0,-3 1 0 16,-3-1-35-16,0 2-110 0,-4 3-99 16,-7 0-207-16</inkml:trace>
  <inkml:trace contextRef="#ctx0" brushRef="#br0" timeOffset="817.235">5567 7653 1283 0,'0'0'167'0,"0"0"-27"0,0 0-76 16,0 0-22-16,46-6-11 0,-13 2-12 15,11-6-7-15,7-1-9 0,1 2-3 16,-6 2-22-16,-9 2-88 0,-13 2-312 15,-6-4-502-15</inkml:trace>
  <inkml:trace contextRef="#ctx0" brushRef="#br0" timeOffset="1183.309">6559 7103 1094 0,'0'0'95'0,"0"0"-24"16,0 0 10-16,0 0-36 0,0 0-4 16,-32 47 6-16,21-16-10 0,-4 12-7 15,0 10-13-15,-2 6-9 0,6 1 0 16,1-3-3-16,4-6-2 0,1-3 0 16,3-8-3-16,2-10-19 0,0-9-48 15,2-8-78-15,8-5-28 0,1-3-173 16</inkml:trace>
  <inkml:trace contextRef="#ctx0" brushRef="#br0" timeOffset="1484.81">6699 7367 1147 0,'0'0'75'0,"-11"42"-36"0,6-2 17 16,3 12-4-16,2-3-16 0,8-11-5 15,4-16-20-15,2-13-7 0,5-5-1 16,4-3-3-16,9-3-2 0,11-12-25 16,-6-6-25-16,-4-1-21 15,-7-3-5-15,-7-4 22 0,-1-12 22 16,-3-12 31-16,-8-1 3 0,-7 3 8 16,-10 8 23-16,-2 13 12 0,1 9 10 15,0 8 10-15,-1 9 13 0,-4 3 13 16,-6 7-9-16,-4 8-29 0,-5 13-19 15,-1 10-13-15,6-1-13 0,6-4-6 16,12-8 0-16,8-9-24 0,3 0-63 16,9-1-87-16,22-13-47 0,-1-2-170 15</inkml:trace>
  <inkml:trace contextRef="#ctx0" brushRef="#br0" timeOffset="1750.78">7213 7285 1262 0,'0'0'121'15,"0"0"-77"-15,-33 50-3 0,15-8 5 16,-1 11 13-16,4 1-16 0,8-6-18 16,7-13-4-16,7-15-12 0,4-8-7 15,4-7 0-15,6-2 0 0,4-3-1 16,7-5-1-16,8-13 0 0,7-13 3 16,2-14-3-16,-3-7 0 0,-12 0 1 15,-15 3 0-15,-11 7 2 0,-8 3-3 16,-5 1 0-16,-10 5 3 0,-1 9-2 15,-1 6-2-15,0 11 1 16,-1 6 0-16,-4 4 3 0,-10 13 6 16,-9 11-4-16,-8 16-5 0,0 5-1 15,5-1-64-15,15-13-212 0,12-15-288 16</inkml:trace>
  <inkml:trace contextRef="#ctx0" brushRef="#br0" timeOffset="2300.045">8055 7050 1118 0,'0'0'108'0,"-11"11"-33"16,5 5-16-16,-4 3-2 0,-4 8-22 16,-5 10-20-16,-5 10-9 0,-2 6-3 15,2 1 1-15,5-13-1 0,6-11-3 16,7-13 0-16,-1-3 0 0,3 1 1 16,-2 1 0-16,1 0 0 0,3-2 0 15,2-2-1-15,1-4 5 0,5 1 8 16,4-3 14-16,3-1 8 0,4-2 1 15,3-1-10-15,2 0-8 0,2-2-2 16,1 0-2-16,2 0-3 0,-2 0-4 16,2 0 4-16,-2-2-8 0,-2 1 1 15,-5-1 0-15,-4 1-4 0,-4 1-1 16,-5 0 1-16,-4 0-1 0,-1-1-14 16,0 1-31-16,-4-3-81 0,-2-8-112 15,0-1-140-15</inkml:trace>
  <inkml:trace contextRef="#ctx0" brushRef="#br0" timeOffset="4052.062">8913 6919 1222 0,'-6'0'87'15,"1"0"2"-15,-3 0-6 0,-4 5-43 16,-2 6-18-16,-4 5-17 0,-3 6 2 16,-1 5-5-16,-1 4-1 15,5-1 1-15,2-1-1 0,8-2 2 16,8-4 6-16,3-3 16 0,7-1 8 16,7-4-8-16,1 0-1 0,3 0-9 15,2-1-2-15,0 0-1 0,0 1-2 16,-1 1-5-16,-1 2 3 0,-3 2-8 15,-2 2 0-15,-5 0 3 0,0 2-2 16,-6 0 1-16,-3-2-2 0,-2 1 0 16,-4-3 1-16,-6 0 0 0,-3 0-1 15,-7-1 0-15,-4-2 1 0,-3-1-1 16,-3-5-1-16,-8-3-6 0,5-5-11 16,1-3-19-16,3-10-47 15,9-8-98-15,-4-26-24 0,8 3-78 16,7-3-107-16</inkml:trace>
  <inkml:trace contextRef="#ctx0" brushRef="#br0" timeOffset="4167.107">8764 7115 1022 0,'0'0'176'0,"0"0"-37"0,0 0-12 15,41-15-39-15,-24 15-39 0,3 0-18 16,5 0-11-16,2 0-10 0,7-1-6 16,-3-2-4-16,-1 0-38 0,6-1-125 15,-12 0-152-15,-1 0-180 0</inkml:trace>
  <inkml:trace contextRef="#ctx0" brushRef="#br0" timeOffset="4533.909">9288 6813 1284 0,'0'0'51'0,"0"0"-12"0,0 0 41 15,44-10 3-15,-27 12-20 0,1 4-21 16,0 4-14-16,-1 3-12 0,-1 2-6 15,-3 1-5-15,-2 5-3 0,-6 2 1 16,-4 3-1-16,-2 3-1 0,-10 5-1 16,0-3-2-16,-4 0-7 15,-3-1-12-15,1-5-8 0,-1 0-1 16,0-4-10-16,4-1 13 0,2-5 16 16,6-1 8-16,3-2 3 0,3 1 3 15,6-2 17-15,6 0 12 0,2 2-3 16,4-2-10-16,3 0-9 0,1 0-2 15,1 0-3-15,1 0-2 0,-3 1-3 16,0 1 0-16,-2 2 0 0,-4 1 0 16,-1 2 1-16,-6 3-1 0,-5-1 1 15,-3 2-1-15,-4 1-1 0,-7 0 0 16,-3 0-16-16,-4-2-31 0,-8 2-79 16,2-5-97-16,3-6-180 15</inkml:trace>
  <inkml:trace contextRef="#ctx0" brushRef="#br0" timeOffset="4676.431">9630 7465 1435 0,'0'0'177'0,"0"0"-123"0,0 0-30 16,0 0-15-16,0 0-3 0,0 0-6 15,0 0-11-15,18 13-58 0,-13-10-202 16,0-3-208-16</inkml:trace>
  <inkml:trace contextRef="#ctx0" brushRef="#br0" timeOffset="5067.578">9899 6879 1041 0,'0'0'239'16,"0"0"-139"-16,0 0 6 0,0 0-30 16,0 0-37-16,0 0-26 0,-1 7 1 15,-1 14 5-15,-1 12-7 0,-4 13-5 16,1 13-4-16,-2 2-2 0,1-3-1 16,3-8 0-16,2-12-7 0,2-9-25 15,0-7-47-15,1-8-62 0,6-2-44 16,1-2-102-16,-1-5-191 15</inkml:trace>
  <inkml:trace contextRef="#ctx0" brushRef="#br0" timeOffset="5467.775">10151 6815 1126 0,'0'0'100'0,"0"0"-34"0,0 0 10 16,42 14 0-16,-29-5-8 15,0 4-18-15,-1 0-12 0,-1 2-13 16,-3 4-12-16,-2 0-8 0,-3 4-4 16,-3 1 4-16,-1 2-2 0,-7 2-1 15,-5 1-2-15,-1 1 0 0,-3-4-14 16,-1-2-10-16,-1-4-8 0,5-3 0 16,0-6 9-16,5-4 9 0,3-2 11 15,4-2 3-15,2 0 1 0,1 1 20 16,5 1 19-16,4 0 5 0,3 1-13 15,2 1-5-15,4 0-5 0,0-2 1 16,1 2-10-16,0 0-4 0,-1 1-2 16,-1 1-2-16,-2 2-4 15,-2 1 1-15,-4 2-2 0,-4 3 1 16,-1 0 1-16,-5 2-2 0,0-1 3 16,-7-1-3-16,-2 0 7 0,-4-2 2 15,-3-1-2-15,-5 0 1 0,0 0-7 16,-4-2-1-16,-2-3-2 0,1-2-22 15,2-5-28-15,3-3-44 0,2-20-158 16,7-1-92-16,6-2-301 0</inkml:trace>
  <inkml:trace contextRef="#ctx0" brushRef="#br0" timeOffset="5769.082">10630 6688 1246 0,'0'0'59'0,"0"0"-39"0,0 0-1 16,0 0 7-16,7 16 10 0,4-11-24 16,0-1-7-16,4-2-3 0,1-2-2 15,3-2 2-15,-1-6-2 0,-1-1 0 16,-3-5 2-16,-1-1-1 15,-5-2 8-15,-3 1 2 0,-4 0 38 16,-1 1 9-16,-4 1-12 0,-3 3-10 16,-1 2-5-16,-3 4-7 0,-1 5-13 15,-1 1-9-15,-1 8-2 0,-1 2 0 16,3 3-12-16,-3 7-71 0,3-2-187 16,3-5-232-16</inkml:trace>
  <inkml:trace contextRef="#ctx0" brushRef="#br0" timeOffset="6701.513">4953 8617 1072 0,'0'0'133'0,"0"0"-88"16,0 0-21-16,-43-28 42 0,24 28-10 16,-13 11-21-16,-17 13-5 0,-16 17-14 15,-3 8-9-15,7 1-2 0,12-6-4 16,17-7 4-16,11-8-5 0,7-6 7 16,8-7-1-16,5-3 16 0,1 4 1 15,6-2 6-15,6 2-8 0,8-2 2 16,6 1-3-16,10 0-3 0,12 3-4 15,7 3-4-15,2 1 1 0,-6-1-7 16,-11-1 0-16,-12-2-2 0,-8-4 0 16,-8-1-1-16,-2-1 1 0,-2 4 2 15,-1 2-2-15,-3 2 1 0,-2 0 1 16,-3-2 0-16,-6-2 0 0,-5 4 7 16,-6-1-3-16,-6 2-2 0,-8 4-5 15,-7 1 0-15,-6-1-3 0,5-6-27 16,10-8-25-16,13-7-79 15,3-9-91-15,4-2-107 0,2-3-300 0</inkml:trace>
  <inkml:trace contextRef="#ctx0" brushRef="#br0" timeOffset="7000.838">5087 9288 819 0,'0'0'523'16,"0"0"-479"-16,0 0-30 0,0 0 13 15,39 41 42-15,-28-27-12 0,-1 1-13 16,-1 0 0-16,0 1-8 0,-2-1-19 16,-1 1-9-16,-2-1-2 15,-4 0-1-15,0 0-4 0,-4 1 0 16,-4-1-1-16,-4-1-1 0,-1-2-4 16,-1 0-4-16,-2 0 3 0,2-1-1 15,0-1 3-15,2-2 3 0,5-2 1 16,3-2 2-16,4-4 0 0,8 0 4 15,4-2-1-15,6-5-1 0,3 0-4 16,4-2 2-16,3-3-2 0,5-2-2 16,-3 1 0-16,0 0-26 0,9-5-99 15,-12 4-71-15,0 1-326 0</inkml:trace>
  <inkml:trace contextRef="#ctx0" brushRef="#br0" timeOffset="7176.132">5550 9243 1093 0,'0'0'389'16,"0"0"-329"-16,0 0-47 0,0 0 30 15,47-17 7-15,-30 13-28 0,2-1-10 16,1-2-6-16,0 0 1 0,-1 0-7 16,-2 1-8-16,-2 1-25 0,-5 2-50 15,-3 3-84-15,-5 1-37 0,-2 4-102 16,0-1-156-16</inkml:trace>
  <inkml:trace contextRef="#ctx0" brushRef="#br0" timeOffset="7336.722">5575 9415 1419 0,'0'0'174'16,"0"0"-122"-16,0 0-16 0,0 0 10 15,44 14-7-15,-23-14-18 0,3-1-14 16,2-5-1-16,1-2-5 0,-1-2-1 15,-2 0-15-15,-1 2-46 0,-6 1-107 16,-8 1-334-16</inkml:trace>
  <inkml:trace contextRef="#ctx0" brushRef="#br0" timeOffset="7916.885">6364 8757 1376 0,'0'0'16'0,"0"0"3"0,23-6 23 16,-4 6 6-16,6 5-9 0,7 3-8 15,6 3 1-15,7 4-11 0,-6-1-12 16,-10-1-2-16,-10-4-2 0,-8 3 1 16,1 1 0-16,-1 6 2 0,-2 12 7 15,-8 11 3-15,-4 14-5 0,-9 6 1 16,-7 3-8-16,0-2 0 0,0-8-5 15,2 1 0-15,1-3 4 0,1-3-5 16,3-3 1-16,1-6 2 0,3-5-2 16,4-6 5-16,1-9-1 0,3-5-2 15,0-4-3-15,0 0 0 0,2-2-1 16,4-3-6-16,2-7-31 0,5-5-47 16,8-19-163-16,-1 0-65 0,-1-2-205 15</inkml:trace>
  <inkml:trace contextRef="#ctx0" brushRef="#br0" timeOffset="8216.405">6990 9064 1222 0,'0'0'190'16,"0"0"-107"-16,-13 43-73 0,2-3-1 0,0 12-2 16,0 2-2-16,5-11-1 0,6-15-2 15,4-16 0-15,7-5-2 16,4-3 0-16,8-2 6 0,9-7-3 15,9-15 1-15,10-12-2 0,2-9 0 16,-8-5-2-16,-7-3 0 0,-9 1-1 16,-9-2 0-16,-4-1 0 0,-10-1 1 15,-5 7-5-15,-3 3-1 0,-8 12 2 16,1 7 4-16,-1 14 0 0,-4 7 2 16,-3 4 17-16,-13 13 33 0,-13 18-5 15,-10 17-12-15,-4 10-12 0,3 1-11 16,9-3-12-16,12-10 0 15,6-8-31-15,9-8-66 0,9-14-171 16,6-10-230-16</inkml:trace>
  <inkml:trace contextRef="#ctx0" brushRef="#br0" timeOffset="8834.436">8125 8692 1255 0,'0'0'20'0,"0"0"5"16,0 0 1-16,0 0 14 0,-32 41 7 16,15-10-11-16,-2 12-18 0,-5 11-13 15,-2 0-2-15,3-5-2 0,5-6 1 16,4-8-2-16,4-6 1 0,2-4-1 15,2-7 2-15,2 0-1 16,-1 0 0-16,2 2-1 0,2 1 0 16,1-2 2-16,6-3 2 0,6-2 13 15,2 0 24-15,5-2 6 0,3-3-10 16,10-3-12-16,10-5-6 0,8-2-12 16,3-9-1-16,-3-7-5 0,-12-2 1 15,-10 3-1-15,-10 2-1 0,-7 5-3 16,-4 3-10-16,-1-1-29 0,-2 0-58 15,-2-1-76-15,-3-2-22 0,-3 3-158 16</inkml:trace>
  <inkml:trace contextRef="#ctx0" brushRef="#br0" timeOffset="9240.559">8538 8940 1206 0,'0'0'57'0,"0"0"8"0,0 0-9 16,0 0 20-16,49-24-4 0,-29 19-25 15,2 1-5-15,1 1-19 0,1 1-19 16,-1 1 1-16,0 1-5 0,0 2-10 16,-1 3-69-16,5 1-143 0,-6-2-146 15,-1-3-465-15</inkml:trace>
  <inkml:trace contextRef="#ctx0" brushRef="#br0" timeOffset="10116.675">9352 8678 1209 0,'0'0'73'0,"-6"8"-9"0,1 5-24 15,-2 2 8-15,-3 7-1 0,-4 6-18 16,-3 8-4-16,-6 8-12 0,0 2-7 16,5-4-1-16,4-12-2 15,9-9 6-15,3-8 5 0,2 4 11 0,0-1 1 16,7-1-7-16,4-1 0 0,4-1-5 16,6-5 3-16,11-4-1 15,11-4-4-15,13-11-2 0,3-3-5 16,-3-2-3-16,-6-2 0 0,-8 2-2 15,-3 2-4-15,-10 1-2 0,-7 3-17 16,-9 1-48-16,-5 4-112 0,-5-5-51 16,-1 3-57-16,-2-1-167 0</inkml:trace>
  <inkml:trace contextRef="#ctx0" brushRef="#br0" timeOffset="10300.817">9555 8786 1385 0,'0'0'90'0,"0"0"-17"0,0 0-65 0,-15 38 6 16,9-8 19-16,-3 15-20 16,1 9-2-16,2 3-4 0,2-3-2 15,3-7-4-15,0-5 0 0,1-3 1 16,0-3-2-16,0-10 0 0,3-5-2 16,1-10-23-16,0-3-47 0,2-4-80 15,7-8-41-15,-3-2-115 0,-1-9-228 16</inkml:trace>
  <inkml:trace contextRef="#ctx0" brushRef="#br0" timeOffset="10501.525">9806 8545 1419 0,'0'0'59'0,"0"0"-20"15,0 0-37-15,1 42 11 0,-1-11 28 16,-1 16-22-16,-4 15-8 0,-1 10 0 15,-1 0-3-15,2 0-5 0,2-12 1 16,0 2-1-16,3-1-3 0,4-4-4 16,0-2-25-16,2-10-54 0,-2-10-48 15,1-4-47-15,-1-13-66 0,-1-6-129 0</inkml:trace>
  <inkml:trace contextRef="#ctx0" brushRef="#br0" timeOffset="10647.969">9990 9090 1408 0,'0'0'231'16,"0"0"-204"-16,0 0-12 0,0 0-15 15,0 0 5-15,0 0-5 0,0 0-1 16,0 0-30-16,-9 13-97 0,12-10-139 16,1-3-162-16</inkml:trace>
  <inkml:trace contextRef="#ctx0" brushRef="#br0" timeOffset="11132.999">10343 8644 1160 0,'0'1'123'0,"0"4"-27"0,-1 3-39 15,-3 5 5-15,-1 4 5 0,-5 9-20 16,-3 9-20-16,-6 7-16 0,-3 7-7 16,2 2-1-16,2-5-2 0,6-14-1 15,6-8 4-15,3-9-4 0,1-2 0 16,2 1 1-16,0 0-1 0,3-1 7 16,4-3 6-16,2-3 3 15,7-3 10-15,2-4 0 0,5-4 0 16,11-6-6-16,8-5-8 0,12-5-4 15,2-1-1-15,-6 3-5 0,-9 5 0 16,-15 7-2-16,-9 3-1 0,-5 2-12 16,-6 1-31-16,-1 0-24 0,-1 2-52 15,-4 4-140-15,-1-3-84 0,-3 0-198 0</inkml:trace>
  <inkml:trace contextRef="#ctx0" brushRef="#br0" timeOffset="11317.777">10525 8853 1177 0,'0'0'145'0,"0"0"-13"0,0 0-61 16,-46 44-2-16,31-17-16 0,-4 7-25 15,6-4-10-15,3 2-8 0,4-1-3 16,5-3-4-16,1 7-2 0,6 5 1 16,2-4-2-16,1-6-3 0,0-6-22 15,2-8-46-15,0-1-73 0,8-2-57 16,-4-8-73-16,0-5-173 0</inkml:trace>
  <inkml:trace contextRef="#ctx0" brushRef="#br0" timeOffset="11633.826">10893 8408 1296 0,'0'0'38'0,"0"0"-2"16,0 0-26-16,-13 40-3 0,11-18 21 15,2 0-17-15,2 1-8 0,6-6-1 16,4-3 1-16,5-7 2 0,4-7-2 16,2-5 1-16,2-6-1 15,-3-6 1-15,0-5-1 0,-2-1 1 16,-5-3 12-16,-3-1 4 0,-7-1-3 15,-4 1-10-15,-2 0 5 0,-7 2 2 16,-4 5 17-16,-1 4-5 0,-3 8-8 16,0 7-3-16,-1 5-10 0,1 8-4 15,-2 5-1-15,-2 12-63 0,6-4-164 16,4-4-257-16</inkml:trace>
  <inkml:trace contextRef="#ctx0" brushRef="#br0" timeOffset="12568.027">5050 10164 1303 0,'0'0'46'0,"0"0"-27"16,0 0 11-16,0 0 40 0,-27-33 1 15,13 33-28-15,-6 5-27 0,-12 10-10 16,-14 13-2-16,-12 15-3 0,-3 6 0 16,6 1 1-16,11-4-2 15,16-8 2-15,7-1-2 0,8-6 0 16,7-7 7-16,5-6-2 0,4-1 5 16,8 0 2-16,2 2-1 0,11-1 3 15,9 1-3-15,11 0-3 0,9 0-3 16,2 1 1-16,-4-1-3 0,-4-1 1 15,-7 0-4-15,3-1 6 0,-3 1-2 16,-4 0-1-16,-5-2-3 0,-9-2 6 16,-8-3-6-16,-3 0 1 0,-3 2 0 15,-2 3 1-15,-4 4-2 0,-5 0 3 16,-10 0-3-16,-5 3 1 0,-7-3-1 16,-11 7 0-16,-9 1 0 15,-11 2-7-15,-2 1-18 0,6-7-26 16,8-7-60-16,11-6-84 0,11-6-54 15,7-4-194-15</inkml:trace>
  <inkml:trace contextRef="#ctx0" brushRef="#br0" timeOffset="12985.189">5489 10719 1161 0,'0'0'152'0,"0"0"-129"16,0 0-10-16,0 0 23 0,19 44 69 15,-15-31-46-15,-3 1-31 0,-1 0-5 16,-6 1-3-16,-3 3-12 0,-4 2-7 16,-4 1-1-16,-3 1 0 0,-2-1-6 15,0 0-3-15,3-4-10 0,0-1-5 16,5-4-8-16,3-2 6 0,4-3 25 15,5 1 1-15,2-1 8 0,3 2 16 16,7 0 6-16,3 1 1 0,4-2-8 16,2 2-9-16,2 0-2 0,2 0-5 15,0-1-3-15,2-1-2 0,-1 0 0 16,-2-1-2-16,-1-1 1 0,-2 1 1 16,-5 1 2-16,-2 0-2 0,-5 0 4 15,-5 0 5-15,-2 2 1 0,-7-2 1 16,-5 2-4-16,-5 1-2 0,-5 1-2 15,-6 1-4-15,-8 4-1 0,-12 2-12 16,-9 2-26-16,0-4-53 0,14-6-171 16,16-6-169-16</inkml:trace>
  <inkml:trace contextRef="#ctx0" brushRef="#br0" timeOffset="13344.609">6077 10805 722 0,'0'0'739'0,"0"0"-680"16,0 0-43-16,0 0 16 0,34-27 14 15,-20 25-21-15,2 1-16 0,0 1-3 16,1 0-5-16,0 0-1 0,0 0-6 15,-2 1-22-15,-3 1-51 0,-1 0-72 16,-4 5-41-16,-3-1-114 0,-2-1-209 16</inkml:trace>
  <inkml:trace contextRef="#ctx0" brushRef="#br0" timeOffset="13503.908">6106 11040 1323 0,'0'0'151'0,"0"0"-73"16,0 0-30-16,0 0 2 0,47 6-12 16,-28-6-20-16,3-1-9 0,0-4-9 15,2 2 0-15,2-1-54 0,-4 1-200 16,-4-1-231-16</inkml:trace>
  <inkml:trace contextRef="#ctx0" brushRef="#br0" timeOffset="14050.807">6949 10537 845 0,'0'0'313'0,"0"0"-204"0,0 0-23 16,0 0 0-16,-24 20-20 0,15-3-13 16,-5 5-13-16,-4 12-14 15,-5 11-13-15,-2 8-8 0,1 1-1 16,7-5-2-16,5-8-1 0,8-13 2 16,2-7-2-16,2-6 1 0,0-2 0 15,5-3-1-15,3 0 1 0,4 1 5 16,2-5 2-16,4-2 3 0,3-4 1 15,2-1 1-15,6-5-2 0,6-6-3 16,8-2-2-16,7-1 0 0,3-1-2 16,-6 2 1-16,-7 5-3 0,-13 3 0 15,-8 2-3-15,-6 3 1 16,-5 1-1-16,-2 0-2 0,-2 1-9 16,0 2-22-16,-4 1-31 0,-2 1-57 0,-9-2-77 15,2 0-39-15,-1-3-133 0</inkml:trace>
  <inkml:trace contextRef="#ctx0" brushRef="#br0" timeOffset="14500.578">7058 10686 1021 0,'0'0'146'0,"0"0"-67"0,0 0-2 16,-13 39-6-16,9-17-10 0,-2 11-21 15,1 10-10-15,2 11-16 0,2 4-5 16,1-3-4-16,1-5-3 0,2-5 1 15,1-2-2-15,3-6-1 0,-1-8 0 16,1-9-4-16,-1-6-21 0,0-6-30 16,3-1-36-16,1-1-23 0,3-6-61 15,-2-5-104-15,-3-3-264 0</inkml:trace>
  <inkml:trace contextRef="#ctx0" brushRef="#br0" timeOffset="14884.269">7302 10460 1398 0,'0'0'35'0,"0"0"7"0,0 0-13 15,0 0 4-15,0 0 9 0,0 0-22 16,0 0-5-16,61-9 5 0,-20 11-6 15,12-2-10-15,3 2 0 16,-3 1-2-16,-7 2 3 0,-7 3 0 16,-3 4-1-16,-9-1 0 0,-6 3-3 15,-7 0 0-15,-6 3 0 0,-1 11 0 16,-5 12 0-16,-3 14 0 0,-10 2 0 16,-6-3 0-16,-1-2-1 0,-1-5 1 15,-2 1 0-15,0 0 0 0,-1-3 1 16,1 1-2-16,3-5 3 0,1-2-1 15,5-9 3-15,3-7 5 0,4-7-2 16,2-4-1-16,2-1-5 0,-1 1-2 16,2-5 0-16,2-3-18 0,3-5-52 15,6-15-158-15,-2 2-178 0,-1-1-367 16</inkml:trace>
  <inkml:trace contextRef="#ctx0" brushRef="#br0" timeOffset="15028.628">7879 10985 1525 0,'0'0'169'0,"0"0"-135"15,0 0-27-15,0 0-6 0,0 0-2 16,-34 19-11-16,26-13-82 0,1-6-120 16,3 0-102-16,2-5-374 0</inkml:trace>
  <inkml:trace contextRef="#ctx0" brushRef="#br0" timeOffset="15733.526">8304 10532 1026 0,'0'0'96'0,"-1"-13"-15"16,6 6 6-16,4 2-13 0,4-1 10 15,8 5-20-15,1 1-16 0,3 0-10 16,2 5-13-16,-2 6-9 0,2 3 1 16,-3 6-1-16,-1 4 0 0,-7 2-6 15,-3 1 3-15,-9 4-5 0,-5 0 1 16,-13 5-2-16,-10 5-3 0,-3-4-2 16,2-5 0-16,1-7-2 0,3-7 0 15,1-3 0-15,-2 0 0 0,6-6 0 16,3-6 1-16,6-3 0 0,5-1-1 15,2-3 1-15,7 3 0 0,4 0 0 16,3 1 7-16,2 1 8 0,2 3-1 16,3 0-4-16,-2 3 1 0,1 2-4 15,-1 1-4-15,-3-1-3 0,0 3 1 16,-5 2-1-16,-3 0-1 0,-4 1 0 16,-3 1 1-16,-1 2 0 0,-8 0-1 15,-2 3 1-15,-5-2 0 0,-3 1-1 16,-1-1-2-16,-2-4 0 0,1-1-15 15,-2-4-16-15,3-5-14 16,3-2-27-16,-1-11-106 0,5-2-98 16,3-5-156-16</inkml:trace>
  <inkml:trace contextRef="#ctx0" brushRef="#br0" timeOffset="16168.608">8676 10432 1165 0,'0'0'93'15,"0"0"-10"-15,0 0 20 0,0 0-21 16,11-1-9-16,6 5-26 0,3-1-16 15,11 1-14-15,11 0-8 0,5 1-9 16,1 2 2-16,-11-1 0 0,-9 0 1 16,-11-1-3-16,-1 1 2 0,3 3-2 15,-1 2 5-15,0 6-1 0,-6 2 8 16,-6 11 3-16,-6 10-5 0,-9 14-2 16,-9 7-2-16,-5 1 0 15,-3 0-6-15,3-3 1 0,-2-2 0 16,3-1 1-16,2-5 2 0,3-5-4 15,4-8 1-15,4-6 15 0,1-10 6 16,3-7 3-16,4-2-2 0,-2 0-5 16,2-3-5-16,0 3-4 0,1-7-3 15,2-4-4-15,1-2 0 0,2 0-1 16,-1-1-1-16,0-1-7 0,-2-3-30 16,-2-2-20-16,0 1-24 0,-4-4-71 15,-3-1-238-15,-1 2-336 0</inkml:trace>
  <inkml:trace contextRef="#ctx0" brushRef="#br0" timeOffset="16666.415">9834 10442 1268 0,'0'0'57'0,"0"2"23"16,0 7-53-16,-3 5 35 0,-4 6 21 16,-7 12-35-16,-9 13-19 0,-9 9-13 15,-3 1-10-15,-2-4-3 0,5-7-2 16,4-5 2-16,2-3-3 0,7-10 0 16,7-6 1-16,4-8 2 15,5-2 0-15,1 0 6 0,2-2 16 16,1 2 0-16,6-5-1 0,7-2-1 15,5-3-4-15,10-1-4 0,12-7 2 16,10-4-9-16,5-2-4 0,-1 1 1 16,-6 0-3-16,-10 5-1 0,-3 1-1 15,-7 2-2-15,-5 1-14 0,-7 0-3 16,-1 1-11-16,0-2-33 0,1-1-32 16,2-8-130-16,-5 6-71 0,-5-4-233 15</inkml:trace>
  <inkml:trace contextRef="#ctx0" brushRef="#br0" timeOffset="16852.596">10171 10487 1397 0,'0'0'115'0,"0"0"-34"0,0 0-44 16,0 0-19-16,-27 45 16 0,20-14-11 15,0 9-9-15,1 10-8 0,2 1-3 16,4-2-2-16,0-5-1 0,5-5 0 15,0-1 0-15,1 0-1 0,2-5-21 16,1-6-29-16,-1-8-69 0,5-2-78 16,-2-6-49-16,-2-4-132 0</inkml:trace>
  <inkml:trace contextRef="#ctx0" brushRef="#br0" timeOffset="17283.697">10431 10458 1431 0,'0'0'26'16,"0"0"-12"-16,0 0-14 0,0 0 13 15,0 0 7-15,27-33-15 0,-11 31-4 16,4-3 1-16,4 2-2 0,2 1 2 16,1 2-2-16,1 1 0 0,-3 5 0 15,0 2 0-15,-4 2-2 16,-4 3 0-16,-6 1 1 0,-6 4-2 15,-5 4 3-15,-9 3 1 0,-9 12 1 16,-13 10-2-16,-13 13 2 0,-6 5-2 16,-2 1 0-16,2-6 0 0,9-6-15 15,6-4-17-15,6-8-42 0,11-10 22 16,7-11 37-16,7-6 15 0,4-6 3 16,1-1 20-16,5-1 19 0,3-5 1 15,6-3-3-15,2-7-11 0,3-9-13 16,2-7-10-16,3-7-3 0,-3-10-2 15,-1-9 0-15,-9-3 5 16,-9 6-1-16,-5 5-2 0,-9 6-2 16,-6 2-1-16,-2 2 0 0,0 7-3 15,3 8 3-15,2 5-1 0,2 7 0 16,-3 5 0-16,0 2 0 0,0 6-19 16,2 12-96-16,3-3-87 0,4-1-284 15</inkml:trace>
  <inkml:trace contextRef="#ctx0" brushRef="#br0" timeOffset="17488.794">10758 10892 1500 0,'0'0'180'15,"0"0"-153"-15,0 0-17 0,-38 9-3 16,27 0 7-16,0-1-14 0,2 0-10 16,1 0-45-16,0-3-105 0,2-2-198 15,3-3-349-15</inkml:trace>
  <inkml:trace contextRef="#ctx0" brushRef="#br0" timeOffset="18000.54">10998 10483 1340 0,'0'0'50'0,"0"0"-27"15,0 0-22-15,36 28 2 0,-20-10 11 16,-3 4-1-16,1 4 0 0,-2 1 15 15,0 6 5-15,-2-2-7 0,-1 0 11 16,-3-1 0-16,-4-3-17 0,-2 3-13 16,-2-1-1-16,-7 2 1 15,-3-2-5-15,-6 0-1 0,-3-4 4 16,-3 1-5-16,-1-5 1 0,-2-1 1 16,1-5-2-16,2-4 0 0,5-3 3 15,5-4-1-15,6-2 6 0,6-1 19 16,2 0-3-16,10-1-12 0,6 0-5 15,6-3 0-15,15-3-3 0,11-6-3 16,13-5 0-16,3-1-1 0,-6-2-4 16,-9 4-14-16,-12 1-34 0,-6 3-90 15,-9 1-165-15,-6 3-143 0</inkml:trace>
  <inkml:trace contextRef="#ctx0" brushRef="#br0" timeOffset="18317.85">11438 10250 1258 0,'0'0'157'16,"0"0"-100"-16,0 0-48 0,0 0-4 15,-38 25 10-15,30-6-7 0,1 4-6 16,3-2-1-16,4-1-2 0,3-3-7 15,9-6-2-15,1-4 9 0,6-7 0 16,2-1 1-16,0-8 0 0,2-3-10 16,0-5 1-16,-6-1 2 0,-3-2 2 15,-4-2 4-15,-6 1 0 0,-4-2 1 16,-3 1-1-16,-6 1 1 0,-2 1-2 16,-4 6 1-16,-1 5 2 0,-1 7-1 15,-2 6 1-15,1 9 1 0,-4 13-2 16,4-3-124-16,3-2-227 0</inkml:trace>
  <inkml:trace contextRef="#ctx0" brushRef="#br0" timeOffset="21571.848">12686 7059 1327 0,'0'0'62'0,"0"0"-55"15,0 0 24-15,0 0 15 0,0 0-3 16,0 0 15-16,0 0-7 0,50-12-21 16,-16 11-11-16,6-2-13 0,5-1-5 15,-4 0-1-15,-11 1 0 0,-12 0-36 16,-5 2-63-16,0-1-103 0,4-4-66 15,-6 1-98-15,-3-1-344 0</inkml:trace>
  <inkml:trace contextRef="#ctx0" brushRef="#br0" timeOffset="21785.799">13057 6877 939 0,'0'0'194'16,"0"0"-127"-16,0 0-13 0,37-2-6 15,-19 2-7-15,1 2-10 0,3 1 1 16,2 4-10-16,-1 2-8 0,-1 3-2 15,-1 2-5-15,-1 4-7 16,-5 3 5-16,-3 2-3 0,-4 1 10 16,-3 2 23-16,-5-1 1 0,0 0-16 15,-11-3-4-15,-6 4-4 0,-5 0-4 16,-13 6-5-16,-10 5-3 0,-11 1-10 16,0-2-88-16,8-9-98 0,17-13-113 15,9-10-261-15</inkml:trace>
  <inkml:trace contextRef="#ctx0" brushRef="#br0" timeOffset="22136.645">14082 6710 1375 0,'0'0'73'15,"0"0"-49"-15,0 0 29 0,5 0-29 16,7 0 3-16,3 0 0 0,6 1-10 16,5 1-7-16,0-1-6 0,3 2-4 15,-3-2 0-15,2 2-31 0,-6 1-69 16,-3 3-159-16,-6-1-94 0,-7 1-217 0</inkml:trace>
  <inkml:trace contextRef="#ctx0" brushRef="#br0" timeOffset="22316.855">14183 6926 1080 0,'0'0'145'15,"0"0"-99"-15,0 0-16 0,-14 41 11 16,9-18-9-16,-2 4-20 0,3 2-7 16,-2 2-3-16,3-2-2 0,1 1-25 15,-1-2-78-15,3 2-50 0,0-7-53 16,0-8-96-16</inkml:trace>
  <inkml:trace contextRef="#ctx0" brushRef="#br0" timeOffset="22617.235">14311 6921 1001 0,'0'0'170'0,"0"0"-143"15,0 0 2-15,1 37 13 0,1-9-16 16,-2-1-15-16,0 3-7 0,0-1 1 15,0-5-4-15,-2 0-1 0,2-2-3 16,0-5-17-16,2-4-5 0,3-4 0 16,-2-5 2-16,2-4 8 0,0-5 15 15,4-6 1-15,-1-5-1 0,0-4-8 16,3-4 8-16,0-8 0 16,3-6 2-16,-1 4 4 0,-2 6 3 15,-3 9 7-15,1 11 18 0,-1 5 13 16,-3 3-30-16,1 9-14 0,-2 7 20 15,0 7 9-15,-3 3-1 0,1 2-17 16,0 1-10-16,-1-1-4 0,4-3-3 16,0-3-94-16,10-2-84 0,0-7-101 15,-2-5-323-15</inkml:trace>
  <inkml:trace contextRef="#ctx0" brushRef="#br0" timeOffset="23333.614">14815 6945 1095 0,'0'0'157'0,"0"0"-121"0,-41-18-26 16,24 15 36-16,2 3-12 0,0 5-19 15,2 7-12-15,2 6-1 0,1 12-1 16,4 10 2-16,4 5-3 0,2-5 0 15,5-11 0-15,2-12 0 0,5-8-3 16,1-2-3-16,4-4-4 0,4-3 4 16,4-8 1-16,-3-11-5 0,3-11-21 15,-2-12 3-15,-3-11 19 0,-9-6 9 16,-3 2 3-16,-8 0-3 0,0 3 4 16,-5 0-3-16,-1 4 1 0,0 9 0 15,1 13 9-15,0 14 25 0,0 7 16 16,1 7 3-16,1 1-37 0,1 7-12 15,-1 7-1-15,0 11 2 0,1 14 2 16,2 11 0-16,0 9-5 0,5-1-2 16,0-1 2-16,2-7 1 0,0-2-2 15,1-5-2-15,3-8-1 0,3-8 0 16,-6-10-1-16,4-8-1 0,-2-5-7 16,3-3-7-16,1-2-3 15,2-7 2-15,1-8-1 0,-4-6 0 16,1-11 8-16,-3-11 10 0,-3-10 1 15,1-5 1-15,-4 4-1 0,-2 8 0 16,-1 18 1-16,-1 11-2 0,-1 8 22 16,0 7 17-16,0 2-7 0,0 4-21 15,-1 6-6-15,-1 5-1 0,0 5-1 16,1 6 0-16,1 9-2 0,0 9-1 16,0 8 0-16,3-1 0 0,3-10-1 15,1-12 1-15,-4-12-3 0,5-2 1 16,3-1-1-16,-1-2 1 0,5-2 0 15,0-9-5-15,3-5 5 16,0-10-5-16,1-6-2 0,3-6-15 16,1-10-12-16,0-13 0 0,-1-12-6 15,-2-3-4-15,-7 7 15 0,-5 13 17 16,-3 20 6-16,-3 13 8 0,-2 10 3 16,0 6 53-16,-2 8-11 0,-3 9 12 15,-3 10 4-15,-2 13-12 0,-2 8-17 16,2 1-18-16,6-7-12 0,2-11-2 15,2-14-20-15,3-7-91 0,7 0-150 16,-1-5-138-16</inkml:trace>
  <inkml:trace contextRef="#ctx0" brushRef="#br0" timeOffset="24117.165">11492 6910 1084 0,'0'0'60'16,"0"0"-52"-16,0 0 22 0,-2-38 53 16,7 34-6-16,4 0-18 15,3 0 1-15,3 2-15 0,7 2-15 16,3 1-9-16,3 4-5 0,0 3 4 16,2 4-3-16,-2 0-7 0,-1 1 3 15,-4 2-1-15,-5 3-4 0,-5 1 0 16,-7 3 1-16,-6 3 0 0,-6 9-4 15,-15 8 1-15,-17 8-1 0,-4 2-3 16,-5-6 4-16,4-7-4 0,7-8-1 16,0-4 1-16,6-3-1 0,6-6-1 15,4-4-1-15,10-3 0 0,0-3 0 16,2 1-1-16,4-2 1 16,3 1-1-16,3-2 0 0,10 0 2 15,5-1 2-15,7-1 1 0,13-1-1 16,10-3-1-16,10 0 0 0,-1-5-1 15,-6-1-4-15,-12 0-9 0,-15 4-30 16,-6-3-20-16,-7 1-30 0,-2-3-90 16,-1 0-31-16,-7-7-8 0,-5 3-90 15</inkml:trace>
  <inkml:trace contextRef="#ctx0" brushRef="#br0" timeOffset="24283.43">11435 7174 712 0,'0'0'362'0,"0"0"-252"0,0 0 8 16,0 0-14-16,0 0-33 0,34-8-19 16,-10 16-13-16,10 2-13 0,11 1-14 15,11 1-7-15,-1-1-5 0,-4 2-5 16,-10-2-71-16,-9-1-170 0,-10-4-132 16,-6-4-327-16</inkml:trace>
  <inkml:trace contextRef="#ctx0" brushRef="#br0" timeOffset="24433.769">11992 7225 978 0,'0'0'156'0,"0"0"-20"16,0 40-9-16,2-9-34 0,0 12-47 16,-1 10-32-16,0 4-10 0,2-3-4 15,2-3-43-15,2-9-176 0,-2-11-174 16</inkml:trace>
  <inkml:trace contextRef="#ctx0" brushRef="#br0" timeOffset="25285.021">15648 6768 1119 0,'0'0'85'0,"0"0"-72"15,-40-12 41-15,23 12 0 0,1 8-16 16,-1 5-8-16,5 5-2 0,0 4-3 16,6 5-9-16,4 1-2 15,2 3-4-15,2-1 5 0,10-3-9 16,1-2-6-16,6-6-2 0,3-5 2 15,13-8 0-15,6-10-6 0,10-18-56 16,-1-9-60-16,-6-7-27 0,-11 1-40 16,-12 1-34-16,-4-4-45 0,-7-1 42 15,-4-1 208-15,0-1 18 0,-6 3 265 16,0 1-58-16,0 6-53 0,-6 8-25 16,3 9 12-16,1 10 7 0,-1 4 5 15,-3 2-82-15,-1 6-46 0,-3 8-4 16,-2 11 0-16,1 15 4 15,-1 16-10-15,4 6-3 0,6 1-7 16,2-4-3-16,0-8-1 0,8-4-1 16,0-4 0-16,3-10-5 0,0-11-30 15,-1-8-20-15,2-3-10 0,1-4-33 16,1-1 8-16,-3-4-32 0,-1-2-70 16,-4-16-41-16,-3 1-61 0,-3-2 25 15</inkml:trace>
  <inkml:trace contextRef="#ctx0" brushRef="#br0" timeOffset="25412.46">15648 6830 254 0,'0'0'768'16,"0"0"-583"-16,0 0-71 0,0 0 19 0,0 0-59 15,0 0-48-15,-13-16-18 16,31 17 1-16,13-1-1 0,13 0-4 16,10-7-4-16,3-3-36 0,-7-4-143 15,-18 3-173-15,-10 1-221 0</inkml:trace>
  <inkml:trace contextRef="#ctx0" brushRef="#br0" timeOffset="25569.769">16066 6709 1145 0,'0'0'314'0,"0"0"-200"16,0 0-103-16,0 0 6 0,0 0 7 16,0 0-4-16,35-2-11 0,-17-1-5 15,2-1-1-15,0 0-3 0,-2-2-40 16,-4 2-92-16,-1 1-118 0,-5 2-88 15,-2 0-168-15</inkml:trace>
  <inkml:trace contextRef="#ctx0" brushRef="#br0" timeOffset="25729.066">16134 6831 1196 0,'0'0'141'0,"0"0"-123"0,-15 34 39 15,8-13 30-15,2 4-40 0,-1 8-32 16,0-3-10-16,0 2-2 15,3-3-3-15,3-7-1 0,0 2-60 16,4-8-68-16,5-4-58 0,9-11-46 16,-2-1-32-16,-2-7-265 0</inkml:trace>
  <inkml:trace contextRef="#ctx0" brushRef="#br0" timeOffset="26117.357">16291 6849 1091 0,'0'0'255'16,"0"0"-206"-16,0 0-48 0,0 0-1 15,0 49 8-15,0-26-6 0,0 1 3 16,1 1-5-16,4-1-14 0,3-3-49 16,3-2-11-16,2-6-6 15,4-4-21-15,-1-5 7 0,6-4 17 16,0-7-1-16,-1-6-4 0,4-3 46 16,-3-1 36-16,-2 1 30 0,-2 1 76 15,-1 3 6-15,-1 0 1 0,-2 2-70 16,-1-1-7-16,-2-1 14 0,2-1-15 15,-4 0-18-15,-2-2-8 0,0 0-4 16,-2-1-4-16,-2 0 5 0,-3 0 6 16,0 1 4-16,-3-3-2 0,-2 3-8 15,-4 2 1-15,-4 2 10 16,-2 5 4-16,-1 4 14 0,-8 6 6 0,1 10-5 16,-3 7 4-16,-4 12-8 0,3 10-9 15,5 7-1-15,11 4-4 16,9-6-7-16,10-5-4 0,5-13-4 15,3-6-1-15,-2-5-2 0,5-3 0 16,9 1 0-16,9-1-40 0,-1-4-59 16,-3-5-30-16,5-7 14 0,-11-4-51 15,0-3-184-15</inkml:trace>
  <inkml:trace contextRef="#ctx0" brushRef="#br0" timeOffset="26883.981">12123 8688 1079 0,'0'0'68'0,"0"0"-1"16,0 0 7-16,0 0-8 0,0 0-9 16,0 0-13-16,46-14-3 0,-23 14-7 15,1 5-18-15,4 2-6 0,-2 2-1 16,1 3 2-16,0 2 5 0,-3 1 2 15,-6 5-3-15,-5-1-2 16,-6 4 3-16,-7 0-2 0,-2 5-3 16,-9 0-6-16,-7 4 0 0,-5-1-5 15,-4 2 1-15,-8 2-1 0,-5 2-13 16,5-6 4-16,5-7-7 0,6-6 8 16,12-8 3-16,-4 1 3 0,5-2 1 15,5-3 1-15,5-2 0 0,5 1 4 16,6-1 9-16,10 0-3 0,10 1 2 15,12 0-3-15,10-1-4 0,4-1-3 16,-7-3-1-16,-6 0-1 0,-8-5 0 16,-9 1-11-16,-8 0-37 0,-8-1-58 15,-6 0-112-15,-4 0-57 0,0-2-35 16,-4 0-175-16</inkml:trace>
  <inkml:trace contextRef="#ctx0" brushRef="#br0" timeOffset="27050.248">12114 8964 891 0,'0'0'306'0,"0"0"-180"16,0 0-19-16,0 0-46 0,0 0-21 15,42-5-8-15,-21 7-11 0,6 3-12 16,1 0-7-16,8-1-2 16,-4 2-41-16,0 0-110 0,11 1-114 15,-13 0-93-15,-2-4-363 0</inkml:trace>
  <inkml:trace contextRef="#ctx0" brushRef="#br0" timeOffset="27284.219">12605 9035 1008 0,'0'0'137'16,"0"0"-10"-16,0 0-7 0,47 14-27 16,-34-8-35-16,1 2-25 0,-3 1-11 15,-3 1-9-15,-1 1-5 0,-4 0-3 16,-2 2-1-16,-2 3-3 15,-8 1 3-15,-2 4-2 0,-2 2-2 16,-2 2-1-16,-1 1-2 0,2 0 1 16,6-4 0-16,0-1 2 0,4-6-1 15,6-6 0-15,5-4-3 0,6-6 4 16,7-9-1-16,2-6-8 0,2-6-43 16,11-13-79-16,-7 6-131 0,-4 1-182 15</inkml:trace>
  <inkml:trace contextRef="#ctx0" brushRef="#br0" timeOffset="27440.53">12995 8948 1424 0,'0'0'102'16,"0"0"-70"-16,0 0-15 0,35 9 13 16,-15-8-10-16,2-1-13 0,4-1-7 15,0-4 1-15,0-2-1 0,0 0-7 16,-2-2-67-16,0-3-100 0,-5 3-110 15,-2 1-128-15</inkml:trace>
  <inkml:trace contextRef="#ctx0" brushRef="#br0" timeOffset="27667.531">13338 8749 1254 0,'0'0'84'0,"0"0"-63"0,42 7-3 16,-19-2 44-16,2 1-15 0,0-1-27 15,2 2-16-15,-1 3 1 0,-2 0 4 16,0 1-4-16,-3 0-2 0,-2 3 0 16,-5 0 0-16,-4 1 6 0,-4 2 1 15,-6-1-1-15,-4 1 5 0,-8 1-3 16,-10 1-6-16,-11 3-3 0,-16 5-2 16,-14 3-65-16,-6-2-144 0,16-8-149 15,12-10-449-15</inkml:trace>
  <inkml:trace contextRef="#ctx0" brushRef="#br0" timeOffset="28049.849">14302 8681 1253 0,'0'0'50'16,"-24"-4"-19"-16,8 5 36 0,-6 6-12 16,-2 8-24-16,-1 3-15 0,1 6-3 15,4 2-4-15,4 3-4 0,6 0-5 16,6 1-2-16,4 0-2 0,6 0-53 16,5-2-81-16,19 2-66 0,-3-5-81 15,0-9-198-15</inkml:trace>
  <inkml:trace contextRef="#ctx0" brushRef="#br0" timeOffset="28600.422">14602 8713 1237 0,'0'0'62'16,"0"0"-57"-16,-42 3 8 0,24 7 17 15,0 2-1-15,1 6-16 0,1 1-3 16,2 5-5-16,6 1-4 0,0 4 0 15,2 0 1-15,6 0-4 0,0-2 2 16,9-5-9-16,4-4-28 0,6-6-11 16,0-3 14-16,5-7-3 0,-1-3-2 15,1-7-11-15,0-5 7 0,-5-5 5 16,1 0 7-16,-6-6 31 0,-1 0 4 16,-5-3 2-16,0 0 12 0,-5 3 18 15,-1 3 11-15,-2 6-10 0,0 8-1 16,0 7 8-16,-2 5-18 0,-1 13-9 15,-2 4-5-15,2 6-9 0,1 0-2 16,2 1 1-16,5-4-2 16,3-7-2-16,6-4 1 0,2-8 1 15,6-6 1-15,3-7 1 0,2-7-2 16,2-7 1-16,5-8-2 0,-7-1 0 16,-1-3-2-16,-1-1-1 0,-8 5 0 15,-4-3-4-15,-5 2-10 0,-6 7 2 16,2 1 8-16,-4 4 8 0,0 9 0 15,-4 5 16-15,-1 5 22 0,0 9-1 16,0 4 0-16,2 1-10 0,-2 5-1 16,-1 3-9-16,4 2-3 0,1 5 0 15,1 7 0-15,0 13-8 16,0 16-2-16,0 10-2 0,-2 2 0 16,1 0-2-16,-1-2-2 0,2-4-15 0,0-1-6 15,0-5-10-15,0-10 19 16,0-11 2-16,3-10-2 0,-1-14-1 15,1-7-19-15,3-7-5 0,-1-6-23 16,0-2-52-16,3-18-48 0,-2-4-121 16,0-3-255-16</inkml:trace>
  <inkml:trace contextRef="#ctx0" brushRef="#br0" timeOffset="28784.612">15083 8596 1371 0,'0'0'46'0,"0"0"-35"0,0 0-8 16,29 28 5-16,-18-10 17 0,-6 4-14 15,-2 2-3-15,-3 4-2 0,-5 7 4 16,-6 7-3-16,-11 6-4 0,-5 0-3 16,2-11 0-16,-5-4-76 0,11-14-128 15,2-8-162-15</inkml:trace>
  <inkml:trace contextRef="#ctx0" brushRef="#br0" timeOffset="29385.198">15385 8626 667 0,'0'0'282'0,"0"0"-187"0,0 0-24 16,-34-40 29-16,23 35-32 0,1 3-13 15,-4 3-21-15,1 7-11 0,-4 7-8 16,1 6-2-16,-4 13-7 0,2 10 0 16,-1 10-4-16,5 0 8 0,6-9-4 15,7-10-4-15,2-14 2 0,7-6-4 16,0-2 0-16,5 0-1 15,4-4-2-15,4-2-28 0,7-6-41 16,-1-3-24-16,1-11-44 0,4-3-28 16,-4-5-40-16,-1-4-17 0,0-1-39 15,-8-1 112-15,0-2 152 0,-2 2 42 16,-7 2 275-16,-2 4-59 0,-5 6-46 16,0 7-30-16,-3 3-26 0,-5 4-45 15,-1 1-37-15,1 4-35 0,-3 0-9 16,-1 2-6-16,1 0-6 0,1-1-9 15,1 2-5-15,-3 2-4 0,2 2-1 16,-1 4 0-16,0 2 0 0,1 4-30 16,2 2-19-16,2 1-29 15,3-2-14-15,8 0-19 0,6-4-53 16,14-7 7-16,-3-4-113 0,0-7-181 0</inkml:trace>
  <inkml:trace contextRef="#ctx0" brushRef="#br0" timeOffset="29584.647">15815 8640 742 0,'0'0'432'16,"0"0"-315"-16,-38 5-105 0,21 3 7 15,-5 5 23-15,1 7-10 0,0 3-18 16,-2 11-7-16,3 8-5 0,5 6 3 16,6 0-2-16,9-11-1 0,4-11 5 15,6-12 10-15,3-6-2 0,9-2-15 16,11-5-4-16,14-7-21 0,7-15-23 15,3-7-45-15,-5-4-62 0,-17 7-69 16,-12 6-116-16</inkml:trace>
  <inkml:trace contextRef="#ctx0" brushRef="#br0" timeOffset="29747.929">16104 8408 1051 0,'0'0'254'16,"0"0"-178"-16,0 0-67 0,0 0 8 15,0 0 2-15,0 0-12 16,0 0-7-16,0 0-3 0,0 2-7 16,2 2-46-16,1 2-71 0,-1-2-17 15,1 1-13-15,0 1-34 0,-1-3-106 16</inkml:trace>
  <inkml:trace contextRef="#ctx0" brushRef="#br0" timeOffset="30050.893">16066 8571 502 0,'0'0'281'16,"0"0"-155"-16,0 0-39 0,0 0 35 15,0 0-38-15,0 0-44 0,-9 47-17 16,4-26-4-16,2 5-3 0,-5 11-5 16,3 11-7-16,0 10-4 0,3 1 0 15,2-9 0-15,2-15-1 0,3-15-20 16,3-6-6-16,-1-7 5 0,5 0 17 16,-1-4-1-16,2-3-27 15,1-2-25-15,4-16-39 0,-3 1-93 16,-5-2-222-16</inkml:trace>
  <inkml:trace contextRef="#ctx0" brushRef="#br0" timeOffset="30208.408">15943 8699 1337 0,'0'0'134'0,"0"0"-123"0,0 0-7 16,0 0 2-16,51-11-6 0,-21 5-3 15,9-4-26-15,7-5-92 0,-6 1-64 16,-7 2-176-16</inkml:trace>
  <inkml:trace contextRef="#ctx0" brushRef="#br0" timeOffset="30512.665">16308 8506 1188 0,'0'0'147'16,"0"0"-88"-16,0 0 7 0,0 0-15 16,38-36-23-16,-19 28-21 0,0-1-7 15,0 1-5-15,-3 3-99 16,4-1-125-16,-7 3-73 0,-2 0-123 16</inkml:trace>
  <inkml:trace contextRef="#ctx0" brushRef="#br0" timeOffset="30984.913">16384 8566 865 0,'0'0'167'0,"0"0"-69"16,-22 44 18-16,11-18-19 0,1 3-41 15,-1 8-30-15,3 6-12 0,5-5-7 16,0-6-5-16,3-7-2 0,6-10-21 16,4-1-43-16,2 0-9 0,4-7-6 15,3-7-19-15,3-3 0 0,-1-9-11 16,-2-3-11-16,0-4 3 15,-2-1 63-15,-5 3 54 0,-2-1 10 16,-2 3 46-16,-3 2 28 0,-2 4 5 16,-1 0 3-16,1 4 1 0,1 2-10 15,1 1-9-15,2 2-29 0,1 0-6 16,2 3 1-16,3 0 1 0,0 3-7 16,4-5-10-16,-1 0-8 0,3-1-5 15,3-6-6-15,-1-3-1 0,3-5-1 16,-1-2-1-16,2-4 0 0,-4-2 0 15,-2-2 4-15,-2 0 42 0,-1-2 1 16,-8 2-29-16,1-2-11 0,-7 4-5 16,-2 0-2-16,-2 1 1 0,-5 4-2 15,-1 7-1-15,-2 5 0 0,-4 8 5 16,1 9 3-16,-4 11 4 0,1 9 7 16,-3 10 1-16,8 7 2 0,5-1-5 15,6-11-3-15,6-11-3 0,4-9 5 16,4-6-6-16,5 3-8 0,11-2 1 15,14-3-3-15,14-8-23 0,7-5-36 16,-3-9-38-16,-7-5 30 0,-20 5-198 16,-11 4-368-16</inkml:trace>
  <inkml:trace contextRef="#ctx0" brushRef="#br0" timeOffset="31985.117">12630 10310 910 0,'0'0'300'0,"0"0"-237"0,0 0 8 16,0 0 12-16,22-9-26 0,-4 9-17 15,6 0-12-15,4 2 8 0,8 9-12 16,-5 1-9-16,0 7-4 0,-1 4 1 16,-7 2-1-16,0 4-3 0,-6 1-2 15,-4 2-4-15,-9-1 1 0,-4 1-1 16,-6-1 1-16,-8 2-1 0,-6-1-1 15,-6 0-1-15,-9 4 0 0,-9 0-5 16,-8-1-7-16,2-2 4 0,5-9-4 16,11-9 6-16,14-8 5 15,6-3 1-15,6-4 2 0,0 2-2 16,2-1 24-16,6-1-1 0,1 1-3 16,12 1-4-16,9-1 0 0,9-1-1 15,14 2-3-15,12-1-3 0,3-1-5 16,-3 0-3-16,-8-4 0 0,-10-1-1 15,-7 0-11-15,-11 1-28 0,-6 0-36 16,-4 1-57-16,-3-2-107 0,-3-3-30 16,-2 0-22-16,-3 1-147 0</inkml:trace>
  <inkml:trace contextRef="#ctx0" brushRef="#br0" timeOffset="32151.846">12594 10618 755 0,'0'0'490'16,"0"0"-385"-16,0 0-36 0,0 0-25 16,37 4 0-16,-8 2-15 0,9 1-14 15,9 0-11-15,1 2-3 0,-5-1-1 16,-11-1-45-16,-3 2-114 0,-8-4-111 16,-3-1-181-16</inkml:trace>
  <inkml:trace contextRef="#ctx0" brushRef="#br0" timeOffset="32517.969">13221 10572 1248 0,'0'0'111'16,"0"0"-73"-16,0 0-23 0,0 0 59 16,0 0-13-16,39 11-17 0,-34-3-25 15,-5 1-6-15,0 3 2 0,-5 1-7 16,-4 2-6-16,-2 0-2 0,1 1-2 15,-5 0 1-15,2 1-23 0,2-2-4 16,0 1 4-16,6-2 4 0,0-1 6 16,2 0 2-16,-1 1 12 15,4 1 2-15,1 0 5 0,5 2 25 16,-1 0 1-16,3-1-9 0,0 0-9 16,1-1-7-16,1-2-2 0,1-1-3 15,3-2-3-15,-4-2 1 0,1 0 0 16,0-2 2-16,-5-1-2 0,-1-2 1 15,-2 1 0-15,-3 0 2 0,-8 1 2 16,-3 2-3-16,-8 2-1 0,-5 2-2 16,-2 2 0-16,-4-2-6 0,4 0-27 15,-1-2-30-15,3-3-76 0,1-6-96 16,10 0-115-16,2-5-364 0</inkml:trace>
  <inkml:trace contextRef="#ctx0" brushRef="#br0" timeOffset="32708.363">13488 10690 946 0,'0'0'306'0,"0"0"-246"16,0 0-40-16,0 0 43 0,0 0 21 15,41-8-32-15,-21 1-31 0,4-3-13 16,8-1-3-16,-2 1-5 15,-2-1-8-15,0 3-73 0,-4 2-113 16,-2 0-92-16,-6 2-116 0</inkml:trace>
  <inkml:trace contextRef="#ctx0" brushRef="#br0" timeOffset="32968.629">13763 10460 1353 0,'0'0'92'16,"0"0"-75"-16,0 0-3 0,41 19 11 16,-24-11-10-16,1 2-7 0,2 0-6 15,-1 1 2-15,-2 1 0 0,1 2-2 16,-2 2-1-16,-2 1 1 0,-3-1 2 16,-2 3 1-16,-3-1 11 0,-4 3 12 15,-4-2 3-15,-8 1-14 0,-3 1-5 16,-8 0-7-16,-5 0-5 0,-9 1 0 15,-11 4-22-15,-14 0-115 0,10-5-190 16,7-8-397-16</inkml:trace>
  <inkml:trace contextRef="#ctx0" brushRef="#br0" timeOffset="33334.218">14425 10410 1413 0,'2'-4'41'0,"7"0"-20"16,2-2 58-16,6 2-18 0,1-1-22 16,4 0-15-16,3-1-10 0,3 1-2 15,1-1-9-15,1 0-2 0,-3 1-1 16,0 2-16-16,-5 0-47 0,-5 3-58 15,-4 2-151-15,-5 2-94 0,-7 0-337 16</inkml:trace>
  <inkml:trace contextRef="#ctx0" brushRef="#br0" timeOffset="33499.491">14550 10615 1152 0,'0'0'164'0,"0"0"-66"16,-18 39-6-16,12-17-25 0,-3 3-35 15,5 0-26-15,3 3-4 0,-2-2-2 16,3 2-7-16,0-4-41 0,3 0-40 16,1-5-61-16,4-2-29 0,2-9-44 15,1-3-107-15</inkml:trace>
  <inkml:trace contextRef="#ctx0" brushRef="#br0" timeOffset="33800.166">14717 10593 727 0,'0'0'185'0,"16"-35"-35"15,-10 31-10-15,2 4-4 0,-3 3-27 16,0 8-41-16,-1 7-30 0,-2 13-10 16,0 6-8-16,-2-1-11 0,0-2-5 15,0-8-2-15,0-6-1 0,0 2 1 16,0-2-1-16,0-2-1 0,-2-4 0 16,2-6 0-16,0-3-2 0,2-5 2 15,3-5 0-15,2-4 1 0,1-5 1 16,3-3-2-16,2-3 0 15,-2-5-2-15,3 0-2 0,2-10 2 16,1-4-2-16,-1 4 1 0,-2 7 1 16,-3 11 1-16,-4 14 0 0,0 3 1 15,-2 5 2-15,-5 10 9 0,0 8-5 16,0 8-2-16,-3-1-1 0,1-1-3 16,-2 0-12-16,4-6-52 0,6 1-87 15,8 1-97-15,-1-7-81 0,3-5-307 16</inkml:trace>
  <inkml:trace contextRef="#ctx0" brushRef="#br0" timeOffset="34717.129">15253 10592 1001 0,'0'0'234'0,"0"0"-147"0,-33-29-75 15,15 20 57-15,-1 5 1 0,2 4-18 16,1 4-26-16,-1 9-15 0,1 5-5 15,0 8-1-15,3 7-5 0,-2 9 0 16,7-3 2-16,1-7-2 0,6-8 0 16,1-7-2-16,6-3-19 0,4-3 3 15,7-8 4-15,0-7 14 0,4-10-4 16,6-15 1-16,4-13-22 0,3-15-12 16,-3-6 14-16,-4-4 22 15,-8-2-1-15,-6 3-5 0,-5-5-5 16,-5 2-13-16,1 4-6 0,-4 9 12 15,-4 12 3-15,1 16 11 0,-2 13-1 16,3 12 6-16,-1 6 29 0,-5 8-9 16,1 7 8-16,-3 15 6 0,-3 17 7 15,1 18-18-15,0 10-7 0,4 1-8 16,5-4-4-16,1-11 1 0,4-6-3 16,6-7 3-16,2-12 0 0,5-9-1 15,0-12-3-15,-1-7 4 0,-1-7-5 16,7-3 2-16,1-3-1 0,4-8 6 15,0-8-7-15,0-4 0 0,-1-8-3 16,-3-8 2-16,1-11-5 0,-2-9 5 16,-4-5-2-16,-5 8-6 0,-3 10-7 15,-6 19-15-15,-2 11 11 0,0 10 19 16,0 5 1-16,0 6 17 0,-4 6-3 16,1 5-3-16,-6 12-2 0,6 11 2 15,-2 6-3-15,2 1-5 0,3-5-2 16,0-11-1-16,5-9-1 0,-2-7 1 15,6-3 0-15,-3 1-1 0,4-2 1 16,4-2-1-16,-1-7-3 0,4-5-10 16,-1-7 1-16,1-8-10 15,-1-3-10-15,0-5 6 0,-2-8 16 16,2-9 10-16,-3-10 1 0,0-1 0 16,-4 12-3-16,-3 14-5 0,-3 15 6 15,-1 6 2-15,-2 2 6 0,3 4 26 16,-3 1-17-16,0 4-2 0,0 7-4 15,0 4 1-15,-1 4 1 0,-1 2-2 16,2 4-6-16,0-1-2 0,0 3 1 16,0-1-2-16,3 2 2 0,2-3-1 15,4-1-1-15,-1-3-1 0,2-2 0 16,2-5 2-16,1-4 0 0,1-5-1 16,0-3 0-16,1-2 0 0,0-9-3 15,-2-5 1-15,3-4-72 16,-5-4-8-16,0-3 28 0,0-4 11 15,-3-10 4-15,3-8 13 0,0-3 21 16,-3 4 5-16,0 14 3 0,-5 14 32 16,0 10 39-16,-3 1 29 0,3 2-7 15,-3 1-37-15,0 4-38 0,0 4-15 16,-3 4-2-16,0 3 2 0,0 3 4 16,0 5 13-16,-2 2-1 0,0 5-4 15,0 1 1-15,2 2-9 0,-3 0-1 16,3 0-6-16,3-1-3 15,0-5 0-15,0 0-11 0,6-5-53 16,5-3-101-16,-1-4-159 0,2-5-209 0</inkml:trace>
  <inkml:trace contextRef="#ctx0" brushRef="#br0" timeOffset="35300.161">16411 9973 1091 0,'-10'0'147'0,"-2"0"-64"0,-6 4-74 0,-2 8 23 16,-4 7 8-16,-3 13 0 15,-1 16-10-15,0 18-9 0,5 8-8 16,9-3-2-16,11-5-1 0,6-14-3 16,8-7 3-16,3-7-8 0,2-10 0 15,0-9-2-15,1-8-2 0,-1-4-5 16,5-1-16-16,0-5-12 0,2-1-28 16,-1-5-18-16,-5-7-4 0,-9-3-53 15,-6-4-36-15,-2 3-48 0,-8 1-69 16</inkml:trace>
  <inkml:trace contextRef="#ctx0" brushRef="#br0" timeOffset="35433.749">16029 10345 983 0,'0'0'234'0,"0"0"-93"16,0 0-18-16,0 0-42 0,0 0-44 16,0 0-17-16,60-26-13 0,-10 11-7 15,7-4 0-15,3-2-38 0,-5 3-125 16,-20 5-162-16,-14 4-139 0</inkml:trace>
  <inkml:trace contextRef="#ctx0" brushRef="#br0" timeOffset="35585.328">16490 10110 1261 0,'0'0'215'0,"0"0"-146"16,0 0-11-16,0 0-3 0,0 0-23 15,0 0-14-15,44-18-11 0,-22 13-5 16,-1-1-2-16,1 1-6 0,-5 1-60 15,-6 3-75-15,-6 4-136 0,-2 2-97 16,-3 2-448-16</inkml:trace>
  <inkml:trace contextRef="#ctx0" brushRef="#br0" timeOffset="35760.684">16504 10315 1230 0,'0'0'187'0,"0"0"-133"0,0 0-30 16,0 0 46-16,-19 45-22 0,16-27-17 15,0 3-18-15,1 2-7 16,2-1-2-16,0 1-4 0,0-1 0 16,2 0-15-16,1-3-10 0,2 0-32 15,1-4-28-15,0-4-51 0,1-4-7 16,4-7-58-16,1 0-123 0</inkml:trace>
  <inkml:trace contextRef="#ctx0" brushRef="#br0" timeOffset="36116.889">16689 10238 777 0,'0'0'346'0,"0"0"-214"0,0 0-109 16,0 0 41-16,0 0 7 0,0 0-18 15,0 0-28-15,16 40-14 0,-13-15-6 16,-3 3-3-16,1 3-1 0,2 4 1 16,2-3-1-16,3-3 0 15,4-7 1-15,0-8-1 0,2-1 6 16,4-8 9-16,-1-5 29 0,4-4-5 15,-1-7-12-15,1-6-12 0,1-3-8 16,1-6-2-16,4-7-5 0,-2-6-2 16,-2 2-36-16,-6 6-77 0,-1 0-155 15,-7 14-132-15,-1 2-372 0</inkml:trace>
  <inkml:trace contextRef="#ctx0" brushRef="#br0" timeOffset="36466.68">17075 10308 701 0,'0'0'496'0,"0"0"-375"16,0 0-113-16,31 17 15 0,-15-13 62 16,-2-2-42-16,5-2-26 0,0-5-7 15,0-4 2-15,3-4-5 0,0-2-5 16,-3-3-2-16,0-3 3 0,0 0 0 16,-6-1 0-16,-4-2-2 0,-1-1 2 15,-6 0-2-15,-2-1 1 0,-5 2 0 16,-3 1-2-16,-3 6-1 0,-3 6 1 15,-4 7 3-15,-4 8 3 0,-9 13 3 16,-7 13-3-16,-8 12 2 16,3 7-5-16,8 0-1 0,10-1 0 15,12-6 1-15,9-1 5 0,7-3 19 16,5-9 3-16,3-6-4 0,3-6-6 16,2-5-1-16,11 3-2 0,11-1-7 15,12-1-6-15,2-6 1 0,-6-4-5 16,-8-3 0-16,-8 0-7 0,-8-2-22 15,-7 1-36-15,-6-3-127 0,-6-2-212 16,0 2-323-16</inkml:trace>
  <inkml:trace contextRef="#ctx0" brushRef="#br0" timeOffset="36601.229">17406 10539 1524 0,'0'0'171'0,"0"0"-107"0,0 0-52 15,0 0 29-15,0 0-10 0,0 0-31 16,-14 0-11-16,12-2-60 0,-1-2-50 16,-1-1-255-16,4-2-461 0</inkml:trace>
  <inkml:trace contextRef="#ctx0" brushRef="#br0" timeOffset="53785.429">5138 12565 906 0,'0'0'52'0,"0"-43"34"0,0 31 46 16,-1-2-17-16,-5 2 10 0,-5 2-37 15,-2 4-23-15,-7 6-27 16,-4 2-17-16,-11 10-4 0,-10 13-6 15,-9 8-5-15,-3 7-2 0,8 3 0 16,5 0-3-16,10-1 1 0,8 0 2 16,7 1-2-16,7-3 1 0,8-4 0 15,4-6-1-15,6-8 5 0,6-5-2 16,3-4-1-16,12 6 5 0,14 3 0 16,14 5-1-16,7 0 1 0,1-2-6 15,-5 0-1-15,-2-2 6 16,-4 1-3-16,-5-1 1 0,-4 2-2 15,-12-4-1-15,-10-1 0 0,-7-5-2 16,-3 1 0-16,-4 4 0 0,-2 3 0 16,-5 5 1-16,-3 0-2 0,-9 1 2 15,-11 6-1-15,-2-4-1 0,-9 3-1 16,-8 2-8-16,6-9-11 0,3-6-13 16,6-10-22-16,4-11-75 0,3-3-148 15,3-5-114-15</inkml:trace>
  <inkml:trace contextRef="#ctx0" brushRef="#br0" timeOffset="54034.582">5469 13228 1247 0,'0'0'52'0,"0"0"-36"15,0 0 16-15,0 0 15 0,0 0 20 16,7 45-8-16,-5-27-25 0,0 3-8 15,0 5-13-15,0 8 1 0,0 9-4 16,0 7-3-16,0 1-2 0,1-5-5 16,-2-11 0-16,3-12-1 0,-2-7-16 15,2-4-29-15,2-1-49 0,1-2-35 16,2-4-28-16,9-11-60 0,-4-5-57 16,0-6-336-16</inkml:trace>
  <inkml:trace contextRef="#ctx0" brushRef="#br0" timeOffset="54208.504">5855 13026 1488 0,'0'0'30'16,"0"0"-29"-16,0 0 7 0,0 0 12 16,0 0 25-16,40-3-7 0,-24 0-26 15,3-3-5-15,0-2-6 0,2-1 1 16,-2-1-2-16,1 1-24 15,-3 1-65-15,-4 3-65 0,-2 5-82 16,-3 1-62-16,-5 5-138 0</inkml:trace>
  <inkml:trace contextRef="#ctx0" brushRef="#br0" timeOffset="54377.164">5819 13288 1357 0,'0'0'140'16,"0"0"-78"-16,0 0 11 0,0 0-22 15,0 0-15-15,0 0-10 0,51 3-8 16,-27-12-7-16,4-2-7 0,1-2-4 16,0 1-1-16,-2 0-19 15,-3 3-34-15,-1-1-74 0,-2-4-248 16,-5 3-324-16</inkml:trace>
  <inkml:trace contextRef="#ctx0" brushRef="#br0" timeOffset="55684.624">7092 12720 1015 0,'0'0'23'0,"0"0"9"16,0 0 49-16,0 0-13 0,-4-19-25 16,4 21-21-16,2 5-4 0,1 7 0 15,2 14-5-15,-1 18-2 0,-1 22-2 16,1 12-4-16,1 0-4 16,3-7 2-16,6-13-3 0,5-8-1 15,3-10 1-15,-2-12 3 0,-1-12 2 16,-3-10 21-16,1-8 8 0,4-2-3 15,4-9-5-15,9-14-2 0,5-21-3 16,8-20-3-16,0-13 1 0,-2-6-11 16,-6-1-2-16,-6 3-5 0,-4-2-1 15,-3 2 0-15,-6 9-1 0,-8 13 2 16,-8 21-3-16,-4 22 2 0,-5 14-2 16,-3 11-15-16,-4 7 16 0,-1 5 0 15,-5 13-57-15,-4 15-83 16,3-6-73-16,3-5-310 0</inkml:trace>
  <inkml:trace contextRef="#ctx0" brushRef="#br0" timeOffset="56260.121">7906 12936 1374 0,'-3'0'6'0,"1"0"10"16,-2 0 7-16,3 0-16 0,0 0-4 15,1 0-3-15,0 1-4 0,2 1-105 16,10-3-117-16,-1-2-126 0</inkml:trace>
  <inkml:trace contextRef="#ctx0" brushRef="#br0" timeOffset="56801.056">8330 12533 818 0,'0'0'616'0,"0"0"-583"16,0 0 1-16,0 0 2 0,0 0-2 15,0 0-11-15,0 0 4 0,0 0-13 16,33-10 2-16,-1 4-9 0,6-3-7 16,-2-2 0-16,-6 3-2 0,-6 0-64 15,-9 3-97-15,1 1-51 0,-3-2 29 16,-2 3 45-16,-6 1 54 0,-2 0 52 16,-3 1 34-16,0 1 7 0,-4 0 54 15,-3 3 39-15,-1 1 43 0,0 3-11 16,-2 1-32-16,-1 3-1 0,1 3-21 15,1 5-14-15,0 3-16 0,1 5-17 16,1 11-9-16,2 9-10 0,2 11-4 16,0 4-5-16,3-6-2 0,0-2 1 15,2-10-2-15,1-5 0 0,-1-5 0 16,-1-10-1-16,0-5 0 0,-1-2-1 16,0 2-4-16,-4 2-6 0,-4 0-6 15,-2-1 2-15,-4-4-4 0,-4-2-3 16,-3-2 2-16,1-3 11 15,-2-1 9-15,2-2 1 0,4-2 0 16,3 2 10-16,5-1 27 0,6 4-15 16,2 2-13-16,10-1 3 0,6 1-1 15,6-3-3-15,11-3-6 0,14-5-2 16,14-12 3-16,5-7 4 0,-1-5-7 16,-4-7-36-16,-10 1-46 0,-1-2-156 15,-15 5-155-15,-9 4-206 0</inkml:trace>
  <inkml:trace contextRef="#ctx0" brushRef="#br0" timeOffset="57066.75">8899 12168 1256 0,'0'0'21'0,"0"0"-8"0,0 0 18 16,0 0-2-16,-8 37 39 0,8-13-23 15,3 11 0-15,3 13-6 16,3 9-21-16,3 0-13 0,1-8-1 0,-2-14-3 16,-1-14-1-16,-2-7-3 15,1-2-45-15,3-4-56 0,1-1-64 16,10-11-43-16,-6-4-101 0</inkml:trace>
  <inkml:trace contextRef="#ctx0" brushRef="#br0" timeOffset="57217.275">9100 12186 1360 0,'0'0'10'0,"-38"42"-8"15,4 1 8-15,-10 9 4 0,0 1-2 16,8-13-11-16,12-15-2 0,10-9 1 15,0-5-64-15,-2 1-13 0,-3 1-29 16,-11 2-73-16,7-7-54 0,1-2-158 16</inkml:trace>
  <inkml:trace contextRef="#ctx0" brushRef="#br0" timeOffset="57349.819">8796 12373 707 0,'0'0'587'0,"40"-11"-510"0,-5 7-42 16,12 1-2-16,7 3-12 0,-1 0-19 15,-9 0-2-15,-7-1-93 0,-17 0-212 16,-2-5-577-16</inkml:trace>
  <inkml:trace contextRef="#ctx0" brushRef="#br0" timeOffset="58633.876">12139 12429 1194 0,'0'0'11'15,"0"0"8"-15,0 0 31 0,0 0-1 16,0 0 5-16,0 0 19 0,35-10-12 15,-12 12-10-15,10-2-31 0,11 0-13 16,6-4-5-16,0-1-2 0,-7-2 0 16,-13 5-41-16,-12 0-106 0,-7 1-71 15,-4-1-39-15,0 2-23 0,-4 0-149 16</inkml:trace>
  <inkml:trace contextRef="#ctx0" brushRef="#br0" timeOffset="59000.646">12459 12429 718 0,'0'0'146'0,"0"0"-12"0,0 0-5 15,0 0-16-15,-27 46-24 0,21-27-9 16,3 4-23-16,2 4-7 0,1 11-9 16,0 16-12-16,0 17-12 0,-2 8-10 15,-2 1-4-15,0-8-2 0,1-13 0 16,2-9 0-16,1-8-1 0,0-12 0 16,1-8-1-16,-1-5-1 0,0-2 1 15,-1 3 1-15,-5 1 0 0,-3 1 0 16,-2-4-2-16,-1-3-13 0,-6-3-21 15,-1-4 13-15,-3-3 1 0,-3-2 5 16,-1-1 14-16,-1-1 3 0,4-3 0 16,3 1 4-16,4 0 0 0,5 1 13 15,5 2 35-15,5 0-23 0,4 0-16 16,7 2 11-16,10-1 6 0,10-1-6 16,15-1-8-16,16-7-4 0,6-2-1 15,1-1-6-15,-4 0-1 0,-10 1 0 16,-5 2-3-16,-2 0-1 0,-7 3 1 15,-10-1-1-15,-8 5 0 0,-10 0-1 16,-5 0-1-16,1 1-17 0,-4-1-23 16,-2 1-36-16,-6-4-77 0,-6-4-99 15,-3-1-184-15</inkml:trace>
  <inkml:trace contextRef="#ctx0" brushRef="#br0" timeOffset="60133.514">14150 12690 1298 0,'0'0'27'16,"0"0"-18"-16,0 0-8 15,-41 15 13-15,28 6-1 0,-7 14-6 0,1 13-3 16,3 5-1-16,4-4-1 16,10-14-2-16,2-16 2 0,11-12 3 15,5-2 12-15,5-5 33 0,8-3-6 16,-2-9-16-16,3-6-10 0,0-7-8 16,-4-2-4-16,-3-4-1 0,-7 2-5 15,-7 0 0-15,-4 3-1 0,-8 3 0 16,-7 2-1-16,-5 3-3 0,-2 2-1 15,-4 4 3-15,0 7-1 0,-1 3-3 16,3 5-2-16,3 4-8 0,4 3-37 16,7-2-21-16,6-1 7 0,10-4-32 15,7-3 22-15,5-6 21 16,11-6 27-16,7-3 14 0,-2 2 16 16,-8 3 4-16,-3 5 21 0,-9 5 70 15,3 2 2-15,-2 8-21 0,-4 5-11 16,-6 7-17-16,-5 9-25 0,-1-1-9 15,-4 1-8-15,-6 0 0 0,3-6-3 16,-4 3-2-16,1-3 1 0,1-4-1 16,2-4 2-16,1-5 0 0,0-5 3 15,2-6-5-15,4-2 19 0,2-8-5 16,1-7-6-16,4-5-5 0,6-11-4 16,2-11 2-16,6-10-3 15,4-1 1-15,-4 12-1 0,-3 16 1 16,-9 15 1-16,-2 8 1 0,0 4 3 15,-3 8 6-15,1 7-1 0,-4 16 6 16,-5 12 3-16,0 12 0 0,-9 4-6 16,4-4-7-16,-1-9-5 0,6-14 0 15,1-9-1-15,13-5-49 0,-1-6-147 16,1-3-242-16</inkml:trace>
  <inkml:trace contextRef="#ctx0" brushRef="#br0" timeOffset="61067.535">15393 12790 1193 0,'0'0'22'0,"0"0"-13"0,10 18 1 16,2-9 30-16,6-2-3 0,2-3 0 16,7-4-14-16,6-9-1 0,-1-4-3 15,1-5-5-15,-3-3-5 0,-5 0-4 16,-2-3 1-16,-6 3-4 0,-6 2-1 15,-11 1-1-15,0 4-1 0,-11 0-5 16,-5 5 2-16,-3 4 1 0,-6 5 2 16,-2 6 1-16,-1 9 3 15,-2 14-1-15,-2 12 0 0,4 13 3 0,1 5 0 16,11-2 1-16,11-5-3 0,5-12 1 16,8-7-2-16,5-12-1 15,1-7-1-15,2-3 0 0,7-3 0 16,11-2 0-16,13-6 5 0,10-14-4 15,3-10-1-15,-3-8 2 0,-5-6 0 16,-14 0 0-16,-3-3 0 0,-8 3-2 16,-7 2 0-16,-10 7 1 0,-7 7-1 15,-1 7 1-15,-2 5 0 0,-5 1-1 16,-2 3-1-16,-4 3 1 0,-5 5 1 16,0 8 7-16,-2 5 0 0,-1 5 2 15,1 1 0-15,1 2 1 0,1-1-9 16,4 0 2-16,5-3-1 15,4-3 2-15,3-3-4 0,5-5 1 16,7-5 1-16,4-3-2 0,0-3 2 16,3-6-2-16,3-4-2 0,0-3-1 15,-3-3-2-15,3-4 1 0,-3 1 1 16,-3 0-2-16,-2 5 2 0,-6 5 2 16,-3 7 0-16,-2 5-2 0,-3 7 2 15,-3 8 1-15,-2 4 2 0,0 5 1 16,-1 1-1-16,2 1-2 0,2 0-1 15,2-3-1-15,2-4-1 0,8-4-1 16,3-6-11-16,6-6-29 0,4-4 6 16,5-9 0-16,0-5-12 0,4-4 10 15,-2-2 22-15,-2-2 17 0,-3 2 0 16,-1 0 5-16,-8 2 8 0,-4 3 15 16,-7 3 11-16,-3 5-10 0,-4 4-8 15,-4 1-10-15,-7 3 1 0,-1 0-8 16,-5 4 0-16,0 4 1 0,0 1-2 15,-1 5 0-15,5 1 4 0,4 4 29 16,2 2-5-16,6 0-1 0,3 3-3 16,8-2-12-16,7-3-5 0,6-5-6 15,6-5-4-15,15-9 2 16,6-11-4-16,6-14-10 0,-6-7-37 0,-5-5-43 16,-10 0-6-16,-4-1-35 15,-4-4-12-15,-5 0-62 0,-5-5-16 16,-2 0-25-16,-3-1-74 0</inkml:trace>
  <inkml:trace contextRef="#ctx0" brushRef="#br0" timeOffset="61350.062">16582 12424 374 0,'7'-31'236'16,"-5"13"-37"-16,-1 9-13 0,-1 7 15 16,0 2-50-16,-1 5-75 0,-2 8-25 15,-3 5 10-15,-2 12-20 0,-2 8-13 16,-4 10-16-16,1 2-9 0,5 1-2 16,1-4 1-16,2-2 0 0,3 0-2 15,-1-4 2-15,3-6-1 0,0-7 0 16,0-10 1-16,2-7-2 0,1-5 1 15,2-2-1-15,4-4 1 16,2-2-1-16,3-10 3 0,2-7 1 16,1-5-3-16,4-13-1 0,4-12 1 15,4-8-3-15,-1 2 1 0,-6 16 1 16,-6 16 0-16,-7 18 0 0,-4 5 3 16,-3 9 0-16,-1 5 13 0,-1 7 4 15,-3 10 2-15,-6 11-9 0,-1 9-6 16,-1-2-6-16,-1-5-1 0,5-13 0 15,4-11-5-15,3-6-46 0,2-2-79 16,3-3-161-16,1-3-166 0</inkml:trace>
  <inkml:trace contextRef="#ctx0" brushRef="#br0" timeOffset="61916.799">17505 12346 1347 0,'13'-7'70'15,"2"2"-66"-15,5-1 30 0,7 4 25 16,1 2-31-16,-1 0-1 0,2 3-8 15,-4 3-1-15,2 3-5 16,-2 3-7-16,-1 4-1 0,-5 2 4 16,-2 4 0-16,-9 2 8 0,-6 3-3 15,-4 1-6-15,-14 9 3 0,-14 4-8 16,-17 7 2-16,-8 1-2 0,-1-3-3 16,1-5 2-16,10-5-2 0,2-3 3 15,6-2-1-15,10-6-1 0,10-7 0 16,6-5 0-16,8-2 0 0,3 1 1 15,1 0 3-15,11-1 2 0,8-2 7 16,12-3-4-16,11-4-6 0,13-2 1 16,1 0-2-16,-7-4-3 0,-7 0 0 15,-16 0-1-15,-5 1-14 16,-9-1-26-16,-3 1-26 0,0-3-77 16,-3-1-65-16,-4-10-23 0,-3 2-56 15,-2 0-197-15</inkml:trace>
  <inkml:trace contextRef="#ctx0" brushRef="#br0" timeOffset="62117.277">17408 12597 1504 0,'0'0'135'16,"0"0"-115"-16,0 0-6 16,35 14 21-16,-5-3-13 0,15 3 0 15,15 5-9-15,0-1-3 0,2 0-2 16,-8-1-1-16,-7-3-4 0,-4 0 0 15,0-3-2-15,-5-1 0 0,-7-3-2 16,-9-3-1-16,-6-1-21 0,-7-2-24 16,-1-1-21-16,-3 0-77 0,-2-3-119 15,-3-2-151-15</inkml:trace>
  <inkml:trace contextRef="#ctx0" brushRef="#br0" timeOffset="64149.903">6613 14541 1065 0,'0'0'111'0,"0"0"-101"16,0 0 20-16,0 0 1 0,0 0 9 15,0 0-4-15,0 0 18 16,0 0 18-16,27 14-28 0,6-15-4 16,9-4 2-16,11 4-10 0,-1 1-6 15,-5 6-1-15,-14 2-6 0,-12-2-9 16,-8-1-1-16,-5 3-3 0,1 1 1 15,-4 5-3-15,-2 1-2 0,-4 5 2 16,-9 3-1-16,-9 4 0 0,-13 8 1 16,-11 11-4-16,-14 7 0 0,-3 3 0 15,3-2 0-15,7-8-4 16,15-7 3-16,7-5 0 0,10-7 1 16,8-6 0-16,6-7 3 0,5 1-3 0,6 3 4 15,6 1 2-15,7 4 1 16,4-5 2-16,14 1-4 0,9-6-5 15,11-6 4-15,3-6-3 0,-3-6-2 16,-11-4 1-16,-13-1 0 0,-9 0-3 16,-8 3-4-16,-4-1-16 0,-2 0-11 15,-2-2-18-15,-4 0-42 0,-5 1-59 16,-5-2-27-16,-19-4-66 0,0 1-116 16</inkml:trace>
  <inkml:trace contextRef="#ctx0" brushRef="#br0" timeOffset="64299.817">6596 14902 1434 0,'0'0'40'0,"0"0"-18"15,33 5 34-15,-10-1-10 0,10 3-14 16,8-2-22-16,11-1-5 0,2-1-1 16,-4-3-4-16,0-1-4 0,-4-3-57 15,2-5-159-15,-12 2-82 0,-5-2-143 16</inkml:trace>
  <inkml:trace contextRef="#ctx0" brushRef="#br0" timeOffset="64441.603">7362 14757 1130 0,'0'0'137'0,"0"0"-93"16,0 0-4-16,0 0-20 0,0 0 4 16,0 0-4-16,0 0-6 0,0 0-5 15,43-6-6-15,-28 0-3 0,-2 2-8 16,1-1-125-16,-3 2-57 0,-3 1-98 15,-2 2-230-15</inkml:trace>
  <inkml:trace contextRef="#ctx0" brushRef="#br0" timeOffset="64601.085">7304 14973 1206 0,'0'0'244'15,"0"0"-166"-15,0 0-48 0,0 0 7 16,0 0 14-16,0 0-18 0,46 34-18 15,-24-33-7-15,5-1-5 0,7-1-2 16,6-5-1-16,-5 0-6 0,4-1-93 16,-11 2-239-16,-9-2-311 0</inkml:trace>
  <inkml:trace contextRef="#ctx0" brushRef="#br0" timeOffset="65083.978">8475 14125 1149 0,'0'0'3'0,"0"0"1"15,0 0 4-15,0 0 26 0,0 0 15 16,0 0-25-16,9-10 4 0,-2 30-1 15,0 12-13-15,2 15-1 0,3 14-4 16,-1 3-1-16,1-9-5 0,0-14 1 16,0-19-4-16,0-10 3 0,1-6 0 15,5-5 7-15,3-1 2 0,5-8 12 16,1-9-2-16,1-5-11 0,3-13-1 16,7-9-8-16,4-16 2 15,1-6-4-15,-6-1 0 0,-7 8-1 16,-8 9-2-16,-9 12-21 0,-7 16-95 15,-6 14-1-15,-11 24-59 0,-1 7-50 16,-4 4-93-16</inkml:trace>
  <inkml:trace contextRef="#ctx0" brushRef="#br0" timeOffset="65384.655">8399 14686 1319 0,'0'0'66'15,"0"0"-57"-15,0 0 16 0,0 0 16 16,59-14 40-16,-20 6-16 0,16-5-31 15,6-4-11-15,-1 0-12 0,-5 1-3 16,-6 2-3-16,-6 2-4 0,-2 4-1 16,-13 2-2-16,-8 3-14 15,-7 3-64-15,-4 0-73 0,2 4-64 0,-3 1-73 16,-2-2-184-16</inkml:trace>
  <inkml:trace contextRef="#ctx0" brushRef="#br0" timeOffset="65560.879">8599 14917 1432 0,'0'0'212'0,"0"0"-188"16,0 0-20-16,0 0 2 0,45-5 5 16,-14-3 2-16,-1-3-12 0,0 0-1 15,1-1 0-15,-10 3-21 0,4-2-110 16,1 1-146-16,-5-1-60 0,-6 3-184 15</inkml:trace>
  <inkml:trace contextRef="#ctx0" brushRef="#br0" timeOffset="65934.235">8871 14829 688 0,'0'0'587'0,"0"0"-438"16,0 0-62-16,-40 48-9 0,29-21-27 16,1 8-18-16,2 9-20 0,3 6-9 15,3 2-3-15,2-8 1 0,0-11-1 16,1-11-1-16,0-7-3 15,2-1 2-15,-1 0-2 0,2 2-3 16,-2 0-2-16,-1-2-5 0,-1-4-8 16,-3 1-4-16,-6-4 6 0,-3 0 0 15,-3-4 5-15,-5 2 8 0,-2-3 5 16,1-2 0-16,0 2 1 0,2 0 2 16,5 1 3-16,5 2 18 0,3 1 2 15,6 1-5-15,5 1-6 0,6-1-2 16,6 0 4-16,6-5-1 0,10-2-2 15,13-8 1-15,10-7 0 0,6-4-5 16,-3-2 1-16,-6 2-2 16,-4 3 4-16,-4 1-10 0,-3 1-2 15,-11 4 1-15,-9 3-1 0,-7 2-1 16,-5 4 0-16,0-1 0 0,-2 1-2 16,-1 1-7-16,-6 0-6 0,-1 1-22 15,-3 4-13-15,-9 1-73 0,0 1-136 16,0-4-152-16</inkml:trace>
  <inkml:trace contextRef="#ctx0" brushRef="#br0" timeOffset="67550.604">11865 14605 1068 0,'0'0'191'0,"0"0"-188"0,0 0 1 15,0 0 19-15,0 0 26 0,0 0-24 16,0 0 4-16,-17 11 13 0,23 16-11 15,1 18-12-15,2 22 3 0,0 12-5 16,-2 9-14-16,-1 4 5 0,-1-2-6 16,-1 2 1-16,0-5-3 0,1-10-4 15,0-15-15-15,1-18-8 0,0-17-3 16,-2-13-7-16,0-9-6 16,-2-5-32-16,0-4-12 0,-1-7-13 15,-3-24-38-15,-3 1-78 0,0-3-123 0</inkml:trace>
  <inkml:trace contextRef="#ctx0" brushRef="#br0" timeOffset="67750.845">11829 14620 637 0,'6'-43'479'0,"4"7"-424"0,1 17 7 16,1 11 9-16,2 7 4 0,2 1-29 16,1 7-7-16,3 4-11 0,-3 4-7 15,2 5-8-15,-1 2-6 0,-1 2 0 16,-2 8-4-16,-4-3-3 0,-4-1 4 15,-2 0-2-15,-5-6-2 0,0 4 5 16,-5-2-2-16,-3 0-3 0,-4-2-1 16,-3-1-34-16,-2 0-48 0,-6-1-11 15,-3 4-76-15,3-5-73 0,5-6-74 16</inkml:trace>
  <inkml:trace contextRef="#ctx0" brushRef="#br0" timeOffset="68101.909">12279 14562 1112 0,'0'0'75'0,"0"0"-24"15,0 0 27-15,0 0-27 0,-36-13-34 16,20 21-9-16,-4 3-8 0,2 3 9 16,-4 6-1-16,0 3-2 0,0 11 5 15,-2 7 3-15,3 3 6 0,5-3-4 16,9-12 1-16,7-11-5 0,6-9-4 15,4-3-7-15,4-1 3 0,5-4 2 16,6-5-1-16,1-9-2 0,2-7-3 16,-1-4-4-16,3-4-11 0,-2-9 4 15,1-5-2-15,-1-3 12 16,-6 9 1-16,-9 11 5 0,-6 15 7 0,-5 10 15 16,-2 4-10-16,0 6-8 15,-3 9 3-15,-3 10 16 0,0 8-4 16,0 1-1-16,-1-7-19 0,3-4-2 15,2-8-2-15,2-1-2 0,0-1-26 16,4-6-56-16,2-5-64 0,5-8-47 16,0-5-89-16,-2-4-131 0</inkml:trace>
  <inkml:trace contextRef="#ctx0" brushRef="#br0" timeOffset="69434.47">12472 14541 967 0,'0'0'152'0,"0"0"-90"15,0 0 16-15,8 39-2 0,-6-22-19 16,1 5-18-16,1 3-20 0,-3 3-15 16,-1 1-4-16,0 0-2 0,0 0-17 15,0-2-11-15,0-6 0 0,0-2 19 16,0-6 7-16,0-6 4 0,0-5 0 16,0-2 1-16,0-5 7 0,0-5 9 15,0-5-6-15,0-5-2 0,0-5 3 16,1-8-3-16,2-10-5 0,5-9-2 15,2-2-2-15,6 8 0 0,-2 15-1 16,-2 16 2-16,-4 9-2 0,-3 6-6 16,2 5-16-16,1 3-35 0,0 4-7 15,2 2 13-15,-2-1-23 0,2 0 3 16,2-2 24-16,-2-4 11 0,2 0 23 16,0-1 10-16,0-1 4 0,-1-1 11 15,0 6 20-15,-1-1 9 0,-2 4-7 16,1 4-5-16,-1 5-2 0,-1 4-9 15,-1 8-10-15,0 4-6 0,0-3-1 16,-4-4-3-16,4-9-14 0,0-8 12 16,-2-1 5-16,2-1 0 0,-2-6 18 15,0-3 12-15,-1-3 18 0,-3-7 11 16,0-6-14-16,0-4-25 16,-2-6-16-16,0-9-2 0,1-13-2 15,-2-6-2-15,3-4-12 0,5 6-14 16,3 12-25-16,1 16 12 0,-1 8 27 15,0 7 12-15,4 1-4 0,1 2-19 16,1 1-12-16,-1 2 11 0,0 0 13 16,1 0 13-16,-2 0-2 0,-1 0 4 15,-3 0 4-15,-3 0 14 0,0 0 6 16,-5 0-2-16,0 3-16 0,0 4-5 16,-5 7-3-16,-5 8 16 0,-5 12-8 15,-3 12-1-15,-1 5-6 0,5-4 0 16,5-16 1-16,9-10-2 15,0-10-6-15,3-3-3 0,5 0 6 0,3-5 3 16,2-3 6-16,5-8-1 16,3-7-1-16,-1-6-2 0,3-3-2 15,-2-6-4-15,2-7 4 0,-4-1 2 16,-2 4 1-16,-4 8 3 0,-7 12 9 16,-4 13 12-16,-2 2 4 0,0 6-24 15,0 9 1-15,-5 5 4 0,2 5-11 16,-1 0 10-16,2 2-8 0,2-3 2 15,0-2-3-15,3-5-1 0,4-5-1 16,3-4 1-16,0-6 0 0,1-3-1 16,1-11-8-16,1-4-31 0,1-6-29 15,-2-4-15-15,-2-5-22 16,1-7 9-16,-1-11 39 0,-1-10 29 16,2-5 16-16,-5 2 12 0,3 9 4 15,-3 11 38-15,3 13 35 0,-4 10 47 16,-4 11 24-16,0 6-14 0,-1 1-38 15,-1 3-70-15,-2 5-7 0,0 4-11 16,-5 6-3-16,4 3-1 0,-1 3-4 16,-1 2-1-16,4 9-5 0,-1 6-8 15,3 9-2-15,0 4-7 0,0-9-1 16,3-10 3-16,-1-14 14 0,2-8 2 16,1-4-3-16,2-2-8 0,5-3 2 15,-2-4 2-15,5-6 6 0,-2-7 0 16,1-5-3-16,2-7-5 0,-3-10-3 15,1-10 2-15,2-13 6 0,-4-6 5 16,-1 4 3-16,0 5 0 0,2 14 2 16,-5 12 4-16,0 15 21 0,-4 10 41 15,-4 9 18-15,0 9-50 0,-7 13-8 16,-5 15-3-16,-5 15-4 0,1 2-14 16,1 0-5-16,7-8-2 0,6-8 0 15,2-1-10-15,5-3-7 0,6-4 1 16,0-8 13-16,2-6-21 15,-2-7 16-15,1-5 7 0,4-1 0 16,3-1 2-16,5-6 120 0,-2-1-120 16,-1-8-16-16,1-6 16 0,-2-5 1 15,-2-3-1-15,-1-3 0 0,-1-11-1 16,-2-9 2-16,-6-12 0 0,0-2 5 16,-6 6-4-16,-2 12 0 0,-2 17-2 15,-2 9 4-15,0 10 14 0,-1 5 1 16,-3 2-11-16,-4 8-4 0,-1 7-3 15,-3 12-1-15,-1 13 0 0,1 10-1 16,2 1 0-16,9-3-8 0,5-8-2 16,5-11 6-16,3-9-1 15,3-6 0-15,3-5 1 0,5-1-1 16,3-2 6-16,5-2 41 0,0-6-41 16,1-3-44-16,-3-8-17 0,-2-4 0 15,-1-7-104-15,5-17-82 0,-7 7-26 16,-4 0-80-16</inkml:trace>
  <inkml:trace contextRef="#ctx0" brushRef="#br0" timeOffset="69667.777">13859 14152 1044 0,'2'-7'186'0,"1"1"-83"0,-2 0 0 16,1 0 16-16,0 4-54 0,-2-1-28 16,0 3-15-16,0 0-9 15,1 6-5-15,-1 2-1 0,0 6 6 16,0 5 2-16,0 4-2 0,-1 5-6 15,1 9 1-15,-3 11-4 0,1 13 2 16,-3 6-2-16,2-3-1 0,0-6 0 16,3-8-1-16,3-3-1 0,2-10 0 15,3-8 0-15,1-10-1 0,-4-5-1 16,3-3-3-16,0 0-1 0,-1 2-14 16,0 1-12-16,-2-6-40 0,-2-2-97 15,-2-4-159-15,-1-2-267 0</inkml:trace>
  <inkml:trace contextRef="#ctx0" brushRef="#br0" timeOffset="71650.09">15245 14480 792 0,'0'0'33'0,"0"0"35"0,0 0 47 16,0 0-1-16,0 0-25 0,-13-14-1 16,16 13-29-16,4 0-13 0,5-1-2 15,9-2-6-15,4 3-1 0,8 1-13 16,10 5-4-16,-8 5-1 0,-2 2-3 15,-9 4 0-15,-7 3-5 0,-4 3 4 16,-1 5-10-16,-7 8 1 0,-8 7-1 16,-16 8-2-16,-8 1 3 0,-5-4-4 15,-4-7-2-15,1-5 0 0,-1-3-1 16,1-2-4-16,-4-2-3 0,6-3-4 16,4-5 0-16,10-6 3 15,3-4 9-15,7-3 0 0,1-1 1 16,3-1 3-16,5 1 6 0,8-3 1 15,8 0 1-15,9-2 0 0,10-1-5 16,12 0-3-16,13-4-1 0,0-3-1 16,-7-2-2-16,-8-2 0 0,-15 0-6 15,-10 3-20-15,-8 1-24 0,-7 1-43 16,-2 1-26-16,-3 1-30 0,-10-7-30 16,-4 2-102-16,-2 1-206 0</inkml:trace>
  <inkml:trace contextRef="#ctx0" brushRef="#br0" timeOffset="71799.866">15183 14794 1083 0,'0'0'94'0,"0"0"16"0,0 0 6 15,0 0-44-15,0 0-23 0,30-2-7 16,2 10-28-16,15 4-14 0,4 3-17 16,4 2-89-16,-6-1-50 0,-3-5-32 15,-18-3-54-15,-4-4-91 0</inkml:trace>
  <inkml:trace contextRef="#ctx0" brushRef="#br0" timeOffset="72368.002">15728 14895 765 0,'0'0'157'16,"0"0"-33"-16,0 0-6 0,0 0-37 15,0 0-20-15,0 0-7 0,43 7-16 16,-26-16-13-16,1-5-11 0,2-2-1 16,-4-3-3-16,3 0 2 0,-9-1-6 15,-3 1 0-15,-5 5-5 0,-4 1-1 16,-9 4 0-16,0 2-4 0,-6 2 2 15,1 5-1-15,-3 5 3 0,-4 8 0 16,2 7 1-16,-3 11-1 0,2 9 2 16,3 10-2-16,5 1 0 0,11-1 2 15,6-5-2-15,9-9-2 0,3-8-7 16,0-10-5-16,3-8-4 0,7-9-10 16,13-4 2-16,11-18 11 15,8-7 9-15,-6-9 3 0,-4-2-5 16,-11 0 0-16,-7 1 8 0,-9 2 2 15,-7 6-2-15,-8 7 2 0,-2 6-1 16,-3 0 0-16,-2 1-1 0,-3 0 14 16,-3 2 14-16,-4 4-1 0,-2 9-6 15,-7 1-10-15,0 9-2 0,-2 4-4 16,-1 1-4-16,1 3-1 0,8-3 1 16,3-4 1-16,7-2-2 0,5-2-1 15,5-5 1-15,7-1 5 0,3-1-2 16,3-2-1-16,3-4 0 15,-4 2-1-15,2 3 1 0,-6 2 5 16,-3 3 5-16,-3 9-3 0,-2 3-2 16,-5 6-2-16,0 5-2 0,-2 11-1 15,-4 12-1-15,-8 15-2 0,-4 13 1 16,-2 1 0-16,1 4 1 0,2-5-1 16,-2-4-9-16,9-3 0 0,4-7 7 15,6-9 2-15,6-12 4 0,4-12 12 16,1-13 2-16,3-9-7 0,-1-6-8 15,7-4 0-15,7-11-3 16,8-16-5-16,12-19-35 0,7-20-48 0,1-11-42 16,-4-2-74-16,-15 20-117 0,-16 14-383 15</inkml:trace>
  <inkml:trace contextRef="#ctx0" brushRef="#br0" timeOffset="72524.725">16406 14685 1474 0,'0'0'93'0,"0"0"-82"0,-5-7 26 16,5 5 15-16,8 1-27 0,5 0-3 16,4-1-14-16,4-3-6 0,4 0-2 15,-1 1 0-15,-1-1-22 0,-5 4-20 16,-1 2-51-16,-9 6-85 0,-3 13-50 16,-5 1-46-16,0-2-79 0</inkml:trace>
  <inkml:trace contextRef="#ctx0" brushRef="#br0" timeOffset="72681.314">16339 14994 1344 0,'0'0'197'0,"0"0"-144"15,0 0-5-15,0 0 1 0,0 0-12 16,0 0-6-16,0 0-17 0,39-5-6 16,-13 2-2-16,9-1-6 0,-5-2-16 15,0 3-48-15,5-3-86 0,-10 0-265 16,-4-1-471-16</inkml:trace>
  <inkml:trace contextRef="#ctx0" brushRef="#br0" timeOffset="73250.234">17130 14337 1199 0,'0'0'79'15,"0"0"-35"-15,0 0 64 0,0 0-3 0,0 0-56 16,0 0 4-16,20 8-24 0,-7 3-12 16,1 1-4-16,2 3-5 15,-2 1 0-15,1 1-4 0,-2 2 0 16,-1 0 2-16,-6 2-6 0,-3 0 2 15,-3 2-1-15,-8 2-1 0,-6 4 1 16,-8 1-3-16,-11 6-10 0,-13 9 0 16,-3 6-9-16,-5-1-6 0,10-8-2 15,11-11 7-15,17-13 16 0,11-5 4 16,0-4 2-16,5 2 9 0,2-1 4 16,9-2 4-16,6-1 3 0,6-2-4 15,14-4-3-15,8-1-4 0,10-9-3 16,0-3-6-16,-9-1 3 0,-14 2-3 15,-12 2-14-15,-10 2-22 0,-4 3-34 16,2-3-6-16,-6-1-10 0,-2-2-35 16,-5 0-34-16,-11-8-48 0,-3 4-77 15,2 3-113-15</inkml:trace>
  <inkml:trace contextRef="#ctx0" brushRef="#br0" timeOffset="73384.643">16948 14611 798 0,'0'0'296'16,"0"0"-115"-16,0 0-35 0,0 0-18 15,0 0-57-15,0 0-31 0,51-27-11 16,-3 27-14-16,11 4-7 0,-2 4-8 16,-11 1-5-16,-16 4-42 0,-13-2-109 15,10 4-131-15,-2-1-87 16,-1-4-390-16</inkml:trace>
  <inkml:trace contextRef="#ctx0" brushRef="#br0" timeOffset="73544.937">17471 14752 1369 0,'0'0'159'16,"0"0"-116"-16,0 0-9 0,0 0 8 16,0 0-19-16,-33 40-10 0,28-23-10 15,0 3-1-15,1 4-2 16,0 0-1-16,4 1-14 0,0-1-15 16,0 0-15-16,2-2-41 0,3-1-41 0,4-2-46 15,1-3-72-15,2-7-119 16</inkml:trace>
  <inkml:trace contextRef="#ctx0" brushRef="#br0" timeOffset="73800.001">17759 14365 1456 0,'0'0'106'16,"0"0"-82"-16,0 0-21 0,0 0 18 16,-40 40-1-16,24-9 3 0,-2 10-16 15,-2 10-4-15,0 4-1 0,4-5-1 16,5-5-1-16,6-8-11 0,0-4-14 16,-1-9-36-16,6-5-63 0,0-9-41 15,5-5-18-15,1-4-70 0,2-1-150 0</inkml:trace>
  <inkml:trace contextRef="#ctx0" brushRef="#br0" timeOffset="73984.19">17973 14336 1005 0,'0'0'381'16,"0"0"-299"-16,0 0-80 0,0 0 45 15,-17 40 19-15,9-19-25 0,-6 11-16 16,-2 10-15-16,-3 13-3 0,-6 9-1 15,3 5-2-15,-5-1-4 0,3-4-15 16,-1-5-41-16,3-5-128 0,9-17-147 16,0-13-265-16</inkml:trace>
  <inkml:trace contextRef="#ctx0" brushRef="#br0" timeOffset="74566.625">18203 14347 1079 0,'0'0'84'0,"9"-15"-43"0,2 6 59 15,5 1 5-15,6-1-56 0,3 4-9 16,1 3-13-16,-1 2-11 0,-1 4-4 16,-4 5-1-16,-4 4 7 15,-2 1-1-15,-3 5 0 0,-6 0-9 16,-5 3-5-16,-3 1 2 0,-5 3-2 16,-6 3-1-16,-9 6 0 0,-10 8-2 15,-9 7 0-15,-2 2 0 0,2-8 0 16,8-10 0-16,13-11-1 0,7-7 1 15,5-2 3-15,2 3-1 0,4-1-1 16,1 2 6-16,7-5 11 0,6-2-2 16,10-3 1-16,2-2 1 0,5-1-9 15,9-4-5-15,-5-1-2 0,-1 0-1 16,1-2-1-16,-10-2-4 0,2-2-11 16,-4 1-10-16,-7-2-20 0,-2-1-30 15,-8-1-56-15,-3-1-36 0,-10-8-72 16,-2 3-112-16</inkml:trace>
  <inkml:trace contextRef="#ctx0" brushRef="#br0" timeOffset="74715.97">18139 14523 1173 0,'0'0'155'16,"0"0"-14"-16,0 0-22 0,0 0-49 16,0 0-24-16,35 12-4 0,-6-2-15 15,6 2-14-15,9 0-7 0,-7-1-6 16,-5-2-10-16,-4-1-39 0,-10 0-28 15,14 4-93-15,-5-2-117 16,-2-3-135-16</inkml:trace>
  <inkml:trace contextRef="#ctx0" brushRef="#br0" timeOffset="74984.784">18615 14590 1147 0,'0'0'215'0,"0"0"-146"0,0 0-55 16,0 0 55-16,34 0 6 0,-22 5-24 15,1 3-21-15,-1 0-7 0,-2 4 6 16,-4 1-15-16,0 3-3 0,-6 1-8 16,0 4 1-16,-8 4-3 15,-3-1 0-15,-3 3-1 0,-3 0 1 16,-1 0-1-16,2 0-1 0,-1-4 0 16,4 0 1-16,1-3 1 0,6-1 0 15,2-4 1-15,4-4 7 0,1-1 5 16,5-4-2-16,4-1-6 0,3-2 3 15,0-3-8-15,8-3 0 0,1-3-1 16,1-4-12-16,1-1-17 0,1-1-43 16,-3-1-72-16,9-4-166 0,-8 2-82 15</inkml:trace>
  <inkml:trace contextRef="#ctx0" brushRef="#br0" timeOffset="75267.539">19039 14387 1218 0,'0'0'106'0,"0"0"-88"0,0 0-2 16,0 0 44-16,0 0-27 0,10 8-26 15,-10 10-4-15,-4 4 0 0,-1 5-2 16,-1 2 0-16,-2 1-1 0,1 1-6 16,-2-2-24-16,4-2-18 0,1-4-24 15,0-3-4-15,3-5-6 0,1-3-30 16,0-6-80-16,4-5-165 0</inkml:trace>
  <inkml:trace contextRef="#ctx0" brushRef="#br0" timeOffset="75433.806">19266 14364 1321 0,'0'0'103'0,"0"0"-92"15,-3 31 24-15,-2-10 72 16,-3 6-60-16,-1 6-24 0,-7 10-16 16,-3 7-4-16,-2 6-2 0,1-5-1 15,3-4-6-15,3-7-30 0,2-4-68 16,6-10-126-16,1-8-179 0</inkml:trace>
  <inkml:trace contextRef="#ctx0" brushRef="#br0" timeOffset="75968.453">19495 14359 1333 0,'0'0'74'0,"0"0"-66"0,35-17 34 16,-16 13 26-16,1 3-38 0,0 1 12 15,0 6-22-15,-2 2 4 0,0 5-5 16,0 3-2-16,-2 5 1 0,-4 4 3 16,-4 0-4-16,-8 3-4 0,-2 1-4 15,-12 0-3-15,-2 2-3 0,-10 3 2 16,-10 5-5-16,-14 4 1 0,-2 0-1 15,1-5 3-15,3-6-2 0,10-7-1 16,8-2-1-16,7-7 0 0,9-5 1 16,3-1 2-16,3-1-2 0,4 3 4 15,4-2-2-15,4 2 6 0,9-4 0 16,9-1 2-16,11-2-1 0,11-3 1 16,14-2-6-16,1-2 0 0,0-5-4 15,-5-1 0-15,-9-3 0 0,-5 1-14 16,-10 0-12-16,-10 2-18 0,-10 3-25 15,-2 0-36-15,-3-1-67 0,-2-2-6 16,-8-7-44-16,-4 3-48 0,-5-2-177 16</inkml:trace>
  <inkml:trace contextRef="#ctx0" brushRef="#br0" timeOffset="76133.724">19405 14591 1217 0,'0'0'348'16,"0"0"-250"-16,0 0-67 0,0 0 18 15,0 0-12-15,0 0-9 0,38-10-2 16,-6 13-16-16,8 2-2 0,7 1-2 16,0 3-6-16,-11-1-20 0,-8-1-35 15,-11-1-44-15,11 2-66 0,-3 0-141 16,0-2-93-16</inkml:trace>
  <inkml:trace contextRef="#ctx0" brushRef="#br0" timeOffset="76466.694">20000 14643 1326 0,'0'0'76'0,"0"0"-71"0,0 0 13 15,0 0 82-15,35 24-23 0,-35-12-62 16,-2 2-13-16,-8 1-2 0,-4 0-9 16,-3 2-36-16,-1 0-26 0,0-2-18 15,-2-1-13-15,6 0 17 0,1-3 7 16,6-2 44-16,3 0 29 0,4 2 5 15,0-1 51-15,7 2 25 0,2-3 8 16,0 2-19-16,3-3 46 16,4 0-26-16,-2-1-47 0,2 0-32 0,-1 0 6 15,1 1-4-15,-2 2-4 16,1-2-2-16,-4 2 2 0,-2 2 1 16,-2 1 10-16,-4 1 12 0,-3 1 5 15,-4 1 4-15,-7 3-5 0,-1 1-5 16,-7 1-8-16,-2 0-8 0,-5 1-8 15,-2-1 1-15,-8 1-3 0,-5 2-29 16,-7-1-52-16,9-4-125 0,8-9-421 0</inkml:trace>
  <inkml:trace contextRef="#ctx0" brushRef="#br0" timeOffset="98900.764">21216 1269 1222 0,'0'0'15'0,"0"0"18"16,-47-21 54-16,21 21-32 0,-12 5-28 15,-10 18-8-15,-12 13-6 0,-4 8-1 16,9 5-5-16,8-2-1 0,15-6 2 15,11-6 15-15,8-7 0 0,7-8-2 16,6-7-11-16,3 4-1 0,6 4-1 16,8 9 3-16,11 11-3 15,9 6 1-15,7 3 2 0,-1-3-6 16,-2-4 2-16,-4-5-4 0,1 1 1 16,-3 0-2-16,-1 0-1 0,-5-3 0 15,-7-7 0-15,-9-5-1 0,-5-7 2 16,-2-1-2-16,-1 3 5 0,-4 2 1 15,-1 4-1-15,-9-1 6 0,-5 1 3 16,-6 0-4-16,-11 3-4 0,-8 2-1 16,-10-1-3-16,0-5 0 0,3-8 0 15,12-7-2-15,10-6-3 16,9-3-14-16,5 0-28 0,1-6-61 16,9-12-119-16,0 1-143 0,8-1-108 0</inkml:trace>
  <inkml:trace contextRef="#ctx0" brushRef="#br0" timeOffset="99250.163">21374 2280 1135 0,'0'0'85'15,"0"0"-78"-15,0 0 17 0,0 0 76 16,0 0 13-16,42 12-46 0,-21-18-35 15,3-4-17-15,4-6-2 0,-1-2-7 16,-1-3-3-16,-1-3 0 0,-4 1 4 16,-7 0-2-16,-3 0-1 0,-6 1-4 15,-5 3-3-15,-5 2 0 0,-6 4 2 16,-2 6-1-16,-4 5 2 0,-2 3-2 16,-6 10 1-16,-2 6-2 0,-1 7 2 15,-4 7 0-15,6 0 1 0,4 1 0 16,2-1 0-16,10-6-4 0,1 3 4 15,9-4-1-15,3-1-2 0,9-6-1 16,6-1-1-16,5-4 4 0,9-2-1 16,12-6-18-16,7-4-97 15,3-3-130-15,-15-5-46 0,-8 0-127 16</inkml:trace>
  <inkml:trace contextRef="#ctx0" brushRef="#br0" timeOffset="99651.115">21937 2087 1416 0,'0'0'76'0,"0"0"-73"16,-48-5-2-16,23 8 14 0,-2 6 20 15,-1 4-16-15,-1 5-12 0,1-1-7 16,5 2 0-16,1 0 0 16,7-4 0-16,6-3 0 0,7-3-1 15,5-4-7-15,8-4 1 0,9-3 4 16,10-11 1-16,10-9 1 0,8-10-13 15,-1-3 8-15,-8 6 6 0,-16 9-1 16,-11 13 2-16,-6 5-2 0,-1 2-2 16,-2 3-10-16,-1 9 8 0,-2 3 5 15,-6 6 1-15,-6 9 9 0,-6 11 5 16,-6 14 3-16,-2 6-6 0,0 4 1 16,4 0-3-16,4 1 0 0,4 4-4 15,3 1 5-15,2 3-9 0,4-1 2 16,5-5-4-16,1-9 1 15,7-9-1-15,5-9 1 0,1-11 3 16,-1-10 9-16,-2-6 2 0,3-3-8 16,0-4-2-16,5-2 4 0,3-3-1 15,2-6-4-15,1-9-4 0,2-6-11 16,-2-6-50-16,8-17-96 0,-6 5-251 16,-7 2-203-16</inkml:trace>
  <inkml:trace contextRef="#ctx0" brushRef="#br0" timeOffset="100015.849">22555 2125 947 0,'2'-5'271'0,"4"0"-228"16,2 0 15-16,2-2 22 0,3 1-22 16,1 0-34-16,3 2-15 0,-1 0-9 15,2 3 0-15,-3-1-17 0,-1 2-81 16,-3 0-58-16,-2 7-72 0,-3 0-101 16</inkml:trace>
  <inkml:trace contextRef="#ctx0" brushRef="#br0" timeOffset="100183.327">22496 2348 882 0,'0'0'433'15,"0"0"-285"-15,0 0-66 0,0 0-40 16,0 0-13-16,0 0-13 0,36 0-3 16,-5-2-6-16,13-3-2 0,11-2-5 15,3-4-35-15,-4 1-122 0,-14 1-240 16,-11-1-300-16</inkml:trace>
  <inkml:trace contextRef="#ctx0" brushRef="#br0" timeOffset="100667.07">23850 1610 1317 0,'0'0'34'0,"0"0"-2"0,0 0 29 15,0 0-39-15,-38-5-16 0,18 15 1 16,-13 11-7-16,-9 14-1 0,-8 13 1 16,1 3 0-16,10-2 0 0,16-8-1 15,13-12 2-15,9-8-2 0,1-4 2 16,5-1-1-16,4 1 1 0,6 3 13 16,5 2 4-16,5-1 7 0,7 2-1 15,-1-3-3-15,-1-1-4 0,1 1-9 16,-6-2-1-16,1 2-6 0,-5 1 2 15,-2 3-2-15,-7-2 4 16,-4 4-4-16,-7-2 1 0,-2 4 0 16,-10 0 4-16,-4 0-3 0,-7 2 0 15,-4 0-2-15,-2-1 0 0,-2-2-2 16,2-6-5-16,4-6-31 0,2-4-36 16,6-14-129-16,8-5-109 0,6-6-142 15</inkml:trace>
  <inkml:trace contextRef="#ctx0" brushRef="#br0" timeOffset="100831.61">24023 2237 1281 0,'0'0'143'0,"0"0"-87"16,0 0 34-16,-20 44-7 0,12-21-36 15,1 2-25-15,1 2-9 0,2 1-4 16,1 0-7-16,3-5-2 0,6 0-1 15,3-4-29-15,14 0-60 0,-3-5-143 16,1-7-239-16</inkml:trace>
  <inkml:trace contextRef="#ctx0" brushRef="#br0" timeOffset="101166.401">24539 2138 701 0,'0'0'570'0,"0"0"-508"0,0 0-28 16,33-19 23-16,-11 10 12 0,9-4-33 15,11-3-21-15,10-5-11 0,-1 1-4 16,-11 3-1-16,-11 7-33 0,-15 3-124 16,0 0-111-16,-2 0-61 0,-3 0-334 15</inkml:trace>
  <inkml:trace contextRef="#ctx0" brushRef="#br0" timeOffset="101349.787">24706 1894 1085 0,'0'0'89'0,"0"0"-45"16,-23 34 13-16,9-5 11 0,-1 13-9 15,-2 10-24-15,4 1-16 0,4-4-13 16,6-8-2-16,4-7-2 0,4 1-2 15,6-3 0-15,-2-3-32 0,8-2-115 16,3-9-85-16,-3-10-117 0</inkml:trace>
  <inkml:trace contextRef="#ctx0" brushRef="#br0" timeOffset="101683.834">25446 1556 1265 0,'0'0'183'0,"-34"7"-183"16,0 8-3-16,-18 12 3 0,-13 14 0 15,0 8 1-15,8 1-1 0,18-2-2 16,15-8 2-16,13-3 0 0,6-6 0 16,5-6 0-16,1-7 4 15,6 0 13-15,4 4 6 0,6 1 5 16,6 6 3-16,7 2 1 0,9 4-6 15,5 2-5-15,2-1-7 0,-11-6-2 16,-12-6-3-16,-10-8 0 0,-2 1-6 16,0 2 1-16,-2 2 1 0,-2 4-2 15,-5-4 2-15,-2-2-4 0,-8-2 1 16,-6-2 3-16,-7-1-4 0,-4 0-1 16,-8-1 0-16,-9-2-4 0,-5-2-37 15,5-4-59-15,6-5-144 0,12 0-154 16,14-4-392-16</inkml:trace>
  <inkml:trace contextRef="#ctx0" brushRef="#br0" timeOffset="102084.177">25551 2258 1097 0,'0'0'392'15,"0"0"-392"-15,0 0-14 0,0 0 14 16,35-13 8-16,-19 16 3 0,4 2 2 16,-1 2-8-16,-1 2 6 0,1 2 0 15,-4 1-6-15,0 2-1 16,-6 3-1-16,-1 1-2 0,-4-1 0 15,-4 2-1-15,0 0 0 0,-7-1 2 16,-3 1 0-16,-3-1 3 0,-3-2-3 16,0-1 4-16,2-2 4 0,2-2 8 15,1-1 10-15,5-2 2 0,3-2-8 16,3-1-8-16,0-2-5 0,7 1 6 16,3-1-3-16,4-3 3 0,5 0-3 15,1 0-7-15,3-4-2 0,1-1-3 16,-2-1 0-16,1-1-13 0,-1-2-47 15,5-8-113-15,-6 4-321 16</inkml:trace>
  <inkml:trace contextRef="#ctx0" brushRef="#br0" timeOffset="102501.193">26390 2069 617 0,'0'0'612'0,"2"-5"-556"16,4 3-16-16,4-3 18 0,5 3-1 15,5 0-18-15,4-1-22 0,9 0-12 16,7-3 0-16,-3 0-5 0,-6-1-2 16,-7 1-52-16,-11 0-64 0,0 0-27 15,-4-4-58-15,-6 2-58 0,-3 1-239 16</inkml:trace>
  <inkml:trace contextRef="#ctx0" brushRef="#br0" timeOffset="102682.959">26510 1938 947 0,'0'0'68'0,"0"0"-9"0,-17 47 31 15,7-17-11-15,1 11-37 0,1 7-26 16,5 0-6-16,3-5-7 0,6-6 0 16,2-9-3-16,1-5-17 0,-1-5-73 15,11 1-62-15,-1-4-73 0,2-4-195 16</inkml:trace>
  <inkml:trace contextRef="#ctx0" brushRef="#br0" timeOffset="103035.252">27389 1535 1441 0,'0'0'53'0,"0"0"-53"15,-43 3-3-15,18 5 3 0,-11 9 1 16,-10 8-1-16,-7 15 0 0,0 6 0 16,10 3 0-16,13-2 1 0,13-6 0 15,10-4 5-15,6-8 3 0,3-7 3 16,5-6 1-16,3-1 9 0,5 2 13 16,4 0 1-16,4 4 3 15,3-3-14-15,-2-1-9 0,0 4-8 16,-4-1-3-16,-2 2-3 0,-5 0-2 15,-4 4 0-15,-3-2 0 0,-4 3 1 16,-2 0 1-16,-5 1-2 0,-6 0 1 16,-2 1 2-16,-5-2-2 0,-2 0 1 15,-2-2-2-15,-1-2 1 0,-3-1-1 16,3-5-2-16,-1-1-18 0,2-4-39 16,5-6-77-16,2-11-136 0,6-4-97 15,7-7-277-15</inkml:trace>
  <inkml:trace contextRef="#ctx0" brushRef="#br0" timeOffset="103449.894">27542 2052 1357 0,'0'0'5'0,"0"0"-4"0,0 0-1 15,0 0 10-15,45 30 23 0,-34-22-8 16,0-1-10-16,-2 0-4 0,-3 1 0 16,-2 0-3-16,-3 1-7 15,-1 1 0-15,-6 0 2 0,-3 1-3 16,-4 0 2-16,-2-1-4 0,1-3 0 16,0-1-8-16,3-4 4 0,5 3 6 15,1-3 0-15,4 3 2 0,1 0 1 16,4 3 15-16,7 1 48 0,3 0-41 15,3 3 0-15,3 0 8 0,0-2-16 16,0 2-4-16,0-1-6 0,-1 1-4 16,-2 1-1-16,-3 1-1 0,-2 1 0 15,-3 2-1-15,-4 0 2 0,-3-1 2 16,-2 3 12-16,-5 1 2 0,-4-1 0 16,-3 1 0-16,-3 1-8 0,-2 1-3 15,-5 0-3-15,-5-1-4 16,-7 2-11-16,-17 3-51 0,8-5-112 15,1-6-414-15</inkml:trace>
  <inkml:trace contextRef="#ctx0" brushRef="#br0" timeOffset="104471.887">22917 4511 917 0,'0'0'205'0,"0"0"-169"15,0 0-2-15,0 0 22 0,36-9 3 16,-21 7-26-16,3 1-14 0,3 1-15 15,0 0-2-15,1 0-2 0,1 0-11 16,-3 0-88-16,-3 5-40 0,-4-1-76 16,-5 1-98-16</inkml:trace>
  <inkml:trace contextRef="#ctx0" brushRef="#br0" timeOffset="104649.41">22810 4816 1282 0,'0'0'185'16,"0"0"-100"-16,0 0-55 0,0 0-1 16,51-2 5-16,-6-4-4 0,16-2-17 15,5-2-4-15,-4 0-7 0,-7 5-2 16,-13 3-56-16,-11 2-155 0,-6-1-264 16</inkml:trace>
  <inkml:trace contextRef="#ctx0" brushRef="#br0" timeOffset="109418.552">25651 3707 943 0,'-2'-11'135'0,"1"0"-92"0,1-1 35 16,-1 2 12-16,1 4 14 0,0 2-25 15,0 3-34-15,1 1-29 0,1 7-13 16,2 4-1-16,2 6 1 0,0 14 7 15,-1 17-1-15,-5 18 4 0,-1 12-4 16,-6 7 2-16,0 4-3 0,0-2-4 16,2 2-1-16,2-3-1 0,2-6-2 15,2-12 0-15,4-9-4 0,1-13-22 16,-1-15-8-16,1-10-3 0,-1-10-33 16,0-4-21-16,-1-1-18 15,2-6-35-15,-1 0-85 0,-1-8-124 16</inkml:trace>
  <inkml:trace contextRef="#ctx0" brushRef="#br0" timeOffset="109766.763">25966 3845 1140 0,'0'0'58'15,"0"0"-24"-15,0 0-8 16,0 0 6-16,0 0-9 0,25 33-6 15,-14 2-7-15,3 19 1 0,-2 23-1 16,1 11-8-16,-2 1 5 0,0-8-4 16,3-15-3-16,4-11-2 0,4-15 0 15,0-17-17-15,9-11 2 0,8-11 16 16,6-7 1-16,6-11 8 0,-5-14-6 16,-6-8-2-16,-3-7 2 0,-2-7 10 15,-5-8-2-15,-2-6 5 0,-5-6 4 16,-5-5-7-16,-3 0-3 0,-7 3 0 15,-2 11 0-15,-3 13 2 0,-3 18-4 16,0 16 8-16,-4 10-1 16,-1 6-8-16,-2 1-6 0,-1 5-4 15,-1 8-65-15,-1 3-68 0,-2 21-56 16,2-4-80-16,3-4-225 0</inkml:trace>
  <inkml:trace contextRef="#ctx0" brushRef="#br0" timeOffset="110082.906">26830 4027 1177 0,'0'0'156'0,"0"0"-149"0,-51 35-7 16,16-4 3-16,-7 12-2 0,-1 6 5 16,5-6-5-16,17-12 1 0,12-13 18 15,9-8 17-15,4-1 0 0,5 0 0 16,5 0 7-16,6-1 6 0,4-2-11 15,7 0-13-15,1-1-9 0,-1 1-6 16,-1 1-3-16,-6 2-8 0,-1 1 2 16,-2 1-2-16,-5 2 1 0,-3 0-2 15,-7-1 2-15,-4 0-1 0,-4 1 0 16,-9 2 6-16,-8 0-3 0,-13 3-1 16,-13 5-2-16,-14 1 1 0,-1-2 0 15,4-6-2-15,13-7 1 0,15-6-43 16,10-3-64-16,9-14-142 0,7 0-137 15,2-5-410-15</inkml:trace>
  <inkml:trace contextRef="#ctx0" brushRef="#br0" timeOffset="110433.64">27147 3785 1293 0,'0'0'237'0,"0"0"-226"0,0 0-8 16,0 0 3-16,0 0 16 0,0 0-3 15,-2 4-9-15,7 8 1 0,0 7 0 16,2 11-1-16,0 15-1 0,0 14 3 15,-3 10 0-15,-3 2 1 0,-1-1-7 16,-5-4 7-16,0-3 8 0,-1-2-1 16,1-2 2-16,0-2 1 0,2-7 6 15,0-4-8-15,1-7-4 0,2-12-1 16,0-9-9-16,0-7-2 16,4-4-2-16,-2-1-3 0,0-2-2 15,0-3-20-15,-1-3-36 0,-1-20-40 16,0-1-107-16,0-4-367 0</inkml:trace>
  <inkml:trace contextRef="#ctx0" brushRef="#br0" timeOffset="110899.831">27455 3517 1186 0,'0'0'35'0,"0"0"-19"15,0 0 45-15,42-28 6 0,-27 23-7 16,2 5-15-16,-1 0-20 0,3 2-12 16,-2 4-1-16,-1 5 1 0,-2 2-4 15,-3 3-4-15,-4 4 0 16,-3 1 1-16,-4 2 1 0,-4 3-1 16,-6 1-3-16,-5-2 3 0,-3 1-4 15,-2-1 0-15,-1-2 3 0,2-3-3 16,2-4-1-16,3-3 1 0,3-5 3 15,6-2-2-15,2-4 17 0,3 2 7 16,6-3 2-16,5 2-2 0,5 0-4 16,5 0-6-16,5 0-10 0,7-1-3 15,-3 0-4-15,0 0-1 0,-2 3-30 16,-6 2-51-16,11 5-95 0,-7-1-227 16,-3-2-283-16</inkml:trace>
  <inkml:trace contextRef="#ctx0" brushRef="#br0" timeOffset="111551.593">25349 4917 1034 0,'0'0'84'0,"0"-3"-56"0,2 2 30 16,3-2-9-16,4 2 7 0,0-1-12 16,4 1 2-16,4 0-1 0,1 1-12 15,4 0-4-15,2 0 0 0,4 0 4 16,10 0 1-16,14 0-3 0,18 0-13 16,10 0-2-16,5 0-6 0,4-5-4 15,0-2 0-15,5-1-2 16,2 0 1-16,3 1-5 0,3-1 2 15,1 1-2-15,4-1 2 0,-1 1-2 16,4 1 6-16,-2 1 9 0,1 1-7 16,-4 2 5-16,-6 0 3 0,-5-1-5 15,-6 2-1-15,-6 0-9 0,-6 1 8 16,-4 0-8-16,-7 0-1 0,-6 0-5 16,-9 0-45-16,-8 0-38 0,-8-3-121 15,-13-1-214-15,-7-2-446 0</inkml:trace>
  <inkml:trace contextRef="#ctx0" brushRef="#br0" timeOffset="112233.264">26006 5322 1169 0,'0'0'53'0,"0"0"-36"0,0 0 58 16,-3-18-6-16,12 17-20 0,3-2-11 15,8 1-12-15,10 0-4 0,12 1-11 16,13 1-2-16,1 4 0 0,-5 6-7 16,-6 1-2-16,-14 1 4 0,-6-3-2 15,-9 0 5-15,-3 1 6 0,-1 3-7 16,-3 2-3-16,-2 3 1 0,-6 1-1 16,-4 2 2-16,-8 4-1 0,-9-1 1 15,-12 8-1-15,-13 5-2 0,-14 8-1 16,-7 1 3-16,1-3-3 0,6-5 0 15,7-6 0-15,7-4 0 16,5-3 0-16,12-8 0 0,11-5 2 16,6-5 16-16,6 0 21 0,3-1-17 15,2 0-9-15,5 2-7 0,9-1 2 16,5 1 0-16,12 0-1 0,13-1-1 16,12-1-2-16,4-5-2 0,-1-1-1 15,-6-1-2-15,-9-3 0 0,-6 0 0 16,-9 0-10-16,-12 2-26 0,-4 0-9 15,-5-1-15-15,0 1-15 0,-1-4-72 16,-4 1-67-16,-7-8-42 0,-6 2-120 16,-3-3-70-16</inkml:trace>
  <inkml:trace contextRef="#ctx0" brushRef="#br0" timeOffset="112399.725">25858 5648 1408 0,'0'0'107'0,"0"0"-85"16,0 0 1-16,0 0 0 0,59-9 7 16,-20 8-6-16,10-3-11 0,5 4-7 15,-2 0-3-15,-7 1-3 0,-7 9-38 16,-1 1-79-16,-4 2-176 16,-8-2-56-16,-4-6-334 0</inkml:trace>
  <inkml:trace contextRef="#ctx0" brushRef="#br0" timeOffset="113183.646">26565 5728 1122 0,'0'0'305'15,"0"0"-270"-15,0 0-32 0,0 0 0 16,0 0 16-16,0 0-5 0,0 0-14 15,0 0 11-15,43-5 8 0,-14 4-13 16,6-5-1-16,7-6-3 0,-4 2 1 16,-6-2-3-16,-6 0-6 0,-11 3-24 15,1 0-36-15,-2-3-7 0,-6 0 11 16,-5 2 24-16,-3-2 8 0,-6 1-13 16,-6-1 14-16,-4 0 20 0,-3 4 9 15,-4 2 0-15,-2 6 9 0,-2 2 40 16,0 9-1-16,3 3 10 0,-1 5-9 15,1 2 1-15,2 3-18 0,4 2-5 16,3 1-9-16,5-1-2 0,6 0-2 16,4 0-9-16,7-3 0 15,5 2-1-15,7-2-4 0,5-2-1 16,8-1 0-16,10-4 0 0,10-3-33 16,4-8-29-16,-3-5-11 0,-2-12-6 15,-7-4-14-15,2-5-18 0,-5-2-15 16,-2 1 38-16,-12 4 75 0,-5 1 14 15,-6 3 75-15,-6 2 20 0,2-4 0 16,0-2-9-16,-2-3-24 0,-4 1 4 16,-3 0-10-16,-3 2-7 0,-1 2-13 15,-4 0-15-15,-3 2-10 16,-2 1-1-16,-4 0-8 0,-1 5-2 16,-4 2 2-16,-2 3-2 0,1 3-1 0,-3 2 0 15,0 5 0-15,4 5 0 16,2 2 1-16,4 1 0 0,4 1-1 15,5 2 1-15,4-2 0 0,7-3 1 16,6-3-1-16,4-3 2 0,5-3-1 16,5-4 0-16,1-4 1 0,2-5-4 15,-2 1-4-15,-3-3-15 0,-5 3-4 16,-5 5 19-16,-5 1 3 0,-5 5 0 16,-5 5 3-16,-2 3 4 0,-5 5 0 15,-3 2 14-15,-3 3 8 0,-1 4-7 16,-2 1-4-16,-1 11 2 15,-7 15-3-15,-3 17-7 0,1 10-1 16,3 2-6-16,6-4 2 0,6-9-2 16,7-9 0-16,4-5 3 0,8-11-2 15,4-7 1-15,1-9 11 0,3-8-1 16,-2-10-1-16,4-4-10 0,11-5 0 16,9-5-2-16,10-10-2 0,-1-5-33 15,-11-1 20-15,-6 3-32 0,-13 7-327 16,-6-1-434-16</inkml:trace>
  <inkml:trace contextRef="#ctx0" brushRef="#br0" timeOffset="118267.675">29413 4480 1157 0,'0'0'25'0,"0"0"-5"0,0 0 50 16,0 0-4-16,0 0-6 0,0 0-18 16,0 0-2-16,1 4-3 0,1 8-6 15,1 5-8-15,-3 4 0 0,0 6-5 16,-3 7-10-16,0-3-4 0,-1 0 0 16,-1-6-3-16,4-7 0 0,-2-2-1 15,1-5 1-15,2-6 0 0,0-1-1 16,0-4 0-16,0-4-1 0,0-5 1 15,3-7 0-15,2-6-2 0,5-12-4 16,4-13 0-16,5-15-3 0,3 0-7 16,1 8-8-16,-5 16 3 0,-6 20 11 15,-4 9 5-15,-3 8 5 0,0 1-9 16,1 7-3-16,2 6 6 0,-2 5 1 16,-1 6 0-16,0 9 5 0,-2 7 2 15,-1-2 1-15,-1-5 2 0,1-8-1 16,1-5 0-16,2-3 3 0,0 1 0 15,1-6-3-15,0-5 0 0,2-5-1 16,-3-2-1-16,0-6 4 0,1-5-2 16,-1-6-2-16,1-4-2 0,-1-4 1 15,1-7-3-15,-1-10 4 0,3-3-3 16,-2 4 2-16,2 13-2 0,-5 14 2 16,0 13-1-16,0 2 0 0,1 10 2 15,0 8 6-15,1 11 9 16,1 11-3-16,-1 7-6 0,3 0-5 15,-3-11-1-15,1-11-2 0,2-12-3 16,0-5-30-16,4 2-21 0,4-4-18 16,2-4-6-16,1-3-23 0,2-9-19 15,1-8 17-15,1-7 103 0,4-10 74 16,1-11-7-16,-6-7-62 0,-6 1-3 16,-9 11 2-16,-7 14 7 0,0 12 4 15,-3 4 21-15,-1 3 24 0,-2 2 9 16,-2 4-22-16,-3 4-17 15,0 10-6-15,-5 5 7 0,3 4 2 16,-1 4-9-16,2 2-6 0,0-1-8 16,6-2-7-16,0-3-1 0,6-5-1 15,6-5-1-15,4-6-2 0,4-5-11 16,5-2 0-16,0-9-15 0,3-3-1 16,0-5-13-16,1-3 19 0,-2-2 23 15,0-1-9-15,-6 2-26 0,-3 3 11 16,-6 5 16-16,-3 4 6 0,-1 7 2 15,-2 3 5-15,-3 7 7 0,-2 7 7 16,0 3 15-16,2 1 9 0,0 3-9 16,1-3-13-16,2 1-13 15,0-4-3-15,3-1-5 0,2-3-18 16,0-4-47-16,3-2-40 0,1-5-79 16,-1-5-151-16</inkml:trace>
  <inkml:trace contextRef="#ctx0" brushRef="#br0" timeOffset="118684.247">29387 4569 1200 0,'13'-5'41'0,"6"-3"-11"16,13-2 74-16,12 0-15 0,12 1-37 16,2 5-5-16,-2 4-15 0,-2 2-10 15,-5 2-8-15,2-2-5 0,1-1 20 16,-5-1-13-16,-1 0-11 0,-10 0-5 16,-9-1-2-16,-8-2-8 0,-8 2-22 15,-4-2-32-15,-4-1-51 0,-6-2-50 16,-4 0-100-16,-6 2-142 0</inkml:trace>
  <inkml:trace contextRef="#ctx0" brushRef="#br0" timeOffset="118850.876">29466 4653 1244 0,'0'0'267'0,"0"0"-228"15,0 0-23-15,51 0 28 0,-15 2 3 16,16-1-29-16,13-1-10 0,6-4-5 15,-3 0-3-15,-8-1-17 0,-5 2-68 16,3-2-171-16,-14 0-46 0,-8-5-645 16</inkml:trace>
  <inkml:trace contextRef="#ctx0" brushRef="#br0" timeOffset="120000.428">30199 4583 1229 0,'0'0'13'15,"0"0"8"-15,-4-17 83 0,4 14-43 16,6 3-40-16,2 4-7 0,1 6-2 15,4 4-5-15,-4 8-4 0,1 8 1 16,-1 9-2-16,-4-3-1 0,-2-3 2 16,-1-7-2-16,-2-9 1 0,0 0-2 15,0 0-3-15,1-5 1 0,1-5-1 16,0-5-2-16,1-2 4 0,2-5 1 16,1-7 2-16,5-6-1 0,2-5 2 15,4-10-3-15,1-9-2 0,5-10-1 16,-1 3 0-16,-6 11-4 0,-2 16 2 15,-9 15 5-15,-2 7-1 0,2 7-2 16,-3 6 3-16,1 6 2 16,-2 7 12-16,-1 7 2 0,-4 7 1 15,0-3 10-15,1-7-9 0,1-5-10 16,2-8-5-16,0 0 0 0,2-1-3 16,3-4 1-16,4-6 1 0,-1-4 0 15,0-4-1-15,2-8-2 0,2-3 0 16,-2-4-3-16,-2-4-3 0,1-4 3 15,-1-3 3-15,-2-5-1 0,-1 1 2 16,0 2 1-16,1 4-1 0,-3 10 0 16,-1 5 1-16,1 8 1 0,-3 7-1 15,1 10 5-15,1 5 4 0,0 8 4 16,1 6-4-16,0-1-3 16,3 2-2-16,4-4-4 0,-1-7-2 15,7 0-12-15,0-6-25 0,6-5-18 16,3-9 8-16,10-6 48 0,-5-8 0 15,1-6-11-15,-1-6-27 0,-9-1 36 16,1-4-1-16,-3-1-1 0,-6-2 3 16,-3 2 1-16,-3-1-1 0,-4 4 1 15,-1 2 2-15,-4 6 8 0,-3 4 7 16,-4 7 11-16,-2 5-7 0,0 4-8 16,-5 8-5-16,0 5-5 15,-1 3 2-15,3 3-5 0,-2 0 0 16,6-1 0-16,4-2 0 0,2-3-1 0,4-3-3 15,6-4-11-15,3-2-4 16,4-5-5-16,4-2-10 0,1-5-20 16,1-5-38-16,1-2-1 0,-4-3-26 15,0-1 5-15,-3 0 22 0,-1 1 24 16,-4 3 68-16,-2 5 40 0,-1 4 64 16,-2 4 23-16,1 2-40 0,0 5-14 15,-1 4-9-15,2 3 7 0,0 2-18 16,1 2-10-16,1 0-4 0,3-4-22 15,2 0-9-15,-1-5-8 0,3-3-12 16,-1-3-37-16,2-3-17 0,-2-2-15 16,1-5-12-16,-3-2-32 0,-1-4 14 15,-1-1 48-15,-3 1 46 0,-1-3 17 16,0 1 1-16,1-2 11 0,0 1 37 16,-1 3 38-16,2 5 26 0,1 4-3 15,-2 4-23-15,5 7-32 0,-3 4-6 16,2 7-6-16,2 3-22 0,1 4-11 15,-1 1 0-15,-1 0-4 0,1-1-6 16,0-1-5-16,1-4-9 0,-2-3-42 16,1-5-4-16,0-5 12 0,0-6-26 15,-1-3-25-15,-1-8-52 0,2-4-2 16,-2-3-37-16,-2-4 86 16,1-3 99-16,-4-1 5 0,-2-2 69 15,-1-2 44-15,-2 1 8 0,0 0-17 16,-2 4 6-16,-1 5 9 0,-6 7 24 15,-1 8-24-15,-1 7-41 0,-8 11-33 16,-3 9-8-16,-11 12-10 0,-10 13-21 16,-11 12-4-16,-3 2-2 0,5-4-35 15,8-6-81-15,16-19-154 0,7-9-273 16</inkml:trace>
  <inkml:trace contextRef="#ctx0" brushRef="#br0" timeOffset="122983.558">29411 2810 940 0,'0'0'0'0,"0"0"6"16,-11-47 28-16,6 30 41 0,4-1-14 16,1 7-3-16,0 1-7 0,0 7-8 15,1 2-20-15,4 4-21 0,1 10-1 16,4 8-1-16,2 16 3 0,2 26 0 15,-1 22 1-15,1 11-3 0,-2 1 0 16,1-13-1-16,2-19 0 0,-1-10-11 16,0-18 2-16,0-13 8 0,-1-13 2 15,0-5 1-15,6-3 30 0,3-3 35 16,4-10 8-16,8-13-11 16,5-18-29-16,6-20-10 0,2-9-9 15,-7-2-8-15,-6-2-4 0,-5 8-3 16,-6 0-1-16,-2 6-2 0,-7 13-14 15,-7 16-41-15,-2 15-13 0,-5 12 2 16,-2 8 6-16,-1 11-93 0,-9 21-44 16,3-1-32-16,0 0-132 0</inkml:trace>
  <inkml:trace contextRef="#ctx0" brushRef="#br0" timeOffset="123268.307">30158 3032 709 0,'0'0'493'0,"0"0"-493"16,0 0-25-16,-47 24 25 0,26-10 4 16,-2 1-3-16,2 2 0 0,0 1 1 15,6 1 10-15,5-1 10 0,7 1 18 16,5 0 16-16,6-2-5 0,9 1-8 16,1-4-3-16,5 0 0 0,2-1-6 15,4-2-19-15,-1 2-6 0,-1-2-6 16,-2-1-2-16,-4-1-1 0,-2 1-3 15,-8-3 1-15,-2-1-6 0,-4-2 0 16,-4 0-4-16,-2 2 1 0,-8-2 11 16,-7 2-1-16,-5 2-4 15,-10 4-20-15,-12 3-6 0,-4-2-14 16,4-2-28-16,6-8-45 0,15-3-98 16,11-2-148-16</inkml:trace>
  <inkml:trace contextRef="#ctx0" brushRef="#br0" timeOffset="123452.496">30473 3065 1381 0,'0'0'21'16,"0"0"-10"-16,0 0-8 0,0 0 40 15,0 0 11-15,0 0-31 0,39-9-23 16,-29 5-16-16,-2 1-50 0,1 2-57 15,-1 2-68-15,0 5-112 0,-5 2-160 16</inkml:trace>
  <inkml:trace contextRef="#ctx0" brushRef="#br0" timeOffset="123699.41">30389 3302 1579 0,'0'0'45'16,"0"0"-44"-16,0 0 1 0,0 0 18 15,0 0 16-15,34 11-4 0,-12-11-8 16,1 0 4-16,4-4-5 0,0 1-11 16,1-1-7-16,-3 2 0 0,-1 1-4 15,-2 1 2-15,-3 0-3 0,-5 0 0 16,-1 0-2-16,-7 0 0 0,-3 1-5 16,-2 1-8-16,-1-1-5 0,-4 2-1 15,-2-1-13-15,-3 2-15 0,1-2-37 16,-2-2-62-16,-4-1-37 0,5-5-76 15,2 1-183-15</inkml:trace>
  <inkml:trace contextRef="#ctx0" brushRef="#br0" timeOffset="126383.586">30920 2680 1270 0,'0'0'0'0,"0"0"0"0,0 0 27 16,-29 45 23-16,18-13-7 0,-6 16-6 15,-5 12-27-15,4 5-5 0,1-1-3 16,4-3-1-16,5-9-1 0,-2 3-28 16,5-3-34-16,0-5-68 0,5-5-49 15,0-14-49-15,0-10-169 0</inkml:trace>
  <inkml:trace contextRef="#ctx0" brushRef="#br0" timeOffset="126684.264">31087 3203 972 0,'-4'43'9'0,"0"6"-5"15,4-7 32-15,5-13 24 0,3-8-23 16,-2-7-7-16,4-4-13 0,4-4-13 16,5-3-4-16,6-3 0 0,12-11 0 15,5-14-8-15,-2-4-28 16,1-10-16-16,-11-9 26 0,-13 4 11 15,-4-5-5-15,-13 5 20 0,-5 4 2 16,-5-2 6-16,-5 6 26 0,0 8 16 16,0 9 21-16,2 10-3 0,-4 8 9 15,-5 2-50-15,-7 14-13 0,-12 16-7 16,-2 14 3-16,7 3-5 0,11-6-5 16,14-14 0-16,11-12 0 0,4-3-35 15,6-2-58-15,9 0-10 0,11-4-24 16,17-10-61-16,-1-7-31 0,-3-4-189 0</inkml:trace>
  <inkml:trace contextRef="#ctx0" brushRef="#br0" timeOffset="126949.097">31549 3005 861 0,'0'0'191'15,"0"0"-134"-15,0 0-11 0,-8 54-4 16,-2-11 19-16,-4 11-4 0,0 6-26 16,-3-5-15-16,7-10-8 0,7-13-4 15,3-10-3-15,5-9 2 0,3-5-1 16,4 0 5-16,4-5 8 0,6-3-1 15,5-8 16-15,8-14-10 0,6-15-9 16,6-17-2-16,-2-6-1 0,-12-1 6 16,-13 3 1-16,-10 6-6 0,-10 7-3 15,-7 5-4-15,-4 12-2 0,-1 12-1 16,2 11 1-16,-4 6 0 0,-5 10-4 16,-10 13 3-16,-10 18-1 15,-8 15 1-15,2 5-35 0,9-5-79 16,17-17-55-16,11-18-118 0,8-11-208 15</inkml:trace>
  <inkml:trace contextRef="#ctx0" brushRef="#br0" timeOffset="127232.848">32114 2898 1416 0,'0'0'0'0,"0"0"-1"16,0 0 1-16,-19 53 51 15,5-28 12-15,-3 1-35 0,-5 2-24 16,-1-1 4-16,0 0 5 0,-1-4 6 16,-3 2-4-16,1-1-6 0,-2 1 1 15,1-3-1-15,4 1 4 0,4-2 0 16,5-1 8-16,7-3-1 0,6-3-6 16,2 0-1-16,7-3-3 0,5 0 5 15,6-2-6-15,6-2-2 0,8-5-5 16,7-2-2-16,9-4-12 0,-2-7-29 15,-1-5-21-15,-10-2-63 0,-1 2-83 16,-3-3-44-16,-7 5-74 16,-7 2-79-16</inkml:trace>
  <inkml:trace contextRef="#ctx0" brushRef="#br0" timeOffset="127483.74">32320 3148 943 0,'0'0'256'16,"0"0"-140"-16,0 0-13 0,0 0-22 15,0 0-47-15,0 0-31 0,0 0-2 16,0 0 0-16,-30 34-1 0,22-15 0 15,5-1 0-15,1 1-1 0,2-4-1 16,8 0 1-16,3-3-7 0,3-4 7 16,5-2 2-16,-1-6 0 0,5 0 0 15,3-7 1-15,-1-5 0 0,1 0 0 16,-5-5 3-16,-2 2-2 0,-9-3 3 16,-5 3 7-16,-5-1 3 0,-5 3-2 15,-5-1-1-15,-4 5 1 0,-5 3 1 16,-6 4-8-16,-2 2-5 0,-3 7-2 15,-2 3-1-15,2-1-2 0,4 2-25 16,6-4-40-16,6-2-48 0,11-5-35 16,19-12-49-16,3-3-133 0</inkml:trace>
  <inkml:trace contextRef="#ctx0" brushRef="#br0" timeOffset="127749.572">32677 2824 1313 0,'0'0'0'0,"0"0"0"16,0 0 38-16,-25 48 32 0,15-30-33 16,0-1-27-16,6-2-4 0,4-5-4 15,8-4 2-15,3-3 11 0,4-3-6 16,5-6 3-16,2-6-9 0,1-2-1 16,0-1 2-16,-4-5 1 0,-4 3-4 15,-7-1 7-15,-3-1 13 0,-5 2 10 16,-2-2-11-16,-4 3-5 0,-5-2-8 15,-2 4-7-15,-4 5 0 0,-2 6-3 16,-5 4 0-16,-3 9 3 0,-9 11-25 16,-16 14-96-16,6-6-143 15,5-2-217-15</inkml:trace>
  <inkml:trace contextRef="#ctx0" brushRef="#br0" timeOffset="128599.828">31209 3631 943 0,'0'0'114'0,"0"0"-58"15,0 0-13-15,-1 15-31 0,-1-1 16 16,-5 7 14-16,-1 12-9 0,-2 12-6 16,-3 9-6-16,0 6-10 0,-1-6-6 15,4-6-4-15,4-8 0 16,0-7-2-16,3-7-3 0,3-9-13 0,0-8-9 15,1-1-8-15,4-1-16 16,0-1-26-16,-2-2-40 0,5-11-53 16,-3-2-85-16,0-3-150 0</inkml:trace>
  <inkml:trace contextRef="#ctx0" brushRef="#br0" timeOffset="128764.105">31181 3673 1082 0,'0'0'30'0,"0"0"21"15,-33 2 11-15,15 8-8 0,-4 3 0 16,-2 2-5-16,2 2-16 0,0 2-13 16,-2-2-16-16,4 1-2 0,4-2-2 15,0-1-14-15,7-3-55 0,5-2-57 16,8-8-55-16,2-1-56 0,5-3-224 16</inkml:trace>
  <inkml:trace contextRef="#ctx0" brushRef="#br0" timeOffset="128916.431">31193 3614 1173 0,'0'0'86'16,"0"0"-53"-16,0 0 59 0,24 44-11 15,-10-23-14-15,5 1-35 0,2 1-19 16,2-2-6-16,4-2-6 0,3-1-1 16,0-1-58-16,16 4-93 15,-7-3-120-15,-5-4-228 0</inkml:trace>
  <inkml:trace contextRef="#ctx0" brushRef="#br0" timeOffset="130800.138">32067 4387 1078 0,'2'-5'124'16,"-1"1"-88"-16,1 0 9 0,0 4 4 16,2 1-23-16,-1 8-6 0,2 6 6 15,1 9-9-15,-1 13-9 0,0 17-4 16,-2 14-1-16,1 2-2 0,3-9 0 16,4-13-1-16,6-19 1 0,-2-10 5 15,3-7-6-15,2-5 9 0,11-3 16 16,10-4 29-16,10-9-22 0,1-11-9 15,-5-10-4-15,-7-6-2 0,-7-5-2 16,-3-2-7-16,-2-5-4 0,-2-4 2 16,-7 1-4-16,-2-1 0 0,-6 9-2 15,-3 11-4-15,-5 12-5 0,-3 11-1 16,-3 8 4-16,-3 2-34 0,-4 7-74 16,1 8 10-16,-7 3-24 0,-3 18-40 15,0-6-68-15,6-3-193 0</inkml:trace>
  <inkml:trace contextRef="#ctx0" brushRef="#br0" timeOffset="140933.512">21596 8565 700 0,'0'0'337'16,"0"0"-310"-16,26-38 3 0,-5 26 47 15,3 2-28-15,1 3-10 0,5 6-9 16,-1 1-7-16,1 7 3 0,0 6-9 15,-2 3-3-15,-2 6 1 0,-2 4 5 16,-6 1 17-16,-3 1 9 0,-7 1-3 16,-4-1-9-16,-4 0-10 0,-9 1-13 15,-7-1-6-15,-7 0 4 0,-13 6-7 16,-10 7 1-16,-14 4-3 0,-3 1 0 16,4-4 0-16,9-6-4 0,11-7 4 15,10-5-1-15,10-6 1 0,6-4 0 16,7-3 3-16,1-1 0 0,5-1 8 15,2 3 9-15,11 0 4 0,8-1-4 16,13 6-2-16,16 2-8 0,12 1 1 16,4-1-7-16,-1-2-1 0,-7-6-3 15,-8-5 2-15,-5-5-2 0,-5-3 0 16,-8-3-6-16,-10-2-18 16,-7 0-17-16,-5 0-21 0,-2-3-49 15,-2-4-64-15,-4-4-26 0,-14-11-47 16,-2 3-70-16</inkml:trace>
  <inkml:trace contextRef="#ctx0" brushRef="#br0" timeOffset="141099.781">21556 8918 831 0,'0'0'284'16,"0"0"-126"-16,0 0-58 0,0 0 30 16,0 0-58-16,0 0-19 0,11-10-18 15,19 17-5-15,14 1-7 0,15 4-8 16,5 0-8-16,0 1-2 0,-6 0-4 15,-9-1-1-15,-2-3-1 0,-1 0-39 16,0 1-69-16,-13-6-178 16,-5-1-154-16</inkml:trace>
  <inkml:trace contextRef="#ctx0" brushRef="#br0" timeOffset="141998.822">22314 9076 966 0,'0'0'133'0,"0"0"-42"16,0 0-51-16,0 0 44 0,40 14-25 16,-17-12-18-16,9-2-18 0,7-6-7 15,7-8-8-15,-5-2-4 0,-9 0-4 16,-14 4 2-16,-6-1 2 0,-2 4-4 16,-3-2-1-16,-3 3-3 0,-4 2-2 15,-8 0-3-15,-5 5-3 0,-5 1 3 16,-5 8-3-16,-1 6 3 15,-9 11 2-15,-5 12 6 0,2 8 1 16,4 1 1-16,12-7 0 0,11-14-1 16,7-7 3-16,2-3 2 0,5 0 0 15,5 5-2-15,5-2-2 0,7-3-1 16,9-5 2-16,10-6-4 0,10-7 1 16,5-8-9-16,-4-8-40 0,-2-4-41 15,-6-4-21-15,-1-2-19 0,0-2 3 16,-4-3 111-16,-2 0 17 0,-6-2 125 15,-9-1-36-15,-6 6-47 0,-8 6 5 16,-5 5-3-16,-3 7-11 16,-6 4-4-16,-4 2 12 0,-6 1 12 0,-3 5-12 15,-6 1-14-15,-2 11-9 16,-1 3-2-16,1 3-7 0,2 3 2 16,8 0-4-16,5-4 0 0,11-3 1 15,5-5-6-15,13-5 4 0,11-4-1 16,11-9-2-16,10-6-3 0,-1-3-1 15,-10 4-6-15,-13 5-1 0,-11 8 8 16,-5 3 0-16,-1 6 0 0,-2 7-2 16,-4 8 2-16,-8 16 2 0,-8 13 3 15,-10 18 1-15,-3 12 0 0,-2 2 5 16,3 3 1-16,-1-6 4 0,3 4-3 16,4 0-4-16,6-1 2 0,5-4-2 15,7-9 1-15,8-11 0 16,8-14 3-16,4-13-6 0,0-14-5 15,1-7-2-15,2-10 0 0,11-4 0 16,12-17-2-16,12-21-8 0,4-12-33 16,-2-11-36-16,-6-5-137 0,-17 21-83 15,-9 6-145-15</inkml:trace>
  <inkml:trace contextRef="#ctx0" brushRef="#br0" timeOffset="142180.023">23611 8883 1469 0,'0'0'21'16,"0"0"-13"-16,0 0 1 0,-8-7 30 15,10 7-4-15,8 2-17 0,2-1-2 16,6-1-6-16,4-2-7 0,2-2-3 16,2-2-1-16,1-1-20 0,0 1-31 15,-2 1-56-15,-1 5-87 0,-4 0-54 16,-6 3-83-16</inkml:trace>
  <inkml:trace contextRef="#ctx0" brushRef="#br0" timeOffset="142351.266">23482 9229 1415 0,'0'0'147'0,"0"0"-81"0,0 0-44 15,0 0 19-15,0 0-8 0,0 0-15 16,7 34 1-16,26-31-7 0,11-3-3 15,10-1-6-15,1-2-3 0,-6 2-4 16,-7 1-25-16,-7 1-83 0,-10 4-143 16,-6-4-253-16</inkml:trace>
  <inkml:trace contextRef="#ctx0" brushRef="#br0" timeOffset="143533.064">25670 7708 962 0,'0'0'129'15,"0"0"-74"-15,0 0 10 0,-3 2-38 16,0 8 14-16,0 5-9 0,-3 7 13 15,-4 15-12-15,-6 16-18 0,-6 20-11 16,-2 12 0-16,0 5-1 0,4-2-1 16,4-5 1-16,3-7-2 0,6-7 1 15,5-10-2-15,2-13-1 0,1-15-9 16,3-11-37-16,1-11-18 0,3-4-26 16,7-7-51-16,1-4-95 0,-3-6-231 15</inkml:trace>
  <inkml:trace contextRef="#ctx0" brushRef="#br0" timeOffset="143816.814">25802 7902 1072 0,'0'0'46'0,"0"0"17"0,0 0-2 16,6 45 2-16,-4-12-14 0,-1 15-25 15,-1 12-9-15,0 6-6 0,0-1-7 16,3-9 0-16,7-12 0 0,2-13-2 15,1-10 1-15,2-8-2 0,3-7-3 16,9-4 4-16,13-8 7 0,11-16 30 16,3-14 22-16,-1-12-29 0,-4-7-14 15,-5-5-7-15,-2-5 4 16,-5 0-5-16,-3-2-5 0,-7 6 0 16,-7 10-1-16,-9 14-2 0,-3 15 0 15,-8 10-3-15,0 10-13 0,-6 2-36 16,-2 9-34-16,-11 21-102 0,3 1-88 15,1-1-66-15</inkml:trace>
  <inkml:trace contextRef="#ctx0" brushRef="#br0" timeOffset="144100.565">26529 8054 1185 0,'0'0'24'0,"0"0"-22"0,-34 34 2 16,5-8-3-16,-10 11 2 0,-4 5-2 15,4-3 4-15,13-11 0 0,13-9 22 16,10-9 21-16,3 1 18 0,1 0 5 16,7 0 1-16,7-1-3 0,4-2-34 15,3-1-11-15,3 0-3 0,-1 2-8 16,-3-1-8-16,1 1 0 0,-3 2-5 16,-4-2 1-16,-2 4 0 0,-3-5-1 15,-2 2 0-15,-3-2-2 0,-2-2 2 16,-3-2-7-16,-4-2 1 0,-6 0-4 15,-5-2-9-15,-6 0-29 0,-4-4-43 16,-3-3-57-16,-9-11-92 0,6 1-116 16,6-2-212-16</inkml:trace>
  <inkml:trace contextRef="#ctx0" brushRef="#br0" timeOffset="144350.462">26829 7958 1197 0,'0'0'43'0,"0"0"-13"16,-9 42 61-16,3-15 16 15,-2 2-43-15,1 8-28 0,-1 10-9 0,1 10-9 16,2 6-3-16,-1-3-1 16,2-5 3-16,0-6 3 0,1-3-8 15,0-2-12-15,2-4 3 0,0-11-2 16,1-9-1-16,1-6-5 0,3-8-3 15,0-1-15-15,3-5-104 0,2-3-56 16,3-21-55-16,-2-2-137 0</inkml:trace>
  <inkml:trace contextRef="#ctx0" brushRef="#br0" timeOffset="144667.071">27144 7557 1232 0,'0'0'11'0,"0"0"-8"16,0 0-3-16,47-6 10 0,-33 7 6 15,1 3 3-15,-3 3 5 0,1 1 9 16,-4 3-17-16,-2 3-8 0,-4 3-4 16,-3 3-4-16,-4 2 9 0,-6 2-3 15,-6 3-5-15,-2 1 4 0,-2-1-5 16,0-3 5-16,4-1-2 15,1-6 3-15,6-3 3 0,5-5 19 16,4-1 20-16,2-3 7 0,8 1-23 16,3-3-2-16,2 1-8 0,4-3-7 15,1 0 0-15,0 1-10 0,0 0-3 16,-3-1-1-16,-1 0-2 0,-4 3-10 16,-3-1-76-16,-5 5-109 0,-3-1-88 15,-1-1-135-15</inkml:trace>
  <inkml:trace contextRef="#ctx0" brushRef="#br0" timeOffset="145182.8">24754 9013 1329 0,'0'0'25'0,"0"0"1"0,0 0-15 16,0 0 23-16,56-2-9 0,-21 1-1 15,14-1 13-15,17 0-13 0,13-3-9 16,7 1-4-16,4 0-2 0,2-3 1 15,8-1-8-15,5-3 2 16,8-2-2-16,5 2-2 0,3-4 1 16,3 2 2-16,-3 1 3 0,-3-1 6 15,-3 5 7-15,-2 0-4 0,-1-2 24 16,-7 4-19-16,-6 0-8 0,-7 1-5 16,-8 2-5-16,-12 1 0 0,-11 2-2 15,-13 1-8-15,-16 3-44 0,-10-3-87 16,-10 1-158-16,-7-2-160 0</inkml:trace>
  <inkml:trace contextRef="#ctx0" brushRef="#br0" timeOffset="147183.983">26405 9405 1310 0,'0'0'60'0,"0"0"-17"0,0 0 9 16,0 0-14-16,-34-14-12 0,6 26-19 16,-15 15-6-16,-15 16 3 0,-5 9-4 15,6 4 0-15,12-4 0 0,17-6 1 16,9-3 2-16,11-3 0 0,8-5-1 16,7-8 12-16,5-5 19 0,1-7 3 15,5-2-9-15,12 5-1 0,13 4-2 16,14 5-5-16,3 0-7 15,-7-1-5-15,-8-1-6 0,-13-2 0 16,-7-4-1-16,-9-3-3 0,-1-2-1 16,-1 1-3-16,-1 2 1 0,-4 0-2 15,-6-2-2-15,-6-2-3 0,-10 0-4 16,-9-1 3-16,-12-1-11 0,-12 0-23 16,-9 0-44-16,0-2-53 0,7-7-35 15,14-2-51-15,15-4-80 0,10-3-201 16</inkml:trace>
  <inkml:trace contextRef="#ctx0" brushRef="#br0" timeOffset="147366.183">26569 9947 833 0,'0'0'332'0,"0"0"-242"0,38-5-25 16,-27 8 36-16,-2 6-20 0,-3 5-35 15,-4 4-20-15,-2 4 0 0,-2 5-1 16,-5 1-10-16,-3 3-3 0,1 1-5 15,-1-2-7-15,-1 0 0 0,4-5-2 16,3-1-15-16,3-6-46 0,2-4-70 16,12-10-99-16,0-2-82 0,0-6-176 0</inkml:trace>
  <inkml:trace contextRef="#ctx0" brushRef="#br0" timeOffset="147555.348">26830 9843 1016 0,'0'0'370'0,"0"0"-327"0,0 0-27 15,0 0 18-15,47-18 22 0,-22 12-31 16,1-2-19-16,4-3-2 0,0-3-4 16,0 2-1-16,-4 0-19 0,-1 0-44 15,-6-1-63-15,-7-1-86 0,-6 4-90 16,-4 1-211-16</inkml:trace>
  <inkml:trace contextRef="#ctx0" brushRef="#br0" timeOffset="147733.566">26976 9625 1111 0,'0'0'63'16,"0"0"-19"-16,0 0 38 0,-14 42 16 15,7-19-26-15,-5 13-17 0,-5 10-15 16,-7 14-19-16,-3 5-10 0,1-5-6 15,4-7-1-15,7-12-4 0,4-8-7 16,6-10-54-16,5-3-109 0,6-7-105 16,0-6-189-16</inkml:trace>
  <inkml:trace contextRef="#ctx0" brushRef="#br0" timeOffset="148149.733">27414 9541 1216 0,'0'0'28'15,"0"0"7"-15,0 0 38 0,0 0-24 16,0 0-17-16,-49 11-15 0,27 8-8 16,-5 4-5-16,-5 11-3 0,-1 7-1 15,3 4 0-15,7-6 4 0,13-9-3 16,8-12 2-16,2-5 3 0,7 5 30 16,3 0 29-16,6 4-21 0,4 0-10 15,3-1-13-15,2 1 0 0,2-2-10 16,-1-1-2-16,-2 2-3 0,-4 0-3 15,-1 0-2-15,-6-3-1 0,-3 1 0 16,-6-2 0-16,-4-2-1 0,-4-2-3 16,-8-1-3-16,-2-2-8 0,-7-3-14 15,-1-2-31-15,-2-3-53 0,-2-2-56 16,-5-5-50-16,7-3-65 0,6-2-160 16</inkml:trace>
  <inkml:trace contextRef="#ctx0" brushRef="#br0" timeOffset="148399.632">27386 9964 1020 0,'0'0'117'0,"57"-10"-68"16,-16 10 6-16,1 0 27 0,-10 3-10 16,-8 1-35-16,-7 2-2 0,3 1 6 15,0 2-15-15,2 4-13 16,-7 1-5-16,-5 4-6 0,-5 0 1 16,-5 1-2-16,-4 1 0 0,-7 1 1 15,-3 0-1-15,-3-1 1 0,-4 1-3 16,-1-2 1-16,2-1 0 0,0-2 2 15,3-2-1-15,6-6 4 0,3-1 15 16,6-4 16-16,3-2 1 0,8-1-4 16,4-5-18-16,8-2-9 0,9-4-6 15,9-8-1-15,10 0-10 0,-1-2-35 16,-6 3-75-16,-13 5-178 16,-12 3-205-16</inkml:trace>
  <inkml:trace contextRef="#ctx0" brushRef="#br0" timeOffset="148733.163">27766 9991 873 0,'0'0'135'15,"0"0"-95"-15,0 0-20 0,0 0 46 16,0 0 18-16,18-33-15 0,-1 25 3 16,3 0 11-16,6-1-22 0,10-3-13 15,12-1-16-15,7-3-12 0,2 0-10 16,-7 1-7-16,-8 2-3 0,-15 4-2 15,-7 2-30-15,-6 2-71 0,-5 1-44 16,-1 1-14-16,0-3-41 0,-2 0-44 16,-3 1-309-16</inkml:trace>
  <inkml:trace contextRef="#ctx0" brushRef="#br0" timeOffset="148916.357">28077 9784 1289 0,'0'0'28'0,"0"0"-16"0,-24 33 9 16,11-11 39-16,0 3-17 0,-5 10-27 16,0 9-7-16,-1 7-2 0,3 1-5 15,5-5-1-15,6-7-1 0,5-12-1 16,1-6-31-16,4-8-67 0,5-3-36 16,2-1-45-16,18-7-6 15,-3-3-86-15</inkml:trace>
  <inkml:trace contextRef="#ctx0" brushRef="#br0" timeOffset="149216.037">28553 9546 1166 0,'0'0'111'16,"-66"29"-99"-16,12 2-10 0,-7 6 8 15,4 3 29-15,12-2 1 0,15-10-14 16,10-7 21-16,10-5-9 15,7-1-6-15,3 2-3 0,2 1 2 16,8 2-1-16,10-2-4 0,9 1-6 16,11 5-6-16,7 2-6 0,-4-1-4 15,-8-3-2-15,-11-5-2 0,-7-2 2 16,1 5-3-16,-1 1 1 0,-1 3-2 16,-6 0 0-16,-5-2 2 0,-5-1-5 15,-3-2 1-15,-8-2 1 0,-5-1-3 16,-4-1-6-16,-4-3-10 0,-2-2-35 15,-1-2-46-15,-13-3-72 0,9-1-62 16,2-4-139-16</inkml:trace>
  <inkml:trace contextRef="#ctx0" brushRef="#br0" timeOffset="149550.561">28627 9974 1169 0,'0'0'71'0,"43"-9"-60"15,-30 9-9-15,2 2 15 0,1 2 46 16,0 2-15-16,-6 3-29 0,-4 1-4 16,-4 2-6-16,-4 2-3 0,-9 3-5 15,-4 0 1-15,-5-1-2 0,-2 1-11 16,-2-3-43-16,4-3-9 0,2-4 17 16,6-2 5-16,5-5 21 0,3 0 20 15,4-2 5-15,7-1 18 0,1 2 38 16,4 1 14-16,3 0-9 0,1 4-22 15,3 1-9-15,1 1 7 0,-2 1-7 16,1 1-30-16,-4 3 0 0,0 0-4 16,-4 0 2-16,-3 2-3 0,-2-2 1 15,-4 1-1-15,-2-2-1 0,-5 0 0 16,-4-2 1-16,-4-1 0 0,-4-2-1 16,0-2-44-16,-3-3-71 0,1 0-45 15,-6-12-46-15,6 0-104 0,1-2-327 16</inkml:trace>
  <inkml:trace contextRef="#ctx0" brushRef="#br0" timeOffset="156367.627">25028 11811 803 0,'0'0'47'0,"0"0"0"0,20 49 39 15,-10-20-5-15,-2 7 5 0,-2 8-18 16,-5 7 3-16,-1-1 2 0,-11-2 15 15,-5-6-6-15,-5-4-16 0,-6 0-29 16,-2-2-19-16,3-5-11 0,2-6-2 16,-4 4-2-16,4-4-1 0,1-3 3 15,-3 2-4-15,6-6 0 0,-1 1 1 16,-1-2 3-16,7-2 11 0,8-4 5 16,7-4-3-16,7-6-11 0,10-2-2 15,11-9 1-15,10-8-5 0,16-8-1 16,5-3 0-16,0 0-1 0,0 2 0 15,-5 5-26-15,-2 0-34 0,-1 1-59 16,-3 1-61-16,-2 0-3 0,-6 0-41 16,-3-1 8-16,-11 7-36 0,-6 1-80 15</inkml:trace>
  <inkml:trace contextRef="#ctx0" brushRef="#br0" timeOffset="156750.208">25511 12124 294 0,'0'0'239'0,"0"0"-91"16,0 0 19-16,21-37 9 15,-19 32-27-15,-2 3-61 0,0 1-13 16,0 0-4-16,2-1-7 0,3-4-20 15,6-2-11-15,4-7-10 0,14-10-12 16,12-11-7-16,13-13-1 0,6-7-2 16,-2 3 1-16,-11 2-1 0,-12 8-1 15,-11 5 0-15,-11 4 0 0,-8 8-1 16,-6 10-10-16,-7 8-22 0,-7 5-13 16,-14 5-4-16,-14 10 1 0,-14 19 28 15,-6 11 16-15,2 10 4 0,8 7 2 16,11-4 0-16,6-1 0 15,11-1 3-15,9-6 25 0,9-3 14 16,7-6 0-16,9 0-6 0,4-9-6 16,2-5-8-16,2-5-4 0,1-2-3 15,8 9 2-15,13 10-9 0,3 17-2 16,-3 7-4-16,-8 6-3 0,-11 1-2 16,-11 1-3-16,-5 2-11 0,-4 6-1 15,-7 0 7-15,-5 2 6 0,-5-1 3 16,-3-5 1-16,-5-3 3 0,-1-5-2 15,0-5 6-15,-1-7 3 0,4-7 6 16,6-13-6-16,6-13-3 0,4-11-6 16,3-8-1-16,1-7-15 15,1-32-100-15,1 3-163 0,-1-9-273 0</inkml:trace>
  <inkml:trace contextRef="#ctx0" brushRef="#br0" timeOffset="157283.658">24786 11691 860 0,'-1'-1'71'0,"1"-1"19"16,0 1-12-16,0 1-32 0,6 0-16 16,3 0 14-16,4 2 2 0,3 1-13 15,3 3-13-15,1 1-5 0,0 5-2 16,0 2-2-16,-2 3 3 0,-1 7-4 15,-4 4-4-15,-2 9-2 0,-8 13-2 16,-5 11 3-16,-9 4 2 16,-5-2-1-16,-5-7-2 0,1-9-2 15,-2-4 0-15,0-4-2 0,1-4-2 16,3-6 1-16,3-7-23 0,3-5-63 16,-5 2-46-16,3-5-122 0,1-2-255 15</inkml:trace>
  <inkml:trace contextRef="#ctx0" brushRef="#br0" timeOffset="157766.827">26279 12203 734 0,'0'0'246'0,"0"0"-132"0,0 0-16 16,22-11-4-16,-6 7 4 0,4 1-26 15,11-3-5-15,12 0-11 0,8-1-25 16,5 0-7-16,-2 0-11 0,-6 1-5 15,-3-2-6-15,0-1-1 0,2-5 2 16,-4-3-3-16,-10 5 0 0,-10 1-1 16,-10 4-1-16,-3 1-41 15,-3 3-42-15,-3-1-61 0,-7 4-44 0,-5 0-107 16,-5 0-97-16</inkml:trace>
  <inkml:trace contextRef="#ctx0" brushRef="#br0" timeOffset="158000.204">26713 11972 1048 0,'0'0'96'0,"0"0"4"0,0 0-37 15,0 0 25-15,0 0-9 0,-6 42-9 16,1-18-15-16,-4 7-23 0,-3 12-13 16,-3 10-4-16,-1 4-3 15,1-2 0-15,3-4-3 0,3-3 0 16,2-2-9-16,2-3 3 0,3-5-2 15,1-9 0-15,1-7-1 0,0-8 0 16,3-5-1-16,1 0 0 0,1-2-2 16,2-2-12-16,0-5-15 0,0-4-42 15,2-15-80-15,-1 1-97 0,-1-2-139 16</inkml:trace>
  <inkml:trace contextRef="#ctx0" brushRef="#br0" timeOffset="159299.674">24633 11700 912 0,'0'-3'21'16,"1"-1"24"-16,6 2 20 0,3 1 2 15,5 1-16-15,4 0-21 0,2 0-7 16,3 1-4-16,1 4-7 0,3-1-2 16,1 2-2-16,0 3 0 0,2 2 1 15,-2 2-1-15,-2 2-3 0,-1 4 1 16,-4 2-1-16,-4 2 0 0,-6 3-1 16,-5 2 0-16,-6 7 2 0,-5 8 0 15,-9 9 1-15,-6 2-3 16,-1-4 4-16,0-4-5 0,0-9 3 15,2-1 9-15,-1-1 5 0,4-5-4 0,2-5 0 16,3-9-6-16,0-2-5 16,1 2-2-16,0-3-1 0,2-3-1 15,2-7-1-15,5-6-1 0,3-12-1 16,10-18-10-16,8-15-47 0,9-16-9 16,2-7-5-16,-2 2 9 0,-5 10 9 15,-4 11 32-15,-1 8 22 0,-5 9 1 16,-3 13 1-16,-6 8 13 0,-3 6 35 15,-1 4-9-15,-2 2-22 0,0 8 7 16,-4 5-2-16,-4 4-2 0,-5 5-1 16,0 4 3-16,-2 1 3 0,-1 3-5 15,0-2 0-15,1 2-6 0,-1-4-6 16,2 0-2-16,1-4-1 16,3-4-2-16,3-5 2 0,3-6-5 15,4-5-1-15,0-4 0 0,5-8 5 16,3-5-2-16,3-7-2 0,3-3-1 15,2-5-1-15,5-8-3 0,2-5-7 16,2-6-12-16,-3 9-7 0,-4 10 8 16,-7 11 18-16,-5 13 4 0,0 4 0 15,-3 4 0-15,-2 9 0 0,-2 8 5 16,-8 9-2-16,-4 9 3 0,-5 5 3 16,1-4 2-16,2-11-1 0,6-10-1 15,2-6 5-15,-1-2-3 0,0 1 6 16,1 0 3-16,1-5 4 0,3-4-8 15,2 1-9-15,1-4-4 0,0 0-3 16,0 0 0-16,3-4-4 0,0 3-20 16,-1-2-19-16,1 0 7 0,0 0 10 15,-1-1 7-15,1-1 9 0,1 1 6 16,0 0 4-16,-1 2-1 0,-1 1 1 16,1 1 0-16,-2 0-1 0,0 0 1 15,0 0 0-15,-1 0 1 16,0 0 0-16,-3 0-1 0,-1 0 0 15,0 0 1-15,-1 0-1 0,-3 0 0 0,3 1 0 16,-1 1 0-16,-1 2 0 16,-1-1-1-16,0 2 1 0,0 1 0 15,0 1 0-15,0-1-3 0,0-2-53 16,3 1-18-16,0-4-26 0,4-1-4 16,1-1-12-16,0-6-27 0,6-3-5 15,3-2 16-15,3-3 58 0,3-4 19 16,3-1 31-16,-1-3 24 0,4-2 4 15,-1 1 7-15,0 2 15 0,0 4 16 16,-4 5 50-16,-4 10 39 0,-5 5-12 16,-6 12-5-16,-1 7-20 15,-8 11 0-15,-5 6-21 0,-1-2-11 16,2-4-23-16,-1-6-4 0,5-8-18 16,-2 3-11-16,-2 2-6 0,-3 3-16 15,2-5-114-15,1-3-183 0</inkml:trace>
  <inkml:trace contextRef="#ctx0" brushRef="#br0" timeOffset="160563.936">27803 11622 1110 0,'0'0'18'0,"0"0"32"15,0 0 54-15,-16-14-1 0,15 13-28 16,0 1-31-16,1 0-15 0,1 0-18 16,2 2-7-16,4 3-4 0,-2 0 2 15,3 1-2-15,1 2-25 16,1 1-93-16,-1 6-62 0,-1-1-102 15,-3 0-160-15</inkml:trace>
  <inkml:trace contextRef="#ctx0" brushRef="#br0" timeOffset="160900.012">27723 12203 1437 0,'0'0'51'0,"0"0"-26"15,16-44-20-15,2 13-2 0,9-13 2 16,8-7-2-16,-1-4-2 0,-4 11 2 15,-6 11-3-15,-10 18 2 16,-4 6-2-16,-3 8-1 0,1 2-1 0,2 9-2 16,-2 6 3-16,0 16 1 0,-2 18 3 15,-3 19 1-15,-3 14-3 16,-8 5 2-16,-4 3-2 0,-4-5-1 16,-1 3 0-16,-4 0 0 0,-1-4 0 15,0-3 1-15,-2-7-1 0,2-9 4 16,-3-9-3-16,2-9 0 0,-3-9 2 15,1-10 5-15,3-8 5 0,4-7 14 16,-2-3-8-16,-4 0-10 0,-6-2-4 16,-9-3-5-16,-8-7 0 0,-5-12-3 15,1-6-22-15,7-9-57 0,14 0-43 16,7-10-50-16,8 5-91 16,6 3-164-16</inkml:trace>
  <inkml:trace contextRef="#ctx0" brushRef="#br0" timeOffset="162016.314">28620 12001 907 0,'3'-11'62'15,"3"-4"31"-15,3-3 18 0,4-4-32 16,6-4-12-16,3 0-16 0,9-6-17 16,0 4-12-16,0 5-9 0,0 2-7 15,-5 9 2-15,0 3 0 0,-1 4-5 16,-2 5 1-16,-4 2-3 0,-4 6 0 16,-4 4-1-16,-5 4 0 0,-6 3 2 15,-4 6 7-15,-11 9 1 0,-12 13 5 16,-14 22-6-16,-11 12 0 0,-3 7-6 15,1 6-1-15,8-2-1 0,4-1-1 16,9-6 2-16,8-8 0 0,10-15-2 16,12-13 2-16,6-18 1 0,6-11 2 15,4-9 0-15,1-6-1 0,4-1 3 16,3-4 1-16,5-2-3 16,-1-10-1-16,-1-8-4 0,-2-7 3 15,-2-11 0-15,-5-10-3 0,-9-10 1 16,-6-4 0-16,-13 4 0 0,-10 6-1 15,-4 8 0-15,-6 4 0 0,-2 3 1 16,-5 4-1-16,0 7-1 0,2 6 1 16,6 8 0-16,8 5 0 0,10 6-4 15,2 1 0-15,3 2-31 0,6 12-112 16,2-1-98-16,4-1-145 0</inkml:trace>
  <inkml:trace contextRef="#ctx0" brushRef="#br0" timeOffset="162195.59">29062 12314 1620 0,'0'0'16'0,"0"0"-3"0,0 0 23 16,0 0-6-16,0 0-6 0,-13-2-11 15,7 5-8-15,-1 3-5 0,1 1-5 16,-1 0-19-16,5-1-43 0,8-3-132 15,2-1-170-15,3-4-238 0</inkml:trace>
  <inkml:trace contextRef="#ctx0" brushRef="#br0" timeOffset="162733.554">29549 12069 1165 0,'0'0'66'0,"0"0"-5"16,0 0 37-16,47-27-24 0,-17 7-23 16,13-10-10-16,17-12-22 0,4-7-10 15,0 1-4-15,-11 2-5 0,-10 5 3 16,-10 3-2-16,-14 8-1 0,-7 8 1 16,-8 7-2-16,-4 2 0 0,-7 4-7 15,-7 2-13-15,-6 5-6 0,-15 12 22 16,-16 19 5-16,-15 20 0 15,-5 9 2-15,8 7-1 0,13-4 2 16,15-6 3-16,6-1 9 0,8-2 7 16,4 2 12-16,4 2-5 0,5 2-2 15,4 4 0-15,2 2-2 0,2 4-10 16,0 0-2-16,2 0-9 0,-1-1-2 16,1-3-1-16,-1-5-1 0,1-7 0 15,0-8-2-15,1-15-7 0,-2-5-8 16,1-12 4-16,-2-5 1 0,2-2-7 15,-2-3-13-15,0-3-29 0,0-9-29 16,0-15-55-16,-2-22-80 0,0 3-72 16,1-1-305-16</inkml:trace>
  <inkml:trace contextRef="#ctx0" brushRef="#br0" timeOffset="163133.238">30044 11895 1336 0,'0'0'2'16,"0"0"2"-16,53-17 29 0,-27 11 16 16,0 5 11-16,-1 1-6 0,-4 1-11 15,-1 6-15-15,-4 4-14 16,-7 3-4-16,-6 4-7 0,-4 3-1 0,-12 5 0 16,-6 3 1-16,-6 1-3 0,-3 1-4 15,-5 1-6-15,2-4 0 0,3-3-5 16,3-4 3-16,9-7 8 15,-1-3 1-15,7-3 2 0,7-3 1 16,3-2 2-16,1-1 6 0,8-1 8 16,6 2 8-16,1 1-2 0,4 3-3 15,4 1-4-15,3 3-1 0,-3 2-7 16,3 4 3-16,-2 2-2 0,-3 4-7 16,-3 3-1-16,-2 2 0 0,-4 1 0 15,-2 0 0-15,-5-2 0 0,-3-1 3 16,-3-2-3-16,-3-2 1 0,-8 0 0 15,-6-1 3-15,-13 3 4 0,-11 3-4 16,-16 2-4-16,-8-4 1 0,2-4-3 16,4-8-1-16,12-9-15 0,8-4-31 15,12-8-77-15,5-12-150 0,11 3-120 16</inkml:trace>
  <inkml:trace contextRef="#ctx0" brushRef="#br0" timeOffset="164315.575">31141 12328 868 0,'0'-2'84'0,"0"1"24"0,2-2 15 16,3 2-21-16,2 1-15 0,1 0-11 15,3 2-17-15,2 4-16 0,3 5-17 16,1 3-10-16,-1 5-11 0,1 4-1 16,-1 2-3-16,3 1 0 0,0-1-1 15,2-6 3-15,2-3-2 0,1-6 1 16,-2-4 0-16,0-3-1 0,0-3 1 16,-2-3-2-16,-3-4 2 15,-2-4 3-15,-7-3-5 0,-3-2 4 16,-5-4-4-16,-3-2 1 0,-7-2-1 15,-5-4 2-15,-3-4-1 0,-9-5-2 16,-3-6 2-16,-3-8-1 0,0 0 1 16,9 7 0-16,9 10-1 0,10 11 3 15,5 7 0-15,3 5 0 0,8-3 2 16,5 1 0-16,9-2 2 0,11 0-2 16,15-3 2-16,15 1-3 0,5-1-2 15,2 5-1-15,-5 7-2 0,-10 6 3 16,-4 3-3-16,-3 5 1 15,-10 6-4-15,-11 0 2 0,-8 0-1 16,-11 0-7-16,-5 2 3 0,-3 4-4 16,-1 7 3-16,-2 9-1 0,-7 5 3 15,-11 8 3-15,-9 3 2 0,-1 0 1 16,-4-3 3-16,4-3-3 0,1 0 0 16,6-4 6-16,7-6 8 0,9-9 1 15,5-7 10-15,5-7-5 0,6-2-14 16,3 0 10-16,5-2 3 0,7-2-6 15,11-3 0-15,9-6-6 0,11-12-1 16,1-4-1-16,-2-6-5 16,-9-1 7-16,-10-2-3 0,-7 1 2 15,-10 4 3-15,-1-7 2 0,-8 5 0 16,-3-1-9-16,-3-9-1 0,-5 0 0 16,-3 1-2-16,-2 1-13 0,-5 6-9 15,-1 11-22-15,-6 0-37 0,-13 2-111 16,1 6-185-16,4 1-279 0</inkml:trace>
  <inkml:trace contextRef="#ctx0" brushRef="#br0" timeOffset="170151.06">19563 2228 1255 0,'0'0'7'0,"0"0"-14"0,0 0 0 16,0 0-1-16,-5 43 8 0,8-11-1 15,-2 16 1-15,-1 14 0 0,0 5 0 16,-3-1 1-16,1 1-1 16,2-6 0-16,0 7-1 0,0 3-33 15,1 5-74-15,1 2-10 0,-1 1 25 16,1-4-97-16,1-18-12 0,-1-11-64 16</inkml:trace>
  <inkml:trace contextRef="#ctx0" brushRef="#br0" timeOffset="170266.747">19601 3735 810 0,'3'46'12'15,"2"7"71"-15,3 1 51 0,1 2-20 16,0 2-61-16,-1 3-16 0,0 4-2 16,2 2-18-16,2 7-13 15,-3 7-4-15,-4 8-2 0,-6 10-73 16,-8 2-100-16,-1-24-133 0</inkml:trace>
  <inkml:trace contextRef="#ctx0" brushRef="#br0" timeOffset="170416.09">19938 6111 1611 0,'0'0'8'0,"-5"61"-8"0,4 10-21 16,-3 35 21-16,-1 18 0 0,0 1-71 16,0-12-112-16,5-12 48 0,0-6-95 15,4-25-86-15</inkml:trace>
  <inkml:trace contextRef="#ctx0" brushRef="#br0" timeOffset="170583.52">20202 8407 1631 0,'-22'89'0'0,"-2"19"-1"16,10 1-8-16,-1-1 0 0,-1-4 9 15,4-7-16-15,3-5-52 0,5-7 3 16,3-2-63-16,1-7-41 0,0-19-96 15,0-11-200-15</inkml:trace>
  <inkml:trace contextRef="#ctx0" brushRef="#br0" timeOffset="170749.011">20422 10787 1589 0,'-10'84'87'0,"2"19"-87"16,2-1-65-16,6 2 64 0,0-4-11 15,0-7-44-15,1-6 24 0,7-4 13 16,-1-4-15-16,2 0-86 16,4-6-23-16,-3-5-80 0,-3-20-64 0,-2-10-347 15</inkml:trace>
  <inkml:trace contextRef="#ctx0" brushRef="#br0" timeOffset="170917.269">20708 13810 1727 0,'-27'115'0'0,"0"10"-55"15,10-29 30-15,2-9 16 0,2-5-20 16,3-12 9-16,1-7-45 0,1-5 13 16,3-5-96-16,2-4-6 15,1-3-3-15,2-11-5 0,-2-7-133 0</inkml:trace>
  <inkml:trace contextRef="#ctx0" brushRef="#br0" timeOffset="171066.781">20844 15670 1681 0,'0'107'15'16,"0"3"-9"-16,1-27-3 0,7-6-2 16,3-7-1-16,6-6-3 0,2-5-9 15,1-10-7-15,2-11-32 0,-1-11-56 16,-3-12-111-16,-4-8-152 0,-8-4-446 15</inkml:trace>
  <inkml:trace contextRef="#ctx0" brushRef="#br0" timeOffset="-149730.392">30292 4765 926 0,'0'0'172'0,"0"0"-154"0,45-2 35 16,-10 5-19-16,15-2 2 0,18-1-8 16,9-5-12-16,-1-2-6 0,-3-2-6 15,-10 2-3-15,-1 2-1 0,-2-1 0 16,-5 1 2-16,-6-2-1 0,-11 2 0 16,-10 3-1-16,-13 0 0 0,-6 1 0 15,-7 1 1-15,-2 0-1 0,-8 0-12 16,-8 0 12-16,-17 0 0 15,-24 5 0-15,-28 5 2 0,-12 1-2 16,-2 3 0-16,5-1-3 0,16-6 3 16,3 0 0-16,10-3 0 0,9-1 0 15,13-3 1-15,16 0 1 0,11 0 3 16,15 0 15-16,4 0 6 0,12 0-14 16,17 0 18-16,21-5 20 0,27-3-16 15,13-1-14-15,4 0-11 0,-6-1-2 16,-10 5-2-16,-5-1-4 0,-6 2-1 15,-12 3 1-15,-9-2-1 0,-16 3 0 16,-16 0 0-16,-9 3 0 0,-8-1-6 16,-5 3-13-16,-10 2-57 0,-15 2 55 15,-18 3 16-15,-17 0-1 16,-7-1 5-16,-3 1-1 0,4-6 4 16,5-1-1-16,4-5 1 0,10-2-1 15,8-5 2-15,16 0 2 0,10 1 1 16,10 3 6-16,8 0 13 0,3 1 12 15,10 1-22-15,19-3 4 0,20-1 8 16,22-3 3-16,13-2-7 0,1-4-14 16,-3 3-6-16,-8-1-1 0,-8 2 0 15,-10 0-2-15,-14 7-5 0,-16 2-157 16,-15 1-73-16,-7 3-96 0,-6-2-232 16</inkml:trace>
  <inkml:trace contextRef="#ctx0" brushRef="#br0" timeOffset="-148981.15">30373 5161 1220 0,'-3'0'11'0,"0"0"36"0,-2 7 40 16,-3 5-33-16,-1 7-2 0,-4 13-7 15,-3 14-12-15,-1 15-19 0,1 5-8 16,2 5-2-16,4-3-2 0,3-2-2 15,-2 2 0-15,2-1 3 0,0-5-3 16,-1-9-1-16,1-8 1 0,2-14-2 16,1-11 2-16,0-11 0 0,2-5 0 15,-2-3 3-15,-1-3-3 0,2-11-2 16,1-17 2-16,2-22 3 0,7-25-3 16,6-14 1-16,4-7-1 15,5-1 2-15,4 9-2 0,4 5 1 16,5 8 0-16,2 15 1 0,-9 23 0 15,-4 20 5-15,-8 14 11 0,-3 10 1 16,0 6-8-16,3 4 4 0,-2 6 2 16,0 3-6-16,-4 4-2 0,-2 1-4 15,-5 2-2-15,-3 0-3 0,-4 0 1 16,-5 0-1-16,-3-2 0 0,-6-1-2 16,-4-1-12-16,-3-2-14 0,-2-1 1 15,-10-1 1-15,5-4 16 0,3-6 10 16,4-4 3-16,8-5 0 0,-1-1 10 15,9-2 21-15,5 2-1 0,4 2-15 16,4 4-10-16,8 2 3 0,7 4-1 16,11 4-5-16,14-2-4 0,9-1 0 15,4-4-1-15,-9-6-11 0,-5-3-84 16,-6-3-202-16,-9-3-159 0,-3-2-248 16</inkml:trace>
  <inkml:trace contextRef="#ctx0" brushRef="#br0" timeOffset="-148464.699">30873 5354 1354 0,'0'0'14'0,"0"0"-11"15,0 0 54-15,0 0-10 0,-18-1-8 16,10 14-2-16,-1 3-11 0,-3 6-5 16,0 12-3-16,-7 6-2 0,0 7-4 15,0 2-5-15,2-5-5 0,4-9 1 16,2-12-1-16,6-4-2 0,0-4 1 15,2-1-1-15,0 0-1 0,3-5-1 16,0-4-3-16,7-6-3 0,4-11 2 16,4-6 5-16,7-14-7 0,4-14-8 15,7-13-5-15,-2-2 13 0,-3 9 0 16,-8 13 3-16,-9 20 5 0,-2 9 0 16,-5 10 1-16,0 0 0 0,0 8 0 15,0 5 3-15,0 5 5 16,-3 4 3-16,-1 2 6 0,0 2-2 15,-1-3-4-15,-1 0-5 0,2-6-3 16,2-2-2-16,3-3-1 0,4-5-1 16,0-5 0-16,3-2 1 0,1-6-2 15,0-5 1-15,1-4 0 0,-1-5-3 16,1-5-6-16,-3-2-2 0,0-7 7 16,2-5 2-16,-5 4 1 0,0 8 1 15,-2 10 2-15,-3 13-2 16,-1 4-4-16,1 8 4 0,0 5 0 15,0 7 8-15,2 2 9 0,-3 3-3 16,1 1-6-16,0 2 0 0,0 0-2 16,0-1-3-16,0 0-2 0,2-1 0 15,0-3-2-15,1-3-7 0,3-5-41 16,3-2-23-16,2-9-109 0,15-12-36 16,-4-5-42-16,0-6-259 0</inkml:trace>
  <inkml:trace contextRef="#ctx0" brushRef="#br0" timeOffset="-148147.188">31580 5227 1238 0,'0'0'214'0,"0"0"-214"0,0 0 0 15,0 0 18-15,-42 5 0 0,12 12 8 16,-10 11 0-16,-9 5-10 0,8-1-2 16,11-4 1-16,10-7 3 0,11-3 3 15,1 2 2-15,4 1-5 0,1 3-4 16,9-1 0-16,7 0 1 0,12-2-4 15,10 1 1-15,15 1 1 0,10 4-6 16,5-2 0-16,-7 0 0 0,-8-2-2 16,-17-5-2-16,-8 0-2 0,-9-6-1 15,-5 4 0-15,0 0 0 0,0 3-2 16,-5 0 2-16,-6-1 0 16,-6 1 0-16,-13-3 1 0,-13 1 0 15,-18 1 0-15,-15-2-1 0,-8-2 0 16,4-2 1-16,9-7-1 0,11-5-20 15,9-3-31-15,12-5-48 0,9-4-151 16,11 1-103-16,5-1-223 0</inkml:trace>
  <inkml:trace contextRef="#ctx0" brushRef="#br0" timeOffset="-148025.6">31588 5927 1565 0,'0'0'8'16,"0"0"-5"-16,0 0 22 0,6 34 33 0,-6-25-37 15,0 2-15-15,-3-4-6 0,0-4-14 16,0-1-74-16,1-6-143 16,2-3-175-16</inkml:trace>
  <inkml:trace contextRef="#ctx0" brushRef="#br0" timeOffset="-140280.744">24708 12012 869 0,'0'0'173'16,"0"0"-137"-16,0 0-10 16,0 0 9-16,0 0-24 0,0 0-8 0,0 0-2 15,-46 54 0-15,23-8 0 16,-6 23 1-16,-1 13 1 0,1 8-3 16,9 0 9-16,5-4 27 0,6 0 18 15,7-2 10-15,4-4-24 0,11-8-12 16,10-12-22-16,12-13-6 0,16-16-8 15,15-17-53-15,12-16-80 0,-15-9-165 16,-4-10-473-16</inkml:trace>
  <inkml:trace contextRef="#ctx0" brushRef="#br0" timeOffset="-139513.585">30415 11880 1050 0,'0'0'0'16,"0"0"-17"-16,0 0 0 0,0 0 17 16,0 0 11-16,34 31 21 0,-23-19-5 15,4 4 4-15,-2 2-11 0,2 5 3 16,2 10 7-16,-1 12 8 0,-4 13 4 16,-4 6-8-16,-6 2-9 0,-5-1 2 15,-7-6-5-15,-7 1-2 0,-2-6-3 16,-8-3-5-16,-3-4-6 15,-5-2-2-15,-4-4-3 0,-2-5-1 0,-1-6-38 16,-1-4-49-16,5-6-65 16,9-6-129-16,7-7-350 0</inkml:trace>
  <inkml:trace contextRef="#ctx0" brushRef="#br0" timeOffset="-135577.863">23202 12371 1138 0,'0'0'137'0,"0"0"-124"0,0 0 1 16,0 0-9-16,0 0-3 0,0 0 0 16,0 0 7-16,0 0 23 0,24-34-9 15,0 29-14-15,9-4-4 0,10-2-5 16,8-1 0-16,-1 2-3 0,-13 3-28 16,-12 4-29-16,-15 3-26 0,-8 9-56 15,-2 0-95-15,-6 2-125 0</inkml:trace>
  <inkml:trace contextRef="#ctx0" brushRef="#br0" timeOffset="-135397.469">23095 12570 1194 0,'0'0'35'16,"0"0"80"-16,0 0-60 0,0 0-25 16,0 0 17-16,32 5-2 0,-8-5-6 15,10 0-16-15,10-6-13 16,10-2-6-16,2 1-3 0,-6 0-1 0,-6 3-50 15,-11-1-92-15,-6 0-44 16,1-4-71-16,-10 2-67 0,-4 0-184 16</inkml:trace>
  <inkml:trace contextRef="#ctx0" brushRef="#br0" timeOffset="-135064.933">23722 12189 1203 0,'0'0'29'0,"0"0"-20"0,0 0 10 16,0 0 15-16,0 0-1 0,24 41 2 16,-13-23-7-16,2 3-8 0,-1 2-5 15,1 5-2-15,0 7 1 16,-2 10 1-16,-1 9 3 0,-8 3-9 16,-4-4-7-16,-9-8 1 0,-6-4 0 15,-5-4-2-15,-3 0 1 0,2-7 1 16,3-7-2-16,4-5 0 0,0-4 0 15,-4 3-1-15,-1 0 0 0,-3-1 0 16,2-2 0-16,3-4 0 0,7-1 2 16,4-4-1-16,6-2 0 0,2-2 8 15,10-1 9-15,6 0-2 0,7-4-3 16,11-4-6-16,13-3-4 0,10-5-3 16,1 0-1-16,-7-1-34 0,-9-1-90 15,-9 1-74-15,-9 3-77 0,-7-1-87 0</inkml:trace>
  <inkml:trace contextRef="#ctx0" brushRef="#br0" timeOffset="-134880.747">24229 12316 1229 0,'0'0'102'0,"0"0"-72"16,0 0 1-16,0 0 8 0,-11 47 27 15,10-21-29-15,-1 8 4 0,2 7-9 16,2 6-13-16,2 1-18 0,4-2 1 15,-2-8-2-15,0-3-29 0,0-9-67 16,-1-10 45-16,2-6-82 0,-2-7 2 16,4-3-83-16,-1-4-87 15,1-5-178-15</inkml:trace>
  <inkml:trace contextRef="#ctx0" brushRef="#br0" timeOffset="-134678.638">24449 12229 1225 0,'0'0'71'0,"0"0"32"16,0 0-17-16,0 0-23 16,-35 24-14-16,5 8-11 0,-18 16-5 0,-16 17-15 15,-9 11-12-15,-4 0-3 16,1 0-6-16,4-3-21 0,-1-1-109 16,18-17-227-16,10-14-491 0</inkml:trace>
  <inkml:trace contextRef="#ctx0" brushRef="#br0" timeOffset="-128048.223">26147 6658 907 0,'0'0'359'0,"5"-47"-357"0,-2 29 0 0,-1 14 2 15,-1 0-4-15,0 3-1 16,0 1-1-16,0 0 1 0,4 5-2 15,0 6 3-15,3 8 5 0,4 15 16 16,6 17 4-16,0 24 6 0,-1 5 5 16,-2-1-3-16,-2-13-12 0,1-21-15 15,0-13-4-15,0-17 3 0,1-9-4 16,2-6 0-16,13-15 25 0,18-20 44 16,30-35 2-16,22-27-23 0,21-21-25 15,20-17-9-15,14-6-13 0,17-15-2 16,12-7-39-16,-1-6-96 0,-47 38-209 15,-31 20-323-15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2-04-13T21:56:14.5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3305 8393 1366 0,'0'0'7'16,"0"0"-7"-16,-5-44 19 0,12 23-1 15,7 0 13-15,4-2 6 0,5 0-16 16,2 1-6-16,2 1-5 0,1 2-3 15,-1 3 0-15,1 5 5 0,-4 2-2 16,0 6 5-16,-4 3 8 0,-3 3-5 16,-2 9-8-16,-4 5-2 0,-6 16-5 15,-5 16 0-15,-9 17-2 0,-6 8-1 16,-2-3 0-16,4-4 0 0,7-16 1 16,5-8-1-16,2-12 1 0,5-13 0 15,0-7-1-15,4-5 1 0,4-3 1 16,2-2 5-16,6-2 15 0,-1-8 1 15,4-8-9-15,0-6-6 0,2-10-4 16,6-12 2-16,2-14-5 0,-2-5 0 16,-9 2-1-16,-2 8-18 0,-14 14-27 15,-2 12-71-15,-4 10-109 0,-2 8-14 16,0 3-17-16,0 4-97 0</inkml:trace>
  <inkml:trace contextRef="#ctx0" brushRef="#br0" timeOffset="136.071">3924 8249 1027 0,'0'0'166'0,"0"0"-71"0,0 0 20 0,0 0-17 16,0 0-20-16,45-24-34 15,-29 18-28-15,2-1-6 0,4 1-9 16,-2 0-1-16,1 1-10 0,-2 0-62 16,-6 4-103-16,-2 5-89 0,-7 3-108 15,-4 1-336-15</inkml:trace>
  <inkml:trace contextRef="#ctx0" brushRef="#br0" timeOffset="292.106">4038 8466 1078 0,'0'0'165'16,"0"0"-81"-16,0 0 6 0,-18 38-14 16,14-22-29-16,0 2-23 0,3-2-18 15,1-2-6-15,0-1-7 0,1-1-71 16,3-2-35-16,5-5-41 0,-4-2-77 15,3-3-114-15</inkml:trace>
  <inkml:trace contextRef="#ctx0" brushRef="#br0" timeOffset="616.97">4128 8463 1017 0,'0'0'130'0,"0"0"-71"15,0 0 4-15,0 0 4 0,3 34-13 16,-3-17-19-16,0 3-9 0,0 2 2 15,0-2-8-15,0 0-15 0,0 0-1 16,2-5-3-16,1-1-1 0,0-5 3 16,2-3-3-16,0-3 0 0,0-3 4 15,2-7 0-15,-1-7-4 0,2-4 0 16,-3-5-7-16,3-10-15 0,3-6 1 16,0-6 4-16,-3 8 9 0,1 11 8 15,-2 13 5-15,-1 11 23 0,0 2 24 16,-1 0 3-16,-1 2-17 0,-1 7-9 15,0 2-4-15,0 4-7 0,1 5-1 16,0-1-1-16,0 2-8 0,0 1-3 16,0-1-2-16,0 1-2 0,0-2-1 15,2-2-13-15,-4-2-29 0,2-3-34 16,-4-2-85-16,0-3-188 0,0-4-340 16</inkml:trace>
  <inkml:trace contextRef="#ctx0" brushRef="#br0" timeOffset="4500.674">7161 8138 1172 0,'0'0'91'0,"0"0"-89"0,-36-25 15 15,18 25-1-15,-5 8 9 0,-4 11-13 16,-5 11 7-16,-5 15-4 0,-4 14-2 15,3 6-10-15,5 0 3 0,10-6-3 16,10-11-2-16,7-5 0 16,6-12 2-16,6-9 0 0,4-8-3 15,5-7 2-15,11 0 0 0,12-6-1 16,14-8 1-16,2-12-2 0,-4-10-27 16,-8-6-21-16,-11 0-14 0,-7-2 6 15,-7 2 18-15,-7 7 21 0,-3 7 8 16,-4 9 9-16,-2 5 12 0,-1 6 36 15,-2 1 6-15,-4 9-17 0,-1 9 7 16,-4 11 2-16,0 8-10 0,4-3-9 16,3-2-10-16,4-8-7 0,9-9-7 15,4-1-1-15,4-2 0 0,4-5-2 16,4-7-9-16,0-6-6 0,1-8-11 16,-1-4 8-16,-2-6 16 15,-4-2 2-15,-3-5 2 0,-5 0 0 16,-3 1-2-16,-6 2-1 0,-4 5 1 15,-6-3 0-15,-2 7 5 0,-3 5 11 16,-4 9 7-16,-4 5 1 0,-2 11 5 16,-3 7-1-16,-2 4-5 0,-2 5-13 15,4 0-9-15,4-3-1 0,9-3-29 16,9-6-74-16,9-8-75 0,25-15-69 16,1-5-84-16,2-8-314 0</inkml:trace>
  <inkml:trace contextRef="#ctx0" brushRef="#br0" timeOffset="4732.785">7619 8189 961 0,'0'0'48'0,"0"0"-16"16,0 0-6-16,-24 50 35 0,15-29 10 15,2 1-14-15,0 1 5 0,3 1 1 16,3-3-4-16,2 1-8 0,4-1-11 16,4 3-15-16,1-1-3 0,-1 1-7 15,1 1-8-15,-1-1-3 0,1-1-1 16,-3 1-3-16,-3-4 0 0,-4 0 1 15,-1-3 2-15,-10-3 0 0,-5 0-3 16,-7-2 1-16,-9-3-1 0,-9-3 0 16,-6-5-21-16,-1-4-34 15,12-8-52-15,9-9-84 0,14 5-119 16,6 1-303-16</inkml:trace>
  <inkml:trace contextRef="#ctx0" brushRef="#br0" timeOffset="5184.522">7903 8297 1060 0,'0'0'123'0,"0"0"-68"0,-37-4 9 16,21 8-9-16,-1 7 7 0,0 8-31 16,0 3-8-16,1 8-3 0,-2 9-5 15,5 7-10-15,4 3-1 0,9-4-4 16,6-8 0-16,5-11-42 0,1-9-35 15,2-8-42-15,15-7-40 0,-1-2-81 16,-1-6-111-16</inkml:trace>
  <inkml:trace contextRef="#ctx0" brushRef="#br0" timeOffset="5533.782">8153 8308 1038 0,'0'0'101'15,"0"0"-21"-15,-30 33-15 0,14-9 3 16,-3 11-30-16,-5 8-16 0,-2 5-11 15,4-6-6-15,9-9-2 0,7-16-2 16,7-7 0-16,7-3 2 0,5-4-3 16,5-2 1-16,5-3 3 0,8-12-4 15,8-11-10-15,7-11 2 0,-1-5-7 16,-6 0-14-16,-8 4-8 16,-13 9-3-16,-5 11 2 0,-5 4 21 15,-3 9 17-15,-3 4 6 0,-1 3 10 16,-1 5 11-16,-2 7 4 0,-2 6-4 15,-1 3-2-15,1 1-9 0,1 0-9 16,2-2-5-16,1-2 0 0,3-5 4 16,5-2 0-16,5-2 3 0,2-6 4 15,3-4-7-15,2-2 0 0,-1-7-4 16,2-3-2-16,-2-3 0 0,-2-3-36 16,-1-2-26-16,-2 0-28 0,0-2-31 15,-1-3-44-15,7-13-32 0,-5 7-84 16,0-2-215-16</inkml:trace>
  <inkml:trace contextRef="#ctx0" brushRef="#br0" timeOffset="5748.521">8714 8051 947 0,'0'0'125'0,"0"0"-60"0,0 0 15 16,0 0-11-16,0 0-8 0,0 0-30 16,-24-16-7-16,16 24-8 0,-2 6-5 15,-1 6 4-15,-1 10-2 0,-3 14 10 16,-1 12-4-16,0 4-7 0,5-3-5 15,3-8-5-15,6-8 1 0,2-6-3 16,4-8-7-16,2-7-8 0,2-6-6 16,0-6-11-16,5 0-12 0,1-2-43 15,3-4 2-15,-1-3-34 16,3-16-43-16,-6-2-45 0,-3-2-146 0</inkml:trace>
  <inkml:trace contextRef="#ctx0" brushRef="#br0" timeOffset="5882.293">8449 8266 1280 0,'0'0'115'16,"0"0"-16"-16,0 0-31 0,0 0-18 15,0 0-16-15,39 14-25 0,-5-14-3 16,13-3-6-16,13-7-21 0,3-4-84 16,-14 1-157-16,-14 3-202 0</inkml:trace>
  <inkml:trace contextRef="#ctx0" brushRef="#br0" timeOffset="6615.484">9242 8044 911 0,'3'-3'74'15,"2"-2"40"-15,2 4-20 0,1 1-20 16,2 3-11-16,2 5-8 0,0 3 0 15,2 3-8-15,1 4-14 0,2 4-2 16,-1 2-6-16,-1 10-6 0,0 8-5 16,-6 8-3-16,-5 0-6 0,-4-4 0 15,-4-12-2-15,-3-11-1 0,1-4 0 16,-5 2-2-16,-5 8 1 0,-9 8-1 16,0-1 5-16,1-4-5 0,1-7 1 15,5-8 0-15,-2 2 1 0,-2-1-2 16,2-3 2-16,4-4 1 0,1-4 3 15,4-1 1-15,4-5-1 0,2 0 2 16,4-1 0-16,1 0-2 0,2 0-6 16,2-1 0-16,1 0-1 0,-1-4-16 15,1 3-19-15,2-2-44 0,2-3-72 16,-2 0-92-16,-2 0-179 0</inkml:trace>
  <inkml:trace contextRef="#ctx0" brushRef="#br0" timeOffset="8081.138">4905 8475 995 0,'0'0'2'0,"0"0"44"16,0 0 15-16,0 0 8 0,0 0-15 15,42-5 2-15,-24 2-21 16,3 0-11-16,1 1-16 0,0 0-7 15,2 0-1-15,-3 1-24 0,-3 1-63 0,-4 0-47 16,-6 4-44-16,-13 5-13 16,-4-1-14-16,-7 2-133 0</inkml:trace>
  <inkml:trace contextRef="#ctx0" brushRef="#br0" timeOffset="8232.734">4823 8622 572 0,'0'0'131'0,"0"0"41"16,0 0-7-16,0 0-52 0,0 0-42 15,0 0 0-15,0 0 0 0,40-5-6 16,-8 1-19-16,10-1-22 0,11-2-12 16,2 2-7-16,-4 2-5 15,-6 3-7-15,-11 3-103 0,-7 2-82 16,-8 0-121-16,-8-3-264 0</inkml:trace>
  <inkml:trace contextRef="#ctx0" brushRef="#br0" timeOffset="13215.574">5902 8174 156 0,'0'0'500'0,"0"0"-426"0,0 0-10 16,7-41-30-16,-5 34 19 0,1 1 131 15,-2 0-91-15,0 4-36 0,0 0-6 16,0 1-18-16,0 1-16 0,1 1-4 16,1 3 16-16,2 2 8 0,0 5-3 15,0 3-9-15,0 4 0 0,1 14 11 16,-2 13-2-16,-3 22-13 0,-1 12-8 16,-6 10-5-16,-2 2-6 0,1-6 1 15,2-6 0-15,3-10-3 0,2-12 1 16,11-16 3-16,-1-13 1 0,2-10 3 15,0-9 9-15,-1-6 0 0,3-1-2 16,3-6-6-16,3-9 0 16,6-15-1-16,4-20-2 0,6-23 2 15,5-14-5-15,-1-8-2 0,-1-2 0 16,-3 8-1-16,-1 1 0 0,0 4 0 16,0 5-3-16,-2 8 2 0,-5 15-1 15,-9 23 2-15,-9 13 0 0,-7 16 9 16,-3 3 5-16,-1 5-11 0,-3 1 1 15,0 3-2-15,-2 3 0 0,0 1-2 16,0 5-1-16,0-3-16 0,3 1-34 16,2-4-126-16,1-4-195 0,0-8-434 15</inkml:trace>
  <inkml:trace contextRef="#ctx0" brushRef="#br0" timeOffset="17900.709">5240 10266 617 0,'0'0'312'0,"0"0"-262"15,-31-51 6-15,15 34 62 16,-2 4-37-16,-4 4-6 0,1 5-10 16,-6 4-4-16,-6 13-25 0,-9 12-18 15,-6 15-7-15,-2 9-5 0,7 6-2 16,9 2 5-16,10-3 6 0,6-1 0 15,9-2 0-15,7-2 3 0,5-3 4 16,8-5 0-16,4-9-7 0,1-7-1 16,1-7-7-16,3-4 0 0,9 2-4 15,12 0 1-15,14-5-2 0,3-5 1 16,-5-8-2-16,-3-10-1 0,-8-2-10 16,-2-2-27-16,-3-3-48 15,-6 3-61-15,-2-2-22 0,-10 4-89 16,-3 4-156-16</inkml:trace>
  <inkml:trace contextRef="#ctx0" brushRef="#br0" timeOffset="18299.974">5803 10619 819 0,'0'0'207'16,"0"0"-103"-16,0 0-21 16,0 0-6-16,0 0 14 0,51-34-11 0,-26 28-12 15,9 1-16-15,6 1-21 16,6 2-16-16,-5 2-8 0,-8 0-2 16,-10 3-5-16,-5-2-2 0,2 1-1 15,3-2-33-15,1 0-61 0,-4 0-63 16,-2-4 8-16,0-6-43 0,-6 0-84 15,-4 0-350-15</inkml:trace>
  <inkml:trace contextRef="#ctx0" brushRef="#br0" timeOffset="18533.444">6249 10419 1032 0,'0'0'134'0,"0"0"-75"15,0 0-30-15,0 0 10 0,0 0 9 16,33 32-11-16,-16-23-7 0,1 0-4 15,4 1-11-15,0-2-9 0,2 4-4 16,2 1 2-16,1 4 11 0,1 1 28 16,-1 3-18-16,-2 0-17 0,-4 1-6 15,-3 0 0-15,-6-1 1 0,-5 0-2 16,-7 0 2-16,-4-3 1 0,-9 0-2 16,-7 3-2-16,-12 0-2 0,-15 4-62 15,-14 1-99-15,6-5-125 0,8-9-395 16</inkml:trace>
  <inkml:trace contextRef="#ctx0" brushRef="#br0" timeOffset="19716.478">8010 10025 1020 0,'0'0'18'16,"0"0"29"-16,0-14 35 0,6 10-14 15,7 1 22-15,4 0-5 0,7 0 13 16,9-1-33-16,8 0-26 0,8 1-17 15,-1 2-10-15,-9 1-5 0,-12 0-4 16,-12 1 0-16,-1 2-3 0,-1 1-3 16,0 1-27-16,1 3-97 0,-4-1-119 15,-2-3-148-15</inkml:trace>
  <inkml:trace contextRef="#ctx0" brushRef="#br0" timeOffset="20082.431">8760 9461 871 0,'0'0'75'0,"0"0"26"0,0 0-44 16,0 0 20-16,0 0-15 0,0 43 7 16,-2-21-13-16,-2 7-8 0,-3 13-16 15,-2 13-9-15,-2 15-7 0,1 3-8 16,2-4-6-16,4-8 2 0,4-15-4 15,2-6-4-15,4-12-54 16,5-3-62-16,0-8-105 0,-3-8-233 16</inkml:trace>
  <inkml:trace contextRef="#ctx0" brushRef="#br0" timeOffset="20701.107">8466 8976 990 0,'0'0'53'0,"0"0"-8"0,-7-12 47 15,6 8-19-15,1 4-26 0,0 0-37 16,0 1-7-16,4 4-2 0,1 2-1 15,1 2-1-15,2 2-30 0,2 2-53 16,-1 0-57-16,4 11-56 16,-1-5-86-16</inkml:trace>
  <inkml:trace contextRef="#ctx0" brushRef="#br0" timeOffset="21083.327">8416 9515 847 0,'0'0'50'0,"0"0"10"0,-10 42 18 16,10-27-1-16,3-2-25 0,5-2-21 16,6-4 2-16,4-7-4 0,7-3-8 15,10-14-6-15,9-6-10 0,8-13-3 16,2-5-1-16,-6 1-1 0,-12 10 0 16,-13 9-12-16,-10 7-16 15,-4 2 10-15,-1 3 12 0,-3 3 5 16,-1 2 1-16,-4 6-2 0,-1 6 2 15,-4 7 8-15,-4 3 14 0,-1 6 4 16,-3 9-3-16,-4 9 2 0,1 9-7 16,-1 5-13-16,5 1-1 0,2-3 2 15,4-3 2-15,2 1 2 0,0 0 1 16,0 0 3-16,2-1 3 0,0-4 1 16,2-5-6-16,0-4-4 0,0-10 0 15,0-8-3-15,0-7 0 0,0-4 3 16,-6 4 6-16,-4-2 3 0,-4 2-1 15,-7-2-5-15,-5-2-9 0,-9 0-2 16,-10-2-17-16,-7-7-62 16,0-4-64-16,16-5-82 0,9-2-208 0</inkml:trace>
  <inkml:trace contextRef="#ctx0" brushRef="#br0" timeOffset="21449.011">7670 10485 1105 0,'0'0'38'0,"0"0"8"16,0 0 13-16,53-35 17 0,-17 22-14 16,16 0-7-16,19-4 13 0,12 0-16 15,4 3-23-15,5 4-17 0,-3-1-5 16,7 1-1-16,4-5 25 16,2-3 0-16,2 0-21 0,0-2-7 15,-2-1 3-15,-1-1-5 0,-8-2-1 16,-5 3 2-16,-10 0-2 0,-11 4-4 15,-7 4 3-15,-13 3-39 0,-10 3-99 16,-15 4-121-16,-9 0-150 0</inkml:trace>
  <inkml:trace contextRef="#ctx0" brushRef="#br0" timeOffset="21983.834">8035 10704 496 0,'0'0'590'15,"0"0"-500"-15,0 0-41 0,0 0-15 16,0 0-7-16,-38 32-4 0,29 0-3 16,1 13-2-16,4 6-1 15,4-7-8-15,3-10-5 0,5-15 0 16,5-11-4-16,3 0 2 0,6-2 2 16,4-6 1-16,3-5-1 0,0-8-1 15,0-5 0-15,0-8-2 0,-4-2 0 16,-2-3 0-16,-1-6 0 0,-5 4 1 15,-3 1 0-15,-5 4-2 0,-4 10 0 16,1 7 1-16,-4 8-1 0,-2 11 0 16,0 17 0-16,0 18 14 0,0 13 19 15,3 4-10-15,6-7-14 0,5-13-8 16,3-14 1-16,0-11-1 0,-3-6 0 16,3-6 1-16,2-3-1 0,5-3-1 15,3-8 6-15,0-7 11 0,0-5 13 16,-2-11-2-16,-1-8-3 0,-4-7-4 15,-5-1-6-15,-7 2-2 0,-7 6-10 16,-1 11-3-16,-2 9-6 0,-2 8-31 16,3 7-43-16,-1 3-48 0,1 4-12 15,2 13-74-15,4 2-68 0,3-1-145 16</inkml:trace>
  <inkml:trace contextRef="#ctx0" brushRef="#br0" timeOffset="22248.667">9019 10535 1318 0,'0'0'37'0,"0"0"-13"16,0 0 30-16,0 0 23 0,0 0-18 15,-36-20-42-15,18 29-4 0,-4 6 14 16,-1 4-13-16,-3 6-3 0,-4 9 0 16,-1 9-1-16,4 8-4 0,6 4-4 15,15-6 0-15,7-6-1 0,11-14 2 16,3-6-2-16,-1-9 2 0,5-3-1 15,11-3 1-15,9-1 7 0,13-3 4 16,1-4 3-16,-2-7 6 0,-2-3-18 16,-10 1-5-16,0 1 0 15,-9 2 0-15,-7 4-1 0,-8 2-48 16,-3 3-37-16,-2 4-156 0,3 7 165 16,-3-1-118-16,-2-2-118 0</inkml:trace>
  <inkml:trace contextRef="#ctx0" brushRef="#br0" timeOffset="26400.763">8474 2104 948 0,'0'0'15'0,"0"0"15"15,0 0 52-15,0 0-29 0,0 0-24 16,-3 1 3-16,3 8 12 0,0 6 5 16,0 3-14-16,0 6-10 0,1 3-2 15,-1 9-8-15,0 4-4 0,0-1-5 16,0-8-3-16,0-6-1 0,1-10-2 16,2 0-15-16,0-1-71 15,1-7-38-15,6-7-31 0,-2-6-55 16,0-6-170-16</inkml:trace>
  <inkml:trace contextRef="#ctx0" brushRef="#br0" timeOffset="26582.964">8612 2020 513 0,'0'0'438'0,"0"0"-387"0,0 0 7 16,0 0-24-16,0 0-10 0,0 0 25 15,2 40 21-15,1-13-18 0,1 1-23 16,-1 3-19-16,2 1-5 0,-1-3-3 15,3 8-2-15,-1-5-9 0,0-1-84 16,4 4-43-16,-1-14-86 16,-1-2-64-16</inkml:trace>
  <inkml:trace contextRef="#ctx0" brushRef="#br0" timeOffset="26772.127">8483 1943 874 0,'0'0'248'0,"0"0"-236"0,0 0 20 15,-41 21 12-15,25-2-7 0,-2 5-2 16,-3 9-12-16,5-4-9 0,-1 3-10 16,5-3-4-16,4-6-4 0,1 1-76 15,7 1-60-15,0-5-80 0,6-8-91 16</inkml:trace>
  <inkml:trace contextRef="#ctx0" brushRef="#br0" timeOffset="26940.39">8610 1977 1032 0,'0'0'64'0,"0"0"-46"16,0 0 33-16,0 0 42 15,25 36-4-15,-13-18-19 0,1 3-34 16,4 3-18-16,1-1-12 0,2 3-2 15,1-3-4-15,-1 0-19 0,9 7-126 16,-5-7-133-16,-4-4-195 0</inkml:trace>
  <inkml:trace contextRef="#ctx0" brushRef="#br0" timeOffset="27668.185">8972 1347 1110 0,'0'0'249'0,"0"0"-248"16,0 0-1-16,0 0 35 0,34-19 3 16,-13 18 0-16,4 0-15 0,1 1-16 15,2 0-5-15,-1 0-1 0,-2 0-1 16,0 0-64-16,8-5-149 0,-7-2-71 15,-4-4-140-15</inkml:trace>
  <inkml:trace contextRef="#ctx0" brushRef="#br0" timeOffset="27848.39">9545 826 1368 0,'0'0'8'16,"0"0"-5"-16,0 0 10 0,0 0 29 15,0 0 22-15,0 0-27 0,0 0-32 16,0 0-5-16,-5 1 0 0,10 2-1 16,3 4-20-16,0-2-83 0,1-1-82 15,1 5-32-15,-2-2-127 0</inkml:trace>
  <inkml:trace contextRef="#ctx0" brushRef="#br0" timeOffset="28183.914">9597 1144 458 0,'0'0'286'0,"0"0"-269"0,0 0 75 16,0 0 23-16,0 0-24 0,0 0-16 16,0 0 0-16,0 0-2 0,35 0-23 15,-28-13-20-15,1-3-15 0,2-4-2 16,-1-1-1-16,0-2-4 0,-1-1-3 16,0 1-1-16,-2 3-1 0,-2 5 9 15,-1 6 16-15,-1 4-2 0,-1 5-26 16,0 1-3-16,1 6-2 0,-1 5 3 15,1 4 2-15,-1 6 1 0,1 10 3 16,-2 8-2-16,2 10 1 0,-1 6 0 16,-1-1 1-16,0 2-2 0,-1-8 2 15,-3-6 5-15,2-8 0 0,0-13-3 16,0-5 0-16,-1-5-3 0,-1 2 11 16,-4 0 4-16,-2 0 4 0,-3-3-3 15,-4-3-9-15,-3-1-4 0,-5-3-5 16,-7-2-1-16,-9-4-29 0,-9-2-62 15,-2-2-85-15,9 2-70 0,13 3-90 16</inkml:trace>
  <inkml:trace contextRef="#ctx0" brushRef="#br0" timeOffset="28432.814">9158 1680 1131 0,'0'0'163'16,"0"0"-115"-16,0 0 14 0,0 0 16 16,36-29-22-16,-9 24-13 0,16-1-11 15,14 3-5-15,7 0-11 0,0 2 0 16,-3 1-7-16,-7 0-5 16,-2 0 0-16,-1 0-4 0,-6 0 0 15,-5 0 0-15,-11 0-26 0,-11-1-12 16,-5 1-6-16,-5 0-110 0,-2 0-53 15,-3 5 13-15,-1 0-92 0,-2 1-167 16</inkml:trace>
  <inkml:trace contextRef="#ctx0" brushRef="#br0" timeOffset="28933.608">9127 1999 1364 0,'0'0'17'0,"0"0"-8"0,0 0 15 15,0 0 7-15,0 0-30 0,0 0-1 16,-17 32-1-16,17-3 1 0,0 1 0 16,2-1 0-16,4-2 1 0,2-6 0 15,5-1-1-15,1-6 0 0,2-5 0 16,0-2-1-16,2-5 0 0,-1-4 1 16,1-6 2-16,0-6 5 0,-2-6-5 15,-1-4 2-15,-4-4 1 0,-2-6-2 16,-3 4-3-16,-2 3-1 0,-4 6-8 15,0 13 5-15,0 6-14 0,-2 8 2 16,0 12 16-16,1 12 0 0,1 12 1 16,0-2-1-16,5-6 1 0,2-9-1 15,1-8 3-15,4 0 0 0,3-2 5 16,0-5 7-16,0-6 5 0,0-3-2 16,1-2 0-16,-1-7 2 15,0-6-2-15,0-4-4 0,-2-6-10 16,-2-4-4-16,-1-7-21 0,3-7-58 15,-4 5-18-15,5 4-151 0,-4 12-109 16,-2 14-70-16</inkml:trace>
  <inkml:trace contextRef="#ctx0" brushRef="#br0" timeOffset="29183.508">9818 1870 1152 0,'0'0'225'0,"0"0"-205"16,0 0-20-16,-41 10 0 0,24 4 6 15,-5 6 19-15,-2 4 1 0,0 2-5 16,2 3-4-16,3-1 2 16,6-1-1-16,4-1 3 0,5-3 4 15,4-3-1-15,7-3-11 0,4-2-4 16,6-3 6-16,4-2 5 0,5-4 2 16,1-2-8-16,2-4-3 0,2 0-6 15,0-6-1-15,-2 0-2 0,-1-1-2 16,-3 1-26-16,-4 0-30 0,-2 1-63 15,2-6-88-15,-6 2-170 0,-5-3-427 16</inkml:trace>
  <inkml:trace contextRef="#ctx0" brushRef="#br0" timeOffset="34748.132">4989 12571 880 0,'0'0'241'0,"0"0"-236"16,0 0 8-16,0 0 51 0,0 0 15 15,0 0-33-15,0 0-15 0,0 0-3 16,-19 4-7-16,22 28 2 16,3 18 14-16,2 21-5 0,-1 14-11 15,2 3-10-15,3-3-9 0,1-14-1 16,4-12 0-16,2-12-1 0,1-16 1 16,-1-14 0-16,-2-11 0 0,2-6 3 15,5-6 1-15,8-11 5 0,9-18 11 16,6-21 3-16,1-15-10 0,-2-9-6 15,-8-1-5-15,-6 1-2 0,-2 2-1 16,-7 1 0-16,-3 7-2 16,-5 12-1-16,-5 11-3 0,-5 19-21 15,-4 17-29-15,-1 11-3 0,-4 10-56 16,-6 21-57-16,-1-3-134 0,2 2-304 0</inkml:trace>
  <inkml:trace contextRef="#ctx0" brushRef="#br0" timeOffset="35448.721">5622 12997 1035 0,'0'0'61'0,"0"0"-10"15,0 0 44-15,-9 0-42 0,8 7-9 16,0 4 14-16,1 4-15 0,0 6-15 15,-1 6-17-15,-1 7-4 0,0 6-2 16,1-4-5-16,1-5 2 0,0-6 0 16,0-10-1-16,3 2 0 0,0-2 0 15,-1-6 0-15,1-4-1 16,-1-5 0-16,1-2 5 0,0-8 1 16,-1-6-4-16,1-6-1 0,2-4 0 15,1-9-1-15,0-9 0 0,2-9-1 16,-1 0 2-16,1 6-1 0,-1 14 1 15,1 15-1-15,-2 9 1 0,-1 5 7 16,3 3 22-16,1 1-8 0,4 4-9 16,0 3 0-16,1 2-4 0,0 3-2 15,0 2-3-15,0 2-2 0,-1 1 1 16,-2 4-2-16,-1 2-1 16,-1 5 1-16,-2 6 1 0,0 8-2 15,-3 4 1-15,-1-4 1 0,-2-10-1 16,-1-13 0-16,0-8-1 0,0 1-3 15,0-3-6-15,0 0-27 0,0-5-38 16,0-6-51-16,0-3-81 0,0-3-159 0</inkml:trace>
  <inkml:trace contextRef="#ctx0" brushRef="#br0" timeOffset="35856.261">6252 12822 1229 0,'0'0'80'0,"0"0"-16"16,0 0 27-16,26-28-17 0,-10 18-24 15,3 3-18-15,3-1-13 0,0 1-11 16,0 1-6-16,2 2 0 0,-2 0-2 16,-3 3-2-16,-2 1-32 0,-3 1-80 15,-3 4-61-15,-5 5-30 0,-4-1-92 16,-2 1-197-16</inkml:trace>
  <inkml:trace contextRef="#ctx0" brushRef="#br0" timeOffset="36007.834">6310 13032 910 0,'0'0'340'16,"0"0"-185"-16,0 0-95 0,0 0-1 15,0 0-3-15,33 1-20 0,-13-5-21 16,4-4-11-16,9-5-3 0,8-3-1 16,4-4-74-16,-6 3-155 0,-12 3-192 15</inkml:trace>
  <inkml:trace contextRef="#ctx0" brushRef="#br0" timeOffset="36449.026">6869 12496 929 0,'0'0'93'0,"0"0"-44"15,0 0-19-15,0 0 3 0,0 0 7 16,6 53-9-16,-6-17-20 0,0 15-6 15,0 13-2-15,0 4-2 0,7-5-1 16,4-11-3-16,3-16-3 0,1-10 0 16,-2-10 1-16,1-9 5 0,-2-4 0 15,4-3 1-15,3-3 25 0,3-8 32 16,1-7 4-16,1-12-7 16,6-12-12-16,1-14-9 0,-1-7-10 15,-4 0-8-15,-7 5-6 0,-7 8-9 16,0 8-1-16,-6 12-1 0,-3 12-10 15,-2 12-45-15,-1 6-24 0,-6 12-82 16,1 7-68-16,-1 0-158 0</inkml:trace>
  <inkml:trace contextRef="#ctx0" brushRef="#br0" timeOffset="37099.176">7428 12776 863 0,'0'0'101'0,"0"0"6"16,-2 0 7-16,1 3-55 0,1 2 19 16,0 5 21-16,-2 2-23 0,1 4-12 15,-1 5-27-15,0 2-15 0,-1 6-6 16,-1 8-10-16,-1 11 0 0,4 11 1 16,-1 4-3-16,2 0-2 0,2-3-1 15,3-5-1-15,0-3 0 16,1-4 0-16,1-5-5 0,0-6-15 15,2-11-11-15,-3-8-4 0,-2-10 3 16,-1-4 2-16,1-4 2 0,0-1-26 16,1-9-51-16,-1-8-35 0,-1-23-67 15,0 3-41-15,-2-1-186 0</inkml:trace>
  <inkml:trace contextRef="#ctx0" brushRef="#br0" timeOffset="37399.916">7507 12639 1070 0,'0'0'122'16,"0"0"-31"-16,0 0-22 0,0 0-10 16,0 0-11-16,0 0-17 0,36-13 10 15,-22 19-2-15,2 1-20 16,0 3-9-16,2 2 1 0,0 0-4 16,-2 4 1-16,1 2 4 0,-3 1-4 15,-1 3-1-15,-3 0-2 0,-3 1-1 16,-4 0-3-16,-3 1 3 0,-4-3-1 15,-5 1 2-15,-5 1 0 0,-5-1 2 16,-4-1-3-16,-4 1-2 0,-8 1 1 16,3-2-1-16,0-2 1 0,0-2-2 15,9-6 1-15,1-1 3 0,5-3-4 16,4-3-1-16,7-3 0 16,4-1 0-16,3-1-13 0,6-3-20 15,14-10-113-15,-1 2-241 0,-2-2-601 0</inkml:trace>
  <inkml:trace contextRef="#ctx0" brushRef="#br0" timeOffset="38599.138">5003 14256 1244 0,'0'0'15'0,"0"0"-4"16,0 0 62-16,0 0 1 0,0 0-19 15,49-29-4-15,-26 27-13 0,3-3-17 16,8 1-12-16,5-2-4 15,5-2-1-15,-4 1 0 0,-9 1-3 16,-10 1-1-16,-4 1-4 0,1 0-86 16,-1 1-71-16,-2 3-44 0,-8 2-106 15,-5 1-279-15</inkml:trace>
  <inkml:trace contextRef="#ctx0" brushRef="#br0" timeOffset="38815.376">5169 14555 1412 0,'0'0'10'0,"0"0"-7"15,0 0 42-15,5 35 25 16,-4-17-22-16,0 4-27 0,-1 2-16 16,0 10-4-16,-2 11 0 0,-4 9-1 15,0 6 0-15,0-5-2 0,2-10-14 16,4-13-55-16,0-8-28 0,1-10-43 15,6-1-25-15,-1-5-95 0,0-2-186 16</inkml:trace>
  <inkml:trace contextRef="#ctx0" brushRef="#br0" timeOffset="39165.417">5410 14790 1355 0,'0'0'50'0,"0"0"-47"15,-9 51 25-15,3-12 16 0,-2 10-12 16,1 2-15-16,2-5-13 0,3-12-3 16,2-10 0-16,0-8 1 0,0-2-1 15,0 1-1-15,0-1 4 0,4 0-2 16,-2-7-2-16,1-3-1 0,0-7 1 16,1-5 2-16,1-9-1 0,0-7 0 15,2-8-1-15,-1-14 0 0,1-9-1 16,2-2-2-16,2 8-1 0,-2 17 3 15,-1 16 1-15,-2 10 1 0,1 6 2 16,0 4 6-16,0 4 38 0,3 5-8 16,0 3-13-16,-1 4-8 0,0 3-7 15,0 2-6-15,-2 1-2 0,0 3-1 16,0-1-1-16,-2 1 1 0,2-2-2 16,-2-3 0-16,0 0-2 0,-1-5-10 15,0-2-43-15,0-4-88 0,-1-5-140 16,1-5-219-16</inkml:trace>
  <inkml:trace contextRef="#ctx0" brushRef="#br0" timeOffset="39501.333">6002 14752 1405 0,'0'0'36'0,"0"0"-32"16,28-21 15-16,-11 12 9 0,5 0 12 16,1-2-12-16,3 3-15 0,-1 0-9 15,1 2-3-15,-2 2-1 0,-4 3-10 16,-4 1-94-16,-5 7-55 0,-6 9-55 16,-4-2-143-16,-1-1-342 0</inkml:trace>
  <inkml:trace contextRef="#ctx0" brushRef="#br0" timeOffset="39639.95">6057 14875 1031 0,'0'0'251'15,"0"0"-126"-15,0 0-90 0,0 0-11 16,0 0 1-16,33 2-11 0,-14-4-7 16,5-5-7-16,2-4-2 0,12-12-134 15,2-5-167-15,-8 1-191 0</inkml:trace>
  <inkml:trace contextRef="#ctx0" brushRef="#br0" timeOffset="39832.325">6523 14415 1054 0,'0'0'353'0,"0"0"-303"15,0 0-13-15,0 0 29 0,0 0-5 16,45-17-23-16,-23 12-19 0,2-1-13 15,3-1-4-15,1-1-1 0,0 0-2 16,0-3-11-16,0 4-55 0,1 6-91 16,-6 1-111-16,-8 2-144 0</inkml:trace>
  <inkml:trace contextRef="#ctx0" brushRef="#br0" timeOffset="40066.394">6715 14662 1459 0,'0'0'64'0,"0"0"-64"15,0 0 13-15,-13 37 16 0,6-15 8 16,1 6-24-16,-1 2-11 0,2 0-1 16,2 1-1-16,3-2 0 0,0-2 1 15,1-3 0-15,3 0-1 16,-1-5 0-16,2 0-1 0,1-7-11 0,0-3-70 15,2-5-88-15,-1-3-85 16,-2-2-223-16</inkml:trace>
  <inkml:trace contextRef="#ctx0" brushRef="#br0" timeOffset="40549.169">6862 14781 1181 0,'0'0'113'15,"0"0"-38"-15,0 0 15 0,-2 3-45 16,2 3 6-16,1 4-13 0,2 5-14 16,1 9-8-16,0 8-12 0,1 14 0 15,-1 12-4-15,1 5 2 0,0-1-2 16,-3-7 1-16,2-10-1 0,0-4-5 16,-1-11-23-16,1-9-19 0,-1-8-14 15,-1-3-1-15,2-3-37 0,-1-4 8 16,-1-2-21-16,-2-4-54 15,0-19 9-15,0 0-107 0</inkml:trace>
  <inkml:trace contextRef="#ctx0" brushRef="#br0" timeOffset="40764.768">6887 14758 907 0,'0'0'168'0,"0"0"-50"0,0 0-17 15,0 0-14-15,43-30-19 0,-31 30-15 16,1 4-5-16,0 5-12 0,1 2-6 15,-2 3-8-15,-3 5-6 0,0 1-3 16,-3 2-3-16,-3 1-3 0,-2 2 0 16,-1-2-3-16,-3 1-2 15,-4-2-1-15,-3-1-1 0,-2-3 0 16,-3-1-16-16,0-2-57 0,-8-4-114 16,-1-5-128-16,5-5-217 0</inkml:trace>
  <inkml:trace contextRef="#ctx0" brushRef="#br0" timeOffset="41316.397">7442 14563 1210 0,'0'0'123'0,"5"-4"-60"16,3 0 13-16,3-3-11 0,6 3-11 15,2 0-16-15,0-1-15 0,3 3-14 16,0-1-5-16,0 1-3 0,-1 1-1 15,-2 0-6-15,-3 1-54 0,-1 1-109 16,-5 2-97-16,-5 1-113 0</inkml:trace>
  <inkml:trace contextRef="#ctx0" brushRef="#br0" timeOffset="41483.911">7453 14777 900 0,'0'0'404'0,"0"0"-234"0,0 0-68 15,0 0-43-15,0 0-17 0,0 0-15 16,0 0-18-16,0 0-1 0,0 0-3 16,33 9-2-16,-7-12 0 0,3-3-3 15,2-2-6-15,0 1-71 0,13-5-139 16,-8 2-142-16,-3 0-219 0</inkml:trace>
  <inkml:trace contextRef="#ctx0" brushRef="#br0" timeOffset="41783.795">8110 14604 973 0,'0'0'436'0,"0"0"-367"0,0 0-45 15,-24 36 16-15,12-7 13 0,-1 10-30 16,1-3-14-16,4-4-5 0,5-8 0 16,3-9-3-16,6 2 1 0,5-3 0 15,5-5 3-15,5-6 3 0,3-3 1 16,3-8-1-16,4-6-7 0,7-9 6 15,6-13-4-15,2-9 0 0,-5-7-2 16,-11 1 1-16,-10 2-2 0,-11 3-1 16,-4 3 1-16,-5 2 0 0,-3 5-1 15,-6 9 0-15,-2 10 1 0,1 6 0 16,-1 10 3-16,-6 1 9 0,-4 7 4 16,-5 8-1-16,-6 12-5 0,-9 13-5 15,-6 11-5-15,-3 2-24 0,10-10-69 16,12-17-262-16,14-16-391 0</inkml:trace>
  <inkml:trace contextRef="#ctx0" brushRef="#br0" timeOffset="43549.491">11843 2939 930 0,'0'-2'16'0,"0"1"-1"0,2 1 46 15,-2 5-30-15,1 6 13 16,-1 7 4-16,0 5-10 0,0 11-10 15,-1 4-6-15,1 0 1 0,0-7-5 16,5-9-2-16,4-8 4 0,3-2-1 16,4-2 4-16,4-6 7 0,-2-4-5 15,3-4-9-15,-1-6-1 0,1-5-2 16,-3-4-7-16,-1-2-1 0,0-3-1 16,-3-2-3-16,-1-1 1 0,-4 3-2 15,-2-2 0-15,-2 5-28 0,-1 2-101 16,-2 9-21-16,-1 10-52 0,0 0-42 15,-1 8-208-15</inkml:trace>
  <inkml:trace contextRef="#ctx0" brushRef="#br0" timeOffset="43916.602">12206 3173 1146 0,'0'0'82'0,"0"0"-68"16,0 0 1-16,0 0 9 0,0 0-3 16,0 0-2-16,-35 43-8 0,32-28-6 15,2-1-1-15,1 0-3 0,0-2-1 16,2-4 4-16,3-3-3 0,2-3 1 15,1-2 1-15,2-2 0 0,1-4-2 16,1-5-2-16,0-3-6 0,1-1-6 16,-1-2-6-16,-1-2 9 0,0-1 4 15,-2 2 1-15,-1 3 5 0,0 5 1 16,-3 5 3-16,0 5-1 0,-2 1 11 16,0 10 1-16,-1 2-4 15,-1 3 3-15,0 5-7 0,-1 1-4 16,1 1-3-16,5 9-45 0,1-6-115 15,-1-5-191-15</inkml:trace>
  <inkml:trace contextRef="#ctx0" brushRef="#br0" timeOffset="44364.86">11769 4759 804 0,'0'0'206'0,"0"0"-178"16,-14 43-11-16,9-17 32 0,2 3-2 15,1 0-17-15,2-2-14 0,5-4-6 16,3-4-5-16,2-8 1 0,3-3 3 15,1-6 4-15,0-2 8 0,3-6-3 16,0-7-1-16,0-3-8 0,0-8-4 16,-1-2-5-16,1-7 0 0,-5 3-13 15,1-10-130-15,-5 8-92 0,-5 11-153 16</inkml:trace>
  <inkml:trace contextRef="#ctx0" brushRef="#br0" timeOffset="44615.463">12099 4926 722 0,'0'0'128'0,"0"0"-50"16,0 0 22-16,-4 38-10 0,2-19-20 16,0 2-15-16,2 5-2 0,-2 0-18 15,2 0-26-15,0 3-7 0,2 3-1 16,2 4-1-16,2 5 0 0,1-5 0 15,-1-3 0-15,1-11-1 16,-2-5 1-16,1 1-8 0,1-3-10 16,-1-5-43-16,1-5-24 0,-2-5-13 15,-1-3-23-15,-2-20-22 0,-1 2-102 16,-1-4-277-16</inkml:trace>
  <inkml:trace contextRef="#ctx0" brushRef="#br0" timeOffset="44816.46">12099 4893 937 0,'0'0'158'15,"0"0"-62"-15,0 0-17 0,0 0-30 16,0 0-28-16,0 0-8 0,0 0 2 16,34-23 8-16,-22 28 0 0,2 5-6 15,-3 1-6-15,1 0-2 0,-2 2-7 16,-1 1 1-16,-3 0-1 16,0-1-1-16,-3-1 3 0,-3-1-2 15,-1 1 0-15,-7-1 3 0,-2 0-2 16,-5 1 4-16,-4-3-7 0,-5-1-5 15,-1-2-51-15,-12-5-73 0,4-1-110 16,6-2-295-16</inkml:trace>
  <inkml:trace contextRef="#ctx0" brushRef="#br0" timeOffset="45548.504">11793 4303 702 0,'-1'0'275'16,"1"0"-214"-16,0 0-6 0,1 0-23 16,5 1-3-16,3 2 22 15,4 1 8-15,3 1-16 0,0 0-15 16,2 1-19-16,0 2-3 0,0 0-4 15,-2 1-1-15,0 3-1 0,-2-2 2 16,-1 1-1-16,-3-1-1 0,-2 1 1 16,-2-2-1-16,-3-1 0 0,-2 0 0 15,-1 2 0-15,-3-1 15 0,-4 3 10 16,-5 1-1-16,-3 2-9 0,-4 1-4 16,-4 1-9-16,-2 0-1 0,0 0-1 15,2-3-2-15,1-2-24 0,3-4-52 16,5-7-33-16,4-1-88 0,6-8-135 0</inkml:trace>
  <inkml:trace contextRef="#ctx0" brushRef="#br0" timeOffset="46156.378">11768 3852 1203 0,'0'0'141'0,"0"0"-130"0,3 0-6 16,4-3 3-16,5 2 14 0,2-1 0 16,4-1-13-16,2 1-5 0,0 0-4 15,0 1 0-15,-1 0-4 0,0 1-128 16,-4 3-85-16,-5 0-139 0</inkml:trace>
  <inkml:trace contextRef="#ctx0" brushRef="#br0" timeOffset="46317.104">11938 4001 947 0,'0'0'138'15,"0"0"-108"-15,0 0 6 0,-7 37 9 16,7-20-21-16,0 3-14 0,0 0-10 15,5 1-1-15,0 2-68 0,5 8-101 16,0-3-45-16,0-5-164 0</inkml:trace>
  <inkml:trace contextRef="#ctx0" brushRef="#br0" timeOffset="46531.715">12142 4064 1208 0,'0'0'82'0,"0"0"-82"16,0 0 0-16,-13 52 2 0,7-27 3 15,4 3-2-15,-2 0-2 0,4 0 1 16,1-2 0-16,5-2-2 0,-1 0-7 16,3-2-9-16,-3-1-53 0,4-3-30 15,-3-3-30-15,1-3 32 0,-2-6-81 16,-1-4-84-16</inkml:trace>
  <inkml:trace contextRef="#ctx0" brushRef="#br0" timeOffset="46712.429">12140 3995 1070 0,'0'0'192'16,"0"0"-154"-16,0 0-36 0,0 0 1 15,0 0 4-15,36 14 15 0,-26-6 7 16,-3 2-8-16,-1 0-8 0,-1-1-6 15,-3 0-6-15,-2-1 0 0,0 0-1 16,-4-1-5-16,-5-1-52 0,-3 0-48 16,-21-3-69-16,6 0-87 0,-2-3-211 15</inkml:trace>
  <inkml:trace contextRef="#ctx0" brushRef="#br0" timeOffset="47131.894">11358 3319 920 0,'0'0'77'0,"0"0"-50"0,0 0 29 16,0 0 10-16,0 0-23 0,0 0-11 16,17-17-6-16,-7 22 4 0,2 1-4 15,2 0-3-15,1-1-3 0,-3 5-4 16,3-1-3-16,-3 1-2 15,-1 3-1-15,-3 0-5 0,-3 1 0 0,-2 2 1 16,-3 1-1-16,-1-1-3 16,-4 4 2-16,-4 0-3 0,-4 2 1 15,0-1-2-15,-2 0-5 0,0 1-59 16,-1-2-14-16,2-1-27 0,-3-3-56 16,5-8-46-16,3-2-127 0</inkml:trace>
  <inkml:trace contextRef="#ctx0" brushRef="#br0" timeOffset="47308.276">11471 3561 765 0,'0'0'324'0,"0"0"-246"0,0 0-37 16,0 0 30-16,0 0-15 0,39 2-19 15,-23-2-22-15,1-3-9 0,2-1-2 16,0 0-4-16,-1-3 0 0,-3 1-28 15,-1 2-104-15,-6 1-48 0,-3 2-72 16,-3 0-178-16</inkml:trace>
  <inkml:trace contextRef="#ctx0" brushRef="#br0" timeOffset="47517.677">11434 3785 1116 0,'0'0'147'0,"0"0"-116"16,0 0-3-16,0 0 6 0,0 0-12 16,-17 35-8-16,14-23-6 0,0 4-3 15,1-2-3-15,1 2 1 0,1 2-3 16,0 2 1-16,1 1-1 0,3 1-5 16,-2 2-67-16,2 0-34 0,-1-1-55 15,2-3-40-15,-1-6-88 0</inkml:trace>
  <inkml:trace contextRef="#ctx0" brushRef="#br0" timeOffset="47882.643">11474 3867 935 0,'0'0'210'0,"0"0"-135"0,0 0-4 16,0 0-28-16,0 0-26 0,0 0-12 15,0 0-3-15,0 0 1 0,8 11 0 16,-2-1-1-16,1-2 0 0,-1 3-1 15,2-2 0-15,-3-1-1 0,0 1 1 16,-1-3 0-16,-1-2-1 0,-1-1 0 16,-2-2 1-16,0-1-1 0,0 0 5 15,0-2-2-15,-2-5 0 0,2-1-3 16,0-5-8-16,0-1 7 16,2-2 1-16,3 0 0 0,0 5 1 15,0 3-1-15,-1 3 0 0,1 4-10 16,1 2 7-16,1 5 1 0,0 3 0 15,-1 3 2-15,2 2 4 0,-2 1-2 16,1 1 3-16,0 2-3 0,-3-3 1 16,2-1 0-16,-1-1-3 0,2-3 1 15,-3 0 1-15,2-2-2 0,0-2-3 16,-1-3-72-16,5-4-86 0,-3-4-131 16,-2-1-351-16</inkml:trace>
  <inkml:trace contextRef="#ctx0" brushRef="#br0" timeOffset="52200.478">12695 7542 1181 0,'0'0'19'0,"0"0"2"0,0 0 24 16,0 0 20-16,0 0-29 0,-19 3-10 16,19 11 22-16,0 4 8 0,2 8-25 15,0 11-11-15,1 17-4 16,2 18 1-16,2 10-2 0,3 1-7 0,3-7-4 15,3-18 0-15,5-9-3 0,-1-14 1 16,-2-13-1-16,-1-11-1 16,1-5 0-16,2-5 0 0,5-1 2 15,3-7 1-15,1-10 1 0,6-15-2 16,0-16 6-16,6-21 2 0,-2-8 3 16,-4-1-2-16,-5 1-5 0,-5 6 0 15,-4 0 7-15,-1 4-4 0,-1 13-4 16,-5 15-4-16,-5 17 1 0,-6 14-1 15,-3 8-2-15,-4 9-3 0,0 4-6 16,0 6-27-16,3 20-60 0,1-4-135 16,0-3-164-16</inkml:trace>
  <inkml:trace contextRef="#ctx0" brushRef="#br0" timeOffset="52765.816">13409 7988 1220 0,'0'0'50'0,"0"0"-1"0,0 0 2 15,0 0-2-15,-22 37-6 0,18-15-19 16,0 9-3-16,1-3-13 0,0 2-2 15,2 1-4-15,1-8 0 16,0 5 1-16,0-6-3 0,0-2 3 16,2-5 2-16,1-4-1 0,0-7 3 15,2-3 4-15,0-3 0 0,-1-7 3 16,3-6-4-16,-1-6-7 0,3-5-1 16,3-10-2-16,0-11 0 0,4-6 0 15,0-1 0-15,0 13 2 0,-5 16-3 16,0 15 2-16,-6 9 1 0,3 1 16 15,-1 3-2-15,3 8-10 0,-2 5 6 16,0 3 1-16,0 5-2 0,2 2-7 16,-1 2-2-16,-1-1 1 15,1 0-3-15,-1-2 2 0,-3 0-2 16,0-3 0-16,1-1-1 0,-4-4-11 16,2-2-14-16,0-4-33 0,3-5-75 15,-1-2-102-15,1-4-139 0</inkml:trace>
  <inkml:trace contextRef="#ctx0" brushRef="#br0" timeOffset="53064.501">13960 7916 1234 0,'0'0'115'16,"0"0"-32"-16,0 0-13 0,0 0 5 16,0 0-22-16,38-8-29 0,-17 8-11 15,4 2-8-15,-1 1-4 0,4 0-1 16,-1 1 0-16,-3 0-24 0,-2 3-53 15,-2 1-75-15,-7 5-56 0,-5-1-86 16,-2-3-128-16</inkml:trace>
  <inkml:trace contextRef="#ctx0" brushRef="#br0" timeOffset="53232.145">14027 8134 1296 0,'0'0'225'16,"0"0"-107"-16,0 0-76 0,0 0-10 15,0 0-5-15,0 0-1 0,52-8-9 16,-27 8-4-16,2-1-6 16,-1-2-6-16,3 1-1 0,1 1-16 0,-3-1-28 15,2-1-41-15,10-4-139 0,-9 2-182 16,-5-2-306-16</inkml:trace>
  <inkml:trace contextRef="#ctx0" brushRef="#br0" timeOffset="53715.238">14512 7615 1062 0,'0'0'80'0,"0"0"-52"0,0 0 40 15,0 0-24-15,0 0-17 0,0 0-2 16,25 43-1-16,-24-8-6 0,-1 13-11 15,0 10-3-15,4 4 1 0,1-6-5 16,7-9 3-16,-4-18-2 0,2-8 0 16,2-10 2-16,-4-1 6 0,5-4 15 15,1-1 12-15,3-4 11 0,0-4 11 16,2-9-11-16,1-8-12 0,2-12-12 16,6-14-14-16,4-14 0 0,-2-5-3 15,-5-1-4-15,-6 6-1 0,-3 11-1 16,-5 11-2-16,-6 16 0 0,-5 11-4 15,0 11-3-15,-5 4-22 0,-3 7-33 16,0 6-65-16,-1 18-57 0,2-4-78 16,4-4-159-16</inkml:trace>
  <inkml:trace contextRef="#ctx0" brushRef="#br0" timeOffset="53983.253">14980 8036 1110 0,'0'0'248'0,"0"0"-137"0,0 0-68 15,0 0 27-15,0 0-19 0,0 0-16 16,0 0-22-16,-23 48-3 0,21-28-2 16,2 4-4-16,0 9-2 0,4 9 1 15,2 11-3-15,-1 5 2 16,3-1-2-16,-2-4-2 0,0-7-3 15,2-3-6-15,2-5-4 0,-1-10-3 16,-4-10-2-16,3-5-30 0,-5-7-9 16,4-3-7-16,0-1-42 0,-2-5-28 15,-2-20-53-15,-1-2-50 0,-2-2-165 16</inkml:trace>
  <inkml:trace contextRef="#ctx0" brushRef="#br0" timeOffset="54198.526">14998 7845 1109 0,'0'0'147'0,"10"-43"-40"0,-5 38-16 16,2 4 6-16,3 1-34 16,0 1-27-16,2 4-5 0,1 2-11 15,-1 3-6-15,1 3-3 0,-3 4-4 16,-1 1-4-16,0 4 3 0,-4 2 3 16,0 1-3-16,-5 1 2 0,0 0-2 15,-3-1 0-15,-5 0-2 0,-5-1-3 16,-1-2-2-16,-3-1 0 0,-1-1-9 15,-4-1-28-15,-1-5-42 0,-9-6-120 16,9-4-210-16,0-6-548 0</inkml:trace>
  <inkml:trace contextRef="#ctx0" brushRef="#br0" timeOffset="54572.049">15629 7854 1173 0,'0'0'167'16,"0"0"-68"-16,0 0 0 0,15-5-7 16,-3 3-42-16,5 1-21 0,2-1-9 15,0-1-4-15,6 1-9 0,-1-4-4 16,1 2-1-16,1 0-2 0,-1 0-9 15,-5 1-19-15,-4 2-25 0,-2 1-64 16,-6 4-92-16,-6 2-70 0,-2 1-125 16</inkml:trace>
  <inkml:trace contextRef="#ctx0" brushRef="#br0" timeOffset="54765.453">15646 8064 1334 0,'0'0'224'0,"0"0"-135"16,0 0-30-16,0 0-14 0,0 0-13 16,0 0-12-16,37-8-8 0,-12 3-5 15,11-2-1-15,5-1-6 16,-3 1-15-16,-5 0-38 0,-9 3-54 16,4 0-141-16,-7-2-143 0,1 1-222 0</inkml:trace>
  <inkml:trace contextRef="#ctx0" brushRef="#br0" timeOffset="55082.746">16234 7853 1491 0,'0'0'116'16,"0"0"-109"-16,0 0 12 0,-27 33 11 15,19-12-11-15,0 3-5 0,3 3-11 16,1 1 2-16,4-2-2 0,7-1-2 15,5-5 0-15,8-2-1 0,3-8 1 16,11-5-1-16,9-9 0 0,9-14 4 16,2-8-2-16,-5-8 0 0,-13 5-1 15,-14 3-1-15,-6-4 0 0,-5-5-2 16,-8-7-3-16,-3-3-5 0,-14 7 3 16,1 7 6-16,-4 9 0 0,4 7 1 15,-1 3 7-15,-5 7 8 0,-8 2 7 16,-1 3 9-16,-2 8-8 0,-2 8-9 15,4 2-10-15,1 3-4 16,6 1-1-16,1-1-28 0,7 5-51 16,7-6-120-16,1-4-339 0</inkml:trace>
  <inkml:trace contextRef="#ctx0" brushRef="#br0" timeOffset="57583.316">8202 4083 1045 0,'0'0'16'0,"0"0"42"16,0 0 15-16,0 0-40 0,0 0-20 15,6 3 46-15,5 3 25 0,5 1-5 16,8-1-22-16,8-1-7 0,12-2-12 16,10 0-9-16,5-1-11 0,-1-2-7 15,-3 0-6-15,-6 0 3 0,-4 0-7 16,-5-1-1-16,-6-2 0 0,-9 1-3 15,-5-1-16-15,-9 1-24 0,-1 0-35 16,-1-2-48-16,0-6-69 0,-2-2-101 16,-3 0-201-16</inkml:trace>
  <inkml:trace contextRef="#ctx0" brushRef="#br0" timeOffset="57816.659">8734 3952 1008 0,'0'0'60'16,"0"0"-48"-16,0 0 21 0,0 0 40 16,45 19-25-16,-28-10-9 15,1-1-13-15,2 1-8 0,-1 1-5 16,0 0-7-16,0 3 0 0,-3-1-2 16,-1 1-1-16,-2-1-1 0,0 2 6 15,-2-1 29-15,-3-1-16 0,-3 0-15 16,-3 1-3-16,-2 1-2 0,-7 2-1 15,-6 3-21-15,-5 0-44 0,-19 12-35 16,4-8-97-16,-1-2-173 0</inkml:trace>
  <inkml:trace contextRef="#ctx0" brushRef="#br0" timeOffset="58124.304">8293 4421 1181 0,'0'0'117'16,"0"0"-93"-16,0 0 33 0,0 0-22 15,0 0 6-15,0 0 6 16,27 4 14-16,-9 0-19 0,3-2-18 16,4 0-21-16,0-1 1 0,2-1-4 15,0 0 0-15,-1-1-1 0,-1-1-41 16,-2 0-57-16,-4 0-34 0,-4-1-21 16,-7 3-62-16,-4 0-82 0</inkml:trace>
  <inkml:trace contextRef="#ctx0" brushRef="#br0" timeOffset="58348.661">8442 4655 927 0,'0'0'187'0,"0"0"-119"16,0 0-14-16,0 0 25 0,0 44-23 15,-1-26-28-15,0 6-15 0,0 0-6 16,1 0-3-16,0 1-4 0,0 0 4 15,2-3-4-15,0-2 0 0,1-1-3 16,1-3-6-16,1-5-14 0,-1-1-25 16,1-4-38-16,0-1-42 0,2-5-67 15,-1 0-59-15,0 0-164 0</inkml:trace>
  <inkml:trace contextRef="#ctx0" brushRef="#br0" timeOffset="59214.658">8799 4860 613 0,'0'0'209'0,"0"0"-148"0,-3-5 1 16,2 1 8-16,0 2-4 0,-1-3-2 15,2 2-19-15,-1-1-2 0,0 0-2 16,-1 0-4-16,0 1-4 0,-1 1 2 16,-1 0-4-16,0 2-5 0,-2 0-11 15,-2 1-6-15,-1 5-4 0,-1 4-4 16,-2 2 1-16,0 4-1 15,0 2 0-15,0 2 0 0,2-1-1 16,3 2 2-16,2 0 2 0,4-1 1 16,1-2 4-16,5 0-1 0,5-2 3 15,1-2 12-15,5-3-1 0,1-1 3 16,2-3-15-16,1-3 4 0,-1-2-2 16,2-2-1-16,-3 0-5 0,-2 0 0 15,0-1 1-15,-6 0-2 0,-1-1 2 16,-4 1 1-16,0 0-2 0,-3 1-3 15,-1 0 0-15,-1-1 0 0,0 1-3 16,0 0-6-16,1-1-42 0,-1-7-107 16,1 1-171-16,-1-3-521 0</inkml:trace>
  <inkml:trace contextRef="#ctx0" brushRef="#br0" timeOffset="60617.011">12654 2055 763 0,'0'0'428'15,"0"0"-374"-15,0 0 7 0,0 0 57 16,-7-14-54-16,12 14-18 15,7 0 1-15,6-1-16 0,1 0-9 16,8 1-5-16,5-1-10 0,10 1-3 16,-6 0-1-16,-4 0-3 0,-5 3-11 15,-9-2-43-15,2 4-64 0,-1-3-59 16,-5 1-48-16,-5 0-42 0,-3-3-172 16</inkml:trace>
  <inkml:trace contextRef="#ctx0" brushRef="#br0" timeOffset="60865.211">12908 1913 1139 0,'0'0'67'0,"0"0"-21"0,0 0-1 16,0 0 21-16,35 13-1 0,-16-8-26 16,4 1-19-16,3 1-18 0,0 0 1 15,0 2-2-15,0 2 0 0,-3 4 0 16,-4 1 0-16,-1 2-1 0,-6 3 1 15,0-1-1-15,-6 1 2 0,-2 0-1 16,-4-1 1-16,-3-2 2 0,-5 1 2 16,-6-1 6-16,-3 0-4 0,-7 2-5 15,-8-1 1-15,-12 1-4 0,-5-1-27 16,2-7-83-16,12-5-102 0,13-7-216 0</inkml:trace>
  <inkml:trace contextRef="#ctx0" brushRef="#br0" timeOffset="61384.018">12853 1058 1181 0,'-5'-6'136'0,"2"1"-124"0,-1 3 44 15,3-1 72-15,1 1-54 0,6 2-37 16,5 0-9-16,7-2-7 0,4 2-4 16,6-1-11-16,2 1-3 0,6 0-1 15,6 0-2-15,3 0 0 0,-6 1 0 16,-11 1-28-16,-12 0-63 16,-5 2-102-16,-4 8-32 0,-3-3-112 15,-2 4-217-15</inkml:trace>
  <inkml:trace contextRef="#ctx0" brushRef="#br0" timeOffset="61582.515">13081 1382 830 0,'0'0'121'0,"0"0"-12"16,0 0 18-16,0 34-32 0,-1-17-35 15,1 5-12-15,0 2-29 0,-2 3-10 16,2 0-3-16,0 0-5 0,0-1 3 15,2 0-4-15,0-3 0 0,1 0-18 16,0-3-31-16,2 0-32 0,-1-5-52 16,2-4-88-16,-1-5-116 0</inkml:trace>
  <inkml:trace contextRef="#ctx0" brushRef="#br0" timeOffset="62165.162">13221 1501 452 0,'0'0'479'16,"0"0"-382"-16,0 0-25 0,0 0 14 16,-6 38-20-16,6-20-20 0,0 1-19 15,0 2-3-15,0 1-1 0,0 2-8 16,3 1-4-16,-3 1-7 0,1-1-2 15,1 0-2-15,-2-3 1 0,2-3-1 16,1-3-4-16,1-5-4 0,-3-4 1 16,1-4 1-16,0-3-2 0,-2-5 8 15,1-8 0-15,0-4 1 0,1-6-1 16,-1-4 0-16,2-8-2 16,-1-9 1-16,4-7 0 0,-1 2-1 15,4 9 0-15,-4 14 2 0,-2 14 0 16,2 5 18-16,-1 4 7 0,4 1-6 15,-1 2-9-15,2 2-5 0,1 6 4 16,-1 3 0-16,0 3 0 0,-2 1 0 16,-2 1-2-16,-2-1-2 0,-2 1-4 15,-1-2 3-15,-4 0-2 0,-3 0 1 16,-3-2-3-16,-3 0-9 0,0-1-9 16,-4-2 5-16,2-4 9 0,0-2 4 15,3-3 0-15,3-3 6 16,0-1 8-16,5 0 15 0,3 0 20 15,1 3 9-15,0 1-29 0,3 1-14 0,5 3-1 16,1 2 10-16,3 1-7 16,3 2 1-16,0 2-5 0,2 0 1 15,2 0-1-15,0 0-5 0,1 1-1 16,1-3-6-16,1 1 2 0,0-2-3 16,0-1 0-16,-1-1-11 0,1-1-30 15,0 1-38-15,11 6-125 0,-9-3-190 16,-1-1-354-16</inkml:trace>
  <inkml:trace contextRef="#ctx0" brushRef="#br0" timeOffset="65065.438">12173 9898 884 0,'0'0'17'15,"0"0"17"-15,10-42 49 0,-3 25-2 16,3 0 1-16,3 2-19 0,2 1 13 16,4 2-11-16,1 3-19 0,2 1-7 15,1 2-12-15,1 6 2 0,-3 2-8 16,0 7-9-16,-5 6-2 0,-1 7-3 16,-6 14 1-16,-7 19-3 15,-5 18-1-15,-7 8-2 0,-5-4 1 16,5-14-1-16,5-18-2 0,3-13 0 15,2-11 0-15,3-10 1 0,5-5-1 16,5-2 2-16,0-3 3 0,6-3 16 16,3-10 7-16,5-9-11 0,5-13-10 15,10-17-2-15,6-17-4 0,2-8-1 16,-4-1 0-16,-10 4 3 0,-7 9-3 16,-4 3-1-16,-8 11 0 0,-7 14 0 15,-5 15-1-15,-5 14-4 0,0 7-3 16,-5 4-21-16,-2 8-23 0,-2 7-61 15,-5 16-63-15,3-5-92 0,3-3-161 0</inkml:trace>
  <inkml:trace contextRef="#ctx0" brushRef="#br0" timeOffset="65316.461">12759 10092 1061 0,'0'0'156'0,"0"0"-91"16,0 0 18-16,0 0 10 0,0 0-25 16,8-15-9-16,3 13-27 0,4-1-11 15,4 0-8-15,3-1-10 0,1 0-2 16,0 0-1-16,2 0-2 0,-5 0-32 15,-2 1-60-15,-6 3-59 0,-7 7-12 16,-3 2-70-16,-2 3-100 0</inkml:trace>
  <inkml:trace contextRef="#ctx0" brushRef="#br0" timeOffset="65496.006">12780 10303 787 0,'0'0'481'0,"0"0"-411"15,0 0-1-15,0 0-2 0,-14 34-2 16,11-19-16-16,0 5-37 0,1 1-8 16,-1 3-2-16,3-2-2 0,-3-1-20 15,3-2-27-15,0-4-25 0,4-4-29 16,3-4-35-16,7-9-85 0,-1-4-80 16,2-5-153-16</inkml:trace>
  <inkml:trace contextRef="#ctx0" brushRef="#br0" timeOffset="65815.666">12977 10252 938 0,'0'0'276'0,"0"0"-174"16,0 0-57-16,0 0 22 0,-4 37-1 15,-2-16-32-15,-1 4-23 0,-5 2-7 16,3 1-1-16,0 1 0 0,3-4-2 16,0-1 0-16,5-5 0 0,1-4-1 15,0-3 3-15,5-7-3 0,-1-5 1 16,5-4 4-16,0-7-4 0,4-7 0 15,0-4 0-15,4-5-1 0,0-10 1 16,4-9-1-16,4-6-1 0,-1 3-1 16,-5 14-1-16,-2 14 1 0,-10 16 2 15,-1 5 7-15,-2 1 17 0,1 7 9 16,1 5-5-16,-3 2-2 0,1 3-10 16,-2 3-2-16,0 0-6 0,2-1-2 15,-3 0-2-15,2-1-3 0,-1 0-1 16,0-4 0-16,1-1-6 0,1-5-25 15,-2-1-43-15,3-4-85 0,-4-3-37 16,1-1-192-16</inkml:trace>
  <inkml:trace contextRef="#ctx0" brushRef="#br0" timeOffset="66708.274">13666 10215 1282 0,'0'-1'109'0,"5"-5"15"0,2 2-48 16,5 0-10-16,-1 2-23 0,5 1-12 15,3 0-9-15,3-1-5 0,0 1-6 16,2 1-6-16,3-2-4 0,-4 1 1 15,-1 1-2-15,-4 0-17 0,-1 0-25 16,-6 2-17-16,1-1-70 0,5-1-104 16,-6 0-103-16,0-3-247 15</inkml:trace>
  <inkml:trace contextRef="#ctx0" brushRef="#br0" timeOffset="67281.327">14230 9990 264 0,'0'0'94'15,"0"0"-86"-15,0 0-4 0,0 0 1 16,0 0 9-16,0 0 3 0,0 0 5 15,7-4 11-15,-7 3-13 0,1-1-6 16,1 1 12-16,-2 0 15 0,0-1 12 16,2-1 13-16,-2 2 15 0,1-1 2 15,2 1 11-15,-3 0-4 0,0 0-2 16,0 0 2-16,0 1-10 0,0-1-11 16,0 1-7-16,-3 0-3 0,2 0-15 15,-1 0-10-15,-1 4-7 0,-2 0-4 16,2 4-3-16,-2 2-4 0,0 3-6 15,-2 5 4-15,2 6-4 0,-2 9-1 16,1 11-2-16,4 7-4 0,4 0-2 16,3-11 0-16,4-14 0 0,4-10 1 15,-2-4-2-15,8-2 1 0,6-3 2 16,8-4-3-16,8-9 0 0,8-15 3 16,1-9-3-16,-5-6-1 0,-7-3-1 15,-8 3 0-15,-5-4 0 0,-5-2 2 16,-5-1 0-16,-8-1 0 0,-4 1 0 15,-3 4 0-15,-10 2-1 0,-2 9 0 16,-1 7 1-16,0 9 0 0,-4 6 0 16,-5 3 7-16,-5 3 6 0,-9 9 3 15,-10 12 1-15,-8 9-9 16,1 8-2-16,8-1-6 0,13-6-1 16,14-11-19-16,8-6-35 0,7 2-85 15,3-2-161-15,0-4-190 0</inkml:trace>
  <inkml:trace contextRef="#ctx0" brushRef="#br0" timeOffset="68115.694">12118 10770 780 0,'-2'0'14'16,"0"1"13"-16,0 0 30 0,2 1-10 16,0 1 1-16,3 0 3 0,4 1 11 15,3-1 1-15,4 2-1 0,7-3-14 16,1 0-3-16,10 0 0 16,11-1-1-16,12-1-6 0,8 0-7 0,0-1-5 15,3-2-1-15,1 0 1 16,2-2-10-16,6-1 6 0,5 0-3 15,1 1 5-15,3 0 5 0,2 0-7 16,1 0-6-16,-1 1-9 0,4 0-6 16,3 1 3-16,4 1 5 0,0-1-8 15,1 1 3-15,-2 1-4 0,2 0 0 16,1-1 1-16,5 1 0 0,-3 1-1 16,-3-2 2-16,0-2-2 0,1 2-2 15,-4-3 2-15,-5 0 16 0,-4 1-3 16,-4-1-2-16,-7 3 0 15,-8-2-3-15,-3 2-2 0,-5-1-5 16,-8 1 6-16,-4 2-4 0,-9 0-1 16,-8 0-2-16,-8 0 0 0,-6 0-15 15,-5 0-19-15,-3 2-23 0,0 1-76 16,-3 0-164-16,-2 0-152 0</inkml:trace>
  <inkml:trace contextRef="#ctx0" brushRef="#br0" timeOffset="68781.761">12900 11536 1115 0,'2'0'85'0,"4"-3"3"16,4 0 10-16,3 3 13 0,3-1-35 16,2 1-28-16,4 0-15 15,-1 0-7-15,2 0-17 0,1 0-4 16,1 0 1-16,-4-1-5 0,1 0-1 16,-2-3 0-16,0 2-4 0,2-4-23 15,0-1-42-15,1-4-86 0,9-7-45 16,-4 1-125-16,-7-1-317 0</inkml:trace>
  <inkml:trace contextRef="#ctx0" brushRef="#br0" timeOffset="69032.656">13711 10992 1189 0,'0'0'11'0,"0"0"-7"0,0 0 21 15,0 0 2-15,0 0-6 0,0 0-1 16,0 0-7-16,-13 11-8 0,13-6-3 16,3-1 2-16,2 2-4 0,0-2-6 15,3 0-50-15,-2 1-49 0,0 3-86 16,-4-2-84-16,1 0-104 0</inkml:trace>
  <inkml:trace contextRef="#ctx0" brushRef="#br0" timeOffset="69400.038">13631 11314 926 0,'0'0'61'16,"0"0"22"-16,0 0-11 0,0 0-1 15,0 0-24-15,0 0 6 0,0 0-4 16,37 7-15-16,-21-22-19 0,2-3-10 15,4-5-4-15,0-1 1 0,3-3-1 16,-5 0 0-16,-2 2 0 0,-3 3 0 16,-4 4-1-16,-1 4 1 15,-4 5-1-15,-1 6 0 0,-5 4-1 16,2 10 1-16,-2 4 7 0,-1 6 7 16,-3 6-2-16,-1 9 0 0,-4 8-6 15,2 10-1-15,-2 5-1 0,2-5-4 16,0-5 2-16,3-8 1 0,3-5-3 15,-2-5 1-15,3-9 1 0,0-7-2 16,0-6 3-16,0 2-2 0,0-3 5 16,-2 0 14-16,0-6 11 0,-2-1 7 15,-1-1-17-15,-7-2-11 0,-2-1-10 16,-4-1 1-16,-1 1-2 16,-3-1 1-16,0-1-14 0,-4 1-24 0,2-1-52 15,-13-1-55-15,7 3-89 0,3-2-170 16</inkml:trace>
  <inkml:trace contextRef="#ctx0" brushRef="#br0" timeOffset="69716.628">13133 11823 1018 0,'0'0'180'15,"0"0"-149"-15,0 0-15 0,0 0 24 16,45-40 16-16,-21 37-14 0,11 0-3 16,12 2 12-16,18 1 7 0,9 0-11 15,0-1-14-15,2-1-12 0,-8-3-11 16,2-2-4-16,-2-3-2 0,-5-1-2 15,1-3-2-15,-5 0-2 0,-5 0-1 16,-7 1-15-16,-12 4-52 0,-15 2-16 16,-7 1-12-16,-5 3-46 0,-3-1-91 15,-5 2-139-15</inkml:trace>
  <inkml:trace contextRef="#ctx0" brushRef="#br0" timeOffset="70249.303">13343 12011 1370 0,'0'0'69'15,"0"0"-54"-15,0 0-13 0,0 0 1 16,-5 57 1-16,0-14-2 0,0 6-1 16,2-5-1-16,3-11-10 0,0-13-9 15,8-8 19-15,0-2 0 0,6-2 0 16,0-2 2-16,4-5-1 0,1-3 3 15,3-10-1-15,1-5-2 16,1-6 1-16,1-9-2 0,4-9 0 16,-4-8-1-16,-1 0 1 0,-6 7 0 15,-6 14-2-15,-7 15-4 0,-2 10 2 16,-3 5-4-16,0 6 2 0,-2 7 5 16,-1 6 1-16,1 4 0 0,1 3 3 15,1 0-2-15,3 0 0 0,2-2 0 16,3-2 0-16,2-5-1 0,2-4 2 15,3-5 1-15,0-5 8 0,2-5 23 16,-2-2-3-16,2-9-13 0,-1-3-7 16,-2-3-4-16,2-4-3 0,-4-1-4 15,-1-3-7-15,-1 2-65 16,-2 1-76-16,1 2-90 0,-3 5-138 16</inkml:trace>
  <inkml:trace contextRef="#ctx0" brushRef="#br0" timeOffset="70564.913">14054 11982 377 0,'0'0'677'0,"0"0"-546"16,0 0-56-16,0 0 45 0,0 0-16 15,0 0-65-15,-17-11-23 0,2 25-10 16,-4 4-1-16,-2 2 2 0,1 4-5 16,1 2-2-16,1 2 3 0,6 0-2 15,1-2-1-15,8 0 0 0,3-3 3 16,5-2 0-16,9-4 9 0,6-2 2 15,4-5 1-15,6-4-8 0,0-3 5 16,3-3-4-16,5-6-5 0,-7-3-1 16,3-2 0-16,4-3-2 0,-10 1-2 15,2 0 2-15,-3 2 0 0,-9 1-1 16,2 2 1-16,-7 1 1 0,-3 1-1 16,-3 3 0-16,-4 2 2 0,-3-1-2 15,0 2 0-15,-3 0 0 0,-4 0-21 16,0 0-35-16,1 0-69 15,-4 0-64-15,2 0-105 0,0 0-295 16</inkml:trace>
  <inkml:trace contextRef="#ctx0" brushRef="#br0" timeOffset="72117.075">16188 10657 1430 0,'1'-3'85'0,"4"-2"-39"15,5 1-42-15,5 0 32 0,3 1 3 16,6 0-11-16,1 0-11 0,3-2 1 15,1 2-7-15,1-1-3 0,0 1-6 16,-2 1-1-16,0-1 0 16,-2 3-1-16,-4 0 0 0,-3 0-26 15,-6 1-29-15,-7 5-65 0,-4 0-61 16,-13 11-28-16,-5-1-55 0,-3 1-135 16</inkml:trace>
  <inkml:trace contextRef="#ctx0" brushRef="#br0" timeOffset="72319.188">16259 10886 1028 0,'0'0'229'16,"0"0"-76"-16,0 0-59 0,0 0 1 0,0 0-42 15,35 0-19-15,-15 0-11 16,3-4 0-16,2 1-10 0,2-1-1 16,1 1-5-16,-1 1-4 0,0 0-3 15,-4-1 3-15,0 3-3 0,-1 0 0 16,-3 0-5-16,-5 0-12 0,-6 0-7 15,0 0-10-15,-7 0-21 0,-1 0-60 16,-9 3-51-16,-2 0-75 0,1-2-195 16</inkml:trace>
  <inkml:trace contextRef="#ctx0" brushRef="#br0" timeOffset="73115.681">17798 9942 629 0,'0'0'342'0,"0"0"-231"0,0 0-63 0,0 0 84 16,0 0-38-16,-23-31-26 0,19 34-22 15,-2 6-13-15,-1 7-4 16,-3 6-7-16,-3 13-6 0,3 12-5 15,1 10-2-15,9-1 0 0,3-7-1 16,8-14-4-16,2-14-2 0,-2-6 1 16,6-4-2-16,2-1-1 0,5-3 0 15,6-2 0-15,5-7-7 0,4-14-13 16,-4-3-8-16,-5-3-1 0,-6-2 10 16,-10 1 9-16,2-11 8 0,-4-10 2 15,-7-9 2-15,-5 0 1 0,-8 3 1 16,-5 11 1-16,1 12-2 15,-2 9 5-15,0 8 8 0,-4 6 2 16,-2 3-9-16,-6 3-7 0,-4 5-1 16,2 7-1-16,5 3-6 0,3 1-42 15,3 1-46-15,11 6-69 0,2-4-102 16,4-6-184-16</inkml:trace>
  <inkml:trace contextRef="#ctx0" brushRef="#br0" timeOffset="73331.729">18281 10085 911 0,'0'0'493'0,"0"0"-360"0,0 0-104 15,0 0 54-15,0 0-31 0,23-13-23 16,-1 11-11-16,3-1-9 0,4-3-2 15,5-1-6-15,-2 0 0 0,0 0-1 16,-2-1-6-16,-7 1-33 0,10 0-43 16,-8 1-168-16,-7 1-152 0</inkml:trace>
  <inkml:trace contextRef="#ctx0" brushRef="#br0" timeOffset="73898.233">19172 9777 1029 0,'0'0'218'0,"0"0"-122"0,0 0-72 16,0 0 55-16,14 4-24 0,-10 8-22 16,1 8-15-16,-2 13-10 15,0 16-2-15,-1 14-4 0,-1 4-1 16,3-5 2-16,4-13-3 0,3-17 1 16,2-10 1-16,1-8-2 0,3-6 3 15,3-1-2-15,7-5 2 0,12-4 0 16,7-17 4-16,10-17 4 0,0-9-1 15,-5-7-7-15,-6-4 1 0,-11 2-3 16,1-5 1-16,-5-4-1 0,-5 0 0 16,-5 0-1-16,-6 6-1 0,-7 12 1 15,-6 14-2-15,-1 16 0 0,-4 9 2 16,-4 6-2-16,-2 7-22 0,-3 9-13 16,-4 5-59-16,-5 20-56 0,1-2-123 15,5-5-217-15</inkml:trace>
  <inkml:trace contextRef="#ctx0" brushRef="#br0" timeOffset="74199.905">19743 10147 1257 0,'0'0'47'0,"0"0"-47"15,-42 40 2-15,24-16 1 0,4 1 0 16,3-1 0-16,6-2 2 0,5-7-5 15,5-3 1-15,6-5-1 0,3-7 1 16,7-2 5-16,0-9 4 16,4-5 6-16,1-3-9 0,-1-6-1 15,-3-1 10-15,-4-4 12 0,-4 0-11 16,-6-1-7-16,-5 1-8 0,-3 3-2 16,-8 7 1-16,-6 6 2 0,-2 10 1 15,-6 5 8-15,-4 13 0 0,-3 5-8 16,-1 5-4-16,0 2-3 0,6 2-49 15,2-4-44-15,8-2-34 0,6-4-44 16,8 0-28-16,7-7-101 0</inkml:trace>
  <inkml:trace contextRef="#ctx0" brushRef="#br0" timeOffset="74665.85">19895 10177 388 0,'0'0'527'0,"0"0"-413"15,0 0-79-15,0 0 30 0,0 0 10 16,0 0-45-16,18 41-9 0,-27-20-12 15,-2 0-1-15,3 2-1 0,1-2 32 16,4-2 111-16,3-4-150 0,6-3-14 16,4-7 10-16,4-5 4 0,3-1 0 15,5-9-1-15,-1-5-3 0,4-5-9 16,-1-2-7-16,1-2 11 16,-5 1 7-16,-1 4 2 0,-5 1 0 15,-3 8 3-15,-6 3 0 0,-5 6 1 16,0 1-2-16,-2 5-2 0,-3 5 1 15,-2 1-1-15,3 3 1 0,0 1 2 16,3 2 0-16,0 1-1 0,1-2 0 16,4-1-2-16,2-2-1 0,7-4 0 15,0-5-10-15,4-4-23 0,0-2-31 16,5-7 3-16,0-6-8 0,2-2-8 16,-1-4 78-16,0-1 114 0,0-3 6 15,-1-3-120-15,0-11-57 0,3-10 57 16,1-10 6-16,-2 0-4 0,-7 12-1 15,-6 18 11-15,-6 16 52 0,-5 11 11 16,-1 2 16-16,-4 4-39 0,-4 7-39 16,-1 4-6-16,-7 13-3 0,-2 11-3 15,-5 11-1-15,2 1-1 0,8-3-14 16,6-7-16-16,6-7 1 0,2-6-7 16,4-5 4-16,0-7 5 0,2-2-3 15,1-1-22-15,2 1-25 0,0-3-27 16,-2-5-56-16,-1-4-106 0,-4-2-172 15</inkml:trace>
  <inkml:trace contextRef="#ctx0" brushRef="#br0" timeOffset="74832.121">20114 10162 868 0,'0'0'313'0,"0"0"-131"0,-40-6-89 16,29 6 46-16,7 3-68 0,5 3-36 15,10 1-6-15,8-1-9 0,14-2 1 16,14-4-8-16,15-4-10 0,7-3-2 15,-2-2-2-15,-9 1-1 0,-10 2-27 16,-14 2-40-16,-3 3-86 0,-12 0-183 16,-5 0-246-16</inkml:trace>
  <inkml:trace contextRef="#ctx0" brushRef="#br0" timeOffset="75383.689">17849 10969 1230 0,'0'0'69'0,"0"0"-31"16,0 0-27-16,50-13 65 0,-24 13-14 15,12 1-2-15,18 3-10 0,22-2-5 16,13 0-18-16,7-2-13 0,4 0-5 15,-3-3-1-15,8-4-1 0,1 1-3 16,6-3-2-16,-1-2 1 0,-3 2-3 16,-3-3 0-16,-6 3-1 0,-6 0 1 15,-12 2 1-15,-15 4-1 0,-15 5-11 16,-16 3-7-16,-11 1-38 0,-5 6-98 16,-6-5-84-16,-4 0-141 0</inkml:trace>
  <inkml:trace contextRef="#ctx0" brushRef="#br0" timeOffset="76115.469">18561 11297 1262 0,'0'0'84'15,"0"0"-66"-15,0 0-14 0,0 0 22 16,-18 44-3-16,9-18-1 0,-3 10-6 16,-2 12-4-16,-4 14-3 0,1 4-3 15,0 3-4-15,2-4 2 0,3-4 0 16,1-2 0-16,1-2-1 0,4-7-1 15,0-6-2-15,4-10 6 0,0-11-3 16,2-5 0-16,0-8 5 16,2 0 24-16,0-6 3 0,2-4-2 15,2-13-3-15,2-8-20 0,2-15-6 16,6-19-4-16,1-17-6 0,2-11 1 16,1-1 1-16,-2 1 1 0,-1 8 0 15,2-1 2-15,3 2 1 0,2 4-2 16,3 9 2-16,0 11 2 0,-2 17-1 15,-3 14 9-15,-4 12 4 0,-3 7-1 16,4 7-1-16,1 7-5 0,2 7 3 16,0 10-7-16,-1 10 2 0,-6-5-3 15,-5-3-1-15,-4-6 0 0,-6-5-1 16,-5 4 1-16,-3 3 0 0,-6-2-1 16,-4-3-10-16,-5-1-5 0,-4-1-7 15,-8-1-2-15,-9-2 10 0,-6-2 6 16,2-7 2-16,9-6 2 0,14-4 4 15,10-4 1-15,4-2-1 0,-1 3 9 16,3-1 12-16,1 3 6 0,4 3-2 16,4 7-3-16,3 5-5 0,6 2 1 15,1 5 0-15,10 2-7 0,-1 3 2 16,6 0-4-16,4-1-3 0,7 6 2 16,7 1-2-16,12 6-6 0,2-3 4 15,-3-4-3-15,-3-5 0 0,-6-4-1 16,-2-3 3-16,-3-2-2 15,-4-3-1-15,0-2 2 0,-10-3 4 16,-4-3 4-16,-7-2-7 0,-5 0-2 16,0 0-1-16,0 2-1 0,-2-2-21 15,-3 0-31-15,-5-1-44 0,-2-3-197 16,-3 0 224-16,-2-2-594 0</inkml:trace>
  <inkml:trace contextRef="#ctx0" brushRef="#br0" timeOffset="83381.699">12253 13935 811 0,'0'0'259'16,"0"0"-250"-16,-4-33 13 0,4 18 43 15,5 0 16-15,4 1-14 0,4-1-18 16,3-1-1-16,2 3-9 0,4 1-21 16,2 2 9-16,2 3-6 0,4 4 5 15,-2 3-1-15,0 4-5 0,0 9-8 16,-3 5-1-16,-1 13-1 0,-2 18 0 15,-5 22-2-15,-8 13-3 0,-8 5 1 16,-2-4-3-16,-4-14-3 0,1-5 0 16,0-15 1-16,4-16-1 0,2-13 0 15,3-9 3-15,1-6-3 16,3-4 1-16,4-1 3 0,3-4 5 16,5-10 8-16,9-18 4 0,8-21-7 15,9-25-4-15,5-16-2 0,0-5-7 16,-3-2 1-16,-7 8-2 0,-1-1-1 15,-6 3 0-15,-5 9-3 0,-5 11 1 16,-8 15 2-16,-8 21-3 0,-5 17 3 16,-4 15-1-16,-6 8-7 0,-3 7 4 15,-6 8 2-15,-7 13-24 0,-7 16-49 16,-2 8-141-16,7-9-141 0,7-14-333 16</inkml:trace>
  <inkml:trace contextRef="#ctx0" brushRef="#br0" timeOffset="83948.203">13215 14253 1025 0,'-5'-5'45'15,"0"2"13"-15,0 1 33 16,-4 2-16-16,2 4-36 0,-1 7-13 16,-1 6-13-16,-1 6 2 0,1 10-5 15,2-1-6-15,3-1 0 0,4-3-1 16,0-7 1-16,5-1-2 0,3-6 3 15,3-5 3-15,4-5 0 0,0-4-2 16,1-5 1-16,0-8 1 0,1-5-4 16,-1-5-2-16,-5-1-1 0,-5-3 2 15,-4 2-1-15,-2 0-1 0,-6-2-1 16,-3 3-1-16,-6-1 0 16,0 4 0-16,-5 2-1 0,1 5 0 15,0 7-1-15,0 6-3 0,-1 7 2 16,4 8 4-16,0 6 0 0,5 3 0 15,3 4-4-15,3 1-20 0,5-1-56 16,8-4-49-16,18 2-96 0,0-9-116 16</inkml:trace>
  <inkml:trace contextRef="#ctx0" brushRef="#br0" timeOffset="84465.811">13534 14269 813 0,'0'0'188'0,"0"0"-72"16,0 0-44-16,0 0-13 0,-20 50-3 15,6-19-11-15,2-1-19 16,1 4-4-16,1-5-9 0,9-7-4 16,1-1-1-16,3-4-5 0,8-7 1 15,2-5 2-15,8-6 0 0,2-10-4 16,1-4 2-16,2-5-1 0,1-3-2 16,-2-3-1-16,-1-1 0 0,-6 4 1 15,-1 2-1-15,-8 6 0 0,-2 8 0 16,-2 7-2-16,-5 4-4 0,0 11 6 15,0 7 7-15,-4 8 8 0,0 10 9 16,2 3 1-16,1-4 4 0,1-10-10 16,3-12-4-16,2-9-1 0,5-1-6 15,2-3-7-15,6-4-1 0,5-8 0 16,0-10 0-16,9-13-13 0,6-10-42 16,6-14-9-16,-1-5 4 0,-3 2-3 15,-5 0 2-15,-6 5 4 0,-4 1 21 16,-1 3 28-16,-5 6 8 0,-6 11 4 15,-3 10 25-15,-3 9 33 0,-6 8 17 16,-1 3 3-16,0 2-19 0,-1 0-16 16,-4 1-14-16,-4 7-15 0,-2 4-5 15,-2 4-2-15,-3 7-4 0,-4 12-4 16,-3 15 1-16,-2 15-3 0,1 10 3 16,7-2-2-16,8-7-2 15,9-15 4-15,5-7-3 0,8-12 1 16,0-11-2-16,0-8 0 0,3-6-1 15,4-3 1-15,4-3-2 0,4-2 0 16,-2-10-13-16,1-7-52 0,-2-7-26 16,-6-4-48-16,-3-13-92 0,-8 6-73 15,-4 2-142-15</inkml:trace>
  <inkml:trace contextRef="#ctx0" brushRef="#br0" timeOffset="84665.39">13848 14233 1309 0,'0'0'117'0,"0"0"-58"16,0 0 23-16,0 0-18 0,-24 15-38 16,36-11 3-16,8-2-3 0,15-2-1 15,20-2-5-15,15-4-3 0,7-1-6 16,-1 1-8-16,-11 4 2 0,-12 2-4 16,-5 0-1-16,-7 2-10 0,-10 4-27 15,-9-2-30-15,-2 4-89 0,-5-1-153 16,-7-2-174-16</inkml:trace>
  <inkml:trace contextRef="#ctx0" brushRef="#br0" timeOffset="85515.873">15360 14303 1098 0,'2'0'119'0,"2"-2"-17"16,6-1 19-16,1 0-15 0,3 1-39 15,5-1-25-15,2 2-13 0,2 0-10 16,4 0-9-16,2 1 1 0,7 0-5 16,-4 0-4-16,-4 0 0 0,-1 2-2 15,-11 3 0-15,-2-1-1 0,-6 3-18 16,-5 3-23-16,-3 0-33 0,-3 2-82 16,-8 3-36-16,-11 8-33 0,3-3-49 15,0-1-108-15</inkml:trace>
  <inkml:trace contextRef="#ctx0" brushRef="#br0" timeOffset="85749.149">15300 14626 1237 0,'0'0'134'0,"0"0"-12"0,0 0-39 16,0 0-9-16,38 0-33 0,-16 0-12 15,11 0-11-15,7 0-6 0,-2-1-1 16,-2-1-7-16,-1 1-2 0,-11 1 0 15,4 0 0-15,4 3-2 0,-10 2 0 16,0 1-5-16,-8 2-9 0,-2-1-16 16,-5 1-7-16,-5-2-8 15,-2 0-37-15,-5-1-44 0,-2 0-23 0,-5 0-31 16,1-3-40-16,-2-1-108 16</inkml:trace>
  <inkml:trace contextRef="#ctx0" brushRef="#br0" timeOffset="86348.483">16371 14490 1239 0,'0'-4'80'0,"0"0"-17"15,5-1 35-15,6-1 1 0,5 3-51 16,3 0-17-16,6 0-9 0,2 0-11 15,6 1-1-15,7-3-5 0,4 3-1 16,-3 0-4-16,-8 1-4 0,-11-2-13 16,-4 0-42-16,7-4-47 0,10-7-91 15,-3-1-120-15,-6 0-184 0</inkml:trace>
  <inkml:trace contextRef="#ctx0" brushRef="#br0" timeOffset="86603.588">17076 13915 1143 0,'0'0'67'16,"0"0"-47"-16,0 0 76 0,0 0-19 15,0 0-53-15,0 0 9 16,0 0-16-16,5 10-11 0,-1-4-6 16,5 0-1-16,-1 1-33 0,2-2-70 15,-2 1-35-15,2 4-64 0,-2-3-52 16,-1 0-129-16</inkml:trace>
  <inkml:trace contextRef="#ctx0" brushRef="#br0" timeOffset="86983.632">17010 14289 1037 0,'0'0'125'0,"0"0"-59"0,0 0-13 15,0 0 13-15,0 0-27 0,39-48-4 16,-20 26-19-16,0-3-11 0,3-2 0 16,-1 0-3-16,1 1 1 0,-3 3-2 15,-5 5 0-15,-1 6 0 0,-4 7 0 16,-4 5 4-16,-2 6 8 0,-1 10 9 15,-2 6 12-15,-2 12 5 0,-6 12-11 16,-3 15-10-16,0 8-7 0,-2 5-8 16,-1 0-3-16,-2 1 3 0,1 3-2 15,0 3 0-15,0-2 0 0,0-3 0 16,1-5-1-16,0-7 0 0,0-8 1 16,1-6 2-16,-1-8-3 0,1-10 6 15,2-8 5-15,-3-7 7 0,-2-2 2 16,-3 0-4-16,-6 0-8 0,-11 0-1 15,-7-8-6-15,-11-8 0 0,2-13-2 16,6-9 0-16,7-8-8 0,7-2-22 16,8-8-27-16,2-3-75 0,7-3-107 15,5 11-131-15,5 5-487 0</inkml:trace>
  <inkml:trace contextRef="#ctx0" brushRef="#br0" timeOffset="87814.974">17498 14261 980 0,'2'-6'130'16,"-1"0"-33"-16,-1 2 29 0,2 0-7 16,0 4-54-16,-1 3-13 0,3 7-22 15,-4 7-6-15,2 14-5 0,-2 17-9 16,-2 11-2-16,2 4-1 0,0-8-5 16,5-16-1-16,3-16 0 0,2-9-1 15,2-5 1-15,4-2-1 0,3-1 1 16,5-4-1-16,-2-4 1 0,0-8-1 15,3-8 0-15,-4-4 0 0,-2-6 0 16,1-7-1-16,-4-11 1 0,0-5 0 16,-5-1-1-16,-4 12-1 0,-2 13 2 15,-5 16-1-15,0 8 0 0,0 4 0 16,0 9-1-16,-4 7 0 0,1 16 4 16,1 11 1-16,2 13-3 0,0 3 0 15,10-9 1-15,2-9-1 0,0-14 0 16,2-10 1-16,-2-7-1 0,2-4 0 15,4-2 0-15,4-4 0 0,6-2 0 16,-1-8 1-16,3-9 1 0,5-10-1 16,1-10 0-16,-1-13 1 0,-5-3-2 15,-8 0 3-15,-9 3-3 0,-5 9 1 16,-7 6 0-16,-1 12-1 16,-6 10 0-16,1 11 0 0,-3 3 2 15,-3 5 8-15,-3 6-5 0,-2 4 0 16,2 2-5-16,1 2-2 0,0 1-9 15,0 7-56-15,3-5-161 0,2-7-211 16</inkml:trace>
  <inkml:trace contextRef="#ctx0" brushRef="#br0" timeOffset="88199.278">18384 14257 1118 0,'0'0'90'0,"0"0"-68"16,2-47 41-16,-2 32 62 0,0 5-52 15,-6 5-12-15,-4 5-36 16,-4 2-17-16,-1 8 2 0,-7 8-7 16,-6 12 4-16,-3 13 0 0,-6 14 0 15,7 4-3-15,8-4 6 0,11-10 11 16,9-15 0-16,2-8-2 0,7-8-3 16,2-3 1-16,4 1-4 0,6-3 0 15,5-3-2-15,5-6-1 0,6-4-6 16,7-10-1-16,5-8-1 0,-6 3-2 15,-11 1-3-15,-10 6-17 0,-7 3-50 16,4 2-83-16,-2 2-175 0,-3-2-174 16</inkml:trace>
  <inkml:trace contextRef="#ctx0" brushRef="#br0" timeOffset="89116.239">18907 13872 783 0,'0'0'300'0,"0"0"-185"0,0 0-65 16,-12 22 23-16,3-4-13 0,-3 15-14 15,-3 12 2-15,-2 15-20 0,-3 5-7 16,7 2-4-16,3-8-7 0,2-3-5 16,1-1-2-16,2 0-3 15,1-4 0-15,-1-6-1 0,5-8-3 16,0-9-2-16,0-11 4 0,4-7 2 16,-3-3 0-16,2-5-1 0,0-2-5 15,-1-6 6-15,1-8 6 0,1-14-2 16,-2-16-1-16,3-19-2 0,-2-9 0 15,3-4 1-15,2-2-2 0,0 1 1 16,6-5-2-16,2-3 2 0,6 2-1 16,2 6 1-16,1 11 0 0,2 17 1 15,-5 18 3-15,-3 17 25 0,-8 11 11 16,1 9-18-16,3 8-5 0,1 8 4 16,5 10-3-16,-1 15-2 0,-6 13-2 15,-7 5 0-15,-7-2-6 0,-8-5-3 16,-5-6-1-16,-4-2 1 0,-5-1-5 15,-1-4-1-15,-1-3-2 0,-2-7-8 16,4-6-8-16,3-9-5 0,2-7 0 16,0-5-5-16,-1 0-1 0,-4-2-1 15,-1-3 1-15,1-3 13 0,3-8 10 16,6-2 6-16,1-3 3 0,7 4 1 16,2 4 22-16,3 5 9 0,7 4-10 15,6 6-3-15,4 7-4 16,6 1 0-16,5 4-2 0,4 3-6 0,10 4-1 15,5 1-6-15,1 3 1 16,-5-5-2-16,-5-5-2 0,-8-5 0 16,-8-3-2-16,-4-3-12 0,-2-3-25 15,1 0-21-15,0 2-66 0,5-3-108 16,-3-3-84-16,-5-3-229 0</inkml:trace>
  <inkml:trace contextRef="#ctx0" brushRef="#br0" timeOffset="89312.379">19598 14269 1504 0,'0'0'46'15,"0"0"-35"-15,0 0 9 0,-22-2 14 16,15 6-20-16,0 3-7 0,-1 2-7 15,1-1-8-15,2 1-60 0,3 2-92 16,2-3-76-16,2-3-163 0</inkml:trace>
  <inkml:trace contextRef="#ctx0" brushRef="#br0" timeOffset="89849.013">19945 13932 896 0,'0'0'162'0,"0"0"-90"0,37-25-5 16,-17 18 33-16,3 3-19 0,0 4-28 15,1 4 4-15,-5 8-22 0,-2 9-14 16,-3 17-12-16,-5 17-8 0,-9 19-1 15,-2 6 4-15,-5-1-1 0,-1-7-3 16,4-12-2-16,1-4-7 16,3-6 1-16,1-12 3 0,5-11 5 15,1-12 3-15,2-8-2 0,1-4 9 16,4-3 17-16,6-6 14 0,4-7-13 16,10-17-14-16,9-19-2 0,8-20-6 15,5-11-1-15,-7-5-5 0,-4 3 0 16,-9 5 0-16,-6 3-1 0,-8 6 1 15,-9 12-2-15,-7 16-13 0,-6 16-17 16,0 16-4-16,-5 8-2 0,-3 7-41 16,-2 8-23-16,-5 14-52 0,2-1-86 15,2-2-120-15</inkml:trace>
  <inkml:trace contextRef="#ctx0" brushRef="#br0" timeOffset="90044.156">20685 14163 1394 0,'0'0'110'0,"0"0"-100"0,0 0 28 16,0 0 26-16,0 0-31 0,0 0-8 16,32-7-12-16,-12 3-5 0,5-2-4 15,2 0-4-15,2-1-3 0,-2 1-16 16,0 3-41-16,-2 3-117 15,-6 4-102-15,-6 1-137 0</inkml:trace>
  <inkml:trace contextRef="#ctx0" brushRef="#br0" timeOffset="90236.31">20739 14478 1428 0,'0'0'129'16,"0"0"-123"-16,0 0-3 0,0 0 28 15,-27 42-10-15,20-26-16 0,-1 3-4 16,0 2-1-16,2-2-2 0,-1 1-9 16,4-3-18-16,-1-3-53 0,4-3-23 15,0-4-19-15,4-4-41 0,9-9-60 16,-1-2-56-16,2-5-212 0</inkml:trace>
  <inkml:trace contextRef="#ctx0" brushRef="#br0" timeOffset="90599.71">20912 14395 925 0,'0'0'208'0,"0"0"-124"0,0 0 16 16,0 0-12-16,34 25-35 0,-34-5-13 16,-3 4-23-16,-3 3-3 0,-2 8-4 15,-2 7-6-15,3-6 4 0,2-4 13 16,1-8-13-16,4-10-5 0,-1 0 0 16,1 0 4-16,0-2 3 15,2-6 5-15,1-3 2 0,1-3-2 16,1-4-3-16,2-7-7 0,1-5-2 15,2-5-2-15,1-5-1 0,6-8 0 16,5-11-1-16,10-6 1 0,-2 6 0 16,-4 13 1-16,-7 16-1 0,-7 13 9 15,1 0 13-15,-1 3 0 0,1 6-10 16,-4 3-10-16,-2 7-1 0,-1 1 1 16,-1 3 0-16,-2 0-2 0,-1 2 1 15,1-1 1-15,-1 2-1 0,1 2 0 16,0 0 1-16,1 1 1 0,-1-2 8 15,1-3-3-15,0-3-3 16,0-3-2-16,-1-2-3 0,0-2-3 16,-2-3-14-16,-1-2-21 0,-1-2-37 15,-3 0-145-15,-1-3-220 0</inkml:trace>
  <inkml:trace contextRef="#ctx0" brushRef="#br0" timeOffset="95832.66">21616 2187 1135 0,'0'0'10'0,"0"0"-8"0,0 0 33 15,0 0 19-15,0 0 6 0,33-28-23 16,-23 28-11-16,0 5-11 0,2 6-7 16,0 3 2-16,1 6 1 0,1 12 3 15,1 16 7-15,-2 19 2 0,0 9-3 16,-3 0-1-16,-2-6 10 0,-2-14-2 15,3-7-14-15,1-11-4 0,0-10-1 16,2-13-6-16,-1-5 0 0,2-7 11 16,6-2 18-16,4-4 11 15,6-10-12-15,6-17-9 0,6-19-7 16,8-22-4-16,-2-15-7 0,-3-3 2 16,-9 1-3-16,-8 5-2 0,-3 5 1 15,-5 3 0-15,-5 14-1 0,-6 15-2 16,-5 18 2-16,-3 15 0 0,0 12 0 15,-2 3-8-15,-3 8-13 0,-2 6-21 16,-5 15-17-16,-4 15-57 0,-2 10-74 16,3-7-36-16,4-9-136 0</inkml:trace>
  <inkml:trace contextRef="#ctx0" brushRef="#br0" timeOffset="96132.342">22325 2713 1209 0,'0'0'121'0,"0"0"-101"0,0 0-18 15,0 0 16-15,-22 49 48 0,17-30 3 16,2-2-45-16,3-1-19 0,0-4-1 16,5-4-1-16,3-5 4 0,4-3 2 15,0-7 0-15,1-4 1 0,-2-3-4 16,-1-6 2-16,-3-1-1 0,-2-1-2 15,-4 0 0-15,-3-3 0 0,-7 0-3 16,-2 0-1-16,-5 3 0 0,0 5 1 16,-2 3-1-16,1 6 0 0,0 6-1 15,3 7-1-15,-2 9-4 0,3 5-4 16,1 4-41-16,5 4-72 0,8 4-37 16,5-5-103-16,5-8-208 0</inkml:trace>
  <inkml:trace contextRef="#ctx0" brushRef="#br0" timeOffset="96599.284">22521 2670 1202 0,'0'0'63'0,"0"0"-54"0,0 0 4 16,0 0 46-16,-10 47 25 0,7-30-24 16,1 1-38-16,2-3-4 0,0-2-9 15,4-3-7-15,3-3 4 0,2-5-4 16,2-2 1-16,1-1-3 0,2-7-12 15,-1-5-4-15,-1-1-23 0,0-2-8 16,-3-3 42-16,-2 3 5 0,-1 1 3 16,-3 2 0-16,-1 4 7 0,-1 5 15 15,0 4-11-15,-1 2-14 0,0 8 0 16,1 4 1-16,1 3 16 16,-1 4 9-16,1 3-11 0,1-2-8 15,2-1-7-15,2-4 2 0,2-4-1 16,1-4-1-16,1-4-8 0,3-5-4 15,0-9-14-15,3-9-15 0,5-10-35 16,0-10 8-16,2-12 21 0,0-5 34 16,-7-1 11-16,-3 1 1 0,-6 6 1 15,1 2 1-15,-1 8 0 0,-3 13 4 16,0 12 35-16,-3 7 40 0,-2 5 18 16,1 2-38-16,-1 3-48 0,0 7-11 15,0 5 2-15,-1 8 7 0,-3 10 1 16,0 11-8-16,0 7-3 15,3 4-2-15,1-7 0 0,5-6-11 16,1-15-6-16,1-7-7 0,0-6-26 16,3-4-36-16,-1 1 12 0,4-1-15 15,-1-4-56-15,-3-4-47 0,-3-2-142 0</inkml:trace>
  <inkml:trace contextRef="#ctx0" brushRef="#br0" timeOffset="96781.483">22675 2634 1350 0,'0'0'135'0,"0"0"-88"0,0 0-16 16,0 0 16-16,31 5 8 0,-11 2-14 15,4-1-13-15,2-1-14 0,8-4-7 16,10-2-3-16,9-7-3 0,2-5-1 16,-7-1-18-16,-10 1-40 0,-10 0-122 15,-9 4-203-15,-8 1-323 0</inkml:trace>
  <inkml:trace contextRef="#ctx0" brushRef="#br0" timeOffset="97316.126">21394 3488 1075 0,'5'0'79'0,"5"-3"-45"0,7 0 42 0,12-2 33 16,15-2-4-16,20 0-30 15,13-5-18-15,6 0-15 0,7-1-16 16,-1-1-12-16,5-4-1 0,4 2-5 16,4 0-3-16,-1-2-2 0,-2 2-1 15,-8 2 0-15,-10 2-2 0,-12 4 0 16,-13 2-4-16,-11 6 0 0,-14 0-21 15,-10 6-39-15,-7 7-108 0,-5 1-92 16,-3-3-203-16</inkml:trace>
  <inkml:trace contextRef="#ctx0" brushRef="#br0" timeOffset="97865.705">21683 4163 1050 0,'0'0'29'0,"0"0"-19"16,0 0 8-16,0 0 43 0,0 0-19 16,41-38-8-16,-18 25-5 0,9-4-6 15,13-4-14-15,6-3 2 0,4 2-1 16,-5 4 18-16,-10 8 3 0,-12 6-13 15,-7 4-8-15,-9 1-5 0,-4 7 0 16,1 5-3-16,-1 8 1 0,-2 14 1 16,-4 14 0-16,-2 13 2 15,-3 5-2-15,-1-6-2 0,1-11 0 16,3-18-1-16,0-8 0 0,3-11-1 16,2-4 2-16,3-1-1 0,4-2 8 15,3-4 27-15,2-3 24 0,2-9-3 16,2-6-23-16,5-12-12 0,3-13 1 15,1-14-15-15,0-6-3 0,-8-2-1 16,-3 4-2-16,-8 9 0 0,-1 9-2 16,-5 11-1-16,-3 15-3 0,-2 8-14 15,0 5-26-15,-7 3-97 0,1 2-116 16,-2 2-145-16</inkml:trace>
  <inkml:trace contextRef="#ctx0" brushRef="#br0" timeOffset="98017.039">22507 4052 1168 0,'0'0'184'0,"0"0"-167"15,0 0-14-15,0 0 5 0,0 0 24 16,36-10 4-16,-23 5-20 0,3-1-12 16,-2-2-4-16,-1 1-22 0,-2 2-99 15,-5 1-184-15,-2 3-350 0</inkml:trace>
  <inkml:trace contextRef="#ctx0" brushRef="#br0" timeOffset="98196.376">22639 4332 1350 0,'0'0'85'0,"0"0"-85"0,-15 42 1 15,6-17 12-15,1 3 19 0,0 1-17 16,1-1-13-16,0-2-2 0,3-4-9 15,4-2-45-15,0-6-14 0,5-4-43 16,8-6-76-16,-2-4-46 0,1-4-193 16</inkml:trace>
  <inkml:trace contextRef="#ctx0" brushRef="#br0" timeOffset="98516.779">22793 4368 1069 0,'0'0'206'16,"0"0"-189"-16,0 0-12 0,0 0-3 15,8 40 3-15,-8-22 7 0,0 0 3 16,-1 1-15-16,-1-2 4 0,0-3-2 16,0-1-1-16,1-3 3 0,1-4 8 15,0-2 9-15,0-3-1 0,0-1 13 16,2-6 18-16,1-4-23 0,2-6-12 16,1-3-10-16,1-6-2 15,2 1 1-15,0-1-2 0,2 6-1 16,-1 3 5-16,1 9 23 0,1 5-5 15,0 3-16-15,0 5-6 0,0 5-3 16,0 0 4-16,-1 1-1 0,-1 2 0 16,-1-1 2-16,0-1-3 0,-3 1-2 15,-1-1 3-15,0-1-3 0,-2-1-2 16,-1-2-16-16,0 0-41 0,-2-2-70 16,-6-2-56-16,-1-2-165 0,-1-2-543 15</inkml:trace>
  <inkml:trace contextRef="#ctx0" brushRef="#br0" timeOffset="99160.305">24202 3307 147 0,'0'0'1117'0,"0"0"-1034"16,0 0-55-16,0 0 53 0,39-20 7 15,-20 15-36-15,2 2-23 0,3-1-17 16,2 2-3-16,1 0-6 0,-1 1-3 16,0 1 0-16,-2 0 0 0,-3 0-36 15,-2 1-71-15,-5 1-70 0,-7 5-35 16,-4 0-109-16,-3-1-308 0</inkml:trace>
  <inkml:trace contextRef="#ctx0" brushRef="#br0" timeOffset="99351.865">24259 3532 1253 0,'0'0'187'0,"0"0"-97"16,0 0-30-16,0 0-15 0,0 0-10 15,0 0-6-15,48-1-8 0,-23 0-2 16,3-4-7-16,1 3-7 0,1-3-2 16,-2 1-3-16,-2 2-8 0,-3-1-37 15,6 0-66-15,-7 2-201 0,-4-1-201 16</inkml:trace>
  <inkml:trace contextRef="#ctx0" brushRef="#br0" timeOffset="99898.308">25503 3402 1200 0,'0'-2'172'0,"4"0"-107"0,1-3-2 16,6 3 5-16,3-2-14 0,3 2-27 15,4 1-8-15,2 0-6 0,3-1-6 16,-1 1-5-16,1 1 1 0,0 0-3 16,-2 0-16-16,-1 0-57 0,7 0-112 15,-5-1-41-15,-6-3-187 16</inkml:trace>
  <inkml:trace contextRef="#ctx0" brushRef="#br0" timeOffset="100436.107">26178 2897 1262 0,'0'0'28'0,"0"0"-16"16,0 0 63-16,0 0 9 0,-3-10-43 15,3 10-19-15,3 0-12 0,2 0-10 16,0 0 0-16,4 1-1 0,-2 1-33 15,1 4-87-15,-1 7-66 0,0 1-133 16,-4-1-250-16</inkml:trace>
  <inkml:trace contextRef="#ctx0" brushRef="#br0" timeOffset="100799.26">26212 3250 1020 0,'0'0'143'16,"0"0"-96"-16,0 0 7 0,16-43 13 15,-9 27-4-15,2 1-7 0,0 1-24 16,1 1-5-16,-1 5-15 0,-1 2-6 16,0 5-5-16,0 1-1 0,0 4-4 15,0 5 3-15,2 4-2 16,-2 4 3-16,0 6 0 0,-1 6 0 16,0 10 3-16,-3 17-3 0,-3 20 1 15,-1 14 0-15,-5 2 0 0,-5 1 2 16,-2-9-2-16,-3-2 2 0,1-6-2 15,-3-5 3-15,1-13-3 0,-1-7 1 16,1-12 2-16,1-10 20 0,3-6 33 16,0-9-9-16,0-3-19 0,-2 0 0 15,-4-1-11-15,-2-3-5 0,-3-5-4 16,-1-3-3-16,-1-7-3 0,-3-6-2 16,-5-10-1-16,-4-12-16 15,-4-16-17-15,3-10-29 0,11-2-105 16,9 0-96-16,10 21-96 0,6 8-366 15</inkml:trace>
  <inkml:trace contextRef="#ctx0" brushRef="#br0" timeOffset="101382.965">26779 3273 1170 0,'0'0'81'0,"0"0"-67"0,0 0 16 16,11 30 19-16,-7-8 6 0,2 10-4 15,1 9-26-15,3 3-8 0,1-4-14 16,-1-12 1-16,2-13-3 0,-1-8 2 16,4 0 2-16,3-4-3 0,4-3-2 15,1-4 0-15,-1-9-11 0,0-5-4 16,-2-5 5-16,-4-4 5 0,1-9 5 15,-5-7 3-15,-1-7-3 0,-5 1 1 16,-4 12 1-16,-1 14 0 0,-1 16-2 16,0 7 2-16,0 9 0 0,0 8 1 15,-2 15-3-15,2 15 4 0,0 13 2 16,5-2-4-16,5-8 0 0,1-17-2 16,0-14-1-16,0-10-1 0,1-1-5 15,1-3 4-15,4-4 3 16,1-1 2-16,1-6-1 0,-2-6 3 15,-1-5 0-15,-1-3 0 0,-2-3 9 16,-2-4 3-16,0-6 2 0,-3-5-3 16,-1-9-7-16,-4-1-8 0,0 10-2 15,-3 14-22-15,2 15-30 0,-1 9-28 16,2 6-31-16,3 16-63 0,-2-1-66 16,1 1-91-16</inkml:trace>
  <inkml:trace contextRef="#ctx0" brushRef="#br0" timeOffset="101614.226">27739 3257 1177 0,'0'0'110'16,"0"0"-98"-16,0 0-6 0,-50-7 14 16,25 10 23-16,-4 8 0 0,-1 0-26 15,-1 8-6-15,-1 1 5 16,4 4 10-16,4 4 12 0,4 0 4 0,8 2-6 15,5-4-11-15,7 0-4 0,4-6-9 16,9-2-4-16,7-7-2 16,3-4-2-16,13-5-4 0,13-6-6 15,9-13-43-15,1-5-128 0,-17 3-155 16,-12 2-387-16</inkml:trace>
  <inkml:trace contextRef="#ctx0" brushRef="#br0" timeOffset="102516.318">28149 2973 669 0,'0'0'441'0,"0"0"-374"0,0 0-25 16,0 0 35-16,0 0 3 0,-10-10-19 15,10 10-21-15,-2 3-21 0,1 4-8 16,-3 5 0-16,2 4 8 0,-1 10 1 16,-2 9-1-16,-2 15-5 0,-4 18-4 15,-1 6-2-15,-1 3-2 0,0-2-3 16,4-7 0-16,0-5-3 0,3-5 2 15,1-7-1-15,3-9 1 16,2-10-1-16,0-10-1 0,0-9 0 16,1-5 2-16,1-1-1 0,-1-2-1 15,2-2 3-15,-1-3 2 0,-1-8 1 16,0-7-2-16,-1-15-1 0,1-16 0 16,1-20-3-16,1-12-1 0,4-6 1 15,1 2 0-15,4 2 1 0,1 0-1 16,4 3-2-16,1 2 2 0,2 10 1 15,2 11-1-15,-3 14 0 0,0 16 0 16,-6 14 1-16,-1 7 2 0,0 3-3 16,3 7 0-16,1 5 0 0,4 4 0 15,0 7 0-15,-2 3 0 0,-3 5 1 16,-2 0-1-16,-6 2 0 0,-3-3 2 16,-4 0-2-16,-1-2-1 0,-6 0 1 15,-3 1 0-15,-6-2 1 16,-3 0-1-16,-3 0 0 0,-5-4 0 15,-6 2 0-15,1-7 0 0,1-1 0 16,-1-4 0-16,7-9 0 0,-3-1-1 16,5-3 1-16,5-7 5 0,3-4-3 15,7 2-2-15,3 2 8 0,4 2 9 16,1 3 4-16,3 2-7 0,5 4-3 16,6 6 2-16,2 1 1 0,5 5 5 15,2-1-5-15,1 1-3 0,3 3-5 16,3-3 0-16,0 5-1 0,2 0-3 15,4 5-1-15,-3-4 0 0,2 2 0 16,1 2 0-16,0 1 0 0,1-2 0 16,-7-4 2-16,-4-6-2 0,-5-5 2 15,-2 1-3-15,5-2 0 0,-5-1 1 16,-5-3-1-16,0-4-10 0,-4-1-20 16,-2 0-22-16,0-14-46 0,1 2-206 15,-6-3-205-15</inkml:trace>
  <inkml:trace contextRef="#ctx0" brushRef="#br0" timeOffset="104240.789">24770 6114 1147 0,'0'0'57'15,"0"0"-19"-15,0 0 11 0,39 1 10 16,-22 0-24-16,4-1-9 0,2 0-10 16,1 0-10-16,3 0-2 0,1-5-4 15,-1 1-5-15,-2-1-43 0,-4-1-56 16,-3 3-39-16,-7-1-105 0,-5 4-105 16</inkml:trace>
  <inkml:trace contextRef="#ctx0" brushRef="#br0" timeOffset="104431.948">24678 6432 1190 0,'0'0'111'0,"0"0"17"16,0 0-71-16,0 0 7 0,0 0-12 16,41 11-17-16,-19-10-10 0,10-2-4 15,8-5-12-15,6-6-3 16,-4 2-6-16,-10-1-1 0,-9 4-17 0,5 0-68 15,-3 1-179-15,-1 0-202 16</inkml:trace>
  <inkml:trace contextRef="#ctx0" brushRef="#br0" timeOffset="105931.595">25815 6095 912 0,'0'-7'114'0,"0"1"4"15,0 2-11-15,0 1-11 0,0 3-34 16,0 0-34-16,1 7-10 0,0 6-1 16,-1 6 2-16,0 13-4 0,0 15-5 15,0 10 2-15,1 0-9 0,7-3-3 16,2-18 4-16,3-9-3 0,0-12-1 16,-1-6 2-16,2-3-2 0,1-3-2 15,5-3 2-15,2-4-1 0,2-8-6 16,-2-5 2-16,-2-7 2 0,-4-2 3 15,-1-9 1-15,-3-6 1 0,-3-8-1 16,-1-1 4-16,-4 3-1 0,-1 12 2 16,-2 14 0-16,1 10 3 0,-2 7 8 15,0 3 13-15,0 2-27 16,0 8-3-16,0 10 0 0,3 11 0 16,0 16 1-16,4 10-1 0,4 1 0 15,1-8-1-15,3-13-8 0,-3-15-20 16,-1-7 1-16,3-3 6 0,1-2 0 15,4-2 10-15,1-4 7 0,0-3 4 16,-2-7 1-16,-2-6 0 0,-1-4 9 16,-4-5 7-16,-1-4 10 0,0-9 2 15,-3-8 8-15,-2-8-12 0,-4-2-6 16,-1 10 1-16,-4 12-5 0,1 13-7 16,-1 10-3-16,2 5-1 0,0 1-3 15,-2 2-6-15,-1 5-9 16,0 6-53-16,0 6-77 0,-3 13-70 15,1-3-68-15,2-2-151 0</inkml:trace>
  <inkml:trace contextRef="#ctx0" brushRef="#br0" timeOffset="106317.231">26772 6104 1080 0,'0'0'87'0,"0"0"-69"16,0 0-7-16,-14-23 22 0,9 18 30 15,-2 3-19-15,0 0-17 0,0 2-1 16,-4 2-12-16,-3 6-5 0,0 5-1 16,-4 5-6-16,-3 12 1 0,0 12 1 15,-1 8 6-15,7 0 2 0,6-8 6 16,7-13 11-16,2-10 12 0,5-5 2 16,3 1-17-16,3-1-5 0,5-1-4 15,2-6-5-15,3-5-2 0,2-3-1 16,0-6-7-16,2-5-1 0,0-4-2 15,-1 0 0-15,-2-1-37 0,-3-2-131 16,-6 5-113-16,-4 2-254 0</inkml:trace>
  <inkml:trace contextRef="#ctx0" brushRef="#br0" timeOffset="107448.889">27145 5795 641 0,'0'0'349'0,"0"-4"-256"15,0 1-8-15,0 3-11 0,0 0-4 16,0 0-31-16,0 0-1 0,1 6 6 15,0 2-4-15,2 6-7 0,-2 6 3 16,-1 9-4-16,0 17-3 0,-1 13-7 16,-4 9-5-16,1 0-2 0,-1-2-14 15,-1-4 2-15,0 1-3 0,0 2 2 16,-1 1-2-16,1-3 0 0,2-6-4 16,0-6-3-16,0-11-9 0,1-11 3 15,1-9 3-15,1-8 8 0,1-3 0 16,-2-4 2-16,1-1 0 0,1-4 1 15,-1-4 3-15,-1-8-2 0,1-9-2 16,-1-16 1-16,-1-15 0 0,1-20 0 16,2-12-1-16,0-5 0 0,5 2 1 15,5 4-1-15,2-1 0 16,4 0 0-16,3 3 0 0,4 10 2 16,0 10-1-16,-1 18 4 0,-1 14 8 15,-6 14 4-15,-1 9-6 0,-3 5-4 16,5 1-5-16,1 7 1 0,6 5-2 15,-1 5-1-15,-2 5 2 0,0 4-2 16,-2 9 0-16,-4 7 1 0,-5 7 0 16,-6 2 0-16,-5-4 0 0,-10-5 1 15,-7-5 0-15,-5 1-2 0,-7-1 0 16,-3-2-1-16,-3-2-3 0,2-5-1 16,-1-3 2-16,3-6 1 15,1-5 0-15,6-6 2 0,6-6-1 16,7-1 1-16,3-1 0 0,-2-2 2 15,4 0 0-15,1 1 3 0,5 1 10 16,2 2-4-16,6 6 5 0,6 3 3 16,7 5-5-16,9 4 1 0,11 3-5 15,10 5-5-15,2-1-2 0,0-5-1 16,-3 0 0-16,-6-3-2 0,0 2 0 16,-2 1-1-16,-1-2-2 15,-3 0 1-15,-2-5-1 0,-7-3 3 16,-6-3-6-16,-7-4 2 0,-3-2 1 15,-1 0-3-15,0-3-11 0,-3 0-15 16,-2-3-25-16,-5-7-94 0,-5 0-118 16,0-1-164-16</inkml:trace>
  <inkml:trace contextRef="#ctx0" brushRef="#br0" timeOffset="108581.759">27940 6156 1464 0,'-3'2'116'0,"3"3"-73"16,1 3-39-16,6 3 0 0,9 0 10 16,7-2-4-16,12-5-5 0,14-10 5 15,15-16-6-15,5-11-2 0,-3-5 0 16,-9-2-1-16,-13 4 1 16,-4-3-1-16,-12 3-2 0,-7 2 0 0,-9 6-3 15,-7 5 0-15,-5 7-3 16,-4 0-3-16,-6-1-2 0,-6 2-3 15,-8 1 1-15,-4 6 4 0,-9 8 8 16,-9 17 0-16,-6 18 2 0,-3 13 4 16,3 9 1-16,11 5-1 0,12-1 0 15,6 2 1-15,13-3 1 0,8-4 6 16,5-4 5-16,11-9 4 0,9-7-4 16,1-8-6-16,-1-6 1 0,12-5-2 15,11-7-5-15,10-3 1 0,7-7-2 16,-3-12 0-16,-5-6 0 0,-2-7-4 15,-2 1-3-15,-4-3-17 16,-7-1-46-16,-8 3-82 0,-6-4-96 16,-9 5-86-16,-7 3-271 0</inkml:trace>
  <inkml:trace contextRef="#ctx0" brushRef="#br0" timeOffset="108924.6">28553 5050 1103 0,'0'0'86'0,"0"0"-19"0,5-8-1 16,4 6-9-16,2 1 4 0,2 1-24 15,4 0-22-15,2-1-7 0,0-2-8 16,3-3-29-16,2-2-86 0,9-10-57 15,-4 1-156-15,-5-1-305 0</inkml:trace>
  <inkml:trace contextRef="#ctx0" brushRef="#br0" timeOffset="109088.014">29079 4653 1233 0,'0'0'44'0,"0"0"-28"16,0 0-6-16,0 0 7 0,0 0 18 15,0 0-13-15,0 0-19 0,0 0-3 16,0 0-7-16,2-3-37 0,2 3-50 16,4 5-83-16,-3 0-73 15,0 3-129-15</inkml:trace>
  <inkml:trace contextRef="#ctx0" brushRef="#br0" timeOffset="109431.325">28970 5048 1087 0,'0'0'90'0,"0"0"-12"0,0 0-11 16,0 0-10-16,0 0 17 0,40-43-28 16,-23 25-22-16,0-3-13 0,2-3-6 15,0 1-3-15,0 3-2 0,-3 5 0 16,0 5 0-16,-7 6-2 0,0 5-2 16,-4 9-2-16,-1 7 6 0,-1 5 0 15,-2 13 0-15,-1 8 0 16,0 13 0-16,-3 7 1 0,-2-2-1 15,-1 0 2-15,-3-7-2 0,1 2 1 16,-2-2 0-16,0-3-1 0,-2-5 2 16,2-6-1-16,0-10 1 0,3-10 2 15,2-7 8-15,0-5 15 0,-1 1 12 16,-3-3-10-16,-2-1 0 0,-3-5-11 16,-2-3-9-16,-5-5-5 0,-3-5-2 15,-2-2-4-15,-1-6-2 0,-1-4-18 16,2-8-39-16,4-12-102 15,11-3-92-15,6 9-132 0</inkml:trace>
  <inkml:trace contextRef="#ctx0" brushRef="#br0" timeOffset="112598.829">25088 8020 1156 0,'0'0'7'0,"0"0"3"0,0 0 20 16,0 0 50-16,0 0-21 0,-22-14-9 16,26 14 6-16,4 0-6 0,6 0-6 15,7 0-11-15,11 0-1 0,13-2-17 16,7-2-9-16,4-1-1 0,-3 1-4 15,-6-1 0-15,-8 2-1 0,-5-1-28 16,-8 1-41-16,-9 2-49 0,-5 1-50 16,-9 6-56-16,-3 1-94 0,-1 0-253 15</inkml:trace>
  <inkml:trace contextRef="#ctx0" brushRef="#br0" timeOffset="112815.87">25107 8291 1289 0,'0'0'12'16,"0"0"30"-16,37-3 1 0,-14 1 35 15,4 1-35-15,3-2-7 0,0 0-8 16,2-1-13-16,3-3-8 0,-4 2-3 16,1-2-4-16,-1-2 2 15,-6 2-1-15,2 0-1 0,-4 0-2 16,-4 2-43-16,-4 0-29 0,-3 1-34 15,-6 2-44-15,-1 2-61 0,-4 0-66 16,-1 0-161-16</inkml:trace>
  <inkml:trace contextRef="#ctx0" brushRef="#br0" timeOffset="114332.192">25455 7927 1128 0,'0'0'35'16,"0"0"-33"-16,-35-28 0 0,21 25 0 15,-2 3-1-15,0 12 0 0,-1 5 0 16,0 13 0-16,-2 11 4 0,2 12 6 15,3 4 6-15,9-3-4 0,5-10 0 16,4-13-4-16,3-10 1 0,3-9-2 16,1-5-8-16,6 0 1 0,3-3-1 15,7-4 5-15,1-10 2 0,3-8 5 16,5-12-5-16,0-15-2 0,1-8-2 16,-12-1-3-16,-12 10-3 15,-12 14-6-15,-6 14-9 0,-9 2 2 16,-3 1 7-16,-6 1 8 0,-6 1 0 0,-1 5 1 15,-1 6-2-15,1 4 1 16,0 10 0-16,-2 14 1 0,-1 17 0 16,1 15 1-16,4 6-1 0,10 1 0 15,11-9 0-15,7-13 1 0,6-10 0 16,7-9 0-16,0-11-1 0,4-9-3 16,1-5-1-16,10-1-2 0,13-10 6 15,6-16 1-15,1-9 0 0,-6-6 5 16,-8-2-1-16,-12 2-3 0,-9 4 0 15,-9 5 0-15,-6 8 0 0,-5 6 0 16,-6 2-1-16,-7-3 1 16,-10-3 1-16,-12 0-3 0,-8 8 1 15,-1 9 0-15,6 11-1 0,13 12 0 16,8 5 0-16,1 13 5 0,5 13 5 16,2 12 1-16,5 7-4 0,10-6-5 15,5-10 1-15,8-9-2 0,4-13-1 16,3-9 0-16,7-10 0 0,15-11-4 15,6-8 2-15,7-12 2 0,-2-10 0 16,-9-8-4-16,1-6-3 0,-6-5-5 16,-5-4 5-16,-11 2 7 0,-13 0 0 15,-9 3 0-15,-10 1 1 0,-11 4-1 16,-8 6 1-16,-4 3 0 0,-6 8-1 16,0 4 2-16,-2 11-1 0,1 11 1 15,1 12 0-15,1 16 7 16,3 10 2-16,3 7 0 0,6 7 1 15,7 3-6-15,8-2-4 0,7-2-2 16,8-2-4-16,8-6-47 0,7-3-72 16,-2-12-139-16,-1-11-415 0</inkml:trace>
  <inkml:trace contextRef="#ctx0" brushRef="#br0" timeOffset="118632.256">28107 6872 933 0,'0'0'36'0,"0"0"16"0,0 0 30 16,0 0-15-16,42-12 0 0,-10 12-1 15,16-1 3-15,17-4-24 0,9 2-17 16,3-3-13-16,-4 1-4 16,-8-1-7-16,-5-3 2 0,-5 3-5 0,-10 2 0 15,-6 1-1-15,-12 2-6 0,-10 1-31 16,-6 0-75-16,-6 1-25 16,-5 8-69-16,-4 0-69 0,-3-1-242 15</inkml:trace>
  <inkml:trace contextRef="#ctx0" brushRef="#br0" timeOffset="118900.077">28139 7149 1232 0,'0'0'8'0,"0"0"-1"15,0 0 19-15,0 0 5 0,38-17 16 16,-14 16 1-16,6 0 5 0,11-2-11 16,14-4-11-16,11 0-6 0,7-1-10 15,-1 0-8-15,-3-1-2 0,-9 0 0 16,-5 0-3-16,-9 0-1 0,-14 5-1 16,-10 1-13-16,-8 3-43 0,-6 2-66 15,1 8-56-15,-2-1-97 0,-1 0-193 16</inkml:trace>
  <inkml:trace contextRef="#ctx0" brushRef="#br0" timeOffset="120831.57">28495 7242 480 0,'0'-2'54'0,"0"1"-3"15,0 0 15-15,0 1 2 0,0 0-15 16,0-2-8-16,1 2-7 0,1-1-3 15,1 1 0-15,1 0 3 0,-2 0 4 16,0 0-2-16,-1 0-9 0,1 0-4 16,-1 0 0-16,0 1-1 0,0 2 0 15,0 0-3-15,0 1-1 0,-1 2-1 16,0 0-1-16,0 3-2 0,0 1-3 16,-2 2 4-16,-1 3-3 0,-2 3-2 15,-1 3-2-15,1 4 0 0,-1 2-3 16,0 2 2-16,1 1-1 0,1 0-3 15,2 3-2-15,-1-3-3 0,2 2 1 16,1-1 0-16,0-2-2 0,0 0-1 16,2-2 2-16,1-2 0 0,0-3 1 15,1-2 0-15,0-4 3 16,1 1 1-16,0-4 3 0,2-2 1 16,1-1 3-16,0 0 4 0,2-5 1 15,2 0 4-15,1-1-1 0,3-3 0 16,1-1-2-16,5 0-3 0,3 0 1 15,9 0-3-15,9-1-6 0,11-2-1 16,4-1-4-16,2 0 2 0,-2 0-6 16,-6-2 4-16,4 0-4 0,-1 2 1 15,-2 2 0-15,-2 2-1 0,-2 0 0 16,-4 0 0-16,-3 4 0 0,-11-1 0 16,-7 2-1-16,-9-1 0 15,-3 0-2-15,2 2-3 0,-1-2-2 16,1 3-13-16,-4-3-5 0,-2 1-14 15,-2-3-28-15,-2-2-22 0,-1 0-45 16,-3-5-31-16,0-2-93 0,-1-2-260 16</inkml:trace>
  <inkml:trace contextRef="#ctx0" brushRef="#br0" timeOffset="121281.588">29458 7642 1161 0,'0'0'16'0,"13"1"-2"0,0 1-11 16,6 3-2-16,4 0 4 0,4 2 0 15,-1 2 4-15,2 0-2 0,0 3-3 16,-1 0 2-16,1 1 2 0,-2-1 4 15,-6 1 8-15,-2-2 24 0,-3 0-13 16,-5 2-20-16,-5 0 17 0,-4 1 9 16,-2 4 4-16,-7 3 8 0,-10 1-2 15,-2 2-15-15,-13 5-13 0,-12 7-12 16,-11 8-4-16,-7 0-1 0,3-1-2 16,9-3-8-16,10-10-143 0,13-6-152 15,10-7-240-15</inkml:trace>
  <inkml:trace contextRef="#ctx0" brushRef="#br0" timeOffset="126332.343">29420 4991 797 0,'-1'3'82'0,"-1"0"-23"0,2 2 44 16,2-1-21-16,4 0 3 0,7-3 14 16,4-1-9-16,7-5-18 15,11-12-27-15,14-13-17 0,14-15-12 0,2-6-10 16,-7 2-1-16,-17 2-5 16,-16 10 3-16,-12 7-3 0,-8 6 3 15,-5 8 1-15,-4 4 0 0,-6-1-2 16,-6 3-1-16,-8 4-1 0,-11 10-2 15,-14 19 2-15,-7 15 0 0,2 10 0 16,11 5 2-16,15-6 3 0,15-8 4 16,6-1 3-16,6 1-1 0,2 0 3 15,6 4 3-15,3 2-1 0,2 6-1 16,-2 7-6-16,-3 0-4 0,-2 5-2 16,-3 2-2-16,-2-3-1 0,-3-2 0 15,-5-6-4-15,-2-5-4 0,-2-8 0 16,1-9 2-16,1-9-4 0,1-7 1 15,-1-5-6-15,0 1-10 0,-2-4-32 16,1-1-37-16,3-7-47 0,4-28-54 16,3 0-130-16,1-6-160 0</inkml:trace>
  <inkml:trace contextRef="#ctx0" brushRef="#br0" timeOffset="126598.17">29749 5175 1221 0,'0'0'132'0,"0"0"-102"15,0 0 24-15,5 42 4 16,-4-21-10-16,2 1-21 0,3 0-19 16,4-2-4-16,5-4-1 0,5-6-1 15,7-4-2-15,1-6 0 0,2-2 0 16,0-6-3-16,-3-5-8 0,-6-1 11 16,-4-3 3-16,-7-1 1 0,-7-2 3 15,-3 0 3-15,-6-2 7 0,-4 0-2 16,-7-2-3-16,-5 3-8 0,-1 4-3 15,-2 3-1-15,0 6 1 0,3 3-2 16,6 3-3-16,4 2-27 0,8-3-88 16,4-1-133-16,21-17-122 15,0 1-351-15</inkml:trace>
  <inkml:trace contextRef="#ctx0" brushRef="#br0" timeOffset="126849.068">30315 4649 1158 0,'0'0'49'0,"0"0"-23"16,0 0 98-16,-27 34-30 0,24-24-31 15,3-4-32-15,3-3-19 16,9-3 1-16,4-3-2 0,6-8-3 16,2-3-6-16,0-3 1 0,-2-4-3 0,-2 2 3 15,-3-1 4-15,-7 0 8 0,-5 3 11 16,-5-1 1-16,-6 3-4 15,-4 2-3-15,-7 4-4 0,0 6-5 16,-4 5 0-16,-3 10-8 0,-1 7 1 16,1 8-4-16,-1 7-6 0,1 9-48 15,5-7-140-15,8-8-468 0</inkml:trace>
  <inkml:trace contextRef="#ctx0" brushRef="#br0" timeOffset="150747.938">24900 9126 1100 0,'0'0'160'0,"0"0"-136"0,0 0 7 16,0 0 4-16,50-14 21 0,-27 10-30 16,4 3-8-16,3-2-7 0,6-1-7 15,6 3-4-15,-8 0-23 0,-5 1-77 16,-9 0-47-16,-12 7-70 0,-1 1-86 16,-4 0-311-16</inkml:trace>
  <inkml:trace contextRef="#ctx0" brushRef="#br0" timeOffset="150915.631">24870 9415 1132 0,'0'0'105'0,"0"0"-16"16,0 0-22-16,0 0 5 0,41 18-37 16,-16-16-12-16,11-2-11 0,14-7-8 15,9-5-4-15,1 2-32 16,-7 3-131-16,-19 2-146 0,-12 5-287 0</inkml:trace>
  <inkml:trace contextRef="#ctx0" brushRef="#br0" timeOffset="151614.796">25849 9120 1290 0,'0'0'2'0,"0"0"6"15,0 0 11-15,0 0 4 0,0 0-10 16,-28 43 3-16,22-7 7 0,-1 16-13 16,1 13-6-16,5 1-2 0,2-6 0 15,12-16-2-15,3-17 1 0,0-9 0 16,1-10 1-16,2-6-2 0,8-1 0 16,9-4 0-16,0-7-3 0,-6-4-4 15,-7-4-8-15,-4-2 5 0,-1-7 1 16,3-9 7-16,-2-9 0 0,-5 5 2 15,-4 4 1-15,-6 11 0 16,-3 10-1-16,-1 6 0 0,0 5 0 16,-4 8-3-16,-1 12 3 0,-2 13 6 15,3 12 3-15,0-3 6 0,4-5-3 16,0-5-5-16,8-9-3 0,3-1-1 16,3-2 1-16,5-8 1 0,2-5 10 15,2-4 2-15,3-7 9 0,-1-7 34 16,0-6 4-16,1-5-25 0,1-8-19 15,-2-8-11-15,-2-3-4 0,-7-2-5 16,-5 11-3-16,-6 9-16 16,-2 14-18-16,-3 5-22 0,0 5-25 0,0 3-14 15,-3 7-75-15,-1 15-17 16,0 1-3-16,2-2-100 0</inkml:trace>
  <inkml:trace contextRef="#ctx0" brushRef="#br0" timeOffset="151865.06">26712 9262 1135 0,'0'0'19'0,"0"0"-8"0,0 0 41 16,4-38 12-16,-12 33-11 0,-3 4-27 16,-8 4-3-16,-3 9-11 0,-13 13-6 15,-6 13-5-15,-5 15 8 0,2 2 2 16,11 0 3-16,11-8 9 0,12-10 0 15,8-9 10-15,2-9-1 0,9-6-21 16,4-5-7-16,8-2 0 0,12-5-4 16,18-7-1-16,14-14-27 0,5-10-36 15,-3-6-49-15,-9 0-59 0,-22 10-142 16,-9 4-278-16</inkml:trace>
  <inkml:trace contextRef="#ctx0" brushRef="#br0" timeOffset="152382.057">27106 9142 1360 0,'0'0'22'15,"0"0"-15"-15,0 0 22 0,0 0 16 16,0 0-11-16,-35 1-18 0,25 13 8 16,-4 7-11-16,-3 13-6 0,-4 16-1 15,-5 18-3-15,-1 6 1 0,2 0-2 16,6-6 0-16,4-10-2 0,4-2 1 15,2-8 0-15,2-6 0 0,5-13 1 16,2-10-1-16,0-10 3 0,2-4 0 16,4-3 10-16,1-4-2 0,3-8 1 15,5-16-7-15,5-18-4 16,6-19-2-16,3-14-4 0,-1-7-5 16,-1-2-5-16,2 3-8 0,4 4-2 15,2 8 3-15,-1 14 16 0,-7 19 5 16,-8 22 3-16,-10 13 29 0,-2 9-9 15,-2 7-15-15,0 7 0 0,-3 6 8 16,-2 3-3-16,0 4-3 0,-5-2 7 16,-1 3-12-16,-1-5-2 0,-3 0-2 15,-2-3-2-15,-1 0-3 0,-5-3-5 16,1-1-2-16,-5-3-7 0,-1-3-1 16,0-2-2-16,-1-3-4 15,-1-4 5-15,1-4 16 0,5-3 4 16,4-2 13-16,4-3 18 0,4 1-1 15,7 1 3-15,0 3-6 0,8 5-3 16,1 6 4-16,3 6 3 0,4 3-8 16,1 3-5-16,3-1-7 0,2 3-5 15,0-2-4-15,1-1-2 0,2-2-7 16,1-3-30-16,0 0-36 0,6-3-62 16,-6-6-266-16,-5-7-427 0</inkml:trace>
  <inkml:trace contextRef="#ctx0" brushRef="#br0" timeOffset="152866.628">28309 9244 1088 0,'0'0'29'0,"0"0"17"0,21-32 28 16,-15 25-4-16,-2 5 21 0,-2 3-36 16,-2 8-24-16,-5 11-3 0,-9 14 2 15,-12 16-6-15,-12 18-6 0,-9 4-10 16,0-3-7-16,3-8 0 0,10-11 0 16,2-5-1-16,7-5 4 15,7-8-3-15,3-8 0 0,7-6 8 16,1-3 12-16,1 1 8 0,3 0 2 15,3-1-2-15,2-3-3 0,10-4-10 16,3-2-3-16,7-1-2 0,9-1-4 16,11-1-3-16,6-2 1 0,0 0-4 15,-8 1-1-15,-12 0-24 0,-10 0-40 16,10 1-55-16,-2 0-196 0,-2-3-191 16</inkml:trace>
  <inkml:trace contextRef="#ctx0" brushRef="#br0" timeOffset="153287.639">28621 9604 1066 0,'0'0'234'15,"0"0"-144"-15,0 0-32 0,0 0 11 16,19-12-1-16,-7 10-29 0,4 0-24 16,0 0-10-16,3-1-5 0,1 3-13 15,-1 0-53-15,2 0-80 16,11 0-60-16,-4-1-70 0,-1-2-133 15</inkml:trace>
  <inkml:trace contextRef="#ctx0" brushRef="#br0" timeOffset="153664.979">29111 9486 1285 0,'0'0'62'0,"0"0"-48"15,0 0 8-15,36-16 4 0,-14 3 10 16,5-8-11-16,11-7-7 0,12-9-12 15,9-13-2-15,-3-3 0 16,-9 4-3-16,-17 5-1 0,-13 8 0 16,-8 5-4-16,-7 11-11 0,-3 8 10 15,-7 4-3-15,-5 4-5 0,-5 4-5 16,-8 2 11-16,-11 18 7 0,-10 11 0 16,-8 13 0-16,6 5 0 0,11-4 0 15,14-3 3-15,15-7 3 0,6-4 12 16,3-7 4-16,6-4 7 0,2 4 7 15,5 12 7-15,4 12-10 0,-3 10-12 16,-7 1-9-16,-5 3-10 0,-6-1-1 16,-6 0-1-16,1-1 0 15,-2-3-1-15,0-4-3 0,3-8 0 16,3-12-7-16,-1-8 3 0,3-11-2 16,1-4-10-16,1-1-27 0,-1-2-28 15,2-4-29-15,0-14-38 0,1-4-94 16,3-5-168-16</inkml:trace>
  <inkml:trace contextRef="#ctx0" brushRef="#br0" timeOffset="153948.375">29537 9597 1403 0,'0'0'10'0,"0"0"-10"0,0 0 0 15,-44 62 8-15,19-22 13 0,-2 5-4 16,3-4-15-16,11-11 10 0,10-12 2 15,5-8 4-15,7-2 1 0,7-1 8 16,5-4 6-16,12-6-12 0,11-13-11 16,9-12-4-16,0-8-2 0,-7-3-1 15,-13 1 5-15,-15 4-5 0,-6-1-1 16,-9 7-2-16,-3 6 1 0,-3 7 1 16,-6 4 9-16,-4 1 5 0,-6 2-3 15,-7 2-3-15,-8 5-3 0,-5 1-5 16,2 3-2-16,9 1-10 15,6-3-23-15,9-1-41 0,2-5-81 16,11-10-58-16,7 0-70 0,7-4-131 16</inkml:trace>
  <inkml:trace contextRef="#ctx0" brushRef="#br0" timeOffset="154248.37">30114 9104 791 0,'0'0'340'0,"0"0"-302"0,0 0 11 16,0 0 42-16,-35-10-20 0,20 19-14 16,2 2-23-16,-3 6-3 0,3 0-9 15,4-2-13-15,4-1-5 16,5-3-4-16,11-7 2 0,7-3 7 16,9-4-6-16,11-11 1 0,6-9-3 15,-3-2 0-15,-10 3-1 0,-12 4 1 16,-8 4 0-16,-2-3 0 0,0-3-1 15,-3-2 1-15,-6 2-1 0,-2 1 3 16,-7 3 12-16,-2 2 4 0,-2 7 0 16,-2 4-5-16,-3 3-9 0,-3 8-4 15,-2 7-1-15,-1 4-3 0,-3 3-49 16,-5 9-105-16,9-5-139 0,3-7-256 16</inkml:trace>
  <inkml:trace contextRef="#ctx0" brushRef="#br0" timeOffset="179665.126">25040 10607 696 0,'0'0'40'16,"0"0"-19"-16,23-46 30 15,-10 27 22-15,4 2-14 0,-1 2 2 16,1 5 5-16,-2 3-15 0,0 1-3 16,0 5-5-16,0 1 0 0,-2 2 1 15,1 5-2-15,-4 5-3 0,-1 5-6 16,-4 12-1-16,-5 17-3 0,-7 20-5 16,-7 11-12-16,-5 4-6 0,2 0-3 15,3-9-3-15,6-5 1 0,6-9-1 16,6-13 0-16,5-12-1 0,3-15 2 15,1-8-1-15,1-6 0 0,4-1 0 16,6-5 1-16,10-13 4 0,6-20-3 16,7-22-1-16,0-15 3 0,-4-9-2 15,-6-3-1-15,-10 8-1 0,-2 5 0 16,-11 15 0-16,-8 19-3 16,-6 21-30-16,-1 14 3 0,-7 7-23 15,0 8-48-15,-3 8-6 0,1 5-58 16,4 16-32-16,4-7-36 0</inkml:trace>
  <inkml:trace contextRef="#ctx0" brushRef="#br0" timeOffset="179915.028">25694 10987 1209 0,'0'0'27'0,"0"0"8"0,-8 46 11 15,6-22 12-15,1 1-32 0,1-4-21 16,4-1-3-16,4-5 1 0,6-3-3 15,0-7 1-15,3-5 1 0,0-2-1 16,-1-7 0-16,-2-6 1 0,-3-4 1 16,-3-4-2-16,-6-4 0 0,-2 0 0 15,-5-2-1-15,-6 1 0 0,-3 3-1 16,-1 3-1-16,-4 7 2 0,0 7-1 16,3 5 1-16,-2 5-1 0,4 7 0 15,2 5-9-15,3 2-58 0,4 1-47 16,10 0-86-16,3-3-139 0</inkml:trace>
  <inkml:trace contextRef="#ctx0" brushRef="#br0" timeOffset="180398.893">25942 10985 886 0,'0'0'257'0,"0"0"-230"16,-21 41 18-16,10-19-2 0,1 1 2 15,2 0-13-15,2-3-20 0,6-5-2 16,2-6-1-16,6-3 6 0,5-6-15 15,3-4-1-15,2-6-20 0,4-8-9 16,0-4-27-16,0-6 5 0,-2-1 30 16,-1 0-15-16,-4 5-10 15,-2 4 47-15,-6 8 4 0,-4 6 43 16,-3 6 2-16,0 7-1 0,-3 4-3 16,-1 4-3-16,-1 2-4 0,2 2 2 15,-1 2-7-15,2-2-15 0,2 1-15 16,0 1-1-16,3-2-1 0,6-1-1 15,0-3 0-15,3-5-8 0,4-4-15 16,0-5 6-16,4-2-51 0,0-8 10 16,0-6-26-16,3-6-5 0,-2-5-5 15,-2-2 20-15,1-8 40 0,3-7 34 16,0-5 0-16,-5 1 15 0,-4 13 7 16,-8 11 7-16,-4 12 11 0,-2 3 20 15,0 1 10-15,0 1-8 0,0 2-9 16,-3 3 1-16,-1 1-24 15,-3 7-16-15,0 4-4 0,0 5-3 16,0 5-4-16,1 4-3 0,1 5 1 16,2 4 0-16,1-2 0 0,2 2-1 15,0-4 0-15,5-3-11 0,2 1-18 16,2-4-2-16,0-1 31 0,2-7-38 16,-2-3 30-16,-1-4-87 0,-4-3-78 15,-3-5-122-15,-1-1-344 0</inkml:trace>
  <inkml:trace contextRef="#ctx0" brushRef="#br0" timeOffset="180548.236">26087 10935 1068 0,'0'0'316'0,"0"0"-182"0,0 0-30 16,0 0-44-16,0 0-8 0,30-8-19 16,2 10-8-16,10-2-2 0,13 0-11 15,4-2-8-15,-4-4-4 0,-4 0-3 16,-9 3-38-16,-2-2-51 0,-11 3-180 15,-4-3-357-15</inkml:trace>
  <inkml:trace contextRef="#ctx0" brushRef="#br0" timeOffset="180919.6">27071 10754 1215 0,'2'-4'118'16,"3"-3"-92"-16,5-1 25 0,1-1 19 16,4 2-14-16,4 0-24 0,3 0-14 15,2 2-7-15,0-1-9 0,2 2-2 16,-1 3-59-16,5 1-113 15,-6 1-114-15,-6 1-186 0</inkml:trace>
  <inkml:trace contextRef="#ctx0" brushRef="#br0" timeOffset="181315.597">27253 10904 991 0,'0'0'379'15,"0"0"-341"-15,0 0-6 0,-45 36 12 16,31-16 2-16,0 3-33 0,-2 2-10 15,5 2-3-15,1-2-7 0,6-2-34 16,4-4-27-16,5-5 0 0,7-6-24 16,4-5-13-16,5-5-28 0,5-8-13 15,8-9-31-15,6-10 38 0,-3 0 77 16,-5 1 62-16,-3-5 24 0,-9 2 55 16,-3-1 24-16,-3 4-15 0,-9 10-40 15,-5 11 3-15,-1 4 26 0,-6 3-8 16,-3 4-11-16,-2 7-12 0,0 5-7 15,2 2-7-15,1 1 1 0,5 0 2 16,3-1 11-16,1 1-7 0,6-3-1 16,4 0 5-16,1 1-1 0,2-1-7 15,3-1-4-15,-1 3-9 0,2-2-6 16,-2-1 0-16,1 3-4 0,-4-3-2 16,0-1-2-16,-5 1 1 0,-4-3-6 15,-3-2 3-15,-8 1-2 0,-4-2-4 16,-6 1 0-16,-5-5-1 15,-3 1-25-15,-8-6-49 0,-7-8-89 16,7-3-134-16,4-4-270 0</inkml:trace>
  <inkml:trace contextRef="#ctx0" brushRef="#br0" timeOffset="182031.119">28252 10961 1193 0,'1'-5'62'0,"8"-4"-7"16,6-3-10-16,5-6-2 0,13-7-10 15,11-11-20-15,12-11-9 0,6-4-2 16,-7 0 1-16,-10 2-2 0,-15 5-1 16,-12 6-3-16,-10 9-15 0,-8 11-11 15,-3 10-3-15,-9 5 3 0,-6 3 9 16,-12 11 8-16,-13 14 5 0,-9 14 6 16,1 8 0-16,9 2 1 0,11-5 0 15,13-4 3-15,7-3 12 0,6 0 22 16,5 2 17-16,3 0 5 0,3 3 12 15,1 3-18-15,-1 7-21 0,-3 4-12 16,-2 5-10-16,-1 2-6 16,-1 0 1-16,-4-3-4 0,-3-5-1 15,1-9-3-15,-1-4 2 0,0-11-3 16,1-9-3-16,1-7-2 0,-2-6-5 16,0 2-8-16,-2-2-23 0,-1-2-43 15,2-7-19-15,2-24-69 0,4-1-88 16,3-7-121-16</inkml:trace>
  <inkml:trace contextRef="#ctx0" brushRef="#br0" timeOffset="182298.841">28708 10978 1096 0,'0'0'152'0,"0"0"-131"16,0 0-16-16,0 0 8 0,-35 37 36 15,24-16-6-15,-3 2-24 0,6-2-6 16,4-3-8-16,5-3-1 0,8-5-1 15,8-8 0-15,3-2 5 0,5-7-1 16,3-6 4-16,2-4-8 0,0-5 0 16,-3-2 0-16,-3-1-2 0,-8-2-1 15,-5 2 2-15,-8 2 0 0,-4 2 0 16,-11 1-2-16,-2 5 0 16,-8 1 1-16,-2 6-2 0,-1 0-2 0,1 3-12 15,0 1-26-15,4 1-27 16,5-1-48-16,9-7-82 0,5 0-111 15,4-1-274-15</inkml:trace>
  <inkml:trace contextRef="#ctx0" brushRef="#br0" timeOffset="182564.496">29060 10565 891 0,'0'0'149'16,"0"0"-143"-16,0 0 0 0,-42 39 10 15,33-26 16-15,5-2-11 0,4-2-11 16,3-6-5-16,6-3 10 0,6-3 4 16,4-6 2-16,3-5-6 0,1-3-6 15,2-2 5-15,-2-2-1 0,-3-3 4 16,-2 1-3-16,-7 0 1 0,-6 2-1 16,-5 1 2-16,-8 5 0 0,-7 5-6 15,-5 7-2-15,-10 9-6 0,-11 14-1 16,-5 11-1-16,-1 5-1 0,9-1-78 15,14-11-124-15,11-10-287 0</inkml:trace>
  <inkml:trace contextRef="#ctx0" brushRef="#br0" timeOffset="184031.453">30010 10339 1400 0,'0'0'6'0,"0"0"-2"0,0 0-2 15,0 0-1-15,-18-3-2 0,4 22 2 16,-5 16 14-16,-5 15-3 0,-2 20-4 15,-3 9 2-15,6 3-5 16,0-2 0-16,3-9-2 0,4-2-2 16,-1-10 0-16,4-6 1 0,0-13-2 15,7-12 3-15,1-10-2 0,3-6 1 16,1-5 0-16,1-3 2 0,0-1-2 16,0-3 4-16,0-7 2 0,0-9-4 15,5-12-3-15,3-15-1 0,9-14 0 16,4-3 0-16,4 5 1 0,-1 14-1 15,-4 18 0-15,-4 13 0 0,0 9 3 16,0 1 25-16,2 9-2 0,2 7-7 16,-5 6-7-16,-3 4-3 0,-3 9-4 15,-6-3-3-15,-3 0 1 0,-3-2-2 16,-5-5 3-16,-1 1-4 0,-1-3 1 16,-4-1 1-16,-2-2-2 0,-4-2-1 15,-1-2 0-15,2-3-4 0,-3-2-6 16,3-6 2-16,5-2 2 0,5-3 2 15,5-7 4-15,4-1 1 0,8-3-1 16,5 1 1-16,7-1 3 0,4 4 9 16,9 0 6-16,8 0-2 0,11-3-4 15,3-4-4-15,-4-2-7 0,-2-2 3 16,-8-2-3-16,-4-1-1 16,-7 1 0-16,-8 4 1 0,-9 1-1 0,-1-1-3 15,-1-2-5-15,0-6-4 0,-3-1 1 16,-3-2 2-16,-5 5 3 15,-2 1 5-15,-6 7 1 0,-6 4 0 16,-4 6-1-16,-4 4 0 0,-4 8 2 16,-1 5-1-16,-3 8 2 0,1 5-2 15,1 10 2-15,1 8-1 0,8 8 2 16,5-4 0-16,11-9-2 0,4-14 7 16,7-11 2-16,5-2-3 0,4-2-1 15,5-3-2-15,15-6-2 0,12-11-1 16,14-17-1-16,5-13 0 0,1-11 0 15,-8-6-2-15,-9-1-11 16,-4-5-14-16,-6 0-17 0,-8-3-15 16,-4 5-9-16,-6 0 14 0,-5 10 19 15,-3 5 25-15,-7 8 8 0,0 11 2 16,-7 10 13-16,0 9 19 0,-2 6 14 16,-2 2 12-16,-1 6-34 0,-2 4-5 15,-2 7 5-15,-2 6-7 0,-3 12-2 16,-4 10-3-16,-4 14-5 0,-1 5-4 15,1-2-2-15,3-5 3 0,2-8-2 16,2-4-1-16,2-6 0 16,5-9 0-16,3-9-1 0,1-9 2 15,2-3-1-15,2-2 2 0,3-4-3 16,3-3 3-16,5-5 2 0,2-10-4 16,4-8-1-16,6-13 1 0,5-12-2 15,5-11-1-15,-1 4 0 0,-5 13 0 16,-13 19 2-16,-9 18 0 0,-5 8 0 15,-2 8-2-15,-6 14 1 0,-7 13 1 16,-3 10 1-16,-1 5 0 0,6-5 0 16,6-12 0-16,5-13-1 0,0-6 0 15,3-6-1-15,7 1 0 0,3-1 1 16,5-4-2-16,4-5 2 0,4-6-1 16,1-6-3-16,1-7-3 0,2-3-2 15,0-5 1-15,-1-3 1 0,1-8 0 16,-3-5 4-16,-5 4 1 0,-8 6 2 15,-7 8 0-15,-3 7 1 0,-4 1 2 16,-3 2 9-16,-5 5 8 0,-5 5-7 16,-4 5-8-16,-2 6-4 0,-6 6 0 15,1 3 0-15,-3 2-1 0,2 2 0 16,6 0 0-16,0 1 0 0,6-1 0 16,4-2 0-16,6-1 0 0,3-4 0 15,3-2 2-15,9-4-2 0,3-6 2 16,7-2-1-16,1-2 0 0,4-8-2 15,2-4 1-15,-1-3-2 16,2-5 0-16,-1 1-10 0,-4-2-9 16,-5 2 3-16,-5 4 9 0,-4 5 6 15,-7 6 3-15,-4 3 1 0,0 3-1 16,-4 7 5-16,-4 5 5 0,0 3 3 16,-2 3-5-16,-2 3-4 0,1-1-4 15,0 1-5-15,3 2-101 0,3-7-173 16,4-5-301-16</inkml:trace>
  <inkml:trace contextRef="#ctx0" brushRef="#br0" timeOffset="184378.923">30955 10443 1111 0,'6'-4'85'16,"5"1"-50"-16,2-1 57 0,5 0-9 16,2 0-18-16,5-2-20 0,2 0-23 15,3 0-13-15,0 0-7 0,0 2-2 16,-5 1-31-16,-4 3-64 0,-4 1-64 16,-9 12-79-16,-3 2-108 0,-5-2-334 0</inkml:trace>
  <inkml:trace contextRef="#ctx0" brushRef="#br0" timeOffset="185248.097">31032 10749 1239 0,'0'0'43'0,"0"0"-42"16,0 0 1-16,-44 45 4 0,28-24-3 16,-1 4 0-16,-1 2-2 0,-2 2 2 15,2 0-3-15,1-1 0 0,0-3-2 16,4-3-9-16,2-5-11 0,5-6-9 15,4-6-16-15,2-5-39 0,8-2-21 16,4-10-1-16,6-3 6 0,2-6 7 16,4-6 41-16,1-3-2 0,7-6 21 15,-2 3 35-15,5-2 21 16,-4 7 84-16,-4 9 43 0,0 4-18 16,-10 8-22-16,-1 3-27 0,-8 4-26 15,-3 8-27-15,-5 6-6 0,-7 4 4 16,-2 4-6-16,-4 2-6 0,-1-1-6 15,-2 1 2-15,2-1 6 0,0-4 4 16,1-1 3-16,2-5-4 0,5-2 1 16,3-4 0-16,3-4-2 0,5-3-1 15,5-7-3-15,6-3-7 0,5-7-7 16,4-4 0-16,3-2-2 0,7-9-11 16,5 0-13-16,-5 6 2 15,-5 8 7-15,-10 9 0 0,-10 9-3 16,-1 6 5-16,0 4 9 0,-5 5 4 15,-3 3 1-15,1 4 1 0,-2 2 2 16,0 0-2-16,0 0 0 0,5-3 0 16,1-4 0-16,5-3 0 0,3-7 0 15,5-3 0-15,0-4 0 0,5-9 0 16,3-3 0-16,1-5 1 0,1-6-1 16,-1-2 0-16,-1-2 1 0,-3-2-1 15,-4-1 0-15,-4 2-1 0,-8 1 1 16,-5 3 1-16,-3 3 0 0,-8 4-1 15,-4 3 3-15,-3 5 4 0,-4 5 1 16,-3 3 0-16,2 3 0 0,-7 6 3 16,2 6-5-16,-1 4-3 15,1 5-2-15,3 2 1 0,3 1 1 16,8 0-1-16,3-4 1 0,8-3 0 16,11-7-2-16,5-5 2 0,9-6-1 15,10-5-2-15,11-14 1 0,9-11-1 16,2-7-6-16,-5-4-9 0,-6-6-2 15,-12-1-1-15,-2-7 6 0,0-3-16 16,-6-2 13-16,-3 1 10 0,-3 5 4 16,-4 5 0-16,-8 7 1 0,-3 14 7 15,-2 10 23-15,-3 9 15 0,0 5 13 16,-3 3-4-16,-2 0-32 0,-2 4-3 16,-3 8 7-16,0 6 1 0,-5 13-10 15,-3 15-2-15,-7 18-5 0,1 10-4 16,2 6-3-16,1 0-1 0,4-6 0 15,3-6 1-15,1-4-3 0,9-8 0 16,4-10 5-16,7-7-5 0,4-11 1 16,2-9-1-16,1-8-1 0,-3-4-4 15,5-2-6-15,0-4-18 0,3-1-36 16,0-9-68-16,-2-4-103 0,-4-3-219 16</inkml:trace>
  <inkml:trace contextRef="#ctx0" brushRef="#br0" timeOffset="185848.45">32449 10400 872 0,'8'-4'79'0,"0"1"-71"0,4 0 13 15,0 2 56-15,-1 1-12 0,0 4-17 16,2 3-10-16,-2 6-16 0,0 5-9 15,-3 13-3-15,-7 17-3 0,-6 18 0 16,-7 9 0-16,-7-1-3 0,-3-4-2 16,6-11 0-16,2-6-1 0,6-9 0 15,5-11-1-15,3-12 1 0,3-7 0 16,3-7 1-16,8-1 10 0,1-5 27 16,5-1-1-16,7-8-5 0,8-13-15 15,7-16-9-15,12-17-1 0,3-9-3 16,-5-7-5-16,-1 1 1 0,-10 2-1 15,-2 1-2-15,-9 6-7 0,-9 13 8 16,-7 15-13-16,-9 17-15 0,-5 11-6 16,-5 8-10-16,-9 7-40 0,0 7-16 15,-16 22-56-15,3-3-136 0</inkml:trace>
  <inkml:trace contextRef="#ctx0" brushRef="#br0" timeOffset="186038.611">32963 10798 1165 0,'0'0'296'15,"0"0"-289"-15,0 0-2 0,0 0 50 16,0 0 17-16,0 0-28 0,44-30-23 16,-25 26-19-16,0 0-2 0,3-1-2 15,-3 3-17-15,-2-1-37 0,-2 2-65 16,-4 1-61-16,-7 2-81 0,-2 0-133 15</inkml:trace>
  <inkml:trace contextRef="#ctx0" brushRef="#br0" timeOffset="186203.885">32995 11020 1464 0,'0'0'8'0,"0"0"-7"0,-29 41 5 16,16-20 7-16,2-2-8 0,-3-2-5 15,5 2-26-15,-1-5-27 0,2 0-4 16,5-5-50-16,0-3-32 0,6-6-52 16,4-1-39-16,2-5-89 0</inkml:trace>
  <inkml:trace contextRef="#ctx0" brushRef="#br0" timeOffset="186498.587">33165 11026 767 0,'0'0'289'0,"0"0"-284"0,0 0 0 15,0 0 29-15,6 33 65 0,-15-18-92 16,-2 1-4-16,-2 2 0 0,0-1-1 16,-1 0-2-16,3-4 2 0,-1-1 3 15,4-1 10-15,5-6 2 0,1-2 5 16,2-3 17-16,5-5 15 0,5-4-23 16,5-5-18-16,5-4-12 0,3-2 0 15,4 0 0-15,0 1 0 0,1 4 1 16,-3 4-2-16,-3 6 3 0,-4 5 8 15,-3 4 53-15,-5 6-37 0,-2 2-24 16,-3 4 0-16,-5 1 6 0,0 1-3 16,-2 0 2-16,-1-1-1 0,0 0-7 15,0-3 0-15,-1-3-16 0,1-1-76 16,1-3-59-16,-1-3-128 0,2-4-380 16</inkml:trace>
  <inkml:trace contextRef="#ctx0" brushRef="#br0" timeOffset="199631.603">24901 12164 1242 0,'0'0'14'16,"22"-35"0"-16,-3 14 0 0,6-1 22 15,2 1-13-15,1 3-10 0,2 4 1 16,-1 2-5-16,-1 6-8 16,-1 4 2-16,-2 2-3 0,0 7 1 15,-3 6 0-15,-6 4-1 0,-4 15 1 16,-11 16 0-16,-7 21-1 0,-7 11 0 16,-5 4-6-16,3-8-11 0,8-15-4 15,7-13 9-15,3-14 10 0,7-15 2 16,0-10 2-16,2-6 1 0,5-3 14 15,5-6 5-15,5-8 5 0,0-7 10 16,5-13 11-16,3-15-15 0,3-14-18 16,-1-9-4-16,-5-3-6 0,-3 5-2 15,-4 8-3-15,-3 9-12 0,-4 12-71 16,-6 18-72-16,-10 21-48 16,-2 7-68-16,-5 10-176 0</inkml:trace>
  <inkml:trace contextRef="#ctx0" brushRef="#br0" timeOffset="199998.817">25678 12348 836 0,'0'0'45'0,"0"0"-25"16,0 0 18-16,0 0 38 0,0 0-27 15,0 0-14-15,-14-5-2 0,12 15-3 16,-1 2-4-16,-1 6-5 0,0 4-8 16,-1 3-8-16,0-1-4 0,1 2 1 15,2-4-2-15,2-5 1 0,6-4-1 16,2-6 0-16,2-5 1 0,3-3-1 16,1-8 2-16,3-6 1 0,-1-6-1 15,4-9-2-15,-5-1 0 0,-1 0 1 16,-8-1 0-16,-6 8 0 0,-3-2 0 15,-9 5 0-15,-2 8 0 16,-4 7 12-16,0 6 16 0,-3 7 0 16,1 8-4-16,0 3-9 0,1 3-13 15,2 0-3-15,3 0-32 0,7-4-46 16,8-5-68-16,6-5-93 0,7-7-144 16</inkml:trace>
  <inkml:trace contextRef="#ctx0" brushRef="#br0" timeOffset="200498.702">25923 12283 1056 0,'0'0'114'0,"0"0"-93"0,0 0-18 16,-23 47 11-16,9-22 7 15,-3 8 1-15,0-3-10 0,4-1 8 0,4-3 6 16,8-8-25-16,1-1 1 16,6-7 2-16,6-6 8 0,5-4 3 15,5-10 41-15,1-6-56 0,3-5-3 16,2-5 2-16,1-7-8 0,-5 3 1 15,-3 2-2-15,-4 5 4 0,-9 11 5 16,-2 5 0-16,-6 7 1 0,0 11 0 16,-6 6 6-16,-2 7 0 0,-1 2 5 15,-2 3-4-15,4-3-5 0,3 0-2 16,3-5 0-16,1-2 4 0,6-5 65 16,4-5-66-16,4-4 0 15,1-5-3-15,3-5 0 0,3-7-9 16,1-7-25-16,4-10 0 0,3-11-12 15,4-11 4-15,-2-3 1 0,-6 1 3 16,-3 5 13-16,-6 8 12 0,-2 5 11 16,-4 8 2-16,-3 9 19 0,-3 10 31 15,-3 6 28-15,-1 1 14 0,0 1-27 16,-3 2-40-16,-3 6-1 0,-1 4 2 16,-2 4-6-16,-3 5-9 0,1 6-8 15,-5 10-3-15,-1 16 1 0,-3 13 1 16,2 6-2-16,5-7 0 0,8-12-4 15,7-14 4-15,6-11-1 0,3-9-23 16,-1-9 12-16,1-3 11 0,5-3-3 16,1-4-20-16,4-2-15 0,-1-8-6 15,-2-6-54-15,-2-5-23 0,-7-4-25 16,-7-11-32-16,-2 4-91 0,-5 5-91 16</inkml:trace>
  <inkml:trace contextRef="#ctx0" brushRef="#br0" timeOffset="200648.298">26055 12336 1040 0,'0'0'157'16,"0"0"-41"-16,0 0 7 0,0 0 7 16,-17 28-52-16,29-20-27 0,4-1-3 15,7-2-19-15,11-2-16 16,12-3-3-16,11-8-8 0,3-3-2 16,-4-2-14-16,-6 4-31 0,-14 0-46 15,-9 2-192-15,-8 2-303 0</inkml:trace>
  <inkml:trace contextRef="#ctx0" brushRef="#br0" timeOffset="201355.634">27231 12214 1116 0,'0'0'200'0,"3"-5"-157"15,4 3 10-15,2-2 18 0,4 3-8 16,6 1-30-16,4-1-17 0,3 0-6 16,2-2-10-16,0 1 0 0,3-1-23 15,-2 0-38-15,5 1-89 0,-9 1-49 16,-5 0-171-16</inkml:trace>
  <inkml:trace contextRef="#ctx0" brushRef="#br0" timeOffset="201523.041">27357 12418 1321 0,'0'0'37'0,"0"0"-2"0,0 0 4 15,-38 36 5-15,26-17-17 0,-3 4-19 16,3 2-8-16,0-1 0 0,3 2-25 16,6-4-61-16,3-2-30 0,3-5-36 15,16-9-79-15,0-5-63 0,2-3-274 16</inkml:trace>
  <inkml:trace contextRef="#ctx0" brushRef="#br0" timeOffset="201765.231">27618 12364 1058 0,'0'0'77'0,"0"0"-51"0,0 0 2 16,-43 33 12-16,27-13-19 16,1 0-7-16,5 1 2 0,4-4 2 15,6-1-4-15,4-3-4 0,6-2 4 16,6-2 4-16,1 0-3 0,4 0 5 15,-1 1-1-15,-1 2-2 0,0 0-5 16,-3 3-4-16,-2 1-4 0,-6 0-2 16,-2 1 0-16,-4 0 0 0,-2-3 2 15,-3 0 2-15,-5 0-1 0,-3-2 0 16,-7-1-2-16,-5-1-3 0,-7-2-12 16,-8-1-53-16,-4-4-53 0,7-3-79 15,8 0-186-15</inkml:trace>
  <inkml:trace contextRef="#ctx0" brushRef="#br0" timeOffset="202616.721">28629 11968 969 0,'-1'3'170'0,"-4"4"-163"0,-3 6-3 15,-2 7 15-15,-6 11 7 0,-4 16-1 16,-3 12-3-16,0 9 1 16,4 1-16-16,5-5-4 0,2-3-3 15,3-6-2-15,4-5-36 0,4-9-34 16,3-12-89-16,4-11-46 0,2-10-116 16</inkml:trace>
  <inkml:trace contextRef="#ctx0" brushRef="#br0" timeOffset="203481.284">28746 12319 449 0,'0'0'0'0,"0"0"-2"0,0 0-39 16,0 0 13-16,0 0 16 15,0 0 12-15,4-33 9 0,-4 30 35 16,2 1 20-16,-1 0-12 0,1 0-15 15,0-1 6-15,-1 1 5 0,2-1-10 16,-1-1-14-16,0 1-7 0,-1 1 6 16,1 0 9-16,-2 1 16 0,0 1 3 15,0-2 5-15,0-1 6 0,0 1-8 16,0-1-2-16,0 0-8 0,-3 2-11 16,-2-1-3-16,-1 2-13 0,-5 0-6 15,1 0 0-15,0 2-4 0,-2 3 1 16,1 3-4-16,0 2-1 0,-2 3 2 15,2 4-3-15,-2 2-1 0,4 3 5 16,2 3 1-16,2-1 1 0,3 1-5 16,2-3-2-16,4-2-1 15,5-4 0-15,3-3 0 0,7-6-2 16,1-5-11-16,3-2-8 0,1-7-6 16,0-5-3-16,-1-3-8 0,-4-3 4 15,0-2 7-15,-5-2 13 0,-2 1 3 0,-5-1 8 16,-4 3 0-16,-1 3 2 15,-2 4 1-15,-3 3 4 0,-3 5 13 16,0 4 7-16,-3 0 0 0,3 6-5 0,-2 0-2 16,3 2-5-16,-1 1-4 15,0 1-5-15,4 1-1 0,0 1-1 16,2 0-1-16,4 0-2 0,3-1 1 16,2 0-3-16,3-1-4 0,2-3-2 15,0 0-4-15,3-2-1 0,0-3-1 16,4-2-3-16,1 0 0 0,0-5 4 15,4-4 9-15,2-1 3 0,1-4 3 16,1 0 0-16,-1-1 0 0,-3 0 1 16,-2 1-1-16,-3 2 0 0,-4-3 3 15,-3 0 0-15,-2-1 1 0,-3-1 4 16,-1-1-2-16,-3 1 4 0,-1-2-3 16,-3-1 5-16,-1 1 0 15,-7 3-2-15,-1 2 0 0,-5 4-3 16,-2 3 3-16,-2 4 3 0,-3 3 1 15,1 9 7-15,3 2 6 0,1 2-3 16,2 2 1-16,5 4-13 0,0 3-3 16,3 4-2-16,2 9-2 0,1 12-2 15,1 14 3-15,1 5-6 0,0-2 3 16,0-5-3-16,-2-7-1 0,2-2-5 16,-3-3-1-16,1-3-7 0,-1-6 3 15,-1-9 5-15,0-5 4 0,-2-9 2 16,-2-1 0-16,-4 1 5 15,-4-1-1-15,-7 0 6 0,-6-2-4 16,-9-3-2-16,-12-2-4 0,-9-7-6 16,0-3-11-16,9-10-26 0,13-5-28 15,12-11-53-15,9 6-111 0,8 2-137 0</inkml:trace>
  <inkml:trace contextRef="#ctx0" brushRef="#br0" timeOffset="203898.061">29472 12178 1119 0,'-14'-5'51'0,"-5"0"-51"0,-4 4-43 16,-10 5 43-16,2 4 5 0,0 5-1 15,3 3-1-15,10-1 2 0,4 1-2 16,7-2 4-16,7-3 3 0,9-3 4 16,8-4-2-16,4-2-3 0,4-2-3 15,3 0-5-15,1 0 5 0,-4 4 7 16,-2 5 0-16,-7 7-9 0,-5 9-4 16,-6 11 1-16,-5 11 1 0,-8 10-2 15,-3 0 1-15,-2-2-1 16,-1-6 1-16,1-6 2 0,-2 0-2 15,-1-1 0-15,-1-3 0 0,-4-2 0 16,-1-2 1-16,1-6 8 0,4-7 22 16,0-6 17-16,-2-2 1 0,-2-1-6 15,-6 3-6-15,-9 0-3 0,-10-5-10 16,-3-7-11-16,-2-6-13 0,12-9-1 16,11-5-12-16,12-3-54 0,2-24-70 15,3 2-75-15,4-1-206 0</inkml:trace>
  <inkml:trace contextRef="#ctx0" brushRef="#br0" timeOffset="204216.05">29574 12179 1243 0,'0'0'35'0,"0"0"-10"16,0 0 54-16,0 0 11 0,39-17-34 15,-18 15-20-15,10-4-20 0,12-1-9 16,3-1-7-16,-5 1-12 0,-7 1-54 16,-13 4-81-16,-5 2-32 0,5 0-66 15,-1 0-65-15</inkml:trace>
  <inkml:trace contextRef="#ctx0" brushRef="#br0" timeOffset="204781.389">29866 12280 931 0,'0'0'106'0,"0"0"-32"0,-33 38 9 15,20-21-2-15,2-1-10 0,0 0-37 16,-1-2-17-16,5-2-13 0,2-1-1 16,4-4-3-16,1-2-18 0,4-5-14 15,6 0 8-15,6-5-1 0,3-6-20 16,3 1 3-16,3-3 7 0,0-1 6 16,2 1 11-16,-4 2 15 0,2 2 3 15,-5 2 12-15,-2 5 11 0,-3 2-1 16,-4 0-13-16,-4 7-5 0,-3 2-3 15,-1 3 1-15,-1 2 0 0,0-1-1 16,1 0 0-16,3-4 1 16,4-1 3-16,5-2 2 0,3-6 4 15,6-2 7-15,-1-8-2 0,4-4-4 16,0-2-6-16,0-3-4 0,-5-2 0 16,-1-1-2-16,-4 0-3 0,-6 1-7 15,-3 0 3-15,-6 5 2 0,-2-1 5 16,-2 7 0-16,-6 3 1 0,0 5 19 15,-4 3 7-15,0 7 1 0,-2 5 2 16,2 5 4-16,2 5-2 0,-2 10-7 16,0 11-11-16,1 13-7 0,-1 4-3 15,1 1 0-15,2-1-4 16,-1-5-1-16,0 4-1 0,0-1-3 16,-2-1-12-16,1-3-2 0,-1-4-10 15,-1-4 6-15,0-5 14 0,-3-7 9 16,2-7 0-16,0-8 2 0,-1-6 2 15,-2-3 7-15,-5 1 3 0,-9 1-3 16,-16-4-5-16,-9-8-5 0,-4-5-1 16,3-8-4-16,9-6-5 0,7-2 0 15,11-1-6-15,8 2 7 0,10 3-4 16,4-2 9-16,4 0-1 0,4-4-1 16,5 0-8-16,14 3-5 0,14-2-36 15,18-2-46-15,22-8-95 0,-9 5-77 16,-5 2-166-16</inkml:trace>
  <inkml:trace contextRef="#ctx0" brushRef="#br0" timeOffset="205331.248">30921 12337 1033 0,'0'0'71'0,"4"0"-33"15,2 0 30-15,6 0 4 0,6-2-4 16,12-10-15-16,17-10-23 0,18-10-16 16,8-9-11-16,4-7-3 15,-7 0 1-15,-7 3 0 0,-3-1-1 16,-8 2-1-16,-12 4-13 0,-12 9-16 16,-15 10 4-16,-9 8 7 0,-7 6 0 15,-6 1-7-15,-7 5-3 0,-16 4 12 16,-12 16 9-16,-11 9 6 0,-5 7 2 15,11 3 1-15,6 0-1 0,16-4 7 16,3 4 14-16,6 1 8 0,2 4 14 16,0 3 7-16,3 5-6 0,-1 5-10 15,0 3-4-15,0 2-6 0,1 2-9 16,-3-1-10-16,2 1 0 0,-2-4-3 16,2-4-2-16,3-8 0 15,0-7-1-15,3-9-4 0,3-11 0 16,2-9-8-16,1-5-4 0,1-3-15 15,1-3-19-15,3-9-49 0,5-8-1 16,11-29-47-16,0 5-84 0,0-2-88 16</inkml:trace>
  <inkml:trace contextRef="#ctx0" brushRef="#br0" timeOffset="205580.733">31381 12376 1027 0,'0'0'178'15,"0"0"-121"-15,0 0-51 0,0 0 5 0,0 0-10 16,-22 48 13-16,14-25-8 0,2 2-1 15,1-3-1-15,5-2-6 0,1-4 5 16,9-6 1-16,5-4 2 16,7-5 4-16,1-2 0 0,2-7-1 15,5-5-2-15,-1-2-1 0,-5-2-3 16,1-3-2-16,-8 1-1 0,-7-2 3 16,-5 4-3-16,-5-1 2 0,-5 5 1 15,-10 2 6-15,-5 3 4 0,-4 4-2 16,-2 2-6-16,-4 2-4 0,4 0-1 15,2 0-5-15,6-2-36 0,10-5-47 16,14-15-47-16,8 0-94 0,5 1-106 16</inkml:trace>
  <inkml:trace contextRef="#ctx0" brushRef="#br0" timeOffset="205833.034">31864 11975 948 0,'0'0'4'0,"0"0"1"15,-50 21 8-15,27-9 47 0,0 5 8 16,3 1-10-16,3 0-21 0,7-1-15 16,5-4-10-16,5-3-4 0,10-4-2 15,4-5 6-15,7-2-5 0,4-8-5 16,10-3 0-16,-4-4-1 0,1 0-1 16,-2-4 2-16,-7 3 1 0,-1-2 0 15,-6 0 1-15,-9 3 1 16,-3 2 9-16,-8 2 4 0,-6 4 0 15,-9 4-6-15,-11 5-7 0,-12 13-4 16,-14 8-1-16,2 5-12 0,7-3-89 16,14-7-134-16,16-8-256 0</inkml:trace>
  <inkml:trace contextRef="#ctx0" brushRef="#br0" timeOffset="206283.229">32307 12471 1154 0,'0'0'15'0,"0"0"-15"0,0 0-1 15,0 0 1-15,0 0 4 0,-17 18 1 16,14-5 0-16,1 1-1 0,2 0-4 15,3-1 1-15,6-2 0 0,6-4 0 16,2-4-1-16,2-3 2 0,5-4 1 16,1-6-2-16,-1-2 0 0,-3-2 0 15,-4-1 0-15,-6 0-1 0,-6 1-1 16,-5 1 0-16,-10 0-2 0,-4 4-5 16,-8 1-3-16,-2-1-3 0,-1 1-10 15,4 0-12-15,1 0-18 0,12-12-51 16,3 4-69-16,5-3-148 0</inkml:trace>
  <inkml:trace contextRef="#ctx0" brushRef="#br0" timeOffset="206498.691">32699 12071 1050 0,'0'0'17'0,"0"0"-13"0,0 0 13 16,-33 30 32-16,14-12 3 0,-1 7-6 15,-1 4-20-15,-3 8-3 0,-4 17-10 16,1 14-3-16,-2 5-2 0,4 2-5 15,3-4-1-15,0-8-2 0,3-1-2 16,5-2-25-16,0-3-25 16,7-6-38-16,2-8-13 0,5-11-13 15,0-9 31-15,4-10 15 0,0-6-16 16,9-7-34-16,-2 0-6 0,0-5-74 16</inkml:trace>
  <inkml:trace contextRef="#ctx0" brushRef="#br0" timeOffset="206664.391">32282 12372 966 0,'0'0'423'0,"0"0"-386"16,55-17-19-16,-6 9 8 0,21 0-8 16,7 1-9-16,4 0-9 0,-7 0-3 15,-8 3-49-15,-1-1-78 0,-17 2-72 16,-10 0-222-16</inkml:trace>
  <inkml:trace contextRef="#ctx0" brushRef="#br0" timeOffset="207116.19">33062 12047 710 0,'0'0'53'0,"0"0"31"0,0 0 5 15,40-22 18-15,-27 19-24 0,-3 3-27 16,-5 4-24-16,-2 8-20 0,-3 5-5 16,-6 17-1-16,-10 13 3 0,-3 15 4 15,-1 5 0-15,3-4-6 0,7-8-5 16,7-14 0-16,3-11-1 0,3-7-1 16,2-11 4-16,5-3-1 0,5-2 6 15,2-2 7-15,7-5 6 0,10-8 1 16,11-15 3-16,10-16-10 0,1-8-11 15,-1-6-3-15,-6-1-2 0,-11 5 0 16,-5 0 0-16,-8 7-23 0,-10 8-30 16,-6 15-12-16,-9 9-3 15,-3 10-3-15,-8 3-26 0,-2 7-12 16,-14 15 1-16,5 0-89 0,2-3-104 16</inkml:trace>
  <inkml:trace contextRef="#ctx0" brushRef="#br0" timeOffset="207303.533">33438 12369 1274 0,'0'0'14'16,"0"0"-3"-16,0 0-1 0,0 0 84 16,0 0-10-16,0 0-37 0,42-22-30 15,-25 18-17-15,-1 2-1 0,1-2-13 16,-4 2-52-16,-2 1-73 15,-7 1-56-15,-2 0-130 0,-2 0-250 16</inkml:trace>
  <inkml:trace contextRef="#ctx0" brushRef="#br0" timeOffset="207479.962">33398 12583 1379 0,'0'0'27'0,"0"0"-27"0,0 0-4 15,-26 35 4-15,14-20 19 16,-1 2-13-16,-3 1-6 0,3-2-6 16,1 1-23-16,4-2-22 0,2-2-27 15,2-3-55-15,4-6-68 0,0-2-43 16,4-2-181-16</inkml:trace>
  <inkml:trace contextRef="#ctx0" brushRef="#br0" timeOffset="207781.817">33608 12587 1243 0,'0'0'36'0,"0"0"-36"0,-21 36-26 16,2-15 26-16,-1 3 2 0,0-1 2 15,-2-2 0-15,5-1-2 0,4-4-2 16,5-3 2-16,4-3 1 0,-1-4 4 16,5-3 2-16,0-3 2 0,6-4 6 15,4-6-14-15,4-3-2 0,5-5-1 16,6-2 0-16,2-4-2 0,8-5-1 15,8-4 3-15,4 5 0 0,-6 7 3 16,-12 11 7-16,-12 10 45 0,-11 3 10 16,-1 6-23-16,1 5-15 0,-4 4-3 15,-2 2 2-15,0 3-11 0,-8 3-4 16,-2-1-6-16,-2 1-3 0,-1-1-2 16,-1-2-1-16,3-2-24 0,1-4-11 15,1 1-195-15,3-5-54 16,1-6-158-16</inkml:trace>
  <inkml:trace contextRef="#ctx0" brushRef="#br0" timeOffset="-197632.427">25561 7299 762 0,'0'0'0'0,"9"-33"-21"15,0 17-6-15,0 0 27 0,2 3 18 16,1 2-13-16,-1 2-5 0,1 0 0 15,0 2 2-15,0 1-2 0,2 1 0 16,0-1 13-16,5 1 7 0,2 0-7 16,10-2-3-16,16-1 9 0,20 3 3 15,8-1-10-15,8-1-12 0,3 0 0 16,-1-1 45-16,9-1-29 0,2 1-10 16,4 0-4-16,-1 0 2 0,-1-1-4 15,-4 1 1-15,-6 2 1 0,-3 1 2 16,-7 1-4-16,-11-1 3 0,-10 1 2 15,-11 2-5-15,-12 2 1 0,-11 0 1 16,-9 2-2-16,-6 2-2 0,-1 1 0 16,-4 0-45-16,-4 4-24 0,-11 2-24 15,-29 4-11-15,2-1-83 0,-4-4-238 16</inkml:trace>
  <inkml:trace contextRef="#ctx0" brushRef="#br0" timeOffset="-197365.246">25842 7477 918 0,'0'0'0'16,"0"0"-7"-16,0 0-3 0,-34-34 10 16,30 30 2-16,2 1 0 0,1 2-1 15,1 0-1-15,0 0-1 0,3 1-2 16,4 0 3-16,6 0 6 0,4 0 4 15,7 1-3-15,14 0 9 0,18 0-10 16,21-1 9-16,16-1-5 0,8-3 2 16,2 0-5-16,-4-3-2 0,0-1 1 15,2-1-5-15,-5 1 1 0,-1-1-2 16,-1 1-23-16,0 0-59 16,-24 2-76-16,-13-2-121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9EF87-0FE6-4D02-84A9-FBEF111FD083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EC7BF-C525-4FA4-BED6-EFEF05498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4279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1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2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0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7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5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42" name="Group 41"/>
          <p:cNvGrpSpPr/>
          <p:nvPr/>
        </p:nvGrpSpPr>
        <p:grpSpPr>
          <a:xfrm>
            <a:off x="-422760" y="294315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165600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737600" y="64770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4AFB03E6-98B7-4764-B655-D238A872B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9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92613-0AC7-614F-874C-A2FD60F9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" y="341922"/>
            <a:ext cx="6174030" cy="17330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F134C99-8433-4EB3-9D95-4ED97A1A6112}"/>
                  </a:ext>
                </a:extLst>
              </p14:cNvPr>
              <p14:cNvContentPartPr/>
              <p14:nvPr/>
            </p14:nvContentPartPr>
            <p14:xfrm>
              <a:off x="1134720" y="2201760"/>
              <a:ext cx="4425120" cy="53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F134C99-8433-4EB3-9D95-4ED97A1A61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5360" y="2192400"/>
                <a:ext cx="4443840" cy="5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9E40358-EFBA-4EF0-A294-7D86EAD5D16B}"/>
                  </a:ext>
                </a:extLst>
              </p14:cNvPr>
              <p14:cNvContentPartPr/>
              <p14:nvPr/>
            </p14:nvContentPartPr>
            <p14:xfrm>
              <a:off x="1376640" y="469800"/>
              <a:ext cx="10776600" cy="6356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9E40358-EFBA-4EF0-A294-7D86EAD5D16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7280" y="460440"/>
                <a:ext cx="10795320" cy="637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536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CD92613-0AC7-614F-874C-A2FD60F94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" y="341922"/>
            <a:ext cx="6174030" cy="173306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00E00AA-8F9E-49D9-8B3D-733699A39F35}"/>
                  </a:ext>
                </a:extLst>
              </p14:cNvPr>
              <p14:cNvContentPartPr/>
              <p14:nvPr/>
            </p14:nvContentPartPr>
            <p14:xfrm>
              <a:off x="1591200" y="449280"/>
              <a:ext cx="10216080" cy="5447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00E00AA-8F9E-49D9-8B3D-733699A39F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1840" y="439920"/>
                <a:ext cx="10234800" cy="54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88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DE4E5F-C349-EF4E-9E39-0AD8460B6D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2"/>
          <a:stretch/>
        </p:blipFill>
        <p:spPr>
          <a:xfrm>
            <a:off x="640860" y="370254"/>
            <a:ext cx="6777495" cy="20915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5EFFEE-C7A0-4D49-B80A-9510AF163BD9}"/>
                  </a:ext>
                </a:extLst>
              </p14:cNvPr>
              <p14:cNvContentPartPr/>
              <p14:nvPr/>
            </p14:nvContentPartPr>
            <p14:xfrm>
              <a:off x="1188000" y="297360"/>
              <a:ext cx="10977120" cy="522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5EFFEE-C7A0-4D49-B80A-9510AF163B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8640" y="288000"/>
                <a:ext cx="10995840" cy="52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044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14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4" id="{AA462A3D-389D-4B72-828F-1D1CDF196FEC}" vid="{35CA2B6E-EC46-49EF-A6B1-8BFE0F3DCE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214</vt:lpstr>
      <vt:lpstr>PowerPoint Presentation</vt:lpstr>
      <vt:lpstr>PowerPoint Presentation</vt:lpstr>
      <vt:lpstr>PowerPoint Presentation</vt:lpstr>
    </vt:vector>
  </TitlesOfParts>
  <Company>TAMU.EDU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with Sources</dc:title>
  <dc:creator>Davis, Katherine M</dc:creator>
  <cp:lastModifiedBy>Huang, Hao</cp:lastModifiedBy>
  <cp:revision>66</cp:revision>
  <dcterms:created xsi:type="dcterms:W3CDTF">2017-11-02T20:51:03Z</dcterms:created>
  <dcterms:modified xsi:type="dcterms:W3CDTF">2022-04-13T22:01:09Z</dcterms:modified>
</cp:coreProperties>
</file>