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5"/>
  </p:notesMasterIdLst>
  <p:handoutMasterIdLst>
    <p:handoutMasterId r:id="rId6"/>
  </p:handoutMasterIdLst>
  <p:sldIdLst>
    <p:sldId id="356" r:id="rId2"/>
    <p:sldId id="357" r:id="rId3"/>
    <p:sldId id="358" r:id="rId4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88" autoAdjust="0"/>
  </p:normalViewPr>
  <p:slideViewPr>
    <p:cSldViewPr>
      <p:cViewPr varScale="1">
        <p:scale>
          <a:sx n="111" d="100"/>
          <a:sy n="111" d="100"/>
        </p:scale>
        <p:origin x="45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AB0F6478-4FD9-4DEB-893C-0B9CA4E6D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671" t="25369" r="8389" b="25370"/>
          <a:stretch/>
        </p:blipFill>
        <p:spPr>
          <a:xfrm>
            <a:off x="292100" y="5279524"/>
            <a:ext cx="5048250" cy="1285007"/>
          </a:xfrm>
          <a:prstGeom prst="rect">
            <a:avLst/>
          </a:prstGeom>
        </p:spPr>
      </p:pic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599"/>
            <a:ext cx="10363200" cy="2590795"/>
          </a:xfrm>
        </p:spPr>
        <p:txBody>
          <a:bodyPr/>
          <a:lstStyle>
            <a:lvl1pPr algn="ct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>
            <a:lvl1pPr marL="457200" indent="-457200">
              <a:buSzPct val="100000"/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 marL="1257300" indent="-342900">
              <a:buSzPct val="90000"/>
              <a:buFont typeface="Arial" panose="020B0604020202020204" pitchFamily="34" charset="0"/>
              <a:buChar char="•"/>
              <a:defRPr sz="1800"/>
            </a:lvl3pPr>
            <a:lvl4pPr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423" y="1295400"/>
            <a:ext cx="5613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/>
            </a:lvl1pPr>
            <a:lvl2pPr>
              <a:defRPr lang="en-US" sz="1800"/>
            </a:lvl2pPr>
            <a:lvl3pPr>
              <a:defRPr lang="en-US" sz="1800"/>
            </a:lvl3pPr>
            <a:lvl4pPr>
              <a:defRPr lang="en-US" sz="1800"/>
            </a:lvl4pPr>
            <a:lvl5pPr>
              <a:defRPr lang="en-US"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1423" y="1295400"/>
            <a:ext cx="5943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 dirty="0"/>
            </a:lvl1pPr>
            <a:lvl2pPr>
              <a:defRPr lang="en-US" sz="1800" dirty="0"/>
            </a:lvl2pPr>
            <a:lvl3pPr>
              <a:defRPr lang="en-US" sz="1800" dirty="0"/>
            </a:lvl3pPr>
            <a:lvl4pPr>
              <a:defRPr lang="en-US" sz="1800" dirty="0"/>
            </a:lvl4pPr>
            <a:lvl5pPr>
              <a:defRPr lang="en-US" sz="180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1016000" y="1143000"/>
            <a:ext cx="68072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5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18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18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18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18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676400"/>
          </a:xfrm>
        </p:spPr>
        <p:txBody>
          <a:bodyPr/>
          <a:lstStyle/>
          <a:p>
            <a:r>
              <a:rPr lang="en-US" altLang="en-US" dirty="0"/>
              <a:t>ECEN 214, Spring 2022</a:t>
            </a:r>
            <a:br>
              <a:rPr lang="en-US" altLang="en-US" dirty="0"/>
            </a:br>
            <a:r>
              <a:rPr lang="en-US" altLang="en-US" dirty="0"/>
              <a:t>Electrical Circuit Theory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1752601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>
                <a:solidFill>
                  <a:srgbClr val="1E0000"/>
                </a:solidFill>
                <a:latin typeface="Arial" pitchFamily="34" charset="0"/>
                <a:cs typeface="Arial" pitchFamily="34" charset="0"/>
              </a:rPr>
              <a:t>Class 21: AC Review and Op-Amps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B7E9E-CA6F-404F-A1A5-FF64C064A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62B899-1966-4730-9096-A9C0E8EF9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71600"/>
            <a:ext cx="7388578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795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7A7B6-CEFC-4D08-9A41-BFFC116B5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D0D573-AF47-4821-8ABB-F21C20FA6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75" y="1371600"/>
            <a:ext cx="647196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087466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4">
      <a:dk1>
        <a:sysClr val="windowText" lastClr="000000"/>
      </a:dk1>
      <a:lt1>
        <a:sysClr val="window" lastClr="FFFFFF"/>
      </a:lt1>
      <a:dk2>
        <a:srgbClr val="5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D319F705-7D6B-42A9-8290-E44552063D9C}" vid="{A0E7E341-871B-4BE6-A09B-E0E6CBF588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44</TotalTime>
  <Words>42</Words>
  <Application>Microsoft Office PowerPoint</Application>
  <PresentationFormat>Widescreen</PresentationFormat>
  <Paragraphs>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Capsules</vt:lpstr>
      <vt:lpstr>ECEN 214, Spring 2022 Electrical Circuit Theory</vt:lpstr>
      <vt:lpstr>Example 1</vt:lpstr>
      <vt:lpstr>Example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615, Fall 2021 Methods of Electric Power System Analysis</dc:title>
  <dc:creator>Birchfield, Adam Barlow</dc:creator>
  <cp:lastModifiedBy>Birchfield, Adam Barlow</cp:lastModifiedBy>
  <cp:revision>181</cp:revision>
  <cp:lastPrinted>2011-08-22T16:49:24Z</cp:lastPrinted>
  <dcterms:created xsi:type="dcterms:W3CDTF">2021-11-08T20:57:05Z</dcterms:created>
  <dcterms:modified xsi:type="dcterms:W3CDTF">2022-04-05T19:10:05Z</dcterms:modified>
</cp:coreProperties>
</file>