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7"/>
  </p:notesMasterIdLst>
  <p:handoutMasterIdLst>
    <p:handoutMasterId r:id="rId8"/>
  </p:handoutMasterIdLst>
  <p:sldIdLst>
    <p:sldId id="356" r:id="rId2"/>
    <p:sldId id="357" r:id="rId3"/>
    <p:sldId id="358" r:id="rId4"/>
    <p:sldId id="359" r:id="rId5"/>
    <p:sldId id="360" r:id="rId6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88" autoAdjust="0"/>
  </p:normalViewPr>
  <p:slideViewPr>
    <p:cSldViewPr>
      <p:cViewPr varScale="1">
        <p:scale>
          <a:sx n="111" d="100"/>
          <a:sy n="111" d="100"/>
        </p:scale>
        <p:origin x="45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3-02T22:13:04.1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32550 1581 240 0,'0'0'133'0,"0"0"0"0,0 0-10 15,0 0-23-15,0 0 38 0,0 0 21 16,0 0 28-16,0 0-16 0,0 0-32 0,0 0 4 16,0 0-10-16,0 0 0 0,0 0-15 15,0 0-11-15,0 0-12 0,0 0 7 16,8-34-20-16,-8 34-7 0,0 0-11 0,3-9-29 15,-3 9 27-15,0 0-26 0,0 0 7 0,2-12-15 16,-2 12 18-16,0 0-28 0,-5-10 18 16,5 10-15-16,-7-7-1 0,7 7-20 0,-7-7 18 15,7 7-15-15,-10-5 2 0,10 5 0 16,0 0 18-16,-12-3-18 0,12 3 5 0,0 0 3 16,-17-2 13-16,17 2-32 0,0 0 27 0,-13 2-26 15,13-2 15-15,0 0-2 0,0 0-6 16,0 0-14-16,0 0 22 0,0 0 0 15,0 0-18-15,0 0 13 0,0 0 3 0,0 0 5 16,0 0 2-16,0 0-20 0,0 0 26 16,0 0-1-16,0 0 1 0,0 0-14 0,0 0 9 15,28-21 4-15,-24 17 11 0,-4 4-11 0,9-13 19 16,-6 8-19-16,-3 5-2 0,7-13 5 16,-7 13-10-16,1-11 5 0,-1 11-16 0,0-13 4 15,0 13 14-15,-6-9-2 0,6 9 2 16,-8-11-20-16,2 6 13 0,6 5-8 0,-11-5 23 15,11 5-38-15,-14-2 18 0,14 2-16 0,-14 2-2 16,14-2 15-16,-14 5 10 0,14-5-20 16,-13 14 16-16,9-7-11 0,-2 0-23 15,6-7 10-15,-7 18 18 0,7-9-18 0,0-9 21 16,0 16-11-16,0-16 11 0,5 12-13 16,-5-12 28-16,8 10-10 0,-8-10-13 0,10 6 0 15,-10-6 10-15,0 0-15 16,16-2-13-16,-16 2-23 0,0 0-13 0,13-8-43 0,-13 8-67 15,7-11-51-15,-7 11-46 0,3-8 28 0,-3 8-297 16,0 0 31-16,0-13-5 0,0 13 46 16,0 0 91-16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AB0F6478-4FD9-4DEB-893C-0B9CA4E6D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671" t="25369" r="8389" b="25370"/>
          <a:stretch/>
        </p:blipFill>
        <p:spPr>
          <a:xfrm>
            <a:off x="292100" y="5279524"/>
            <a:ext cx="5048250" cy="1285007"/>
          </a:xfrm>
          <a:prstGeom prst="rect">
            <a:avLst/>
          </a:prstGeom>
        </p:spPr>
      </p:pic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599"/>
            <a:ext cx="10363200" cy="2590795"/>
          </a:xfrm>
        </p:spPr>
        <p:txBody>
          <a:bodyPr/>
          <a:lstStyle>
            <a:lvl1pPr algn="ct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>
            <a:lvl1pPr marL="457200" indent="-457200">
              <a:buSzPct val="100000"/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 marL="1257300" indent="-342900">
              <a:buSzPct val="90000"/>
              <a:buFont typeface="Arial" panose="020B0604020202020204" pitchFamily="34" charset="0"/>
              <a:buChar char="•"/>
              <a:defRPr sz="1800"/>
            </a:lvl3pPr>
            <a:lvl4pPr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423" y="1295400"/>
            <a:ext cx="5613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/>
            </a:lvl1pPr>
            <a:lvl2pPr>
              <a:defRPr lang="en-US" sz="1800"/>
            </a:lvl2pPr>
            <a:lvl3pPr>
              <a:defRPr lang="en-US" sz="1800"/>
            </a:lvl3pPr>
            <a:lvl4pPr>
              <a:defRPr lang="en-US" sz="1800"/>
            </a:lvl4pPr>
            <a:lvl5pPr>
              <a:defRPr lang="en-US"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1423" y="1295400"/>
            <a:ext cx="5943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 dirty="0"/>
            </a:lvl1pPr>
            <a:lvl2pPr>
              <a:defRPr lang="en-US" sz="1800" dirty="0"/>
            </a:lvl2pPr>
            <a:lvl3pPr>
              <a:defRPr lang="en-US" sz="1800" dirty="0"/>
            </a:lvl3pPr>
            <a:lvl4pPr>
              <a:defRPr lang="en-US" sz="1800" dirty="0"/>
            </a:lvl4pPr>
            <a:lvl5pPr>
              <a:defRPr lang="en-US" sz="180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1016000" y="1143000"/>
            <a:ext cx="68072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5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18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18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18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18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676400"/>
          </a:xfrm>
        </p:spPr>
        <p:txBody>
          <a:bodyPr/>
          <a:lstStyle/>
          <a:p>
            <a:r>
              <a:rPr lang="en-US" altLang="en-US" dirty="0"/>
              <a:t>ECEN 214, Spring 2022</a:t>
            </a:r>
            <a:br>
              <a:rPr lang="en-US" altLang="en-US" dirty="0"/>
            </a:br>
            <a:r>
              <a:rPr lang="en-US" altLang="en-US" dirty="0"/>
              <a:t>Electrical Circuit Theory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1752601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>
                <a:solidFill>
                  <a:srgbClr val="1E0000"/>
                </a:solidFill>
                <a:latin typeface="Arial" pitchFamily="34" charset="0"/>
                <a:cs typeface="Arial" pitchFamily="34" charset="0"/>
              </a:rPr>
              <a:t>Class 19: Working AC Problems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65176FC-DC0F-4333-88C3-A665845D79FC}"/>
                  </a:ext>
                </a:extLst>
              </p14:cNvPr>
              <p14:cNvContentPartPr/>
              <p14:nvPr/>
            </p14:nvContentPartPr>
            <p14:xfrm>
              <a:off x="11678760" y="497520"/>
              <a:ext cx="44280" cy="72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65176FC-DC0F-4333-88C3-A665845D79F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669400" y="488160"/>
                <a:ext cx="63000" cy="9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1B34D-46D7-4005-B14E-2D129CA0D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36FCE0-0487-44EE-8A20-23C1ED463F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98851"/>
            <a:ext cx="7239000" cy="403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335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05A6B-33B4-4FBE-AC56-93273E5C6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1, Continued</a:t>
            </a:r>
          </a:p>
        </p:txBody>
      </p:sp>
    </p:spTree>
    <p:extLst>
      <p:ext uri="{BB962C8B-B14F-4D97-AF65-F5344CB8AC3E}">
        <p14:creationId xmlns:p14="http://schemas.microsoft.com/office/powerpoint/2010/main" val="203100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A5CE8-E7D2-426A-BCED-1A666AF90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6A6978-1E08-4853-B723-16BEBB9CC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95400"/>
            <a:ext cx="7702906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075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AA695-FCCC-4D7F-ADDE-F5AA24D75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2, Continued</a:t>
            </a:r>
          </a:p>
        </p:txBody>
      </p:sp>
    </p:spTree>
    <p:extLst>
      <p:ext uri="{BB962C8B-B14F-4D97-AF65-F5344CB8AC3E}">
        <p14:creationId xmlns:p14="http://schemas.microsoft.com/office/powerpoint/2010/main" val="102160338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4">
      <a:dk1>
        <a:sysClr val="windowText" lastClr="000000"/>
      </a:dk1>
      <a:lt1>
        <a:sysClr val="window" lastClr="FFFFFF"/>
      </a:lt1>
      <a:dk2>
        <a:srgbClr val="5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D319F705-7D6B-42A9-8290-E44552063D9C}" vid="{A0E7E341-871B-4BE6-A09B-E0E6CBF588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44</TotalTime>
  <Words>49</Words>
  <Application>Microsoft Office PowerPoint</Application>
  <PresentationFormat>Widescreen</PresentationFormat>
  <Paragraphs>11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Times New Roman</vt:lpstr>
      <vt:lpstr>Wingdings</vt:lpstr>
      <vt:lpstr>Capsules</vt:lpstr>
      <vt:lpstr>ECEN 214, Spring 2022 Electrical Circuit Theory</vt:lpstr>
      <vt:lpstr>Example 1</vt:lpstr>
      <vt:lpstr>Example 1, Continued</vt:lpstr>
      <vt:lpstr>Example 2</vt:lpstr>
      <vt:lpstr>Example 2, Continued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615, Fall 2021 Methods of Electric Power System Analysis</dc:title>
  <dc:creator>Birchfield, Adam Barlow</dc:creator>
  <cp:lastModifiedBy>Birchfield, Adam Barlow</cp:lastModifiedBy>
  <cp:revision>180</cp:revision>
  <cp:lastPrinted>2011-08-22T16:49:24Z</cp:lastPrinted>
  <dcterms:created xsi:type="dcterms:W3CDTF">2021-11-08T20:57:05Z</dcterms:created>
  <dcterms:modified xsi:type="dcterms:W3CDTF">2022-04-06T18:25:07Z</dcterms:modified>
</cp:coreProperties>
</file>