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56" r:id="rId2"/>
    <p:sldId id="367" r:id="rId3"/>
    <p:sldId id="375" r:id="rId4"/>
    <p:sldId id="376" r:id="rId5"/>
    <p:sldId id="377" r:id="rId6"/>
    <p:sldId id="378" r:id="rId7"/>
    <p:sldId id="379" r:id="rId8"/>
    <p:sldId id="380" r:id="rId9"/>
    <p:sldId id="359" r:id="rId10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4-04T21:32:12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13482 4716 1087 0,'0'0'333'0,"19"13"-51"15,-19-13-3-15,0 0-5 0,0 0-8 0,14 2-54 0,-14-2-17 0,0 0-19 16,13 3 16-16,-13-3-25 0,0 0 4 0,18 1 1 16,-18-1-14-16,13 1 14 0,-13-1-26 15,19 0 7-15,-19 0-12 0,25 1-8 0,-10 0-15 16,-1 2-5-16,1-1 10 0,4 2-29 0,-2 1 47 16,-1 0-62-16,2 2-2 15,-4 1-15-15,3 0 2 0,-3 0-11 0,-1 3-17 0,-3 0 23 16,1 3 0-16,-5-1-37 0,1 2 20 15,-5-1-27-15,1 1 16 0,-6 3-13 0,-1-3 15 16,-1 5-24-16,-4-1 3 16,1 0-2-16,-6 1-23 15,7-1 16-15,-3-1-1 0,0-1 28 0,1-2-6 0,1-1-33 16,-2-1 9-16,3 1 6 0,1 0 38 0,1-1-29 16,-1-1 19-16,4-1-14 0,1 1-2 15,1 1 15-15,0-13 31 0,3 25-2 0,3-15-26 16,-1 3-11-16,3-2 26 0,4 0-30 15,1-1 20-15,0 0-21 0,6 1 6 16,1-1-11-16,0-1 8 0,3 1-28 0,2-1 10 0,-3 0 5 16,0 0 3-16,-1 2 21 15,-3 0-58-15,-5 3-4 0,3 2 21 0,-3 2 12 0,-2 3 10 16,-5 1 0-16,-3 2-25 16,-2-3 10-16,-2 0-7 15,-2 2 17-15,-3 1-13 0,-1-2 16 0,-1-4-23 0,-3 3 7 16,1-4-17-16,0-2 7 0,1-1-2 0,-1-2 10 15,3 1 12-15,1-5 1 0,0 2-31 16,0-3 43-16,0 1-17 0,6-8 28 0,-5 11-42 16,5-11 11-16,-2 11 13 0,2-11-21 15,0 0 11-15,0 0 2 0,7 18 13 0,-7-18-31 16,11 8 0-16,-6-3 19 0,4 2 6 0,-9-7 4 16,18 11-24-16,-9-4 5 15,2 2 9-15,2-1-29 0,-4 3 40 16,2-1-34-16,-1 2 17 0,1 0-6 0,-3 1 4 0,2 1-11 0,-3 0-2 15,-1 1 12-15,0-1 13 0,-3 1-12 0,1-3-8 16,-4 2 2-16,0 1-2 0,0-2-16 0,-4 3 34 16,1-2-16-16,-5 1 11 0,-1-2-24 15,-1 1 11-15,-2 1-18 0,-2-3 25 0,-4 1-2 16,5-3 3-16,-1 2-4 0,-2-5-4 0,1 1-38 16,-4-1 12-16,4-1 13 0,-6 0 7 15,4-1 6-15,-4 1-36 0,-1-3 0 0,-2 2-18 16,-4-1-18-16,2 1 5 0,-1 1 16 15,1 0-26-15,0-1-16 16,1 3 1-16,1-2-26 0,1 1-13 16,4-2-66-16,0 2-36 0,-1-3-123 0,3-1-123 15,4 1-95-15,4-4-145 0,9 0 81 0,0 0 62 16,0 0 56-16,-11-7 85 0,11 7-37 0</inkml:trace>
  <inkml:trace contextRef="#ctx0" brushRef="#br0" timeOffset="2211.13">10105 5465 371 0,'0'0'97'0,"0"0"5"0,8-4-20 15,-8 4 5-15,0 0-20 0,0 0-1 16,0 0-35-16,0 0 20 0,0 0-20 0,0 0 12 16,0 0 1-16,0 0-11 0,0 0 8 0,0 0 16 15,0 0 14-15,0 0-4 16,0 0-19-16,0 0 27 16,0 0-50-16,0 0 3 0,0 0-5 0,14-1 34 0,-14 1-32 15,0 0 9-15,0 0-11 16,0 0 10-16,0 0-15 0,0 0-13 0,0 0 3 0,0 0 25 15,0 0 0-15,0 0 3 16,0 0 10-16,0 0 5 0,0 0 0 0,0 0 8 16,0 0 8-16,0 0-16 0,0 0 3 0,0 0 18 15,0 0 7-15,0 0-2 0,0 0-3 16,0 0-8-16,0 0-7 0,0 0 13 0,17 6-13 16,-17-6 18-16,0 0-26 0,0 0 5 15,17 0-17-15,-17 0 12 0,0 0 5 16,20 0 0-16,-20 0-12 0,15 2-8 0,-15-2 0 0,19 2 22 0,-19-2-24 0,21 2 12 15,-7 0-18-15,-2 0 13 0,-12-2-8 16,26 3 18-16,-13-1-35 0,1 1 12 0,-1-2-18 16,1 2 3-16,-1-1 18 0,-13-2-34 15,24 3 16-15,-14 0 12 0,1 0-27 16,-11-3-6-16,17 3-2 0,-17-3 20 0,14 4-15 0,-14-4 18 16,13 5-13-16,-13-5 5 0,10 4-8 15,-10-4 6-15,8 5-21 0,-8-5 21 16,0 0 4-16,9 6-4 0,-9-6-13 0,0 0-16 15,0 0 26-15,0 0 8 16,0 0-18-16,0 0 40 16,0 0-50-16,0 0 7 0,0 0 21 0,0 0-6 0,0 0 1 15,0 0-21-15,-33 2 36 0,33-2-8 0,-22-2-18 16,9 2 1-16,-3-1-16 0,3 0 23 0,-3-1-26 16,0 1 23-16,1-2-4 0,-1 2-1 15,-1 0-30-15,0-2 35 0,-1 1-17 0,3 0 9 16,0-1-17-16,2 0 13 0,1 2 12 15,0-1-4-15,2 1-14 0,10 1 19 0,-18-2 9 16,18 2 29-16,-14-1-10 0,14 1-1 0,-11-1-22 16,11 1 35-1,0 0-33-15,0 0 24 0,0 0-22 0,0 0 9 16,0 0-1-16,0 0 11 0,0 0-34 0,0 0 36 16,0 0-20-16,0 0 5 0,0 0-11 15,0 0-4-15,0 0-9 0,42-2 14 0,-42 2-34 16,15 0-12-16,-15 0 14 0,17 0-17 0,-17 0-12 15,15 2-4-15,-15-2-35 16,15 1-6-16,-15-1-122 0,0 0-26 0,19 1-2 16,-19-1-372-16,0 0 37 0,15-2 124 15,-15 2 6-15</inkml:trace>
  <inkml:trace contextRef="#ctx0" brushRef="#br0" timeOffset="3934.94">10890 4471 496 0,'0'0'146'0,"0"0"-18"0,0 0-8 16,0 0-12-16,0 0-16 0,0 0-20 15,0 0 33-15,0 0-49 0,0 0 13 32,0 0-10-32,0 0-8 0,0 0-2 0,0 0 20 0,0 0 5 0,0 0 18 0,0 0-10 15,0 0 23-15,0 0-21 0,0 0 11 16,0 0-8-16,0 0-20 0,0 0-1 0,0 0 26 15,0 0-12-15,0 0-6 0,0 0 3 0,33 1 18 16,-33-1-34-16,0 0 6 0,14 2 2 16,-14-2 20-16,0 0-32 0,20 2 19 0,-20-2-14 15,16 0-3-15,-16 0-8 0,16 1 3 0,-16-1-1 16,19 3 4-16,-9-2-11 0,-10-1-8 16,20 1-12-16,-20-1 7 0,22 3-7 15,-12-2 9-15,3 0-6 0,-13-1 6 16,24 4-19-16,-12-3 22 15,0 2-48-15,0-1 13 0,-12-2 12 0,24 5 36 0,-11-5-23 16,-1 1-18-16,-12-1 1 16,25 3-11-16,-14-3 5 0,3 0 8 0,-14 0-16 15,27-1 21-15,-14-1-15 0,-2 2 4 0,2-1-12 16,0-1 13-16,-1 1 7 0,-12 1 0 16,24-3-12-16,-12 2-3 0,-2-1 3 0,-10 2 7 15,22-3-8-15,-14 1 14 0,-8 2-3 0,19-2 15 16,-10 0-36-16,-9 2 13 0,18-4-5 15,-9 3 0-15,-9 1 8 0,18-4-3 0,-9 1 5 16,-9 3 13-16,18-1-28 16,-18 1 15-16,15-4-20 0,-15 4 18 15,14-3-13-15,-14 3 15 0,15-2-25 0,-15 2 27 0,12 0-12 16,-12 0 3-16,18-1 2 0,-18 1-2 16,16-1-1-16,-16 1-2 0,17 0-2 0,-17 0 9 15,21 0-20-15,-21 0 44 0,19 0-41 0,-7 1 13 16,-12-1-27-16,26 1 24 15,-15 0-2-15,2 0 4 0,-13-1 11 0,27 3-15 16,-13-2-3-16,-3 2 7 0,2 0-25 16,-13-3 18-16,24 2-5 0,-11-1 12 0,-1 2 11 15,-12-3-3-15,23 1-25 0,-12-1 15 0,-11 0-10 16,19 0-3-16,-19 0 41 0,22-1-25 16,-13 0-1-16,-9 1-4 0,22-2-6 0,-13 1 8 0,-9 1 0 0,21 0 10 15,-11-1-7-15,-10 1-6 0,23 0-2 16,-14 0 18-16,-9 0-16 0,23 1 3 0,-10-1-5 15,1 1-2-15,-14-1-1 0,26 5-5 16,-10-3 13-16,-1 2 0 0,1-1-8 16,-3 1 8-16,1 0-12 0,-1-1 6 0,1 0 1 0,-1-1 16 15,-2 2-14-15,2-2-17 0,-2 2 22 16,-11-4-30-16,24 5-10 0,-18-3 17 16,-6-2-20-16,17 5-13 0,-9-3-7 0,-8-2-3 15,12 4-64-15,-12-4-28 16,0 0-105-16,15 5-59 15,-15-5-213-15,0 0-91 0,13 1 91 0,-13-1 42 0,0 0-6 0</inkml:trace>
  <inkml:trace contextRef="#ctx0" brushRef="#br0" timeOffset="7311.47">8905 6302 460 0,'0'0'162'0,"0"0"14"0,0 0-20 0,0 0-33 16,0 0-5-16,0 0 30 0,0 0-7 15,0 0 23-15,0 0-8 16,0 0 18-16,0 0-25 0,0 0 14 0,0 0-12 16,0 0 11-16,0 0-6 0,0 0-18 15,0 0-5-15,0 0-7 0,0 0-29 0,0 0 8 16,0 0 2-16,0 0 1 0,0 0-24 0,0 0-27 15,0 0 9-15,0 0-7 0,0 0-5 16,0 0 15-16,0 0 5 0,0 0-12 0,0 0-11 16,0 0 15-16,0 0-27 0,0 0 43 15,0 0-39-15,0 0 34 0,0 0-36 0,0 0 8 16,0 0 4-16,0 0-2 0,0 0 8 16,0 0-13-16,0 0 3 0,0 0-5 15,38-2-3-15,-38 2 30 0,0 0-38 16,17 0 19-16,-17 0-27 0,11 4 3 0,-11-4-2 0,14 3 5 0,-14-3 25 0,14 4-23 15,-14-4 24-15,17 4-29 0,-8-2 5 16,-9-2 0-16,19 3-7 0,-7-2 46 0,-12-1-44 0,22 0-5 16,-9 0 33-16,-13 0-30 15,28-1 7-15,-12-2-7 0,1 2 17 0,3-2-22 0,-2 1 9 16,3 0 0-16,-1-1-1 0,-1 1 35 16,0 1-20-16,4-2 43 0,-5 3-57 15,2 0 4-15,-2 0-29 0,2 0 20 0,3 2 1 16,-4-1-23-16,3 0 9 0,-1 2 24 15,-1-1-20-15,-3-1-1 0,2 0-2 16,-3 1 17-16,1-2-9 16,-3 0-16-16,0 2 13 0,-14-2-21 0,27 0 14 0,-16 0-37 15,-11 0 16-15,19 1-21 0,-19-1-18 16,15 0-17-16,-15 0-37 0,14 0 24 0,-14 0-69 0,0 0 7 16,16 1-46-16,-16-1-48 0,0 0-78 15,0 0-37-15,0 0-39 0,0 0-449 16,0 0 89-16,0 0 73 0,0 0 31 0,0 0 117 15,0 0 32-15</inkml:trace>
  <inkml:trace contextRef="#ctx0" brushRef="#br0" timeOffset="13285.36">7043 5413 691 0,'0'0'238'0,"0"0"-3"0,0 0-10 0,0 0-17 15,0 0-14-15,0 0 1 0,0 0-3 0,0 0-5 16,0 0-6-16,0 0-19 0,0 0 4 16,0 0-30-16,0 0-6 15,0 0-2-15,0 0-13 0,0 0-5 16,0 0-17-16,0 0 1 0,0 0-32 0,0 0 2 15,0 0-3-15,0 0 3 0,0 0 23 0,0 0-20 16,0 0-11-16,0 0-12 0,0 0-6 0,0 0 23 16,0 0-4-16,0 0-6 0,0 0 8 15,20 0-8-15,-20 0-2 0,0 0 12 0,0 0-10 16,0 0-10-16,0 0 59 16,21-4-31-16,-21 4-25 0,0 0 25 0,17-6-31 15,-17 6 16-15,11-1-18 0,-11 1-8 0,13-2 13 16,-13 2-18-16,14-3 13 15,-14 3-29-15,16-2 24 0,-16 2-16 0,16-3 1 16,-16 3-14-16,15-1 24 0,-15 1-11 0,18 0-10 0,-18 0-12 0,16-3 20 16,-5 3-16-16,-11 0 13 0,24-1 3 0,-11 1 15 15,0-1-12-15,-13 1-6 0,28-1-10 0,-13 0 18 16,-1-1 20-16,5 2-30 0,-4-1-21 16,4-2 21-16,2 2-26 0,-3-1 13 0,3-1 2 15,-1 1 1-15,-1 0 4 0,2-1-7 16,-3 0-3-16,2 1 8 0,-2-1 23 0,-1 0-33 15,0-1 33-15,-1 4-18 0,-1-3-28 0,1 1 18 16,-2 0 31-16,0 1-6 0,0-1-40 16,-1-1 22-16,1 2-2 15,0-1 3-15,-2 0 12 16,2-1-25-16,-3 1 23 0,3 1-29 0,-1-1 6 0,-13 2 46 0,27-4-44 16,-14 2 65-16,1 1-75 0,-2 0 36 15,2 1-31-15,-14 0 15 0,29 0-7 0,-17 0-5 16,1 0 46-16,3-1-62 0,-16 1 19 15,27 1-6-15,-15-1 13 0,-12 0-8 0,26 0 0 16,-16 0 8-16,-10 0 6 0,24-1-29 16,-12 1 7-16,0-3 24 0,1 2 7 0,0 0-12 15,2 0-19-15,-1-2 22 0,-1 0-19 0,3 2 8 16,-1-1-18-16,0 1 48 16,1 1-35-16,-1-2-5 15,-1 2 9-15,2-1 14 0,-2 1-26 0,0 0-5 16,-14 0 3-16,26 1-11 0,-14-1-18 15,-12 0 6-15,20 0-6 0,-20 0 16 0,21 2-36 0,-21-2-8 16,19 0 13-16,-19 0 15 0,17-2-7 16,-8 1 10-16,-9 1 26 0,19-1-9 15,-19 1-30-15,18-2 21 0,-18 2-64 0,16 2 20 16,-16-2-62-16,18 0-73 0,-18 0-88 0,16 4-38 16,-16-4-409-16,17 1 96 0,-17-1 37 15,14 2 41-15,-14-2 50 0</inkml:trace>
  <inkml:trace contextRef="#ctx0" brushRef="#br0" timeOffset="14940.45">6149 6220 627 0,'0'0'158'0,"0"0"32"0,0 0-26 16,0 0 33-16,0 0-5 0,0 0 15 16,0 0-28-16,0 0 21 0,0 0-8 0,0 0-8 15,0 0 8-15,0 0-20 0,0 0-11 16,6 10-13-16,-6-10-10 0,0 0-15 0,0 0 0 16,0 0 13-16,0 0 5 0,0 0-31 0,0 0-18 15,0 0 13-15,0 0 15 16,0 0-23-16,13 1-7 0,-13-1 0 0,0 0-16 0,0 0-10 0,10 5 7 0,-10-5-14 15,0 0-3-15,0 0 4 0,0 0-12 16,11 5 18-16,-11-5-23 0,0 0 11 0,10 2 35 16,-10-2-28-16,0 0 20 0,17 2-10 0,-17-2-15 15,13 1 25-15,-13-1-28 16,15 1 44-16,-15-1-21 0,17 0-18 0,-17 0-4 0,20 3-6 16,-10-1 8-16,-10-2-21 0,24 1 3 15,-14-1 5-15,-10 0 0 0,21 3-3 0,-21-3 6 16,20 0-16-16,-10-2-18 0,-10 2 5 0,21 0 3 15,-8 0 15-15,-1-1 29 16,-12 1-52 0,26-1-12-16,-14 1 19 0,1 0 17 0,3-2-16 0,-16 2-8 0,26 0-5 15,-13-1 13-15,0 1-39 0,1 0 14 16,-14 0 30-16,28 3 5 0,-15-3-23 16,3 1-18-16,-3 0 18 0,-13-1-22 0,26 3 14 15,-14-1-10-15,0 0 21 0,-12-2-13 16,26 1-3-16,-15 0 5 0,-11-1 16 0,23 2-5 15,-12-2-3-15,-11 0 8 0,23-2-8 0,-12 2-23 16,-11 0 16-16,23-1-9 0,-13 1 11 16,-10 0 0-16,24-2 21 0,-14 2-24 15,-10 0-2-15,25-1 8 0,-16-1 7 16,-9 2 5-16,21-1-15 0,-21 1 10 16,21-2-17-16,-11 1 9 0,-10 1 3 0,19-1-17 15,-19 1 1-15,19 0 19 0,-9-2-21 0,-10 2 16 16,18-1-16-16,-18 1 39 0,17-2-6 15,-17 2-35-15,16-1 10 0,-16 1-18 0,17 0 18 16,-17 0 12-16,15 0 24 0,-15 0-31 16,17-1-21-16,-17 1 14 0,17 0 14 0,-17 0 14 15,18-2-1-15,-8 1-20 0,-10 1-10 0,22 0-18 16,-12-1 46-16,-10 1-28 16,24 0 66-16,-11 0-64 0,-13 0-28 0,23 0 13 15,-9 0 13-15,-2 0 0 0,-12 0-3 0,22 1 59 16,-22-1-64-16,21 1 6 0,-21-1 12 0,17 2 15 0,-17-2-2 0,17 0-36 15,-17 0 25-15,13 1-7 0,-13-1-5 16,0 0 2-16,17 1-2 0,-17-1 25 0,0 0-38 16,13 2 33-16,-13-2-35 0,0 0-42 0,0 0 11 15,0 0-26-15,18 1 16 0,-18-1-70 16,0 0-33-16,11 2-84 0,-11-2-90 0,0 0-131 16,19 4 21-16,-19-4-387 0,11 1 98 0,-11-1 74 15,0 0 66-15,18 2 75 0,-18-2 48 16,15-2 32-16</inkml:trace>
  <inkml:trace contextRef="#ctx0" brushRef="#br0" timeOffset="21399.65">9600 6329 232 0,'0'0'87'0,"0"0"-30"0,0 0 22 0,0 0-20 0,-2-13 43 16,2 13 3-16,0 0-10 0,0 0 5 16,0 0 10-16,0 0 15 0,0 0-17 0,3-10 4 15,-3 10 4-15,0 0-29 0,0 0 13 16,0 0-3-16,0 0 0 0,0 0 3 0,7-6-11 0,-7 6-25 16,0 0 13-16,0 0-8 0,0 0 6 0,0 0 12 15,0 0-34-15,8-7 14 0,-8 7-8 16,0 0 12-16,0 0-9 0,0 0-6 0,9-5-2 15,-9 5-3-15,0 0 39 16,0 0-1-16,0 0-30 0,12-4 10 0,-12 4-7 0,0 0-6 0,0 0 21 16,11-3-11-16,-11 3-12 0,0 0 10 15,0 0-18-15,14 0 44 0,-14 0-36 16,0 0-6-16,0 0 3 0,14 0-7 0,-14 0 10 0,0 0-16 16,0 0-5-16,0 0-12 0,19 2 12 15,-19-2 6-15,0 0-24 0,0 0 13 16,15 1-7-16,-15-1 2 0,0 0-16 0,0 0 9 15,0 0-1-15,17-1 23 0,-17 1-33 16,0 0 11-16,0 0-16 0,0 0 38 0,14 0-30 16,-14 0 10-16,0 0-23 0,0 0 12 15,0 0 6-15,19 1 10 16,-19-1-18-16,0 0 31 0,12-1-31 0,-12 1 31 16,0 0-23-16,17 0 13 0,-17 0-21 0,0 0 10 15,19-2-10-15,-19 2 28 0,17 0 21 16,-17 0-10-16,16-2-34 0,-16 2-10 0,16-2 2 15,-7 1 24-15,-9 1-16 0,18-1-23 0,-18 1 19 16,18-1-1-16,-9-1 23 0,-9 2-5 16,18-1-5-16,-18 1-18 0,19-1-3 0,-19 1 1 15,16 0-1-15,-16 0 47 0,16-2-57 0,-16 2 13 16,17-1 15-16,-17 1-15 16,16 0 18-16,-16 0-20 0,18-4-14 15,-18 4 34-15,19-2-18 0,-10 1 23 0,-9 1-23 16,22-1-10-16,-10-1 0 0,0 1 28 15,1-2 2-15,-1 2-2 0,-12 1-3 0,25-2-15 16,-13 2-5-16,2-1 18 0,-1-1-8 0,-1 1 41 16,-12 1-36-16,26-1-10 0,-12 1 34 15,-3 0-34-15,-11 0 10 0,24-3-2 0,-15 2-19 16,-9 1 6-16,22-1-2 0,-10-1 37 16,0 2-42-16,-2-3 1 0,-10 3 9 15,23-4 2-15,-13 3 5 0,1-1 5 0,-11 2-10 16,21-1-8-16,-9 0 3 0,-12 1 21 15,21 1-9-15,-21-1 34 0,21 0-59 0,-10 1 24 16,-11-1-6-16,23 3-8 0,-13-1 10 0,-10-2 4 0,21 2-9 16,-11 1 13-16,-10-3-23 0,20 0 19 15,-20 0-14-15,17 3 5 0,-6-2 8 0,-11-1-5 0,18 0-2 0,-18 0-6 16,20 0 11-16,-20 0-1 16,23-1-4-16,-13 1 2 0,4 0-11 0,-14 0 35 15,22-1-27-15,-8-1 3 0,-14 2 10 0,26 0-17 16,-13 0 45-16,0 0-46 0,0 0-5 15,-13 0 26-15,27 0-31 0,-14 0 36 0,2-2-23 16,-2 2 33-16,0-1-20 0,3 0 15 0,-3 0 18 16,2-1-64-1,-1 1 20-15,0-1 6 0,0 1-16 16,0 0 16-16,1 1-14 0,-15 0 40 0,28 0-27 0,-14 1-7 16,0-1 2-16,4 1-20 0,-3 2 39 15,4 0-26-15,1-1 2 0,0 2-5 0,1-1-2 16,-1 1 25-16,1 1-15 0,2-3-3 15,-2 4 0-15,2-3 8 0,-1 1 8 0,-2-1 15 16,0 1-36-16,0-3 1 0,-2 1 4 0,-1-1 8 16,-3-1 0-16,0 1-18 0,-14-1-56 15,23-2-26-15,-15 0-33 0,-8 2-57 0,10-8-76 16,-10 8-154-16,6-13-340 0,-6 4 143 16,1-2-48-16,3-2 145 15,3-2 36-15,1-3-15 0</inkml:trace>
  <inkml:trace contextRef="#ctx0" brushRef="#br0" timeOffset="42347.59">4586 8181 232 0,'0'0'95'0,"0"0"15"16,0 0-38-16,0 0-3 0,0 0-8 16,-11-5 19-16,11 5-24 15,0 0 6-15,0 0 4 0,-11-2 31 0,11 2-33 0,0 0-10 16,0 0 31-16,0 0 20 0,0 0-6 0,0 0 22 16,-9-5-29-16,9 5 0 0,0 0 0 15,0 0-10-15,0 0-13 0,0 0 10 0,0 0-20 16,0 0 16-16,0 0-24 0,0 0-10 15,0 0-26-15,0 0 26 0,0 0-23 16,0 0 28-16,0 0-20 0,0 0-14 0,4-16 9 16,-4 16-1-16,0 0-9 0,0 0 22 15,0 0-13-15,0 0-12 0,0 0-13 16,0 0 31-16,0 0-21 0,0 0 20 0,0 0 14 0,19-3-9 0,-19 3-22 16,0 0 10-16,0 0-10 0,14-1 27 0,-14 1-14 15,0 0 10-15,15-1-21 0,-15 1 18 0,0 0-25 16,16-2 20-16,-16 2-8 0,14 0-15 15,-14 0 15-15,13-1-4 0,-13 1 7 16,0 0-11-16,22 0 9 0,-22 0 12 0,16-1-18 16,-16 1 31-16,20-1-28 0,-12 0 28 0,-8 1-3 31,19-3 23-31,-9 2-22 0,-10 1 4 0,19-4-17 16,-9 2 15-16,0-1-13 0,-10 3 10 15,20-4-27-15,-10 0 7 0,-10 4-3 0,18-3 3 0,-18 3-3 0,17-3 3 16,-7 2-8-16,-10 1 11 0,20-4-6 15,-7 3 13-15,-3-2-25 0,-10 3 12 16,21-3-12-16,-11 1 17 0,2 0-9 0,-12 2 12 16,19-4-16-16,-7 2 4 0,0 1 1 15,-1-2 4-15,2 0-21 0,-13 3 10 16,21-5 0-16,-7 3 18 0,-1 0-26 0,-1 0 14 0,0 1-11 16,-12 1 10-16,21-4-8 0,-11 1-2 15,-10 3-10-15,21-1 23 0,-10-1 2 0,-11 2-12 16,22-2-6-16,-12 2 1 15,-10 0-1-15,21-1 21 0,-11-1-31 16,-10 2 26-16,21 0-10 0,-21 0 17 0,22-1-10 0,-12 1-10 16,2 0 8-16,2-1-16 0,-14 1 11 15,20 0 12-15,-9-1-20 0,-11 1 10 0,18-3-10 16,-18 3 5-16,20-1-20 0,-10 1 22 16,-10 0 3-16,20-1-7 0,-20 1 12 15,21 0-10-15,-11 0 3 0,-10 0-6 0,22 0 6 16,-12-2 20-16,-10 2-31 0,24-1 16 0,-11-2-13 15,1 3 17-15,-14 0-12 0,27-3 3 16,-14 1 2-16,1 2-8 0,1-1-4 0,-2-2 2 16,3 3-8-16,-3-2 18 0,2 1 3 15,-2 0 2-15,1-2-8 0,-14 3-4 0,23-2 2 0,-9 0 0 0,-2 1-5 16,-12 1 15-16,24 0-5 0,-14-3-13 0,3 2 1 16,-13 1 7-16,21-2 2 0,-10-1 9 15,-11 3-11-15,18-2-11 0,-18 2-14 0,19-2 25 16,-9 2 13-16,-10 0-1 0,20-2 6 15,-20 2-8-15,20-1-25 0,-12 1 23 16,-8 0-3-16,21-2 8 0,-11 2-13 0,-10 0-5 16,21 0-3-16,-21 0 10 0,22-2 11 15,-10 1-13-15,-12 1-5 0,20 0 5 0,-9-1-2 16,-11 1 9-16,23 1-12 0,-23-1 5 16,20 0 18-16,-10-1-5 15,-10 1-28-15,20 0 15 0,-20 0-6 0,18 0-1 0,-18 0 9 16,17 0-2-16,-17 0-2 0,15-1 4 15,-15 1-9-15,15 1 4 0,-15-1-12 0,14-1 17 16,-14 1-4-16,0 0 7 0,17 0 2 0,-17 0 1 16,0 0-3-16,17 0-18 0,-17 0 37 15,0 0-30-15,15 1-4 0,-15-1 5 16,0 0-8-16,13 2 26 0,-13-2-10 0,0 0-6 16,0 0 0-16,0 0 3 0,14 3 11 15,-14-3-6-15,0 0-8 0,0 0 24 0,0 0-8 16,0 0-13-16,0 0 10 15,0 0 0-15,15 0-10 0,-15 0 10 16,0 0-12-16,0 0-14 0,0 0 4 0,0 0 19 16,0 0-4-16,0 0 4 0,0 0-4 0,0 0-11 15,0 0-2-15,0 0 5 0,0 0 8 16,0 0 7-16,0 0-8 0,0 0 11 0,0 0-10 16,0 0-6-16,0 0 1 0,0 0-9 0,0 0 24 15,0 0-5-15,0 0-24 0,0 0 16 16,0 0-7-16,0 0 17 0,8-8-18 0,-8 8 1 15,0 0-14-15,0 0 1 0,0 0-37 16,0 0-22-16,0 0-41 0,0 0-34 0,0 0-109 16,0 0-50-16,0 0-322 0,-14-24 26 15,14 24 74-15,-3-12 69 0,3 12 8 0</inkml:trace>
  <inkml:trace contextRef="#ctx0" brushRef="#br0" timeOffset="44274.92">6482 8274 634 0,'0'0'182'0,"0"0"5"0,0 0-10 15,0 0-6-15,0 0-30 0,0 0-11 0,0 0-14 0,0 0-12 0,0 0 1 0,0 0 5 16,0 0-20-16,0 0 0 16,0 0-21-16,0 0 10 0,0 0 3 0,0 0-13 0,0 0-20 15,0 0-6-15,0 0 11 0,0 0 5 0,0 0 2 16,0 0-30-16,0 0-13 0,0 0 23 15,21-16-10-15,-21 16-13 0,0 0 2 16,0 0 3-16,0 0 0 0,0 0 16 16,0 0-37-16,0 0 31 0,0 0 13 0,0 0-23 15,0 0 6-15,0 0 17 0,0 0-33 0,0 0 17 16,0 0-7-16,0 0 18 16,0 0-18-16,0 0 3 15,0 0-11-15,0 0 6 0,0 0-14 0,0 0 29 0,0 0-26 0,0 0 3 16,10-5 18-16,-10 5-13 15,0 0-16-15,0 0 16 0,0 0-5 0,0 0 8 16,11-5-11-16,-11 5 10 0,0 0-4 0,0 0 2 16,14-3-21-16,-14 3 21 0,0 0-23 0,16-1 18 15,-16 1-13-15,10-2 5 0,-10 2 18 16,15-2-21-16,-15 2 11 0,14-2-21 16,-14 2 11-16,20-2 18 0,-10 0-4 0,2 1 17 15,-12 1-19-15,24-3 0 0,-9 0-9 0,-2 1 40 16,2 1-23-1,1-1 10-15,1 0-7 0,0 1-1 0,4-1-17 16,0 0 28-16,0 0-21 0,2 0-2 0,1 0 5 16,1 0 0-16,4 1-18 0,-2-1 20 15,1-1-20-15,0 1 44 0,0-1-44 0,1 0 15 16,0 2 3-16,1-2-16 0,0 0 27 16,-1 0-22-16,0 1 9 0,-1-3-11 0,0 3-10 15,-1-1 17-15,3 1-19 0,-3 1 20 16,0-2-16-16,2 0 6 0,-1 0 9 0,2 0-4 15,-2 0-8-15,3 0-3 0,-1 2 14 16,1-2-19-16,2 1 0 0,-2 0 11 0,0 0-21 16,-1 1 26-16,1 1-13 0,-2-1 7 15,1 1-10-15,-5 0 14 0,1-2-9 0,-3 1 0 0,1 1 11 0,-2 0-10 0,-1 0-4 16,1-1-4-16,-5 1 33 0,-2 0-20 16,1 0-6-16,-2 0 16 0,0-1-3 0,-14 1 11 15,24-1 4-15,-14 1 27 0,-10 0-19 16,22-1 3-16,-10-1-24 0,-1 0-4 0,-11 2 25 15,23-1-12-15,-13 0-21 0,-10 1 5 0,24-1 21 16,-12 1-16-16,1 0-8 0,-13 0-9 16,24-3 2-16,-13 3 7 0,-11 0 8 15,23 0 8-15,-12-1-15 0,-11 1 2 16,24 1-10-16,-12-1 2 0,-12 0 3 16,21 0 5-1,-11 3 18-15,-10-3-28 0,22 1 28 0,-22-1-23 0,22 1-7 0,-11 0 9 16,-11-1-2-16,22 4-7 0,-11-3 9 15,2 1 6-15,-13-2-16 0,26 1 16 0,-15 0-11 0,2-1-7 16,-13 0 7-16,21 2 16 16,-21-2-5-16,18 0 7 0,-18 0-22 0,16 1 17 15,-16-1-13-15,14 0 11 0,-14 0-3 0,0 0 8 16,16 1 2-16,-16-1 21 0,0 0-44 16,0 0 16-16,15 0-16 0,-15 0 21 0,0 0-15 15,0 0 17-15,0 0 6 0,13 2-27 16,-13-2 12-16,0 0-1 0,0 0-3 15,0 0 8-15,0 0-10 0,0 0 16 16,0 0-6-16,0 0-2 0,0 0-31 0,0 0 23 16,17 1-5-16,-17-1-8 0,0 0 3 15,0 0-39-15,0 0-7 0,0 0-44 0,0 0-13 16,0 0-48-16,0 0-26 0,0 0-64 16,0 0-23-16,0 0-41 0,13-1-394 0,-13 1 52 15,0 0 83-15,7-8 37 0,-7 8 171 16</inkml:trace>
  <inkml:trace contextRef="#ctx0" brushRef="#br0" timeOffset="46422.57">8999 8308 212 0,'0'0'115'16,"0"0"-12"-16,0 0 14 0,0 0-12 0,6 8 36 15,-6-8-33-15,0 0 43 0,0 0 0 0,10 8-6 16,-10-8-1-16,0 0-42 16,8 5 11-16,-8-5-1 0,0 0 11 0,12 6 8 0,-12-6-24 0,9 4 14 0,-9-4-9 15,0 0 16-15,16 4-48 0,-16-4 22 16,15 3-33-16,-15-3 36 0,16 3-23 0,-5-1-13 16,-11-2-15-16,23 3 12 0,-9-1 6 15,-3-1-16-15,3 1-12 0,1-1 12 16,0 0-23-16,-2 1 14 0,1-1-19 0,3 2 10 15,-3-2-7-15,2 0-6 0,-2 0 32 16,1-2-29-16,1 2-15 0,1 0 12 0,-3-1-2 16,3 1 3-16,-1-1 7 0,-1 0 0 0,3-1-20 15,-2 1 23 1,1-1-21-16,-1 1 21 0,-1-1-25 16,-1 0 12-16,3 0-21 0,-3 1 16 0,2-2 0 0,-1 1-8 15,-1 0 29-15,1 1-32 0,0-2-12 16,-1 2 5-16,1-1 10 0,-15 1-12 0,29-1-3 15,-15 1 35-15,2 0-42 0,-1-1 35 16,1 1-11-16,-1-1 27 0,1 1-39 16,2-1 0-16,4 1 0 0,-2 0 8 0,2 0-6 0,1-2 24 15,-1 1-26-15,0 1-5 0,2 0 2 16,-2 0 13-16,3 0-12 0,-2 0 32 0,1 1-27 16,-1-1 7-16,-1 0-20 0,0 0 41 15,-1 0-34-15,-2 0 3 16,2 2-18-16,-3-2 16 0,-1 0 4 0,0 0-9 15,-2 1-6-15,2-2 10 0,-2 1 8 0,-2 0 29 16,3 0-37-16,0 1 11 0,-2-1-16 16,1 0 23-16,0 1-22 0,0-1 14 0,-15 0-19 15,27 0 14-15,-13 0 8 16,-1 0 8-16,1 0-25 0,-14 0 9 0,25 0 3 16,-12 0 0-16,1 0-25 0,-14 0 43 0,27 0-31 0,-16-1 19 15,4 1-22-15,-1-1 14 0,0 1-3 16,1-2 0-16,-15 2 10 0,30-1-2 0,-16-1-6 15,2 1-7-15,1-1-8 16,-1 0 26-16,2 0-13 0,-2 1-2 0,4-2 2 16,-3 1 7-16,3-1-12 0,-1-1 15 0,-1 2-7 0,1-2 12 0,-1 1-27 15,0 0 19-15,-2 0-17 0,2 0 10 0,-1-1 20 16,0 2-4-16,1-3-19 0,-2 2 19 0,2 0-37 16,-2 0 37-16,2-1-29 0,-2 1 10 15,-1 1-2-15,1-1 8 0,-1-1-21 0,2 1 18 16,1 0-11-16,4 1 17 0,-2 0 9 15,1-1-18-15,0 0 1 0,-1 2 4 0,2-1-14 16,-2 1 17-16,1 0-10 0,0-1 10 16,2 1-10-16,0-1 15 0,-5 2-13 15,6-1 8-15,-3 1-15 16,1-1 10-16,0 1 10 0,1-1-5 16,-2 1 6-16,3-2-11 0,0 2-21 0,-3 0 29 0,2-1-16 15,1 1 16-15,-2-1-13 0,3 1 5 16,-4-1-5-16,1 1 38 0,2-1-56 0,-3-1 23 15,-2 1-10-15,2-2 10 0,-1 2 15 16,-2 0-20-16,1-1-8 0,-4 0 26 0,1-1-18 16,-1 1 7-16,-1 1-14 0,3-1 47 15,-3 1-58-15,1 0 39 0,0 0-21 0,2 0-1 16,-3 0 4-16,2 1 4 0,2 0 1 0,-1-2 0 16,3 2 9-16,-1 0-14 0,0-1 12 15,2 2-12-15,2-2-6 16,-4 1 5-16,4-1 3 0,-3 1 5 0,2 0-15 15,-1 0-5-15,1 0 2 0,0 0 3 16,3 0 0-16,-2 0 17 0,0 0 3 0,1 0 6 16,-1 0-16-16,1 0 5 0,3 0-8 15,-2 0 6-15,-2 0-6 0,1 0-2 0,-1 0 8 16,-1 1 12-16,-2-1-30 0,1-1 15 0,-1 1-3 16,-3-2 39-16,2 2-38 0,-4 0 4 15,1 0 8-15,-3 0-15 0,1-1 23 0,-14 1-10 16,25-1-11-16,-16 1 1 0,-9 0-1 0,17 0-2 15,-17 0-5-15,15 0 33 16,-15 0-39-16,12-2 4 0,-12 2-9 0,0 0 13 0,16-1-9 0,-16 1 17 0,0 0 7 16,14 0 1-16,-14 0-8 15,0 0-13-15,16-2-12 0,-16 2 32 0,0 0-17 16,15 0 18-16,-15 0-26 0,0 0 5 16,18 2-41-16,-18-2-7 0,0 0-39 0,16 0-59 15,-16 0-92-15,0 0-48 0,16 1-13 0,-16-1-382 16,0 0 77-16,0 0 103 0,6-8-14 15,-6 8 62-15</inkml:trace>
  <inkml:trace contextRef="#ctx0" brushRef="#br0" timeOffset="84652.35">5854 10408 565 0,'0'0'167'0,"0"0"-1"16,0 0 5-16,0 0-37 0,0 0-32 0,0 0 5 0,0 0-9 0,0 0-6 0,0 0-20 31,0 0-14-31,6-8 9 0,-6 8-26 0,0 0 18 0,0 0-31 0,0 0 18 16,0 0-10-16,0 0 5 0,0 0-34 0,0 0 11 15,0 0-12-15,0 0 19 0,0 0-7 0,0 0-18 16,0 0 21-16,0 0-9 0,0 0-4 15,0 0 2-15,0 0 3 0,0 0 2 0,0 0-7 16,0 0-8-16,0 0-2 0,0 0-11 0,1 29 28 16,-1-29-5-16,0 0-7 0,0 0 17 15,0 0 3-15,0 0 18 16,0 0 8 0,0 0-16-16,-2 17 6 0,2-17 7 0,0 0-23 0,0 0 25 0,-2 11-7 15,2-11 5-15,0 0 24 0,0 0 6 0,2 13-12 16,-2-13 13-16,0 0-5 0,7 11 7 0,-7-11-12 15,6 7 9-15,-6-7-9 0,8 8 20 16,-8-8-8-16,10 4-22 0,-10-4 2 0,11 4 25 16,-11-4-20-16,13 4-8 0,-13-4 1 0,12 3 4 15,-12-3 18-15,14 3-4 0,-14-3-24 16,16 4 3-16,-16-4-11 0,17 1-4 16,-17-1-6-16,18 3-2 0,-8-1 12 0,-10-2 3 0,21 4-20 15,-9-3 33 1,1 1-47-16,-1 1 14 0,-12-3-13 15,25 4 12-15,-10-3-12 0,-2 1 8 0,2-1 17 0,-1 0-35 16,0 0-1-16,1 1 26 0,0-1-20 16,-1 0 2-16,2 0-7 0,-1 0 7 0,1 0 0 15,-3-1-5-15,3 0-5 0,0 2 18 0,-1-1-18 16,1 0 21-16,-1 1-16 0,1-1 3 16,1 1-19-16,2 1 9 0,-1-1 7 0,1 1 3 15,-1-1-19-15,0 2 60 0,-1-2-57 16,0 2 3-16,-1 0-10 0,2-2 10 0,-3 1 15 15,-1 0-5-15,-1 1-7 0,1-2-4 16,-1 0 14-16,1 2 0 0,-2-1-8 16,3-2 5-16,-4 2 23 0,2 0-36 15,0 0 6-15,0-1 35 0,1-1-43 0,-14-1 15 16,24 4-26-16,-9-3 42 0,-2 2-29 0,1-2 6 16,2 0 12-16,-1 0-18 0,-1 1 6 15,3 0-14-15,-2 1 11 0,4-2 26 0,-4 1-32 16,0-1 9-16,1 0 17 0,-1 2-33 0,1-2 11 15,-1 1 7-15,-1-2-11 16,2 2 19-16,-2 1-21 0,0-2 11 16,0 2-16-16,0-3 23 0,-1 5 5 0,1-4 8 0,-1 2-23 15,-13-3-5-15,24 3 5 0,-11 0 15 16,-1-1-15-16,1 2 15 0,-1-2-15 16,1 1 2-16,0-1-4 0,3 1 14 0,-3 0-14 0,2-1 22 0,-1 1-12 15,4 0 14 1,-2 0-17-16,2-1-2 0,-2 1-6 0,1-1 1 0,0 2 14 0,0-3-9 0,1 2 4 15,-4-1 11-15,2-2-16 0,0 2 16 16,-1 0-20-16,-2-1 4 0,-13-1 6 0,27 0-14 0,-13 0 24 16,1-1-13-16,0 1 0 0,0 0-5 15,-1-1 0-15,2 1 31 0,-1-1-39 16,1 1 8-16,-1 1-1 0,4-2 9 0,-4 2 2 16,4-1-15-16,0 1 10 15,-3 0-10-15,2-1 2 16,1 1 21-16,-1 1-31 0,-2-2 20 0,-1 1 1 0,1-1 10 15,1 0 0-15,-17 0-29 0,28 0 9 16,-15-1-6-16,1-1-8 0,-1 1 24 0,-13 1-29 16,24-2-12-16,-13 1-26 0,0-2 10 0,-11 3-25 15,20-4-21-15,-10 3-64 0,-10 1-107 16,17-4-65-16,-17 4-403 0,21-2 60 0,-9-1 45 16,1-1 91-16,3-3 64 0,0-1 36 0</inkml:trace>
  <inkml:trace contextRef="#ctx0" brushRef="#br0" timeOffset="91555.78">9379 10488 348 0,'0'0'143'0,"-8"-9"-15"0,8 9 8 15,0 0 4-15,-4-9-19 0,4 9 7 0,0 0 2 16,-5-7-12-16,5 7-23 0,0 0-8 16,0 0-8-16,0 0 11 0,0 0 9 15,0 0-47-15,0 0 7 0,0 0-6 0,0 0 14 16,0 0-13-16,0 0 15 0,-10 20-5 16,10-20-5-16,0 0-3 15,-4 11 5-15,4-11-17 0,0 0 48 0,-4 10-15 0,4-10 2 16,0 0 26-16,0 0 10 0,-3 9 0 15,3-9 11-15,0 0 30 0,0 0-23 0,0 0-7 16,0 0-4-16,0 0-9 0,0 0-28 16,0 0 7-16,0 0-5 0,0 0-26 15,11 11 1-15,-11-11-14 0,0 0 3 0,13 1 8 16,-13-1-15-16,16 1 27 0,-16-1-17 0,17 0-18 16,-17 0 0-16,24 0 10 0,-10 0 26 15,1-1-39-15,1 1 0 0,2 0-7 0,1 0 30 16,-2 0-23-16,4 0-5 0,-1 1 3 15,2-1 8-15,0 2-1 0,0-1 6 0,0-1-34 0,-1 1 0 0,0 0 5 16,0 1 21-16,0-1-33 0,-1 0 45 16,0 0-45-16,0 1 2 0,-1-1-2 0,1 1 7 15,-2-1 8-15,0 0-13 0,1 0-10 16,-2 1 12-16,0-2-7 0,0 0 11 0,-1 1-16 16,1-1 22-16,-2 0-9 0,4 1-8 0,-5-1 16 15,3 0-14-15,-2 1 1 0,2-1-11 0,-1 1 36 16,1-1-33-16,1 0-5 0,-2 1 17 15,0 1-22-15,0-1 13 0,1 0-9 16,2 2 32-16,-1-3-3 0,1 2-21 16,-1 1 8-1,1-2 11-15,-3 0-19 0,1 1 24 0,-1-1-11 0,-1 0-18 0,-1 0 13 16,0 1-5-16,0-2-5 0,-14 0 33 16,27 2-25-16,-15-2-6 0,-12 0-12 0,21 1 30 15,-10 0-33-15,-11-1 18 0,23 2-2 0,-23-2 12 16,21 1-18-16,-11-1 13 0,-10 0-7 15,21 1-1-15,-11 0-2 0,-10-1 21 0,20 0-11 16,-20 0-31-16,21 2 26 0,-21-2-5 0,21 1 33 16,-10-1-38-16,-11 0 10 0,23 2-10 15,-9 0 5-15,-14-2 5 0,24 1-21 16,-13 1 13-16,2-2-4 0,-13 0 35 16,24 1-31-16,-11 0-2 15,0 0 12-15,-13-1-7 0,24 2 13 0,-13-1-16 16,-11-1 11-16,21 1-8 0,-9 0-8 15,-12-1 13-15,21 2 23 0,-11-2-5 0,-10 0-39 16,19 2 42-16,-19-2-39 0,19 1 8 0,-8 0-3 16,-11-1 15-16,21 2 29 0,-8-2-18 15,-13 0-23-15,21 0-6 0,-8 1 34 16,-13-1-28-16,24 0-3 0,-13-1 41 0,-11 1-38 0,25 0 5 16,-11 0-10-16,-2-2 7 0,-12 2 8 15,27-1-5-15,-14 1 7 0,2-1-7 0,-2-1 3 16,-13 2 9-16,28-1-19 0,-15 0 29 15,2 0-14-15,-2 1 10 0,1-1-36 0,2 0 5 0,-4-1 18 0,1 1 0 16,0 0 13-16,1 0-24 0,-14 1 65 16,27-3-72-16,-17 0-2 0,3 2 40 0,-2-2-48 15,2 2 26-15,1-1 7 0,-3-1 28 0,3 1-54 16,-2-1 9-16,1 0 4 0,-1 0 13 16,1 0-7-16,1 2-1 0,-3-1 13 0,1-1-15 15,0-1 33-15,1 2-23 0,0 0-10 0,-2-1 5 16,0 0 3-16,3 0 12 0,-1 0-30 15,1 1-1-15,-1-2 14 0,1 1-3 16,-1 0-5-16,4-2 7 0,-2 1 23 16,3-2-17-1,-3 2-8-15,2 0 7 0,-2 0-14 0,1 0 47 0,0 0-50 0,0 0 23 16,-3 1-11-16,3 0 21 16,-1 0-33-16,1 0 10 0,-1 0-6 0,1-1 17 0,-2 3-4 15,1-2 1-15,1 0 15 0,0 0-16 0,-2 1-17 16,3-1 25-16,-3 1-18 15,0 0 26-15,3-2-5 0,-3 1-3 0,1 0-20 16,1 0-13-16,0 0 15 0,2-1 3 0,-5 2 69 16,3 0-74-16,-5-1 20 0,5-1-7 15,-1 2-1-15,-4-3-9 0,5 4-4 0,-2-2 14 16,-2 0-26-16,3 0 20 16,-1 1-9-16,1-2 17 0,-1 1-18 15,1-1-5-15,0 2 21 0,-2 0 14 0,0 0-17 0,1 1 0 16,-1-2-2-16,1 2 12 15,1-1-25-15,-1 0 33 0,-1 1-39 0,1 0 21 16,-1 0-15-16,2-1 10 0,-1 0 2 0,-1 0 8 16,3 2 36-16,-3-1-30 0,2-1-17 15,-2 2 1-15,-13 0-5 0,27 0-8 0,-14-1 18 16,3 1 5-16,-16 0-18 0,27 1 3 16,-14-1-5-16,1 0 7 0,-14 0 0 15,25 3 26-15,-12-3-10 0,-13 0-10 0,23 3-4 16,-12-2-9-16,-11-1 7 0,24 0 24 15,-12 2-27-15,-12-2 17 0,22 2-1 0,-13-2-8 0,-9 0 36 0,21 1-35 0,-21-1 10 16,20 2-24-16,-11-1 19 0,-9-1-8 16,20 0-3-16,-20 0 11 0,20 0-14 0,-9 1 37 15,-11-1-34-15,20 1 36 0,-20-1-46 0,27 1 13 16,-18-1-18-16,5 2 18 16,-14-2 3-16,25 2 14 0,-14 1 6 0,2-1-15 15,1-1-16-15,-1 2 8 0,1 1-21 0,-3-1 55 16,3-1-42-16,-1 1 28 0,-2 1-23 15,3-1 6-15,1 4-14 0,1-2 19 0,-1 0-3 16,0 1 46-16,0 2-33 16,3 0-23-16,-3-2-6 15,1 1 11-15,0 1-8 0,2 0 16 0,-3 0-6 0,1 0 21 0,-2-1-23 16,2 2 10-16,1-3-5 0,-5 2-12 16,3-2 1-16,-1 0 4 0,-3-1 19 0,-2 0-9 15,3-1 28-15,-4 1-26 0,-8-5-28 16,17 8 38-16,-11-5-30 0,-6-3 5 15,17 9 15-15,-11-4 10 0,-6-5-35 0,15 10-6 16,-11-5 13-16,-4-5-15 0,12 11 33 16,-5-7-46-16,-7-4-2 0,11 14-6 0,-7-10-15 15,-4-4 5-15,10 13-2 0,-10-13 20 0,11 9-41 16,-11-9-10-16,8 9-29 16,-8-9-14-16,5 7-32 0,-5-7-96 15,0 0-21-15,9 8 5 0,-9-8-31 0,0 0 26 0,0 0-39 16,0 0 6-16,0 0-303 15,0 0 90-15,13-15 11 0,-13 15 56 0</inkml:trace>
  <inkml:trace contextRef="#ctx0" brushRef="#br0" timeOffset="106370.18">3610 11557 478 0,'0'0'192'0,"5"-8"-2"0,-5 8-29 0,0 0-31 16,0 0 6-16,0 0-16 0,0 0-12 0,0 0-21 15,0 0-3-15,0 0 1 0,0 0-1 0,0 0-38 0,0 0 18 16,0 0-7-16,0 0-4 0,0 0 14 15,0 0 15-15,0 0-28 0,0 0 17 16,0 0 11-16,0 0 13 0,0 0 7 0,0 0-4 16,26 8-1-16,-26-8 26 0,0 0-18 15,0 0-16-15,15 7-2 0,-15-7-5 0,10 1 8 16,-10-1-8-16,12 4-13 0,-12-4-5 0,15 4-21 16,-15-4 8-16,16 3-10 0,-4 0 31 15,0 0-28-15,-12-3-11 0,25 3-10 16,-11 0 3-16,0 0-1 0,4 2 14 15,-2-4-9-15,2 1 4 16,-2-1-9-16,1 0 11 0,-1 2 2 0,0-2-12 0,3 1-8 16,-1-1 10-16,2 0-8 15,-3-1 21-15,0 1-25 0,0-1-1 0,3 1 8 0,-5-1 26 16,7 3-54-16,-6-3 25 0,2 0-20 0,-2 0 10 16,1 0 6-16,2 0-9 15,-2 0-4-15,1 0 5 0,0-3 2 0,-2 3-10 16,2-1 43-16,-2 2-37 0,1-1 19 0,-1 0-40 15,0-1 2-15,0 1 16 0,1 1-6 16,-3-1 3-16,3 0 3 0,0 3 2 0,4-3-3 16,-4 0 9-16,2 1-19 15,-1-1 8-15,3 0-5 0,-1 2 18 0,-2-2-13 0,2 0 25 0,1 1-17 0,2 0-11 0,-5-1 13 16,5 0-10-16,-3 0 0 0,1 0-7 16,-1 2-3-16,-2-2 10 0,2-2-16 0,-3 2 14 15,4 0-3-15,-4 0 15 16,4 2-31-16,-1-2 26 0,0 1-7 0,-1-1-6 15,0 1 11-15,2 0-11 0,-3 1-10 0,0-2 54 16,0 2-31-16,-3-2-5 0,2 1-2 16,3 2-4-16,0-2-6 0,-5-1 9 0,2 0 0 15,0 0 14-15,0-1-22 0,2 1 17 16,-1 0-14-16,2 0 16 0,0-2-8 16,1 0 7-1,-1 0 4-15,-1 0-11 0,1 0-3 0,0-1 21 0,1 2-8 0,-1-2-7 16,1 2 22-16,0-2-17 0,-1 1 2 15,3 1-2-15,-2 0-16 0,0 1 3 0,0-2 8 16,1 2 27-16,-1-1-35 0,-3 1 15 16,0 0 6-16,-2-1-6 0,1 1-20 0,-3-2 33 15,2 2-39-15,-3-1 29 0,-13 1 0 16,25-1-5-16,-15 0-16 0,-10 1-5 0,18-1 29 16,-18 1-24-16,18-1 5 0,-18 1 9 15,12-2-9-15,-12 2 6 0,0 0-9 16,18 0 9-16,-18 0-18 0,0 0 4 15,12-1-22-15,-12 1 0 0,0 0-18 16,0 0-11-16,0 0 3 0,15 1-56 0,-15-1-36 16,0 0-26-16,0 0-50 0,0 0-57 0,0 0-29 15,11 4 21-15,-11-4-388 0,0 0 63 16,0 0 105-16,0 0 10 0,0 0 18 0</inkml:trace>
  <inkml:trace contextRef="#ctx0" brushRef="#br0" timeOffset="109005.81">6425 11630 355 0,'0'0'118'0,"0"0"0"16,-8-7-29-16,8 7-14 0,0 0-6 0,0 0-10 15,-9-6 5-15,9 6-6 0,0 0 14 0,0 0-5 16,-5-6 40-16,5 6-22 15,0 0-39-15,0 0 43 0,0 0-27 0,0 0 2 16,0 0-23-16,0 0 25 0,0 0 11 16,0 0-10-16,0 0-16 0,0 0 10 15,0 0 21-15,0 0-8 0,0 0 13 0,32 0 6 0,-32 0-27 0,16 3 8 0,-16-3 1 16,17 0 1-16,-17 0-42 0,22 0 48 0,-10 1-39 16,1 1 24-16,-13-2-21 0,25-2 5 0,-11 1 18 15,0 1-33-15,1 0 15 16,0-3-5-16,0 3-15 0,-1-1-3 0,3 1 8 15,-2-1-16-15,0 0 1 0,1 0 20 16,0-1-16-16,-1 1 26 0,3 0-27 0,-2 1-12 16,0-2-1-16,0 1 6 0,2 1-17 0,-2 0 13 15,0-1 13-15,0 1-21 0,0-1 0 16,1 1 3-16,-3 0-8 16,3-1 0-16,-1 1-13 15,0-1 18-15,0 1 3 0,1 0 15 0,0-2-8 0,0 4 1 0,0-2-22 16,1 0 12-16,3 1-6 0,0-1 7 15,-3 1-20-15,3-2 19 0,-3 2 9 16,3-2-5-16,1 2 13 0,-2-1 0 0,1 0-18 16,-4 0 0-16,4 0-2 0,-1-1-8 0,0 1 15 15,-1-1-2-15,4 1-8 0,-3-2 13 16,1 2-6-16,3-1 24 0,0 1-51 0,-3-1 35 16,5 1-13-16,-1 0-4 0,0 0-1 15,6 1-4-15,-1-1-9 0,1 0 16 0,-1 1-7 16,0-1 30-16,-1 2-21 15,-1-1 1-15,-3-1-19 16,5 1 24-16,-5 0-5 0,2-2 12 0,-2 1-10 0,0 0-2 16,1-1-14-16,0 1 27 0,-2-1-14 15,4-2 9-15,-3 2-4 0,-1 0-17 0,-1-2 7 16,0 0 3-16,0 1 13 0,-1 1-8 0,-1-2-7 16,0 2-1-16,0-1 8 15,-1 0-5-15,3 1-7 0,-2 1 20 0,0-1-6 0,2 0 14 16,-1-1-26-16,-1 4 5 0,1-2 2 0,0 0 3 15,1 0-10-15,-2 0 10 0,2 1 0 16,1-1 6-16,0 0-4 0,-4 0 1 16,2 0-11-16,-1 0 21 0,-1 1-13 15,1-1 1-15,1 0-14 0,-5 1 3 0,2-1 0 0,0 0 15 0,1 0 0 0,-4 0 8 16,2 0-28-16,0 0 12 0,0 0-4 16,-1 1 20-16,1-1-26 0,0-1 23 0,1 2 1 15,2-1-24-15,-3 0 18 0,3 0-7 0,-3 0 2 16,3 0 0-16,0-1 0 15,-2 0-5-15,1 0-20 0,-1 1 45 0,1-3-17 16,0 2-5-16,1 0-19 0,-4-1 16 16,3 1-2-16,-4-2-6 0,0 2-7 0,0 0 35 15,1 1-5-15,1-1-12 0,-2 0 18 0,1-1-29 16,-2 2 16 0,2 0-1-16,0 0 3 0,0-1-4 15,0 1-4-15,0 0-20 0,6 0 18 0,-3 1 18 0,1-1-31 16,1 0 18-16,-2-1-7 0,3 2 27 15,-1-1-35-15,0-1-3 0,0 1 8 0,2 0 21 16,-1-1-19-16,-2 1 8 0,2-2-12 16,-1 2 1-16,-1 0 9 0,1 0 10 0,-1 0-23 15,-1-1 4-15,1 1-17 0,0 0 21 0,0-1 4 16,-2 2 11-16,-1-1 0 0,-1-1-13 16,1 1-10-16,-1 1 33 0,0-1-33 0,2 0 7 15,-1 3-5-15,0-3 6 0,-2 1 12 16,5 0-10-16,-3-1-13 15,-2 0 8-15,5 2-3 0,-5-2 8 16,4 2-7-16,-1-2 7 0,-1 1-11 0,0-1 22 16,2 0-14-16,-3 1 19 0,4-1-16 0,-1 3 7 15,-1-3-12-15,2 0 18 0,-1 0-36 0,2 0 20 16,-1 0 16-16,-1 0 10 0,1 0-23 16,0 0-2-16,-4 0-4 0,1 1-6 0,1-1 14 15,0 2-9-15,1-2 4 0,-4 0 11 16,2 0-26-16,-1 1 41 0,0-1-33 0,0 1-1 15,1-1-2-15,1 2 49 0,-1-2-48 16,0 0 6-16,0 1 9 0,1-1-3 0,1 1 3 16,-3-1 9-16,3 1-19 15,1 0-1-15,-5 0 0 0,2-1 6 0,0 2-6 0,-1-2 11 0,0 1-6 16,0 0 8-16,-2-1-10 0,1 3 23 0,0-3-31 0,-1 2 34 16,1-1-34-16,-1-1 21 15,1 2-24-15,0-1 32 0,-2 1-16 0,3-1 15 16,-3 0-5-16,4 0-15 0,-2 2 8 0,1-2-16 15,0 1 15-15,-2-1-9 0,6 1 14 16,-1 0-4-16,0 1-13 0,0-1 10 0,-2-1-3 16,3 3 26-16,-2-2-28 0,-1 0 8 15,2 1-14-15,-3-2 14 0,3 0-6 0,-4 0 11 16,2-1-16-16,0 0 24 0,-1 0-32 16,1 0 6-1,3-1 13-15,-1 1-3 0,3 0 12 0,-1-1 4 0,1 0-21 16,1 0 5-16,1-1-18 0,0 2 38 0,-1-1-40 15,0 0 25-15,0-1-15 0,-2 1 12 16,1 1-9-16,-2-4 19 0,0 3-27 0,2-1 20 16,-4-2 8-16,2 1-21 0,-2 1-2 15,0 0 23-15,2-2-18 0,-1 1 12 16,-2 0-2-16,2 2-17 0,1-1 17 0,0 1 0 0,2-2-5 16,-2 2 8-16,-1-1-11 0,2 2-7 15,0 0 2-15,-2-1 6 0,-1 1 4 0,4 0-2 16,-2 0-5-16,-4 0 23 15,3 1-16-15,-3-1-12 0,1 2 0 16,-2-2 10-16,2 1 3 0,-4-1 27 0,2 0-45 16,-1 1 28-16,-15-1-21 0,27 0 21 15,-13 0-16-15,-14 0 6 0,22-1-16 0,-11 1 13 16,0-1-5-16,-11 1 10 0,21-2-20 0,-10 1 7 16,-11 1 23-16,20-1-20 0,-20 1 13 15,18-1-6-15,-7 1-4 0,-11 0-13 0,18-2 22 16,-8 0-17-16,-10 2 7 0,17-1 37 15,-17 1-24-15,20-1-23 0,-20 1 13 0,16 0-5 16,-16 0-5-16,16 1 20 0,-16-1-30 16,0 0 2-16,17 0-11 15,-17 0 4-15,0 0-8 0,14 0-60 0,-14 0-9 0,0 0-67 0,0 0-51 0,0 0-49 0,0 0-25 16,0 0-364-16,0 0 36 0,0 0 77 16,0 0 15-16</inkml:trace>
  <inkml:trace contextRef="#ctx0" brushRef="#br0" timeOffset="129796.22">21392 13735 253 0,'0'0'84'0,"6"-7"1"0,-6 7-3 0,0 0-16 16,0 0-7-16,0 0 0 0,0-13 2 16,0 13-32-16,0 0 14 15,0 0 6-15,0 0-21 0,-5-17 13 16,5 17-10-16,-5-8 10 0,5 8-36 0,-7-8 2 16,7 8 22-16,-9-9-1 0,4 5-8 0,5 4-2 15,-14-11 0-15,7 6-3 0,-1 0-10 0,1-2 8 16,-2 3-2-16,0-4-11 0,0 2 10 15,0-1-5-15,-1 1-28 0,0-4 43 0,-1 5-25 16,1-2 18-16,0 1-18 16,-4-2 7-16,2 2 6 0,-3-2-5 0,2 2-3 15,0 0-16-15,-2-2 24 0,1 2-13 0,-5 0 0 16,4-1-13-16,-4 0 23 0,3 1-2 16,-2-1-1-16,0 0 11 0,0 2-21 15,-2-1 6-15,2 1 9 0,-1 0-17 0,-1-2 25 0,2 3-12 0,0 0 5 0,-2 0-6 16,1 0 19-16,0 2-16 0,0 0 3 0,1 2-3 15,0 0 15-15,-2 0-45 16,-1 1 9-16,-1 2-9 0,0 4 25 0,0-2-8 16,0 1 8-16,-1 2-3 0,3 3 3 0,-1 0 13 15,2 0-10-15,0 3-6 0,-1 0-7 16,5 0 18-16,-4 3-8 0,5 0-18 0,-1 1 23 16,2 0-10-16,-1-1 25 0,3 2-15 15,1-2 26-15,0 0-34 0,1-1 9 0,2-1-12 16,0 0 14-16,0-1-13 15,2 1 2-15,0 1 1 16,-1-1-1-16,2 0 6 0,1-1 10 0,-1 3-24 0,3-1-1 16,-2-1-6-16,3 0 41 0,-1 1-21 0,1 0-4 15,0 0 12-15,0 1 33 0,0-2-45 16,1 5 20-16,1-2-31 0,-1 0 26 0,4 1-23 16,-2 0 4-16,0-2-9 0,1 1 33 15,1 0-15-15,0-1 43 0,0-2-51 0,3 1 15 16,-2-1-13-16,1 0 26 0,0 0-41 0,3-1 75 15,0 1-57-15,-2-2-18 16,5 4 15-16,1-2 29 0,0 0-42 0,0-1 22 0,4-1-32 16,-2-2 36-16,4 1-23 0,0-1 26 15,1 0-21 1,1 1 14-16,1-1-6 0,-2-1 18 0,0 0-47 0,1 0 40 0,-2 0-19 16,1 0 10-16,-4-3-35 15,0 1 18-15,-1 0 23 0,2 0 4 0,-2 0-47 16,0 0 27-16,1-1 0 0,-1-1 21 0,0 0-8 15,0 0-23-15,4-2 36 0,-1 1-10 16,2-2-18-16,0-1 4 0,0 1 12 0,2-3-4 16,-1 1-4-16,3-1-14 0,-1 1 19 15,-1-1 15-15,3 0-44 0,-1 0 23 0,-1 2-4 16,0-2-9-16,0 1 6 16,-1 0-3-16,1-1-17 0,-3-1-9 0,-1 0 29 0,1-1 10 0,0 0 5 0,-2-1-15 15,2 0 5-15,-2-3 7 0,3-1-4 0,-2 1-29 16,2-3 18-16,0 0 49 0,-1 1-59 15,0-5 28-15,-3 2-15 0,3 0 46 0,0-3-34 16,-2 0-14-16,1 0 4 16,-5 0-5-16,2 0 0 0,-1 1 24 0,-1-3 37 15,-2 1-58-15,1 1 5 0,-1-2 0 0,-1 1 2 16,-1-2-12-16,-3 2 15 0,3-1-3 16,-2-4 3-16,-2 2 3 0,0-3-3 0,1-2 28 15,-3-1-33-15,-3 1-5 16,1 4 15-1,-1-7-3-15,-4 1 1 0,1 0-6 0,-1 0 6 0,0 1 4 0,-3-2-7 16,-1 2-10-16,-3 4 0 0,-1-3 5 16,-4 4-3-16,0 3 3 0,-6 1-13 0,-1-1 28 15,-8 0-17-15,1 1-6 0,-4 4-15 0,-2-1 41 16,-3 0-13-16,-10-1-16 16,5 0-7-16,8 2-5 0,-1 1-26 0,-9-6 11 15,10 1-42-15,3 2 14 0,2-3-57 0,3 1-313 16</inkml:trace>
  <inkml:trace contextRef="#ctx0" brushRef="#br0" timeOffset="156210.92">3488 11940 555 0,'0'0'187'0,"0"0"-18"0,0 0 2 16,0 0-35-16,0 0-11 0,0 0-12 15,-21-14 7-15,21 14-15 0,0 0-23 0,0 0-23 16,0 0-18-16,0 0-8 0,0 0 3 16,0 0-13-16,0 0 21 0,0 0-37 15,0 0 4-15,0 0 4 0,0 0-2 0,0 0 5 16,0 0 12-16,0 0 4 0,0 0 1 16,0 0 12-16,0 0-12 0,0 0-1 0,0 0 9 15,-4-9 3-15,4 9-13 0,0 0 11 0,0 0 25 16,0 0-13-1,5-16-2-15,-5 16-23 0,0 0 2 16,0 0 8-16,4-17-15 0,-4 17 20 0,2-9 2 0,-2 9-25 16,0 0-2-16,1-11-18 0,-1 11 2 15,0 0 10-15,3-10 16 0,-3 10-3 0,0 0 8 16,0 0-16-16,0 0-4 0,4-11-4 0,-4 11 22 16,0 0 12-16,0 0-13 0,0 0 3 15,5-9 15-15,-5 9-15 0,0 0 12 0,0 0-4 0,0 0 25 16,0 0-20-16,12-4 15 15,-12 4-8-15,0 0-7 0,12-1 7 0,-12 1-2 16,0 0-16-16,18-1-2 16,-18 1 56-16,13-2-43 0,-13 2-6 15,16-2-9-15,-16 2 9 0,18-2 3 16,-8 1-25-16,2-3 20 0,-12 4-16 0,24-2 44 16,-14 1-56-16,2-3 10 0,0 2 5 0,0-1 3 15,-12 3-34-15,25-4 19 0,-12 3-3 16,-1 0 4-16,1 0-19 0,3-1 45 15,-1-1-37-15,1 3 4 0,-1-1-10 0,2 1 23 16,0-1-28-16,2 1 18 0,-1-2-16 0,3-1 21 16,0 2-28-16,-2 0 20 0,2 0 0 15,-1-2-2-15,0 2 10 0,1-2 5 0,0 1-23 16,-3 1 13-16,5 0-6 0,-5-2-2 16,2 1 3-16,-2 2 2 0,-2 0-25 0,2 0 30 0,1 0-20 0,1-2 36 0,-1 2-44 15,0 0 3-15,-2 0 35 16,-1 0-30-16,0-1 5 0,5 2-10 0,-5-2 25 15,2 2-4-15,-1-1-11 0,0 0 2 0,3 2-12 16,-3-2 33-16,0 0-23 0,0 2 33 16,1 0-56-16,-1-2 28 0,0 1-15 0,3 0 25 15,-3 0-7-15,3 0 0 0,-3 0-16 16,0 1-2-16,-2-1 0 0,2 0 22 0,0 1-19 16,-1-1 12-16,1 0-8 0,-2-1 3 0,3 1-20 15,-2 0 7 1,2-1 13-16,0 2-15 0,-2-2 20 15,3 1 0-15,1-1-5 0,-1 2 26 0,0 0-34 0,2 1 5 16,-1 0 3-16,0-1 8 0,-1 1-26 16,4 0 28-16,-3 0-10 0,7 1 5 0,-6-1-15 15,0 1 5-15,-3-2 0 0,4 0-3 0,-3 1 24 16,0-2-14-16,2 2-7 0,-4-2 10 16,3 0-5-16,-2 0 8 0,-1 0 0 0,0 1-8 15,-1-2 15-15,0 0-13 16,2-2-14-16,-2 2 1 0,0-1 11 0,1 0-5 15,0 0 23-15,-2 0-13 0,4-1-12 0,-5 1 9 16,6-2 3-16,-5 2-10 16,5-1 10-16,-6 2 13 0,3-1-28 0,-1 1 7 15,-1 0-14-15,1 0-4 0,-2 0 11 0,0 0 5 16,-14 0 0-16,27 0 7 16,-16 0-15-16,-11 0-2 0,20 0-39 0,-20 0 26 0,20 1-21 15,-20-1-12-15,17 0-54 0,-7 2-8 16,-10-2-97-16,15 3-100 0,-15-3-3 0,19 5-391 15,-12-3 72-15,-7-2 45 0,16-1 83 16,-16 1 30-16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4-04T21:44:35.6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19507 8907 611 0,'0'0'210'0,"0"0"-43"0,0 0 12 15,0 0-15-15,0 0-8 0,0 0-8 0,0 0-17 16,0 0-24-16,0 0-20 0,0 0-20 15,0 0 10-15,0 0-1 0,0 0-9 0,0 0 5 16,0 0-11-16,0 0 0 0,22-7 6 0,-22 7 15 16,0 0 15-16,0 0 16 15,0 0 7-15,0 0-15 0,0 0-10 0,0 0-6 0,0 0 6 0,0 0-16 0,0 0 14 16,17-1-42-16,-17 1 15 0,0 0-15 16,0 0 6-16,13-5 7 0,-13 5-10 0,11-5 12 15,-11 5-15-15,13-4 16 0,-13 4-24 16,16-8-2-16,-7 5-18 0,0-1 13 15,-9 4-5-15,19-7 0 0,-8 4-1 0,-1-1 4 0,1 1-19 16,-1-1-7-16,0-1-1 0,1 1-2 16,-1 2 24-16,1-1-22 0,-11 3 24 0,23-8-8 15,-13 6-13-15,2-1-5 16,0-1 8-16,2 0-5 0,-3 0-6 16,0 2 9-16,2-2 9 15,-2 1-12-15,2-1-3 0,-2 2-5 0,2 1 13 0,0-1-16 16,-2-1 8-16,2 1 18 0,0-1-25 0,-13 3 7 15,23-3-3-15,-11 1-2 0,-1 0 3 0,2 1 20 16,-2-1-2-16,2 0-14 0,-13 2-2 16,20-3-5-16,-9 3 0 0,-11 0 0 15,23-2 16-15,-14-1-16 0,3 0 2 0,-12 3 32 16,21-4-24-16,-11 0 3 0,0 2-11 16,-10 2 3-16,20-4-10 0,-9 1 0 0,0 2 10 15,-11 1 0-15,22-5 11 0,-11 2-32 16,0 1 11-16,2 0 8 0,-2-2-3 15,-11 4-18-15,23-3 13 16,-13 1 5-16,1 0 2 0,2 0 24 0,-13 2-21 0,20-1-3 16,-9-1 1-16,-11 2-8 0,20-1 10 0,-8 0-15 15,-12 1 15-15,21 0-10 0,-9 0 28 16,-12 0-21-16,24 1-7 0,-24-1-5 16,21 1 13-16,-10-1-1 0,-11 0-2 0,24 3-2 15,-14-3 2-15,-10 0 7 0,21 2-14 16,-11-2 19-16,-10 0-9 0,20 2-8 0,-20-2 41 15,19 3-34-15,-19-3 8 0,18 0-20 0,-18 0 10 16,17 1-7-16,-17-1-4 0,20-1-1 16,-20 1 9-16,19 0 11 0,-7-1-3 15,-12 1 0-15,22-2-10 0,-10 2-3 0,-1 0 16 0,-11 0-8 0,24-2 13 16,-10 0-26-16,-3 2 13 0,2-3 7 0,-13 3-14 16,24-2-9-16,-10 2 19 0,-1-2-11 15,-13 2 11-15,25-1 12 0,-13-1-17 16,2 2-3-16,-3-2 30 0,-11 2-48 0,27-2 18 0,-15-1 13 15,0 2-13-15,1 0 5 0,-13 1 12 16,25-1-1-16,-13 1-19 0,0-1-5 0,-12 1 3 16,26 0 7-16,-14-2 3 0,-12 2 16 15,23-1-1-15,-13 1 5 0,-10 0-25 16,20-1-5-16,-20 1 0 0,20-1 5 16,-9 1 2-16,-11 0 11 15,18-2 7-15,-18 2-20 0,20-1 44 0,-10 1-52 0,-10 0 31 16,21-1-39-16,-11 0 16 0,3-2-5 0,-13 3 7 15,23-1 1-15,-11-1-6 0,1 0 31 16,1 2-26-16,0-2-2 0,1 1 3 16,0 1-11-16,0 0 21 0,2-1-19 0,0 1 32 15,2-1-19-15,-1 1 11 0,-1 0 18 0,4-2-36 16,-4 2 10-16,0 0-23 0,0 0 0 16,0-2 16-16,1 4 25 0,1-4-26 15,-4 1 6-15,2 0-21 0,-3 1 23 0,2-2-8 16,-2 2-2-16,-1-1-10 0,1 0 10 15,-1 0 43-15,-13 1-40 16,25-2 4-16,-15 1-12 0,-10 1 12 0,20-2-14 0,-10 2 6 16,-10 0-1-16,20 0 4 0,-20 0 26 15,19-1-20-15,-19 1 2 0,20-1-15 16,-9 1 2-16,-11 0 0 0,22 1 11 0,-22-1-1 16,22 1-12-16,-9-1 28 0,0 2-8 15,-13-2 16-15,22 1-44 0,-10 1 16 0,-12-2 2 16,21 2-6-16,-13-1 4 0,-8-1-11 0,20 2 57 15,-20-2-57-15,16 1 26 0,-16-1-1 16,16 1-27-16,-16-1 12 0,15 2-9 16,-15-2 9-16,14 2-17 0,-14-2 25 15,15 2-3-15,-15-2 29 0,17 0-39 0,-17 0 3 0,17 1 0 0,-4 1 0 0,-13-2-13 16,21 0 21-16,-8 1 20 0,-13-1-28 16,28 0-1-16,-15 0-12 0,2 1 29 0,0-1-19 15,3 0-10-15,-4 0 16 0,4 0-1 0,-3 2 31 16,0-2-33-16,1 0 13 0,1 0-26 15,-2 0 8-15,1-2 4 0,-2 2 22 16,1 0-24-16,1-1 3 0,-1 1 18 16,0-1 0-16,0 1-3 0,-1-2-18 0,0 2-15 15,1-1 13-15,-1 0 0 0,-2 0 12 0,3-1-9 16,0 2 24-16,-2 0-4 16,-13 0-23-16,27 0 20 15,-15-2-12-15,-12 2-9 0,25-1 11 0,-14 1-12 0,-11 0 4 0,21 0 23 16,-10 0-4-16,-11 0-11 0,19 1 5 15,-19-1-18-15,22 0-2 0,-12-1 15 0,-10 1 15 16,21 1-28-16,-21-1 54 16,20 0-51-16,-20 0-3 0,19 2 5 0,-19-2 3 15,21 0-5-15,-10 0 2 0,-11 0 8 0,20 3-7 16,-20-3 27-16,21 1-20 0,-11-1-8 16,-10 0 8-16,20 1 0 0,-20-1-5 0,20 2 0 15,-20-2 10-15,22 1-15 0,-13 0 25 16,-9-1-22-16,24 3 2 0,-16-2 15 15,-8-1 3-15,21 2-11 0,-7-1 1 16,-2 0 10-16,-12-1-19 0,22 1-1 0,-9 1 9 16,0-1-14-16,-13-1 6 0,24 2-6 15,-12 0 24-15,1-2-4 0,-13 0 5 16,26 2-3-16,-15-1-15 0,2 0-10 0,-13-1 12 16,21 2 1-16,-8-1 2 0,-2 1 0 0,-11-2-8 15,23 2-5-15,-13 0 16 0,-10-2 7 16,19 1-13-16,-19-1-2 0,20 4 13 0,-11-2 5 15,-9-2 15-15,21 5-67 0,-11-2 29 0,-10-3 0 16,18 4 15-16,-7-1 3 0,-1-1-13 16,-10-2 5-16,20 6 2 0,-9-3-12 15,-1 1-5-15,-10-4 7 0,22 3 3 0,-10 0-16 0,-2 0 29 0,-10-3-16 16,21 4 13-16,-11-1-7 0,-10-3-8 0,17 4-13 16,-17-4 5-16,17 5-16 0,-8-5 29 0,-9 0-2 15,16 4 1-15,-16-4 9 0,15 6-18 16,-15-6 10-16,14 2-11 0,-14-2 6 0,15 5 23 15,-15-5-21-15,16 4 34 16,-8-3-31-16,-8-1 33 0,16 3-49 0,-16-3 6 16,13 3 7-16,-13-3-2 0,15 1 2 0,-15-1 3 0,16 2 8 15,-16-2-8-15,14 3 15 16,-14-3-15-16,15 2 5 0,-15-2 10 16,15 2-28-16,-15-2 8 15,18 0 10-15,-18 0 23 0,18 3-23 0,-18-3 2 16,17 2-17-16,-17-2 12 0,20 2-4 0,-20-2 4 15,19 1 24-15,-7-1-21 0,0 2 28 0,-12-2-15 16,23-1-3-16,-11 2-10 0,-12-1-15 16,24 0 9-16,-13 2 1 0,-11-2 10 0,23-2-17 15,-12 2 22-15,-11 0-20 0,23-1 5 16,-12 1-8-16,-11 0 23 0,20-1-25 0,-6 0 35 16,-14 1-7-16,21-2-11 0,-8 1 11 15,-3-2-10-15,-10 3-19 0,21-1 9 0,-13-1-1 16,-8 2-5-16,22-5 8 0,-15 2-18 15,-7 3 38-15,19-5 14 16,-9 3-27-16,-10 2 3 0,20-4-25 0,-9 2 12 16,0-1-2-16,1 1 10 0,-1-1 5 0,1 0-5 15,0 2 13-15,1 0-18 0,-13 1-16 16,24-2 21-16,-10 2-18 0,-2 0 13 0,-12 0 5 16,26 0 3-16,-11 0-3 0,-1 0-5 15,-1 0 2-15,-13 0-5 0,26 0 11 0,-16 0-6 16,-10 0 26-16,26 0-38 0,-16 0 15 0,-10 0 0 15,21 0-5-15,-21 0 10 0,19 0-5 16,-19 0-10-16,18 0 15 0,-18 0 13 0,16 0-26 16,-16 0 13-16,16 0-15 0,-16 0 5 15,16 0-3-15,-16 0 11 0,16 0-3 0,-16 0 2 0,0 0 9 0,19 0-11 16,-19 0-26-16,0 0 0 0,18 0 6 16,-18 0-13-16,0 0-21 0,13 0 18 0,-13 0-30 15,0 0-32-15,0 0-42 0,17 3-1 0,-17-3-72 16,0 0-17-16,12 7-36 0,-12-7-428 15,9 2 62-15,-9-2 33 0,0 0 102 0,18 3 21 16</inkml:trace>
  <inkml:trace contextRef="#ctx0" brushRef="#br0" timeOffset="2966.65">25374 8972 565 0,'13'0'202'0,"-13"0"-48"15,0 0 17-15,0 0-14 0,0 0-6 16,0 0-44-16,18 2 26 0,-18-2-25 0,0 0 25 15,16 2-15-15,-16-2 2 0,12 1-15 0,-12-1-13 16,17 5 5-16,-17-5-5 0,16 2-5 16,-5 1-10-16,-11-3-3 0,17 3-2 15,-7 0-8-15,-10-3 21 0,20 2-6 0,-20-2 5 0,18 3-22 0,-8-2 7 16,-10-1-13-16,17 2 19 0,-17-2-35 0,17 3 30 16,-17-3-24-16,16 2 20 0,-16-2-17 15,17 1-8-15,-17-1 20 0,15 0-25 16,-15 0-8-16,17 3-12 0,-17-3-1 0,22 0-5 0,-13 0 3 15,-9 0 15-15,25 0-12 0,-12 1-4 16,1-1-7-16,-14 0 3 0,29 0-3 16,-14 2 16-16,-2-2-9 0,4 0-1 0,1 0 14 15,-1 0-30-15,0 0 5 0,0 0 0 16,4 0 8-16,-4 0 0 0,1 0-11 16,3 1 26-16,-2-2-41 15,-2 1 23-15,0 1 3 0,3-2 15 0,-1-1-18 16,-2 2-7-16,-1 0 19 0,2-1-9 0,-2 1 5 15,-1 0-23-15,1 0 20 0,0 0-15 0,0 0-3 16,-1 0 6-16,-1 0-4 0,1 0 27 16,0 0-19-16,0 0 4 0,-1-2-19 0,-1 2 3 15,3 0 27-15,-1-1-1 0,-1 1-11 16,1-1 3-16,2-1 2 0,-2 1-28 0,-1-1 23 16,3 2 3-16,-3-1-16 0,2 0 13 15,2 0 3-15,-3 0 5 0,1 1-11 0,-1-2 1 16,0 0-6-16,0 2-2 0,1-3-10 15,1 3 25-15,-3 0 23 16,2 0-25-16,4-1 0 0,-5 1-29 0,6-2 13 0,-1 0-2 16,-4 2 15-16,6-1-17 0,-1 0 6 15,-6 0 24-15,6-2-23 0,-2 1 5 16,0 0-18-16,1 1 11 0,-5-1-1 0,6 0 21 16,0 1-16-16,-2 0 16 0,2-2-23 15,-4 2 5-15,1 0 5 0,-1 1 5 16,0-2 2-16,1 1 1 0,-2 1-16 0,2 0 31 0,0-2-25 15,-2 2-3-15,1-1-5 0,4 0 17 16,-3 1-7-16,1 1 8 0,0-1 5 0,-4 0-6 16,4 0-4-16,-3-1 20 0,-1 1-28 15,3 0 10-15,-1 0-2 0,0 0 7 0,-2 1-10 0,1-1 18 0,-2 0-8 16,2 0-13-16,-1 0-7 0,1 0 23 16,-3 0-5-16,1-1 12 0,1-1-15 0,1 2 3 15,-2-1-8-15,0-1 23 0,-14 2-10 0,28-2 12 16,-12 2-7-16,-3-1 16 15,1-2-11-15,3 2-6 0,-2 0 7 0,0 0 19 0,3-1-22 16,0 2-19-16,-4 0 16 0,2-1-18 0,1 1 15 16,1 0-20-16,-2 0 15 15,2-1 13-15,-1 1-25 0,-2 0 2 0,0 0 2 16,3-1-12-16,-2 1 15 0,1 0 13 16,-1 0-2-1,-2 0 7-15,1-2-31 0,0 2 8 0,-2 0-10 0,3 0 5 0,-16 0 5 16,26 0 5-16,-13 0 25 0,1 2-35 15,-14-2-7-15,20 0 6 0,-10 1-6 0,-10-1 14 16,23 1 1-16,-12 0-3 0,-11-1 2 0,17 0 19 16,-17 0-21-16,21 2 0 0,-21-2-10 15,19 1-3-15,-19-1 10 0,22 2 3 0,-9 0 0 16,-13-2-2-16,20 1-1 0,-9 0 8 16,-11-1 8-16,18 1 0 0,-18-1-29 0,18 0 32 15,-18 0-9 1,19 1 9-16,-19-1-26 0,18 0 20 15,-18 0-23-15,19-2 16 0,-19 2-16 0,17 0 15 16,-6-1-2-16,-11 1 0 0,19-1 13 0,-19 1-15 16,21-2 2-16,-13 1-8 0,-8 1-5 15,23 0 49-15,-10-1-51 0,0 0 38 0,-13 1-26 16,28 0-7-16,-15-2 2 0,4 2 6 0,-2 0 14 16,0-1-9-16,-1 1-6 0,1 0-9 15,1-1 1-15,1 2-9 0,-2-1 33 0,-1 0-6 16,3 0-2-16,-1-1 8 15,-1 1-23-15,0 0 10 0,-1-1 3 0,-2-1-6 0,-12 2 3 16,27-1 3-16,-15 0 9 16,0 0-9-16,-12 1 7 0,24-1-5 0,-14-3-7 0,-10 4 2 0,19-2-13 0,-9 2 3 15,-10 0-13-15,18-3 35 0,-18 3-6 0,16-1 14 16,-16 1-15-16,17-2-15 0,-17 2-5 16,16-1 40-16,-16 1-17 0,15-1-16 0,-15 1-2 15,16-2 20-15,-16 2-10 0,17 0 0 16,-17 0 10-16,15 0-7 0,-15 0-13 0,19 2 17 15,-19-2-9-15,17 1 2 0,-17-1-18 0,21 1 15 16,-11 0-2-16,-10-1 0 16,21 2-3-16,-11 0 6 15,-10-2 17-15,21 2 8 16,-8-1-35-16,-13-1 6 0,19 2 4 0,-7 0 7 0,-12-2-13 16,21 1 21-16,-10-1-8 0,-11 0-12 0,19 1 4 15,-19-1 0-15,21-1-9 0,-10 1 9 0,-11 0 34 16,21 0-36-16,-11 0 5 0,-10 0 7 15,23-1-14-15,-12 1-6 0,-11 0 13 0,26 0 13 16,-14 0-24-16,-12 0 22 0,23 1-16 16,-12-1 10-16,-11 0-5 0,22 0 5 0,-22 0-15 15,19-1 10-15,-9 1 5 0,-10 0-13 16,20 0 34-16,-10-2-39 0,-10 2 15 16,20 0 3-16,-10-2-10 0,-10 2 16 15,19-1-24-15,-19 1 41 0,23 0-46 0,-13-1 10 16,-10 1-12-16,24-1 17 0,-13 1-7 15,3 0 10-15,-14 0 13 0,25 1 20 0,-12-1-25 16,-13 0-11-16,24 0-17 0,-12 0-3 16,-12 0 5-16,27 0 25 0,-14 1-19 15,0-1 19-15,-13 0-14 0,24 1 25 0,-14-1-26 0,-10 0 5 16,19 0 1-16,-19 0-1 16,20 2 19-16,-20-2-11 0,15 0-3 0,-15 0 19 15,16 0-8-15,-16 0-16 0,14 0 13 16,-14 0 8-16,15 0-10 0,-15 0 15 0,16 0-33 15,-16 0 25-15,16 2-7 0,-16-2-8 0,16 1 5 16,-16-1 8-16,18 0 17 0,-18 0-25 0,18 1 6 0,-18-1 19 0,18 0-40 16,-18 0 15-16,19 1 6 0,-19-1-9 0,15 0-2 15,-15 0 3-15,20 0-21 0,-20 0 36 16,18 0-21-16,-18 0 6 0,17 0-6 0,-17 0 1 16,20 0-22-16,-20 0 24 0,21 3 26 15,-11-3-34-15,-10 0 11 0,20 1 2 16,-20-1-13-16,20 0 1 0,-20 0-6 0,19 1 26 15,-19-1 7-15,19 0-4 0,-19 0-4 16,18 0-12-16,-18 0-2 0,18-1 9 0,-18 1 4 16,16 0-6-16,-16 0 2 0,16 0-22 15,-16 0 0 1,14 0 40-16,-14 0-32 0,17 0 12 0,-17 0-18 0,14 0 26 16,-14 0-31-16,18 1 23 0,-18-1-28 0,17 0 15 15,-17 0-4-15,21 1 9 0,-9-1 6 16,2 2-3-16,-14-2 7 0,27 1 9 0,-14-1-11 15,-1 0-13-15,2 1-10 0,-14-1 13 16,27 1 5-16,-14 1 5 0,2-2-5 0,-2 1 3 16,-13-1-6-16,30 0-7 0,-19 0 0 0,3 1-8 15,-14-1 7-15,26 1 14 0,-13-1 2 16,-13 0-7-16,22 0 19 0,-12 0-22 16,-10 0 3-16,21 0-1 0,-21 0 13 15,20-1 34-15,-10 0-11 0,-10 1-23 16,17-1-17-16,-17 1 12 0,15-2 8 0,-15 2-36 15,16-2 15-15,-16 2 28 0,16-1 1 16,-16 1-29-16,14-3 19 0,-14 3 6 0,12 0-24 16,-12 0 22-16,0 0-25 0,16-2 10 0,-16 2-8 15,0 0 16-15,17 0-13 0,-17 0 2 16,0 0 1-16,16 0-9 0,-16 0 11 0,0 0 18 16,16 1-33-16,-16-1 12 0,0 0 26 15,20 1-20-15,-20-1-3 0,0 0 10 16,19 1-20-16,-19-1 25 0,14 3-17 0,-14-3-6 15,15 1 16-15,-15-1 15 0,17 3-31 16,-17-3 8-16,16 1-13 0,-16-1 16 0,17 0-11 0,-17 0 18 0,15 1-7 0,-15-1 0 16,16 0-11-16,-16 0-2 0,14 0 22 15,-14 0-14-15,0 0-8 0,18-1 2 16,-18 1-15-16,12 0 5 0,-12 0-61 0,0 0-49 16,0 0-57-16,15-1-211 0,-15 1 9 0,0 0-371 15,0 0 60-15,0 0 50 0,0 0 70 16,14-7 58-16,-14 7 36 0</inkml:trace>
  <inkml:trace contextRef="#ctx0" brushRef="#br0" timeOffset="17248.84">19950 9845 271 0,'0'0'118'0,"-14"-2"-16"15,14 2 16-15,0 0-42 0,-10-4 17 16,10 4 6-16,0 0-17 0,-10-3 11 0,10 3-14 16,0 0-7-16,-11-3 7 15,11 3-18-15,0 0 14 16,-15-1-6-16,15 1-13 0,0 0-25 0,-17-1 30 0,17 1-17 15,-16 1-14-15,16-1 1 0,-17 2 13 0,17-2-21 16,-17 1 5-16,17-1 10 0,-20 1 6 16,9-1 9-16,-3 0-1 0,14 0-19 0,-28-1 21 15,12 1-13-15,-2 0 5 0,-1-1-3 0,0 0 34 16,-2-1-44-16,0 0 18 16,0-1-17-16,2 1-6 0,-1 1 8 0,0-2-6 0,-1 2-12 15,5 0 13-15,1 0-18 0,1-1 10 16,1 1 0-16,0 0-5 0,2 1-5 15,11 0-1-15,-18-2-17 0,18 2 21 16,-16 0-1-16,16 0 13 0,-14-1 13 16,14 1-5-16,0 0 8 0,-16 0-3 0,16 0 28 15,0 0 15-15,-11 0-33 0,11 0 36 16,0 0-25-16,0 0 15 0,0 0-34 0,0 0 11 16,0 0 2-16,0 0 0 0,0 0-9 0,41-10 6 15,-25 7-25-15,2 0 31 0,3-2-25 16,6 0 9-16,3 2-17 0,1-2 7 15,7 2-15-15,4-1 23 0,1 2-10 0,3-2 22 16,0 1-50-16,16 1 7 0,-10 1-12 0,-7 0 27 16,3-1-17-16,1 2 7 0,15-1-20 15,0-2 0-15,0 2-3 0,-1-1 39 16,2 0-31-16,0-1 3 0,-2-1-21 0,-1-1-13 0,-3 0 5 0,-1-1 11 16,-11 1-11-16,-6-1 11 0,-3 1-11 0,0-2-25 15,-1 3-15-15,-1-1-27 0,0 0-11 16,-5 3-35-16,0-2-76 0,-1 1-20 0,-1 2 25 15,4 0-189-15,-8-1-272 0,-1 2 77 0,3-4 51 16,3 0 55-16</inkml:trace>
  <inkml:trace contextRef="#ctx0" brushRef="#br0" timeOffset="22866.51">1386 10449 158 0,'-13'0'113'0,"13"0"25"0,0 0 11 15,0 0 4-15,0 0-38 0,0 0 24 0,0 0-17 16,0 0 29-16,0 0 0 0,0 0-23 16,0 0-25-16,0 0 7 0,0 0-21 0,0 0 11 15,0 0-13-15,15-24 8 0,-15 24-26 16,0 0 10-16,7-7-17 0,-7 7 2 16,0 0-23-16,0 0 20 0,8-8-27 0,-8 8 35 15,0 0-41-15,0 0 15 0,0 0 9 16,4-10-9-16,-4 10-10 0,0 0 6 15,0 0-6-15,0 0 0 0,5-7-5 16,-5 7 8-16,0 0-23 0,0 0 41 0,0 0-52 16,0 0 21-16,0 0-20 0,0 0 33 0,0 0-21 15,0 0 3-15,0 0-31 0,0 0 29 16,0 0-6-16,0 0 0 0,0 0-10 16,0 0 8-16,0 0-6 0,0 0 3 0,0 0 6 15,0 0-16-15,0 0 5 0,0 0 7 16,-21 21-7-16,21-21 8 0,-6 14-8 0,1-6 15 15,0 2-30-15,-2-1 20 0,1 1-2 0,-1 1 2 16,1 1 18-16,-4 0-26 0,4 2 8 16,-3-2-7-16,2 3 2 0,0-3-3 15,-2 0-10-15,2-1 21 0,1 2-10 0,1-2 17 16,-2 0-18-16,3 0 21 0,-1 0-36 0,1 0 39 16,1 2-19-16,0-3 4 0,-2 2-22 0,3 0 49 15,0-2-12-15,-1 3-19 0,2-2 1 16,-1 2 5-16,0-2-8 0,0 1-3 0,2 0-10 15,0-1 16-15,0-11 5 0,0 21 2 16,0-12-10-16,0 2 20 0,0-11-40 0,0 18 20 16,0-18-5-16,4 17 12 0,-2-9-2 0,-2-8 11 15,2 16-11-15,4-8-5 0,-6-8 3 16,8 15 17-16,-3-8-10 0,3-2 11 16,3 0 2-16,-11-5-21 0,19 6-12 15,-5-3 28-15,-1-2-15 0,1 0 4 0,-1 2 6 0,-13-3 10 16,28 1-13-16,-15-1-7 0,1 0 22 0,-14 0-9 15,22-1-3-15,-13-1-6 0,-9 2-2 16,15 0-10-16,-15 0-7 0,17 2 47 0,-17-2-40 16,13 1 3-16,-13-1-6 0,0 0 8 15,17 4-18-15,-17-4 13 0,0 0-8 16,7 6 26-16,-7-6-10 0,0 0-14 0,3 11-19 16,-3-11 14-16,0 0 14 0,-3 16 12 15,3-16-2-15,-4 15-11 0,-1-7-2 16,1 1 25-16,4-9-20 0,-8 17 0 15,4-7-20-15,-2-1 28 0,3 1-8 16,-3 0-8-16,1 0-2 0,-2 0 17 0,3 0 1 16,-1-1-26-16,1 2 10 0,0-2-4 0,-2 1 22 15,0-1 5-15,2-1-12 0,0 3 15 16,-1 0-13-16,1-2-8 0,-1 1-2 0,3 0 13 16,-2 0-24-16,0 2 19 0,0-2-13 15,0 1 30-15,3 0-10 0,-1 1-10 0,2-12 16 16,-3 21-26-16,3-12 15 0,-3 2-8 15,3-11-2-15,4 20 15 0,-2-10-7 16,-2-10 20-16,3 20-26 0,1-11 19 0,-1-1-4 16,-3-8-19-16,7 17 14 0,-3-11 4 0,-4-6 7 0,4 16-8 0,-4-16-8 15,5 11-12-15,-5-11-13 0,4 11 49 0,-4-11-29 16,2 12 1-16,-2-12 2 0,2 10 15 16,-2-10-23-16,0 0 13 0,0 16-10 0,0-16 18 15,0 0-18-15,-2 14 33 0,2-14-41 0,-4 9 6 16,4-9 17-16,-4 10-13 0,4-10-27 15,-4 8 30-15,4-8 0 0,-7 11 15 0,7-11-7 16,-7 12 4-16,2-6-22 0,5-6 38 16,-7 13-35-16,3-6 4 0,4-7 16 15,-4 11-23-15,4-11-6 0,-5 11 9 16,5-11 27-16,-5 13-20 16,5-13-13-16,-4 12 31 0,4-12-33 0,0 13 17 0,0-13-4 15,-2 10 17-15,2-10 11 0,0 0-31 0,2 15-13 16,-2-15 25-16,0 0-17 0,2 15 20 15,-2-15-4-15,0 0-1 0,2 10-10 16,-2-10 17-16,0 0-6 0,0 0-6 0,7 11 5 16,-7-11-3-16,0 0-7 0,0 0 15 15,0 0-2-15,3 8 0 0,-3-8 4 0,0 0 4 16,0 0-24-16,0 0 11 0,0 0-16 16,0 0 31-16,0 0-26 0,0 0 8 0,4 11 5 15,-4-11-7-15,0 0 20 16,0 0 2-16,0 0-22 0,0 0-1 15,-4 13-5-15,4-13 19 0,-10 7-9 0,10-7 11 16,-7 10-26-16,7-10 13 0,-13 9-20 0,4-3 32 16,0 0 11-16,3 0-20 0,-1 0 0 15,0 1-3-15,-2-1 0 0,4 0 5 16,-3 1-26-16,8-7 21 0,-9 12 3 0,3-6 2 16,6-6-8-16,-4 14 16 0,4-14-8 0,0 13-10 15,0-13 5-15,4 15 3 0,-4-15-11 0,8 18-2 16,-2-10 20-16,-1-1-7 15,2 3 7-15,-1-2-23 0,2 2 0 0,2-2 13 16,-3 0-20-16,0 3 38 0,0-2-21 0,0 1 21 16,-1-1-10-16,1 0-1 0,-3-1-17 0,4 3 13 0,-4-1-16 0,2-2 10 15,-1 2 6-15,2-1-3 0,-2 1 15 16,1 0-22-16,1 0-1 0,0 0 8 0,-1-1 0 16,5 2 2-16,-4-1-7 0,6 1 8 0,-3-1-6 15,1 1 3-15,0 0-7 0,3-1 14 16,-1 0-12-16,0 1 5 0,0 0 8 0,0-1-6 15,0-1 9-15,0-1-1 0,0 1-20 16,-3 0 5-16,-2-3-3 0,2 1 0 16,-3-3 16-16,-7-4 2 0,14 10 8 0,-8-6-5 15,-6-4-26-15,10 8 11 16,-10-8-11-16,8 6 15 16,-8-6-17-16,9 5 17 0,-9-5-17 0,0 0 5 0,11 7-11 0,-11-7 11 15,0 0-38-15,10 7-1 0,-10-7-38 16,0 0-44-16,11 6-25 0,-11-6-33 0,0 0-34 15,6 7-38-15,-6-7 15 0,0 0-363 16,8 8 28-16,-8-8 90 0,0 0 17 16</inkml:trace>
  <inkml:trace contextRef="#ctx0" brushRef="#br0" timeOffset="28697.8">8047 10214 71 0,'0'0'31'0,"0"0"35"0,0 0-53 0,0 0-3 0,0 0-15 16,-12-10 49-16,12 10-21 15,0 0-8-15,-14-4 24 0,14 4-4 0,-11-3-45 16,11 3 31-16,-12-3-24 0,12 3 11 0,-14-2-21 15,14 2 36-15,-14-2-33 0,14 2 33 16,-15-1-38-16,15 1 35 0,-17 1-23 0,17-1 6 16,-17 3-26-16,17-3 15 15,-17 3 29-15,4-2-3 16,0 1-8-16,-2-1 0 0,-1 2-12 0,-2 0 14 0,1-1-17 16,-3 0 21-16,-1 2-1 0,-1-1-20 15,1 0 15-15,-3 0-18 0,-1-1 31 0,-2 2 57 16,3 0-93-16,-3-1 10 0,0 3 1 0,1-2 15 15,-3-2-18-15,4 1 56 16,1 0-64-16,-3 1-20 0,0-1 69 0,3 0-54 0,-4 1 7 16,1 0 24-16,-1-3-33 0,0 2 22 0,-2 0-48 15,3 1 67-15,-2-2 17 0,0 1-51 16,-1-3 0-16,0 2 8 0,-2 1 16 0,1 0-22 16,0 0 16-16,0-1 34 15,1 2-37-15,0-1-17 0,1 3 13 0,-3-1-9 0,4 0 34 0,-3 0-48 0,3 1 7 16,-2 1 18-16,-2 1-33 0,3-1 81 0,-3 0-38 15,2-1-20-15,2 0 13 16,-5 2 7-16,7-2-5 0,-4 1-5 0,0-1-10 16,2-1-8-16,-2 0 15 0,-1 0 16 0,-3 1-8 15,3-2 8-15,-1-2-10 0,-5 3-3 16,4-1 5-16,-3 1-23 0,0-1 41 0,-2 1 13 16,3 0-47-16,1-3-17 0,1 2 33 15,-3 0 93-15,-1 1-22 0,-3-2-14 0,2 1 10 16,0 0-54-16,1 1 17 15,-1-1-17-15,0-1 21 16,0 0 17-16,5-1-5 0,-5 2-33 0,5-1 28 0,-2-1-18 0,-3 2-20 16,4-3 5-16,-4 3 5 0,4-3-3 15,1 1-17-15,1-1-29 0,-2 0-28 16,-1-2-10-16,2 1 7 0,-1-1-22 0,2-1-59 16,-2 2 20-16,1-1-131 0,-1 0-112 0</inkml:trace>
  <inkml:trace contextRef="#ctx0" brushRef="#br0" timeOffset="29121.23">2468 10503 33 0,'-15'10'30'0,"0"-3"-55"0</inkml:trace>
  <inkml:trace contextRef="#ctx0" brushRef="#br0" timeOffset="35068.68">2395 10546 12 0,'-19'8'28'0,"4"-1"19"0,0 0-50 15,1-2 0-15,0 0 1 0,-1 0 27 16,-1 0 6-16,1 0-46 0,-1-1 28 0,-2-1-8 16,2 1 10-16,-2 0-12 0,0-1 4 15,-1 0 32-15,0 1-37 0,-1-2 3 16,1 2-28-16,-1-2 82 0,0 2-33 0,0-1 2 15,-1 0-10-15,0 3-16 0,1-2 14 16,-4 1-29-16,4 1 8 0,0-2 15 0,-1 3 18 16,0-1-23-16,0 0-5 15,2 2 8-15,-3-2 30 0,1 3-32 16,1-2 50-16,1 1-59 0,1-2 6 0,0 1-13 16,-2 3 10-16,3-4 28 0,-2 2-28 0,4 0 20 15,-6 2-4-15,1 0 12 0,0-1 0 16,0 2 0-16,-1 0-18 0,3 0 1 0,-2 2 12 15,0-1-18-15,2 2 15 0,-2-3 14 16,0 2-14-16,3 2-12 0,-2-4 17 16,-1 4-30-16,1-1 28 0,-2 0-13 0,3-1-2 15,-3 0-3-15,1 1-18 0,1-1 3 16,-3 0-10-16,6-1 38 0,-4 2 10 0,2-2-15 0,1 2-1 16,0 0-30-16,4-3 26 15,-1 3-28-15,3-3 40 0,-2 5-12 0,2-4-3 0,1 0-41 0,0 2 26 0,2-1-3 16,-2 2-2-16,3-2 40 0,-2 2-27 15,2 1-8-15,2 0 10 0,-1 0 0 16,-1-1 15-16,1 1-20 0,2 1-5 0,0 1 4 0,-2 0 29 16,2-1-33-16,-1 0 10 0,0 0 18 0,-4 4-15 15,2-1 2-15,-1 0 51 16,1 0-56-16,-2 0-20 0,0 2 22 0,0-2 19 16,2 3-37-16,-2-2 34 0,4-1-54 15,-1 2 36-15,2-4-10 0,4 2 13 0,-2-1-16 16,2 0 21-16,0 1 7 0,2-2-7 15,2 1-8 1,2 2 25-16,-3 2-7 0,8-3 3 0,-4 1-34 0,0-1 49 0,4 3-29 16,0-3 14-16,1 0 12 0,-2-1-30 0,2 2 2 15,-1-2 5-15,3 0 13 16,-1-1-10-16,0 2-3 0,1-4 28 0,-1 2-20 0,3-2-15 16,-2-1 7-16,0 2 16 0,1-3-6 15,-1 1-4-15,1-1-6 0,1 0 0 16,0-2-25-16,0 1-1 0,-1-1 29 0,1-2-23 15,-3 0 15-15,1 1-7 0,-1-2 2 0,3 0 0 16,-1 0 15 0,-1-2-15-16,0 2 13 0,-1-1 5 15,2 2-21-15,-3-3 21 0,4 2-28 0,-1 0 5 0,-1-4 15 16,0 2 0-16,0-1-5 0,0 1-20 16,3-1 23-16,-2 0-8 0,1 0 0 0,1-1 23 15,1 0 0-15,-2 1-21 0,2 1-15 16,1-2 21-16,-4 0-16 0,5-1 8 0,-4-1-7 15,3 1 17-15,-1 0-13 0,-3-1-4 16,5 1 17-16,-2 0 33 0,0 1-63 16,1-2 30-16,-2 2-15 0,5-2 13 0,-4 0-3 15,5 1 13-15,0-2-39 0,1 2 37 0,3-1-1 16,0 2-2-16,0-1-8 16,0-1-3-16,-1 1 6 0,4-1-5 0,-2-1-29 0,-1 0 39 0,-4 0-16 0,1-1 3 15,0 1 11-15,1 0-6 0,-2-2-10 16,3 1 12-16,-3-1 9 0,1 0 2 0,2 0-16 0,-3 0 13 15,2-1-17-15,-1 1 10 16,0-2-3-16,1 0 5 0,0 1 8 0,1 1 5 16,0-1-8-16,2 0 21 0,0-1-18 0,1 0 5 15,0-1 21-15,-1 0-9 0,1 2 1 16,-5-1-10-16,6 1 7 0,-2-1-15 0,-4 1-23 16,6-2 18-16,-2 0-3 0,-3 2 10 0,3-1 34 15,-1-2-41-15,0 2 0 16,-3-1-21-16,3 1 3 15,-4-1 25-15,3 0-22 0,-4-1 17 0,2 1-25 0,-2 1 18 16,4-2-1-16,1 1-4 0,-2 1-16 16,-1-1 36-16,-1 0-15 0,1 0-18 0,3-1 25 15,-5 2 0-15,5-2-27 0,-1 2 27 16,0-2-33-16,0 0 8 0,2 1 10 0,0-1 7 16,-2 1-4-16,1-1-13 0,0 1 25 0,2-4 3 15,-2 4 8-15,3-3 9 0,-2 2 4 16,2-1-3-16,-1 0 2 0,0 0-10 0,0-1-10 15,1 1 18-15,-3 1-33 0,4-2 14 0,-1 3 12 16,1-1-14 0,-1-1 5-16,-2 1-20 0,2-1 0 15,1 2 13-15,-3-1-5 0,3-2 7 0,-3 3 3 0,3-1-18 16,-1 1-2-16,0-3 9 0,2 3-14 16,-1-1 14-16,5 0-14 0,2-1 14 0,-2 0 4 15,1 0 1-15,0-1-7 0,1 2 1 16,0-2-14-16,-1 1 5 0,-2-1 8 0,1-1 6 15,-2 1-6-15,-3 1 8 0,-1-1-36 16,1 1 20-16,-2 0 6 0,1 0-14 16,1 1 11-16,-1 0 3 0,1 1-18 0,0-1 25 15,0 1-26-15,0 1 14 0,0-1 12 0,2 1 0 16,-1 1 11-16,-1-2-31 16,2 1 20-16,0 1-2 0,-1-1-6 0,1 0-33 0,2 1 24 0,-3 1 19 0,1-1-17 0,1-1 13 15,-3 2 7-15,1-3 1 0,1 3-26 16,-2-1 33-16,-1 1-36 0,1 0 23 15,-2-1-2-15,-3 1-3 0,3 0-8 0,1 0 13 16,-6 0-15-16,3 0 0 0,0 0-8 0,-2 0 16 16,2 0-13-16,3 0 28 0,-5 0-18 15,0 0 12-15,-2 0-17 0,3-3-7 16,-2 3 12-16,0-1 5 0,-1 1 0 0,1-1-15 16,0 0 4-16,-1 1-1 0,0 0-19 0,0 0 24 15,-1 0 14-15,1-1-6 16,-2 1-6-1,2-2-8-15,-2 1 3 0,-1 0 2 0,1 1 6 0,2 0 4 0,-3 0-7 0,2 0-12 16,1 0 19-16,-1 0 11 16,1 0-23-16,0 0 15 0,1 1 6 0,1-2-32 15,0 2 19-15,0 0 5 0,3 1 4 0,2-1-7 16,1 0-5-16,-6-1 16 0,3 2-26 16,2 1 2-16,-2-2-10 0,2 0 18 0,-1 4-13 15,-2-3 21-15,2 0 5 16,-2 0-21-16,1-1 5 0,0 3 14 0,0-3-32 0,-1 1 47 15,-1 1-24-15,-2-2 11 0,0 0-31 16,4 0 31-16,-1 2 5 16,-2-3-18-16,1 2-13 0,-1-1 3 15,-1-1 18-15,2 1 4 0,3 0-14 0,-3-1 7 0,2 1 3 16,-3-1 10-16,7 0-41 0,-3 0 25 16,-2 0-15-16,-3 0-2 0,2 1 38 15,1-1-28-15,-2 0 7 0,-1 0-4 0,1 0-8 16,0 2 28-16,0-2-24 0,-1 1 42 0,1-1-36 15,2 0 3-15,-3 0-21 0,2 1 13 16,3-1-8-16,1 2 13 0,1-1 31 16,2-1-24-16,-1 1-9 0,2 0 7 0,1 1-23 15,-1 0 26-15,2-1-13 0,-1 0 12 0,5 0 1 16,-6 1-8-16,6 1-15 0,0-1 22 16,-5-1-22-16,-1 2 23 0,0-2-1 0,6 2-7 0,-6-2-15 0,0 1 7 0,4 1 21 15,0-1-13-15,-2-1 33 0,4 2-30 16,-4-3-36-16,3 3 20 0,2-1 18 0,0-1 0 15,0 0-10-15,3 1 0 0,-3-1-3 16,0-1 3-16,1 0 8 0,-5 0 20 16,4 0-8-16,-5-1 0 0,0 1-4 0,4-3 14 15,-6 2-12-15,5 0 13 0,-5-1-6 16,0-1 11-16,1 1-31 0,-2 0 7 0,-1-1 1 16,2 1 5-16,-1 1 0 0,-1-2 10 0,2 1-26 15,-1-1 24-15,-1 1 4 16,1 1-7-1,1-2-20-15,5-1 4 0,-5 3-2 0,4-3 8 0,-4 3-34 0,6-1 26 16,2-1 16-16,-2-1-16 0,1 2-6 16,1 0 17-16,1-1-11 0,-1 0-8 0,1 1 8 15,-2-1 3-15,-2 0-19 0,3 0 29 16,-3-1-5-16,2 1-19 0,1 0-6 0,-1-1 22 16,0 0-18-16,1 2 18 0,2-2-5 0,0-1 0 15,1 2-8-15,12-4 21 16,-10 1-10-16,11-1 15 0,-12 1-26 0,-6 0 8 15,-1 1 2-15,2-1 6 0,-1 1 0 0,0-3 7 0,-1 3-10 16,-1-1-12 0,0-1 7-16,2 0 0 0,2 1 7 0,-1 0 6 15,13-2-18-15,1-3 20 0,-8 6-17 0,-6-2-3 16,1 0-6-16,15 0 4 0,-12-2 17 16,-4 3-23-16,-2 0 13 0,1-2-5 0,-2 1 5 15,5-1 15-15,-3 2-15 0,-1-2 16 16,0 1-39-16,14-2 28 0,-8 3-10 15,-5-1 5-15,0-1-8 0,3 3 11 0,12-3-19 0,0 0 32 16,-7 3-24-16,-4 0 13 0,12-2-10 16,-8 3 15-16,-8-2-23 0,4 1 34 0,-2 1-21 15,2-2-8-15,-4 2 0 0,3-2 16 16,-3 0-16-16,3 3 19 16,-2-1-11-16,-1 0-5 0,0-1-13 0,1 1 20 0,-1 0 14 0,1 1-16 0,4-2 5 15,-3 1 13-15,2 2-18 0,13-3-3 16,-7 2-2-16,-5 0 5 0,-2 2 8 0,1-1-6 15,1-1-4-15,-2 1 7 0,2 0-5 16,0 1 2-16,0 0-17 0,2 1 5 0,-2-2 7 16,-2 2 11-16,1-1-11 0,0 1-4 0,0 0 9 15,3-2 14-15,-6 2-14 0,4 0 1 16,0 0-14-16,0 0 34 0,-1 0-35 0,-1-2 7 16,2 2-13-16,-3 0 30 0,2 0-24 0,-2 0 19 15,1 0-14 1,-1 0 4-16,-1 2-7 15,-4-4 10-15,5 4 0 0,0 1 0 0,-1-2 18 0,1 0-11 0,-2-1 11 16,1 1-23-16,0 0-2 0,1 1 17 16,-1-1-28-16,3 2 46 0,-3-2-41 0,1 1 36 15,0-1-28-15,0-1 13 16,1 2-11-16,-3-1 13 0,4 1-7 0,-3 0 0 0,0 2-3 16,-2-3-3-16,3 1 0 0,0 1 6 0,0-2-16 15,0 2 26-15,2 0-23 0,1 1 12 16,-2-1-9-16,0-3 22 0,-1 5-12 0,2-3 9 15,-1 2-19-15,0 0 9 0,-1-2 11 16,3-1 2-16,-4 2-7 16,2 0-10-16,-2 0 2 0,0 1 15 15,1-1-28-15,-1-1 23 0,-1 0-17 0,1 0-9 16,1 0 9-16,-1-2 7 0,1 2-16 0,1 1 32 16,-2-3-4-16,3 0-19 0,-2 0-3 0,2 0 12 15,-2 1-4-15,-1-1-1 0,3 1 3 16,-3 0 0-16,2 1 13 0,0 0-41 0,1-2 20 15,-2 1 26-15,1 0-18 0,-2 0 13 0,1 0-8 16,1 2 0-16,-2-3-15 0,3 2 12 16,0 1-7-16,-1-1-10 0,3-1 2 0,0 4 26 15,15-3-3-15,-10 1 8 16,-6-1-23-16,2-1 18 0,-1 1-19 0,16 4 12 0,-12-4 1 0,-3 0 9 16,16 2-16-16,-11-2 2 0,8 3-10 15,-10-3 3-15,-5 0 5 0,-1 1 5 0,2-3 1 16,-2 3-12-16,2-2-4 0,1 0 23 0,0 1-16 15,-2-2 6-15,2 0 7 0,-2-1-2 16,0 1-6-16,2 0 19 0,-2-1-16 0,0 1-2 16,1 0-6-16,0-1 13 0,0-2-10 0,-1 2 23 15,-1 0-23-15,2-2 8 16,-1 2-23-16,2-1 27 0,-2 1-14 0,19-1 10 16,-2-1-3-16,0 2 5 0,1 0-18 15,-1-3 13 1,-1 3-7-16,-9-1-1 0,10 0-4 0,-10 2 17 0,-6-2-28 0,1 0 26 15,-1 1-11-15,16 0-17 0,-11 0 9 16,-6 0 37-16,2 0-34 0,2-1 3 0,13-1 5 16,0 1 10-16,-11 2-10 0,-3-1 13 0,17 1-13 15,-11-2-5-15,-7 1 0 0,1 0 7 16,-1 1-2-16,15-4 18 0,-11 2-46 16,-6-1 36-16,1 3-8 0,1-2 15 0,14 0-7 15,-9 0 2-15,9-2-10 0,-9 3-10 16,9-3 2-16,-10 2 13 0,-3 1 3 0,13-2 28 0,-9 2-46 15,9-4 12 1,-12 3 1-16,-6-3-6 0,1 2 11 0,-3-1-6 16,2 0-7-16,0 0 0 0,13 0-8 15,-9-1 6-15,-2 2 20 0,13-3-31 16,-1-2-3-16,-11 5 39 0,12-3-26 0,0-2 11 16,-8 3-24-16,5-2 19 0,-1-4-8 0,1 4 17 15,-11-3-12-15,8 0 13 0,-10 0-11 16,-4 1 1-16,0-1 2 0,8-5-16 0,-7 4 6 15,-6 0 3-15,1-1 4 0,-5-1-2 16,2 0-11-16,-2 1 29 0,0-2-41 0,-3-1 8 16,0-1-11-16,0 2 23 0,0 0-5 0,0-2-4 15,0-1-1-15,1 0 7 16,-2 1 4-16,2-2-19 0,-1 1 18 0,0-1-2 0,0 1-23 0,-1-3 28 0,-2 1-18 0,1 0-11 16,-3-1-14-16,-1 0 35 0,0 2-5 15,-1-2 13-15,-4 2-15 0,2-3-6 0,-5 3 0 16,1 0 6-16,-2-1 12 0,-1-1-10 15,1 0-5-15,-1-1-7 0,0 1 1 0,-1-2 6 16,-2 2-28-16,0 0 33 0,-1-1-2 0,-2 4-6 16,0-1-7-16,0-1-6 0,0 2-4 15,-1 0 17-15,-1-1-2 0,2 3 10 16,-2 1 11-16,-1 0-6 0,0 0 15 16,-1 2-25-16,0-1-7 0,-1 1 1 15,-2-2 1-15,2 2 33 16,-4-3-7-16,1 0 12 0,0 3-23 0,-3-3 16 15,-2 2-13-15,2-1 17 0,-1 1-17 0,-3-2 5 16,-2 0 0-16,2 3 7 0,-2-3-12 0,0-1 13 16,0 3-3-16,1 0 15 15,-4-1-12-15,3 3-21 0,1-1 48 0,-1 1-27 0,-1 1-11 16,0 0 3-16,-1 0-13 0,1-1 31 16,0 2-13-16,-4-2-5 0,2 2 10 0,-2-2 0 15,1 3-18-15,0-3 19 0,-3 1-24 0,3-1 20 16,-4 1-2-16,0 0 3 15,1-1-8-15,-1 2 12 0,-2 0-2 16,3 0-7-16,1 1-8 0,-1 1-3 16,-1 0 15-16,-2-1-9 0,2 1-11 0,4 1 15 15,-6-3-4-15,4 4 12 0,-1-3-10 0,0 4 28 16,0-3-13-16,3 1 18 0,-1 2-31 16,-1-2 29-16,-3 0-13 0,2 0-29 15,2 2 19-15,-4-3-3 0,3 4-18 0,0-1 26 16,0 1-21-16,-1 2 33 0,1-2-25 15,0 1 13-15,-1 1 0 0,1 1 17 0,0 1-9 16,-1-1-6-16,0 1-18 0,-2 0 8 0,3 1-2 16,-2-1 20-16,0 0-42 0,1 1 42 15,0-2 26-15,-2 0-36 0,1 0-1 0,-1 0-17 16,-1 0-10-16,1 0 32 0,0 0-7 0,3 0-25 0,-4 0 17 0,3 0 3 16,-1 0-2-16,-1 0 7 0,2 1-20 15,-4 0 20-15,1-1 10 0,-1 3-7 16,3-4-16-16,-3 2-2 0,-2 0-3 0,1-1 26 15,0-1-11-15,-1 2-9 0,-4-1-1 0,1 0 18 16,-2-1-17-16,-1 1 19 0,1 0-19 16,0 1 9-16,-1 0-4 0,1-1 7 0,-1 0-15 15,1 1 22-15,0 0-14 0,2 1-6 16,-1-1 1-16,0 1 14 0,1 0-14 0,2 1-1 16,-1 0-5-16,1 1 21 15,1-4-13-15,0 5-1 16,3-3 14-16,-6 1-5 0,5-2-14 0,-4 3 11 0,1-2 24 15,-4 1-19-15,2-1-21 0,-2 2 16 0,1 0-7 16,-3-1 12-16,2 0-5 16,-3 1 13-16,2-2-3 0,-6 2-8 0,0 1-7 0,5-2 21 15,1-1-34-15,-1 0 25 0,1 2-7 16,-1-1 0-16,0-2-7 0,2 0 17 0,0 2-10 16,0-1 8-16,0 1-26 0,1 1 25 0,-1-2 4 15,0 0-17-15,2 0 9 16,-4-1 0-16,2 3-16 0,0-4-3 0,0 3 29 15,1 0 3-15,0 0-14 0,1-1-4 16,-1 1-11-16,0-1 18 16,2-1 8-16,0 2-18 0,1-2 15 0,-2 1-18 0,0 2-7 15,1-3 12-15,-1 2-10 0,2 1 16 0,1 0 15 16,2-3 2-16,-4 4-30 0,2-1 5 16,3-3-18-16,-5 4 31 0,1-3-13 15,-1 1 2-15,1-1-10 0,3 1 3 16,1-2-5-16,-5 1 35 0,3-2-17 0,-1 2 7 15,-3-1-8-15,-1 0 27 0,0 0-60 0,4-1 46 16,0 0-48-16,-1 0 43 0,-3 0-30 16,2-1 27-16,-2 0 14 0,1 0-24 0,3 1-20 15,-3 0 26-15,2-2 4 0,0 2-9 16,-1-1 4-16,-3 1 9 0,2-2-16 0,1 1-1 0,-2-2 9 0,3 2-31 0,1 1-8 16,-3-1 34-16,4-1-4 15,0 2-4-15,-4-1 8 0,5 1 14 0,-1 0-27 16,1 1 36-1,-3-1-4-15,3 2-11 0,0-1-29 0,-2-1 23 16,2 1-18-16,-4 0-5 0,-2 2-6 16,1-3 35-16,2 2-12 0,2-1 9 0,0-1-13 15,0 0 38-15,-3 3-20 0,2-1 17 16,-1 0-48-16,-1 1 21 0,1-1-6 16,-1 0 0-16,1 1-5 0,-3-2 21 0,1 1-21 15,-3-1 18-15,1 0 11 0,0 0 12 0,0 0-41 16,0 0 0-16,-2-1 13 0,-1 0-7 0,2 0 2 0,0 0-6 15,1-1 14-15,-2 1-6 0,2 1 1 16,0-2-11-16,-1 1 0 0,-1-1 23 0,-1 1-5 16,0-1 1-16,-1 2-6 0,1-2 18 0,0 2-3 15,-4-1-5-15,-3 1-12 0,0-1 12 16,-3 1-8-16,1-1-32 0,2 0 27 0,-4 0 8 16,3 0-7-16,0 0-9 0,-1 2-7 15,1-2 24-15,-2 1-6 0,3-1-3 0,-4 1-25 16,1-2 20-16,-3 2 1 0,2 1 65 0,-2-2-60 15,1 0-6 1,-2 1-17-16,1-1 17 0,-1 3-7 16,-13-1 27-16,10-1-4 0,3 0-5 0,1 2-21 15,1-1 15-15,0 1-5 0,-11 0 49 0,9 2-41 16,5-2 3-16,0 1 2 0,1 0-13 0,-2 0-10 16,-1-1-10-16,-14 3 15 15,1-1 60-15,8-1-58 0,-10 2 14 0,-1-3-3 16,10 0 8-16,-8 1-31 0,8 0 35 0,6-2-9 15,1 1-13-15,-1-1-1 0,2 1 22 16,-2 0-14-16,1 0 29 0,-1 0-47 0,2 1 34 16,1-1-5-16,-2 0-26 0,2 1 8 0,-2 1 20 15,2-2-26-15,-2 2 27 0,3 0-11 16,-14 2 10-16,7-2-13 0,6-1 31 0,2 2-40 0,-1-5 22 0,1 6-2 16,-1-3-1-16,2 1-25 0,-1 0 16 15,2-1 4-15,-3 1-9 0,3-1 25 0,2 1-26 16,-1-2 0-16,5 0 8 0,-7 2-7 15,3 0 24-15,-1-1-14 0,5-1-3 0,-6 2-8 16,6-2 8-16,-7 0 13 0,6 1-36 0,-3 0 33 16,-4 0 3-16,2 1 0 0,1-2-10 15,0 1-14-15,5-1 6 0,1 2 0 0,-3-1 8 16,5-1-6-16,-1 1 13 0,-1-2-10 16,0 1 5-16,1 1-15 0,-1-2 31 15,4 2-34-15,-4-1 5 16,1 1 0-16,-1-3 11 0,-1 2-16 0,1-2 6 15,0 1-4-15,-1 0 34 0,1 0-33 0,-1-1 5 16,-3 1 15-16,5-2-17 0,-5 3-4 0,3-3 14 16,-3 2-8-16,1-2 41 0,2 0-39 15,-1 2 31-15,-2-2-43 0,4 1 20 0,-1 0-15 16,1 0-1-16,1-1 6 0,-1 0 5 16,2 3-10-16,-3-3 5 0,3 1 0 0,-2 0 18 15,0 0-24-15,4 1 24 0,-4-1 5 0,0 1-13 16,1 0-20-16,-1-1 5 15,0-1 7-15,1 1-5 0,5-1 11 16,-6 3 10-16,0-3-26 0,1 0 16 16,-2 0-14-16,2 1 9 0,-2-2-11 15,-1 1 3-15,1-2 2 0,-3 1 41 0,2 0-43 0,1 0 18 16,-1-2-8-16,1 1 15 0,0-1-23 0,1 1 26 16,0-2-23-16,0 2 8 15,1-2 7-15,-2-1-2 0,2 1-16 0,0 0-2 16,1 0 7-16,-1-1 13 0,0 0-2 15,2 0 5-15,-3-1-23 0,4 1 17 0,-7-1-7 16,3 0-5-16,1 1-2 0,3-1 14 0,-3 1-9 16,1-2 20-16,-1 1-36 0,1 1 7 15,-5-2 24-15,0-2-5 0,-2 5-8 16,0-2-5-16,2 0-8 0,3 0 23 0,0 1-15 0,-1 2 15 0,1-2-12 0,0 0-11 16,2 1 18-16,-2-2 3 0,-5 2-8 15,5 1 15-15,-6-1-12 0,6 0-39 0,-4 0 85 16,-3-1-57-16,0 1 0 0,1 0-10 15,0 0 29-15,-4 0-14 0,4 0-2 0,-2 0 20 16,0 1-5-16,0-3-25 0,-1 2 15 16,1-1-15-16,2-1 15 0,-2-1-8 0,0 2 0 15,3-1 11-15,-3 1 2 0,1-1 5 0,3 0 1 16,-2-1-1-16,3 1-10 0,0-2 5 16,-3 1 0-16,3 1 0 15,-1-1-2-15,4 2-6 0,-3-1 31 16,3 1-43-16,2 1 7 0,-4 0-5 0,2 1-4 15,0-1-7-15,0 0 17 0,0 1 4 0,1-1 3 16,-1 1 13-16,0 1-18 0,1-1 20 16,1 1-12-16,-1 1 12 0,5-1-35 0,-3 1 15 15,0-2-16-15,3 2 24 0,-5 1-21 0,2-2 31 16,2 1-1-16,1 1 14 0,-5-1-29 16,1 1 3-16,0-2 8 0,-5 2-34 0,3 0 19 15,-3 0 17-15,-1 0-13 0,0 2 37 16,1-2-29-16,-8 0 0 15,-1 1-20-15,2 1 15 0,1-1-13 0,-1 0 13 16,7 1-21-16,-5 0 29 0,-1 0 15 16,4-1-5-16,2 1-13 0,-2-1 3 0,2-1-11 15,-1 2 6-15,-6-1 12 0,4-1-20 16,-4-1-5-16,-3 1-16 0,1 1 19 16,-3-2 4-16,0-1 6 0,0 2-16 0,-2-1 2 0,2-1-24 15,-2 2 24-15,1 0 27 0,0-1-16 16,3-2 13-16,-1 2-13 0,3-1 2 15,6 2-20-15,0-1 39 0,-4 4-24 0,6-5 13 16,2 2-28-16,-1 0 29 0,2 2 7 16,0-1-21-16,0 2-7 0,1-2 23 0,1 1-19 15,2 1-1-15,-1-1-3 0,5 1 7 0,-3 1-12 0,2-1 30 0,-1 2 0 16,3-1-17-16,0 0 2 0,0-2 5 16,-2 4-3-16,-2-2 14 0,1 1 4 0,1 0-50 15,0-1 24-15,-2 1 53 0,-1-1-68 16,2-1 29-16,1 2-18 0,-3-1 2 0,0 0-5 15,2 1 0-15,-2-2 3 0,2 0 15 0,2 1 3 16,-3-1-6-16,2-2-7 0,0 2 31 16,0 0-21-16,1 0 0 0,-5-1 8 0,4 1-31 15,-1-2-3-15,-3 1 16 0,1 1-2 16,-3-1-24-16,1 2-25 16,-1 0-21-16,-1-1-51 0,4 2 10 15,-3-1-125-15,2 0-261 0,2 0 33 0</inkml:trace>
  <inkml:trace contextRef="#ctx0" brushRef="#br0" timeOffset="57834.12">19337 11158 693 0,'0'0'274'0,"0"0"-49"0,0 0 8 0,0 0-41 16,0 0 16-16,0 0-19 0,0 0-7 15,0 0-3-15,4-17 15 0,-4 17-20 16,0 0-10-16,0 0 13 0,7-13-16 0,-7 13-15 16,6-8 13-16,-6 8-11 0,11-6 1 15,-11 6-26-15,15-9 15 0,-4 5 3 0,1 0-16 16,5 0 21-16,2 0-26 0,6-1 8 0,5 1-18 16,2 2-10-16,10-1 2 0,1 2 1 0,4 0 7 0,18 1-28 0,3 1 7 15,-1 0-9-15,3 2-21 0,-1 2 12 16,3-3-27-16,-1 4 15 0,0-1-8 15,3-1-18-15,-4 1 18 0,-4 1-12 0,1-2 7 16,-7 4-5-16,-2-3-10 0,-11 0-3 0,-8-2-16 16,-2 2 19-16,-4-3-10 0,-1 1-21 15,-2-1 2-15,-5-2-43 0,1 0-2 0,-2 0-47 16,-3-1 11-16,-1 0-67 0,1-2-51 16,-2 1-67-16,-3-1-71 0,-1-1-134 0,-1 1-403 15,1-2 52-15,-1 2 109 16,1-2 61-16,0-2 115 0,-1 0-5 15</inkml:trace>
  <inkml:trace contextRef="#ctx0" brushRef="#br0" timeOffset="59833.98">19322 7754 642 0,'15'2'261'16,"-15"-2"-5"-16,0 0-23 0,0 0-23 0,0 0 7 15,0 0-25-15,0 0-15 0,0 0-18 0,17-3 15 16,-17 3-13-16,0 0-53 15,0 0-32-15,0 0 9 0,0 0-19 0,0 0 9 16,0 0-24-16,0 0 15 0,0 0-9 16,11 8-6-16,-11-8-3 0,0 0 14 15,0 0-24-15,3 9 3 0,-3-9-13 0,0 0-5 16,0 0 1-16,3 12-1 0,-3-12 0 16,0 0 0-16,0 0-18 0,0 0 18 15,4 10 0-15,-4-10 10 0,0 0-23 0,0 0 16 16,0 0 12-16,5 9 6 0,-5-9 12 0,0 0-10 15,0 0 26-15,0 0-21 0,0 0 11 16,0 0 2-16,5 7-13 0,-5-7 0 0,0 0 13 16,0 0 0-16,0 0-3 0,0 0 1 15,17 1-16-15,-17-1-3 0,0 0 1 0,0 0 7 16,14 0-7-16,-14 0 9 0,0 0 11 16,0 0-10-16,19 0-10 0,-19 0-24 0,0 0 16 0,12-2 0 0,-12 2-16 15,0 0 1-15,17-4 12 0,-17 4 10 16,12 0-25-16,-12 0 21 0,14 0-21 0,-14 0-3 15,14-1 21-15,-14 1-21 0,18 0 3 0,-18 0 5 16,20 0 36-16,-20 0-26 0,21 0-15 16,-10-1 8-16,2 1-24 0,-13 0 11 0,24-2-3 15,-14 2 26-15,-10 0-31 0,26 0 1 16,-15 0 4-16,1-1-5 0,-12 1 10 0,22 0-2 16,-8-2 5-16,-14 2-5 0,25 2 12 0,-12-1-22 15,1-1-1 1,-1 2 11-16,-13-2-10 15,28 2 12-15,-14-2-20 0,2 3 28 0,1-1-41 0,0-2 11 0,-3 1 4 16,3-1 3-16,1 0 0 0,-2 2 23 16,1-1 28-16,-2 1-46 0,2-1-17 0,-1-1 6 15,1 0-4-15,0 2 27 0,-2-2-31 16,1 0 28-16,1 0-14 0,-1 0 34 0,0 0-21 16,-1 0-21-16,1 0 29 0,0-2-24 0,-1 1 14 15,1-1-27-15,0 1 42 16,-1 1-34-16,2-2 36 0,0 2-15 0,-1-1-36 0,2 0 15 15,0 1-9-15,4-1 6 0,0-2 1 16,-2 3 61-16,3-1-66 16,-2 1 5-16,0-1 10 0,2 1-8 0,-1 0-7 15,1-2 4-15,-2 2 24 0,3 0 0 0,-3 0-10 16,1-1 25-16,0 1-49 0,-1 0 8 16,0 0 13-16,-3 0 6 0,0 0-5 15,-1 0 31-15,1 0-27 0,-2 0-15 16,2-2-3-16,-2 2 21 0,-1 0-24 0,2 0 10 15,-3-1 20-15,-1 1-28 0,1-1 2 0,-14 1 46 16,25 0-47-16,-14-1 8 0,-11 1-11 16,21 0 34-16,-13-1-13 0,-8 1 13 0,16-2-13 15,-16 2-12-15,14-1-9 0,-14 1 1 16,0 0 18-16,19-1-11 0,-19 1 23 0,11-2-25 16,-11 2 33-16,0 0-20 0,15-1-14 0,-15 1 14 0,0 0-17 0,17 0 53 15,-17 0-49-15,12-1 31 0,-12 1-26 16,0 0 22-16,18-1-37 0,-18 1 10 0,13-1 28 15,-13 1-26-15,0 0 59 0,18-3-69 16,-18 3 31-16,10-1-21 0,-10 1-12 0,0 0 7 16,0 0-15-1,15-3 9-15,-15 3-6 0,0 0 25 0,0 0-46 16,13-1 0-16,-13 1-2 0,0 0-32 0,0 0-58 16,15 1-8-16,-15-1-74 0,0 0-44 15,0 0-79-15,16 6-230 0,-16-6-203 16,0 0 50-16,16 0 73 0,-16 0 102 0,0 0 27 15,11-6 43-15</inkml:trace>
  <inkml:trace contextRef="#ctx0" brushRef="#br0" timeOffset="62879.44">25341 8719 148 0,'0'0'43'16,"-3"8"-7"-16,3-8 23 0,0 0 13 0,0 0-39 16,-9 10 16-16,9-10-29 0,0 0 19 15,-9 5-11-15,9-5-8 0,0 0 6 0,-8 6-8 16,8-6-8-16,-9 5-15 0,9-5 36 16,0 0-3-16,-10 5-10 0,10-5 0 15,-7 5-13-15,7-5 10 0,0 0-23 0,0 0 37 16,-15 4-9-16,15-4-5 0,0 0-22 15,-10 5-4-15,10-5 1 0,0 0 13 0,0 0-16 0,0 0 23 16,-13 2-10-16,13-2-2 16,0 0-3-16,0 0 30 0,0 0-15 15,0 0 42-15,-11 3 4 0,11-3 8 0,0 0 10 16,0 0 29-16,0 0-29 0,0 0 13 0,0 0 10 16,0 0-7-16,0 0-29 0,0 0 16 15,0 0-23-15,0 0 33 0,0 0-28 0,0 0-19 16,0 0-1-16,0 0 22 15,0 0-4-15,0 0-6 0,0 0 3 0,0 0 15 16,0 0-16-16,0 0 11 0,0 0 18 0,0 0 13 16,0 0-36-16,0 0 36 0,0 0-42 15,0 0 1-15,0 0 2 0,47-3 1 0,-47 3 4 16,18-2-22-16,-18 2-6 0,18 0 0 0,-8 0 0 16,-10 0 16-16,24 0-16 0,-11 0 6 0,0 3-29 0,-13-3 0 15,23 1 8-15,-12-2 13 0,-11 1-8 0,25 2-10 16,-14 0 15-16,-11-2-8 0,19 0-2 15,-19 0 18-15,20 2-21 0,-11-1 8 0,-9-1-10 16,20 0 13-16,-20 0-6 0,15 2 1 0,-15-2 17 16,16 1-33-16,-16-1 21 0,16 4 2 15,-16-4-5-15,16 1-5 0,-16-1-3 0,15 2-2 16,-15-2-5-16,14 2 10 16,-14-2-16-16,13 1 19 0,-13-1-8 0,14 2-1 0,-14-2-14 15,15 2 30-15,-15-2-25 16,16 2 12-16,-16-2 5 0,18 3-4 15,-18-3 7-15,19 3-3 0,-9-2-2 0,-10-1 8 16,19 2 2-16,-9 1 26 0,-10-3-31 0,23 2-13 16,-23-2 8-16,20 3 15 0,-11-2-20 15,-9-1 30-15,22 3-27 0,-22-3-1 0,17 0-7 16,-17 0 20-16,20 2 3 0,-11-1 2 16,-9-1-15-16,23 1-5 0,-13-1-8 15,-10 0 26-15,25 3-6 0,-12-3 14 0,-13 0-24 0,25 3-10 16,-14-3 8-16,3 1 2 0,-14-1 16 15,25 1-23-15,-14 0 25 0,4 1-38 16,-15-2 7-16,25 0 3 0,-11 1-7 16,-3 0 25-16,-11-1-21 0,27 0 24 15,-16 1-28-15,-11-1-4 0,20 2 14 0,-9-1-8 16,-11-1 5-16,19 0-10 0,-19 0 3 16,17 1 4-16,-17-1-2 0,16 0 13 0,-16 0-18 15,15 3 23-15,-15-3-13 0,17 1-10 16,-17-1 10-16,15 1-21 0,-15-1 34 0,16 1-18 15,-16-1-15-15,16 0 30 0,-16 0-17 16,16 1 12-16,-16-1-7 0,20 2-1 0,-20-2-4 16,20 1 2-16,-20-1-3 0,20-1 0 0,-20 1 34 15,21 0-36-15,-10 0 15 0,-11 0 6 16,20 0-24-16,-11-2-7 0,-9 2 17 0,20-1 29 16,-20 1-46-16,18 0 38 0,-18 0-31 0,18-1-7 0,-18 1 15 15,20-1 7-15,-20 1-25 0,18-3 21 0,-9 2-16 16,-9 1 28-16,18-2-22 0,-9 0 25 15,-9 2-34-15,21-2 16 0,-11 1-13 16,-10 1 26-16,19-2-13 0,-19 2-5 0,19-3 3 0,-11 2 7 16,-8 1-13-16,22-4 23 0,-11 2-15 15,-11 2-2-15,16-3-6 0,-7 1 18 0,-9 2-25 16,16-2 20-16,-16 2 8 0,18-3-26 16,-18 3 16-16,19-2 2 0,-19 2-18 0,15-2 31 15,-15 2-21-15,13-1-7 16,-13 1-3-16,14-3 13 0,-14 3-2 15,8-3-11-15,-8 3 16 0,0 0-6 0,0 0-15 16,15-1 18-16,-15 1-20 0,0 0 25 0,0 0-10 16,12-3 2-16,-12 3-25 0,0 0 25 0,0 0 52 15,0 0-52-15,0 0-7 16,11-3 18-16,-11 3-36 0,0 0 7 0,0 0 1 0,0 0 17 16,0 0 6-16,0 0-26 15,0 0 7-15,0 0 6 0,0 0-3 0,0 0 11 16,0 0-11-16,0 0 23 0,0 0-30 0,0 0 7 15,0 0 8-15,-33 17 18 0,33-17-13 16,-16 3 0-16,2 0-16 0,4-1 16 16,-4 0-5-16,0-1-3 0,-2 0 14 0,1 4-12 0,-3-4-1 0,2 0 2 0,0-1 15 31,-3 2-10-31,0 0 2 0,-1-1 4 0,2 0-19 0,0 0 10 0,1-1-2 0,0 2 3 16,0 0 27-16,-3-1-27 0,3-1-9 0,0 2 6 15,1-1 0-15,0 1-8 0,0-1 16 16,-1 1 10-16,-1-1-21 0,2 1 8 15,-4 0-8-15,-1 0 3 0,6-2 5 0,-4 1 5 16,-1 1-12-16,1-1 7 0,2-1-3 0,-2 0 16 31,2 0-8-31,0 0 8 0,-1 0-16 16,1-1-2-16,2 2 13 0,-1-1 2 0,3 0 13 16,-2 0-23-16,-1-1-5 0,2-1-3 0,0 2 1 0,1 0 7 15,-1-1 0-15,14 1 30 0,-25 1-32 0,13-2-11 0,1 1 5 16,11 0 18-16,-23 0-7 0,12 0-8 15,-1 0 23-15,12 0-26 0,-25-2 24 16,14 1-16-16,-2 0 0 0,13 1-6 0,-20-2-6 16,9 1 14-16,11 1-12 0,-17-3 5 0,17 3 20 15,-14-1-25-15,14 1 7 0,-12-1-12 16,12 1 10-16,-9-1 15 0,9 1-10 0,0 0 8 16,0 0-6-16,-18 0-9 15,18 0-11-15,0 0 15 0,0 0 6 16,0 0-3-16,-15 0 0 0,15 0 7 15,0 0-9-15,0 0 7 0,0 0-8 0,-13-2 14 16,13 2-22-16,0 0 42 0,0 0-41 0,-11-2 28 16,11 2-16-16,0 0-22 0,0 0-3 15,-8-4 48-15,8 4-17 0,0 0 13 0,0 0-37 16,0 0 16-16,0 0-10 0,0 0 18 0,-10-2-13 16,10 2 17-16,0 0-9 0,0 0-6 0,0 0-4 15,0 0 20-15,0 0-11 0,0 0 16 16,0 0-28-16,-11-4 10 0,11 4-13 0,0 0 5 15,0 0-10-15,-13-2 54 0,13 2-26 16,0 0-10-16,-14-5-5 16,14 5 0-16,-10-4-13 0,10 4 26 0,-14-2-11 15,14 2 19-15,-14-2-37 0,14 2 24 0,-13 0 12 16,13 0 1-16,-12-3-14 0,12 3-4 16,-13-1-14-16,13 1 26 0,0 0-12 0,-18 0 27 15,18 0-40-15,0 0 13 0,-13-1-19 16,13 1 21-16,0 0-18 0,-12-3 13 0,12 3 5 15,0 0-5-15,0 0-8 0,0 0 5 0,-11-2 6 16,11 2 20-16,0 0-26 0,0 0-2 16,0 0 2-16,0 0-7 0,0 0-3 15,0 0 36-15,-13 0-13 0,13 0-5 0,0 0-5 16,0 0 0-16,0 0 12 0,0 0 22 0,0 0-22 0,0 0-2 16,0 0 11-16,0 0-16 0,0 0-5 0,0 0 5 15,0 0 23-15,0 0 5 0,0 0-31 16,0 0-4-16,0 0 4 0,45-2 16 0,-29 0-16 15,-1 1-4-15,4-1-1 0,2 1 13 0,2-2 15 16,4 0-30-16,2 2 28 16,-1-2-13-16,3 2-10 0,0 0-5 0,1 0-8 0,1-1 28 15,-3 2-17-15,1-1 9 0,2-1-17 16,-5 4 5-16,1-1 4 0,-7-1 12 0,2 2 6 16,-3-2-30-16,0 1 0 15,0 0-7-15,-2 0-29 0,-3 1-5 16,-1-1-10-16,1-1-46 0,-1 2-59 0,-3-2-33 15,-12 0-88-15,24 4 9 0,-12-3-418 0,-12-1 64 16,17 0 48-16,-17 0 52 0,14-1 54 16</inkml:trace>
  <inkml:trace contextRef="#ctx0" brushRef="#br0" timeOffset="82766.02">19526 14412 94 0,'0'0'8'0,"0"0"2"0,0 0-5 0,0 0 18 16,0 0-36-16,0 0 34 0,0 0 2 16,0 0-28-16,0 0 18 0,0 0-11 0,-19 8 24 15,19-8-36-15,0 0 17 0,0 0-14 16,-9 7 17-16,9-7-10 0,0 0-10 0,-7 6 12 31,7-6 19-31,0 0-3 0,-6 7-62 0,6-7 70 16,0 0-16-16,-9 7-43 0,9-7 10 0,0 0 40 0,-7 8-32 0,7-8 28 0,0 0-26 15,-9 5 31-15,9-5 13 0,0 0-31 16,-7 8 69-16,7-8-90 0,0 0 34 16,-7 7-13-16,7-7-7 0,0 0 22 0,-6 8 5 15,6-8 32-15,0 0 6 0,0 0 12 16,-4 8-22-16,4-8 14 0,0 0-1 0,0 0 13 31,0 0-17-31,0 0 35 0,-1 12-5 16,1-12 2-16,0 0-4 0,0 0 4 0,0 0-14 15,0 0 12-15,0 0 7 0,0 0 6 0,0 0-28 16,8 13 28-16,-8-13-34 0,0 0 11 0,10 5-23 0,-10-5 30 0,0 0-2 16,13 6-20-16,-13-6-9 0,10 5-9 0,-10-5 4 15,12 5 1-15,-12-5 2 0,13 5 3 0,-13-5-8 16,17 3 8-16,-17-3-11 0,18 6 11 0,-8-5-3 31,2 2 13-31,-12-3-33 0,22 4-3 0,-11-3 3 0,2 3 7 0,-13-4-2 16,21 2 8-16,-8-2-26 0,-2 4 0 0,-11-4 30 15,20 2-27-15,-9-1 7 0,-11-1-15 32,20 2 2-32,-20-2 0 0,19 4 6 0,-8-4-19 15,-11 0 3-15,18 1 1 0,-18-1 9 16,21 0 0-16,-9 1 16 0,-12-1-23 0,25 0-11 15,-11 0 24-15,-2 1-39 0,-12-1 28 16,26 0-10-16,-11 0 10 0,-1 1-5 0,-14-1 8 0,27 1 0 0,-15-1-21 0,4 3 21 16,-2-1-8-16,0-1 3 0,2 0-13 15,-3 3 5-15,2-2 2 0,-1-1 3 0,2 1 8 16,-2 2-10-16,0-3 7 0,0 2-18 0,0-2 24 16,-1 0-19-16,1 2 21 0,0-2-10 15,-1 0 4-15,1 0-9 0,0-1 2 0,-14 0-7 16,29 0 4-16,-15 0 1 0,-2-1-1 31,4 2 9-31,-3-2-4 0,2 1-4 0,-2-1-11 0,1 1-2 0,0-1 5 0,-14 1 2 31,27-1 1-31,-14-1-19 0,-1 1 26 0,3 0-18 0,-15 1 31 0,28-3-28 0,-15 3 31 16,2-1 4-16,-1 1-35 0,3-4-11 0,-2 2 21 16,0 2-10-16,-1-2 10 0,2 1 5 0,-1-3-7 15,1 3 4-15,-1 0 11 0,1-2-5 31,2 1-16-31,-2 0 3 0,2 0-5 16,-2-2-3-16,0 2 21 0,-1 0 2 0,0 1 0 0,-2 0-15 0,0-1 18 0,1 0-34 16,-3 1 42-16,3 0-31 0,-14 1 10 0,23-4 0 15,-12 3 2-15,1 0-17 0,-12 1 15 16,19-1-3-16,-19 1-12 0,17-1 17 0,-7 0-4 16,-10 1-13-16,16-2 2 0,-16 2-10 0,17-1 15 15,-17 1-7-15,12-1-11 0,-12 1-17 16,16-1-6-16,-16 1-28 0,11-2-2 0,-11 2 5 15,0 0-72-15,15-3-49 0,-15 3-66 32,0 0-353-32,0 0 30 0,14-2 75 0,-14 2 58 0</inkml:trace>
  <inkml:trace contextRef="#ctx0" brushRef="#br0" timeOffset="85719.15">2397 15839 435 0,'0'0'210'0,"0"0"-62"16,-6-12 8-16,6 12-28 0,-1-9-2 31,1 9-21-31,0 0-13 0,-7-10-18 0,7 10 10 0,0 0-25 0,-6-7 5 0,6 7-7 31,0 0-22-31,0 0 19 0,-4-8-10 0,4 8-19 0,0 0 16 0,0 0-23 0,0 0 31 16,0 0-29-16,-9-5-7 0,9 5-10 15,0 0 25-15,0 0-21 0,0 0 22 0,-15 1-1 32,15-1 0-32,0 0 8 0,0 0-11 0,-17 3 21 0,17-3 8 0,0 0-10 0,-18 3 30 15,18-3-10-15,-11 2-3 0,11-2-9 0,0 0 11 16,-16 1 27-16,16-1-5 0,0 0-6 15,-10 2-15-15,10-2 33 0,0 0 13 0,0 0 23 16,-15 1-10-16,15-1 10 16,0 0-18-16,0 0-15 0,0 0 16 0,0 0-12 15,0 0 9-15,0 0-8 0,0 0 13 0,0 0-39 16,0 0 18-16,0 0-25 0,52-1 28 31,-30 1-18-31,5 0 5 0,4-2-31 0,10 1 16 16,20-3-34-16,7 0 47 0,5-2-37 15,17-2 9-15,4-1-16 0,-1-1 2 0,0 0-25 16,2 0-10-16,0 0 4 0,4 0 45 0,4 1-32 0,1 2 1 0,-3-1-31 0,-1 2 20 16,-3 1 6-16,-16 3-14 0,0 4-1 0,-3-2 4 15,16 6 3-15,-16-4 27 16,-1 3-37-16,-1 2 28 0,-3-1-24 0,-2 2-19 0,-3-1-1 31,-2-3 26-31,-5 2-3 0,-2 1-31 0,-10-3 11 0,-7 0 23 0,0 0-36 0,-2-1 0 16,1-2-5-16,-7 1-6 0,-2-1-19 15,-2 0 30-15,-5-1-26 0,0 2 11 16,-2-2-14-16,-1-2-9 0,-5 2-13 0,1 0 2 16,-1-1-7-16,-3-1-16 0,-1 2 8 15,2-1 0-15,-15 1-28 0,24-3-5 0,-15 3-24 16,-9 0 3-16,16-1-15 0,-16 1 3 0,15 0-24 31,-15 0-25-31,11-1-44 0,-11 1-28 0,13 5-20 0,-13-5 53 0,13 8-76 16,-8 1-269-16,-5-9 71 0,10 11 24 15,-4-5 9-15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4-04T21:48:58.0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4193 5660 532 0,'0'0'174'15,"0"0"-10"-15,0 0 10 0,0 0-18 0,0 0-8 0,0 0-14 0,0 0 4 16,0 0 15-16,0 0 1 0,0 0-21 16,13 2-2-16,-13-2-21 0,0 0 13 15,14 4 20-15,-14-4-13 0,16 4-2 0,-6-2-10 16,-10-2-15-16,21 5-24 0,-10-3 21 15,1 1-21-15,1 0 0 0,0 0-17 0,1-1 25 16,-1 1-51-16,5 0 17 0,-3 1-12 0,3-2 8 16,-4 0-21-16,4 1 23 0,1 0 11 15,-1-1-34-15,2 2 10 0,-1-2 3 16,0 2-13-16,1-3 3 0,4 2-18 0,-3-1 23 16,3-1 0-1,-2 1 12-15,2-1-27 0,1 1 2 0,0-2-5 0,-1 1 0 16,1 0-11-16,-1-1 4 0,1 0 30 15,-1 0-8-15,0 0-8 0,-1 0-4 0,2 0-11 16,0-1-10-16,-1 0 18 0,-1 1-18 16,3-3 21-16,-2 3 35 0,0-2-54 0,-2 1 4 15,0 1 4-15,2 0-13 0,-2 0-2 0,2 0 0 16,-3 0 8-16,3 1 22 0,-1-1-2 16,-2 0-20-16,0 2 15 0,2 1-16 0,-2-2-12 15,-1 0 13-15,1-1-19 0,0 2 55 0,-1-2-50 16,3 2 19-1,-2-1-8-15,-1 0-3 0,1 2-4 16,0-1 9-16,-1 0-4 0,1-1 2 0,0 1-8 0,-1 0 0 16,1 0 34-16,0 2-26 0,-2-2-10 15,1-1 23-15,-4 1-21 0,0-1 8 0,1 0-5 16,-3 0 10-16,3-1-13 0,-3 0 26 16,3 2-3-16,-2-2-20 0,0 0-2 15,-2-2 12-15,-13 2-10 0,27-1 0 0,-14 0 15 16,0 0-18-16,2-1 13 0,0 1-23 0,-1 0 18 15,2-1 3-15,0 0 5 0,-3-1 2 16,3 2-8-16,0-2 16 0,1 2-8 0,-1-1 16 16,0 0-34-16,2-1-4 15,-2 2-9-15,1-2 16 0,-1 3 13 0,3-3 2 0,-2 0 0 0,-1 2-10 0,2-1 0 16,-4 1-10-16,5-2 0 0,-4 0 12 16,4 2 8-16,-2-2-2 0,-2 1-18 0,4 1 2 0,-1-2 6 15,2 1 14-15,-2 1-17 16,2-2 21-16,0 0-19 0,-2 0 8 0,3 2-12 15,-2-1 1-15,2 0 4 0,0 0 4 0,-2 0-4 16,2 1-11-16,-2-1 11 0,3 0 14 16,-4 0-17-16,3 0 36 0,-4-1-39 0,1 2 6 15,-3-1-3-15,4-1-8 0,-4 1 18 16,3-1-5-16,-1 2 2 16,0-3 1-16,0 3-11 0,-4-1-10 15,2-1 16-15,-1 0-3 0,3-1 2 0,-1 3 29 16,1-2-31-16,-3 0 7 0,1 1-7 0,-2-1-3 15,3 0-2-15,-4 0 3 0,1-1-1 0,1 2 21 16,-1-1 10-16,1 0-18 0,-3 0-18 16,3-1 10-16,-2 1-7 0,-2 0-3 0,4 0 16 15,-4-1 15-15,1 1-16 0,2 1 32 16,-2-2-39-16,3 1-11 0,-4-1 9 16,2 1 12-16,0-1-18 0,0 1 21 0,-1-1-11 0,1 0 11 15,0 1-13-15,0 0-8 16,1-1 0-16,0 0 23 0,3-1-7 15,-4 1-3-15,2 2-5 0,4-1 10 16,-2-1-21-16,0-1 37 0,1 2-26 0,-3 1 0 16,3-2 5-16,0-1-5 0,-3 2 5 0,4 0-8 15,-1-2 46-15,-1 3-33 0,-2 0-17 16,4-1-1-16,0-1 3 0,-3 2-6 0,-1 1 14 16,0-1 17-16,2 2-7 0,-1-3-1 0,-2 3-12 15,4-1-2-15,-3 1-9 0,0-2 19 16,-1 1-8-16,-13 1-6 0,25 0 11 0,-12-3 11 15,1 3-24-15,-14 0 10 0,23-1 6 16,-9 0 2-16,-3 0-10 16,-11 1 30-16,24-3-25 0,-12 2 13 0,2 0-28 0,-1-1 25 0,-1 1-23 0,1 0-5 15,1 0 29-15,-14 1-6 0,24-3-8 16,-10 2 8-16,-1 0-7 0,1 0-6 0,-1 1 0 16,2-2 21-16,0 1-20 0,0-1 14 15,-1 1 1-15,3 1 25 0,-1-1-43 0,-1-1 7 16,1 2 3-16,1-1-2 0,0 1-19 0,2-2 16 15,-1 1 28-15,1 0-36 0,-2 1 11 16,2-3 7-16,-1 3-13 0,-4-1-2 16,3 1 5-16,0 0 13 0,1 0-21 0,-2 1 26 15,2-1-21-15,-1 0 16 16,-1 1-16-16,1-1 18 0,-3 2-15 16,3-1 28-16,-1-1-28 0,-1 1 10 0,-1 1 18 15,3-2-31-15,-3 1 42 0,2-1-19 0,-1 2-41 16,1-2 26-16,-2 1-5 0,3 0-5 0,-3 1 5 15,3-1 10-15,-1 1-18 0,2 0 24 16,1-1-9-16,-4 2-20 0,1-2 13 0,2 1 18 16,-1 2-31-16,0-2 15 0,0 0 19 15,-3 0-21-15,3 1-8 0,-3-2 3 0,1 1 10 16,1 0 0-16,-1 0-8 0,0-2 31 0,0 2-15 16,-2 0 10-16,1-1-31 15,2-1 8-15,-2 3 20 0,-14-3-7 16,27 1-21-16,-13-1 18 0,-1 2 5 0,1-1-17 15,-14-1 9-15,29 0-10 0,-14 0 1 16,-3 0 9-16,5 2-2 0,-4-1-2 16,4-1 2-16,-1 0 0 0,-1 1-5 0,-1-1 7 15,5 2 8-15,-3-1-17 0,0-1-9 0,2 2 34 16,-2-1-7-16,4 0-11 0,-5 0 7 16,5 0 29-16,-4-1-49 0,2 2 11 15,-1-2-11-15,0 1 10 0,0-1 6 0,-1 1 5 16,5-1-19-16,-2 1 11 0,1-1-12 0,-3 2 9 15,0-2-7-15,0 0 5 0,-1 0 5 16,2 0 30-16,-2 1-32 0,1-1-1 16,1 1-7-16,-1 1 7 0,0-2 16 0,1 2-5 0,-1-2-23 0,0 1 32 0,0 0-6 15,3 2 4-15,-6-2-23 0,1 1 14 16,1-1-24-16,-2-1 2 0,-14 0 6 16,26 1 13-16,-14 1-1 0,-12-2 13 0,20 0-17 15,-20 0-3-15,20 0-13 0,-20 0 5 0,17 0-5 16,-17 0-2-16,11 2-49 0,-11-2 38 15,0 0-74-15,18 1-28 0,-18-1-54 0,0 0-31 16,0 0 29-16,12 2-93 0,-12-2-114 16,0 0-308-16,0 0 82 0,0 0 41 0,0 0 74 15,0 0 38-15</inkml:trace>
  <inkml:trace contextRef="#ctx0" brushRef="#br0" timeOffset="5272.93">6003 6479 348 0,'0'0'97'0,"0"0"0"0,0 0-30 16,0 0 2-16,0 0-5 0,0 0-16 0,0 0 16 15,0 0-46-15,0 0 23 0,0 0-2 16,12-27 14-16,-12 27-6 0,0 0-4 0,0 0-5 16,0 0 26-16,0 0-7 0,0 0 32 0,0 0 19 0,0 0-13 0,0 0 2 15,29 12-2-15,-29-12 4 0,0 0-14 16,15 2-3-16,-15-2 7 0,11 2 3 0,-11-2 8 16,13 3-18-16,-13-3 5 0,13 2-30 15,-13-2 19-15,16 2-7 0,-16-2 13 0,16 1-15 16,-16-1 23-16,17 0-19 0,-17 0 6 15,19-1-13-15,-19 1 3 0,18 0-24 0,-18 0 11 16,19-2-6-16,-8 2 6 0,-11 0-28 0,20 0 10 16,-8-1-3-16,-12 1 16 0,24-1-11 15,-11 0-12-15,0 1 4 16,-13 0-7-16,28-2-2 0,-13 2-1 16,1 0-10-16,1 0 29 0,-1 0-19 0,1 0-2 15,0 0-5-15,0 2 5 0,4-2-18 0,-3 1 26 16,3-1-26-16,0 0 30 0,-2 1-2 15,1 0-17-15,1 1-1 0,-3-1 8 0,3-1-26 16,-5 2 21-16,2-1-5 0,2-1 25 16,-3 0-48-16,-1 0 32 0,2 4-27 15,-1-3 38-15,-3 1-25 0,3-2-8 0,-1 2-16 16,-1-2 24-16,-1 2-1 0,2-2 4 0,-3 1-22 16,-13-1 21-16,27 2-2 0,-16 0-11 15,3-1 6-15,-14-1 7 0,25 1-8 16,-15 1 21-16,2-1-8 0,-12-1-12 15,21 0 7-15,-21 0-3 0,22 0 4 0,-12 2 4 16,-10-2-13-16,23 0 6 0,-10 0-13 0,-13 0 22 16,27 0-17-16,-14 0 33 0,2-2-40 15,-1 2 17-15,-14 0 0 0,25 0-13 0,-9 0 3 16,-2 0 8-16,-14 0-8 0,27 0 20 16,-13 0 3-16,0 0-28 0,2 0 10 15,-16 0 2-15,28 0-17 0,-14 0 15 0,0 2-18 16,0-1 36-16,1-1-31 0,-1 1 3 15,-14-1 5-15,28 0-1 0,-15 0-6 0,2 3 4 16,-15-3 31-16,28-3-26 0,-15 3 16 0,1-1-28 16,2 0 7-16,-2-1 1 0,1 2-4 0,1-1 45 0,0-1-40 15,-1 1 6-15,4-2-15 0,-4 3 15 0,1-3 5 16,0 1 0-16,-1 0 18 0,0 1-28 16,1-1 26-16,1 0-42 0,-3 0 29 0,1-1 5 15,0 0-13-15,-1 2-3 0,0-1-20 0,0 2 54 16,2-3-23-16,-2 3-21 0,1-1 8 15,0-1 5-15,0 1 7 0,1 1-2 0,-1-2 8 16,1 1 5-16,0 0-15 16,0-2-3-16,1 1-18 0,0 2 18 0,1-1-8 15,-1 0 3-15,2-1 8 0,-1 2 2 16,-2 0-13-16,3-1-2 16,0 1 2-16,-4-2 11 0,5 0-8 0,-4 0 15 0,1 1-8 15,-3 0 3-15,1 0-12 0,0-1-11 16,-2 2 13-16,2-2 7 0,0 1-17 15,-1 0 23-15,0-2-8 0,1 0 23 0,-1 1-28 0,0-1 22 16,-1 1-17-16,2-2 21 0,-2 2-11 16,2-1-18-16,-2 0-2 0,3 0 33 0,-3-1-28 15,2 2 10-15,-1-2-18 0,-1 1 11 16,0 1-1-16,1 2 8 0,-2-3-17 16,0 0 22-16,0 1-31 0,-12 2 44 0,20-4-43 15,-7 3 20-15,-13 1 5 0,18-1 8 16,-8-1-5-16,-10 2 10 0,16-2-36 15,-16 2 15-15,14-2-17 0,-14 2 20 0,14-1-11 16,-14 1 9-16,0 0-1 0,17-2-30 16,-17 2-46-16,0 0 7 0,13 0-38 0,-13 0-13 15,0 0-18-15,0 0-35 0,0 0-86 0,0 0 9 16,18 3-62-16,-18-3-312 16,0 0 51-16,0 0 67 0,0 0 28 0</inkml:trace>
  <inkml:trace contextRef="#ctx0" brushRef="#br0" timeOffset="7969.52">6110 7436 250 0,'0'0'113'16,"-1"-11"2"-16,1 11-18 0,0 0-4 15,0 0-19-15,0 0-3 0,0 0 17 0,0 0-22 16,0 0-2-16,0 0 13 0,0-12 2 16,0 12-2-16,0 0 7 0,0 0-7 0,0 0 33 15,0 0-35-15,0 0 50 0,0 0-5 16,0 0-12-16,0 0 25 0,0 0-13 16,21-2-20-16,-21 2 8 0,0 0-1 0,24 4 13 15,-24-4-22-15,22 3 1 0,-6-3-9 0,1 2-3 16,3 2-15-16,5-4 12 0,3 1-27 15,4 2 32-15,2-2-2 0,5 4-8 0,3-3-12 16,1 1 7-16,2 1-25 16,14 1 7-16,-10-1-12 0,-4 1 12 0,-3-1-18 0,-1 0 9 0,1-1-19 0,0 3 25 15,-1-2-37-15,-1 1 2 0,-1-2 10 16,-3 3-3-16,1-1-19 0,-1 0 9 0,-7-1-5 16,0-2-10-16,-5 1 5 0,-3 0-2 0,-3-1-42 15,-1 0 24-15,-3-1-54 0,-1 0-21 16,-13-1-63-16,17-1-29 0,-17 1-82 0,0 0-12 15,14-3-13-15,-14 3-372 0,0 0 55 16,7-8 45-16,-7 8 39 0</inkml:trace>
  <inkml:trace contextRef="#ctx0" brushRef="#br0" timeOffset="15463.91">6201 11101 447 0,'-8'-7'146'0,"8"7"-15"15,0 0-29-15,-5-6 26 0,5 6-41 0,0 0-18 16,-7-7-5-16,7 7 0 0,0 0-7 16,0 0 7-16,0 0-13 15,-10-6-5-15,10 6-18 0,0 0 13 0,0 0-23 0,0 0 18 16,0 0-13-16,-16 3 5 0,16-3 3 16,0 0-18-16,0 0 7 0,0 0-2 15,-19 3-3-15,19-3-2 0,0 0-3 0,-13 4 18 16,13-4-25-16,0 0 23 0,-14 4-26 15,14-4 12-15,0 0-17 0,-13 3 8 0,13-3 2 16,-9 2 5-16,9-2-5 0,0 0 3 16,0 0 7-16,0 0 8 0,-12 4-2 15,12-4 20-15,0 0 2 0,0 0 6 0,0 0 15 0,0 0 15 16,0 0 29-16,0 0-24 16,0 0-2-16,0 0-5 0,0 0-5 0,0 0-1 0,0 0-4 0,0 0 12 0,0 0-4 15,39 6 22-15,-26-6-33 0,5 0 10 16,4 1-13-16,2-1 11 0,8 2-21 0,8-1 6 15,3 1-11-15,20 2 5 0,-1 0 3 16,1 1-11-16,2 0-7 0,-1 1-13 0,-2 1-10 16,-1-1 0-16,0-2 2 0,-3 3 13 0,1 0-13 15,0 1 9-15,1-1-7 0,2 1-6 16,0 0-11-16,0-4 18 0,2 3-18 16,-5-3 15-16,2 2-10 0,-2-1 13 0,-10-1-3 15,-6-1-20-15,-2 1 10 16,-1-2 13-1,-2 1-36-15,0 1 26 0,-7-2-21 0,2 0 16 0,-3 0-11 0,-2-1 23 16,-4 0-27-16,0 0 14 0,0 1-12 0,-1-2 2 16,-2 1-22-16,2-1-1 0,-2 1 5 15,0-1-7-15,-4 2 2 0,0-2-5 16,-2 0-12-16,2 0 4 0,-2 0-20 0,0-2-12 0,-2 2 4 16,1-1-25-16,-1 0-6 0,-13 1-45 15,23-2-21-15,-12 2-13 0,-11 0-18 16,21 0-2-16,-21 0 23 0,18 3-54 0,-18-3-297 15,17 1 0-15,-17-1 29 0</inkml:trace>
  <inkml:trace contextRef="#ctx0" brushRef="#br0" timeOffset="25368.39">6309 16584 263 0,'0'0'69'0,"0"0"13"0,0 0-33 15,0 0 10-15,0 0 0 0,0 0-26 16,0 0 5-16,0 0-7 0,0 0 0 0,-15 7-1 16,15-7-1-16,0 0 19 15,0 0-38-15,0 0 19 0,-14 1-19 0,14-1 36 16,0 0-33-16,0 0 15 0,-16 0-28 0,16 0 5 16,0 0 8-16,-13 1 0 0,13-1 10 15,0 0-18-15,-13 3 7 0,13-3 12 0,0 0-7 16,-12 5 1-16,12-5 5 15,-9 4 13-15,9-4-18 0,0 0 5 0,-14 7-5 16,14-7-3 0,-8 4 16-16,8-4 28 0,0 0-18 0,-12 4 28 0,12-4 10 15,0 0-4-15,0 0 35 0,-11 3-26 0,11-3-10 16,0 0 37-16,0 0 14 0,0 0 6 16,-8 4-6-16,8-4 16 0,0 0 0 0,0 0 4 15,0 0-35-15,0 0 8 0,0 0-28 16,0 0-1-16,0 0-4 0,0 0-6 0,0 0-12 15,0 0-3-15,0 0-21 0,0 0 32 0,0 0-32 16,0 0 29-16,39 2-34 0,-39-2 3 16,20 1 3-16,-20-1-3 0,24 1-6 0,-11-1 1 15,1 0-3-15,2 1-4 16,0-2-6-16,0 1 18 16,2 0-16-16,3 0 11 0,-1-1-8 0,0 1-7 0,3 0 2 15,-2-1 5-15,0 1-15 0,2-2 10 16,-3 2-5-16,2-2-8 0,1 2 3 0,-3 0 5 15,2-1-11-15,-2 1 27 0,0-1-29 16,0 1 5-16,-2-1 0 0,-1 1-5 16,0 0-2-16,-1 0 17 0,0-2-9 0,2 2 17 15,-5-2-16-15,3 0 6 0,-2 2-2 0,0-1-3 16,-14 1 12-16,27-2-15 0,-14 1 1 0,0 0 1 16,-13 1-6-1,22-3 11-15,-10 2-17 0,-2 0 8 0,-10 1-5 0,19-1 7 0,-9 0-5 0,-10 1 16 16,20-3 19-16,-10 0-42 0,-10 3 15 15,18-3-11-15,-8 1 11 0,-10 2-5 0,20-3 2 16,-10 1 0-16,-10 2 6 0,20-2-11 16,-20 2 5-16,17-2-18 0,-6 2 6 0,-11 0-3 15,20 0-6-15,-9-1 14 0,-11 1 7 16,20 0-7-16,-8 0 4 0,-12 0-9 16,24 1-3-16,-11-1 0 0,-13 0-8 0,26 0 3 0,-15 2-11 15,-11-2 24-15,27 0 9 0,-16 1-9 16,2 0 2-16,-13-1-7 15,22-1-14-15,-22 1 14 16,19 1-1-16,-19-1 1 0,18 0 2 0,-18 0 2 0,16 0-4 16,-16 0-1-16,17 0 0 0,-17 0 3 0,13-1 8 15,-13 1-5-15,15-1-11 0,-15 1 8 16,11-2-3-16,-11 2 19 0,0 0-26 0,17-1 12 16,-17 1-10-16,0 0 26 15,16-1-15-15,-16 1 12 0,0 0-7 0,15-1 7 0,-15 1-17 16,0 0 12-16,15 0-20 0,-15 0 20 15,0 0-13-15,15-1 11 0,-15 1-8 0,10-3-10 16,-10 3 7-16,0 0 16 0,14-3-21 0,-14 3 11 16,13-2-21-1,-13 2 33-15,11-2-12 0,-11 2 5 16,13-4-26-16,-13 4 13 0,0 0-26 0,17-3 39 16,-17 3-3-16,14-1-16 0,-14 1 17 15,14-3-6-15,-14 3 12 0,17 0-9 0,-17 0-3 16,18-1 2-16,-18 1 4 0,20-1-19 15,-10 1 20-15,-10 0-1 0,24 0-9 0,-14-1 11 16,-10 1-26-16,24 1 10 0,-11-1 26 16,-13 0-28-16,21 1 12 0,-21-1-9 0,23 1 14 15,-11 1-12-15,1-1 5 0,-13-1 28 0,21 1-17 16,-21-1 12-16,20 3-28 0,-11-2 20 16,-9-1-20-16,18 1 10 0,-18-1-13 15,19 2 6-15,-19-2 22 0,16 2-30 0,-16-2 0 0,17 0-3 0,-17 0 33 0,17 1-20 16,-17-1-12-16,18 1-1 0,-18-1 43 15,16 0-24-15,-16 0-6 0,18 0-13 16,-18 0 5-16,16 0 13 0,-16 0-10 0,18 0-3 16,-18 0-4-16,20 1 7 0,-10-2-6 15,-10 1 9-15,20 0-3 0,-20 0 7 0,20 1-2 16,-20-1-5-16,19 0-13 0,-7 0 13 16,-12 0 13-16,19-1 10 0,-19 1-18 0,22 0 0 15,-12 0-6-15,-10 0 12 0,22 0-14 16,-12 0 5-16,-10 0-4 15,20-1 19-15,-10 0-14 16,-10 1 7-16,19 0-8 0,-19 0-2 0,18-2 10 0,-18 2-2 16,16-2 0-16,-16 2 12 0,16-2-30 0,-16 2 17 15,15-1 3-15,-6-2 0 0,-9 3-7 0,14-3 35 16,-14 3-48-16,19-1 22 0,-19 1-27 16,19-1 40-16,-9 1-27 0,-10 0 37 0,23 0-30 15,-12 1 29-15,-11-1-19 0,26 1-15 16,-14 1-8-16,1-1 28 0,-13-1-12 15,24 1 5-15,-24-1-24 0,17 3 39 16,-7-3-38-16,-10 0 25 0,17 1-20 0,-17-1 28 16,13 1-16-16,-13-1 24 0,0 0-31 0,19 2-8 15,-19-2 23 1,0 0-15-16,16 2 3 0,-16-2 12 0,0 0-18 0,14-2 11 16,-14 2 2-16,0 0 15 0,0 0-32 15,0 0 1-15,13-2 9 0,-13 2-1 0,0 0-22 16,0 0-1-16,0 0-15 0,0 0 18 15,0 0-49-15,0 0-2 0,12 6-46 16,-12-6-24-16,0 0-50 0,0 0-83 0,0 0-68 16,0 0-49-16,0 0-300 0,0 0 41 15,0 0 95-15,0 0 49 0,0 0 76 0</inkml:trace>
  <inkml:trace contextRef="#ctx0" brushRef="#br0" timeOffset="29106.66">4256 14832 499 0,'0'0'184'16,"0"0"-41"-16,4-10-7 0,-4 10-6 0,0 0-25 15,0 0-10-15,0 0 2 0,4-8 8 0,-4 8-59 16,0 0 11-16,0 0-29 15,0 0-3-15,0 0-4 0,0 0-6 0,0 0 8 16,0 0 6-16,0 0 1 0,7-7 6 0,-7 7 5 16,0 0-31-16,0 0 6 15,0 0 22-15,0 0-5 0,0 0 16 16,0 0-18-16,0 0 28 0,0 0-8 0,0 0-3 16,0 0-2-16,0 0-7 0,0 0 2 0,0 0 7 15,0 0-12-15,21 11 3 0,-21-11-16 0,0 0 20 16,11 5 14-16,-11-5-6 15,0 0-18-15,12 6 26 0,-12-6-3 0,9 3 0 0,-9-3 1 16,0 0-11-16,12 4 20 16,-12-4-2-16,0 0-2 0,17 3 7 0,-17-3-18 15,13 2-2-15,-13-2-21 0,15 4 21 0,-15-4-6 16,19 2-5-16,-19-2-14 0,18 1 22 16,-5-1-34-16,0 3 27 0,-13-3-19 15,26 3 1-15,-10-2-6 0,-2 2 13 0,3-2-2 0,-1 1-24 0,0-1 24 16,3 1 7-16,2-1-33 0,-1 2 13 0,-2-2-15 0,2 1 7 15,1 0 7-15,-2 1 11 0,2-1-15 16,-3 1 18-16,2-1-13 0,0-1-8 16,0 2 0-16,-1-2 15 0,2 2-2 0,-2-1-8 15,-1-1-15-15,2 0 10 0,-4 1-7 16,0-1 17-16,2 1 6 0,0-2-14 0,0 2-4 16,1-2 12-16,-4 2-12 0,4-2-11 15,-3 0 3-15,2 1 8 16,-2-1-1-16,2 0 1 0,-2 0 4 15,0 0-1-15,1 0-6 0,0 0 25 0,-2 0-30 16,1 0-5-16,0 1 5 0,-1-1 5 16,1 0 5-16,-2-1-8 0,1 1 3 0,0 1 18 15,-15-1 5-15,28 0-13 0,-14 0-10 16,-1 0 8-16,2 0-21 0,-15 0 11 0,27 0 7 0,-13-1 0 16,-1 0 3-16,2 1 4 0,-2-2-12 15,3 1 8-15,-2 0-13 0,0-1 15 16,0 1 0-16,0-2 3 0,-1 2-8 0,2 0-5 15,0 0-5-15,1-1 8 0,-3 0-13 16,2 1 17-16,0-1-9 0,-1 2 4 16,2-1-2-16,-1 0 23 0,1 1-18 15,0-1 3-15,-1-1-3 0,3 1-18 16,-2 1 8-16,-1 0 0 0,1-1 8 0,2 1-3 0,-4-1-8 16,3-1 23-16,0-1-38 15,0 1 26-15,0-1-18 0,2 1 17 0,-7 1-12 16,7-3 23-16,-5 2-18 0,3-4 5 0,-3 5-6 15,4-2 12-15,-3 1-9 0,3-2 8 16,0 2 13-16,-1-1 0 0,-1 0-10 0,-2 1-1 16,4 0 11-16,-1-2-13 0,2 0-2 15,-2 1 15-15,1 0-18 0,0-2 25 0,1 3-17 16,0 0 10-16,-1-3-5 0,1 5 12 16,1-4-25-16,-3 0 11 0,3 2-11 0,-1-2-5 0,0-1 5 0,1 1 2 15,-2 2 3-15,2-1 13 0,-1 0 13 16,2 1-26-16,-2 0 13 0,1 2-10 0,0-2 38 15,2 2-31-15,-1-1-20 0,0 1 2 0,1 0-9 16,-1 1 12-16,1-1 2 0,-6 2 19 16,4-2-27-16,-4 0 27 0,1 0-18 0,-2 0-9 15,2 2 4-15,-3-2 4 0,-14 0-4 16,26 0 15-16,-16 0-21 0,-10 0 31 0,21 1-31 16,-21-1 42-16,18-1-37 0,-18 1-15 15,16 1-2-15,-16-1 7 16,14 1-26-16,-14-1-45 15,0 0-24-15,18-1-14 0,-18 1-47 0,0 0-51 0,19 1-21 0,-19-1-43 16,11 3 12-16,-11-3-7 0,14 3-391 16,-14-3 66-16,0 0 74 0,19-1 59 15</inkml:trace>
  <inkml:trace contextRef="#ctx0" brushRef="#br0" timeOffset="38207.24">20253 12946 903 0,'0'0'312'0,"0"0"-7"0,0 0-26 16,0 0-23-16,0 0-5 15,0 0-34-15,0 0 1 0,0 0-39 0,0 0-5 0,0 0-46 16,0 0 3-16,0 0-11 0,0 0 3 0,0 0-13 0,0 0 10 15,0 0-43-15,-7 26-5 0,6-11-6 0,-1 2-2 16,1 3-2-16,-2 6-19 0,0 3 13 16,2 8-2-16,-5 16-15 0,2 3-6 0,-1 6 23 15,-2 2-22-15,0 15-14 0,3-12 11 0,1 0 5 16,-1 15-13-16,2-14-11 0,0 1 4 16,0 1-1-16,2 14 16 15,0-16-24-15,2 15 24 16,-1-16-18-16,-1 0 15 0,1-3-20 0,1-3 7 0,-2 0-5 15,1-4-17-15,1-1 7 0,-2 3 2 0,0-3 26 16,-2-10-10-16,2 9 3 16,0-10-13-16,-1-5 4 0,1 0-4 0,-3-1-3 15,3 0 11-15,-1 0-34 0,-3 0 20 0,2 1-7 16,1 0 8-16,-3-2 9 0,1 0-1 16,0 0-14-16,0-1 21 0,0-2-18 0,0 1-5 15,-1 0 7-15,1-4-4 0,-2-5 4 16,2 1-17-16,0-2 18 0,2-2 4 0,-4-1 6 15,4-3-18-15,-2-2 13 16,0-2-13-16,3-2 2 0,-1-1 0 0,-1-1 9 0,-1 1 6 0,2-3-19 0,1-10-6 16,-3 18 15-16,2-11 11 0,1-7-13 0,-3 15 64 15,3-15-61-15,-1 11 35 0,1-11-43 16,-2 10 20-16,2-10-12 0,0 0 5 0,0 15 4 16,0-15-17-16,3 12 3 15,-3-12 4-15,4 11 1 0,-4-11-3 0,7 15 31 0,-2-5-34 16,-3 0 18-16,1 3 8 0,2 1-40 15,-1 0 19-15,-1 2 1 0,0 0-3 0,2 1-16 16,-2 0 19-16,1-1-3 0,0 1 0 16,-1 0-16-16,2-1 52 15,-3 1-36-15,1-1 34 16,1-1-29-16,-2-2-10 0,0-1 5 0,1-1-16 0,-3-11 14 0,5 21-6 16,-4-13-12-16,-1-8 20 0,3 15-3 15,-3-15-10-15,1 14 21 0,-1-14 0 0,2 14-19 16,-2-14 9-16,0 13-11 0,0-13 21 15,0 17-14-15,0-17 6 0,-2 15 3 0,2-5 10 16,0-10-16-16,-1 18-2 0,1-9-8 16,0-9 39-16,0 19-36 0,-2-8 33 15,2 0-26-15,0-11-4 0,2 23-1 0,-1-9 36 16,1-3-20-16,1 1 4 0,-2 2-1 16,2 0-1-16,-2-2-20 0,2 1 10 15,0-1 2-15,0 0 3 16,-3-12-28-16,4 20 44 0,-3-11-37 0,-1-9 34 15,5 16-15-15,-4-9 10 0,-1-7 12 0,4 11 1 0,-4-11-11 16,5 12 3-16,-5-12-20 0,6 11 2 16,-6-11 15-16,7 8-2 0,-7-8-13 15,9 10 7-15,-3-4-4 0,-6-6 2 0,14 8 21 16,-7-2-19-16,-7-6 14 0,20 7-11 16,-9-3-18-16,0-1 34 0,5 0-28 0,0 0 14 15,3 0-9-15,1 1-3 0,1-1-15 0,6 0 53 16,1 1-33-16,2 0 36 0,1-1-56 15,0 1 12-15,0 0 8 0,2-1-12 16,4 1-4-16,-6 0-7 0,0 0 11 16,1-2-1-16,3 5 11 0,-2-4-3 0,2 2 20 15,2 0-25-15,-1 0 23 0,0 1-26 16,0-3-2-16,3 2 2 0,-2-1 1 16,0-2 22-16,2 1-23 0,1-1 29 0,1-1-42 15,0 2 16-15,1-4 10 0,-1 2 36 16,-4-1-51-16,5 0 23 0,-1 0 7 0,-1 2-35 15,-5-1 5-15,0 0-8 0,-1 0 20 0,5 3-2 16,-7-3-10-16,2 2 0 0,3 0 38 16,-6 1-38-16,2-1 20 0,4 3 8 0,0-1-10 15,0-1-1-15,0 1-14 0,1-2 22 16,3 3-18-16,0-3 1 0,0 1 7 0,1 0-10 0,1-3 25 0,-2 1-25 16,1 0-5-16,-1 0 20 0,0-2-15 15,2 1 5-15,-8-1-20 0,6-1 20 0,-2 1-8 16,0-5-7-16,-1 1 27 0,2-1-22 15,-1 1 2-15,-1-3 34 0,-1 0-39 0,1-1 13 16,16-2 8-16,-2-1-13 0,-9 1 12 16,-5 1-7-16,13-2-15 0,-9 2 13 0,-3 2-11 15,0-2 8-15,-1 0-8 0,0 3 8 0,3-2 12 16,-4 2 19-16,2 1-29 0,-2 0 32 16,1 1-37-16,-1 0 0 15,0 1 6-15,-5-1-11 0,1 0 5 16,5 2 3-16,0-2-5 0,0 0 10 0,1 0-13 15,0 2 31-15,2 0-31 0,0-4 18 0,-1 4 21 16,0-3-24-16,2 1-22 0,-1 0 7 0,1 0-5 16,-1-2 23-16,0 3-12 0,-2-2 2 15,1 1-8-15,0-1 15 0,-1 0-12 16,-1 1 31-16,1-1-27 0,-3 0 22 16,0 0-32-16,0 2 32 0,-3-2-26 0,2 0 2 15,-4 1 21-15,6-1-11 0,0-1-22 0,-2 1 15 16,1 2 20-16,0-3-20 0,-5 1 5 15,0 1-8-15,2-1 0 16,4 0 16-16,-6 1-16 0,6-1 3 0,-2 1-23 0,2-1 41 0,4-1-31 0,-3 1 18 16,0 0-5-16,4 0 20 0,-2 2-22 0,0-2 25 31,3 0-34-31,-3 1 44 0,-2-1-48 16,5 0 25-16,-3 1 3 0,2 0 17 0,0 1-38 0,0-1 26 15,-2 0-33-15,4 1 10 0,-2 0 27 16,2 1-19-16,0-3-1 0,-2 5-7 15,3-2 15-15,-5 2-10 0,1 0 23 0,4 0-28 16,-3-1-16-16,1 2 31 0,2 1-20 16,-2-2 18-16,6 2-11 0,12 2-5 0,0-1 8 15,-9-2 20-15,10 2-30 0,-1-1 53 16,-8 0-43-16,-7-1 8 0,2-1-16 0,18 1-2 0,-12-1-3 0,-7-1-3 16,16 1 29-16,-9-1-11 0,-7-1-4 15,1 1 9-15,15-1 3 0,-1-1-5 0,-1 0 8 16,0-1 7-16,-10 4 16 0,12-2-51 0,-10 0 9 15,8 0-7-15,2-2 6 16,-9 4 7-16,-7 0-8 0,3 0 13 0,14 0-10 16,-11 0 45-16,12 0-35 0,-1 2 8 15,1 0-5-15,-1-4 2 0,1 4-21 0,-1-2 34 16,-11 1-23-16,11 0-5 0,1 1 0 0,-3-2 7 16,-2 2 31-1,3 1-38-15,-11-2 2 0,10 2 3 16,-2 1 21-16,3-2-32 0,-1 2 42 0,2 0-31 0,-2-1-26 15,-1 2 26-15,-2-2-10 0,1 4 12 0,-1-4-12 16,-10 1 12-16,-3 0 0 0,13 0-4 16,1 0 12-16,-11 0 15 0,-4-1-40 15,-1-1 35-15,0 0-30 0,-2 0 20 0,1 1 0 16,-1-3-18-16,2 2 26 0,0 0-21 16,-3 0 3-16,1-1 3 0,2-1 2 0,-3 0 13 15,1 1-6-15,1-1-27 0,-1 1 7 0,1-1 5 16,-1 0 11-16,-1 0-16 0,3-1 5 15,-9 1 3-15,2 0 3 16,0 0 20-16,5 0-39 0,-5 0 29 0,5-1-16 16,1 1 29-16,1 0-42 0,-1 0 34 15,3 1-26-15,-1-1 21 0,-1 0-29 0,-3 1 29 16,2 1 0-16,-3 0-24 0,1 0 1 16,-7-1 2-16,-1 0-2 0,2 2 7 15,-3-1-10-15,1 2 16 0,-2 0 7 0,0-1-28 0,0 2 20 16,-4-1-20-16,1 2 10 0,-1 1 8 15,0 1-20-15,0 1 7 0,-2-1-13 0,-1 3 34 16,0-2-9-16,-2 2 19 0,0-2-31 16,-2 1-7-16,-5-2 9 0,2 1 14 0,-2-1-6 15,1-1 13-15,-4 2-7 0,1-1-9 16,-2-3-1-16,-3 1 7 0,2-1-8 0,-10-5-13 0,16 9 11 0,-9-7 10 16,-7-2-18-16,0 0 48 0,18 0-53 0,-18 0 38 15,12-9-35-15,-7 2 17 0,3-3-15 16,1 0 10-16,-3-3 26 0,1-2-21 0,1 2 11 15,1-3-21-15,-2 0 3 0,0 1 7 16,1-1-7-16,-1 0 15 0,-1-1 15 16,3-3-2-16,-4-1-13 0,4 0-11 0,-2-2-4 15,-2-1 18-15,4-3-21 0,-2-3 31 16,-3 0-26-16,2-2 3 0,0-2 22 0,-2-1-9 16,2-14-3-16,-1 5 15 0,-1-6-7 15,1 8-8-15,0-8 8 16,-2 7-8-16,0 5-16 0,1-15 21 0,0 3-23 0,-1 7 3 15,-2 3 23-15,1 3-16 0,-2-3 0 16,1-2 26-16,-2 3-18 0,2-13-5 16,-1 7 3-16,2 4-14 0,-2-1 16 0,1 3 8 15,-1-15-29-15,2 12 29 0,0 4-13 16,1 3 5-16,0-1-31 0,0 0 8 0,3 2-5 16,-1 0-3-16,2 1-4 0,0 0 12 0,-1 1 5 15,2-2-5-15,1 2-3 0,-2 0-7 16,2 0-11-16,0 0 21 0,-2 0-8 15,1-1 14-15,-1 1-32 0,0 2 46 16,-2-3-27-16,1 1 40 0,0-1-28 0,-3 2-10 0,-1-3 2 0,1-1 13 0,-1 1 3 16,0-2 5-16,-4 7 8 0,4-2-19 15,-2 1 16-15,2 0-15 0,-4 5 2 0,2-2 8 16,-2 2 8-16,4-2-19 0,-4 2-2 16,0 1 34-16,1-3-29 0,-1 2 31 0,0 0-29 15,0 0-4-15,-1 0 0 0,2 0 12 0,-2-2-4 16,0 2 12-16,0-2 0 15,-1 1-5-15,1 0-21 0,-2-2 32 0,-1-3-17 16,2 3 12-16,-1-1-6 0,-2-3 7 0,1 1-7 16,-2-1 31-16,3 0-34 15,-1 1-7-15,0-2 0 16,-1 1 0-16,2 0-6 0,-1 0 9 0,0 2 2 0,3 2-1 0,1 2 1 16,0 1 0-16,1-2-5 0,1 2-21 15,0 2 26-15,0 2-8 0,3 0 8 0,-2 2 10 16,2 1-18-16,0 0 19 15,0 0-19-15,-1 4 10 0,1 1-10 0,2 2 16 16,-4-1 2-16,4 3 8 0,-2-1-13 0,-3 10 0 0,5-14-3 16,-5 14-17-16,4-15 5 0,-4 15-16 15,3-9 5-15,-3 9 16 0,0-12-13 16,0 12 8-16,0 0-8 0,0-16 5 16,0 16-11-16,-5-13 6 15,3 6 11-15,2 7 14 0,-10-15-2 0,4 8-5 16,0-1-10-16,-1 2-1 0,0-1 32 0,-4 2-24 15,2-2-12-15,-2 4 22 0,0-3-4 16,-2 3-11-16,-1-2 13 0,1 2-16 0,-3 0 11 16,0-1 0-16,-2 0 13 0,2 1-11 15,-2-1 19-15,0 2-19 0,0-1-7 0,-1-1 10 16,0 1-13-16,-2 0 23 0,0-1-12 0,1 0 9 16,-3 2-7-16,-1-1 6 0,1-1-12 15,-3 2-4-15,-1-1-5 0,-2 1-3 16,1 0 13-16,0 0 7 15,-2 0-4-15,1 1 9 0,-4 1-14 0,2-1 12 0,-3 2-3 0,0 0 4 0,-1 1 11 0,1 0-17 16,-3-1-2-16,-2 1 2 0,-1 1 13 16,2-2-16-16,-3 1 11 0,3 1-13 0,-3-2-3 15,-2-1-2-15,-1 1-6 0,-1-1 22 16,1 0-22-16,-2-1 32 0,-18-3-19 0,1-1 0 16,1-1-4-16,-2-3 20 0,0 2-21 15,-1-3 31-15,0 1-21 0,0-2 14 16,-3 0-8-16,2-1-16 0,-5 1-8 0,2 0 19 15,0-1-13-15,-3 3 7 0,1-1 16 16,0 0-3-16,-2 3-15 0,2-1 23 16,0 1-5-16,2 0-31 15,-1 2 18-15,0-2 3 0,2 2-1 0,-3 2 13 0,-1-2 1 16,0 1-9-16,0 0-4 0,-4 3 2 0,4-1-13 16,-3-1 11-16,2 0-18 0,2 2 25 15,-2 0-31-15,3-1 29 0,-4-1-16 16,0 1 3-16,0-2-10 0,-2 1 25 0,1 0-12 0,-1-3 20 15,0 2-1-15,3-1-1 16,-2 0-11-16,3 0 0 0,-3-1-20 0,0-1 17 16,-15-1-7-16,-1 1 8 0,16 0-11 0,-15-1 18 15,15 1-15-15,-1 0 15 0,4 0-4 16,0 0 1-16,1 2-9 0,3-2 2 16,-2 1 2-16,3 1 1 15,-3-1-13-15,1 0 4 0,-4 1-12 0,0-2 29 16,-2 3-1-16,3-3-7 0,1-1-6 0,-4 0 6 15,4 2 20-15,-1-3-23 0,-2 2-3 16,-14-1 0-16,18 0-17 0,-3 3 15 0,5-1 0 16,-2 1 0-16,0-2 12 0,3 2 4 15,0-1-11-15,1 2 12 0,-1 1-9 0,4-1 5 16,-4 0-24-16,2-1 24 0,-3 2-11 0,-1-1-4 16,-1 0-14-16,-1 1 24 0,0-1-6 15,-2 2 19-15,1 1-6 0,2-3 0 16,0 2 5-16,0-2-22 0,2 0 2 15,1 1 15-15,0-1-23 0,-2-1 5 0,1 1 8 0,-1 0-2 0,-2-1-1 0,-4 2 13 16,5-3 1-16,-3 4 4 0,3-4 5 16,1 3-12-16,-1-1-21 0,2 1 11 15,1 1-14-15,0-3 27 0,-2 3-29 0,0-1 23 0,-2 2 5 16,0-1-18-16,1 1 6 16,-1-1 4-16,-1 0 1 0,1 2-8 0,3-1 10 15,3-2-8-15,-2 2 1 0,2 0 2 16,-1 0-5-16,1 2-8 0,0-1 13 0,-3 0 8 15,0 0-3-15,-2 1 5 0,2-1-18 0,0 0-10 16,0 0 18-16,1 1 8 16,2-2-10-16,1 1 4 15,0 1-2-15,-1-1 3 0,3 1-8 0,9-1 17 0,-11 3-4 16,11-2-8-16,-13 2 10 0,1-2-5 0,0 1 8 16,3 1-8-16,0 0-7 0,1-1 7 15,-1 1-21-15,12-1 22 0,5 0-17 16,1 1 27-16,-4-2-14 0,-13 4 6 0,9-3-16 0,-9 1 1 15,10-2 1-15,5 0 9 16,-16 0 0-16,9-1-16 0,-12 0 0 0,13 0 13 16,4 0 0-16,4-1 15 0,-4 0 8 0,3 0-5 15,1-2-25-15,0 6 9 0,2-6-4 16,-1 6-1-16,8-3-12 0,1 1 25 16,-4 1-5-16,4 0-13 0,0 1 11 15,6-1 5-15,-5 1-13 0,6 0 15 16,0 2-13-16,2-1-4 0,-2 0 1 0,3 0 12 15,0-1-9-15,4 1 6 0,-2 0-3 16,1-1 17-16,-1 1-6 0,1-2-11 0,2 3 18 0,0-2-21 16,-2 0 0-16,1 1 9 0,2-3-12 15,-2 2 4-15,3-1-1 0,-1 1 8 0,-1 2-10 16,6-3 3-16,-5 1-3 0,2 3 20 16,1-3-7-16,-1 1 12 0,0 1-27 15,1 0 9-15,0-1-12 0,-1 1 15 0,1 0 3 16,2 0-11-16,-1 1 16 0,0-1-13 15,4 0 15-15,-3-2-17 0,3 4 2 0,2-2 2 0,-2 0 3 0,3 0-5 16,0 1-10-16,7-6 13 0,-12 10-3 0,12-10 7 16,-9 9 4-16,9-9 12 0,-6 12-21 15,6-12 1-15,-2 13-16 0,2-13 18 0,2 14 3 16,-2-14-3-16,3 13-5 16,-3-13 10-16,7 17-7 0,0-8-6 0,0 1 11 15,3 2-1-15,1 1-24 0,2 2 22 0,1-2-8 16,3 1 11-16,0 1-8 0,-2 0 7 15,5 0-9-15,-4-1 4 0,2 0 6 0,-1 0 15 16,1 1-10-16,1-1 15 16,-2 0-23-1,1 0 13-15,-2-1-18 0,-1-1 10 0,-1 1 11 0,3-1-13 0,-2 1-1 0,0 0 11 16,1 1 3-16,0 0-24 16,0 2 13-16,2-1 1 0,-2 2-11 0,5 3 7 15,2 1-2-15,-2 2 8 0,9 7-8 16,-5-5-5-16,-2-4 3 0,6 9-16 0,-2-6 31 15,-3-3-15-15,-2 1-16 0,2-4 20 0,0 1-9 16,-2 0 4-16,1 0-2 0,-1-1 11 16,1 0-11-16,-4-3 10 0,0-1-13 0,2-1 6 15,-2 1 20-15,-1-1-13 0,-1-2 21 16,-3-2-34-16,1-1 6 0,-2 2-6 16,0 0 19-16,0 0-16 0,-3 1-11 15,1-3 24-15,0 0-5 0,-2 2 0 0,-2-2-11 16,-1 0 8-16,2 1-7 0,-8-9-6 15,10 17 8-15,-6-9 0 0,1 0-13 0,-1 1 11 16,-4-9-1-16,8 18 16 0,-4-9-16 16,-1 2 3-16,2-1-5 0,-1 0 13 0,-1 1-21 15,0 2-31-15,-1-1 16 0,1 1-5 16,0-1-26-16,-2 2 31 0,4 1-33 16,-3-1-11-16,3 1-20 0,-2 2 10 0,2-2-18 0,1-1-5 15,-2 2-8-15,0-3-2 16,0 3-5-16,1-4-36 0,-2 1-8 0,0-1-28 15,-2-1-18-15,2 0-187 0,1 1-217 0,-4-12 38 0,8 18 82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4-04T21:58:35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9117 4886 798 0,'0'0'292'0,"0"0"5"0,0 0-46 0,0 0 12 0,-11 4-25 16,11-4 29-16,0 0-22 16,0 0 14-16,0 0-13 0,0 0 17 0,0 0 6 15,0 0-31-15,0 0-2 0,-11 2 4 0,11-2-27 16,0 0-19-16,0 0-10 0,0 0-15 0,0 0-48 0,0 0 17 0,0 0-28 16,0 0 0-16,0 0-8 0,51-2-12 15,-36 2-6-15,6-3-12 0,3 3-13 16,7-1-4-16,1 0 8 0,9 0-30 0,3-1 8 15,-3 1-10-15,0 1-3 0,-4 0 10 16,-4-1 6-16,0 2 10 0,-8-1-37 0,-2 3-1 16,-2-2 2-16,-1 1-11 0,-7 2 11 0,-4 1 13 15,-3 1-31-15,-6-6 0 0,3 14 5 16,-3-14 11-16,-11 18-4 0,0-9 4 0,-1 4-19 16,-6-1 21-16,-5 6-21 0,1-2-9 15,-2 0 17 1,-2 1 5-16,1 1-5 0,-1 0-23 0,1 2 5 0,2 0 21 0,-1 0-21 15,3 1 6-15,1-2 12 0,-1 2 5 16,1 0-10-16,3 0-5 0,-1-2 7 16,4 0-12-16,-3 2 5 0,5-3 0 0,0 0 0 15,1 0-10-15,2-3-3 0,1-1 7 16,1-2-1-16,1 2-4 0,3-3 1 0,0 1 25 16,3-12-10-16,3 17 3 0,-3-17-1 0,13 15 19 15,1-9-1-15,2-1-28 0,2-2 3 16,2-2 34-16,4 1-40 0,0-4 11 0,2 2-20 15,3-1 17 1,0-2-48-16,-2 2 2 0,1-3-43 0,-5 2-49 16,1 0-71-16,-1-3-64 0,-6 1-218 0,4 0-300 15,2-2-43-15,-3 1 92 0,1-1 59 0,1 1 115 16,2-3 31-16,-7 2 92 0,4-4 13 16</inkml:trace>
  <inkml:trace contextRef="#ctx0" brushRef="#br0" timeOffset="182.62">9770 5242 1113 0,'0'0'461'16,"0"0"2"-16,-13-4-38 16,13 4-16-16,-18 2-58 0,5-2-28 0,-1-2-3 15,-2 1-39-15,-7-1-38 0,-5-2-28 0,-1-1-28 16,-3 0-10-16,-4-1-18 0,-3 0-49 0,1-3-39 0,-3 2-2 0,-10-4-40 16,8 4-60-16,4-1-23 0,3 1-71 0,-2 0-1 15,4 0-48-15,4 3-105 0,3-1-115 16,1 0-26-16,4 1-317 0,4 2 48 0,5 1 83 15,1-2 45-15,12 3 31 16,-12-1 62-16</inkml:trace>
  <inkml:trace contextRef="#ctx0" brushRef="#br0" timeOffset="1601.45">9828 5327 949 0,'0'0'305'0,"0"0"-11"16,0 0-25-16,0 0 15 0,0 0-43 16,0 0 15-16,0 0-39 0,0 0 31 0,0 0-66 15,0 0 10-15,0 0-13 0,0 0 1 0,0 0-19 16,0 0 0-16,0 0-36 0,16 27-4 16,-16-27 7-16,0 17 18 0,0-17-36 0,0 19 25 15,0-9-14-15,0 3-29 0,0-13-8 16,0 23 3-16,2-12-18 0,-2 1 11 0,1 0-37 15,-1 1 1-15,0-13-98 0,0 23-56 16,0-12-90-16,0-11-140 0,0 24-103 0,0-17-399 16,0-7 87-16,6 8 128 0,-6-8 2 15,11 3 67-15,-11-3 72 0,0 0 71 0</inkml:trace>
  <inkml:trace contextRef="#ctx0" brushRef="#br0" timeOffset="1770.02">10011 5326 1218 0,'-1'-11'392'0,"1"11"-42"16,0 0-30-16,0 0-28 0,-24 6 5 0,24-6-49 16,-22 5-38-16,8-3-13 0,0-1-18 15,-1 1-56-15,0-1-54 0,-3 1-33 16,-3-2-72-16,4 0-97 0,-4-2-118 0,4 2-92 16,-3-1-343-16,2 1 57 0,4-2 117 15,2 1-10 1,0 0 48-16</inkml:trace>
  <inkml:trace contextRef="#ctx0" brushRef="#br0" timeOffset="2150.69">10196 5341 719 0,'0'0'261'0,"0"0"-26"0,0 0-9 0,0 0-27 0,0 0-27 15,0 0-8-15,0 0-21 16,0 0 8-16,0 0-46 0,0 0 28 16,-39 13-33-16,25-8 18 0,1 2-1 0,-1 1 14 15,3 2-13-15,-2-1 22 0,2 2-30 16,1 2-5-16,1 1 5 0,-1 1-10 0,6-1-5 16,1-2 18-16,-1 4-8 0,4-5-6 0,0 0 9 15,0-11 20-15,6 21-18 0,-1-14 41 16,4 0-31-16,-9-7 13 0,18 5-43 0,-5-3 30 15,-13-2-20-15,28-3-5 0,-14-3-21 16,2 1 26-16,-2-2-21 0,-1 1-15 16,1-3-5-16,-1 2 3 0,-4-2-55 0,1 2-40 15,-1-1-31-15,-3 0-46 0,-1 1-69 16,-2-2-72-16,-3 9-120 0,0-15-98 0,0 15-291 0,-3-17 61 0,3 17 29 16,-4-12 60-16,1 6 75 0,3 6 41 0</inkml:trace>
  <inkml:trace contextRef="#ctx0" brushRef="#br0" timeOffset="2395.34">10414 5227 952 0,'0'0'320'0,"7"7"-11"0,-7-7 11 0,6 9-23 0,-6-9 26 0,5 16-44 15,-3-8 31-15,-2-8-34 0,1 21-15 16,1-7 3-16,-1-1-44 0,2 1 3 0,0 3-37 16,-2 0-32-16,1 1-6 0,-2 1-17 0,1 1-49 15,1-2-82-15,-2 3-49 0,1-4-145 16,-1 0-124-16,-1-1-81 0,2-4-343 0,0-1 17 16,-1-11 78-16,7 17 78 0,-7-17 29 0,9 5 36 15</inkml:trace>
  <inkml:trace contextRef="#ctx0" brushRef="#br0" timeOffset="2929">10577 5416 970 0,'0'0'412'15,"0"0"-31"-15,9-5-30 0,-9 5-26 16,0 0-72-16,0 0-25 0,0 0-44 0,0 0-33 16,0 0-33-16,0 0-38 0,0 0-52 0,-32-5-46 15,22 5-44-15,10 0-61 0,-18 0-66 16,7 0-57-16,11 0-7 0,-22 1-13 15,22-1-344-15,-17 2 55 0,17-2 48 0,0 0 67 16,0 0 307-16,-11-2 128 0,11 2 38 16,0 0 31-16,0 0 28 0,0 0 72 0,0 0 20 15,38-11 29-15,-25 7-26 0,5 0 7 16,2 0 13-16,-1-1 14 0,0 1-12 0,2 0 17 0,-4-1-4 0,2 2-12 0,-5 1-13 16,-2 0-15-16,0-1-8 0,-1 1-5 15,-11 2-49-15,13-2 1 0,-13 2-19 16,0 0-7-16,0 0 5 0,0 0-13 0,0 0 10 15,0 0-46-15,0 0-2 0,-26 19-3 16,26-19-3-16,-15 14 24 0,8-7-26 0,0 1-16 16,0 2 6-16,2-2-3 0,-1 1-7 0,1-1-6 15,5-8 34-15,-3 11-26 0,3-11-18 16,0 0 10-16,0 0 19 0,0 0 7 0,0 0-29 16,0 0 17-16,0 0 4 15,36-14 26-15,-27 8 28 16,1 0-10-16,-1-1 2 0,2 3-18 0,-2-5 6 0,-1 5 7 15,1-1-23-15,-1 0 39 0,-8 5-24 0,12-8-2 16,-12 8-18-16,10-6-5 0,-10 6-5 16,8-4-18-16,-8 4 21 0,0 0-29 0,0 0 10 15,0 0-9-15,0 0-1 0,-2 34 0 16,2-23-5-16,0 1 10 0,0-12-43 0,3 25-5 16,0-14-31-16,0-2-38 0,3-2-39 0,-6-7-59 15,14 5-99-15,-14-5-103 0,21-6-31 16,-9-3-340-16,1-2 69 0,3-3 116 0,-1-3 9 15,4-5 49-15,-1-2 36 16</inkml:trace>
  <inkml:trace contextRef="#ctx0" brushRef="#br0" timeOffset="3150.89">11051 4955 977 0,'0'0'515'0,"0"0"-52"15,0 0-48-15,-1 56-11 0,-3-29-51 16,1 5-30-16,-2 4 28 0,0 1-90 0,0 13-23 15,-1 0-10-15,0 2-8 0,2-11-44 0,0-5-25 16,2-2-20-16,2-6-44 0,-1-2 3 16,1-5-55-16,1-2-32 0,4-2-67 0,-1-2-31 15,1-5-23-15,1-2-58 16,-6-8-80-16,17 3-146 0,-17-3-18 0,24-6-345 0,-8-3 97 0,4-3 53 0,-1-1 68 16,5-4 55-16,2-2 14 15</inkml:trace>
  <inkml:trace contextRef="#ctx0" brushRef="#br0" timeOffset="3410.55">11485 5109 1290 0,'0'0'501'0,"0"0"-63"0,0 0-28 0,0 0 12 16,0 0-18-16,0 0-15 0,0 0-30 16,26-14-34-16,-15 12-21 0,5 1-53 0,-2 0-23 15,7 0-28-15,3 1-39 0,-2 0-82 0,9 0-112 16,-3-3-64-16,1 2-64 0,-2-3-141 16,0 10-264-16,-6-8-289 0,-2 1 66 15,2 0 73-15,-7-1 158 0,3 2-36 0,-17 0 13 16,20 3 79-16</inkml:trace>
  <inkml:trace contextRef="#ctx0" brushRef="#br0" timeOffset="3587.51">11561 5224 1149 0,'-7'10'522'0,"1"-3"-23"0,1-1-18 16,5-6-66-16,-5 10-13 0,5-10-28 0,0 0-39 15,0 0-56-15,0 0-23 0,0 0-79 0,0 0-26 16,21 6-16-16,-21-6-84 0,30-11-45 15,-8 4-55-15,2-2-61 0,2 1-31 0,5-2-69 16,-7 4-30-16,4 1-98 0,-2 4-95 16,0-2-343-16,-2 2 55 0,2 1 96 15,1 0 47-15,-3 0 35 0</inkml:trace>
  <inkml:trace contextRef="#ctx0" brushRef="#br0" timeOffset="4731.18">12318 4825 1302 0,'0'0'361'0,"0"0"-5"15,0 0-3-15,0 0 24 16,0 0-55-16,0 0 19 0,0 0-60 0,0 0-4 16,0 0 2-16,0 0-3 0,0 0-46 0,31-13-15 15,-20 11-5-15,3-2-25 16,-1 3-16-16,8-2 10 0,1 0-31 0,-2 0-22 0,1 2-22 0,1 1-6 0,-4-2-6 0,-2 5-25 15,1 0 22-15,-3 0-15 0,-3 4 1 32,-2-2-29-32,-3 6-11 0,-4-1 6 0,0 2-10 0,-2-12 20 0,-5 27-5 0,-4-14-2 31,-2 3-31-31,-3 2 7 0,-1 1-7 0,-2 1-5 0,0-1-1 0,-4 2 19 0,4 0-21 16,1-5 10-16,1 1-2 0,-2 0-36 15,2-2 16-15,1 1 12 0,-1-4-5 0,3 1 25 16,1-2 3-16,0 3-17 0,0-5 1 0,4 0-9 15,-2-1-6-15,1 0 11 16,4-1 7 0,4-7 6-16,-12 11 7 0,12-11 11 0,-8 9 22 0,8-9-5 0,0 0 11 0,0 11-13 15,0-11 2-15,0 0-31 0,0 0 1 16,24 4 20-16,-11-4-5 0,-13 0-20 0,31 0 20 16,-13 0-18-16,6-2 0 15,-1 1-18-15,2 1 0 0,6-1-15 0,-4-2-11 16,-3 3-28-16,1-1-32 0,-2-1-45 0,-2 2-50 15,0-1-60-15,-3 0-51 0,-2 0-120 16,0-1-194-16,-3 1-362 0,1 1 70 0,1-2 135 16,-1 1 60-16,0-2 117 0,2 0 38 0,1 0-10 15,-1-2 74 1</inkml:trace>
  <inkml:trace contextRef="#ctx0" brushRef="#br0" timeOffset="5377.5">13174 4827 801 0,'2'-15'243'0,"-2"15"-5"0,0 0 0 16,0 0-28-16,-9-10 13 0,9 10-21 15,-12 0-8-15,12 0 11 0,-19 3-36 0,5 2 15 16,-3 1-35-16,-2 3-1 0,-2 2 3 16,2 2 21-16,-6 1-8 0,5 2 5 0,-3 1-8 15,3 1 3-15,-2 3-13 0,6 1-26 16,-2 0 11-16,2 1 12 0,7-4-38 15,-2 2 21-15,4-1-24 0,2-3-22 0,1 3 12 16,2-5-5-16,2 0 0 0,0-1-23 0,2 2 29 16,2-5 9-16,1 1-33 0,0-2 29 0,2 0-44 0,1-3-6 15,1 0-6-15,0 1 22 0,3-4-21 0,2 0-27 16,-2 0 30-16,5-3-5 0,-4 2-5 16,7-3-10-16,-2-2-3 0,2 0 3 0,1-2-14 15,-2-1 7-15,6-2-7 0,-4-1 22 16,3-1-16-16,-2 1 0 0,1-5-18 15,0-2 8-15,1 0-16 0,1-3 34 0,0-2 0 0,-5 3-29 16,-2-2 37-16,2 0-34 0,-5 0-8 16,-1 0 13-16,-3 0-20 0,-1 1 23 15,-4-3-23-15,-3 4 35 0,1 0-30 0,-2-2-20 16,-4 1 32 0,0 2-12-16,-3 2-5 0,-1 1 5 0,-4 1 7 0,1 2-14 15,-5 4-1-15,1 1 20 0,-2 2-9 0,-1 2 4 16,3 3-12-16,-5 0-3 0,2 2 21 15,-2 0-16-15,0 1 1 0,2 1-6 16,0 0 8-16,1 0-62 0,-1 0-50 16,3 1 19-16,-3-1-40 0,7-1-28 0,-4 0-44 15,3 0-41-15,-1 0-113 0,1-1-99 0,2-1 15 16,8-3-304-16,-13 7 61 0,13-7 15 16,-7 3 90-16,7-3 22 0,0 0 53 0,0 0 78 15</inkml:trace>
  <inkml:trace contextRef="#ctx0" brushRef="#br0" timeOffset="7768.23">13971 4647 1361 0,'0'0'402'0,"0"0"-20"15,0 0-45-15,0 0-6 0,32 16-37 0,-32-16 18 16,0 0 1-16,2 12-14 0,-2-12-30 0,0 13 0 16,0-13-13-16,0 19 25 0,0-8-33 15,-2 2-30-15,0 3-6 0,2 1-22 0,-2 3 17 16,2 1-28-16,-1 0-7 0,1 0-31 0,0 6 22 15,0 1-40-15,-5-3-28 0,5 4 0 16,0 0-6-16,-2-1 9 0,0 0-68 0,1-2-14 16,1-1-70-16,-1-3-61 15,1-2-62-15,0-4-66 0,1-3-200 16,4 0-166-16,0-5-384 0,-5-8 74 16,11 8 97-16,-11-8 139 0,21-1 17 0,-8-5 108 15,2-3 13-15,1-3 33 0</inkml:trace>
  <inkml:trace contextRef="#ctx0" brushRef="#br0" timeOffset="7965.81">14202 4956 1182 0,'0'0'520'0,"0"0"-3"0,7-6-39 0,-7 6-55 15,0 0-32-15,0 0-60 16,0 0-17-16,0 0-22 0,0 0-31 0,-38 9-38 16,23-8-26-16,-6 1-38 0,-2-1 10 15,-2 2-39-15,1-3-15 0,-1-2-26 16,-6 2-34-16,2 2-37 0,4-2-54 0,0-2-46 0,0 2-28 0,3-1-100 0,-1 0-112 15,11 2-185-15,-2-1-335 0,14 0 69 0,-18 1 120 16,18-1 51-16,0 0 26 0,0 0 103 16,0 0 25-16</inkml:trace>
  <inkml:trace contextRef="#ctx0" brushRef="#br0" timeOffset="8283.74">14493 5034 1407 0,'8'16'451'16,"-1"-2"-11"-16,-1 1-38 0,-1-1-5 0,0 2-44 15,-1-1-2-15,0 1-26 16,-1 1-18-16,-1 1-41 0,2 0-15 0,-2 1-8 0,-2 0-36 15,0 0-7-15,0 1-36 0,-2-2 2 16,0 3-30-16,0-3-21 0,-4 0-20 16,-1 3-11-16,-5-2 3 0,1-2-53 0,-1 1-47 15,-3-6-72-15,2-1-30 16,-3-4-97-16,3-3-83 0,-2-6-145 16,2 0-456-16,-1-2 49 0,4-2 84 0,1-2 108 0,3 0 64 15,3-5 20-15,0-1 67 0,3 1 91 16</inkml:trace>
  <inkml:trace contextRef="#ctx0" brushRef="#br0" timeOffset="8450.62">14365 4966 1149 0,'0'0'527'0,"15"-9"3"16,-5 4-85-16,-3-1-15 0,3 1-48 0,0-1-85 15,-2-2-59-15,1 1-72 16,-1-2-51-16,-1 1-79 0,-1 0-118 0,2-3-143 0,1-1-226 0,-1 1-286 0,3 0 54 0,2 1 51 15,0 0 117-15,4-3 42 0,2 1 22 16</inkml:trace>
  <inkml:trace contextRef="#ctx0" brushRef="#br0" timeOffset="8861.78">14904 4625 1200 0,'0'0'481'16,"12"4"-43"0,-12-4-29-16,8 7-27 0,-8-7-65 0,4 13-17 0,-4-2-6 0,0-11-23 15,-2 26-25-15,0-9 10 0,-3 2-5 16,0 4-28-16,-3 6-8 0,3-4-3 0,0 1-25 16,-2 4-15-16,3 1 14 0,2 4-17 0,-2-1-38 15,1-1-24-15,1-4 24 0,0 0-16 16,2 0-13-16,0-4 1 0,2-4-24 15,-2-2-20-15,2-3 5 0,2-1 28 0,-1-2-46 0,1-4 16 16,3-2-11-16,-7-7 18 0,16 6-43 16,-16-6 20-16,21-3-18 0,-7-3-5 0,3-3 20 15,0-2-12-15,2 0 8 16,-1-1-29-16,-3 0-13 16,-1 1 13-16,-3 0-12 0,0 1 2 0,-1 0 8 15,-6 0-19-15,2-1-1 0,-5 2-6 0,-1 9 41 16,-5-18-34-16,-1 8 14 0,-4 3-24 15,3 1-27-15,-3 2-8 0,10 4-37 0,-23-3-1 0,12 2-14 16,11 1-10-16,-23 5-74 16,11-2-74-16,0 3-123 0,5 0-141 0,0-1-455 15,7-5 79-15,-10 10 112 0,10-10 70 0,0 0 43 16,0 0 69-16,0 0 85 0,23 14 84 16</inkml:trace>
  <inkml:trace contextRef="#ctx0" brushRef="#br0" timeOffset="9056.62">15254 5117 1681 0,'8'7'481'16,"-3"-3"-53"-16,-5-4-29 0,9 6-48 0,-9-6-49 16,0 0-77-16,0 0-58 0,0 0-93 0,0 0-90 15,0 0-137-15,24-16-218 0,-23 10-405 16,-1 6 111-16,6-15 96 0,-2 5 57 0,1 0 16 15,3-1 56-15</inkml:trace>
  <inkml:trace contextRef="#ctx0" brushRef="#br0" timeOffset="9528.04">15512 4693 849 0,'0'0'310'0,"0"0"0"0,0 0-26 0,0 0 8 16,0 0-11-16,0 0 3 0,-7 31-23 16,3-20 8-16,-1 1-31 0,3 1 36 15,0 1-66-15,1-1-6 0,-1 3-26 16,2-2-4-16,0 0 4 16,2-2-14-16,-1 0 17 0,2-1-33 0,1-2-18 0,-4-9-23 15,11 10-8-15,-11-10-20 0,15 0-3 16,-15 0-15-16,21-9-8 0,-10 0-5 15,5-5-20-15,-3-1-8 0,2-1 7 0,4-4 32 0,-1 0-42 16,0 0-11-16,-2 3 97 16,0-1-93-16,-3 2 12 0,0 1-7 0,-2 3-9 15,-2 2 28-15,0 0-22 0,-2 5 28 0,-1-1-10 16,-6 6 3-16,0 0 10 0,0 0-28 16,0 0 13-16,8 26 7 0,-10-9-2 0,1 3 12 15,-5 5 3-15,1 1-5 0,0 9-56 16,0-3 61-16,-1 2-8 0,2 1-7 0,2 0 2 0,-1-1-15 0,-2 0-3 0,2-5 6 15,2-2-6-15,-1-1 11 16,1-1-21-16,-1-4-31 0,1-2 6 0,1-1-44 16,-1-1-10-16,1-3-34 0,0-1-33 0,0-2-7 15,0 0-52-15,0-11-28 0,1 17-56 16,-1-17-43-16,3 16-52 0,-3-16-23 0,4 9 8 16,-4-9-336-16,0 0 29 0,13 6 61 0,-13-6 82 15,0 0 56-15,25-4 57 0</inkml:trace>
  <inkml:trace contextRef="#ctx0" brushRef="#br0" timeOffset="10496.39">16156 4942 1013 0,'-12'4'330'0,"12"-4"21"0,0 0-16 15,0 0 21-15,-11 1-62 0,11-1 55 0,0 0-19 16,0 0 8-16,0 0 7 0,0 0 11 16,0 0 18-16,0 0 5 0,0 0-62 15,0 0 6-15,0 0-42 0,0 0 19 0,0 0-16 16,0 0-77-16,0 0 11 0,41-4 17 16,-27 2-40-16,1 1-37 0,5-1-7 0,0 0 8 15,3 1-69-15,-2 0 2 0,3-1-61 16,-4 1-31-16,2 1 0 0,-1 0 0 0,1 0 0 0,-1 0 0 0,-2 1 0 15,-1-1 0-15,1 3 0 0,-3-3-90 0,1 1-179 16,-1 0-69-16,-3-1-110 0,0 3-217 16,-13-3-362-16,29 0 106 0,-16-2 89 0,0 0 85 15,3 0 63-15,-3 0 80 0,-1-1 41 0,2-1 33 16</inkml:trace>
  <inkml:trace contextRef="#ctx0" brushRef="#br0" timeOffset="10920">16899 4855 1295 0,'10'4'463'0,"-10"-4"-30"0,0 0-16 15,15 4-13-15,-15-4-40 16,11 7-8-16,-11-7-21 0,10 9-28 16,-10-9-8-16,12 11-12 0,-8-4-41 0,2 3-11 15,-2 1-4-15,0 3-3 0,0 3-31 0,-1 0 7 16,-1 2-29-16,0 2-22 0,0 0 19 15,-1 1-32-15,-1-1 4 0,-1 1-21 0,-1 2-11 16,0 1 16-16,-1-5-15 0,-1 3-3 16,-2-4-36-16,0 2-2 0,-2-2-8 0,-4-2-69 15,4-3-23-15,-2-2-47 0,-3-3-45 16,2-2-82-16,1-5-21 0,-4-2-56 0,14 0-79 16,-25-9-173-16,13 0-303 0,2-3-85 15,-1-2 118-15,5-3 26 0,3 0 101 16,1-3 52-16,0-1 67 0,2-1 107 0,0 1 54 0</inkml:trace>
  <inkml:trace contextRef="#ctx0" brushRef="#br0" timeOffset="11068.26">16832 4817 1133 0,'0'0'484'0,"13"-10"-23"0,-6 5-26 16,3-1-48-16,-2 1-19 0,-8 5-63 0,16-11-42 15,-6 6-53-15,-3-3-61 0,0 2-93 0,0-2-89 16,1 0-121-1,1-1-176-15,-2 0-438 16,2-1 77-16,2 0 74 0,-3 0 115 0,4-1-9 0,2 0 60 0</inkml:trace>
  <inkml:trace contextRef="#ctx0" brushRef="#br0" timeOffset="11385.96">17297 4413 1249 0,'0'0'414'0,"6"8"-35"16,-6-8-5-16,4 15-34 0,-4-15 3 15,-1 21-36-15,1-9-2 16,0 4 12-16,-2 1-25 0,2 2 13 0,-3 2-29 0,3 1-4 16,0 5-6-16,0-1-8 0,2 3-32 15,-2-1 19-15,1 0-14 0,1 1-29 16,-1 0-20-16,1-1-8 0,-1 0-26 0,1 1 3 0,-2-2-38 15,1 1-3-15,-1-3 15 0,0-4-56 16,1-1-43-16,-1-1-34 0,0-4-79 0,0-2-69 16,0 0-79-16,0-2-88 0,0-11-99 15,2 13-169-15,-2-13-415 0,0 0 92 16,6 7 97-16,-6-7 103 0,0 0 110 16,0 0-41-16,28-7 77 0,-28 7 69 0</inkml:trace>
  <inkml:trace contextRef="#ctx0" brushRef="#br0" timeOffset="11583.16">17494 4976 1087 0,'0'0'507'15,"0"0"-15"-15,0 0-14 0,13 3-66 0,-13-3 36 16,0 0-56-16,0 0-69 0,11 2-68 0,-11-2 17 16,0 0-34-16,0 0-3 0,0 0-43 15,0 0-15-15,0 0-54 16,0 0-85-16,13 1-43 15,-13-1-54-15,0 0-115 0,0 0-141 0,12-15-168 0,-12 15-370 16,4-10 80-16,-4 10 85 0,10-11 68 0,-1 5 77 16,-1-2 16-16,5 0 69 0</inkml:trace>
  <inkml:trace contextRef="#ctx0" brushRef="#br0" timeOffset="12552.36">17782 4546 1149 0,'0'0'371'0,"-7"14"-18"0,3-6-5 15,0 3-17-15,1 0-14 0,-3 1-2 0,1 2-41 0,0 1 0 16,1-1-36-16,1 1 2 0,0-3-9 16,2 4-29-16,-2-2-13 0,3-2-20 15,-1 1-15-15,1 0-11 0,0-13 0 0,1 20-7 16,2-12-31-16,1 0-5 0,-4-8-16 15,10 10 3-15,-10-10-51 0,16 2 3 0,-16-2 4 16,22-6-20-16,-9 0-2 0,0-2 9 16,5-3-32-16,0 0 38 0,-2-1-34 0,1-1-10 15,-1 1 19-15,0-2-14 0,-3 1 21 16,0 3-13-16,-2 0 8 0,-1 1-10 16,-2 1 9-16,-2 1-17 0,1 1-5 0,-7 6 10 0,7-11-18 0,-7 11 16 0,3-7-9 15,-3 7 1-15,0 0 5 0,0 0 2 16,0 0 19-16,0 0-1 0,-21 41 21 15,14-24-11-15,1 4 1 0,1 3 18 0,0 0-19 16,1 2 3-16,1-2-20 0,-2 3 23 0,2-2-26 16,2 0 36-16,-1-3-16 0,2-2-14 0,-1-1-1 15,1-5-13-15,0 0 3 16,0-1-69-16,1-2-25 0,-1-11-88 0,4 16-60 16,-4-16-82-16,6 6-178 0,-6-6-99 0,0 0-267 15,13 3 157-15,-13-3 19 16,0 0 175-16,25-9-48 15,-14 4 40-15,3-2 90 0</inkml:trace>
  <inkml:trace contextRef="#ctx0" brushRef="#br0" timeOffset="12766.04">18308 4774 1333 0,'16'-6'415'15,"-8"2"-31"-15,-8 4-41 0,17-4-31 0,-7 0-51 16,0 0-8-16,2 1-7 16,1 0-31-16,1-1-23 0,-1 2-23 15,1-1-66-15,2 1-6 0,2-2-72 0,1 2 68 0,-3-2-122 16,0 0-109-16,1-1-225 16,-3 2-405-16,-1 1 43 0,0-2 111 0,1 2 36 15,-3-1 22-15,0 3 34 0</inkml:trace>
  <inkml:trace contextRef="#ctx0" brushRef="#br0" timeOffset="13051.99">18446 4872 1451 0,'-7'5'496'0,"7"-5"-17"0,0 0-18 0,0 0-31 0,0 0 20 15,-11 7-20-15,11-7-7 0,0 0-37 16,0 0-40-16,0 0 4 0,0 0-55 0,0 0-26 15,0 0-36-15,24 8-1 0,-24-8-32 0,0 0-16 16,24 1-15-16,-14-1-20 0,-10 0-24 16,23 0-45-16,-10-1-32 0,-13 1-20 0,25-1-63 15,-11 0-17-15,-1-1-42 0,1 0-34 16,-3 1-54-16,2-2-66 0,-1 1-60 16,-12 2-183-16,22-5-103 0,-10 1-146 0,-2 3-104 15,3-3 53-15,0 2 72 16,4 0 81-16,0 2 55 15,4 1 45-15,6 2 90 0</inkml:trace>
  <inkml:trace contextRef="#ctx0" brushRef="#br0" timeOffset="15143.79">19280 4703 857 0,'-10'-1'279'0,"10"1"-33"0,0 0 2 15,0 0-7-15,0 0 12 16,-12-5-25-16,12 5 2 0,0 0-10 0,0 0-5 16,0 0-7-16,0 0 58 0,0 0-41 0,-10-2 16 15,10 2-21-15,0 0 8 0,0 0 5 16,0 0-41-16,0 0 12 0,0 0-6 0,0 0-1 15,0 0-44-15,17-18 29 16,-17 18-46-16,14-8-11 0,-5 3 18 0,3 1-25 0,0-1 0 0,0 0-13 0,4 0 13 16,2 0-47-16,-1 1 24 0,4 0-29 15,2 1 6-15,-2 1-33 0,0 0 9 0,2 1-4 16,-3-1 15-16,1 2-42 0,-4 0 1 0,-1 2 18 16,-1-1-23-16,-4 3-18 15,-1 1-8-15,-10-5-7 0,13 13-6 0,-10-4 13 0,-3-9 34 16,-5 20-39-16,-3-8 18 0,-2 2-16 15,0-2 22-15,-5 3-17 0,0-2-4 0,-3 1 7 16,3 0-17-16,-9 2 17 0,5-2-7 0,-1-2 15 16,-1 2-5-1,2 0 17 1,0-1-17-16,-2 0-5 0,3-2-5 0,2 2-1 0,1-3 16 0,3-1-5 0,-1-1 26 16,2 1-27-16,1-3-11 0,2 0 9 15,-3 1-2-15,3 0 38 0,1-3-28 16,7-4-8-16,-17 8 16 0,13-4 12 0,4-4-4 15,0 0 25-15,-10 8-18 0,10-8 5 0,0 0 5 16,-6 8-2-16,6-8-8 0,0 0 2 0,0 0 27 16,0 0-29-16,0 0 10 15,0 0 0-15,26 3-12 0,-26-3-11 0,23-2 26 16,-23 2-21-16,25-3 6 0,-8 2-9 16,-1-1 4-16,2-1-11 15,-2 2 13-15,3 0 12 0,1-1 1 0,0 1-46 16,1 1 17-16,-1-1-4 0,0-1-14 15,-2 2 29-15,-2 2-28 0,2-2 12 0,-2 0-15 16,-1 1-7-16,1 0-16 0,-1 1-8 0,-2-1-28 16,2 0-35-16,-15-1-19 0,27 3-25 15,-15-3-20-15,-1 2-60 0,1 1-38 0,-12-3-84 16,16 1-195-16,-16-1-369 0,20 1 73 0,-20-1 134 16,17 0 53-16,-17 0 40 15,21-2 66-15,-11 0 67 0,1-1 36 0</inkml:trace>
  <inkml:trace contextRef="#ctx0" brushRef="#br0" timeOffset="15794.22">20093 4661 714 0,'0'0'320'0,"7"-6"-39"0,-7 6-15 15,0 0-10-15,0 0-43 0,0 0 12 16,0 0-33-16,0 0 13 0,0 0-16 16,-42 6-4-16,29 0 9 0,-2 1-15 15,-1 3 3-15,-2 1 2 0,1 1-5 0,-2 5-10 16,4-1 5-16,-5 5 26 0,3 3-18 0,3 2-31 15,1 0 18-15,1 3-26 0,4 1 54 16,4-5-46-16,3 0 41 0,1-3-25 16,1-2-11-16,5 3 20 0,0-7-45 0,4 2 10 0,2-6-29 15,4-1-7-15,1-4 23 0,1-4-51 16,0-2-18-16,3-4 25 0,3-3-4 16,1-3-24-16,2-3 21 0,-2-3-31 0,0-3-10 15,1-1 18-15,-3-1-37 0,-1-2 32 16,-2-3-8-16,-2 0-3 0,-1 0-27 15,-4-2 1-15,-1 1 9 0,-1 4-11 0,-6-2-20 0,2 3-5 0,-4 2 9 16,-3 0-14-16,0 2-8 0,-2 0-21 0,-1 5 6 16,-2 0 2-16,1 4 5 0,-3 1-3 0,0-1 1 15,-2 3-11-15,9 5 29 0,-14-6-47 16,7 5 16-16,7 1-18 0,-15 0-31 0,15 0-53 16,-16 2-44-16,16-2-85 0,-18 5-104 0,10-3-211 15,8-2-345-15,-16 9 95 0,10-4 71 16,6-5 72-16,0 0 80 0,-9 5 66 15,9-5 61-15</inkml:trace>
  <inkml:trace contextRef="#ctx0" brushRef="#br0" timeOffset="16850.16">20950 4482 1223 0,'0'0'427'0,"0"0"-20"16,0 0-7-16,0 0 7 0,0 0-41 0,0 0 23 15,0 0-15-15,4 43-26 0,-4-32-3 16,2 3-20-16,-2 2-35 0,3 2-14 0,-3 1-10 16,0 3-49-16,0 0-9 0,-1 3-18 15,1 2-11-15,-2-2-10 0,2 1-75 16,0 0-14-16,-2-5-70 0,1 2-69 0,1-5-69 15,0 1-41-15,0-1-61 16,0-3-57-16,0-3-84 16,0-12-172-16,8 15-17 0,-8-15-341 0,6 9 112 0,-6-9 52 0,0 0 123 15,17-2 15-15,-17 2 61 0</inkml:trace>
  <inkml:trace contextRef="#ctx0" brushRef="#br0" timeOffset="17049.89">21145 4779 719 0,'0'0'330'0,"8"-5"-13"0,-8 5-40 15,6-7-19-15,-6 7 9 0,0 0 1 0,0 0-30 16,0 0 39-16,0 0-47 0,-13-20 16 16,6 16-34-16,7 4 1 0,-20-5-8 0,8 2 22 15,-3 2-81-15,0-2-13 16,-1 2-33-16,0 1-13 0,-2 0-20 16,0 1-88-16,0-1-32 0,1 1-98 0,-4-1-146 0,1 8-100 15,0-7-384-15,4-1 82 0,1 0 39 0,15 0 138 16,-18 0-8-16,18 0 51 15</inkml:trace>
  <inkml:trace contextRef="#ctx0" brushRef="#br0" timeOffset="17729.77">21473 4580 611 0,'0'0'231'16,"0"0"-39"-16,0 0 7 0,0 0-20 0,0 0-2 16,0 0 7-16,0 0 16 15,0 0-3-15,0 0-13 0,0 0 16 16,-33 16-5-16,26-10 12 0,-1 1 31 0,-1-2-23 16,2 2-10-16,0 1-8 0,1-2 8 15,6-6-1-15,-9 14 19 0,6-8-10 0,3-6 7 16,-4 11-31-16,4-11-7 0,0 0-8 0,7 16-15 15,-7-16-6-15,15 9-9 16,-6-5-27-16,3-2 4 0,1 1-29 0,2-1 25 0,3 2-24 16,0-3-19-16,0 2-13 15,2-1 29-15,0 0-34 0,-2 2 1 0,2 0-6 16,-6 3-10-16,3-2-11 0,-5 3 19 0,0 2-23 16,-3-1-1-16,-4 4 1 15,-2-1-11-15,0 2 21 0,-4-2-36 0,-1 2 18 0,-2 1-10 0,-2 0-14 0,0-1-1 16,-3 1-16-16,0-3-5 0,-2 1-26 0,-2-2-49 15,2-1-50-15,-6-1-3 0,3-2-100 16,-4-2-41-16,3-4-146 0,0 1-156 16,1-5-274-16,0 1 64 0,2-2 108 0,2 0 33 15,2-1 115-15,2-1 33 0,0-1 60 0</inkml:trace>
  <inkml:trace contextRef="#ctx0" brushRef="#br0" timeOffset="18062.5">21367 4640 1085 0,'-2'-13'379'0,"2"13"-31"0,0 0-3 15,0 0-25-15,-1-14 10 0,1 14 3 0,0 0 0 16,1-11 15-16,-1 11-10 0,0 0 0 15,7-16-34-15,-1 11-17 0,1-1-26 16,1-2-43-16,2 1 5 0,3-1-32 0,3 1 4 16,5-3-36-16,-3 0-8 15,6-1-23-15,5 0 13 0,2 0-57 0,1-1 3 16,2-1-13-16,0 1-38 0,0 0 10 16,-1 3-15-16,-1 0-52 0,-5 1-32 0,0 3-47 15,-3 0-23-15,-2 1-56 0,-3 3-34 0,-1-5-84 16,-5 6-135-16,-13 0-90 0,22 0-385 15,-11 4 65-15,-11-4 87 0,16 6 82 16,-7-1 64-16,-2 1 97 0,-7-6 26 0</inkml:trace>
  <inkml:trace contextRef="#ctx0" brushRef="#br0" timeOffset="18500.74">22073 4797 1133 0,'0'0'384'0,"8"8"-5"15,-8-8-26-15,5 9-22 0,-5-9-22 16,6 15-1-16,-5-6-12 0,1 3-19 0,-1 0-19 16,-1 2-14-16,-1 2-1 0,-1 3 0 15,0 0 0-15,-1 1-36 0,0 2-25 16,-1 1-5-16,-2-4-36 0,0 3 2 0,-1-5-23 15,2 0-10-15,-3-1 11 0,1 0-24 16,-1-4-15-16,0 1-80 0,-1-3-35 0,0-2-69 16,0-3-44-16,-1-2-50 0,10-3-59 15,-19 0-147-15,19 0-102 0,-18-7-353 16,11-1 55-16,0-2 99 0,4-1 42 0,2 1 88 16,2-4 40-16,1-1 124 0</inkml:trace>
  <inkml:trace contextRef="#ctx0" brushRef="#br0" timeOffset="19062.29">22099 4652 903 0,'0'0'351'16,"0"0"-29"-16,5-9-30 0,-5 9-18 15,0 0-16-15,0 0-30 0,0 0 18 0,0 0-31 0,0 0-10 0,0 0 7 0,0 0-15 16,0 0 8-16,0 0-28 15,0 0 12-15,0 0-25 0,0 0 5 0,0 0 8 16,0 0-39-16,0 0-23 0,0 0 8 16,0 0-11-16,0 0-4 0,0 0-11 0,0 0 8 15,0 0-5-15,-2-16 13 0,2 16-34 0,4-14-18 16,-4 14 1-16,3-11 7 16,-3 11-32-16,4-12 8 0,-4 12 4 0,3-13-16 0,-3 13-8 15,1-9 9-15,-1 9-11 0,0 0-16 16,0 0 9-16,-11-8 48 15,11 8-62-15,0 0 44 16,0 0-38-16,-27 14-3 0,20-7 5 0,0 0 6 0,0 2-9 16,1-1 50-16,1 0-32 0,0 1 14 0,5-9-29 15,-8 13 41-15,5-7 21 0,3-6-6 0,-4 11 6 16,4-11-31-16,0 0 26 0,-1 10-24 16,1-10-10-16,0 0-7 0,0 0 25 0,0 0-7 15,0 0-14-15,0 0-1 0,0 0-19 16,0 0-5-16,25-20 13 0,-25 20-16 0,4-6 14 15,-4 6 12-15,0 0-15 0,4-10-16 16,-4 10 6-16,0 0 43 0,0 0-56 16,0 0-14-16,0 0 24 0,-12-10-23 15,12 10 16-15,0 0-27 0,0 0-4 0,0 0 28 16,0 0-59-16,-26 14 20 0,26-14-43 16,-6 10-18-16,6-10-80 0,-2 13-9 0,2-13-96 15,-3 10-137-15,3-10-162 0,0 0-297 16,0 0 77-16,8 14 92 0,-8-14 77 15,0 0 46-15,19 0 85 0,-19 0 17 0,0 0 24 16</inkml:trace>
  <inkml:trace contextRef="#ctx0" brushRef="#br0" timeOffset="25930.28">23860 4082 1192 0,'0'0'441'0,"0"0"-52"0,0 0-26 15,0 0-45-15,0 0-22 0,-3 23 9 0,3-23-5 16,-4 17-42-16,0-5-12 0,1 0-16 16,-1 3-33-16,-2 0 13 0,2 2-26 0,0 1-4 15,-3 2-1-15,1-1-38 0,0 0-13 16,1 3-23-16,-1-2-3 16,2-1-51-16,-2-3-59 0,2 2-66 0,0-1-64 0,-1-3-77 15,2-4-90-15,3 3-107 0,0-13-486 0,0 0 153 16,0 0 28-16,15 6 80 0,-15-6 58 15,22-15 52-15,-6 2 110 0</inkml:trace>
  <inkml:trace contextRef="#ctx0" brushRef="#br0" timeOffset="26115.66">24235 4106 1272 0,'7'-4'389'0,"-7"4"2"0,0 0-17 15,0 0-5-15,0 0-34 0,-34 0-25 0,13 1-11 16,-1 1-38-16,-2-2 3 0,-7 1-59 15,-3 0-16-15,2 1-38 0,-4-1-8 0,0-1-40 16,-4 2-65-16,-1-1-63 16,-1 2-55-16,1-1-101 0,0-2-160 0,-1 4-97 15,3 0-370-15,8-1 99 0,4 0 56 0,2 2 79 0,9 1 27 0,1 0 86 16</inkml:trace>
  <inkml:trace contextRef="#ctx0" brushRef="#br0" timeOffset="26329.81">23983 4407 1405 0,'1'7'491'0,"-1"-7"-33"0,-11 15-10 15,3-10-41-15,-7-3-41 0,-3 3-28 0,-4-3 3 16,-6 1-52-16,-1-2-28 16,-8-1-46-16,1 0-5 0,-5 0-26 15,-2 0-20-15,1 0-8 0,-1-1-18 0,3 2-43 16,3-1-51-16,3 0-34 0,3 2-79 0,5-4-64 15,2 4-139-15,4-1-173 0,6-1-492 16,14 0 110-16,-8-5 42 0,8 5 116 16,0 0 40-16,31-10 101 0,-9 4 29 0</inkml:trace>
  <inkml:trace contextRef="#ctx0" brushRef="#br0" timeOffset="26600.77">24434 4232 1627 0,'0'0'492'0,"19"2"-26"15,-19-2-62-15,25 1-56 0,-12 0 6 0,3-1-55 16,-1 1-38-16,4 0-51 0,-1 2-49 15,0-2-58-15,3 0-88 0,-3 1-84 0,4-2-92 16,-4 0-75-16,6 0-184 16,-9 1-314-1,3-1 48-15,-2 3 30 0,-1-2 104 0,0 1 6 0,-2-1 60 0</inkml:trace>
  <inkml:trace contextRef="#ctx0" brushRef="#br0" timeOffset="26845.71">24509 4431 1269 0,'0'0'586'0,"0"0"-15"16,-2 15-59-16,2-15-23 15,0 0-46-15,0 0-26 0,11 13-71 0,-11-13-9 16,11 3-45-16,-11-3-46 0,18 0-28 16,-18 0-38-16,24 0-7 15,-10 0 6-15,2 0-31 0,-1-1-2 0,4 1-54 0,-2 0 11 16,4-1-1-16,-1 2-81 0,-2 0-88 15,0-2-69-15,-1 1-66 0,-2-1-128 16,1 2-172-16,-3-3-468 0,3-4 141 0,1 0 56 16,0 0 61-16,0-3 90 0,2-2 41 0,0-1 77 15,-1-4 28-15</inkml:trace>
  <inkml:trace contextRef="#ctx0" brushRef="#br0" timeOffset="27194.24">25214 3860 1305 0,'0'0'499'16,"7"-7"-59"-16,-7 7-28 0,0 0-15 15,0 0-56-15,0 0-6 0,0 0-30 0,0 0 2 16,12 18-23-16,-12-5-23 0,-1 4 18 0,1 4-33 16,-2 7 25-16,2 2-23 0,2 4 21 15,2 2-23-15,4 13 17 0,-1-11 24 16,2-4-26-16,2-3 0 0,0-4 0 0,2-1-25 15,-1-6-59-15,1-4-177 0,1-7 0 16,-1-3 0-16,4-6 0 0,2-3 0 16,3-7 0-16,2-4 0 15,-1-6 0-15,7-13 0 0,-1-5 0 0,2 0 0 0,-4-5 0 16,0 2 0-16,-6-1 0 0,2 0 0 16,-4 1 0-16,0 3 0 0,-5 7 0 0,0 5-44 15,-3 6-230-15,0 1-31 0,1 1-50 0,-3 5-124 16,2 3-107-16,-4 3-458 0,0 4 171 0,-7 3 51 15,17-1 82-15,-17 1 80 16,21 9 28-16,-7 2 97 0,1 1 35 0</inkml:trace>
  <inkml:trace contextRef="#ctx0" brushRef="#br0" timeOffset="27433.57">26118 4309 1494 0,'4'10'459'0,"-4"-10"-45"16,0 0-48-16,0 0-10 0,-11 18-44 0,-1-14-20 16,-1 1-36-16,-2-1-38 0,-8-2-6 0,-4 2-7 15,-5-1 12-15,-1-1-27 0,-5-1 12 16,-7-1-43-16,4 0 0 0,-6-1-37 16,-16 0-27-16,12 2 25 0,-10 2-25 0,10 0-67 15,-4 5-38-15,8-2-90 0,7 1-89 16,3 1-216-16,4-2-511 0,2 1 38 15,6 0 95-15,2 2 84 0,7 0 69 0,4 0 139 0,0 3-26 0</inkml:trace>
  <inkml:trace contextRef="#ctx0" brushRef="#br0" timeOffset="28027.75">25271 4725 1387 0,'0'0'420'0,"15"-3"-42"0,-15 3-6 0,17-1-17 0,-17 1-29 16,21-1 4-16,-21 1-10 0,17-2 0 0,-17 2-52 16,19 2-17-16,-11 0-38 0,-8-2-9 0,13 7-24 15,-13-7 22-15,4 13-51 0,-4-13-28 16,-7 19-18-16,3-6 23 0,-6-1-28 0,-1 2-11 15,-2 0-12-15,-3 3-34 0,-1-2 16 16,-2 3-13-16,-1 2-2 0,3-5 20 16,-1-1-21-16,2 2 42 0,-2-2-21 0,2 2-16 15,1-3 9-15,1 1-3 0,2-3 27 16,2-2 1-16,3-3 16 0,-2 3 9 16,0-3 65-16,4 1 30 0,5-7-23 15,-5 11-2-15,5-11 10 0,0 0-187 0,0 0 0 16,13 18 0-16,-5-14 0 0,3 1 0 15,2-2 0-15,6 0 0 0,1 1 0 0,2-1 0 16,1 0 0-16,6-1 0 0,-2 0 0 16,-2 1 0-16,-3-5 0 0,0 2 0 0,1-1 0 15,-2-4-175-15,-2 2-229 0,-1-4-105 0,0 4-177 16,-2-7-343-16,1 0 82 0,0 2 125 16,3-3 49-16,-7 1 107 0,-1-2 47 0,-1 2 51 15,-2-1 61-15,-5 3 67 0,2 0 550 16,2 0 171-16,-8 8 3 0,7-11-25 15,-7 11-24-15,6-10 39 0,-6 10-15 0,0 0 35 0,0 0-23 0,-11-13 21 16,11 13-31-16,-16-8 6 0,3 6-27 0,-1-4-17 16,-4 2-47-16,0 0-14 0,1-3-1 0,-8 1-5 15,0 0-15-15,1-1-49 0,0 0-41 16,3 1-51-16,-2-1-71 0,2 3-80 0,2-4-136 16,1 5-92-16,4-5-373 0,-1 2 119 15,5 0 14-15,2 1 79 0,8 5 33 0,-5-11 67 16</inkml:trace>
  <inkml:trace contextRef="#ctx0" brushRef="#br0" timeOffset="28511.83">26335 4284 1233 0,'0'0'494'0,"0"0"-15"15,11-5-39-15,-11 5-25 0,0 0-13 0,0 0-8 16,16 1-25-16,-16-1-32 15,0 0 9-15,21-1-49 0,-21 1-36 0,17-2-18 0,-3 1-15 0,-3 0-23 0,5 0-36 16,-5-1-26-16,5 1-41 0,2-1-32 16,-2 1-37-16,1 0-110 0,-3 0-51 0,2-1-82 15,0 1-107-15,-3 5-231 0,-13-4-327 16,21 1 43-16,-21-1 71 0,19 1 73 0,-11 4 125 16,-8-5 7-16,10 8 55 0,-5-2 7 0</inkml:trace>
  <inkml:trace contextRef="#ctx0" brushRef="#br0" timeOffset="28767.12">26410 4492 1571 0,'-7'8'533'0,"7"-8"-9"16,0 0-40-16,-3 9-5 0,3-9-31 16,0 0-41-16,0 0-34 0,0 0-37 0,0 0-32 15,0 0-30-15,0 0-26 0,0 0-9 16,14 15-30-16,-14-15-45 0,13 1-26 0,-13-1 6 15,21 0-37-15,-21 0-40 0,25-1-34 0,-12-1-41 16,3 1-15-16,-1-1-43 16,1 2-34-16,-2-1-61 0,4 1-13 0,-3-1-64 15,1 0-54-15,-3-3-118 0,4 3-99 0,-4-1-374 16,5-1 48 0,-1-1 121-16,2 2 79 0,-2-2 26 0,2 0 87 15,-2 0 15-15</inkml:trace>
  <inkml:trace contextRef="#ctx0" brushRef="#br0" timeOffset="32298.09">27258 3775 1167 0,'-10'13'412'0,"10"-13"-8"0,0 0-10 0,0 0-33 0,0 0-28 0,0 0-36 16,0 0 3-16,0 0 14 0,0 0-1 16,-3 12 22-16,3-12-59 0,0 0-50 0,0 0-14 15,0 0-33-15,0 0-20 0,3 14 2 0,-3-14 12 16,-3 13-28-16,3-13-22 0,-2 18-13 15,0-7-23-15,-3 2 5 0,4 0 10 0,-3 4-22 16,0-2-4-16,2 3-22 16,-2 2-10-16,1-4-3 0,-1 2-6 0,2-1-17 15,-2-1 41-15,2 2-43 0,-4-2-29 0,4-1-38 16,1-2-44-16,-3-1-10 16,4 0-72-16,-4-3-48 0,4-9-202 15,-2 15-556-15,2-15 64 0,0 0 59 0,10 8 94 16,-10-8 73-16,0 0 135 0,0 0-21 15,32-16 67-15</inkml:trace>
  <inkml:trace contextRef="#ctx0" brushRef="#br0" timeOffset="32782.3">27371 3859 877 0,'0'0'320'0,"7"-8"-12"0,-7 8-14 0,6-8-10 0,-6 8-23 16,7-8 44-16,-7 8-57 0,11-9 8 16,-4 4-23-16,-7 5-15 0,13-10-11 0,-4 5-15 15,0 0 0-15,0 0-8 0,3 2-5 16,-1-1-43-16,0 2-18 0,3-1 2 0,-2 1-12 16,-12 2-14-16,23-3-22 0,-23 3-3 0,17 0-2 15,-17 0-14-15,13 3-12 16,-13-3 23-16,6 10-30 0,-6-10 1 0,5 13-12 15,-5-13 11-15,0 16-1 0,0-16-23 0,-7 21 77 16,3-11-31-16,-1 4-27 16,-1-1-19-16,-2-2-7 15,0 1-2-15,1-1 3 0,-1 1 11 0,-2-2 0 0,3 1 2 16,1-2-3-16,-3-1 4 0,1 1-23 16,2-1 7-16,-1-1-9 0,1-1 7 0,6-6 10 0,-12 12 33 15,12-12 5-15,-6 9 2 0,6-9 11 16,-5 10 11-16,5-10-26 0,-2 8 18 0,2-8-28 15,0 0 23-15,0 0-11 0,9 14-2 16,-9-14-7-16,16 6 7 0,-9-2-36 16,3 0 8-16,-10-4 2 0,21 4-14 0,-10-1 11 15,1-2-4-15,1 3 15 16,-13-4-45-16,24 3-19 0,-11-2-51 16,-13-1-64-16,21 1-54 0,-10-1-83 0,-11 0-138 15,21-1-63-15,-11 0-397 0,3-3 70 16,-3 0 130-16,4 0 30 0,-3 1 52 0,0-4 74 15,5 0 54-15</inkml:trace>
  <inkml:trace contextRef="#ctx0" brushRef="#br0" timeOffset="33114.36">27991 3811 867 0,'0'0'313'0,"0"0"-32"16,0 0-45-16,0 0-16 0,0 0 10 0,0 0-33 0,0 0 13 0,-28 15 3 0,18-9-6 15,-2 3-7-15,3 2 4 0,-3 0 4 16,1 2 32-16,0 3-20 0,1 2-12 0,0 1-21 16,5-2-16-16,0 0-5 0,4 0-15 15,-1-1 6-15,2-3-6 0,2-3 25 0,1 1-30 16,1-4-28-16,6-1 2 0,-10-6-30 0,17 3-21 16,-17-3-9-16,24-4 3 15,-11-2 6-15,0-3 3 0,0-1 2 0,-1-2-15 16,0 0-39-16,0 0 6 0,-1-1-44 15,-4 1-3-15,0-2-50 0,-3 1 7 16,0 1-26-16,0 0-5 16,-3 0-39-16,1 1 2 0,-2-2-60 0,0 13-31 15,-2-18-61-15,1 10-77 0,1 8-61 0,-4-9-379 16,4 9 102-16,0 0 0 0,0 0 111 0,0 0 42 0,0 0 27 16</inkml:trace>
  <inkml:trace contextRef="#ctx0" brushRef="#br0" timeOffset="33583.04">28474 3719 875 0,'9'-1'363'15,"-9"1"-30"-15,12-2-13 0,-12 2-23 16,0 0-28-16,0 0-13 0,0 0-23 0,0 0-8 16,9 15 13-16,-9-15-51 0,-12 18-13 15,3-7 3-15,-5 3-6 0,1 1-5 0,-3 2-2 16,1 1-10-16,-4 1-3 0,0 2-28 0,-1 2-13 16,-1 0 20-16,1-1-14 0,1 2-6 15,1-1-21-15,-1 0 29 0,2-7-44 16,6 3 26-16,-1-1-23 0,-3-4-3 0,8 1 9 0,-3-3 13 0,3-2 17 15,0-2 12-15,1 2 16 0,3-3-28 0,3-7-11 16,-2 12 13-16,2-12-30 0,0 0-19 16,9 12-4-16,-9-12-3 0,14 5-3 0,-14-5 16 15,19 1-34-15,-5 0 0 0,0-1 11 0,1 0-54 16,-15 0 33-16,30-1-36 16,-13 1-25-16,0-1-5 0,-1 1-70 0,0-1-22 15,0-1-37-15,0 0-48 0,-2-1-51 16,0 0-72-16,-1-1-71 0,-2-3-91 15,2 3-40-15,-2-1-299 0,3-3 73 0,-1 0 62 16,0 1 90-16,1 0 74 16,-3-1 23-16,1-1 51 0</inkml:trace>
  <inkml:trace contextRef="#ctx0" brushRef="#br0" timeOffset="34068.1">28680 3825 1077 0,'6'-12'356'0,"-6"12"0"15,0 0-24-15,8-8-14 0,-8 8-8 16,7-5-24-16,-7 5-14 16,11-5-6-16,-11 5-31 0,16-7-4 0,-9 5-42 0,3-2 3 15,-10 4-26-15,22-5-15 0,-10 3-2 16,-1-1-8-16,-11 3-31 0,18-4 5 0,-18 4-23 15,17 0-28-15,-17 0-33 0,13 0 17 16,-13 0-22-16,0 0-3 0,8 11-23 16,-8-11 8-16,0 0-16 0,-6 17 16 0,6-17-8 15,-6 14-3-15,2-7-2 0,4-7 0 0,-9 15 48 16,5-7-66-16,-3 2 39 0,3-1-14 16,-1 0-12-16,1 2 31 0,1-2-3 15,3-9 15-15,-3 18-2 0,2-10 9 16,1-8-6-16,1 17 14 0,-1-17-17 0,3 18 31 0,0-10-24 0,-3-8-12 0,9 15 4 15,-5-7 11-15,3 0-25 0,-7-8 12 16,11 14-3-16,-8-7-7 0,-3-7 0 0,10 13 18 16,-5-5-31-16,-5-8 0 0,6 15 8 0,-3-8 8 15,-3-7-6-15,1 15 13 0,-1-15-38 16,-4 14 0-16,4-14 15 0,-7 12-21 16,2-6-32-16,5-6-44 0,-13 11-1 15,7-8-81-15,6-3-46 0,-15 8-130 0,5-5-124 0,10-3-378 16,-17 2 56-16,17-2 81 0,0 0 98 15,-16-2 85-15,16 2 2 16,0 0 90-16</inkml:trace>
  <inkml:trace contextRef="#ctx0" brushRef="#br0" timeOffset="34415.89">29095 3846 852 0,'0'0'246'0,"6"-5"-26"15,-6 5-26-15,0 0-22 0,0 0 12 16,0 0-7-16,0 0 12 0,0 0-7 0,0 0 5 16,-32 14-13-1,27-3-8-15,-1 3 13 0,1 2 11 16,1 1-26-16,-1 1-6 0,3 0-20 0,-1-3 47 16,1 0-21-16,1-2-13 0,1-2 12 15,0-11-9-15,3 16-18 0,-3-16-8 0,8 8 18 16,-8-8-34-16,0 0-2 0,22-8-18 0,-11 1-25 15,1-3-6-15,0-1-2 0,2-3-5 16,0-2-3-16,-1 0 6 0,1-2-9 16,-3 2-7-16,-2-2-8 0,-2 4-27 15,1-3-5-15,-5 4-15 0,-2 0-22 0,-1 1-33 0,-2 1 15 16,-3 1-30-16,-2 3-16 0,-2 0-18 0,0 3-48 16,-3 0-16-16,-1 2-92 15,-2 2-72-15,15 0-71 0,-22 5-26 0,7-1-296 0,0 3 94 0,4 0 40 0,-2 1 83 16,5-1 49-16,0 2 30 0</inkml:trace>
  <inkml:trace contextRef="#ctx0" brushRef="#br0" timeOffset="35546.87">27227 4450 831 0,'0'0'361'16,"0"0"21"-16,0 0-47 0,0 0-28 16,0 0 29-16,-5 7-6 0,5-7 10 0,0 0-12 15,0 0-16-15,0 0 0 0,0 0-35 0,0 0 38 16,0 0-26-16,0 0 0 15,0 0-79-15,0 0 69 0,0 0-67 0,0 0 1 16,0 0-13-16,36-4 4 0,-21 3-27 0,4-2 30 16,10 0-35-16,9 0 15 0,8 0-64 15,19-3 25-15,8 1-7 0,4-2-59 0,17-1 18 16,3 3-21-16,6-1 0 0,-1 2-45 31,1 0-34-31,-2 0 0 0,0 3 0 0,-22 1 0 0,-3 2 0 0,-5 2 0 16,-5 0 0-16,-3 2 0 0,-7 0 0 0,-11 1 0 15,-7 0 0-15,-7-3 0 0,-1 1 0 0,-2 1 0 16,-3 0 0-16,-3-1 0 0,-2 0-8 16,-2 1-95-16,-1-1-55 0,-1-1 9 15,-4 0-22-15,-2 0-11 0,1-2-13 0,-11-2-2 16,18 5-56-16,-18-5-16 0,13 4-40 0,-13-4-132 16,0 0-55-16,15 5-55 0,-15-5-329 15,0 0 91-15,0 0 155 0,0 0-19 0,8 3 74 16,-8-3 60-16,0 0 58 15</inkml:trace>
  <inkml:trace contextRef="#ctx0" brushRef="#br0" timeOffset="43134.65">27173 4843 916 0,'0'0'427'0,"0"0"-40"0,-11 4-47 0,11-4-4 16,0 0-24-16,0 0-43 0,0 0 2 16,0 0-5-16,0 0-7 0,0 0-34 0,0 0 0 15,0 0-28-15,0 0-20 0,0 0 23 0,0 0-31 16,0 0 23-16,34-12-44 0,-34 12-10 16,10-4-5-16,-10 4-23 0,12-5 2 0,-12 5-19 15,17-5 6-15,-7 1-16 0,1 1-9 16,-2 0 3-16,3-1-23 0,-1 2-16 0,1-1 11 15,1 1 15-15,-13 2-39 0,17-4 19 0,-17 4-1 16,18-1-27 0,-18 1-1-16,0 0 16 0,18 7 12 15,-18-7-25-15,7 9 0 0,-7-9-23 0,3 15 23 0,-3-15-10 16,-5 16 15-16,1-6-13 0,-2-1 0 16,0 2 23-16,-5-1-33 0,2 1-15 0,-2 1 10 15,1-3 5-15,-3 2-10 0,4-4 2 0,-4 2 26 16,-1-1-10-16,7-1-26 15,-6 0 10-15,4 0-13 0,0-2 27 0,2-1 9 16,-3 3 16-16,10-7-34 0,-12 9-15 16,12-9 8-16,-11 7 7 0,11-7 1 0,-10 7 17 15,10-7 8-15,-7 4-18 0,7-4 8 0,0 0 18 16,-8 8-23-16,8-8 35 16,0 0-15-16,0 0 8 0,-5 8-39 15,5-8 11-15,0 0 15 0,0 0-13 0,0 0 16 0,0 0-8 16,0 0 41-16,23 12-59 15,-23-12 10-15,13 2 8 0,-13-2-36 0,17 3 5 16,-17-3 6-16,21 3-1 0,-7-2-33 0,-14-1-31 16,20 2-20-16,-6-1-54 0,-14-1-51 15,20 1-61-15,-20-1-147 0,20 2-214 0,-20-2-328 16,18-2 81-16,-18 2 68 0,18-1 125 0,-8 0 51 16,-10 1 84-16,17-7 19 0</inkml:trace>
  <inkml:trace contextRef="#ctx0" brushRef="#br0" timeOffset="43545.69">27685 4841 729 0,'0'0'225'0,"0"0"3"0,0 0-44 15,0 0 11-15,0 0-8 16,0 0-3-16,0 0 3 0,0 0-23 0,0 0-6 15,0 0-1-15,0 0 14 0,-27 26-17 16,20-17 12-16,-3 2-7 16,0 2-29-16,-1-1 14 0,2 2-22 0,-2 3-1 0,0 0-26 15,2-2 7-15,2 1 11 0,0-3-34 0,3 1 41 16,-1-1-10-16,1-3-38 0,2-1 43 16,2-9-53-16,0 13 9 0,0-13-7 0,0 0 0 15,15 7-5-15,-15-7-3 0,21-6-27 16,-21 6-4-16,25-11 19 0,-10 1-19 0,-1 2 6 15,-1-3-3-15,-2 0 5 0,3 0-25 16,-3 1-8-16,-1 0 13 0,-2-1-21 16,-6 2 8-16,1-1-25 0,-3 10 30 0,-3-16-10 15,-1 7-21-15,-2 0-5 0,-2 2-7 16,-1 1-24-16,1-2 16 0,-2 3 5 16,-1 0-20-16,2 2-13 0,9 3-6 0,-18-4-22 15,18 4-87-15,-13-4-131 0,13 4-57 16,0 0-375-16,0 0 102 0,0 0 12 15,0 0 62-15,0 0 75 0,0 0 30 0</inkml:trace>
  <inkml:trace contextRef="#ctx0" brushRef="#br0" timeOffset="43802.43">27798 5078 1016 0,'8'7'437'0,"-8"-7"-22"16,7 7-39-16,-7-7-25 0,0 0-18 16,6 7-29-16,-6-7-2 0,0 0-23 0,0 0-10 15,10 5 8-15,-10-5-88 0,0 0 0 16,0 0-17-16,9 6-21 0,-9-6-26 0,0 0-50 16,0 0-34-16,0 0-82 0,0 0-72 0,0 0-79 15,20-10-174-15,-11 3-90 0,-9 7-391 16,4-7 151-16,-4 7 79 0,7-9 5 0,-7 9 64 15,14-9 62-15</inkml:trace>
  <inkml:trace contextRef="#ctx0" brushRef="#br0" timeOffset="44274.95">28196 4705 842 0,'0'0'355'0,"0"0"-24"0,-15 29-19 15,7-17-5-15,1 3-25 0,-2 4 17 16,0 1-28-16,1 1-12 0,-2 0 2 0,1 3-8 16,2 0-25-16,0 4-13 0,0-3-10 15,3 2-36-15,1-2 0 0,0 0-33 0,2-5 33 16,2-1-21-16,-1-2-5 0,0-3-15 0,3-2-15 16,0-1-36-16,1-3-3 0,-4-8 3 15,12 8 0-15,-12-8 7 0,19-1-20 16,-19 1 7-16,24-8-22 0,-11 0-13 0,0-2-3 0,-2 1-10 0,-1 0 21 15,1 0-16-15,-4 0-23 0,0 0-12 0,-2-1-29 16,-5 10 10-16,0-18-28 0,0 18 1 16,-10-17-9-16,3 9 6 0,0 3 10 0,-1-1-13 15,-1 3-33-15,9 3 7 0,-19-3-55 0,19 3-6 16,-22 4-54-16,14 0-33 0,8-4-118 16,-16 7-38-16,11-3-30 0,5-4-378 0,-7 6 111 15,7-6 64-15,0 0 24 16,0 0 70-16,0 0 27 0</inkml:trace>
  <inkml:trace contextRef="#ctx0" brushRef="#br0" timeOffset="44712.74">28754 4786 1103 0,'-6'7'332'15,"0"3"-19"-15,-4 0-14 0,0 3 6 16,-3-1-16-16,1 2-15 0,-5 1-10 16,4 0 4-16,-4 2-65 0,1 0 30 0,-3 3-44 15,3 1-2-15,-1-3-13 0,3-2 2 16,-1 2-12-16,1-1-20 0,0-1 35 0,5-2-43 15,0-3-11-15,0 3-12 0,1-3 2 16,3-1 10-16,0-2-17 0,-1-1 4 16,6-7-14-16,-3 14-1 0,3-14-23 0,0 0-18 15,0 0 11-15,8 16-3 0,-8-16-15 0,13 6 4 16,-13-6 19-16,17 4-31 0,-9-2-15 16,-8-2 32-16,20 1-55 0,-20-1 23 0,20 2-9 15,-9-1-19-15,-11-1-13 0,20 0 17 16,-20 0-86-16,21 1 9 0,-21-1-58 0,18-1-43 0,-18 1-52 0,17 0-56 15,-17 0-90-15,16-3-61 0,-16 3-118 16,16-4-289-16,-9 1 92 0,2 0 87 0,0-2 43 16,-9 5 114-16,21-8 12 0,-11 3 28 0</inkml:trace>
  <inkml:trace contextRef="#ctx0" brushRef="#br0" timeOffset="44999.16">28950 4872 742 0,'0'0'312'15,"0"0"-18"-15,0 0 8 0,0 0-53 16,0 0-1-16,-9 34 18 0,3-20-10 0,1 0-23 16,1 1-5-16,1 0 0 0,-1 2-8 0,-1 2-5 15,1-2-26-15,1 2-7 0,0-1-33 16,-1 5-34-16,2-3 31 0,0-1-36 0,-1 0 5 15,2-2-31-15,-2-2 24 16,3-1-44-16,-2-2-28 0,2-1-39 0,0 1-28 16,0-12-63-16,0 16-83 0,0-16-74 0,0 0-84 15,5 10-100-15,-5-10-361 16,0 0 128-16,0 0 51 0,0 0 51 0,25-17 39 16,-16 9 46-16</inkml:trace>
  <inkml:trace contextRef="#ctx0" brushRef="#br0" timeOffset="45474.81">29126 4943 647 0,'0'0'184'0,"0"0"24"16,0 0 14-16,0 0 16 0,0 0-20 0,0 0-3 16,0 0-28-16,0 0-5 0,-25 21 25 15,21-11-18-15,-2 2 11 0,1 1-18 0,0-1-13 16,2-1-16-16,1 1 1 0,0 0-1 0,2-12 4 0,0 21-29 15,0-12-11-15,0-9 11 0,4 14 5 0,-4-14-33 16,8 9-49-16,-8-9-10 0,15 1-43 0,-15-1-6 16,0 0-23-16,28-13-9 0,-16 5-37 15,1-1 13-15,0-2 7 0,3-2-4 0,-2 1-11 16,1-2 44-16,-2 3-5 0,-1-1 20 16,-1 2-18-16,0 2 31 0,-2 0 0 0,-1 1 18 15,-1 2-5-15,-7 5 20 0,9-7 6 16,-9 7 22-16,0 0-20 0,0 0 26 15,0 0-6-15,0 0 6 0,-7 34 12 16,1-20-7-16,-1 2 20 0,1 0-10 16,-1 5 12-16,2 1-17 0,0-1 15 0,-1 1-25 15,1-4-16-15,2 0-2 0,0 0 5 16,2-2 4-16,0 0-6 0,-2-2 1 0,3 0-30 16,-2-1 26-16,2-13-31 0,2 22-10 15,-2-11-11-15,1-1-12 0,-1-10-11 0,3 18-17 16,0-11 27-16,-3-7-71 0,4 14 28 15,-4-14-40-15,3 13-22 0,-3-13-30 0,4 10-54 0,-4-10-117 16,0 0-85-16,4 11-28 16,-4-11-290-16,0 0 98 0,0 0 13 0,6 9 87 15,-6-9 17-15,0 0 44 0</inkml:trace>
  <inkml:trace contextRef="#ctx0" brushRef="#br0" timeOffset="46633.06">29588 4517 1226 0,'-9'-5'386'0,"9"5"-20"15,0 0-5-15,0 0-46 0,0 0-18 0,0 0-28 0,0 0 12 0,0 0-35 0,0 0-3 16,0 0-20-16,0 0 15 0,0 0-49 16,0 0 3-16,0 0-59 0,35-1 6 0,-35 1-37 15,11-2 8-15,-11 2 0 0,19-4-31 0,-19 4 31 16,18-3-48-16,-8 0-6 0,3 0-23 15,-2-1-17-15,2 2-26 0,-2-2-6 0,1 2-4 16,0-1-21-16,-2-1 8 16,-10 4-62-16,21-3 0 0,-12 0-35 0,-9 3-65 15,14-4-104-15,-14 4-80 0,12-3-59 0,-12 3-368 16,0 0 89-16,0 0 69 16,0 0 49-16,20 4 126 15,-20-4 15-15</inkml:trace>
  <inkml:trace contextRef="#ctx0" brushRef="#br0" timeOffset="47027">29559 4687 857 0,'0'0'310'0,"-4"9"-8"16,4-9-28-16,0 0-24 0,0 0 12 0,-9 9 14 16,9-9 11-16,0 0-26 0,0 0-3 15,0 0 6-15,0 0 0 0,0 0 17 16,0 0-15-16,-3 9-12 0,3-9-3 0,0 0 0 16,0 0-62-16,0 0-7 0,0 0-3 15,0 0 0-15,22 6-5 0,-22-6-41 0,0 0-7 16,21-2-6-16,-21 2 0 0,24-2-40 15,-12 0-4-15,1 1-1 0,3 0 19 0,-2-1-32 16,4-1-14-16,1 1 9 0,2-1-6 16,-3 1-26-16,-1 1-27 0,0-1-21 0,-3 1-33 0,2 1-26 0,-5-1-34 15,-11 1-40-15,21-3-46 0,-21 3-44 0,16 0-33 16,-16 0-35-16,0 0-106 0,15 1-59 16,-15-1-53-16,0 0-264 0,12 6 84 0,-12-6 36 15,0 0 75-15,8 6 86 16,-8-6 34-16,0 0 118 0</inkml:trace>
  <inkml:trace contextRef="#ctx0" brushRef="#br0" timeOffset="55793.76">30264 4402 783 0,'0'0'284'0,"0"0"-23"0,0 0-28 0,0 0-23 0,0 0-3 16,0 0-35-16,0 0 7 0,0 0 8 16,0 0-49-16,0 0-8 0,0 0-14 15,0 0 4-15,-10 4-15 0,10-4-18 0,0 0-13 16,-8 7 0-16,8-7 1 15,-7 8 1-15,7-8 6 0,-9 10-13 16,9-10 34-16,-8 10-3 0,8-10 15 0,-7 11-20 0,4-3 2 16,3-8 31-16,-4 11-10 0,4-11 43 15,-5 10-41-15,5-10 3 0,-1 10 20 16,1-10-35-16,0 0-13 0,0 0-16 0,7 15 10 16,-7-15-12-16,10 7-5 0,-10-7-3 15,15 6-18-15,-15-6 13 0,16 6-20 0,-3-4 7 0,-2 1-6 16,-1 2 35-16,1-2-31 15,-1 2 14-15,0 1-24 0,0-2 5 0,-3 4-21 16,-7-8-3-16,11 18 21 0,-8-10-23 0,0 4 3 16,1 0-19-16,-2 1 14 15,-2 0-9-15,0 0 1 0,-3 0-26 0,-1 0 31 0,1 1 18 0,-1 1-19 0,-2-3-17 16,-1 1-25-16,1-1-32 0,-4-2-2 0,3-2-72 16,-3-1-9-16,-1-2-111 0,1-2-98 15,10-3-127-15,-20 1-379 0,20-1 131 16,-18-6 48-16,12-1 51 0,-1 0 44 0,3-2 76 15,0-2 40-15</inkml:trace>
  <inkml:trace contextRef="#ctx0" brushRef="#br0" timeOffset="56080.31">30144 4450 1430 0,'0'0'479'0,"0"0"-18"0,10-10-41 15,-10 10-39-15,10-8-7 0,-3 3-31 0,1 0-39 16,1 0 1-16,2 0-18 0,2 0-26 16,1 0 0-16,3-2-56 0,3 2-1 0,3-1-17 15,1-1-18-15,1 2-56 0,2-1-8 16,-5 3-8-16,3-1-18 0,0 0-28 0,-3 1-51 16,-2 0-17-16,-6 0-73 0,3 2-53 0,-4 1-70 15,1-2-71-15,-3 0-149 0,2 1-107 16,-13 1-325-16,19 1 67 15,-19-1 124-15,12 4 37 0,-12-4 56 16,16 8 79-16,-16-8 18 0</inkml:trace>
  <inkml:trace contextRef="#ctx0" brushRef="#br0" timeOffset="56278.81">30678 4734 1525 0,'3'9'481'0,"-3"-9"-38"16,5 12-51-16,-5-12-88 0,0 0-78 0,6 8-73 16,-6-8-130-16,0 0-161 0,0 0-374 0,0 0-112 15,0 0 1-15,0 0 50 0,0 0 43 16,13-23 52-16</inkml:trace>
  <inkml:trace contextRef="#ctx0" brushRef="#br0" timeOffset="56880.54">30806 4461 1456 0,'0'0'450'0,"0"0"-22"0,0 0-57 15,0 0-36-15,0 0-38 0,0 0-18 0,0 0-12 16,0 0 17-16,0 0-46 0,0 0-18 16,0 0 10-16,0 0-30 0,0 0-11 0,0 0-17 15,29 13 15-15,-29-13-26 0,14 6 21 16,-14-6-47-16,17 8-25 0,-5-4-10 0,-1 1-26 16,0 1-2-16,3 1 2 0,-1-1 18 15,1 2-35-15,-1-2 2 0,1 2-16 16,-3 3-4-16,1 0-16 15,-3-2-11-15,-1 4 4 0,-1 2-16 0,-1-1 13 16,-5 0-47-16,0-1 6 0,1 1 23 0,-4 1-8 16,1 2 3-16,-2-2-31 0,-1-2 18 0,-2 1-5 15,0 0-16-15,-3-2 6 0,2-2 0 16,-1-1 48-16,1 0-64 0,-1-2 16 16,1 1-1-16,0-1-7 0,7-7 13 0,-12 9-16 15,12-9 24-15,-11 5-21 0,11-5 69 16,0 0-46-16,0 0 43 0,0 0-40 0,-13-14 4 15,13 14 6-15,2-21 18 0,1 8 12 0,2-2-15 16,1-1 23-16,1-1-12 0,1-3-11 16,2-1 13-16,1-1 0 0,1 1-11 15,1-3 1-15,1 0 15 0,-3 3-23 0,2 1 13 0,-3 2-18 0,0 0 10 16,-3 4 13-16,3 1-8 0,-6 1 26 0,0 2-46 16,-2 1 12-16,-2 9-25 0,-6-15 0 15,-3 11 21-15,0-3 2 0,-4 4 7 0,-4-3-37 16,1 5 30-16,-1 0-11 0,-1-1-17 0,0 1 10 15,-1 1-20-15,4 1 38 0,-1 1-95 16,2-1-12-16,1 0-88 0,-2 0-76 0,2 1-77 16,13-2-100-16,-21 6-451 0,21-6 78 15,-12 2 132-15,12-2 24 0,0 0 45 0,0 0 60 16,0 0 63-16</inkml:trace>
  <inkml:trace contextRef="#ctx0" brushRef="#br0" timeOffset="57397.89">31172 4441 1180 0,'0'0'383'0,"22"1"-68"0,-12 0-31 0,-10-1-17 16,24 3-37-16,-11-2-15 0,1 2-28 0,-1-1 10 15,-1-1-31-15,-12-1-22 0,23 7-6 16,-10-4 0-16,-5 3-23 0,0 1 3 0,-2 2-31 16,0 1-10-16,-5 1 7 0,-1-11-17 15,3 24-13-15,-6-11 10 0,2 0-16 16,-2 2 6-16,-4 0-13 0,2-1-15 0,-2-2 4 15,1 1 1-15,-1 0-13 0,-2-1 28 0,2 0-5 16,0 1-23-16,0-2 8 0,-1 0-19 16,1-2 16-16,1 1 18 0,0-1-10 15,2 0 18-15,-3-1-9 0,3 0 9 0,4-8 13 0,-7 13 9 0,4-6 1 0,3-7 0 16,-2 11 20-16,2-11-44 0,0 0 4 16,0 0 6-16,8 18-12 0,-8-18-7 15,13 4-3-15,-13-4 2 0,19 4-7 0,-8-2 20 16,2-1-13-16,1 0-35 0,2-1 15 0,-2 1 7 15,1 0 19-15,-15-1-54 16,26 1-21-16,-13 1-5 0,-13-2-20 0,19 1 0 0,-9 0-29 16,-10-1-30-16,17 0-34 0,-17 0-17 0,14 3-31 15,-14-3-69-15,10 3-57 0,-10-3-38 16,0 0-41-16,17 3 85 16,-17-3-446-16,0 0 85 15,12 8 79-15,-12-8 59 0,12 5 120 0,-12-5-23 0</inkml:trace>
  <inkml:trace contextRef="#ctx0" brushRef="#br0" timeOffset="58531.14">31956 4440 1146 0,'0'0'356'0,"14"-4"-51"16,-14 4-24-16,0 0-22 0,12-2-6 0,-12 2-5 15,0 0-20-15,12-3-26 0,-12 3 1 0,0 0-29 16,0 0-23-16,10-4 20 16,-10 4-40-16,0 0-16 0,0 0-8 0,0 0-22 0,0 0 20 0,0 0-18 15,0 0-5-15,-22 29-18 0,12-19-3 0,-2 1 19 16,-4 3-16-16,0 0 2 0,-1-1-38 16,1 3-2-16,-2-1 40 0,2-2-50 15,1 2 38-15,-1 0-34 0,2 0-5 0,1-1 1 16,-1 0-3-16,2 1 28 0,1-3-44 0,1 0 6 15,1-1 12-15,0 0-7 0,1-1-1 16,1-2 1-16,1 0 18 0,1 1-24 0,-2-3 26 16,7-6 11-16,-9 13 4 0,5-8 13 15,4-5-2-15,-6 8 3 0,6-8 45 16,-4 8-25-16,4-8 2 16,0 0 8-16,0 0 0 0,0 0-20 0,11 15-6 0,-11-15 3 15,14 5 0-15,-14-5-15 0,19 5 17 0,-7-4-35 16,1 2 20-16,4-1-25 0,-1-2 2 15,3 3-15-15,1-2 2 0,3 2 29 0,-1-2-34 16,-1 1 0-16,0-1 16 0,1 2-6 16,-5-1-38-16,1 1-15 0,-5-2-18 15,3 2-16-15,-3-1 24 0,-1 1-101 0,-12-3-30 0,19 4-54 16,-19-4-56-16,15 3-89 16,-15-3-47-16,7 9-20 0,-7-9-392 0,9 6 112 15,-9-6 63-15,8 7 17 0,-8-7 117 16,10 4 19-16,-10-4 41 0</inkml:trace>
  <inkml:trace contextRef="#ctx0" brushRef="#br0" timeOffset="64814.01">32957 4412 494 0,'0'0'255'0,"0"0"-1"15,12-5-13-15,-12 5 7 16,0 0-15-16,0 0 5 0,9-4-31 0,-9 4-28 16,0 0-17-16,0 0 9 0,0 0-25 0,0 0 5 15,0 0-23-15,0 0 0 0,0 0-26 16,0 0 3-16,0 0 13 0,0 0 7 0,0 0 26 16,0 0-10-16,-18 23 8 0,18-23-19 15,-6 10-22-15,6-10 68 0,-4 11-86 0,4-11 5 16,-4 12-13-16,4-12-3 0,-3 9 31 0,3-9-13 15,0 0-30-15,-2 13 15 0,2-13-3 16,0 0-7-16,0 0-21 0,7 12 5 0,-7-12 8 16,0 0-23-16,9 7-10 0,-9-7 25 0,0 0-22 15,14 2-11-15,-14-2 25 16,0 0-7-16,13 1 18 0,-13-1-36 0,0 0 10 0,0 0-20 0,0 0 13 0,21-1-19 16,-21 1 52-16,0 0-54 0,0 0 18 15,0 0-2-15,16 0 2 0,-16 0 8 0,0 0-26 16,0 0-15-16,15 0 20 0,-15 0-3 0,0 0 40 15,0 0-35-15,11-2 32 0,-11 2-52 16,0 0 6-16,16-4 17 0,-16 4-12 0,10-5 9 16,-10 5 1-16,11-6-13 0,-4 1 8 15,-7 5-6-15,13-9 11 0,-7 4 18 16,-6 5-39-16,10-13 1 0,-4 9 19 0,0-3 11 16,0 0-20-16,-6 7 51 15,10-14-31-15,-6 9-44 16,-4 5 11-16,7-10 0 0,-7 10 10 0,1-10-36 0,-1 10 5 0,0 0 26 15,-8-15-3-15,8 15 49 16,-11-6-56-16,2 3-13 0,9 3 28 0,-20-5 36 0,9 4-21 16,0-1-18-16,11 2-27 0,-24 3 14 0,11-1 9 15,0 1 20-15,-2 2-13 16,2 0-3-16,-1 3 3 0,3-3-18 0,-2 2 10 16,0-2 8-16,2 2 13 0,2 0-23 0,-2-1-52 15,3 1-7-15,0-3-19 0,0 3-51 16,0-2-69-16,8-5-66 0,-12 7-61 0,12-7-144 15,-11 7-355-15,11-7 56 0,0 0 76 16,-10 3 68-16,10-3 60 16,0 0 44-16,0 0 80 0</inkml:trace>
  <inkml:trace contextRef="#ctx0" brushRef="#br0" timeOffset="69025.78">33498 4503 629 0,'0'0'218'0,"9"-4"-3"0,-9 4-41 0,0 0-3 15,0 0-4-15,0 0-11 0,0 0 5 0,0 0-12 16,0 0 9-16,8-4 21 0,-8 4-38 15,0 0 5-15,0 0-5 0,0 0 10 16,0 0-26-16,0 0-15 0,0 0 0 0,0 0 18 16,0 0-46-16,0 0 23 0,0 0-20 15,0 0 15-15,-10 36-6 0,6-25 4 0,-2 3-1 0,1-1 21 0,-1 5-24 16,-1 2-9-16,0 0-3 0,-3 2-11 0,2-3 11 16,-1 4 5-16,-1-1-35 0,-1 1-6 15,1 0 0-15,0-3 2 0,-2 0 14 0,0-1-16 0,1 0-36 16,2-4 3-16,1-1 0 15,1-1 20-15,-2-2-20 0,4-1 10 0,-2-1 7 16,1-1 11-16,2 0-46 0,4-8 0 16,-9 11 3-16,9-11-1 0,-4 6-10 0,4-6 49 15,0 0-31-15,0 0 18 0,0 0-43 0,0 0-16 16,0 0-10-16,18-35 2 16,-11 20 26-16,2-2-43 15,4-3 5-15,-2 0-8 0,3-4 0 0,0 0 13 0,-1 0-21 16,2 1 18-16,-3 3 13 0,2 0 16 0,-1 0-1 15,1 1 0-15,-3 1-9 0,1 2-1 16,0-1 2-16,-3 3 24 0,1 2-15 16,-1 0 22-16,-2 1-25 0,1 0 23 0,-3 2-3 15,3 2 3-15,-3 0 18 0,1-1-8 0,-6 8-5 16,8-10 15-16,-8 10-10 0,7-9 3 0,-7 9 18 16,0 0-1-16,8-5-30 0,-8 5 28 15,0 0-8-15,0 0 24 0,0 0-1 0,12 24-15 16,-9-12-5-16,0 6 39 15,1 0-14-15,1 7 42 0,0 1-42 16,0 6-5-16,0-6-7 0,-1 5 10 0,-1-2 8 16,1-2-6-16,-3 1-20 0,3-3 3 0,-4-3-1 15,0-1 9-15,2-3-24 0,-1-2-2 16,-1-2-11-16,2 0 16 0,-2-3-46 16,3-1 30-16,-3-10-23 0,1 15 11 0,-1-15-26 15,4 9 16-15,-4-9-4 0,0 0 32 0,12 5-24 16,-12-5 6-16,0 0 15 0,0 0-2 0,0 0-6 15,18-12-15-15,-18 12-10 0,3-13 7 16,-3 13 11-16,-2-16-3 0,2 16-13 0,-7-20 31 16,3 10-41-16,-6-2 38 0,2 1-14 15,-1 0 17-15,-3 2 5 0,0 1-18 0,-1-1-13 0,-1 0-33 0,3 2-51 16,-4 0-69-16,-1-8-118 0,2 8-286 0,1 2-172 16,3 0 86-16,-3 0 111 0,5 0 6 15,-1 0 91-15,1-2 15 0</inkml:trace>
  <inkml:trace contextRef="#ctx0" brushRef="#br0" timeOffset="137649.18">7864 6104 483 0,'0'0'200'0,"0"0"-21"0,0 0-13 15,0 0-7-15,0 0-15 0,0 0-4 16,0 0 1-16,0 0 38 0,0 0-7 0,0 0 15 15,0 0-6-15,0 0 40 0,0 0-12 0,0 0 58 16,0 0-50-16,0 0 1 0,0 0-21 16,0 0 10-16,0 0 21 0,0 0-33 15,0 0 4-15,17 8 14 0,-17-8-24 0,0 0 0 16,12 3-12-16,-12-3-11 0,0 0 1 16,15 3 4-16,-15-3-8 0,16 3-3 0,-16-3-24 15,21 5-37-15,-10-3-1 0,3-2 4 16,2 3-2-16,3-1-21 0,1 0-5 0,2 1-17 15,-1-3-11-15,1 2 10 0,-3 0 0 0,2 1-9 16,1-2-12-16,-4 0-17 0,0 1-31 16,-2-1 8-16,-1 1-25 0,-1-2-32 15,0 1-38-15,-14-1-43 0,27 4-18 0,-16-4-41 16,-11 0-42-16,20 0-78 0,-20 0 10 16,17-3-188-16,-3 3-9 0,-14 0-333 0,13-1 74 15,-13 1 54-15,0 0 97 0,20 0 59 0,-20 0 79 16,0 0 34-16</inkml:trace>
  <inkml:trace contextRef="#ctx0" brushRef="#br0" timeOffset="138086.62">7927 6290 1338 0,'-9'3'423'0,"9"-3"-29"0,0 0 13 16,0 0-3-16,0 0-30 0,0 0-16 15,0 0-10-15,0 0 6 0,0 0 17 0,0 0-10 16,0 0-31-16,0 0-13 0,0 0-15 15,0 0-28-15,0 0-8 0,0 0 21 0,0 0-46 16,0 0-16-16,0 0 23 0,27 9-33 0,-27-9-51 16,22 5 26-16,-10-2-190 15,3-3 0-15,-1 2 0 0,7 2 0 0,1-2 0 16,5 2 0-16,1 1 0 0,0-1 0 0,2 0 0 16,0 1 0-16,-1 0 0 0,-1 0 0 15,-2-1 0-15,-1 2 0 0,-5-3 0 16,-2 2 0-16,0-2 0 0,-2 1 0 0,-4-1-90 15,2-2-238-15,-4 3-58 0,-10-4-124 0,15 5-76 16,-15-5-481-16,13 3 84 0,-13-3 179 16,0 0 11-16,20-3 91 0,-20 3 116 0,0 0 5 15,20 0 69-15</inkml:trace>
  <inkml:trace contextRef="#ctx0" brushRef="#br0" timeOffset="141196.04">8660 5983 460 0,'0'0'202'0,"0"0"21"15,0 0-44-15,0 0 26 0,0 0 2 16,0 0-20-16,0 0-5 0,0 0 20 0,0 0-10 16,0 0-2-16,0 0-1 0,0 0 31 0,0 0-25 15,0 0-16-15,0 0 13 0,0 0-21 16,0 0-9-16,0 0 19 0,0 0-24 0,0 0 1 15,0 0-30-15,0 0 5 0,-3 17 16 0,3-17-24 16,0 0 44-16,13 25-26 16,-9-14-12-16,2 5 10 0,1-1 0 0,0 6 12 15,4 0-12-15,-2 1-34 0,1 0 19 0,1 6-3 16,0-2-3-16,1 1-10 0,0-1 3 16,-2-1-26-16,0-3 2 0,0-1 9 0,-3 1-45 15,0-4 14-15,0-2-18 0,0-2 20 0,-3-1-8 16,2-3 18-16,-2-2 11 0,1 1-13 15,-5-9 0-15,12 8-16 0,-12-8 6 16,0 0-16-16,27-10 3 0,-14-1-29 0,3-4 26 16,-1-4-12-16,5-4-24 0,-3 0 26 0,2-2-33 15,-3-2 7-15,2 2-25 0,-2 0-26 16,2 0 5-16,-3 2-38 0,-1 3-36 16,-2 2-5-16,1-1-15 0,-2 3-31 0,2 3-47 15,-5 1-40-15,2 3-41 0,-1 0-18 0,1 3-10 16,-2 0-116-16,5 2-112 0,-13 4-340 15,17-2 86-15,-7 2 77 0,-10 0 37 0,22 1 83 16,-9-1 75-16,3 1 100 0</inkml:trace>
  <inkml:trace contextRef="#ctx0" brushRef="#br0" timeOffset="142117.76">9730 6102 1251 0,'0'0'382'0,"0"0"-37"0,0 0 11 16,0 0-11-16,0 0-12 0,0 0 3 15,-17 24 12-15,17-24-10 0,-3 15-8 0,2-4 13 16,-2 0-3-16,2 4-40 0,-2 2 17 16,3 0-48-16,-2 2-29 0,1 0 9 0,-1-1-60 15,1 2-10-15,0-1-12 0,-1 1-21 16,1-2-31-16,1-1-46 0,-2-1-67 0,1-3-66 15,-1-1-40-15,2-12-76 0,0 18-47 16,0-18-60-16,2 10-80 0,-2-10-95 0,0 0-79 16,0 0-380-16,0 0 61 0,28-25 125 0,-15 11 31 15,3-1 67-15,3-6 71 0,4 0 90 16</inkml:trace>
  <inkml:trace contextRef="#ctx0" brushRef="#br0" timeOffset="142305.26">10051 6088 1425 0,'10'-4'446'15,"-10"4"-68"-15,0 0-9 0,0 0-39 0,0 0-23 16,0 0-5-16,0 0 6 0,0 0-68 16,-38-1-32-16,22 2-27 0,-4-1-12 0,-3 1-7 15,-2-1-27-15,-2 1 3 0,-2-1-48 0,-1 0-75 16,-1 0-43-16,-2 0-54 0,1 2-30 16,1-2-108-16,-2 0-129 0,2 4-50 0,1-3-376 15,4 2 53-15,2 0 51 0,6 0 121 16,4-1 81-16,4 3-12 0</inkml:trace>
  <inkml:trace contextRef="#ctx0" brushRef="#br0" timeOffset="142539.65">10044 6361 1282 0,'6'5'553'0,"-6"-5"-26"0,6 11-82 16,-6-11-25-16,0 0-54 0,0 0-7 15,-9 14-47-15,-1-9-56 0,-2-1 5 0,-3-2-51 16,-6 3 0-16,-1-1-39 0,-3-2 3 16,-6 2-12-16,1-1-19 0,-7 0-28 15,3 0-25-15,-6-1-3 0,0 3-31 0,2-2-46 16,-3 1-25-16,8-2-26 0,-5 3-5 16,7-2-60-16,0 1-34 0,4 1-77 0,3-3-88 15,3 0-125-15,1-1-474 0,6 1 119 0,14-2 55 16,-10 1 77-16,10-1 57 0,0 0 97 15,0 0 66-15</inkml:trace>
  <inkml:trace contextRef="#ctx0" brushRef="#br0" timeOffset="143008.53">10650 5881 1208 0,'0'0'325'0,"0"0"-13"0,0 0-18 16,0 0-4-16,0 0 9 0,0 0-56 0,-24 23 3 16,16-16-3-16,-1 0-7 0,-2 2-37 0,-2 2 21 15,-4 1 26-15,0 0-46 16,-1 2-44-16,0 0-5 0,2-2 8 0,-1 2 5 15,3-1-31-15,-2 0-21 0,1 1-2 0,2-3-23 16,2 0 23-16,-1 1-74 0,0-2 5 16,0-1-66-16,1 0-39 0,0-2-59 0,2-1-38 15,2-1-34-15,7-5-94 0,-17 2-103 16,17-2-227-16,0 0-231 0,0 0 105 0,-10-9 72 16,10 9 53-16,0 0 88 0,3-19 25 0</inkml:trace>
  <inkml:trace contextRef="#ctx0" brushRef="#br0" timeOffset="143680.41">10314 5938 1215 0,'5'-13'492'0,"-5"13"-11"0,0 0-56 0,0 0-51 16,0 0-3-16,0 0-21 0,0 0-30 16,0 0-28-16,0 0 8 0,0 0-55 0,0 0-27 15,0 0-16-15,0 0 3 0,0 0-18 16,24 16-34-16,-24-16 24 0,8 13-28 0,-4-4 2 15,3 4-31-15,0 1 18 0,0 0-10 0,3 4-2 16,0 0-1-16,0 1 8 0,2 0-15 16,4 5-31-16,-2-5-8 0,3 3-5 0,0 0-7 15,-2-4-26-15,3 1 5 0,-2-3 8 0,-3 0-3 16,3-3-31-16,-5 0 19 0,2-3-55 16,-5-2-17-16,-1 0-26 0,2-2-25 15,-2-1 22-15,-7-5-22 0,10 6 2 0,-10-6-5 16,0 0-21-16,0 0 42 0,0 0-11 15,0 0 49-15,0 0-31 0,0 0 0 0,0 0 16 16,0 0 2-16,-17-31 10 0,10 24-2 16,0-1 2-16,-3 0 13 0,-1-3-23 0,0 6 10 15,1-6 29-15,1 4 15 0,-3-1-29 0,1-2 21 16,0 1-5-16,-2 0-25 0,-2 2 15 16,2-2 2-16,-3 3 34 0,2-4-16 0,-3 3-36 15,2 1 16-15,-5 0-18 0,0-2 2 16,2 1-48-16,-2 1-18 0,0-1-8 15,0 2-23-15,2 0-51 0,1 0-31 0,0 1-12 0,1-1-14 16,2 1-17-16,3 2-21 16,1-2-48-16,10 4 43 0,-15-4 28 0,15 4 13 15,-8-2 41-15,8 2 62 0,0 0 12 0,0 0 57 16,0 0 48-16,0 0 10 0,42-3 26 16,-26 3 46-16,8-1 3 0,-2-1 18 0,6 0-6 15,-4 0 36-15,-2 1-2 0,0-3-13 16,-1 2 15-16,-1 0 24 0,-6 1-26 0,3-1 20 15,-4 0-3-15,1 1-68 0,-3 0 2 0,-11 1 8 16,18-1-16-16,-18 1-9 0,12-5 1 16,-12 5 14-16,0 0-36 0,10-3-1 0,-10 3 6 15,0 0-3-15,0 0-2 0,0 0 10 16,0 0 10-16,0 0-25 0,0 0-21 16,-31-10 3-16,22 8-47 0,9 2 9 0,-18 0-52 15,18 0-23-15,-20 2-77 0,9-2-61 16,11 0-151-16,-22 2 2 0,11-2-396 0,11 0 94 15,-14 1 120-15,14-1 1 0,0 0 46 0,-15 3 40 16</inkml:trace>
  <inkml:trace contextRef="#ctx0" brushRef="#br0" timeOffset="177285.01">32273 4346 504 0,'4'-11'184'0,"-4"11"-25"0,0 0 33 16,0 0-21-16,7-6 26 0,-7 6-23 0,0 0 21 16,0 0-21-16,10-7-13 0,-10 7-5 15,0 0-25-15,0 0-26 0,0 0 15 16,8-5 3-16,-8 5-26 15,0 0 21-15,0 0-28 0,0 0-24 0,0 0-4 0,0 0-14 16,0 0 3-16,0 0-22 0,0 0 32 16,0 0-17-16,8-6 14 0,-8 6-19 15,0 0 25-15,0 0 0 0,0 0 5 0,0 0 3 16,0 0-1-16,0 0 9 0,0 0 37 0,0 0-42 16,0 0 19-16,0 0 4 0,0 0-11 15,0 0-21-15,0 0 1 0,0 0 30 0,0 0-30 16,0 0 2-16,0 0-3 0,0 0 19 15,0 0-39-15,0 0 5 0,0 0 23 0,0 0-48 16,0 25 10-16,0-25 7 16,0 0 19-16,0 0-22 0,-2 16-9 15,2-16 10-15,0 0 5 0,0 0-10 0,0 15 20 16,0-15 21-16,2 12-26 0,-2-12 1 0,1 11 32 16,-1-11-44-16,1 15 17 0,-1-15 5 15,5 13 9-15,-5-13-32 0,3 16 30 16,0-8-36-16,-3-8-10 0,6 17 3 0,-4-8 10 0,1 2 35 15,-3-11-32-15,2 17-21 0,0-7-23 16,-2-10 2-16,1 21 31 0,1-11 0 0,-1 3-15 16,1-2-15-16,-2-11 40 15,-2 24-15-15,2-10-33 0,-1-3 15 0,4 1 5 16,-3 1 5-16,0-13-17 0,0 22 10 0,1-10-6 16,-1 0-38-16,0-12 39 0,1 19 12 0,-1-9 6 0,0-10-26 15,0 15 22-15,0-15-9 0,0 13-10 0,0-13-6 16,3 12 5-16,-3-12-2 0,0 0-8 15,-1 13 36-15,1-13-17 0,0 0-35 0,0 0 27 16,1 14-16-16,-1-14 36 0,0 0-10 16,0 0-21-16,0 0-23 0,0 0-20 0,2 14-44 15,-2-14-21-15,0 0-27 0,0 0-26 0,0 0-33 16,0 0-72-16,0 0-103 0,0 0-176 16,0 0-261-16,0 0 84 0,0 0 42 0,0 0 102 15,0 0 15-15,14-32 61 16,-9 25 47-16</inkml:trace>
  <inkml:trace contextRef="#ctx0" brushRef="#br0" timeOffset="179783.46">32698 4314 399 0,'0'0'125'0,"0"0"-2"15,0 0-15-15,0 0-1 0,0 0 3 16,0 0-2-16,0 0-6 0,0 0-28 0,0 0-25 16,0 0 15-16,0 0-8 0,0 0-10 0,0 0-2 15,0 0-3-15,0 0 0 0,0 0 0 16,0 0-5-16,0 0 10 0,0 0-11 15,0 0 9-15,-12-4-11 0,12 4 8 16,0 0-13-16,0 0 29 0,0 0 4 0,0 0-5 16,-15 0-2-16,15 0 28 0,0 0-13 0,0 0 18 15,0 0-15-15,-19 6-8 0,19-6 5 16,0 0-2-16,-10 5-1 0,10-5-10 16,-9 4 3-16,9-4-2 0,0 0-9 0,-11 7 32 0,11-7-52 0,-7 4 18 0,7-4-26 15,0 0 8-15,-10 7-7 0,10-7 5 0,-8 6 2 16,8-6 2-16,0 0 14 15,-8 7-3-15,8-7 0 0,-5 6-16 0,5-6-2 16,0 0 13-16,-7 7-5 0,7-7-3 0,-6 8-10 16,6-8 28-16,0 0-38 15,-8 10 23-15,8-10-8 0,-5 8-8 0,5-8 8 0,0 0-3 16,-5 11-2-16,5-11 0 0,0 0 28 16,-3 8-2-16,3-8 7 0,0 0-28 0,-5 10 18 15,5-10 8-15,0 0-31 16,-4 10 2-16,4-10-2 15,0 0 18-15,-5 8-26 0,5-8 11 0,0 0-14 0,-2 13 21 16,2-13-15-16,0 0 13 0,-4 12-13 0,4-12-8 16,-1 10 2-16,1-10 24 0,0 0-21 15,-3 14-15-15,3-14 10 0,0 0 13 0,-3 14-23 16,3-14 13-16,0 11-6 0,0-11 3 16,0 0 3-16,-3 15-5 0,3-15-1 0,-1 10 6 15,1-10-16-15,0 0 19 0,0 14-19 0,0-14 28 16,-2 9-17-16,2-9 5 0,0 0-21 15,0 15 20-15,0-15-17 0,0 0 13 16,-1 13-3-16,1-13-3 0,0 0 19 16,0 14-19-16,0-14 11 0,0 0 7 15,0 12-23-15,0-12 1 0,0 0-14 0,-2 13 52 16,2-13-34-16,0 0 24 0,2 14-29 16,-2-14 39-16,0 0-41 0,0 12 5 0,0-12 5 15,0 0 7-15,-2 12-9 0,2-12-1 16,0 0-7-16,0 13 10 0,0-13 20 15,0 0-2-15,0 0-23 0,0 14 0 0,0-14 2 16,0 0 6-16,0 11 0 0,0-11-11 16,0 0 0-16,0 0 13 0,2 17-20 0,-2-17 51 15,3 8-34-15,-3-8 16 0,0 0-28 0,1 13 15 16,-1-13-23-16,0 0 44 0,3 11-16 16,-3-11-18-16,0 0 34 0,3 11-26 0,-3-11 3 0,0 0-9 0,4 10-6 15,-4-10 19-15,0 0-12 0,0 0-2 0,3 10-9 16,-3-10 6-16,0 0 7 0,0 0 11 0,0 0-5 15,8 9 17-15,-8-9-25 0,0 0 5 16,0 0-5-16,0 0 18 0,7 6-18 16,-7-6 12-16,0 0-9 0,0 0 37 0,9 5-19 15,-9-5-11-15,0 0-8 0,0 0 29 16,12 4-36-16,-12-4 0 0,0 0-8 0,0 0 25 16,12 2-27-16,-12-2 27 0,0 0-19 15,0 0 12-15,13 3-16 16,-13-3 19-16,0 0-8 0,0 0 7 15,12 2-17-15,-12-2 12 0,0 0 1 0,0 0 2 16,0 0 8-16,17-1-14 0,-17 1 4 0,0 0-11 16,0 0 0-16,14-3 11 0,-14 3-14 15,0 0 6-15,12-3 0 0,-12 3 10 0,0 0-5 16,12-4 15-16,-12 4-18 0,0 0 11 0,10-5-13 16,-10 5-6-16,0 0 11 0,10-5 10 15,-10 5-23-15,0 0 23 0,11-5-12 0,-11 5 2 16,8-5 5-16,-8 5 10 0,0 0 3 15,8-7-1-15,-8 7-32 0,6-6 15 16,-6 6-10-16,0 0 7 0,9-10 3 16,-9 10 18-16,8-7-13 0,-8 7 7 15,5-7-7-15,-5 7 13 0,8-8-21 0,-8 8 24 16,5-8-11-16,-5 8-21 0,7-10 11 0,-7 10 10 16,6-8 6-16,-6 8-14 0,6-7 6 15,-6 7-11-15,5-9 16 0,-5 9-8 16,5-9-3-16,-5 9 39 0,5-10-46 15,-5 10 12-15,6-9 3 0,-6 9 8 0,2-9-26 16,-2 9 11-16,5-8-11 0,-5 8 16 0,3-12-3 16,-3 12-6-16,2-9 4 0,-2 9 2 15,3-9-13-15,-3 9 8 0,3-11 2 0,-3 11 1 16,0 0 12-16,5-12-2 0,-5 12-21 16,0 0 18-16,3-11-5 0,-3 11 5 0,0 0-10 0,2-11 28 0,-2 11-38 0,0 0 25 15,0 0-18-15,0-16 29 16,0 16-24-16,0 0 1 0,-2-11-24 0,2 11 16 15,0 0-5-15,-3-11 40 0,3 11-43 0,0 0 21 16,-3-8-1-16,3 8-20 0,0 0 21 16,0 0 10-16,-5-9-26 0,5 9 10 0,0 0-7 15,0 0 0-15,0 0-3 0,-5-9 39 16,5 9-21-16,0 0 13 0,-6-5-28 0,6 5 7 16,0 0-7-16,0 0 10 0,-13-4 2 0,13 4 3 15,0 0-25 1,0 0 15-16,-10-4 7 0,10 4-14 15,0 0 19-15,0 0-17 0,-11-3-5 0,11 3 10 16,0 0-6-16,-11-3 34 0,11 3-33 0,0 0 20 16,0 0-12-16,-12-1 9 0,12 1-17 0,0 0 10 15,0 0 10-15,-13-3-4 0,13 3-12 16,0 0-1-16,0 0 9 0,-15-1-2 0,15 1 16 16,0 0-6-16,0 0-18 0,-13 1 13 0,13-1-7 15,0 0 22-15,0 0-20 16,-15 3 8-16,15-3-5 0,0 0 2 0,-10 4-8 15,10-4 6-15,0 0-16 0,-11 3 23 16,11-3-7-16,0 0 7 0,-9 6-8 16,9-6 11-16,0 0 3 0,0 0-6 0,-11 5-10 15,11-5-3-15,0 0 19 0,-7 5-21 16,7-5 5-16,0 0 2 0,-10 6 6 0,10-6 2 16,0 0-25-16,-7 5 20 0,7-5-5 0,0 0 15 15,0 0-23-15,-10 6 21 0,10-6-15 16,0 0 45-16,-7 6-35 0,7-6 0 15,0 0-11-15,0 0 16 0,0 0-31 16,-7 8 49-16,7-8-39 0,0 0 13 0,0 0 16 16,0 0-32-16,-6 6 6 0,6-6 3 0,0 0 2 15,0 0 10-15,-6 7-15 0,6-7-6 16,0 0 4-16,0 0 22 0,0 0-20 0,0 0 18 16,0 0-29-16,-4 12 24 0,4-12-8 0,0 0 5 0,0 0 6 15,0 0-22-15,-3 9 27 0,3-9-9 0,0 0 1 16,0 0-11-16,0 0 21 0,0 0-7 15,-3 11-22-15,3-11 9 0,0 0-3 0,0 0 2 16,0 0-5-16,0 0 19 0,0 0-14 0,0 0 21 16,0 0-31-16,0 0 16 0,0 0-36 15,0 0 2-15,0 0-23 0,0 0 5 0,0 0-45 16,0 0-29-16,0 0-44 0,0 0-37 16,0 0-57-16,0 0-62 0,0 0-391 0,0 0 61 15,0 0 82-15,0 0 34 16,0 0 35-16</inkml:trace>
  <inkml:trace contextRef="#ctx0" brushRef="#br0" timeOffset="181116.07">32646 4307 74 0,'0'0'66'0,"0"0"-32"16,0 0-17-16,0 0 30 0,0 0 1 0,0 0 24 16,6 7-31-16,-6-7 10 0,0 0 8 0,0 0-10 15,0 0 15-15,0 0-18 0,0 0-13 16,0 0-2-16,0 0-1 0,0 0-2 0,0 0-2 16,0 0 12-16,0 0-22 0,0 0 32 15,0 0-50-15,0 0 33 0,0 0-47 0,0 0 24 16,0 0 12-16,0 0 11 0,0 0-21 15,0 0 65-15,0 0-42 0,0 0 26 16,0 0-29-16,0 0 19 0,0 0-3 16,0 0 5-16,0 0-10 0,0 0-2 0,0 0 37 15,0 0 14-15,0 0-23 0,0 0-3 16,0 0-6-16,0 0 9 0,0 0-11 0,0 0 26 16,0 0-18-16,0 0 21 0,0 0-8 15,0 0-11-15,0 0 1 0,0 0-9 0,0 0-14 16,0 0 2-16,7-23 5 0,-7 23 0 0,0 0-4 15,0 0-4-15,7-9-15 0,-7 9 3 16,0 0 5-16,7-5-8 0,-7 5 0 16,0 0 10-16,8-8-27 0,-8 8 14 15,0 0-7-15,11-6 5 0,-11 6-25 0,6-4 27 16,-6 4-9-16,0 0 7 0,12-7 2 0,-12 7-7 16,7-6 0-16,-7 6 8 0,0 0-19 0,12-8 4 0,-12 8-4 0,10-6 1 15,-10 6-3-15,9-6 10 0,-9 6-22 0,11-8 20 16,-11 8-3-16,10-6-5 15,-10 6 13-15,7-6-10 0,-7 6-6 0,7-6 1 16,-7 6-11-16,0 0 28 0,10-8-2 16,-10 8-46-16,0 0 15 0,7-6 11 0,-7 6 4 15,0 0 9-15,7-6 1 0,-7 6-1 0,0 0-16 16,0 0-11-16,0 0 1 0,8-6 15 16,-8 6-18-16,0 0 26 0,0 0-8 0,0 0 2 15,0 0-17-15,0 0 15 16,0 0-8-16,0 0 8 15,0 0-18-15,0 0 13 0,0 0 20 0,0 0-7 0,0 0-3 16,0 0 3-16,0 0-8 0,-26 19 0 16,26-19-3-16,-11 9 19 0,11-9-19 0,-12 8 16 15,8-5 2-15,4-3-4 0,-13 12-27 0,6-7 57 16,7-5-59-16,-13 11 39 0,5-6-24 16,2 1 11-16,-1 1-16 0,0-2 8 0,0 2 13 15,7-7 15-15,-13 11-23 0,8-5-12 16,-1 2 12-16,0-2 2 0,6-6-7 0,-12 12 3 15,6-5-1-15,0-2 1 0,0 3 2 0,6-8-10 16,-11 11 13 0,6-6-1-16,5-5 4 0,-10 10-4 0,10-10-12 15,-10 7 28-15,10-7-15 0,-9 8-11 16,9-8-7-16,-7 6 8 0,7-6-4 0,-5 6 1 16,5-6 5-16,-8 6 3 0,8-6-6 0,0 0 8 15,-8 9 11-15,8-9-11 16,0 0 0-16,-7 7-10 0,7-7 13 0,0 0-19 15,0 0-9-15,0 0 28 0,-7 7-6 0,7-7-2 16,0 0 0-16,0 0-8 0,0 0-27 16,0 0-19-16,-7 6-25 0,7-6-37 0,0 0-45 0,0 0-23 0,0 0-57 0,0 0 36 31,0 0-404-31,0 0 77 0,0 0-6 0,0 0 72 16</inkml:trace>
  <inkml:trace contextRef="#ctx0" brushRef="#br0" timeOffset="20169.57">10803 6138 598 0,'0'0'226'15,"0"0"-16"-15,0 0-26 0,0 0 3 0,0 0 2 16,0 0 29-16,0 0 4 0,0 0 17 0,0 0 37 16,0 0-18-16,0 0 14 0,0 0-11 15,0 0-15-15,0 0-1 0,0 0 6 0,0 0-8 16,35-12-22-16,-35 12 17 0,20 0-59 15,-7-1 8-15,0 1-16 0,2 0-20 0,1 0-28 16,5-2-16-16,0 4 19 0,3-2-30 16,0-2-21-16,6 2 12 0,-1-1-54 15,1 1-2-15,1-1-36 0,-5 1 10 0,-1-3-76 16,-1 2-3-16,-1-1-83 0,-2 0-45 16,1 0-115-16,-3-2-152 0,-2 4 1 0,0-3-303 15,-2 1 32-15,-5-1 83 0,4 0 29 0,-2 2 77 16,2-2 41-16,-14 3 122 0</inkml:trace>
  <inkml:trace contextRef="#ctx0" brushRef="#br0" timeOffset="20491.02">10955 6245 1246 0,'0'0'392'0,"0"0"-34"0,0 0-38 16,-9 7 3-16,9-7-39 0,0 0 0 0,0 0-13 16,0 0 26-16,0 0-49 0,0 0-7 15,0 0-21-15,0 0-2 0,0 0-39 0,0 0 5 16,0 0-30-16,0 0-26 0,40 0 12 0,-25 0-17 16,0-2-15-16,-1 2-17 0,5 0 10 15,1 0-35-15,1 0 3 0,1-1-30 16,1 2-16-16,-2 1-41 0,0-2-55 15,0 0-26-15,-2 0-39 16,-4 1-38-16,0-2-75 0,0 1-110 16,-2 0-102-16,4 0 10 0,-17 0-351 0,17-3 110 15,-17 3 47-15,20-2 76 0,-20 2 61 0,15 0 57 16</inkml:trace>
  <inkml:trace contextRef="#ctx0" brushRef="#br0" timeOffset="30702.94">12060 5709 683 0,'0'0'292'0,"0"0"-3"0,-12 16-23 16,12-16 41-16,0 0-12 0,0 0-16 0,0 0-28 15,0 0-1-15,0 0-19 0,0 0-16 0,0 0-21 16,0 0 29-16,0 0-41 0,0 0-18 16,0 0-34-16,0 0-4 0,0 0-11 15,0 20 2-15,-6-13-9 0,1 2-8 0,-2 2-16 16,-2 2-9-16,-2 1-24 16,-2 2 10-16,-1 1 21 0,1 1-15 0,-4 0-16 0,2 5 18 0,1-4-18 0,-2 2 23 15,3-2-12-15,1 1 30 0,-1 0-8 16,2 1-17-16,2 1-3 0,-2-1 15 0,2 8 1 15,2-1-19-15,2-1 16 0,2 0-13 0,1 0-23 16,-2 1 33-16,8-2-18 0,-4 3 16 16,2-4-8-16,2 0 0 0,3-1-5 0,-3-3-31 15,5 0 28-15,-1-2-27 0,2-3 27 16,1-2-23-16,1-2 8 0,3-1-15 0,-1-6-19 16,2-1 21-16,2-1 11 0,-1-5-14 15,2 0-4-15,-1-3-13 16,-2-1 4-1,2-4 14-15,-3 2 2 0,1-6-7 0,-5 2-11 0,0-4-8 0,-3 2 6 0,-2-4 5 16,-4 0-26-16,-2 2 46 0,-2-2-30 16,-3 2 0-16,-2 0-6 0,-2 2-15 0,-2 3 10 15,-1 2 1-15,-1 0 2 0,0 3-11 16,-3 1-4-16,1 2-24 0,1 1-20 0,-3 2-10 16,2-2-13-16,2 2 8 0,-3 0-62 0,3-1-51 15,13 1-85-15,-21-1-76 0,13 0-189 16,8 1-321-16,0 0 59 0,-5-9 62 15,5 9 69-15,0 0 48 0,21-16 80 0,-9 9 125 16,5-5-36-16</inkml:trace>
  <inkml:trace contextRef="#ctx0" brushRef="#br0" timeOffset="31240.25">12722 5929 545 0,'0'0'212'0,"0"-8"-30"16,0 8 12-16,0 0-22 0,-9-15 10 0,1 9-19 15,0 2 6-15,-5 0-25 0,-1 0 25 0,1 1-18 16,-5 2 18-16,2-1 25 0,-2 4-35 15,-3-1-3-15,-2 2-2 0,0 5-3 0,-2 0 15 16,-2 1-12-16,3 5-19 0,-1 0-22 0,0 1 12 16,5-1-12-16,2 0-8 0,2-2 13 15,3-2-13-15,4 1 0 0,-2-3 5 0,4 0 0 16,3-3-28-16,4-5 28 0,0 0-36 16,0 0-36-16,0 0 16 15,0 0-8-15,31-2 13 16,-18-6-5-16,3 1-1 0,4-3-35 0,0-2-10 0,-3 1 10 15,4-2 0-15,-4 1 5 0,0 1 5 0,-1 2 3 16,-3 1-8-16,-1 0-15 0,-3 3-3 0,1-1-10 16,-2 1 17-16,-8 5-1 0,11-4 9 15,-11 4-17-15,0 0-3 0,0 0-5 16,0 0 25-16,-18 36 11 0,5-18-29 0,-1 6 26 16,0 0-5-16,-6 1 0 0,3 2 8 0,0 0-28 15,2 0 2-15,-1-1-3 0,1-1 19 16,6-3-13-16,-1 0 12 0,-3-2-15 15,5-3-10-15,0-1-26 0,2-2-30 16,3-3-90-16,3-3-90 0,0-8-117 16,0 0-82-16,0 0-57 0,17 4-278 0,-17-4 55 15,23-7 98-15,-6 0 44 0,2-4 109 16,4-2-27-16</inkml:trace>
  <inkml:trace contextRef="#ctx0" brushRef="#br0" timeOffset="31817.72">12852 5931 657 0,'0'0'287'0,"0"0"7"0,0 0-4 16,0 0-9-16,0 0 21 0,-27 19-36 0,23-10-2 0,4-9-3 0,-2 18 5 16,2-7-48-16,0-11 15 0,2 18-21 0,0-8-32 15,0 1-17-15,-2-11-12 0,10 22 21 16,-6-12-29-16,5 2 8 0,-5 1-36 0,6 2-25 15,-1-2 7-15,3 4-43 0,-2 1 28 0,3 1-18 16,-2 1 5-16,-1-2-25 0,3 3 9 16,-4-1-17-16,0 2 3 0,-2-3-14 0,-1-1-2 15,-6 3-10-15,0-3 10 0,-2 1 8 16,-2-2-16-16,-3 2 26 0,-3-2-8 0,-3 1-17 16,-2-5-14-16,-3 0-17 15,-1-4 2-15,2-1 16 16,-1-3-6-16,1-3 8 0,0-1 18 0,2-4-23 0,-1 1 5 15,3-2-12-15,-1-1-1 0,5 0 23 0,2-3-20 16,0 0 5-16,5-3-10 0,2 11 20 16,2-25-5-16,5 10-10 0,2-5 21 0,6-4-16 15,4 1 7-15,8-9-4 0,4-2 20 16,3 3-23-16,0-3 2 0,1 4-9 16,-1-2 12-16,-3 3-1 0,-4 5-16 0,-4 4-1 15,-2 0 41-15,-4 2-17 0,-1 3-19 16,-3-1 8-16,-1-2-13 0,-5 5 8 0,-1 0-8 15,-4 1-2-15,0 0 20 0,-4 1-23 16,-2 1 44-16,-2 0-47 16,-1 1 21-16,-7 2-20 0,-1-1 38 0,-2 3-36 0,-1 2-8 15,-1 0 16-15,-2 2-3 0,4 1 3 16,-4 2 0-16,0 2 5 0,2 0-13 16,-2-2-18-16,1 3-15 0,0 2-47 0,-3-1-12 15,3 0-61-15,1 0-80 0,2-2-128 16,0 0-20-16,3 0-405 0,3-1 72 0,11-3 82 15,-16 4 105-15,16-4 5 0,0 0 63 0</inkml:trace>
  <inkml:trace contextRef="#ctx0" brushRef="#br0" timeOffset="36206.75">13819 5890 1108 0,'4'-8'351'0,"-4"8"-29"0,0 0-15 16,6-6 3-16,-6 6-23 16,0 0-21-16,0 0-3 0,7-6-35 0,-7 6-10 0,0 0-11 0,0 0-10 0,0 0-2 15,0 0-39-15,0 0-5 0,0 0 8 16,0 0-26-16,0 0 18 0,-20 25-18 0,10-14-23 16,-3 3 13-16,-5 1-3 0,3 2-2 0,-4 2-18 15,0 1-18-15,-4 1 23 0,0 1-41 16,-8 7 10-16,4-6-26 0,-4 4 16 15,-1 2-12-15,7-6-14 0,4-3-5 0,-2 1 13 16,0-1-15-16,2 0-13 0,-2 1 13 16,4-4-6-16,2-2-7 0,-1-1 10 0,1 0-7 15,4 0-6-15,0-5-15 0,1 3 0 16,2-3 21 0,1-2-21-16,1 0 13 0,0 0 4 0,1 0 4 0,7-7 25 0,-9 7-13 15,9-7 21-15,0 0-16 0,0 0 6 16,0 0-8-16,0 0 12 0,0 0-14 15,34 5 1-15,-17-7-1 0,4-4-1 0,6 2 0 16,0-3 3-16,7 1-5 0,1-1-16 16,-1 1 21-16,0 1-8 0,-5 0 29 0,0 1-17 15,-6 1-45-15,-1-1 16 0,0 2 4 0,-1-1-25 16,-4 1-11-16,2 0-4 16,-4 1-52-16,-1 1-20 0,3-1-26 0,-3 0-51 0,0 1 2 15,0-1-58-15,-14 1-18 16,24-1-85-16,-11 1-87 0,-13 0-25 15,21-3-170-15,-8 2-209 0,-1 0 77 0,-1-1 102 16,2-1 48-16,-13 3 44 0,25-3 77 0,-11-1 21 16</inkml:trace>
  <inkml:trace contextRef="#ctx0" brushRef="#br0" timeOffset="36809.22">14277 5890 857 0,'0'0'287'16,"0"0"2"-16,0 0-10 0,0 0 8 15,0 0-11-15,0 0 8 0,0 0-23 0,0 0 8 16,-27 20-28-16,24-14-6 0,-2 3-10 0,5-9-2 16,-6 20-5-1,2-11-6-15,1 3-10 0,-1 0 3 0,2 3-23 0,-2 1-11 0,1 0 6 0,-2 1 28 16,2 0-52-16,-1 0-14 0,2 0-29 15,-2 1-3-15,2-1-15 0,-1 0 13 0,1 0-15 0,0-1-8 16,-2 1-16-16,2 0-9 16,-2 1-9-16,0-3-7 0,2 1 8 0,0 0-11 15,-3-1-15-15,3 0-15 0,-2-2-21 0,2-2-23 16,0 0-10-16,2-11-28 0,-2 17-21 16,-2-10-81-16,4-7-50 0,0 0-110 0,0 13-108 15,0-13-50-15,0 0-377 0,0 0 114 16,0 0 27-16,0 0 57 0,41-18 128 15,-30 9 17 1,3-2 104-16</inkml:trace>
  <inkml:trace contextRef="#ctx0" brushRef="#br0" timeOffset="37355.32">14608 5871 831 0,'0'0'302'0,"0"0"8"0,0 0-23 15,0 0 7-15,0 0-15 0,0 0 5 0,0 0-15 16,0 0 2-16,0 0-4 0,-22 29-4 16,15-18 6-16,0 1-3 0,1-1-30 0,0 1 12 15,2-1-28-15,-2 2-12 0,3-2 1 0,0-1-9 16,2-1-11-16,-3 2-36 0,4-11 8 15,0 14-14-15,0-14-26 0,0 0 17 0,11 10-13 16,-11-10-10-16,18 0-43 0,-18 0-5 16,23-10 17-16,-8 1-61 0,3-3 0 0,-2 1 0 15,0-4-23-15,5 2-8 0,-6-2-2 16,4 0 0-16,-4-2-16 16,2 3 14-16,-5 3-24 0,1 0 46 0,-1 0-15 0,-2 0-13 0,0 3 3 0,-3-1 2 0,-3 4 28 15,-4 5-35-15,11-9 2 0,-11 9 38 16,0 0-33-16,0 0 1 0,0 0 12 0,-2 31 15 15,-4-15-15-15,-7 8 18 0,-2 3-8 16,2 3 16-16,-3 10 4 0,-1-1-6 0,0 2 1 16,-1 0-4-16,2 1 14 0,5-7-24 15,-2-5-6-15,2-1 13 0,-1 1-16 0,3-4 24 16,0-5-11-16,1-2-12 0,1-3-11 16,2-1-41-16,3-4-2 0,-4 0-66 15,5-2-11-15,1-9-29 0,-4 10-58 16,4-10-25-16,0 0-32 15,0 0-73-15,0 0-90 0,0 0-39 0,0 0-71 0,25-22-210 16,-18 14 59-16,-1 2 84 0,3-2 21 0,1-2 63 16,-4 2 37-16</inkml:trace>
  <inkml:trace contextRef="#ctx0" brushRef="#br0" timeOffset="37901.31">15110 5862 711 0,'0'0'241'0,"6"-10"-6"0,-6 10-17 16,5-9-34-16,-5 9 18 16,0 0-12-16,0 0-6 0,-2-12-7 0,2 12 33 15,0 0 20-15,0 0-7 0,-20 0-3 16,20 0-5-16,-18 9 7 0,8-2-7 16,-1 2-15-16,1 2 33 0,-3 1-51 0,3 2 20 0,-1 3-23 0,1-1-10 0,3 0-13 15,-1-1-15-15,3 0 5 0,0-1 7 0,1-1-17 16,1-2-23-16,3-1 12 0,0-10-20 15,1 16-15-15,-1-16 12 0,10 9-28 16,-10-9-5-16,13 5 6 0,-13-5 9 0,18-1-17 16,-18 1-14-16,24-9-19 0,-10 2-19 0,-1-1 36 15,1 0-5-15,-1 0-7 0,1-2-6 16,-1-1-20-16,0-2-29 0,1-1 32 0,-3 2 2 16,0-2 0-16,-4 1-13 0,0 1 2 15,0 1 11-15,-2 0-43 0,-4 0-8 16,-1 11 7-16,-1-15-2 15,1 15 10-15,-5-13-15 0,5 13 20 0,-7-9-33 16,1 4 0-16,6 5-16 0,-12-3-15 16,12 3-2-16,-14 0-23 0,14 0-16 0,-18 6-43 0,18-6-49 15,-16 5-69-15,6-1-41 0,0-1-143 16,1 6 15-16,1-6-387 0,8-3 80 0,-14 4 72 16,14-4 58-16,0 0 62 0,-13 4 141 15,13-4-37-15</inkml:trace>
  <inkml:trace contextRef="#ctx0" brushRef="#br0" timeOffset="47567.22">15793 5884 1131 0,'0'0'310'0,"0"0"-1"0,0 0-40 0,0 0-18 0,0 0-10 0,0 0-1 15,0 0 19-15,0 0-55 16,0 0 29-16,0 0-30 0,0 0-4 0,0 0 14 15,0 0-21-15,0 0 12 0,0 0-24 0,0 0-14 16,0 0 8-16,0 0-36 0,0 0 11 16,0 0-1-16,0 0-40 0,0 0 7 0,0 0 10 15,0 0-4-15,26 19-14 0,-26-19 1 16,3 13-8-16,-3-13 4 0,2 16 17 0,1-5 4 16,0 0 6-16,1 3-42 0,1 2 21 0,-1 0-17 15,4 4 11-15,-2 1-22 16,1 0 21-1,0 1-29-15,1-2 13 0,1 4-26 0,1-2 1 0,1 0-16 0,-2 1 13 16,-1-2-5-16,1-1-21 0,-1-3 10 16,-1 0-22-16,0-2 7 0,-1-3-7 0,-2 0-6 15,2-3 23-15,-1 0-15 0,0-1 13 0,-5-8-8 16,7 12 23-16,-7-12-15 0,11 5-38 16,-11-5 9-16,13 0 1 0,-13 0 18 0,18-10-19 15,-5 2-1-15,-2-4 6 0,5-1 22 0,0-3-19 16,0-1-12-16,3-3-3 0,-2-1 0 15,4-2 0-15,-4 1 0 0,1-2 0 16,-1-1 0-16,2 2-8 0,-3-2 13 16,0 3-33-16,-1 0-5 0,-2 1 17 15,-1 3-43-15,-1 4-7 0,-3 1-9 0,0-2 27 16,1 6-3-16,-2-1-39 0,-1 2-17 16,0 1 2-16,-2-1-21 0,-4 8-12 0,8-11-64 15,-3 5-34-15,-5 6-38 0,0 0-84 16,4-13-105-16,-4 13-121 0,0 0-376 15,6-8 116-15,-6 8 53 0,0 0 92 0,0 0 87 16,8-6 67-16,-8 6 41 0</inkml:trace>
  <inkml:trace contextRef="#ctx0" brushRef="#br0" timeOffset="48639.7">16606 5781 1174 0,'0'0'359'0,"0"0"-21"16,0 0-24-16,0 0-19 0,0 0-8 0,0 0-42 15,0 0 37-15,0 0-62 0,0 0-10 16,0 29 7-16,0-29-12 0,-4 24 5 0,-2-9-18 15,0 1-10-15,2 1 10 0,-3 5-13 0,0 1 5 16,0 0-38 0,0 3-3-16,-3 4 1 0,3-1-47 15,-1 2 5-15,-1 0 9 0,-2 3-9 0,2-3-12 0,1 0-24 16,0-1 8-16,-1-1-20 0,0-2 15 16,2-3-7-16,-1-2-11 0,2-2-18 0,1-5-7 15,-1 0 27-15,2-4-27 0,-2 1 5 16,2-4-18-16,0 2 2 0,4-10-2 15,-6 12-6-15,6-12 14 0,0 0-11 0,-6 5 8 0,6-5 2 16,0 0-17-16,0 0 0 16,0 0-16-16,13-45 13 0,-9 29-3 0,3 0 19 15,2-5-37-15,-1-1 1 0,2 1 9 0,3-4-42 16,-2-2 50-16,-1 4-38 0,1-4-5 16,1-1 15-16,2 2 13 0,-3-1 24 0,3 2-19 0,-2-2-15 0,0 3-3 0,2-2-20 15,-4 7 28-15,4-3 12 16,-4 2 29-16,0 0-41 0,1 3 5 0,-3 3 0 15,0 0 3-15,-1 0 41 0,1 1-34 0,-2 4 0 16,0 0 3-16,0 0 3 0,-2 2 12 16,-4 7-5-16,8-13 31 0,-8 13-49 0,6-8 36 15,-6 8-25-15,0 0 2 0,6-7 0 16,-6 7 0-16,0 0 0 0,0 0 2 0,0 0-12 16,4 28-11-16,-3-17 27 0,1 1 24 0,-2 4-27 15,1 1-1 1,1 3 9-16,-1-1 4 15,0 6 31-15,1 0-18 0,-1 1 11 0,2 3 17 0,1 3-38 0,-2 1-5 16,3-1 10-16,-2 1 23 0,0-5-39 16,1 6 9-16,2-3-3 0,-1-4-26 0,1 3 51 15,0-7-23-15,0 1 6 0,-2-3-6 0,0-1-40 16,3-5 32-16,-3 0-25 0,0 1-2 16,-1-5-41-16,0 1-44 0,0-3-3 0,-3-9-40 15,3 18 4-15,-2-11-19 0,-1-7-4 16,0 13-35-16,0-13 7 0,0 0 14 0,-1 19-27 15,1-19 29-15,-3 8-23 0,3-8 18 0,0 0 30 16,-3 9 13-16,3-9 3 16,0 0 41-16,0 0 7 15,0 0 3-15,0 0 8 0,0 0 20 0,0 0 5 0,0 0 23 16,0 0 16-16,0 0 30 0,0 0-27 16,-4-29 30-16,4 29-1 0,-3-15-6 15,2 7 35-15,-2-4-13 0,-2 2-15 0,0-2 10 0,-1 0-15 16,-1-1 15-16,0 1-5 15,-3-1 18-15,0 1 10 0,-2 1-15 0,-1 0 13 16,0 1 25-16,-6 0-13 0,1 2-22 0,2 1 15 16,-3 1-19-16,1 0-1 0,-2 1 7 15,4-1-21-15,-2 3 11 0,2-2-44 0,0 1-51 16,0 0-87-16,0-1-228 0,4 0-345 16,2-2 20-16,1 3 95 0,4-3 40 0,0 0 32 0,5 7 58 0</inkml:trace>
  <inkml:trace contextRef="#ctx0" brushRef="#br0" timeOffset="75610.07">12596 5893 266 0,'0'0'140'0,"0"0"17"0,0 0-9 0,0 0 13 16,0 0-22-16,0 0 1 0,0 0-37 0,0 0 30 15,0 0-51-15,0 0 7 0,0 0-17 16,0 0 2-16,0 0 6 0,0 0 2 0,0 0-16 16,0 0 21-16,0 0-10 0,0 0 25 15,0 0-7-15,0 0 12 0,0 0-19 16,0 0 9-16,0 0-13 0,0 0 31 0,0 0-20 15,0 0 13-15,0 0-47 0,0 0 1 0,0 0-9 16,0 0 14-16,0 0-3 0,0 0 18 16,0 0-41-16,0 0 20 0,0 0 6 0,0 0-1 15,0 0 6-15,0 0 17 0,0 0-25 16,0 0 26-16,0 0-16 0,0 0 18 0,0 0-17 16,0 0 37-16,0 0-58 0,0 0 0 0,0 0 0 15,0 0-19-15,0 0 29 16,0 0-15-16,0 0-39 0,0 0 16 0,0 0-3 15,0 0 28-15,0 0-18 0,0 0 3 0,1-32-3 16,-1 32 1-16,0 0-11 0,2-15-3 16,-2 15 16-16,0 0-18 0,0-12-13 0,0 12-5 15,0-12 18-15,0 12 13 0,0 0-16 0,-5-12 0 16,5 12-4-16,-6-7-1 0,6 7-7 16,-4-7 12-16,4 7-7 0,-8-6-3 0,8 6-3 15,-5-8-2-15,5 8 3 0,-10-6 20 16,10 6-33-16,-12-6 22 0,12 6-6 0,-11-5-14 15,4 1 18-15,7 4-5 0,-11-7-7 0,11 7 20 16,-16-4-26-16,16 4 39 16,-11-4-34-16,2 1 52 0,9 3-60 0,-15-3 11 15,15 3-10-15,-9-2 8 0,9 2 22 0,-14-2 21 16,14 2-28-16,0 0 23 0,-18 2-21 16,18-2-7-16,-12 2 35 0,12-2-12 0,-12 3-18 15,12-3 5-15,-10 4 7 0,10-4-14 0,-11 6 81 16,11-6-74-16,-11 7-29 15,5-2 57-15,6-5-48 0,-13 7 22 0,13-7-12 16,-12 7 23-16,7 0-42 0,5-7 6 0,-14 10 23 16,14-10-23-16,-10 7-3 0,3-1 14 0,7-6-14 15,-10 9 26-15,6-4-26 0,4-5 41 16,-7 9-35-16,7-9 4 0,-9 9-7 16,9-9 5-16,-7 9 18 0,7-9-2 0,-6 7-29 15,6-7 23-15,-5 8 0 0,5-8 39 0,-4 7-54 16,4-7-8-16,0 0 10 0,-7 12 14 15,7-12-11-15,0 0 2 0,-5 12 19 0,5-12-14 16,-6 7-14-16,6-7-4 0,-5 9 4 0,5-9 27 16,0 0-17-16,-4 11-3 0,4-11 0 15,-4 8-16-15,4-8 22 0,0 0-14 0,-5 9 8 16,5-9-5-16,0 0-5 0,-5 9 12 16,5-9-10-16,0 0 29 0,0 0-24 0,0 0 33 15,-3 11-26-15,3-11-4 0,0 0 10 16,-1 11-18-16,1-11-7 0,0 0 40 15,0 0-17-15,4 17 36 0,-4-17-60 0,0 0 16 16,-3 11-5-16,3-11 22 0,0 0-31 0,0 0 16 16,6 13 21-16,-6-13-25 0,0 0-1 15,0 0 19-15,4 10-29 0,-4-10 26 0,0 0-19 16,0 0 1-16,7 7 5 0,-7-7 5 16,0 0-2-16,13 7 17 0,-13-7-9 0,7 5-14 15,-7-5 1-15,0 0-9 0,14 5 19 0,-14-5 1 16,10 4-3-16,-10-4-13 0,0 0 17 15,14 3-5-15,-14-3 39 0,0 0-55 0,16 0 9 16,-16 0-8-16,0 0 7 0,18-1 22 16,-18 1-33-16,13-2 22 0,-13 2-8 0,14-4-18 15,-14 4 18-15,13-4-3 0,-13 4 16 16,12-4-10-16,-12 4-8 0,10-2 12 0,-10 2-7 16,0 0 23-16,14-5-10 0,-14 5 13 15,9-3-37-15,-9 3-9 0,0 0 12 0,13-5 18 16,-13 5-4-16,9-3-19 0,-9 3 3 0,0 0 12 15,12-7-12-15,-12 7 20 16,7-4-10-16,-7 4-5 0,8-7 0 0,-8 7-5 0,10-5 17 16,-10 5-19-16,11-6-1 0,-11 6 20 15,8-7-9-15,-8 7 4 0,10-8 14 16,-10 8-34-16,9-8 8 0,-3 3 15 0,-6 5 2 16,11-9-7-16,-11 9 29 0,10-7-17 15,-10 7-24-15,11-9 9 0,-7 6 8 0,-4 3 3 16,12-7-18-16,-12 7 3 0,7-6 7 0,-7 6-1 15,10-5-2-15,-10 5 14 0,7-4 1 16,-7 4-37-16,0 0 2 0,10-6 28 0,-10 6-8 16,0 0-7-16,8-5 10 0,-8 5-5 15,0 0 10-15,0 0-13 0,0 0 26 0,0 0-28 16,9-6 0-16,-9 6-3 0,0 0 3 16,0 0-6-16,0 0 19 0,8-5 29 15,-8 5-54-15,0 0 2 0,0 0-32 0,0 0-9 16,0 0-13-16,0 0-11 0,0 0-20 0,0 0-25 15,0 0-29-15,0 0-38 0,10-5-77 16,-10 5-61-16,0 0-67 0,0 0-374 0,0 0 42 16,0 0 61-16,0 0 46 0,0 0 74 0,21 2 59 15</inkml:trace>
  <inkml:trace contextRef="#ctx0" brushRef="#br0" timeOffset="92519.8">8646 6954 529 0,'0'0'197'0,"0"0"-10"15,0 0-25-15,0 0 12 0,0 0-8 0,0 0 36 16,0 0-17-16,0 0 9 0,0 0-12 15,0 0 0-15,14-25-3 0,-14 25 2 0,0 0 1 16,0 0-18-16,0 0-3 0,0 0 8 16,0 0-18-16,4-9 18 0,-4 9-31 0,0 0-5 15,0 0-15-15,0 0 10 0,0 0-10 16,0 0-18-16,0 0 5 0,0 0 10 16,0 0-5-16,0 0 18 0,0 0-5 0,0 0-16 15,0 0 19-15,0 0-1 0,-5 38 21 0,5-28 10 16,-2 4 7-16,2 0-11 0,-1 2 4 15,1 2-46-15,-2-1 26 0,2 1-34 0,2 1 6 16,-2-2-13-16,0-1-3 0,1 2-44 0,1-4-27 16,-2 1-80-16,0-1-41 0,1-1-100 15,0-1-84-15,-1-12-148 0,5 18-101 0,-1-12-378 16,-4-6 54-16,8 9 89 0,-8-9 84 16,16 0 52-16,-16 0 107 0,22-10 29 0</inkml:trace>
  <inkml:trace contextRef="#ctx0" brushRef="#br0" timeOffset="92957.29">8851 6954 1131 0,'24'-3'445'0,"-24"3"-17"0,14-4-26 16,-14 4-34-16,16-3-30 0,-6 0-21 0,2 1-50 15,-1-2 19-15,3 0-35 0,-2 2 8 16,3-2-34-16,2 0-33 0,3 0 15 0,-1 1-38 16,-1-1 5-16,0 1-20 0,-2 2-39 15,-1-1 28-15,-2 2-40 0,-13 0-1 16,23 3-15-16,-13 1 18 0,-10-4-31 0,10 12-40 16,-7-4 25-16,-3-8-16 0,-2 21 59 15,2-21-71-15,-9 23-13 0,4-12 10 0,-2 3-10 16,-3-2 5-16,1 1-2 0,-1 1 15 0,1-2-8 15,-1 1-18-15,1 1 31 0,1-6-21 16,-1 5 42-16,1-3-26 0,2 1-6 0,0-3 4 16,2 0 22-16,-3-1-10 0,7-7 28 0,-6 14 26 15,6-14-54-15,-4 11-18 16,4-11 34-16,-1 12-24 0,1-12 11 0,0 0-19 16,4 18 6-16,-4-18-8 0,9 9-5 0,-9-9-2 15,12 7-1-15,-5-4-22 0,-7-3-31 16,19 7-44-16,-9-5-49 0,-10-2-55 0,19 3-111 15,-19-3-205-15,22-1-181 0,-11 1-328 16,2-2 105-16,2 1 113 0,1 0 40 0,-1-2 70 16,4-1 69-16,-1-1 79 0,3-3 36 0</inkml:trace>
  <inkml:trace contextRef="#ctx0" brushRef="#br0" timeOffset="93332.29">9546 6968 688 0,'0'0'312'0,"-18"-3"-20"0,18 3 0 15,0 0-3-15,-23 9-23 0,12-4-10 0,2 2 3 16,-2 2-8-16,0 0 10 0,1 3-18 16,0 0-8-16,0 2 1 0,3 0 17 0,0 0-35 15,3 0-3-15,1 1-49 16,3-2 21-16,0 0-20 0,3-2-19 0,1 4-25 15,3-5 2-15,0-1-33 0,4-2 24 0,2-1-4 16,1-4-20-16,-1-1-12 0,3-2 2 16,1-3-19-16,-1 1-3 0,1-4 1 0,-1 0 13 15,-2-1-7-15,0 1-16 0,-1-3-13 0,-3 0 6 16,0 1-16-16,-3 0 3 0,-2-1-24 16,-2 0 22-16,0 1-14 0,-3 9 11 0,0-17-9 15,-3 8-24-15,0-1-21 0,3 10-24 0,-7-13 9 16,3 6-44-16,4 7-28 0,-10-9-26 15,10 9-61-15,-8-6-41 0,8 6-57 16,-10-7-76-16,10 7-77 0,-5-4-361 0,5 4 30 16,0 0 58-16,0 0 22 0,0 0 100 0,0 0 66 15,0 0 144-15</inkml:trace>
  <inkml:trace contextRef="#ctx0" brushRef="#br0" timeOffset="93894.8">10113 6971 1308 0,'0'0'381'0,"8"4"-56"16,-8-4-18-16,0 0-23 0,2 14-33 0,-2-14 5 16,-14 14-5-16,4-5-72 0,-2 1-5 15,-2 1-41-15,0-2 8 0,-3 5-23 0,0-3 17 16,-1 0 1-16,3-3-41 15,0 4 33-15,0-2-21 0,1-1 1 0,1 1 10 16,-1-1 4-16,-1 4-24 0,2-3-14 0,0-1 1 0,0 2-3 16,2-1 15-16,2-3-23 15,-2 4 13-15,3-6-13 0,0 3 11 0,3-3-2 16,-4 2 16-16,9-7 26 0,-8 8-18 0,8-8 19 16,-3 7-52-16,3-7-10 0,0 0 10 15,0 0-12-15,15 11-11 0,-15-11-5 0,18 1-8 16,-7 1 1-16,-11-2-8 0,25 1 2 15,-9-1-5-15,-3 0-5 0,2 2-5 0,-15-2 13 16,27-2-1-16,-14 2-32 0,0 2-11 16,-13-2-56-16,25 0 28 0,-13-2-92 15,-12 2-18-15,23 0-95 0,-12 0-56 0,-11 0-187 0,22-3-41 16,-13 3-366-16,3-2 90 0,-12 2 92 16,25-3 51-16,-13 3 51 0,2-1 93 15,-1 0 35-15</inkml:trace>
  <inkml:trace contextRef="#ctx0" brushRef="#br0" timeOffset="94488.68">10379 6982 1062 0,'11'-14'437'0,"-11"14"-45"0,11-3-31 16,-11 3-38-16,12-3 30 0,-12 3-100 15,15-3-20-15,-15 3-13 0,17-5 0 0,-7 4-28 16,1-1-23-16,-11 2-25 0,19-5 7 16,-8 4-23-16,-11 1-8 0,16-2-18 15,-16 2 19-15,14-2-37 0,-14 2-2 0,0 0-18 16,0 0-3-16,15 5 11 0,-15-5-28 16,0 0-14-16,2 14 1 0,-2-14-5 0,0 0-8 15,-4 17 10-15,4-17 5 0,-5 14 8 0,5-14-15 16,-4 13 15-16,1-5 38 15,3-8-5-15,-1 15-15 0,1-15 13 0,-3 15-3 0,3-15-13 16,1 17 31-16,-1-17 0 0,3 13 8 16,-3-13-16-16,7 14-2 0,-2-5-8 0,-5-9-7 15,11 13 12-15,-4-6-10 0,-2-1-8 0,-5-6 21 16,15 12-41-16,-8-9 0 16,-7-3-1-16,11 13 4 0,-7-8-1 0,-4-5-5 0,5 13-22 15,-5-13-6-15,-3 17 13 0,3-17 7 16,-6 19-14-16,-1-12-32 0,-3 3 13 15,2-3-43-15,-1 0-28 0,-1 1-26 0,-4-1-26 16,4-2-30-16,-4-1-54 0,3 2-38 0,-1-3-72 16,0 0-90-16,12-3-71 0,-19 0-11 15,19 0-327-15,-12 0 66 0,12 0 62 0,0 0 94 16,0 0 44-16,0 0 16 0</inkml:trace>
  <inkml:trace contextRef="#ctx0" brushRef="#br0" timeOffset="94816.66">10798 6970 1018 0,'0'0'351'15,"0"0"-57"-15,0 0 6 0,0 0-24 0,0 0 16 16,0 0-16-16,0 0 6 0,0 0-23 16,-18 26-9-16,11-12-1 0,0 4-37 0,2 1-2 15,-3 2-10-15,6 1-29 0,-1-3 21 0,3 0-33 16,0 0 18-16,3-1 9 0,-1-2-24 15,4-3 7-15,1 0-34 0,0-6-9 0,3-4-16 16,3 0 20-16,-13-3-50 0,27-3-6 16,-10-3 5-16,-2-2-17 0,2-1-14 15,1-4-7-15,-5 0 21 0,0 1-11 0,0-5-26 16,-5 3-12-16,-2-2-41 0,-2 2-21 16,-4-2-7-16,-2 1-31 0,-4-2-36 0,-3 3-7 15,-1 1-16-15,-3 2-62 0,1 2-55 0,-2 1-37 16,2 5-76-16,1-1-57 0,-2 3-107 15,13 1-230-15,-13 1 43 0,13-1 79 0,0 0 60 16,0 0 88-16,0 0 22 0</inkml:trace>
  <inkml:trace contextRef="#ctx0" brushRef="#br0" timeOffset="95144.8">11038 6836 1515 0,'13'15'466'0,"0"-2"-44"0,1 0-33 16,-2 1-20-16,3 1-26 0,1 2-26 0,4 5-10 16,1 0-38-16,10 9-3 15,-1-1-20-15,-1 3-3 0,-2 1-33 0,-3-1-21 16,-1 4-22-16,-2 1 12 0,-7-5-31 0,-5-3-20 15,-5 3-10-15,3 0-10 0,-7-6-19 16,-3 2-25-16,0-2-25 0,-2-2-39 0,-7 2-16 16,-2-3-48-16,-4-2-23 0,-2-4-43 15,-2-5-26-15,-1-3-49 0,-4-3-56 0,-3-3-87 16,-2-4-49-16,-8-3-471 0,3-2 72 0,1-6 69 16,-10-5 87-16,8 1 82 0,-3-5 41 15,3-4 36-15</inkml:trace>
  <inkml:trace contextRef="#ctx0" brushRef="#br0" timeOffset="95941.67">8428 6760 1238 0,'0'0'441'0,"-11"-3"-37"0,11 3 21 16,0 0-72-16,0 0-20 0,-27 10 2 0,19-5-48 15,-4 2 25-15,-2 3-43 0,1 0 10 16,-2 1-5-16,1 2-41 0,-5 3-26 0,2-1-2 15,-1 7-21-15,-2-2-22 0,0 4 19 16,2-1-66-16,-2 2 1 0,2-1-29 16,-2 1-39-16,-1 11 42 0,-2-3-65 0,6-1-9 15,3-4-6-15,1-3-18 0,2 3 14 16,4-6-30-16,0 0 17 0,4-1-32 0,2-2-19 16,1 0 11-16,4-3-37 0,4 2-13 0,4-2-65 15,6-2-30-15,5 1-58 0,6-2-58 16,1-1-60-16,2 0-14 0,4-2-498 0,15 3 74 15,-9-3 63-15,12 0 98 0,1 3 72 0,0-5 81 16</inkml:trace>
  <inkml:trace contextRef="#ctx0" brushRef="#br0" timeOffset="97028.95">12058 6889 1059 0,'0'0'371'0,"6"-5"-10"0,-6 5-33 16,9-6 0-16,-9 6-19 0,0 0-7 15,9-5-51-15,-9 5-31 0,0 0-5 0,0 0-23 16,0 0 28-16,0 0-28 0,0 0-7 16,0 0 25-16,0 0-44 0,0 0 41 15,0 0-20-15,-38 19 18 0,25-8-39 0,-5 3-22 16,-5 5 9-16,3-1-12 0,-5 3 0 0,2 0-34 16,-6 9 6-16,4-5-18 0,3-2 2 15,2 1 3-15,-2-1-29 0,4-1 22 0,2 1-45 16,3-4-15-16,3 0 29 0,1 1-16 15,2-5 13-15,3 0-26 0,3-1 29 0,1 1-11 0,1-3-31 0,3 0 1 16,5-1-26-16,1 0 10 0,1 0-16 0,2-1-4 16,4-3-31-16,-1 1-26 0,0-2-7 15,3 0-18-15,-5-1-39 0,4 1-41 0,-1-3-50 16,-3-2-88-16,-1 1-166 0,-13-2-367 16,21 2-73-16,-21-2 79 0,21 0 122 0,-8-1 106 15,-1-2 0-15,0 1 66 0,-1-3 59 0</inkml:trace>
  <inkml:trace contextRef="#ctx0" brushRef="#br0" timeOffset="98998.48">12403 6986 1187 0,'0'0'325'15,"0"0"-30"-15,0 0-39 0,0 0-29 16,0 0-12-16,0 0-7 0,0 0-19 0,0 0-5 16,0 0-20-16,0 0 5 0,0 0-13 15,0 0 8-15,0 0-15 0,0 0-3 0,0 0-16 16,-24 21-2-16,24-21-26 0,-5 7-9 16,5-7 9-16,-8 7 34 0,8-7-36 15,-8 7 10-15,8-7-44 0,-7 7 8 0,7-7 24 16,-6 6 4-16,6-6 29 0,0 0 12 0,-7 9-7 15,7-9-6-15,0 0-30 0,0 0 18 16,0 0-18-16,0 0-16 0,13 18 6 16,-13-18-14-16,19 4-22 0,-10 1 13 15,4-3 9-15,1 2-35 0,1-1 16 0,3 2-19 16,-2 2 1-16,4-2 4 0,-4 3-22 0,-1-1 2 16,2 0 7-16,-4 2 9 0,0 0-14 15,-2 2 9-15,0-1-24 0,-4 1-13 0,-1-1 13 16,-2 0 11-16,0-1-16 0,-4 2 8 0,0-11-8 15,-2 21-5-15,-2-10 8 0,-4 1-47 0,1 1-4 0,-3-4-72 0,-4 1-8 16,3-2-74-16,-2-1-16 0,1-4-102 16,-3-3-133-16,1 2-130 0,1-5-315 15,2-1 68-15,1-1 88 0,3-1 79 0,-2-4 72 16,5 1 72-16,-1-3 38 0</inkml:trace>
  <inkml:trace contextRef="#ctx0" brushRef="#br0" timeOffset="99226.55">12351 7050 1535 0,'0'0'512'15,"23"-8"-31"-15,-23 8-40 0,15-4-1 0,-3 0-92 0,1-2 5 16,1-1-56-16,2 0 3 0,2-3-31 0,-1 1-39 16,4-1-25-16,0-1-34 0,2 2 3 15,-2-2-46-15,2 2 10 0,-2 0-41 0,2 2-4 16,-5 0-50-16,-2 1-38 0,0 1-35 15,-3 0-34-15,-1 2-46 0,-1 1-77 16,-11 2-87-16,13-4-138 0,-13 4-92 0,12-1-336 16,-12 1 44-16,0 0 113 0,19 4 84 15,-19-4 41-15,14 2 56 0,-14-2 31 0</inkml:trace>
  <inkml:trace contextRef="#ctx0" brushRef="#br0" timeOffset="99450.25">12843 7083 1254 0,'5'13'522'16,"-1"-7"-18"-16,-4-6-38 0,7 14-67 0,-7-14 21 16,7 12-77-16,-7-12-66 0,4 13 4 15,-4-13-56-15,1 11-10 0,-1-11-71 0,2 13-37 16,-2-13-53-16,0 0-57 0,0 16-53 0,0-16-85 15,0 0-120-15,-2 10-135 0,2-10-431 0,0 0 18 0,0 0 92 16,0 0 116-16,0 0 30 0,0 0 36 0</inkml:trace>
  <inkml:trace contextRef="#ctx0" brushRef="#br0" timeOffset="100027.8">13063 6884 1141 0,'0'0'328'0,"0"-11"-65"0,0 11-17 0,0 0-26 0,0 0-15 16,0 0-28-16,0 0-3 0,0 0-3 0,0 0 8 16,0 0-15-16,0 0 21 0,0 0 14 15,0 0-25-15,0 0-10 0,0 0 31 0,0 0-47 16,0 0 8-16,0 0-12 0,0 0-9 0,17 33-20 15,-9-27-12-15,1 3 43 0,1-1-62 16,0 1-10-16,1-1 3 0,3 2-8 16,-3 1 0-16,-2-1 3 0,3 2-16 0,-6 0-30 15,1 2 5-15,-1-1 15 0,2 1-39 16,-8 0 6-16,0 0 3 0,0 0-19 16,0 1-2-16,-5-3 2 0,2 4-2 0,-3-2-5 15,1-1-16-15,-1-1-2 0,0-1 13 16,0-2 43-16,-2 0-51 0,3-1-3 15,-1-1 24-15,1 0-21 0,-2 0 15 0,7-7-23 16,-11 9 8-16,11-9 13 0,-7 6-10 16,7-6 7-16,0 0 3 0,0 0-11 0,0 0 13 15,0 0-9-15,0 0 34 0,0 0-17 0,0 0-10 16,21-37 15-16,-15 23-5 0,5-2-5 16,0 0-2-16,1-5 1 0,-1 1 14 0,3-5-21 15,1 2 26-15,-3 2-13 0,-1 1 10 16,0 1-20-16,1 2-3 0,-6 2 16 0,1 1 2 15,-3 2-5-15,2 2-10 0,-6 0 0 0,0 10 25 0,-2-15-23 0,-2 7 18 16,-3 2-33-16,-3 1 34 0,0 1-42 16,-1-1 8-16,-5 4-18 0,3 1-13 0,-3-1-25 15,0 1-13-15,-2 1-11 0,3 0-22 16,-2 2-70-16,2-1-35 0,1 0-105 0,1 0 7 16,13-2-69-16,-10 4-381 0,10-4 90 15,0 0 60-15,-12 5 47 0,12-5 82 16</inkml:trace>
  <inkml:trace contextRef="#ctx0" brushRef="#br0" timeOffset="100586.42">13396 6848 913 0,'0'0'359'0,"0"0"-42"0,15 0-7 15,-15 0-16-15,14 1-2 0,-14-1-39 0,19 2-4 16,-6-1-22-16,-13-1-17 0,24 1-2 15,-10 3-27-15,0-2-24 0,-1 0-9 0,1 2-5 16,-1-1 19-16,-2 2-55 0,0 1 6 0,0 4-1 16,-4-3-40-16,-1 3-5 0,0 1-1 15,-4 1-25-15,0-1-8 0,-2-11 8 16,-4 24-5-16,-4-11-10 0,2 1 12 16,-5-2-10-16,-1 1-7 0,1-2-11 0,-4 2 8 15,1-3 10-15,1 0 3 0,-1 0-6 0,1-1-9 16,1 1 22-16,-1-1-15 0,4 1 13 15,-3-4 0-15,4 1 20 0,-1-2 3 0,4 0 10 0,-4 0 26 0,9-5 41 0,-9 11-52 16,9-11 13-16,-4 9-17 0,4-9 9 16,0 0-15-16,0 0 11 0,0 0 7 15,13 18-82-15,-3-15-5 0,-10-3 42 0,23 3-17 16,-9-2 16-16,4 3-5 0,0-3-5 16,0-1-23-16,2 2 10 0,-1-1-8 0,-4 0-30 15,1 0-16-15,-1-1-46 0,-15 0-89 16,27 0-72-16,-15-2-115 0,-3-1-141 0,4 0-16 15,-1-1-342-15,-3-1 66 0,-1-1 67 0,4 2 99 16,-3-1 27 0,-1-2 70-16,2 0 68 0</inkml:trace>
  <inkml:trace contextRef="#ctx0" brushRef="#br0" timeOffset="101347.28">14130 6933 1190 0,'0'0'402'15,"0"0"5"-15,0 0-18 0,0 0-67 16,0 0-2-16,0 0-28 0,0 0-26 0,0 0-12 15,0 0-4-15,0 0-22 0,-2 26-28 0,2-26-8 16,-16 23-28-16,7-10 35 16,-3 2-30-16,-3 1-36 15,-3 1-7-15,1 4-14 0,-4-2 4 0,6-3 8 0,-4 2-33 16,2 0-27-16,1-3-16 0,0-1 16 16,0 0-28-16,1-1 49 0,-3-1-52 15,7-1 15-15,-3-1-12 0,3-2-8 0,1-4 19 16,0 5-4-16,3-4 6 0,1 1-16 15,6-6 0-15,-12 8 34 0,12-8 28 0,-7 6 2 16,7-6-33-16,0 0 18 0,0 0-29 0,0 0 4 16,0 0-1-16,0 0 16 0,23 8-3 15,-23-8-15-15,19 0-29 0,-19 0 24 0,21-2-36 16,-7 1 43-16,-3 0-56 0,-11 1 28 16,27-2-20-16,-14 2 25 0,1 0-5 15,-3-1 3-15,3 0-41 0,-14 1-16 0,21 0-46 16,-10 0-27-16,-11 0-32 0,19-2-25 15,-19 2-67-15,18-1-48 0,-18 1-85 0,15-1-97 16,-15 1-51-16,15-2-343 0,-15 2-21 0,15-3 61 16,-15 3 78-16,18-2 66 15,-18 2 79-15,15-2 67 0</inkml:trace>
  <inkml:trace contextRef="#ctx0" brushRef="#br0" timeOffset="101693.8">14325 7001 941 0,'0'0'402'0,"0"0"-2"15,0 0-32-15,0 0-22 16,0 0-13-16,0 0-8 0,0 0-13 16,1 39 16-16,-2-28-26 0,-2 2 20 0,0 0-68 15,1 3-1-15,0 0-25 0,0 1-54 0,-1 0 8 16,1 3-34-16,0-4-5 0,-1 1-30 16,1 1 5-16,2 0-29 0,-3-4-51 15,2-1-48-15,-2 0-30 0,1-2-72 0,2-11-71 16,0 14-68-16,0-14-115 0,0 0-107 15,0 0-410-15,0 0 104 0,0 0 86 0,29-18 40 16,-18 1 103-16,7 1 35 0,-3-3 75 0</inkml:trace>
  <inkml:trace contextRef="#ctx0" brushRef="#br0" timeOffset="102060.31">14618 6902 1128 0,'0'0'402'16,"-2"19"-41"-16,-4-5 21 0,2 3-78 15,-2 2-4-15,-1 1-14 0,0 0-4 0,0 4-44 16,0-2-13-16,1 3 11 16,2-3-55-16,-2 3-17 0,0 0 13 0,6-5-29 15,0 0 11-15,-2-2-28 0,4-2-16 0,1-1 0 16,-1-2-10-16,2-1-18 0,1-2-8 16,2-2-5-16,-1-1-12 0,-6-7-16 15,19 4 3-15,-19-4-1 16,20-2-15-16,-9-2 6 0,0-2 20 0,3-1-31 0,-2-1 3 15,2-1-29-15,-4-1 6 0,-4 1-1 0,2 1-19 16,-2-1 9-16,-2 1 18 0,-4 8-35 16,0-14 0-16,0 14 27 0,-9-13-12 0,9 13-15 15,-13-6 30-15,4 5-37 0,9 1 26 0,-18 0-13 16,18 0-31-16,-23 5-6 0,12-2-29 16,-2 0-22-16,3 1-36 0,0-1-64 15,10-3-85-15,-19 2-200 0,19-2-183 0,-13 1-121 16,13-1 97-16,0 0 65 0,-14-3 45 15,14 3 57-15,0 0 30 0</inkml:trace>
  <inkml:trace contextRef="#ctx0" brushRef="#br0" timeOffset="102665">14650 6718 632 0,'0'0'251'15,"0"0"20"1,0 0 3-16,0 0 12 0,0 0-17 0,0 0 10 0,0 0-10 0,0 0 18 15,0 0 2-15,0 0-28 0,0 0 10 16,0 0-35-16,0 0-1 0,0 0-2 0,0 0-5 16,0 0 5-16,10 30 8 0,-5-21-26 0,3 1 20 15,0 1-28-15,1 2-30 0,4 3-8 16,3 0 13-16,2 5 5 0,0 0-39 0,5 0 8 16,0 2-12-16,8 6-22 0,0 0 9 15,-1 0-44-15,-1 2 5 0,-1 2 5 16,-3-7-38-16,-5-1 3 0,1 11 12 0,-4-4-31 15,-5-3 1-15,-3-1-11 0,0 2 21 16,-6-2-39-16,-2-2 11 16,-1 0 7-16,-1-1-33 0,-4-1-15 0,0-1-18 0,0 0-42 15,-4-3-50-15,1-2-8 0,0-4-54 0,-2 0-2 16,0-2-60-16,0-2-19 0,0-4-47 16,1-1-36-16,-4-4-112 0,13-1-49 0,-20 0-382 15,11-6 75-15,2 0 69 0,1-2 128 16,1-2 29-16,2-1 101 0,0-3-15 0</inkml:trace>
  <inkml:trace contextRef="#ctx0" brushRef="#br0" timeOffset="103749.88">15453 6864 834 0,'0'0'335'0,"0"0"-35"16,0 0-37-16,0 0-17 0,0 0-18 16,0 0 0-16,0 0-23 0,0 0 12 15,0 0-27-15,0 0 12 0,0 0-5 0,-33 11 13 16,23-7-31-16,0 2 5 0,2 1-7 15,-3 2-13-15,-2 0-8 16,4-1-18-16,-3 3 31 0,-1 0-21 0,3 2-30 16,-3-4-21-16,3 4-15 0,-3-3 41 0,4 0-59 15,-1-2 23-15,0 0-30 0,2-1-9 16,2 0-9-16,6-7-9 0,-10 9 11 0,10-9-28 16,-11 4 41-16,11-4-22 0,0 0-23 15,0 0 29-15,0 0-23 0,-7-16 14 0,7 16-19 16,0 0 15-16,4-20-5 0,-4 20-11 15,6-13 9-15,-2 3 5 0,-4 10 0 0,7-15-3 16,-4 9 24-16,-3 6-39 0,7-14 15 16,-4 8-2-16,-3 6-13 0,4-11 31 0,-4 11 2 15,0 0 26-15,10-9-15 0,-10 9-21 0,0 0 16 0,14 2 4 0,-14-2 4 16,15 11-32-16,-3-2 29 0,-2 2-11 0,2-2-20 16,0 4 0-16,3-3 2 0,-2 5 21 15,4-3-10-15,-4-1-3 0,-2-1-23 0,2 0 13 16,-4-1-15-16,0-3 20 0,1 1-5 15,-2-2-5-15,-8-5 2 0,13 7-15 0,-13-7-15 16,11 3 27-16,-11-3-17 0,0 0 21 16,0 0-21-16,0 0-6 0,0 0 4 15,0 0-11-15,0 0 25 0,-25-29-12 0,11 19 23 16,-3-3-38-16,-3 2 4 0,2-2 19 16,-2 1-8-16,-1 0 25 15,2 2-33-15,0 0 36 0,-1-1-2 0,3 4-11 0,0 0 3 16,0-1-18-16,1 1 7 0,1 3 4 0,-1-3 32 15,2 2-41-15,3 0-25 0,0 0 15 16,0-1-4-16,1 4 24 0,2-3-9 0,8 5 17 16,-14-6-5-16,7 4-35 15,7 2-9-15,-11-4 37 0,11 4 10 0,0 0-8 16,-9-5 15-16,9 5-27 0,0 0 12 0,0 0 2 16,0 0-12-16,0 0 23 0,0 0-28 15,0 0 23-15,0 0 18 0,0 0-26 0,36 17-18 16,-28-10 10-16,2-2 14 0,1 1 19 15,-2 0 4-15,5 2-50 16,-1-2-4-16,-2 0 22 0,3 2 8 0,-1-1 34 0,1-1-36 16,-1 1-1-16,1-4-17 0,-3 3-18 15,1-2 20-15,0 0-7 0,-12-4 0 16,16 5-1-16,-16-5-2 0,17 3-2 0,-17-3-1 16,12 1 19-16,-12-1 12 0,0 0-13 15,14 2-14-15,-14-2-4 0,0 0 8 0,0 0-2 16,0 0-6-16,0 0 9 0,0 0 9 0,0 0-17 15,0 0-6-15,-35-20 13 0,25 15-12 16,-1 4 32-16,11 1-40 0,-18-6-11 0,8 4-58 16,10 2-39-16,-19-1-53 0,11 0-65 15,8 1-145-15,-13 0-108 0,13 0-379 0,-17-2 75 0,17 2 119 0,0 0 39 16,-14-2 93-16,14 2 48 0,0 0 15 0</inkml:trace>
  <inkml:trace contextRef="#ctx0" brushRef="#br0" timeOffset="106295.94">15272 6909 427 0,'0'0'156'16,"-10"-6"18"-16,10 6 5 0,0 0 24 0,0 0-37 16,0 0 23-16,0 0-45 0,0 0-34 15,0 0-5-15,0 0 0 16,3-17-29-16,-3 17 9 0,0 0-1 0,5-13-20 15,-5 13 5-15,3-11-7 0,-3 11-24 16,2-10 16-16,-2 10-16 0,1-11 1 0,-1 11-14 16,0 0 19-16,4-12-24 0,-4 12 14 15,0 0-19-15,3-11 36 0,-3 11-46 0,0 0 16 16,0 0-8-16,0 0-1 0,0 0 17 0,3-9 4 16,-3 9 39-16,0 0 9 0,0 0 4 15,0 0-1-15,0 0-9 0,0 0 12 16,0 0 0-16,0 0 13 0,0 0-16 0,0 0 16 15,0 0-21-15,0 0-2 0,8 30 10 16,-8-30-3-16,5 13-9 0,-5-13-6 0,2 15-3 16,0-7-17-16,-2-8 5 0,4 16-8 0,-4-16-3 0,2 13 6 0,-2-13-36 15,0 13-23-15,0-13-19 0,-3 12 17 0,3-12-19 16,-5 9 0-16,5-9-12 0,0 0-47 16,-5 7-5-16,5-7-20 0,0 0-51 0,0 0-67 15,0 0-90-15,0 0-58 0,0 0-310 0,0 0 123 16,0 0 7-16,0 0 39 15,0 0 61-15</inkml:trace>
  <inkml:trace contextRef="#ctx0" brushRef="#br0" timeOffset="112214.88">15991 7115 895 0,'0'0'402'0,"0"0"-33"0,0 0-8 0,0 0-41 0,0 0 0 15,0 0-18-15,-11 3-10 0,11-3 12 16,0 0-27-16,0 0 48 0,0 0-3 16,0 0-40-16,0 0-24 0,0 0-45 0,0 0-8 15,0 0-34-15,0 0-2 0,0 0-5 0,0 0 4 16,48-2-47-16,-35 1-26 0,1 0-1 16,3-1-45-16,-1 1-26 0,2-1-28 0,0 1-10 15,-1 0-70 1,-2-2-63-16,0 1-40 15,-1 1-103-15,-3-1-154 0,-11 2-57 0,20 0-366 0,-20 0 70 0,0 0 130 0,14 3 12 16,-14-3 44-16,0 0 108 16,0 0 28-16</inkml:trace>
  <inkml:trace contextRef="#ctx0" brushRef="#br0" timeOffset="112444.19">15953 7276 1284 0,'0'0'456'0,"-3"7"-16"0,3-7-45 15,0 0-17-15,0 0-37 0,0 0-6 0,0 0-48 16,12 16 12 0,-12-16-66-16,15 2-13 0,-15-2-12 15,19-4-1-15,-19 4-56 0,24-3-10 0,-10 0-29 0,0 1 11 16,1-1-38-16,-2 0-31 0,1 3-16 16,0-2-46-16,1 1-30 0,-15 1-36 0,25 0-31 15,-13-1-8-15,-12 1-69 0,21 0 16 16,-9 1-77-16,-12-1-36 0,20-1-108 15,-20 1-56-15,18-1-150 0,-6-1-104 0,-12 2 55 0,22-2 61 16,-10 0 79-16,0 1 31 16</inkml:trace>
  <inkml:trace contextRef="#ctx0" brushRef="#br0" timeOffset="115700.19">16627 7154 575 0,'0'0'192'0,"0"0"-30"15,0 0 22-15,0 0-10 0,6 10 5 0,-6-10 8 16,0 0 8-16,0 0-1 0,0 0 16 16,4 7-31-16,-4-7 0 0,0 0 26 15,0 0-21-15,5 10 3 0,-5-10-5 0,0 0-26 16,6 9 64-16,-6-9-81 16,0 0-1-16,12 9-8 0,-12-9-15 0,13 4-12 0,-13-4-6 0,18 4-12 0,-5-4 9 0,-13 0-7 15,28-3 6-15,-8 2-29 0,-1-3 2 16,1 1-22-16,1 0 12 0,-1-2-7 0,-3 1 7 15,4 0-23-15,-5 1 13 0,2-2-23 16,-5 1 16-16,4 0-9 0,-6-1 24 16,3 0-33-16,-2 0-19 0,-2-2 6 0,2 0 15 15,0-1 0-15,-1-2-10 0,-1 2-16 16,-2-2 6-16,0 1-14 0,0 1 6 0,-1-2-15 16,-1 1-19-16,-2 0-12 0,0-2-38 0,-1 2-42 15,-3 9-5-15,4-20-38 16,-4 10 13-1,0 10-110-15,-5-19-131 0,0 11-92 0,3 1-241 0,2 7 80 0,-9-12 23 0,5 7 76 16,4 5 57-16,-8-10 102 0</inkml:trace>
  <inkml:trace contextRef="#ctx0" brushRef="#br0" timeOffset="116126.95">16709 6943 934 0,'0'0'335'0,"0"0"-15"16,0 0-31-16,0 0-15 0,0 0-31 16,0 0-40-16,0 0 12 0,0 0-31 0,0 0-15 15,0 0-8-15,41-7 3 0,-32 4 10 0,3-1-49 16,0 1 29-16,-1-2-41 0,6 0 2 15,-6 1-3-15,5-1-22 0,-2-1-8 16,-1 1-23-16,0-1-3 0,-2 1-5 0,3-3-10 16,-3 2 26-16,3-3-26 0,-2 1 13 15,-4 3-29-15,2-1 3 0,-3 1-2 0,-7 5-1 0,14-10 11 16,-7 7 13-16,-7 3 20 16,10-8-15-16,-10 8 12 0,12-6-9 15,-12 6 7-15,12-1 10 0,-12 1-31 0,0 0 11 16,27 7-31-16,-16 1 13 0,4 0-5 15,2 0 2-15,-2 3 21 0,1-2-39 16,1 1 11-16,0-2-8 0,-2 2-31 0,-2-3-18 0,1-1-38 16,-1-1-18-16,-3-2-105 15,-10-3-77-15,19 0-181 0,-19 0-359 0,13-4 28 0,-4-1 87 16,0-1 90-16,1 1 75 0,0-2 9 16,3-3 8-16</inkml:trace>
  <inkml:trace contextRef="#ctx0" brushRef="#br0" timeOffset="-176402.16">10042 7678 156 0,'0'0'48'0,"0"0"14"0,0 0-26 0,0 0-21 16,0 0-10-16,0 0-10 0,0 0 33 15,0 0-15-15,0 0 43 0,0 0-64 0,0 0 6 16,0 0 7-16,0 0-20 0,0 0-16 16,0 0-28-16,0 0 23 0,0 0-48 15,0 0 38-15,0 0-8 0</inkml:trace>
  <inkml:trace contextRef="#ctx0" brushRef="#br0" timeOffset="-175845.56">10072 7638 573 0,'0'0'251'0,"0"0"-8"0,0 0-13 16,11-3 24-16,-11 3-24 0,0 0-2 0,0 0-8 16,0 0-18-16,0 0-12 0,0 0-11 15,0 0 3-15,0 0-34 0,0 0-25 0,0 0 13 16,0 0-39-16,0 0 0 0,0 0-5 15,0 0 11-15,0 0-32 16,0 0-4-16,0 0-19 0,-21 19 42 0,10-14-23 0,1 0-6 16,-3 1-23-16,-1 2 21 0,0 0 3 0,0 5 40 15,1-4-46-15,-4 5 24 16,1 2-21-16,1 0 7 0,-1 0-4 0,1 3-21 16,2 0 30-16,1 0-12 0,0 1 10 15,4 1-28-15,-2-1 18 0,3-1-3 0,3-2-4 16,-1 1 4-16,5-2-25 0,-1-2 20 0,4 0-13 15,1 2-5-15,0-3 11 0,2-1-13 16,2 0 30-16,-1-2-10 0,2-2-5 16,2-3-5-16,-1-1 18 0,1 0-18 0,-11-4 5 0,24 0 23 0,-24 0-12 15,26-4-39-15,-15 0 28 0,0-1-10 0,-1-1 10 16,2-3 7-16,-6 1-9 0,0-2-21 0,0 1-23 16,-3 0 8-16,-2-3 17 0,1 2 16 15,-2 10-38-15,-6-20 25 0,2 12-36 0,-2 1 18 16,-2 0 16-16,-2 0 18 0,0 4-29 15,-4-1-15-15,-1 3 0 0,-1 1 8 0,0 1-29 16,-2 3 34-16,3-3-34 0,-1 1 1 0,1-1-29 16,3 3-20-16,-1-1-8 15,2-1-15-15,11-2-33 0,-17 3-80 16,17-3-97-16,0 0-213 16,-10-6-112-16,10 6-192 0,0 0 62 0,0 0 140 0,29-21 0 15,-14 12 100-15,4 0 30 0,1-2 52 0</inkml:trace>
  <inkml:trace contextRef="#ctx0" brushRef="#br0" timeOffset="-175388.11">10226 7661 952 0,'0'0'404'16,"0"0"-53"-16,0 0 5 0,0 0-24 0,0 0 34 16,0 0-28-16,0 0 13 0,20 4-34 0,-20-4-38 15,0 0-5-15,0 0-13 0,18 5-23 16,-18-5-23-16,20 4 0 0,-9-4-17 0,5 3-14 16,0-2-10-16,0-1-38 0,3 3-21 15,1-2 18-15,-4 0-21 0,3 0 6 16,-2 1-28-16,-4-2-13 0,1 4 15 0,-2-3-5 0,-12-1-10 15,22 4-16-15,-14-3 0 16,-8-1-17-16,12 10 2 0,-12-10-5 0,1 14-28 16,-2-3 33-16,-4 3-38 0,-2 1 20 0,-3 4 5 0,-5 4-13 0,-1 0-2 15,-4 2 0-15,-5 9 3 0,0 1 4 0,-3-2-7 16,2 1-15-16,5-7-11 0,2-4 26 0,1-1 13 16,1 1-36-16,4-7-11 0,4-2-9 15,-2 0-14-15,3-1-20 0,2-5-56 0,3 2-46 16,3-10-59-16,0 0-67 0,0 0-46 15,0 0-58-15,15 6-142 0,-15-6-89 0,0 0-194 16,36-17 38-16,-19 10 99 0,2-4 62 16,2 1 70-16,-2-3 83 0,2 2 1 15</inkml:trace>
  <inkml:trace contextRef="#ctx0" brushRef="#br0" timeOffset="-174950.23">10712 7860 1064 0,'0'0'354'0,"0"0"-14"16,0 0 41-16,0 0-15 0,0 0 0 15,0 0 1-15,0 0-19 0,7-6-13 16,-7 6-28-16,0 0 0 0,0 0-33 15,0 0-13-15,27 3-38 0,-27-3-13 16,26 3-11-16,-11-2-47 0,2 1 14 0,3-2-5 16,3 1-15-16,1-1-31 0,1 0-5 15,0-1-18-15,0 1-25 0,-3 0 15 0,1 0-10 16,-6 0 12-16,1 0-17 0,-4 1-3 0,2-1-23 16,-16 0-29-16,21 2 9 0,-14 3 7 15,-7-5-20-15,1 12 12 0,-1-12-5 0,-12 23 1 16,-2-8 4-16,-7 6-12 0,-1 0-13 15,-12 9 10-15,-1-3-2 0,1 4 9 16,2-1-42-16,6-8 9 0,2-1-4 0,1-1 2 16,2 0-13-16,4-3-10 0,0-3-3 0,4 1-33 0,-2 0 8 0,4-4-49 15,2 2 3-15,-1-3-24 0,2-1-35 0,2-2-23 16,2 0-69-16,4-7-57 0,-7 8-61 16,7-8-31-16,0 0-18 0,0 0 8 15,0 0-35-15,0 0-252 0,0 0 92 0,0 0 26 16,0 0 62-16,23 6 61 0</inkml:trace>
  <inkml:trace contextRef="#ctx0" brushRef="#br0" timeOffset="-170617.99">11628 7754 194 0,'0'0'41'0,"7"-5"8"0,-7 5-34 0,0 0 11 0,0 0 32 15,0 0-22-15,0 0-20 0,0 0-16 16,0 0 5-16,0 0-5 0,0 0 33 0,0 0-38 16,0 0 23-16,0 0 7 0,0 0-14 15,0 0-1 1,0 0-23-16,0 0 8 0,0 0-8 0,0 0 29 0,0 0-47 0,0 0 0 16,0 0 46-16,0 0-22 0,0 0 53 15,0 0-44-15,0 0-9 0,0 0 14 0,0 0 4 16,0 0-27-16,0 0 19 0,0 0 33 15,0 0-49-15,0 0 23 0,0 0-33 16,0 0 28-16,0 0-7 0,0 0 50 0,0 0-71 16,0 0 41-16,0 0 5 0,0 0-28 15,0 0 41-15,0 0-16 0,0 0-22 0,0 0-13 16,0 0 27-16,0 0-22 0,0 0 31 0,0 0 55 16,0 0-76-16,0 0 34 15,0 0 1-15,0 0 4 0,0 0-11 16,0 0-15-16,0 0 0 0,0 0 25 0,0 0 8 15,0 0-28-15,0 0 20 0,0 0 6 16,0 0-44-16,0 0 15 0,0 0-2 0,0 0-13 16,0 0 3-16,0 0-1 0,0 0 3 15,0 0 8-15,0 0 0 0,0 0-16 0,0 0 14 16,0 0-1-16,0 0 3 0,0 0 10 0,0 0-11 16,0 0-27-16,0 0 69 15,0 0-41-15,0 0-11 0,0 0 1 0,0 0 2 16,0 0 8-16,0 0-13 0,0 0 5 0,0 0 28 15,0 0-28-15,0 0 5 0,0 0 65 16,0 0-68-16,0 0-22 0,0 0 5 0,0 0 23 0,0 0-19 0,0 0-9 16,0 0 20-16,0 0-5 0,0 0 5 0,0 0 0 15,0 0 18-15,0 0 0 0,0 0-25 16,0 0 22-16,0 0 6 0,0 0 7 16,0 0-5-16,0 0 3 0,0 0-5 0,0 0 4 15,0 0-7-15,0 0 6 0,0 0-6 0,0 0-11 16,0 0-6-16,0 0 22 0,0 0-26 15,0 0 24-15,0 0-11 0,0 0 21 0,0 0 5 16,0 0 21-16,0 0 22 0,0 0-5 16,0 0-15-16,0 0 18 15,0 0-2-15,0 0 4 0,0 0-7 16,0 0 25-16,0 0-28 0,0 0 11 0,0 0-8 16,0 0-11-16,0 0-9 0,0 0 14 0,0 0-25 15,0 0 18-15,0 0 3 0,0 0 2 0,0 0 31 16,0 0-8-16,0 0 28 0,0 0-10 15,0 0-5-15,0 0 57 0,0 0-27 0,0 0 26 16,0 0-30-16,0 0 7 0,0 0-25 16,0 0-6-16,0 0-7 0,0 0-8 0,0 0-2 15,0 0-8-15,0 0 15 0,-5 33-28 16,5-33 31-16,-2 17-28 0,2-17 2 0,-1 20-8 16,-2-11 4-16,2 3 6 15,1 1-27-15,-2-1 25 0,2 0-17 0,0 1 37 16,0 3-37-16,0-2-5 0,0 1 3 15,0-1-6-15,0 3 10 0,2-1-1 0,-2 0 4 16,1-4-21-16,-1 2-5 0,3-2 2 16,0 1 3-16,-2-1-8 0,1 1 3 0,-2-2 3 15,0-11-22-15,2 19 12 0,0-9 1 0,-2-10-14 16,3 18 17-16,-3-18-23 16,1 13-5-16,-1-13 16 0,1 12-13 0,-1-12 12 15,2 10 0-15,-2-10-14 0,0 0-4 16,4 11 11-16,-4-11 5 0,0 0 10 0,0 0-23 15,0 12 26-15,0-12-23 0,0 0-6 0,0 0-2 16,14 2-28-16,-14-2 33 0,0 0 5 0,19-11-10 0,-7 4 13 0,-2-3-31 16,6-4 26-16,-4-2 5 0,4 0-6 0,-2-7-25 15,3 2 44-15,-3-2-57 16,-1 3 13-16,2-4-2 0,-3 2 5 0,0 1-14 16,-1 0 27-16,-2 3-29 0,1 0 23 15,-1 3-15-15,-1 0 13 0,-2 3-8 0,2 1 8 16,-5 2 0-16,3 0 10 0,-6 9 5 0,8-9-15 15,-8 9 2-15,9-2-5 0,-9 2 11 16,0 0 9-16,14 14-7 0,-8-7 8 0,-1 4-3 16,0 2 3-16,2 2-29 15,-1-1 34-15,1 1 2 16,-2 2 1-16,1-5-11 0,-1 2 10 0,1 0 6 0,-1-1 2 16,0-2 33-16,1 2-18 0,-4-3-45 15,4-2 22-15,-6-8 1 0,6 18-9 0,-4-11 6 16,-2-7 7-16,6 14-27 0,-6-14 27 0,5 12-15 15,-5-12-2-15,5 11 20 0,-5-11 38 16,7 8-50-16,-7-8 1 0,0 0 19 0,11 8-18 16,-11-8 0-16,0 0 10 0,24-5-16 15,-24 5 19-15,20-14-13 0,-8 4-3 0,-1-3-5 16,3-1 0-16,-1-3 13 0,0-1-18 0,-1-1-2 16,-1-3-16-16,2 2-5 15,-3 0-34-15,0-1-14 16,-1 2-34-16,0-1-36 0,-2 2-7 0,-1 0 2 0,1 2-16 15,-2-1-12-15,2 2-52 0,-4-2-16 16,3 0 22-16,-2 3-26 0,-1-4 13 0,4 3 5 16,-3 1 13-16,-1-1-43 0,3 4 4 15,-4-2-19-15,0 3-32 0,-2 10-7 16,6-16-400-16,-3 8 54 0,-3 8 72 0,8-11 51 0,-8 11 77 16</inkml:trace>
  <inkml:trace contextRef="#ctx0" brushRef="#br0" timeOffset="-140063.64">17061 5947 1156 0,'0'0'446'0,"0"0"-19"16,0 0-68-16,0 0-21 0,0 0-42 0,0 0-1 15,0 0-8-15,0 0-24 0,0 0-22 0,0 0 22 16,21-18 6-16,-21 18-15 0,0 0-24 15,0 0 0-15,12-4-38 0,-12 4-10 0,0 0 23 16,13-3-39-16,-13 3-5 0,14 0-20 0,-14 0-10 16,19-1 10-16,-6 1-31 0,-13 0-21 15,33 1 11-15,-11-1-3 0,4-1-71 16,3 0-34-16,0-1-7 0,4 1-18 0,-5 0-1 16,3 0-48-16,-3-1-40 0,-4 1-37 15,-2 0-87-15,-6 0-156 0,5 1-158 0,-7 2-423 16,-2-1 100-16,-1 3 66 0,2 0 123 15,-2 1 49-15,-1 0 85 0,0 2 48 0</inkml:trace>
  <inkml:trace contextRef="#ctx0" brushRef="#br0" timeOffset="-139751.11">17136 6153 1346 0,'0'0'496'0,"10"9"-19"0,-10-9-32 16,11 10-41-16,-5-6 6 0,-6-4-36 0,18 5-31 15,-9-2-29-15,-9-3 4 0,22 1-44 16,-9-1 7-16,3 0-27 0,-1-1-42 0,7-2-4 16,-1 0-6-16,-1 1-36 0,2-2-17 0,4 0 7 15,0 2-44-15,1-1-12 0,1 1-31 16,-5-2-25-16,1 4-29 0,0-3-53 15,-1 2-36-15,-2 0-39 0,2-1-36 0,-4 2-40 0,-1 0-64 16,-2 0 25-16,-1 0-151 0,7 0-156 16,-8 2-366-16,0-1 77 0,1 0 102 15,1 2 21-15,-3-3 150 0,4 3-17 0,-1-2 138 16,-1 1-21-16</inkml:trace>
  <inkml:trace contextRef="#ctx0" brushRef="#br0" timeOffset="-136952.38">18362 5673 854 0,'0'0'331'16,"0"0"4"-16,0 0-61 0,9-7-21 15,-9 7-4-15,0 0-24 0,0 0-18 0,0 0-17 16,0 0-22-16,0 0 12 0,6-6-32 0,-6 6-2 16,0 0 5-16,0 0 23 0,0 0-36 15,0 0 34-15,0 0-11 0,-28 16-12 0,14-6-27 16,0 4 22-16,-5 2-21 0,1 6 15 16,-9 10-36-16,2 1 26 0,1 2-31 15,0 3-2-15,2 1 13 0,3-1-11 0,1 1 18 16,5-5-38-16,3-4 2 0,-2 0-2 15,5 0-8-15,3-3 34 0,1 0-34 0,0-1-3 16,3-5 11-16,2 0-21 0,-1-3 31 0,5-2-20 16,1-2 12-16,7-4-20 0,0-2-5 15,6-2-13-15,0-4-13 0,1-2 3 0,0-3-13 16,4-4 35-16,-1-2-53 0,-2 1 16 16,0-3 4-16,-1-2-17 0,-3 2 22 0,-2-3-12 15,-1 0-3-15,-4 2-12 0,-3-3 4 0,-2-1 14 16,-3 2-11-16,-3-1 15 15,0-1-4-15,-4-1-9 0,-2 2-1 0,-3 3-14 0,-2-1 5 16,-2 3-17-16,-2 0-3 0,-1 3 2 16,0 3-9-16,-3 1 17 0,-1 2-33 15,-1 2-16-15,1 2-40 0,-2 0-26 0,1 1-46 16,2 0-18-16,-1 1-49 0,1 0-20 0,3-1 51 16,1-2-158-16,3 0-83 0,12-2-20 15,-18 2-353-15,18-2 82 0,0 0 76 0,0 0 39 16,0 0 77-16,0 0 79 0,0 0 133 15</inkml:trace>
  <inkml:trace contextRef="#ctx0" brushRef="#br0" timeOffset="-136358.79">18637 5646 1021 0,'0'0'317'0,"0"0"-10"0,0 0-5 16,0 0-7-16,0 0 20 0,0 0-31 0,0 0 13 16,0 0 7-16,0 0-27 0,0 0 17 15,0 0-17-15,0 0-21 0,0 0 2 0,0 0-35 16,0 0-31-16,0 0-21 0,0 0 8 0,0 0-25 16,0 0-8-16,45 0-28 0,-29-1-11 15,2-2-7-15,2 1-18 0,1 0 5 0,1-2-5 16,-1 1-5-16,0-1-31 0,0 2 5 15,-4-1 15-15,0 2-7 0,-1 0-20 0,-2-1-9 16,-1 1 6-16,-1 0-20 0,-12 1 7 16,19 1-11-16,-19-1-1 0,12 8 7 15,-7-1-21-15,-5-7-5 0,1 21 1 0,-5-6 14 16,1 2-9-16,-5 4 7 0,1 1 0 0,-4 6-13 16,-1 2 16-16,1 0 7 0,-5 10-15 15,3-5 11-15,2-4-9 0,1-1-7 0,2 1 0 16,-1-2 18-16,3-3-11 15,1-4 3-15,-2 1-10 0,3-6 8 0,-1-1-16 16,1-1 3-16,3-3-72 0,-2-1-41 0,1 0-18 0,2-11-43 16,-1 12-49-16,1-12-33 15,0 0-98-15,0 0-91 0,0 0-44 0,0 0-331 16,20-1 55-16,-20 1 76 0,17-11 44 0,-9 5 109 16,5-3 24-16,0 1 105 0</inkml:trace>
  <inkml:trace contextRef="#ctx0" brushRef="#br0" timeOffset="-135780.83">19169 5709 1208 0,'-12'-3'425'16,"12"3"-31"-16,0 0 36 0,0 0-59 0,0 0 39 15,0 0-80-15,0 0-13 0,0 0-5 16,0 0-22-16,0 0-9 0,0 0-9 0,0 0-27 16,0 0-12-16,42 3-33 0,-42-3 10 15,18-2-21-15,-8 1-20 0,-10 1 21 0,24-2-34 16,-13 2-13-16,2-1-25 0,0-2 7 0,-1 3-35 15,-12 0-16-15,24-3 23 0,-11 2-20 16,0-2-39-16,1 2 39 0,-1-1 5 16,1 0-43-16,0-1-9 0,3 0 29 0,0 0-31 15,1 0 18-15,2 0-15 0,3 0-3 16,2-1-23-16,-3 1 34 0,0 0-3 0,0 0-34 16,0 0 31-16,-1 1 1 0,-7 2-27 15,0-2-2-15,0 2-30 0,-14 0 20 0,15 6-26 16,-15-6 31-16,1 15-10 0,-1-15 2 0,-13 25-12 15,2-6 27-15,-6 4-30 0,0 1 16 16,-10 10-6-16,0 1 33 0,2 1-32 0,-1-1 9 16,2 1-18-16,3 1 11 0,-2-1 20 0,7-5-12 15,1-3 10-15,4-1-3 0,-2 1 10 16,5-6-33-16,1-1 16 0,-2 1 7 16,5-5-56-16,-2-1-3 0,3-1-44 0,1-3-37 15,-3-1-19-15,1-1-63 0,0-2-1 16,4-8-66-16,-4 13-64 0,4-13-126 0,0 0-158 15,-4 8-284-15,4-8 84 0,0 0 143 16,0 0 37-16,0 0 83 0,25-19 6 0,-16 10 61 16</inkml:trace>
  <inkml:trace contextRef="#ctx0" brushRef="#br0" timeOffset="-134593.32">20324 5631 998 0,'0'0'407'0,"0"0"-8"0,0 0-15 15,0 0-15-15,0 0-29 0,0 0-17 16,0 0-9-16,0 0-12 0,0 0-30 16,0 0 12-16,0 0-38 0,0 0-13 15,-2 37 17-15,2-24-19 0,-1 1-1 0,-1 3-10 16,1 0-25-16,-1 1-8 0,1 2-23 0,0-1-19 16,1-1-19-16,-4 1-19 0,4 0-20 15,-3 0 8-15,3-2-26 0,-2 1 18 0,4 1-30 16,-5-2-1-16,1 1-18 0,2-1-40 15,0 1-34-15,0-3-10 0,-1 2-8 0,1-1-18 16,0-2 19-16,0 0-34 0,-1-2 20 16,1 0-5-16,0-12-33 0,1 18 34 15,-1-18-3-15,-1 17-1 0,1-17 16 0,0 13 6 0,0-13 1 16,0 12 4-16,0-12-8 0,0 0 17 16,-2 12-4-16,2-12 14 0,0 0 23 15,0 0-34-15,0 15 28 0,0-15 4 0,0 0 18 16,0 0-28-16,-1 13 13 0,1-13 8 15,0 0 2-15,0 0 18 0,-2 12 23 0,2-12 5 16,0 0-28-16,0 0 10 0,0 13 16 0,0-13-18 16,0 0-13-16,0 0 23 15,0 0-13-15,0 11 10 0,0-11-22 0,0 0 4 0,0 0 16 16,0 0-26-16,0 0-7 16,0 14 20-16,0-14-5 0,0 0 48 0,0 0-61 15,0 11 16-15,0-11-19 0,0 0 1 0,0 0-3 16,-1 14-13-16,1-14 13 0,0 0 3 15,-2 11 17-15,2-11-28 0,0 0 21 0,-2 17-8 16,2-17 3-16,-3 11 28 0,3-11-59 0,-2 11 43 16,2-11-48-16,-1 12-8 0,1-12 6 15,0 0-11-15,-3 14-46 0,3-14-31 0,0 0-82 16,0 0-127-16,0 0-216 0,0 0-353 16,0 0 77-16,0 0 69 0,19-1 95 0,-19 1 48 15,19-14 54-15,-6 5 62 0</inkml:trace>
  <inkml:trace contextRef="#ctx0" brushRef="#br0" timeOffset="-134343.33">20547 5991 1563 0,'0'0'566'0,"0"0"-54"0,0 0-51 0,7-5-54 15,-7 5-28-15,0 0-54 0,0 0 5 0,0 0-54 16,0 0-55-16,0 0-1 0,-37 2-44 15,26-2 26-15,-3 0-17 0,0 0-16 0,-3 0-34 16,1 0-35-16,-1 0-26 0,2 0-7 0,-5 2-21 16,3-1-38-16,0-1-36 0,-3 1-54 15,3-1-21-15,-1 1-22 0,1-1-18 0,-3 0-34 16,0 0-43-16,3 0-29 16,-2-1-104-16,-1 0-33 0,4 1-451 0,3-1 20 15,-1-1 70-15,3 2 86 0,11 0 55 0,-18-4 104 16</inkml:trace>
  <inkml:trace contextRef="#ctx0" brushRef="#br0" timeOffset="-132483.67">20991 5946 601 0,'0'0'233'0,"0"0"0"0,0 0 0 0,0 0 5 0,0 0 5 16,0 0 0-16,0 0 13 0,0 0-5 16,0 0 0-16,0 0-13 0,0 0-5 0,0 0-33 15,0 0-6-15,0 0 24 0,0 0-19 16,0 0-20-16,0 0 21 0,0 0-5 15,15 1 4-15,-15-1-32 0,0 0 14 0,0 0-45 16,5 12-10-16,-5-12 25 0,5 11-3 0,1-3 8 16,-2 2-18-16,0 2 6 0,2 0-16 15,-2 2 5-15,2 2-13 0,1 1-48 0,-3 0 30 16,0 2 1-16,-2 2-27 0,-1 3 27 16,1 1-42-16,-2 0 24 0,-2 1-21 0,-2 1-23 15,0 0 7-15,-5 3 19 0,1-3-31 16,-4 0-31-16,1-4 38 0,-3 0-12 15,-1 0-3-15,-1-1 0 0,-1-4-20 0,-3 2-21 16,2-6-10-16,-3-3-38 0,2-3-39 0,0-1-36 16,0-5-76-16,-1-1-70 0,-2-7-156 15,0-3-222-15,4-2-348 0,7-1 109 0,2-3 77 16,7-1 106-16,2-1 27 0,1-5 123 16,5-3 57-16</inkml:trace>
  <inkml:trace contextRef="#ctx0" brushRef="#br0" timeOffset="-131655.41">20956 5766 757 0,'0'0'261'15,"0"0"-25"-15,0 0-21 0,0 0 2 16,0 0-17-16,0 0 5 0,0 0-18 0,0 0 12 16,0 0-4-16,0 0-13 0,0 0-1 15,0 0 4-15,0 0 12 0,0 0-21 0,0 0-12 16,0 0 0-16,-22 22-18 0,22-22-16 0,0 0-4 16,-1 12 17-16,1-12-40 15,0 0-11-15,0 0-3 0,0 11-14 0,0-11 17 16,0 0-33-16,0 0-1 0,0 0 9 0,0 0-24 15,0 0 16-15,0 0-7 0,0 0 4 16,0 0-25-16,0 0 7 0,0 0-18 0,0 0 14 16,0 0 12-16,0 0-31 0,0 0-12 15,0 0 7-15,0 0-20 0,0 0 25 0,25-16-15 16,-25 16 8-16,0 0-6 0,0 0 16 0,0 0-20 16,0 0 2-16,0 0 12 0,0 0-4 15,0 0-10-15,0 0 14 0,0 0 1 0,0 0-5 16,0 0-13-16,-42 7 23 0,42-7-6 0,-6 10-4 15,6-10 15-15,-6 10-5 16,6-10 15-16,-2 9-7 0,2-9 5 0,0 0-3 0,-5 11-5 16,5-11-13-16,0 0 13 0,0 0 16 31,0 0-37-31,0 0 3 0,0 0-5 0,0 0 3 0,0 0 15 0,0 0-23 16,34-15 2-16,-34 15 11 0,10-7-16 0,-10 7 49 15,9-7-33-15,-9 7 2 0,6-4-5 16,-6 4-28-16,0 0 20 0,5-9 29 0,-5 9-6 15,0 0-32-15,0 0-14 0,0 0 26 16,0 0-15-16,0 0 15 0,0 0 7 0,0 0 1 16,0 0 2-16,0 0-30 0,-31 16 25 0,31-16 5 15,-8 12 43-15,5-5-3 0,3-7-30 16,-5 11-15-16,5-11 18 0,-4 8-13 0,4-8 3 16,0 0-32-16,-3 12 25 0,3-12-21 15,0 0 12-15,0 0-7 0,0 0-31 16,0 0-69-16,0 0-36 0,0 0-51 0,0 0-66 15,0 0-142-15,0 0-35 0,0 0-387 16,0 0 46-16,0 0 60 0,0 0 114 0,29-20 39 16,-29 20 66-16,5-5 67 0</inkml:trace>
  <inkml:trace contextRef="#ctx0" brushRef="#br0" timeOffset="-129795.94">21313 5612 903 0,'0'0'356'0,"0"0"-3"0,0 0-20 0,0 0-5 15,0 0-11-15,0 0 0 16,0 0-20-16,0 0-2 0,0 0-32 0,0 0-9 16,0 0-29-16,0 0-20 0,0 0-11 0,15 26 26 15,-13-14-15-15,-1 0-21 0,2 2 14 16,-1 3-24-16,0 1 5 0,1 2-26 0,-1 1-4 15,1 3-19-15,-2 0-7 0,2 1 13 16,-2 0-34-16,1-2 24 0,1 1-42 16,-2 2-5-16,1 0-9 0,0-2-17 0,-2 2 19 0,0 0-36 15,0-5 2-15,0 1-2 0,0-2 18 16,1-1-13-16,-1-1-26 0,0-3-61 16,2-2-43-16,-2-1-45 0,0-12-58 15,0 20-51-15,0-20-28 0,0 10-72 0,0-10-138 16,0 0-59-16,0 0-349 0,0 0 127 0,0 0 19 15,0 0 121-15,18-36 34 0,-9 23 60 16,-1 1 52-16</inkml:trace>
  <inkml:trace contextRef="#ctx0" brushRef="#br0" timeOffset="-129295.96">21859 5510 1200 0,'0'0'371'0,"0"0"-10"0,0 0-23 0,0 0 10 16,-27 26-33-16,17-13-16 0,0 1 24 15,0 4-31-15,-1 3 10 0,1 3-36 0,1 3-36 16,-1 4 8-16,1 0-25 0,0 0-1 15,3 0-40-15,1 3 27 0,0-2-24 16,2 1 14-16,1-3-56 0,1 0 13 0,-1-1-28 0,4-2 7 16,-1-1-7-16,1 1-16 0,1-4-15 15,0 0 21-15,-1-5-29 0,3-1-7 16,-2-2-11-16,3-3 6 0,0-2-29 0,2-1 11 16,1-4-16-16,1-3-12 0,-10-2-4 15,21-2-19-15,-10-3 45 0,3-2-45 0,0-5 17 16,2 0-5-16,-2-3-15 0,1-1 34 0,-2-1-63 15,0 1 37-15,0-1-16 0,-5-1 10 16,1 3-4-16,-2-1-11 0,-3 1 13 16,-1 2 10-16,0-2-10 0,-3 1-21 0,0 3 16 15,0 0-16-15,-5 2 11 0,1 1-6 0,-3 2-32 16,0 0-9-16,-2 2-9 0,9 4-34 16,-19-6-8-16,7 5 18 0,1 0-74 15,-4 0-25-15,2-1-19 0,-4 2-55 0,1-2-78 16,1 1-61-16,-2-3-202 0,1 1-264 0,3 2 90 15,1-3 135-15,0 2 6 0,4-3 71 16,8 5 54-16,-13-9 74 0</inkml:trace>
  <inkml:trace contextRef="#ctx0" brushRef="#br0" timeOffset="-128697.86">22316 5620 1075 0,'16'-7'322'0,"-10"5"-28"0,-6 2-50 15,11-5-4-15,-11 5-40 0,6-7-23 16,-6 7-14-16,0 0-12 0,0 0-7 0,-13-17-32 16,13 17-7-16,-17-5 5 0,6 3-2 15,-3-1-11-15,1 3-10 0,-3 0 8 16,1 2 2-16,-2 1 36 0,1 4-46 0,-3 1 13 16,-1 3-31-16,4 2 26 0,-2 0-18 15,4 3-3-15,1-1 0 0,3-3 26 0,4 2-8 16,1 0-2-16,2-3 33 0,0-1-42 0,3-10-22 15,0 0 10-15,13 20-15 0,-13-20 10 16,16 2-36-16,-16-2 3 0,23-3 5 0,-4-2 2 16,-2-2-27-16,5-3 17 0,1-1-5 15,1-3 2 1,0-1-7-16,0 0-5 0,-4 2-18 0,-3-1 18 16,1 1 12-16,-2 1-17 0,-4 1-34 15,0 4 37-15,-4 0-32 0,2 2 16 0,-4 0-3 16,-6 5 29-16,0 0-8 0,0 0 28 15,0 0-18-15,-3 31 23 0,-4-10-16 16,-3 1 14-16,2 6-1 0,-2 3-14 0,-2 1 4 16,2 0 8-16,0 1-10 0,-1-3 22 0,3 2-5 15,-1-1-37-15,2-3-26 16,0-5 23-16,3 0-29 0,-2-1-33 0,2-5-40 0,0-2 9 16,1-2-89-16,0-1-31 0,-1-1-76 15,1-2-124-15,-1 2-22 0,4-11-354 0,-4 12 75 16,4-12 45-16,2 12 78 0,-2-12 37 0,10 10 139 15,-1-5-46-15</inkml:trace>
  <inkml:trace contextRef="#ctx0" brushRef="#br0" timeOffset="-69265.32">10943 8570 427 0,'0'0'192'0,"0"0"-36"16,9-6 5-16,-9 6-7 0,0 0-36 0,0 0-26 0,0 0-8 0,8-8-2 0,-8 8-2 31,0 0-4-31,0 0 4 0,0 0-6 16,5-8-8-16,-5 8 37 0,0 0 9 0,0 0 37 0,0 0-3 0,0 0 0 0,0 0-3 0,0 0 16 15,0 0-6-15,0 0 6 16,0 0-5-16,0 0-11 0,0 0-23 0,3-9 6 16,-3 9-1-16,0 0 1 0,0 0-9 0,0 0 16 31,0 0-17-31,0 0-29 0,0 0 23 15,0 0 23-15,0 0 0 0,0 0 3 0,0 0 25 0,-9 37-25 0,5-25 7 16,3-1-10 0,-1 1 5-16,-3 4-18 0,3 2 16 0,-2 1 15 0,2 0-10 0,-1 1-21 0,-2 1 16 15,3 2-31-15,-3-1-13 16,4-3 16-16,-2 1-24 0,-1-1-12 0,3 1-11 16,-2-2-20-16,1-1-18 0,1 0 15 0,-1-3-43 15,2-2-25-15,-2 0-73 0,0-1-9 16,1-1-65-16,1-10-7 0,-5 14-42 0,3-7-19 15,2-7-78-15,0 0-61 0,-6 9-56 0,6-9-46 16,0 0-333-16,0 0 117 0,0 0 32 16,0 0 55-16,0 0 126 0,0 0-2 0,34-20 66 15</inkml:trace>
  <inkml:trace contextRef="#ctx0" brushRef="#br0" timeOffset="-68374.47">11439 8622 752 0,'8'-7'335'0,"-8"7"-38"0,6-5-28 0,-6 5 2 0,0 0-15 15,7-7-28-15,-7 7-26 0,0 0-10 16,0 0 0-16,7-8-23 0,-7 8-28 15,0 0-5-15,0 0-11 0,0 0 31 0,0 0-23 16,0 0 3-16,0 0-13 0,0 0-8 0,-27 20 21 16,17-11 7-16,0 4-43 0,-3 0 46 15,0 3-39-15,1 5 19 0,-3 2-29 0,2 2-5 16,-2 0 8-16,2 2-13 0,2 0-13 0,1 1 16 16,1-5-34-16,3 1 24 0,0 1-22 15,4-4 60-15,2 0-46 16,0-1-16-16,-3-1-7 0,6-1 12 0,-1-4 6 15,3 3-11-15,2-3-25 0,0-3 25 16,3-1-5-16,0 0-17 0,-2-4-4 0,2 0-4 16,1-1 10-16,-11-5-8 0,20 2 3 0,-20-2 33 15,17-1-64-15,-17 1-3 0,15-6-2 16,-6 3 13-16,-9 3-16 0,7-10-25 0,-7 10 35 16,6-13 14-16,-6 13-9 0,2-14 1 0,-2 14-29 15,-2-13 19-15,2 13-1 0,-4-14 44 16,0 7-48-16,-1 0 7 0,5 7-18 15,-14-10 20-15,6 4 14 0,-2 2-27 0,-1 1-24 16,2 0-1-16,-5 1-8 0,3 0 1 16,11 2-75-16,-24-1-18 0,12 0-74 0,2 0-38 0,-2-2-100 0,12 3-110 15,-13-2 2-15,13 2-404 0,-7-8 67 16,7 8 101-16,0 0 27 0,15-18 130 0,-3 10 5 0</inkml:trace>
  <inkml:trace contextRef="#ctx0" brushRef="#br0" timeOffset="-67613.43">11678 8715 993 0,'0'0'350'0,"0"0"-30"16,0 0-25-16,11-4-9 0,-11 4-42 0,0 0-35 15,0 0-1-15,0 0-24 0,0 0-5 0,9-3-10 16,-9 3 3-16,0 0-1 0,0 0 1 16,0 0 15-16,0 0 2 0,0 0 8 0,0 0 15 15,0 0-22-15,0 0 25 0,0 0-26 0,0 0 16 16,0 0-36-16,18 9-28 0,-18-9-18 16,13 8-1-16,-6-1 7 0,4 1-9 15,0 0 0-15,1 2-48 0,2-1-3 16,-2 0 15-16,5 4-14 0,-4 1-12 15,0-3 4-15,1 4 2 0,-3-2-13 0,3 2-36 16,-5-2 11-16,1 2 12 0,0-1 29 16,-1 1-72-16,-4-3 7 0,3 4 3 0,-4-2 16 15,1 0 12-15,-2-1-48 0,-1-2 30 0,-2 1-45 16,0 0 24-16,0-12-17 0,-4 20-15 16,0-10 69-16,-2-1-47 0,-1-2-9 15,-1 1 7-15,-1-4 8 0,9-4-26 0,-18 5 25 16,9-4 27-16,9-1-14 0,-21-1-40 15,11-4 30-15,-2 3-40 0,3-2 60 0,-2-1-17 16,0 0-13-16,2-1 16 0,2 0-29 0,-3-2 59 16,6 1-28-16,-2-2 3 0,3 0 5 0,-1 0-6 0,1-2 19 0,2 1-29 15,1 10 23-15,0-20-33 0,4 11-25 16,-2-3 61-16,0 2-11 0,4 0 4 16,1-3-22-16,1 1 29 0,2 0-25 0,2-3-14 15,3 1 34-15,1-1-3 0,-2 1-5 16,1-2 8-16,0 0 0 0,0 1-10 0,1 1-14 15,-3-3 1-15,1 3 13 0,-4 1 40 0,-1-1-53 16,1 2-18-16,-4-1 20 0,-1 2 5 16,-3 0 14-16,-2-1-6 0,0 12 31 0,0-19-29 15,-4 9-32-15,-2 3 58 16,1 0-48-16,-7 2 40 16,1 0-12-16,-3 2-23 0,-1 1-6 0,-4 2 24 0,0 0 13 0,-3 2-26 15,-1 2 2-15,3 0-7 0,-5 3-3 0,2-2 28 16,-1 2-40-16,3 2 55 0,3-3-35 15,2 0-23-15,-1 0-18 0,2-1-18 0,3-1-2 16,3 1-32-16,-3-2-12 0,4 1-43 16,8-4-52-16,-10 4-82 0,10-4-81 0,0 0-73 15,0 0-119-15,0 0-300 0,0 0 48 16,0 0 75-16,0 0 97 0,0 0 118 16,0 0-21-16,0 0 72 15</inkml:trace>
  <inkml:trace contextRef="#ctx0" brushRef="#br0" timeOffset="-65471.58">12225 9022 877 0,'0'0'290'0,"-6"9"-19"0,6-9-23 16,0 0-7-16,0 0-36 0,0 0-8 0,0 0-23 15,0 0-3-15,0 0-27 0,0 0-6 0,0 0-2 16,0 0-19-16,-11 6 19 0,11-6-26 0,0 0 0 16,-10 5 3-16,10-5-1 15,0 0 1-15,-10 5-21 0,10-5 11 0,0 0-42 16,-10 3 8-16,10-3 3 0,0 0-13 0,0 0 25 15,0 0 3-15,-10 4-15 0,10-4 53 16,0 0-45-16,0 0 12 0,0 0-21 0,0 0-14 16,0 0-6-16,0 0 8 0,0 0 7 15,0 0-20-15,0 0-7 0,0 0 4 16,0 0-9-16,0 0 37 0,0 0-37 0,0 0-1 0,0 0 0 0,0 0-30 16,0 0 4-16,0 0 19 0,0 0-8 0,-16 7-18 15,7 0-5-15,0-1 7 0,4 3 14 0,-1-2-4 16,-2 2-1-16,0-1-4 0,3-1 22 15,1 1-4-15,4-8 1 0,-7 10-8 0,7-10 0 16,-9 8-1-16,9-8 4 0,-5 8-3 0,5-8-3 16,0 0-12-16,0 0-44 0,0 0 5 15,0 0-33-15,0 0-21 0,0 0-30 0,0 0-77 16,0 0-62-16,0 0 3 0,0 0-89 0,0 0-19 16,0 0-45-1,-2-26-351-15,2 26 48 16,0 0 39-16,7-12 105 0,-7 12 45 0</inkml:trace>
  <inkml:trace contextRef="#ctx0" brushRef="#br0" timeOffset="-64347.93">12661 8690 980 0,'0'0'384'0,"0"0"-36"16,0 0-26-16,0 0-37 0,19-2-42 0,-19 2-10 16,0 0-26-16,10-4 8 0,-10 4-49 15,0 0-7-15,0 0 2 0,0 0-33 16,9-5-2-16,-9 5-19 0,0 0 26 0,0 0-40 16,0 0-6-16,0 0 30 0,0 0-14 15,0 0 12-15,0 0-23 0,-15-16-15 0,15 16 7 16,-18-6-27-16,9 3 7 0,-4 0 2 15,1 2 26-15,-1 0-25 0,-3 0-16 0,-1 1-10 16,2 0 5-16,2 2 18 0,-5 0 8 0,-1 3-3 16,2-1 5-16,-1 4-38 0,1-1 23 15,0 2 2-15,2 4 60 0,1-3-83 0,3 1 5 0,0 3 14 0,4-3-3 16,2 1 7-16,3-3 26 0,0 0 31 16,2-9-31-16,0 0-34 0,12 21-1 0,-5-16 14 15,-7-5-7-15,24 1 10 0,-11-3-18 0,6-2-12 16,-2-2-21-16,4-2 30 0,1-3-19 15,-2 1 19-15,5-5-17 0,-4 2-23 0,-2 0 33 16,2 1-47-16,-3-2 29 0,0 1-7 0,-5 2-16 16,2 2 33-16,-4 0-41 15,-1 1-4-15,1 2 14 0,-5 0 3 0,2 0 5 16,-8 6-30-16,11-7 20 0,-11 7 13 16,0 0 35-1,0 0-35-15,0 0-10 0,0 0-26 0,-23 50 23 0,8-23 15 0,1 2-5 16,-9 10-17-16,1 2-6 0,2 0 8 15,-3 2 23-15,4 1-3 0,0-2 3 16,4-2-5-16,-1-7-8 0,5-6-10 0,4-4-26 0,-4-2 26 16,6-5-54-16,-1 0-25 0,1-2-42 15,1-2-50-15,1-1-27 0,-1-4-60 16,4-7-55-16,0 0-94 0,0 0-125 0,0 0-55 16,0 0-188-16,0 0 1 0,0 0 96 15,0 0 87-15,0 0 12 0,31-13 39 0,-31 13 84 16</inkml:trace>
  <inkml:trace contextRef="#ctx0" brushRef="#br0" timeOffset="-63125.44">13283 8761 1428 0,'0'0'432'0,"0"0"-12"0,-4-8-26 15,4 8-2-15,0 0-16 16,0 0-22-16,0 0-29 0,0 0-18 0,0 0-8 16,0 0-4-16,0 0 14 0,0 0-19 0,7 40-29 15,-2-30-5-15,-3 1 2 16,5 2-30-16,-1 2-8 0,1 0-15 0,-1-2 2 0,2 1 1 0,0 0-37 0,1-1-7 15,1 1-31-15,-2-1 51 0,1-2-109 16,-2 0-75-16,4-2 0 0,-4-2 0 0,2 1 0 16,0-2 0-16,-9-6 0 0,22 7 0 15,-10-6 0-15,1-1 0 0,5-5 0 16,-3-1 0-16,0-2 0 0,4-1 0 0,2-1 0 16,-3-3 0-16,0 0 0 0,0 0 0 15,-1-1 0-15,-5 2 0 0,3 0 0 0,-4-1 0 0,-1 1 0 16,1 1 0-16,-3-1 0 0,0 2 0 0,-1 0 0 15,-3 2-157 1,2-2-173 0,-1 1-36-16,2 0-56 0,-4 0-77 0,-3 9-67 0,4-13-443 0,-4 13 116 0,4-10 48 15,-4 10 95-15,7-8 72 0,-7 8 89 16,8-5 83-16,-8 5 24 0</inkml:trace>
  <inkml:trace contextRef="#ctx0" brushRef="#br0" timeOffset="-62579.02">14007 8795 837 0,'0'0'309'0,"25"-1"-4"16,-14 0-39-16,-11 1-2 16,20-4-44-16,-11 2-13 0,-9 2-12 0,13-5-19 0,-13 5 3 15,14-5-25-15,-14 5-11 16,0 0-2-16,7-5-13 0,-7 5 26 0,0 0-29 15,0 0 19-15,0 0-24 0,0 0 16 0,-34-2 27 16,34 2-35-16,-31 6-13 0,15 0 13 16,-2 1-30-16,-3 3 37 0,-1 1-12 15,4 1-15-15,-2 0 2 0,3 2-8 0,0-1 13 0,2 1-12 16,1 1-3-16,3-2-26 0,3-2 8 0,0 0 12 16,1-1 11-16,5-2 18 15,2-8-51-15,0 14-16 0,0-14 1 0,0 0 14 0,9 8 32 0,-9-8-39 16,16 0-39-16,-16 0 24 0,25-7-26 0,-14 0 41 15,4 1-36-15,3-2-5 0,-4-2-18 0,4 0 31 16,-4 1 13-16,3-2-31 16,-2-2 2-16,-2 1-25 0,-1 0 18 0,0 1-18 15,-3-1-3-15,2 0 28 0,-2 2-37 0,-2 1 6 0,-2 0 34 16,3 1-25-16,-4 1 2 16,-4 7 2-16,8-7 3 0,-8 7-2 0,0 0-6 15,0 0 32-15,0 0-4 0,0 0 11 16,0 32 25-16,0-20-9 0,2 6-4 15,-2 1 3-15,2-1-43 16,-2 2 31-16,3-1 9 0,3 2 1 0,-2-2 2 0,1-3-56 16,0-1 36-16,-1 0-16 0,1-3-2 0,1-1-46 15,1-2-55-15,1-5-55 0,-8-4-51 0,17 3-34 16,-17-3-105-16,18-9-115 0,-5 0-110 16,-1 0-340-16,-1-2 86 0,0-1 39 0,3-4 108 15,1 4 76-15,1-5 0 0,-5 5 77 16,3-2 44-16</inkml:trace>
  <inkml:trace contextRef="#ctx0" brushRef="#br0" timeOffset="-62093.91">14362 9003 744 0,'0'0'308'0,"-3"11"-24"0,3-11-18 15,0 0-8-15,-2 12-4 0,2-12 7 0,0 0-8 16,0 0-12-16,-4 12-6 0,4-12-25 0,0 0-23 16,0 0-10-16,0 0-19 15,0 0-7-15,0 0-25 0,0 0-26 0,0 0-18 0,0 0 25 0,0 0-30 0,0 0-8 16,0 0 0-16,0 0 3 0,0 0 5 15,0 0 20-15,-11-31-8 0,9 22-9 0,-1-1 25 16,1-2 15-16,-1 1-38 0,3 2 15 16,-2-3 3-16,2 12-3 0,0-22-2 0,2 11 13 15,-2 0-20-15,0 11 3 0,7-21 6 0,-4 9 8 16,4-1-23-16,-1 1 31 0,4-1-19 16,1 1-17-16,-1-1-5 0,1 2 20 15,1 0-46-15,4-2 18 0,1 0-3 0,-1 1-12 16,6 1 7-16,-3 0 13 15,4 0-33-15,-4 1 26 16,4 2-32-16,-6 0-19 0,0 0-19 0,-1 3-2 0,-1 1-36 16,3-3-44-16,-5 4-23 0,-2 2-30 0,1-2-103 15,-1 0-56-15,-11 3-130 0,17-3-111 0,-17 3-384 16,12-3 139-16,-12 3 36 0,16 0 68 16,-16 0 70-16,14 0 56 0,-14 0 97 0,0 0 5 15</inkml:trace>
  <inkml:trace contextRef="#ctx0" brushRef="#br0" timeOffset="24797.93">9020 9061 601 0,'0'0'241'0,"0"0"-34"0,2-12-7 0,-2 12-19 0,0 0 4 15,0 0-19-15,1-14-2 0,-1 14-16 16,0 0 21-16,0 0-28 0,3-13 20 16,-3 13-33-16,0 0 23 0,0 0 3 0,1-11-6 15,-1 11 26-15,0 0-15 0,0 0-10 16,0 0 35-16,0 0-51 0,3-10 5 0,-3 10-15 15,0 0-21-15,0 0-17 0,0 0 30 0,0 0-23 16,0 0-23-16,0 0-5 0,0 0 18 16,0 0-13-16,0 0 24 0,0 0-22 0,0 0 1 15,0 0 41-15,-29 24-32 0,20-11 14 16,-1 0-16-16,-2 5-2 0,-1 2 3 16,-3 4-11-16,2 2 33 0,-4-1-25 0,5 3-23 15,-4-2-21-15,3 1 16 0,0 0 17 0,0-2-12 16,2 2-3-16,0-1-2 0,3-4 4 15,0 0 14-15,1-2-6 0,1 1-14 0,1 0 11 16,4-5 14-16,-1 1-21 0,1 0 11 0,1-3-37 16,1-1 21-16,1-2 13 0,1 1 51 15,2-3-64-15,2 0-2 0,-6-9-13 0,15 13 15 16,-6-8 7-16,1-3-24 0,-10-2-4 16,21 3 21-16,-11-3-12 0,-10 0 27 0,24-7-30 15,-13 2 25-15,2 1-38 0,-2-3 2 16,-1 1-2-16,-2-2 16 0,-1 2-32 15,1-1 3-15,-8 7-20 0,4-18 7 0,-3 11 13 16,-1 7 29-16,-4-18-50 0,1 8 9 0,-3 1 4 16,1-1-10-16,-1 2 31 0,-2-1-23 15,1 2-41-15,-2 1 23 0,2-1-64 0,-4 3 8 16,2-1-75-16,-1 1-38 0,1 1-49 0,-1 0-84 16,10 3-120-16,-19-2-128 0,19 2-408 15,-11-2 90-15,11 2 88 0,0 0 114 0,0 0 39 16,0 0 94-16,0 0 52 0</inkml:trace>
  <inkml:trace contextRef="#ctx0" brushRef="#br0" timeOffset="25344.79">9416 9215 929 0,'7'-5'332'0,"-7"5"-35"0,10-11-7 15,-5 5-50-15,-5 6 1 0,0 0-39 16,-2-16-10-16,2 16-20 0,-8-10-4 16,0 6-27-16,-2-1-10 0,-2 1-16 15,-2 1-2-15,-2 1-21 0,-1 2 13 0,-1 1-16 16,-3 3 14-16,-2 2-29 0,-1-1 64 0,0 5-48 15,1 3 12-15,-1 3-20 0,3 2 0 16,0-1 36-16,2 4-34 0,4-6-10 0,2 2 8 16,2 1-8-16,2-6 6 0,4 3-6 0,2-4 39 15,1-2-31-15,2-9 33 0,0 0-56 16,10 15-16-16,-10-15 1 0,21 0 20 16,-8 0-16-16,4-5 6 0,0-2-31 15,4-3 5-15,2-2 2 0,-2-1 4 0,5-1-6 16,-7 2 1-16,1-2-23 0,0 3 3 0,-2-2-9 15,-3 3 9-15,-1 2 43 0,-4-1-52 16,-2 1 0-16,1 2-12 0,-1 1-6 0,-8 5 29 16,0 0-17-16,0 0 12 0,0 0 1 0,0 0 23 15,0 0-12-15,0 0 10 0,-23 43 1 16,13-25-14-16,-2 3 20 0,2-1-6 0,0 1 12 16,-1-1-28-16,2 3-1 0,2-3 11 15,1-2-10-15,0 3-10 0,1-4-49 0,4 0-44 16,-1-4-81-16,2-2-149 0,2 2-213 15,-2-13-288-15,8 9 19 0,-8-9 68 16,20 2 143-16,-20-2-14 0,31-12 19 0,-10 3 79 16</inkml:trace>
  <inkml:trace contextRef="#ctx0" brushRef="#br0" timeOffset="25922.93">9623 9194 1377 0,'0'0'453'0,"-6"28"-28"0,6-28-36 16,0 0-62-16,-1 15-22 0,1-15-49 16,0 0-28-16,-5 13 5 0,2-6-31 0,3-7-20 15,-5 13-8-15,5-13-11 0,-3 14 17 16,1-6-24-16,2-8-13 0,-1 18 13 16,2-6-12-16,-1-12 25 0,5 22-16 0,-2-9-15 15,-1 0-15-15,4 4-2 0,0-3-40 16,2 7 24-16,-1-3-15 0,0 3-6 0,2 1 14 15,-1-1-19-15,1-1-23 0,-2 0 11 0,1 1-8 16,-2-3-13-16,0-1-33 0,-2 1 22 16,-3-3 4-16,1 0-16 0,-4-2-18 0,1 0 0 15,-2-1 0-15,-1-1-35 0,-6-1 86 0,1-2-66 16,-1-1-24-16,-3-3 34 0,0-2 0 16,-3-1-12-16,2-1 27 0,-3-1-64 0,3-2 42 15,0 0-11-15,1 1 2 0,3 0 19 0,10 2 7 16,-18-7 21-16,12 4-8 15,6 3-10-15,-7-10 7 0,7 10 8 0,3-16 8 16,-3 16-26-16,16-22 1 0,-3 6 4 0,2 0-12 16,4-4 35-16,2 0-43 0,0-3 12 15,7-8-12-15,-4 5 3 0,-3 3 53 0,-3 1-36 16,1-1-25-16,-2 0 20 0,0 0-40 0,-5 3 60 16,1-1-19-16,-4 2-34 0,-1 0 10 15,-2-1-8-15,-1 1 8 0,-3 4-20 0,-2 1 15 16,-3 1 11-16,-4-1-24 0,0 4 41 15,-2 1-7-15,-3 5-21 0,-1 0 0 0,-1 1 23 16,-3 3 13-16,-1 3-23 0,-2 2-21 0,-4 0-5 16,5 2-15-16,-2 0 8 15,3 0-75-15,0 1-25 0,2-1-28 0,-1-1-134 16,4 0-12-16,3 1-121 0,-2-4 21 0,2 6-56 16,1-7-384-16,9-2 183 0,-13 3-37 15,13-3 94-15,0 0 44 0,0 0 53 0,0 0 75 16</inkml:trace>
  <inkml:trace contextRef="#ctx0" brushRef="#br0" timeOffset="30626.49">10403 9376 680 0,'0'0'221'0,"-6"-8"24"0,6 8-22 0,0 0 35 0,0 0-25 16,0 0-7-16,0 0 24 0,0 0-4 15,0 0-8-15,0 0-7 0,0 0 12 0,0 0-10 16,0 0-41-16,0 0 15 0,0 0-43 0,0 0 10 16,0 0-31-16,0 0 3 15,0 0-8-15,0 0-12 0,0 0-26 0,0 0 23 16,0 0-3-16,0 0-2 0,0 0 17 0,0 0-2 16,-7 24 41-16,7-15 3 0,0-9-8 15,2 27 20-15,-1-10 11 0,3 2-3 0,-1 0 31 16,3 4-46-16,-1 2 2 0,2-2-20 15,2-1 23-15,-2 1-64 0,1 0 35 0,0-2-20 16,1-3-2-16,0 2-97 0,-2-4-39 16,0-3 0-16,1-1 0 0,1-1 0 0,-2-4 0 15,0 0 0-15,4-5 0 0,-11-2 0 16,22 0 0-16,-7-5 0 0,1-3 0 0,3-3 0 16,3-1 0-16,-1-6 0 0,3-2 0 15,6-8 0-15,-5 3 0 0,-4 2 0 0,-4 2 0 16,3 0 0-16,-4-1 0 0,-2 4 0 0,-3-1 0 15,1 3-210-15,-1-2-82 0,-3 4-23 16,2 1-41-16,-3-2-10 0,-1 3 31 0,-1 2-70 16,1 2-163-16,1 0 49 0,-1 2-306 15,-6 6 39-15,8-11 67 0,-8 11 113 0,12-6 25 16,-12 6 35-16,12-3 70 0</inkml:trace>
  <inkml:trace contextRef="#ctx0" brushRef="#br0" timeOffset="31470.07">11173 9319 1192 0,'0'0'397'0,"0"0"-69"0,0 0-13 16,0 0-16-16,0 0-20 0,0 0 8 0,0 0 12 16,0 0-7-16,-19 31-21 0,11-18-2 15,-2-1-23-15,-1 6-16 0,0 0-17 0,1 3-1 16,-4 3 13-16,2-4-22 0,0 5-9 0,0 0-4 15,1 0-34-15,-2-4-10 0,5 2 7 16,-1-1 19-16,-2-2-42 0,1-3-27 0,2 1 2 16,-1-4-16-16,4 0 16 0,-3-1-46 0,3-4 5 15,2 1-23-15,-1-3 13 0,4-7-16 16,-7 11 0-16,7-11 1 0,-3 8-1 0,3-8-12 16,0 0-13-16,0 0-31 15,0 0-5-15,21-20-29 0,-12 8-6 0,2 0-14 16,2-4 26-16,-1-3-13 0,6-3-13 0,-3-1 6 15,2 0-1-15,0 1 19 0,-3 0-29 16,-1 3 46-16,1 0-12 0,-1 1-4 0,-1 0-9 16,-2 0-13-16,2 3 61 0,-1-1-25 0,-3 3 0 15,1-1 43-15,0 1 0 0,-1 2 13 16,0 0-28-16,-2 1 62 0,2 1-34 0,-4 3-3 16,-4 6 41-16,10-13-4 0,-7 8 25 15,-3 5-18-15,9-7 15 0,-9 7-20 16,0 0-8-16,0 0 5 0,12-1-4 0,-12 1-1 0,0 0-3 15,9 19 32-15,-6-9 2 0,1 6-23 16,-2 1 10-16,4 0-16 0,-3 6 40 16,1 0-29-16,1 0-13 0,-1 2 0 0,0 0-8 15,2 0-7-15,1 0 28 0,-3-1-20 16,-1-1-21-16,3-1-23 0,-3-5 20 0,1 1-27 16,0-3-1-16,-1-3-48 0,-1 0 28 15,1-2-62-15,-3-10-18 0,6 13 14 0,-6-13-37 16,3 12 11-16,-3-12 41 0,4 7 25 0,-4-7-61 15,0 0 5-15,0 0 17 0,0 0 22 16,0 0-14-16,0 0 1 0,0 0 33 0,0 0-11 16,13-24 16-16,-13 24 15 0,0 0-12 0,-9-23 15 15,4 16-26-15,-4-3 26 16,1 0 0-16,-5-1 5 0,0 2 15 0,-1 0 8 16,0-1-18-16,0 2 3 0,-3-3 2 15,0 1 8-15,1 3-29 0,1-1 29 0,-2 0-28 16,-1 1-16-16,2-1-71 0,-2 2 5 0,1 0-90 15,0-2-59-15,-3 2-104 0,3 8-72 16,-1-6-451-16,-2-2 133 0,6 4 16 0,1-1 94 16,-1 2 47-16,1 0 102 0,1 1 15 0</inkml:trace>
  <inkml:trace contextRef="#ctx0" brushRef="#br0" timeOffset="113875.62">11531 10307 614 0,'0'0'202'0,"0"0"-5"0,0 0-15 0,0 0-36 15,0 0-21-15,0 0 3 0,0 0-13 0,0 0-17 16,27-2-14-16,-27 2-5 16,0 0 11-16,0 0 18 0,0 0-21 0,0 0 41 15,0 0-3-15,0 0 46 0,0 0-27 0,0 0 12 16,0 0-8-16,0 0 19 0,0 0-6 15,0 0-10-15,0 0-13 0,0 0 3 16,-4 30-8-16,4-30 11 0,-5 23-11 16,2-11-10-16,0 3 17 0,1 0-4 15,-1 2-3-15,1-1-25 0,1 2-16 0,-3 0 20 0,4 2-25 16,-2-1 13-16,0 1-15 0,2 0-14 16,-2 0-12-16,1-2-15 0,-2 1 27 15,1 0-9-15,1 1-16 0,-1-1 5 0,-2 1-25 16,1-2 17-16,1 1-17 0,-3 0 2 15,1-1 3-15,2-1-29 0,-1 2-4 0,1-4 7 16,-2 2-51-16,1-1 20 0,2-6-58 0,-1 3-26 16,2-13-54-16,-1 15-77 0,1-15-97 15,3 12-76-15,-3-12 73 0,0 0-97 0,0 0-317 16,0 0 67-16,19-5 38 0,-19 5 92 0,17-11 56 0,-7 5 108 16</inkml:trace>
  <inkml:trace contextRef="#ctx0" brushRef="#br0" timeOffset="114524.5">11922 10447 680 0,'0'0'290'0,"0"0"-68"0,7-9 27 0,-7 9 4 0,0 0-10 16,0 0-7-16,0 0 35 15,0 0-61-15,0 0 23 0,0 0-39 0,0 0 6 16,0 0 0-16,-20 23-3 0,12-11 13 0,2 0-26 0,-4 1-23 16,3 2 24-16,-1 0-22 0,2 1 4 15,-2 0 20-15,2 0 25 0,0 1-64 0,1-2-9 16,2 1-4-16,2-4-4 15,-1 1 20-15,1-1-26 0,1 0-12 0,0-12-26 0,4 21 26 0,4-14-49 16,-2 2 43-16,3-2-40 0,2-4-14 0,2 1 1 16,0-2-13-16,2 0-20 0,-15-2 9 15,30-3-40-15,-13 0 56 0,1-2-94 0,0-4-14 16,1 0-7-16,1-4-33 0,-3 0-8 16,6-5-18-16,-5 4 20 0,-3-4-22 0,4-2 4 15,-6 3 1-15,3 0 27 0,-3 1-1 0,1 1-1 16,-3 2 36-16,-4 2-5 0,3-2 28 15,0 6 30-15,-4-2 37 0,-1 3 23 0,-5 6-11 16,11-7 29-16,-11 7-14 16,0 0-12-1,0 0 0-15,0 0-2 0,0 0 4 0,-11 43 3 0,0-20 11 0,-1 2 7 16,-3 4-3-16,-3 10-7 0,-4 0-11 16,3-1 3-16,1-5 5 0,1 5 1 0,1-3-14 15,3-10 3-15,-1 3-5 0,0-3-3 0,1 1 6 16,2-5-34-16,0-2 56 0,2 1-58 15,-1-5-3-15,4 0 38 0,-1-3-56 0,3 1 8 16,-4-3-34-16,4-2 3 0,-1-1-10 0,1 3-8 16,4-10-58-16,-6 12-16 15,6-12 5-15,-2 12-49 0,2-12-61 0,0 0-41 16,-2 9-174-16,2-9 7 16,0 0 39-16,0 0-299 0,0 0 2 15,0 0 118-15,0 0 30 0,0 0 27 0,0 0 58 16</inkml:trace>
  <inkml:trace contextRef="#ctx0" brushRef="#br0" timeOffset="116705.4">12810 10435 734 0,'0'0'213'0,"11"-2"-9"0,-11 2-45 0,0 0 15 15,0 0-36-15,0 0-10 16,0 0-5-16,0 0 8 0,0 0-39 0,0 0-3 0,0 0-7 0,0 0 3 0,0 0 2 15,0 0 5-15,0 0-15 0,0 0 25 16,0 0-5-16,0 0 16 0,0 0-23 0,-29 17 4 16,24-10-22-16,-2 0 33 0,1 1-10 15,-1-1-1-15,0 2-12 0,0 0-10 0,1 1-8 16,0-2 3-16,1 2-24 0,-4 1 21 0,4 0-26 16,1 0 1-16,-3-1-1 15,3-2 13-15,-2 2-17 0,2 0 4 0,4-10 8 16,-7 12-15-16,5-5-8 0,2-7 13 0,-6 11 0 15,6-11-3-15,-5 10 18 16,5-10 3-16,-2 10-23 16,2-10 12-16,0 0-22 0,0 12 7 0,0-12-3 0,0 0-9 0,0 0 27 15,9 14-4-15,-9-14-19 0,7 8 3 16,-7-8-10-16,12 8-5 0,-4-4-3 0,-8-4 15 16,15 6-15-16,-15-6 59 15,16 5-64-15,-7-4 3 0,-9-1-3 0,19 1 10 16,-19-1 0-16,21-2 18 0,-11 0-22 0,3 0-6 15,-2-1-6-15,3-1-22 0,-5-2 31 16,2 1 7-16,0 0-12 0,-2-2 27 0,5-1-20 16,-5 2 26-16,2-2-51 0,1-3 27 15,-2 3-7-15,-3-2-10 16,3 0 5-16,-4 0 0 0,1 1-16 0,-1 0 26 16,-3-1-12-16,1 1 12 0,-4 9 0 0,0-17 10 15,0 17-25-15,0-19 5 0,-4 12 10 16,1-3 3-16,-5 3-16 0,-1 0 13 0,-1 2 11 15,-1-1-22-15,-2-1 4 0,-1 4-1 16,1 0-7-16,-3 2-5 0,1 0 4 0,1 1 34 16,-3 1-28-16,2-1 5 0,0 3 5 0,1-2-2 15,-1 1-13-15,-1 1 5 0,5-1 7 16,-3 2 3-16,3-3-15 0,0 3 28 0,-1-1-18 16,12-3-8-16,-17 5 8 0,7-3 44 15,10-2-54-15,-13 4 51 0,13-4-77 16,-13 4-10-16,13-4-39 0,-14 1-27 0,14-1-37 0,0 0-58 0,-18 0-72 15,18 0-110-15,0 0 35 0,-14-4-283 0,14 4-46 16,0 0 132-16,0 0 73 0,0 0-21 16</inkml:trace>
  <inkml:trace contextRef="#ctx0" brushRef="#br0" timeOffset="188800.16">7395 11547 962 0,'0'0'376'0,"0"0"-58"0,0 0-14 0,-2-9-35 16,2 9-13-16,0 0-5 0,0 0-44 16,0 0-2-16,0-13-26 0,0 13 0 0,0 0-12 15,0 0 32-15,0 0-9 0,0 0-11 0,0-11 64 16,0 11-87-1,0 0-35-15,0 0 9 16,0 0-12-16,0 0-21 0,2-16-7 0,-2 16 2 0,0 0 20 0,-4-10-42 16,4 10 22-16,-8-9-28 0,3 5 2 15,5 4-9-15,-17-8 27 0,5 5-23 0,0-1 9 16,-2 2-27-16,-2 1-2 0,-1 1 30 16,-4 1-22-16,0 2-23 0,-3 4 12 0,-3 1-17 15,-4 7 4-15,-13 3-7 0,4 4 18 16,-2 4-10-16,0 1 38 0,2 3-13 15,2 0-15-15,4 0 12 0,1 1-14 0,4 2-9 16,5-6 26-16,7-1 6 0,1-2-34 0,4 0 5 16,3-3 0-16,5-1 26 15,2-2 10-15,5-1-5 0,4-3 35 16,7 1-37-16,5-5-39 0,2 0 15 0,3-5-5 0,6-1-10 16,-1-4 8-16,4-1 22 0,4-4-27 15,1-2 15-15,13-4-21 0,-3-3 0 0,1-5 21 16,-2 0-10-16,-3 0 10 0,-2-5-13 15,-11 4-18-15,6-4-5 0,-11 3 30 0,-5-1-42 16,-2 1 12-16,-4-3 15 0,-5 2-43 16,-2 0-3-16,-2-1 41 0,-5 2-76 15,-2 1-3-15,-4-1 5 0,-6 3-8 0,-2 1-15 16,-3 5-5-16,-3 1-31 0,-2 4-23 16,0 3-23-16,1 2-30 0,-1 2-32 15,-2 2-86-15,-1 2-162 0,1-1-442 0,5 4 61 0,2-1 97 0,4 3 61 0,2 2 137 16,4-2-9-16,3 2 73 0</inkml:trace>
  <inkml:trace contextRef="#ctx0" brushRef="#br0" timeOffset="189213.57">7570 11991 1297 0,'17'0'417'0,"-17"0"-45"0,0 0-27 0,0 0 11 16,0 0-39-16,13 2-35 0,-13-2-31 0,0 0-21 15,0 0-5-15,0 0-30 0,0 0-16 16,0 0-46-16,0 0 3 0,10-8-3 0,-10 8-23 15,0 0 18-15,4-9-23 0,-4 9 18 16,0 0-36-16,3-11-21 0,-3 11 9 0,0 0-22 16,0 0-4-16,0 0 36 15,0 0 20-15,0 0-21 0,0 0 0 16,0 0-9-16,0 0-22 0,0 0 32 16,-37 18-19-16,30-10 39 0,-2 0-51 0,1 1 18 0,2-2-47 15,1 2-2-15,-1-3 11 0,6-6-1 16,-10 13-13-16,10-13-25 0,-3 7-84 0,3-7-65 15,0 0-51-15,0 0-112 0,0 0-221 0,0 0-375 16,0 0 50-16,27-27 103 0,-16 18 79 16,2 0 77-16,-3 0 79 0,4-2 16 0,0 1 89 15</inkml:trace>
  <inkml:trace contextRef="#ctx0" brushRef="#br0" timeOffset="189832.21">8382 11567 1023 0,'8'-8'443'0,"-3"0"-41"16,-5 8-56-1,5-15-21-15,-5 15-21 16,-6-12-17-16,6 12-11 0,-17-14-30 0,3 7-23 0,-4 1 5 0,-5-3-47 16,-2 2 4-16,-1 1-21 0,-4 2 20 15,-1 0-25-15,2 2-29 0,-4 1 19 0,3 2-21 16,1 2 23-16,-2 2-18 0,-2 1 7 16,1 4-30-16,2 1 2 0,2 3-6 0,-1 1-16 15,5 3 2-15,5-1-44 0,5-1 14 0,2 2-1 16,4 1 26-16,4-4-10 0,5-1-5 15,2-2-31-15,5-1-8 0,4-1 0 0,0-4 6 16,5 0-24-16,0-5-5 0,3-2 31 16,1-1-20-16,6-3-1 15,-1-1-17-15,3-4 15 0,1-1-8 16,1 0 3-16,-3-3-6 0,1 1 27 0,-7 2 19 16,1 0-58-16,-5 0-2 0,0 0 22 0,-3 3-33 15,-3-1 23-15,0 1 3 0,-2 2 15 0,-10 6-36 16,11-5 8-16,-11 5 25 0,0 0-22 15,0 0 22-15,0 0 11 0,-26 40 2 0,10-18-7 16,-2 5 7-16,-5 10-2 0,-3 2 7 16,2 1-2-16,1-1 18 0,1 2-21 15,2-1-20-15,0-4 36 0,3-4-24 0,6-5-4 16,-3-2 2-16,4-4-13 0,1-2 26 16,1-3-36-16,2-1-13 0,2-1-30 15,0-4-1-15,0 0-117 0,4-10-49 0,0 11-56 0,0-11-95 0,0 0-213 16,0 0-22-16,18 1-333 0,-18-1 105 0,27-7 150 0,-10 2 22 15,5-1 1-15,-2 1 91 0,3-2 40 0,2 0 65 16</inkml:trace>
  <inkml:trace contextRef="#ctx0" brushRef="#br0" timeOffset="190314.72">8633 11548 1162 0,'-14'1'478'0,"14"-1"-37"16,0 0-6-16,0 0-26 0,0 0-45 0,0 0-19 16,0 0-38-16,0 0 1 15,0 0-40-15,0 0 1 16,42-10-46-16,-25 5 0 0,2 0-39 0,5-2-23 0,1-1 3 16,5-1-3-16,2 0-23 0,4-3-28 0,1 3 11 15,0-1-24-15,0 3 28 0,-3-2-27 16,-6 3 25-16,-1 1-26 0,-7 1 3 0,1 1-21 15,-6 2 0-15,-3 2-25 0,-12-1 0 16,10 13 10-16,-10-2-26 0,0-11 13 0,-11 36-10 16,-5-10-5-16,-4 11-13 0,-5 2 5 15,-2 3 1-15,0 1-9 0,-1 1-10 16,1 1 18-16,3 2-20 0,-3-3 28 0,5-2-41 16,-1-1 15-16,5-2-18 0,1-5-38 15,4-9-43-15,0-5-29 0,5-1-102 0,-1-4-57 0,0-1-83 0,0-7-137 16,9-2-46-16,0-5-437 0,-7 6 117 0,7-6 67 15,0 0 85-15,0 0 122 0,0 0 3 16,28-18 97-16</inkml:trace>
  <inkml:trace contextRef="#ctx0" brushRef="#br0" timeOffset="-203624.24">9687 11351 465 0,'0'0'187'0,"0"0"-10"0,0 0-8 0,12-13 25 0,-12 13 9 16,0 0-22-16,0 0 4 0,0 0-6 0,0 0-3 15,0 0 11-15,0 0 3 0,0 0-34 16,0 0-3-16,0 0-9 0,0 0 9 0,0 0-27 16,0 0 7-16,0 0 10 0,0 0 3 0,0 0 28 15,0 0 13-15,0 0-36 0,0 0 3 16,0 0-26-16,0 0 40 0,0 0-22 0,4 35-5 15,-4-35 0-15,-4 23-5 0,1-10 89 16,0 2-95-16,0 3-4 0,0-1-11 16,-1 3 8-16,2 0 10 0,-1 3-31 15,0 2-9-15,0-1-9 0,-1-1 3 16,-1 2 44-16,3 2-67 0,-1-4-3 0,-1 1-2 16,0 0-21-16,1 1 39 0,-2-2-51 0,4-3-1 15,-3 3 6-15,1-1-3 0,-2 2 11 16,1-2-16-16,-3 1-41 0,5-5-23 0,-3 1-36 15,2 0 10-15,-2-1-43 0,2-1-2 0,0-2-9 16,0-3-22-16,-1 1-16 0,4-2-58 16,-3-1-96-16,0 0-129 0,3-10-134 15,0 16-328-15,0-16 100 0,3 13 98 0,-3-13 43 16,10 11 56-16,-10-11 75 0</inkml:trace>
  <inkml:trace contextRef="#ctx0" brushRef="#br0" timeOffset="-203067.35">10208 11932 709 0,'8'-9'284'0,"-8"9"-33"0,3-12-21 16,-3 12-28-16,0 0 0 0,-13-18-25 15,6 11-34-15,-4 3 3 0,-2-4-2 16,-2 3-24-16,-2 0-10 0,0 0 5 0,-3 1 0 16,1 3-2-16,-2 2 17 0,2 2-22 15,-1 0 10-15,-1 5-8 0,1 2-3 0,3 2 11 16,0 1-10-16,3 2 32 0,0-1-55 15,5 0 2-15,2-1 7 0,1 0-35 0,2-3 54 16,4-10-39-16,2 15 23 0,-2-15-40 0,11 9 2 16,-11-9 25-1,22 1-30-15,-7-2 5 16,3-5-11-16,-1 1 24 0,1-3-28 0,4-2-16 0,-1-1 0 0,0 1 0 16,-3-4 18-16,2 1-15 0,-2 0 0 15,-3 1 10-15,-4 0-18 0,3 1 5 16,-5 2-15-16,-2 1-16 0,1 1 36 0,-1 0-15 15,-1 2 3-15,-6 5-9 0,0 0 9 0,0 0 2 16,0 0 26-16,0 0-11 0,0 0 3 0,0 0-28 16,-6 36-8-16,2-24 18 0,0 2 5 15,-1 2 5-15,1-1 1 0,2 0-15 16,0 0-1-16,1-2-18 0,2 1-12 0,1-2-19 16,-1 1-15-16,4-4-92 15,0 0-64-15,2 0-92 0,1-3-103 0,1-1-217 16,2 0-252-16,2-2 142 0,4 2 41 15,0-3 66-15,2 1 77 0,4-3 22 16</inkml:trace>
  <inkml:trace contextRef="#ctx0" brushRef="#br0" timeOffset="-202656.12">10685 11940 575 0,'0'0'195'0,"-5"-14"2"0,-1 5-2 16,-2 3-6-16,-1 0-17 0,-1 1-9 0,-4 3 29 15,3 2-7-15,11 0 9 16,-31 7-10-16,14 2-33 0,-2 1-7 0,1 4 9 0,2-1-14 0,0 3 1 0,1-1-22 0,4-3 18 16,3 1-24-16,0-3 27 15,0-1-32-15,4 0 11 0,4-9-8 0,-3 11-28 16,3-11-5-16,0 0-11 0,0 0-9 16,0 0 12-16,0 0-21 0,0 0 55 0,42-14-83 15,-30 6 16-15,-2 1-3 0,2-1 8 0,-2 2-10 16,2 0 10-16,-1 0 15 0,-3 3-5 15,2-1-7-15,-10 4-6 0,17 1-10 0,-17-1 47 16,12 16-63-16,-8-1 14 0,-3 4 12 16,-2 3-7-16,-3 4-5 15,-4 6 2-15,0 1-5 16,-10 9 0-16,0 0-36 0,-1-2 21 0,-1-1-6 0,0-2-2 0,0-7 6 16,5-5 22-16,-3-3-13 0,1 0 16 15,1-5-26-15,-1-2-5 0,1 0-23 0,1-2-21 16,2-5-45-16,0-1-3 0,2-4-29 15,1-3-50-15,10 0-98 0,-17-8-105 0,13 1-22 16,0-2-329-16,4-2 16 0,6-2 69 0,-1-2 80 16,5-1 45-16,6-3 70 0</inkml:trace>
  <inkml:trace contextRef="#ctx0" brushRef="#br0" timeOffset="-202187.47">11066 11989 811 0,'11'-4'235'0,"-5"-1"-40"0,-6 5 10 16,7-7-24-16,-7 7-6 0,0 0-22 15,0 0-30-15,0 0-5 0,-17-22 15 16,7 19-21-16,0-1 14 0,-3 0-3 0,1 3 28 16,12 1-16-16,-26 2-1 0,12 1-4 15,0 1 8-15,1 2-35 0,2 4 4 0,-2-3-10 16,3 2-12-16,3 0-6 0,-1-1 6 0,3 0-1 15,5-8 1-15,-7 12-26 16,7-12 5-16,-1 12-11 0,1-12 4 0,0 0-14 0,0 0-2 0,11 11 10 0,-11-11-20 16,16 0 13-16,-16 0-16 0,0 0 5 15,26-5 13-15,-16 3-41 0,-10 2 10 0,20-7-2 16,-13 6 33-16,-7 1 3 0,16-3 46 16,-16 3-57-16,14-3 3 0,-14 3-5 0,0 0 0 15,18 4-8-15,-18-4 3 0,9 7 7 0,-9-7-18 16,7 13 14-16,-7-13-9 0,1 18-17 15,-2-5 7-15,-1-1-2 0,1 2 28 16,-3 2-36-16,-2 0 5 0,1 0 21 0,-2 0-36 16,-2 0 13-16,1 0 5 15,-5-2 4-15,0 1 17 16,0-1-42-16,-4 0 16 0,1-3-3 0,1-1-13 0,-2-2 6 0,2-1 7 16,-2 1-28-16,0-4 2 0,1 0-86 15,1-1-26-15,1-3-67 0,14 0-61 0,-26-4-85 16,18 1-58-16,1-1-390 0,1-4 134 15,6 8 7-15,-3-15 72 0,3 15 44 0,13-21 109 16</inkml:trace>
  <inkml:trace contextRef="#ctx0" brushRef="#br0" timeOffset="-201958.89">11285 11960 1141 0,'0'0'351'0,"5"14"-47"16,-3-4-12-16,-1 2-18 0,-1-12-31 0,0 21-23 16,-4-5-5-16,1-3-30 15,2-1-16-15,0 1-21 0,-1-1-7 0,-2-2-28 16,1 1-29-16,-1-1-35 0,4-10-49 0,-5 13-64 16,5-13-85-16,-5 7-89 0,5-7-64 15,0 0-287-15,0 0-56 0,0 0 59 0,0 0 92 16,0 0 3-16</inkml:trace>
  <inkml:trace contextRef="#ctx0" brushRef="#br0" timeOffset="-201625.57">11464 11983 1085 0,'2'10'384'15,"2"-3"-36"-15,-4-7-10 0,8 14-11 0,-3-7 9 16,-5-7-70-16,6 8-28 0,-6-8 18 15,0 0-72-15,7 9 21 0,-7-9-59 0,0 0 10 16,16-2-13-16,-16 2-27 0,15-10-24 16,-6 5 10-16,0-2 1 15,2-2-37-15,3 2 11 0,-5-2 2 16,4 2 8-16,-1 0 18 0,1 1-25 0,-2 1 37 16,1 2-55-16,-2 0 7 0,-10 3-15 0,16 1-6 15,-16-1 29-15,18 10-33 0,-12 0-4 16,0 2 1-16,0 2-33 0,-3 3 33 15,1-1-4-15,0 1 11 0,-2 1-24 0,2-2-48 16,-3 0 0-16,2-2-27 0,-1-1 5 0,-1-2-82 0,0-1-94 16,-1-10-180-16,3 11-44 15,-3-11-14-15,0 0-354 0,10 3 92 0,-10-3 46 16,0 0 85-16,25-8 48 0,-14 4 41 16</inkml:trace>
  <inkml:trace contextRef="#ctx0" brushRef="#br0" timeOffset="-201021.46">12046 12058 719 0,'12'-1'312'0,"-12"1"-15"16,15-2-26-16,-15 2-38 0,0 0-18 0,0 0-5 16,0 0-28-16,0 0-13 15,0 0-36-15,0 0-8 0,0 0 1 0,0 0-21 16,-50 9-5-16,35-6 7 0,-4 3-35 0,3 0-16 16,-1 0 3-16,4 3 28 0,-3 0-46 15,5-1 28-15,0 2 3 0,3-4-21 0,4 1-8 16,4-7 9-16,-2 12 6 0,2-12-9 15,0 0-16-15,0 0 21 0,17 8-8 0,-17-8 8 16,16-1-5-16,-16 1-3 0,21-7-5 0,-8-1 5 0,1 2 20 16,0-2-27-16,1 0 20 0,-2 0-24 0,3 0 11 15,-5 2 6-15,0 0-22 0,2 1 34 0,-3 1 0 16,1-1 11-16,-11 5-9 0,17-5-10 16,-17 5-15-16,13 2 5 0,-13-2-2 0,11 8-26 15,-8 2 56-15,-2 1-43 0,1 3-21 16,-4 5 3-16,1 1 5 0,-2 2 18 0,-1 3-3 15,-1 2-10-15,-2 3-15 0,-1 2 4 0,0 1-1 16,-3-2 9-16,2 1-10 0,0 0 1 16,-2 1 14-16,2-3-17 15,-2 0-6-15,-1-1 39 16,1-2-46-16,-1 0-2 0,-2-3 1 0,0 0 29 0,-2-5-28 16,3-1 10-16,-8-3 1 0,4-1 6 0,-6-5-17 15,-2-1-2-15,4-3-6 0,2-4 18 16,-3-1 10-16,1-1-20 0,2-1-3 15,0-2 11-15,3-3-11 0,-1 1 29 0,4 0-8 0,2-1-3 16,3-1-2-16,2-1 27 16,2 0-58-16,1-3 16 0,3 1 7 0,0 11 25 15,7-25-9-15,-1 11-21 0,5 1 10 0,3-3 0 16,-1 1-21-16,5 1 11 0,-1 1 0 16,4-1 10-16,0 2-18 0,1 1 11 15,2 3-1-15,0-1-30 0,3 0 5 0,-2 3-5 16,2-1 2-16,-4 2-13 0,-2 1-20 15,-1 1-23-15,-3-3-38 0,-2 3-64 16,-4 0-108-16,-1-1-59 0,-10 4-31 0,12-5-383 16,-12 5 97-16,0 0 56 0,0-13 20 15,0 13 75-15,0 0 36 0</inkml:trace>
  <inkml:trace contextRef="#ctx0" brushRef="#br0" timeOffset="-200792.61">11309 11764 1597 0,'0'0'540'0,"0"0"-67"0,0 0-20 16,0 0-46-16,0 0-30 0,0 0-55 0,0 0-33 16,0 0-40-16,0 0-34 0,0 0-92 0,0 0-18 15,21-17-90-15,-21 17 5 0,6-17-58 16,-3 8-195-16,-3-2-161 0,4 0-87 0,-3 0-305 15,2-1 44-15,2 3 81 0,1-5 70 0,1 3 94 16,2-1 19-16</inkml:trace>
  <inkml:trace contextRef="#ctx0" brushRef="#br0" timeOffset="-150937.02">19310 13412 921 0,'0'0'315'0,"0"0"-46"0,0 0-16 16,0 0-38-16,0 0-10 0,-7 7-26 16,7-7-2-16,0 0-6 0,0 0-22 15,0 0-9-15,-7 5 11 0,7-5-5 0,0 0 26 16,0 0-16-16,-7 8 21 0,7-8-32 15,0 0 19-15,-6 12-13 0,6-12 11 0,-5 13-17 16,3-5 14-16,-1 3 0 0,0 2 0 0,1 2-24 16,0 4 16-16,1-1-28 0,-3 3 15 15,2 4-2-15,1 0-34 0,-2 1-4 0,2 2 12 16,-2 2-28-16,1-3-3 0,-2 7 8 16,1-1-15-16,0 1-19 0,0 0-4 0,1 1-13 15,-4 0 5-15,5 1 0 0,-2 3 13 0,-1 11-24 16,-2 2-14-16,2-2 12 0,-2 3 10 15,-1-1-7-15,3 0-29 0,0-4-9 0,1-4 14 16,0-6 6-16,-1 11 26 0,-1-6-37 16,1-4 6-16,2 13-6 0,-1-8 9 15,1-5 4-15,1 1-5 0,-1 1-7 0,2 0 10 16,-1-2-3-16,1 1-5 0,0-1-18 16,1 1 16-16,-1-1-11 0,-1-2 0 0,-1 3 24 15,4-2-16-15,-2 0 0 0,0 0-8 0,0 1 21 16,-2-1-26-16,4-2 16 0,-2 1-1 15,-2 0 16-15,1-3-18 0,0 2 0 0,1-2 3 16,0-3-19-16,-2 4 32 0,1-6-32 16,-1-1 27-16,1 1-19 0,-1-2 33 0,2 0-30 15,-1-3 0-15,0 2 21 0,1-5-22 0,0-2 19 16,-2 2-8-16,-2-2-17 0,3 1 29 16,1-2-27-16,-3 3 8 0,0-5 2 15,0 3 33-15,0 0-20 0,-1 0-8 0,1 4-5 16,-1-5-15-16,-3 2 17 0,3-1-15 15,0 4 13-15,-1-6-2 0,1 1-19 0,0-2 6 16,-1 3 25-16,0-3-5 0,1 0-5 0,1 1 13 16,-1-3-28-16,1 3 10 0,0-2 12 15,1-4-14-15,1 1 4 0,1 0-2 0,-1 0 2 16,1-12-9-16,-2 21 12 0,2-11 0 16,0-10-11-16,0 20 16 0,3-9-10 15,-3-11 0-15,1 19-5 0,-1-10-11 0,0-9-2 0,2 19 31 16,-2-19-18-16,1 16-13 15,-1-16 18-15,0 14 2 0,0-14-17 0,-1 12-1 16,1-12 1-16,0 0 7 0,3 15 8 0,-3-15-11 16,0 0 4-16,-2 14-9 0,2-14-2 15,0 0 10-15,-1 10 13 0,1-10 0 0,0 0-18 16,-3 10 21-16,3-10-13 0,0 0-8 16,0 0 8-16,-10 10 10 0,10-10-3 0,-7 5 0 15,7-5-7-15,-10 4 26 0,10-4-16 0,-15 2-21 16,15-2 11-16,-17 3 2 0,17-3 18 15,-24 0-4-15,11-1-19 0,-4-1 5 0,1 1-2 16,-2-3 46-16,-2 2-41 0,0 0 5 16,-1-3 2-16,-1 3 11 0,2-2-8 0,-6-1 0 15,0 0-28-15,0-1 28 0,1 1-2 16,-2-1-8-16,1 1-8 0,-3 0 28 16,0 0-17-16,-2 0 2 0,2 1 2 0,-2-1 1 15,-2 2-8-15,2 0-3 0,0-1 5 0,0 0 1 16,-2 3-3-16,3-4-3 0,1 1 8 15,-1 2 3-15,0-2 7 0,1 2-2 0,-2-2-19 16,0-2 22-16,0 2-37 0,-5-1 26 0,0-1 20 16,-1 1-30-16,0-3 26 0,0 2-14 15,0-1-4-15,-2 0 17 0,2 1-28 16,-1-1 16-16,0 0-6 0,-3 0 16 0,1 2-8 16,-1-2-25-16,-1 1 22 0,-11-3 1 0,4 4-3 15,7 1-11-15,-16-2 1 0,7 3 0 16,7 0 7-16,-17 1 21 0,10-1-15 15,5 2-13-15,-1-1 12 0,2 0 29 0,-3 2-59 16,1 0 7-16,-2-1 37 0,1 1-29 0,1 1 5 16,-2-1-17-16,-14 2 19 0,11 0 14 15,4-1-13-15,-13 2 5 0,8-1-5 0,7-2 2 16,-3 1-7-16,-12 3-5 0,10-3 7 16,3-1 3-16,0 3 23 0,3-3-10 0,-2-1-6 15,2 1 13-15,-2-2-43 0,2 1 41 16,1-1-31-16,-4 0 36 0,3 1-26 0,-20-3 6 15,1 4 7-15,10-1-20 0,-8 0 25 0,10-1-13 16,4 1 8-16,1 0 11 0,-13-2-39 16,6 3 36-16,10-1-21 0,-1-1 8 15,-1 2 8-15,-2 0-8 0,3-1-24 0,0 1 48 16,0 1-24-16,-2 1 5 0,2-1-23 16,-15 3 33-16,8-1-30 0,8 1 7 0,-2-1 11 15,3 1 43-15,-2 0-74 0,3 1 30 0,-2-1 3 16,0-2-2-16,4 3 12 0,0-2-5 15,-1-1 6-15,3 1-14 0,4-1-2 16,3 0 5-16,-1 1-5 0,3 0 8 0,0-2-16 16,4 0-4-16,0 0-1 0,5-1 8 15,-4 0 0-15,3-1-3 0,0 2 10 0,4-1-22 0,2-1-6 16,-1 1-7-16,3-1 25 0,-1 0 14 16,14 1-22-16,-18 0 26 0,9-2-20 15,9 2-5-15,-16 0 20 0,16 0-15 0,0 0 28 16,-18 0-13-16,18 0-13 0,-11-1 13 15,11 1 5-15,0 0 24 0,0 0-22 0,-14-4 14 16,14 4-39-16,0 0 16 0,0 0-13 0,0 0-16 16,-4-8 57-16,4 8-39 0,0 0-18 15,0 0 26-15,0 0-2 0,2-14-1 0,-2 14 14 16,0 0-9-16,0 0-17 0,12-14 5 16,-12 14 10-16,6-9 30 0,-6 9-14 0,9-9-24 15,-2 4 8-15,0-3 26 0,-7 8-29 0,13-11 29 16,-4 3-47-16,1-1 19 15,-2 3 12-15,3-2-23 0,1 1 5 0,-1-2 1 16,0-1 22-16,5 3-25 0,-3-1 7 0,3 0 19 16,-3 0-24-16,3-1-2 0,2-1 15 15,0 2 2-15,-3 0-4 0,4-2 0 0,-1 1 7 16,2 2-3-16,-2-1-9 0,3 1 10 16,-2-2 2-16,2 1 0 0,3 0-5 0,-4-1 3 15,1 1-29-15,3-1 26 0,-4 1 1 0,1 0 9 16,3-2-23-16,-6 2-12 15,4 0 22-15,-1 0 11 0,-1-1 0 0,-2 2-21 16,0-1-2-16,0-1 18 0,1 2-11 0,-2-1 8 16,3-3-5-16,-2 4 26 0,0-1-29 15,-1 0 37-15,0 0-42 0,-1 0 5 0,-1-1 11 16,3 0-16-16,-4-1-2 0,1 2-8 0,1-1 3 16,-2 0 17-16,3 0-7 0,-2 0 13 15,0 1-18-15,-1 0 12 0,1-1-22 0,1 0 40 16,-2 0-15-16,3 0-15 0,-4 0 0 15,4-2-8-15,-2 1 5 0,1 2 16 16,-2-3-21-16,3 3 43 0,-1-2-42 0,2 0 24 16,-1 0-7-16,2 0-10 0,1 0 0 15,2-1 5-15,-1 2 17 0,1-2 4 0,5-2-24 0,0-2-2 16,0 1-8-16,3 0 18 0,-2 1-10 16,2-1 20-16,1-1-10 0,-2 0 26 15,12-7-37-15,-1 3 4 0,-6 0 4 0,-5 2-5 16,1 2-2-16,11-5-5 0,0-1-16 0,-6 5 49 15,7-4-21-15,0 2 3 0,2-1-2 16,-2-1-8-16,0 3 10 0,2-4 12 0,-1 2-22 16,0 1 5-16,1-2-3 0,3 1-2 15,-5-2 5-15,2 1 10 0,-1-3-10 0,-2 0 25 16,4 3-25-16,-4-3-2 0,0-1 2 0,1 0-13 16,-2 1 18-16,1 2 5 0,-2-3 13 15,1 1-18-15,0 2-5 0,-6 4 10 0,6-5-5 16,0 3 10-16,-6 2-18 0,-3 1-2 15,12-1 10-15,-7 1-13 0,-5 1 11 16,10-3-3-16,-5 2 17 0,-4 3-7 0,-1-1-33 16,0 0 28-16,12-5-13 0,-9 3 6 15,-3 1 7-15,8-4 23 0,-8 0-46 0,-1 4 15 16,0 1 8-16,-1-3-5 0,0 1 0 0,0 0 15 16,0-1-10-16,0 0-5 0,10-5-18 15,-8 4 23-15,-2 1 8 0,2 2 7 0,-1 2-15 16,0-4-15-16,-1 1 20 0,2 2-8 0,-1-4 21 15,10-1-33-15,-6 4 20 0,-6 1-23 16,3 1 26-16,-3-1 7 0,3 1-33 16,-1 0 10-16,0 0-10 0,-1 0 21 15,3 1-11-15,-1-2 6 0,-2 1 12 0,1-1 5 16,0 1-7-16,-1-1-23 0,0-1-11 0,0-2 44 16,-3 2-21-16,2-1 24 0,-1 0-34 15,1 0 0-15,-2 0-10 0,1 0 16 0,-2 0-1 16,2 1-5-16,-3 0 8 0,1-2 0 0,1 3-23 15,-2 0 33-15,1-2-23 16,-6 3 21-16,6-2-11 0,-5 1-7 0,0 2-1 16,-1-1-17-16,1 1 25 0,-1-1-10 0,-3 3 34 15,2-4-16-15,0 2 5 0,-1 1-10 16,1 0-9-16,-2-2 12 0,-1 1-18 0,1 2 2 16,-1-2 13-16,1 2 38 0,0-1-43 15,-1 1-6-15,-2 0 1 0,-2 3 43 0,3-2-51 16,-2 1 3-16,0-2 20 0,0 1-11 0,-2 1-14 15,1 2 22-15,-1-2-9 0,-2 2 22 16,3-1-13-16,-2 3-10 0,-2-3 1 0,-7 7 6 16,17-9 1-16,-9 2-5 0,-2 2 18 15,-6 5-26-15,17-11 15 0,-11 6-2 16,2 0 13-16,-8 5 5 0,10-9-26 0,-10 9 31 16,13-7-22-16,-8 3-15 15,-5 4 9-15,11-8 33 0,-11 8-31 0,11-7 3 0,-11 7 5 0,11-7-8 0,-5 2 0 0,-6 5 14 16,14-8-4-16,-7 3 8 15,-7 5-12-15,13-10 4 0,-5 4-2 0,-1 2 5 16,-7 4 36-16,14-10-52 0,-7 3 2 0,0 3-9 16,2-1 10-16,-2-2 3 0,3 1-5 15,-3-1 38-15,-7 7-36 0,14-9 14 0,-7 4-14 16,-7 5-2-16,11-8-8 0,-11 8 18 0,9-6-3 16,-9 6-71-16,7-4-36 0,-7 4-69 15,0 0-134-15,0 0-127 0,0 0-451 0,0 0 134 16,0 0 55-16,0 0 88 15,17 17 48-15,-8-13 57 16,0 2 7-16</inkml:trace>
  <inkml:trace contextRef="#ctx0" brushRef="#br0" timeOffset="-150175.88">19577 14443 1318 0,'0'0'440'15,"0"0"-38"-15,0 0-21 0,0 0 16 0,0 0-39 16,0 0-12-16,0 0-24 0,0 0-48 0,0 0 13 15,0 0-39-15,0 0-20 0,0 0 31 16,-3 38-37-16,2-25-7 0,1 3-18 16,-3 6-22-16,2-1 19 0,1 5-28 15,-1-1-27-15,1 3-14 0,0 1-12 16,0 0-13-16,0-1-24 0,1 1 34 0,-1-1-20 16,0-3-26-16,0-4-51 0,0-3-85 15,0 0-76-15,1-5-113 0,-1-13-180 0,9 13-150 16,-9-13-348-16,7 3 50 0,-7-3 111 0,19-13 64 15,-7 1 69-15,-2-4 18 0,8-7 118 16,-6 2 25-16</inkml:trace>
  <inkml:trace contextRef="#ctx0" brushRef="#br0" timeOffset="-149843.82">19556 14384 1231 0,'0'0'478'0,"0"0"-73"15,0 0-26-15,0 0-11 16,33-15-25-16,-23 11-13 0,1-2-35 0,2 0-3 16,2 0-26-16,-1-1-46 0,4 0 44 0,0 0-42 15,3 3 32-15,0 0 9 0,0-1-22 16,-1 3 2-16,4 0-10 0,-4 4-18 16,1 0-5-16,0 5-33 0,-2 3-34 0,-1 3 0 15,-1 3-25-15,-4 1-39 0,-2 2 24 16,-3 0-16-16,-2-1-5 0,-3 0-26 0,-2-2 23 15,-2 2-33-15,-2-1-20 16,-3 0 23-16,-5-1-26 0,-2 1-34 0,-2-2 50 16,-1 0 7-16,-5-3-72 0,-1-1-53 0,-7 0-52 15,1-2-81-15,-1-1-67 0,0-3-179 16,1 2-254-16,-6 0-342 0,5-1 112 0,1 0 94 16,1 0 101-16,3 1 79 0,-1-1 54 15,2-1 176-15,-1 3-89 0</inkml:trace>
  <inkml:trace contextRef="#ctx0" brushRef="#br0" timeOffset="-148771.26">16845 16927 1318 0,'3'-12'386'0,"-2"-1"-25"0,-1 2 8 16,0 11-62-16,-3-19-10 0,1 8-31 15,-1 2-20-15,-2 0 20 0,-3-1-33 0,-2 2-21 16,-4 1 9-16,-1 2-37 0,-3 0-13 16,-3 3 19-16,-3 1-49 0,-1 1-16 0,-5 3 3 15,-5 4-18-15,-2 2 5 0,-11 8-41 0,0 0 21 16,0 7 46-16,4 2-54 16,4 2 10-16,0 4-43 0,4 5 38 0,2 0 3 15,5 3-6-15,3 0-25 0,8 0 0 0,5-5 36 0,7-5 8 16,5-3-8-1,5-1 4-15,9 0-37 16,2-2 12-16,9-5 6 0,8-2 12 0,13-1-25 0,-1-10-8 0,-3-7 15 16,18-4-7-16,2-8-1 0,11-10 9 15,1-6 9-15,-3-3 4 0,-4-6-6 0,-2-3-8 16,-8 1-12-16,-5-4-67 0,-7-1 0 0,-12 6 0 16,-3 2 0-16,-8-1 0 0,-7 5 0 15,-3 2 0-15,-4 2 0 0,-5 2-90 16,-2 4-51-16,-3 2-69 0,-5 2-38 15,-1 4-49-15,-2 4-61 0,-6 4-172 0,7 5-128 0,-8 2-317 16,-4 3 97-16,-2 3 94 0,0 3 91 16,2 1 43-16,-3 5 76 15,-1 1 42-15,3-5 81 0</inkml:trace>
  <inkml:trace contextRef="#ctx0" brushRef="#br0" timeOffset="-148479.32">16606 16933 1714 0,'5'9'566'0,"-3"1"-26"16,2 1-59-16,-1 1-25 0,1 4 18 15,1-1-55-15,0 3-4 0,1 3 0 0,2 0-41 16,0 3 20-16,3 1-102 0,1 0 30 0,1 0-61 16,3-2-36-16,-1-5 26 15,2-2-20-15,2-2-29 0,0-2-49 0,2-1-147 0,-2 0-6 0,1-6 0 0,-2 1 0 0,2-2 0 16,0-2 0-16,-3-1 0 0,0 1 0 15,-3-1 0-15,0-1 0 0,-14 0-62 16,24 0-112-16,-13-1-36 0,-11 1-38 16,20-2-95-16,-20 2-192 0,17-2-507 0,-5 1 87 15,2 1 146-15,1 0 36 0,4-2 100 0,-2 2 23 16,4-1 49-16,-2 0 78 0,5-1 37 16</inkml:trace>
  <inkml:trace contextRef="#ctx0" brushRef="#br0" timeOffset="-146922.32">16182 13928 1200 0,'7'-7'422'0,"-7"7"-43"0,0 0-5 15,1-12-75-15,-1 12-4 0,0 0-50 16,-9-13 9-16,2 8-29 0,-3 2-28 15,-3-1-28-15,0 2-13 0,-1-1-7 0,-4 3-6 16,0 0 70-16,0-3-37 0,-1 6-32 16,0 0-6-16,1-1 8 0,0 2-3 0,3 2 16 15,-1 0 33-15,3 1-18 0,1-1 13 16,1 4-11-16,3-1 3 0,2-1-12 0,2 4-1 16,1-2-33-16,3 1-7 0,0-11-1 15,3 23 13-15,1-12-33 0,3 0 28 0,3-1-71 0,3 0 33 0,1-1-37 16,1 1 47-16,4-1-18 0,2 1-2 0,0 0-49 15,-1 0 0-15,1 0-36 0,-1 0 0 16,-3 2 0-16,-2 1 0 0,-3 3 0 0,-1 0 0 16,-3 3 0-16,-5-2 0 0,-1 3 0 0,-4-2 0 15,-1 1 0-15,-5 2 0 0,0-1 0 16,-4-2 0-16,-2-3 0 0,-2 0 0 0,-3-2 0 16,-1-2 0-16,-3-3-141 0,-1-1-79 15,-2-3-62-15,2-2-104 0,-5-4-165 0,2-1-445 16,-3-2 67-16,4-2 46 15,0-1 90-15,1-1 38 16,-3-2 87-16,1-3 63 0,4 3 83 0</inkml:trace>
  <inkml:trace contextRef="#ctx0" brushRef="#br0" timeOffset="-146589.6">15314 13982 1261 0,'0'0'497'16,"0"0"-70"-16,0 0-7 0,19 2-67 16,-19-2 6-16,0 0-8 0,5 13-37 0,-5-13 45 15,3 16-24-15,-1-5-18 0,0 4 11 16,1 1-28-16,0 5-15 0,0 3-10 15,-2 4-4-15,2 6-12 0,-2 1-59 0,1 1-29 16,-2 0 6-16,0 0-24 0,1 0-17 0,-1-1-13 16,2-4-5-16,-2-1-36 0,0-2-54 15,0-2-31-15,0-1-86 0,0-4-57 0,-2-2-49 16,4-5-51-16,-1-4-120 0,6-3-181 16,-7-7-462-16,13 4 80 0,-13-4 87 0,18-2 79 15,-1-5 128-15,3-4 34 0,4-5 48 0,1-3 105 0,9-7-54 16</inkml:trace>
  <inkml:trace contextRef="#ctx0" brushRef="#br0" timeOffset="-146255.36">16224 13524 1064 0,'0'0'428'0,"0"0"-14"16,0 0-60-16,0 0 58 0,15 15-87 15,-15-15 28-15,3 23-20 0,-2-5-8 0,0 2-8 16,2 6-15-16,-2 2-25 0,1 6 20 16,-1 1-26-16,2 2-30 0,1 13-13 0,2 0-44 15,0 0-33-15,2 0 46 0,-2-1-59 16,2 0 8-16,-2-9-28 0,0-4 2 15,1-1-28-15,-3 0-28 0,0-3-30 0,0-3-55 0,1-4-63 16,-4-4-62-16,2-2-62 16,-2-2-78-16,-1-5-114 0,-1-2-153 15,1-10-378-15,-1 14 83 0,1-14 106 0,0 0 97 16,0 14-5-16,0-14 89 0,0 0 37 16,5 11 68-16</inkml:trace>
  <inkml:trace contextRef="#ctx0" brushRef="#br0" timeOffset="-145105.57">15543 15384 1077 0,'0'0'323'16,"0"0"-16"-16,0 0-5 0,-1 12-18 0,1-12-28 0,0 0-18 16,0 0 5-16,0 0 0 0,0 0-20 0,0 0-13 15,2 16 8-15,-2-16-27 0,0 0-1 16,6 11-6-16,-6-11 6 0,5 14-11 0,-5-14-5 16,5 17-8-16,0-9 11 0,1 3-26 15,1 2 5-15,-1 1-20 0,1-1 3 0,2 3 7 16,-1 1-4-16,4 1 7 0,-1 1-29 0,0 2 0 15,1 0-20-15,-1 0 0 0,-1-2-3 16,0 3 21-16,1-1-16 0,-1 2-17 0,-3-2 4 16,0 1-27-16,0 1-3 15,-4-1 5-15,0 1-8 0,-1-2-7 16,-2-1-8-16,0 2 10 0,-1-1-28 16,0 4 13-16,-2-4 5 0,0 0 10 0,-3 1-49 0,4-3 26 15,-3-1-20-15,0 0 18 16,-1-2-21-16,0 0 28 0,-1-1-20 0,0-2-28 15,1-1-39-15,-1-2-13 0,2 0-25 0,-4 0-41 16,2-3-23-16,0 0-21 0,0-1-20 16,7-6-41-16,-14 10-18 0,6-6-25 0,8-4-34 15,-11 3-74-15,11-3 18 0,0 0-65 16,0 0-434-16,-15-12 30 0,15 12 106 0,0-10 53 16,0 10 105-16,0 0 31 0,9-18 25 15</inkml:trace>
  <inkml:trace contextRef="#ctx0" brushRef="#br0" timeOffset="-144177.5">16408 15443 765 0,'7'-10'343'0,"-1"0"-23"0,-2 2-23 16,-4 8-21-16,7-14-20 0,-7 14-8 0,3-10-45 15,-3 10-1-15,1-11-15 0,-1 11 10 16,-4-14-38-16,4 14 9 0,-8-8-1 0,8 8 9 16,-12-7-32-16,4 5 2 0,8 2 10 0,-20-4-18 15,7 8 26-15,-1-2-31 0,0 1 3 16,-3 5 10-16,2 2-29 0,-4 0 14 15,1 7-3-15,-2 0 38 16,2 5-51-16,2 2 21 0,1 1-46 0,2 0-3 16,0 3-5-16,5 1-24 0,2-4 19 0,0 3 3 15,3-4-4-15,1 0 14 0,3-3-36 16,-1-1 17-16,3-1 14 0,0-2-1 0,4-2 11 16,2-2-36-16,2-2 5 0,3-2-23 15,4-2 10-15,-1-5-13 0,4-1 14 16,0-4-29-16,4-4 20 0,0-1 1 0,6-7 9 15,9-6-45-15,-2-1 20 0,-10 0 3 0,6-6-10 16,-3-1 17-16,-8 4-7 0,-5 0-26 16,0 1-3-16,-5-3-4 0,-3 3 45 15,-1 3-48-15,-5-2 5 0,-1 3-2 0,-3-1 9 16,-3 3-50-16,-4 2-16 0,-1-1-3 16,-4 3-45-16,-2 1-44 0,0 3-10 15,-2 3-24-15,1 3-99 0,-1 2-66 16,-1 2-134-16,3 2-200 0,-3 2-227 0,0 2 100 0,4 2 114 15,3 1 24-15,-2 0 69 0,3 1 56 16,4 0 65-16</inkml:trace>
  <inkml:trace contextRef="#ctx0" brushRef="#br0" timeOffset="-143943.15">16490 15554 1090 0,'0'0'486'0,"11"3"-79"0,-11-3-28 0,0 0-33 15,0 0-47-15,0 0-22 0,0 0 4 16,0 0-56-16,0 0-22 0,0 0-19 0,-34-23-20 16,18 20 15-16,0-3-59 0,-2 4 6 0,-2-1-9 15,0 1-30-15,-1 2 3 0,-2 2-16 16,2 0-5-16,0 1-28 0,0 1-41 0,1 0-64 16,0 0-120-16,1 0-156 0,4 2-177 0,-2 1-239 15,9-4 40-15,1 3 112 0,7-6 20 16,-8 7 75-16,8-7 4 15,0 0 47-15</inkml:trace>
  <inkml:trace contextRef="#ctx0" brushRef="#br0" timeOffset="-143439.19">16776 15656 742 0,'0'0'274'0,"0"0"-13"0,7 6-8 0,-7-6 6 16,0 0 2-16,0 0 5 0,0 0-36 0,0 0-20 15,0 0-5-15,-26 14-21 0,19-11-2 16,7-3-13-16,-15 7 10 0,6-4-28 15,9-3-2-15,-17 10-21 0,8-5 23 0,1-2-26 16,0 2-17-16,8-5-9 0,-16 10-1 16,9-5-9-16,0 0 16 0,7-5-7 0,-14 10 6 15,8-6 12-15,6-4 4 0,-8 9-25 16,8-9 20-16,-3 8-3 0,3-8-12 0,0 0-5 16,0 13 46-16,0-13-67 0,0 0 11 0,10 13-42 15,-10-13 8-15,9 8-2 0,-9-8-11 0,12 7 1 0,-12-7 2 16,10 8-3-16,-10-8-23 0,10 10 11 0,-10-10-13 15,8 8-13-15,-8-8-3 0,2 11 13 16,-2-11-4-16,0 13-12 0,0-13 17 0,-5 12 9 16,5-12-38-16,-6 13-12 0,6-13 1 15,-7 9-1-15,1-2-11 0,6-7 5 16,-13 10-3-16,3-6-35 0,0 0-44 0,-4 0-20 0,3-1-24 16,-3-1-42-16,0-1-77 0,-2-2-154 15,16 1-42-15,-27-2-362 0,12 0 178 16,0 1-27-16,2-3 68 0,1 0 57 15,1 0 54 1,-2-1 46-16</inkml:trace>
  <inkml:trace contextRef="#ctx0" brushRef="#br0" timeOffset="-138664.06">19826 14655 816 0,'0'0'312'0,"7"-11"-17"0,-7 11-4 16,6-12-24-16,-3 5-1 0,-3 7-13 0,4-12-15 0,-4 12-15 0,5-13 7 15,-5 13-4-15,5-11-19 0,-4 3 3 16,-1 8-39-16,1-15 14 0,-1 15-1 0,0-18-53 15,0 18-1-15,-1-17-22 0,-2 6-24 0,0 1 11 16,-1 1-1-16,0 1-17 0,0-1 51 16,-3 1-71-16,-2 3-9 0,-2 0 3 0,-2 4 8 15,-2 0-33-15,0 2 10 0,-4 2 12 16,0 2-17-16,-3 4 18 0,1 2 20 16,2 3 8-16,-3 0-3 0,2 3 10 0,3 5 26 0,-2 2-41 15,2 1 77 1,3 3-48-16,3 1-34 0,1 3 30 15,3 1-35-15,3 2 21 0,1 0-11 0,2 1 5 0,2-2 13 16,0-3-26-16,4 0 11 16,-1-5 7-16,3-1 11 0,-2-2 28 0,3-1 7 0,0-5-17 15,5-1 7-15,-2-4-5 0,5-3-46 16,-1-2 33-16,3-2-23 0,4-3 6 16,0-5-34-16,5-3 26 0,7-7-72 0,9-7 0 0,0-5 0 15,0-1 0-15,-1-5 0 16,-4 1 0-16,-1 0 0 0,-3 0 0 0,-6 1 0 15,-4 1 0-15,-8 7 0 0,-2 0 0 0,-3 1 0 16,-2-1 0-16,-4 3 0 16,-2-1 0-16,-3 0 0 0,-4 0 0 0,-3-2 0 0,-4 2 0 0,-5 1 0 0,1 4 0 15,-5 0-13-15,0 2-82 0,-3 5 13 16,-1 0-25-16,6 4-16 0,-5 3-3 0,4 2-4 16,-1 1-8-16,-1 3-26 0,0 3 2 15,-1 2-99-15,4 3-77 0,-2 0-115 0,6 3-94 16,0-2-398-16,5 0 123 0,4 1 80 0,0-1 38 15,4-4 75-15,-1 3 68 0,2-14 67 16,5 23 51-16</inkml:trace>
  <inkml:trace contextRef="#ctx0" brushRef="#br0" timeOffset="-138374.93">19805 14821 1057 0,'0'0'453'0,"3"11"-51"0,-3-11 22 15,3 19-50-15,-2-5 0 0,2 3-46 16,2 1 4-16,0 4 6 0,2 1-2 16,0-2-6-16,4 2-13 0,2 3-30 0,-3-5-6 15,4 2-14-15,1 0-37 0,1-4 0 16,2 1-22-16,2 0 14 0,0-5-30 0,-2-1-33 16,3-2-51-16,2-1 20 0,-4 0-31 15,3-3-13-15,-1 0-43 0,-2-2-18 16,0 1-64-16,-3-1-7 0,1-1-29 15,-3 1-18-15,0-4-79 0,-2 3 10 16,-1-1-61-16,-11-4-51 0,17 5-65 0,-10-1-89 16,-7-4-59-16,10 5-33 0,-10-5-343 0,0 0 97 15,7 8 92-15,-7-8 13 0,0 0 82 16,6 10 74-16,-6-10 54 0</inkml:trace>
  <inkml:trace contextRef="#ctx0" brushRef="#br0" timeOffset="-136375.89">17442 16973 872 0,'-10'-3'297'15,"10"3"-18"-15,-12-2 3 0,12 2-13 0,0 0-34 16,-22 2-28-16,22-2 8 0,-20 4-23 16,9 2-20-16,-5-1-11 0,0 0 11 0,-5 2-37 15,-1 2-9-15,-2 1-29 0,-6 1 13 0,-3 3 10 16,-12 3-7-1,1 0-28-15,-1 3-1 0,4-2-10 0,0 4 18 0,7-5-23 0,-7 4 26 16,7-3-13-16,8-3-31 0,-1-1 13 16,2 2-5-16,6-3 5 0,-2 0 8 0,4-2-18 15,0 1-16-15,2-4 52 16,3 1 9 0,3-3-14-16,2 1 7 0,7-7-8 0,0 0-30 0,0 0 10 0,0 0 13 15,30 5-21-15,-30-5 13 0,35-12-17 0,-18 3-5 16,5 1-2-16,-1-2-7 0,-3-1 29 15,-2 2-21-15,-4-1-21 0,1 0 11 0,-4 0-13 16,-4-1 5-16,-3 3-15 0,-2 8 18 0,-6-19-11 16,-1 7 1-16,-3 1-6 15,-7-1-10-15,-1 1-23 0,-2 2 36 0,-4 2-36 16,1 1 3-16,-1 4 0 0,1 2-11 16,-6 2 8-16,-1 5 0 0,-4 4 18 0,-11 7-33 15,3 4 7-15,-1 3 37 0,7 4-39 16,0-1 4-16,5 0 4 15,3 2-3-15,9-5-5 0,5-4 12 0,4-3-14 0,6-1 19 16,3-4-4-16,2 0 20 0,3-2-20 16,6-1 30-16,7-3-15 0,-1-4 26 15,3-1-8-15,4-2-11 0,3-5 9 0,-1-2-6 16,5-4 8-16,-2-4-5 0,-1-2 35 0,-3 0-42 16,-3-2-9-16,-1-2 23 0,-2 0-4 15,-5 2 2-15,-3-2-5 0,0-2-3 0,-5-1-5 16,0 1-15-16,-4 1 35 0,-2-3-27 0,-4 0-6 15,-2 4 39-15,-5 2-52 0,-1 1-7 16,-7 3 18-16,0 5-8 0,-5 3-15 16,-1 0 12-16,-3 7-25 0,-1 1-13 0,-7 5 59 15,3 2-56-15,-1 5 6 0,0-1-15 16,4 2 14-16,-7 6 33 0,8 0-23 0,7-4 23 16,8-2-21-16,-1 2 3 15,6-3 3-15,3-1 38 0,4-3-23 0,3 2 29 16,0-11-6-16,15 15-15 0,-4-10-11 0,6-3 31 15,0-1 3-15,4-4 31 16,6-5-16-16,3-3 13 0,1-3-8 0,8-7 5 0,-4-4-22 16,-8 3 22-16,-7 0-12 0,-2 0 7 0,0-1-33 15,-7 2 27-15,0-6-3 0,-5 3-8 16,-2-1-6-16,-4-1 5 0,-3-1 8 0,-1 1-15 16,-5-1 7-16,-5-1-7 0,-1 3-13 0,-5 4-5 0,-1 2 10 15,-8 6 10-15,0 1-20 0,-2 7 45 16,-2 2-47-16,-5 7-29 0,-2 3 20 0,-8 10-4 0,2 2 14 15,5 4-27-15,-2 0 7 0,7 6 2 16,6-1 2-16,3 5 24 0,10-5-22 0,7-1-3 16,5-1 15-16,3-1 8 0,5 0 17 15,5-2-27-15,7 1 18 0,7-6 15 0,5-2 10 16,5-7 8-16,5-2-18 0,-1-7 17 0,9-5 4 16,12-6 9-16,2-6-8 15,11-9 18-15,-3-4-13 0,-2-5 9 16,-4-2-10-16,-15 7 20 0,-1-3-21 15,-6 3-25-15,-2-4 21 0,-6 1 4 0,-3 4 1 16,-9 1-8-16,-6 3-8 0,-3 3-18 16,-4 0 13-16,-5 4-8 0,-2-1-12 0,-5 3 7 0,-2 1-20 15,-5 3-5-15,-4 4-11 0,-1 3 34 16,-1 5-42-16,-9 5-24 0,-4 6-19 0,-14 9-10 16,1 6 2-16,3 4 26 0,-1 4-28 15,9 7 11-15,2 0 1 0,5 1 14 16,7 2 1-16,5 0 12 0,10-6 10 0,7-4-5 15,2-2 2-15,9 0 15 0,0-6 18 0,15 6 8 16,0-11-5-16,2-6-3 16,2-4 32-16,5-5 27 0,5-4-31 0,-1-4 3 0,16-7 16 0,-1-4 17 0,-3-1-13 15,-2-7 4-15,-6 3-7 0,-1-2 4 16,-12 2-13-16,-5 2-1 0,-6-2-17 0,-4 2 46 16,-4-3-41-16,-2 1-3 0,-2-1-12 0,-8 0-16 15,-2 1 13-15,-2 1-5 0,-4 0-8 16,-6 0-10-16,-1 4 0 0,-3 4-5 0,0 4 2 15,-7 4 3-15,1 3 11 0,-8 9 27 16,0 4-64-16,-6 10 16 0,2 3-13 0,5 4 33 16,2 2-7-16,1 5-19 0,10 0 1 0,6-6 30 15,2-2-15-15,7-4 18 16,2-1-3 0,4-2-4-16,3-3 45 0,6-2 8 0,2-3-28 0,4-3 15 0,2-5 2 15,0-4 14-15,4-2-8 0,1-2 10 16,3-7-26-16,5-2 19 0,-1-2 4 0,-2-1 2 15,-3-4-26-15,-1 0 20 0,-2-2-29 0,-3-2-5 16,-1 1 10 0,-4-1-15-16,-4 0 13 0,-3 1-5 15,-3-3 23-15,0 6-19 0,-6 0-9 0,-2 2 12 16,-3 3-45-16,-2 3 7 0,-1 1 10 16,-3 4-23-16,-4 3 21 0,14 0-24 0,-28 9-22 15,13-2 17-15,2 4 1 0,1 4 17 0,2-3-7 16,3 5 17-16,2-1-17 0,2 0 8 0,3 2 12 15,3-2-33-15,5 0-8 0,-1-2 0 0,4-2 0 16,5 1-12-16,-1-5-47 0,4-4-10 0,-1 1-107 16,2-5-82-16,1-2-16 15,-1-1-184-15,5-3-269 0,1-2 65 0,5-2 76 0,1 0 72 16,0 0 40-16,-1-2 34 0</inkml:trace>
  <inkml:trace contextRef="#ctx0" brushRef="#br0" timeOffset="-135956.99">17907 16841 1282 0,'0'0'461'0,"8"-5"-19"16,-8 5-19-16,0 0-47 0,0 0 8 0,0 0-36 0,0 0-7 16,4 27-24-16,-4-16 8 0,-1 5-18 0,1 2-30 15,-2 3 14-15,2 4 12 0,-1 0-58 16,1 4-12-16,-2-1-10 0,2 3 7 0,2 0-45 15,-2 4-11-15,-2-5 0 0,2 0-41 16,-1-1 5-16,1-2-25 0,0-2-8 16,-1-3-24-16,1-1-27 0,0-3-46 0,0-5-70 0,0 1-22 15,0-3-64-15,0-11-37 16,1 13-9-16,-1-13-65 0,0 0-84 0,0 0-123 16,0 0-207-16,0 0-274 15,14-32 82-15,-11 19 89 0,2-4 98 0,-3 1 76 16,2-1 39-16,-1-4 33 0,-3 3 80 15</inkml:trace>
  <inkml:trace contextRef="#ctx0" brushRef="#br0" timeOffset="-135607.72">17856 16966 934 0,'-3'-11'437'0,"3"11"-12"16,0 0 5-16,0-13-38 0,0 13-18 16,0 0-29-16,1-13-12 0,-1 13-5 0,4-11-13 15,-4 11-24-15,6-13-24 0,0 5-9 16,0-1-7-16,2 2-3 0,2-2-28 0,1 0-17 15,3 2-4-15,1-2-2 0,1 2 0 16,1 2-35-16,5 0-1 0,1-2 3 0,4 4-46 0,3 0 27 0,1 2-14 16,-1 1-6-16,-1 0 19 0,1 1-34 0,-4 2-44 15,1 1 34-15,-6 1-36 16,-2-1-7-16,-1 3-57 0,-3 1 0 0,-5 2 0 0,-1 0 0 16,-5 2 0-16,-3-1 0 0,-1-11 0 15,-7 25 0-15,-1-11 0 0,-5-1 0 0,-3 2 0 16,1-3 0-16,-4 0 0 0,0-2 0 15,-1 3 0-15,-3-2 0 0,-1 0-24 16,2-1-70-16,-6 2-19 0,3-2-46 0,0-1-2 0,-2 0-28 16,2-1-1-16,-1-1-76 15,2-2-72-15,1-4-102 16,1 2-80-16,1-3-401 0,5 0 92 0,-1 0 15 0,4-3 122 16,2 1 50-16,11 2 99 0,-17-5 29 0,11 1 17 15</inkml:trace>
  <inkml:trace contextRef="#ctx0" brushRef="#br0" timeOffset="-133956.98">19744 14714 642 0,'10'-6'276'16,"1"-1"-32"-16,-4 2-11 0,1 0-18 16,-8 5-36-16,12-8 25 0,-12 8-58 0,9-7-2 15,-9 7-24-15,0 0-7 0,2-10 2 16,-2 10-13-16,0 0-15 0,0 0 5 0,0 0 16 16,-22-4-11-16,22 4 41 0,-16 4 11 15,16-4-1-15,-19 9 29 0,10-2-6 16,2 2 6-16,-1 1-5 0,0 4 7 15,4 4-21-15,1 3 14 0,2 0-3 0,2 4-18 0,2-1-21 0,3 0-7 0,0-2-5 16,2-1-5-16,2-1 4 0,-2-6-17 0,3-3-10 16,2-2-11-16,-1-6-28 0,0-3 39 15,-12 0-41-15,30-5 25 0,-14-2-15 16,2-6-8-16,-2-1 3 0,2-2-1 0,-4-1-30 0,2-1-2 16,-4-1 2-16,1 2-8 15,-4-4 8-15,-4 2-7 0,0 0-32 0,-3 1-2 16,-4 1 16-16,-4-3-26 0,-3 1-8 15,-6 0 0-15,-1 6-10 0,-4 4 23 0,0 2 13 16,-2 7-6-16,-2 6-14 0,-4 6 7 16,1 6 2-16,-6 13-4 15,4 6 17-15,3 7 0 0,8 5 16 0,1 0-11 0,4 3 24 16,7-3-6-16,3-5 16 0,3-10 5 0,3 1-11 16,2-9 16-16,2-3-5 0,1-3 18 15,5-6-16-15,0-5 13 0,2-3-12 16,-1-4-6-16,5-4-18 0,2-6-2 15,2-1 15-15,3-7-12 0,10-12 22 0,-4-2 6 16,-2-3-32-16,0-3 12 0,-3 1-14 0,-2-3 5 16,-8 8-33-16,-3 1 23 0,-3 0-2 15,-5-1 12-15,-1 4-33 0,-5 1-20 0,-1 1 23 16,-9 1 4-16,0 4-32 16,-5 2 25-16,-1 4-10 0,-5 5 17 15,1 5-1-15,-1 4 12 0,-6 6-23 0,-1 8 15 16,-7 8 16-16,2 7-3 0,5 8-10 15,3 5 7-15,6 3 6 0,2 4 15 0,9 1-15 16,-1 2 2-16,8-9-36 0,2-4 54 0,6-5-22 16,0-2-19-16,3 0 33 0,3-6 6 15,1-4-6-15,4-4-15 0,1-6-15 0,-1-7 18 16,3-3 20-16,1-5-25 0,3-3-9 16,-1-4 19-16,4-5-31 0,0-3 39 0,6-9-29 15,-2-5 29-15,-6-1-34 0,0-3 26 0,-9 2 2 16,-6 3-12-16,-1-1-11 15,-4 0 31-15,-5 4-21 0,-2-2-4 0,-4-2-8 0,-6 4-1 0,-2 1-9 0,-2 3-13 16,-5 4 2-16,0 5 5 0,2 5-4 16,-2 3 17-16,2 8 8 0,-2 5-8 0,2 7 5 15,-2 9 3-15,3 4 15 0,-3 16-2 16,9 4 12-16,2 5-14 0,6-2 9 16,3-4-7-16,3-7-1 0,1-4 19 0,7 13-8 15,-1-15-3-15,2-6 24 0,-2-7-16 16,5-4-3-16,-2-2-5 0,4-5 1 0,-4-5 17 15,2-6-30-15,2-3 22 0,3-4-2 0,-3-5 5 16,2 0-30-16,2-7 12 16,-4-3 0-16,5-12 1 15,-2-2-4-15,-7 4 1 0,-5 2 10 0,0-2 18 0,-5 0-54 16,-4 5 2-16,-3-8 1 0,-3 5-16 16,-3 1 8-16,-4 5 8 0,0 1-11 0,-3 9 6 15,1 2-1-15,-2 10-4 0,4 4-8 16,-6 4 25-16,1 8-15 0,-2 5 0 0,0 7 7 15,4 3 37-15,2 1-19 0,3 1-19 0,1 1-6 16,5-5-13-16,1-1-21 0,2-7-7 16,3 3-35-16,1-6-29 0,2-4-34 0,-3-10 4 15,10 12-29-15,-10-12-8 0,17-3-40 16,-17 3-72-16,22-20-134 16,-9 5-9-16,4-8-351 0,-1-4 45 15,5-7 124-15,1-4 87 0,0-1 5 0,-2-1 77 0,1-1-3 16</inkml:trace>
  <inkml:trace contextRef="#ctx0" brushRef="#br0" timeOffset="-133323.68">20473 13973 711 0,'3'-10'274'0,"-1"1"-13"0,-2 9-13 15,1-16-12-15,-1 16-29 0,0-14-17 16,0 14-27-16,-1-14 14 0,1 14-28 16,-8-13 9-16,2 5-32 15,-1 2-4-15,-1-1-14 0,-2 2-6 0,-2-1-7 0,-1 0 13 16,-4 1 7-16,1 1-26 0,-2 1 11 0,0 2 10 16,-2 1-23-16,-3 2 23 0,0 4 18 15,-3 4 21-15,-2 0-16 0,-1 5 54 16,-3 12-31-16,1 4 5 0,8-3-10 0,1 7-13 15,6-1 8-15,1 9 0 0,3 3-33 16,9-5-11-16,2-3 16 0,4 0-18 0,1 0 15 16,5-4-15-16,2-1 7 0,0-6 14 0,2-2-14 15,4-7 31 1,1-3-22-16,2-7-4 0,1-5 1 0,3-4 12 16,7-9-17-16,12-12-29 0,1-7-12 0,-1-5-8 15,-3-2 7-15,6-10-20 0,-12 9 10 16,-1-5 16-16,-5-2-46 0,-4 1 12 0,-4 0-20 15,-9 7 15-15,-5 2-28 0,-3 2 6 16,-5 2-39-16,-3-4-19 0,-6 5-22 0,-4-1 3 16,-2 4-39-16,-3 2-18 0,-2 4-26 15,-1 8-2-15,-1 3-17 0,3 9 1 16,-2 2-45-16,-2 5-16 0,-3 7-26 0,0 3-22 16,-8 8-44-16,5 5-25 0,7-4-57 15,-3 5-41-15,9-1 0 0,2-5-330 0,6-2 61 16,3-3 98-16,-4 3 53 0,7-3 42 0,1 0 56 0</inkml:trace>
  <inkml:trace contextRef="#ctx0" brushRef="#br0" timeOffset="-132943.31">20232 14157 811 0,'0'0'307'0,"0"0"-20"16,0 0-6-16,0 0 26 0,4-9-27 0,-4 9 9 0,0 0-8 15,0 0 19-15,0 0-19 0,0 0 1 16,0 0-3-16,0 0-28 0,0 0-11 0,-4 39-17 0,4-29 18 16,1 2-19-16,1 1-1 15,0 1-6-15,1 0-31 0,2 1 21 0,1 0-19 16,0 0 12-16,1-1-1 0,0 0-13 15,3 0 10-15,1 0-22 0,1-1-36 0,0-3 7 16,3 0-7-16,2-1-34 0,-2-2-2 0,3 1-5 16,3-3-31-16,-2 1-18 0,4 1-34 15,-3-2-32-15,-2-2-24 16,2 2-14-16,-3-2-73 0,0 2-25 0,-3-2-49 16,-2 4-25-16,0-1-80 0,-2-1-46 15,-2 1-112-15,-1 1-88 0,-7-7-370 0,9 10 71 16,-9-10 118-16,7 10 33 0,-7-10 212 15,8 9-27-15,-8-9 27 0,7 6 42 16</inkml:trace>
  <inkml:trace contextRef="#ctx0" brushRef="#br0" timeOffset="-130341.38">19297 16851 749 0,'7'-6'341'0,"-7"6"-24"0,6-7-27 16,-6 7-22-16,0 0-17 0,0 0-15 15,6-7-21-15,-6 7-8 0,0 0 11 0,0 0-26 16,0 0 12-16,0 0-22 0,0 0 10 15,0 0 8-15,-27 25-21 0,18-11 10 0,1 4-25 16,-2 5-21-16,2-1 9 0,-2 7-27 16,2 1 39-16,3-2-29 0,-1 4-40 15,2 1 28-15,1-5-8 0,2 0-7 0,-2-2 4 0,3-3-7 0,0-2-2 16,1-2-9-16,2-3 19 0,2-1-29 0,-1-4-12 16,3-2-23-16,0-3 22 0,1-2-4 0,-8-4-8 15,19-3 0-15,-19 3-3 0,20-9-10 0,-6 0-8 16,-4 0 3-16,0-1-18 15,-1-1-5-15,-2-4 8 0,-1 2-16 0,-3-2-15 16,-2 0-3-16,-2 2-2 0,0-5-18 0,-2 5 66 16,-2 2-73-16,1 1 17 0,-3 2-16 15,0 3 11-15,0-1-43 0,7 6-54 0,-16-5-44 16,7 4-44-16,9 1-99 0,-19 1-100 16,19-1-128-1,-14 3-373-15,14-3 58 0,0 0 54 0,0 0 171 0,0 0 18 16,0 0 34-16,0 0 79 0</inkml:trace>
  <inkml:trace contextRef="#ctx0" brushRef="#br0" timeOffset="-129976.06">19451 16851 1011 0,'15'-2'476'0,"-15"2"-59"0,0 0-10 0,0 0-54 16,16 3-41-16,-16-3-38 15,0 0 21-15,19 0-85 0,-19 0 10 16,17 0-49-16,-17 0-12 0,24-3-13 0,-11 1-11 16,2-2-1-16,5 1-29 0,0-2 7 0,5-1-12 15,-1 0 2-15,0-1 1 0,2 0-26 16,-5 3 7-16,-4-3 21 0,1 4-18 0,-3-1-3 16,-2 1 19-16,0 0-39 0,-3 1-4 15,-10 2-13-15,0 0-8 0,19 5 4 0,-19-5 11 16,0 0 0-16,-5 23 15 0,0-10-21 15,-4 4-12-15,1 4-36 0,-2-1 18 16,1 3-2-16,-2 3 2 0,0 1 2 0,2-4-28 16,-2 4 8-16,4-6 5 0,0-1 3 15,-2-1 5-15,4-2 18 0,0-3-75 16,3-1-79-16,-3-3-36 0,5-10-163 0,-1 15-223 16,1-15-372-16,0 0 78 0,0 0 81 0,18 0 82 15,-18 0 52-15,26-12 94 0,-11 4 72 16</inkml:trace>
  <inkml:trace contextRef="#ctx0" brushRef="#br0" timeOffset="-129579.91">19938 16909 885 0,'0'0'384'15,"32"3"-36"-15,-32-3-20 0,17-4-47 0,-8 2-19 0,-9 2-24 0,21-7-23 16,-11 4 15-16,2-1-46 0,0 0-10 0,-1 1 0 15,2-1-10-15,0 2 44 0,-1-2-65 0,1 2-10 16,-2-1 5-16,3 0-12 16,-2 1-1-16,0 0-25 0,-12 2 0 0,22-4 35 15,-11 4-37-15,-11 0 9 0,20 0-28 0,-20 0 9 16,17 2-22-16,-9 2-10 0,-8-4 1 16,16 14-11-16,-12-5-3 0,-1 7-2 0,-2 0 8 15,-1 1-6-15,-6 4-12 0,1 3-5 16,-5 3-14-16,-1 1 6 15,-2 1 28-15,-3 0-43 0,-5 9 5 16,1-1 1-16,2-8-9 0,4-4-2 0,-3-2-16 0,1 0-6 16,2-3 2-16,1-2-13 0,1-4-47 15,3-1-18-15,2-3-28 0,0 0-8 0,2-6-74 16,5-4-33-16,0 0-10 0,-7 8-195 0,7-8-376 16,0 0 132-16,0 0 19 0,0 0 59 15,19-34 53-15,-9 23 98 0,3-2 64 0</inkml:trace>
  <inkml:trace contextRef="#ctx0" brushRef="#br0" timeOffset="-128112.31">19518 13059 1159 0,'0'0'412'0,"0"0"-30"16,0 0-34-16,0 0-31 0,0 0-17 0,0 0-21 15,0 0-31-15,0 0-23 0,0 0-5 0,0-11-15 16,0 11 7-16,0 0-7 0,0 0 13 16,0 0-26-16,0 0 5 0,0 0 3 15,1 37-32-15,1-24-14 0,-2-1-8 0,0 3-18 16,3 4-36-16,-2 1-10 15,0 0-3-15,2 4-25 0,2-2 2 16,-3 2-50-16,0-3-32 0,3-2-38 0,-2-1-18 16,1-1-61-16,1-3-11 0,0-3-133 0,1-5-135 15,-6-6-51-15,14 11-37 0,-14-11-291 0,14-5 82 16,-14 5 179-16,24-15-77 16,-11 1 61-16,1-1 75 0</inkml:trace>
  <inkml:trace contextRef="#ctx0" brushRef="#br0" timeOffset="-127794.93">19873 12967 593 0,'0'0'231'0,"3"-9"14"16,-3 9-14-16,0 0 20 0,0 0-6 15,0 0 29-15,-16-5-15 0,16 5 38 0,0 0-23 0,-24 21-16 0,15-8 13 0,-2 0-7 32,3 8 0-32,-1-2-29 0,2 6 14 0,3 3-47 15,1 4-18-15,3 3 23 0,4 3-58 0,3 11 4 0,3-3-17 0,-3-9 28 0,3-8-57 16,-1-5 37-16,1-4-55 0,-1-2-17 15,1-6-17-15,0-2 33 0,1-3-19 16,1-4-5-16,-1-2-15 0,-11-1 2 0,24-4-7 16,-8-3-19-16,-3-1 4 0,2 1 4 0,-2-3-46 31,-3 1 18-31,2 0 5 0,-5 2 29 16,1-2-65-16,-3 0 11 0,-5 9-29 0,2-16-30 15,-2 16 8-15,-5-16-16 0,0 10-8 0,-2-1-30 0,-1 2 2 16,-1 2-52-16,9 3-16 0,-17-4-49 0,7 2-124 15,10 2-73-15,-19 0-29 0,8 0-340 16,11 0 64-16,-17 3 94 0,17-3 39 16,-11 4 59-16,11-4 46 0</inkml:trace>
  <inkml:trace contextRef="#ctx0" brushRef="#br0" timeOffset="-127278.58">20300 13022 885 0,'12'-10'330'0,"-2"1"-58"15,-3 2-24-15,-1 0-7 0,0 1-8 16,-6 6-26-16,8-9-28 0,-8 9-36 0,3-10-7 16,-3 10-8-16,0 0-18 0,-6-14 3 0,6 14 2 15,-14-6-8-15,7 3 37 0,7 3-34 16,-23-1-23-16,11 1-10 0,12 0 33 15,-26 7-8-15,9-1 13 0,2 3 34 16,-1 3-21-16,2 2-28 0,1 2-6 16,1 1-14-16,2 2 19 0,4 3-35 0,-1-1 21 15,6-3 2-15,-1 0 10 0,4-2-35 0,3-1 30 0,-2-3-31 0,3-5 29 0,-1 1-39 16,-5-8 0-16,15 5-15 0,-15-5 23 16,22-7-13-16,-8 1 13 0,-1-3-8 15,1 0-25-15,-1-2-14 0,-2-1-1 0,5-2 1 16,-4 0 14-16,2-2-16 0,-4 4 41 15,0-2-40-15,0 4-6 0,-1-1 5 0,-4 2-1 16,1 3-13-16,1-2-9 0,-7 8 57 0,0 0-49 16,0 0 41-16,0 0-31 0,0 0 2 15,6 32 22-15,-8-16-6 0,1 10 2 0,-2 0-20 16,-1 7 18-16,1 0 3 16,2 2 17-1,-1 1-9-15,-1 1-19 0,2-1-7 0,1-5-29 0,0-1-30 0,0-1-18 16,0-3-36-16,0-1-89 0,0-5-42 15,0-5-145-15,1 6-118 0,-1-10-354 0,0-11 80 16,0 16 67-16,0-16 66 0,5 9 92 0,-5-9 33 16,0 0 78-16</inkml:trace>
  <inkml:trace contextRef="#ctx0" brushRef="#br0" timeOffset="-123129.98">17221 13707 893 0,'-19'23'317'0,"13"-14"-4"0,1 0-40 0,-2 2 1 0,2 2-5 0,-1-1-13 16,-2 2 20-16,2 0-37 0,0 0 6 16,0 2-17-16,2 0-23 0,1-1 2 0,-2 1-25 15,2 0-5-15,0 2-6 0,2 0-7 16,1 0-16-16,0 1-4 0,1-1-32 15,1-1-4-15,-1-4 2 0,2 4-10 0,0-5-21 16,2-1-10-16,1 0 39 0,0-4-39 16,1 0-14-16,-7-7-10 0,17 5-10 0,-7-4 18 15,-10-1-16-15,23-4 17 0,-10 1-24 0,0-3-17 16,1 0 10-16,-1-1 31 16,-5-1-39-16,4 0-4 0,-3 1 1 15,-2-1-1-15,1 2 4 0,-3-2-25 0,-5 8 23 16,5-13-6-16,-5 13-12 0,-2-15 3 15,2 15-21-15,-7-15 17 0,1 7-29 0,1 2-37 16,-5 0-38-16,0 1-18 0,0-1-38 16,-1 1-67-16,1-1-85 0,-3 2-94 0,2-1-21 15,1 1-363-15,0 0 34 0,0 1 94 0,10 3 120 16,-10-9 110-16,10 9-82 0,-4-9 137 16</inkml:trace>
  <inkml:trace contextRef="#ctx0" brushRef="#br0" timeOffset="-122678.55">17560 13576 1149 0,'0'0'307'15,"6"-10"-28"-15,-6 10-26 0,0 0-22 16,0 0 12-16,0 0-61 0,-14-11-6 16,14 11-30-16,-16 2-13 0,16-2-25 0,-21 5 17 15,7 4 11-15,0-2-16 0,0 2-15 16,-1 1-8-16,3 2-2 0,-1 0 13 0,3 1-9 15,-2 3 14-15,2 0-34 0,2 1 37 16,4 0-42-16,1-2 21 0,3-1-16 16,0 0-23-16,2-2-17 0,0-1 19 15,3-1 4-15,-1-1-16 0,-4-9-18 0,10 11 5 16,-10-11 11-16,15 1-21 0,-15-1-3 0,0 0 19 16,26-14-31-16,-16 6 32 0,0-3 1 0,1 0-30 15,-2-1 22-15,2 0 5 16,-1 1-7-16,-3 0 30 0,0 1-17 0,0 1-24 15,-1 1-4-15,1 1 2 0,-2-1-11 16,-5 8 1-16,6-10 0 0,-6 10 17 0,0 0-7 16,0 0 5-16,0 0-18 0,0 0 11 0,0 0-6 15,0 0 21-15,0 0-3 0,-11 46-8 16,8-26 11-16,1-3 5 0,-2 3-26 16,3-2 16-16,1 3-34 0,1-4-30 15,1 1-31-15,2-3-3 0,-1-4-79 16,2-3-97-16,-5-8-136 0,9 13-75 0,-9-13 37 15,14 0-225-15,-14 0-47 0,0 0 103 0,23-15 4 16,-15 2 37-16,-1 1 56 0</inkml:trace>
  <inkml:trace contextRef="#ctx0" brushRef="#br0" timeOffset="-122209.52">17720 13562 437 0,'0'-9'210'0,"0"9"28"0,3-14-5 0,-3 14-15 0,2-10 7 15,-2 10-8-15,0 0-4 0,0 0 7 16,0-13 3-16,0 13 10 0,0 0 0 0,0 0-3 15,0 0-46-15,0 0 6 0,0 0-26 0,0 0 7 0,0 0-7 16,0 0-11-16,19 25-4 0,-12-16-8 0,3 3 2 16,0 1-30-16,1 3-26 0,5 1 28 15,-2 1-28-15,4 3-3 0,-3-4-25 0,1 4 13 16,0-3-36-16,-2 1 58 0,-1 0-60 16,1-2-4-16,-4-1 11 0,-3-1-35 15,1-3 1-15,-4 0-27 0,-1-1 20 0,-1-2-5 16,-2-9-13-16,0 0 5 0,-6 17 18 15,-2-13-8-15,8-4-2 0,-17 0 10 0,17 0 1 16,-23-6-6-16,12 1-11 0,0-1 19 16,1-2-21-16,0 0 29 15,2-3-11-15,0 1 18 0,2-2-31 0,2-2 5 16,1-2 11-16,2-1-8 0,1 2 26 0,1-3-44 0,4-2 51 16,-1-3-30-16,3-1-8 0,0 1 10 15,0 1-21-15,-1-1 37 0,1 1-52 16,-1 5 34-16,-1-1-8 0,-1 2 22 15,-1 0-22-15,-1 3-18 0,-4-1 0 0,1 1 23 16,-2 2-25-16,-2 1-4 0,-1 1 12 0,0-1 9 16,-3 4-23-16,-1-1-12 0,-1 1-1 15,0 4-7-15,-3 1-21 0,0 1-35 0,-3 2-29 16,0 1-12-16,-3 3-39 16,-4 2-77-16,14 3-69 0,-17 2-56 15,2 2-350-15,2 3 45 0,-2 0 67 0,1 3 69 0,1 1 74 16</inkml:trace>
  <inkml:trace contextRef="#ctx0" brushRef="#br0" timeOffset="-121360.67">17167 15312 1044 0,'0'0'402'16,"0"0"-31"-16,0 0 23 0,0 0-51 15,0 0-28-15,0 0 25 0,0 0-20 0,0 0 11 16,0 0-42-16,0 0 8 0,0 0-18 0,17 37-21 16,-15-28 11-16,-1 3-44 0,1 0-10 15,-1 1 16-15,0 3-39 0,2-3-13 16,-1 3-28-16,-2-1-8 0,1 2-30 15,-1 0 5-15,-1 1-29 0,1-2-43 0,0-1-33 16,0-1-46-16,-2-1-24 0,2-2-89 16,-1 0-69-16,1-11-102 15,-2 13-159-15,2-13-254 0,0 0-194 0,0 0 69 0,0 0 121 16,0 0 68-16,0 0 49 0,33-28 44 0,-21 11 76 16</inkml:trace>
  <inkml:trace contextRef="#ctx0" brushRef="#br0" timeOffset="-120741.52">17320 15242 867 0,'0'0'387'0,"0"0"-8"0,0 0-80 16,0 0-20-16,14-1-28 0,-14 1-28 15,0 0-19-15,0 0-17 0,0 0-15 16,0 0-8-16,0 0-36 0,0 0-8 0,0 0 13 15,0 0-5-15,0 0-5 0,0 0 33 16,0 0 0-16,0 0-20 0,0 0 2 0,0 0 10 16,0 0 16-16,0 0-31 0,0 0 44 0,0 0-29 15,0 0-43-15,0 0 23 0,0 0 13 16,0 0 8-16,0 0-29 0,0 0 26 0,0 0-54 16,0 0 15-16,0 0-14 0,0 0 4 0,0 0 5 15,0 0-43-15,11 17 26 0,-11-17 2 16,0 0-36-16,0 0 13 0,0 15-31 15,0-15-2-15,0 0-8 0,0 0 51 0,0 13-30 0,0-13 20 0,0 0-8 16,0 0-33-16,2 13 33 0,-2-13-28 0,0 0 13 16,11 5-2-16,-11-5-49 15,10 3 33-15,-10-3-39 0,18 1 14 0,-18-1-39 16,23 0 10-16,-10-1-20 0,-1-1-54 0,4 1-33 16,-3-3-36-16,0 3-70 0,1-3-35 15,-3-2-107-15,1-1-57 0,0-2-87 0,-1 2-158 16,0-2-165-16,-1-2 116 0,0-1 61 0,2 1 106 15,-5 0-4-15,0-11 67 0,-1 13 446 16,-1 0 10-16,-2 0 92 0,-3 9 66 16,5-12 57-16,-5 12 79 15,5-8 21-15,-5 8-1 0,0 0 42 0,0 0-5 0,0 0-1 16,0 0 21-16,0 0-18 0,-9 40 8 0,5-24-31 16,0 3-5-16,0 4-6 15,-1 1-12-15,1 2-33 0,1 3-16 0,0-2-17 16,1 1-37-16,-1-2-7 0,1-1-2 15,1 0-29-15,-1-4-18 0,2-1-2 0,0-3-75 16,-2-1-8-16,4-3-57 0,-2-2-65 0,3-1-39 16,-3-10-48-16,7 13-77 0,-7-13-107 15,9 3-39-15,-9-3-71 0,0 0-267 0,22-11 121 16,-11 4 25-16,1-3 44 16,2-4 30-16,0-1 83 0</inkml:trace>
  <inkml:trace contextRef="#ctx0" brushRef="#br0" timeOffset="-120419.97">17908 15016 862 0,'0'0'315'16,"0"0"-16"-16,0 0 1 0,0 0-3 0,-27 22-8 15,19-13 13-15,1 1-38 0,-1 3 33 0,1 0-59 16,1 1 15-16,0 0-17 0,3 1-26 15,0-4-8-15,2 3-5 0,1-2-23 0,0-12 0 0,2 20 0 0,1-10-33 16,-3-10 15-16,8 12-20 0,-2-8-8 16,-6-4 2-16,13 3-49 0,-13-3 2 0,0 0-16 15,26-13-9-15,-19 5-18 0,0 0 15 16,4-3-19-16,-4-1-10 0,0 1-32 16,-1-2-19-16,1 2-26 0,-4-1-18 0,-1 0-39 15,-2-1-12-15,0 1-72 0,-2 2-51 16,-1 0-167-16,3 10-10 0,-14-11-450 0,7 5 87 15,-2 1 92-15,9 5 74 0,-15-2 28 16,15 2 115-16,-16 4 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9.png"/><Relationship Id="rId7" Type="http://schemas.openxmlformats.org/officeDocument/2006/relationships/image" Target="../media/image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customXml" Target="../ink/ink4.xml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18: AC Power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9ECA-926A-4BCE-A447-AC418EA9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Phasor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A </a:t>
                </a:r>
                <a:r>
                  <a:rPr lang="en-US" b="1" dirty="0"/>
                  <a:t>phasor</a:t>
                </a:r>
                <a:r>
                  <a:rPr lang="en-US" dirty="0"/>
                  <a:t> is a complex number that represents a cosine-valued AC function </a:t>
                </a:r>
              </a:p>
              <a:p>
                <a:pPr lvl="0"/>
                <a:r>
                  <a:rPr lang="en-US" dirty="0"/>
                  <a:t>The Root Mean Square (RMS) for cosine is found by dividing the maximum value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In polar form,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a phasor represents the RMS voltage or current and phase angle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Conversions to rectangular form: </a:t>
                </a:r>
                <a:r>
                  <a:rPr lang="en-US" dirty="0" err="1"/>
                  <a:t>a+jb</a:t>
                </a:r>
                <a:r>
                  <a:rPr lang="en-US" dirty="0"/>
                  <a:t>, and back can be done with these identities: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𝑎𝑇𝑎𝑛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Complex number addition can be done in rectangular form, and complex number multiplication can be done in polar form.</a:t>
                </a:r>
              </a:p>
              <a:p>
                <a:pPr lvl="0"/>
                <a:r>
                  <a:rPr lang="en-US" dirty="0"/>
                  <a:t>Phasor diagrams have the real part on the x axis and imaginary part on the y axis.</a:t>
                </a:r>
              </a:p>
              <a:p>
                <a:pPr lvl="0"/>
                <a:r>
                  <a:rPr lang="en-US" dirty="0"/>
                  <a:t>The angular frequency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0"/>
                <a:r>
                  <a:rPr lang="en-US" b="1" dirty="0"/>
                  <a:t>KVL, KCL, and Ohm’s law all apply with AC phasor analysis exactly as with DC</a:t>
                </a:r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This means you can use Node-Voltage and Mesh-Current analysis methods too.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05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2F34-E6C7-4FB4-B7A1-093497AF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Impedance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625-823D-4A04-921E-FCBF966632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3657600" cy="5196840"/>
              </a:xfrm>
            </p:spPr>
            <p:txBody>
              <a:bodyPr/>
              <a:lstStyle/>
              <a:p>
                <a:r>
                  <a:rPr lang="en-US" dirty="0"/>
                  <a:t>The effect of resistors, inductors, and capacitors upon phasors is handled with a concept known as </a:t>
                </a:r>
                <a:r>
                  <a:rPr lang="en-US" b="1" dirty="0"/>
                  <a:t>impedance.</a:t>
                </a:r>
                <a:r>
                  <a:rPr lang="en-US" dirty="0"/>
                  <a:t> Impedance (Z) basically acts like a complex resistance.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 impedance of inductors and capacitors depends on frequency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Almost all of the resistive circuit analysis methods you learned for DC apply.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625-823D-4A04-921E-FCBF96663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3657600" cy="5196840"/>
              </a:xfrm>
              <a:blipFill>
                <a:blip r:embed="rId2"/>
                <a:stretch>
                  <a:fillRect l="-1500" t="-469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9253210-AE2D-4977-BE32-AAD8CAAE35A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7810831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886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1348-F015-47AB-81F7-910DF79E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Instantaneous and Average AC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E9C987-8BBF-4286-8BD5-113A6F9F03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468018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Example from last time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)=113.1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=21.7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−80°</m:t>
                              </m:r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Instantaneous power p(t)=v(t) </a:t>
                </a:r>
                <a:r>
                  <a:rPr lang="en-US" dirty="0" err="1"/>
                  <a:t>i</a:t>
                </a:r>
                <a:r>
                  <a:rPr lang="en-US" dirty="0"/>
                  <a:t>(t)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2451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−80°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 product-to-sum identity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2451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80°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−80°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=212.8+1225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−80°)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sum of two parts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Constant power part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Cosine part at double frequency</a:t>
                </a:r>
              </a:p>
              <a:p>
                <a:pPr marL="0" indent="0">
                  <a:buNone/>
                </a:pPr>
                <a:r>
                  <a:rPr lang="en-US" dirty="0"/>
                  <a:t>Average power over time is 0 for the cos part</a:t>
                </a:r>
              </a:p>
              <a:p>
                <a:pPr marL="0" indent="0">
                  <a:buNone/>
                </a:pPr>
                <a:r>
                  <a:rPr lang="en-US" dirty="0"/>
                  <a:t>Average power = 212.8 W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E9C987-8BBF-4286-8BD5-113A6F9F03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468018" cy="5196840"/>
              </a:xfrm>
              <a:blipFill>
                <a:blip r:embed="rId2"/>
                <a:stretch>
                  <a:fillRect l="-1228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809839-B479-41A0-B619-CA59BCE92217}"/>
              </a:ext>
            </a:extLst>
          </p:cNvPr>
          <p:cNvCxnSpPr>
            <a:cxnSpLocks/>
          </p:cNvCxnSpPr>
          <p:nvPr/>
        </p:nvCxnSpPr>
        <p:spPr>
          <a:xfrm flipH="1" flipV="1">
            <a:off x="7311805" y="3594942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4748B3C-9098-4E74-B047-3D1B18B492FF}"/>
              </a:ext>
            </a:extLst>
          </p:cNvPr>
          <p:cNvCxnSpPr>
            <a:cxnSpLocks/>
          </p:cNvCxnSpPr>
          <p:nvPr/>
        </p:nvCxnSpPr>
        <p:spPr>
          <a:xfrm flipH="1">
            <a:off x="7318625" y="1878504"/>
            <a:ext cx="1418831" cy="19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E5E55E-2D7F-4A51-8613-881A45AA1FD9}"/>
                  </a:ext>
                </a:extLst>
              </p:cNvPr>
              <p:cNvSpPr txBox="1"/>
              <p:nvPr/>
            </p:nvSpPr>
            <p:spPr>
              <a:xfrm>
                <a:off x="5970154" y="2538478"/>
                <a:ext cx="109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40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kV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E5E55E-2D7F-4A51-8613-881A45AA1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154" y="2538478"/>
                <a:ext cx="1095172" cy="369332"/>
              </a:xfrm>
              <a:prstGeom prst="rect">
                <a:avLst/>
              </a:prstGeom>
              <a:blipFill>
                <a:blip r:embed="rId3"/>
                <a:stretch>
                  <a:fillRect l="-444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D2532D-D1B9-4117-BB3D-1ACFBA7EE7EF}"/>
              </a:ext>
            </a:extLst>
          </p:cNvPr>
          <p:cNvCxnSpPr/>
          <p:nvPr/>
        </p:nvCxnSpPr>
        <p:spPr>
          <a:xfrm flipV="1">
            <a:off x="7311805" y="1889426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2C3643E1-94F0-4CA7-90F4-B8164A07C432}"/>
              </a:ext>
            </a:extLst>
          </p:cNvPr>
          <p:cNvSpPr/>
          <p:nvPr/>
        </p:nvSpPr>
        <p:spPr>
          <a:xfrm>
            <a:off x="7089451" y="2526803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83951-5B01-4292-B551-24C013BD17BD}"/>
              </a:ext>
            </a:extLst>
          </p:cNvPr>
          <p:cNvSpPr txBox="1"/>
          <p:nvPr/>
        </p:nvSpPr>
        <p:spPr>
          <a:xfrm>
            <a:off x="7008752" y="227316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95847-BE9B-47D9-8307-20F2C42AED3D}"/>
              </a:ext>
            </a:extLst>
          </p:cNvPr>
          <p:cNvSpPr txBox="1"/>
          <p:nvPr/>
        </p:nvSpPr>
        <p:spPr>
          <a:xfrm>
            <a:off x="7008752" y="2765862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12" name="Group 140">
            <a:extLst>
              <a:ext uri="{FF2B5EF4-FFF2-40B4-BE49-F238E27FC236}">
                <a16:creationId xmlns:a16="http://schemas.microsoft.com/office/drawing/2014/main" id="{FDDA5FAB-E712-4209-86A2-EB7DC0C03958}"/>
              </a:ext>
            </a:extLst>
          </p:cNvPr>
          <p:cNvGrpSpPr>
            <a:grpSpLocks/>
          </p:cNvGrpSpPr>
          <p:nvPr/>
        </p:nvGrpSpPr>
        <p:grpSpPr bwMode="auto">
          <a:xfrm>
            <a:off x="8934424" y="1873292"/>
            <a:ext cx="300037" cy="1731613"/>
            <a:chOff x="4385231" y="2542052"/>
            <a:chExt cx="300037" cy="173155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E5A71DC-57B7-49CE-AAAB-92D006E48268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1DB3DA6-A384-4CF8-B86F-F6B33170CA18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4B4EC7A-5B33-4FD7-9598-7507245E1772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C7DB9D-F655-42B1-8308-BDEE561D611F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CDADC0-274A-48F4-B5F1-2F1B8C8FDEB2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10DABC-52A9-4401-830E-C2DA44865948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C2AB88B-3537-47F5-9E94-BEC612306196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653F291-C2BD-4928-9242-DB8EDCAD2238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2C3C026-EDCA-48AA-A2BC-1EEFA668A7EC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C1C050-8806-4AC6-B726-2B93E1482F37}"/>
                  </a:ext>
                </a:extLst>
              </p:cNvPr>
              <p:cNvSpPr txBox="1"/>
              <p:nvPr/>
            </p:nvSpPr>
            <p:spPr>
              <a:xfrm>
                <a:off x="8186972" y="2552502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15 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C1C050-8806-4AC6-B726-2B93E1482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972" y="2552502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A409D48-8423-44C3-A290-F6455E14131E}"/>
              </a:ext>
            </a:extLst>
          </p:cNvPr>
          <p:cNvCxnSpPr>
            <a:cxnSpLocks/>
          </p:cNvCxnSpPr>
          <p:nvPr/>
        </p:nvCxnSpPr>
        <p:spPr>
          <a:xfrm flipH="1" flipV="1">
            <a:off x="8737454" y="1878504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D175BD-A67D-4460-A4B4-674A9B7A7E22}"/>
              </a:ext>
            </a:extLst>
          </p:cNvPr>
          <p:cNvCxnSpPr/>
          <p:nvPr/>
        </p:nvCxnSpPr>
        <p:spPr>
          <a:xfrm flipH="1">
            <a:off x="9220200" y="3604869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9A459DC-C3AC-41A3-84D5-C47958A8CCF1}"/>
              </a:ext>
            </a:extLst>
          </p:cNvPr>
          <p:cNvCxnSpPr>
            <a:cxnSpLocks/>
          </p:cNvCxnSpPr>
          <p:nvPr/>
        </p:nvCxnSpPr>
        <p:spPr>
          <a:xfrm>
            <a:off x="8011674" y="1674401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BC91A0A-49A3-4E6E-8717-9B8B0D8B07EA}"/>
                  </a:ext>
                </a:extLst>
              </p:cNvPr>
              <p:cNvSpPr txBox="1"/>
              <p:nvPr/>
            </p:nvSpPr>
            <p:spPr>
              <a:xfrm>
                <a:off x="7720381" y="1489735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BC91A0A-49A3-4E6E-8717-9B8B0D8B0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381" y="1489735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5C6F267-8D19-4A63-98D7-768D9B35A1DD}"/>
              </a:ext>
            </a:extLst>
          </p:cNvPr>
          <p:cNvCxnSpPr/>
          <p:nvPr/>
        </p:nvCxnSpPr>
        <p:spPr>
          <a:xfrm rot="5400000">
            <a:off x="11054607" y="2336840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4C5646F-0813-4F14-A643-9ED72AC073AF}"/>
              </a:ext>
            </a:extLst>
          </p:cNvPr>
          <p:cNvCxnSpPr/>
          <p:nvPr/>
        </p:nvCxnSpPr>
        <p:spPr>
          <a:xfrm rot="5400000">
            <a:off x="11053020" y="2468475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7EC91C-9454-4FD1-9315-E28849D8EB4C}"/>
              </a:ext>
            </a:extLst>
          </p:cNvPr>
          <p:cNvCxnSpPr/>
          <p:nvPr/>
        </p:nvCxnSpPr>
        <p:spPr>
          <a:xfrm rot="5400000" flipH="1">
            <a:off x="10698253" y="2286874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FBB6CDE-A4D4-4543-ACEF-FB1A55025447}"/>
              </a:ext>
            </a:extLst>
          </p:cNvPr>
          <p:cNvCxnSpPr/>
          <p:nvPr/>
        </p:nvCxnSpPr>
        <p:spPr>
          <a:xfrm rot="5400000" flipH="1">
            <a:off x="10698253" y="3220538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B09C0F6-B578-4259-A5DA-878DB320E6F1}"/>
                  </a:ext>
                </a:extLst>
              </p:cNvPr>
              <p:cNvSpPr txBox="1"/>
              <p:nvPr/>
            </p:nvSpPr>
            <p:spPr>
              <a:xfrm>
                <a:off x="10035853" y="2552502"/>
                <a:ext cx="662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B09C0F6-B578-4259-A5DA-878DB320E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5853" y="2552502"/>
                <a:ext cx="662361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489BAF3E-E65B-4E1A-B0F5-3216C73B8E84}"/>
              </a:ext>
            </a:extLst>
          </p:cNvPr>
          <p:cNvGrpSpPr/>
          <p:nvPr/>
        </p:nvGrpSpPr>
        <p:grpSpPr>
          <a:xfrm>
            <a:off x="7180781" y="2677118"/>
            <a:ext cx="276225" cy="195899"/>
            <a:chOff x="646265" y="3047948"/>
            <a:chExt cx="1895631" cy="93866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7F433BB-CB0A-4F64-A862-13E33A94E2DE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81E08691-D0C0-4DC1-A9E3-22697D7F3792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3D459CB4-C9E0-4751-B1FD-085372C42062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C94AA8E-4FB1-48A9-9E1A-5E922CC3DC1F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D7BB5E92-3EC2-4BB1-9339-EE7822F414F9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E5E9EFC7-8D38-4BDA-8899-609CB7AB0003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FB135A3E-53D6-49F7-9C34-464B43B372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1197" y="3630547"/>
            <a:ext cx="4675188" cy="2870266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0E348E-E3B7-4E40-A84F-628BD3FD2C21}"/>
              </a:ext>
            </a:extLst>
          </p:cNvPr>
          <p:cNvCxnSpPr>
            <a:cxnSpLocks/>
          </p:cNvCxnSpPr>
          <p:nvPr/>
        </p:nvCxnSpPr>
        <p:spPr bwMode="auto">
          <a:xfrm>
            <a:off x="7050937" y="4800600"/>
            <a:ext cx="4226663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6C06DE8-B80D-4D7C-8F4C-86F2F0621FD3}"/>
              </a:ext>
            </a:extLst>
          </p:cNvPr>
          <p:cNvSpPr txBox="1"/>
          <p:nvPr/>
        </p:nvSpPr>
        <p:spPr>
          <a:xfrm>
            <a:off x="10995843" y="4508212"/>
            <a:ext cx="1025615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Average power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46186A-E9B7-4C11-A014-F20E287A3F95}"/>
                  </a:ext>
                </a:extLst>
              </p14:cNvPr>
              <p14:cNvContentPartPr/>
              <p14:nvPr/>
            </p14:nvContentPartPr>
            <p14:xfrm>
              <a:off x="1246680" y="1605600"/>
              <a:ext cx="6625440" cy="3628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46186A-E9B7-4C11-A014-F20E287A3F9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37320" y="1596240"/>
                <a:ext cx="6644160" cy="364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850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3290-868F-4180-B25A-54AB02CD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AAC65-DBB6-4ED3-BBEB-901925515E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phasors,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(Star means complex conjugate.)</a:t>
                </a:r>
                <a:endParaRPr lang="en-US" b="0" dirty="0"/>
              </a:p>
              <a:p>
                <a:r>
                  <a:rPr lang="en-US" dirty="0"/>
                  <a:t>S is the complex power.</a:t>
                </a:r>
              </a:p>
              <a:p>
                <a:r>
                  <a:rPr lang="en-US" dirty="0"/>
                  <a:t>In the prior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15.32∠80°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=1225.6∠−80°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The magnitude is called the "apparent power" which is just V times I (1225.6 VA)</a:t>
                </a:r>
              </a:p>
              <a:p>
                <a:pPr lvl="1"/>
                <a:r>
                  <a:rPr lang="en-US" dirty="0"/>
                  <a:t>Units are "VA" rather than Watts</a:t>
                </a:r>
              </a:p>
              <a:p>
                <a:r>
                  <a:rPr lang="en-US" b="0" dirty="0"/>
                  <a:t>Write the complex power in rectangular for P + </a:t>
                </a:r>
                <a:r>
                  <a:rPr lang="en-US" b="0" dirty="0" err="1"/>
                  <a:t>jQ</a:t>
                </a:r>
                <a:endParaRPr lang="en-US" b="0" dirty="0"/>
              </a:p>
              <a:p>
                <a:pPr lvl="1"/>
                <a:r>
                  <a:rPr lang="en-US" dirty="0"/>
                  <a:t>In this example, 212.8 - j1207.0 VA</a:t>
                </a:r>
              </a:p>
              <a:p>
                <a:r>
                  <a:rPr lang="en-US" b="0" dirty="0"/>
                  <a:t>The real part P is </a:t>
                </a:r>
                <a:r>
                  <a:rPr lang="en-US" dirty="0"/>
                  <a:t>212.8 W. That is the "real" or "average" or "active" power</a:t>
                </a:r>
              </a:p>
              <a:p>
                <a:pPr lvl="1"/>
                <a:r>
                  <a:rPr lang="en-US" b="0" dirty="0"/>
                  <a:t>Compare to the previous slide for average power</a:t>
                </a:r>
              </a:p>
              <a:p>
                <a:pPr lvl="1"/>
                <a:r>
                  <a:rPr lang="en-US" b="0" dirty="0"/>
                  <a:t>This is what we normally think of as power, the useful deliver</a:t>
                </a:r>
                <a:r>
                  <a:rPr lang="en-US" dirty="0"/>
                  <a:t>y of energy</a:t>
                </a:r>
              </a:p>
              <a:p>
                <a:pPr lvl="1"/>
                <a:r>
                  <a:rPr lang="en-US" dirty="0"/>
                  <a:t>Must be conserved</a:t>
                </a:r>
              </a:p>
              <a:p>
                <a:r>
                  <a:rPr lang="en-US" b="0" dirty="0"/>
                  <a:t>The imaginary part Q is -1207 </a:t>
                </a:r>
                <a:r>
                  <a:rPr lang="en-US" dirty="0"/>
                  <a:t>var. It is called "reactive power"</a:t>
                </a:r>
              </a:p>
              <a:p>
                <a:pPr lvl="1"/>
                <a:r>
                  <a:rPr lang="en-US" b="0" dirty="0"/>
                  <a:t>Units are "var" </a:t>
                </a:r>
                <a:r>
                  <a:rPr lang="en-US" dirty="0"/>
                  <a:t>which stand for volts-amps-reactive</a:t>
                </a:r>
              </a:p>
              <a:p>
                <a:pPr lvl="1"/>
                <a:r>
                  <a:rPr lang="en-US" b="0" dirty="0"/>
                  <a:t>Does </a:t>
                </a:r>
                <a:r>
                  <a:rPr lang="en-US" b="0" i="1" dirty="0"/>
                  <a:t>not</a:t>
                </a:r>
                <a:r>
                  <a:rPr lang="en-US" b="0" dirty="0"/>
                  <a:t> correspond to </a:t>
                </a:r>
                <a:r>
                  <a:rPr lang="en-US" dirty="0"/>
                  <a:t>actual delivery of useful energy</a:t>
                </a:r>
              </a:p>
              <a:p>
                <a:pPr lvl="1"/>
                <a:r>
                  <a:rPr lang="en-US" b="0" dirty="0"/>
                  <a:t>BUT</a:t>
                </a:r>
                <a:r>
                  <a:rPr lang="en-US" dirty="0"/>
                  <a:t> it must be conserved nonetheless</a:t>
                </a:r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AAC65-DBB6-4ED3-BBEB-901925515E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 b="-2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89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6BF7-C864-4237-B3AA-9A0C239E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Power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2E57E-EE0A-47C0-9BCC-DF15560B4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972800" cy="5196840"/>
          </a:xfrm>
        </p:spPr>
        <p:txBody>
          <a:bodyPr/>
          <a:lstStyle/>
          <a:p>
            <a:r>
              <a:rPr lang="en-US" dirty="0"/>
              <a:t>The power factor somewhat quantifies how much P there is compared to S. Need to specify if it is leading or lagging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5461D4AA-FF1A-499A-BAF3-80D9F6754F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5584385"/>
                  </p:ext>
                </p:extLst>
              </p:nvPr>
            </p:nvGraphicFramePr>
            <p:xfrm>
              <a:off x="533400" y="2133600"/>
              <a:ext cx="11049000" cy="3779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2200">
                      <a:extLst>
                        <a:ext uri="{9D8B030D-6E8A-4147-A177-3AD203B41FA5}">
                          <a16:colId xmlns:a16="http://schemas.microsoft.com/office/drawing/2014/main" val="3910546068"/>
                        </a:ext>
                      </a:extLst>
                    </a:gridCol>
                    <a:gridCol w="4038600">
                      <a:extLst>
                        <a:ext uri="{9D8B030D-6E8A-4147-A177-3AD203B41FA5}">
                          <a16:colId xmlns:a16="http://schemas.microsoft.com/office/drawing/2014/main" val="2775008152"/>
                        </a:ext>
                      </a:extLst>
                    </a:gridCol>
                    <a:gridCol w="4648200">
                      <a:extLst>
                        <a:ext uri="{9D8B030D-6E8A-4147-A177-3AD203B41FA5}">
                          <a16:colId xmlns:a16="http://schemas.microsoft.com/office/drawing/2014/main" val="86910926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Name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How to calculate it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Example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5649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Instantaneous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Time signal p(t) = v(t) </a:t>
                          </a:r>
                          <a:r>
                            <a:rPr lang="en-US" dirty="0" err="1"/>
                            <a:t>i</a:t>
                          </a:r>
                          <a:r>
                            <a:rPr lang="en-US" dirty="0"/>
                            <a:t>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212.8+1225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−80°)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28922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Complex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Phasors:</a:t>
                          </a:r>
                          <a:r>
                            <a:rPr lang="en-US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jQ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1225.6∠−80°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VA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=212.8 − 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1207.0 </m:t>
                              </m:r>
                              <m:r>
                                <m:rPr>
                                  <m:nor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VA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5194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Apparent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Magnitude of complex power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1225.6 VA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98039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Average power </a:t>
                          </a:r>
                        </a:p>
                        <a:p>
                          <a:r>
                            <a:rPr lang="en-US" dirty="0"/>
                            <a:t>Real power</a:t>
                          </a:r>
                        </a:p>
                        <a:p>
                          <a:r>
                            <a:rPr lang="en-US" dirty="0"/>
                            <a:t>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Real part of complex power P = Re[S]</a:t>
                          </a:r>
                        </a:p>
                        <a:p>
                          <a:r>
                            <a:rPr lang="en-US" dirty="0"/>
                            <a:t>Or average value of time signal p(t)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212.8 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1083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Imag</a:t>
                          </a:r>
                          <a:r>
                            <a:rPr lang="en-US" dirty="0"/>
                            <a:t>. part of complex power Q=</a:t>
                          </a:r>
                          <a:r>
                            <a:rPr lang="en-US" dirty="0" err="1"/>
                            <a:t>Im</a:t>
                          </a:r>
                          <a:r>
                            <a:rPr lang="en-US" dirty="0"/>
                            <a:t>[S]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-1207.0 var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2279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 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Angle of complex power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−80°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16376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cos(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 or P/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r>
                            <a:rPr lang="en-US" dirty="0"/>
                            <a:t>.</a:t>
                          </a:r>
                          <a:r>
                            <a:rPr lang="en-US" baseline="0" dirty="0"/>
                            <a:t> Lagging if Q &gt; 0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n-US" dirty="0"/>
                            <a:t>, leading if Q &lt; 0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0.174 leading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7940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5461D4AA-FF1A-499A-BAF3-80D9F6754F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5584385"/>
                  </p:ext>
                </p:extLst>
              </p:nvPr>
            </p:nvGraphicFramePr>
            <p:xfrm>
              <a:off x="533400" y="2133600"/>
              <a:ext cx="11049000" cy="3779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2200">
                      <a:extLst>
                        <a:ext uri="{9D8B030D-6E8A-4147-A177-3AD203B41FA5}">
                          <a16:colId xmlns:a16="http://schemas.microsoft.com/office/drawing/2014/main" val="3910546068"/>
                        </a:ext>
                      </a:extLst>
                    </a:gridCol>
                    <a:gridCol w="4038600">
                      <a:extLst>
                        <a:ext uri="{9D8B030D-6E8A-4147-A177-3AD203B41FA5}">
                          <a16:colId xmlns:a16="http://schemas.microsoft.com/office/drawing/2014/main" val="2775008152"/>
                        </a:ext>
                      </a:extLst>
                    </a:gridCol>
                    <a:gridCol w="4648200">
                      <a:extLst>
                        <a:ext uri="{9D8B030D-6E8A-4147-A177-3AD203B41FA5}">
                          <a16:colId xmlns:a16="http://schemas.microsoft.com/office/drawing/2014/main" val="86910926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Name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How to calculate it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Example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5649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Instantaneous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Time signal p(t) = v(t) </a:t>
                          </a:r>
                          <a:r>
                            <a:rPr lang="en-US" dirty="0" err="1"/>
                            <a:t>i</a:t>
                          </a:r>
                          <a:r>
                            <a:rPr lang="en-US" dirty="0"/>
                            <a:t>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746" t="-108197" r="-393" b="-8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8922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Complex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208197" r="-115710" b="-742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746" t="-208197" r="-393" b="-7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5194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Apparent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313333" r="-11571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1225.6 VA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9803912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Average power </a:t>
                          </a:r>
                        </a:p>
                        <a:p>
                          <a:r>
                            <a:rPr lang="en-US" dirty="0"/>
                            <a:t>Real power</a:t>
                          </a:r>
                        </a:p>
                        <a:p>
                          <a:r>
                            <a:rPr lang="en-US" dirty="0"/>
                            <a:t>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Real part of complex power P = Re[S]</a:t>
                          </a:r>
                        </a:p>
                        <a:p>
                          <a:r>
                            <a:rPr lang="en-US" dirty="0"/>
                            <a:t>Or average value of time signal p(t)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212.8 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1083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Imag</a:t>
                          </a:r>
                          <a:r>
                            <a:rPr lang="en-US" dirty="0"/>
                            <a:t>. part of complex power Q=</a:t>
                          </a:r>
                          <a:r>
                            <a:rPr lang="en-US" dirty="0" err="1"/>
                            <a:t>Im</a:t>
                          </a:r>
                          <a:r>
                            <a:rPr lang="en-US" dirty="0"/>
                            <a:t>[S]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-1207.0 var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2279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 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752459" r="-115710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746" t="-752459" r="-393" b="-198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163764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495238" r="-115710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0.174 leading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79406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2035B7-E2FE-4CB7-B6DA-3E1531FF4FE1}"/>
                  </a:ext>
                </a:extLst>
              </p14:cNvPr>
              <p14:cNvContentPartPr/>
              <p14:nvPr/>
            </p14:nvContentPartPr>
            <p14:xfrm>
              <a:off x="318240" y="2791080"/>
              <a:ext cx="10814760" cy="2911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2035B7-E2FE-4CB7-B6DA-3E1531FF4F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80" y="2781720"/>
                <a:ext cx="10833480" cy="293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577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EDA0-13D8-4D0F-A167-512073C6E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Balance in this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E44E6-4010-4D04-88DE-1B7C52BF2E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791200" cy="5196840"/>
              </a:xfrm>
            </p:spPr>
            <p:txBody>
              <a:bodyPr/>
              <a:lstStyle/>
              <a:p>
                <a:r>
                  <a:rPr lang="en-US" dirty="0"/>
                  <a:t>Voltage source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=212.8 −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1207.0 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VA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Producing 212.8 W of active power</a:t>
                </a:r>
              </a:p>
              <a:p>
                <a:pPr lvl="1"/>
                <a:r>
                  <a:rPr lang="en-US" dirty="0"/>
                  <a:t>Absorbing 1207 var of reactive power</a:t>
                </a:r>
              </a:p>
              <a:p>
                <a:pPr lvl="1"/>
                <a:r>
                  <a:rPr lang="en-US" dirty="0"/>
                  <a:t>Power factor is 0.174 leading</a:t>
                </a:r>
              </a:p>
              <a:p>
                <a:r>
                  <a:rPr lang="en-US" dirty="0"/>
                  <a:t>Resistor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=212.8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𝑉𝐴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Absorbing 212.8 W of active power</a:t>
                </a:r>
              </a:p>
              <a:p>
                <a:pPr lvl="1"/>
                <a:r>
                  <a:rPr lang="en-US" dirty="0"/>
                  <a:t>No reactive power</a:t>
                </a:r>
              </a:p>
              <a:p>
                <a:pPr lvl="1"/>
                <a:r>
                  <a:rPr lang="en-US" dirty="0"/>
                  <a:t>Power factor is 1.0 (neither leading nor lagging)</a:t>
                </a:r>
              </a:p>
              <a:p>
                <a:r>
                  <a:rPr lang="en-US" dirty="0"/>
                  <a:t>Capacitor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1207 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𝑉𝐴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No active power</a:t>
                </a:r>
              </a:p>
              <a:p>
                <a:pPr lvl="1"/>
                <a:r>
                  <a:rPr lang="en-US" dirty="0"/>
                  <a:t>Producing 1207 var of reactive power</a:t>
                </a:r>
              </a:p>
              <a:p>
                <a:pPr lvl="1"/>
                <a:r>
                  <a:rPr lang="en-US" dirty="0"/>
                  <a:t>Power factor is 0 leading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E44E6-4010-4D04-88DE-1B7C52BF2E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791200" cy="5196840"/>
              </a:xfrm>
              <a:blipFill>
                <a:blip r:embed="rId2"/>
                <a:stretch>
                  <a:fillRect l="-94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8B72E05-E6C7-4700-B849-14E3A2378993}"/>
              </a:ext>
            </a:extLst>
          </p:cNvPr>
          <p:cNvCxnSpPr>
            <a:cxnSpLocks/>
          </p:cNvCxnSpPr>
          <p:nvPr/>
        </p:nvCxnSpPr>
        <p:spPr>
          <a:xfrm flipH="1" flipV="1">
            <a:off x="7467600" y="3886200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DEE477-9D49-461A-8727-353A309F0A5E}"/>
              </a:ext>
            </a:extLst>
          </p:cNvPr>
          <p:cNvCxnSpPr>
            <a:cxnSpLocks/>
          </p:cNvCxnSpPr>
          <p:nvPr/>
        </p:nvCxnSpPr>
        <p:spPr>
          <a:xfrm flipH="1">
            <a:off x="7474420" y="2169762"/>
            <a:ext cx="1418831" cy="19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1764AF-1E2C-4689-877F-188D2924EE5B}"/>
                  </a:ext>
                </a:extLst>
              </p:cNvPr>
              <p:cNvSpPr txBox="1"/>
              <p:nvPr/>
            </p:nvSpPr>
            <p:spPr>
              <a:xfrm>
                <a:off x="6281873" y="2822912"/>
                <a:ext cx="973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1764AF-1E2C-4689-877F-188D2924E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873" y="2822912"/>
                <a:ext cx="973343" cy="369332"/>
              </a:xfrm>
              <a:prstGeom prst="rect">
                <a:avLst/>
              </a:prstGeom>
              <a:blipFill>
                <a:blip r:embed="rId3"/>
                <a:stretch>
                  <a:fillRect l="-5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DE5BEF-C26C-48E7-A875-7986D53C5BDF}"/>
              </a:ext>
            </a:extLst>
          </p:cNvPr>
          <p:cNvCxnSpPr/>
          <p:nvPr/>
        </p:nvCxnSpPr>
        <p:spPr>
          <a:xfrm flipV="1">
            <a:off x="7467600" y="2180684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D2CECA2-178E-40CD-AF70-441227D8451D}"/>
              </a:ext>
            </a:extLst>
          </p:cNvPr>
          <p:cNvSpPr/>
          <p:nvPr/>
        </p:nvSpPr>
        <p:spPr>
          <a:xfrm>
            <a:off x="7245246" y="2818061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42F5BE-F7E5-43D4-9E1A-6881A2CF5EDF}"/>
              </a:ext>
            </a:extLst>
          </p:cNvPr>
          <p:cNvSpPr txBox="1"/>
          <p:nvPr/>
        </p:nvSpPr>
        <p:spPr>
          <a:xfrm>
            <a:off x="7164547" y="256442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DC7134-3575-4CFF-BEE2-5910D908B19A}"/>
              </a:ext>
            </a:extLst>
          </p:cNvPr>
          <p:cNvSpPr txBox="1"/>
          <p:nvPr/>
        </p:nvSpPr>
        <p:spPr>
          <a:xfrm>
            <a:off x="7164547" y="3057120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11" name="Group 140">
            <a:extLst>
              <a:ext uri="{FF2B5EF4-FFF2-40B4-BE49-F238E27FC236}">
                <a16:creationId xmlns:a16="http://schemas.microsoft.com/office/drawing/2014/main" id="{2F278911-8382-4F6A-98D8-56E797A10012}"/>
              </a:ext>
            </a:extLst>
          </p:cNvPr>
          <p:cNvGrpSpPr>
            <a:grpSpLocks/>
          </p:cNvGrpSpPr>
          <p:nvPr/>
        </p:nvGrpSpPr>
        <p:grpSpPr bwMode="auto">
          <a:xfrm>
            <a:off x="9090219" y="2164550"/>
            <a:ext cx="300037" cy="1731613"/>
            <a:chOff x="4385231" y="2542052"/>
            <a:chExt cx="300037" cy="173155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CB92EC7-D7E7-4439-84D0-9EBA42B89952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161FEBE-99BE-4C51-9350-6834F696BF7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075D4F2-CEBF-484D-A163-518473C2A59F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B6125CA-4994-4501-80AB-A941A2EDD4C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816E74-BDFC-4465-92A5-52936C5DCF8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595CFE-E4F4-445F-9559-84C232D1E08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06589E3-55A7-45A8-8ED5-0F89A75423AD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2128AD9-6F3F-4AB5-9F79-08090AB52CA8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A3839F-6925-41AC-B305-3DED96740583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943873-7685-4736-97F6-700FF525B350}"/>
                  </a:ext>
                </a:extLst>
              </p:cNvPr>
              <p:cNvSpPr txBox="1"/>
              <p:nvPr/>
            </p:nvSpPr>
            <p:spPr>
              <a:xfrm>
                <a:off x="8169556" y="2887434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943873-7685-4736-97F6-700FF525B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556" y="2887434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4E80CA-4ACF-42FA-A44E-F06EADC54119}"/>
              </a:ext>
            </a:extLst>
          </p:cNvPr>
          <p:cNvCxnSpPr>
            <a:cxnSpLocks/>
          </p:cNvCxnSpPr>
          <p:nvPr/>
        </p:nvCxnSpPr>
        <p:spPr>
          <a:xfrm flipH="1" flipV="1">
            <a:off x="8893249" y="2169762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4220E10-95CF-4CB8-9D27-F95BBE9EFDB5}"/>
              </a:ext>
            </a:extLst>
          </p:cNvPr>
          <p:cNvCxnSpPr/>
          <p:nvPr/>
        </p:nvCxnSpPr>
        <p:spPr>
          <a:xfrm flipH="1">
            <a:off x="9375995" y="3896127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3452B0C-FC99-4436-82B0-B0E5D3752010}"/>
              </a:ext>
            </a:extLst>
          </p:cNvPr>
          <p:cNvCxnSpPr>
            <a:cxnSpLocks/>
          </p:cNvCxnSpPr>
          <p:nvPr/>
        </p:nvCxnSpPr>
        <p:spPr>
          <a:xfrm>
            <a:off x="8286189" y="1962142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822B44-009B-4AAD-BB8E-9FE9F14C3D98}"/>
                  </a:ext>
                </a:extLst>
              </p:cNvPr>
              <p:cNvSpPr txBox="1"/>
              <p:nvPr/>
            </p:nvSpPr>
            <p:spPr>
              <a:xfrm>
                <a:off x="7942589" y="1753708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822B44-009B-4AAD-BB8E-9FE9F14C3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589" y="1753708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E1860-119B-41E4-A42A-81D18764BF9B}"/>
              </a:ext>
            </a:extLst>
          </p:cNvPr>
          <p:cNvCxnSpPr/>
          <p:nvPr/>
        </p:nvCxnSpPr>
        <p:spPr>
          <a:xfrm rot="5400000">
            <a:off x="11210402" y="2628098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5114D1B-C415-4557-A25C-F24E1866D025}"/>
              </a:ext>
            </a:extLst>
          </p:cNvPr>
          <p:cNvCxnSpPr/>
          <p:nvPr/>
        </p:nvCxnSpPr>
        <p:spPr>
          <a:xfrm rot="5400000">
            <a:off x="11208815" y="2759733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1873198-9625-4F46-A015-23E86A4463B5}"/>
              </a:ext>
            </a:extLst>
          </p:cNvPr>
          <p:cNvCxnSpPr/>
          <p:nvPr/>
        </p:nvCxnSpPr>
        <p:spPr>
          <a:xfrm rot="5400000" flipH="1">
            <a:off x="10854048" y="2578132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D78808-4F5B-4D52-8BD6-C4C28BB72FF4}"/>
              </a:ext>
            </a:extLst>
          </p:cNvPr>
          <p:cNvCxnSpPr/>
          <p:nvPr/>
        </p:nvCxnSpPr>
        <p:spPr>
          <a:xfrm rot="5400000" flipH="1">
            <a:off x="10854048" y="3511796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A39B72-C56A-42C2-BF07-0890F7FABA96}"/>
                  </a:ext>
                </a:extLst>
              </p:cNvPr>
              <p:cNvSpPr txBox="1"/>
              <p:nvPr/>
            </p:nvSpPr>
            <p:spPr>
              <a:xfrm>
                <a:off x="11208815" y="2657230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A39B72-C56A-42C2-BF07-0890F7FAB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815" y="2657230"/>
                <a:ext cx="826893" cy="369332"/>
              </a:xfrm>
              <a:prstGeom prst="rect">
                <a:avLst/>
              </a:prstGeom>
              <a:blipFill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F6B8ADF9-06FF-41B0-85EF-8CFB0757B42F}"/>
              </a:ext>
            </a:extLst>
          </p:cNvPr>
          <p:cNvGrpSpPr/>
          <p:nvPr/>
        </p:nvGrpSpPr>
        <p:grpSpPr>
          <a:xfrm>
            <a:off x="7336576" y="2968376"/>
            <a:ext cx="276225" cy="195899"/>
            <a:chOff x="646265" y="3047948"/>
            <a:chExt cx="1895631" cy="9386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314AD30-0007-488B-9BF2-15060E8D7AD6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9B1FADE6-DE83-4C16-B3C7-8C8B3C2C4EC5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CF8E89B3-CEBC-45DD-BC20-B045FD772F17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FD46AA9-35FA-40D8-8B10-D608BD52992B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4FB9CB52-FCE6-4F3C-8FEC-78F653A23F84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D936FBAD-CDC1-4D97-9AAC-D676B3CF2648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6AF9C88-BDE4-447A-9239-8C1C05250BAC}"/>
              </a:ext>
            </a:extLst>
          </p:cNvPr>
          <p:cNvSpPr txBox="1"/>
          <p:nvPr/>
        </p:nvSpPr>
        <p:spPr>
          <a:xfrm>
            <a:off x="7620000" y="4800600"/>
            <a:ext cx="3505200" cy="92948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Resistors absorb real power</a:t>
            </a:r>
          </a:p>
          <a:p>
            <a:pPr algn="l"/>
            <a:r>
              <a:rPr lang="en-US" sz="1600" dirty="0">
                <a:latin typeface="+mj-lt"/>
              </a:rPr>
              <a:t>Inductors absorb reactive power</a:t>
            </a:r>
          </a:p>
          <a:p>
            <a:pPr algn="l"/>
            <a:r>
              <a:rPr lang="en-US" sz="1600" dirty="0">
                <a:latin typeface="+mj-lt"/>
              </a:rPr>
              <a:t>Capacitors produce reactive power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3D848FC-A8E4-4959-8AD0-4312D01EB121}"/>
                  </a:ext>
                </a:extLst>
              </p14:cNvPr>
              <p14:cNvContentPartPr/>
              <p14:nvPr/>
            </p14:nvContentPartPr>
            <p14:xfrm>
              <a:off x="1509480" y="1958760"/>
              <a:ext cx="10050120" cy="404388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3D848FC-A8E4-4959-8AD0-4312D01EB12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00120" y="1949400"/>
                <a:ext cx="10068840" cy="406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227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FCD4B-A3F5-48D7-95F9-42C6B7C5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4F25D-73B1-4A6D-A01F-4E872CDA7D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0292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Calculate for the voltage source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Current I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Complex power S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Active power P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Reactive power Q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Apparent power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Power factor angle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Power factor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4F25D-73B1-4A6D-A01F-4E872CDA7D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029200" cy="5196840"/>
              </a:xfrm>
              <a:blipFill>
                <a:blip r:embed="rId2"/>
                <a:stretch>
                  <a:fillRect l="-1333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09FEBB-9888-4277-A113-CD1DB610633D}"/>
              </a:ext>
            </a:extLst>
          </p:cNvPr>
          <p:cNvCxnSpPr>
            <a:cxnSpLocks/>
          </p:cNvCxnSpPr>
          <p:nvPr/>
        </p:nvCxnSpPr>
        <p:spPr>
          <a:xfrm flipH="1" flipV="1">
            <a:off x="7388005" y="4409673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D7F3E3-78CA-4E11-BCE6-01E3563B846D}"/>
                  </a:ext>
                </a:extLst>
              </p:cNvPr>
              <p:cNvSpPr txBox="1"/>
              <p:nvPr/>
            </p:nvSpPr>
            <p:spPr>
              <a:xfrm>
                <a:off x="5943600" y="3352800"/>
                <a:ext cx="1217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120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D7F3E3-78CA-4E11-BCE6-01E3563B8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1217000" cy="369332"/>
              </a:xfrm>
              <a:prstGeom prst="rect">
                <a:avLst/>
              </a:prstGeom>
              <a:blipFill>
                <a:blip r:embed="rId3"/>
                <a:stretch>
                  <a:fillRect l="-4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034869-8414-469B-977C-CAE1E6B144EF}"/>
              </a:ext>
            </a:extLst>
          </p:cNvPr>
          <p:cNvCxnSpPr/>
          <p:nvPr/>
        </p:nvCxnSpPr>
        <p:spPr>
          <a:xfrm flipV="1">
            <a:off x="7388005" y="2704157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88E3A9B-6D56-477C-95B5-2F50611A8C7E}"/>
              </a:ext>
            </a:extLst>
          </p:cNvPr>
          <p:cNvSpPr/>
          <p:nvPr/>
        </p:nvSpPr>
        <p:spPr>
          <a:xfrm>
            <a:off x="7165651" y="3341534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E7CCE-5509-4CB7-82A1-71EFAB1C3208}"/>
              </a:ext>
            </a:extLst>
          </p:cNvPr>
          <p:cNvSpPr txBox="1"/>
          <p:nvPr/>
        </p:nvSpPr>
        <p:spPr>
          <a:xfrm>
            <a:off x="7084952" y="308789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C44EA-E1B5-4427-A9BB-071BC0C1D29E}"/>
              </a:ext>
            </a:extLst>
          </p:cNvPr>
          <p:cNvSpPr txBox="1"/>
          <p:nvPr/>
        </p:nvSpPr>
        <p:spPr>
          <a:xfrm>
            <a:off x="7084952" y="3580593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11" name="Group 140">
            <a:extLst>
              <a:ext uri="{FF2B5EF4-FFF2-40B4-BE49-F238E27FC236}">
                <a16:creationId xmlns:a16="http://schemas.microsoft.com/office/drawing/2014/main" id="{339D0EEB-026B-421A-8056-1174C0361E74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8107188" y="1875012"/>
            <a:ext cx="300037" cy="1731613"/>
            <a:chOff x="4385231" y="2542052"/>
            <a:chExt cx="300037" cy="173155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6D7FD99-4AE8-4CB4-A367-095EAE9D7E7E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D39EC1B-B319-46AB-A09C-2B945EF72AA8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49B7F15-72C0-4288-A373-61682CB29529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D94B9D-04F5-4527-A604-BA8DE6D6606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AAAB6B-6636-417A-868F-02E84F750EF2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115994-0FA9-40B3-BC6B-633BE392055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4775E1F-89A8-42DA-85D9-B119B6407D93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DAD760A-1269-40F0-8C1D-C86081C8940B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778DCDB-53FE-4F7F-B1DE-6ACBF90661C6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AE945E-6915-41A4-89BE-DFC2CFD2A591}"/>
                  </a:ext>
                </a:extLst>
              </p:cNvPr>
              <p:cNvSpPr txBox="1"/>
              <p:nvPr/>
            </p:nvSpPr>
            <p:spPr>
              <a:xfrm>
                <a:off x="7924800" y="2819400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AE945E-6915-41A4-89BE-DFC2CFD2A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819400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627D43-25D7-4BCA-B6EA-EF48CFF694B0}"/>
              </a:ext>
            </a:extLst>
          </p:cNvPr>
          <p:cNvCxnSpPr/>
          <p:nvPr/>
        </p:nvCxnSpPr>
        <p:spPr>
          <a:xfrm flipH="1">
            <a:off x="9296400" y="4419600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CF9C5B9-EFFB-475D-86D7-8ED2B19B9BCD}"/>
              </a:ext>
            </a:extLst>
          </p:cNvPr>
          <p:cNvCxnSpPr>
            <a:cxnSpLocks/>
          </p:cNvCxnSpPr>
          <p:nvPr/>
        </p:nvCxnSpPr>
        <p:spPr>
          <a:xfrm>
            <a:off x="8991600" y="2438400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BE78854-00A0-4F57-AF4A-6C67FFABC13A}"/>
                  </a:ext>
                </a:extLst>
              </p:cNvPr>
              <p:cNvSpPr txBox="1"/>
              <p:nvPr/>
            </p:nvSpPr>
            <p:spPr>
              <a:xfrm>
                <a:off x="8648000" y="2229966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BE78854-00A0-4F57-AF4A-6C67FFABC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000" y="2229966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F7711F0-DCEB-43B6-AB1A-51D514C1A2ED}"/>
              </a:ext>
            </a:extLst>
          </p:cNvPr>
          <p:cNvCxnSpPr/>
          <p:nvPr/>
        </p:nvCxnSpPr>
        <p:spPr>
          <a:xfrm rot="5400000">
            <a:off x="11130807" y="3151571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CCE37C-D416-4B4B-814C-414682BCEE22}"/>
              </a:ext>
            </a:extLst>
          </p:cNvPr>
          <p:cNvCxnSpPr/>
          <p:nvPr/>
        </p:nvCxnSpPr>
        <p:spPr>
          <a:xfrm rot="5400000">
            <a:off x="11129220" y="3283206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0F99309-C819-49B1-A6C9-5A082A47C16A}"/>
              </a:ext>
            </a:extLst>
          </p:cNvPr>
          <p:cNvCxnSpPr/>
          <p:nvPr/>
        </p:nvCxnSpPr>
        <p:spPr>
          <a:xfrm rot="5400000" flipH="1">
            <a:off x="10774453" y="3101605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BFE5459-110B-4944-8C04-A468A36914A4}"/>
              </a:ext>
            </a:extLst>
          </p:cNvPr>
          <p:cNvCxnSpPr/>
          <p:nvPr/>
        </p:nvCxnSpPr>
        <p:spPr>
          <a:xfrm rot="5400000" flipH="1">
            <a:off x="10774453" y="4035269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70E649-257E-4FDE-BF64-AB66CD9E627D}"/>
                  </a:ext>
                </a:extLst>
              </p:cNvPr>
              <p:cNvSpPr txBox="1"/>
              <p:nvPr/>
            </p:nvSpPr>
            <p:spPr>
              <a:xfrm>
                <a:off x="9829800" y="3733800"/>
                <a:ext cx="1334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70E649-257E-4FDE-BF64-AB66CD9E6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800" y="3733800"/>
                <a:ext cx="1334148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F863F03D-B935-49FE-9696-3E64504375D9}"/>
              </a:ext>
            </a:extLst>
          </p:cNvPr>
          <p:cNvGrpSpPr/>
          <p:nvPr/>
        </p:nvGrpSpPr>
        <p:grpSpPr>
          <a:xfrm>
            <a:off x="7256981" y="3491849"/>
            <a:ext cx="276225" cy="195899"/>
            <a:chOff x="646265" y="3047948"/>
            <a:chExt cx="1895631" cy="9386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DD255CA-075D-435F-856A-2F2540FE4902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BACDC055-B943-4937-B0BE-27DBFBC2351C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E146A234-C072-4855-980D-18D82DE6CCBF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188A9DA-8947-4911-BAC5-471D22D46329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3EB04FCA-006A-4BDC-A497-AED6B3135933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5478DAA3-BF75-4140-A058-287F7FACA571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E0EDC-3878-4E61-A206-0C90CA4CE3CA}"/>
              </a:ext>
            </a:extLst>
          </p:cNvPr>
          <p:cNvGrpSpPr/>
          <p:nvPr/>
        </p:nvGrpSpPr>
        <p:grpSpPr>
          <a:xfrm>
            <a:off x="9067800" y="2590800"/>
            <a:ext cx="2133600" cy="304800"/>
            <a:chOff x="7737365" y="3034093"/>
            <a:chExt cx="2057400" cy="304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46D0371-B452-44EA-9809-4E7D1C0ABEB6}"/>
                </a:ext>
              </a:extLst>
            </p:cNvPr>
            <p:cNvCxnSpPr/>
            <p:nvPr/>
          </p:nvCxnSpPr>
          <p:spPr bwMode="auto">
            <a:xfrm rot="16200000" flipV="1">
              <a:off x="8027084" y="2884074"/>
              <a:ext cx="0" cy="579438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05F80E1-D84A-4E33-9705-D98A184BDE2C}"/>
                </a:ext>
              </a:extLst>
            </p:cNvPr>
            <p:cNvGrpSpPr/>
            <p:nvPr/>
          </p:nvGrpSpPr>
          <p:grpSpPr>
            <a:xfrm rot="16200000">
              <a:off x="8602640" y="2748256"/>
              <a:ext cx="304800" cy="876473"/>
              <a:chOff x="4114800" y="1538205"/>
              <a:chExt cx="1839433" cy="1759661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2C466189-6BB2-44E5-A8A7-906F5F84C3C5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D6CACCF8-9744-4C8D-91B6-A3BCD9CB963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3ADD25AD-4422-411A-A0DF-F659D7FCBB74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D0ADD9F-A6C4-4FDE-8F6C-75B7C0AA5F4D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2E8D96F8-A2D3-4854-830A-6D83AB84108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246DE9A5-BE18-454C-908E-9FABB4CB7538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3C27AB8F-DD9B-4AF0-95D1-A1F61FFC252A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A1503440-9C37-48AB-93DC-8A68C65B8A55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67C8CA82-9155-4374-B3AE-B44B3F1CEDD7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52A0ED0-958A-417F-9AF8-62E7AC623FB7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A2003922-81C3-4F16-AD3C-5F57C06ED3D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949C8D5B-D2F2-4CEF-9EFB-DF3061CFB84D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394741FE-8139-4C67-B112-919B79BDDC7D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579B0D8D-1081-40A4-BA09-455911637643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4" name="Arc 53">
                  <a:extLst>
                    <a:ext uri="{FF2B5EF4-FFF2-40B4-BE49-F238E27FC236}">
                      <a16:creationId xmlns:a16="http://schemas.microsoft.com/office/drawing/2014/main" id="{5E2EB552-E8C3-4CA4-B8AF-11C34CF43AB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FF2F8DE0-F664-48D4-9A31-2B9AA4963D8D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A5057CB0-4799-496C-B5B2-35E991270C82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7A0B6521-9C8F-4146-BBC4-78951D5F804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5BBC3FD-D935-4887-8E14-8D50C93D37B0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B503A8EC-73C7-405B-9646-80CD883892D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F8DAF6BB-BE45-412D-8B24-BDBC5E3BBA1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7A49DC7-0586-40BC-80F8-39DE66DCAC44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 flipH="1">
              <a:off x="9188338" y="3187373"/>
              <a:ext cx="60642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D657025-C9DA-4CA9-B704-40F05916D0A6}"/>
                  </a:ext>
                </a:extLst>
              </p:cNvPr>
              <p:cNvSpPr txBox="1"/>
              <p:nvPr/>
            </p:nvSpPr>
            <p:spPr>
              <a:xfrm>
                <a:off x="9525000" y="2895600"/>
                <a:ext cx="11666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6.4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D657025-C9DA-4CA9-B704-40F05916D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0" y="2895600"/>
                <a:ext cx="1166601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B5F9EAB2-1B70-4076-BF85-E1C8BB8CD124}"/>
              </a:ext>
            </a:extLst>
          </p:cNvPr>
          <p:cNvSpPr txBox="1"/>
          <p:nvPr/>
        </p:nvSpPr>
        <p:spPr>
          <a:xfrm>
            <a:off x="7467600" y="5257800"/>
            <a:ext cx="3429000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Bonus: Can you verify conservation of both active and reactive power?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07DE279-0FA7-4598-B970-5626B1449375}"/>
                  </a:ext>
                </a:extLst>
              </p14:cNvPr>
              <p14:cNvContentPartPr/>
              <p14:nvPr/>
            </p14:nvContentPartPr>
            <p14:xfrm>
              <a:off x="2426400" y="1337760"/>
              <a:ext cx="9704160" cy="4949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07DE279-0FA7-4598-B970-5626B144937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17040" y="1328400"/>
                <a:ext cx="9722880" cy="496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435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major concepts in the class have now been covered! We’ll address a few smaller new concepts and work a bunch of examples over the next few weeks.</a:t>
            </a:r>
          </a:p>
          <a:p>
            <a:r>
              <a:rPr lang="en-US" dirty="0" err="1"/>
              <a:t>Zybook</a:t>
            </a:r>
            <a:r>
              <a:rPr lang="en-US" dirty="0"/>
              <a:t> Chapter 7</a:t>
            </a:r>
          </a:p>
          <a:p>
            <a:r>
              <a:rPr lang="en-US" dirty="0"/>
              <a:t>Quiz next class on AC power</a:t>
            </a:r>
          </a:p>
          <a:p>
            <a:r>
              <a:rPr lang="en-US" dirty="0"/>
              <a:t>HW 7A and 7B and 7C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at least once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978</Words>
  <Application>Microsoft Office PowerPoint</Application>
  <PresentationFormat>Widescreen</PresentationFormat>
  <Paragraphs>138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214, Spring 2022 Electrical Circuit Theory</vt:lpstr>
      <vt:lpstr>Review: Phasor Analysis</vt:lpstr>
      <vt:lpstr>Review: Impedance</vt:lpstr>
      <vt:lpstr>Instantaneous and Average AC Power</vt:lpstr>
      <vt:lpstr>Complex Power</vt:lpstr>
      <vt:lpstr>Summary of Power Terms</vt:lpstr>
      <vt:lpstr>Power Balance in this Example</vt:lpstr>
      <vt:lpstr>Example 1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Adam Birchfield</cp:lastModifiedBy>
  <cp:revision>177</cp:revision>
  <cp:lastPrinted>2011-08-22T16:49:24Z</cp:lastPrinted>
  <dcterms:created xsi:type="dcterms:W3CDTF">2021-11-08T20:57:05Z</dcterms:created>
  <dcterms:modified xsi:type="dcterms:W3CDTF">2022-04-04T23:20:22Z</dcterms:modified>
</cp:coreProperties>
</file>