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356" r:id="rId2"/>
    <p:sldId id="359" r:id="rId3"/>
    <p:sldId id="367" r:id="rId4"/>
    <p:sldId id="365" r:id="rId5"/>
    <p:sldId id="368" r:id="rId6"/>
    <p:sldId id="369" r:id="rId7"/>
    <p:sldId id="370" r:id="rId8"/>
    <p:sldId id="371" r:id="rId9"/>
    <p:sldId id="372" r:id="rId10"/>
    <p:sldId id="373" r:id="rId11"/>
    <p:sldId id="374" r:id="rId12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576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13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32550 1581 240 0,'0'0'133'0,"0"0"0"0,0 0-10 15,0 0-23-15,0 0 38 0,0 0 21 16,0 0 28-16,0 0-16 0,0 0-32 0,0 0 4 16,0 0-10-16,0 0 0 0,0 0-15 15,0 0-11-15,0 0-12 0,0 0 7 16,8-34-20-16,-8 34-7 0,0 0-11 0,3-9-29 15,-3 9 27-15,0 0-26 0,0 0 7 0,2-12-15 16,-2 12 18-16,0 0-28 0,-5-10 18 16,5 10-15-16,-7-7-1 0,7 7-20 0,-7-7 18 15,7 7-15-15,-10-5 2 0,10 5 0 16,0 0 18-16,-12-3-18 0,12 3 5 0,0 0 3 16,-17-2 13-16,17 2-32 0,0 0 27 0,-13 2-26 15,13-2 15-15,0 0-2 0,0 0-6 16,0 0-14-16,0 0 22 0,0 0 0 15,0 0-18-15,0 0 13 0,0 0 3 0,0 0 5 16,0 0 2-16,0 0-20 0,0 0 26 16,0 0-1-16,0 0 1 0,0 0-14 0,0 0 9 15,28-21 4-15,-24 17 11 0,-4 4-11 0,9-13 19 16,-6 8-19-16,-3 5-2 0,7-13 5 16,-7 13-10-16,1-11 5 0,-1 11-16 0,0-13 4 15,0 13 14-15,-6-9-2 0,6 9 2 16,-8-11-20-16,2 6 13 0,6 5-8 0,-11-5 23 15,11 5-38-15,-14-2 18 0,14 2-16 0,-14 2-2 16,14-2 15-16,-14 5 10 0,14-5-20 16,-13 14 16-16,9-7-11 0,-2 0-23 15,6-7 10-15,-7 18 18 0,7-9-18 0,0-9 21 16,0 16-11-16,0-16 11 0,5 12-13 16,-5-12 28-16,8 10-10 0,-8-10-13 0,10 6 0 15,-10-6 10-15,0 0-15 16,16-2-13-16,-16 2-23 0,0 0-13 0,13-8-43 0,-13 8-67 15,7-11-51-15,-7 11-46 0,3-8 28 0,-3 8-297 16,0 0 31-16,0-13-5 0,0 13 46 16,0 0 91-16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30T21:51:27.9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10943 555 1215 0,'8'-9'395'15,"0"-1"-6"-15,-3 1 18 0,-1 2-46 0,-4 7-26 16,10-14 16-16,-3 10-14 0,-7 4-19 16,9-11-32-16,-5 5-17 0,-4 6-23 0,7-8-8 15,-7 8-33-15,8-8-3 0,-8 8-41 16,0 0-15-16,6-7-15 0,-6 7-14 0,0 0 4 16,0 0-39-16,6-7 10 0,-6 7-15 15,0 0 28-15,0 0-3 0,0 0 29 0,0 0 17 16,0 0-20-16,-5 34 20 0,4-24 16 15,0 3 18-15,1-1-18 0,0 3 25 0,0 1 16 16,1 3-161-16,0 2-44 0,1 6 0 0,1-1 0 16,1 7 0-16,0 2 0 0,1 0 0 15,0 0 0-15,-1-2 0 0,-1 1 0 0,0-5 0 16,0-2 0-16,-3-1 0 0,0-4 0 0,-2-1 0 16,-2 1-177-16,-2-5-269 0,-1-3-155 15,-1 0-13-15,-2-2-433 0,3-4 128 0,-1-1 69 16,-1-2 97-16,2 1 134 0,7-6-26 0,-13 6 133 15,13-6 41-15,-14 3-18 16</inkml:trace>
  <inkml:trace contextRef="#ctx0" brushRef="#br0" timeOffset="451.28">10134 1505 1405 0,'0'0'560'0,"0"0"-30"15,0 0-23-15,0 0-8 0,0 0-66 0,0 0-8 16,0 0 7-16,17 16 26 0,-17-16-53 16,14 4 17-16,-2-2-92 0,3-1 36 0,3 2-43 15,4-2 20-15,8 1-69 0,1-2-21 0,7-4-27 16,5-1-226-16,23 0 0 16,3-3 0-16,7 1 0 0,17-4 0 0,2-3 0 15,0-2 0-15,-4 4 0 0,-7-1 0 0,-19 5 0 16,-3-1 0-16,-5 3 0 0,-12 2 0 15,-7 2 0-15,-8-2 0 0,0 1 0 0,-6 1 0 16,-2 1 0-16,-1-1 0 0,-5 2 0 0,-2 0 0 16,0 2 0-16,-14-2 0 0,15 5-295 15,-15-5-399-15,0 0-373 0,2 9 25 0,-2-9 134 16,0 0 83-16,-4 18 70 0,4-18 80 16,-5 16 53-16,1-7 99 0,-3 3 40 0</inkml:trace>
  <inkml:trace contextRef="#ctx0" brushRef="#br0" timeOffset="966.41">10540 2001 1244 0,'14'2'345'16,"-14"-2"-22"-16,8 4-24 0,-8-4 8 0,0 0-51 16,12 6-13-16,-12-6 3 0,10 7-23 0,-10-7 30 15,8 10-25-15,-4-2-8 0,2 2 23 16,-2-1-10-16,3 4 5 0,-1 2 31 0,0 1-21 16,-2 3 42-16,2 3-14 0,-2 0-46 15,1 2 29-15,-2 0-13 0,-1-4-24 16,-1 5 6-16,0-1-33 0,-1-2 4 0,-1 2-2 15,-2-1-22-15,-1-1-37 0,-4 0-23 16,1-2-112-16,-3-1-3 0,-3-1 0 0,0-3 0 16,-2-1 0-16,-1-6 0 0,-1-1 0 0,2-4 0 15,-4-3-154-15,2-3-171 0,-4-6-138 16,-1-4-172-16,6-1-445 0,-2-7 125 16,5 4 59-16,3-6 100 0,4 1 112 0,3-1 29 15,1 0 84-15,0-1 88 0,2 1 42 0</inkml:trace>
  <inkml:trace contextRef="#ctx0" brushRef="#br0" timeOffset="1802.17">10547 1689 1246 0,'0'0'430'0,"0"0"-20"0,-1 14-52 15,1-14-51-15,0 0-25 0,-3 14-24 16,3-14-25-16,-4 8-18 0,4-8-54 0,0 0 6 15,-8 11-49-15,8-11 22 0,0 0-35 0,-4 9 3 16,4-9 45-16,0 0-12 0,0 0-26 16,0 0 42-16,0 0-27 0,0 0 8 0,0 0-20 15,0 0 10-15,0 0 10 0,0 0-58 0,0 0 4 16,0 0 12-16,0 0-13 16,0 0-26-16,0 0-14 0,0 0-10 0,0 0 16 15,0 0-13-15,0 0-21 0,0 0 24 0,0 0-27 16,0 0 45-16,0 0-39 0,0 0 28 15,0 0 18-15,0 0-11 0,0 0 1 0,0 0 5 16,10 12-15-16,-10-12 9 0,0 0-7 0,3 15 11 16,-3-15-4-16,0 0 9 0,1 15-13 15,-1-15-3-15,3 11 33 0,-3-11-25 16,0 0 5-16,6 9-21 0,-6-9 18 0,0 0-25 0,0 0-21 16,8 5 24-16,-8-5 6 0,0 0 24 15,0 0-38-15,0 0-5 0,13-18 4 0,-13 18 21 16,4-11-43-16,-4 11 43 0,7-8-15 15,-7 8-1-15,3-11-17 0,-3 11-3 16,0 0-12-16,-1-12 4 0,1 12-2 0,0 0 8 0,-9-8 18 16,9 8-39-16,0 0 26 0,0 0-8 15,-17 0-5-15,17 0-13 0,0 0 28 16,-15 9-22-16,15-9 19 0,-9 10-24 0,6-3 6 16,3-7 12-16,-4 13 11 0,4-13-11 0,-3 15-1 15,3-15 2-15,-1 9 1 0,1-9 10 16,0 0 31-16,0 0-11 0,0 0-10 15,0 0 8-15,0 0-39 0,0 0 16 0,0 0-5 0,0 0-21 16,0 0 46-16,0 0-25 16,0 0-10-16,16-26-9 0,-16 26 42 0,2-9-36 15,-2 9-13-15,0 0 26 0,0 0-26 0,-2-16 18 16,2 16-36-16,0 0 8 0,-6-8 12 16,6 8-2-16,0 0 16 0,0 0-11 0,-17 2 0 15,17-2 1-15,0 0-1 0,0 0 13 0,-13 16 18 16,13-16-31-16,-6 10-23 0,6-10-20 15,-5 9-3-15,5-9-44 0,0 0-22 0,-7 7-75 16,7-7-102-16,0 0-87 0,0 0-205 0,0 0-373 16,0 0 50-16,0 0 65 0,8-33 112 15,-4 25 59-15,4-1 47 0,-1-1 78 0,4 1 52 16</inkml:trace>
  <inkml:trace contextRef="#ctx0" brushRef="#br0" timeOffset="3601.76">29165 956 1031 0,'0'0'376'0,"5"-9"-15"0,-5 9-33 0,3-7-26 0,-3 7 8 16,0 0-3-16,6-10-59 0,-6 10 8 0,0 0 5 16,7-7 34-16,-7 7-4 0,0 0-1 15,0 0-22-15,0 0-4 0,0 0-31 0,0 0-23 16,23 21-32-16,-14-8-3 0,3 6 20 0,-4 2-11 16,6 5-10-16,-2 3-26 15,0 4-17-15,2 14 10 0,-2-2 10 0,-4 2-34 16,-1 2 24-16,-4-9-51 0,-3-2 61 0,-3-2-41 15,-1-1 18-15,-5 0-36 0,-2-3-18 16,-5 9-22-16,-7-7 22 0,1-10-41 0,0-3-12 16,-2-7-21-16,0-3 0 0,-5-6 0 15,-2-5-85-15,-4-5-61 0,-3-4-100 0,-12-10-84 16,1-3-161-16,8-2-121 0,4-2-427 0,10 2 104 16,10 3 63-16,6 2 155 0,7 0 28 15,4 2 55-15,4-5 111 0,6-1 37 0</inkml:trace>
  <inkml:trace contextRef="#ctx0" brushRef="#br0" timeOffset="4355.02">29099 540 1287 0,'0'0'453'15,"0"0"16"-15,0 0-86 0,0 0-4 16,0 0 5-16,0 0-102 0,-18 19-24 0,18-19 16 15,-5 11-28-15,5-11-39 0,-5 11-10 0,3-2 44 16,2-9 10-16,0 0 5 0,-5 9-5 16,5-9-68-16,0 0 13 0,0 0-7 0,0 0 5 15,0 0-43-15,0 0-28 0,0 0-15 16,0 0 48-16,0 0-64 0,0 0-7 0,31-12-21 16,-31 12-3-16,7-7 21 0,-7 7-18 15,0 0-21-15,7-7-2 0,-7 7-15 16,0 0 35-16,0 0-38 0,0 0-10 0,0 0 15 15,0 0 19-15,0 0-22 0,0 0 39 0,0 0-41 16,-25 25 8-16,19-15-44 0,2 3 34 16,-2-2-9-16,3-1 16 0,-1 1-2 0,1-2-41 15,3-9 17-15,-5 16-104 0,5-16-54 0,1 10-93 16,-1-10-83-16,0 0-219 16,0 0-429-16,0 0 5 0,0 0 120 0,0 0 110 15,38-21 46-15,-26 14 46 0,-1-2 83 0,2-2 70 16,-2 0 24-16</inkml:trace>
  <inkml:trace contextRef="#ctx0" brushRef="#br0" timeOffset="4938.26">29446 435 1238 0,'0'0'497'0,"0"0"-49"0,7-18-15 16,-7 18-34-16,8-7-13 0,-8 7-12 16,15-9-34-16,-7 5-30 0,3-1-28 0,2 2-1 15,4-2-9-15,-1 2-60 0,0-1-7 0,4 0-34 16,0 3 6-16,1 0 5 0,-5-1-44 15,1 2-13-15,-3 3 24 0,1-2-16 16,-2 5-41-16,-3 2-10 0,0 0 8 0,-4 2-14 0,-4 1 4 16,-2-11-42-16,-1 24 18 15,-2-9 6-15,-3 1-8 0,-2 0-16 0,1-1-7 0,-4 3-8 16,-2-1 13-16,2 1-11 0,-1 1 93 16,0 1-80-16,-3-2-43 0,3 2 62 15,2 0 1-15,-2-1-6 0,1-1-1 0,3 0 13 16,-2 1 13-16,3-1 35 0,-2-5-78 15,5-3-34-15,1 1 0 0,-1-2 0 0,1-1 0 16,3-8 0-16,0 0 0 0,4 17 0 16,-4-17 0-16,13 2 0 0,-13-2 0 15,17-1 0-15,-17 1 0 0,33-4 0 0,-14-1 0 0,1 1 0 16,0-1 0-16,5 0 0 0,1-3 0 16,0 0 0-16,2 1 0 0,-1 2 0 15,-4-4 0-15,3 4 0 0,-6 1 0 0,0-1 0 0,-1 0 0 16,-4 4 0-16,0-1 0 0,-2 0 0 15,-2 1 0-15,-11 1 0 0,17 1 0 16,-17-1 0-16,0 0-561 0,18 4-158 16,-18-4-326-16,7 7 126 0,-7-7 39 0,15 6 86 0,-15-6 93 15,15 6 35-15,-6-5 121 0,-9-1-3 16,19 4 106-16</inkml:trace>
  <inkml:trace contextRef="#ctx0" brushRef="#br0" timeOffset="5312.42">30298 796 1546 0,'0'0'511'0,"0"0"-32"0,13 7-21 15,-13-7-15-15,0 0-26 0,20 0-63 0,-20 0 22 16,18-1-59-16,-18 1-15 16,24-2-10-16,-7-1-41 0,0 1 8 0,3-3-29 15,1 0 5-15,3 1-35 0,4-3-3 0,2 3-56 16,4-4-21-16,0 2 13 0,1-2 21 15,-5 5-75-15,-1-2-5 0,-3 2-102 0,-2 0-41 16,-3 0-113-16,-4-1-171 0,-3 4-189 16,-14 0-413-16,20 0 54 0,-20 0 51 0,14 4 149 15,-14-4 33-15,12 2 30 0,-12-2 80 0,8 7 3 16,-8-7 114-16</inkml:trace>
  <inkml:trace contextRef="#ctx0" brushRef="#br0" timeOffset="5543.61">30428 1035 1594 0,'0'0'599'0,"2"10"-31"0,-2-10-22 15,0 0-73-15,0 0 8 0,2 15-76 0,-2-15 7 16,0 0-59-16,9 8-33 0,-9-8-59 16,13 3 18-16,-13-3-51 0,15 1-69 0,-1-1 12 15,-14 0-53-15,30-2-41 0,-11-1-29 16,6-1-66-16,2 0 6 0,-2 1-104 0,3-2-19 15,2 0-67-15,0 3-131 0,1-3-220 16,0 2-389-16,3 1 77 0,6-1 120 0,3 0 51 16,0 2 54-16,4 0 93 0,13-2-9 15,0 0 118-15</inkml:trace>
  <inkml:trace contextRef="#ctx0" brushRef="#br0" timeOffset="6072.19">31577 1028 1395 0,'0'0'514'0,"0"0"-28"0,0 0-17 0,0 0-85 15,0 0-21-15,0 0-17 0,0 0-24 16,0 0-32-16,0 0 22 0,0 0-15 0,0 0 30 16,0 0 9-16,0 0-42 0,0 0 21 0,0 0 13 15,0 0-21-15,16 17-15 0,-16-17 2 16,0 0-71-16,16 1 40 0,-16-1-229 0,14 2-34 16,-14-2 0-16,0 0 0 0,22 2 0 0,-22-2 0 15,24-2 0-15,-8 0 0 16,-1 1 0-16,9 1 0 0,0-1 0 0,5-2 0 0,-4 1 0 15,3 0 0-15,-5 1 0 0,1 1 0 16,-1 1 0-16,-3-2 0 0,-4 2 0 16,1-3-326-16,9-2-406 0,-11 1-379 0,-2-1 144 0,0 0 74 15,1-3 56-15,1 0 133 16,1-3 61-16,1-1 98 0,-3 0-3 0,2-1 57 16</inkml:trace>
  <inkml:trace contextRef="#ctx0" brushRef="#br0" timeOffset="6405.44">32409 608 1702 0,'0'0'550'0,"0"0"-53"0,14-3 15 0,-14 3-98 16,0 0-61-16,10-3-35 0,-10 3-52 0,0 0-7 15,0 0-62-15,0 0 10 0,0 0 8 16,0 0-15-16,0 0 48 0,0 26 16 0,-5-7-31 15,0 6 33-15,-7 7-67 0,7 4-14 0,-4 18 60 16,1-1 1-16,-1 5-110 0,2-1 66 16,4-3-84-16,0 1 7 0,1 0-91 0,0 1-34 15,2 1 0-15,-1-14 0 0,1-5 0 0,1-2 0 16,-1-1 0-16,2-1 0 16,-2-6 0-16,0-1 0 0,1-6 0 0,0-1 0 0,-1-3 0 15,0-3 0-15,2-2 0 0,-1-1-313 0,-1-11-124 16,0 0 9-16,8 7-235 15,-8-7-84-15,0 0-167 0,0 0 46 0,0 0 108 16,25-16 56-16,-17 9 87 0,2-2 85 0,0 0 12 16,0-2 21-16</inkml:trace>
  <inkml:trace contextRef="#ctx0" brushRef="#br0" timeOffset="13845.18">13448 1466 1067 0,'0'0'399'0,"0"0"-17"16,0 0-6-16,-12 3-18 0,12-3-2 0,0 0-41 15,0 0 5-15,0 0-18 0,0 0 5 16,0 0 5-16,0 0-51 0,0 0 21 0,0 0-49 15,0 0 8-15,0 0 30 0,-11 3-5 0,11-3 8 16,0 0 10-16,0 0 28 0,0 0-20 16,0 0 26-16,0 0-16 0,17 20-67 15,-5-15-109-15,2 0-126 0,6 3 0 0,3-5 0 16,6 1 0-16,7 1 0 0,2-1 0 16,2-2 0-16,5-2 0 0,18-1 0 15,-2-3 0-15,4 2 0 0,-2-3 0 0,-2-1 0 0,-1 1 0 16,-13 0 0-16,-4 2 0 0,-3 1 0 15,-8-1 0-15,1 0 0 0,-6 2 0 0,0 0 0 16,-4 0 0-16,-2 0 0 0,-4 1 0 16,-2-1 0-16,-1 1 0 0,-1-2 0 0,-13 2 0 15,21-2-267-15,-10-1-314 0,-11 3-107 0,18 0-390 16,-9-6 93-16,1-1 173 0,1 0 11 16,2 0 71-16,1-2 93 0,2 2 61 15,3 0 144-15,0 0-37 0</inkml:trace>
  <inkml:trace contextRef="#ctx0" brushRef="#br0" timeOffset="16467.82">15131 1184 875 0,'0'0'299'0,"0"0"-43"16,0 0-7-16,0 0-34 0,0 0-23 16,0 0-31-16,0 0-2 0,0 0-34 0,0 0 13 15,0 0-20-15,0 0-3 0,0 0-2 16,0 0-11-16,0 0 3 0,0 0 3 0,0 0 12 15,0 0-10-15,0 0 8 0,32 13 17 0,-32-13-27 16,4 9 38-16,-4-9-36 0,9 11 23 16,-5-4 3-16,-4-7 7 0,10 15-2 15,-6-7-8-15,4 1-8 0,-2 1 21 0,1 2-46 16,0-1-21-16,-1 3 19 0,1 2-11 0,0 0-13 16,-3 2-18-16,1 1 47 0,-5 1-6 0,0 0-28 15,0 2-15-15,-3 1 28 16,-1 1-3-16,-5 0-30 0,1-1 2 0,-4 4 8 15,-3-4-21-15,1-3 26 0,-1 3-54 0,1-6 42 16,0 0-9-16,-1-2-5 0,0-3-9 16,-4-2-14-16,4-2-23 0,-3-6-25 0,2-1-74 15,0-3-75-15,-1-4-100 0,-4-4-214 0,2-3-126 16,-5-2-259-16,4-4 139 0,8 0 53 16,-1-5 37-16,-1-2 30 0,8 1 74 15,3 1 51-15</inkml:trace>
  <inkml:trace contextRef="#ctx0" brushRef="#br0" timeOffset="17050.53">14999 719 1397 0,'0'0'374'0,"0"0"-47"0,0 0-25 0,0 0 18 15,0 0-76-15,0 0-22 0,0 0-17 0,0 0-18 16,0 0 0-16,0 0-41 16,0 0 0-16,0 0-18 0,0 0 12 0,0 0 4 15,0 0-24-15,7 27 26 0,-7-27-3 0,0 0-7 16,0 0 12-16,0 0 6 0,0 0 0 15,0 0-24-15,0 0-2 0,0 0-1 0,0 0 7 16,0 0-47-16,0 0 3 0,0 0-34 0,6-25 11 16,-6 25-29-16,0 0 6 0,4-16-3 15,-4 16-6-15,0 0-1 0,0-11-19 0,0 11 0 16,0 0 11-16,0 0-23 0,0 0 20 16,0 0-21-16,0 0 16 0,0 0 13 15,0 0-11-15,0 0 6 0,-25 24 5 0,23-15-24 0,2-9 19 16,-7 17 22-16,6-10-19 15,1-7 17-15,-2 12-8 0,2-12 36 0,-2 11 1 16,2-11-17-16,0 0-6 0,0 0-6 0,0 0-3 16,0 0 8-16,0 0-7 0,0 0-11 15,0 0 8-15,0 0-18 0,0 0 3 0,0 0-6 16,0 0-17-16,0 0 2 0,0 0-10 0,0 0 7 16,0 0 6-16,-2-30-16 15,2 30-12-15,0 0 12 0,0 0-5 0,-6-7-2 16,6 7 5-16,0 0-16 0,0 0-2 0,0 0-18 0,0 0-28 15,0 0-41-15,0 0-31 16,0 0-92-16,0 0-67 0,10 29-133 0,-10-29-45 0,12 5-419 16,-12-5 19-16,15 1 108 0,-15-1 81 15,18-5 49-15,-8 0 59 0,1 0 54 16,0 0 55-16</inkml:trace>
  <inkml:trace contextRef="#ctx0" brushRef="#br0" timeOffset="17666.48">15399 503 1195 0,'0'0'468'0,"13"3"-30"0,-13-3-36 16,0 0-21-16,17 0-45 0,-17 0-32 16,0 0-15-16,15-1-33 0,-15 1 3 0,13-7-36 15,-13 7-19-15,14-4 14 0,-6 0-11 0,1-1 13 16,-9 5-43-16,22-4-16 16,-9 1 7-16,3 1-18 0,-2-1 1 0,3 1-18 15,-3 0-18-15,3 2-15 0,-3-2-8 16,2 3 8-16,-16-1-54 0,24 5 23 0,-12 0-8 15,-3 4 1-15,0 2-44 0,-4-3 38 0,1 9-30 16,-6-4 2-16,-2 1 13 0,-3 0-31 16,-2 7-7-16,-3-1 20 0,-3-1-11 0,0 5 17 15,-2 0-11-15,-4-2 2 0,1 1-5 0,1-1-17 16,-3 1 7-16,3-4 3 0,-1 2 17 16,1-4 24-16,4-2-26 0,-1 2 26 0,2-3-37 15,0-2 14-15,2-2 25 0,3-1 26 0,0 0-11 16,0-1 62-16,1-1-5 0,6-7 41 15,-8 12-61-15,8-12-103 0,-4 10 0 16,4-10 0-16,0 0 0 0,5 15 0 16,-5-15 0-16,13 9 0 0,-3-5 0 15,-10-4 0-15,22 6 0 0,-9-4 0 0,2 1 0 0,4 0 0 16,2-2 0-16,2-2 0 0,1 2 0 16,-1-2 0-16,1 1 0 0,1-2 0 0,-1 1 0 15,-1 1 0-15,-2-1 0 0,-1-1 0 0,-3 2 0 16,-2-1 0-16,-2 2 0 0,-13-1 0 15,23 0-359-15,-23 0-137 0,13 2-16 0,-13-2-156 16,0 0-320-16,13 4 127 0,-13-4 71 0,0 0 75 16,12 7 68-16,-12-7 73 0,12 7 70 15,-6-2 66-15,0 2-63 0</inkml:trace>
  <inkml:trace contextRef="#ctx0" brushRef="#br0" timeOffset="18718.43">16789 249 829 0,'4'-14'340'0,"-4"14"-30"15,3-9-21-15,-3 9-5 0,5-7-35 0,-5 7 2 16,0 0 10-16,0 0-13 0,0 0 13 16,0 0 18-16,0 0 13 0,0 0-16 0,0 0 8 15,0 0 11-15,-5 44-21 0,5-24-6 0,-2 6-12 16,2 2-20-16,0 7-3 0,2 3-23 15,3 12 5-15,-1 3-59 0,1 4 5 0,3 0-7 16,-1 2-14-16,3-1-4 0,0-1-13 16,-1-2-21-16,2-5-35 0,-3 0-57 0,-2-9-56 15,-2-7-56-15,-1 2-95 0,1-1-75 16,0-6-127-16,-2-3-108 0,-1 1-427 16,5-2 51-16,0-3 105 0,2-2 25 0,9 2 77 15,2-1 85-15,2-3 38 0,-3-4 72 0</inkml:trace>
  <inkml:trace contextRef="#ctx0" brushRef="#br0" timeOffset="18985.9">17361 1413 1471 0,'0'0'510'0,"16"-3"-44"16,-16 3-13-16,9-3-95 15,-9 3-25-15,0 0-41 0,0 0-29 0,0 0 21 16,-18-16-46-16,1 11-23 0,-1 1 13 0,-9 2-26 15,-6-2-4-15,-5 1-17 0,-4 1-9 16,-2 2-37-16,-3 0-17 0,1 1 8 0,-1-1-27 16,-15 1 6-16,1 2 3 0,0 1-31 0,14 0 2 15,8-1-46-15,-2 4-43 0,1 1-44 16,5 2-56-16,-2-3-48 0,2 2-88 0,1-1-100 16,2 0-86-16,5-2-503 0,4 0 175 15,6 0 10-15,7-4 72 0,2 1 48 16,8-3 82-16,-7 6 136 0,7-6 3 0</inkml:trace>
  <inkml:trace contextRef="#ctx0" brushRef="#br0" timeOffset="19438.59">16804 2120 1325 0,'7'15'507'0,"-1"-2"-18"0,-1 1-26 0,-2 0-38 16,0 3-56-16,1 0-11 0,-4 0-15 0,-2 2 0 15,0 2-20-15,-1 3-36 16,-2-2-1-16,-1 2-30 0,-4-1 10 0,-4 2-43 0,-2 0-18 16,-1-2-26-16,-1-4-25 15,-5 0 32-15,-1-3-50 0,0-1-5 0,0-4-32 16,2-1-47-16,-2-2-75 0,-2-3-59 0,4-4-77 15,0-1-66-15,1-2-72 0,-4-6-205 16,6 0-527-16,2-5 131 0,6 1 63 0,3-4 119 16,5 0 96-16,3-2 95 0,4-5-38 0,4 0 64 15,11-19 74-15</inkml:trace>
  <inkml:trace contextRef="#ctx0" brushRef="#br0" timeOffset="19971.39">16731 1746 1156 0,'0'0'341'0,"0"0"-8"16,-16 0-13-16,16 0 2 0,0 0 6 0,-20 5-44 15,20-5-3-15,-13 5-35 0,13-5 38 0,-11 6-71 16,11-6-19-16,-8 4 24 0,8-4-18 15,0 0 12-15,-12 5-12 0,12-5 7 16,0 0-25-16,0 0 12 0,0 0-30 0,0 0 10 16,0 0-28-16,0 0-49 0,0 0 6 0,0 0 12 15,-1-18-61-15,1 18 35 0,0 0 1 0,0 0-13 16,0 0-3-16,6-16-8 0,-6 16-30 16,0 0-2-16,0 0-9 0,0 0 16 15,5-11-5-15,-5 11-34 0,0 0 11 0,0 0 18 16,0 0-5-16,0 0-39 0,0 0 15 15,0 0-2-15,-5 36 28 0,5-25-7 0,0-11 2 16,0 16 0-16,0-16-23 0,2 16 13 0,-2-16 25 16,3 12-10-16,-3-12-15 0,5 9-8 15,-5-9 21-15,0 0 0 0,13 1-29 16,-13-1 18-16,0 0-7 0,0 0-5 0,12-17-3 0,-12 17-3 16,4-8-5-16,-4 8 31 0,5-10-18 15,-5 10-7-15,0 0-3 0,4-11-23 16,-4 11 12-16,0 0 9 0,0 0-1 0,0 0-25 15,0 0-16-15,0 0 49 0,0 0-10 16,0 0 20-16,0 0-28 0,0 0-10 0,0 0-39 16,-22 28-22-16,22-28-1 0,-3 13-56 0,0-7 0 15,3-6-35-15,-3 10-45 0,3-10-73 16,0 0-267-16,0 0-327 0,0 0 41 0,0 0 102 16,0 0 120-16,0 0 39 0,0 0 12 15,19-25 54-15,-11 13 42 0</inkml:trace>
  <inkml:trace contextRef="#ctx0" brushRef="#br0" timeOffset="27895.26">12663 1373 1169 0,'0'0'423'0,"0"0"-22"0,0 0-6 0,0 0-50 15,0 0-27-15,0 0-4 16,0 0-9-16,-8 5-8 0,8-5-18 0,0 0-3 16,0 0 9-16,0 0-1 0,0 0 18 0,0 0-23 15,0 0-31-15,0 0 46 0,0 0-4 16,0 0-16-16,0 0 33 0,0 0-62 0,0 0-17 15,0 0 23-15,0 0-44 0,0 0-32 0,20 13-175 16,-20-13 0-16,15 3 0 0,-15-3 0 16,25 1 0-16,-9-2 0 0,2-2 0 0,3 0 0 15,0 0 0-15,7-1 0 0,1-1 0 0,0 0 0 16,0 0 0-16,-2-1 0 0,0 2 0 16,-2-1 0-16,-5 2 0 0,-2 0 0 0,-3 0 0 15,-1 2 0-15,-1-2-308 0,-3 1-234 16,-10 2-101-16,13-2-447 0,-13 2 104 15,0 0 165-15,0 0 17 0,15 5 56 0,-15-5 152 16,0 0 0-16,0 0 207 0,-19 23-116 0</inkml:trace>
  <inkml:trace contextRef="#ctx0" brushRef="#br0" timeOffset="28279.24">12450 1725 990 0,'0'0'369'0,"0"0"-8"0,0 0 2 16,0 0 16-16,0 0-5 0,0 0 45 0,0 12-32 15,0-12 2-15,0 0-15 0,0 0 2 16,0 0-5-16,0 0 8 0,19 4-5 0,-19-4-8 15,15 3-34-15,-15-3-63 0,24 1 61 0,-9-1-81 16,2 0-50-16,4 0 22 0,2-1 4 16,5-2-130-16,4 0-95 0,-1 0 0 0,1 0 0 15,3-3 0-15,2 2 0 0,-2-2 0 16,3 2 0-16,-7 1 0 0,-4-1 0 16,-2 1 0-16,-2 1 0 0,-3 0 0 0,0-1 0 15,-7 2 0-15,2-1 0 0,-3 1-134 0,0-2-252 16,-12 3-103-16,18-3-177 0,-9 2-199 15,-9 1-89-15,18-6 93 0,-6 4 86 0,-1-2 71 16,2 3 110-16,5-3 31 0,0 3 36 0,0-2 56 16</inkml:trace>
  <inkml:trace contextRef="#ctx0" brushRef="#br0" timeOffset="33165.06">18158 1434 332 0,'0'0'154'0,"0"0"7"0,0 0-28 16,0 0 8-16,0 0-13 0,0 0-8 0,0 0-7 16,0 0 33-16,0 0-34 0,0 0 32 15,0 0-24-15,-7 10 6 0,7-10-6 0,0 0 15 16,0 0-7-16,0 0 18 0,-13 1-7 16,13-1 22-16,0 0-5 0,0 0 31 0,0 0-28 15,-11 1 15-15,11-1 0 0,0 0 15 0,0 0 13 16,0 0-15-16,0 0-13 0,0 0 51 15,0 0-12-15,0 0 30 0,-13 2 18 16,13-2-41-16,0 0 64 0,0 0-56 0,0 0 26 16,0 0 4-16,0 0-35 0,0 0-26 15,0 0 8-15,29 14 0 0,-15-13 17 0,0-1-86 16,3 0 40-16,4 1-50 0,3-1-31 16,4-2-36-16,2-1-59 0,5-3 0 0,4-1 0 15,0-1 0-15,-1 4 0 0,13-7 0 0,-6 2 0 16,-6 1-134-16,-1 2-52 0,-2-2-14 0,-3 1-82 15,-6 0-56-15,-6 0-225 0,-3 2-458 16,-2-1 130-16,1-1 52 0,-3 1 107 0,3 1 56 16,-4 0 44-16,-1 2 89 0,-2-1 5 15,0 0 116-15</inkml:trace>
  <inkml:trace contextRef="#ctx0" brushRef="#br0" timeOffset="33499.87">18159 1687 1282 0,'0'0'479'0,"-5"11"-44"0,5-11-21 16,0 0-7-16,0 0-28 0,0 0-10 0,0 0-36 15,0 0-3-15,0 0-38 16,17 9-42-16,-17-9 22 0,20-2 22 0,-20 2-30 15,24-5-29-15,-6 3-40 0,2-2 38 0,0 1-49 16,1-1-56-16,6 1 13 0,-1-3-13 16,3 3 5-16,0-1-46 0,1 2 8 0,1-1-57 15,0-1-10-15,2 2-25 0,-2-1-34 0,-1-1-41 16,-2 3-22-16,-1-4-45 0,-5 3-32 16,0-1-54-16,-1 0-59 0,-3 0 17 0,-1-2-137 15,-1 1-146-15,-4-1-339 0,3-1 70 16,1-1 174-16,0 0-23 0,2-1 51 15,-2 1 54-15,2 1 79 0,-2-2 34 0</inkml:trace>
  <inkml:trace contextRef="#ctx0" brushRef="#br0" timeOffset="36335.06">19456 1447 1098 0,'0'0'496'0,"0"0"-12"15,0 0-34-15,0 0-53 0,0 0 23 16,0 0-26-16,0 0-48 0,0 0-16 0,0 0-18 15,0 0 31-15,0 0-5 0,0 0-59 16,0 0 41-16,0 0-15 0,0 0-16 0,0 0-13 16,18 0 21-16,-18 0-28 0,17-1-8 0,-17 1-23 15,21 0 5-15,-8-1-237 0,4 0-6 16,1-1 0-16,3-1 0 0,3 3 0 16,5-2 0-16,7-3 0 0,3 0 0 0,0 0 0 15,18-3 0-15,-9 3 0 0,6-3 0 16,-8 1 0-16,-6 0 0 0,-3 2 0 0,1 1 0 15,-7 0 0-15,0 2 0 0,-7 1 0 0,0 0 0 16,-1-2 0-16,-2 2 0 0,-3-2 0 16,-2 3 0-16,-2-1 0 0,-2-2-489 0,-2 0-653 15,0-1 116-15,3-1 78 0,0-1 132 0,4 0 58 16,-2-3 80-16,4 2 7 0,1-5 90 16,1 3 69-16,1-1 13 0</inkml:trace>
  <inkml:trace contextRef="#ctx0" brushRef="#br0" timeOffset="36707.89">20704 1260 1213 0,'18'3'527'0,"-9"1"-56"0,-1 1-23 0,2 3-21 0,0 0-30 15,-1 4-8-15,2 1-35 0,-1 5-32 16,-2 2-15-16,3 1 26 0,-4 2-26 0,-1 2-2 16,0 0-29-16,-3 0-4 0,-2 0-4 0,3 2-81 15,-4-2-10-15,0 1 45 0,-4 2-7 16,0-1-17-16,0 0-37 0,-5 0-8 15,-5 1 24-15,1-3-92 0,0-7-85 0,-6 2 0 16,-1-5 0-16,-3 0 0 0,-1-6-118 0,-1-1-95 16,-2-5-58-16,3-4-95 0,-3-5-123 15,3-1-146-15,-3-7-312 0,3-3 36 16,7 1 105-16,6 0 89 0,1-5 49 0,6-3 84 0,0-1 95 16,6-4 29-16,0 1-1 0</inkml:trace>
  <inkml:trace contextRef="#ctx0" brushRef="#br0" timeOffset="37291.18">20657 882 1254 0,'0'0'373'0,"0"0"1"0,0 0-21 0,0 0-22 15,-4-12-29-15,4 12-31 0,0 0 28 16,-14-5-35-16,14 5 41 0,0 0-67 0,-16 2-3 16,16-2 16-16,0 0-33 0,-17 9 20 15,17-9 5-15,-5 10-33 0,5-10 15 0,-5 11-12 16,5-11 4-16,0 10-17 0,0-10 38 0,0 0-56 16,0 0-16-16,9 14-18 0,-9-14-7 15,0 0-15-15,0 0 7 0,0 0-21 0,0 0-22 16,30-23-1-16,-25 15-25 0,0-3-17 0,0 2-6 15,-1-2-41-15,1 1 0 0,-1 1 0 16,-3-2 0-16,-1 11 0 0,2-16 0 16,-5 6 0-16,3 10 0 0,-6-13 0 0,0 10 0 15,6 3 0-15,-15-3 0 0,15 3 0 16,-16 8 0-16,7 1 0 0,1 2 0 0,3 0 0 16,-1 3 0-16,3-3 0 0,-2 1 0 15,3-1 0-15,0-1 0 0,2-10 0 0,-2 15 0 16,2-15 0-16,-1 11 0 0,1-11 0 0,0 0 0 15,0 0 0-15,0 0 0 0,0 0 0 16,0 0 0-16,0 0 0 0,0 0 0 0,16-28 0 16,-16 28 0-16,3-12 0 0,-3 12 0 15,0-12 0-15,0 12 0 0,-3-13 0 16,3 13 0-16,-8-7 0 0,8 7 0 0,0 0 0 16,0 0 0-16,-17 5 0 0,17-5 0 0,0 0 0 15,-10 16 0-15,6-10 0 0,4-6 0 16,-4 17-11-16,2-7-130 0,1-1-86 0,1-9-68 15,-3 21-101-15,2-10-260 0,1-11-386 0,1 12 126 16,-1-12 77-16,0 0 104 0,0 0 44 16,9 9 135-16,-9-9-61 0,0 0 108 15,19-16 46-15</inkml:trace>
  <inkml:trace contextRef="#ctx0" brushRef="#br0" timeOffset="69034.45">12797 5636 1100 0,'0'0'348'0,"0"0"-35"0,11-4-40 0,-11 4-22 15,0 0-46-15,0 0-5 0,0 0-16 0,0 0 11 16,0 0-65-16,0 0 8 0,-36 18-22 0,17-7 9 15,-1 3-7-15,-2 2 2 0,-3 3 0 16,1 2 6-16,-6 9-16 0,3 2 20 16,7-3-7-16,4-2 10 0,1 0 3 0,3 1-16 15,3 2 13-15,5-4 16 0,2 0-26 16,2-1 10-16,4 0 5 0,5-2 16 0,5 2-55 16,1-5 13-16,8 1 2 0,2-6-14 0,6-2-21 15,-1-3-18-15,5-2-2 0,-6-2-5 16,1-2-18-16,1-2 20 0,-2-2-43 15,1-4-59-15,-6 1-85 0,0-5-97 0,1-3-135 16,-2-4-233-16,-3-5-275 0,2-2 185 16,4-11-64-16,3-5 87 0,-4-1 11 0,4-1 99 15,-8-4 51-15</inkml:trace>
  <inkml:trace contextRef="#ctx0" brushRef="#br0" timeOffset="69234.81">12670 5303 1663 0,'10'3'615'0,"3"1"-45"0,3-3-42 0,1 0-70 15,2-2-28-15,3-1-64 0,3-5-61 16,1 2-75-16,1-2-110 0,5-4-35 16,-1 0-85-16,-1 2-57 0,-1-1-106 0,-4 2-198 15,-3 3-110-15,-2 1-377 0,1 0 73 16,-1 3 114-16,2 1 93 0,-1 4 46 0,3-1 15 15</inkml:trace>
  <inkml:trace contextRef="#ctx0" brushRef="#br0" timeOffset="69436.42">13636 5468 1446 0,'25'0'458'16,"-5"2"-64"-16,0-2-61 0,-2 1-41 0,0-1-134 15,-5 0-127-15,1 1-287 0,2-1-427 16,-16 0 35-16,29 0 59 0,-15 3 75 0</inkml:trace>
  <inkml:trace contextRef="#ctx0" brushRef="#br0" timeOffset="69653.45">13313 5881 1697 0,'14'5'506'0,"-1"-3"-50"0,11 1-57 16,-3-1-25-16,10 0-77 0,-3-2-33 15,3-2-8-15,2 0-85 0,-3-1-30 0,8-1-57 16,-9-2-32-16,0 1-24 0,1 2-54 0,-3-1-15 15,-1 0-61-15,-3 1-29 0,-1 0-74 16,-5-3-173-16,9 3-86 0,-10 1-265 0,-1-2 102 16,3-1 15-16,-1 0 59 0,0 0 97 0</inkml:trace>
  <inkml:trace contextRef="#ctx0" brushRef="#br0" timeOffset="70268.14">14979 5450 1034 0,'12'-4'422'0,"-4"-2"-43"16,-3 1-26-16,-5 5-25 0,0 0-21 16,0 0-31-16,-11-19-71 0,-1 15 25 0,-5 1-35 15,-8 1-8-15,0 2-31 0,-7 2-8 0,-6 2-9 16,-16 7-4-16,1 2 1 0,3 4-16 15,-1 6 8-15,4 2-5 0,5 1-13 0,2 5 28 16,5 0 6-16,8 4-11 0,2 0-21 16,12-3 9-16,3-3-16 0,8-3-3 15,4-1-17-15,5 0 12 0,4 3-33 0,5-1-5 16,11 5-18-16,-2-9-5 0,0-7-57 0,4-1-17 16,2-4 7-16,-3-6-69 0,1 0-15 15,0-5-36-15,4-3-92 0,-7-1-44 0,5-5-146 16,5 1-81-16,-9-5-364 0,2 0 95 0,2-4 135 15,8-4 18-15,-4 3 39 0,-4 3 46 16</inkml:trace>
  <inkml:trace contextRef="#ctx0" brushRef="#br0" timeOffset="71086.17">16020 4963 1146 0,'0'0'400'0,"11"-8"-32"16,-11 8-25-16,1-9-43 0,-1 9-1 16,0 0-61-16,-25-10-23 0,5 6-13 0,-2 3-28 15,-3 1 21-15,-7 3-52 0,-6 1-17 0,1 4 7 16,-1-1-21-16,-10 8 6 0,4 4-8 16,3 4 26-16,0 2-29 0,7 1 14 15,3 4 7-15,11-4-28 0,6-2 33 0,5-4 0 0,6 0 41 16,5-4-79-16,2-1-11 15,5-3 0-15,2-5 32 0,5-3-47 0,-1-5 10 16,9-6-40-16,5-7 14 0,9-11-32 0,1-4 33 16,-1-6-16-16,-4-4-2 0,0-1-18 15,-4-3 38-15,-5-4-28 0,1-1 3 0,-8 4-6 16,-1 1-17-16,-5-1-10 0,-3 9 27 16,-3 5-25-16,-2 6 31 0,-1 0-18 0,-1 4-31 15,-4 3 13-15,2 4-16 0,-3 2 26 0,3 11 18 16,-8-2 59-16,8 2-25 0,-16 24-34 15,6 2-5-15,-1 6 17 0,1 16 1 0,2 2-28 16,0 4 69-16,3-3-106 0,4-6-22 16,2-5-18-16,6-4-31 0,-3-2-40 15,3-4-91-15,2-10-123 0,3-4-149 0,1-6-411 16,6-5 87-16,1-5 44 0,6-9 125 16,17-10 46-16,-2-6 24 0,-2-3 78 0,1-10 3 15</inkml:trace>
  <inkml:trace contextRef="#ctx0" brushRef="#br0" timeOffset="71353.98">16332 4661 1313 0,'7'41'537'0,"-3"0"-33"0,5 8-56 16,1 4-20-16,1 1-21 0,0-3-31 0,5-1-18 16,-1-4-40-16,1-4-47 15,-2-8 16-15,-1-10 15 0,-1-6-42 0,0-5-24 16,2-4-36-16,0-8 20 0,3-6-51 0,3-7 23 15,2-9-31-15,9-15-22 0,-2-7-6 16,2-15-33-16,-3-4-11 0,-1 0-4 0,-9 10 2 16,1 2-28-16,-4 2-26 0,-1 6-5 15,-4 10-77-15,0 8-25 0,-4 2-38 16,-1 7-37-16,0 4-51 0,-1 3-89 0,-4 8-131 0,7-7-186 16,-7 7-398-16,0 0 218 0,0 0-22 15,21 26 78-15,-5-10 77 0,-2 3 65 16,4 5 30-16,12 10 74 0</inkml:trace>
  <inkml:trace contextRef="#ctx0" brushRef="#br0" timeOffset="71588.47">17241 5471 1205 0,'-7'5'371'0,"-7"-2"6"0,-5 4 1 16,-9-2-68-16,-9-1-39 0,-7 0-7 0,-18 0-39 15,-3-3 24-15,-7 2-68 0,-1 1-7 0,-1 1-17 16,1-1-4-16,0 3-7 16,0 1-64-16,1 0-5 0,1 3-31 0,0 1-64 15,2 0-26-15,3 2-55 0,1 3-55 0,1 0-79 16,4-2-38-16,2 4-126 0,4 0-345 16,3 2 43-16,6 1 123 0,5 3 33 0,12-4 52 15</inkml:trace>
  <inkml:trace contextRef="#ctx0" brushRef="#br0" timeOffset="72105.32">16357 6060 918 0,'13'-3'361'16,"-13"3"-33"-16,17-3 18 0,-17 3-3 15,14-1-70-15,-14 1-4 0,11-1-49 0,-11 1-12 16,0 0 22-16,0 0-7 0,0 0 30 0,0 0-35 16,-49 10 27-16,15-2-40 0,-17 5-44 15,-4 1 37-15,1 4-29 0,-4 3-31 0,3 3 0 16,-7 9-8-16,0 1-22 0,7 2-36 16,1 3 15-16,12-7-16 0,4-1 4 15,5-1-9-15,3 0-10 0,9-6 34 0,6-3-46 16,4-3 14-16,4-4-58 0,5-1 41 15,6-2-10-15,4-2 23 0,4-2-29 0,7-3-1 16,3-5 1-16,13-6-27 0,16-8 17 0,1-12 26 16,13-9-13-16,-4-9-20 0,-2-2 33 15,-4-6 10-15,-8 3-56 0,-6-3 0 0,-10 11 7 16,-4 0 11-16,-3-2 13 0,-1-2 2 16,-5 3-33-16,-2 1-11 0,-8 7 6 0,1 5 0 15,-4 7 53-15,1 0-43 0,-2 6 26 0,1 1-34 16,-4 4-17-16,0 5 40 0,-1 7-7 15,0 0-6-15,0 0-4 0,-18 22 37 16,7 1-19-16,-1 5-21 0,-1 15 30 0,0 1-40 16,1 3 51-16,5 1-13 0,-3-1 10 15,6-6-12-15,0-8-21 0,2-6 2 0,2 0-40 16,2-6-62-16,2-6-56 0,2-3-85 16,2-5-171-16,5-5-141 0,-13-2-335 0,35-15 25 15,-8 0 101-15,13-10 70 0,0-4 111 16,3-2-30-16,0-3 91 0,7-10 18 0</inkml:trace>
  <inkml:trace contextRef="#ctx0" brushRef="#br0" timeOffset="72389.8">16845 5709 767 0,'0'0'351'0,"0"0"-26"16,0 0 13-16,0 0-59 0,-27 23 33 0,13-9-53 15,0 3-1-15,-2 6-14 0,2 1-1 16,0 4 5-16,0 0-7 0,4 1-21 16,1 1 5-16,4-1-7 0,1-2 4 0,2 1-4 15,4-2-11-15,2-1-2 0,1-1-26 16,4-1 3-16,1-2 1 0,4-2-31 0,0-3-11 0,4-2-13 16,3-3-18-16,1-4-69 0,5-5-31 15,-2-3-25-15,6-4-64 0,3-2-44 16,0-4-87-16,10-9-90 0,-6-2-125 0,-5 4 3 15,-9-2-502-15,0 2 97 0,-2-1 52 16,2 1 109-16,2-3 111 0,-6 1 27 0,-1 0 19 16</inkml:trace>
  <inkml:trace contextRef="#ctx0" brushRef="#br0" timeOffset="72526.98">17115 5843 1067 0,'-33'7'471'15,"2"2"-23"-15,2-1-67 0,-5 0-30 16,-4-1-39-16,1 2-35 0,-14 3-27 0,-1 1-83 15,-2-2-106-15,10-3-112 0,-8 4-179 16,11-7-554-16,7-3 75 0,7 0 87 16,7-2 57-16,6-2 43 0</inkml:trace>
  <inkml:trace contextRef="#ctx0" brushRef="#br0" timeOffset="75250.7">13340 7696 885 0,'18'0'364'0,"-3"2"-16"15,1-4-36-15,-3 2 11 0,4-1-57 0,-6-1-15 16,5 2-3-16,-1-3-10 0,-1-1 5 15,-1 3-33-15,2-2 15 0,-1-1-35 0,-3 1-29 16,1 2-2-16,-12 1-13 0,20-7 2 16,-13 4-38-16,-7 3-23 0,11-6-5 15,-11 6 13-15,4-9 30 0,-4 9-48 16,0 0-18-16,-27-13 5 0,10 11-16 0,-4 2 6 0,-2 1-10 16,-6 3-24-16,-6 3 8 0,3 1 3 15,-4 5-16-15,-7 6 8 0,-1 2 52 0,4 2-63 16,6 1 13-16,0 1 4 0,9-2 22 0,3-4 2 15,3 3 22-15,6 1 12 16,3-3 18-16,7 1-48 0,-2-1 19 0,7-1 22 0,3-1-16 16,6 0-11-16,0 1-12 0,5-2 0 15,5 0-23-15,-1-4 20 0,4-3 11 16,3-2-49-16,-2 0 10 0,5-7-49 0,1 1-30 16,3-3-15-16,-3-1-14 0,3-1-76 15,-1-3-44-15,1-1-109 0,-5-5-157 0,2 0-351 16,-1-1-68-16,3 1 124 0,10-4 22 0,-5 0 53 15,5-3 77-15,-8 3 68 16,-3 5 106-16</inkml:trace>
  <inkml:trace contextRef="#ctx0" brushRef="#br0" timeOffset="75446.67">14254 7715 860 0,'25'-1'360'0,"-5"-1"-32"0,0-1-39 0,-2 2-20 15,-3 0-64-15,-2 0-87 0,-1-2-72 0,-2 1-31 16,-10 2-153-16,22-3-466 0,-13 1 30 16,-9 2 78-16,23 0 15 0</inkml:trace>
  <inkml:trace contextRef="#ctx0" brushRef="#br0" timeOffset="75808.97">14179 7963 1080 0,'0'0'320'16,"0"0"-18"-16,0 0-46 0,0 0 18 0,0 0-47 15,0 0-1-15,6 14-11 0,-6-14 10 16,0 0 8-16,0 0-21 0,0 0-10 0,0 0 19 16,21-5-35-16,-21 5 27 0,0 0-39 0,23-5-23 15,-23 5-13-15,19-2-2 16,-7 0-11-16,-1 0-22 0,3-1-24 0,-1 1 26 0,2 2-41 16,0-4 18-16,-1 3-28 0,1 0 10 15,1 0-31-15,-1 0 0 0,1-1 3 16,-2 2-31-16,0 0-20 0,3 0-3 0,-3 0-23 15,0 0 3-15,-14 0-42 0,27 0-17 16,-14 0-34-16,-13 0-30 0,20 3-69 0,-20-3-129 16,16 1 88-16,-9 8-149 0,-7-9-419 0,0 0 119 15,12 4 37-15,-12-4 53 0,0 0 70 16</inkml:trace>
  <inkml:trace contextRef="#ctx0" brushRef="#br0" timeOffset="76579.98">14261 7631 414 0,'0'0'197'0,"0"0"-20"15,-11-2 7-15,11 2 24 0,0 0-57 0,0 0-21 16,-17 2-2-16,17-2 3 0,0 0-9 16,-19 4 4-16,19-4-8 0,-16 3-6 15,16-3-9-15,-15 2-4 0,15-2-1 0,-17 3 17 16,17-3-25-16,-18 3 22 0,18-3-7 15,-13 3 26-15,13-3 12 0,-11 2-5 0,11-2 11 16,0 0 40-16,-14 2 1 0,14-2 17 0,0 0 5 16,0 0-17-16,0 0-19 0,0 0 27 15,0 0-40-15,0 0-11 0,0 0-27 0,0 0 13 16,0 0-12-16,0 0 63 0,0 0-105 16,50 0 3-16,-35-1 1 0,1 0-17 0,4-3 6 15,5 1-33-15,4 0-4 0,0 1 9 16,0-2-39-16,1 0 16 0,-1 1-36 15,0 0-16-15,1 0-10 0,-1 1 0 0,0-1-30 16,-8 1-31-16,3 1-49 0,-4 0-21 16,3-1-86-16,-2 0-67 0,-2 1-118 0,-1 1 13 15,1-1-386-15,2 0 58 0,-1-3 55 0,4 1 104 16,2-1 31-16,1-1 130 0</inkml:trace>
  <inkml:trace contextRef="#ctx0" brushRef="#br0" timeOffset="79278.4">13373 7674 1034 0,'5'-10'335'0,"-5"10"-41"16,7-7-25-16,-7 7-3 0,0 0-33 0,0 0-18 15,0 0-10-15,0 0-23 0,-33 2-6 16,16 6-32-16,-5 3 2 0,2 1-31 0,-7 5-8 15,-5 8 6-15,5-3-16 0,5 1-23 0,-1 1-10 16,8-1 29-16,-4 2-47 0,6-2 7 16,3-3-17-16,4-3 5 0,4-2 13 0,2-5-8 15,0-10-10-15,12 17 0 0,-1-12 17 16,5-5-32-16,3-6 30 0,13-2-38 16,15-13 5-16,0-2 5 0,1-4 23 0,1-1-23 15,-2 0-15-15,-2-1-8 0,-4-3 0 16,-3 4 2-16,-3 1-2 0,-8 5-2 0,-6 2 45 15,-8 3-56-15,3 2 16 0,-7 1-11 0,-4 2 3 16,-3 2 13-16,-3-2-8 16,1 12 2-16,-12-13 3 0,2 9-7 0,-3 3-3 0,13 1 23 15,-27 9 12-15,6 5-9 0,4 5 28 16,0 4-37-16,0 16 47 0,7-4-41 0,4-2 10 16,4 3-10-16,8 0 18 0,8 7-21 15,4 0 37-15,7-5-11 0,8-8 2 16,5-7-25-16,3-10 2 0,0-7-30 0,2-9 0 0,20-5 0 15,-3-10 7-15,10-10-4 0,-16 4 55 16,9-10-43-16,-2-4 11 16,-17 4-9-16,8-4 14 0,-17 3 20 0,-3 2-41 0,-7 1 15 15,-8 3-2-15,-5 4 18 0,-7 3-44 16,-5 0 0-16,-5 0 10 0,-4 3-12 0,-4 2 7 16,-4 1 11-16,0 6 30 0,-1 7-35 15,0 3 4-15,-7 7 8 0,0 7 6 0,-8 15 4 16,3 3-2-16,1 6 8 0,9 7 2 0,4 2-41 15,4 1 21-15,8-9-3 0,2-3 15 16,6-6 11-16,2 0 0 0,4-7-16 16,3-5 6-16,2-1-8 0,4-7-11 0,2-4 6 15,-1-6 7-15,8-5 31 0,3-5-23 16,9-9-23-16,-2-7 0 0,0-3 3 0,-2-4 38 16,-4-1-51-16,-3 0 86 0,-7-1-88 0,-3 5-1 15,-7 5 20-15,-4 1-37 0,-4 1 40 16,-2 1-5-16,-4 3 17 0,-2 3-34 0,-4 1 17 15,-1 4 2-15,-4 6-26 16,-2 6 21-16,-3 7-2 0,-4 9 21 0,-10 14-16 0,3 8 10 16,3 0-20-16,6 7 13 0,5 0 22 0,6-1-27 15,2-6 28-15,7-8-6 16,0-4-17-16,7-3-6 0,0-2 6 0,1-3-8 16,4-6-15-16,2-4 30 0,2-4-15 0,-1-5-8 15,2-5-38-15,6-4-20 16,2-6-16-16,-1-3-5 0,0-4-49 0,5-9-43 0,-3-3-79 15,3-4-126-15,-2 4-118 0,-2 0-343 16,-3 5 47-16,0 8 145 0,7-9 31 0,-3 7 51 16,5-3 46-16</inkml:trace>
  <inkml:trace contextRef="#ctx0" brushRef="#br0" timeOffset="80613.85">19651 3891 995 0,'0'0'369'0,"0"0"-26"0,0 0-23 16,0 0-31-16,0 0-30 0,0 0-19 15,-33 18-43-15,20-16-5 0,-3 0-25 0,-5 2-9 16,-1-2 6-16,-2 1-23 0,-1 1-31 0,-3 0 0 15,1 1-10-15,-2-2 7 0,1 2 11 16,1 1 0-16,0-2-29 0,-1 3 9 0,1 0-21 16,0 2-11-16,2 0 13 0,1-1 1 15,3 1-3-15,-3 0-11 0,3-1-25 0,0 2 13 16,2-1 20-16,5-1 28 0,-3 2-43 0,4-2-2 16,0 3-1-16,3-2 10 15,-1-1-12-15,3 5 36 0,2-1-42 0,2 2 11 16,1 1 3-16,0 6-21 0,0-1-32 0,2 6 35 15,-2 3-18-15,2 6-11 0,-1 2 26 16,1 4-2-16,-2 13-19 0,-1-3 3 0,1 3-12 16,-1-1 14-16,1-10-22 0,0-6 48 15,-1-2-46-15,-2 1 5 0,2-2 13 0,1-7 0 16,-1 0-5-16,-1-2-10 0,3-1 5 0,-1-4-8 16,0-3 0-16,-1 0 18 15,1-6-13-15,2 1 24 0,-2-2-4 0,1 0 52 16,2-10-23-16,0 0-3 0,6 16-4 0,-6-16-14 0,14 6 8 15,-14-6-8-15,24-2 6 16,-7 1-52-16,4-2 49 0,2-1-23 0,3 0 26 16,3 0-6-16,5 0-7 0,-3-2-1 15,0 1-12-15,-1 2 13 0,0-1-26 0,-1 0-25 16,-2 0 17-16,0 0-48 0,-6 2-44 0,-2-1-84 16,-1-1-95-16,-4-2-128 0,2 1-197 15,-4-4-335-15,4-3 71 0,2-1 129 0,5-2 40 16,2-4 85-16,12-9 41 0,0-1 17 0,2 2 132 15</inkml:trace>
  <inkml:trace contextRef="#ctx0" brushRef="#br0" timeOffset="81066.47">20208 3984 1072 0,'-33'11'330'16,"19"-4"-35"-16,-6 1-24 0,-4 0-15 0,3 1-8 16,-5 1 0-16,1-2-45 15,0 0-22-15,1 1-12 0,2-2 5 0,0 1-20 0,2-3-34 16,4 0 6-16,0-1-16 0,3 1-28 15,2-1 56-15,1-2 3 0,10-2 2 16,-19 5 16-16,12-2 15 0,7-3-36 16,-10 3-20-16,10-3 2 0,-8 5-5 0,8-5 6 15,0 0-19-15,-9 7 5 0,9-7-32 0,0 0-9 16,-2 12-4-16,2-12-14 0,-2 15 10 0,2-6-11 16,-1 2-2-16,1-11 18 15,0 24-25-15,0-10 13 0,1 0-2 0,2 3 58 0,1 3-55 16,2 1 19-16,-2 3-37 0,0 1 4 15,-1 1-2-15,1 5 10 0,-2-1 8 16,-1 4-47-16,-2-4-37 0,1 1-27 0,-2 3-53 16,-2-2-87-16,-2-6-110 0,-2 5-223 15,0-12-381-15,2-6 87 0,2-4 51 0,2-4 69 16,2-5 56-16,0 0 80 0,0 0 84 0,0 0 5 16</inkml:trace>
  <inkml:trace contextRef="#ctx0" brushRef="#br0" timeOffset="81264.36">20045 4403 1400 0,'0'0'404'0,"9"9"-30"0,-9-9-49 15,0 0-31-15,0 0-12 16,-19 18-44-16,5-13 20 0,-2-2-84 0,-2 0-25 16,0-1-129-16,-2 0 1 0,0-1-19 0,-1 2-22 15,4-3-11-15,-1 1-33 0,2-1-36 16,2 2 100-16,3-2-87 0,11 0-125 0,-13 1-497 15,13-1 46-15,0 0 84 0,0 0 83 0,0 0-6 16,42-12 41-16</inkml:trace>
  <inkml:trace contextRef="#ctx0" brushRef="#br0" timeOffset="81847.42">20399 3719 1305 0,'0'0'430'0,"14"18"-38"0,-14-18-16 16,14 9-31-16,-3-5-27 0,2-1-31 15,2 0-42-15,1-2-22 0,5 1-11 0,-1-2 14 16,4-3-50-16,6-1-30 0,4-2-28 16,1-2 7-16,3 0-4 0,-3-1-45 15,-1 1 14-15,-6 2-13 0,-1 1-3 0,-5 2 3 16,-3 0 18-16,0 3-65 0,-5 0 11 0,-1 6-2 16,-2 3 17-16,-3 5-33 15,-2 2 18-15,-1 7-21 0,-5 6-7 0,1 9 2 0,-1 5-7 16,0 13 41-16,4 5-47 0,-1 1 9 15,-2 2 9-15,3 0-10 0,6 12 8 0,3-2-5 16,-2 1 31-16,1-15-32 0,0 0-14 0,3-4 43 16,0-3-44-16,1-6 21 15,2-3-2-15,-4-9 40 0,-1-6-54 0,-2-2 9 16,1-7-11-16,-1-1 7 0,-1-3-14 0,-3-2 22 16,1-1-10-16,-2-3-23 0,0-2-25 15,-2 0-9-15,-4-8 6 0,4 10 13 0,-4-10-13 16,0 0 28-16,0 0-13 0,0 0-2 15,0 0 7-15,-27 3 19 0,14-3-7 0,-3 0-5 16,-4 2 19-16,-3-1-26 0,-4 3 0 0,-5-2 26 16,2 3-15-16,-2-1 41 0,0 0-37 15,-4 0-1-15,5 0-52 0,-1-1-46 16,1 1-36-16,3-2-31 0,3 0-64 0,1-2-140 0,4 0-57 16,3-2-386-16,6-1 92 15,3-3 72-15,8 6 66 0,-4-11 82 0,4 11 49 0</inkml:trace>
  <inkml:trace contextRef="#ctx0" brushRef="#br0" timeOffset="85253.22">22170 3506 463 0,'-36'7'179'0,"36"-7"-41"16,-27-2-15-16,12 1 31 0,-1 1-1 16,-2-1-20-16,-1 1 29 0,1-2-14 0,-1 4-20 15,-4 0 5-15,0 0 10 0,-2 3 3 0,-1 1 3 16,1 0 4-16,4 1-4 15,-3 2-13-15,1 1-6 0,3-2-20 0,2 2 0 16,1-2 8-16,3 1-3 0,1-1-12 0,0 0 17 16,3-1-18-16,2 1 8 0,0 0-33 15,2-2-15-15,0 0 12 0,6-6-10 0,-8 11-5 16,2-3 0-16,2-1 10 0,4-7-34 16,-7 17 27-16,5-7-37 0,-1 0 4 0,1 2 22 15,-1 5-41-15,-2-2 49 0,0 2-54 0,1 5 18 16,-2 0-5-16,0 2-15 0,-1-1 22 15,-1 6-7-15,-2-1 3 0,1 1-4 16,1 3 4-16,-2-2-18 0,0 1 2 16,3 0 7-16,-3-2-1 0,0 0 4 0,5-4-20 15,-1 0 18-15,-1-8-16 0,3 2 21 0,0-1 15 16,1-5 11-16,1 0 20 0,2-2 0 16,0-11-41-16,6 18-5 0,0-11 15 0,2-2 3 15,2 1 15-15,3-2 0 0,1-1-2 0,1-2 0 16,2 2-11-16,4 1 36 0,-1-3-46 15,1 3 24-15,1-1-19 0,-1-1-2 0,2 1 2 16,-1-2 15-16,-2 3-12 0,1-2-8 16,-1 1-15-16,-3-3 10 0,0 0-33 15,0 1 46-15,-2-2-90 0,1-1-23 0,-1 0-38 16,-2 0-18-16,1-2-85 0,-2-1-37 16,0-1-140-16,-3 3-7 0,1-4-404 0,2 0 77 15,-2 1 102-15,5 1 38 0,0-2 13 16,-1 0 95-16</inkml:trace>
  <inkml:trace contextRef="#ctx0" brushRef="#br0" timeOffset="85869.62">22383 3596 622 0,'0'0'250'0,"0"0"-19"16,0 0-6-16,0 0-20 0,0 0-21 0,0 0-10 16,0 0 18-16,0 0 8 0,9 29-3 15,-8-18-15-15,5 3 4 0,-2 2-24 0,1 3 48 16,2 2-29-16,2 2-9 0,-2 1-1 16,4 3-30-16,-1 0 20 0,0 1-15 15,1-6-18-15,-1 0 5 0,-1-5 18 0,2 1-20 16,-4-3-18-16,2-4 4 0,-2-5-19 0,3 0 17 15,-10-6-44-15,14 0 22 0,-14 0-22 16,20-18-7-16,-12 3-13 0,5-3-2 0,-3-3 12 16,1-4-30-16,0 0 0 0,-2 1 12 15,-1 3-32-15,2-2-6 0,1 3-13 0,-1 2-25 16,-1-1-34-16,-1 2-12 0,1 4-93 0,-1-1-45 16,2-1-75-16,-1 3-110 0,-1 0-46 15,-1 2-353-15,3 0 77 0,0 1 71 0,0 0 51 16,1-1 114-16,1-1 4 0</inkml:trace>
  <inkml:trace contextRef="#ctx0" brushRef="#br0" timeOffset="86369.73">22923 3376 939 0,'0'0'384'0,"0"0"-10"0,7 10-29 0,-7-10-51 16,0 0-25-16,6 8-18 0,-6-8-28 16,7 6-13-16,-7-6-36 0,0 0 5 0,17 6-5 15,-9-2-8-15,-8-4-25 0,24 3 0 16,-10 1-11-16,6-2-22 0,-1 3-21 0,3-3 44 16,4-1-65-16,-1 3 42 0,3-1-47 0,-6 0 39 15,4 1-54-15,-4 0-5 0,-4-3 13 16,0 5-31-16,-1-1 28 0,-3 1-23 15,-2 2-2-15,-2-1-16 0,-5 3-5 0,-2 1 36 16,-1 0-23-16,-4 3 7 0,-2 0-22 16,-2 4 20-16,-4 3-15 0,5 3 2 0,-1 1 3 15,-1 5-13-15,1 2 25 0,1 2 6 0,5 5-5 16,0 1-6-16,4 12-7 0,1 0 30 16,5-4-43-16,2 1-2 0,-1-13 15 0,-2-6-8 15,2 1 61-15,1-5-48 0,-3-6-33 16,3-2 12-16,-3 0-15 0,-2-4 34 0,0-3-19 15,2-3-17-15,-4-1 15 0,-5-7-26 16,8 8 34-16,-8-8-27 0,0 0-4 16,0 0-13-16,0 0 8 0,0 0 10 0,0 0 23 0,-32-18-5 15,17 12-28-15,-2-3 53 0,-7 4-38 16,0 0 0-16,-3 1 6 0,3 3-4 0,-4 2-7 16,-2 3-59-16,-4 2-53 0,0 2-32 0,2 1-38 15,-3-2-63-15,3 4-65 16,1-2-527-16,3-3 84 0,7 2 95 0,-2-2 88 15,3-1 37-15,6 0 70 0</inkml:trace>
  <inkml:trace contextRef="#ctx0" brushRef="#br0" timeOffset="87136.77">22447 4680 939 0,'-32'16'330'0,"17"-12"-28"0,-3 1-2 16,-6 0-47-16,-3 1-2 0,-1-1-21 0,-2 0-28 15,-4 3 3-15,4-4-49 0,2 3-10 16,0-2-5-16,0 0-33 0,-1 1 25 0,6 0-31 16,-1-1-5-16,3-1-22 0,3 0-9 15,1 0 6-15,3-2-1 0,1 0 24 0,5 2-15 16,8-4 9-16,-13 5 1 0,13-5-1 0,-7 9-38 16,7-9 1-16,-4 7 1 0,4-7 11 15,-2 13 26-15,2-13-54 0,-1 19-18 16,-1-7 15-16,1 2 0 0,-1 3-15 0,1 0 23 15,-2 2 18-15,-1 3-23 0,2-2 28 16,-3 2-18-16,2-1-18 0,-1 1 5 0,1-1 16 16,0-1 0-16,-1-2-11 0,1 1-28 15,-1-2 8-15,-1 0 8 0,0 1-1 0,1-1-9 16,0 2 4-16,-2-1-4 0,4 1-9 0,-6 0 14 16,3-1-6-16,2-2 11 0,-2-1-3 15,2-2 18-15,1-2 23 0,-1-1 38 0,3-10-17 16,-2 17-6-16,2-17 31 0,5 14-72 15,0-7 1-15,-5-7 20 0,21 7 25 16,-8-6-43-16,6-1-10 0,-1 0 15 0,6-1-3 16,4-2-40-16,1 1 38 0,-3-2 10 15,4 0-13-15,-3 1-7 0,0-1-13 0,-3 0-15 16,-2 0-8-16,0 1-18 0,-4-1-18 16,2 0-36-16,-3-1-10 0,0 0-54 0,0-1-41 15,-3 0-38-15,-2-2-36 0,1-1-69 0,-1-1-138 16,3 2-65-16,-6-1-319 0,5 0 159 15,-2 1-6-15,5-1 80 0,-1 0 58 0,4-1 31 16,0 1 88-16</inkml:trace>
  <inkml:trace contextRef="#ctx0" brushRef="#br0" timeOffset="87669.49">22873 4896 934 0,'5'-9'286'0,"-5"9"-30"0,0 0-12 15,0 0-22-15,0 0-12 0,0 0-26 16,0 0-12-16,-9-8 12 0,9 8-10 0,0 0-10 16,-24 6 18-16,24-6-11 0,-19 8-17 15,7-1 2-15,1-2-25 0,0 2-11 0,2 1 23 16,-2-2-27-16,2 2 14 0,2-4-38 0,0 4 44 16,0-2-47-16,7-6-7 0,-7 11 13 15,7-11-26-15,-3 13-10 0,3-13 5 0,3 12 26 16,-3-12-19-16,10 14-32 15,-5-9 25-15,3 1 5 0,0-1-38 0,2 2 7 0,0-3 18 16,0 3-35-16,1-1 4 0,-2-1-14 16,-1 2 35-16,1 1-34 0,-1 1 17 15,-2 2-29-15,-2-1 28 0,0 1-15 0,-1 0-6 16,-1 2 9-16,-2-13-19 0,-2 22-5 0,1-11 8 16,-4-3 5-16,-2 2 18 0,1-2 11 15,-3-2-14-15,0-1-20 0,-2 0 3 0,-2-3-16 16,0 0-20-16,0-2 12 0,13 0-53 15,-29-2-41-15,14 1-36 0,-4-3-69 0,1 0-75 16,-1 1-112-16,1-2-491 0,3 2 109 16,0-2 157-16,6 2-36 0,-1-2 118 15,2 0 17-15</inkml:trace>
  <inkml:trace contextRef="#ctx0" brushRef="#br0" timeOffset="88441.23">21618 4602 993 0,'0'0'322'0,"0"0"-20"16,0 0-2-16,0 0-49 0,0 0 12 16,0 0-30-16,0 0-10 0,26 9-18 0,-26-9-13 15,18 3-18-15,-4-1 12 0,1 0-11 16,1-1-4-16,5 1-56 0,1-2-10 16,3 1-15-16,4 2 15 0,4-2-13 15,7 0-3-15,1 2-25 0,1-2 29 0,5 2-24 16,14 0-10-16,-3 1-13 0,-9-2-8 0,-5 1 41 15,3-3-27-15,-2-1-9 0,3-1-15 0,0 1-10 16,-4-3 15-16,14-2-15 0,-2-1 49 16,-10 0-52-16,7-2 6 0,2 0 7 0,-5-3-23 15,4 3-15-15,-9 1-6 0,6-2 19 16,-5 4-3-16,-6 3-8 0,0 0 13 0,-5 3 6 16,0 0-16-16,-1 3-3 0,4 0 13 0,-7 1-8 15,5 1 32-15,-8 2-45 0,0-1 9 16,-2 2-14-16,-3-2 31 0,0 2-35 15,-3-2-6-15,-3-1-12 0,2 1-11 16,-4-1 0-16,-2 0-13 0,-2-1 21 0,2 0-56 16,-3-1-11-16,-10-3-10 0,18 6-38 0,-18-6-46 15,13 7-64-15,-13-7-47 0,6 5-12 16,-6-5-397-16,0 0 46 0,0 0 77 0,0 0 82 16,0 0 28-16</inkml:trace>
  <inkml:trace contextRef="#ctx0" brushRef="#br0" timeOffset="89187.37">23364 4885 660 0,'0'0'287'0,"0"0"-14"0,0 0-14 0,0 0-21 16,0 0 21-16,0 0-57 0,0 0 15 15,0 0-48-15,0 0-7 0,0 0-19 0,47-5 5 16,-35 2-30-16,0 1 23 0,1-1-13 16,0 1-31-16,0-2-15 0,3 1-13 0,-3 2-18 15,0-1 21-15,0 1-8 0,-13 1 0 16,23 0 3-16,-23 0 22 0,19 3-61 15,-10 2 0-15,-3 3 13 0,1 1-5 0,-4 2-15 16,1 4 9-16,-1 1 1 0,1 1 10 0,-3 2 5 16,-1 3-25-16,2-2-6 0,-2 3-7 15,1 2 5-15,-1 0 20 0,0-2-15 0,2 2 18 16,-1-4-26-16,1 0 26 0,-2-2-24 16,1-1-4-16,0-2 5 0,-1-2 10 0,2-3-21 15,-1 0 19-15,-1-11 10 0,2 20-26 0,-2-20-8 16,3 15 6-16,-1-7 2 0,-2-8 8 15,2 12-21-15,-2-12 18 0,4 10-10 0,-4-10 41 16,5 10-36-16,-5-10-5 16,3 11 3-16,-3-11 5 0,2 12-16 0,-2-12 3 15,1 14 7-15,-1-14-14 0,-3 17 6 0,-1-9-4 16,-1 1 0-16,-2 0 2 0,-2 1 3 16,-4-2-5-16,2 1 7 0,-5-1 3 0,1-1-7 15,-2 0 17-15,-3-2-28 0,-2 1 21 16,-4-1-11-16,2 0 10 0,-2 0-7 0,1-1 16 15,-2-1-14-15,3 0-2 0,3 0-59 16,-3-2-31-16,-3 2-38 0,2-2-36 0,2 1-77 16,-1-1-102-16,3-1-38 0,0 0-339 0,5 0 80 15,2 2 59-15,14-2 56 0,-20-2 59 16</inkml:trace>
  <inkml:trace contextRef="#ctx0" brushRef="#br0" timeOffset="90373.4">24086 4318 1121 0,'0'0'491'0,"0"0"-107"16,0 0-15-16,0 0-31 0,34 14-19 0,-34-14-42 15,23 2 28-15,-9-2-47 0,3 1-40 16,4-2-8-16,0 1-13 0,5-2-23 0,4 0-39 16,1-2-76-16,-2 2-36 0,2-3-33 0,2 2-57 15,-1-2-73-15,-5 0-109 16,0 1-158-16,-3 2-378 0,-4 1 47 0,3-2 91 15,-4 6 84-15,1-6 61 0,-3 3 36 0</inkml:trace>
  <inkml:trace contextRef="#ctx0" brushRef="#br0" timeOffset="90590.68">24428 4492 1356 0,'2'14'407'0,"-2"-14"-33"0,6 10-39 0,-6-10-25 15,9 9 2-15,-9-9-58 0,16 5-32 16,-5-4-14-16,-11-1-29 0,26-2-18 0,-9-1-64 16,0-1 1-16,1 0-24 0,0-1-69 15,2-1-10-15,0 1-54 0,4-1-8 0,0 1-55 16,-6-1 65-16,2 1-99 0,-1 0-182 16,6-4-46-16,-10 2-325 0,1 0 85 0,2-2 2 15,-2 3 133-15,7-1 0 0</inkml:trace>
  <inkml:trace contextRef="#ctx0" brushRef="#br0" timeOffset="91313.13">25845 3746 550 0,'0'0'212'15,"0"0"-27"-15,0 0 14 0,-31-5 3 0,18 3-10 16,-7 0-25-16,-1 1-8 0,1 0-8 16,-3-2-11-16,1 2-14 0,-5 0-19 0,5 0 1 15,-1 2-14-15,0 0 9 0,2 0 9 16,0 4 1-16,-2 1 7 0,6 1-10 0,-3 4 6 15,2 2 30-15,7-2-57 0,-3 5-2 16,0-1-7-16,5 4 24 0,1-1-29 16,1 5 2-16,0 1-19 0,1 1 27 0,-1 5-39 15,1 1-8-15,0 1-10 0,2 2-2 0,3 1 23 16,-2 2-11-16,0-1-10 0,1 0-15 16,-3 2 10-16,2-4 13 0,-1 1-21 0,-3 2-4 15,1-2 4-15,-7 14 5 0,1-5 1 16,2 0 10-16,0-6-37 0,1-7 12 0,-2 0-12 15,0 0 17-15,1-3-11 0,-1 0-8 16,3-6 26-16,-1-3-5 16,2-3 5-16,2-2-11 0,1-2 9 0,0-1 35 0,1-1-26 15,3-10 37-15,0 13-31 0,0-13 4 16,0 0 1-16,22 9 18 0,-10-8-33 0,5-2 19 16,4 0-19-16,4-3-1 0,2-2-17 0,3 2 15 15,0 0 15-15,5-2-25 0,-4 2 12 16,6-1-27-16,-5 2 27 0,-3 0-33 0,2-1-20 15,-3 2-5-15,-5-1-52 0,-2-1-30 16,0-1-95-16,-1 0-82 0,-5-2-67 0,2 1-153 16,-2-3-207-16,1-2 48 0,2-2 133 0,4 3 11 15,-1-3 53-15</inkml:trace>
  <inkml:trace contextRef="#ctx0" brushRef="#br0" timeOffset="91974.42">26326 4061 565 0,'0'0'241'0,"0"0"-36"0,0 0-8 16,-8-11-16-16,8 11 27 15,0 0 20-15,0 0-1 0,0 0-9 0,-30 27 12 16,19-8-12-16,0 6-6 0,-1 4 6 0,-1 13-39 16,2-5 0-16,-3 8 18 0,5-8-10 15,1-3-31-15,3 0-2 0,-2-2 15 0,0-1-31 16,3-7-28-16,-1 0 10 0,3-7-22 0,-2 0 9 15,4-5-33-15,-2-1-17 0,2-11-19 16,0 0-20-16,0 0-5 0,0 0-21 0,0 0 1 16,0 0 1-16,20-50 4 15,-12 27-11-15,2-8-5 0,1 0-2 0,3 0 15 0,-4 0-18 16,2 2 30-16,-1 1-9 0,0 4 9 16,-4 5 1-16,3 0 43 0,-2 4-25 15,-1 4 35-15,-1 2-25 0,1 3-13 0,-7 6 18 16,12-3-31-16,-12 3-7 0,0 0 48 0,15 22-25 15,-6-7-14-15,-4 6 22 0,1 1-19 16,1 2-20-16,-1 4 5 0,2 5-5 16,-4-1 20-16,1 0-22 0,-1 1 12 15,0-6-10-15,-2-1-6 0,1-7-25 0,-1-2 31 0,1 0-5 16,-1-5-31-16,0-2 31 0,-2-10-8 0,5 10-20 16,-5-10 20-16,0 0-5 0,0 0 23 15,0 0-11-15,0 0 37 0,17-21-49 16,-17 21 10-16,5-17 0 0,-5 8-15 0,0 9 26 15,-7-16-19-15,2 6 26 0,-1 3 16 16,-3 0-39-16,-5 0 5 0,1 0-2 0,-3 1 15 16,1 1-26-16,-4-1 29 0,0 3-67 15,0-1 2-15,-1-1-38 0,0 0 8 0,0 0-10 16,-1 0-44-16,6-1-28 0,-4-1-51 0,4-3-70 16,1 2-501-16,3-1 69 0,5-2 57 15,4 0 66-15,0-1 81 0,8-3 29 0</inkml:trace>
  <inkml:trace contextRef="#ctx0" brushRef="#br0" timeOffset="92591.45">26504 3892 793 0,'5'-13'305'0,"-5"13"9"15,0 0-19-15,0 0-26 0,0 0-21 16,21 2 0-16,-21-2-10 0,21 4-23 0,-7-1 0 16,1 0-41-16,4-1 3 0,0 1-16 15,4 0-25-15,0-2-13 0,8 0-8 0,-2-1 0 16,3-1-15-16,1 0-31 0,5-3-5 15,-4 1-5-15,-3 1 30 0,1-2-53 0,-5 2 5 16,-3-1-10-16,-3 2 15 0,-6 1-23 0,4 2 18 16,-6 3-26-16,3 3 6 0,-5 2-21 15,0 4 2-15,0 4 11 0,-4 4-3 0,2-1-10 16,-3 2 41-16,2 3-43 0,1 5 15 0,-3-1-16 16,0 1 13-16,4 1 6 15,-3 1-1-15,3 0-2 0,4 11-21 0,-1-2 8 16,0-6 13-16,4 5-16 0,-3-7 37 0,-3-5-42 15,2 0 57-15,-1-3-57 0,3 0 8 16,-6-6 18-16,3-2-31 0,-6-2-20 0,2-3 30 16,0 1-17-16,-3-4-16 0,-1 0-13 15,2-1 16-15,-6-9-8 0,7 16 5 0,-5-11 3 16,-2-5 15-16,7 11-15 0,-7-11 5 16,5 12 2-16,-5-12 11 0,0 13 17 15,0-13-25-15,0 19 36 0,-4-9-13 0,1 2 0 0,-6 0-23 16,0 1 13-16,-4 2 15 0,-3-3-23 0,-5-1 36 15,2 2-34-15,-6-3 9 16,-5 1-6-16,-1-1 0 0,-2-1-2 0,1-2 17 16,-4 0 11-16,3 0-18 0,1-3-33 15,0 1-14-15,1-1-47 0,2 0-60 0,-2-1-87 16,1 2-107-16,3-5-371 0,3-3 58 0,5 2 67 16,8-1 49-16,3 0 97 0,8 2-23 15</inkml:trace>
  <inkml:trace contextRef="#ctx0" brushRef="#br0" timeOffset="107280.79">15851 15927 734 0,'0'0'312'0,"6"-9"-12"0,-6 9-13 16,9-7 2-16,-9 7-23 0,5-7-38 15,-5 7-8-15,10-6-13 0,-10 6-2 0,0 0-28 16,8-7 4-16,-8 7-27 0,0 0-8 15,6-5 18-15,-6 5-3 0,0 0-5 0,0 0 5 16,0 0-12-16,0 0 15 0,0 0-31 0,10 27 13 16,-7-14 2-16,0 3 19 0,-2 4-6 15,2 6-28-15,1 1-5 0,-1 8-36 16,3-2 8-16,2 15-26 0,-1-10 8 0,-1-1-23 16,2 12-10-16,1-2-9 15,-2-7-11-15,-2-7-45 0,-2 1-17 0,0-1-18 0,-3-3-29 16,0-4-19-16,-1 0-29 0,-1 1-26 15,-2-3-56-15,-2-2-61 0,0-6-85 0,-2 1-46 16,6-7-69-16,-3-2-322 0,5-8 66 0,-4 11 100 16,4-11 40-16,0 0 60 0,0 0 46 15</inkml:trace>
  <inkml:trace contextRef="#ctx0" brushRef="#br0" timeOffset="107709.82">15156 16917 1146 0,'0'0'510'16,"0"0"78"-16,-10 5-68 0,10-5-54 0,0 0-26 0,0 0-15 15,0 0-15-15,0 0-67 0,38 11 25 16,-15-9-66-16,5 0 0 0,6 2-15 0,6 0-29 16,16 3-25-16,6-1-53 0,6 2-12 15,4-4-16-15,20 5-27 0,4-1 13 16,5 1-23-16,0 1 1 0,1-1-24 0,4-4-10 16,2-1-13-16,2-1 25 0,0-3-32 0,2-2-1 15,-5 0-10-15,-2-4-40 16,-9-3 2-16,-4 0-13 0,-16 2-29 0,-11-2-12 0,-3 0-15 15,-14 5-16-15,-12 0-33 0,-6 0-66 16,-8 0-62-16,-2 2-46 0,-6 2-3 0,-3-1-32 16,-11 1-58-16,0 0-68 0,0 0-169 0,0 0-336 15,0 15 83-15,0-15 89 16,-21 17 77-16,6-2 86 0,-7 3 37 0,-3 3 41 16</inkml:trace>
  <inkml:trace contextRef="#ctx0" brushRef="#br0" timeOffset="108360.02">15183 17635 972 0,'0'11'343'0,"1"1"-5"0,-1 6 0 16,2-1-39-16,-2 2 3 0,0 0-2 0,0 1 17 15,-2 1-45-15,-1 3 48 0,0 0-72 16,1-1-18-16,-4 3-10 0,-3-4-12 0,-2 6-29 16,-3-2-23-16,-1-2-2 0,-2-1-19 15,0-2-30-15,-4-3-18 0,0-4-28 0,0-3-26 16,3-5-86-16,-3-3-50 0,-2-3-66 0,-2-7-58 16,0-8-116-16,2 6-103 15,4-10-363-15,-2-5 57 0,4-2 91 0,5-2 70 16,9 3 28-16,1-2 64 0</inkml:trace>
  <inkml:trace contextRef="#ctx0" brushRef="#br0" timeOffset="108575.26">15024 17456 1359 0,'10'-5'522'0,"-10"5"-67"0,11-4-4 0,-11 4-62 16,11-5 41-16,-11 5-120 0,13-6-44 15,-3 1-7-15,-2-1-52 0,-1 1-5 0,0-3-41 16,2 1-7-16,-1-2-52 0,2 0-20 0,-2-3-77 16,0 2-58-16,1 0-29 15,-3-2-110-15,-2 4-179 0,-1-3-29 0,4 3-78 16,-7 8-313-16,7-12 115 0,-3 5 26 0,-4 7 51 16,9-5 115-16,-9 5 18 0</inkml:trace>
  <inkml:trace contextRef="#ctx0" brushRef="#br0" timeOffset="109691.89">15597 17463 1282 0,'-3'42'402'0,"-1"-27"-44"16,0 7-20-16,-1-1-26 0,1 3-5 0,1 1-33 16,0 0-25-16,-1-1-19 0,3-4 8 0,2 0 15 15,2-1-32-15,-2-3 12 0,2-3 5 16,3-1-85-16,0-4-4 0,2-3-27 16,-8-5 14-16,24 5-18 0,-10-8 15 0,3-3-46 15,4-2-18-15,1-1-10 0,0-4 13 0,5-1 14 16,-2-1-44-16,-2 2 27 0,-4 1 15 15,2 0-22-15,-2 3-3 0,-4 0 12 16,0 1-20-16,-2 2 29 0,-3 1-16 0,1 3-16 0,-11 2-12 16,17 3 33-16,-6 6-38 0,1 3 5 15,-2 5-11-15,5 2 27 0,-3 1-9 16,1-2-33-16,5 3 29 0,-3-5 45 0,1-1-35 16,3-4 0-16,0-2-3 0,1-6-3 15,1-3-20-15,0-3 28 0,9-7-7 0,-2-6-16 16,11-12 5-16,-2 0-20 0,-4-4-28 0,-5-1-36 15,-1-2-21-15,-7-2-54 0,-6 5-22 16,-6-2-26-16,-1 1-38 0,-2 1-73 0,-4 1-86 16,-1 2-115-16,-3 3-233 0,2 0-152 15,1 7 91-15,1 4 65 0,1 4 60 0,2 1 38 16,0 4 100-16,-4 6 21 0</inkml:trace>
  <inkml:trace contextRef="#ctx0" brushRef="#br0" timeOffset="109991.77">17042 17295 752 0,'6'-3'248'0,"-6"3"-25"0,0 0 46 0,0 0-18 16,0 0 5-16,-29-7-11 0,11 7 4 16,-5 2-4-16,-4 2-4 0,-5 3 7 0,-1 3-2 15,1 4 13-15,-8 9-9 0,3 2-4 0,3 6-36 16,4 4-28-16,8 1-3 15,5-4-20-15,7-1 15 0,4-1-49 0,4-4-5 16,2 0-12-16,2 0 28 0,3-2-42 0,3-3 9 16,6-1-27-16,2-8-24 0,4 1-24 15,1-5-49-15,-1-4-38 0,4-3-38 0,-2-2-26 16,6-4-48-16,-2-3-31 0,2-5-67 16,1-2-61-16,-3-6-21 0,-2 1-59 0,-1-2-386 15,5-7 77-15,-5 4 66 0,-2 3 65 0,2 0 109 16,-1 1 0-16</inkml:trace>
  <inkml:trace contextRef="#ctx0" brushRef="#br0" timeOffset="111994.15">21362 16261 1208 0,'0'0'409'0,"0"0"-9"0,0 0-27 0,0 0-37 15,0 0-16-15,0 0 33 0,0 0-49 16,9-12-30-16,-9 12-10 0,0 0-31 15,0 0-3-15,0 0-40 0,0 0 40 0,0 0-89 16,0 0 15-16,6 41-10 0,-6-26-41 16,1 3 2-16,1 5-12 0,-2 3-13 0,1 3-5 15,-1 1-24-15,3 5-32 0,-3 0-29 16,0-5-35-16,0 0-56 0,0-3-35 16,0 0-66-16,-2-6-76 0,1-3-136 0,-3 3-59 0,1-8-400 15,0-2 178-15,3-11-16 0,-1 16 64 16,1-16 64-16,0 14 97 0,0-14 31 15</inkml:trace>
  <inkml:trace contextRef="#ctx0" brushRef="#br0" timeOffset="112362.57">20007 17070 837 0,'-10'9'404'0,"4"-3"13"0,1 0 26 16,5-6-16-16,-6 7 16 0,6-7-36 0,0 0-43 15,0 0-14-15,16 17-24 0,-1-15-17 0,9 1-37 16,7-3 4-16,10 0-10 16,27-2-41-16,11-1 3 0,23-4-51 0,10-2 5 15,1 2-26-15,13-2 10 0,11 0-74 0,37 3 8 16,0 1 0-16,-35 3-23 0,3 3-18 15,34 7-8-15,-3 3-8 0,-12 5-20 0,-32 0-18 16,-6 2-30-16,-6 3-6 0,-10-3-15 0,-6 4 13 16,-11-2-47-16,-3-1 52 0,-8-2-43 15,-20-3-27-15,-7-3-7 0,-8-2-33 0,-11-3 84 16,-5-2-58-16,-4-1-57 16,-3-2 8-16,-3-1-170 0,2-1-17 0,-4-3-43 15,-1 1-70-15,-3 0-399 0,-2-1 135 0,2 0 40 16,-12 4 42-16,20 3 67 0,-9 0 67 0,-1 5 12 15</inkml:trace>
  <inkml:trace contextRef="#ctx0" brushRef="#br0" timeOffset="113584.16">20017 17523 1123 0,'11'0'417'0,"-11"0"-76"0,0 0-26 0,0 0-39 15,0 0-15-15,0 0-36 0,-34 15-2 16,20-12-46-16,-3-1-6 0,-1 1-15 16,-3-1-7-16,-2 1-24 0,3-3 24 0,-3 2-42 15,2-2-35-15,-1 0 10 0,3 1-10 16,1-2-26-16,1 1 15 0,2-2-12 0,-1 4-1 15,2-2 1-15,2 1 10 0,12-1-21 16,-24 5 6-16,13 1-3 0,-3 2-16 0,0 5 21 16,-2 2-7-16,1 4-3 0,-5 3-16 0,-1 2-12 15,-5 7 5-15,2-4-8 16,-3 7 59-16,2-1-44 0,-2 2 3 0,2-2-18 16,2 4 13-16,-1-2-5 0,6-4-8 0,-2 5 11 0,3-5 4 15,4-2 3-15,2-3-13 0,1 2 29 16,0-2-21-16,2-2-11 0,2-1 19 15,0 0-8-15,1-2 53 0,0-3-48 0,1 1-7 16,-1-2-3-16,0 1 20 0,1 0-15 16,0-2 20-16,1 0-2 0,-3 0-15 0,5-3 55 15,-2-2-32-15,-1 1 12 0,3-3 21 16,1-9 7-16,1 17-2 0,-1-17 5 0,10 12-23 16,0-7 3-16,6-2 2 0,5 1-8 15,4-4-12-15,9-2 28 0,12 0-29 16,18-1 16-16,4-2-40 0,0-3 37 0,-2 4-38 15,-3-2-10-15,-13 2 2 0,-9 1 21 0,-4 0-8 16,-6 3-33-16,0-1-31 0,-7 0 18 16,-1 1-43-16,-2 0-44 0,-1-1-38 0,-3 1-57 15,-3-2-51-15,0 0-51 0,-3-1-44 16,0-3-104-16,4-3-18 0,-7 2-433 0,2 0 104 16,1-1 81-16,1 0 63 0,0 1 64 15,1-1 59-15</inkml:trace>
  <inkml:trace contextRef="#ctx0" brushRef="#br0" timeOffset="114730.52">20596 17313 1110 0,'0'0'354'0,"0"0"14"0,0 0-4 0,5-8-29 16,-5 8 34-16,0 0-65 0,0 0-32 15,0 0-24-15,0 0-13 0,0 0-7 0,0 0-21 16,11 28-17-16,-9-19-3 0,-2-9-26 0,2 21-20 15,0-10-3-15,-2 3-20 0,0-1-13 16,0 2-31-16,0 0 0 0,-2 1-15 0,1 0 5 16,1 3-5-16,-1 0-32 0,-1 0-21 15,1-1-1-15,-1 2-38 0,-1-1-21 16,2-1-63-16,-2-2-9 0,2-3-61 0,1 0-38 16,-2-1-92-16,2 1-93 0,0-13-181 15,4 21-164-15,-1-11 79 0,2 0 49 0,-1-2 99 16,-4-8 17-16,12 15 24 0</inkml:trace>
  <inkml:trace contextRef="#ctx0" brushRef="#br0" timeOffset="115247.7">20831 17954 1261 0,'0'0'405'0,"0"0"-52"16,6 7-30-16,-6-7-19 0,0 0-22 0,-20 9-39 16,8-7-33-16,-4-1 18 0,-5 2-52 15,-2-2-25-15,-1 1-7 0,-3 1-21 16,-1 0 25-16,1 0-61 0,0 2 23 0,2-1-36 15,-1 3 13-15,2-2-15 0,4 1 10 0,3-1-5 16,0 1 23-16,2-1 12 0,1 1-4 0,4 0 9 16,1 0-7-16,4 3 16 15,0-2-67-15,5-7 38 0,2 15-33 0,-2-15 5 16,11 15-2-16,-4-7-20 0,5 0 11 0,0 0-7 16,0 0 0-16,-1 2-10 0,1-2-3 15,-3 0-20-15,0-1-10 0,-1 0 0 0,-2 0 22 16,-1 1-30-16,-5-8 31 0,6 19-16 15,-5-9 6-15,-1-10-1 0,-2 19-14 0,-1-9 6 16,0-2-1-16,-1 2-4 0,-1-2 3 0,1 0 8 16,-3 1 11-16,0 0-35 0,1 0-1 15,-1-2-1-15,-1 1 16 0,1-1-3 16,0 0 28-16,-2-1-7 0,-1-1-72 0,2 0-39 16,8-5-38-16,-18 5-43 0,9-3-34 15,9-2-56-15,-20-6-92 0,9 2-105 0,2-2-471 16,2-1 72-16,0-1 81 0,5 1 72 15,2 7 93-15,-3-18 71 0</inkml:trace>
  <inkml:trace contextRef="#ctx0" brushRef="#br0" timeOffset="115966.32">20213 17815 834 0,'0'0'351'0,"0"0"-60"15,0 0-9-15,0 0-26 0,-4 7-8 16,4-7-15-16,0 0-5 0,0 0 7 0,0 0-2 16,0 0-12-16,0 0 9 0,0 0-23 15,0 0-5-15,0 0-7 0,0 0-8 0,0 0 7 16,0 0 9-16,0 0-50 0,21 9-20 0,-21-9 0 16,17 2 3-16,-3 0-18 15,1 0-34-15,3 1 39 0,4-1-42 0,1 1-13 16,6-1-22-16,2-1-16 0,-2 4 1 0,4-3-3 15,-2 1 18-15,-1-2-26 0,1 2 4 16,-3 0-9-16,-3-2-38 0,1 0 16 0,-2-1-42 16,-1 3 10-16,-1-3-36 0,1 0 33 15,-1 2-71-15,-2-2-38 0,0 0-59 0,-4-2-64 16,0 2-84-16,3-1-430 0,-4 1 30 0,2 0 39 16,0 0 40-16,0 0 98 0,0-2 28 15,1 2 80-15</inkml:trace>
  <inkml:trace contextRef="#ctx0" brushRef="#br0" timeOffset="116580.62">21121 17497 1182 0,'0'0'492'16,"0"0"-103"-16,0 0-31 0,0 0-10 0,0 0-51 15,0 0 20-15,0 0-61 0,14 25 3 0,-14-25-29 16,20 3-15-16,-7 1-43 0,2-3-1 15,1-1-7-15,6 1-49 0,4 0 41 0,3-1-25 16,4 0 30-16,-1-1-71 0,-1 1 10 16,0 1-31-16,-2 3-5 0,-4-3 0 0,-5 0 5 15,1 2-33-15,-1-1 5 0,-4 2 14 0,-1 3-23 16,-4 0 21-16,-1 4-24 16,0 2 9-16,-4 5-35 0,-2 2-6 0,-2 6 31 15,-1 4-30-15,0 8 2 0,-1 17 5 0,2 3 15 16,-1 2-10-16,2-2 21 0,2 2-39 0,0 1 21 15,0-7-23-15,3-3 7 0,-3-2 16 16,5-10-26-16,-4-6 60 0,1-5-60 16,-1-4 8-16,1-1-29 0,-2-2-19 0,-1-4-24 15,1-3-15-15,-1 1 6 0,-1-4-20 0,0-1 16 16,-3-10-12-16,1 18 43 0,-1-18-23 16,0 12 5-16,0-12 18 0,-6 11 0 0,6-11 1 15,-7 7 27-15,7-7 21 0,-14 7-42 16,3-4 24-16,-2 0-10 0,-2-2-1 0,-6 0 21 15,-1 1-22-15,-6 2 11 0,0 0 6 0,-5 1 51 16,-2 0-51-16,-1 1 18 0,-2 1-33 16,2 0 12-16,0 1-12 0,1-1-18 15,2 0-26-15,5-2-39 0,1 1-24 16,0-2-68-16,5-1-61 0,-1 2-48 0,3-5-474 16,7 0 79-16,0 0 69 0,13 0 108 0,-10-1-5 15</inkml:trace>
  <inkml:trace contextRef="#ctx0" brushRef="#br0" timeOffset="118054.52">22629 17559 1087 0,'0'0'364'16,"0"0"-83"-16,10-3-2 0,-10 3-53 16,0 0 9-16,0 0-20 0,0 0 13 0,0 0-21 15,0 0-20-15,-27-16-20 0,17 13 9 16,-4 1-27-16,0 0 7 0,0 1-38 0,-3 0 15 16,-4 0 10-16,5 1-51 0,-5 1 0 0,4-1-18 15,-4 1 6-15,4-1-14 0,1 1 21 16,1 1-23-16,2-1-2 0,13-1-8 0,-24 2-11 15,14 0 16-15,10-2-8 0,-18 0 18 16,18 0-30-16,-13 1 35 0,13-1 5 0,-14 2-28 16,14-2 26-16,-10 4-20 0,10-4 27 15,-9 4-38-15,9-4 15 0,-8 8-7 16,8-8-15-16,-4 11-14 0,4-11-9 0,-2 21 14 0,2-8 6 16,2 0 5-16,-1 5-25 0,3 0-11 15,3 1 20-15,-1 4-25 0,3-1 0 16,2 7 31-16,-1 1 5 0,0 0-36 0,1 1 23 15,-3 2-18-15,-1 2-15 0,1 0 46 16,-4-1-31-16,0 4 54 0,-7-2-57 0,0-1 8 16,-2 1-7-16,-2 11-13 0,-3-8 15 15,1-8-8-15,-1 0 54 0,0-1-66 0,-1 0 41 16,1-2-1-16,0-1-45 0,1-3 20 0,0-1-3 16,0-3-4-16,4 2-6 0,-3-2 28 15,3-5-33-15,2 1 3 0,0-3 2 16,2-1-7-16,0-1-4 0,-1 1 27 0,2-12 12 15,0 17-25-15,0-17 18 0,2 17-16 16,-2-17 3-16,0 12 2 0,0-12 9 0,2 11 40 16,-2-11-51-16,2 10 22 0,-2-10-32 0,0 0 23 15,4 11 5-15,-4-11-31 0,0 0 18 16,11 7 7-16,-11-7-30 0,13 3 39 0,-13-3-32 16,21 0 19-16,-6-2-31 0,1 2 20 15,4-1-41-15,4 0 24 0,0 0-34 0,0-1-36 16,-1 0 41-16,1 1-53 0,-1 0-21 0,-2 0-59 15,-4-1-151-15,4 0-151 16,-4-2-383-16,-2 3 29 0,5-1 104 0,-1 0 129 16,3 0-6-16,-1 0 86 0,1 0 28 0</inkml:trace>
  <inkml:trace contextRef="#ctx0" brushRef="#br0" timeOffset="122071.95">23573 17705 1136 0,'0'0'384'0,"0"0"-33"0,0 0-39 0,0 0-18 0,0 0-7 16,0 0-34-16,0 0 19 0,48-2-73 0,-35-2-9 15,7 0 9-15,-1 0-32 0,3 1-26 16,5 0-8-16,1-1-13 0,2 0-15 16,-1 0 5-16,1 1 41 0,0 2-82 0,-6-1 8 15,-2 1-13-15,-2 1-18 0,-3 0-10 0,-3 0 10 16,-3 4 5-16,-2 2-25 0,-9-6 4 15,6 19-4-15,-8-6-8 0,-4 6 33 16,-3 3-23-16,-3 9-28 0,-5 11 11 0,0 5-9 16,1 3 13-16,3 1 19 0,0 6 7 0,-1-1 5 15,5 2-49-15,2-2 1 0,3 1 17 16,0 0 8-16,4-12-23 0,0-3 23 0,1-2-31 16,3-2 11-16,-1-1-8 0,1-4-16 15,1 0 16-15,-2-7-25 0,0-7-17 0,-2 1-11 16,2-4-58-16,-2-4-27 0,1 1-34 0,-2-3 29 15,0-10-29-15,-3 13 29 0,3-13 69 16,-4 8 2-16,4-8 13 0,0 0 0 16,-13 1-46-16,13-1 25 0,0 0 11 0,-24-14-34 15,15 8-7-15,-3-1-33 0,0-4-147 16,-3 2-22-16,2 0-41 0,-7-3-262 0,2 3 8 16,-1-2 80-16,2 2 56 0</inkml:trace>
  <inkml:trace contextRef="#ctx0" brushRef="#br0" timeOffset="122540.02">23375 17958 834 0,'-22'3'361'16,"2"-1"-41"-16,0 1-23 0,-1-3-11 0,2 0-35 16,-2-1-33-16,-1-2-26 0,0-1-10 0,-2 1-26 15,2-3-8-15,-1 0-7 16,3 1-21-16,2 2-15 0,1-2-10 0,0 1-5 15,4 1-6-15,1 0-12 0,0 0 20 0,12 3 5 16,-16-2 21-16,16 2-31 16,-15 0 0-16,15 0 13 0,0 0-3 0,-14 8 5 0,14-8-9 15,-7 14-9-15,4-4 29 0,2 1-49 16,-1 3 7-16,0 2 19 0,-1 4 28 0,1-1-52 16,-1 0 19-16,-2 5-1 0,2-2-22 0,0 2 14 15,-1-2 4-15,-2 2-21 0,3-5-47 16,-1-1 16-16,1 3-48 0,-2-5-68 0,1 2-39 15,1-3-75-15,0-2-67 0,0 4-151 0,3-8-509 16,0-9 100-16,3 16 84 0,-3-16 41 16,11 11 90-16,-1-8 102 0</inkml:trace>
  <inkml:trace contextRef="#ctx0" brushRef="#br0" timeOffset="122690.34">23015 18315 829 0,'0'0'322'0,"-13"-12"-30"0,13 12-18 16,-10-5-59-16,10 5 5 0,-14-6-25 16,4 2-14-16,-1 1-22 0,0-3-23 0,-2-1-41 15,-3 2-62-15,2-4-136 16,6 2-183-16,-6-2-390 0,1 0 41 0,3 0 69 16,4 2 88-16</inkml:trace>
  <inkml:trace contextRef="#ctx0" brushRef="#br0" timeOffset="123992.62">22848 18120 491 0,'0'0'230'0,"0"0"-33"15,0 0-30-15,0 0-16 0,0 0 20 16,0 0-22-16,0 0-3 0,0 0 12 0,0 0 11 16,0 0-33-16,0 0 12 0,0 0-9 0,0 0 22 15,0 0-28-15,0 0-28 0,0 0 8 16,0 0 7-16,0 0 31 0,0 0-28 0,0 0 5 16,0 0-10-16,0 0-14 0,0 0 7 15,0 0 6-15,0 0 6 0,0 0-31 0,0 0 26 16,0 0-16-16,41-4-7 0,-41 4-41 0,17 0 18 15,-17 0-3-15,24 1 13 16,-8-1-39-16,6 0-20 0,1 2 5 0,1-2 18 16,3 0 36-16,-3 0-54 0,1 1 39 15,-1-1-54-15,-1 0-3 0,-2 0 46 0,-4 0-66 16,-1 0-23-16,-4 0-3 0,-12 0-31 0,24 2-43 16,-24-2 5-16,17 1-38 0,-17-1-21 15,10 1-66-15,-10-1-80 0,0 0-33 0,0 0-79 16,0 0-305-16,0 0 72 0,0 0 186 15,0 0-71-15,0 0 64 0</inkml:trace>
  <inkml:trace contextRef="#ctx0" brushRef="#br0" timeOffset="124322.82">22985 18127 1123 0,'0'0'325'16,"0"10"-10"-16,0-10-41 0,0 0-5 15,-1 12-8-15,1-12-5 0,-2 12-10 0,2-12-24 16,-2 13 9-16,2-13-32 0,-2 19-27 16,1-7 15-16,-1-1-11 0,1 2-12 15,2-1-8-15,-2 3 18 0,-1 2-59 0,2 1 39 16,-1 1-49-16,-2 1-26 0,-1 3 52 15,1-2-59-15,-2 2-3 0,2-3 0 0,0 0-8 16,0-1-25-16,0-1-13 0,-1 0-33 16,1-4 0-16,0 0-29 0,2-3-58 15,-1-2-44-15,2-9-64 0,-1 11-107 0,1-11-174 0,0 0-379 16,0 0 61-16,31-5 120 0,-12-4 19 16,9-5 63-16,13-5 70 0</inkml:trace>
  <inkml:trace contextRef="#ctx0" brushRef="#br0" timeOffset="124891.59">24205 17375 926 0,'-1'13'451'15,"1"-13"-32"-15,0 0-30 0,0 0-53 0,0 0-14 16,25 9-35-16,-14-9-5 0,5 0-60 16,4-2-12-16,2-1-10 0,5 2-39 15,1-2-41-15,3-2-15 0,1 2-61 16,3-3-52-16,-3 2-53 0,0 1-54 0,-2-2-159 15,8 1-108-15,-11 4-368 0,-7-2 46 0,4 4 67 16,-4-1 76-16,1 3 75 16,-2 0 61-16</inkml:trace>
  <inkml:trace contextRef="#ctx0" brushRef="#br0" timeOffset="125145.95">24458 17598 1203 0,'0'0'499'0,"0"0"-39"0,3 17-1 0,-3-17-34 16,0 0-31-16,10 14-44 0,-10-14-25 16,9 6-25-16,-9-6-42 0,14 5 4 15,-2-4-37-15,0 1-64 0,-12-2 5 0,28 0-38 16,-10 2-23-16,-2-2-25 0,5 1-29 16,1-1-48-16,1 1-29 0,-2 0-2 0,3 2-46 15,2 1 10-15,-4-1-34 0,2-2-50 16,-4 3-62-16,-2-1-41 0,-2-2-56 0,-2 2-274 15,2-3-261-15,-2 2 84 0,1-1 34 16,2-1 71-16,0-1 108 0,2 1 66 16</inkml:trace>
  <inkml:trace contextRef="#ctx0" brushRef="#br0" timeOffset="129393.04">26048 17309 1482 0,'0'0'494'0,"0"0"-21"0,0 0-27 16,0 0-19-16,0 0-61 0,36 3 0 0,-18-6-20 15,0-1-1-15,9-2-15 0,0 0-5 16,11-2-40-16,20-5 14 0,7 2-76 0,21-2-16 15,6 3-2-15,13 2-46 0,10 2 2 0,2 1-31 16,9 2-9-16,4 2-9 0,5 1 1 16,4 1-8-16,-5 2-5 0,6 2-57 0,2 1 16 15,-5 0-26-15,26 6-4 0,-29-4-32 16,-10-1 18-16,-7 0-12 0,0 4-6 0,-11-2-27 16,-7-2-27-16,-26-2 24 0,-4 1-57 0,-9-2 16 15,-13 0-41-15,-12 0-16 0,-7-2-84 16,-7-1-58-16,-6-1-140 0,-4 0-75 0,-11 0-76 15,0 0-375-15,0 0 66 0,0 0 82 16,0 0 126-16,0 0 9 0,0 0 139 16,0 0-10-16</inkml:trace>
  <inkml:trace contextRef="#ctx0" brushRef="#br0" timeOffset="130381.56">26207 17659 834 0,'0'0'322'0,"0"0"-45"0,0 0-29 15,0 0 13-15,0 0-46 0,0 0-15 16,0 0-49-16,0 0 10 0,0 0-23 16,-38 3 21-16,24-4-46 0,14 1-1 0,-25 0-2 15,12-2-17-15,0 5-11 0,-3-2 5 16,3 2 2-16,-5 1 3 0,3-1 29 0,2 0-4 15,1 2-30-15,0 1 13 0,3-1-13 0,0 4-15 16,-2 1 10-16,6-1-21 16,1 1-12-16,0 2 28 0,3 1-13 0,1 1 15 0,-2 2-38 15,0 3 10-15,2-1-15 0,-2 3 0 0,0 3 10 16,2-1-13-16,-5 2 21 0,2 0-13 16,-1 1-3-16,-3-1-2 0,1 0 10 15,-5 2 11-15,1-4-40 0,2 1-4 16,-1-3 5-16,-1-1 15 0,1-2 1 0,3-2 66 15,0-2-26-15,3-3-10 0,-4 0 20 0,3-1-10 16,4-10 8-16,0 18 3 0,0-18-49 16,11 16 17-16,-2-10-1 0,6 1-7 0,1-2-6 15,5 1 2-15,3-2-18 0,7 2-5 0,-2-3-8 16,1 1-7-16,1-2-13 16,-2 2-3-16,-1-3-56 0,-1 2-39 0,-4-3-71 0,-2-1-8 15,2-3-71-15,-3-1-42 0,3-4 3 16,-6 4-143-16,6-6-402 0,-2-3 79 15,1-1 121-15,2-2 37 0,-1-1 42 0,-3 6 97 0,3-6-7 16</inkml:trace>
  <inkml:trace contextRef="#ctx0" brushRef="#br0" timeOffset="131547.63">27294 16022 1302 0,'0'0'379'16,"0"0"-23"-16,0 0-8 0,-27 36-61 15,14-26-11-15,-5 2-25 0,3-4-33 0,-8 3-26 16,5-2-29-16,-2 1 1 0,-1-3-31 16,4 0 41-16,-4-2-56 0,3-2 15 0,2 2-35 15,-2-4-17-15,-1 3 14 0,2-4-26 16,-3 1-15-16,2 0 2 0,-4 1 39 15,2-2-59-15,-2 3 20 0,1-2-12 0,-2 0-14 16,2 2 6-16,-2-2-5 0,2 3 25 0,-1 2-17 16,-2 1 48-16,1 0-33 0,2 2 9 15,0 1-6-15,4 2-16 0,0 3-8 0,5 1 16 16,3 2-1-16,1 3-2 0,2 2 26 16,6-2-16-16,-2 5 3 0,0 3-15 0,2 1-32 15,-2 7 12-15,-2-1-1 0,1 1 10 0,-5-1-18 16,3-1 39-16,-2-1-36 15,2-1 0-15,-1-7 15 0,2-2-23 0,-3-3 42 16,2-3-4-16,0-2-2 0,3-1 26 16,-2-3-16-16,4-1 31 0,-4-1 21 0,4-10 7 15,0 15-28-15,0-15-8 0,10 12 1 0,-2-9-21 16,5 0 20-16,3 0-5 0,4-1 13 16,2 0-30-16,6 1 12 0,5-1-39 0,-4 1 24 15,1-1-21-15,-1 0-10 0,0 1-46 0,-2 1-33 16,-7-2-18-16,4 0-36 0,-5 0 23 15,1 0-108-15,0-1-30 0,-5-1-136 0,1 0-177 16,-2-1-534-16,2-1 166 0,4 0 51 16,0-4 105-16,5 1 66 0,4 0 52 15,4-4 59-15,-3-2 69 0</inkml:trace>
  <inkml:trace contextRef="#ctx0" brushRef="#br0" timeOffset="131981.79">27692 16347 980 0,'0'0'307'16,"0"0"-31"-16,0 0-12 0,0 0-26 0,-27-7-38 15,14 5-6-15,-4 1-22 0,-2 0 7 0,-1 1-18 16,-1 0-7-16,-1-2-6 0,4 4 3 15,-1-1-10-15,0 0 18 0,0 2-8 0,4-2-10 16,-3 3-16-16,4-1 3 0,-1 0-13 16,4 1 16-16,-1 1 4 0,1-1-19 0,2 3 4 15,1-4 3-15,8-3-11 0,-10 13-12 0,8-6-23 16,2-7 10-16,0 16-18 0,0-16 26 16,12 18-16-16,-4-6-20 0,5-1-13 0,1 4 11 15,2 0-29-15,2 0 43 16,-3 1-37-16,-1 1-14 0,1-1-2 0,-5 0 5 15,-1-1-10-15,-3 3-13 0,-1-1 23 0,-4 1-14 16,-2-1-10-16,-2 1-5 16,-3-2-19-16,-1-1-6 0,-2-2-11 0,-2 0 20 0,2-2-26 15,-5-1 9-15,3-2-50 0,-3-2 7 16,1-4-98-16,2 0-27 0,11-2-105 0,-27-3-141 16,15-6-405-16,4-2 83 0,5 0 91 0,4-1 49 15,3-5 113-15,6-2 10 0,1-2 80 16</inkml:trace>
  <inkml:trace contextRef="#ctx0" brushRef="#br0" timeOffset="132423.04">27753 16217 1192 0,'0'0'382'16,"18"1"-39"-16,-18-1-49 0,15 0-10 0,-15 0-28 15,23-2-23-15,-10 1-23 0,3 1 2 0,3-2-25 16,4 4-33-16,0-4 35 0,6 0-12 16,1 0-57-16,1 1-5 0,1-1-28 0,1 0-7 15,-1 0-16-15,-3 1 18 0,-4 1-16 0,-1-1-2 16,-4 2-13-16,1-1 24 16,-6 1-11-16,1 1-3 0,-5 0-30 0,1 1 20 15,-2 4-38-15,-5 0 33 0,0 3-28 0,-2 4 15 16,0 2-2-16,-2 3-21 0,1 8 13 15,0 7 3-15,2 16 17 0,0 4-20 0,3 5-2 16,-2-2 15-16,4 2-13 0,1-4 5 16,0-3-15-16,1-4 43 0,-2-9-49 0,-2-8-4 15,-1-8 0-15,-3 0 4 0,4-5 9 16,-5 0-16-16,1-4-34 0,-1-2-22 16,0-1 10-16,-2-11 2 0,2 16 9 0,-2-16 14 15,-4 11-20-15,4-11-15 0,-14 8 5 0,5-4 25 0,-4-3-20 16,-3 1-5-16,-4-1 0 15,-6 2-21-15,-6 1-5 0,-9 0-41 0,-2 0-38 16,-20 4-64-16,-1-2 46 0,-2 1-154 0,-4 3-27 16,12 0-121-16,-12-2-236 0,5 4 62 15,4-1 74-15,-1 1 59 0,5-3 77 0</inkml:trace>
  <inkml:trace contextRef="#ctx0" brushRef="#br0" timeOffset="135302.16">27149 17737 445 0,'0'0'212'0,"0"0"-7"0,13-4 0 0,-13 4-3 0,0 0 11 15,9-3-19-15,-9 3-12 0,0 0-31 16,12-7 8-16,-12 7-31 0,0 0-8 0,0 0-31 16,6-6 11-16,-6 6-28 0,0 0 46 15,0 0-6-15,0 0 16 0,0 0-5 0,-29 25-5 16,15-9 12-16,-6 3-17 0,-2 3-21 0,-8 9 52 16,1 1-52-16,0 2 33 15,4 0-35-15,3-6-16 0,4-5 13 0,0-1-23 0,4-5 26 16,1-1-47-16,4-4-35 0,0-1-6 0,2-4-38 15,7-7 26-15,0 0-69 16,0 0-13-16,0 0-46 0,11-33-21 0,3 8-18 16,10-13 1-16,-1-2-6 0,0-3 49 0,1-2 10 15,-2 4 13-15,-1 1 112 0,-5 8 21 16,-3 6 29-16,3 0 42 0,-5 7 32 0,0-1 45 16,-1 6 1-16,1 3 25 0,-1 3-46 0,2 2 74 15,-3 5-69-15,-9 1 31 0,22 11-13 16,-13 2-28-16,2 5 13 0,-1 5-39 0,1 7 21 15,0 15-41-15,2 2-18 0,-4 3 20 16,2-3-69-16,-1 0 34 0,-2-10-29 0,1-6-22 16,1-2 7-16,-3-7-8 0,1-1-5 0,-2-7-46 15,2-1-20-15,-1-5 13 16,-7-8-14-16,11 6 37 0,-11-6-29 0,0 0 6 0,0 0 9 16,0 0-2-16,0 0 16 0,-13-29 5 15,0 18-8-15,-4 2 0 0,-1-1 17 16,-5 1 14-16,-1 0-36 0,-3 2 23 0,-2 1-16 15,0 1 24-15,0-1 5 0,-1 2-21 0,-1 0-36 16,4-1-30-16,0 1-80 0,2-2-107 16,5 6-149-16,4-7-409 0,1-2 56 0,8 0 92 15,4-1 62-15,3-1 69 0,10-2 120 16</inkml:trace>
  <inkml:trace contextRef="#ctx0" brushRef="#br0" timeOffset="135801.53">27453 17531 1374 0,'0'0'402'0,"12"32"36"15,-3-26-93-15,0-1-22 0,2 0-31 0,4-1-44 16,2 1-2-16,6-2-49 0,-2-1-21 0,5 0 24 16,5-2-64-16,0 0-3 15,7-4-31-15,-2 3 8 0,3-3-54 0,-1 0 44 16,-7 2-54-16,-1-1 11 0,-6 1-14 0,-4 1-7 16,-1 2 23-16,-3-1-28 0,-3 5-8 15,-2 0 10-15,0 0-18 0,-4 8 19 0,-3-3-27 16,-1 7 21-16,-1 2-33 0,-4 6 26 0,1 5-1 15,-3 6-10-15,2 15 24 0,-1 1-24 16,5 2 0-16,-1-9-7 0,3 8 12 0,2-12 29 16,-1-5-32-16,5-2 45 0,-1-3-44 15,1-2-6-15,2-4 1 0,-1-4 12 0,0-3-7 16,-3-5 5-16,0 2-3 0,1-4-2 16,-3-3-54-16,1-2 26 0,-7-6-11 15,0 0 11-15,5 9 7 0,-5-9-20 0,0 0 3 16,0 0 14-16,0 0-9 0,0 0-1 0,-43-19 29 15,26 13-41-15,-7 0-39 0,0-1-10 16,-3-1-36-16,1 0-43 0,-2 0-44 0,-3 0-84 16,2-1-108-16,0 1-86 0,3-1-306 15,6 0 93-15,3 1 107 0,5 0 29 0,6 0 38 16</inkml:trace>
  <inkml:trace contextRef="#ctx0" brushRef="#br0" timeOffset="136301.57">28876 17599 755 0,'0'0'268'0,"0"0"-37"15,0 0-9-15,0 0-48 0,0 0-7 16,-46 14-31-16,24-14 4 0,1 0-17 0,-3 0 0 15,0 0-18-15,2 0 18 0,-1-1-21 16,0 2 8-16,5-2 6 0,2 2 32 0,-1 1-2 16,5 0 33-16,-2 1-18 0,4-1-7 15,1 5 2-15,9-7-41 0,-7 12-5 16,5-4-7-16,2 5-14 0,0-13-2 0,3 30-7 16,-1-13-6-16,-1 4-31 0,-1 2 32 15,0 1-37-15,-3 5 3 0,-3 2-10 0,0 2 20 16,-1 0-5-16,-6 10-3 0,-1-8-17 0,1-7 5 15,3 1 15-15,-1-1-28 0,1-2-11 0,-1-5 11 16,1-1 0-16,3 0 3 0,-1-6-14 16,2 1 11-16,0-2-13 0,2-2 8 15,-1-1 41-15,1 0-23 0,1-1 17 0,0 1-2 16,3-10 1-16,-1 15 65 0,1-15-45 16,4 12-21-16,-4-12-8 0,13 13 11 0,-3-7 7 15,3-1-23-15,2-2 3 0,6 2-20 0,1-3 7 16,0-2-3-16,8 2-20 0,1-2-41 15,0-2-25-15,-1-3-29 0,6-1-54 0,-2-3-83 16,-1-4 19-16,8-5-109 0,-8 1-203 0,-4 0-294 16,8-6 82-16,0 1 76 0,-6 2 65 15,8-1 45-15,-9 3 39 0</inkml:trace>
  <inkml:trace contextRef="#ctx0" brushRef="#br0" timeOffset="136651.73">29345 17733 691 0,'0'0'258'0,"-21"-3"-25"15,8 3-18-15,-3-1-18 0,0 1-2 0,-2 0-16 16,0 1-33-16,2 0-8 0,1 0 44 0,1 0-24 16,2 2 9-16,-1-1-14 0,13-2 9 15,-17 8-11-15,9-3-23 0,8-5-11 0,-9 10 4 16,9-10-16-16,0 12-3 15,0-12-23-15,6 17-7 0,-1-6-5 0,2-3 35 0,1 5 16 16,0 1 2-16,2-2 16 0,-3 3-31 0,-1-1-13 16,-1 1 0-16,0 1-31 0,-1-2 16 15,-2 0-31-15,0-1 11 0,-2-1-11 16,-2 0 20-16,-1-2-22 0,0 0 2 0,-5 0-8 16,3-5-17-16,5-5-19 0,-18 7 32 15,8-6-27-15,10-1 39 0,-23-1-61 0,12-1 5 16,-3 0-75-16,-1-1-38 0,2 1-117 0,-2 1-103 15,4-1-515-15,0-3 103 0,11 5 120 16,-13-3 3-16,13 3 25 0,0 0 80 0,0 0 41 16</inkml:trace>
  <inkml:trace contextRef="#ctx0" brushRef="#br0" timeOffset="137170.44">29486 17520 1190 0,'0'0'348'0,"0"0"-49"0,24 10-17 0,-24-10-36 15,15-1 2-15,-15 1 3 0,20-4-64 16,-20 4-11-16,27-1-20 0,-11 0-7 15,2 0 2-15,3-1-10 0,1 2-39 0,5-3-7 16,3 2-11-16,-3-2 11 0,1 2 5 16,0-2-23-16,-4 3 22 0,-1 0-22 15,-2 0 0-15,0 2-3 0,-1-1-7 0,-6 0-29 0,2 2-2 16,-3 1 10-16,-2 3-33 0,-1 4 7 16,-3 2 3-16,-1 3 8 0,-2 7-23 0,1 2 7 15,-3 5 6-15,-2 6 20 0,0 3-29 16,1 20 6-16,-1-2-15 0,0-1 15 15,1-11-16-15,1-5 14 0,-1-5-4 0,4-1 1 16,-1-7-2-16,0-3 1 0,2-2-7 16,1-5 8-16,-2-2-15 0,1-3-9 0,0-2-1 0,0 0 22 15,-1-2-56-15,-5-8-21 0,7 10 29 16,-7-10-6-16,0 0-4 0,0 0 40 16,0 0-30-16,0 0-3 0,0 0 2 0,-37-9 16 15,16 0-18-15,-1 0 28 0,-8-2 39 16,-2 2-59-16,-5 0-11 0,-2 1 21 0,-14 0-28 15,-4-1-26-15,12 2-56 0,-12 2-28 16,2-6-110-16,2 0-108 0,5-3-394 0,11 0 92 16,8 1 100-16,4-3 0 0,8 0 138 0,3 1-28 15</inkml:trace>
  <inkml:trace contextRef="#ctx0" brushRef="#br0" timeOffset="137937.7">29549 16230 757 0,'8'7'300'0,"-8"-7"-39"0,0 0-16 0,13 3-1 16,-13-3-42-16,0 0-15 0,17 0 5 16,-17 0-16-16,0 0-17 0,13 1-49 0,-13-1 10 15,0 0-17-15,0 0 7 0,0 0-10 0,0 0 12 16,-23 27-12-16,13-22-10 0,-4 4-3 15,-3-3-10-15,-4 2-19 0,0 0-6 0,-5-1 19 16,2-1-22-16,-1-1 0 0,1 2 22 16,4-3-38-16,0 1 29 0,5 0-8 0,-2-1-3 15,1 0 5-15,2 0 24 0,4-1 22 0,-1 0 3 16,3 2 28-16,8-5-61 16,-15 9 17-16,9-2-7 0,1 1-31 0,1 2 57 15,1 1-57-15,2 1 23 0,-2 6-35 0,1 0 17 16,-2 5-15-16,1 3 8 0,-1 0-39 15,-1 6 13-15,-3 0 13 0,3 2-13 0,-3-1-18 16,1-1 36-16,-1 2-23 0,1 1 10 16,0-2 13-16,0 1-39 0,-2-1 19 15,2-3-13-15,3-4 20 0,1-2 0 0,-1-2 18 0,0-3 28 16,1-2-52-16,2-5 18 16,-1 1-3-16,1-2 5 0,-1 0 17 0,2-11-23 0,0 19 2 15,0-19-2-15,5 13-23 0,-5-13 40 16,8 14-27-16,0-9-8 0,1 1-23 15,2-3-13-15,1 1-3 0,0-2-37 0,8 1-4 16,-3-3-67-16,0 0-29 0,6-3-67 16,-2-2-85-16,2-2-194 0,0-2-341 0,3-1 116 15,4-3-11-15,-1-2 72 0,1-2 72 0,8-4 53 16,-8 2 90-16</inkml:trace>
  <inkml:trace contextRef="#ctx0" brushRef="#br0" timeOffset="138303.09">29628 16622 1149 0,'0'0'371'0,"-10"18"-36"0,10-18-7 0,0 17-34 15,2-4 19-15,0 0-42 0,0 1-7 16,4 4-21-16,1-2-39 0,1 4 9 0,-1-1-6 15,3 1-45-15,0 1 27 0,3-1-76 16,-3-2 12-16,1 3-25 0,-1-3 15 0,-2-1-7 16,0-4-37-16,1 1-7 0,-2-3 13 0,-1-2-8 15,0 0-7-15,-2-2 2 16,-4-7-13-16,13 7 10 0,-13-7-46 0,0 0 14 16,22-5 17-16,-12-4-18 0,0-1 3 0,3-1-16 15,-1-5 5-15,4 0 14 0,-3-1-6 16,1-1-18-16,4-3-15 0,-2 4-18 0,-1-1 0 15,1 2-44-15,-1 0-45 0,2 1-6 16,0 2-74-16,-1 2-36 0,1-2-56 0,-3 4-115 16,-1 7 7-16,1-5-381 0,-4 0 28 0,1 3 95 15,0-3 90-15,1 1-6 0,1 0 90 16</inkml:trace>
  <inkml:trace contextRef="#ctx0" brushRef="#br0" timeOffset="138770.87">30223 16304 1057 0,'0'0'391'0,"-1"21"-12"0,1-21-18 16,0 0-3-16,12 15-48 0,-12-15 15 15,15 9-71-15,-7-6-27 0,3 1-19 0,2-2-27 16,1 1-12-16,1-3-30 15,3 0 14-15,0-3-27 0,3 1-1 0,2 0-30 0,-3-2-1 16,0 1-4-16,-4 2 7 0,0 0-38 16,-2-1 15-16,-1 1-10 0,-13 1-30 15,22 1-6-15,-13 6-10 0,-5 1 13 0,2 7-1 16,-3 8 4-16,1 3-17 0,-3 1 37 16,1 7-54-16,1 0 36 0,-3 3 10 0,1-1-51 15,-2-2 20-15,2 1-17 0,0-6 4 0,-1-1 6 16,2-2-3-16,1-2-7 0,-2-3 9 15,1-3-37-15,0-1 32 0,0-3-17 16,2-2-6-16,-2 1 6 0,2-2 0 0,-4-11-3 16,4 18-36-16,-3-9 5 0,-1-9-10 0,2 13-12 15,-2-13 22-15,0 0 6 0,-11 15-14 0,2-10 16 16,-2 0 31-16,-6-1-31 16,-2-2 3-16,-3 1-1 0,-2-1 9 15,-3 1 4-15,-1 0-5 0,-1-2 21 0,4 2-10 0,-1-2-57 16,2-1-90-16,-4-1-63 0,3-3-95 15,1-3-46-15,7 2-395 0,1-4 37 0,5 0 189 16,5 1-49-16,3-2 93 0,3-1 17 16</inkml:trace>
  <inkml:trace contextRef="#ctx0" brushRef="#br0" timeOffset="139306.25">31165 16788 870 0,'-13'8'310'16,"13"-8"-26"-16,-13 6 13 0,13-6-11 0,-10 6 29 16,10-6 0-16,-6 4 23 0,6-4-21 15,0 0-30-15,0 0-21 0,0 0-20 16,0 0-6-16,0 0-65 0,30 8 4 0,-18-8-64 15,0 2-43-15,-12-2 4 0,29 0-65 16,-14 1-50-16,-2-1-22 0,-13 0-52 0,24 1-84 16,-16 0-118-16,-8-1-28 0,0 0-48 0,14 10-342 15,-14-10 19-15,0 0 72 0,-8 20 99 16,8-20 44-16</inkml:trace>
  <inkml:trace contextRef="#ctx0" brushRef="#br0" timeOffset="139506.31">30941 17020 1277 0,'13'16'494'0,"-13"-16"-23"0,17 7-26 16,-7-3-43-16,3-2-10 0,2 3-52 0,1-1-30 15,3-3-29-15,1 2-25 0,-3-2-33 16,4 2 15-16,-1-2-46 0,-1-1-59 0,2 0-15 16,0-1-77-16,0 0-23 0,2-1-85 0,1-2-56 15,3 1-56-15,-3-2-84 0,0-3-152 16,3 5 34-16,-3-7-439 0,1 0 78 0,3-2 41 15,5 1 86-15,-2-1 63 0,1 0 114 16</inkml:trace>
  <inkml:trace contextRef="#ctx0" brushRef="#br0" timeOffset="140006.06">32459 16020 744 0,'-31'-2'223'15,"13"6"0"-15,-3-2-34 0,-5 4-10 16,-3-2-46-16,-1 3-5 0,-6-1-7 0,1 3-21 15,3-2-6-15,0 2 1 0,1 1 18 0,6-1 7 16,2 0 0-16,5 0 6 0,0 2-3 16,5 0 10-16,3 0 2 0,4-1-9 0,2 1-29 15,3 3-2-15,1 0-26 0,0 4 18 16,3 2-16-16,-2 2-4 0,0 2-8 0,1 5 0 16,-2-1 0-16,-3 7-18 0,0-1-13 0,-1 1 10 15,-3 1-7-15,0-3 18 16,-2-1-11-16,2-2 26 0,0-5 13 0,2-1-24 0,-1-3 1 15,2-2 33-15,-1-2 3 0,2-2 15 16,2-2-13-16,0 2 0 0,1-2-2 16,0-13 4-16,5 22 11 0,1-14-18 0,4 3-41 15,3-6 21-15,1 2-18 0,3-1 45 0,1 1-58 16,3-4-3-16,6 3 3 0,-4-3-10 16,0-1 12-16,2 2-33 0,-1-1-10 0,-2-3-18 15,1 1-25-15,-2-1-24 0,-4 0-123 0,-3-2-94 16,2-5-44-16,-3 0-99 0,0-4-403 15,2-5 85-15,-1 3 103 0,3-2 25 16,-3-1 64-16,3-2 79 0</inkml:trace>
  <inkml:trace contextRef="#ctx0" brushRef="#br0" timeOffset="140756.54">32572 16168 1200 0,'15'9'320'0,"-15"-9"-26"15,1 15-27-15,-2-2-32 0,-2 4-12 0,-2 4-24 16,0 4 9-16,-5 6-29 0,0 0-28 16,0 1 28-16,0-1-36 0,3-2-2 0,0-4-20 15,0 0-9-15,-1-6-15 0,2-3 8 0,2 0-10 16,1-5-13-16,0 0 13 0,3-11-47 16,0 0-30-16,0 0-15 0,0 0 2 15,0 0 3-15,0 0-26 0,18-29 7 0,-11 12 70 16,1-1 3-16,0-4-11 0,0 4-23 15,-1-1 21-15,2 2 17 0,-3 2-35 0,1 0 25 16,-2 2-40-16,0 3 32 0,-1 1-20 16,0 2 16-16,-4 7-21 0,4-11 0 0,-4 11 18 15,0 0-8-15,3-9-30 0,-3 9 30 0,0 0-23 16,0 0 52-16,0 0-62 0,0 0 13 16,0 0-16-16,0 0 31 0,0 0-30 15,0 0-19-15,0 0 1 0,0 0 12 0,0 0-2 0,0 0 33 16,0 0-26-16,5-9 21 0,-5 9-20 15,0 0 7-15,0 0 23 0,0 0-5 0,0 0 0 16,0 0-28-16,0 0 2 0,0 0 44 16,0 0-25-16,-3 35 12 0,3-35-21 15,-5 23 14-15,3-8-16 0,-1 1 23 0,0 0-23 16,1-1 18-16,1 1 67 0,0-2-52 16,-1-1 8-16,2-1 21 0,0 1-8 0,2-1 20 15,0-2-20-15,3 0-21 0,-1-1 23 0,3 0-9 16,0-2 4-16,-7-7-12 0,14 11-6 15,-8-7-40-15,-6-4 58 0,14 5-23 0,-14-5-25 16,13 1 7-16,-13-1-12 0,0 0 5 16,21-10-3-16,-13 3 20 0,0-1 16 15,3-3-15-15,-1-2-6 0,0-3-7 0,4 0-26 16,-3-3-5-16,3 0 3 0,0-4 53 16,2 0-91-16,1-1-6 0,4 1-36 0,-2-2-20 0,9-6-23 15,2 1-47-15,-7 6-30 0,-1 4-23 16,-7 4-100-16,3 3-61 0,-2-1-530 15,-2 6 120-15,0 1 103 0,-1 6 43 0,-3-2 48 16,-10 3 68-16</inkml:trace>
  <inkml:trace contextRef="#ctx0" brushRef="#br0" timeOffset="141389.94">33217 16024 130 0,'0'0'115'15,"0"0"29"-15,0 0 45 0,0 0 0 0,-17 27 34 16,17-27 15-16,0 0 5 0,0 14-7 15,0-14-6-15,0 0-2 0,1 14 0 0,-1-14-29 16,0 0 1-16,5 12-16 0,-5-12-10 16,0 0 13-16,6 9-54 0,-6-9 6 15,0 0-19-15,9 7-7 0,-9-7-1 0,0 0-22 16,7 6 7-16,-7-6 13 0,0 0-15 0,0 0-21 16,12 5-2-16,-12-5 5 0,0 0 17 15,15 2-17-15,-15-2-10 0,13 2-6 0,-13-2 26 16,21 0-31-16,-9 0 11 0,-12 0-44 0,28 1 13 15,-10-2-11-15,-1 1-2 0,3-2 0 16,1 0 1-16,-1 1-4 0,1 0 0 0,-4 1-25 16,-3 0 28-16,0-1-33 0,0 1-21 15,-14 0-20-15,19 7 3 0,-19-7-11 16,4 12 25-16,-4 0-1 0,-4 4-17 0,-5 6 6 16,1 6 23-16,-2 5-7 0,-7 8 17 15,4 3-15-15,-2-2 5 0,3 2-13 0,0-9 31 16,5-4-13-16,-1-2 10 0,4-7 11 0,0-1-11 15,1-7 8-15,3 1 8 0,-1-2-24 16,-2-2 19-16,3-11-34 0,4 15-2 0,-4-15-13 16,3 11-11-16,-3-11 1 0,0 0 5 15,0 0-3-15,7 7 16 0,-7-7-16 0,0 0 13 16,0 0-8-16,0 0 26 0,0 0-7 0,0 0 22 16,-34-15-23-16,20 15 13 0,-2 2-15 0,-3 3 23 15,-5 3-13-15,-7 0 0 16,0 3-16-16,0 2-55 0,-3 0-65 0,1-1-36 15,0 0-311-15,2 1-175 0,2-3 61 0,0 1 106 16,8 0-24-16,0 0 52 0</inkml:trace>
  <inkml:trace contextRef="#ctx0" brushRef="#br0" timeOffset="141741.54">33282 17196 893 0,'0'0'253'0,"-7"19"-20"0,0-14-2 16,-3-1-34-16,-4-1 5 0,-5 0-36 16,-2-2 8-16,-4-2 11 0,-6-2-24 0,-7 0-20 15,-2-1 122-15,-5-1-66 0,-14-2 36 16,-1 1-61-16,2-3-19 0,-1 4-35 16,8 0 10-16,-7 2-18 0,10 0-56 0,1 1-64 15,5 2-52-15,-2-1-89 0,4 8-133 16,5-6-489-16,2 2 105 0,4 0 28 0,3 2 90 15,4 3 35-15,6-1 75 0</inkml:trace>
  <inkml:trace contextRef="#ctx0" brushRef="#br0" timeOffset="142274.74">32308 17519 1064 0,'-3'21'361'0,"-5"-2"-43"15,0-1 17-15,-1 0-64 0,-1 2-25 0,-5 2-23 16,-3 2-24-16,0 0-19 0,1 2-24 0,-7 10-10 16,-3 0 5-16,3 0-29 0,0-1 9 15,6-4-21-15,-5 4-28 0,2 1 13 0,4-6-24 16,2-5 16-16,0 0-35 0,3-6-4 16,2-1-9-16,1-4-9 0,2 0 29 0,0-4-56 15,4-4-36-15,3-6-14 0,0 0 40 0,0 0 4 16,0 0-33-16,0 0-35 0,33-34-21 15,-16 9-121-15,8-9-17 0,2-2 7 0,1-3 0 16,-5 3 8-16,1 2 57 0,1 0 4 16,-2 5 31-16,-7 4 54 0,0 3-13 15,-1 2 46-15,0 3 52 0,1 2 27 0,-6 2 34 16,-1 2 10-16,1 1 13 0,-2 3 0 0,1 1 17 16,-3 2 27-16,-6 4-24 0,13-1-12 15,-13 1-11-15,15 9 10 0,-5 4 11 0,-1 1-13 16,2 5 3-16,3 6-4 0,0 0-24 0,0 2 30 15,2 0-46-15,-2 2 10 0,3-2 11 16,-3-1-34-16,2-1 0 0,-4-5-8 0,-3-4 24 16,2-1-34-16,-4-2-56 15,0-2-7-15,-1-2-19 0,0-4 0 0,-6-5-20 0,8 10 15 16,-8-10-12-16,0 0 20 0,0 0-5 16,0 0 30-16,0 0 6 0,-8-34-26 15,-2 18-8-15,-3-1 21 0,-8-1 8 0,-3-1 7 16,0 2-33-16,-5 4-31 0,0-1-66 0,-1 2-52 15,-3 4-104-15,-1 0 7 0,6 1-371 16,1 1 61-16,5-2 6 0,4 4 71 0,3-3 41 16</inkml:trace>
  <inkml:trace contextRef="#ctx0" brushRef="#br0" timeOffset="142826.71">31905 17565 1377 0,'0'0'409'0,"0"0"-40"16,0 0-52-16,15-2-51 0,-15 2-12 0,0 0-42 15,0 0-15-15,0 0-30 0,0 0-9 16,0 0-19-16,-42-7-17 0,31 6 17 0,-3 2-11 16,14-1-23-16,-27 2-21 0,14 1-17 0,2-1 17 15,11-2-33-15,-20 6 6 0,12-3 4 16,8-3 8-16,-13 5-10 0,13-5 36 15,-5 9-44-15,5-9-5 0,-5 7-20 0,5-7 25 0,0 0-38 16,-1 13 28-16,1-13-16 16,-3 13 11-16,3-13-39 0,-7 16 3 0,1-8 18 15,-1 3-33-15,-1-2 5 0,-1 1 7 0,-2 2 6 16,1-1 17-16,1 1-58 0,-2-1 23 16,3-1 40-16,-1-1-7 0,2 2 18 0,-3 1-18 15,5-3-5-15,-1 4 2 0,3 0 3 0,-1-1 30 16,1 0-30-16,0 3 34 0,1-1-45 15,-1 4 14-15,1 0 7 0,1-2-23 0,-1 3 33 16,1 1 6-16,1-1 5 0,-1 3-32 16,-1-2 12-16,2-1-6 0,0 2-11 0,0 0 6 15,0-1 5-15,3 1 16 0,-2-4-3 0,2 3-13 16,2-2-4-16,3 0 13 16,-2-3-7-16,-1 2 23 0,4-3-39 0,-1 0 37 15,-2-1-3-15,1 0-30 0,-1-3 8 0,-2-1-16 16,0 0 31-16,-4-9-29 0,10 15-7 15,-10-15-20-15,7 11 12 0,-7-11-5 0,7 10-30 16,-7-10 21-16,4 7-84 0,-4-7 6 16,0 0-20-16,16 0 2 0,-16 0-41 15,18-10 6-15,-4 4-80 0,1-3-51 0,6 0-121 16,4 1-17-16,0-2-395 0,5 0 136 16,3 0 36-16,2 0 80 0,0 0 68 0,16-7 21 0</inkml:trace>
  <inkml:trace contextRef="#ctx0" brushRef="#br0" timeOffset="143341.37">32560 17685 1080 0,'0'0'478'0,"0"0"-83"0,0 0-27 16,0 0-17-16,0 0-34 0,37 5-25 15,-37-5-49-15,26-5-35 0,-6 2-14 0,1-2-17 16,2-2 7-16,2 0-46 0,2 2 0 16,0-5-30-16,0 3-21 0,-3 1 13 0,-3-2-16 15,-1 3 11-15,-3 0-34 0,-2 0-2 16,-2 1-2-16,0 1-11 0,-13 3 15 0,17 0-12 15,-17 0-19-15,13 10 9 0,-9-1-11 16,-1 3 10-16,-2 1-9 0,2 7 27 16,0 2-33-16,1 3 8 0,1 1-8 0,0 5-21 0,-2 2 3 15,1-2 34-15,2 2-24 0,1-4-7 0,2 1-8 16,-1-6 7-16,0-3 11 16,-1 1-2-16,2-3-21 0,-5-5 10 0,3-1-10 15,-1 0-34-15,-3-2-12 0,1-3-13 0,1 1 13 16,-5-9-29-16,4 13 34 0,-4-13-25 15,0 0 12-15,0 0 18 0,0 0-18 0,0 0 5 16,0 0 6-16,0 0 2 0,0 0 15 16,0 0-8-16,-29-26 37 0,15 17-19 0,-2-1 6 15,-5 0-41-15,0-2-47 0,-6-1-43 0,-7-2-189 16,3 7-74-16,-13-12-367 16,12 2 62-16,3 5 64 0,7 2 69 0,3 0 92 0,2-1 23 15</inkml:trace>
  <inkml:trace contextRef="#ctx0" brushRef="#br0" timeOffset="144086.56">31467 15239 624 0,'0'0'236'0,"0"0"-19"16,-11-3-15-16,11 3-7 0,0 0-26 0,-12-5-13 15,12 5-10-15,-5-5-5 0,5 5-3 16,0 0-2-16,-9-6 27 0,9 6 9 0,0 0 53 16,0 0-15-16,0 0 54 0,-8-7 30 15,8 7 18-15,0 0-30 0,0 0-1 0,0 0 1 16,18-16-23-16,-8 10-16 0,3-1-16 0,1-2-27 15,6 0 7-15,0 0-69 0,2-2-25 16,8-2-26-16,-2 0-12 0,2 0-60 0,1 0-28 16,0 0-33-16,-1 2-31 0,-2-1-43 15,-3 2-44-15,-3 1-82 0,-1 2-148 16,-3 0-212-16,-2 1-231 0,3 3 41 0,0 2 107 16,1 2 62-16,-1-1 41 0,-4 3 40 15,0-1 47-15</inkml:trace>
  <inkml:trace contextRef="#ctx0" brushRef="#br0" timeOffset="144312.91">31584 15349 1036 0,'0'0'374'0,"0"0"-39"0,0 0-25 16,0 0 5-16,0 0-72 0,27-18 0 15,-13 11-23-15,9-1-20 0,-2-1-18 0,8-1-19 16,3 0 12-16,1 2-45 0,1-3 6 0,-1 4-42 16,1 0-68-16,-6-1-46 0,0 0-83 15,3-1-71-15,-7 1-159 0,1 0-481 0,2-1 85 16,-2 0 84-16,5-4 69 0,0 1 90 16</inkml:trace>
  <inkml:trace contextRef="#ctx0" brushRef="#br0" timeOffset="145050.76">32438 13886 616 0,'-15'-2'228'0,"15"2"26"15,-14 0-19-15,14 0 13 0,0 0 6 16,-13 0-24-16,13 0-2 0,0 0-8 16,-14 3-36-16,14-3-30 0,0 0 20 0,-12 4-33 15,12-4-16-15,0 0-15 0,-11 7 18 0,11-7-38 16,0 0 38-16,-11 2-62 0,11-2 16 15,0 0-23-15,-7 7-10 0,7-7 2 0,0 0 23 16,0 0 47-16,-7 6-27 0,7-6-35 16,0 0 15-16,0 0 3 0,0 0 36 0,0 0-36 15,0 0 20-15,0 0-41 0,17 16-7 16,-17-16-11-16,0 0 3 0,14 3 3 16,-14-3-39-16,0 0 18 0,0 0-26 0,0 11 11 15,0-11 0-15,-17 10-24 0,5-1 27 0,1-2-24 16,-4-1 10-16,3 2-5 0,-3 0-9 15,0-1 19-15,2 3-2 0,0-2 18 0,1 0-18 16,3 0-3-16,0 0 27 0,2 0 11 0,1-1 60 16,6-7-74-16,-7 14 12 15,6-5-15-15,1-9 30 0,4 18-35 0,3-8 5 16,-1-1 18-16,-1 5-23 0,3 0-3 0,-1 1 21 16,1 2-34-16,1 3 36 0,-4 3-40 0,2 3 14 15,0 4 4-15,-1 0 24 0,0 2-22 16,-5-4 3-16,3 6-16 0,-1 1 2 15,2-2-15-15,-4-4 8 0,4 4 10 0,-2-2 8 16,0-4-5-16,1 0 7 0,1-1 3 0,0 1-8 16,0-2 19-16,1-2-12 0,-1 2 27 15,-1-2 2-15,0-2-24 0,-1-3-13 0,1-3 52 16,1 1 13-16,-1-3-10 0,0-4-15 16,2 1-6-16,1-3 19 0,0 0-31 0,4-2-13 15,-1-1 28-15,3-2-31 0,1 0 16 0,0 0-18 16,3-2-11-16,3 1-4 0,0-2-62 15,1 0-49-15,1-2-30 0,3 0-65 0,0-4-94 16,-4 5-110-16,3-9-532 0,-3 0 99 16,6-5 46-16,-1 0 177 0,-2 0-33 15,-1-2 89-15,2-1 93 0</inkml:trace>
  <inkml:trace contextRef="#ctx0" brushRef="#br0" timeOffset="145626.34">32755 14601 1069 0,'8'11'326'0,"1"0"-30"0,-1-5-45 0,2 1-15 16,-3-4-14-16,-7-3-19 0,18 4-22 0,-18-4-40 16,23-4 10-16,-9 1-28 0,-1-4 3 15,2 1 12-15,0-1-31 0,-1 0 3 0,-6 2 6 16,4-3-37-16,-1 1-18 0,-4 0 11 15,0-1-5-15,-3 0 7 0,1-2-28 0,-2-2-5 16,-3 0 5-16,-2-2-15 0,-1-4 12 16,-2-3 6-16,-3-1-42 0,1-1 1 0,-4-6 23 15,3 3-3-15,-1 2-13 0,-3-3-4 0,4 6 9 16,3 3-23-16,0 2 57 0,1 1-36 16,3 1 15-16,-2 2-17 0,6 1 4 0,-3 11 29 15,5-20-26-15,1 13-10 0,0 0 20 16,1 0 0-16,3 0-15 0,0 0 10 15,1 3-17-15,2-1 4 0,1 1-2 0,1-2 2 16,0 2 6-16,1 0-21 0,-4 2 10 0,2 1-23 16,-14 1-5-16,20 2 5 0,-9 0-15 15,-3 3 13-15,1 1-13 0,-2 2 25 0,0 1-17 16,-7-9 4-16,10 20 16 0,-4-7-23 0,-2 2 8 16,-1-1 17-16,0 4-20 0,1-1 36 15,3 5-25-15,-4 0 20 0,1 2 7 16,2 0 6-16,-1-2-14 0,1 0 27 0,-1 0-3 15,3-2 20-15,-4-4-20 0,3 0-18 0,1-1 7 16,-2-1 24-16,2-3-3 0,1 1 5 16,1-2-41-16,0 0 8 0,-2-4 0 0,5 0-15 15,-3-1-11-15,3-3 13 0,1-2-38 16,-14 0-3-16,28-1-28 0,-12-4-5 0,2 0-21 16,-2-3-30-16,2 0-49 0,0-3-25 15,-1-1-1-15,-1 3-71 0,-4-1-118 0,1 0-169 16,-2 2-174-16,-3 2 95 0,0 1 102 0,2 2 44 15,-10 3 4-15</inkml:trace>
  <inkml:trace contextRef="#ctx0" brushRef="#br0" timeOffset="146228.59">33233 13907 545 0,'-6'-4'230'16,"6"4"0"-16,-10-5 47 0,10 5 12 0,0 0 41 15,-8-4 31-15,8 4-28 0,0 0-36 0,0 0-18 16,0 0-31-16,0 0 8 0,0 0-56 16,0 0-31-16,0 0 2 0,39 4 8 0,-39-4-40 15,30 2-24-15,-15-1-31 0,6-1 6 0,2 0-13 16,1 0-8-16,2-1-13 0,-2 1-30 15,-2-2-8-15,0 2 38 0,-1 0-10 16,-6 0-51-16,2 2-18 0,-4-1-23 0,-2 3 0 0,-11-4 30 16,14 13-32-16,-9-5 9 15,-1 4-4-15,-3 1 28 0,-1 2-16 0,0 5 21 16,1 3-26-16,2 5 28 0,0 8-7 0,4 16 2 16,2 3 8-16,5 1 0 0,-1-3 5 15,5-1-11-15,-1-4-1 0,3-4 4 0,-1-6-13 16,-1-6 32-16,-2-7-19 0,2-3-2 0,0-2 20 15,-4-4-15-15,1-4 15 0,0 2-12 16,-1-3 4-16,-4-1-7 0,-2-3-13 0,-1 1 5 16,-1-2-33-16,-6-6 8 0,0 0 40 15,1 12-27-15,-1-12-1 0,0 0-2 0,-28 2 0 16,7-4 13-16,1-2-6 0,-8 1-12 16,-3-1-47-16,-1 1-42 0,1 1-81 15,-6-1-127-15,4 1-376 0,0 2-29 0,7 2 41 16,0 1 121-16,-1 1 28 0</inkml:trace>
  <inkml:trace contextRef="#ctx0" brushRef="#br0" timeOffset="-143699.86">16370 12612 803 0,'0'0'254'0,"7"-8"-9"0,-7 8-37 15,6-7-19-15,-6 7-38 0,4-8 3 16,-4 8-39-16,0 0 31 0,3-11-23 16,-3 11-6-16,0 0-22 0,-3-14-5 0,3 14-8 15,-6-10 12-15,6 10-17 0,-11-13-5 0,3 7-1 16,-2 0-14-16,-3 0-21 0,-3-1 25 16,-3 3-20-16,-3-1 8 0,0 2-11 0,-8 2 6 15,0 2-11-15,-2 3 5 0,-5 2 3 16,2 3 10-16,-15 5 6 0,1 7 17 0,7 1-36 15,0 6 16-15,3 2 0 0,2 4 0 0,3 6 12 16,5 1 11-16,0 4 25 0,5 1-22 16,6 1-1-16,3 1 39 0,2 0-44 0,8-7 26 15,4-5 15-15,2 0-31 0,2-2 21 16,6 0-5-16,8 7 18 0,5-6-3 16,11-5-38-16,5-4-16 0,6-5 1 0,11-7-11 15,6-6 3-15,4-3 25 0,4-6-25 0,3-6 2 16,-1-1-20-16,13-8 4 0,-1 0 28 15,-6-9-25-15,0-2 3 0,-7-5-13 0,-3 0-16 16,-7-2 33-16,-3-6-9 0,-15 7-15 16,-2-3 12-16,-4-4-12 0,-5 1 2 15,-5-4 7-15,-4-1-6 0,-10-1-24 0,-3 6-8 0,-8 2 26 16,-8-10-10-16,-7-1-13 0,-7 4 26 16,-3 3-26-16,-9 6 25 0,-3 4-25 15,-1 7-33-15,3 7 5 0,0 8-16 0,-4 5-22 16,2 4-50-16,-7 4-52 0,-14 5-29 15,4 6-16-15,1-3-45 0,3 2-34 0,4 2 36 16,6-1-172-16,10-4 16 0,-1-1 49 0,7-3-70 16,2 3-220-16,1-2 11 0,4-2 120 15,3 3 17-15,0-1 45 0</inkml:trace>
  <inkml:trace contextRef="#ctx0" brushRef="#br0" timeOffset="-143095.68">15877 13000 908 0,'0'0'361'0,"0"0"-36"16,4-7-13-16,-4 7-2 0,0 0-31 16,0 0 5-16,0 0-20 0,6-9-3 0,-6 9 31 15,0 0-64-15,0 0 7 0,5-6-28 16,-5 6 11-16,0 0-59 0,9-5-13 0,-9 5-23 15,12-7-3-15,-4 3 8 0,0-1-21 0,5-2 26 16,1 1-48-16,1 0-24 0,0-2 3 16,1 1-33-16,-3 0 25 0,3 1-7 0,-3 0 7 15,-2 2-12-15,0 0 20 0,-1-1-44 16,-10 5 16-16,14-4-3 0,-14 4 37 16,14 1-37-16,-14-1-10 0,0 0 15 0,16 12-4 15,-9-3-14-15,-1-1 21 0,1 2 15 16,1 1 18-16,5 1-4 0,-2-2 35 0,3-1-29 15,3 2-9-15,0-4-3 0,2-1-3 0,0-2 21 16,2-3-13-16,0-1-15 0,2-2 0 16,3-3-23-16,-1-1 15 0,1-1-44 0,-4-2 19 15,1 0-9-15,-1 0 35 0,-4 4-24 16,-3-3-8-16,1 3-10 0,-4 0-28 16,0 1 0-16,-2 1-21 0,-10 3-4 0,17-4-39 0,-17 4-57 15,0 0-53-15,14 2-38 0,-14-2-29 16,0 0-48-16,11 9-52 0,-11-9-50 15,7 6-90-15,-7-6 38 0,0 0-341 16,0 0 70-16,0 0 67 0,20-10 83 0,-15 2 42 16,1-1 159-16,3-4-44 0</inkml:trace>
  <inkml:trace contextRef="#ctx0" brushRef="#br0" timeOffset="-141190.54">16239 12454 724 0,'0'0'241'0,"-3"8"-32"0,3-8-35 0,0 0 3 15,0 0 10-15,-7 7-3 0,7-7 21 16,0 0-3-16,0 0-5 0,0 0-25 0,0 0 7 16,0 0-20-16,0 0 30 0,0 0-30 15,-12 3 7-15,12-3 1 0,0 0 4 0,0 0-5 16,0 0-15-16,0 0-15 0,0 0 13 0,0 0-37 16,0 0 19-16,0 0-6 0,0-22-38 15,0 22-15-15,2-18 10 0,-1 7 2 0,1-1-38 16,-1-1 3-16,0-1 10 0,-1-4-16 15,2 2 6-15,-1-4-13 0,-1 1 10 16,0-1-26-16,0-2-2 0,-1 2 16 0,1 0-14 16,-2 0 21-16,2-1-23 0,-2 1 13 0,0 3 2 15,1 0-28-15,-2 0 3 0,-1 1 10 16,1 3 10-16,0 1-5 0,0 2-8 0,2-3-15 16,-2 3-2-16,0 2 12 0,3 8-10 0,-4-17 13 15,2 10-19-15,2 7 3 0,-2-13-1 16,2 13 19-16,-3-11-2 0,3 11 15 15,-4-9-15-15,4 9-5 0,0 0 38 16,-3-11-28-16,3 11 5 0,0 0-11 0,-3-8 1 16,3 8 8-16,0 0 33 0,0 0-6 0,0 0 3 0,-4-9-25 15,4 9 33-15,0 0-28 0,0 0 17 16,0 0 6-16,0 0 48 0,0 0-48 16,0 0-10-16,0 0 17 0,0 0 8 0,0 0 13 15,0 0-21-15,0 0-7 0,0 0-8 16,0 0 0-16,6-14-10 0,-6 14-18 0,0 0 21 15,0 0-4-15,0 0-12 0,0 0-10 16,0 0 28-16,15 0-15 0,-15 0-24 0,0 0 14 16,0 0-9-16,0 0 11 0,17 1-5 0,-17-1-10 15,0 0 27-15,0 0-14 16,21 1 2-16,-21-1-21 0,14 2-17 0,-14-2 9 16,16 2 9-16,-16-2-1 0,19 1-7 0,-9 1 36 15,-10-2-21-15,22 1-23 0,-12 2 20 16,-10-3 21-16,19 1-23 0,-19-1-10 0,22 1 23 15,-11 0-11-15,-11-1-12 0,20 1 28 16,-9-1-10-16,-11 0-3 0,24 2-18 0,-10-1 5 16,-1-1 3-16,2 0-18 0,1 1 13 0,-1-1 0 15,1 2 12-15,1-2-2 0,-1 0-12 16,2 1 1-16,-1-1 24 0,-2 0 8 0,2 1-19 16,-1-1 8-16,-1 0 3 0,3 0-28 15,-2 1 17-15,0-1 14 0,1 1-16 16,-1 2-3-16,-1-3 31 0,-1 0-25 0,3 0-47 0,0 0 57 15,0 0-26-15,0 0 26 16,3 0-20-16,1-3-22 0,-1 1 11 0,2 1-5 16,0-2 16-16,0 1 14 0,-2-1-24 0,1 0 19 15,0-1-12-15,1 1 28 0,-3-1-21 16,1 1-7-16,-1-1 15 0,0 1 8 0,0 1-21 16,-1 0-17-16,-4-3 40 0,5 3-18 0,-1 1-2 15,-5-3-8-15,2 2 8 0,-1-1 16 16,-1-1-37-16,3 2 26 0,-2-1-3 0,1 0 39 15,-2-1-41-15,0 1 0 0,0 0 10 16,1 0 3-16,-2-1-8 0,0 2 5 0,2 1-2 16,-3-1-1-16,3 0 21 0,-14 2-54 0,20-3 49 15,-7 2-23-15,-13 1-10 0,20-1 10 16,-11 1-6-16,-9 0 27 0,18-3-21 16,-18 3-6-16,18 0 1 0,-18 0 33 0,16 3-15 15,-16-3-11-15,19 0 3 0,-19 0-23 16,18 1 13-16,-18-1 8 0,18 2 7 0,-10 0-18 15,-8-2 21-15,18 2-34 0,-18-2 13 16,19 3-7-16,-11-2 15 0,-8-1 7 0,17 1 39 16,-17-1-64-16,20 2 46 0,-10-1-23 0,-10-1 15 15,18 1 1-15,-18-1-39 0,20 3 33 16,-20-3-20-16,17 0-26 0,-17 0 59 16,18 1-18-16,-18-1 13 0,16 0-8 0,-16 0 16 15,15 2-31-15,-15-2 2 0,16 0 6 16,-16 0-16-16,17 2 31 0,-17-2-28 0,16 1-1 15,-16-1 16-15,16 2-43 0,-16-2 56 16,15 2-8-16,-15-2-35 0,15 1 12 0,-15-1 21 16,14 3-19-16,-14-3-9 0,16 1 10 0,-16-1 15 15,13 1 2-15,-13-1-22 0,0 0 2 16,21 0 6-16,-21 0 12 0,0 0 7 16,17 0-19-16,-17 0 30 0,0 0-31 0,18-1 18 15,-18 1-28-15,13 0 1 0,-13 0 22 0,0 0 0 16,20 1-5-16,-20-1-18 0,15 1 3 15,-15-1 9-15,16 1 1 0,-16-1 13 16,14 2-11-16,-14-2 11 0,14 2-5 0,-14-2-14 16,15 0 34-16,-15 0-40 0,16 3 6 0,-16-3 16 15,18 0 6-15,-18 0-34 0,18-1 41 16,-18 1-24-16,18 0-17 0,-18 0 11 0,20 0-9 16,-9 0 34-16,-11 0-23 0,25-2-31 15,-12 1 36-15,-13 1 38 0,23 1-46 0,-13-1 23 16,-10 0-10-16,19-1-15 0,-19 1 7 15,20 0-7-15,-20 0-6 0,19 1 21 16,-19-1 0-16,18 0 6 0,-18 0-1 0,15 0-21 0,-15 0 19 16,20 0-36-16,-10-1 20 0,-10 1-18 0,21-3 49 15,-9 1-56-15,-1 0 17 0,2-1-12 16,-2 0 10-16,2 1 13 0,1 1-3 16,-3-1 28-16,2 0-28 0,-2 0 3 15,-11 2-23-15,23-4 20 0,-15 2 21 0,-8 2-26 16,20-4 2-16,-11 1 37 0,-9 3-31 0,16-3-6 15,-16 3 11-15,15-2 26 0,-15 2-50 16,14-5 12-16,-14 5-12 0,13-2 29 0,-13 2 11 16,0 0-40-16,15-2 65 0,-15 2-74 0,0 0 15 15,7 12 10-15,-7-12 13 0,1 21 5 16,-2-9 31-16,0 5-56 0,-1 4 2 0,1 5 5 16,-1-1 10-16,1 1 24 0,1 0 9 15,-3 4-42-15,6-3 4 0,-3 0 11 16,0-1 2-16,3 1-3 0,0-4 6 0,-1 1 15 15,1-5-46-15,2-2-28 0,-1-1-80 16,0-7-89-16,2-1-177 0,-6-8-143 0,10 5-335 16,-10-5 107-16,0 0 15 0,31-14 83 0,-16 4 43 15,4-3 94-15,-4 1 16 0,5-3 8 16</inkml:trace>
  <inkml:trace contextRef="#ctx0" brushRef="#br0" timeOffset="-140142.62">19362 12288 606 0,'10'-8'307'15,"-10"8"11"-15,10-5-11 0,-10 5-5 0,9-3-5 16,-9 3-8-16,0 0-43 0,0 0-31 15,0 0 0-15,0 0-56 0,0 0 40 0,0 0-55 16,-22 21 27-16,6-14-28 0,-6 1-12 16,-6-1-16-16,-6 1 11 0,-7-1 4 0,0-1-17 15,-17 5-1-15,-3-5-14 0,-1 1-9 16,0-3 3-16,-2-1-10 0,2 1 28 16,9-3-56-16,4-1 18 0,-16-1-36 0,-1-1 7 15,3 0-2-15,10 2-20 0,5 0 7 0,-14 4 2 16,11-1-4-16,9 1 12 0,-1 2-30 15,2 0 0-15,3 2 12 0,1 1-15 0,3-1 34 16,2 1-19-16,5-3-10 0,3 3-2 0,5-4-13 16,0 1 23-16,2-2-18 0,4 0 41 15,2 0-36-15,1 0 10 0,10-4 3 0,-13 6 21 16,13-6 25-16,-7 3-41 0,7-3 2 16,0 0-20-16,0 0 1 0,0 0-1 15,0 0-8-15,0 0 30 0,0 0-33 0,0 0 11 16,0 0-10-16,0 0 38 0,19 15 10 15,-19-15-62-15,0 0 38 0,12 10-8 0,-12-10-27 16,6 10 21-16,-5-1-15 0,2 2 28 0,-2 0-15 16,1 2-16-16,-5 5 15 0,0 1 6 15,-1 5-13-15,0 2 51 0,-5 6-26 0,1 2-12 16,-5 12-1-16,0 1 9 0,1-3-6 0,-2 1 29 16,2 0-29-16,-1-1 13 0,2 1 0 15,3-10-5-15,-1-4 10 0,1-2-12 0,1-4 14 16,2-3-25-16,1 1 13 15,-2-3 21-15,4-4 35 0,-2 0 28 0,2-5-25 16,1 0-21-16,1-11-4 0,4 16-19 0,-4-16 23 16,11 9 24-16,-11-9-14 0,16 2-7 15,-2-3-10-15,-14 1-6 0,28-4-12 0,-9 2 15 16,2-2-10-16,3 1-3 0,5 1-10 16,4 0-18-16,7-1 31 0,5 0-28 0,13 0 10 15,1-1 10-15,2-1 5 0,1 0-23 0,2 1 13 16,2 3-5-16,2-4-25 0,1 4 60 15,1-3-55-15,0 1-19 0,-4 1 21 0,2 1-20 16,-4-1 30-16,-10 4-25 0,-9-2 2 0,0 0 23 16,-2 0-25-16,-2-2 20 15,-1 1-8-15,-6 0 14 0,0-1-40 0,-1 0 6 16,-3-1 26-16,-1-1-39 0,1 2 26 0,-2-1-36 16,-1 0-5-16,0-1 17 0,0 2 1 15,0 0 33-15,-3-1-33 0,0 1 56 0,-2 2-56 16,0 0-3-16,-3 0 8 0,2-1-8 0,-5 2 84 15,1-1-76-15,-4 0 13 0,-13 0-26 16,25 0 5-16,-25 0 46 0,17 0-35 16,-17 0 14-16,13-1-30 0,-13 1 34 0,0 0-16 15,8-7-18-15,-8 7 25 0,-2-12-17 0,2 12 46 16,-10-21-13-16,1 5-15 0,-1-3-1 0,0-2 3 16,-2-7 19-16,-1-1-14 0,-1-15 5 15,-2-2 6-15,3-1-18 0,-1-2 20 16,6 2-8-16,-1-3 13 0,1 1-10 0,5 9-28 15,-1 4 13-15,4 0-1 0,1-2 14 16,1 2 15-16,2 0-34 0,0 0-22 0,2 1-39 16,-3 2-31-16,-2 4-28 0,-1 3 11 15,0 1-62-15,-3 5-28 0,-1 2-131 0,-3 3-51 16,0 2 0-16,-3 4 36 0,-1 2-46 0,1 5-72 16,-3 1-225-16,13 1 64 0,-27 3 31 15,12 3 69-15,2-2 53 0</inkml:trace>
  <inkml:trace contextRef="#ctx0" brushRef="#br0" timeOffset="-138790.89">18554 13268 468 0,'0'0'246'0,"0"0"5"16,0 0-21-16,0 0 28 0,0 0 19 0,0 0-37 16,0 0-7-16,0 0-18 0,0 0 11 15,0 0-27-15,-11 33 1 0,8-24 7 0,3-9 1 16,-5 18-34-16,3-8-21 0,0 2-12 15,2 2 15-15,-1 4-28 0,1 1 8 0,0 3-26 16,1 5-26-16,3-1 16 0,1 7-3 16,1 1-27-16,1-1 9 0,1 3 34 15,2-2-44-15,0-2 0 0,1-1-3 0,-1 1-32 16,0-4 17-16,1 1-23 0,-1 1 21 0,0-1 17 16,-2-4-40-16,-1-2-8 0,-1 2 7 15,0 0 3-15,-2-1-5 0,-2 0 11 0,-1-6-14 16,2 2-20-16,-2-2 13 0,0-2-3 0,-1-1 11 15,0-4-39-15,0 2 13 0,0-13-8 16,0 18 23-16,0-18-28 0,0 16 21 0,0-16 12 16,-5 12-12-16,5-12-6 0,-7 8-22 15,7-8 14-15,-14 5 1 0,3-5 0 16,11 0 30-16,-29 0-20 0,12-2-13 0,-4 1-4 16,-3-1 17-16,-5 0 12 0,-3 0-12 15,-2 1 13-15,-1 0-3 0,-5-2-12 0,-2 4 7 16,-2-1-28-16,0 3 8 0,-2-2 22 0,-16 4 32 15,2-1-34-15,1 0 20 0,-2-1-17 16,13 0 0-16,-13 1-8 0,10-1 2 0,-8 1 9 16,6-3-9-16,5 1-22 0,-15-1 27 15,9-1-25-15,-9 2 36 0,9-2-20 0,7 0 25 16,1 0-18-16,-1-2-18 0,0 1 21 0,1 1 7 16,1-2-5-16,-1 1-2 15,3 1 13-15,0 1-21 0,0-1-11 0,3 3 6 0,6-1 10 16,0-1 3-16,1 1-16 0,1 1 26 15,1-1-36-15,1 2 3 0,0-1 35 16,3-2-27-16,1 4-6 0,4-2 5 0,1-1 6 16,1 2 2-16,3-1-8 0,-1 0 8 15,4-1 5-15,0 0 26 0,2 1-39 16,1-2 34-16,-2 2-29 0,13-3-2 0,-18 1 0 0,18-1-3 16,-18 2 29-16,18-2-31 0,-16 3 10 15,16-3-6-15,-14 0 14 0,14 0 0 0,-17 2-24 16,17-2 14-16,-14 2-6 0,14-2 49 15,-13 2-61-15,13-2 12 0,-15 0 3 16,15 0 0-16,0 0-3 0,-20 0 13 0,20 0 26 16,-12 0-39-16,12 0 18 0,0 0-22 15,-18 0 27-15,18 0-2 0,-11-2-29 0,11 2 27 16,-10-3-11-16,10 3 37 0,-13-6-51 0,8-1 6 16,0 0 26-16,1-3 18 0,1 0 0 15,2-3-18-15,-2-4 2 0,1-1 18 0,1 2-35 16,-3-2 12-16,3 0 6 0,-1 0 10 15,-1 0-26-15,2 1 23 0,-1-3-13 0,0 3-15 16,-3-2 3-16,2 1-3 0,-1-3 23 0,-3 0-18 16,3 1 46-16,0-2-43 15,-1-2 51-15,1 2-31 0,1-2-13 0,0-1 13 16,2 0 8-16,-2 0-31 0,3 0 29 0,-1 0-11 16,1 2-11-16,0 1-9 0,-3 0-13 15,3 2-24-15,-1-1-17 0,1-1 20 0,0 2 8 16,0 0-61-16,1 1-26 0,-2 0-23 15,2 1-8-15,-1-2 3 0,3 4-16 0,-2-2 6 16,2 0-19-16,0 2-19 0,0 0-27 0,-2 0 26 16,2 1 26-16,-2-2 10 0,2-1-41 15,-1 4-72-15,-2 0-76 0,7-1-85 0,-7 3-235 16,0 1 71-16,0 11 3 0,4-21 135 16,0 14-38-16</inkml:trace>
  <inkml:trace contextRef="#ctx0" brushRef="#br0" timeOffset="-137640.03">18572 12662 947 0,'0'0'340'0,"0"0"-30"0,0 0-44 16,0 0-23-16,0 0-18 0,-10 18-15 0,10-18-10 15,0 0 0-15,-5 11 27 0,5-11-47 16,0 0-11-16,-7 9-1 0,7-9 12 0,0 0 9 15,-4 7 11-15,4-7 43 0,0 0-41 0,0 0 0 16,0 0-2-16,0 0-31 0,0 0-16 16,0 0 11-16,0 0-5 0,16 8-31 0,-16-8-21 15,0 0 19-15,31-5-70 0,-16 3 31 16,1-1-15-16,3 2-13 0,2-2 10 16,0 2-20-16,-1 1-3 0,0 0 2 0,-2-2 26 15,-2 4-56-15,-1-2 23 0,0 1-33 16,-4 3-3-16,0 3 18 0,-2-2-15 0,-5 5 23 15,0-2-31-15,-4-8 23 0,2 22-13 0,-5-10 10 16,-3 3-32-16,-2-1-4 0,-4 4 6 16,0-1 10-16,-1 0-5 0,-1 0 10 0,1 1 21 15,-1 0-37-15,1 0 1 0,2-2 2 16,0-3 3-16,2 1 18 0,0-3 18 16,1 2 28-16,2-1-29 0,2-2 1 0,1 1 31 0,2-2-11 15,1-9 43-15,-2 16-19 16,2-16 17-16,5 13-49 0,-5-13 65 0,8 10-60 15,-8-10-14-15,17 5 19 0,-7-4-32 0,-10-1 30 16,26-1-15-16,-12-1 0 0,4-1-3 16,0 0-38-16,1-1 33 0,1 0-66 0,1-1 4 15,-1-1-60-15,-1 2 32 16,0-1-101-16,1 1-55 0,-2-1-107 0,-2 0-136 16,-1 0-414-16,1 1-106 0,-2 1 111 0,1-2 59 0,2 1 112 15,0 1 64-15,-3-1 26 0,0-2 89 16</inkml:trace>
  <inkml:trace contextRef="#ctx0" brushRef="#br0" timeOffset="-137428.66">19119 12862 1092 0,'-12'-3'349'0,"12"3"-35"0,-17-1 12 0,3 0-50 15,-1 1 3-15,-4-2-28 0,-1 1-26 16,-6-2-18-16,-2 2-20 0,-3-1 3 0,0-2-34 15,-6 0-33-15,3 2 5 0,-4-2-5 0,0 0-8 16,5 1-46-16,-6 0-21 16,2 1-91-16,-4-1-47 0,1 0-127 0,6 2-88 15,2 2-5-15,1 0-470 0,1 1 66 16,6 1 97-16,5-1 38 0,1 1 85 0</inkml:trace>
  <inkml:trace contextRef="#ctx0" brushRef="#br0" timeOffset="-134554.56">13356 13537 1131 0,'0'0'389'0,"0"0"-36"16,0 0 8-16,0 0-33 0,0 0-24 0,0 0-4 15,0 0-6-15,0 0-30 0,9-16 10 16,-9 16-41-16,0 0-31 0,0 0-8 0,0 0-12 16,0 0-8-16,10-6-25 0,-10 6-26 0,10-5-13 15,-10 5 5-15,13-7-5 16,-4 1-41-16,3-1-26 0,-1-1-19 0,9-2 1 15,0-2-15-15,5-1-45 0,2-4-55 0,4 2-15 16,11-3-20-16,-10 3-24 0,-1 4-35 16,-10 0-49-16,1 1-133 0,-4 7-161 0,-4 0-303 15,-3 2 116-15,3 2 31 0,-14-1 79 0,17 9 189 16,-7-3-112-16</inkml:trace>
  <inkml:trace contextRef="#ctx0" brushRef="#br0" timeOffset="-134306.72">13423 13775 1026 0,'0'0'415'0,"0"0"-11"15,11 9-40-15,-11-9-11 0,10 3-38 0,-10-3-42 16,0 0-34-16,23 0 4 0,-23 0-21 15,21-2-37-15,-10 0-37 0,3-1-28 0,1-1-35 16,-1 2-47-16,3-1-45 0,0-3-32 16,0 4-112-16,2-3-7 0,-4 0-104 0,3 2-52 15,0 0-426-15,-2-1 36 0,-2 2 59 0,3 0 82 16,-3 1 30-16</inkml:trace>
  <inkml:trace contextRef="#ctx0" brushRef="#br0" timeOffset="-131632.78">8527 14373 926 0,'0'0'335'0,"0"0"-45"16,0 0-34-16,0 0 0 0,0 0-21 16,0 0-35-16,0 0-13 0,0 0-6 15,0 0-1-15,0 0-1 0,0 0 10 0,0 0-22 16,0 0-16-16,0 0-18 0,0 0 15 16,0 0-5-16,0 0-7 0,0 0 48 0,0 0-40 15,10-22 4-15,-10 22-22 0,0 0 20 0,11-5-29 16,-11 5-19-16,13-9 6 0,-2 4-19 15,3-1 25-15,6-2-2 0,4-1 39 0,9-2-39 16,16-4-18-16,8-2-26 0,18-6 31 0,11 2-18 16,9-3-6-16,8 1 9 0,8 1-55 15,5-1 8-15,7 2 6 0,31-5-6 0,-2 4 13 16,0-1 3-16,-29 8-11 16,3 2 3-16,6 4-20 0,-1-2-24 15,3 1 11-15,-8 1 20 0,0 2-28 0,-8-2 20 0,-6 2 1 16,-2 5-26-16,-5 2 7 0,-3-3 6 15,-21 3 5-15,0 2 12 0,-8-2-12 16,0 1-18-16,-7 1-10 0,-1-2 7 0,-12 4-28 16,-8-3 13-16,-2-2-10 0,-5 1-13 0,-2 0-16 15,-3-1-7-15,-1-2-38 0,-1 2-8 0,-2 0-31 16,-3-5-26-16,-4 3 15 0,0-2-67 16,-3 1-24-16,0-1-78 0,-3 0-14 0,-2 0-121 15,3 1-17-15,-7-1-283 0,1 2 70 0,2 2 77 16,0-1 48-16,1 2 49 0,2 0 64 15</inkml:trace>
  <inkml:trace contextRef="#ctx0" brushRef="#br0" timeOffset="-129974.91">16957 11659 1149 0,'0'0'348'0,"0"0"-38"15,0 0-8-15,0 0-28 0,-9 8 25 0,9-8-66 16,0 0-5-16,0 0-29 0,0 0 4 16,0 0 17-16,0 0-56 0,0 0-3 15,0 0-18-15,-5 7 16 0,5-7 2 0,0 0-7 16,-5 10 28-16,5-10 4 0,0 0-12 15,-3 16 29-15,3-16-45 0,0 10 29 0,0-10 10 16,5 15-18-16,-5-15-15 0,11 18-8 0,0-10 6 16,4 2-39-16,3 1 20 0,6-1-18 15,-1 0-22-15,9-1-29 0,-1-3 23 0,7 1-28 16,5-2 11-16,-1-1 12 0,5-2-13 0,-5 2-5 16,2-1 1-16,-4-1-40 0,-4 2 19 15,-5-1-18-15,-4 2 0 0,-1-1-34 0,-5 5-2 16,-8 1 36-16,-2 3-49 15,-4 2 8-15,-3 2-2 0,-5-1 30 0,-1 2-21 16,-5 3 3-16,-4 1 6 0,0 3-4 0,-6 2 6 16,0-3-3-16,-7 12-15 0,4-9 0 15,4-2 18-15,1-1-21 0,1-2-46 0,1-1 26 16,3-4-31-16,4-1-5 0,-1 0-53 0,2-3 14 16,2-1-63-16,2-1-23 0,-1-3-26 15,2-8-39-15,0 14-76 0,0-14-121 0,0 0-96 16,0 0-421-16,7 11 59 0,-7-11 136 15,0 0 72-15,0 0 97 0,0 0 10 16,21-2 69-16</inkml:trace>
  <inkml:trace contextRef="#ctx0" brushRef="#br0" timeOffset="-162384.28">3323 14381 1118 0,'0'0'317'0,"-16"-3"-32"0,16 3-12 0,-16-5-24 15,8 1-6-15,-6 1-31 0,2 0-12 16,-3 0-21-16,-1 1 0 0,-3-1-15 16,-2 1-8-16,-1-1 18 0,-2 1-30 0,-1 2 40 15,0 0-43-15,0 0-26 0,-3 0 0 16,-2 2-17-16,1 1-1 0,0-1 0 0,0 0 5 15,-1 0-12-15,0 2 20 0,-1-3-36 16,0 4 8-16,0-1-15 0,-4 2-1 0,-1 1 3 16,1 0-15-16,0 1 31 0,1 2-39 15,0-1 2-15,1 3 14 0,-1-2-8 0,0 3-1 16,2-3 11-16,-2 1 8 0,0 1-41 16,-2-2 29-16,-8 6-3 0,7-3-5 0,3-1 9 15,1 0-30-15,1 0 10 0,-2 0-13 16,3 2 3-16,-1-2 17 0,2 2-22 15,-1-1 7-15,1 0-10 0,-2 1 16 0,2 0-22 16,-1-2-9-16,4 2 23 0,-2-1-13 0,1 2 10 16,0 0 0-16,1 2-5 0,0-1 23 0,0 2-10 15,2-1-3-15,2 1 24 0,-9 9-14 16,3-4 3-16,5-4 5 0,0 1-25 0,2 1 7 16,-10 9 6-16,7-5 2 0,-3 4 7 15,3-4-17-15,2-3-39 0,2 1 29 16,0 1-1-16,0-2 11 0,-2 12-8 0,2-7-8 15,5-6-7-15,2 4-11 0,0-5 19 16,2 0-1-16,0 0-7 0,2 2 12 0,0-1-4 16,3 1-6-16,0-1-13 0,1-1 11 0,1-3-16 15,0 4 3-15,2-1 46 0,-3-3-25 16,6 2-16-16,-2 0 5 0,0 1 10 16,1 1-10-16,0 0 3 0,1-1 2 0,0 1-25 15,1 1 22-15,-2-2 9 0,1 1-29 0,0-1 13 16,0 0 0-16,0 0-8 0,0 0 11 0,-2 1-6 15,4-3 3-15,-2 2 18 0,1-2-33 16,0 2 33-16,1-2-3 0,0 0 3 16,3 0-8-16,-2-1-20 0,-1 0 2 0,0-1 14 15,2 3 14-15,1 0 11 0,-3-1-24 16,2 1 29-16,1 5-8 0,0-2 6 0,1 2 1 0,-2 1-6 16,1-1-14-16,2 1 16 0,0 0 5 15,0 0-29-15,3 5 6 0,-3-1 13 16,5 1 12-16,-1 0-28 0,-1-1 13 15,2 0 3-15,-3-1-11 0,2-1 8 0,-1-3 8 16,-2 0 0-16,-1-3-8 0,3-2-18 0,-4-3 8 16,0 0-8-16,-3-2 0 0,4-4-8 0,-3 3-53 15,1-3-41-15,-1-2-52 0,1 1-25 16,-5-9-102-16,4 11-98 0,-4-11-130 0,0 0-67 16,0 0-379-16,0 0 80 0,0 0 158 15,0 0 11-15,34-18 59 0,-25 6 81 16,2 1 36-16,3-6 24 0</inkml:trace>
  <inkml:trace contextRef="#ctx0" brushRef="#br0" timeOffset="-162047.13">1474 16180 1218 0,'-9'28'525'0,"8"-16"-62"0,1 2 3 16,0 8-75-16,0 4-4 0,1 3-41 0,1 6 4 15,-1 2-43-15,0 0-25 0,2-1-13 16,0 3-36-16,0-2-18 0,0-1 7 0,1 2-25 15,-1-2-40-15,0 2-9 0,-2-3-25 16,2-1 13-16,1-4-21 0,-2-2-8 16,0 0-7-16,3-5-8 0,-5 0-2 15,4-5 5-15,-4-1-42 0,0-2 4 0,3-4 9 16,-3-11-2-16,-3 20-8 0,1-14-17 0,2-6-34 16,-13 7 8-16,3-3 15 0,10-4-33 0,-29-5 33 15,12-1-46-15,-7-4 0 0,0 0-7 16,-1-5-6-16,-5 2-51 0,3-1 3 0,-1-1 2 15,-3 4-15-15,0-3-21 0,4 5 0 16,0 0-30-16,0 3-5 0,0-1-62 0,2 2-44 16,2-1-99-16,1 2-146 0,6 2-325 0,5 1-29 15,11 1 96-15,-13 5 76 0,13-5 59 16,0 16 94-16,0-16 80 0,11 28 11 16</inkml:trace>
  <inkml:trace contextRef="#ctx0" brushRef="#br0" timeOffset="-161380.68">2206 16675 1049 0,'0'0'474'0,"0"0"-21"0,0 0-29 0,0 0-17 16,0 0-5-16,0 0-13 16,-14 21-43-16,14-21 2 0,-2 12-33 0,2-12-23 15,-1 12-13-15,1-12-16 0,-3 13-55 16,3-13 9-16,-2 13-27 0,1-3-29 0,-2 0-33 15,1 3 26-15,-6 1-34 0,0 4-33 0,0 3 0 16,-2 1 31-16,-3 5-36 0,0 0-8 16,-1 0 10-16,1 0-7 0,3 1-41 0,-2-1 30 15,6-3-22-15,-1-2-8 0,0 1-21 16,2-1-25-16,-1-5-36 0,3 0-82 16,2-1-39-16,-2-4-94 0,0-1-212 0,3-11-121 0,0 17-304 15,-2-9 81-15,2-8 98 16,0 14 40-16,0-14 55 0,0 13 45 0,0-13 24 15,3 13 51-15</inkml:trace>
  <inkml:trace contextRef="#ctx0" brushRef="#br0" timeOffset="-160897.68">582 17366 1236 0,'0'0'432'15,"0"0"-4"-15,0 0 17 0,0 0-53 16,-14 3-13-16,14-3-11 0,0 0-35 0,-10 4 5 15,10-4 0-15,0 0 0 0,0 0 5 0,-7 8-31 16,7-8 54-16,0 0-64 0,0 0 10 16,0 0-33-16,0 0-7 0,23 22-16 0,-1-17-21 15,7 2-35-15,10 0 20 0,23 3-153 16,6 0-67-16,28 3 0 0,10 2 0 16,10 0 0-16,10 3 0 0,31 6 0 0,14 0 0 15,0-2 0-15,1 2 0 0,-3-2 0 16,-11 5 0-16,0-3 0 0,-8 3 0 15,-36-4 0-15,-2 0 0 0,-1 3 0 0,-10-2 0 0,-6 2 0 16,-11-2 0-16,-7 0 0 0,-19-5 0 16,-3 0 0-16,-5-4 0 0,-11-2 0 15,-8-3 0-15,-6 0 0 0,-2-5-21 0,-5 0-368 0,-5-2-154 16,1 0-194-16,-14-3-274 16,19-3 102-16,-19 3 93 0,17 0 84 0,-17 0 18 15,15-5 69-15,-5 2 99 0,-10 3 101 16,14-11-18-16</inkml:trace>
  <inkml:trace contextRef="#ctx0" brushRef="#br0" timeOffset="-155194.65">712 17733 975 0,'0'0'292'0,"0"0"20"16,0 0-51-16,0 0-31 0,0 0-40 0,0 0 17 15,0 0-12-15,0 0 4 0,0 0 9 0,0 0-4 16,0 0 4-16,0 0-4 15,0 0 17-15,0 0-45 0,0 0 6 0,0 0-13 0,0 0-31 16,0 0 3-16,0 0-28 0,0 0 17 16,0 0-30-16,0 0-11 0,0 0-1 15,0 0-32-15,0 0 5 0,0 0-7 0,0 0 5 16,0 0 13-16,0 0-37 0,0 0 4 16,-6-6-19-16,6 6 24 0,0 0-16 0,0 0-13 15,0 0 21-15,0 0-5 0,0 0-11 0,0 0 11 16,0 0 0-16,0 0-21 0,0 0 13 15,0 0 8-15,0 0-31 0,0 0 18 0,0 0-11 16,0 0 1-16,0 0 10 0,0 0-3 16,0 0-25-16,0 0-10 0,0 0 71 0,0 0-38 15,0 0-6-15,0 0-13 0,0 0 12 0,0 0-6 16,0 0 5-16,0 0 24 0,0 0-27 16,0 0 24-16,0 0-16 0,0 0-10 0,-25 11 5 15,25-11 10-15,0 0-2 0,-6 5 15 16,6-5-5-16,0 0-12 0,0 0 1 15,0 0 11-15,-7 6-2 0,7-6-8 0,0 0 5 16,0 0-21-16,0 0 8 0,0 0-10 0,0 0 8 16,0 0 4-16,0 0 24 0,0 0-28 15,0 0-1-15,0 0 24 0,40-7-36 0,-40 7 12 16,0 0-4-16,0 0 12 0,7-4-10 16,-7 4-28-16,0 0 17 0,0 0-4 0,0 0 0 15,0 0-14-15,0 0 32 0,0-12-46 0,0 12-29 16,0 0 0-16,0 0-48 15,0 0-21-15,0 0-43 0,0 0-49 0,-15-10-72 16,15 10-143-16,0 0-2 0,-5-8-298 0,5 8 44 16,0 0 26-16,0 0 100 0,0 0 66 15,17-11 31-15,-17 11 48 0</inkml:trace>
  <inkml:trace contextRef="#ctx0" brushRef="#br0" timeOffset="-154641.74">1092 17688 952 0,'0'0'402'0,"16"-1"-47"16,-16 1-55-16,0 0 7 0,0 0-48 0,9-6-11 16,-9 6-15-16,0 0-39 0,0 0-20 15,0 0 6-15,0 0-9 0,-18-18 6 0,18 18-21 16,-20-1 61-16,6 1-89 0,0 1 28 16,-3 2 8-16,-1-2-28 0,-2 4-5 0,2 2 4 15,-5 0 9-15,5 0-27 0,2 3-4 16,-2-2 25-16,5 1-48 0,-1 2 12 15,3-2 11-15,2 2-26 0,3-3-23 0,0 3 28 16,6-11-23-16,0 16-10 0,0-16 10 0,8 15 3 16,-1-8 17-16,3-2-22 0,0 1-19 15,7-2-4-15,-2-1 7 0,0-2-46 0,5 1 29 16,-2-2 27-16,0-2-7 0,0 1-13 16,2-2-29-16,-3 0 17 0,-2-1 1 0,1-3-12 15,-3 2-2-15,1-4 19 0,-1 1-27 0,-4-2-3 16,-3 2-38-16,1-2 56 0,-4 2-15 15,-3 8-21-15,0-19 3 0,0 19 30 0,-7-17-51 16,-2 10 6-16,0-2-21 0,0 3-5 16,-2 1 15-16,1-1-26 0,-2 1-17 15,0 2-57-15,1-1 16 0,11 4-75 0,-17-3-63 16,11 1-144-16,6 2-100 0,0 0-427 16,0 0 82-16,0 0 97 0,0 0 59 15,0 0 79-15,36-4 57 0,-18 4 55 0</inkml:trace>
  <inkml:trace contextRef="#ctx0" brushRef="#br0" timeOffset="-154092.75">1299 17649 1604 0,'0'0'466'16,"25"6"-20"-16,-25-6-44 0,14 3-19 0,-14-3-42 15,23 3-16-15,-11-2-33 0,0 3-46 0,1-1-26 16,2 0-16-16,-2-1-9 0,2 1-21 16,-3 0 23-16,0-1-46 0,-12-2-18 0,16 4 29 15,-16-4-45-15,16 2 1 0,-16-2 18 0,9 5-29 16,-9-5-43-16,0 0 18 0,0 0-20 15,0 0-6-15,0 0-20 0,0 0-11 16,-25 20 19-16,18-14-19 0,-3-2 11 16,0 2-10-16,1-2 15 0,1 1-8 0,-2 2-7 15,1-3 50-15,9-4-22 0,-13 12 31 0,8-6 12 16,5-6-23-16,-7 10 16 0,7-10-13 16,-2 13-3-16,2-13-8 0,4 14 3 0,-4-14-22 15,14 16 27-15,-9-9-3 0,3 2-45 16,-1-2 35-16,-7-7-14 0,11 15 19 0,-8-7-10 15,-3-8-50-15,7 13-6 0,-7-13 0 16,1 11 0-16,-1-11 0 0,0 0 0 0,-8 18 0 16,3-14 0-16,5-4 0 0,-15 8 0 15,5-5 0-15,10-3 0 0,-22 6 0 16,11-5 0-16,-3 0 0 0,1-1 0 0,-1 1 0 16,0-1 0-16,-1 0-47 0,-3-1-81 0,2 1-15 15,0-1-28-15,0 0-44 0,1-1 5 16,-1-2-108-16,3 1-86 0,0 0-118 0,3 1-123 15,10 2-264-15,-15-6 82 0,15 6 139 0,0 0 4 16,0 0 198-16,0 0-77 0,0 0 69 16,0 0 66-16</inkml:trace>
  <inkml:trace contextRef="#ctx0" brushRef="#br0" timeOffset="-139912.26">1922 17719 555 0,'0'0'282'0,"0"0"7"0,0 0-36 0,0 0 26 15,0 0 0-15,14 1 0 16,-14-1 33-16,0 0-25 0,0 0-16 0,0 0-12 16,0 0-23-16,0 0 2 0,-6 17-11 0,6-17 4 15,0 0-39-15,-7 18 25 0,3-8-32 16,-3-1-6-16,4 4-8 0,-3 1-17 0,-1 0 2 15,0 1-38-15,2 1 5 0,-1-1-21 16,0 3 8-16,-1-2 9 0,0 0-43 0,2 0-43 16,-1 0-41-16,2-1-66 0,-1 0-87 15,1 0-113-15,-3 0-233 0,6-5-430 0,-1 0 75 16,2-10 112-16,2 20 51 0,1-10 82 0,2-2 64 16,4-2 41-16</inkml:trace>
  <inkml:trace contextRef="#ctx0" brushRef="#br0" timeOffset="-139709.78">1995 17970 1407 0,'0'0'489'0,"-4"-8"-38"0,4 8-21 16,0 0-57-16,0 0-12 0,-20 3-53 0,20-3 1 16,-13-2-45-16,13 2-26 0,-21-2-51 15,10-1-11-15,-4 0-30 0,0-1-43 0,-3-2 27 16,0-1-91-16,-1-1-19 0,0-3-40 15,0 0-62-15,-2 0-41 0,3-1-77 16,0-1-166-16,6 4-148 0,-1-1-336 0,-1 2 133 16,4 3 44-16,3 0 77 0,7 5 20 15,0 0 61-15</inkml:trace>
  <inkml:trace contextRef="#ctx0" brushRef="#br0" timeOffset="-139275.93">2277 17938 1525 0,'0'11'509'0,"0"-11"-27"0,0 0-42 0,0 21-25 15,0-21-44-15,0 20-31 0,-2-9-15 0,1 0-41 16,1 1 26-16,-2 1 0 16,1 1-41-16,1-2-31 0,-2 2-21 0,1-1-15 15,0 1 3-15,-1-1-46 0,-1 0 12 16,1-1-22-16,-2 2-21 0,-1-1-13 0,1-1-20 15,-2 0-6-15,-1-1-25 0,-3-3 16 0,0 2-21 16,-1-2-3-16,-3-1-23 0,1-2-48 16,-1-2 2-16,0-1-71 0,-2-3-34 0,2 0-15 15,-1-2-75-15,2-1-81 0,-1-2-123 16,4 0-120-16,0 0-441 0,7-3 51 0,3 9 119 16,-1-14 124-16,1 14 6 0,11-17 69 0,2 7 61 15,1-2 78-15</inkml:trace>
  <inkml:trace contextRef="#ctx0" brushRef="#br0" timeOffset="-138610.55">2352 17873 1011 0,'-7'-7'389'0,"7"7"2"16,0 0-25-16,0 0-38 0,0 0-26 0,0 0-10 15,-3-8 0-15,3 8-52 16,0 0-2-16,0 0-30 0,0 0-4 0,0 0-30 16,13-13-10-16,-13 13-23 0,6-7-16 15,-6 7 3-15,0 0-33 0,7-6 31 0,-7 6-42 16,0 0 18-16,0 0-27 0,6-8 4 15,-6 8 3-15,0 0-13 0,0 0 5 0,0 0 44 16,0 0-21-16,0 0-15 0,0 0 18 0,0 0-13 16,-25-1-15-16,25 1-8 0,0 0-5 15,0 0-18-15,0 0 5 0,0 0 0 16,0 0-3-16,-20 7 19 0,20-7-42 0,0 0 21 0,0 0-20 16,0 0-14-16,0 0 50 15,0 0-37-15,0 0-2 0,0 0 20 0,0 0-22 16,0 0-16-16,0 0 38 0,0 0-25 0,0 0 5 15,0 0 0-15,0-11-16 0,0 11 11 16,0 0-23-16,0 0 15 0,0 0 10 0,3-14-4 16,-3 14-17-16,0 0 22 0,-9-12 4 15,5 7-38-15,4 5-5 0,-13-7 18 0,5 5 0 16,-3-1 23-16,11 3-15 0,-16-2-9 16,16 2 37-16,-20 5-15 0,20-5 1 15,-15 4-9-15,8-1 18 0,7-3 12 0,-10 4 21 0,10-4-16 16,0 0-14-16,-8 6 32 0,8-6-40 15,0 0 9-15,0 0-9 0,0 0-6 16,0 0-15-16,0 0 0 0,0 0 13 0,38-3 23 16,-38 3-16-16,0 0-35 0,16-2 33 15,-16 2-34-15,0 0-17 0,0 0 36 0,9-6-57 16,-9 6-5-16,0 0 3 0,0 0-6 16,0 0-25-16,0 0 3 0,0 0-83 0,0 0-53 15,0 0-107-15,0 0-167 0,0 0-487 16,0 0 42-16,-2-15 117 0,2 15 62 0,0 0 128 15,20-1 38-15,-9-2 77 0,2 0-3 0</inkml:trace>
  <inkml:trace contextRef="#ctx0" brushRef="#br0" timeOffset="-137535.47">2475 18133 1139 0,'0'0'437'0,"0"0"-43"0,0 0-33 16,0 0-53-16,-2 12-4 0,2-12-40 0,0 0-3 16,0 0-26-16,0 0-14 0,0 0-32 15,0 0 26-15,0 0 0 0,0 0-31 16,0 0-30-16,-1 11-3 0,1-11-15 0,0 0-9 15,0 0-4-15,0 0 8 0,0 0-11 0,0 0 16 16,0 0-17-16,0 0-27 0,0 0-17 16,0 0-18-16,0 0-6 0,0 0 10 15,0 0 1-15,0 0-36 0,0 0 2 0,0 0 20 16,0 0 1-16,0 0 0 0,0 0-14 0,0 0-1 16,0 0 7-16,0 0 30 0,0 0 4 15,0 0-4-15,0 0 55 0,-22-14-67 0,22 14 22 16,0 0 27-16,0 0-39 0,-14 5 8 15,14-5-34-15,0 0 9 0,0 0-9 0,0 0 1 16,0 0-39-16,0 0-3 0,0 0-58 0,0 0-26 16,0 0-61-16,0 0-83 0,0 0-124 15,33 9-203-15,-33-9-479 0,0 0 95 16,25-9 118-16,-16 8 75 0,-9 1 104 16,22-4 7-16,-9 3 50 0,1-2 86 0</inkml:trace>
  <inkml:trace contextRef="#ctx0" brushRef="#br0" timeOffset="-137174.22">2817 17867 1441 0,'0'0'437'0,"0"0"9"16,0 0-91-16,0 0-22 15,0 0-56-15,0 0-24 0,0 0-15 0,-16 3-43 16,16-3-11-16,0 0 23 0,0 0-30 0,0 0 7 16,0 0 80-16,0 0-59 0,0 0 15 15,0 0 18-15,0 0 0 0,0 0-33 16,-7 10 12-16,7-10-15 0,-4 13 13 0,-2-3-10 16,3 0 18-16,1 1 15 0,-4 5-13 0,1-1-35 15,0 0-50-15,0 1-22 0,-1 2 3 0,0-2-121 16,0 0 0-16,1 1 0 0,0-3 0 15,-2 0 0-15,3-3 0 16,1 1 0-16,0-3 0 0,1 0-80 0,2-9-201 16,-5 11-114-16,5-11-191 0,0 0-161 0,0 0-275 15,0 0 109-15,21 2 60 0,-21-2 114 0,0 0 47 16,30-9 86-16,-20 3 40 0,2 1 103 16</inkml:trace>
  <inkml:trace contextRef="#ctx0" brushRef="#br0" timeOffset="-136623.83">2995 17997 793 0,'0'0'356'0,"0"0"-8"0,0 0-15 16,14 0 2-16,-14 0-2 0,0 0-29 0,0 0-12 16,0 0-10-16,15 11-1 0,-15-11 3 15,8 8-7-15,-3-2-44 0,-5-6 10 16,7 14-5-16,-3-5-36 0,1 0 11 0,0 0-14 15,4 4-2-15,-4-2-25 0,1 1-29 16,1 4 13-16,0-2-46 0,2-1 11 0,-1 3-24 16,-1-2-7-16,0 1-11 0,-1-1-5 15,0-2-12-15,-4 1-24 0,0-2 11 0,-2 1-21 16,0 1 8-16,-3-2-8 0,-1-1-18 0,-3 0-20 16,1 0-16-16,-2-1 26 0,-2 1-25 15,-1-5 7-15,-1 1-21 0,1-2 3 16,-2 0-12-16,2-3 15 0,-3 0-16 0,14-1 34 15,-23-3-37-15,10 0 11 0,5-2 31 16,-2 2-28-16,0-3 53 0,10 6-12 0,-10-10-26 16,10 10-13-16,-4-10 56 0,4 10-27 15,4-15 22-15,3 8 3 0,6-2-26 0,0-1 13 16,1 1-7-16,6-3 20 0,-1 2 56 16,0-1-87-16,0 2 26 0,1-1-16 0,-4 1 19 15,1 0-24-15,-3 0 13 0,1 1-30 0,-3 0-4 16,-2-2 17-16,-1 3 1 0,-1-1-22 15,-3-2 8-15,-2 3-6 0,-3 7 15 16,2-15 6-16,-2 15-13 0,-6-18 33 16,2 11-22-16,-4-2-19 0,-4 1-10 0,2 2 3 15,-2 0-19-15,-3 0 29 0,2 1-18 0,-1 1-36 16,0 3 0-16,0-1-70 0,0 2-26 16,0 0-70-16,1 0-47 0,1-2-135 0,12 2-28 15,-16 0-366-15,16 0 210 0,0 0-47 16,0 0 49-16,0 0 67 0,0 0 31 0,0 0 61 15</inkml:trace>
  <inkml:trace contextRef="#ctx0" brushRef="#br0" timeOffset="-136073.22">3412 18003 1149 0,'0'0'363'15,"0"0"-22"-15,0 13-21 0,0-13-26 16,0 0-35-16,-2 17 27 0,2-17-35 0,-1 14-13 16,1-14-5-16,1 16-10 0,-1-16-3 15,2 16-46-15,-1-8-3 0,-1-8 9 0,6 21-27 16,-2-10-15-16,0 0-15 0,2 2-10 0,1 2-16 16,0-2 6-16,-1 2-6 15,-1-2-2-15,1 3-26 0,1-1 23 0,-3 0-31 16,-1-2 2-16,-1 0 0 0,-2-1-22 15,0 1-22-15,0-13 15 0,-2 21-3 0,-1-12-13 16,3-9-5-16,-4 15-11 0,1-8-7 0,3-7 13 16,-10 10 0-16,5-5-11 0,5-5-13 15,-13 4 6-15,13-4 16 0,-16 0-14 0,16 0-2 16,-14-5-3-16,14 5-18 0,-17-8 13 16,10 2 12-16,0 0-3 0,3-3-12 0,-2 2 29 15,6 7 13-15,-2-16-11 0,3 4 0 16,-1 12 28-16,11-21-53 0,-2 10 63 0,1 0-37 15,5-3-16-15,2 0-11 0,3 0 14 0,-1 0 4 16,0 3 16-16,2-3-12 16,0 3-12-16,-2 2 22 0,-2 1-44 0,-3 0 40 15,0 1-17-15,-4 0-5 0,0 3-8 0,-3-1 21 16,-7 5-19-16,4-9-17 0,-4 9 33 16,0 0-19-16,-12-18 6 0,3 12-16 0,-3 0 3 15,0-1-33-15,-2 0-2 0,-3 1 7 16,3-1 3-16,-3 3-13 0,1-1 2 0,2 1-50 15,1 1-24-15,1 1-79 0,-1-2-118 16,3 1-102-16,-1-1-353 0,11 4 51 0,-12-4 76 16,12 4 65-16,0 0 79 0,-7-7 28 0,7 7 15 15</inkml:trace>
  <inkml:trace contextRef="#ctx0" brushRef="#br0" timeOffset="-129932.93">4241 17667 1126 0,'0'0'353'0,"0"0"-46"0,0 0-36 16,0 0-20-16,0 0-5 0,0 0 10 15,0 0-44-15,0 0 27 0,0 0-35 0,-3 9-4 16,3-9 25-16,0 0-33 0,0 0 21 0,0 0-3 15,0 0-18-15,0 0 30 0,0 0-12 16,0 0-28-16,0 0 28 0,0 0-46 16,0 0 17-16,0 0-18 0,0 0 10 0,0 0-12 0,0 0-25 15,0 0 25-15,0 0-13 0,0 0-12 16,22 5-31-16,-22-5 15 0,21 0-10 16,-8 0-53-16,2 0 17 0,2 1-20 0,3 0 10 15,1 2-16-15,-1-3-7 0,3 1 18 16,-1 3-36-16,-1-2 15 0,1 1-35 0,-1-1 23 15,1 3-55-15,-2-4-6 0,1 3-27 16,2-3-45-16,-3 3-55 0,3-2-94 0,-1-2-120 16,-1 1-169-16,1-4-423 0,2 3 80 15,1 0 95-15,-1 2 91 0,-1-2 29 16,-1-2 79-16,-1 1 41 0,-2 0 18 0,1-1 80 0</inkml:trace>
  <inkml:trace contextRef="#ctx0" brushRef="#br0" timeOffset="-129550.11">4838 17419 1392 0,'0'0'468'0,"0"0"-48"0,0 0-23 0,0 0-46 15,0 0-11-15,0 0-48 0,18 29-21 16,-18-29-20-16,12 7-8 0,-5-4-25 15,-7-3-1-15,19 8-25 0,-6-4 11 0,0 0-50 16,4 2 6-16,1 0-8 0,2-1 18 16,0 1-36-16,4 1-5 0,-2 0-23 0,-3-2 5 15,-1 2-21-15,-4 0 11 0,2-1 3 16,-3 0-16-16,-4 0-26 0,-3 2 3 0,-6-8 0 16,4 14-15-16,-4-14-11 0,-11 22-12 0,0-10-16 15,-4 1 8-15,-3 1-3 0,-3 3 3 16,-2 0-10-16,-2-2 5 0,-2 0 7 0,0-1-7 15,-1 0-18-15,1-1-46 16,4-2 7-16,1 0-33 0,-2 1-10 0,1-2-51 0,3-2-26 16,-2 0-69-16,2-1-53 0,2-2-78 15,-1-1-91-15,2 1-50 0,3-2-357 0,3-1 112 16,0 2 43-16,11-4 98 0,-10 4 7 16,10-4 83-16,0 0 107 0</inkml:trace>
  <inkml:trace contextRef="#ctx0" brushRef="#br0" timeOffset="-122960.38">6229 16981 1036 0,'0'0'433'0,"0"0"-57"0,0 0-36 16,0 0-25-16,9-9-33 0,-9 9-36 15,0 0-24-15,0 0 1 0,0 0-41 0,0 0-18 16,0 0 7-16,0 0-28 0,0 0 26 0,0 0-2 16,0 0 50-16,0 0-63 0,0 0 30 15,0 0-38-15,0 0-18 0,0 0 0 0,0 0 0 16,0 0 15-16,0 0-17 0,0 0 8 16,0 0-10-16,0 0 2 0,0 0-1 0,0 0 1 15,2 34-16-15,-2-34 7 0,0 14 4 16,0-14 25-16,-3 20-34 0,1-9-7 0,2 3-2 15,-2 2 30-15,1 1-18 0,-1 3-8 16,1 2 16-16,-1-1-25 0,1 4-6 16,1-3-16-16,-1 3 29 0,1 0-35 0,0-3-70 15,-2-1 0-15,1 0 0 0,-2 3 0 0,3-4 0 16,-3 2 0-16,0-2 0 0,0 1 0 0,0-2 0 16,-1 0 0-16,0-1 0 0,1-2 0 15,-1-2 0-15,1-2-205 0,2-1-13 16,-1-2-35-16,-1 2-37 0,3-11-65 0,-2 12-60 15,2-12-94-15,-5 11-397 0,5-11-47 0,0 0 152 16,0 0 69-16,0 0 41 0,0 0 66 16,6 17 75-16,-6-17 43 0</inkml:trace>
  <inkml:trace contextRef="#ctx0" brushRef="#br0" timeOffset="-122422.22">5552 17869 847 0,'0'0'340'0,"0"0"-7"16,-13 1 0-16,13-1 7 0,0 0-5 15,0 0 6-15,0 0 25 0,0 0-8 0,0 0-15 16,0 0-7-16,0 0-22 0,0 0-19 0,0 0-39 15,0 0 7-15,0 0-7 0,48-1-30 16,-27-2 14-16,5 0 1 0,5-1-31 0,7 1-31 16,6-2-2-16,16 0-47 15,5-1 21-15,6-2-8 0,24-1-32 0,4 2 9 16,7-1-31-16,1-2-19 0,1-1 35 0,-5 1-13 16,-3 2-41-16,-5 1 5 0,-17 3-7 15,-6 1-11-15,1-1 16 0,-5 2-51 16,-3 2-3-16,-6-3 0 0,-10 3 0 0,-7 1-11 0,-8-2-66 15,-3 1-22-15,-1-1-40 0,-5-1-24 16,-2 1-19-16,-2 1-41 0,-1-1-20 0,-3 0-44 16,1-2-58-16,-4 1-42 0,-1-2-114 15,4 4-45-15,-6-1-339 0,-11 1 86 16,0 0 98-16,20 0 43 0,-20 0 100 0,13 3 15 16,-13-3 59-16</inkml:trace>
  <inkml:trace contextRef="#ctx0" brushRef="#br0" timeOffset="-100538.77">5539 18322 752 0,'0'0'264'0,"0"0"-21"0,0 0-15 16,0 0-36-16,0 0-11 0,0 0-12 16,0 0-13-16,-6 34-2 0,6-34 0 0,0 0 20 15,0 0-8-15,0 0 8 0,0 0 28 16,-7 7-10-16,7-7 0 0,0 0 3 0,0 0-21 16,0 0-10-16,0 0-13 0,0 0 0 15,0 0-16-15,0 0 14 0,0 0-54 16,0 0-16-16,0 0-7 0,0 0 7 0,0 0 8 15,0 0-49-15,0 0 26 0,0 0-33 0,0 0-10 16,0 0-4-16,0 0 4 0,0 0-1 16,0 0-9-16,0 0 40 0,0 0-59 0,0 0 8 15,0 0 10-15,0 0 3 0,0 0 46 16,0 0-59-16,0 0 23 0,0 0-36 0,0 0-5 16,0 0 18-16,0 0 13 0,-10 9-8 0,10-9 6 15,-5 7 22-15,5-7-25 0,0 0 15 16,-9 7-21-16,9-7-4 0,0 0 32 15,0 0-17-15,0 0-3 0,0 0-12 0,0 0 7 16,0 0 3-16,0 0-1 0,0 0-4 16,0 0-3-16,0 0-3 0,0 0 16 0,30-15-10 15,-30 15 9-15,0 0-6 0,8-9 11 16,-8 9-29-16,0 0 17 0,0-11-5 0,0 11-10 16,0 0 4-16,-8-13-9 0,8 13 15 0,-14-6-23 15,14 6 8-15,-16-1 10 0,16 1-1 16,-18 1 32-16,18-1-18 0,-20 5-11 15,20-5 29-15,-14 3-37 0,14-3 47 0,-13 2-48 0,13-2 22 16,-10 4-5-16,10-4 0 0,0 0-43 16,0 0-11-16,0 0-25 0,0 0-59 0,0 0-47 15,0 0-83-15,0 0-198 16,0 0-368-16,30-16 35 0,-30 16 106 0,18-7 68 0,-8 5 106 16,3-2-8-16,-2 2 43 0</inkml:trace>
  <inkml:trace contextRef="#ctx0" brushRef="#br0" timeOffset="-100092.98">5772 17969 1041 0,'0'0'359'0,"0"0"-4"0,0 0-27 16,0 0-28-16,0 0 12 0,0 0-25 16,0 0-8-16,0 0 12 0,0 0-27 0,0 0 12 15,0 0-17-15,0 0-34 0,0 0 3 16,14 12 13-16,-14-12-34 0,0 0-15 15,-3 18 10-15,3-18-18 0,-4 23 39 0,3-11-62 16,-1 3 42-16,-2 3-11 0,0-1 7 16,1 3-27-16,0-1-14 0,-1 1 4 0,1 3-24 15,0-3 18-15,0-1-38 0,2-1 2 0,-2 4-35 16,-1-5 7-16,3 1-8 0,-1-2-71 16,2-2-41-16,-1-2-98 0,1 1-40 0,0-13-92 15,0 16-98-15,0-16-90 0,0 11-178 16,0-11-385-16,0 0 131 0,0 0 64 0,15 4 69 15,-15-4 75-15,0 0 112 0,34-11 13 0,-19 2 7 16</inkml:trace>
  <inkml:trace contextRef="#ctx0" brushRef="#br0" timeOffset="-99497.39">6278 18043 1023 0,'7'-3'336'0,"-7"3"-29"0,0 0 5 16,0 0-56-16,9-7 5 16,-9 7-36-16,0 0 8 0,0 0-59 0,0 0-7 0,0 0-24 15,-12-16-2-15,12 16-13 0,-12-9-10 16,2 4 20-16,0-2-28 0,-2 2-10 15,-3-1-34-15,1 1-7 0,-3 1 18 0,3 1-13 16,-3 0-8-16,4 3 1 0,-2 0 35 16,0 2-36-16,0 2 3 0,4 0 20 0,-3 2-10 15,1 1 1-15,4 1 1 0,1-1 16 0,2 2-23 16,2-3-15-16,4-6-1 0,-3 14-4 16,3-14 15-16,0 0-18 0,10 16 10 0,-10-16-30 15,14 3 30-15,-14-3-28 0,19-1 7 16,-19 1-7-16,22-9-7 0,-10 4 7 0,3-2-13 15,-2 0 29-15,2 0-42 0,-2 0 16 16,1 0-21-16,-1-1-15 0,1 0 18 16,-4-1 2-16,0 2 11 0,-1 3-11 0,-1-1 32 15,-8 5-22-15,10-7-4 0,-10 7-13 0,0 0 2 16,0 0 13-16,0 0 39 0,0 0-19 16,0 0 16-16,-21 33 23 0,11-18-2 0,-3 2 3 15,0 1 39-15,2 2-10 0,-5 3 6 16,6-3 2-16,-1 0-15 0,-3 4-17 0,4-2-4 15,0-2 1-15,-1 0-3 0,1-1 12 0,3-3-32 16,-1 0 5-16,2-1-14 0,-1-1 6 16,2 0-30-16,0-2-52 0,-2-4-5 0,4 1-39 15,3-9-40-15,-4 13-60 0,4-13-4 16,0 0-70-16,0 0-43 0,0 0-138 16,0 0-67-16,0 0-335 0,0 0 38 0,0 0 111 15,0 0 32-15,19 3 52 0,-19-3 92 16,0 0 26-16</inkml:trace>
  <inkml:trace contextRef="#ctx0" brushRef="#br0" timeOffset="-98814.05">6567 17985 980 0,'0'0'264'0,"0"0"-32"16,0 0-19-16,0 0-16 0,0 0-23 0,0 0 10 15,0 0-35-15,0 0 30 0,-41 6-13 16,25 1 14-16,2 3-1 0,-3 2 8 0,-2 2 2 16,1 3-15-16,0 2 8 0,-2 2-13 0,0 0 12 15,5 0-19-15,-2 2-32 0,4-5 8 16,2 1 14-16,-1 0-17 0,7-4-9 16,-2 1 22-16,2-1-38 0,0-3 44 15,3-2-39-15,1 2-8 0,1-12-2 0,3 18 0 16,-3-18-23-16,12 12-20 0,-3-10 25 0,2 0-18 15,-11-2 0-15,30-3-13 0,-12-1-5 16,2-3 3-16,1-1 8 0,2-4-16 0,1-1 2 16,1-3-48-16,-3-1 28 0,0 0 6 15,1-4-11-15,-5 3-5 0,2-1-6 0,-3 2-1 16,-4 0-24-16,-3 0 0 0,-1 3 8 0,-3 1-13 16,-3 1 8-16,-3 1-18 15,0 11 20-15,-7-17 5 0,-1 9-43 0,-1 1-2 16,-5 1-1-16,-3 3 8 0,3 0-54 0,-6 1 16 15,2 1-24-15,1 0-4 0,0 1-36 16,1 0-8-16,-1 1-39 0,3-1-53 0,0-1-61 16,14 1-47-16,-23-2-69 0,23 2 16 15,-18 2-372-15,18-2 72 0,-13-2 100 16,13 2 46-16,0 0 8 0,-14 2 92 0</inkml:trace>
  <inkml:trace contextRef="#ctx0" brushRef="#br0" timeOffset="-96501.75">7180 18006 632 0,'0'0'251'0,"0"0"-42"15,0 0-24-15,0 0-3 0,0 0-19 0,0 0-22 16,0 0 18-16,0 0 12 0,0 0-2 0,0 0 21 16,0 0 2-16,0 0-13 15,0 0-10-15,0 0 5 0,0 0-15 0,0 0-1 0,0 0 3 16,0 0-4-16,0 0-42 15,0 0 5-15,0 0 0 0,0 0-4 0,20-15-11 16,-20 15-6-16,0 0-4 0,0 0 18 0,0 0-31 16,0 0 28-16,0 0 20 0,0 0-17 15,0 0 20-15,0 0 28 0,0 0 3 0,0 0-21 16,-29 29 3-16,19-17-7 0,-3 4-25 16,-3 1-3-16,-2 4 4 0,-3-1 13 0,0 3-23 15,0-1-13-15,0 0-7 0,-10 10 27 16,7-7-40-16,3-4-1 0,-3 1 1 0,3-2-18 15,-1 0 10-15,4-3-8 0,2-2-15 16,1-2 15-16,4-2-4 0,-2-1-29 0,4-3-10 16,1 0 35-16,1-1-30 0,0 1 5 15,7-7 5-15,-12 9 8 0,12-9-3 0,-7 7 21 16,7-7 15-16,-8 8-7 0,8-8 25 16,-6 6-13-16,6-6 21 0,0 0-3 0,0 0-61 15,0 0-31-15,0 0 0 0,0 0 0 0,0 0 0 16,0 0 0-16,33 8 0 0,-19-10 0 15,2 2 0-15,5-1 0 0,3-2 0 0,4 1 0 16,2-3 0-16,6 1 0 0,4-1 0 16,1 4 0-16,4 0 0 0,1 0 0 0,-1-1 0 15,-3 4 0-15,-5-2 0 0,4 1 0 0,-7 0 0 16,-6 0 0-16,-4 0 0 16,-1-1 0-16,-4-3-579 0,-4 2-138 0,0-2-376 15,-3 0 136-15,1 1 82 0,-1-1 71 0,-1 1 69 16,2-1 72-16,-2-1 128 0,2 2-23 15,-2-2 49-15</inkml:trace>
  <inkml:trace contextRef="#ctx0" brushRef="#br0" timeOffset="-95330.77">7422 17713 401 0,'0'0'159'0,"0"0"10"0,-6 7 13 0,6-7 15 16,0 0-21-16,0 0 29 0,0 0 3 0,0 0-11 15,0 0 18-15,0 0-11 0,0 0-17 16,0 0-23-16,0 0 18 0,0 0-29 0,0 0 9 15,0 0-24-15,0 0-5 0,0 0-20 16,0 0 12-16,0 0-5 0,0 0-20 16,0 0 0-16,0 0-15 0,0 0 7 0,0 0-5 15,0 0 10-15,0 0 21 0,0 0-13 16,0 0-8-16,0 0-10 0,0 0 26 0,0 0 4 16,0 0 29-16,0 0-28 0,0 0 20 0,0 0-25 15,0 0 46-15,0 0-12 0,0 0 23 16,0 0-32-16,0 0 34 0,0 0-26 0,0 0 7 15,0 0-4-15,0 0-24 0,0 0 36 16,0 0 26-16,34-3-38 0,-34 3 9 0,32-4 1 16,-10 2-46-16,2 0 35 0,7 2-7 0,3 0-41 15,10-1-87-15,0 1-13 16,5 0 0-16,17 3 0 0,2-2 0 0,6 2 0 0,-4-1 0 16,0 1 0-16,0 1 0 0,-6 1 0 15,-5-1 0-15,-11 0 0 0,-7-1 0 16,-1 2 0-16,-3-2 0 0,-8 0 0 0,1 1 0 15,-3-1 0-15,-3-2 0 0,-3 1 0 16,2 0 0-16,-1 0 0 0,0-1 0 0,0-1 0 16,-1 1 0-16,2 1 0 0,-2-1 0 0,-3-1 0 15,1 0 0-15,-2 0-57 0,-1 2-38 16,-3-1 11-16,2 0 25 0,-15-1-30 0,24 3-73 16,-16-1-12-16,-8-2-36 0,16 1-7 0,-16-1 22 15,0 0-20-15,15 1 23 16,-15-1-36-16,0 0 13 0,0 0 13 15,0 0 0-15,0 0 10 0,13 1-10 0,-13-1 7 16,0 0-130-16,0 0-49 0,0 0-12 0,0 0-402 16,0 0 81-16,0 0 54 0,0 0 77 0,0 0 36 15,0 0 51-15</inkml:trace>
  <inkml:trace contextRef="#ctx0" brushRef="#br0" timeOffset="-70806.83">7935 17909 747 0,'0'0'287'0,"0"0"-31"0,0 0-23 16,-3-12-11-16,3 12-2 0,0 0-38 0,0 0-3 16,0 0-7-16,-4-10 40 0,4 10-63 15,0 0-6-15,0 0-33 0,-4-10 8 0,4 10-29 16,-3-7 4-16,3 7-9 0,-9-8 1 0,9 8-14 16,-10-7-4-16,2 3 10 0,-1 0-21 15,9 4-5-15,-18-5 10 0,10 3-12 0,-4 0 13 16,12 2-11-16,-21 0 18 15,21 0-31-15,-24 4 16 0,13 0 10 0,-1-2 18 16,0 4 0-16,2-2-41 0,0 0 12 16,-1 1 22-16,2 0-27 0,-1 2 42 0,2-1-16 15,8-6 26-15,-10 11-33 0,7-3-9 0,3-8 9 16,-3 15-16-16,3-15 5 0,3 16 1 0,1-8 25 16,3 5-46-16,4 0 12 0,-1-1 6 15,6 2 10-15,2 0-8 0,1 0-28 0,-2 1 24 16,1 1-27-16,-1-3-2 0,0 2-10 15,-1 0 33-15,-1-1-36 0,-1 1 11 0,-3-1 15 16,-1 0-25-16,-1-1 11 0,-1 2-12 16,-2-1-2-16,-2-2 0 0,1 1-16 15,-4-1 5-15,0 1 6 0,1-1-11 0,-2-12 16 16,-3 25-18-16,2-12 12 0,-1-1-15 16,1 0 16-16,-2 0-11 0,-1-1 36 0,-1 0-22 15,1-2-19-15,-1 0 5 0,0 0-7 0,0 0 17 16,0-2-16-16,5-7 14 0,-11 9-4 15,6-4 7-15,5-5-24 0,-15 4-2 0,15-4 21 16,-15-2 4-16,15 2-20 0,-17-7 11 0,7 2 32 16,3-1-32-16,-2 1-1 15,2 0 0-15,-1-1-2 0,-1-2 18 0,4 2 22 0,-1-3-14 16,2 2-43-16,4 7 21 16,-7-13 6-16,7 13 30 0,1-16-25 0,5 4-7 15,-2 2 26-15,4-3-7 0,1 0-34 0,1-1 39 16,3-1-40-16,-3 2-10 15,2-2 7-15,-2 1 15 0,3-1 10 0,-3 1 9 0,-2 0-16 16,1 2 36-16,3-2-48 0,-5 2 18 16,2 0-9-16,2 1 6 0,-4-2 22 15,2 2 5-15,-3-1-32 0,2-1 20 0,-5 3-43 0,0-1 33 16,-1 1-15-16,1 1 13 0,-3-3-16 16,0 12 46-16,-3-19-30 0,1 11-16 15,-3-2 3-15,1 2 10 0,-4-1 2 0,2 3-22 0,-3-1 40 16,-2 1-51-16,1 2 6 15,-1 0 38-15,-2 1-42 0,0 3 9 0,2-1-11 16,11 1 8-16,-25 1-51 0,12 2-3 16,2-2-69-16,11-1-74 0,-23 4-100 0,15-1-110 15,-1 0-461-15,9-3 121 0,0 0 53 0,0 0 54 16,0 0 46-16,0 0 77 0</inkml:trace>
  <inkml:trace contextRef="#ctx0" brushRef="#br0" timeOffset="-70221.96">8235 17895 519 0,'0'0'210'0,"0"0"-18"0,0 0 49 0,0 0-19 0,0 0-2 16,0 0 1-16,0 0 1 0,0 0 1 16,-22 28 5-16,11-16-31 0,1 1 18 0,-1 5-36 15,0 1 5-15,-1 2-7 0,4-1 0 0,-2 2-3 16,3 2-11-16,2 0-17 16,1-1 16-16,1 0-45 0,3 0-7 15,2-3-10-15,2 3 13 0,2-1-34 0,1-1 3 16,3-1-10-16,1-3 7 0,0 0-7 0,3-2 33 15,-1-4-21-15,3-1-7 0,1 2-5 0,0-7-26 16,0-1 18-16,1-1-13 0,0-3-13 16,-1 0 3-16,4-3-10 0,2-1 41 0,-2-1-26 15,3-3-8-15,-1-2-10 0,-2-2-12 16,-2 0 20-16,2-1-31 0,-4 0 23 0,0-1-13 16,-3-1 6-16,1 0 4 0,-5 1 0 0,-1-1 12 15,-2 1-32-15,-2-1 31 16,0 1-21-16,-4 0 0 0,-1 0-10 0,0 2-2 15,-1-2 2-15,-4-2 16 0,1 1-6 0,0 1-7 16,-3 0-31-16,1 0 15 0,-1-1 3 16,-1 0 13-16,-1 0-26 0,1 1 23 0,-1 1-18 15,1 1 5-15,-5-1-52 0,3 1 10 16,-2 3 19-16,0 1-30 0,-1 0 0 0,1 4-1 16,0-1-7-16,0 2-10 0,0 0-16 15,-1 2-15-15,1 0-8 0,-1 1 6 0,13 0-47 16,-24 4 15-16,13-2-24 0,0 0-22 15,11-2-66-15,-19 5-36 0,19-5-63 0,-15 4 4 16,15-4-297-16,-7 3-22 0,7-3 58 16,0 0 51-16,0 0 57 0</inkml:trace>
  <inkml:trace contextRef="#ctx0" brushRef="#br0" timeOffset="-65867.05">9354 17680 601 0,'8'-7'223'0,"-8"7"-11"0,0 0-20 0,0 0-10 16,0 0-5-16,0 0-11 0,0 0 0 0,0 0 16 15,0 0-67-15,0 0-5 0,0 0-5 16,0 0 18-16,0 0-28 0,0 0 20 0,0 0-43 16,0 0 35-16,0 0-15 0,0 0 23 0,0 0 19 15,0 0 14-15,0 0-10 0,-28 14 8 16,28-14 3-16,0 0 43 0,0 0-29 16,0 0-9-16,-8 6-21 0,8-6-5 15,0 0 13-15,0 0 5 0,0 0-31 0,0 0-13 16,0 0 8-16,0 0-17 0,0 0-4 0,0 0 19 15,25 10-21-15,-25-10 0 0,23 1-23 16,-8 0 30-16,2-1-45 0,5 0 2 0,3-1-28 16,6 0 18-16,2-1-5 0,2 2-16 15,5-2 32-15,3 1-29 0,0-1-8 0,-3 2 18 16,-3 0-35-16,-1 1 20 0,-5 0-23 16,0-1-11-16,-6 1-45 0,-3 1-39 0,-1 1 0 15,-2-2-79-15,-4 0-87 0,-1 1-93 16,-14-2-104-16,24 1 8 0,-24-1-421 0,0 0 106 15,11 2 56-15,-11-2 104 0,0 0 47 16,0 0 49-16</inkml:trace>
  <inkml:trace contextRef="#ctx0" brushRef="#br0" timeOffset="-65412.97">9287 17908 962 0,'0'0'412'0,"0"0"-46"0,0 0-8 0,0 0-22 16,-12 3 4-16,12-3-45 0,0 0-14 16,0 0 8-16,0 0-7 0,0 0 12 0,0 0-15 15,0 0-25-15,0 0-24 0,0 0-20 16,0 0-8-16,0 0-25 0,32 9 43 16,-18-9-38-16,4 0-36 0,4 0 12 0,2 0-30 15,3 0-15-15,2 2-29 0,3-1 21 0,-3 2-20 16,2-2 15-16,-2 2-34 0,-1 0-7 15,-1 1-13-15,0 0-20 0,-2 0-16 16,-4-1-13-16,-1 3 39 0,1-2-95 0,-1-1-23 16,-3 2-20-16,0-2-44 0,-3-2-69 15,0 2-61-15,-14-3-88 0,22 0-86 0,-11-3-474 16,-11 3 89-16,20-1 62 0,-8-1 82 0,1 1 64 16,1 0 159-16,2-2-70 0,-1 0 26 15</inkml:trace>
  <inkml:trace contextRef="#ctx0" brushRef="#br0" timeOffset="-46951.72">10543 17445 977 0,'0'0'305'0,"0"0"-18"15,0 0-19-15,0 0-1 0,0 0-17 0,0 0-22 16,0 0 21-16,-13-9-42 0,13 9-5 15,0 0-15-15,0 0-18 0,0 0-18 0,-12-4-3 16,12 4-9-16,0 0-6 0,-18 4-23 16,18-4 43-16,0 0-35 0,-24 6 0 0,17-3-26 15,7-3 31-15,-17 8 10 0,10-3-10 16,0 0-8-16,0 1-5 0,7-6 5 0,-11 10 29 16,11-10 7-16,-4 11-23 0,4-11-6 15,1 13-1-15,-1-13-24 0,7 12 16 0,-7-12-24 16,16 14 16-16,-9-7-36 0,7 3 3 15,-2-1 7-15,4-1-2 0,-2 1 0 0,-1 1-26 16,2-1-18-16,-2 1-2 0,0 0-10 0,-2-1-4 16,-1 3-4-16,-2-1 18 0,0 1-21 15,-4-2-2-15,-1 1 10 0,0 0-5 0,-3-11 15 16,0 22 5-16,-2-11-38 0,1 0 31 0,1-11-29 16,-6 18 16-16,2-9-8 15,-1 0 0-15,0-3-2 0,-2 2-44 0,-2-3-34 16,9-5-47-16,-15 7-24 0,15-7-95 0,-19 3-61 15,19-3-182-15,-24-6-535 0,16-1 90 16,1 0 92-16,-1 0 133 0,3-4 13 0,4-1 72 16,-2-3 66-16,0 0 61 0</inkml:trace>
  <inkml:trace contextRef="#ctx0" brushRef="#br0" timeOffset="-46735.49">10455 17363 1699 0,'20'2'556'16,"0"-1"-50"-16,-3 0-50 0,0-1-13 0,0-1-44 16,2 0-33-16,2-1-66 0,1 0-26 0,5-1-34 15,0-1-2-15,1-2-15 0,0 3-31 16,-1-2-13-16,-2 0-51 0,-2 0-38 0,-2-1-47 16,0 2-15-16,-4 1-35 0,2 1-16 15,-1-2-80-15,-5 1-48 0,-2 3-128 0,0-4-143 16,-11 4-415-16,21-2-23 0,-21 2 38 0,20 3 113 15,-7-2 41-15,0 1 113 16,0 1 4-16</inkml:trace>
  <inkml:trace contextRef="#ctx0" brushRef="#br0" timeOffset="-46400.43">11159 17687 1336 0,'0'0'437'0,"4"17"-4"0,-4-17-47 0,4 11-12 15,-4-11-64-15,5 8-29 0,-5-8-32 0,0 0-9 16,2 12-17-16,-2-12-54 0,0 0-15 16,0 0 7-16,3 10-2 0,-3-10-14 15,0 0-29-15,0 0 6 0,0 0 17 0,0 0-24 16,0 0 5-16,0 0-2 0,0 0-13 0,0 0 19 15,0 0-28-15,19-3-22 0,-19 3 8 16,0 0-2-16,0 0 19 0,0 0-30 0,0 0-17 16,0 0-37-16,0 0-28 0,0 0-38 15,0 0-18-15,0 0-80 0,0 0-50 0,0 0-131 16,0 0-226-16,0 0-373 0,0 0 84 0,0 0 170 16,14-10-17-16,-7 4 65 0,3 0 62 15,1-5 17-15</inkml:trace>
  <inkml:trace contextRef="#ctx0" brushRef="#br0" timeOffset="-45899.4">11263 17383 1100 0,'0'0'356'0,"0"0"-28"0,0 0 17 0,0 0-68 0,30-6-11 16,-30 6-26-16,19-5 22 0,-7 0-42 16,4-1-8-16,1 1 13 0,0-3-20 15,5 1-28-15,2-1-21 0,3 0 21 0,0 0-34 16,1 0-5-16,-1 3 3 0,0-2-11 16,0 2-4-16,-2 0-19 0,-3 1-9 0,-4 2 17 15,2 1 3-15,-6 0-14 0,2 1-45 0,-16 0-10 16,22 3 41-16,-16 1-42 0,-6-4 6 15,5 12-17-15,-5-12 16 0,-4 19 11 16,-3-7-49-16,-2 1 23 0,0 0-27 0,-4 2 35 16,0 1-44-16,0-1 19 0,1 0-1 0,1 0 1 15,-1-1-9-15,3-1 9 0,-2-1 35 0,1 0-28 16,1 2 3-16,1-2-16 16,-1 0-4-16,0-2 40 0,4-2-15 0,-1 1 20 15,0-1 0-15,3-1-17 0,3-7 30 0,-7 13-18 16,7-13 18-16,-1 12-2 0,1-12-3 15,0 0 10-15,6 17-25 0,-6-17-6 0,10 8 16 16,-2-4-36-16,-8-4 23 0,20 6-13 16,-9-4-25-16,3 1-3 0,-1-1-7 0,-13-2-50 15,27 1 6-15,-13-1-71 0,-1 0-68 0,0-3-89 16,1 0-112-16,-14 3-157 0,23-1-473 16,-10-5 105-16,3-2 87 0,-1 0 53 0,2 0 67 15,0 1 74-15,-1 0 70 0</inkml:trace>
  <inkml:trace contextRef="#ctx0" brushRef="#br0" timeOffset="-45449.65">12116 17145 842 0,'9'-7'322'0,"-9"7"-27"15,0 0-24-15,0 0-25 0,0 0 12 0,0 0-12 16,0 0 20-16,0 0-25 0,0 0 4 16,0 0 29-16,-34 23-41 0,18-7 23 0,3 3-15 15,-3 5 7-15,0 4-33 0,-6 10 5 16,3 1-12-16,2 2-22 0,1 1 27 16,3-8-37-16,6-3-19 0,0 2-35 0,3-3-4 15,1-4 13-15,2-3-19 0,2 0 9 0,-1-6-16 16,5 1 0-16,-1-2-6 0,6-2-19 15,0-5-19-15,2-1 16 0,1-5-21 16,3 0-33-16,0-4 54 0,4-4-49 0,0-4-2 16,1-2-16-16,-1-1-5 0,-3-4 5 0,0 1-12 15,-4 0 2-15,1 0-23 0,-6 1 18 0,-1 1-11 16,-2 1-32-16,-4 1 27 0,-1 11-17 16,-3-17 35-16,0 9-35 0,-4 2 10 15,7 6-3-15,-16-5-25 0,5 3 17 0,11 2-25 16,-25 3-7-16,14 0-44 15,-5 1-21-15,2 0-31 0,0 0-81 0,0-1-120 16,-2 0-88-16,3 1-499 0,2-3 98 0,11-1 137 16,-14 3 91-16,14-3 7 0,0 0 71 0,-11-9 91 15,11 9 27-15</inkml:trace>
  <inkml:trace contextRef="#ctx0" brushRef="#br0" timeOffset="-32438.09">12873 17192 1036 0,'15'-2'394'0,"-15"2"-5"0,14-3-51 0,-14 3-28 16,15-2-23-16,-15 2-42 0,12-3 6 0,-12 3-31 15,0 0 3-15,13-1-26 0,-13 1 13 16,0 0-36-16,0 0-20 0,0 0-1 16,0 0 11-16,0 0-28 0,0 0 17 0,-32 27 1 15,15-16-13-15,-5 1-13 0,-5 4 7 16,1 0-32-16,-1 3 4 0,-9 7-20 0,3-2 16 16,6-1-16-16,2-4-23 0,3 3 13 0,0-3-16 15,1 1 31-15,4-4-20 0,0-1-24 16,4 0 1-16,-3-1 2 0,5-3-25 0,1 0 15 15,0-3 0-15,5 0-8 0,-3-1 5 16,3-1-4-16,-2 2 14 0,7-8-2 0,-11 9-30 16,11-9-1-16,-6 9 13 0,6-9 44 15,0 0-39-15,0 0-7 0,0 0-26 16,17 16 18-16,-5-14 2 0,3-1-4 0,5 0-6 16,5 0-8-16,1-1-17 0,3 0 23 0,2 0-1 15,0 0-25-15,-1-1 11 0,-4 1 22 16,-1 0-28-16,2 0 29 0,-3 0-37 0,-1 0-15 15,-1 0-17-15,-1 1-65 0,-6 1-2 16,1-1-93-16,0-2-40 0,-5-1-88 0,2 0-102 16,4-1-89-16,-5 1-382 0,0-1 110 0,1 1 39 15,-2 0 107-15,-11 2 16 0,27-5 86 16,-15 3 37-16</inkml:trace>
  <inkml:trace contextRef="#ctx0" brushRef="#br0" timeOffset="-32053.4">13046 17299 1085 0,'0'0'519'0,"0"0"-55"16,0 0-11-16,0 0-49 0,0 0-56 15,0 0-2-15,0 0-39 0,38 13 13 16,-38-13 10-16,0 0-66 0,17-1 2 0,-17 1-13 16,16-3-43-16,-16 3 11 0,21-2-24 0,-10 1 28 15,2 0-54-15,1 1 1 0,-1-2-11 16,3 2-10-16,-1-1-2 0,2 2-32 0,0-1-1 15,4 2-17-15,-3-1-17 0,-1 0-10 0,0 1-41 16,-2-1-62-16,-1 2-79 0,-3 0-154 16,-11-3-112-16,22 2-123 0,-2-2-77 0,-10 2-438 15,-10-2 167-15,17-2 59 0,-3 0 68 16,-3-1 80-16,3-1 85 0,3 0 30 16,-1-2 13-16</inkml:trace>
  <inkml:trace contextRef="#ctx0" brushRef="#br0" timeOffset="-31446.82">13699 17004 811 0,'0'0'276'0,"0"0"-25"0,0 0-13 0,0 0 0 15,-22 2 8-15,22-2-21 0,0 0-5 0,-19 6-15 16,19-6 5-16,-13 6-3 15,7-1 21-15,6-5-15 0,-12 7-29 0,12-7 13 0,-9 8-23 16,9-8-5-16,-6 9 15 0,6-9 3 16,-3 9-36-16,3-9-20 0,0 0-1 15,7 18-17-15,-1-10 0 0,2 1-47 0,1-1 34 16,2 4-18-16,3-3-21 0,-1 3 1 16,3 1-6-16,-3 1 6 0,5 1-19 0,-5 1 11 15,0 2-21-15,-1-1 3 0,-3 1 7 0,-1 1-22 16,0 1 7-16,-6-3-16 0,1 3-9 15,-2-3 10-15,-2 1-15 0,-2-2 25 0,-1 2-29 16,-3-1 34-16,0-2-17 0,0-2-42 16,-1 0 11-16,-4-1 4 0,3-1-2 15,-2-3 2-15,2 0 3 0,-2-3-6 0,2-2-7 16,-1 1 3-16,10-4-2 0,-19 2 12 16,19-2-23-16,-12 0 31 0,12 0 7 0,0 0-14 15,-13-7 8-15,13 7 3 0,0-11-7 0,0 11-2 16,8-18 45-16,-1 6-37 0,3-2-3 15,1-3 0-15,2 0 51 0,-1-1-45 0,3-1-2 16,1-4 13-16,1 2-6 0,-1-3-24 16,-2 6 13-16,0 0 5 0,1-1 10 0,-3 1-15 15,1 1 5-15,-2 1-11 0,-2 3 11 0,0-1-28 16,-5 1 8-16,0 3 20 16,-3 1-13-16,-1-2-20 0,0 11 20 0,-11-18 3 0,0 9 23 15,-1 0-42-15,-3 2 22 0,1-2-11 16,-2 2 18-16,-2 0-34 0,1 2 1 15,0 0-13-15,0 0-28 0,-1 0-39 0,3 0-15 16,1 3-38-16,0-2-36 0,1 3-67 0,2-1-77 16,11 2-12-16,-9-4-441 0,9 4 26 15,0 0 95-15,0 0 87 0,0 0 38 16,0 0 41-16</inkml:trace>
  <inkml:trace contextRef="#ctx0" brushRef="#br0" timeOffset="-31053.32">14124 16925 918 0,'0'0'300'0,"0"0"-29"0,0 0-15 0,0 0-10 0,-14 22-18 16,3-15 38-16,-1 1-54 0,-1 2 11 15,-3 5-8-15,-1 3-8 0,0 6-9 0,0 2-12 16,-3 11-27-16,0 3 18 0,2 1-16 0,7-6 13 15,3-3-28-15,2-2 5 0,4-4-8 16,1-5 29-16,1-1-1 0,2-2-15 16,3-3 1-16,-1-2-24 0,8-3-33 0,-3-4 10 15,5-2-26-15,1-6 1 0,2-3-1 16,4-6-28-16,4-5 11 0,0-4-11 0,4-9 21 16,0-3-36-16,-2 0-13 0,-11 3-5 15,0 1-43-15,-5-1 9 0,-5 1-30 0,-1 3-17 16,-5 3-9-16,0 0 0 0,-5 4-4 0,-1 0-6 15,-1 3-31-15,-1 2-12 0,-4 2-13 16,-1 3-18-16,-1 0-31 0,3 3-20 0,-3 1-87 16,1 1-85-16,0 1-25 0,13 2-436 0,-21 0 93 15,14 0 74-15,7 0 74 0,0 0 77 16,0 0 18-16</inkml:trace>
  <inkml:trace contextRef="#ctx0" brushRef="#br0" timeOffset="-30700.99">14489 16846 821 0,'0'0'300'0,"0"0"-32"0,0 0 4 0,0 0-21 15,0 0 2-15,0 0-18 0,0 0 4 0,-34-10 14 16,34 10-10-16,-26 6 3 0,12-1 12 15,0 3-4-15,0 2 12 0,3 0-10 0,-2 5-5 16,3-3-44-16,3 3 3 0,1-1-31 16,3 1 11-16,3-3 17 0,0-2-59 0,0-10-9 15,7 18 9-15,1-13-20 0,2-1 18 16,-10-4-46-16,22-3-31 0,-9-1 5 0,5-3-15 16,-2-4 13-16,0-1-16 0,0-1-28 15,-2-2-25-15,0 1-24 0,-6-1 14 0,0 1-73 16,-3-1 24-16,0 1-103 0,-3 2-40 0,-4-1-42 15,2 13-46-15,-7-17-97 0,4 13-146 0,-5-1-365 16,0 0 93-16,8 5 60 16,-15-3 100-16,15 3 40 0,-13 0 103 0,13 0 31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30T22:09:00.4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1330 5852 998 0,'0'0'422'0,"0"0"-53"0,-13 1-6 16,13-1-61-16,0 0-28 0,0 0-33 0,0 0-11 16,0 0 11-16,0 0-39 0,0 0 23 0,0 0-35 15,-14 1 17-15,14-1 34 0,0 0-24 16,0 0 16-16,0 0 0 0,0 0 2 0,0 0-7 16,0 0-18-16,0 0 26 0,0 0-26 15,0 0 10-15,0 0-5 0,0 0 23 16,0 0-26-16,0 0 29 0,0 0-26 0,0 0 2 15,0 0-12-15,0 0-84 0,0 0-121 16,0 0 0-16,41-5 0 0,-23 2 0 0,5 0 0 16,5 2 0-16,10-1 0 0,6-2 0 0,1 2 0 15,22-1 0-15,5-1 0 0,0-1 0 16,3 3 0-16,-3-2 0 0,-4 0 0 0,-5 3 0 16,-12 0 0-16,-10 2 0 0,-6 0 0 0,-2 0 0 15,-9 1 0-15,-1-2 0 0,-3 2 0 16,-5 1 0-16,-5 0 0 0,-10-3 0 15,6 12 0-15,-6-12 0 0,-16 19 0 0,-2-2 0 16,-8 0 0-16,-13 10 0 0,-4-1 0 0,-3 3 0 16,-1 1 0-16,-1 1 0 0,-4 8 0 15,6-6 0-15,5 2 0 0,0 2 0 16,1 0 0-16,-6 10 0 0,9-11 0 0,1 3 0 16,-2-3 0-16,3 0 0 0,-4-2 0 0,2-2 0 15,2-1 0-15,1 0 0 0,5-9 0 16,6-3 0-16,3 0 0 0,0-4 0 0,4-3 0 15,3-1 0-15,4-3 0 0,-5 2 0 0,8-4 0 16,-1 0 0-16,7-6 0 0,0 0 0 16,0 0 0-16,22 15 0 0,-4-14 0 0,5-2 0 15,10 2 0-15,4-2 0 0,4 0 0 16,1 0 0-16,-2-2 0 0,1 1 0 16,1-2 0-16,-2 3 0 0,1-1 0 0,-7 0 0 15,0 2 0-15,-3-1 0 0,1 1 0 16,-2 0 0-16,-2-1 0 0,-1-2 0 0,-4-1 0 15,-1 2 0-15,-2-2 0 0,0-4-29 0,-2 2-593 16,3-3-361-16,-5 1-94 0,1 1 140 16,1-4 82-16,2 2 95 0,1-2 69 15,-4 1 41-15,3-1 66 0,-3 0 28 16</inkml:trace>
  <inkml:trace contextRef="#ctx0" brushRef="#br0" timeOffset="219.28">2282 6240 1151 0,'-13'-2'494'0,"-5"2"0"0,-6 0-5 16,-6 0-61-16,-3 0-34 0,-3 0-23 0,-5 0-33 15,-4 0-41-15,3 0 0 0,-3 0-54 16,1-2-28-16,0 2 18 0,-1-2-41 0,1-2-49 16,-11-3-43-16,7 2 2 0,8-2-38 0,2 0-15 15,-1 0-59-15,2-2-39 0,4-1-62 16,1-1-52-16,3 1-123 0,2-4-78 0,9 5-455 15,4 1 20-15,7 2 103 16,7 1 56-16,0 5 77 0,0 0 31 0,37-11 38 16,-15 11 43-16</inkml:trace>
  <inkml:trace contextRef="#ctx0" brushRef="#br0" timeOffset="738.22">2301 6393 1282 0,'-9'10'545'16,"4"3"-46"-16,3-2 13 0,-1 3-13 15,-1-3-25-15,1 3-8 0,0 4-57 0,2 0 16 16,-2 1-33-16,2 1 48 0,1 1-82 16,0 1 49-16,0 0-81 0,0-1-14 15,1 1-18-15,-1-3-61 0,1 3-8 0,1-3-132 0,-1-1-93 16,1-2 0-16,-1-2 0 0,1-1 0 15,-1-2-134-15,-1-11-239 0,3 15-119 0,0-5-171 16,-3-10-384-16,0 0 82 0,0 0 80 16,0 0 148-16,25-20 15 0,-20 10 100 15,3-4 59-15,-4 1 45 0</inkml:trace>
  <inkml:trace contextRef="#ctx0" brushRef="#br0" timeOffset="1187.22">2158 6426 1704 0,'0'-13'620'0,"0"13"-49"0,0 0-19 16,17-13-58-16,-8 8-10 0,4 1-61 16,3-3-19-16,3 1-58 0,2-2-24 0,4 0-10 15,2 2-25-15,1 0-57 0,2-1-12 16,4 2-29-16,3 0-9 0,-2 0-29 16,-1 3 30-16,-3 1-55 0,2 1 4 0,-8 0 3 15,0 1 1-15,-2 0-134 0,-5 1 0 0,-2 2 0 16,-6 1 0-16,-4 0 0 0,-6-5 0 15,1 14 0-15,-1-14 0 0,-16 18 0 0,2-10 0 16,-4 2 0-16,-5-1 0 16,1 2 0-16,-3-1 0 0,-2 5 0 0,4-4 0 0,-4 1 0 15,4-2 0-15,3 2 0 0,1-2 0 0,0 1 0 16,8 0 0-16,-2 0 0 16,1 1 0-16,4 0 0 0,3 0 0 0,2-1 0 15,1 1 0-15,4-1 0 0,-2-11 0 0,10 22 0 16,0-11 0-16,1 1 0 0,7 0 0 15,1 0 0-15,2 0 0 0,2 0 0 0,1-1 0 16,0 0 0-16,4 0 0 0,-3 0 0 16,-2-2 0-16,1 1 0 0,0-1 0 0,-2-2 0 15,-4 0 0-15,1-3 0 0,-2 2 0 0,-1-3 0 16,-2-1 0-16,0-3 0 0,0 0-441 16,5-2-731-16,0-1 94 0,6-1 131 15,3-1 64-15,7-2 100 0,4 3 81 0,19-4 83 16,-2 3 28-16,6 0 104 0,-1-1 62 0</inkml:trace>
  <inkml:trace contextRef="#ctx0" brushRef="#br0" timeOffset="1628.1">3785 6056 1930 0,'0'0'734'0,"0"0"-81"0,0 0 12 16,0 0-40-16,0 0-26 0,0 0-82 16,44 1-33-16,-25 1-64 0,7-1-3 15,-1 0-105-15,8 0-38 0,1 0-74 16,-2 2-3-16,2-2-100 0,-3 2-69 0,-1-1-107 15,-2 2-116-15,-4-2-89 0,-5 1-125 0,-4 0-229 16,-2 1-419-16,-2 0 148 0,0 1 75 16,-3 0 84-16,-8-5 46 0,7 11 113 0,-7-11 35 15,0 0 55-15,-10 22 42 0</inkml:trace>
  <inkml:trace contextRef="#ctx0" brushRef="#br0" timeOffset="1821.97">3796 6318 1886 0,'-5'5'706'0,"5"-5"32"0,-8 10-17 0,8-10-75 0,0 0-7 16,-3 8-111-16,3-8-16 0,0 0-116 16,0 0 55-16,24 6-93 0,-9-7-51 15,2 0-4-15,3-2-303 0,2 1 0 0,9-2 0 16,2 2 0-16,4-3 0 0,-2 4 0 16,6-1 0-16,-6 2-90 0,0 1-304 0,-1 1-80 15,-2 0-163-15,0 1-351 0,3 3 15 16,5-3 174-16,-9 1 60 0,6 3 32 0,1 0 78 15,0-2 55-15,6 1 60 0,-3-1 94 0</inkml:trace>
  <inkml:trace contextRef="#ctx0" brushRef="#br0" timeOffset="3674.23">1409 7429 1791 0,'0'0'809'0,"20"-8"-54"16,-20 8-89-16,27 3-29 0,-11-3-69 0,4 1-35 15,4 2-47-15,3-2-43 0,3 2-59 16,7 0-13-16,5-2-54 0,2 4-4 0,17 0-195 16,4 0-118-16,4-2 0 0,-3 1 0 15,-13-4 0-15,-7 1 0 0,-3 1 0 16,-8-1 0-16,-2 1 0 0,-3-1 0 0,-5-1 0 15,-3 2 0-15,-4-1 0 0,-1-1 0 0,-6 2 0 16,-11-2 0-16,0 0 0 0,0 0 0 16,0 0 0-16,0 0 0 0,-36 13 0 0,12-4 0 15,-9 1 0-15,3 1 0 0,-5 3 0 16,-7 7 0-16,1 1 0 0,0 0 0 0,3 3 0 16,1 3 0-16,3-3 0 0,3 4 0 0,6-6 0 15,4 0 0-15,2-1 0 0,0 0 0 16,3 0 0-16,3-2 0 0,2-4 0 15,-1 3 0-15,5-2 0 0,1-2 0 0,4-1 0 16,0 1 0-16,4-3 0 0,4 0 0 16,1 1 0-16,7-3 0 0,4-3 0 0,8 2 0 15,6 2 0-15,5-8 0 0,-3-1 0 0,4-2 0 16,1-5 0-16,1 0-927 16,-2-1-174-16,2 0 159 0,-5-1 51 0,2-1 72 15,-3-4 87-15,-4 3 59 0,-1-4 51 0,-8 2 74 16,-3-3 47-16,-5 3 122 0</inkml:trace>
  <inkml:trace contextRef="#ctx0" brushRef="#br0" timeOffset="3848.74">2244 7777 1666 0,'-14'-2'571'0,"1"2"-13"0,13 0 10 15,-28 2-38-15,12-1-36 0,-2-1-77 0,-3 1-30 16,1-2-50-16,-5-2-6 0,-2 2-45 16,0-5-30-16,-7-2-20 0,1 0-49 0,-2-2-21 15,1-1-74-15,0-1-38 0,-11-6-31 16,7 3-56-16,7 4-67 0,-3-3-41 0,6 2-74 15,-2-1-128-15,2 11-184 0,5-8-477 0,6 3 98 16,3 4 133-16,8 0 44 16,6 3 89-16,0 0 59 0,0 0 20 0,0 0 100 15</inkml:trace>
  <inkml:trace contextRef="#ctx0" brushRef="#br0" timeOffset="4208.46">2575 7781 1551 0,'0'0'542'16,"0"0"-37"-16,0 0-27 0,0 0-17 16,-41 13-46-16,24-8-26 0,-6 3-44 0,-2-3-4 15,-2 3-37-15,-5 3 6 0,1-2-28 16,-1 1 22-16,4 1-27 0,1 2-19 15,2 1 31-15,3-3-7 0,3 4-34 0,4-2 11 16,3 3-24-16,6-1-119 0,2-1-116 16,4 0 0-16,4 3 0 0,2-3 0 0,5-2 0 15,3 2 0-15,5-1 0 0,-1-2 0 0,6-1 0 16,2-4 0-16,3 0 0 0,2-1 0 16,2-2 0-16,-1 1 0 0,1-4 0 15,-1-4 0-15,1 3-62 0,-5 6-578 16,5-11-473-16,-1-3 91 0,2-1 142 0,1-1 50 15,1-1 75-15,9-6 108 0,3-3 17 0,-5 1 100 0,0-4 34 16,-5 0-1-16</inkml:trace>
  <inkml:trace contextRef="#ctx0" brushRef="#br0" timeOffset="4506.26">3283 7479 2052 0,'0'0'717'0,"0"0"-26"16,21-2-46-16,-21 2-33 0,19-1-36 0,-8 0-60 16,3 0-21-16,2-2-60 0,2 0-36 0,1 0-73 15,3-1 14-15,5 1-41 0,7-3-211 16,4 0-88-16,3 1 0 0,14-2 0 0,-4 2 0 15,-7 1 0-15,-2-1 0 0,-1 3 0 16,0-2-282-16,-10 3-412 0,-5 1-450 0,1 0 105 16,-3 0 128-16,0 1 89 0,-3 3 51 0,-6-1 98 15,1 3 51-15,-6-1 95 0,-10-5 25 16</inkml:trace>
  <inkml:trace contextRef="#ctx0" brushRef="#br0" timeOffset="4757.49">3451 7677 2175 0,'-5'4'794'0,"5"-4"-52"0,0 0-18 15,-6 8-55-15,6-8-55 0,0 0-74 16,0 0-49-16,0 0-38 0,0 0-12 0,35 0-47 16,-18-3-240-16,3 0-154 0,8-2 0 0,2 2 0 15,7-1 0-15,1 1 0 0,4 0 0 16,-1 1 0-16,0-1 0 0,3 3 0 0,-3-1 0 15,-5 1 0-15,-2 1 0 0,-2 0 0 0,-2 1 0 16,-6-1 0-16,-2 3-605 16,-1-2-526-16,-2-1 115 0,2 3 107 0,0 2 59 15,-5-1 113-15,2 2 110 0,-7-4-28 0,5 4 127 16,-3 1 11-16,0 1 72 0</inkml:trace>
  <inkml:trace contextRef="#ctx0" brushRef="#br0" timeOffset="6393.36">1162 8585 1871 0,'0'0'665'16,"15"-10"-33"-16,-15 10-7 0,18-5-95 16,-5 4 5-16,4-1-80 0,0-1 4 0,6-1-65 15,4 1-15-15,2-1-54 0,11 0 0 0,-1-1-41 16,4 0-56-16,2 1 20 0,15 2-15 16,-8-3-230-16,-10 3-3 0,-1 0 0 0,-9 0 0 15,-1 2 0-15,-7 0 0 0,-1 0 0 16,-3 0 0-16,-6 2 0 0,-5 1 0 15,-9-3 0-15,4 11 0 0,-4-11 0 0,-16 19 0 16,-1-6 0-16,-8 4 0 0,-13 9 0 0,-3-2 0 16,1 4 0-16,-2 1 0 0,-6-1 0 15,5 3 0-15,-2 0 0 0,5 0 0 0,4 2 0 16,2 0 0-16,3-1 0 16,4-1 0-16,9-3 0 0,5-2 0 0,1-5 0 0,7 2 0 15,1-1 0-15,4-2 0 0,0 0 0 0,7 0 0 16,0-1 0-16,8-2 0 0,4 2 0 15,3-4 0-15,7-1 0 0,2-2 0 0,3-5 0 16,5 0 0-16,-6-6 0 0,-1-2 0 16,5-6 0-16,-3-3 0 0,0-1-1209 15,9-8 88-15,-1-3 133 0,-8 6 100 0,-5 1 71 16,7-9 73-16,-7 7 58 0,-6-1 53 16,-6 3 98-16,0-1 44 0</inkml:trace>
  <inkml:trace contextRef="#ctx0" brushRef="#br0" timeOffset="6558.96">1822 8903 1643 0,'-24'3'614'0,"2"1"-35"16,0 1-26-16,-2 0-34 0,5-3-33 16,-5 2-66-16,0-3-13 0,-3 1-28 0,-1-4-33 15,-5 1-75-15,3-3-30 0,-7 1-85 16,3-2-67-16,-2-5-63 0,2 1-82 0,2-1-65 16,-1 0-112-16,5-4-169 0,1 3-547 0,6 1 27 15,4 4 80-15,5-2 100 16,3 4 89-16,6 1 121 0,3 3-13 0,0 0 58 15</inkml:trace>
  <inkml:trace contextRef="#ctx0" brushRef="#br0" timeOffset="6911.01">1806 8958 1738 0,'-2'23'655'0,"-3"0"-31"0,-1-1-55 0,-3 0-14 15,0 5-66-15,-5 1-13 0,1 2-56 0,-3-2 5 16,3-1-77-16,-3 0 44 16,3-3-80-16,-1 2-8 0,3-6-48 0,-2-1-12 15,3-1-6-15,3-5-92 0,-1 1-146 0,3-3 0 16,2-3 0-16,-3 0 0 0,6-8 0 16,-2 13 0-16,2-13 0 0,0 0 0 0,21 9 0 15,-8-7 0-15,4-1 0 0,4 1 0 16,3 1 0-16,6-3 0 0,1 1 0 0,10 0 0 15,1 1 0-15,-1 1 0 0,1-1 0 0,-2 1 0 16,0-1 0-16,-8 2 0 0,0-2 0 16,-1 0 0-16,-2-1 0 0,-3-1 0 0,-4-1 0 15,1-2 0-15,-5-3-264 0,4 0-924 0,4 0 167 16,0-1 64-16,2 0 76 16,1-3 123-16,4-1 80 0,1-1 48 0,10-11 21 15,4-4 43-15,-4 2 90 0</inkml:trace>
  <inkml:trace contextRef="#ctx0" brushRef="#br0" timeOffset="7329.85">2893 8606 1269 0,'0'0'515'16,"0"0"-21"-16,-7-6-3 0,7 6-61 0,0 0 31 15,0 0 41-15,0 0-1 0,0 0 57 16,0 0-28-16,0 0 3 0,0 0-60 0,0 0-51 15,0 0-30-15,23-11-39 0,-8 10-86 16,5 0-267-16,1-2 0 0,7 2 0 16,5 0 0-16,8-4 0 0,1 3 0 0,19-2 0 15,-9 3 0-15,9-2 0 0,-9 3 0 16,-5-2 0-16,-3 1 0 0,-2 2 0 0,-7 1 0 16,-3-2 0-16,-3 0 0 0,-6 1 0 0,-3 0-75 15,-3-1-616-15,-5 1-297 0,0 0-61 16,-12-1 119-16,18 5 93 0,-18-5 128 0,12 7 23 15,-6-2 82-15,-6-5 90 0,0 0 33 16,3 11-11-16</inkml:trace>
  <inkml:trace contextRef="#ctx0" brushRef="#br0" timeOffset="7675.33">2923 8832 1796 0,'0'0'592'0,"0"0"-22"16,-9 6-14-16,9-6-16 0,0 0 10 0,0 0-12 15,0 0-8-15,0 0-36 0,0 0-10 0,0 0-26 16,0 0-64-16,0 0 13 0,0 0-125 16,35-9-282-16,-17 5 0 0,3 1 0 0,1 0 0 15,6-1 0-15,5 2 0 0,-1-1 0 0,7 1 0 16,2-2 0-16,1 1 0 15,1 2 0-15,2 0 0 0,-1 2 0 0,0 0 0 16,-1 1 0-16,0 2 0 0,-5-3 0 16,-5 1 0-16,-1 1 0 0,-5-1 0 0,-3 0 0 15,-3 0 0-15,-7-3 0 0,3 1-436 0,-3-1-733 16,0-1 132-16,0 0 113 0,2 0 66 16,0 1 142-16,3 1-19 0,1-2 100 0,-2 0 34 15,5 0 89-15,-1-1 33 0</inkml:trace>
  <inkml:trace contextRef="#ctx0" brushRef="#br0" timeOffset="14718.6">1417 9972 893 0,'0'0'386'0,"-12"4"-25"16,12-4-2-16,0 0-29 0,0 0-46 0,0 0-8 15,0 0-2-15,-10 6 10 0,10-6-28 0,0 0 21 16,0 0-29-16,0 0 13 0,0 0-23 15,0 0-7-15,0 0 2 0,0 0-3 0,0 0-25 16,0 0-29-16,0 0 1 0,34 12 0 16,-10-11-19-16,4 3-48 0,3 0 6 15,9 0-6-15,19-1 5 0,3 2-8 0,7-1-17 16,1 1-8-16,2-1-11 0,-1 0 1 16,-4-1-3-16,-5 1-2 0,-14-1-44 0,-10-1 23 15,-4 1-8-15,-3-1-4 0,-5-1 19 16,-2 2-19-16,-3-2-4 0,-5 1-12 0,1-1-13 15,-4 0-41-15,-1-1 11 0,-12 0 7 0,0 0-26 16,0 0 32-16,0 0-19 0,-31 16 0 16,-1-7 1-16,-18 5-11 0,-4 0 33 0,-1 1-31 15,-4 7 4-15,1-1 17 0,-14 7 23 16,6 0-23-16,-1 1-10 0,14-2 28 0,3 0 0 16,0 0-33-16,6 2 35 0,8 1-17 0,-1-2 2 15,13-4 28-15,3-5 16 16,5-1-18-16,4-2 23 0,4-2-16 15,-1 1 6-15,7-4-1 0,2 0 9 0,0-11-27 0,14 22 9 16,-1-13-14-16,7 1 8 0,5-3 31 16,2 0-15-16,0-2-21 0,2 2 18 0,4-4 10 15,5 1-27-15,-5 0-9 0,1-3 49 16,4 1-43-16,-3 0 9 0,1-2-4 0,2-2-3 16,-3 2-25-16,0-1-39 0,-1-1-59 15,-1-2-74-15,-2 0-74 0,3-2-95 0,-4-4-210 16,-4 3-110-16,0-1-243 0,-2 0 128 0,-1 1 74 15,-1 0 52-15,-2 0 50 0,-4 2 83 16,3 0-8-16,-2-1 186 0</inkml:trace>
  <inkml:trace contextRef="#ctx0" brushRef="#br0" timeOffset="14945.12">2206 10315 1400 0,'0'0'486'0,"-23"5"-36"0,9-3-17 16,1 0-31-16,-1 2-36 0,-3-3-59 16,-4 0-20-16,3-2-16 0,-5-3-25 0,-4 1-41 15,1-4-16-15,-1 0-5 0,1-1-45 16,-5-2-1-16,0 1-8 0,0-2-50 16,0 1-21-16,-2-1-44 0,8 2-33 0,-1 2-54 15,1-2-51-15,1 3-66 0,3-2-8 0,2 2-177 16,8 1-499-16,0 2 85 0,11 3 110 15,0 0 48-15,0 0 159 0,0 0-56 0,0 0 40 16</inkml:trace>
  <inkml:trace contextRef="#ctx0" brushRef="#br0" timeOffset="15425.87">2859 10106 1218 0,'0'0'535'0,"0"0"-23"16,0 0-34-16,0 0 4 0,-14-2-1 15,14 2-8-15,0 0-50 0,0 0-32 0,0 0-12 16,0 0-18-16,0 0-36 0,51 0 5 0,-29 0-53 15,4 0-29-15,3-1-5 16,4 1-46-16,8 0-22 0,2 0-45 0,4 1-25 0,16 1 8 16,2-1-62-16,4 0-15 0,4 2-57 15,2 1-12-15,-1 0-34 0,-2-1-61 16,-9-2-64-16,-14-1-20 0,-9 1-75 0,-10-1-99 16,-8-1-188-16,-4 1-91 0,-5 1-264 15,-1 0 112-15,-12-1 52 0,10 6 76 0,-10-6 121 16,0 0 10-16,0 0 41 0,-17 18 28 0</inkml:trace>
  <inkml:trace contextRef="#ctx0" brushRef="#br0" timeOffset="15768.59">3022 10256 1517 0,'-6'8'525'16,"6"-8"-5"-16,0 0 2 0,0 0-49 0,0 0 1 16,0 0 17-16,0 0 3 0,27 6-61 15,-27-6 12-15,31-2-130 0,-7 1 108 0,-1 1-106 16,6-2 0-16,4 1-12 0,5 2-49 0,4-1-49 16,20 3-50-16,5 1-157 0,2 3 0 15,9-2 0-15,-2 1 0 0,-2 1 0 0,-6 1 0 16,-5 1 0-16,-15-3 0 0,-10-1 0 15,-7 0 0-15,-1 0 0 0,-7-2-428 16,-3-2-158-16,11 2-77 0,-14-2-384 0,-3 0 154 16,3 1 48-16,0 0 39 0,2 1 171 15,1 0-26-15,0-2 96 0,6 4 40 0,2-4 103 16</inkml:trace>
  <inkml:trace contextRef="#ctx0" brushRef="#br0" timeOffset="70473.88">5477 5838 1139 0,'8'-7'471'0,"-8"7"-57"0,7-6-27 16,-7 6-44-16,10-9-16 0,-10 9-32 0,9-9-27 16,-9 9-45-16,7-11-10 0,-3 6-37 15,-4 5 26-15,4-12-53 0,-4 12-13 0,0 0 20 16,3-13-18-16,-3 13-2 0,0 0 12 15,-8-10-2-15,8 10 31 0,-10-3-14 16,10 3-4-16,0 0 10 0,-26 7-5 0,15-2-5 16,-2 2-24-16,0 2 27 0,2-2-17 0,-1 4 6 15,1-1-15-15,0-1 10 0,3 1 8 16,1 0-21-16,0-1 2 0,2 0 19 0,1 0-21 16,1-1-2-16,3-8-113 0,6 19-18 15,0-11 0-15,4 4 0 0,1-3 0 0,10 1 0 16,2 1 0-16,3 1 0 0,4 0 0 0,-2 0 0 15,0 0 0-15,-2 0 0 0,0 2 0 16,-4-2 0-16,-2 2 0 0,-3 1 0 0,0 1 0 16,-4 2 0-16,-3 0 0 0,-2 1 0 0,-5-1 0 15,-2 2 0-15,-4-1 0 16,-1 3 0-16,-6-1 0 0,-4 3 0 0,-3-2 0 0,0-3 0 16,-5-1 0-16,2-4 0 0,-2-4 0 15,-1-3 0-15,1-4 0 0,0-5-180 16,-4-6-390-16,1-6-211 0,-2-4-310 0,6 0 103 15,8 0 108-15,2-6 76 0,2 1 162 16,4-2-32-16,2-3 98 0,1 1 29 0,2-9 137 16</inkml:trace>
  <inkml:trace contextRef="#ctx0" brushRef="#br0" timeOffset="70723.62">5284 5775 1786 0,'0'0'676'0,"0"0"-23"16,0 0-8-16,0 0-44 0,36 21-48 0,-26-17-38 15,1 0-34-15,3-1-51 0,-1 0-15 0,4-3-37 16,0 0-58-16,6 0-43 0,5-3-11 16,1-1-71-16,8-3-195 0,4 1 0 0,14-5 0 15,2-1 0-15,-1 1 0 0,-1 0 0 0,-3 1 0 16,-7 1 0-16,-10 1 0 16,-5 2 0-16,-1 3 0 0,0-2 0 0,-4 1 0 15,-5 1 0-15,0 1 0 0,-4 0 0 0,-1 1-41 16,-4-3-551-16,9 4-107 0,-12-2-424 0,-8 2 114 15,20-1 103-15,-20 1 110 0,21 3 77 16,-11-1 61-16,-10-2 49 0,23 3 89 16,-13 0 47-16</inkml:trace>
  <inkml:trace contextRef="#ctx0" brushRef="#br0" timeOffset="71156.3">6625 5781 1028 0,'0'0'390'0,"11"-3"-30"0,-11 3-47 0,0 0-24 0,0 0 3 16,0 0-21-16,0 0-46 0,-37-1-33 16,16 5-10-16,-12 6 36 0,-13 8-44 15,-4-1 25-15,1 6-12 0,-1 3-15 0,1 2 7 16,2 3 0-16,2 1 34 0,6 2-21 0,2 6-13 15,6-2 10-15,7 2-3 0,4 2-19 16,6-6 23-16,8-7-39 0,5-4 25 0,6-3-35 16,4-3 18-16,8-6-31 0,4-2-15 15,5-8-3-15,6-4-18 0,7-5-10 16,18-10 2-16,2-5 8 0,10-8-10 0,-1-5-26 0,-4-1 8 16,-3-1-5-16,-16 5-7 0,-6-2-1 15,-6-3-44-15,-5 3-27 0,-12 7 12 16,-5-1-7-16,-5 5-16 0,-5 2-12 0,-7-2-24 15,-3 3-22-15,-5 1-9 0,-5 5 6 16,-2 4 0-16,-5 3-21 0,-2 2-38 16,-1 4-18-16,-1 2-30 0,-1 3-16 0,-3 3-49 0,1 3-23 15,4 1-163-15,2 5-39 0,3-2-435 16,8-2 79-16,5 0 121 0,5 1 58 0,6-3 83 16,3 1 73-16,10 0 4 0</inkml:trace>
  <inkml:trace contextRef="#ctx0" brushRef="#br0" timeOffset="71759.23">6824 6265 678 0,'-7'18'304'0,"1"-4"11"0,2 0 5 15,-2 0-15-15,3-1 2 0,-1-2 3 0,3 1-3 16,1-12 18-16,0 20 18 0,1-10-67 16,-1-10-4-16,9 16-16 0,-2-11-18 15,-7-5-31-15,21 4-23 0,-8-5-4 0,3-5-29 16,0-3 2-16,2-3-30 0,0-4 2 0,3-4-13 16,-2-3-32-16,-1-2 20 0,-2-1-15 15,-1 0-1-15,4-15-15 0,-6 6-33 16,-3 2 13-16,-3 0-11 0,-1-1 18 0,-1 3-20 15,-2 4 13-15,-1 4 0 0,2 3-26 0,-2 2 7 16,1 2 11-16,0 2 31 0,-1 3 2 16,0-2-2-16,4 3-8 0,1 2 5 0,2 0 5 15,1 2-23-15,1 2 8 0,6-1-10 0,4 2-16 16,2 1-12-16,6-1 9 0,4 5 6 16,2-2 5-16,8 1-25 0,-5 2-16 15,-1 0 20-15,-6 1 13 0,-3 1-33 0,-3-1 16 16,-6 2-21-16,-5 3-8 0,-7 0-10 0,-3 0 10 15,-4-9 13-15,-3 17-21 0,-2-8 1 16,-5 2-1-16,-4-1-9 0,-2 4 32 16,-2-1-17-16,1 1 25 0,-3 1-7 0,0 6-16 15,0-2 5-15,2 1 16 0,1 3-6 0,2-1 4 16,3-1-6-16,4 0 38 0,2-4-10 16,3 0 18-16,3-3-7 0,2 1-6 0,6-1-7 15,5-3 25-15,5 1-31 0,6-4 16 0,6-4-36 16,12-1 0-16,4-5 23 15,16-3-36-15,1-3-20 0,0 1-8 0,-5-3-15 16,-12 3-13-16,-8 0-52 0,-2 2-45 16,-7 2-52-16,0-1-89 0,-8 0-74 0,-3 3-615 15,1 1 121-15,-5 1 53 0,5 0 52 0,1 3 109 16,2 1 62-16,3 1 59 0,-1 1 33 16</inkml:trace>
  <inkml:trace contextRef="#ctx0" brushRef="#br0" timeOffset="87974.17">6058 7143 796 0,'0'0'279'0,"0"0"-34"15,10-4-12-15,-10 4-33 0,0 0-8 0,0 0-18 16,0 0-15-16,0 0-21 16,0 0 10-16,2-10-17 0,-2 10 15 0,0 0 23 15,0 0-3-15,0 0 6 0,0 0 7 0,0 0 0 16,0 0 15-16,0 0-19 0,0 0 29 15,0 0-35-15,0 0-23 0,0 0-10 0,0 0 5 16,0 0-1-16,0 0-27 0,0 0-8 16,0 0 10-16,0 0-23 0,0 0 21 0,0 0-29 15,0 0 14-15,16 20-14 0,-16-20-10 0,0 0-7 16,4 8 6-16,-4-8-18 0,0 0-20 16,0 0-11-16,0 0 27 0,4 13-8 15,-4-13 14-15,0 0-47 0,0 0 13 0,0 0-2 16,0 0-14-16,3 10-9 0,-3-10 7 15,0 0 2-15,0 0-4 0,0 0-16 0,0 0 11 16,0 0-3-16,0 0 25 0,0 0-17 0,0 0 12 16,0 0-25-16,3 11 10 0,-3-11-11 15,0 0 22-15,0 0-4 0,0 0-12 16,0 0 0-16,0 0-3 0,0 0 26 0,0 0-15 0,0 0-24 16,0 0 16-16,0 0 8 0,0 0 2 15,0 0-15-15,0 0 5 0,0 0-6 0,0 0 29 16,0 0-7-16,0 0-1 0,0 0-36 15,0 0 57-15,0 0-31 0,0 0 38 16,0 0-45-16,0 0 2 0,0 0 10 0,0 0-5 16,0 0 30-16,0 0-12 0,0 0-7 15,0 0 24-15,0 0 1 0,0 0 15 0,0 0-7 16,0 0 12-16,0 0 1 0,7 7-27 0,-7-7 37 16,0 0-6-16,0 0-20 0,0 0 8 15,7 11 15-15,-7-11-13 0,1 11 21 0,-1-11 10 16,5 16 2-16,-5-2-20 0,1 0 5 0,-1 3 5 15,-1 4 3-15,-1 2 3 0,-1 3-11 16,0 1 33-16,-3 6-2 0,-1 0-13 0,0-1-13 16,-1-1-35-16,-3 2-39 0,3-2 0 0,-4 0 0 15,0-2 0-15,-1-2 0 0,-1-1 0 16,1-3 0-16,-1-5 0 0,0-1 0 0,1-1 0 16,-4-3 0-16,4-3 0 0,-3-6-24 15,3-4-185-15,13 0-42 0,-27-11-51 16,10-7-18-16,3 0-223 0,3-8-465 0,4 0 68 15,4 0 126-15,4-2 33 0,2-4 90 16,6-1 69-16,0-1 13 0,0 0 97 0,4-11 10 16</inkml:trace>
  <inkml:trace contextRef="#ctx0" brushRef="#br0" timeOffset="88431.43">6059 6946 1261 0,'0'0'341'0,"7"-6"-42"0,-7 6-17 0,0 0-24 15,7-6 9-15,-7 6-50 0,0 0-7 0,0 0 5 16,8-9 10-16,-8 9 26 0,0 0-5 16,0 0 10-16,8-7-8 0,-8 7-23 0,0 0-4 15,0 0-32-15,0 0 0 0,0 0-30 0,7-4-16 16,-7 4 1-16,0 0-33 0,0 0 6 15,0 0-18-15,0 0-9 0,0 0-29 0,0 0 16 16,0 0-15-16,0 0-3 0,6-8 30 16,-6 8-22-16,0 0-21 0,4-9 10 15,-4 9 8-15,8-8-10 0,-8 8 5 0,4-8 2 16,-4 8-10-16,0 0-15 0,6-10 13 16,-6 10-36-16,0 0-34 0,0 0 1 15,0 0 4-15,0 0 14 0,0 0-21 0,0 0 20 0,0 0 3 16,0 0 16-16,-35 21-32 0,24-11 6 15,3-1 7-15,1 1 14 0,0 0 1 0,2 0-4 16,-1-2-5-16,2-1-3 0,4-7 7 16,-7 12 6-16,7-12-23 0,-3 7 10 0,3-7-31 15,0 0-5-15,0 0-15 0,0 0-28 0,0 0-36 16,0 0-65-16,0 0-50 16,27-23-82-16,-23 14-154 0,2 2-161 0,-1 0-315 15,-5 7 136-15,14-14 38 0,-5 8 79 0,1 0 64 16,4 0 96-16,0 0 65 0</inkml:trace>
  <inkml:trace contextRef="#ctx0" brushRef="#br0" timeOffset="88723.81">6490 6914 1300 0,'-1'13'478'0,"-1"5"-4"0,1-1-8 16,-4 6-16-16,0 1-32 0,-1 1 12 0,2 0-28 15,0 2-24-15,-2 5-9 0,3 2-36 16,-2-1-1-16,2 0-29 0,0-4-30 16,2 0-47-16,-1-2-22 0,1-2-24 0,0-2-37 15,1-4-18-15,0 0-79 0,-2-5-71 0,2 0-101 16,0-2-81-16,0-12-72 0,3 14-123 15,-3-14-181-15,0 0-362 0,17-2 77 0,-17 2 83 16,26-13 91-16,-7-1 141 0,1 0-38 16,3-5 63-16,2-1-7 0</inkml:trace>
  <inkml:trace contextRef="#ctx0" brushRef="#br0" timeOffset="89159.1">6745 7041 1146 0,'10'-1'484'0,"-10"1"-26"0,21-1-48 16,-7 0 4-16,0 1-37 0,0-4-42 0,5 0-51 16,-1 1-15-16,0 0-5 0,5-4-8 0,1 2 20 15,0-1-76-15,4-1-26 0,5-1 0 16,3 1-31-16,3-2-10 0,2 4-7 0,2-1 2 16,-3 1-8-16,0 0-10 15,-9 4 5-15,0 0-18 0,-6 1-33 0,-4 2 11 16,-3 4 4-16,-5 2-35 0,-8 2 27 0,-4 3-22 15,-4 2-13-15,-5 5 5 0,-5 0-6 16,-4 5 19-16,-11 8-33 0,-2-1-6 0,-1-2 11 16,0 2-1-16,1-4 21 0,3-4-5 0,5-3-5 15,1-1 0-15,2 0-3 0,1-4 47 16,4-2-22-16,0 1 35 0,4-4 19 0,1 0 1 16,0 0 15-16,1-3 13 0,4 1-11 15,1 0-114-15,3-9-16 0,3 14 0 0,-3-14 0 16,15 11 0-16,-3-6 0 0,4-1 0 0,3 0 0 15,4 0 0-15,4-2 0 16,2 1 0-16,1-1 0 0,0 0 0 0,-2 0 0 16,1 1 0-16,-8 0 0 0,1-3 0 0,-3 1 0 15,-2 0-226-15,-3-2-263 0,-2 2-222 16,-12-1-326-16,24 0 80 0,-8 1 69 0,1-2 138 16,0 1 43-16,5-1 54 0,2 0 42 15,2-3 71-15,-3-1 51 0</inkml:trace>
  <inkml:trace contextRef="#ctx0" brushRef="#br0" timeOffset="89422.68">7683 7411 1671 0,'6'13'622'16,"-2"-1"-13"-16,2-3-51 0,-2-1-41 16,0 0-25-16,-4-8-57 0,9 13-20 0,-9-13-39 15,7 7-56-15,-7-7-13 0,8 5-66 0,-8-5-1 16,12 5-30-16,-12-5-3 0,0 0-74 15,21-1 29-15,-21 1-42 0,15-5 31 0,-6 1-49 16,-9 4-4-16,18-6-60 0,-9 2-51 16,-1 0-51-16,-8 4-59 0,17-9-45 0,-8 3-117 15,-4-1-255-15,11 1-69 0,-11-1-412 16,2 0 76-16,1 0 106 0,0 2 86 16,3-2 52-16,1-4 53 0,2 4 118 0,-3-4 16 15</inkml:trace>
  <inkml:trace contextRef="#ctx0" brushRef="#br0" timeOffset="89757.53">8243 6993 1121 0,'0'0'491'0,"10"-3"-53"0,-10 3-21 15,0 0-28-15,0 0-69 16,0 0-49-16,0 0 6 0,8 14-39 0,-8-14-38 15,0 0-8-15,0 18-6 0,0-18 27 0,2 14-11 16,1-7 5-16,-3-7-48 0,9 17 31 16,-1-9-11-16,2 1-23 0,5 0-10 0,4 1-19 15,3 1-9-15,1-2 13 0,5 3-26 16,3 3 2-16,-4-1-14 0,2-1 6 16,-3 2-17-16,-2 2 8 0,-3 1-26 0,-8-2-18 15,-2 5-10-15,-4-2-11 0,-4 0 9 0,-4 0-16 16,-2-1-18-16,-4-4-34 0,-4 2-37 15,-2 0-27-15,-4-4-47 0,-2-2-4 0,1-4-69 16,-4-6-25-16,0 0 18 0,-5-7-100 0,-1-6-220 16,-2 1-366-16,5-5 132 0,1 0 11 15,4 1 141-15,0-5 51 0,1 1 29 0,2-4 65 16</inkml:trace>
  <inkml:trace contextRef="#ctx0" brushRef="#br0" timeOffset="89909.84">8090 7042 1082 0,'16'-12'481'0,"-4"6"44"0,4 0-44 0,4 0-15 15,5 0-20-15,8-2-52 0,1-1-18 0,14-5-61 16,1-1-39-16,2-2-20 0,-4-1-30 16,-1 2-42-16,-3-4-69 0,-8 4-64 0,-4 3-46 15,-1-1-46-15,-2-1-122 0,-1 0-106 16,-7 5-189-16,3-5-392 0,-1 3 44 16,-1 1 122-16,1 0 54 0,2 0 60 0,2-2 42 15,0-2 63-15</inkml:trace>
  <inkml:trace contextRef="#ctx0" brushRef="#br0" timeOffset="90259.37">9166 6649 1279 0,'-16'23'456'16,"2"1"-16"-16,-3 0-33 0,2 2 28 0,-8 12-40 16,2-1-14-16,1 4-20 0,0 1-41 0,2 3-26 15,2-2 1-15,4 0-27 0,3-7-37 16,4-3-44-16,2-3 21 0,1-5-17 15,2-1 16-15,5 0-33 0,-1-4-41 0,3-4 16 0,3-3-34 16,3-3 10-16,3-5-48 16,0-4-5-16,4-3 23 0,3-4-39 0,1-5 0 15,2-2 24-15,-2-2-50 0,0-3-14 0,-5-1 2 16,-4-1 5-16,-5 2-11 0,-3-1-6 16,-2 2-1-16,-5-1-10 0,-5 0-8 15,0 3 10-15,-7-2 1 0,0 5-1 0,-3 3 3 16,-3 4-18-16,4 2 13 0,-3 4-51 0,0 5-13 15,-1-2-34-15,2 4-79 0,-1 1-38 0,4-1-36 16,-1-1-82-16,4-2-143 16,3-2-87-16,7-3-323 0,0 0 67 0,0 0 59 15,0 0 155-15,-7-18 1 0,7 18 118 16,17-29-29-16,-4 9 57 0</inkml:trace>
  <inkml:trace contextRef="#ctx0" brushRef="#br0" timeOffset="90617.58">9912 6502 819 0,'-7'13'373'0,"-4"-1"-19"0,-5 3-6 0,-5 3 7 16,-4 2-40-16,-9 8-13 0,-3 0 8 15,2 4-41-15,2 6 10 0,-2 2-5 16,5 4-8-16,0 4-38 0,6-1 15 0,5-1-33 15,3-1-8-15,5-10 3 0,7-6 5 16,1-4 7-16,3-5-43 0,4-3 6 0,0-5-27 16,7-4-30-16,-1-3 23 0,6-5-34 0,-16 0-1 15,38-11-24-15,-15-1-6 0,1-3 1 16,0-3 11-16,-2 1-42 0,-6-1-18 0,-1 2-13 16,-3-1-22-16,-8 3 7 0,0-2 0 0,-8 2-38 15,0-1 20-15,-3 1-15 0,-5 1-8 16,-3 5-28-16,-2 0 5 0,-3 4-25 0,2 2-6 15,-2 3-40-15,-3 3-14 16,4 2-96-16,-3 2-43 0,3-4-172 0,-1 7-77 16,4-4-310-16,6-2 33 0,3 0 105 0,7-5 49 15,0 0 30-15,-10 5 80 0,10-5 33 16</inkml:trace>
  <inkml:trace contextRef="#ctx0" brushRef="#br0" timeOffset="99163.01">2386 7761 606 0,'0'0'256'0,"0"0"10"0,0 0-2 15,16 2-34-15,-16-2-25 0,0 0-15 16,0 0 2-16,0 0-57 0,0 0 14 0,10-3-11 16,-10 3-2-16,0 0 7 0,0 0-7 0,0 0 9 15,0 0 6-15,0 0 0 0,14-2 3 16,-14 2-13-16,0 0-29 0,0 0 29 15,12-4-43-15,-12 4 1 0,0 0-17 0,0 0-10 16,0 0-6-16,12-1 1 0,-12 1-29 16,0 0 24-16,0 0-3 0,0 0-21 0,0 0-7 15,3-11 23-15,-3 11-47 0,0 0 32 16,0 0-11-16,0 0 18 0,0 0-26 0,0 0 62 16,0 0-46-16,0 0 41 0,0 0-31 0,0-13 10 15,0 13 21-15,0 0-10 0,0 0-1 16,0 0-2-16,0 0 13 0,0 0-23 0,0 0-13 15,0 0 12-15,0 0-32 0,0 0 53 16,-15 25-15-16,8-14 1 0,2-1-1 16,0 3 34-16,-2 1-31 0,1 1-16 0,-1 0 8 15,-2 7-24-15,0-2-9 0,0-1 38 16,-1 0-8-16,1 3 5 0,0-3-12 0,-1 0-19 16,1-1 1-16,1-1 0 0,1-3-6 15,0 0-10-15,1-4-2 0,-1 2-16 0,5-4 16 16,-4 1-3-16,6-9 3 0,-6 12 10 15,6-12-44-15,-6 9 47 0,6-9-42 16,0 0 19-16,0 0 9 0,0 0 6 0,0 0-3 0,0 0-35 16,0 0 53-16,0 0-28 0,0 0 31 15,0 0-42-15,9-34 9 0,-5 24-11 0,1-1-5 16,0 0 10-16,1-3 11 0,-1 0-8 0,2-3 2 16,1-3 8-16,-2 4-46 15,0-5 21-15,0 2-31 0,0 0 12 0,-2 2-2 16,-1-1 6-16,2 4-17 0,-2-1 6 0,-2 2 64 15,1 2-54-15,-1-1 24 0,1 1-19 16,-2 11 13-16,0-17-13 0,2 9 11 0,-2 8 4 16,2-14 4-16,-2 14 27 0,0-13-10 15,0 13 3-15,3-10-39 0,-3 10 18 0,0 0 13 16,0-10-2-16,0 10-6 0,0 0-2 16,0 0 7-16,0 0-4 0,0 0 7 15,-9-5 5-15,9 5 25 0,0 0-25 0,0 0-7 16,-22 16 17-16,13-6-15 0,-1 1 8 15,1 2 35-15,1-1-27 0,0 0 38 0,0 2 10 16,-1 0-64-16,2 0 61 0,-2 5-51 0,0-1-5 16,-2-1-12-16,4 0-6 0,-2 1 31 15,2-3-5-15,-2-1 2 0,3-1 8 0,-2 0 31 16,2 0-44-16,1-3 5 16,0 0-15-16,1-1-12 0,4-9 17 0,-9 15-5 0,7-9 7 15,2-6-19-15,-6 11 19 0,6-11 1 0,-4 10-11 16,4-10 3-16,0 0 13 0,-4 11 20 15,4-11 6-15,-3 6-14 0,3-6-32 0,0 0 32 16,0 0-17-16,0 13 15 16,0-13-31-16,0 0 31 0,0 0-7 0,11 11-14 15,-11-11 14-15,16 4-21 0,-5-2 48 0,-11-2-35 16,25 0-18-16,-10 0 17 0,5 0-7 16,3 0-5-16,3 0 5 0,3-3 3 0,2 2-6 15,-1-1 3-15,-1 1-10 0,4 1 10 16,-2 0 20-16,-1 0-9 0,-1 0-14 0,-4-2-10 15,0 4 18-15,-1-4 3 0,-1 1 0 16,-2 0 2-16,0 1 18 0,-1-2-59 16,-1 0 16-16,-2 1 15 0,-3 0-28 0,0 0 2 0,-1 1 6 15,-13 0 12-15,22-5-15 0,-15 3 5 16,-7 2-31-16,19-1 37 0,-19 1-63 16,11-2 45-16,-11 2-21 0,0 0 15 0,9-5 2 15,-9 5-4-15,0 0 0 0,0 0-1 16,0 0 6-16,0 0 5 0,0 0 82 0,-40-1-70 15,28 1-7-15,12 0-5 0,-31 1 15 16,16 1-12-16,-4-1 30 0,-2 1-15 0,3-4 10 16,-1 4-13-16,-3-4 10 0,2 1 21 0,2 1-23 15,-1 0-33-15,0 0 32 0,2-2-1 16,-3 4 25-16,7-4-29 0,-4 2 40 16,3 0-40-16,0 0-4 0,1 0 30 0,13 0-4 0,-22 2 1 15,12-4-30-15,10 2 47 16,-16-1-17-16,16 1-17 0,-14 0 46 0,14 0-2 15,-11 0-1-15,11 0-5 0,0 0 52 16,0 0-60-16,0 0 1 0,0 0 0 0,0 0-6 16,0 0 39-16,0 0-49 0,51 0 21 0,-30 0-31 15,3 0 15-15,-1 0 3 0,-1 0-2 16,2 0-14-16,-1 0-15 0,-3 0 6 0,2 0 14 16,-2 0 11-16,-3 0-41 0,0 0 46 15,-3 0-38-15,0 0 17 0,-14 0-2 16,23 0-12-16,-23 0 1 0,20 0 1 0,-20 0-23 0,15 0 7 15,-15 0 31-15,13 0-43 0,-13 0 20 16,0 0-33-16,0 0-8 0,0 0 23 16,0 0 5-16,0 0 8 0,0 0-20 0,0 0 56 15,0 0-41-15,-50 0 56 0,35 0-44 16,-3 0 6-16,2 0-16 0,-2-1 1 0,0 1 7 16,-1-1 26-16,3-2 15 0,-2 3-41 15,1 0 10-15,1-1 13 0,1 1-23 0,1 0 23 16,0-1 3-16,2 1 15 0,12 0-33 0,-19-3 5 15,9 1 7-15,10 2-32 0,-18-3 19 16,9 2-12-16,9 1 28 0,-15-7-25 0,10 4 12 16,5 3 21-16,-13-8-31 0,9 2 26 15,4 6 2-15,-4-14 18 0,2 6-7 0,2 8-29 16,0-19 8-16,-1 7 8 0,2-1-11 16,1 0 29-16,-1 1 12 0,0-3-25 15,1 2 0-15,-1-1-6 0,2 0-12 0,-1-1 5 16,0 1 5-16,0-1 26 0,1 2-28 15,1 1-3-15,-1-2-13 0,-2 1 41 16,2 2-23-16,0 0-12 0,-3 0 9 0,0 11-2 0,5-20-10 16,-5 13 0-16,0 7-3 0,2-16 13 15,-2 16 0-15,1-14 31 0,-1 14-52 0,-1-14 6 16,1 14 10-16,-2-13 33 0,2 13-26 0,-1-12-4 16,1 12 20-16,-1-11-18 0,1 11 10 15,0 0-18-15,0-14-2 0,0 14 0 16,0 0-1-16,0-10 32 0,0 10 15 0,0 0-29 15,0 0-19-15,0 0-14 0,0 0-10 16,0 0-2-16,0 0-1 0,0 0-7 0,-22 25-28 16,18-15-46-16,0 1-6 0,-2 0 32 15,2-1-55-15,-2 3-20 0,-1-3-18 16,0 3-58-16,1-5-103 0,2 2-57 0,-2 0-447 0,0 0 58 16,4-2 108-16,2-8 49 0,-3 14 97 15,3-14-8-15</inkml:trace>
  <inkml:trace contextRef="#ctx0" brushRef="#br0" timeOffset="99990.21">2241 9292 258 0,'0'0'46'0,"0"0"-13"15,0 0-109-15,0 0-152 0</inkml:trace>
  <inkml:trace contextRef="#ctx0" brushRef="#br0" timeOffset="100397.55">2209 9281 191 0,'0'0'49'0,"0"0"71"16,13-16 3-16,-13 16 16 0,0 0-14 0,0 0 46 16,0 0-40-16,0 0 12 15,0 0-12-15,0 0-3 0,0 0-21 0,0 0-15 16,0 0 8-16,0 0-23 0,0 0-10 16,0 0 4-16,0 0-27 0,0 0 2 0,0 0 5 15,0 0-20-15,0 0-6 0,0 0 11 0,0 0-33 16,0 0 35-16,0 0-15 0,0 0-7 15,0 0-19-15,0 0 26 0,0 0-28 0,0 0 13 16,0 0-21-16,0 0-5 0,0 0 5 16,0 0-7-16,0 0-29 0,0 0 13 0,4-8-38 15,-4 8-26-15,0 0 0 0,0 0-17 0,0 0-40 16,0 0-19-16,1-12 61 16,-1 12-80-16,0 0 36 0,0 0-120 0,0 0-125 15</inkml:trace>
  <inkml:trace contextRef="#ctx0" brushRef="#br0" timeOffset="103706.43">2284 8940 519 0,'0'0'200'0,"0"0"-24"0,0 0 29 16,0 0-21-16,0 0 3 0,0 0-15 15,0 0 2-15,0 0-15 0,0 0-3 16,0 0 5-16,0 0-7 0,0 0-16 0,0 0 0 16,0 0-5-16,0 0-25 0,0 0-3 15,0 0-8-15,0 0-25 0,0 0 12 0,0 0-2 16,3 28-3-16,-3-28-5 0,0 0 6 0,0 0-11 15,0 0 8-15,-13 2-3 0,13-2-5 16,0 0 16-16,-17-1-19 0,17 1 6 0,-14-1-3 16,14 1 0-16,-17-1-10 0,7-1-5 15,10 2 7-15,-24-2-12 0,11 0 20 16,-1 1-28-16,0 1 12 0,-2-2-32 0,0 1 15 0,1 0 0 16,0 1-29-16,-2-2 32 15,1 2-3-15,0 2 7 0,2-2-33 0,-1 1 29 16,1 0-21-16,-2 1 2 0,2-1 3 0,0 1-10 15,0 0 36-15,1 0-26 0,-1 1 20 16,4-1-28-16,-3 2 19 0,2 1 2 0,0-2-16 16,-2 2 11-16,3-1-26 0,0 1 13 15,0-2 2-15,0 3 8 0,2 0-2 0,-3-1-21 16,2-1 13-16,1 1-18 0,-2 1-13 0,10-6 11 16,-16 9 27-16,10-6-20 15,-3 2-12-15,9-5 9 0,-12 8-12 0,4-5 28 16,8-3-18-16,-10 8 26 0,10-8-24 0,-10 7 21 15,10-7-28-15,-8 9 13 0,3-4 2 16,5-5 5-16,-11 10-10 0,11-10 6 0,-6 10-9 16,6-10 29-16,-5 12-18 15,0-7-6-15,5-5 4 0,-7 15-11 0,3-8-8 16,0 2 26-16,0 0-5 0,0-1-6 0,-1 1-22 0,1 0 12 16,1-1-7-16,3-8 18 0,-9 19 2 15,7-13-5-15,2-6-25 0,0 16 12 0,0-16 13 16,0 14-12-16,0-14-19 0,7 14 34 15,-4-6-3-15,-3-8-10 0,8 14 33 0,-3-6 10 16,-1 0-35-16,-4-8 10 0,8 14-31 16,-2-7 18-16,-6-7-11 0,8 13 37 15,-8-13-26-15,7 11-3 0,-7-11 21 0,8 10-13 16,-8-10-7-16,8 9 4 0,-8-9-32 16,9 11 25-16,-9-11 7 0,11 7 1 0,-4-2-6 15,-7-5 16-15,14 11 0 0,-6-7 33 0,2 1-49 16,-1 2-2-16,1-4-10 0,-10-3-13 15,19 8 23-15,-10-4-1 0,-9-4 1 0,20 7-2 16,-10-3 2-16,-2-1-3 0,-8-3 3 16,23 6 15-16,-13-5-18 15,2 1 16-15,-12-2-5 0,24 3 9 0,-12-2-22 0,-12-1-10 0,22 0 25 16,-9 0-23-16,-13 0 18 16,27-1-23-16,-14 1 56 0,2 0-18 0,-2-2-2 15,1 1-5-15,0 1-21 0,0-2 0 0,-1 1-5 16,-13 1 41-16,25-3-38 0,-12 2 25 15,0-1-7-15,-13 2 7 0,18-1-23 0,-18 1 26 16,19-1-13-16,-19 1-2 0,15 0 9 16,-15 0-12-16,15 0 15 0,-15 0-17 0,15 0 22 15,-15 0-28-15,15-1 11 0,-15 1-1 0,16 0 1 16,-16 0 9-16,17-3-4 0,-17 3 4 16,13 0-27-16,-13 0-1 0,14-1 16 0,-14 1-2 15,11-2 12-15,-11 2-5 0,0 0 15 16,14-4-20-16,-14 4 2 0,12-3 6 15,-12 3 2-15,0 0-13 0,16-2 11 0,-16 2-6 16,12-2-12-16,-12 2 25 0,13-3-15 16,-13 3 15-16,14 0-20 0,-14 0 3 0,0 0-6 15,18-3-18-15,-18 3 31 0,14-1-20 0,-14 1 32 16,0 0-24-16,16-2 35 0,-16 2-49 16,0 0 23-16,14 0-9 0,-14 0 1 0,0 0 6 15,0 0-13-15,14-2 31 0,-14 2-38 16,0 0 14-16,0 0 4 0,0 0-4 15,13-1-4-15,-13 1 2 0,0 0-2 0,0 0 5 16,0 0 22-16,0 0-35 0,0 0 6 16,0 0 4-16,0 0-10 0,0 0 0 0,0 0 0 15,0 0 15-15,0 0 3 0,0 0 0 16,0 0-6-16,-24-12 9 0,24 12 2 0,-23-4-26 16,10 1 24-16,-3 2 12 0,3 0-15 0,-6 0 25 15,-1-2-17-15,2 2-11 0,-4 1 8 16,3 0 3-16,-4 0 2 0,4-1 31 15,-1 1-34-15,-2 0-7 0,2-2-5 0,0 2 51 16,0-1-44-16,1 0 6 0,3 1-24 0,-4-1-2 16,4-1 29-16,-2 0 14 0,1 0-23 0,1-1 9 15,2-1 11-15,-1 2-40 0,2 0 26 16,0 0 20-16,2-1-36 0,1 1 11 16,10 2 2-16,-20-5-5 0,13 3-3 0,7 2 16 15,-15-6-16-15,15 6 13 16,-12-5-13-16,7 0 8 0,5 5-10 0,-13-7 13 0,6 3-11 15,7 4 11-15,-9-11 30 0,4 4-28 16,-2 2 8-16,1-3-3 0,6 8-15 0,-11-13 25 16,8 7-25-16,3 6 31 0,-7-12-13 0,3 5 7 15,4 7-23-15,-2-13 29 0,2 13-18 16,0-14-6-16,0 14 9 0,2-14 1 0,-2 14-7 16,4-16-12-16,0 7 40 15,0 0-28-15,-2 0 18 0,-2 9-36 0,7-16 13 16,-6 7 8-16,-1 9 2 0,5-14-12 0,-1 6-3 15,-1-1 20-15,-3 9-10 0,7-16 5 16,-2 9-15-16,-1-1 26 0,1 0-31 0,1 1 2 16,-2 0 28-16,4 0 8 0,-2-2 13 15,-6 9-25-15,13-12 7 0,-9 5-23 0,3 0-3 16,-2 1 11-16,-5 6-3 0,9-11 0 0,-3 4-2 16,-6 7 2-16,8-11-10 0,-8 11 7 15,10-8-4-15,-7 2 2 0,-3 6-5 0,6-8 5 16,-6 8 23-16,7-8 12 0,-7 8-27 15,6-6-18-15,-6 6 23 0,8-6-8 0,-8 6 3 16,0 0-6-16,11-9 3 0,-11 9 21 16,10-5-19-16,-10 5 4 0,8-7-4 15,-8 7 18-15,9-3-16 0,-9 3-18 0,7-5 0 16,-7 5-1-16,0 0 15 0,12-8 0 0,-12 8 0 16,8-4-10-16,-8 4 10 0,0 0-5 15,11-7 2-15,-11 7 9 0,12-5 9 0,-12 5 6 16,13-5-3-16,-13 5 5 0,17-1-31 15,-17 1 32-15,17-2-17 0,-7 0 6 0,-10 2-41 16,20-2 13-16,-7 1 5 0,-2 0 10 0,-11 1 8 16,24-2-13-16,-11 2 10 0,-13 0-7 15,25 0-3-15,-16 0 2 0,-9 0-17 0,21 2 30 16,-10 0-7-16,-11-2-6 0,23 4-12 16,-14-3 15-16,-9-1-10 0,19 4-5 15,-19-4 18-15,17 3-16 0,-10 0 13 0,-7-3-20 16,13 5 22-16,-13-5-19 0,12 3 28 15,-12-3-16-15,10 4-14 0,-10-4 4 0,0 0-8 16,13 4 31-16,-13-4-39 0,10 5 57 16,-10-5-36-16,0 0-29 0,14 5 22 0,-14-5-11 15,0 0 18-15,12 3 12 0,-12-3-2 0,0 0-30 16,14 6 39-16,-14-6-31 0,0 0 7 16,10 4-11-16,-10-4-4 0,0 0 12 0,0 0 0 15,15 2 26-15,-15-2-31 0,0 0 18 16,0 0 0-16,0 0 5 0,13 3-33 15,-13-3 20-15,0 0 11 0,0 0-13 0,0 0 12 16,0 0-7-16,0 0-13 0,12 2-5 16,-12-2 16-16,0 0-4 0,0 0 19 0,0 0 20 15,0 0-64-15,0 0 34 0,0 0-32 0,0 0 17 16,0 0-1-16,0 0 12 0,0 0-9 16,0 0 20-16,0 0-7 0,0 0-1 0,0 0-7 15,0 0 0-15,-43-6-3 0,33 5 0 16,-3-1 3-16,2 1 2 0,-2-1-7 0,-1 1 35 15,1-3-25-15,-5 4 21 0,4-2-11 16,-6 1-28-16,-1-1 25 0,1 0 16 16,-2 3-31-16,0-2 6 0,1 1 19 0,-2 1-17 15,2-1 5-15,0 1 5 0,-1 1-10 16,3-1 33-16,0 1-38 0,0 2 33 0,2-1-33 16,0 0 25-16,-1 2-15 0,2-2 3 0,-1 1-3 15,4 3 13-15,-2-3-21 0,5 1 21 16,-3 0-3-16,3 1-13 0,2 1 6 0,-1-2 10 15,-1 1-26-15,3 0 5 0,-1 1 19 0,8-7 1 16,-14 12 17-16,7-5-1 0,-2 1-39 16,1 1 32-16,1-1-21 0,0 1-10 0,-1 1 10 15,1-1-5-15,-1 1 15 16,2 0-5-16,1-1-2 0,-1 1-1 0,2-2 6 0,-1 1-1 16,0 1 6-16,1-1-13 0,1 1-15 15,3-10 43-15,-6 17-28 16,3-8 23-16,0-1-38 0,3-8 12 0,-5 19-12 0,3-11 17 15,-2 1-9-15,1 0 4 0,3-9 29 16,-5 17-37-16,3-9 14 0,2-8-16 0,-5 16 6 16,1-10 12-16,4-6-5 0,-2 13 7 0,2-13-14 15,-2 11 43-15,2-11-47 0,0 0 4 16,-1 14 1-16,1-14 24 0,0 0-25 0,1 15 7 16,-1-15-8-16,0 0 8 0,6 14 15 15,-6-14-4-15,9 7 27 0,-9-7-51 16,12 6 11-16,-2-2-6 0,2-2 8 0,-12-2 5 15,24 6 0-15,-12-5 21 0,5-1-29 16,-1 0 15-16,-2 1-12 0,4-2 0 0,-2 1 9 16,4-2 6-16,0 0-12 0,-2 1 2 0,4-1 15 15,-3 0-17-15,1 0 5 0,1 2-11 16,-6-2 6-16,2 1 7 0,0 1-26 0,-1-1-9 16,-1 0 7-16,1-1 0 0,-3 2-72 15,1-1-40-15,-2 0-144 0,-1-2-197 0,-11 3-376 16,23-6 63-16,-10 3 145 0,0 0-4 0,0-1 36 15,5 0 95-15,-3 1 39 0</inkml:trace>
  <inkml:trace contextRef="#ctx0" brushRef="#br0" timeOffset="108143.13">10787 7315 1121 0,'0'0'355'0,"3"12"-29"16,-3-12-12-16,0 0-19 0,0 0-19 0,0 0-56 15,0 18-7-15,0-18-37 0,0 0 4 16,0 12-17-16,0-12-6 0,0 0-4 0,0 11 24 16,0-11-29-16,0 0-4 0,0 0 17 0,0 14 21 15,0-14-16-15,0 0 16 0,7 9-36 16,-7-9-29-16,0 0 6 0,0 0-10 0,13 9 17 16,-13-9-50-16,14 2 8 0,-14-2-5 15,24-2-16-15,-6 1-6 0,5-3 6 0,1-1 2 16,6-3-28-16,2 2 43 0,4-4-22 15,-3 1-29-15,0 1 21 0,-2-2-21 16,-4 0 31-16,-4 5-21 0,1-4-32 0,-6 2 30 16,1 1-26-16,-3-1 46 0,0 1-50 0,-1 0 48 15,-2-2-52-15,1 1-4 0,-2-2 12 16,-1 1-10-16,0-2 21 0,-1-2-52 0,0 0 16 16,-3-2 7-16,0-3-25 0,-3-1 44 15,1-3-29-15,-3 1 21 0,0-5-49 0,-1 5 25 16,-1-2-7-16,0 1-5 0,-1-1 13 15,1 3-3-15,-2-1 33 0,-2 2-35 16,1-1 2-16,1 3 2 0,0 3 6 0,-1 2 18 16,0 0-16-16,0 0-10 0,3 11 13 0,-1-15-13 15,0 8 13-15,1 7 13 0,0-13 43 16,0 13-23-16,1-13-33 0,-1 13 20 0,6-13 3 16,-6 13 18-16,6-12-31 0,-1 5 23 15,1-1-25-15,2 2-16 0,1-1 5 0,-1 1 11 16,6 0-6-16,-4 1 19 0,6-3-26 0,-1 4 28 15,4 0-26-15,1 1 36 0,5-1-13 16,-2 1 39-16,-1 3-46 0,2 0-18 0,2 1 12 16,2 2 6-16,-6-1-8 0,1 0-5 0,-4 3 25 15,1 0-33-15,-6 3 6 16,-1-1-14-16,-4 3 39 0,-3 3-5 0,-3-1-36 16,-2 2 28-16,-2 0-23 0,-4 3-10 0,1 0 13 15,-2 1 15-15,-2 1 0 0,0 1-23 16,-1-1 33-16,0 1-5 0,1 1-13 0,-3-3-15 15,5 0 21-15,-4 3 17 0,0-4-18 16,3-1 9-16,1 1-9 0,3-2 11 0,-3 1 12 16,3-3-15-16,0-3 16 0,3 3 12 15,0-2-28-15,0-11 39 0,2 22 9 0,0-12 4 16,4-2-42-16,-1 0 39 0,-5-8-13 0,15 13-3 16,-4-7 3-16,0-4-5 0,2 3 46 15,3-3-34-15,2 1-7 0,2-3-30 0,1 1 25 16,0-1-3-16,3-1-5 0,2 1 13 15,-1-1-33-15,7 1-24 0,-7 0 6 16,4-2-31-16,-2 2 0 0,-3 0-25 0,1 0-11 16,-3 0-46-16,-1 0-59 0,-3 0-92 0,-2-2-133 15,-3 0-110-15,-3-1-458 0,-10 3 179 16,21-2-23-16,-10 1 97 0,-11 1 90 0,27 0 12 16,-13 0 119-16,2-1-32 0</inkml:trace>
  <inkml:trace contextRef="#ctx0" brushRef="#br0" timeOffset="143245.81">5231 8975 1556 0,'0'0'583'0,"10"14"-50"0,-10-14-52 0,0 0-7 16,8 5-73-16,-8-5-19 0,0 0-14 0,0 0-48 15,11 6-15-15,-11-6-18 0,0 0-11 16,0 0 1-16,0 0-32 0,9 7 4 15,-9-7-6-15,0 0-13 0,9 4-12 0,-9-4-8 16,0 0-41-16,18 4-16 0,-18-4 29 16,21 0-133-16,-10 0-49 0,6 0 0 0,3 0 0 15,1-1 0-15,7-2 0 0,2 2 0 0,3-2 0 16,-1 0 0-16,1 0 0 0,1 1 0 16,-2 0 0-16,2 0 0 0,-1 1 0 0,-2 1 0 15,0-1 0-15,-1 2 0 0,-6-1 0 0,0 1 0 16,-2 1 0-16,0-1 0 0,-6 0 0 15,-1-1 0-15,-1 0-364 0,0 0-570 0,1-1-187 16,0 0 156-16,1-1 58 0,0 0 122 16,4-2 86-16,-3-2 33 0,3 0 78 0,-6 1 30 15,3-3 30-15</inkml:trace>
  <inkml:trace contextRef="#ctx0" brushRef="#br0" timeOffset="143530.54">6294 8857 1284 0,'8'3'479'16,"-8"-3"-13"-16,16 5-33 0,-9 0-39 16,3 1-8-16,-2 1-35 0,1 2-5 0,0 3-19 15,0 1-22-15,-2 2-8 0,2 3-18 16,-1 2 5-16,-1 3-49 0,-1 1-63 0,-2-1 63 15,0 2-12-15,-2 0-59 0,1 0 2 0,-3-3-17 16,0 1-21-16,-3 0-31 0,-3 1-2 16,-1-2-29-16,-2-2-63 0,-5 0-34 0,0-2-117 15,-3-5-57-15,0-3-74 0,0-6-80 0,-2-3-155 16,3-5-157-16,-4-6-258 0,2-3 33 16,5-3 100-16,-1-8 156 0,5 0 16 15,1-5 66-15,4 2 46 0</inkml:trace>
  <inkml:trace contextRef="#ctx0" brushRef="#br0" timeOffset="143945.49">6271 8651 1443 0,'11'-3'520'0,"1"2"-13"16,-1-3-42-16,-11 4-35 0,17-1-28 0,-17 1-18 15,17-3-71-15,-8-1-29 0,-9 4-28 0,16-3-11 16,-9-2-40-16,-7 5-13 0,16-8-31 15,-9 4-7-15,-7 4-16 0,11-9-10 0,-5 2-18 16,0 1-7-16,1-2-14 0,-7 8 14 0,10-15-24 16,-6 8-7-16,0 0-6 0,-4 7-22 15,9-14 12-15,-9 14-15 0,7-10-3 16,-7 10-25-16,2-10 18 0,-2 10-26 0,0 0 26 16,0 0-18-16,0 0-3 0,0 0 10 15,0 0-2-15,-34 16-10 0,25-9 2 0,-1 4-33 16,0-3 44-16,0 2-37 0,2 0 19 15,-1 1-8-15,2-2 30 0,-1-2-9 0,2 2-16 16,0-2 15-16,0 0-15 0,6-7-5 0,-9 9 25 16,9-9-17-16,-6 9 22 0,6-9-7 15,0 0-20-15,-6 6-26 0,6-6-47 0,0 0-24 16,0 0-47-16,0 0-49 0,0 0-89 16,0 0-46-16,0 0-100 0,20-21-185 15,-20 21-270-15,6-10 114 0,-6 10 42 0,10-9 68 16,-4 2 65-16,-6 7 51 0,15-10 105 0,-8 6 58 15</inkml:trace>
  <inkml:trace contextRef="#ctx0" brushRef="#br0" timeOffset="145160.15">6916 8403 875 0,'0'0'358'0,"0"0"-10"16,0 0-10-16,0 0 13 0,0 0 23 0,0 0-42 15,0 0-9-15,0 0 20 0,0 0 38 0,0 0 6 16,-9 6-11-16,9-6-18 0,0 0-58 16,0 0-29-16,0 0 3 0,0 0-28 15,42 0-11-15,-27-1-12 0,3-1-62 16,1-3 24-16,6-1-52 0,3 1 0 0,5-2-23 15,4-1 8-15,15-3-24 0,3-2 14 0,-3 4-3 16,-7 0-28-16,-8 2-13 16,0 2-6-16,-6 1-29 0,-3 2 9 0,-4 2-17 0,-3 5 12 15,1 2-18-15,-8 4 1 0,-4 5-16 0,-3 4 0 16,-7 1 0-16,-3 4 0 0,-3 9 0 16,-6 8 0-16,-7 0 0 0,2 1 0 0,0-11 0 15,-1 7 0-15,2-8 0 0,2-4 0 16,2-2 0-16,0-2 0 0,1-2 0 15,2-1 0-15,1-2 0 0,1-3 0 0,0-2 0 16,1-1 0-16,2-2 0 0,0-2-116 16,4-8-58-16,-5 13-31 0,5-13-27 15,0 0-22-15,0 0-48 0,0 0-61 0,0 0-55 0,0 0-163 16,22 1-51-16,-22-1-261 0,17-12 99 16,-7 7 88-16,5-2 107 0,-2-1-13 15,1-1 87-15,4-2 39 0</inkml:trace>
  <inkml:trace contextRef="#ctx0" brushRef="#br0" timeOffset="145713.43">8285 8360 872 0,'0'0'377'0,"9"-4"-52"0,-9 4-31 0,0 0-17 16,7-7-29-16,-7 7-25 0,0 0-19 0,0 0 6 16,-26-10 0-16,11 8-10 15,-1 2 4-15,-5 1-35 0,-1-1 5 0,-5 4-17 16,1-1-1-16,-2 5 15 0,2 0-38 0,-2 3 44 15,6 1-49-15,2 0 23 0,-6 3-31 16,4 1-10-16,4-1-10 0,3 0-10 16,5-3 7-16,4 1-33 0,0-3 3 0,4-4 2 15,2-6-8-15,0 0-10 0,0 0 1 0,19 9-9 16,-19-9-28-16,31-15 2 0,-13 2 10 0,8-5-12 16,0 1-7-16,1-2-3 15,0 2 8-15,0-2-23 0,-3 2 25 0,-4 3-20 16,-1 1 7-16,-4 3 11 0,-1 1-23 0,-4 3 40 15,-3 3-42-15,-7 3 48 0,0 0-41 16,0 0 33-16,3 32-8 0,-10-7 1 0,-6 18 7 16,-4 3 23-16,-3 3-28 0,3 3-13 15,0-1 8-15,3 0 28 0,0-2-17 0,6-3-12 16,-1-7 6-16,3-7-17 0,2-6 17 0,0-2-13 16,3-6 21-16,-1 0-34 0,4-5-84 15,0-4-61-15,-2-9-65 0,10 7-61 0,-10-7-176 16,0 0-98-16,34-20-343 0,-17 6 77 15,9-7 133-15,8-7 54 0,3-4 23 0,0-3 77 16,4 1 7-16</inkml:trace>
  <inkml:trace contextRef="#ctx0" brushRef="#br0" timeOffset="146014.51">8740 8342 929 0,'-7'7'358'15,"1"3"-20"-15,-3 1 10 0,2 3-46 16,0 0-23-16,-2-1-2 0,4 1-32 0,-1 4 1 16,2-3-36-16,-1 1-10 0,4-3-3 0,1 0 23 15,1-1-15-15,2 1-37 16,2-3-11-16,3 1-17 0,5-1-1 0,-1-1-1 16,4 0-26-16,1-2-30 0,4 1 18 0,3-2-8 15,-2 3 11-15,1 0 27 0,0 0-45 16,-3 4-8-16,-3 1-3 0,-1 2-5 0,-4 2-29 15,-3 0 2-15,-5 1-6 0,-3-1-1 16,-1 0-4-16,-4-2-46 0,-3 0-18 0,-2-3-57 16,-5-1-53-16,0-3-31 0,-6-5-67 0,-1-1-130 15,-2-5-118-15,-6-1-348 0,-4-7 38 16,5-3 103-16,0 1 74 0,2-3 49 0,0-1 33 16,2-2 84-16</inkml:trace>
  <inkml:trace contextRef="#ctx0" brushRef="#br0" timeOffset="146216.01">8417 8522 1123 0,'8'-7'538'16,"2"2"-14"-16,3-2 1 0,2-2-49 16,4 0-30-16,1-2 7 0,2-2-67 0,5-2-48 15,1 0-41-15,10-9-10 0,-1 0-42 0,0 0 4 16,5-2-33-16,-3 0-38 0,2 1-27 16,-2 0-77-16,3-2-58 0,0 3-14 0,-4 3-56 15,-3 5-53-15,-8 5-24 16,-2 1-61-16,-1 4-102 0,2-1-157 0,-1 4-506 15,2-4 112-15,-4 6 39 0,1 1 97 0,4 1 100 0,2 0 33 16,1 5 85-16</inkml:trace>
  <inkml:trace contextRef="#ctx0" brushRef="#br0" timeOffset="146749.93">9389 8790 1028 0,'0'0'423'0,"0"0"-34"0,-1 16-26 15,1-16-35-15,-2 12-13 0,2-12-21 0,-1 13-12 16,1-13-26-16,-1 11 10 0,1-11-33 15,0 0 25-15,-3 14-63 0,3-14 5 16,0 0 7-16,-2 9-18 0,2-9 29 0,0 0-34 16,0 0-61-16,0 0 18 0,0 0 5 15,0 0 5-15,0 0-33 0,29-15 10 0,-22 9-29 16,-7 6-40-16,11-12 13 0,-7 5 0 0,-4 7-19 16,8-7 14-16,-8 7-36 0,6-7-6 15,-6 7 1-15,0 0-3 0,0 0 13 0,0 0 2 16,0 0-2-16,0 0-3 0,-21 27-20 15,15-18 2-15,-1 0-25 0,1-2-39 0,0 2-63 16,0-2-62-16,6-7-69 0,-8 10-31 0,8-10-128 16,-9 3-125-16,9-3-390 15,0 0 49-15,0 0 57 0,0 0 133 0,21-39 30 16,-11 21 75-16,9-4 48 0</inkml:trace>
  <inkml:trace contextRef="#ctx0" brushRef="#br0" timeOffset="147150.76">9644 8314 1290 0,'-16'2'463'0,"16"-2"-25"0,0 0-6 0,0 0-22 0,0 0-6 16,0 0-5-16,0 0-4 15,0 0-19-15,-8 8-48 0,8-8 7 0,0 0-20 16,0 0-11-16,0 0-37 0,0 0 22 0,49 1-38 15,-29-5-13-15,3-2-26 0,8-2-25 16,3-3-49-16,15-4 3 0,0-1-13 0,-9 5-15 16,-3 1 7-16,-5 1-13 0,-3 1-55 0,-4 2 7 15,-2 3-59-15,-6 0 0 0,-3 5 0 16,-14-2 0-16,17 9 0 0,-14 0 0 0,-2 4 0 16,-4 3 0-16,-1 6 0 0,-5 5 0 15,-3 3 0-15,-4 12 0 0,-1-1 0 0,2 2 0 16,-4-2 0-16,4 0 0 0,2-4 0 15,3-6 0-15,3-1 0 0,-2-2 0 16,3-4 0-16,0-3 0 0,2-4 0 0,-1 0 0 16,2-5-93-16,1-3-183 0,2-9-41 0,-2 11-126 15,2-11-174-15,0 0-471 0,0 0 120 16,0 0 121-16,34-27 64 0,-18 11 66 0,6-5 72 16,8-9 61-16,3 0 88 0</inkml:trace>
  <inkml:trace contextRef="#ctx0" brushRef="#br0" timeOffset="147548.73">10432 8199 1502 0,'0'0'491'0,"0"0"-20"0,0 0-48 16,0 0-34-16,0 0-8 0,0 0-48 0,31 18-31 16,-31-18-13-16,26-2-17 0,-9 1-34 15,4-3-46-15,6-2 0 0,5-1-23 0,4-1-26 16,1 1 13-16,-2-1-10 0,0 1-23 16,-6 1 7-16,-3 3-12 0,-3 1-3 15,-6 2-35-15,-4 4-11 0,-5 6-3 0,-3 6-4 16,-7 4-1-16,-4 10 11 0,-9 16-23 0,-5 2-3 15,-4 4 5-15,-7 10 10 0,1 1-15 16,1-1-5-16,0 0-23 0,6-13 8 0,1-2 12 16,4 0-53-16,2-4-21 0,4-10-31 15,1-7-53-15,6-4-49 0,0-6-59 0,5-5-92 16,0-3-92-16,0-8-61 0,0 0-423 0,0 0 33 16,23-2 95-16,-7-8 157 0,9-5-19 15,16-9 69-15,10-2 34 0,-1-3 13 0</inkml:trace>
  <inkml:trace contextRef="#ctx0" brushRef="#br0" timeOffset="149034.7">11813 9047 1625 0,'0'0'504'16,"10"6"8"-16,-10-6-87 0,16 3-49 16,-16-3-33-16,25-3-43 0,-11-1-24 0,-1-2 3 15,8-3-38-15,-2-3-31 0,1 1-41 0,-1-2 20 16,-2-3-51-16,0-1 29 0,0 1-42 16,2-6-25-16,-7 5-3 0,4-8-12 0,-6 5 12 15,-2-1-38-15,1-1-13 0,-4-1 13 16,0-2-13-16,-4 1 18 0,2-1-18 0,-3 3-13 15,0 0 6-15,0-1-22 0,-2 4 7 0,0-1 9 16,-1 2 18-16,1 1-51 0,0 1 31 16,0 4-13-16,-1-2 12 0,3 3 52 0,3-1 5 15,1-1-38-15,3-1 17 0,4 3-17 16,2-1 25-16,0 1-38 0,8-2 8 16,0 1 7-16,6 0-8 0,4 2-12 0,2-1 33 15,2 0 0-15,2 3-54 0,1-1 6 16,-2 5 7-16,-5 0-18 0,-3 1 0 15,-4 3 18-15,-3 3-15 0,-4 3-11 0,-1 1-10 0,-5 4 8 16,-4 1 3-16,-2 3 35 0,-5 3-18 16,-5 6-4-16,-2 1 1 0,-4 3-1 0,-7 13-17 15,-3-2 9-15,0 0-18 0,0 1 20 0,4-9-5 16,3-2 5-16,1-2 26 0,3-7-6 16,-1 1 19-16,5-1 9 0,1-4 63 15,3-2-47-15,2-3 33 0,0-11-86 0,11 17-16 16,-2-10 0-16,9-5 0 0,1-1 0 15,5-2 0-15,14-6 0 0,2 0 0 0,17-7 0 16,4-3 0-16,2 0 0 0,-1 1 0 16,-3 2 0-16,-1-2-98 0,-18 7-122 0,-4 0-64 15,-4 0-113-15,-3 5-243 0,-8 2-437 0,0 1 91 16,0-1 90-16,1 2 123 0,0-2 44 16,-1 2 86-16,1-3 67 0,-1 2 41 15</inkml:trace>
  <inkml:trace contextRef="#ctx0" brushRef="#br0" timeOffset="189007.16">5333 9974 1167 0,'-10'5'412'0,"-1"-1"-23"16,1 1-33-16,-5 1-54 0,0-1-33 0,-1 0-24 16,2-2-9-16,1 0-1 0,1 1-35 0,2-1-18 15,10-3 22-15,-20 3 6 0,13 0 39 16,7-3-27-16,-11 3 37 0,11-3-1 0,0 0-30 15,0 0-13-15,0 0-15 0,26 20-21 0,-4-13 8 16,8 3-36-16,6-1-10 0,15 4-3 16,-2 2 28-16,0 2-35 15,0-2 40-15,-11-1-12 0,-8-2-18 0,0 3 2 0,-6 0-12 16,-3-3-34-16,-6 3-15 0,-2 1-28 16,-6 0 20-16,-4 0-66 0,-5 0-8 0,-3 1 0 15,-6 1 0-15,-2-1 0 0,-4-1 0 0,0 0 0 16,-7 0 0-16,-2-2 0 0,0 0 0 15,3-6 0-15,-4 1 0 0,0-2 0 0,0 0-11 16,-1-2-227-16,1-2-74 0,2-3-54 16,3-3-320-16,-3-2-330 0,7-2 20 0,5 0 110 15,3-4 83-15,8-1 104 0,4-4 26 16,4-1 115-16,-1-5 0 0</inkml:trace>
  <inkml:trace contextRef="#ctx0" brushRef="#br0" timeOffset="189227.11">5231 9938 1837 0,'0'0'697'0,"27"2"-75"15,-12 1-36-15,2-3-54 0,3-1-56 0,1-1-18 16,0 1-63-16,2-2-42 0,-2 1-18 0,2-1-66 16,-1 0 5-16,4-2-31 0,-1 1-71 15,2-1-14-15,1-1-45 0,-1 4-67 0,2-4-97 16,-1 3-80-16,1-1-94 0,1 0-174 0,-2-1-157 15,13 3 26-15,-12 1-460 0,-2 1 86 16,-2 1 95-16,5 1 77 0,1 0 59 16,-6 1 92-16,4 0 49 0</inkml:trace>
  <inkml:trace contextRef="#ctx0" brushRef="#br0" timeOffset="189544.61">6345 9860 1244 0,'0'0'383'16,"-21"26"-11"-16,1-17-9 0,-9 3-30 16,-3 0-29-16,-15 7 6 0,2 3-41 0,-2 4 10 15,3 2-18-15,4 2-13 0,3 2 34 16,6 2-70-16,3 2 26 0,12-7-10 16,5-3-10-16,6-3-24 0,5-4 24 0,5-2-1 0,6-1-27 15,5-3-42-15,6-4 24 16,3-4-19-16,1-7-2 0,9-3-46 0,12-10 5 15,4-5-20-15,-2-2-11 0,-2-6 6 0,-3 0-24 16,-6-4-15-16,-7-1-23 0,-6 0-43 16,-9 4-41-16,-5 1-29 0,-4 3-5 0,-5 0-61 15,-2 0-41-15,-3 3-39 0,-3 1-17 0,-5 4-44 16,1 2-120-16,-1 5-167 0,-2 2-327 16,3 2 66-16,-2 3 98 0,4 1 71 15,8 2 108-15,0 0 20 0,0 0 18 16</inkml:trace>
  <inkml:trace contextRef="#ctx0" brushRef="#br0" timeOffset="189993.84">6906 10206 1909 0,'0'0'666'0,"0"0"-16"15,0 0-59-15,0 0-53 0,0 0-37 0,0 0-37 16,21 8-65-16,-21-8 33 0,21 0-73 16,-21 0-32-16,24 0-9 0,-8 3-44 15,0-3-26-15,0 1-36 0,5 0-45 0,-1 0-44 0,4 2-110 16,0-1-44-16,2 2-115 0,0 2-56 15,-1-3-139-15,-1 8-327 0,1-6-443 16,0-1 92-16,2-1 142 0,2 4 42 0,-1-2 98 16,6 3 76-16,1-3 91 0,-4-1 53 15,0 0 46-15</inkml:trace>
  <inkml:trace contextRef="#ctx0" brushRef="#br0" timeOffset="190254.17">7793 10279 1755 0,'2'14'712'0,"1"1"-75"16,1 5-33-16,-1 3 16 0,1 4-193 15,0 0 26-15,-1 1-84 0,0 3-26 0,-3-1-26 16,1-1-27-16,-2 1-37 0,-1-2-43 0,-3 5 20 16,-3-3-7-16,-3 1-54 0,-1-2 23 15,-5-4-67-15,-3-1-68 0,-1-3-27 0,-5-3-58 16,1-5-79-16,-2-4 22 0,0-5-55 0,-1-7-109 15,1-7-178-15,-4-4-139 0,0-19-427 16,10 4 69-16,8 0 69 0,10 2 87 0,5-8 87 16,4 0 39-16,7-11 68 0,7 3-2 15</inkml:trace>
  <inkml:trace contextRef="#ctx0" brushRef="#br0" timeOffset="190430.3">7697 10088 2262 0,'15'-4'702'15,"-15"4"-37"-15,15-2-76 0,-6-1-75 0,-9 3-27 16,16-6-75-16,-7 1-38 0,0-2-83 16,0 2-114-16,0-5-113 0,-1 0-77 0,1-1-138 15,1 0-141-15,4-4-266 0,-6 2-448 0,2 2 205 16,0 0 15-16,3-2 57 16,4 1 84-16,1-1 48 0,2 2 114 0</inkml:trace>
  <inkml:trace contextRef="#ctx0" brushRef="#br0" timeOffset="190943.08">8178 9875 1187 0,'0'0'456'0,"0"0"20"0,0 0-10 15,0 0-36-15,0 0 54 0,0 0-26 0,0 0 18 16,0 0-28-16,0 0-28 0,0 0 7 16,0 0-79-16,0 0-28 0,39-15-31 0,-21 11-15 15,7-2-23-15,2 1-44 16,2-1 1-16,11 1-19 0,2-1-56 0,16-2 16 16,-9 3-70-16,-7 0-63 0,-4 3-16 0,-6 0 0 15,-2 0 0-15,-6 1 0 0,-2 4 0 16,-6 1 0-16,-4 4 0 0,-5 5 0 0,-3 1 0 15,-7 5 0-15,-2 5 0 0,-15 13 0 0,-3 3 0 16,-5 1 0-16,-3 1 0 0,0-5 0 16,-2 3 0-16,2-1 0 0,3-3 0 0,1-3 0 15,6-6 0-15,7-6 0 0,1-4 0 16,3-2 0-16,4-3 0 0,3-2 0 0,3-2 0 16,0-8 0-16,0 0-387 0,0 0-258 15,0 0-486-15,37-10 73 0,-17-1 101 16,5-3 141-16,5-1 53 0,8-8 95 0,5 0 38 15,-1-5 75-15,-1 1 53 0</inkml:trace>
  <inkml:trace contextRef="#ctx0" brushRef="#br0" timeOffset="191477.96">9189 9806 1379 0,'0'0'515'0,"0"0"-19"0,0 0-9 0,0 0-9 16,0 0-40-16,0 0-28 0,0 0-27 15,0 0 1-15,12 34-20 0,-5-24-13 0,5 1-20 16,0 4-53-16,4-1 6 0,4 3-69 0,1 1-18 16,3 2 5-16,13 8-20 0,-3-1-34 15,-2 2-4-15,-2 0-50 0,-7-4 42 0,-4 0-49 16,-5 0 5-16,-7-1-23 15,-1 0-22-15,-6 2-47 0,-3 0 0 0,-4 1 0 16,-5-2 0-16,-3 0 0 0,-3-4 0 0,2-3 0 16,-2-3 0-16,-4-3 0 0,0-2 0 15,-3-2 0-15,-2-3 0 0,0-3 0 0,2 0 0 16,-3-5 0-16,1-1 0 0,1 0 0 0,2-4 0 16,3-1 0-16,4-2 0 0,3 1-6 15,5-2 4-15,3-2-8 0,5-1-11 0,7-2 16 16,4-5 5-16,7-3-41 0,12-9 31 15,10 0 23-15,2-3-24 0,14-7-9 0,-3 2 48 16,-11 12-31-16,0 0-22 0,-4 1 2 0,-5 2 28 16,-9 7-23-16,-5 1-13 0,-3 4 11 15,-6 1-13-15,-3 0-3 0,-5 3 18 0,-5 0-15 16,-5 1 12-16,-6 1 8 0,-6 0-25 16,-3 5 33-16,-6 1 0 0,-3 4-21 15,-6 3-30-15,2-1-36 0,0 4 22 0,4 0-63 16,-1 1-30-16,7-2-47 0,3 0-13 15,4-2-133-15,13-2-210 0,-3 1-416 0,10-3 75 16,0 0 78-16,0 0 100 0,0 0 119 0,0 0 29 16,66-9 46-16,-29 2 0 0</inkml:trace>
  <inkml:trace contextRef="#ctx0" brushRef="#br0" timeOffset="191956.34">9791 9684 1484 0,'3'11'571'0,"-3"-11"-23"0,5 12-57 16,-5-12-25-16,9 8-44 0,-9-8-53 0,12 11-36 15,-3-5-34-15,0-2-35 0,2 0-11 16,1 0-22-16,5 0-38 0,0-2-8 0,5 1-26 16,0 0 10-16,5 1-28 0,0-3-16 15,1 3-27-15,-5-1 9 0,-2 1 13 0,-4 0-30 16,-2 2-29-16,-5-2-7 0,-5 3-5 0,-5-7 5 15,-3 15-13-15,3-15-3 16,-17 18-12-16,3-8-1 0,-2 3 3 0,-1 1 3 16,-1-1-11-16,-1 3 1 0,0-2 5 0,2 2 12 15,0-2-12-15,1 4 17 0,1-2-22 16,2 2 22-16,0-2 13 0,5-1 24 0,2 0-24 16,2 0 5-16,4-1-25 0,3 1 18 0,4 0-13 15,5 0 3-15,4 2-44 0,5 2 0 16,2-2 0-16,1 3 0 0,0-1 0 0,-2-1 0 15,-4-2 0-15,-5 1 0 0,-4 1 0 16,-5-1 0-16,-5 2 0 0,-3 2 0 0,-6-1 0 16,-7-3 0-16,-4 0 0 0,1-3 0 0,-6-4 0 15,2-1-31-15,-1-4-69 0,2-3-77 16,2-2-48-16,0-1-39 0,2-1-50 0,1-5-81 16,0-4-134-16,6 1-65 0,5-3-364 15,4 1 88-15,6 1 135 0,4 0 19 16,9 0 76-16,4-1 41 0,12 1 41 0,4 3 87 15</inkml:trace>
  <inkml:trace contextRef="#ctx0" brushRef="#br0" timeOffset="192545.05">10455 10270 1525 0,'-15'8'489'16,"15"-8"-31"-16,-17 7-46 0,5 1-12 0,1 0-34 16,-2-1-44-16,2 3 31 0,1 0-51 15,-1-3-5-15,2 1-15 0,2-2 20 0,-1 0-20 16,2 0-3-16,6-6-3 0,-6 9-35 0,6-9 4 15,0 0-60-15,0 0 12 0,0 0-49 16,0 0 29-16,26 5-57 0,-26-5-5 0,21-7 6 16,-10 0-22-16,-2 3-4 0,2-3 2 0,-2 1-91 15,1 0-6-15,-2-1 0 16,-1 1 0-16,-7 6 0 0,9-10 0 0,-9 10 0 0,4-11 0 16,-4 11 0-16,0 0 0 0,0 0 0 15,-16-8 0-15,16 8 0 0,-20 3 0 16,20-3 0-16,-22 9 0 0,9 0 0 0,2-3 0 15,1 0 0-15,3 1 0 0,1 0 0 0,6-7 0 16,-6 12 0-16,6-12 0 0,0 0 0 16,15 10 0-16,-15-10 0 0,21 0 0 0,-21 0 0 15,29-7 0-15,-11 0-54 0,1-4-343 0,-2-3-187 16,3-1-516-16,0 3 81 0,0-1 90 16,4-4 112-16,-3 5 113 0,0-5 44 15,0 5 51-15,-2-2 61 0,-1 0 44 0</inkml:trace>
  <inkml:trace contextRef="#ctx0" brushRef="#br0" timeOffset="194330.81">10905 9908 1223 0,'-13'-2'481'0,"13"2"-64"0,0 0-35 0,0 0-39 15,0 0-13-15,0 0-33 0,-10-5-13 16,10 5 31-16,0 0-13 0,0 0-3 0,0 0 24 16,0 0-16-16,0 0 0 0,18-19 31 0,-9 15-36 15,2-1 16-15,0 0-47 0,5 0-12 16,4 0-9-16,1 0-14 0,6 0-36 0,9-1 2 16,-4 0-33-16,7 3-133 0,5-1-36 0,-2 0 0 15,21 1 0-15,-11 0 0 0,-8 3 0 16,2 0 0-16,-6 0 0 0,-8 3 0 15,-1-1 0-15,-4 3 0 0,-9 5 0 0,-7-1 0 16,-6 4 0-16,-6 1 0 0,-3 5 0 16,-7 2 0-16,-7 7 0 0,-11 7 0 0,-4 1 0 15,-8-2 0-15,-3-1 0 0,0-1 0 16,-1-2 0-16,1 1 0 0,1-2 0 0,3-1 0 16,3 1 0-16,1-1 0 0,7-8 0 0,7 1 0 15,3-2 0-15,4-3 0 0,5-4 0 16,0 1 0-16,7-2 0 0,3-3 0 15,0-8 0-15,14 17 0 0,1-11 0 0,4-1 0 16,8-1 0-16,4 0 0 0,3-4 0 0,9 2 0 16,-1-2 0-16,3 1 0 0,-1 1 0 0,4-1 0 15,-8 3 0-15,2 0 0 0,-5 2 0 16,-6-2 0-16,-1 1 0 0,-5 0 0 16,-1-2 0-16,-4 0 0 0,-2 1 0 0,-4-3-300 15,-1-1-202-15,-3 7-63 0,-10-7-503 16,21 3 103-16,-2-1 85 0,1 2 117 0,5 2 21 15,6 0 150-15,1-3 27 0,8 0-4 0,0 0 88 16</inkml:trace>
  <inkml:trace contextRef="#ctx0" brushRef="#br0" timeOffset="196430.99">12879 10438 1533 0,'0'0'455'0,"7"16"-27"16,-7-16-26-16,5 9-13 0,-5-9-23 0,9 7-31 15,-9-7-17-15,13 6-22 0,-13-6-42 0,16-1 2 16,-16 1-36-16,25-6-10 0,-12 0-5 16,3-3-36-16,1-2 5 0,2-2-18 0,-2-6-21 15,4-2-27-15,-3-1 2 0,0-4 10 0,6-8-45 16,-5 2 4-16,-8 4 8 15,2-2-21-15,1 0 6 0,-6-1-36 0,3-1-3 16,-3 1-10-16,-2 1-15 0,-3 4 2 0,1 1 8 16,-4 1 3-16,2 5-9 0,2 2-27 15,-4 0 48-15,1 4 13 0,1 0 16 0,3 1 17 16,-1 2-5-16,1 1-22 0,1-1 17 0,3 1-51 16,5 0 51-16,1 1 5 0,4-2-30 15,5 0-9-15,8 0-17 0,6 0 3 0,18-3 17 16,3 2-7-16,6 0 2 0,-2 3-28 15,1 2 16-15,-11 3-72 0,-11 2 68 16,-4 2 22-16,-5 4-6 0,-6 2-15 0,-6 2 3 16,-4 3-37-16,-5 2 39 0,-7 2-5 15,-5 2-10-15,-2 3-8 0,-7 2 5 0,-6 5 10 0,-7 10-2 16,-4-4-3-16,-1 1-15 0,-2 0-20 16,2-2 43-16,-1 3 22 0,1 0-16 15,9-6-24-15,3-4 0 0,2-2 0 0,5-4 0 16,2-1 0-16,5-1 0 0,4-2 0 0,3-2 0 15,4-2 0-15,5-3 0 0,10 0 0 16,2-4 0-16,7-3 0 0,10-4 0 0,19-4 0 16,10-1 0-16,12-4 0 0,4-1 0 0,-6-1 0 15,-15 5 0-15,-3-2 0 0,-7 7 0 16,-10-2 0-16,-12 3 0 0,-7 2-290 0,-4-1-260 16,-4 1-108-16,-6 1-417 0,-1 2 90 15,3 1 112-15,-4 2 95 0,5 1 120 16,-4 0 5-16,6 3 44 0,-1 2 97 0,0-2-13 15</inkml:trace>
  <inkml:trace contextRef="#ctx0" brushRef="#br0" timeOffset="-143276.4">21314 7114 934 0,'0'0'330'0,"0"0"-5"0,0 0-48 15,0 0 4-15,0 0-48 0,0 0-13 0,0 0-20 16,0 0-21-16,0 0 18 0,0 0-43 16,0 0-19-16,0 0 1 0,0 0 25 0,0 0-10 15,0 0 28-15,0 0-5 0,0 0-7 16,0 0 15-16,0 0 22 0,0 0 11 15,0 0-12-15,0 0-1 0,0 0-15 0,0 0-1 16,0 0-19-16,33 4-8 0,-33-4-6 16,15 13 32-16,-3-3-58 0,2 0 22 0,4 3 17 15,3 2-25-15,5 1-5 0,14 6-47 0,-2 1 34 16,1 1-33-16,5 1-6 0,0 0-15 16,2 0-7-16,-2-2 27 0,0 1-22 15,-4-3 30-15,-9-1-12 0,-6-3-29 0,-2 1-12 16,-3 2-3-16,-3 5-41 0,-7 2 0 15,-5-1 0-15,-3 0 0 0,-7 9 0 0,-2-2 0 16,-8 14 0-16,-5-3 0 0,-8 0 0 16,-3-2 0-16,-1 1 0 0,0-2 0 0,1 0 0 15,3-1 0-15,1-3 0 0,1-1 0 0,11-8 0 16,1-4 0-16,4-5 0 0,3-2 0 16,0-3 0-16,3-3-47 0,2-4-206 0,2-7-59 15,0 0-49-15,0 0-77 0,0 0-148 16,0 0-397-16,34-28 59 0,-24 15 156 0,0-4 33 15,0-1 124-15,1-1-39 0,-1-1 99 0,-2-1 9 16</inkml:trace>
  <inkml:trace contextRef="#ctx0" brushRef="#br0" timeOffset="-142575.49">20601 5991 837 0,'14'1'363'0,"-14"-1"-56"0,0 0-18 0,18 0-28 16,-18 0-22-16,0 0-27 0,13-2-7 0,-13 2 2 15,0 0-33-15,0 0-25 16,14-4 7-16,-14 4 10 0,0 0 41 0,0 0 14 16,0 0 63-16,0 0-28 0,0 0-5 15,-7 23 45-15,7-23-37 0,-13 25 28 0,9-9-47 16,0 6 42-16,-2 2 2 0,3 5-31 0,0-2-45 15,-1 7-9-15,0 1-42 0,1-2 19 16,0 1-7-16,2-6 0 0,-1-1-67 0,0 0 24 16,0-2-80-16,-2-2-100 0,1-3-61 0,0-4-23 15,-1 2-167-15,3-6-115 0,-1-3-125 16,2-9-476-16,0 0 94 0,17 7 75 0,-17-7 122 16,36-12 39-16,-10-3 51 0,11-8 54 15,4-5 77-15,4-3 40 0</inkml:trace>
  <inkml:trace contextRef="#ctx0" brushRef="#br0" timeOffset="-142370.89">21218 5940 1451 0,'-24'10'596'0,"4"0"-81"0,-2 0-21 16,-4-2-41-16,-5 2-64 0,-5-1-5 0,-20 1-80 15,-3-4-9-15,-4 1-11 0,-4-7-36 0,-1-3 3 16,-2-3-103-16,-1-2-37 0,-12-5-37 15,-1-2-59-15,-1-3-35 0,2-1-85 0,-2 3-77 16,6-3-125-16,12 4-54 0,5 6-187 16,3 5-253-16,12 4 28 0,12 3 79 15,10 5 72-15,5 5 87 0,7 4 23 0,9 2 80 16</inkml:trace>
  <inkml:trace contextRef="#ctx0" brushRef="#br0" timeOffset="-142096.96">21112 6590 1474 0,'12'2'571'0,"-5"0"-64"16,-7-2-29-16,0 0-15 0,0 0-9 0,0 0-30 16,-44-5-32-16,4 1-16 0,-18-4-43 0,-9-1 4 15,-4-2-24-15,-12-4-44 0,-1 0-3 16,14 4-10-16,-14-3-23 0,15 3-20 0,-2 3-34 15,2 1-33-15,-1 3 7 0,1 4-25 0,1 1-66 16,3 4-47-16,3 0-38 0,3-2-87 16,12 1-77-16,8-1-166 0,8 0-87 0,-2 9-116 15,9-12-465-15,10 1 94 0,7-2 164 16,7 1-17-16,0 0 222 0,0 0-98 16,0 0 88-16,0 0 10 0,48-13 79 0</inkml:trace>
  <inkml:trace contextRef="#ctx0" brushRef="#br0" timeOffset="-103202.52">23466 15266 1000 0,'0'0'341'0,"13"-7"-21"16,-5 4-23-16,-8 3-39 0,13-13-30 16,-8 6-28-16,1-2-8 0,1 0-3 0,-3 0-23 15,2-1 8-15,-2 0-20 0,1 0 15 0,-3-3 3 16,4 3-24-16,-5-1 26 16,2-1-13-16,0-1-28 0,-3 2-5 0,0-1-2 0,-2-1-3 15,1 2-18-15,-3 0-8 0,-4-1-10 16,-4 3-18-16,-3-1 13 0,-1 1-5 15,-9 3-18-15,-2-1 10 0,-4 4-3 0,-2 1-9 16,-1 2-11-16,-5 0 0 0,-2 3-13 0,1 3 11 16,-13 6-25-16,3-1 15 0,0 4 5 15,4 4 32-15,-1 0-19 0,5 4-32 0,-3 4 31 16,3 2 3-16,3 4-13 0,2 7 20 16,3-1 8-16,6 4-2 0,4 4-13 0,1-2 25 15,7 6-2-15,6-1 15 0,4 2-20 0,6-8-1 16,8 6 9-16,5-4 4 0,7 0 8 15,5-7-12-15,11-1-9 0,7-6 11 16,24 1-10-16,9-9-29 0,16-6 39 0,6-6 8 16,2-8-21-16,5-7 8 0,6-10 10 15,1-5 10-15,29-16 26 0,-8-9 10 0,-8-5-117 16,-31 7-16-16,-8-7 0 0,-7-7 0 16,-9-2 0-16,-8-3 0 0,-8-4 0 0,-12-2 0 15,-6-9 0-15,-11-2 0 0,-10-4 0 0,-9 1 0 16,-10 15 0-16,-13-11 0 0,-8 8 0 15,-11 6 0-15,-5 6 0 0,-5 8 0 16,0 16 0-16,-3 6 0 0,-3 9 0 0,-4 9 0 0,4 6 0 16,-7 7 0-16,-5 6-18 0,-1 4-220 15,-11 6-41-15,-1 4-24 0,3-1-73 16,3-1-72-16,12-5 5 0,-1 1-125 16,8-2-143-16,2-2-170 0,11-3 118 0,9-3 26 15,6 0 125-15,6-4 36 0,2 2 36 0,5 1 74 16</inkml:trace>
  <inkml:trace contextRef="#ctx0" brushRef="#br0" timeOffset="-102568.64">23114 15313 1003 0,'0'0'333'0,"0"0"-47"16,0 14-12-16,0-14-15 0,-3 11 4 15,3-11-17-15,-1 13-21 0,1-13-22 0,-2 15-11 16,2-15-21-16,-1 16 21 0,1-16-15 16,-2 15-19-16,2-15 22 0,-2 12-9 15,2-12 6-15,-2 13-24 0,2-13 19 0,0 0-16 16,0 10-10-16,0-10 12 0,0 0-35 16,0 0 33-16,0 0-22 0,0 0-24 0,13 7-16 15,-13-7 23-15,0 0-34 0,0 0-6 0,34-14 20 16,-22 7-25-16,4 0-18 15,-2 0 2-15,0-2 3 0,0 1-13 0,-1 2 33 16,1-2-12-16,-1 1-6 0,-2 3-10 0,1-1 6 16,-4 2 22-16,2-1 26 0,-10 4-36 0,14-6-10 15,-14 6-23-15,13 1 20 0,-13-1-35 16,0 0 19-16,18 14 17 0,-12-7-29 16,0 3-10-16,3 1 20 0,-3-2 11 0,3 1 10 15,-1 0 12-15,3 0-22 0,-1 0 5 0,4-3-11 16,1 1 32-16,0-2-24 0,2-2-13 15,1 0 18-15,1-3-53 0,2-4 7 0,0 1 16 16,1-1 2-16,3-1-7 0,2-3 2 16,-2-1-34-16,0 1-17 0,1 0-5 0,-6 4-36 15,-2-4-77-15,-2 3-51 0,-2 0-49 0,-1 3-61 16,-3-4-49-16,1 4-23 0,-11 1-56 16,13-8-56-16,-13 8-32 0,9-8-339 0,-9 8 81 15,9-7 34-15,-9 7 84 16,8-11 77-16,-2 7 112 0,1-2 26 0</inkml:trace>
  <inkml:trace contextRef="#ctx0" brushRef="#br0" timeOffset="-100731.49">23507 15098 1343 0,'0'0'374'15,"4"9"-51"-15,-4-9 9 16,0 0-78-16,0 0-11 0,0 0-56 0,0 0-11 16,0 0-4-16,0 0-26 0,0 0 18 0,0 0-34 15,0 0 24-15,0 0-44 0,0 0 33 16,0 0 11-16,0 0 27 0,0 0-4 0,0 0-21 15,0 0 18-15,0 0-28 0,0 0-2 16,0 0-1-16,0 0-7 0,2-42 25 0,-2 28-54 16,2-4 11-16,-1 0-16 0,1-4-32 0,-2 2 6 15,0-3 42-15,0 3-49 16,0-5-7-16,-2 3-16 0,4-3-3 0,-1 0 29 0,1 5-34 16,-1-1-7-16,-1 0 0 0,2 2-11 0,-1 0 19 15,-1 0-24-15,3 1 51 0,0 1-50 16,0 0 25-16,-2 0-16 0,2 1-2 15,-3 2-12-15,4-3-24 0,-4 6 26 16,3-3 23-16,-3 1-36 0,1 1-11 0,-1-2 1 16,0 1 25-16,0 1-12 0,0 0 5 0,0 1 2 15,0 11-36-15,-1-22 19 0,-2 8-1 16,2 5 0-16,-1-3 6 0,2 1 17 0,-1 1-7 16,-2-1-11-16,2 1 6 0,-1-2-31 0,1 2 43 15,-2 0-33-15,3 10 41 16,0-18-43-16,-1 11 30 0,1 7-13 0,-2-14-10 15,2 14 31-15,-1-11-28 0,1 11 43 0,0 0-25 16,-2-14 36-16,2 14-32 0,0 0-6 16,-3-9 6-16,3 9-7 0,0 0 26 0,0 0-26 15,-1-11 67-15,1 11-39 0,0 0-38 16,0 0 13-16,0 0-13 0,0 0 23 0,0 0 10 16,0-12-15-16,0 12-11 0,0 0-2 15,0 0 10-15,0 0 34 0,0 0-19 0,0 0-4 16,0 0 12-16,0 0 0 0,0 0-35 15,0 0 25-15,-3-9-33 0,3 9 38 16,0 0 0-16,0 0-5 0,0 0 3 0,0 0-31 0,0 0-24 16,0 0 40-16,0 0 9 0,0 0 16 0,0 0-26 15,6-11-7-15,-6 11-1 0,0 0 21 16,0 0-20-16,0 0 12 0,0 0-33 16,0 0 29-16,3-10-1 0,-3 10 28 15,0 0-38-15,0 0 5 0,0 0-5 0,4-10-5 16,-4 10-5-16,0 0 20 0,0 0-12 0,3-13-14 15,-3 13-20-15,1-12 36 0,-1 12-25 16,2-14 25-16,-2 14-39 0,1-16 32 16,1 6-16-16,-2 10-23 0,1-18 20 0,-1 6-33 0,1 2 62 15,-1 10 7-15,2-18-20 0,-1 8-6 16,2 0 4-16,-3 10 30 0,1-18-31 0,-1 18 28 16,0-12 3-16,0 12 13 15,2-13-36-15,-2 13 2 0,1-12-7 0,-1 12 7 16,0-13 6-16,0 13 30 0,-3-14-23 0,3 14 6 15,-1-16-32-15,-2 6 34 0,0-1-23 16,-1 1 8-16,1-3 2 0,-1 2 20 0,0 0-20 16,-1-3 13-16,1 4-59 0,-3-3 24 15,3 3 11-15,1-1 22 0,-1 3 4 16,0-1 3-16,4 9-23 0,-6-15 3 0,3 8 12 16,3 7 42-16,-5-11 12 0,5 11 13 0,-5-8-6 15,5 8 24-15,-3-9 10 0,3 9-76 0,0 0-34 16,-2-11 0-16,2 11 0 0,0 0 0 0,0 0 0 15,-3-10 0-15,3 10 0 0,0 0 0 16,0 0 0-16,0 0 0 0,0 0 0 16,5-13 0-16,-5 13 0 0,0 0 0 15,13-7 0-15,-13 7 0 0,13-8 0 0,-5 4 0 16,5-1 0-16,1 0 0 0,4-1 0 0,3-3 0 16,4 1 0-16,7-3 0 0,16-3 0 15,3 0 0-15,7 0 0 0,5 0 0 0,2 1 0 16,19-4 0-16,-16 6 0 0,4 0 0 0,-1 1 0 15,1 0 0-15,0 1 0 0,2 0 0 16,-2 0 0-16,15-1 0 0,2 0 0 0,0 0 0 16,0 3 0-16,6-3 0 0,-3-2 0 15,1 4 0-15,-1-1 0 0,0 3 0 16,0 0 0-16,-13 0 0 0,1 3 0 0,-1 0 0 16,-5 2 0-16,0 0 0 0,-4 2 0 15,-5 0 0-15,0 1 0 0,-11-4 0 0,-10 4 0 16,4-4 0-16,-1 4 0 0,20-1 0 0,-3 1 0 15,5-1 0-15,-4 1 0 0,4-1 0 16,-1 1 0-16,0-1 0 0,-3 0 0 0,0 1 0 16,-11-2 0-16,-7 0 0 0,-2 0 0 15,0 0 0-15,-5 0 0 0,-5-2 0 0,0 4 0 16,-4-4 0-16,-1 2 0 0,-4 0 0 0,-1 0 0 16,2 0 0-16,-4 0 0 15,2 2 0-15,-4-2 0 0,2 0 0 0,-2 0 0 16,-4 0 0-16,2 0 0 0,-4 0 0 0,1 0 0 15,-1 0 0-15,-15 0 0 0,23 0-3 16,-11 0-61-16,-12 0 38 0,15 1-50 0,-15-1 65 16,16 0-32-16,-16 0-24 0,13 2 26 15,-13-2-12-15,0 0 9 0,18 2 24 0,-18-2-34 16,0 0 33-16,12 5-4 0,-12-5-26 0,4 8 33 16,-4-8 5-16,6 14 8 0,-4-3-16 15,1 4-9-15,0 2 12 0,-3 2-13 0,2 2 21 16,0 5 17-16,-2 5-19 0,2 5-4 15,0 3 16-15,0 14-25 0,1 2-6 0,-3-1 44 16,4 3-21-16,-2 0 0 0,2-2 26 16,-1 1-15-16,2-2-31 0,-1-3 20 15,-1-1 0-15,1-9 21 0,1-6-13 0,-1-2-5 16,0-7-16-16,3 0 14 0,-4-1 35 0,3-3 3 16,1-1-21-16,-3-3-5 0,2-4 15 15,-2 1-20-15,0-2 6 0,0-2 17 0,-1 1-28 16,-1-4 48-16,-2-8-51 0,7 17-35 15,-6-10-21-15,-1-7-33 0,3 12-39 16,-3-12-18-16,0 0-2 0,2 12-41 0,-2-12-33 16,0 0-8-16,0 0-41 0,0 0-59 15,0 0-154-15,0 0-71 0,0 0-261 0,0 0 59 0,23-23 84 16,-17 13 72-16,1-1 68 0,0-4 30 16,6 0 111-16</inkml:trace>
  <inkml:trace contextRef="#ctx0" brushRef="#br0" timeOffset="-99514.61">28257 14359 1190 0,'0'0'327'0,"8"-6"-32"15,-8 6-32-15,0 0-17 0,0 0 8 0,0 0-22 16,0 0-6-16,-52 10-1 0,21 0 3 15,-20 5-26-15,-4 1-10 0,-24 6-5 0,-2-2-21 16,-4-1 3-16,-2-1-28 16,1-3 13-16,0-4-32 0,-3 1 19 0,15-2-51 15,-2-4 2-15,4-1-23 0,-2-3-15 0,5 1-11 16,0-5 19-16,6 1-6 0,10 0-7 16,10-1-11-16,1 0 11 0,8 0-31 0,3 1 35 15,8-1-30-15,-2 0 34 0,8 2-14 0,0 0 21 16,4-1 5-16,13 1-7 0,-18 3-29 15,18-3 12-15,-7 7-21 0,7-7 2 0,-4 15 14 16,4-6-14-16,0 2 15 0,2 8 18 16,-2-1-46-16,0 5-11 0,-2 4 9 0,0 8 9 15,-6 17-22-15,4-1 35 0,-2 3 0 0,-3 4-5 16,1-6-12-16,-2 5 17 0,3-4-36 16,-4 4 1-16,1-2 30 0,0-3-31 15,1 0 6-15,1-2 2 0,0-2 28 16,1-8-22-16,1-6-16 0,0 0-16 0,0-1 24 15,1-4 12-15,-1-2-7 0,1-5 15 0,3-1-18 16,-2-4 15-16,1-1-4 0,1-2 9 16,-1-2 9-16,1-1 4 0,2-2 18 0,0-9 16 15,0 15-21-15,0-15-2 0,7 8 7 16,-7-8-12-16,20 5-11 0,-3-5-2 0,4-2 22 16,9 0-14-16,5-3-9 0,7 1 4 0,20-4-9 15,3 0-40-15,5 1 12 0,20-2 42 16,2-1-32-16,4 1 9 0,6 2-11 15,3-1-20-15,3 5-8 0,0-2 10 0,-5 1 2 16,3 1 14-16,-6 3-8 0,-18-1-33 16,-2 1 17-16,-3 1 6 0,-5 0-1 0,-7 1 21 15,-11-1-28-15,-12 0-5 0,1 1 5 16,-9-2 8-16,-3 2-6 0,-2-2 6 0,-5 3-41 16,-5-3 12-16,1 0-25 0,-3 0-10 15,-3-3-29-15,-1 3-2 0,-1-1 26 0,-12 1-11 16,16-1 3-16,-16 1 41 0,14-4-39 15,-14 4 18-15,8-4-15 0,-8 4 44 16,0 0-6-16,9-8 16 0,-9 8-9 0,0 0-6 0,0 0 7 16,4-10 16-16,-4 10 2 0,0 0-3 0,-4-15 34 15,4 15-44-15,-4-19 16 0,4 7 2 16,0-8-3-16,-2-4 29 0,1-3-24 16,-2-9 22-16,3-2-29 0,-3-17 48 15,2-7-22-15,-2 1 20 0,-1-6-3 0,2 3-22 16,1-1 14-16,1 0 17 0,0-2-29 0,1 0 7 15,1-1-2-15,2-3-2 0,0 5 23 16,-1 1 25-16,3 3-41 0,1 3-5 0,0 4 8 16,0 2 2-16,-3 5-10 0,2 10 20 15,-3 7-50-15,-2 9-5 0,-4 4-14 0,-1 2 34 16,-5 6-34-16,-6 2 34 0,-4 5-46 0,-3 5-8 16,-8 3 15-16,-6 4-17 0,-13 6-9 15,-1 2 9-15,0-2-6 0,1 3 11 16,2-2-13-16,-1 1-1 0,10-3-63 0,3-1 5 15,4-2-108-15,5-4-86 0,-3 0-50 16,6 0-393-16,4-1 92 0,3-3 81 0,5-3 6 16,11 0 130-16,-15 0 36 0</inkml:trace>
  <inkml:trace contextRef="#ctx0" brushRef="#br0" timeOffset="-97996.45">27227 15843 465 0,'0'0'203'0,"0"0"-47"15,0 0 15-15,0 0-27 0,0 0-9 16,0 0-25-16,0 0 13 0,0 0-31 0,18 8 29 16,-18-8-11-16,0 0 15 0,0 0 3 0,4 15-20 15,-4-15 9-15,3 10-9 16,-3-10-6-16,0 15-10 0,0-15 16 0,0 15-13 15,0-3-8-15,0-12-13 0,2 23-8 0,-4-10 47 16,4-2-41-16,0 1 20 0,0 0-15 16,-2 0 5-16,3 2-24 0,-2 0 42 0,0-2-33 15,1-1-16-15,0 3 16 0,3-1-19 16,-4-1 6-16,1 2-11 0,2-2-17 0,-2 1 0 16,0 0 9-16,1-2-1 0,-2 3-14 0,2-1 11 15,1 2 15-15,-2 0-13 0,1 1-10 16,-1 0 3-16,1 3-6 0,-1 1-12 0,0 0 2 15,0 0 6-15,1 4-1 0,-1 2 34 16,0-3-16-16,0 2 10 0,-2 0-22 0,2-4 12 16,-2 0-10-16,2 4 11 0,-2-4-19 15,1 1 34-15,-1-3-42 0,0 3 16 16,2-2-15-16,-4 0 12 0,1-1-14 0,-1-2-1 16,0 1 10-16,2-1-15 0,-2-2-3 15,0-2 3-15,1-1 0 0,0 0 29 0,-2 1-14 16,1-2-18-16,0 1 3 0,2-1-2 0,-5-1-6 15,4 1 18-15,-3-2-17 0,0 1 20 16,4-10-19-16,-6 16 9 0,3-8 5 0,-1 2-3 16,4-10-8-16,-10 13 6 0,6-5 25 15,4-8-33-15,-7 10-11 0,7-10 4 0,-8 9 9 16,3-2 6-16,5-7-16 0,-10 8 5 16,10-8-2-16,-12 6 0 0,12-6 2 15,-15 5 21-15,5-3 5 0,-1 1-26 0,-1-2-10 0,-3-1 16 16,-2 0 7-16,-4-1 5 0,0 1-10 15,-6-2 18-15,-2 2-26 0,-1-1-2 16,-7 1-3-16,-4-1 11 0,-4 1 14 0,-1 1 4 16,-4-1-11-16,-13 0 23 0,0 1-25 15,-2 1-1-15,0-1-7 0,-2 2 10 0,-6 0-18 16,-1 1 13-16,-4 0 16 0,-1-2-1 0,-15 3-5 16,15-3 44-16,-19 4-10 15,5-1-11-15,10-3-28 0,3 2 26 0,1 0-19 16,0 1 29-16,3 0-12 0,-2 0-4 0,5 1-2 0,0-1 18 15,5-2-25-15,2 2 4 16,1-2 26-16,9-3-8 0,9 0-4 0,-17 2-9 16,11-2-12-16,5 0 18 0,-2 0-18 0,-12-2-8 15,10 4 23-15,4-2-10 0,1 0-8 16,4 0 3-16,-1 0 28 0,1 0-28 0,0-2-21 16,7 2 28-16,1 0-9 0,2-1 22 15,-1 0-41-15,3 0 8 0,0-2-5 16,0 0 5-16,1 2 8 0,5 1-3 0,1 0 26 0,-1-1-39 15,2 1 11-15,-1-2 22 0,1 4-25 16,0-2 54-16,-2 1-69 0,1-1 7 0,0 1 5 16,2-1 11-16,0 0-34 0,1 3 16 0,1-3 31 15,3 0-24-15,0 0-25 16,3 0 18-16,1 0-3 0,13 0 54 0,-22 0-41 0,10 0-8 16,12 0-2-16,-18-3-11 15,18 3 9-15,-15-2 14 0,15 2 11 0,-12-2-16 16,12 2-4-16,-14-4-14 0,14 4 16 0,-14-7 10 15,7 4-48-15,1-4 56 0,-2 1-21 16,1-2 23-16,1-5-2 0,3-3-8 0,-1-3 8 16,2-5 10-16,4-4 0 0,2-9-28 0,0-15 10 15,6-3-15-15,0-1-11 0,-1-2 29 16,-2 1-5-16,-2-2-6 0,1 0 6 16,-5 4 9-16,-6 0-19 0,1 3 35 15,-5 3-31-15,3 9 26 0,0 6-25 0,-5 4-16 16,1 1-26-16,3 7-30 0,-2 2-51 0,0 3-39 15,2 1-46-15,1 5-59 0,-1 2-151 16,3 0-399-16,4-2 67 0,0 11 68 0,14-18 106 16,0 10 140-16,7-2-82 0,3 4 106 15</inkml:trace>
  <inkml:trace contextRef="#ctx0" brushRef="#br0" timeOffset="-96546.14">27324 14798 680 0,'0'0'279'0,"0"0"-7"16,0 0-6-16,0 0-5 0,0 0-2 15,-10 3 7-15,10-3-26 0,0 0 47 16,0 0-46-16,0 0 71 0,0 0-74 0,0 0 10 16,0 0-10-16,0 0-30 0,0 0-9 15,0 0 11-15,0 0-10 0,0 0-26 0,0 0 8 16,0 0-57-16,28 15 11 0,-17-11-21 0,3-3-28 16,1 2 10-16,3-2-2 0,2 3-3 15,2-3-10-15,3 1 8 0,-2-2-42 0,1 1-15 16,1 0 8-16,-4 1 21 15,1 0-21-15,-4-1 10 0,-2 1-38 0,-3 2-11 0,-1-1 6 16,-4 3-10-16,-8-6-4 0,2 12 1 0,-2-12-33 16,-14 22 30-16,4-9-12 0,-6 1 30 15,-2 2-33-15,-3 1 31 0,0 0 4 16,-2 4-24-16,5-1 4 0,-4 1 5 16,4 0 1-16,-3 2 4 0,4 0 24 15,1-1-13-15,0 1 25 0,4-2 6 0,2 0-14 0,-1-3 19 16,5-2-8-16,2 1 15 0,0-2 8 15,4-1-10-15,0-2 5 0,0-12-21 0,4 22 34 16,4-12-29-16,-2-3 9 0,5 1-24 16,0-3 31-16,5 2-18 0,-1-2-8 0,3-3-13 15,1 1 19-15,0-1-14 0,0-1-27 0,2 1 27 16,-4-2-37-16,5-2-4 0,-6 2-32 16,2 2-34-16,-3-2-62 0,2-2-42 0,1 1-86 15,0-2-73-15,-3-4-108 0,-1-2-87 16,-1 2-369-16,0-2 92 0,0-1 139 15,2 0 69-15,-2 2 12 0,1-2 50 0,1 1 30 16,1-2 69-16</inkml:trace>
  <inkml:trace contextRef="#ctx0" brushRef="#br0" timeOffset="-96328.89">27905 15147 1264 0,'0'0'402'0,"0"0"-36"0,0 0 61 16,0 0-71-16,0 0-23 0,-32 4-31 0,17-6-15 15,-5-1-11-15,0-1-20 0,-7 1 23 0,-1 0-87 16,0-1 44-16,-1 0-57 16,0 2-26-16,-3-1-30 0,5-1-23 0,-4 4-51 15,4-3-31-15,-2 3-36 0,1 0-90 0,-1 2-51 16,-3-1-125-16,1 1-189 0,-1 2-369 16,3-1 74-16,2 1 87 0,4-2 77 0,2 1 35 15,3-1 65-15,-2 1 49 0</inkml:trace>
  <inkml:trace contextRef="#ctx0" brushRef="#br0" timeOffset="-93375.46">29497 14573 1305 0,'0'0'376'0,"0"0"-23"0,0 0-22 0,0 0-47 15,0 0 20-15,0 0-12 0,0 0-56 16,0 0-6-16,0 0 0 0,0 0-17 0,0 0-16 16,0 0-13-16,0 0-5 0,0 0-22 0,0 0-4 15,0 0-22-15,-19 17 38 0,19-17-31 16,-7 10-28-16,7-10-8 0,-7 14-25 16,3-8-5-16,4-6 10 0,-8 14 12 0,8-14-7 0,-5 14-5 15,5-14 0-15,-1 11 16 0,1-11 9 16,-2 11-17-16,2-11-3 0,6 12 15 0,-6-12-25 15,14 9 7-15,-4-7-30 16,2 1 23-16,3-1 5 0,2 1-21 0,4 0-35 16,-1-1 17-16,0 0 32 0,0 3-42 0,-1-2 31 15,0 1 18-15,-4 4-29 0,-1-2-4 16,-1 3-16-16,-6 3-10 0,-1 1-10 0,-5 2 26 16,-1-1-27-16,-3 4 14 0,-2-1-29 0,-3-1-14 15,-3 2-22-15,-1-1-7 0,-4-2-36 16,2-2-20-16,-1-4-29 0,0-4-56 0,-2 0-40 15,3-5-73-15,-3-5-84 0,3 5-212 16,-1-9-351-16,2-5 115 0,1-2 41 16,4-1 64-16,4-1 166 0,1 3-38 0,2-3 85 15,1-2 63-15</inkml:trace>
  <inkml:trace contextRef="#ctx0" brushRef="#br0" timeOffset="-93190.79">29444 14516 1556 0,'0'0'507'0,"19"-4"-13"15,-19 4-52-15,11-4-19 0,-1 0-62 16,1 0-18-16,1-1-49 0,3 0-28 0,-1 1-20 16,5 0-36-16,-4-3-46 0,3 3-44 15,1-2-25-15,1 0-8 0,1 2-62 0,-3-1-35 16,5 2-46-16,1 0-67 0,-3 2-38 16,3 0-47-16,0 1-140 0,0-1-74 15,0 2-379-15,-1 1 51 0,2 0 71 0,-2 0 121 16,5 0-2-16,-4 1 155 0,-1-1-45 0</inkml:trace>
  <inkml:trace contextRef="#ctx0" brushRef="#br0" timeOffset="-92907.77">30299 14366 757 0,'11'-3'338'0,"-11"3"-15"0,12-4-52 0,-12 4-20 16,0 0-6-16,0 0-17 0,0 0-20 16,0 0 27-16,-34 22-25 0,17-9-10 15,-8 2 7-15,-9 12-10 0,-3 0 10 0,3-1-15 16,2 3 3-16,8-3-1 0,4 0-4 15,4-3-19-15,5 3 9 0,4-5-6 0,3 2-11 16,4-4 6-16,1-3-12 0,3-1-35 0,2-3 6 16,4-1-41-16,0-7-2 0,3-1 4 15,2-2-14-15,-15-1-1 0,31-6-18 0,-11 0-2 16,-2-3-49-16,2 0 3 16,-4-5-41-16,1 3 30 0,-4-3-87 0,-2-3-27 0,-4 0-32 15,-4 1-27-15,-3-2-32 0,-2 0-50 16,-4-5-96-16,-2 0-91 0,-2 0 2 0,0 6-345 15,-2 3 63-15,5 4 62 0,1 2 85 0,2 2 51 16,4 6 22-16</inkml:trace>
  <inkml:trace contextRef="#ctx0" brushRef="#br0" timeOffset="-92575.13">30591 14610 1244 0,'0'0'491'0,"12"6"-51"0,-12-6-53 16,12 4-37-16,-12-4-14 0,14 1-32 0,-14-1-43 15,17-1-30-15,-17 1 76 0,21-4-69 0,-11 2 5 16,0 0-30-16,3-1-29 0,-1 1-15 16,2-1-5-16,1 0 0 0,-1 2-47 0,0-1-32 15,1 1-16-15,-2 0-59 0,1 0-66 16,0-1-62-16,1 2-59 0,-15 0-71 0,24 2 10 16,-13 0-148-16,-11-2-495 0,18 3 75 15,-5-2 117-15,-2 2 31 0,-11-3 111 16,26 3 63-16,-15-1 28 0</inkml:trace>
  <inkml:trace contextRef="#ctx0" brushRef="#br0" timeOffset="-92323.26">31122 14680 1203 0,'10'11'458'16,"-1"-1"-69"-16,-2 3-36 0,1 1-25 0,-4-1 27 15,2 4-58-15,-3 1 8 0,1 2-67 16,-4 0-2-16,0 2-6 0,-1 1-56 16,-4 2 10-16,-2-3-45 0,0 0 9 0,-2-2-33 15,-3-1-46-15,-3-1-38 0,0-4-46 16,0-2-37-16,-4-2-70 0,1-3-104 0,1-3-188 16,0-2-398-16,3-4 52 0,-3-2 84 0,7-3 59 15,1-1 75-15,3-5 30 0,1-2 43 16</inkml:trace>
  <inkml:trace contextRef="#ctx0" brushRef="#br0" timeOffset="-92123.38">31032 14486 1246 0,'0'0'430'0,"12"-7"-23"16,-3 2-43-16,-9 5-1 0,15-9-92 0,-7 3 21 15,-1 0-87-15,1-1-39 0,-1 0-40 0,-1-3-32 16,1 2-35-16,-1 1-77 0,0-3-35 16,0 3-78-16,1-2-17 0,1-3-165 0,0 4-488 15,0-1 179-15,2 0 26 16,0 0 86-16,3 2 32 0</inkml:trace>
  <inkml:trace contextRef="#ctx0" brushRef="#br0" timeOffset="-91206.72">31444 14248 962 0,'-11'-1'389'0,"11"1"-18"0,0 0-23 15,0 0-30-15,0 0-16 0,0 0-21 0,0 0-9 16,0 0-32-16,0 0-9 0,0 0-27 16,0 0 9-16,0 0 4 0,0 0-50 0,0 0 4 15,0 0-4-15,0 0-9 0,0 0-4 0,0 0-16 16,0 0-15-16,0 0-3 0,40 12-12 15,-29-11-13-15,3 1-11 0,0-1-30 16,3 0 5-16,0-1-8 0,6-1-32 0,-1 0 21 16,2-1-27-16,4 0 15 0,-2-2-28 15,-2 3 20-15,-1-1 16 0,-2 1-18 0,-4 1 0 16,0 0-18-16,-3 1-5 0,-2 3 0 0,-1 1 2 16,-6 4 13-16,-2 1-17 0,-1 1 9 15,-2-11-33-15,-6 29 31 0,0-12 16 0,-1 2-21 16,-4 2-6-16,1 0 22 0,0 1 19 0,-2 3 19 15,3-3-16-15,-1 1-35 0,0 0 12 16,3-1 5-16,0 1 13 0,1-4-4 16,-1-2 6-16,5 0-17 0,-1-3-13 0,1-1 5 15,2 0-64-15,0-13-53 0,0 16-68 16,0-16-109-16,0 0-172 0,7 10 29 0,-7-10-482 16,0 0 92-16,22-6 75 0,-22 6 105 15,26-12 96-15,-8 1-4 0,0 0 46 0</inkml:trace>
  <inkml:trace contextRef="#ctx0" brushRef="#br0" timeOffset="-90640.28">32255 14209 734 0,'0'0'264'15,"0"0"-26"-15,0 0 18 0,0 0 13 0,0 0-3 0,0 0 8 16,0 0-11-16,0 0-7 16,0 0-5-16,-37 14-23 0,37-14-21 0,1 16-5 15,-1-16-27-15,3 19 17 0,1-8-47 0,2 2-4 16,-1-1-8-16,0 2-18 0,3 1 13 16,-1 1-43-16,2 0-8 0,1 2 7 0,-2-1-22 15,2 1 4-15,-3 2-4 0,2 0-21 16,-4 0-13-16,0-1-8 0,-2 1 16 15,-1-1 15-15,-2 0-43 0,0 1 15 0,-4-3-5 16,0-1-5-16,-3 0-29 0,-2-4 11 16,-2 2-10-16,-1-3 12 0,0-1 6 0,-4-2 2 15,2-1-26-15,-3-2 11 0,4-2-8 0,-1 2 8 16,4-3-5-16,-1 0 30 0,0 1-12 16,11-3-14-16,-16 1 11 0,16-1 18 0,0 0-20 15,-12-4 27-15,12 4-17 0,0 0 15 0,0 0-18 16,13-25 18-16,-4 12 5 15,0-2-10-15,5-2-2 0,4-8 12 0,8-10-20 16,-1-4 12-16,0-1-10 0,-1 3 11 0,-2-1-9 0,-5 7-32 16,-3 3 28-16,-2 4-26 0,-2 2 13 15,-4 5-31-15,-2 0-10 0,-4 2 7 0,-1 3-2 16,-3 1 18-16,-5 0-15 0,-1 0-6 16,-4 4 16-16,1 2 3 0,-5 2 7 15,4 2 5-15,-3 1-7 0,-2 3 17 0,1 1-23 16,1 2 24-16,0-3-47 0,0 3-10 0,3 1-33 15,-1 0-36-15,5-1-77 0,-2-2 52 16,1 1-188-16,11-5 3 0,-8 8-424 16,8-8 104-16,-9 6 36 0,9-6 25 0,0 0 78 15,0 0 56-15</inkml:trace>
  <inkml:trace contextRef="#ctx0" brushRef="#br0" timeOffset="-90139.08">32629 14154 1254 0,'23'-4'379'0,"-2"1"-8"0,-4-1-33 16,3 1-31-16,-2 1-31 0,0 0-22 15,1 0-4-15,-5 0-42 0,1 0-24 0,-3 1-7 16,2 1-24-16,-14 0-20 0,17 1-38 0,-17-1 15 15,9 6-15-15,-9-6-13 16,0 0-11-16,0 0 6 0,-11 21 13 0,3-14-34 0,-2 2 6 16,-1 0-11-16,1 1-13 0,-4-1 8 15,4 4-23-15,0-3 3 0,-3 3 23 16,3-2-29-16,0 1 21 0,2 2-5 0,1-1 38 16,0 2-13-16,2-1-2 0,3 0 16 15,0-3-19-15,2 3 23 0,2-3-20 0,2 1 32 16,2 0-16-16,2 2-34 0,3-3 8 15,1 2-23-15,2-2-1 0,3 0-9 16,1-2 25-16,-1 3 0 0,0-4-8 0,-3 1-10 0,0 0-18 16,-2 1-2-16,-1-1-19 0,-3 3 34 15,-3-1-20-15,-4 3-4 0,-1-1 1 16,-3 2 5-16,-3 1 8 0,0-3-39 0,-3 1-2 16,1 0 10-16,-5-1 2 0,3-2-22 15,0-1-8-15,-2 0 38 0,0-1-54 0,2-2-22 16,-2 2-14-16,0-1-53 0,1 0-46 0,-2-3-54 15,3 1-95-15,-7 0-73 0,6-2-352 16,-3-1 41-16,2 0 65 0,1 1 76 0,-1-3 43 16,0 2 55-16,12-3 38 0</inkml:trace>
  <inkml:trace contextRef="#ctx0" brushRef="#br0" timeOffset="-87518.84">33141 14613 767 0,'0'0'287'0,"0"0"-39"16,0 0-7-16,0 0-11 0,0 0-15 15,0 0-20-15,0 0 10 0,0 0-29 0,0 0-2 16,0 0 0-16,0 0-30 0,0 0 14 16,28-15-35-16,-28 15-13 0,11-9-5 0,-2 1-10 15,-4 0 5-15,1-1-16 0,0 0 11 0,-2-2-41 16,0 0-3-16,3-3-10 0,-3-1 8 15,1 0-6-15,-2-1-7 0,-1 1 10 0,4 0-20 16,-3 1-16-16,1 3 31 0,-1-2 7 16,0 3 57-16,0 2-43 0,-3 8 20 0,8-13-3 15,-4 7-33-15,-4 6 21 0,11-8-1 0,-11 8-9 16,15-2-19-16,-4 1-25 16,3-1 35-16,-1 0-4 0,4 2-3 15,0 0-10-15,1-2 12 0,0 2-15 0,-2 0-15 0,1 2 2 16,-4-2 11-16,1 2 20 0,-14-2-64 15,20 8 41-15,-14-3 5 0,-1 2-43 0,-5-7 7 16,3 15 1-16,-3-15 19 0,-2 17-32 0,2-17 15 16,-4 19 5-16,3-9 8 0,-2 0-14 15,3-10 4-15,0 22 15 0,-1-11-16 16,1 3 6-16,0-2 45 0,1 1-55 0,2-2 9 16,2 1 3-16,0-2 21 0,2-2-18 0,0 1-11 15,3-2-2-15,0-1 2 0,1-1-9 16,4-2-12-16,1-2 17 0,2-1-57 15,-2 0-23-15,5-1-28 0,-3-4-100 0,0 1-172 16,-3-2-133-16,-4 0-294 0,1 2 62 0,2 0 58 16,-1 1 85-16,2 2 66 0,-4 0 90 15</inkml:trace>
  <inkml:trace contextRef="#ctx0" brushRef="#br0" timeOffset="-85167.51">19968 15074 1105 0,'0'0'354'0,"0"0"-40"0,0 0 9 0,6-16-21 0,-6 16-15 15,5-8 17-15,-5 8-30 0,4-9-3 16,-4 9 6-16,6-7-42 0,-6 7 14 0,0 0-24 16,0 0 10-16,7-7-25 0,-7 7-36 15,0 0-7-15,0 0-21 0,0 0 2 0,0 0-2 16,-7 39-15-16,4-23 25 0,0-1 0 15,1 1-36-15,1 2 0 0,1-3-25 16,1-3 41-16,2 4-3 0,2-4 0 0,2-1 5 16,-1-1-69-16,5-3 3 0,-1-2-16 0,5-3-58 15,1 0-11-15,5-5 3 0,0-1-39 16,0-3-10-16,3-1-25 0,0-3-16 0,2-4 3 16,-4 0-19-16,2 1 17 0,-4-1 17 15,0-2 13-15,-2 1 38 0,-3 5-23 0,0-2 0 16,-4 3 8-16,-1 3 41 0,-3 0-38 0,0 3 15 15,-7 4 86-15,8-5-50 0,-8 5-8 16,0 0 15-16,0 0 6 0,0 0 10 0,-9 38 4 16,0-19 55-16,2 2-11 0,-4 7 8 15,1 0-12-15,-2 4-11 0,-1 10 5 16,3-7-28-16,2-3-8 0,0-1 13 0,3-1-2 0,0-3-39 16,2-2-26-16,2-6-56 15,0-1-53-15,2-3-93 0,0-4-179 0,2-1-332 16,-3-10-206-16,13 11 190 0,-2-8-36 15,-11-3 75-15,27-5 74 0,-11-2 102 0,5-5 20 16,3-3 36-16</inkml:trace>
  <inkml:trace contextRef="#ctx0" brushRef="#br0" timeOffset="-84852.23">20671 15097 1105 0,'0'0'366'0,"-21"28"-33"0,8-19-16 15,1 6-20-15,-2 2 11 0,1 1 4 16,-3 5-13-16,8-2-27 0,-2 7-6 0,4-4-10 16,1 1-8-16,5-3-28 0,5 1 8 15,1-1 10-15,2-5-36 0,4-1 13 0,2-6-43 16,-3-7-14-16,9 1-17 0,-3-6-38 16,3-5-1-16,2-2-15 0,-2-4 31 0,4-3-36 15,-1-3-31-15,-2 0-13 0,-3 0 11 0,-1 1-29 16,-3 2-12-16,-6 2-18 0,-2 0-34 15,-3 1-2-15,-3-1-5 0,-3 3 5 0,-3-3-3 16,-4 1-12-16,0 3 23 0,-3 0-67 16,2 1-18-16,-4 2-21 0,4 2-19 15,1 1-34-15,0 1-65 0,10 3-173 0,-12-1-417 16,12 1 81-16,0 0 57 0,0 0 49 16,0 0 89-16,0 0 110 0,39 5-2 0</inkml:trace>
  <inkml:trace contextRef="#ctx0" brushRef="#br0" timeOffset="-84500.26">21114 14945 1533 0,'10'10'484'0,"-8"-2"-54"0,-2-8-16 0,3 16-73 15,-3-16-16-15,-5 25-31 0,-1-11-38 0,-5 4-15 16,-1 0-3-16,-1-1-16 0,0 2-42 15,-5 5 22-15,0-2-8 0,1 1-40 0,2 0 15 16,-1 0-18-16,3-2-18 0,0 4 28 0,1 0-7 16,3-4-18-16,4 0-21 0,0-3 46 15,3 0-28-15,2-4-15 0,4 1 30 0,0-1-20 16,5-2-18-16,1 1 8 16,2-4-21-16,4-2-2 0,1-1-16 0,1-1-2 15,3 0 8-15,-1-2-39 0,0-2-10 0,1 0 7 0,-1-1-51 16,-3 2-38-16,0-5-100 15,-3 2-48-15,1-2-98 0,0-2-97 0,-1-4-131 16,-3 0-463-16,2-2 47 0,1-4 96 0,0 1 121 16,5-1 7-16,-3 0 85 0,3-5 64 15,-2 2 92-15,-3 0 43 0</inkml:trace>
  <inkml:trace contextRef="#ctx0" brushRef="#br0" timeOffset="-84018.13">21504 14925 1087 0,'0'0'482'15,"15"0"-73"-15,-15 0-12 0,20-3-29 0,-7 2-30 16,0 0-43-16,2-3 2 0,-2 4-72 15,1-1-20-15,-1-1-29 0,0 2 37 0,1 0-52 16,-14 0 11-16,21-2-34 0,-21 2 28 16,14 2-74-16,-14-2 6 0,10 5-27 0,-10-5-7 15,0 0 8-15,1 16-29 0,-1-16 14 0,0 0-16 16,-11 25 10-16,5-16-18 0,-2 2-18 16,-1-2-9-16,2 3 19 0,-1-1-7 15,1 1 5-15,-2-1 23 0,4 1-2 0,-1 0 12 16,2 0 8-16,1-1 5 0,1-1 5 15,2-10-5-15,3 22 6 0,0-10 9 0,1-3-35 16,4 2-8-16,-1-1 13 16,4 1-3-16,-3-1-3 0,2 2-2 0,1-2-20 0,-1 1 18 15,0-1-27-15,1 0-17 0,-2 0-5 0,-3 2 23 16,-2-1-15-16,-1 2 7 0,-3-2-15 16,0-11-31-16,-6 22-18 0,1-12-25 0,-4 0-28 15,-4-1-14-15,-2-3-43 16,-1-4-51-16,-1 2-66 0,-2-1-57 0,-2-4-100 15,5 0-5-15,-1 0-301 0,1-3-42 0,5 0 82 16,1 0 102-16,10 4 31 0,-7-9 100 16,7 9 0-16</inkml:trace>
  <inkml:trace contextRef="#ctx0" brushRef="#br0" timeOffset="-83730.53">21952 14987 660 0,'0'0'256'0,"0"0"15"0,0 0-17 16,-20-12-16-16,20 12-3 0,-21 6 13 16,10 0-2-16,-2 4-3 0,-1 5 11 0,1 2-3 15,-1 2-18-15,3 6-16 0,2-4-10 16,2 3-2-16,3-1-18 0,3-4 5 0,1 1 8 16,1-3-34-16,2-5 23 0,1-1-22 15,1-2-16-15,3-2-28 0,-8-7-13 0,15 1-18 16,-15-1-2-16,21-9 2 0,-7 0-18 0,-1-2 13 15,0-1-28-15,1-3 25 0,-2-3-76 16,-3 1-59-16,-2 1-8 0,-2-1-61 16,-3-1-65-16,0 2-48 0,-2-3-130 0,-3 5-93 15,0-2-373-15,-1 1 35 0,1 2 106 16,2 1 74-16,-2 1 68 0,0 1 27 0,3 10 66 16</inkml:trace>
  <inkml:trace contextRef="#ctx0" brushRef="#br0" timeOffset="-83449.46">22167 14716 1028 0,'0'0'303'0,"0"0"-32"16,0 0-23-16,0 0-2 0,0 0-44 0,0 0 16 16,0 0 9-16,-30 16 14 0,19-8-31 15,2 2-3-15,2 1-7 0,-1-2-11 0,-1 4 6 16,4 0-16-16,0-3 0 0,1 0 13 15,1-2-28-15,3-8 31 0,-5 15-52 16,5-15 11-16,-2 11-44 0,2-11-11 0,0 0-24 16,0 0-24-16,7 12 13 0,-7-12-62 15,0 0-25-15,0 0-18 0,0 0-35 0,30-17-32 16,-21 9-58-16,-2 1-36 0,1-1-80 0,-2 1-107 16,-1-3 10-16,2 2-120 0,-1 0-236 15,1 0 49-15,-1 0 103 0,-1 1 45 0,3-1 80 16</inkml:trace>
  <inkml:trace contextRef="#ctx0" brushRef="#br0" timeOffset="-83199.88">22243 14786 1018 0,'3'28'343'0,"0"-4"-13"16,1 0 1-16,-1 0 7 0,1-1-34 16,0 2 11-16,2 0-23 0,-2-1-13 0,2-1 10 15,1 0-30-15,-1-4-27 0,-2-3 22 0,2-1-24 16,-2-4-12-16,0-3-11 0,3 1-38 15,-7-9-15-15,13 7-16 0,-13-7 8 0,19-6-44 16,-7-4 13-16,3-4-59 0,0-4 16 16,3-2-38-16,0-5-62 0,8-9 7 0,1 1-36 15,-1-3-27-15,1 1-39 0,0 2-12 0,0 3-119 16,-6 3-89-16,-3 12-107 0,3-6-397 16,1 0 45-16,2 5 98 0,3 0 62 15,2-2 89-15,3 4 64 0,10-4 26 0</inkml:trace>
  <inkml:trace contextRef="#ctx0" brushRef="#br0" timeOffset="-82147.06">24628 13077 1313 0,'-10'7'401'0,"10"-7"1"0,0 0-59 0,0 0 21 16,-4 9-60-16,4-9 6 0,0 0-44 0,-8 11 6 15,8-11-24-15,-4 8 3 0,4-8 18 16,-4 10-54-16,4-10 15 0,-3 10 3 16,3-10 23-16,-4 11-3 0,4-11-7 0,4 12-36 0,-4-12 23 15,10 16-44-15,-3-9 6 0,4 2 25 16,1 0-56-16,1-1-31 0,3 0-13 16,3 3 13-16,3-2-33 0,4 0 18 0,1 0-16 15,5 0-20-15,-1 0-66 0,3 1-16 16,-3-1 0-16,-4 0 0 0,-1-1 0 0,-1 0 0 15,-4 3 0-15,-1 0 0 0,-6 5 0 0,-1-2 0 16,-6 2 0-16,-6 4 0 0,-2-1 0 16,-3 5 0-16,-7 4 0 0,-5 1 0 0,-7 6 0 15,-2 1 0-15,-1-2 0 0,1-1 0 16,-2 2 0-16,2-3 0 0,4-5 0 0,3-2 0 16,-1-2 0-16,2 1 0 0,1-2 0 15,2-4 0-15,1-2 0 0,2 0-144 16,2-4-99-16,1-3-5 0,2-3-62 0,6-6-89 15,-7 5-113-15,7-5-146 0,0 0-302 0,0 0 110 16,0 0 67-16,0 0 71 0,13-36 113 16,-6 23 26-16,2-2 69 0,-2 0 53 0</inkml:trace>
  <inkml:trace contextRef="#ctx0" brushRef="#br0" timeOffset="-81314.25">25284 12778 944 0,'0'0'284'0,"0"0"-30"15,7-6-29-15,-7 6 10 0,0 0-20 0,7-6 5 16,-7 6-30-16,0 0 17 0,0 0-5 16,0 0-15-16,0 0-20 0,0 0 2 0,0 0-3 15,0 0 21-15,0 0-8 0,0 0-7 16,-5 32 2-16,0-21 12 0,3 1 17 15,-5 2-47-15,3 1 15 0,-3 0-7 0,3 0-26 16,0-1 18-16,1 1 3 0,1 1-14 16,-2-1-31-16,3-2-14 0,-1 0-50 0,1 1 17 15,1-3-13-15,-1 2 36 0,2-1-44 0,-1-12-23 16,5 21-90-16,-2-11-63 0,2-2-101 16,-5-8-142-16,5 9-216 0,-5-9-361 0,17 2 126 15,-17-2 69-15,27-6 51 0,-8 0 92 16,4-2 59-16,6-8 67 0</inkml:trace>
  <inkml:trace contextRef="#ctx0" brushRef="#br0" timeOffset="-81062.28">25891 12648 1523 0,'0'0'463'0,"0"0"-36"15,0 0-4-15,-8 18-24 0,8-18-30 16,-19 12-44-16,5-6-13 0,1 0-23 0,-6 0-20 15,0-2-16-15,-2 1-50 0,-6-1-24 0,0 1-5 16,-5 0 9-16,-1 0-28 0,-7 3-15 16,-14 1-17-16,2 3-33 0,-1 0 17 15,8-2-35-15,-5 4-16 0,0 0-35 0,-1-1 7 16,4 3-71-16,-2-1-47 0,10-4-28 0,4-3-81 16,1 1-57-16,2-1-159 0,3-2-61 0,4 1 7 15,0-2-150-15,8 1-180 16,5-3 75-16,2 2 115 0,10-5 63 0,-5 7 24 0,5-7 44 15</inkml:trace>
  <inkml:trace contextRef="#ctx0" brushRef="#br0" timeOffset="-80763.34">25726 13177 893 0,'0'0'381'0,"12"3"6"15,-12-3-39-15,0 0-41 0,9 7-36 16,-9-7-27-16,0 0-17 0,0 0 6 16,0 0 18-16,0 0-36 0,0 0-20 0,0 0 4 15,-34 3 4-15,16-2-22 0,-1 1-14 16,-5-2-6-16,-1 1-5 0,-4 1-28 0,-6-2-15 16,3 2-6-16,-2 0-17 0,1-2 10 0,-7 1-21 15,5-1-5-15,-3 3-46 0,3 0-40 16,3-2-22-16,-1-1-43 0,3 1-66 0,-1-1-59 15,0-2-105-15,1 4-118 0,3-4-422 16,4-1 104-16,4-1 68 0,5 4 52 0,3-3 68 16,5-1 30-16,6 4 26 0</inkml:trace>
  <inkml:trace contextRef="#ctx0" brushRef="#br0" timeOffset="-61160.19">17395 1023 1371 0,'4'-10'443'0,"0"0"-48"16,1 4-37-16,-5 6 41 15,0 0-79-15,4-11-2 0,-4 11-57 0,0 0-16 0,0 0-7 16,3-10-17-16,-3 10 1 0,0 0-7 16,0 0-28-16,0 0 31 0,0 0-26 0,-4 54-5 15,1-28 17-15,1 10 4 0,2 19-22 16,2 3-40-16,2 7 26 0,4 13 22 0,4 9-17 16,4-1-8-16,3 3-13 0,2-1-18 15,3-5-5-15,0-5-20 0,3-5-36 0,-1-9 43 16,-7-15-23-16,1-6-27 0,-2-4-29 15,-1-9-41-15,-4-7 0 0,-1-9 0 0,1-6 0 16,2-8 0-16,2-6 0 0,7-10 0 16,7-18 0-16,1-9 0 0,2-16 0 15,2-8 0-15,-4-1 0 0,1-5 0 0,-2 1 0 16,1 3 0-16,-1 1 0 0,2 4 0 0,1 6 0 0,-4 15 0 16,1 1 0-16,1 4 0 15,1 4 0-15,-1 6 0 0,5 2-85 0,-10 10-399 16,1 8-250-16,-1 1-295 0,1 4 56 0,5 3 80 15,1 0 94-15,6 2 87 0,1 3 116 16,16 4 10-16,-9-4 5 0,7 5 120 0</inkml:trace>
  <inkml:trace contextRef="#ctx0" brushRef="#br0" timeOffset="-60810.4">18762 1710 1789 0,'31'-7'604'0,"-11"2"-26"0,8-2-45 16,6-3-1-16,15-4-53 0,4 3-44 0,-1-4-51 15,1-1-21-15,3 1-53 0,0 1-18 0,4 3-87 16,-1-1-62-16,-1 2-38 0,-3 3-67 16,-11 3-102-16,-7 4-92 0,-8-2-125 0,-6 4-316 15,-2-2-355-15,-4 4 54 0,0-1 102 16,-6 1 86-16,0 2 170 0,-3 0-41 0,-8-6 39 15,3 13 50-15</inkml:trace>
  <inkml:trace contextRef="#ctx0" brushRef="#br0" timeOffset="-60626.92">19169 1836 1397 0,'-1'8'658'16,"1"-8"-13"-16,5 15-20 0,-5-15-78 0,8 11-30 15,0-5-79-15,0-1-36 0,3 1-16 0,4-1-95 16,3 1-54-16,2-4-84 0,2 1-122 15,8-1-80-15,5-5-40 0,8 1-78 0,17-7-94 16,5-4-307-16,2-1-361 0,12-5 102 0,3-1 208 16,-3 0-70-16,0 2 75 0,0 1 53 15,-13 2 141-15,1 2-30 0</inkml:trace>
  <inkml:trace contextRef="#ctx0" brushRef="#br0" timeOffset="-60259.79">21213 1116 1205 0,'0'0'502'0,"0"0"-13"15,17 20-46-15,-9-6 20 0,-1 5-51 16,0 1-18-16,2 11 0 0,-1 1-61 16,2 14-18-16,-3-6-51 0,4 10 9 0,-4-2-22 15,1 2-23-15,-1-1-36 0,0 0-23 0,0-1-92 16,-2-7-41-16,1-5-72 0,-3-3-110 15,0-6-36-15,0-4-140 0,-2 4-185 0,4-14-445 16,3-7 117-16,0-5 75 0,-8-1 51 16,37-14 77-16,-12-5 69 0,9-12 56 0</inkml:trace>
  <inkml:trace contextRef="#ctx0" brushRef="#br0" timeOffset="-60092.42">21890 1052 1597 0,'-17'2'555'15,"-6"6"-33"-15,-11 2-30 0,-18 8-1 0,-8 2-63 16,-14 5-47-16,-3 2-25 0,1-4-54 0,1 2-51 16,1-3-80-16,10-4-50 0,-11 1-80 15,10-7-87-15,-5 1-121 0,-14-1-201 0,17-2-528 16,5 0 71-16,5 1 91 0,18-2 84 0,10-2 61 16,13 0 18-16,7 2 69 0</inkml:trace>
  <inkml:trace contextRef="#ctx0" brushRef="#br0" timeOffset="-59837.86">21772 1752 1983 0,'27'12'633'0,"-8"-1"-73"16,-5-3-43-16,-7 1-51 0,-6 1-31 16,-1-10 0-16,-17 24-35 0,-7-8-52 0,-19 2-51 15,-9-2 0-15,-4-1-123 0,-8-5-26 0,1-1-22 16,-1-2-29-16,0-1-3 0,2-1-14 15,1 0-11-15,2-1-74 0,8-3-8 0,6 0-71 16,-1 1-6-16,2-4-66 0,-3 1-31 0,3-1 36 16,1-2-23-16,1 3-113 15,3-2-23-15,6 3-4 0,6 0-40 0,2 0-22 16,4 2-3-16,7-1-12 0,1 0-134 0,13-1-212 16,0 0 64-16,0 0 138 0,0 0 7 15,0 0 60-15</inkml:trace>
  <inkml:trace contextRef="#ctx0" brushRef="#br0" timeOffset="-59119.66">22363 1248 1661 0,'20'-1'527'16,"1"0"5"-16,8-1-20 0,3-3-64 15,9 1-48-15,17-4-29 0,1-2-3 0,6-1-35 16,18-6-87-16,4-2 7 0,4-5-40 16,0-2 14-16,1-3-58 0,-6 3-7 15,-4 0-9-15,-21 6-4 0,-7 3-16 0,-6 2 0 16,-13 6-10-16,-8 7-39 0,-11 3-22 16,-7 8-1-16,-4 2 1 0,-8 7 7 0,-11 8-31 15,-13 11-2-15,-14 12 7 0,-13 5 9 0,-3-3-19 16,0 4-2-16,-6 3-6 0,3 0-7 15,2 2 10-15,1 2 6 0,5 0-9 0,1 2-4 16,7-2 2-16,3 1 20 0,4-3 11 0,11-11-23 16,3-1-8-16,2 0 18 0,5-2-34 15,4-10 34-15,5-5 36 0,1-5-61 0,3-2-16 16,2-4 0-16,2-1 0 0,3-1 0 16,2-5 0-16,4-1 0 0,4-5 0 15,6-3 0-15,3-3 0 0,6-2 0 0,12-5 0 16,20-4 0-16,4-5 0 0,17-6 0 15,1-4 0-15,-4 3 0 0,-2-2 0 0,-4 2 0 16,-17 3-244-16,-1-1-137 0,-5 0-85 0,-7 1-151 16,-3 0-412-16,-9 0 39 0,-3 3 99 15,0 1 82-15,-2-3 102 0,-4 0 70 16,2-2 43-16,-8 3 64 0</inkml:trace>
  <inkml:trace contextRef="#ctx0" brushRef="#br0" timeOffset="-58942.54">23736 1642 962 0,'0'0'473'15,"-31"5"6"-15,12-1-57 0,0 0 34 16,-7 0 5-16,-4 1-31 0,-8 3-28 0,-17 0-39 16,-7 1-35-16,-2 0-34 0,-3-1-30 15,-1-2 5-15,0 1-72 0,-2-4-31 0,0 1-38 16,1-2-82-16,-2 0-38 0,3-6-80 0,-4 1-74 16,1-4-99-16,-1-3-132 15,3-1-219-15,8-3-228 0,7-4 48 0,9-1 70 16,8-8 117-16,11 6 18 0,6-2 3 0,3-3 87 0</inkml:trace>
  <inkml:trace contextRef="#ctx0" brushRef="#br0" timeOffset="-51717.26">1901 11789 1059 0,'0'0'343'0,"0"0"-15"0,0 0-3 0,5 9-28 15,-5-9 18-15,0 0-36 16,0 0-13-16,5 13-2 0,-5-13-19 0,1 10 47 16,-1-10-62-16,0 12-25 0,0-12 5 0,-1 18-20 15,-2-5 2-15,0-3-11 0,-3 7 21 16,2 1-51-16,-4 3 6 0,-1 3 17 0,0 5-16 16,-2 2 9-16,3 2-16 0,-1 0 0 15,2 1-21-15,-5 12 6 0,4-9 0 16,3-5-42-16,-1 3-1 0,-2-3-29 0,3-3 10 0,-3 3-23 15,4-7 3-15,-4 0-41 0,5-3-19 16,-2 0-42-16,0-2-67 0,2-3-47 16,0-1-27-16,0-3-52 0,-1-1-51 0,4-3-143 15,0-9-112-15,11 8-365 0,-11-8 65 0,33-2 97 16,-8-3 82-16,9-5 56 0,20-5 62 16,0-3 71-16,3-6 29 0</inkml:trace>
  <inkml:trace contextRef="#ctx0" brushRef="#br0" timeOffset="-51499.66">2777 11894 1497 0,'0'0'512'0,"-24"-1"-39"0,24 1-2 16,-41 11-66-16,7-1-14 0,-3-2-40 0,-16 6-31 16,-5-1-26-16,-6-1-48 0,-1 1-5 15,0-2-34-15,-3 0-2 0,0-4-31 16,5-1-5-16,-2-4-46 0,11 1-41 0,-11-6-26 15,4 0-69-15,-1-2-61 0,0 0-80 16,4-2-48-16,-3 2-97 0,9 3-165 0,8 0-432 16,3 0 47-16,10 6 111 0,6 2 76 0,6 4 27 15,8 0 120-15,8 2-17 0</inkml:trace>
  <inkml:trace contextRef="#ctx0" brushRef="#br0" timeOffset="-51233.55">2349 12432 1674 0,'1'12'560'0,"-1"-12"-38"0,-11 21-23 0,-2-12-33 16,-12 5-33-16,-23 1-49 0,-10-3-23 16,-6 0-39-16,-5-4-7 0,-9-2-67 0,-1 0-35 15,-17-2-6-15,15-1-28 0,-18 0 11 0,2-1-32 16,19-1-53-16,2-1 18 0,8-1-72 15,2-1-56-15,14 2-36 0,6-2-51 0,12 4-46 16,1-4-46-16,5 1-44 0,6-2-87 0,9 14-148 16,13-11-502-16,0 0 107 0,0 0 80 15,0 0 146-15,84 0 92 0,-18 2-8 0,6 0 28 16,10 3 55-16</inkml:trace>
  <inkml:trace contextRef="#ctx0" brushRef="#br0" timeOffset="-50866.87">3082 12105 1220 0,'0'0'579'16,"0"0"-59"-16,0 0-21 0,0 0-31 16,0 0-17-16,0 0-24 0,0 0-48 0,23 18-21 15,-9-14 8-15,4-1-53 0,1 1-11 0,5-2-67 16,3 2-15-16,2-1-10 0,3 0-56 15,0-1-54-15,8 1-49 0,2 1-102 0,0 0-49 16,3-2-56-16,-1 1-108 0,-8-3-111 16,-8 2-174-16,5-1-355 0,-4 4 47 15,-3-3 51-15,-5 3 107 0,-7 0 46 0,-1 0 123 16,-8 2 16-16</inkml:trace>
  <inkml:trace contextRef="#ctx0" brushRef="#br0" timeOffset="-50617.01">3087 12351 1487 0,'-6'7'576'0,"6"-7"-11"0,-6 9-22 0,6-9-21 15,0 0-5-15,0 0-54 0,0 0-25 0,19 15-28 16,-5-13-76-16,3 1-23 16,4-1-17-16,1 0-56 0,2 0-33 0,5 1 18 15,2-1-3-15,0 1-72 0,1 1-35 16,5 0-44-16,0 1-51 0,0 3-72 0,1-3-43 15,0 1-44-15,-3-1-71 0,1 1-42 0,-2 0-86 16,-5-1-108-16,25 4-136 16,-20-2-353-16,-6-1 93 0,2-1 53 0,4 1 97 0,1 0 72 15,2 0 44-15,1-1 9 0,5 0 93 0</inkml:trace>
  <inkml:trace contextRef="#ctx0" brushRef="#br0" timeOffset="-49247.87">4918 11200 965 0,'0'0'404'16,"0"0"-38"-16,6-8-20 0,-6 8-16 16,0 0-10-16,7-8-5 0,-7 8-13 0,0 0 20 15,0 0-7-15,0 0 25 0,7-5-2 16,-7 5-41-16,0 0-38 0,0 0-16 0,0 0 41 16,6 41-41-16,-6-20 5 0,1 7-7 0,-1 6-44 15,2 4 26-15,0 13 2 0,7 0-33 16,1-2 54-16,3 0-57 0,1-4-12 0,3-2-39 15,3-4-12-15,5-6-126 0,5-2 0 16,-5-9 0-16,2-9 0 0,0-6 0 16,1-5 0-16,3-6 0 0,19-13 0 0,-1-6 0 15,9-15 0-15,-2-10 0 0,-4-7 0 16,-6-7 0-16,-5-3 0 0,-5-3 0 0,-5 1 0 16,-6-1 0-16,-5 12 0 0,-6 4 0 0,0 3 0 15,-4 3 0-15,-1 13 0 0,-5 7 0 16,3 3 0-16,-3 5 0 0,-1 4-113 0,0 4-148 15,-2 2-54-15,-1 8-33 0,0 0-21 16,0 0-81-16,0 0-80 0,0 0-8 0,0 0-347 16,0 0 43-16,4 43 71 0,-2-26 121 0,1 2 51 15,0 0 59-15,-1 5 18 0</inkml:trace>
  <inkml:trace contextRef="#ctx0" brushRef="#br0" timeOffset="-48680.7">4468 12121 962 0,'-10'3'351'0,"10"-3"17"0,0 0-32 0,-13 3 24 15,13-3 27-15,0 0 12 0,0 0 29 16,0 0-3-16,0 0-47 0,0 0 37 0,0 0-36 16,0 0-28-16,0 0 45 0,44-6-99 15,-16-1 49-15,9 3-44 0,1-1-15 0,20-1-54 16,3 0 40-16,4-2-35 0,6 3-20 15,3 2-156-15,21-2-62 0,0-2 0 16,9 3 0-16,4 1 0 0,1-1 0 0,2 1 0 0,-6 3 0 16,-5 0 0-16,-22 2 0 0,-3 2 0 15,-9 0 0-15,-4 1 0 0,-15 2 0 0,-8-1 0 16,-5 0 0-16,-7 0-177 0,-4 2-258 0,-5-3-98 16,-9 1-117-16,3-1-366 15,-2-1 79-15,1 1 128 0,-11-5 62 0,18 10 56 16,-11-5 76-16,-1 2 32 0,-6-7 40 0,5 14 93 15</inkml:trace>
  <inkml:trace contextRef="#ctx0" brushRef="#br0" timeOffset="-48063.26">4869 12447 1589 0,'0'0'468'16,"0"0"-45"-16,0 0-8 0,0 0-11 0,18-15-7 16,-9 12-57-16,1-1 1 0,5 2-37 15,1-4-4-15,5 3-26 0,6-1-39 0,2 1-12 16,3-1-26-16,-1 1-33 0,3 1 20 15,-3 2-51-15,-3-2 10 0,-3 2 14 0,-3 1 6 16,-4-1-40-16,-5 3-15 0,-2 0-3 0,-11-3-36 16,4 11 0-16,-4-11 15 0,-14 23-4 15,-3-9-16-15,-5 6-13 0,-4-1-36 0,-9 8 6 16,-2 2 20-16,-1-2-8 0,-4 0 8 16,2 1-13-16,-1 1 8 0,3 1 5 0,1-2-8 15,3 4-7-15,10-7-24 0,7-1 55 16,3 1-29-16,6-5 49 0,5-1-8 15,4 1-33-15,6 1-36 0,7-1 0 0,5 0 0 16,6 1 0-16,12 6 0 0,8-6 0 0,2-1 0 16,2-3 0-16,2-2 0 0,-8-8 0 15,-7-4 0-15,-3-2-21 0,-3-2-230 0,1-5-102 16,-2-3-95-16,0-4-197 0,-1-2-402 16,0-2 128-16,-1 2 85 0,-2-3 48 15,2 1 84-15,-3-1 75 0,0 1 100 0,-3-2 51 16,-8 2 13-16</inkml:trace>
  <inkml:trace contextRef="#ctx0" brushRef="#br0" timeOffset="-47897.97">5399 12708 1151 0,'-30'4'441'0,"1"0"12"0,1 3-23 15,0 0-16-15,-4 1-17 0,-3 1-56 0,-2-1-1 16,-1 2-41-16,-1-2-27 0,-1-1-32 16,0 1-14-16,0-5-39 0,1 2-36 15,4-4-44-15,1-2-61 0,-5-5-59 0,6 0-56 0,0-3-61 16,6-4-80-16,2 1-131 0,29-5-73 15,-20 0-393-15,4 2 55 0,6 2 109 16,6 3 9-16,7-3 104 0,6 5 84 16,3-1-20-16</inkml:trace>
  <inkml:trace contextRef="#ctx0" brushRef="#br0" timeOffset="-47329.95">6817 11998 1668 0,'0'0'561'0,"0"0"-67"0,0 0-31 16,0 0-20-16,0 0-33 0,0 0-3 15,36 16-59-15,-21-15 0 0,3 3-18 0,2-1-20 16,2 0-34-16,8 0-20 0,1 2-18 16,7 0-69-16,2 0-8 0,2-1-58 0,15 2-31 15,-12-1-67-15,-9-2-74 0,-7 0-75 16,-3-2-135-16,-7 1-188 0,0 4-499 0,-7-1 111 16,-3 1 36-16,-3 3 53 0,-1-1 96 0,-3 5 55 15,-2-13 65-15,-6 18 64 0</inkml:trace>
  <inkml:trace contextRef="#ctx0" brushRef="#br0" timeOffset="-47095.16">6682 12351 1960 0,'-7'13'689'0,"3"-2"-44"0,3-1 28 0,1-10-64 16,4 19-23-16,-4-19-20 0,13 15-97 0,2-7-16 15,2-3-80-15,6-2-9 0,5 2-90 16,3-4 33-16,5-2-84 0,8 0-223 0,1-1 0 15,18-2 0-15,2-1 0 0,0 2 0 0,0 0 0 16,-2 0 0-16,-11 1 0 0,-10 2 0 16,-5-1 0-16,-3 1 0 0,-3 1 0 15,-7 1-113-15,-1 0-512 0,-2-1-470 0,0 1 58 16,0 1 87-16,6 2 78 0,1 0 76 0,3-3 125 16,1 0 36-16,0-2 69 0,2-3 14 15</inkml:trace>
  <inkml:trace contextRef="#ctx0" brushRef="#br0" timeOffset="-45443.92">8776 11054 773 0,'8'-5'358'16,"-8"5"28"-16,0 0-32 0,0 0 14 15,0 0-55-15,8-6-11 0,-8 6-6 0,0 0 19 16,0 0-41-16,0 0 23 0,0 0-51 0,0 0 10 16,-20 31-8-16,6-16-38 0,-1 3 0 15,0 0-8-15,2 1-7 0,2 2 9 16,-2-2 24-16,3 1-8 0,1-2 31 0,3-2-54 16,1-3 46-16,7 0-56 0,-2-13 10 15,11 17-28-15,2-9-20 0,4-3-39 0,3-2-18 16,4-3-71-16,4-4-16 0,6-4-21 15,0-1-27-15,1-2-37 0,-2-1-30 0,12-6 8 16,-13 3-8-16,-2-1 23 0,7-8 5 0,-9 5-13 16,-6 2-12-16,-3 2 2 15,-1 0 23-15,-2 0 28 0,-3 4-12 0,-2-1 9 0,0 3-4 16,-1 0 12-16,-3 1 49 0,-1 2-23 0,-6 6 0 16,0 0 44-16,0 0 4 0,0 0 1 15,0 0 10-15,-20 34 10 0,2-12 25 16,0 3-4-16,-7 11 20 0,-2 3 13 0,3 3-21 15,-1-1 29-15,3-1-29 0,1 1-12 16,5-8 35-16,4-7-18 0,-2 0-17 0,6-4-13 16,2-4-24-16,0-3-35 0,-1 0-20 15,3-4-134-15,3-3-61 0,1-8-59 0,0 0-51 16,0 0-47-16,0 0-65 0,0 0-329 0,46-23-143 16,-23 7 121-16,0-4 99 0,15-8 36 15,0 0 64-15,3-1 59 0,4-1 31 0</inkml:trace>
  <inkml:trace contextRef="#ctx0" brushRef="#br0" timeOffset="-45126.83">9648 11005 1075 0,'0'0'422'0,"0"0"-23"16,-27 21-15-16,12-6-5 0,-7 2-28 0,-1 5-11 16,-11 6-22-16,0 6-22 0,1-1-4 15,2 6-5-15,1-2-23 0,3 5-26 0,6-2-11 16,1-1 6-16,7-7 11 0,7-6-45 0,1-3 26 15,5-3-12-15,5-2 2 0,3-5-18 16,3-2-28-16,6-2-8 0,3-4-20 16,3-5-10-16,6-4-9 0,5-6-37 0,12-8-3 15,-1-6 13-15,-3-2-6 0,-2-3 8 16,-6 0-28-16,-2-3-30 0,-5-2 10 0,-8 4-24 16,-6 5-74-16,-3-4 3 0,-2 4-30 15,-6-1-42-15,-3 5-13 0,-2-2-25 0,-4 3 3 16,-3 6-42-16,-4 4 3 0,-3 1-46 15,-6 1-8-15,1 6-17 0,-3 4-32 0,-4 1-55 16,2 4-109-16,-3 7-1 0,2-3-400 0,4 1 51 16,6 1 84-16,5 1 88 0,5-1 69 15,1 0 112-15,10-2-7 0</inkml:trace>
  <inkml:trace contextRef="#ctx0" brushRef="#br0" timeOffset="-44749.86">10351 11064 1430 0,'0'0'415'15,"0"0"-23"-15,-3 19 2 0,-5-5-28 0,-4 3-26 16,-5 4-9-16,-11 12-42 0,-4-1 3 16,-1 3-24-16,-1-1-17 0,0 2 15 0,0 0-25 15,0-3-18-15,2 0-31 0,0-2 15 0,3-1-7 16,4-5-24-16,4-4-32 15,0-1 25-15,5-4-26 0,0-1-46 0,3-1 13 16,-1-2-23-16,4-2 36 0,0-1 15 0,2-1 1 0,3-2 24 16,5-6-53-16,0 0-22 15,0 0 24-15,17 12-9 0,-3-12-37 0,6 2-2 16,5-1-2-16,7-1-62 0,0 0 0 16,2 0 0-16,6 2 0 0,-1 0 0 0,-2-1 0 15,-3 1 0-15,-2 0 0 0,0-1 0 0,-4 0-6 16,-5 0-178-16,1 1-77 0,-2-4-72 15,-2 1-74-15,-2-5-123 0,8-2-104 0,-8 1-347 16,-1 0 119-16,1-4 68 0,1 0 77 16,2-1 65-16,3-3 45 0,0-3 72 0,-1-2 13 15</inkml:trace>
  <inkml:trace contextRef="#ctx0" brushRef="#br0" timeOffset="-44327.92">10690 11141 1758 0,'0'0'535'16,"18"-2"-36"-16,-18 2-36 0,24 3 3 15,-8-3-48-15,-2 1-47 0,4 0-41 0,2 1-10 16,1-1-28-16,0 0-16 0,2 1-51 0,1 1 6 16,-3-2-47-16,2 2-7 0,1-2-24 15,-6 2-15-15,2 0-4 0,-3-2-17 16,-4 2-40-16,-1-2-33 0,-2 3 22 0,-10-4-20 15,10 5-28-15,-10-5 54 0,0 0-34 16,0 0 8-16,-25 23-18 0,11-16-7 0,-3 2-3 16,-3-1 2-16,-1 2-22 0,0 1 27 15,2-3-14-15,1 3 37 0,1-2-7 0,3 1 28 16,1-1 36-16,2 2 21 0,1-1-6 0,4 0-53 16,3 0-67-16,3 2 0 0,0-12 0 15,7 21 0-15,2-9 0 0,2 1 0 0,3 0 0 16,2 1 0-16,1 0 0 0,-2 1 0 15,2-2 0-15,-4 1 0 0,0-1 0 16,-6-1 0-16,0 2 0 0,-6-4 0 0,-1 2 0 0,0-12 0 16,-10 21 0-16,-1-11 0 15,-4-2 0-15,-4 1 0 0,-2-2 0 0,-2-4-221 16,2 0-65-16,-3-1-68 0,0-3-106 0,1 1-134 16,2-2-440-16,3 0 53 0,4 0 116 15,4-1 87-15,10 3 77 0,-6-6 43 0,6 6 97 16,0 0 31-16</inkml:trace>
  <inkml:trace contextRef="#ctx0" brushRef="#br0" timeOffset="-44009.8">11426 11200 872 0,'0'0'384'16,"0"0"8"-16,0 0-6 0,0 0-25 15,0 0-2-15,-48 14-32 0,25 2-32 0,-11 8 17 16,-2 6-23-16,3 5 29 0,1 0-29 0,4 3 16 15,3-1-70-15,3 1 3 0,6-7 21 16,6-6-47-16,3-4 46 0,4-5-14 0,2-2-16 16,2-3-42-16,-1-11-14 15,13 13-13-15,1-12 4 0,-14-1-22 0,36-10 5 16,-15-3-38-16,7-4-16 0,9-9-10 0,-2-4-13 16,-1 0-36-16,-4-1 23 0,-3-2-63 0,-7 8-45 15,-5 1-55-15,-5 3-29 0,0 1-20 0,-5 2-41 16,-5 5-23-16,-1-1-39 0,-3 4-14 15,-3 0-81-15,-2 3-58 0,-1-1-59 16,1 4-169-16,-3 0-258 0,1 2 66 0,0-1 108 16,11 3 66-16,-18-1 38 0,18 1 72 15</inkml:trace>
  <inkml:trace contextRef="#ctx0" brushRef="#br0" timeOffset="-43717.06">11880 11123 670 0,'18'-4'305'0,"-2"3"-52"0,-6 0 6 16,-10 1-32-16,15-3 9 0,-15 3-24 16,0 0 1-16,0 0-11 0,0 0-2 0,0 0 7 15,0 0-5-15,-38 9 8 0,28-7 8 16,-3 2 12-16,1 2 8 0,-1 1 5 0,4 0-15 16,-5 2 33-16,7 2-71 0,1-2-1 15,2 1-10-15,-1 0-17 0,5-10 14 0,1 16-9 16,-1-16-15-16,10 11-31 0,-10-11 13 15,17 3-58-15,-17-3 6 0,23-6-10 0,-8-1-18 16,-2 0-1-16,-2-1-40 0,2 0-3 16,-3-3-2-16,0 3-72 0,-2-1-2 0,-2 0-55 15,0 1-32-15,-1-1-66 0,-5 9-56 16,0-16-173-16,0 8-77 0,0 8-353 0,-4-13 95 16,4 13 115-16,0 0 35 0,0 0 65 15,0 0 46-15,0 0 41 0</inkml:trace>
  <inkml:trace contextRef="#ctx0" brushRef="#br0" timeOffset="-43007.67">12314 11036 1167 0,'-5'29'409'0,"-3"0"-15"16,4 0-51-16,0-2-12 0,-1 6 17 15,2 2-51-15,2 0-13 0,1-7-10 0,0 2-29 16,1-2 19-16,1-3 10 0,-1-5 15 16,2-1-10-16,3-3 5 0,2-4-40 15,-1-5-29-15,3-3-13 0,-10-4-23 0,31-9-2 0,-4-5-9 16,7-11-16-16,6-8-9 0,2-2-15 16,9-10-16-16,3-2 11 0,0-2-31 0,5-1 3 15,-1 3 8-15,1 3-45 0,3 0-50 16,-1 8-69-16,-4-2-21 0,-11 11-28 0,-2 4-31 15,-9 5-31-15,-11 6 19 0,-4 1-75 16,-7 6-207-16,-5 5-110 0,-8 0-418 16,0 0 70-16,4 20 112 0,-10-3 82 0,-6 0 62 15,-6 7 84-15,-11 9-25 0,-4-6 91 0</inkml:trace>
  <inkml:trace contextRef="#ctx0" brushRef="#br0" timeOffset="-42390.71">8848 12189 1072 0,'0'0'376'0,"0"0"3"15,-10 4-23-15,10-4 18 0,0 0-21 16,0 0-13-16,0 0 1 0,0 0-29 0,-9 6-5 15,9-6-15-15,0 0 18 0,0 0-18 0,0 0-26 16,-2 9 0-16,2-9-2 0,0 0-11 16,0 0 18-16,0 0-48 0,-2 11 36 0,2-11-34 15,0 0 5-15,0 0 6 0,0 0-9 16,0 0 12-16,0 0-111 0,6 15-128 0,-6-15 0 16,24 5 0-16,-3-3 0 0,13 0 0 15,14-1 0-15,29-1 0 0,30-4 0 16,10 2 0-16,16-2 0 0,47-7 0 0,15-3 0 15,5 2 0-15,17-5 0 0,5 2 0 0,-5 1 0 16,2 2 0-16,1 2 0 0,-7 2 0 16,-5 1 0-16,-15 2 0 0,-7-1 0 0,-8 3 0 15,-36 2 0-15,-6 0 0 0,-8 1 0 16,-11 0 0-16,-12 1 0 0,-24 1 0 0,-7 4 0 16,-9 1 0-16,-7 0 0 0,-10-1 0 0,-12-1 0 15,-9-1 0-15,0 1 0 0,-6 0-172 16,-4-2-243-16,-3 1-15 0,-7-2-59 0,-7-2-58 15,10 6-34-15,-10-6-354 0,0 0 78 16,0 14 122-16,0-14 16 0,0 0 125 16,-2 18 13-16,2-18 33 0,2 14 77 0</inkml:trace>
  <inkml:trace contextRef="#ctx0" brushRef="#br0" timeOffset="-39688.36">8920 12679 1092 0,'-8'4'495'0,"8"-4"-25"0,-10 5-57 16,10-5 1-16,-10 6-58 0,1 0-36 0,9-6-33 15,-11 12-6-15,4-7 3 0,1 1-2 0,-2 1-36 16,8-7-16-16,-12 13-20 0,8-6 15 16,4-7 6-16,-4 12 4 0,4-12-40 0,3 17-19 15,-3-17 19-15,11 19-60 0,0-9 4 16,5 1 4-16,4 3-38 0,3-3 8 0,3 3-3 15,4-1-5-15,-3 0-6 0,1 1-12 0,-7-3 11 16,-2 1-19-16,0-1-25 0,-6-2 10 16,0 1-18-16,-5 1-41 0,-2 0 28 15,-3 0-15-15,-3-11 21 0,-4 21-37 0,-1-10-20 16,-3 1-41-16,-5-2-48 0,0-1-42 16,-5-1-63-16,0-1-31 0,-4-7-149 0,-1 0-135 15,4-2-497-15,-1-1 41 0,3-3 120 16,2-1 67-16,2-2 118 0,2-1 36 0,1 0 45 15,3-2 65-15</inkml:trace>
  <inkml:trace contextRef="#ctx0" brushRef="#br0" timeOffset="-39466.58">8816 12671 1208 0,'23'-4'491'0,"-10"4"6"0,3 0-57 0,-1 0-33 15,4 2-23-15,-1-4-49 0,-1 2-7 16,3-1-49-16,-2-1-28 0,1 0-13 15,-1 0-31-15,-1-1-17 0,1-1-27 0,-4 1-47 16,2-1-9-16,-3-1-22 0,1 2-75 16,-1-1-69-16,-1 0-61 0,1 1-83 0,0-2-88 15,-1-1-137-15,1 5-417 0,4 1 24 0,0 0 148 16,7 1 17-16,0 0 80 0,6 3 18 16,1-3 59-16</inkml:trace>
  <inkml:trace contextRef="#ctx0" brushRef="#br0" timeOffset="-39155.39">9730 12622 1354 0,'11'-1'394'0,"-11"1"-15"0,0 0-21 15,0 0-2-15,0 0-23 0,0 0-3 0,0 0-5 16,-49 11-23-16,30-4-28 0,-3 4 0 16,-2 3 2-16,-5 4-15 0,-5 7-2 0,-1 2-62 15,3 3 0-15,9-3 20 0,3-3-14 0,4 0-11 16,3 1 33-16,3-5-36 0,1 0 8 15,5-5 29-15,3-1-19 0,2-1-53 0,-1-13 12 16,14 16-30-16,-2-14 2 0,4-2-66 16,9-5-72-16,0-4 0 0,8-6 0 0,10-8 0 15,-2 0 0-15,-2-2 0 0,-4-1 0 16,-10 4 0-16,-5 4 0 0,-6 2 0 16,-1-2 0-16,-5 4-162 0,-3-2-73 0,-4 4-3 15,-2-2-46-15,-4 2-57 0,0 0-25 0,-7 2-56 16,-3 1-103-16,-5 4-79 0,6 3-282 15,-2 2 47-15,1 1 81 0,-1 0 46 0,3 1 80 16,2 2 74-16,1 2 39 0</inkml:trace>
  <inkml:trace contextRef="#ctx0" brushRef="#br0" timeOffset="-38869.92">9919 12809 1548 0,'19'-1'543'0,"-19"1"-26"15,12-1-46-15,-12 1-10 0,22-3-42 0,-10 2-9 16,4-1-47-16,-2 1-20 0,6-1 0 16,-2 1-74-16,2 0 20 0,3-1-66 0,-2 2-18 15,3 2 5-15,0-1-8 0,4 2-72 0,-1 1-19 16,1 0-37-16,0 0-77 0,-2 0-76 15,1 1-49-15,-2-1-36 0,-4-2-92 0,2 0-97 16,-7-1-116-16,3 4-81 0,-3-6-351 16,1 1 64-16,-1 1 149 0,0-1 12 15,0 0 95-15,1-1 38 0,0 1 67 0</inkml:trace>
  <inkml:trace contextRef="#ctx0" brushRef="#br0" timeOffset="-38587.44">10784 12851 1187 0,'13'9'458'16,"-2"0"-35"-16,1 0 20 0,-1 0-72 15,0 2-8-15,-1 1-15 0,4 3-25 0,-4 1-13 16,0 2-14-16,-2 0-6 0,-2 2-19 15,-1-2-28-15,-5 2-28 0,-5 5-23 0,0 0-15 16,-6 4-16-16,-4-2-18 0,-2-2-27 0,0-1 22 16,-2-2-51-16,-1 0-41 15,-3-5-28-15,2-4-77 0,0-4-46 0,2-4-79 0,0-4-42 16,1-3-104-16,-1-4-138 0,4-3-469 16,-1-3 144-16,6-1 17 0,3-1 95 0,3-2 72 15,4-2 69-15,1 2 69 0</inkml:trace>
  <inkml:trace contextRef="#ctx0" brushRef="#br0" timeOffset="-38439.78">10674 12785 1551 0,'17'-5'407'0,"1"0"-31"0,-5 1-43 16,3-1-54-16,-3 3-77 0,-1-3-107 0,4 0-147 15,-3 1-175-15,3-3-431 0,0 1 36 0,2-1 54 16,3-1 125-16,2-2-33 0</inkml:trace>
  <inkml:trace contextRef="#ctx0" brushRef="#br0" timeOffset="-38026.62">11189 12462 1489 0,'0'0'512'0,"0"0"-56"0,0 0 17 0,0 0-91 15,0 0-26-15,0 0-6 0,0 0 3 0,0 0-7 16,0 0 33-16,0 0-16 0,0 0-4 0,0 0-65 16,0 0 13-16,0 0 3 0,0 0-36 15,0 0-39-15,0 0 11 0,42 15-49 0,-26-14-20 16,3 0-31-16,4 0 12 0,0-1-129 16,6 2-29-16,4-2 0 0,-2 0 0 15,1-2 0-15,-3 1 0 0,-4 0 0 0,-2 1 0 16,-2 0 0-16,-5 0 0 0,-1-1 0 15,-15 1 0-15,19 2 0 0,-19-2 0 0,5 10 0 16,-5-10 0-16,-4 19 0 0,-5-6 0 0,0 4 0 16,-3 2 0-16,-5 2 0 0,0 4 0 15,3 1 0-15,-1 2 0 0,0-1 0 0,3 1 0 16,2-1 0-16,3-4 0 0,1-1 0 16,2-3-18-16,0-3-144 0,2-2-94 15,2-3-43-15,0-11-100 0,6 13-83 0,-6-13-129 0,0 0-385 16,17-2 110-16,-17 2 80 0,31-15 135 15,-7 4 11-15,3-6 107 0,1 2 8 16,7-9 104-16</inkml:trace>
  <inkml:trace contextRef="#ctx0" brushRef="#br0" timeOffset="-37587.26">11818 12515 1302 0,'0'0'446'0,"0"0"-70"0,0 0-15 16,0 0-18-16,0 0-33 0,17 29-6 15,-13-19-48-15,3 0 13 0,0 1-18 0,0 1-39 16,1 1-7-16,2-1-26 0,3 4-25 16,-4 0-1-16,3 2-2 0,1-1-43 15,1 2 12-15,-2 2-28 0,-1 0-2 0,1 1-26 16,-3 1-5-16,-3 0-13 0,-1 1 13 0,-2 1 5 16,-6-4-22-16,-2 2-5 15,-1 0-1-15,-1 0-18 0,-7-5 25 0,3 0-50 0,-2-3 9 16,-1-4-12-16,-3-1 18 0,1-2-21 15,-2-5 8-15,1 0-3 0,3-3 16 0,0-1-26 16,1-2 2-16,1-1-1 0,0 1 24 0,5-2 3 16,-1 0-30-16,8 5 15 0,-6-15-3 15,6 15-10-15,8-19 7 0,2 6 2 0,5-2 5 16,1-1 13-16,9-3 1 0,9-6-16 16,2-1 15-16,-1 0 4 0,1 0-16 15,-7 7 6-15,-5 3-1 0,-4 1-15 0,-3 1 29 16,-3 0-32-16,-3 1-2 0,-4-1-12 15,-1 1 19-15,-6 1-6 0,-4-1-12 16,-2-1 0-16,-1 2 28 0,-5 1-22 0,-1 1-4 16,-6 2-8-16,2 2 5 0,-4 2-1 0,-1 1-20 15,0 5-39-15,1-1 23 0,-1 3-50 16,2 0-62-16,4-2-100 0,-2 1-98 16,7 3-60-16,4-1-390 0,7-5 72 0,0 0 133 0,0 0 10 15,0 0 105-15,0 0 26 0</inkml:trace>
  <inkml:trace contextRef="#ctx0" brushRef="#br0" timeOffset="-37151.52">12260 12475 1249 0,'22'0'396'0,"-9"2"-19"0,-13-2-27 0,27 2-2 15,-11 2 16-15,2-2-100 0,0 2 12 16,5 1-35-16,-4 1-6 0,4-3-28 0,2 2-9 15,-3 1-30-15,-2-1-11 0,-3 1-19 0,-4-1-28 16,-2 0 8-16,0 1-34 0,-4 1 13 16,-7-7-43-16,6 12 13 0,-6-12-8 15,0 0-24-15,-13 19 11 0,9-11-17 0,-6 1 37 16,0-4-33-16,3 3 37 0,-3-1-45 16,1 1 11-16,1 2 24 0,1-3-7 0,-2 5 16 15,2-3-10-15,3 2 23 0,0-1-6 16,1 0 4-16,3-10-6 0,2 22-8 0,1-12 14 15,1 2-16-15,5-1-5 0,0 0-13 0,0 2-10 16,2-1 5-16,1 2-1 0,-3 0-19 16,1-1-3-16,-2 2 5 0,-2 0-26 15,-6-1 37-15,0 1-24 0,-2 1-8 16,-5-2-2-16,0 0-2 0,-4-2 4 0,0-2-7 0,-5-1 3 16,1-3-26-16,-5 1 20 0,-1-5-48 15,3-1-44-15,-4-2-3 0,-1 0 1 16,-4-3-46-16,5-1-14 0,-2 1-35 0,3 1-88 15,0-1-116-15,4 1-103 0,-1-1-328 16,6 1 39-16,4-1 68 0,8 4 106 0,-7-7 10 16,7 7 68-16,0 0 78 0</inkml:trace>
  <inkml:trace contextRef="#ctx0" brushRef="#br0" timeOffset="-36086.16">12764 12937 1323 0,'0'0'371'0,"0"0"-20"15,0 0-57-15,0 0 8 0,0 0-56 16,0 0-21-16,0 0-15 0,0 0-28 0,-6-10-1 16,6 10-35-16,0 0 16 0,12-20-32 0,-3 10 39 15,-1-2-46-15,4-1 5 0,-1-2-31 16,0-2-15-16,3 1 10 0,-1 0-25 15,-5 1 22-15,2 1-40 0,-1 0 41 16,-1 3-44-16,0 0 10 0,-3 1-12 0,1 1-14 0,-2 0 24 16,0 2 48-16,-4 7-2 0,10-12 0 0,-5 4 25 15,-5 8-2-15,10-11 0 16,-3 5 5-16,3 0-23 0,-2 3-31 0,3-2 16 16,3 1-23-16,4 1 7 0,2 0-8 15,5 2-20-15,2-1 8 0,3 2 0 0,1-1-16 16,0 2 8-16,-7 1 0 0,-1-1 8 0,0 2-15 15,-6 4 19-15,1 0-14 0,-11 3-24 16,-1 0 6-16,-3 2 0 0,-3 1 4 16,-3 3 4-16,-1-1-24 0,-2 3 13 0,-5 1-8 15,-1 0 16-15,1-1-8 0,-2 0-28 0,-1 0-18 16,5-1 43-16,-3 0-7 0,6-1 15 16,-1 3-25-16,1-3 20 0,1 0 2 15,3-2 29-15,2 0-31 0,2-2-5 0,5 0 8 16,0-3-6-16,6 1 8 0,3-3-5 15,2-1 11-15,2-1-65 0,5-2 36 0,2-2-38 16,4-2-8-16,1-1-18 0,-1 1-8 0,0-1-43 16,-1-1-41-16,1 0-51 15,-4-1-51-15,0 0-85 0,-2-1-110 0,13 0-146 16,-16 0-348-16,-4 0 110 0,3 1 77 0,3 2 69 16,0-2 79-16,-1 1 9 0,4 1 114 0</inkml:trace>
  <inkml:trace contextRef="#ctx0" brushRef="#br0" timeOffset="-34811.58">13690 12121 865 0,'0'0'407'16,"0"0"-18"-16,0 0 10 0,-11 2-25 0,11-2 28 16,0 0-39-16,0 0 44 0,0 0-18 15,0 0-13-15,0 0 8 0,0 0-46 0,0 0-15 16,0 0-57-16,0 0 5 0,0 0-22 0,48-12-29 15,-29 9-36-15,6-1-15 0,4-2-38 16,7-1 14-16,5 1-1 0,14 1-19 16,2-1 11-16,6-2-70 0,-1 3 14 15,-1 3-55-15,-11-2-22 0,-8 4-39 0,1 2-59 16,-11-4-35-16,-1 4-62 0,-7-2-87 0,-1 0-95 16,-7 0-135-16,-1 0-39 0,-3 0-97 15,-12 0-230-15,14 2 58 0,-14-2 80 0,0 0 125 16,10 5 36-16,-10-5 39 0,0 0 37 15</inkml:trace>
  <inkml:trace contextRef="#ctx0" brushRef="#br0" timeOffset="-34482.82">13823 12246 1476 0,'-7'8'541'16,"-2"-1"-19"-16,4-1-41 0,5-6-23 15,-6 8 8-15,6-8-44 0,0 0 11 0,-7 8-13 16,7-8 10-16,0 0 0 0,-4 6-33 0,4-6-3 16,0 0 8-16,0 0-31 0,0 0-18 15,0 0-158-15,0 0-195 0,31 0 0 0,-31 0 0 16,30-7 0-16,-9 3 0 0,6 0 0 16,2 1 0-16,3-2 0 0,11 1 0 15,0 1 0-15,1 1 0 0,21-1 0 0,1 3 0 0,-15 0 0 16,-3 0 0-16,-4 3 0 15,1-2 0-15,-6 2 0 0,0 1 0 0,-11-2 0 16,1 3 0-16,-6-4 0 0,-2 1 0 0,-2 1 0 16,-3-2 0-16,-5 3-720 0,-11-4-485 15,23 1 165-15,-10 3 88 0,-1-2 74 0,-1 4 100 16,4-3 120-16,1 3 41 0,-1 0 57 0,4-1 7 16</inkml:trace>
  <inkml:trace contextRef="#ctx0" brushRef="#br0" timeOffset="30564.25">15368 12233 1026 0,'7'5'279'15,"-7"-5"-36"-15,0 0-15 0,0 0-3 16,0 0-38-16,0 0 0 0,0 0-31 0,0 0-2 16,0 0-29-16,0 0 26 0,0 0-15 0,0 0-8 15,0 0 38-15,0 0-46 0,0 0 8 16,0 0-20-16,0 0-8 0,0 0 10 16,-32-2 10-16,23 6-10 0,9-4-41 0,-13 8 29 15,8-3-17-15,5-5 27 0,-10 6-8 16,10-6 12-16,-6 7-7 0,6-7-25 0,0 0-16 15,0 0 28-15,0 0-26 0,0 0 16 16,0 0-43-16,27 5 17 0,-27-5-10 0,20-10-13 16,-9 6-4-16,-1-3 11 0,-1 3 12 0,0-3-52 15,0 1 2-15,-2 0 11 0,-7 6-23 16,7-13 7-16,-7 13-2 0,0 0 28 0,0 0-15 16,-14-16-11-16,5 15 1 0,9 1-9 15,-22 3 14-15,8 1 7 0,-1 2 6 16,-1 0-11-16,3 3 18 0,0-1-13 0,-4-1 3 15,8 1 20-15,0-2-25 0,0 0 35 16,1-1-22-16,0 1 2 0,8-6 8 0,-13 7 4 16,13-7-5-16,-9 5 25 0,9-5-45 0,0 0 11 15,0 0-11-15,0 0-31 0,0 0-17 16,0 0-26-16,0 0-54 0,0 0-53 0,0 0-78 16,0 0-73-16,0 0-121 0,0 0 18 0,33-17-363 15,-33 17 63-15,11-9 55 0,-3 3 101 16,1 2 27-16,-1-3 89 0</inkml:trace>
  <inkml:trace contextRef="#ctx0" brushRef="#br0" timeOffset="31001.56">15997 11679 898 0,'0'0'299'16,"0"0"-9"-16,0 0-22 16,-24-6-14-16,10 8-21 0,-3 1-8 0,-6 3 0 15,-2 3-12-15,-3 3-21 0,-14 9-11 0,6 3-6 16,-4 2 29-16,8 3-27 15,2 1 35-15,3 2-55 0,3 1-14 0,6-3 3 0,6-5 10 16,3 4 15-16,4-5 11 0,4-3 18 16,4-1-34-16,4 0-17 0,4-4 14 0,4-1-35 15,5-6-7-15,3-4 2 0,0-5-8 0,9-3-10 16,1-4-21-16,5-3 11 0,7-6-18 16,-1-4-6-16,-3-2-19 0,-11 2 24 15,-7 1-47-15,-4-5-6 0,-2-1-36 0,-6-2-36 16,-2 3-5-16,-8-4-35 0,-1 2-55 15,-4 0-53-15,-5 3-15 0,-1 1 28 0,0 3-29 16,-2 2-79-16,-2 4-138 0,1 1-13 16,3 10 8-16,0-4-353 0,2 2 41 0,8 4 96 15,0 0 63-15,0 0 53 0,0 0 87 16</inkml:trace>
  <inkml:trace contextRef="#ctx0" brushRef="#br0" timeOffset="31331.12">16352 11609 706 0,'0'0'320'0,"11"-2"-26"16,-11 2 1-16,0 0 20 0,0 0-44 16,0 0-2-16,0 0-6 0,-17 25-7 15,7-15-7-15,3 2-22 0,-1 2 9 0,-1 1-1 16,1 1-20-16,2-1 18 0,2 0-2 16,1-2-6-16,1 0-15 0,2-1-16 0,5 1 14 15,1 0-37-15,3-1-33 0,1 0-12 16,7 3-19-16,3-3 14 0,5 4-14 0,5-1-30 15,3-1 10-15,-4 1-33 0,11 6 5 0,-6-3-24 16,-7-1 27-16,-3 2-16 16,-5 2 5-16,-6-2-15 0,-6 3-21 0,-1 3 1 15,-6-3 4-15,-3 1 6 0,-3 1-11 0,-2-2-2 0,-5-2-31 16,-4 1-33-16,-4-3-21 16,2-4-41-16,-3-4-30 0,-2-1-28 0,-1-5-42 15,3-3-63-15,0-4-101 0,-4-4-127 16,1-3-154-16,2-7-143 0,5 3 77 0,1-4 45 15,4-2 73-15,3-1 114 0,1 0-22 0</inkml:trace>
  <inkml:trace contextRef="#ctx0" brushRef="#br0" timeOffset="31565.44">16295 11719 1090 0,'10'-5'512'0,"1"-1"-3"0,-1 2 6 15,3 0-52-15,-2 0-15 0,2-1-23 16,2-1-16-16,3 1-35 0,0 0-5 0,2 1-49 15,-2-3-16-15,5 0-37 0,2 0-17 16,0 0-17-16,0-1-43 0,3 1-1 16,3-2-48-16,0-1-67 0,3 0-61 0,1 0-23 15,-1 0-57-15,1 0-25 0,-1 0-59 0,-1 0-13 16,-2 2-56-16,-4 0-41 0,0 0-57 16,-6 2-65-16,-1 1-117 0,-2 1-1 0,-2 1-354 15,2-1 105-15,-1 0 38 0,3-1 116 16,-2 0 43-16,-2-1 131 0,5-2-52 0</inkml:trace>
  <inkml:trace contextRef="#ctx0" brushRef="#br0" timeOffset="31769.79">17325 11344 1136 0,'2'13'479'0,"-1"5"-42"0,-2 5-12 16,-1 4 3-16,-3 12-62 0,-3 14-8 0,-1 3-48 15,2 1-21-15,-1 5-46 0,-1-1-5 16,-1 1-23-16,-3-3-5 0,5-1-38 0,-1-6-14 15,4-12-40-15,-1-6-15 0,3-7-47 0,1-3-46 16,3-5-79-16,0-3-72 0,2-3-94 16,4-5-83-16,-1 0-158 0,4-6-376 15,-10-2 99-15,27 0 85 0,-9-4 41 16,2-6 46-16,8-3 72 0,3-2 48 0</inkml:trace>
  <inkml:trace contextRef="#ctx0" brushRef="#br0" timeOffset="32549.07">18451 11419 1371 0,'0'0'415'0,"11"11"-41"0,-11-11-46 0,-3 17 2 0,-4-5-33 16,-1 2-3-16,-6 4-51 0,-6 5-5 15,-10 6 0-15,-4 2-25 0,0 3-8 0,-1-3-11 16,0 4-7-16,1 0-10 0,0-1-11 15,1-2 8-15,4 1-15 0,0-2-16 16,5-6-20-16,4-4-8 0,1-1 3 0,3-3-18 16,1-3 28-16,2 0-39 0,2-3-4 0,1 1-3 15,1-3-16-15,1-2 16 0,2 0 31 16,0-2 27-16,6-5 19 0,-8 10 25 0,8-10-22 16,0 0-29-16,0 0-18 0,0 0-2 15,0 0 2-15,20 10-18 0,-20-10-38 16,28 1 8-16,-7-1-67 0,3 1 0 0,7-1 0 15,3 2 0-15,6 1 0 0,2 1 0 16,2 0 0-16,-1 0 0 0,13 4 0 0,-10-1 0 16,-6-2-131-16,-3 0-69 0,0 1-68 15,-8-3-35-15,1 1-65 0,-3 0-75 0,-6-3-135 16,2-1-39-16,-3 0-325 0,1 1 100 0,0-2 69 16,-1 0 112-16,1-1 116 0,1 0 10 15,-2-3 46-15,6 1 0 0</inkml:trace>
  <inkml:trace contextRef="#ctx0" brushRef="#br0" timeOffset="34318.44">18866 11405 1072 0,'9'-5'320'0,"-9"5"-54"16,0 0-7-16,0 0-24 0,0 0 6 16,0 0-36-16,7-7 20 0,-7 7-36 15,0 0 8-15,0 0-12 0,0 0 19 0,0 0-35 16,0 0 44-16,0 0-19 0,0 0 11 16,0 0 18-16,0 0-31 0,0 0 18 0,0 0-3 15,-4 35-23-15,2-21 31 0,-1 4-7 0,0 1-14 16,2 5 11-16,-2 2-5 0,-1 2-11 15,3 0-7-15,1 2 12 0,-3 5-17 0,3-1-3 16,-1 1-41-16,1-5-28 0,0 0 38 16,0-1-81-16,-2-2 53 0,1-1-23 0,1-3-36 15,-2-3-48-15,2-1-69 0,0-4-57 16,-1-2-48-16,1 0-62 0,0-3-26 0,0-10-55 16,0 0-80-16,0 0-154 0,10 6-97 15,-10-6-261-15,19-19 44 0,-2 6 99 16,0-1 92-16,6-6 72 0,-1-1 34 0,0 0 15 15</inkml:trace>
  <inkml:trace contextRef="#ctx0" brushRef="#br0" timeOffset="34736.47">19369 11303 1348 0,'0'0'410'0,"0"0"-26"0,0 0-18 0,0 0-31 0,-2 23 11 16,0-13-57-16,1 3-18 0,-1 5-2 16,-1 1-31-16,1 5 11 0,-4 1-9 0,1 7 3 15,0 2-25-15,-2 1-39 0,0 12 5 16,-1-7-45-16,2-5 8 0,-1-1-23 16,1 0-9-16,-1-1-2 0,0 0-19 0,0-3-14 15,1-4-9-15,-1-2-30 0,0-2-25 16,5-2-34-16,-4-6-23 0,3 1-59 0,2-3-46 15,-2-3-43-15,3-9-11 0,0 0-76 0,0 0-136 16,0 0-90-16,0 0-374 0,0 0 91 16,34-36 99-16,-15 15 30 0,6-11 193 0,3 1-59 15,0-3 53-15</inkml:trace>
  <inkml:trace contextRef="#ctx0" brushRef="#br0" timeOffset="35103.71">19703 11317 1231 0,'0'0'376'16,"0"0"16"-16,-18 37-26 0,3-12-5 16,-8 10-49-16,-1 8-13 0,-3 0-20 0,0 4-15 15,1 2-21-15,-1 10-5 0,3-7 3 16,2 0-59-16,5 0-6 0,-1-2 16 0,6-1-31 16,2-10-4-16,6-8 27 0,1-4-36 15,5-6 19-15,-1-2 4 0,6-2-27 16,3-7-37-16,3-2-5 0,5-6-2 0,2-3-41 15,7-5 26-15,4-5-16 0,13-9-13 0,-5-2-5 16,0-2-23-16,-5-3-12 0,-3 0 4 16,-9 3-10-16,-5 1 1 0,-7 3-14 0,-4 2-7 15,-3 3-21-15,-3 1 8 0,-6-1 0 16,-1 2-10-16,-6 3 23 0,-3 1-19 0,-3 6 40 16,-1 0-19-16,-1 2-18 0,-2 1-4 0,2 1-1 15,0 2-54-15,-1 0-9 0,4 1-16 16,0-1-62-16,2-1-30 0,2 1-62 0,3-2-66 15,11-1-113-15,-19 0-107 0,19 0-272 16,-11-5 54-16,11 5 88 0,0 0 55 0,-2-11 52 16,2 11 89-16,0 0-10 0</inkml:trace>
  <inkml:trace contextRef="#ctx0" brushRef="#br0" timeOffset="37164.72">20010 11388 880 0,'0'0'338'0,"0"0"-5"0,18-8-6 16,-18 8-37-16,0 0 17 0,0 0-26 0,13-5 1 15,-13 5-26-15,0 0-18 0,0 0-28 0,0 0-28 16,8-3 15-16,-8 3-69 0,0 0 17 16,0 0-29-16,0 0-14 0,0 0 18 0,0 0-27 15,0 0 6-15,0 0-4 0,0 0 20 16,-38 8-17-16,38-8-11 0,-14 9 28 16,7-2-41-16,0-2-2 0,0 2 48 0,7-7-30 0,-11 15 4 15,5-8-17-15,3 2 38 16,3-9-46-16,-3 15 8 0,3-15 8 0,-1 15 37 15,1-15-42-15,0 14 14 0,0-14-37 0,1 13-16 16,-1-13 5-16,0 0-5 0,0 15-8 16,0-15 28-16,0 0 1 0,2 12-34 0,-2-12-5 15,0 0 10-15,0 0-35 0,0 12 38 16,0-12 5-16,0 0-41 0,0 0 7 16,0 0-2-16,0 0 29 0,1 13-32 0,-1-13 39 15,0 0-18-15,0 0 5 0,0 0-35 0,7 9 48 16,-7-9-36-16,10 4-28 0,-10-4 61 15,13 4-22-15,-13-4-1 0,18 3-2 0,-18-3 23 16,19 1-31-16,-9-1-23 0,-10 0 38 16,24-4-35-16,-12 0-8 0,1 1 46 0,1-4-23 15,-1 0-21-15,-2-2 1 0,2-1-6 16,-2-1 8-16,-1-2 34 0,1-3-55 0,-2 2 24 16,-5-3 18-16,2 1 35 0,-5 1-69 0,3 1-33 15,-6 1 44-15,0 0-3 0,-1 0 15 16,-1 3-33-16,-2 1 56 0,-2 2-38 0,-2 1 3 15,0 2 7-15,0 3-23 0,10 1 39 16,-24 0-31-16,11 1 15 0,-1 1 15 16,3 1-48-16,-3 1 0 0,3 0-46 0,0-1 0 0,11-3-56 15,-16 7 2-15,7-5-77 16,9-2-125-16,-14 5-187 0,14-5-353 16,0 0 61-16,0 0 64 0,-8 3 123 0,8-3 21 0,0 0 40 15,0 0 78-15,0 0 37 0</inkml:trace>
  <inkml:trace contextRef="#ctx0" brushRef="#br0" timeOffset="38020.15">20888 11364 714 0,'0'0'274'16,"0"0"-3"-16,0 0-13 0,0 0 16 0,0 0 0 16,0 0 5-16,0 0 0 0,-27 32-13 0,11-11-2 15,-2 4 12-15,-9 11-58 0,1 4 28 16,-3 2-34-16,-1 1-2 0,2 2-18 0,-8 10 8 15,10-10-42-15,-1 0 11 0,3-2-23 16,0 1-18-16,4-2 13 0,-1-3-33 16,3-7-14-16,5-6-9 0,3-5 4 15,0-2-12-15,1-4-10 0,2-1 4 0,2-2-37 16,-1-3 9-16,3-3-17 0,3-6-21 0,0 0 10 16,0 0 21-16,0 0-33 0,20-27-6 15,-6 5-10-15,5-3 3 0,6-8 0 0,2-6-21 16,-1-1 15-16,4 2 22 0,-3-4-1 0,3-3-13 15,-2 1 13-15,-1-1-43 0,1-2 30 16,6-7-13-16,-8 8-6 0,-1 4 4 0,-1 5 2 16,-7 8-7-16,-2 5-5 0,-3 7 33 15,1-1-23-15,-2 6 42 0,-1 1-15 16,0 1 16-16,-2 6-20 0,1 0-10 0,-9 4 15 16,18 10-2-16,-9 4 4 0,-1 7-3 15,1 10-13-15,3 16 35 0,-3 4-19 0,-1 3-9 16,2 4 17-16,-6 1-4 0,3 0-15 0,-2-1 18 15,-1-2-28-15,-1-12 33 0,-1-8-19 16,0-8-13-16,-1 0-10 0,2-8 15 0,-1-3 11 16,-1-4-47-16,2-8-12 0,-3-5 2 15,0 0-5-15,0 0 19 0,22-21-9 0,-16 5 28 16,1-6-25-16,-2-2 28 0,-4-1-10 16,-1 0 23-16,-1 3-26 0,-5-1 6 0,-3 3-8 15,-2 0-1-15,-3 4 11 0,-4 3 5 0,-4 1 8 16,-3 3-10-16,-3 5 25 15,-2-1-28-15,-3 2 12 0,1 0-1 0,-2 2-14 16,1 0 29-16,1 1-14 0,-1-2-27 0,2 0-52 16,0 1-32-16,3-3-86 0,-2 0-66 15,3-3-128-15,1 1-202 0,0-3-174 0,7 1 95 16,3 0 79-16,-1-2 79 0,6 1-5 16</inkml:trace>
  <inkml:trace contextRef="#ctx0" brushRef="#br0" timeOffset="116100.19">14256 13929 655 0,'0'0'210'0,"0"0"-11"0,0 0-14 15,0 0-19-15,0 0-5 0,0 0 21 16,0 0-54-16,0 0-15 0,0 0 2 0,0 0-20 16,0 0 9-16,0 0 4 0,0 0-6 0,0 0 6 15,0 0 7-15,0 0-41 16,0 0 29-16,0 0-19 0,0 0-5 0,0 0-9 0,0 0 35 16,0 0 5-16,0 0-13 0,0 0-10 15,-16 24 28-15,12-13-23 16,-3 3-2-16,5-3 17 0,-4 3 9 0,4-2-29 0,-3-1 7 0,0 2-14 15,5-2 22-15,-1 1 31 16,-3-3-43-16,4-9 12 0,-2 19 24 0,2-19-27 16,0 15 42-16,0-15-33 0,0 11 9 0,0-11-14 15,9 10-6-15,-9-10-20 0,14 8 0 16,-3-6 12-16,-11-2-4 0,27 1-29 0,-13-2 7 16,6-2-1-16,2-1-8 0,3-1-31 0,2-1 26 15,-1 2-62-15,9-5-20 0,-4 2-50 16,5 0-26-16,0 0-51 0,-2-2-82 0,-1-4-63 15,-1 1-86-15,-2-1-34 0,0-3 13 16,-5 3-441-16,-2 2 88 0,-8-2 105 0,1 0 27 16,-3 1 80-16,-2 0 34 0</inkml:trace>
  <inkml:trace contextRef="#ctx0" brushRef="#br0" timeOffset="116299.55">14786 13836 1069 0,'-20'7'413'15,"13"1"19"-15,3 3-17 0,-5 2-21 16,2 6-23-16,-3 3-15 0,2 7-13 0,-2-1-21 15,-2 3-63-15,2 3 0 0,-2 8-47 0,0-6 18 16,1-2-38-16,2-2-12 0,0 0-47 16,0-5-41-16,-2 2-26 0,3-6-45 0,0-1-37 15,1-4-12-15,1-3-82 0,2 0-38 16,-2-5-34-16,4-4-41 0,2-6-122 0,0 0-119 16,0 0-306-16,0 0 20 0,0 0 118 0,35-22 38 15,-16 8 26-15,4-3 69 16</inkml:trace>
  <inkml:trace contextRef="#ctx0" brushRef="#br0" timeOffset="116917.45">14926 13954 1067 0,'0'0'351'0,"0"0"-19"0,0 0-17 16,15 1-13-16,-15-1-43 0,0 0-14 0,12 14-27 15,-12-14-23-15,11 15 7 0,-6-5-28 16,1 1 8-16,1 2-44 0,2 1 0 0,-1 0 0 15,2-1-17-15,-3 3-22 0,6 0-17 16,0 1 5-16,-1-1-23 0,1 1 18 16,1 1-25-16,-1 1 30 0,-2-2-49 0,2 4 5 15,-5-3-4-15,0 2-16 0,0 0 13 16,-4-1-6-16,0-3-14 0,-1 1-14 0,0-2 1 16,-3 1 12-16,1-4-33 0,-2 2 8 0,1-2-8 15,-3 0 34-15,-2-1-24 0,0 2 5 16,-6-3-17-16,2-1-3 0,-4 0 23 0,-1-2 2 15,1-2 6-15,-1-2-5 0,1 2-24 16,-1-5 31-16,1 2-12 0,13-2 2 0,-21 0-5 16,21 0 33-16,-20 0-46 0,20 0 3 0,-17 0 25 15,17 0 23-15,-13 0-15 16,13 0 23-16,0 0-21 0,-13-7 39 0,13 7-54 16,-2-8 21-16,2 8-13 0,0 0 7 0,5-18-12 15,-5 18 7-15,5-12-15 16,-5 12 18-16,6-11-18 0,-1 4 44 0,-5 7-49 0,5-11 7 15,1 4 11-15,0 0 0 0,1-2-13 16,-2 1 10-16,2 0-7 0,1 0 15 0,0-4-16 16,3 1 13-16,-2-1-15 0,2-2 0 0,0-2-2 15,0-3 12-15,1 2 16 16,1-3-29-16,-3 0 31 0,4-5-43 0,-1-3 12 16,2-1 1-16,0-10-11 0,1 5 5 0,-5 4-2 15,1-1 31-15,-5 3-21 0,-3 1 2 16,0 5-22-16,-6 4 2 0,-1 3 0 0,-7 2 13 15,-4 7 18-15,1 4-13 0,-8 2-23 16,-6 4 33-16,-2 3-10 0,-4 6-13 0,-12 10-10 16,-2 4-8-16,0 0-17 0,-1 0-42 0,6 3-28 15,1-2 8-15,3 0-64 0,9-7-31 16,5-4-81-16,5-2-34 0,1-3-39 0,7-1-365 16,8-5 69-16,3-6 33 0,-1 6 41 0,1-6 140 15,0 0-37-15</inkml:trace>
  <inkml:trace contextRef="#ctx0" brushRef="#br0" timeOffset="118035.45">14865 13968 893 0,'-11'-14'340'0,"-1"11"-27"0,-6-1-32 0,-1 2-30 16,-4 0-13-16,-6 4-23 0,-3 1-28 16,-4 2-13-16,-2 2 18 0,-1 2-18 15,-10 9-41-15,2-2 3 0,2 4-6 0,2 4 6 16,5 0-8-16,4 2 5 0,8-2-8 15,8-2-12-15,4 1 20 0,8 0-10 0,5-3-31 16,2 0-2-16,10-4-1 0,7-1 14 0,7-4-3 16,2-4-18-16,6-6 28 0,6-4-21 15,-1-4-15-15,14-7 13 0,0-3-25 0,-6-5 7 16,-2-4-2-16,-4 1-16 0,-3 0 31 0,-10 1-23 16,-9 5-16-16,-4 1 1 0,-1 1-1 15,-3-1-5-15,-4 2-27 0,-6 0 14 0,3 1 6 16,-6-2-21-16,-3 3-6 0,-6 1 12 0,-3 3-44 15,-6 3 21-15,2 1 22 16,-3 6-12-16,-5 3-16 0,-6 7 46 0,1 2-30 16,-9 8-11-16,2 5 3 0,5 3 8 0,1 3 38 15,5 1 0-15,4 3-57 0,10-3 14 16,5-3-1-16,4-4 31 0,6-3-25 0,6 1 2 16,2-4-15-16,6-4 10 0,6-3 20 15,6-4 8-15,0-8-30 0,6-3 4 0,3-7-17 16,15-2 23-16,-4-8-19 0,-1-2 9 15,-4 0 12-15,-6-5 0 0,-6 6 6 16,-8 1-14-16,0-1-15 0,-11 2 13 0,-1-1 0 0,-5 2 13 16,-5-1-13-16,-3 0-15 0,-4-3 38 0,-6 4-36 15,-3 0 34-15,-4 1-29 16,-5 6-33-16,1 2 15 0,-6 5 11 0,-1 5 10 16,-5 5-39-16,2 3 18 0,-13 7 1 0,4 6 12 15,3 4 11-15,6 3-24 0,2 5 42 16,10 5-34-16,2 2-4 0,9 4 9 0,9-7 13 15,4-3-35-15,9 11 7 0,11-6-8 0,2-2 3 16,9-9 20-16,7-3 8 0,2-6-25 16,-1-9 14-16,-3-4 14 0,3-7-14 0,2-3 52 15,15-5-15-15,-3-7-9 0,0-5-74 16,-1-2 22-16,-3-4 17 0,-5-2-5 16,-6 0-3-16,-5-1 6 0,-7-1-4 0,-8 2 14 0,-7 4-13 15,-4 0 2-15,-4 0-7 16,-7-1 18-16,-3 1 35 0,-5 0-43 0,-4 2-3 15,-5 2 1-15,1 5-3 0,-6 4 5 0,1 3 2 16,-1 7 24-16,-1 2-24 0,-2 7 1 16,-18 9-6-16,5 7-2 0,4 4 8 0,3 6 4 15,5 4-4-15,4 4 12 0,3 3 3 16,10-1 23-16,6-6-31 0,3-7 46 0,7 0-40 16,5-2 4-16,1-3 13 0,3-6 8 0,3 0-18 15,3-5-7-15,0-3 14 0,5-5 21 16,-1-2-20-16,2-3 10 15,4-5-18-15,5-4 26 0,13-7-6 0,-4-7-5 0,-2-3-32 16,-4-2 11-16,-3-1 27 0,-8 3 10 16,-4 3-49-16,-5-1 18 0,1 3-34 0,-7 0-4 15,1 0-26-15,0 0-54 0,-5 2-74 0,2 1-71 16,-4 0-165-16,-1 5-414 0,1-3 82 16,0 2 89-16,4 1 29 0,-2 0 73 0,2-1 40 15</inkml:trace>
  <inkml:trace contextRef="#ctx0" brushRef="#br0" timeOffset="118517.18">15844 13569 1169 0,'0'0'407'0,"0"0"-25"16,-11-1 14-16,11 1 4 0,0 0-39 15,0 0-29-15,0 0-30 0,0 0-40 0,27-11 1 16,-10 5-38-16,-2 1-10 0,5-2-28 15,4-3-41-15,6 0 3 0,5-2-16 0,10-5-8 16,3 0-10-16,-2 2-51 0,2-2 29 0,-12 5-28 16,-2 2-8-16,-7 3 7 0,-1 0-2 15,-4 2-20-15,-3 1-13 0,-6 2-8 0,-13 2-6 16,18 9 13-16,-15 0-4 0,-2 3 32 16,-4 5-41-16,-4 6-15 0,-4 6 10 0,-6 10-7 15,-4 2 17-15,1-2-17 0,-1 2 0 0,0-4-9 16,2 2-6-16,4-5 1 15,3-7-17-15,1 1-13 0,2-6-64 0,2 0 29 16,2-5-37-16,2-3-18 0,-1-2-53 0,4-2-80 16,0-10-94-16,0 0-5 0,11 10-183 15,-11-10-301-15,0 0 87 0,35-12 143 0,-14 0 0 16,4-2 72-16,14-11 43 0</inkml:trace>
  <inkml:trace contextRef="#ctx0" brushRef="#br0" timeOffset="118975.36">16653 13369 947 0,'0'0'384'0,"-14"22"-18"0,12-12-23 0,2 1-31 16,2 4-8-16,1 1-37 0,2 1 22 16,1 3-61-16,1 0 0 0,4 2-31 15,0-3-16-15,1 2 1 0,5 4-13 0,-2-3-31 16,5 1-2-16,-3-1 18 0,4 2-65 15,-3-1-12-15,1 2 43 0,-1 0-61 0,-3 4 33 16,-2 0-43-16,-4 0 12 0,-2 1-12 0,-2-2-31 16,-5-2 10-16,-3 0 8 0,-2-3-8 15,-2 0-13-15,-1-3 1 0,-5-4-9 0,3-2-19 16,-2-4 6-16,2-1 6 0,0-3 31 16,-3-2-33-16,13-4-9 0,-17 0-1 15,17 0 17-15,-15-9-3 0,9-1 1 0,3-1 15 0,2-6-18 16,2-1-3-16,2-3 13 15,3-6 6-15,2-1 30 0,6-14-46 0,3 0 28 16,-1-2-25-16,5 0 4 0,-3 3-12 0,3 0 10 16,-5 7 36-16,-1 6-20 0,-1 1-1 15,-2 2-7-15,-4 2-39 0,-2 6 62 0,0 1-42 16,-6 2 15-16,-2 3 6 0,-8 0 8 16,-2 3-20-16,-7 1-8 0,-1 4-3 15,-4 0-5-15,0 3-5 0,-1 3-15 0,3 0-8 16,-4 2-23-16,3 1-21 0,1 1-32 0,3-2-29 15,2 2-33-15,4-4-123 0,2 3-80 16,11-6-493-16,-11 2 63 0,11-2 103 0,0 0 46 16,0 0 118-16,0 0 13 0</inkml:trace>
  <inkml:trace contextRef="#ctx0" brushRef="#br0" timeOffset="119337.3">17071 13266 988 0,'11'-1'419'0,"-11"1"-60"16,15 3-39-16,-15-3 30 0,7 12-94 15,-7-12 10-15,3 18-40 0,-3-4-19 0,2 3-5 16,0 4 3-16,0 3-13 0,1 2 0 0,2-2-36 16,2 0-2-16,-1-1 7 15,3-4-15-15,-2-4-13 0,3-1 36 0,1-4-67 16,1-2 3-16,1-6-28 0,1-2-15 0,-14 0 25 16,28-9-47-16,-12 2 9 0,3-4 7 15,2-3-25-15,-6-1-26 0,1 1 21 0,2 0 5 16,-3 0 2-16,-2 5 8 0,-3-1-23 15,-1 3-21-15,-3 1 57 0,-6 6-26 0,0 0 18 16,0 0-10-16,0 0-28 0,3 39 19 0,-9-9-27 16,-6 16 19-16,3 3-12 15,-1 3 57-15,3 2-41 0,-3 0-17 0,5-3-17 0,-1 2 37 16,-1-3-11-16,0-11 1 0,4-5 19 16,2-7-50-16,-1-6 5 0,1-1-5 15,0-1-39-15,-1-4-15 0,2-2-98 0,0-13-53 16,2 12-64-16,-2-12-87 0,0 0-69 15,0 0-438-15,0 0 48 0,0 0 98 0,29-18 105 16,-22 11 15-16,6-2 88 0</inkml:trace>
  <inkml:trace contextRef="#ctx0" brushRef="#br0" timeOffset="120328.93">18034 13480 834 0,'-13'17'310'0,"2"-4"-3"16,-2 2-46-16,0 0-18 0,2 0 5 0,-3 4 1 15,-2-2-50-15,-2 6-4 0,-3-2-8 16,1 1-6-16,-7 9 1 0,3-7-18 0,2-3-16 16,1 1 1-16,0-2-21 0,2 1 15 15,4-5-17-15,0 1 14 0,1 0-29 0,-2-3-9 16,4 1-2-16,3-3 5 0,-2-1-13 16,4-1 23-16,0-3 10 0,-1 1 19 15,2-2 17-15,6-6 52 0,-9 11-1 0,9-11-28 16,-1 11-7-16,1-11-24 0,0 0-19 0,15 11-9 15,-4-10-7-15,2 2-13 0,4-1-13 16,4-2-3-16,1 0-12 0,2 0 20 0,5 0-56 16,2-2-7-16,3 2 4 0,2 0-12 15,-1 2-16-15,2-2-25 0,-3 0-3 0,-1 1-23 16,-1 1-13-16,-3 2-51 0,1-3-41 0,-5 3 8 16,-3-1-54-16,0 3-23 15,-2-5-79-15,-1 2-62 0,-6 0-177 0,3 1-421 16,-2-1 104-16,0 3 66 0,3-2 68 0,0 2 61 15,2-2 66-15,2 1 110 0</inkml:trace>
  <inkml:trace contextRef="#ctx0" brushRef="#br0" timeOffset="121685.08">18640 13796 1151 0,'0'0'338'16,"0"0"-23"-16,0 0-33 0,0 0-21 0,-11 1-26 15,11-1 1-15,0 0-8 0,0 0-29 16,0 0 21-16,0 0-5 0,0 0-15 0,0 0-31 15,0 0 43-15,0 0-30 0,0 0-26 16,0 0 6-16,0 0-22 0,-16 0 4 16,16 0-6-16,0 0-13 0,0 0-12 0,0 0 28 15,0 0-34-15,0 0-12 0,0 0 20 0,0 0 3 16,0 0 23-16,0 0 17 0,0 0 24 16,0 0 20-16,0 0-20 0,0 0 64 0,0 0-70 15,0 0 52-15,0 0-46 0,0 0-39 16,0 0 29-16,0 0-57 0,38-7-48 0,-26 5-67 15,2 2 0-15,6-3 0 0,-1 1 0 0,1 1 0 16,0-2 0-16,1 0 0 0,-1 1 0 16,1 0 0-16,0-1 0 0,1-1 0 0,-3 2 0 15,1-2 0-15,-1 0 0 0,-1-1-6 16,4-2-301-16,-2-1-74 0,-1-1-141 16,2-2-123-16,-3 0-418 0,5 0 83 0,-1-2 163 15,4-1 11-15,0 1 110 0,0-2 53 16,-2-1 83-16,-3 2 15 0</inkml:trace>
  <inkml:trace contextRef="#ctx0" brushRef="#br0" timeOffset="122172.34">19359 13396 1000 0,'0'0'435'16,"0"0"-10"-16,-11-2-2 0,11 2-39 15,0 0-41-15,0 0 48 0,0 0-50 16,-14 11 4-16,14-11-53 0,0 0-23 0,-3 16 2 15,3-16-7-15,3 13-47 0,-3-13-14 0,9 16-15 16,-4-7-36-16,5 1-9 0,0 3 3 16,4-1-18-16,0 2-23 0,3 1-15 0,5 2 12 15,0 2-17-15,-5-3 17 0,1 5-40 16,1-2 37-16,-6 1-58 0,-2 2 0 16,-3-3-5-16,-2 5-23 0,-3-1-3 0,-2-3-23 0,-2 0 42 15,-4 4-24-15,-3-2 0 0,0-1 13 16,-2 2-44-16,0-4 24 0,-3-2-11 0,0-1 10 15,-1 0-15-15,1-7-18 16,0 1 24-16,3-3-27 0,0-1 24 0,0-2-8 16,10-4 30-16,-16 0-35 0,16 0-5 0,-8-10 13 15,8 10-11-15,-3-22 18 0,6 6-10 16,1-3 43-16,3-5-20 0,3-5 0 0,7-12-10 16,0-2-8-16,4 2 13 0,2 1-10 0,-1 1 30 15,-6 9-5-15,-1 5-12 0,-3 4 4 16,-1 2-25-16,-1 0-2 0,-3 4-3 0,-3 0 7 15,-1 2 3-15,-2 2 18 16,-2 0-18-16,-3 3-12 0,-3 1 45 0,-4 2-43 16,-1 1-13-16,-1 2 5 0,-2 1-23 0,-1-1-30 0,-1 4-11 15,4-1-46-15,-2-1-41 16,4 2-38-16,11-2-121 0,0 0-122 0,-17 0-482 16,17 0 187-16,0 0-2 0,0 0 76 15,0 0 80-15,25-20 115 0,-7 10-18 0</inkml:trace>
  <inkml:trace contextRef="#ctx0" brushRef="#br0" timeOffset="122459.34">19850 13243 895 0,'-8'21'413'16,"-1"2"-65"-16,1 0 5 0,-4 5-41 16,4 5-15-16,-5 12-26 0,-1 4 6 15,5-2-52-15,1 3-20 0,4-9-21 0,1-4-5 16,2 1 3-16,2-8-16 0,3-1 1 0,0-3-16 15,1-4 2-15,2-2-19 0,1-6-14 16,3-3-13-16,-1-7-17 0,2-2-8 0,-12-2-23 16,27-12 15-16,-9-2-10 0,-1-6-13 15,-2-2-15-15,-5 0 43 0,0-2-43 0,-4-1-10 16,0 1-3-16,-5 2-13 0,-2 1-15 0,-2 3 0 16,-4-3-34-16,-2 8 29 0,1-1-36 15,-4 4 10-15,-2 3-56 0,3 3-26 16,-2 2-74-16,1 1-23 0,-1 1-105 0,13 0-64 0,-24 3-440 15,24-3 77-15,-10-2 84 16,10 2 43-16,0 0 73 0,0 0 53 0</inkml:trace>
  <inkml:trace contextRef="#ctx0" brushRef="#br0" timeOffset="122740.29">20110 13075 929 0,'0'0'353'0,"0"0"-2"15,0 0-31-15,0 0-18 0,-13 35-13 16,4-21-46-16,0 6 18 0,0-2-18 0,4 7-2 16,-2-2-26-16,6 2 13 0,-1-3-47 15,2-2 32-15,4-1-34 0,2-3 8 0,-2 0-5 16,2-6-13-16,1-1-44 0,0-5-12 16,-7-4 7-16,15 0-25 0,-15 0-39 15,16-12-13-15,-6 2-37 0,-3-3-27 0,2 1-25 16,-2-2 0-16,-1-1-77 0,-1 2-41 15,-2-2-69-15,-3 0-81 0,-2 2-96 16,-2 2 36-16,-3 1-435 0,0 1 100 0,-2 3 49 16,-5 2 94-16,2 2 21 0,-8 3 130 0</inkml:trace>
  <inkml:trace contextRef="#ctx0" brushRef="#br0" timeOffset="-192910.12">897 14607 614 0,'0'0'182'0,"10"-7"-37"16,-10 7-40-16,8-4-25 0,-8 4 2 15,7-9-16-15,-7 9-27 0,8-8-1 0,-8 8 16 16,7-8-39-16,-7 8 118 0,5-8-30 15,-5 8 7-15,7-10 13 0,-7 10 2 0,6-10 0 16,-6 10 29-16,6-7-11 0,-6 7 11 16,5-9 2-16,-5 9 13 0,6-8 0 0,-6 8 31 15,6-7 17-15,-6 7 14 0,0 0 27 0,4-9-51 16,-4 9 6-16,0 0 33 16,0 0 17-16,7-8-4 0,-7 8-19 0,0 0-7 0,0 0 5 15,0 0-48-15,0 0 9 0,0 0 9 16,11 26 4-16,-8-14-53 0,-1 3 18 15,-2 3-9-15,0 5-34 0,0 3-22 0,0 4 19 16,-2 8-8-16,-2 17 7 0,0-1-43 16,-2-1 28-16,4 4-22 0,-3-4-29 0,3-2-64 15,0-7 0-15,2-5 0 0,2 0 0 0,0-1 0 16,1 0 0-16,-1-3 0 0,2-2 0 16,1-6 0-16,2-2 0 0,-1-4 0 15,-1-4 0-15,7 1 0 0,0-10 0 0,4-4 0 16,4-4 0-16,6-6 0 0,7-8 0 0,15-9 0 15,13-14 0-15,-4-3 0 0,-1-7 0 0,2-5 0 16,-3-5 0-16,-4-1 0 16,-4 2 0-16,-5 2 0 0,-1 3 0 0,-11 8 0 15,-2 5 0-15,-3 1 0 0,-3 8 0 0,-6 3 0 16,3 2 0-16,-2 1 0 0,-4 4 0 16,1 0 0-16,-2 3 0 0,0 0 0 0,-1 2-267 15,-2 3-112-15,-1 0-181 0,-1 4-298 16,2-1-112-16,-1 3 97 0,4 2 67 0,-12 3 120 15,18 0 46-15,-5 5 39 0,-1 2 20 0,-2 1 87 16,0 4 28-16</inkml:trace>
  <inkml:trace contextRef="#ctx0" brushRef="#br0" timeOffset="-192444">2156 15279 1589 0,'12'0'489'0,"-12"0"-67"15,16-3-35-15,-16 3-62 0,0 0-10 0,0 0-21 16,0 0-20-16,0 0-36 0,-32-18 13 16,12 16-28-16,-8-2-14 0,-1 4 9 0,-2 0-8 15,-9 4 5-15,-1 2 5 0,-14 7-25 16,4 0-11-16,0 6 5 0,2-1 8 0,9 8 29 16,2 0-50-16,5 4 9 0,10-5-16 0,7-3 5 15,7 0-18-15,6-1-15 0,5-2-19 16,6 2 9-16,12 1-64 0,5-2-67 0,15 5 0 15,8-4 0-15,9-7 0 0,4 1 0 16,1-5 0-16,-5-2 0 0,-9-4 0 16,-6-1 0-16,-8-3 0 0,-2 0 0 0,-1-2-6 15,-3-1-288-15,2-1-67 0,-6-4-102 16,0 2-200-16,-2-3-348 0,0 0 97 0,1 2 90 16,2-1 97-16,-1 1 33 0,3 3 67 0,1-1 33 15,2 2 136-15,1-2-39 0</inkml:trace>
  <inkml:trace contextRef="#ctx0" brushRef="#br0" timeOffset="-115622.8">29929 8146 522 0,'0'0'268'16,"0"0"-17"-16,0 0 31 0,0 0-36 0,0 0-3 16,0 0-10-16,0 0 5 0,-3-8-33 0,3 8 40 15,0 0-68-15,0 0 2 0,0 0-18 16,0 0-33-16,0 0 21 0,0 0-39 0,0 0-8 16,-12-2-2-16,12 2-26 0,0 0 11 15,0 0-21-15,-13 0 20 0,13 0-53 0,0 0 15 16,0 0 8-16,0 0-8 0,-14-1 8 0,14 1-1 15,0 0 32-15,0 0 4 0,0 0 11 16,0 0 15-16,0 0 1 0,-10 8-4 0,10-8-9 16,0 13-4-16,0-13 19 0,1 19-3 15,-1-6 13-15,2 0-25 0,-1 1 7 16,1 4-23-16,-1-2 13 0,2 3-1 0,-2-2-4 16,3 2-21-16,-1-2 36 0,0 1-48 0,0-3 33 15,0 0-6-15,0-2 19 0,1-2 20 16,-1-2 7-16,1-2-27 0,-4-7-11 0,13 8-15 15,-13-8 8-15,0 0 4 0,31-14 24 16,-16 4-5-16,5-4-11 0,4-6 3 0,0-1 3 16,10-8-11-16,1 3-25 0,-1-1-72 0,2-2 0 15,-2 3 0-15,2 1 0 16,1 0 0-16,1 3 0 0,0 1 0 0,-4 2 0 0,-4 4 0 16,0-1 0-16,-1 2 0 0,0 1 0 0,-5 2 0 15,-3 1-64-15,2 1-77 0,-4 0 5 16,-3 1-38-16,-1 1-5 0,-2 1-26 15,-2 2-33-15,-2 0-15 0,-1-1-14 0,-8 5 27 16,10-9-47-16,-10 9-28 0,6-7-43 16,-6 7-75-16,0 0 88 0,0-14-472 0,0 14 47 15,0 0 50-15,0 0 81 0,0 0 60 16,0 0 11-16</inkml:trace>
  <inkml:trace contextRef="#ctx0" brushRef="#br0" timeOffset="-111774.43">2596 14955 1763 0,'0'0'584'0,"0"0"-47"0,0 0-30 16,0 0-46-16,0 0-16 0,0 0-48 0,0 0-21 15,0 0-51-15,0 0-5 0,0 0-46 16,0 0 10-16,28 16-64 0,-28-16 1 0,0 0 9 16,19-1-33-16,-19 1-31 0,0 0-4 15,24-4-9-15,-13 2 3 0,5 0-71 0,5 0 10 16,6 0 4-16,5-1-47 0,4 3-32 16,7 0-53-16,3 0-57 0,0 0-20 15,-2 3-100-15,-3-2-51 0,-2 2-138 0,-2 5-205 16,-11-1-448-16,-3 0 110 0,-2 1 169 0,-2 2 7 15,-4-1 129-15,-1-1 7 0,-7 2 70 16,0-5 76-16,-7-5 39 0</inkml:trace>
  <inkml:trace contextRef="#ctx0" brushRef="#br0" timeOffset="-111560.23">2713 15151 1837 0,'0'0'604'0,"0"0"-10"15,0 0-51-15,10 19 7 0,0-15-35 16,0 1-42-16,4-2-73 0,3 1-45 0,3-2-17 16,3 0-84-16,6-1 45 0,6 1-86 15,-1 0-52-15,9-1-48 0,1 0-65 0,0 0-76 16,-5-1-56-16,1 2-75 0,-1 2-92 0,-8-1-146 16,-2 3-194-16,-3-1-382 0,0 2 103 15,-2 0 64-15,1 2 107 0,1 0 46 0,-2 0 95 16,0 2 39-16,3-2 37 0</inkml:trace>
  <inkml:trace contextRef="#ctx0" brushRef="#br0" timeOffset="-110127.83">4453 14675 1200 0,'0'0'520'0,"0"0"-34"0,-5 31-36 16,3-22-17-16,1 4-11 0,0 3-9 15,-2 3-24-15,-2 4-26 0,1 1-5 0,0 2-48 16,0 0 2-16,-3 0-17 0,3 1-9 16,-4 3-32-16,4-5-11 0,0 0-69 15,-2-2-2-15,1-2-39 0,-1 2-18 0,3-4-43 0,-1-2-60 16,1-1-83-16,-1-2-27 0,1-3-109 15,3 1-85-15,0-12-161 0,0 0-59 16,7 14-437-16,-7-14 122 0,0 0 56 0,38-13 42 16,-14 3 63-16,20-9 73 0,3-6 50 0,2 3 118 15</inkml:trace>
  <inkml:trace contextRef="#ctx0" brushRef="#br0" timeOffset="-109928.01">5013 14697 1164 0,'0'0'579'0,"-11"-11"-14"15,11 11 16-15,-20 3-41 0,0-2-51 16,-2 0-18-16,-3 1-33 0,-6 0-28 0,-1-1-21 16,-5-1-16-16,2 0-63 0,-3-1-18 0,-3-1-62 15,-2 0 8-15,1 2-7 16,-2-2-60-16,2 2-76 0,-4 0-82 0,0 0-98 16,-2 0-94-16,0 1-120 0,-16-2-213 0,10 2-528 15,13 4 98-15,5-2 108 0,4 7 81 16,11-2 85-16,6 2 67 0,6 2 81 0,7-2-15 15,3 3 67-15</inkml:trace>
  <inkml:trace contextRef="#ctx0" brushRef="#br0" timeOffset="-109678.13">4904 15073 1226 0,'2'10'550'0,"-2"-10"-7"16,-6 15-14-16,-1-4-24 0,-8-4-65 0,-7 5-25 15,-9-2-39-15,-4-1-46 0,-5 0-23 0,1-2-23 16,-18 2-30-16,10-6-8 0,2 2-39 16,0-3-18-16,-2-2-30 0,1 0-34 0,1-1-22 15,-1 0-47-15,1 1-61 0,1-4-49 0,3 3-40 16,2-2-68-16,8 1-40 0,1 2 43 16,5-4-68-16,5 4-173 0,4 0-125 0,8 2-301 15,8-2 14-15,0 0 47 0,0 0 138 16,0 0 61-16,0 0 108 0,0 0 0 0,38 19 10 15</inkml:trace>
  <inkml:trace contextRef="#ctx0" brushRef="#br0" timeOffset="-108622.39">5303 14855 1446 0,'0'0'494'0,"30"16"-44"0,-30-16-53 0,0 0-26 0,0 0-64 16,0 0 8-16,7 6-61 15,-7-6-32-15,0 0-17 0,0 0-26 0,0 0 18 16,0 0-23-16,0 0-12 0,-19 16-14 0,19-16 1 16,0 0 19-16,-7 11 1 0,7-11 5 15,-5 7-7-15,5-7-49 0,0 0 15 0,0 0-31 16,-7 9-7-16,7-9-3 0,0 0 3 15,0 0 33-15,0 0-62 0,0 0-2 0,0 0-7 16,0 0-4-16,0 0-4 0,0 0 2 0,0 0 11 16,0 0-42-16,0 0 34 0,0 0-16 15,0 0-7-15,0 0-3 0,0 0-20 0,0 0-1 16,0 0-4-16,0 0-6 0,0 0 1 16,-15 5 25-16,15-5-21 0,-15 0 4 0,3 5 4 15,0-2-18-15,0 3 21 0,1 0-21 16,-3-1 13-16,3 2-7 0,1-1-11 15,0 0 26-15,1 0-36 0,1 1 43 0,8-7-15 16,-13 8 3-16,13-8 2 0,-3 7-25 0,3-7 25 16,0 0-23-16,0 0 39 0,0 0-16 15,0 0-20-15,0 0 25 0,37-15-22 0,-29 10 37 16,0-1-53-16,0 1 16 0,-8 5 9 0,10-7 11 16,-10 7-5-16,10-8-16 0,-10 8-25 15,0 0 12-15,3-8 14 0,-3 8-14 16,0 0-2-16,0 0-15 0,0 0-49 15,0 0 15-15,0 0-46 0,0 0-23 16,-39 11-35-16,39-11-21 0,-11 4-39 0,11-4-27 0,0 0-129 16,-5 6-64-16,5-6-488 0,0 0 99 15,0 0 57-15,0 0 81 0,0 0 70 0,0 0 69 16,0 0 48-16</inkml:trace>
  <inkml:trace contextRef="#ctx0" brushRef="#br0" timeOffset="-107569.93">5576 14686 1269 0,'0'0'517'15,"-10"3"-25"-15,10-3-14 0,0 0-9 16,0 0-37-16,0 0-50 0,0 0 12 0,0 0-8 16,0 0-25-16,0 0-13 0,44-9-51 0,-26 5 0 15,2-2-25-15,5 2 4 0,5-1-51 16,5-2-7-16,5 0-42 0,15-3 16 0,2-1-23 16,1 0-33-16,1 3-18 0,0-1 23 15,-1 1-88-15,-10 2 40 0,-8 3-93 16,-8 1 0-16,-4-3 0 0,-5 4 0 0,-4 1 0 15,-7 3 0-15,-3 2 0 0,-9-5 0 0,-2 17 0 16,-7-2 0-16,-4 3 0 0,-7 3 0 16,-11 8 0-16,-6 3 0 0,0 2 0 0,-2 2 0 15,1-1 0-15,2 1 0 16,2-2 0-16,6 0 0 0,0-1 0 0,9-6 0 16,1-5 0-16,7-1 0 0,0-3 0 0,2-1 0 15,3-1 0-15,3-1 0 0,2-1 0 0,1-1 0 16,4-1 0-16,3-1 0 0,2-1 0 15,3-1 0-15,1-1 0 0,6-1 0 0,-2-1 0 16,4-1 0-16,0-2 0 0,0 1 0 16,2-1 0-16,2-2 0 0,1 0 0 0,3-2 0 15,0 0 0-15,0-4-272 0,1 1-291 16,7-1-138-16,-9-3-336 0,-1 0 90 0,4-1 87 16,-5 2 130-16,-1-2 26 0,-4-1 54 15,-1-2 105-15,-6 2-8 0,-4-1 149 16</inkml:trace>
  <inkml:trace contextRef="#ctx0" brushRef="#br0" timeOffset="-107408.19">6445 15016 1062 0,'0'0'407'0,"-11"-8"20"0,11 8 19 16,-19 1-6-16,19-1-10 0,-24 4-5 16,9-1-11-16,-5 0-37 0,0 0 4 15,-2 1-74-15,-4-1-5 0,-2 0-41 16,-3-2-30-16,1-1-16 0,-1 0 0 0,0 0-36 16,-2-1-28-16,4 0-41 0,-2-1-61 0,0-4-83 15,1 2-14-15,2 0-75 16,3-3-77-16,0 0-81 0,4-2-149 0,7 4-208 0,4 0-273 15,6 0 123-15,4 5 53 0,0 0 85 16,0 0 38-16,25-9 70 0,-11 9 24 0</inkml:trace>
  <inkml:trace contextRef="#ctx0" brushRef="#br0" timeOffset="-106975.41">6769 15157 1484 0,'0'0'489'0,"0"0"-13"15,0 0-13-15,0 0-17 0,0 0-39 16,0 0-18-16,-55 9-31 0,32-4-12 0,-2 3-19 16,-3 0 11-16,2 1 13 0,-4 3-3 15,2 6 13-15,1-1-49 0,-3 12-10 0,1 0-12 16,8-2-45-16,6-1-40 0,7-4 13 16,1 1-182-16,4 0-36 0,6-4 0 0,4 3 0 15,4-2 0-15,9 2 0 0,1-5 0 16,6-3 0-16,3-3 0 0,2-3 0 0,-2-2 0 15,1-3 0-15,3-1 0 0,-3-3 0 0,0 1 0 16,0-2 0-16,-2 0-67 0,-1-4-353 0,-7 3-156 16,1-2-555-16,-2 1 99 15,1 0 106-15,2 2 91 0,3-3 95 0,2-1 52 16,6 2 97-16,1-3 40 0,3-3 70 0</inkml:trace>
  <inkml:trace contextRef="#ctx0" brushRef="#br0" timeOffset="-106290.03">7064 15132 1489 0,'0'0'594'0,"0"0"-36"0,0 0-66 0,0 0-14 15,0 0-48-15,0 0-51 0,0 0-51 0,61-2-49 16,-40-1-8-16,6-1-28 0,5 1-7 16,5-1-67-16,3 2-57 0,2-1-48 0,-2 0-28 15,-5 2-51-15,-2 1-42 0,-2-2-114 16,-7 1-182-16,3 1-213 0,-6 0-358 15,0 3 82-15,0-1 107 0,-1 2 77 0,-4-1 41 16,-2 1 57-16,-4-1 71 0</inkml:trace>
  <inkml:trace contextRef="#ctx0" brushRef="#br0" timeOffset="-106056.66">7275 15270 1732 0,'-3'9'576'0,"3"-9"3"0,-1 12-26 15,1-12-6-15,0 0-83 0,10 9 14 16,-10-9-65-16,19 5-58 0,-2-5-24 0,0 0 6 16,7-1-73-16,4-4-18 0,5 3-26 15,-1 0-69-15,8-4-10 0,1 3-47 0,-3-1-37 16,0 1-98-16,-5 0-46 0,-2 2-87 16,-1-1-85-16,-8 1-181 0,9 0-162 0,-11 1-411 15,1 1 104-15,2 0 113 0,1-1 95 0,-1 2 102 16,2-4-41-16,6 2 102 0,0-1 29 15</inkml:trace>
  <inkml:trace contextRef="#ctx0" brushRef="#br0" timeOffset="-105405.52">9111 14433 1415 0,'0'0'468'0,"0"0"-20"0,0 0-10 0,-36 33 18 15,1-6-90-15,-3 1 18 0,-4 6-39 0,-15 9-35 16,-1 4-16-16,2 4 8 0,2 1 13 15,0 4-41-15,3 1 28 0,6 4-20 0,3 3 12 16,5 1-53-16,4 3-16 0,7 4-10 16,4 2-38-16,10-15 17 0,3 4-61 15,5-2 11-15,4-4 25 0,4-5-169 0,3-3 0 16,7-6 0-16,5-4 0 0,6-4 0 16,6-4 0-16,-1-11 0 0,0-5 0 0,4-2-154 15,1-3-56-15,3-6-23 0,1-1-66 0,-5-3-101 16,0 3-258-16,5-9-353 0,0 2 154 15,2 0 76-15,0 0 47 0,0 1 65 0,3-1 91 16,-2 0-16-16,16-2 62 0,-10 0 58 0</inkml:trace>
  <inkml:trace contextRef="#ctx0" brushRef="#br0" timeOffset="-102136.99">8975 15213 1310 0,'0'0'545'0,"0"0"-17"15,0 0-34-15,0 0-29 0,16 23-58 0,-16-23-12 16,0 0-60-16,0 0-23 0,0 0-17 0,7 7-14 15,-7-7-43-15,0 0-20 0,0 0-16 16,6 9-15-16,-6-9-26 0,0 0 11 0,5 10-3 16,-5-10-29-16,0 0-30 0,0 0-10 15,4 11 0-15,-4-11-3 0,0 0-28 0,0 0 24 16,0 0-32-16,4 9-2 0,-4-9-13 0,0 0-13 16,0 0-28-16,0 0-38 0,0 0-16 15,0 0-40-15,0 0-19 0,23-14-45 16,-23 14-34-16,7-10-20 0,-3 4-147 0,-4 6-45 15,12-11-185-15,-12 11-350 16,8-10 87-16,-4 5 61 0,-4 5 98 0,15-8 60 0,-7 3 68 16,2 0 48-16,-1-2 92 0</inkml:trace>
  <inkml:trace contextRef="#ctx0" brushRef="#br0" timeOffset="-101807.77">9423 14966 1180 0,'13'-6'396'0,"-3"4"-7"0,-3-1-53 0,-7 3-21 16,0 0-65-16,0 0-4 0,0 0-18 16,0 0-18-16,0 0-23 0,0 0 12 0,-49 8-58 15,26 0 5-15,-1 3 31 0,-3 2-29 16,0 4 1-16,0 1 4 0,2 0 8 0,3 4-7 16,1-3 10-16,5 3 20 0,3-3-5 15,4 1-28-15,3-4 26 0,3 0-26 0,5-3-21 16,-2-13-2-16,10 17-17 0,1-11 4 0,3-4-33 15,4-2 2-15,4-2-7 0,3-4 2 16,1-2-51-16,2-6 11 0,-2 3 15 0,1-5-29 16,-3 2-27-16,-6-1-42 0,-2 1-43 15,-4 2-5-15,-5-2-3 0,-4 3-43 0,-3-1-57 16,-1 0-43-16,-4 1-46 0,-3-3-46 16,-2 3-131-16,-1 1 3 0,-2 3-361 15,3 1 61-15,0 0 47 0,2 2 61 0,8 4 89 16,-14-2 46-16,14 2 57 0</inkml:trace>
  <inkml:trace contextRef="#ctx0" brushRef="#br0" timeOffset="-101339.82">9639 14973 1251 0,'0'0'453'0,"0"17"-7"16,0-17-1-16,2 16-46 0,-2-16-28 0,0 12-25 16,0-12-34-16,0 13-43 0,0-13-5 0,0 0-36 15,1 12-19-15,-1-12-6 0,0 0-11 16,0 0-23-16,0 14-3 0,0-14-7 0,0 0 4 16,0 0-11-16,0 14-1 0,0-14-18 0,0 0 5 15,-3 13-5-15,3-13-10 0,-1 14 0 16,1-14 0-16,0 14-8 0,0-14-5 0,0 15-3 15,0-15 8-15,1 14-10 0,-1-14 70 16,2 13-35-16,-2-13 1 0,3 11-79 0,-3-11-62 16,8 10 0-16,-8-10 0 0,14 9 0 15,-5-4 0-15,1-1 0 0,2-1 0 16,0 0 0-16,2-1 0 0,-3 1 0 0,3 1 0 16,-2-1 0-16,-2 1 0 0,1 1 0 0,-4 3 0 15,0 1 0-15,-3 1 0 0,-1 2 0 16,-3 2 0-16,-1 4 0 0,-2-2 0 0,-3 1 0 15,-2 3 0-15,-2 2 0 0,0-5 0 16,0 1 0-16,-3-6 0 0,3 0-62 0,-3-3-235 16,0-2-38-16,0-3-77 0,-3-5-98 0,1-3-117 15,-2-2-325-15,2-3 84 0,2-1 36 16,1-4 149-16,3 2 25 0,-2-5 57 0,3-1 53 16,1-3 97-16</inkml:trace>
  <inkml:trace contextRef="#ctx0" brushRef="#br0" timeOffset="-101153.78">9494 15039 1563 0,'0'0'533'0,"23"-5"-8"16,-11 3-8-16,4 0-16 0,1-1-32 0,1-1-16 15,3 2-77-15,-1-3-43 0,1 2-18 16,2-2-49-16,2 1-14 0,0-2-41 0,0 1-39 16,-3 1-106-16,2-2-81 0,-5 2-57 0,5-4-74 15,-4 2-115-15,0-2-87 16,-4-1-79-16,3 4-226 0,-4-4-202 0,1 0 120 0,-2 0 19 15,1 1 71-15,-2 1 74 0,-1-3 23 16,-1 1 128-16</inkml:trace>
  <inkml:trace contextRef="#ctx0" brushRef="#br0" timeOffset="-100864.21">10090 14801 678 0,'0'0'358'0,"10"-3"36"16,-10 3-48-16,0 0 2 0,0 0-33 0,0 0 5 16,20 7-3-16,-20-7-10 0,6 9-7 0,-6-9 17 15,0 0-33-15,5 12 26 0,-5-12-15 16,5 10-4-16,-5-10 16 0,5 9-40 0,-5-9-40 15,6 5 9-15,-6-5-29 0,0 0-30 0,7 12-18 16,-7-12 2-16,4 7-13 0,-4-7-43 16,3 12-36-16,-3-12 11 0,-1 19-32 15,-2-4 11-15,-3 1-13 0,-2 4-25 16,-1 4 33-16,-4 5-1 0,-2 0-27 0,2 0 5 16,-5 10 22-16,4-7-17 0,1-5-8 0,2 1 16 15,2-4-16-15,1 0 3 0,1-3 12 16,2 2-25-16,3-4 13 0,-1-3-59 0,1 2-31 15,2-6-87-15,0 1-38 0,0-13-100 0,3 17-136 16,-3-17-200-16,6 9-342 0,-6-9 71 16,10 3 54-16,-10-3 141 0,21-3 20 0,-21 3 93 15,31-5 12-15,-13-2 61 0,2 1 24 16</inkml:trace>
  <inkml:trace contextRef="#ctx0" brushRef="#br0" timeOffset="-100149.54">10694 14806 1356 0,'0'0'486'0,"-14"25"-40"0,8-16-14 15,-1 5-45-15,-1 0-6 0,-2 5-12 0,-1 1-80 16,-5 3 8-16,0-2-38 0,1 2 9 16,-3 3-50-16,0-3-8 0,-1 1-23 0,-1-1-8 15,1-2-23-15,-2 0-16 0,0 0-21 16,6-4 3-16,-2-1-4 0,1-1-28 0,1-1-3 16,2-1 5-16,1-2-15 0,0-1-18 15,2-1 12-15,3 0 6 0,-3-2 23 16,4-2 23-16,6-5 0 0,-8 11 0 0,8-11 22 15,0 0 17-15,0 0-22 0,0 0-6 0,0 0-14 16,26 10-71-16,-11-10-49 16,2-1 0-16,0 1 0 0,2 0 0 0,4-3 0 0,-3 3 0 15,1 0 0-15,0 0 0 0,-2 0 0 0,0 0 0 16,0 3 0-16,-2-3 0 0,0 1 0 16,-2 0 0-16,1-1 0 0,-3 1 0 0,-13-1-157 15,26 0-209-15,-16 0-107 0,-10 0-108 16,23-1-471-16,-13-1 92 0,2-1 97 15,1 2 111-15,1-1 84 0,1 1 40 0,0-1 42 16,-2 0 72-16,1-1-8 0</inkml:trace>
  <inkml:trace contextRef="#ctx0" brushRef="#br0" timeOffset="-99635.89">11138 14936 1031 0,'0'0'438'0,"0"0"-54"0,0 0 20 0,0 0-35 16,0 0 22-16,0 0-35 0,-13 34-8 16,10-23 18-16,2 1-28 0,-2 2 0 0,2 2-23 15,-2 0-8-15,1 3-23 0,1-1-38 0,-1 1-18 16,1 2-3-16,0 1-41 0,1-1-20 16,0 4-26-16,-2 3-28 0,1-1-33 0,0 0-38 15,1-5-55-15,-3-2-55 0,3-1-4 16,0-2-109-16,0-4-44 0,0-13-148 15,5 15-195-15,-5-15-327 0,9 1 2 0,-9-1 92 16,21-16 92-16,-5 2 108 0,0-2 21 0,6-6 43 16,6-10 46-16</inkml:trace>
  <inkml:trace contextRef="#ctx0" brushRef="#br0" timeOffset="-99416.3">11430 14877 1172 0,'-1'24'486'0,"-5"0"13"0,2 2-51 0,-2-2-18 0,0 7-5 16,0 1-18-16,0 1-20 0,-1 0-21 0,1 2-49 16,-2-1-10-16,2 0-46 15,1 1-30-15,0-2-24 0,1-7-7 0,1 1-29 16,-1-3-17-16,4-4-21 0,-4-3-38 0,2 1-75 16,2-7-94-16,3 0-82 0,-3-11-80 15,8 8-84-15,-8-8-125 0,0 0-85 0,29-14-371 16,-18 3 79-16,6-4 83 0,3-5 101 15,10-10 47-15,0-1 69 0,-1-1 41 0</inkml:trace>
  <inkml:trace contextRef="#ctx0" brushRef="#br0" timeOffset="-99105.65">11791 14905 1197 0,'0'0'482'0,"-20"33"-6"0,4-8-39 0,-5 14 6 16,0 0-5-16,1 1-46 0,1 2-21 15,0 1-15-15,4 4-26 0,2-2-23 0,2-7-20 16,3-7-31-16,4 0-3 0,0-7-12 16,2-5-34-16,1 2-25 0,2-6-18 0,2-3-16 15,4 0-30-15,2-7-6 0,4 1-2 0,1-6-7 16,4-4-39-16,2-5-8 0,4-1 6 0,1-6-11 16,1-1-5-16,-2 1-28 0,-6 0 33 15,-2 0-49-15,-1 0-9 0,-6 0-16 0,-1 1 15 16,-6 2-28-16,-2 2-28 15,-5-3 5-15,-6 3-5 0,1 2 0 0,-4 2-28 16,0 2 21-16,-3 0-24 0,4 3-43 0,-2 1-72 16,-1 1-64-16,2 1-115 0,14-1-167 15,-24 3-406-15,17-1 104 0,7-2 55 0,0 0 158 16,0 0-23-16,0 0 197 0,0 0-54 0,0 0 31 16</inkml:trace>
  <inkml:trace contextRef="#ctx0" brushRef="#br0" timeOffset="-98783.92">12109 14889 1333 0,'0'0'420'0,"0"0"-80"0,0 0-9 16,0 0-35-16,0 0-14 0,0 0-29 0,0 0 19 16,-16 31 22-16,9-21-38 0,0 1-18 15,3 5-10-15,-3-2 5 0,3 3-16 0,0-1-9 16,-1-1-3-16,4-3 2 0,2 0-38 15,-1-12 6-15,5 15-2 0,-5-15-22 0,9 5-5 16,-9-5-31-16,0 0 0 0,33-15-5 0,-20 4-5 16,3-4-20-16,0 1 30 15,0-2-33-15,-1 1-39 0,-3 0-12 0,-4 3-21 16,1 1-38-16,-3 3-26 0,-2-2-17 0,-4 10-16 16,0-14-52-16,0 14 4 0,-8-12-44 15,8 12-16-15,-13-4-76 0,13 4-44 0,-18-2-133 16,18 2-156-16,-21 6-312 0,10-1 96 0,3-1 104 15,-1 0 58-15,0 1 59 0,9-5 120 16,-17 7-33-16</inkml:trace>
  <inkml:trace contextRef="#ctx0" brushRef="#br0" timeOffset="-97911.55">12192 14652 1714 0,'0'0'592'0,"7"18"-19"0,-7-18-43 0,16 13 2 16,-6-5-20-16,4 1-10 0,4 4-59 15,3 5-39-15,2 1 1 0,12 10-11 0,3 5-61 16,-2 0-47-16,2 3 1 0,-5 5 0 15,-1 2-52-15,-5 2-73 0,-6 4-162 16,-2 4 0-16,-7 2 0 0,-3 0 0 0,-5-1 0 0,-4 1 0 16,-6-3 0-16,-1-1 0 0,-2-3 0 15,-3-5 0-15,-1-1 0 0,-1-9 0 16,-1-5 0-16,1-4 0 0,-1-4 0 0,1-1 0 16,1-3 0-16,-2-4 0 0,1-1 0 0,1-5 0 15,-1-3-185-15,1-2-419 0,-1 2-33 16,14-4-474-16,-16-7 97 0,12 0 95 0,4 7 123 15,4-17 46-15,2 3 115 0,6-2 29 16,6-4 61-16</inkml:trace>
  <inkml:trace contextRef="#ctx0" brushRef="#br0" timeOffset="-97548.44">13389 14768 1272 0,'0'0'448'0,"0"0"5"16,0 0-31-16,-31 11-7 0,13-1-24 16,-5 5-4-16,-11 10-1 0,-4 5-22 0,1 5-16 15,1 4 15-15,-6 12-27 0,3 4 17 0,3 3-10 16,4 3-21-16,5 2-71 0,2 2-2 15,12-10-29-15,-1 0-13 0,3 0-25 16,7-1 10-16,2-11-74 0,2-7 33 16,2 0-133-16,2-5-18 0,1-3 0 0,1-5 0 15,2-2 0-15,3-1 0 0,2-4 0 0,-2-3 0 16,3-4-18-16,2-1-182 0,1-2-43 0,-1-1-16 16,0-4-76-16,2-2-57 15,-5-2-28-15,5 1-173 0,0-5-375 0,-2 0 98 16,4 1 120-16,-2 1 31 0,7 0 155 0,-5-1-22 15,7-1 31-15,-3 2 109 0</inkml:trace>
  <inkml:trace contextRef="#ctx0" brushRef="#br0" timeOffset="-93943.95">13618 15357 1141 0,'0'0'499'0,"0"0"-35"16,0 0-32-16,0 0-33 0,0 0-30 16,0 0 7-16,0 0-22 0,0 0 6 15,0 0-40-15,0 0 16 0,0 0-21 0,0 0-24 16,0 0 9-16,0 0 12 0,0 0-43 0,0 0-16 16,0 0 16-16,0 0-8 0,0 0-43 15,0 0 4-15,0 0 1 0,0 0-23 0,0 0-192 16,0 0-8-16,0 0 0 0,0 0 0 0,34-16 0 15,-23 13 0-15,1-1 0 0,0 2 0 16,3-1 0-16,5 2 0 0,0 1 0 0,4-3 0 16,-1 3 0-16,7 3 0 0,1-2 0 15,-4 2 0-15,2-1 0 0,-5 0 0 16,-1 0 0-16,2-1-39 0,-5 1-445 0,-2 0-156 16,-2-2-494-16,3 0 108 0,-4 1 135 15,-2-1 62-15,3 1 61 0,-16-1 92 0,24-2 59 16,-10 0 54-16,-3-2 77 0</inkml:trace>
  <inkml:trace contextRef="#ctx0" brushRef="#br0" timeOffset="-93661.03">14323 15275 1807 0,'0'0'581'0,"16"12"-49"0,-9-3-30 16,0 0-3-16,2 1-41 0,-2 6-36 0,2 3-25 15,0-3-13-15,-3 5-64 0,-2 1 26 16,4 0-52-16,-2-1-12 0,-2 0-44 0,-1-1-11 16,-1 0 19-16,-2-1-15 0,2-1-70 0,0 1 15 15,-2-1-88-15,-4 0-88 16,4-1 0-16,-5-1 0 0,1 0 0 0,-3-2 0 16,-2-1 0-16,1-2 0 0,-3-2 0 0,-2-3-29 15,2-2-257-15,-1-4-62 0,12 0-149 16,-21-10-230-16,8 0-299 0,1-2 142 0,6-2 45 15,-1-1 81-15,7 1 141 0,-2 0 16 16,4-4-6-16,2-2 88 0</inkml:trace>
  <inkml:trace contextRef="#ctx0" brushRef="#br0" timeOffset="-93197.66">14407 15209 1151 0,'0'0'525'0,"8"-5"-64"15,-8 5-39-15,0 0-25 0,0 0-49 16,0 0-13-16,0 0-48 0,0 0 5 16,0 0-41-16,0 0-23 0,0 0-42 0,0 0 4 0,0 0-14 15,0 0 6-15,0 0-23 16,0 0 23-16,0 0-1 0,0 0-15 0,0 0 22 16,0 0-43-16,0 0-4 0,0 0-5 15,0 0-3-15,12-6-8 0,-5-1-30 0,1 2 2 16,-1-2-15-16,-1-1 3 0,2 2-11 0,-2-2 8 15,-6 8-67-15,10-10 67 0,-10 10-59 16,6-9 26-16,-6 9-16 0,6-7-5 0,-6 7 0 16,0 0-22-16,0 0 14 0,0 0-28 15,0 0 21-15,-30 2-10 0,30-2 27 0,-18 10 1 16,9-3 5-16,2-2 2 0,7-5-20 16,-12 10-5-16,6-7 20 0,6-3 1 15,-7 7-24-15,7-7 10 0,0 0 6 0,-5 9 7 16,5-9-38-16,0 0 13 0,0 0-11 0,0 0 21 15,0 0 36-15,0 0-51 0,0 0-32 16,0 0 14-16,0 0-5 0,34-14-44 0,-34 14-8 16,7-5-18-16,-7 5-51 0,0 0-27 15,0 0 24-15,4-9-45 0,-4 9-11 0,0 0-20 16,0 0-31-16,0 0-69 0,0 0-84 0,-18-7-141 16,18 7-321-16,0 0 4 15,0 0 104-15,0 0 90 0,0 0 41 0,0 0 59 0,0 0 71 16,0 0 34-16</inkml:trace>
  <inkml:trace contextRef="#ctx0" brushRef="#br0" timeOffset="-71272.68">14766 14962 931 0,'0'0'433'0,"0"0"-29"16,0 0-48-16,0 0 13 0,0 0-31 0,0 0-8 15,0 0-31-15,0 0-15 0,0 0-17 16,0 0 4-16,0 0-20 0,0 0-21 0,0 0-17 16,0 0-21-16,0 0-13 0,0 0 2 0,38 8-4 15,-38-8 23-15,14 4-52 16,-1-1-10-16,0-1-20 0,2 0-5 0,8-1-29 16,1 1 26-16,5 0-38 0,2-1-3 0,1 0 10 15,-1 0-22-15,-6 2-1 0,-1-2-38 16,-3 0 20-16,1 0-9 0,-4 2 6 0,-1 0-19 15,-3 0 17-15,-4 2-15 0,-2 2-23 0,-2 2 10 16,0 0 23-16,-6 4-10 0,0-1-3 16,-3 4-4-16,0 0 4 0,-1 4-7 15,-2 2 25-15,-1 2-31 0,1 0-17 16,-2-1 18-16,2 0 4 0,2 1 32 0,-1-3-24 0,1 3-33 16,0-6 5-16,4 2-33 0,-4-2-7 15,2-4-40-15,0 1-47 0,2-3-27 16,0-1-27-16,0-11-42 0,0 16-66 0,0-16-77 15,0 0-76-15,8 6 27 0,-8-6-265 0,0 0-173 16,0 0 116-16,23-6 46 0,-23 6 95 16,21-9 36-16,-8 3 58 0</inkml:trace>
  <inkml:trace contextRef="#ctx0" brushRef="#br0" timeOffset="-70772.66">15895 15105 988 0,'0'0'414'0,"-13"-10"-53"16,13 10-33-16,-18-5-19 0,7 3-12 0,-3 0-33 15,1-1-28-15,-5 1 17 0,5 0-82 16,-5-2 1-16,0 3-18 0,0 0 4 0,1 1-4 15,-1 0-21-15,1 1 28 0,0 1-41 0,0 3 6 16,1 0 2-16,3 0-13 16,2 5 0-16,1-2-7 0,2 1-3 0,4 1-11 15,2 0-9-15,2-10-11 0,2 16-28 16,-2-16 0-16,11 9 0 0,-11-9-12 0,16 3 14 16,-16-3 15-16,22-7-28 0,-9 2 18 0,4-3-35 15,-1-1-14-15,3-2 28 0,1-1-4 16,-2 0-1-16,2-1-13 0,0 0 68 0,-5 2-77 15,1 3-12-15,-5-1 9 0,2 2-30 16,-3 0 56-16,-2 3-33 0,-8 4 18 0,10-5 5 16,-10 5-3-16,0 0 0 0,0 0 3 0,0 0 13 15,-21 38 28-15,8-20-21 0,2 2-10 16,-4 2 72-16,2 6-56 0,-1-3-21 0,2 3 28 16,-1 1-36-16,0 0 3 0,7-5 3 15,-3-1 15-15,2-1-26 0,2 1-10 16,2-7-56-16,1 0-83 0,2-3-37 0,2-4-78 15,-2-9-135-15,6 14-41 0,-6-14-519 16,16 1 68-16,-16-1 90 0,30-5 64 0,-6-2 82 16,4-4 69-16,3-3 41 0</inkml:trace>
  <inkml:trace contextRef="#ctx0" brushRef="#br0" timeOffset="-70484.36">16144 15079 1244 0,'-9'15'422'0,"5"-5"-13"0,1-2-30 0,0 0-31 16,3-8-17-16,-2 19-37 0,3-9-15 0,-1-10-23 15,4 17-33-15,2-9-34 0,0 1-5 16,2-1-28-16,5 2 1 0,0 1-9 0,5 0-43 16,-1 2 10-16,4-2-28 0,2 5 16 15,-5-3-34-15,0 2 10 0,1 1-20 0,-5 0-16 16,-1 3 14-16,-1-2-21 0,-4 3-3 0,-3-4 13 15,-3 0-42-15,-1-3-44 0,-2 0-37 16,-2-2-35-16,-3 2-39 0,-2-5-23 16,-4-2-87-16,1-3-57 0,-2-3-102 15,13 0-12-15,-31-3-354 0,14-4 97 0,3 0 47 16,0 0 71-16,5-3 44 0,2 0 51 0</inkml:trace>
  <inkml:trace contextRef="#ctx0" brushRef="#br0" timeOffset="-70208.36">16086 15107 1505 0,'0'0'494'0,"0"0"-49"0,0 0-7 16,24-9-39-16,-24 9-10 0,21-3-38 15,-9 1-21-15,1-2-41 0,3-1-7 16,4 0-13-16,-1-1-21 0,4 1-25 15,3-3-42-15,-1 3 19 0,3-4-31 16,6 1-16-16,-1 0-32 0,2 0 2 0,1 2-39 0,-1-2-46 16,1 2 37-16,-8 1-98 0,0 1-39 15,-1 0-79-15,-6 1-68 0,0-1-127 0,-2-1-212 16,0 1-381-16,0-3 69 0,2 3 159 16,1-3 15-16,2 0 38 0,-1-1 83 15,1-1 4-15,0 0 116 0</inkml:trace>
  <inkml:trace contextRef="#ctx0" brushRef="#br0" timeOffset="-68988.45">16721 14825 1011 0,'0'0'396'16,"-9"-3"-58"-16,9 3-28 0,0 0-21 0,0 0-28 15,0 0-35-15,0 0 4 0,-7-6 0 16,7 6-7-16,0 0-31 0,0 0 31 0,0 0 17 16,0 0 19-16,0 0-6 0,0 0-53 0,0 0 28 15,0 0-31-15,0 0 8 16,0 0-29-16,0 0 19 0,42 21-14 0,-27-11-17 15,3 4-10-15,6 3-13 0,2 3 10 0,10 8-21 16,-1 4-22-16,4 0 9 0,-4 3-12 16,-2 2 23-16,-4-1-12 0,1 7-12 0,-6-1-17 15,-3 3-15-15,-4 3 31 0,-3 0-16 0,-5-2-6 16,-1-7-14-16,-5-7 0 0,0 3-42 16,-3-5 29-16,-3-3-8 0,2-1-25 0,-4 1-21 15,0-4 0-15,-4 0 0 0,1-1 0 16,-2-3 0-16,-3-1-77 0,-1-1-28 0,0-2-49 15,-4-1-35-15,3-2-34 0,-2-5-30 0,2 0-34 16,-2-2-66-16,3-1 53 16,-2-4-107-16,3 1-143 0,13-1-377 0,-21-5 180 15,14 2-13-15,7 3 56 0,0 0 82 0,0 0 41 16,0 0 97-16,17-19 28 0</inkml:trace>
  <inkml:trace contextRef="#ctx0" brushRef="#br0" timeOffset="-67876.75">10048 16322 1290 0,'0'0'519'0,"0"0"-55"16,0 0-1-16,-9-5-23 0,9 5-28 0,0 0-25 16,0 0-6-16,0 0-17 0,0 0-21 15,0 0-23-15,0 0-16 0,44-4-27 16,-28 4-34-16,3-1-8 0,3 0 3 0,3-1-38 16,11 2 5-16,4-1-26 0,7 1-51 0,20 1-49 15,6-1-25-15,2 2-46 0,0-1-60 16,1 0-27-16,-6 1 5 0,-7-1-52 0,-13-1-45 15,-11 1-41-15,-8-1-44 0,-5 1-47 16,-4-1-121-16,-4 0-86 0,-5 0 60 0,-13 0-421 16,15 2 34-16,-15-2 85 0,0 0 76 0,0 0 64 15,0 0 54-15,0 0 54 0</inkml:trace>
  <inkml:trace contextRef="#ctx0" brushRef="#br0" timeOffset="-67584.25">10100 16495 1546 0,'0'0'642'0,"0"0"-20"0,0 0-3 16,0 0-20-16,0 0-51 0,0 0-3 0,0 0-53 16,51 0-60-16,-29-2 45 0,1 2-55 0,7-1-43 15,1-1-95-15,3 2 0 0,6-2-5 16,2 1-258-16,2 0-21 0,2 2 0 0,1-1 0 15,1 0 0-15,16 4 0 16,-11-3 0-16,-9 2 0 0,3-2 0 0,-6 1 0 16,0 1 0-16,-8-2 0 0,-4 1 0 0,-3-2 0 15,-2 0-277-15,0 1-406 0,-2-1-485 16,0 0 114-16,-1 1 109 0,-1 0 83 0,2 1 124 16,4 2 65-16,-1 0 59 0,-4-1 61 0,8 1 69 15</inkml:trace>
  <inkml:trace contextRef="#ctx0" brushRef="#br0" timeOffset="-17434.12">11860 16140 1238 0,'0'0'410'0,"20"-4"-24"0,-20 4 11 15,0 0-38-15,0 0-24 0,0 0 23 16,0 0-48-16,13-4-26 0,-13 4-13 16,0 0-33-16,0 0-38 0,0 0 2 0,0 0 11 15,0 0-75-15,0 0-7 0,0 0 9 16,0 0-24-16,0 0 1 0,0 0-25 0,-20 29 11 16,9-18-1-16,2 1-12 0,0 1-6 0,-2 1-10 15,4 4 42-15,0-1-42 0,1-1 33 16,0 0-20-16,2 1 44 0,2-3 12 0,2 0 6 15,3 0 12-15,1 0 0 0,5-3-20 16,0 2 8-16,1-4-29 0,4 0-5 0,2-2 13 16,3-1-107-16,1-3-21 0,2 1 0 0,2-2 0 15,2-4 0-15,5 2 0 16,-1-4 0-16,0 2 0 0,-2-3-57 0,1-1-214 16,-4-3-93-16,-1-1-132 0,5-1-134 0,-7-1-409 15,2 0 110-15,-3 0 89 0,4-3 72 16,-2 0 95-16,-2-4 54 0,-4 2 79 0,-3 2 35 15,-4-3 73-15</inkml:trace>
  <inkml:trace contextRef="#ctx0" brushRef="#br0" timeOffset="-17252.19">12362 16122 898 0,'-24'18'427'0,"15"-4"32"15,0 1-9-15,-4 9-5 0,-3 3-38 16,-1 15-17-16,-2 1-27 0,-3 4-46 0,2 1-12 16,-1-1-36-16,0 1-18 0,4-3-44 0,-3-3 13 15,2 1-51-15,2-3-31 16,0-7-53-16,3-7-62 0,4-4-64 0,-3-3-72 15,3-4-35-15,3-2-111 0,1-2-48 16,0-7-141-16,5-4-56 0,0 0-320 0,0 0 120 16,19 7 43-16,-19-7 75 0,34-20 56 0,-6 2 54 15</inkml:trace>
  <inkml:trace contextRef="#ctx0" brushRef="#br0" timeOffset="-16983.5">12709 16142 1323 0,'0'0'496'0,"15"26"-14"16,-8-11-42-16,2 4-23 0,0 1-18 0,4 5-20 15,1 0-64-15,1 2-5 0,2-1-23 16,3-2-1-16,0-1-20 0,3-2-53 0,2 1 12 16,10 3-56-16,-8-7 3 0,-2-2-24 0,-5 0 44 15,0-2-61-15,-4 0-3 0,-2 4-16 16,-2 1 1-16,-2 1-18 0,-8 6-26 0,-4-2-23 15,-3 3-49-15,-4 2-61 0,-6-2-43 16,-5-2-52-16,-1-3-59 0,-1-4-38 0,-1-8-33 16,-2-2-95-16,0-7-105 0,3-3-122 15,-4-2-234-15,5-3 79 0,1-5 121 16,4-3 26-16,-4-4 58 0,2-2 39 0,0-3 72 16</inkml:trace>
  <inkml:trace contextRef="#ctx0" brushRef="#br0" timeOffset="-16800.82">12567 16431 1069 0,'4'-7'484'0,"-4"7"5"15,14-13 0-15,-1 7-21 0,2-2-27 16,6 1-34-16,2-3-44 0,8-3-33 0,1 0-15 16,10-8-18-16,6 1-61 0,-2-2-3 0,0-1-49 15,1 1-46-15,2-2-38 0,-1 1-36 16,-1 0-82-16,2 1-77 0,-2 1-66 16,5 1-85-16,0 0-79 0,-1 2-82 0,3 1-77 0,0 4-345 15,3 2 97-15,-2 7 84 16,8 0 19-16,3 7 73 0,-1 2 62 0,0 4 85 15</inkml:trace>
  <inkml:trace contextRef="#ctx0" brushRef="#br0" timeOffset="-15967.05">14116 16292 1320 0,'0'0'428'0,"14"-8"-37"16,-7 6 32-16,-7 2-75 0,9-7-13 16,-9 7-15-16,12-3-36 0,-12 3-33 0,0 0 13 15,0 0-11-15,0 0-15 0,0 0 41 16,0 0-56-16,-21 24-21 0,6-7-10 0,-6 4 26 15,-10 13-31-15,-1 4-19 0,-4 1 19 16,1 0-38-16,-8 13-8 0,0-5-13 16,-2 0-21-16,7-7 26 0,2-4-41 15,2 0 3-15,-1-4-3 0,3 0-20 0,8-9 2 0,7-7-12 16,2-2 17-16,1-3-36 0,3 0 32 16,3-4-1-16,0 2 36 0,6-4 5 0,2-5-76 15,0 0-39-15,0 0 0 0,18 15 0 16,-5-12 0-16,1-3 0 0,6 2 0 0,5-1 0 15,0-1 0-15,6-1 0 0,5 1 0 16,-1 1 0-16,9-2 0 0,0 1 0 0,-1 2 0 16,0-1-24-16,2 3-175 0,-2-3-106 15,-7-1-130-15,6 1-184 0,3 0-431 0,-3 3 149 16,17 1 100-16,2 2 20 0,8 3 34 16,13 7 94-16,5 1 72 0,1 2 41 0,3 3 28 15</inkml:trace>
  <inkml:trace contextRef="#ctx0" brushRef="#br0" timeOffset="-15261.62">15056 16440 1057 0,'0'0'368'0,"0"0"-25"0,0 0 0 15,0 0-33-15,-14 0 28 0,14 0 5 0,0 0-10 16,0 0 2-16,0-11-30 0,0 11-11 0,0 0-25 15,19-18 7-15,-7 11-30 0,3-2-8 16,5 0-31-16,4-2-35 0,1 3-14 16,8-1-14-16,1 2-32 0,-7 1-7 0,2 2 3 15,-2 0-13-15,-4 3-1 0,-6-1-14 16,-3 4-32-16,-3 2 6 0,-5 3-8 0,-6-7 5 16,-1 25-7-16,-10-7 2 0,-7 4-13 15,-10 11 0-15,-6-1 1 0,-1 2-6 0,-3-2-5 16,1-1-21-16,0 1-7 0,-1-3 21 15,4-1 7-15,9-4-21 0,3-5 37 0,2 0-37 16,5-2 47-16,-1-1 20 0,5-4 18 16,0-1 44-16,1 0 4 0,6-2 19 15,1 1-39-15,3-10 5 0,4 13-28 0,-4-13-45 0,14 12-47 16,0-7 0-16,1-1 0 0,6-1 0 0,-1 0 0 16,4 0 0-16,7-1 0 15,0 0 0-15,-3-1 0 0,5-1 0 0,-2 2 0 16,-3-4 0-16,3 1-205 0,-1-1-161 15,-5-5-169-15,13-2-115 0,-8-1-369 0,1-2 69 16,14-5 111-16,0-3 81 0,3-3 103 0,2-4 15 16,-2-3 43-16,10-9 75 0</inkml:trace>
  <inkml:trace contextRef="#ctx0" brushRef="#br0" timeOffset="-14915.79">16117 16132 1471 0,'-28'22'476'0,"17"-11"-17"0,-9 8-37 0,-2 4-33 16,-10 8-41-16,2 4-13 0,-1 5 6 0,1 1-54 16,4 1-34-16,-1 2-28 15,3-1-2-15,0-1-18 0,5-1-6 0,4-8-42 16,5-2 14-16,3-6 13 0,2-3 6 0,3-2-29 16,2 0 8-16,1-1-26 0,5-3-10 15,4-5-25-15,1-4 10 0,7-2-13 0,4-6-3 16,4-3-15-16,7-8-8 0,11-5-25 15,1-6-8-15,-7-2 8 0,-2-1-13 0,-10 2 23 16,-6 3-39-16,0 1-1 0,-5-3-7 0,-3 2-11 16,-5 1-42-16,-4 2 5 15,-3 2-5-15,-4 0 21 0,-4 1-21 0,-3 5 0 16,-4 2 8-16,-4 2-8 0,-1 6-56 0,-2 0-39 16,-2 2-43-16,2 3-38 0,-2 1-62 15,2-1-46-15,1 0-79 0,11 0-169 0,-6 1-359 16,4-2 90-16,2-1 120 0,10-3 62 15,-9 5 2-15,9-5 108 0,0 0 30 0,0 0 16 16</inkml:trace>
  <inkml:trace contextRef="#ctx0" brushRef="#br0" timeOffset="-14531.71">16660 16150 811 0,'0'0'343'0,"0"0"-18"15,-17-13-2-15,7 10-39 0,-1 1 10 0,-5 1-35 16,0 1 12-16,0 0-20 0,-3 2 5 0,-1 1 15 16,2 3 5-16,2 1 24 0,0 1-39 15,3 2 15-15,3 0-35 0,0 1 10 16,4 2-31-16,2-2-2 0,3 0-26 0,1-11-3 15,3 17-5-15,-3-17-20 0,14 9-26 16,-5-6-25-16,-9-3-16 0,23-1-7 0,-6-5-1 16,0-2-17-16,3-3 15 0,-2-2-23 0,-1 1-8 15,2-1-9-15,-6 4-42 0,-1-2 2 16,-3 1-19-16,-4 1-24 0,-2 0-18 0,-3 9 0 16,-4-15-51-16,-5 8-51 0,-5 1-33 15,-1 1-57-15,-5 2-25 0,1 0-54 0,-5 2-39 16,6 2-189-16,-2 2-274 0,1 1 13 0,4 0 98 15,1 2 104-15,7 1 10 0,7-7 65 16,-7 8 12-16</inkml:trace>
  <inkml:trace contextRef="#ctx0" brushRef="#br0" timeOffset="-10713.47">17753 16287 353 0,'0'0'161'0,"0"0"26"0,0 0 5 15,0 0-18-15,0 0-8 16,0 0-2-16,0 0-15 0,0 0-24 0,0 0-7 15,0 0-1-15,0 0-22 0,0 0 8 16,0 0-29-16,0 0 10 0,0 0-7 0,0 0 33 16,0 0-28-16,0 0 23 0,0 0 5 0,0 0 8 15,0 0-3-15,0 0 8 0,0 0-16 16,0 0 6-16,0 0-3 0,0 0-13 0,0 0 1 16,0 0 14-16,0 0-30 0,0 0 31 15,0 0-26-15,0 0 31 0,0 0-34 0,0 0 26 16,0 0-18-16,0 0-18 0,0 0 6 0,0 0-21 15,0 0 40-15,0 0 1 0,0 0 0 16,0 0-3-16,4 40-10 0,-4-40 26 0,1 20-16 16,0-8 19-16,1 1-19 0,1 5 38 15,-2 0-53-15,3 3 0 0,-1 4-2 16,2-2 17-16,0 2-20 0,2 0 17 0,-1 2-4 16,0-2-3-16,1 0 21 0,0-4-21 15,1 3-6-15,-2-1-9 0,1-3-21 0,-1 1-5 16,0-1 11-16,0-4-14 0,-2 0-2 0,1-1-13 15,-2 0-2-15,1-4-3 0,-1 0-13 16,0-3 13-16,0 3-10 0,-3-11 8 0,5 13-9 16,-5-13 9-16,3 12-6 0,-3-12 11 15,4 7 7-15,-4-7 16 0,0 0-3 0,0 0 2 16,30-25 6-16,-13 2 15 0,11-14 16 0,0-6-11 16,12-14-10-16,-2-3 20 15,3 2-9-15,5-2-47 0,0 4 31 0,0 2-8 16,0 2 18-16,0 5-66 0,-8 9 4 15,1 3-32-15,0 4 17 0,-1 4-28 0,0 2-15 16,-11 7-8-16,-4 4-28 0,-3 5-54 0,-3-1-51 16,-4 4-54-16,-2 3-66 15,-1-1-69-15,-10 4-152 0,8-4-181 0,-8 4-171 0,0 0 109 16,0 0 11-16,0 0 76 0,20 9 77 16,-20-9 19-16,11 2 75 0</inkml:trace>
  <inkml:trace contextRef="#ctx0" brushRef="#br0" timeOffset="57513.11">13068 16212 522 0,'0'0'258'0,"10"-4"-15"16,-10 4 21-16,0 0-54 0,0 0 18 0,10-6-34 16,-10 6-15-16,7-5-20 0,-7 5 0 0,6-10-23 15,-6 10 2-15,4-10-13 0,-4 10-22 16,0-11-16-16,0 11 15 0,-4-14-30 0,0 7 25 16,-3-2-46-16,-6 2 21 0,-5-2-18 15,-5 1-6-15,-4 2-4 0,-2 1 17 16,-3 3 52-16,-6-2 17 0,5 2 3 0,-7 5 3 15,2 2-21-15,-1 2-12 0,-8 8 2 0,-2 2-8 16,8 0 13-16,1 3-10 0,1 4 17 16,3 2-30-16,5 2-25 0,2 0 15 0,6-2-3 15,4-2 62-15,2 1-70 0,2 1-25 16,-1-1 18-16,5 0-15 0,2-3 12 0,0-1 31 16,4 0 0-16,1-3-33 0,2 0-3 15,4-4 0-15,0 4-15 0,4-4 28 16,5-3-21-16,3-1-7 0,9-2 18 0,2-2-18 15,6-6-5-15,8-3 22 0,1-3 1 0,14-7-41 16,0-1-18-16,-1-4 23 0,-3-3 23 16,-2-1-3-16,0 0-18 0,-4-1-7 0,-4-1-8 15,-2-1 21-15,-9 5-34 0,-4-1 8 0,-2 1 39 16,-2-1-39-16,-2-1 0 16,-1-2 15-16,-5 0-15 0,-4 3 3 0,-3-1-16 0,0-2 10 15,-6 3-12-15,-4 2-11 0,-2-1 44 16,-3 0-54-16,-6 4 3 0,1 3 13 0,-6 4-19 15,2 4-4-15,-2 2 2 0,-5 5-26 0,3 1-38 16,-5 6-15-16,4 2-82 0,0-2-54 16,-3 8-205-16,10-2-2 0,-2-1-382 15,7 3 69-15,5-3 111 0,5-2 45 0,2-1 42 16,3 2 115-16,7-3-11 0</inkml:trace>
  <inkml:trace contextRef="#ctx0" brushRef="#br0" timeOffset="57795.81">13138 16380 975 0,'0'0'422'0,"11"3"-43"16,-11-3-23-16,0 0-39 0,0 0-28 15,11 4-30-15,-11-4-18 0,0 0 7 0,0 0-46 16,0 0 10-16,0 0-12 0,20-8-28 0,-20 8-9 16,9-9-14-16,-2 2 20 0,-2 1-39 15,2-1 1-15,1-1-24 0,-1 2-48 0,2-1-54 16,-2-2-79-16,-1 1-138 0,1 0-218 0,0 0-341 16,0 2-2-16,2-1 100 0,1 2 84 15,2 0 59-15,-1 2-2 16,5-1 82-16</inkml:trace>
  <inkml:trace contextRef="#ctx0" brushRef="#br0" timeOffset="58155.84">13468 15954 1136 0,'0'0'325'0,"0"0"-48"0,0 0-27 15,-9-4-6-15,9 4-17 0,0 0-9 0,0 0 30 16,0 0-17-16,0 0 7 0,0 0 20 16,0 0-38-16,0 0 23 0,0 0 8 15,0 0-20-15,0 0-9 0,20 26-19 0,-11-22 17 16,0 0-54-16,7 1 36 0,-1 2-53 16,-1-2 2-16,1 1-23 0,0 2 2 0,-2 0-20 15,1 1-5-15,-2 1 8 0,-3 3-18 0,-2 0-11 16,-2 2-15-16,-1 2-20 0,-3 0 12 15,-2 2-22-15,-1-1 2 0,-2 0 10 0,-1-2-31 16,-2 1-30-16,-2 0-44 0,-1 1-10 16,-2-6-66-16,1-1-65 0,-3-2-35 15,1-6-213-15,0 3-107 0,-1-9-356 0,14 3 97 0,-19-10 95 16,13 0 2-16,3-1 128 0,-1-4 62 16,2-1 5-16,0-1 72 0</inkml:trace>
  <inkml:trace contextRef="#ctx0" brushRef="#br0" timeOffset="58411.74">13402 15958 1410 0,'0'0'543'0,"0"0"40"0,19-9-73 0,-19 9-14 15,13-3-38-15,-13 3-61 0,18-4-28 0,-7 1-47 16,1 0 3-16,5-2-46 0,0 1 0 16,2-1-36-16,6-1-30 0,0-1-26 0,2 0-3 15,5 0-15-15,3-2-36 16,3-1-20-16,10-1 20 0,-4 1-13 0,-6 1-25 15,1 1 2-15,-3 1-28 0,2 1-23 0,-9 0-30 16,1 2-55-16,-4 0-25 0,-6 1-64 16,1 0-69-16,-3 0-179 0,-7 5-203 0,0-6-444 15,1-1 60-15,0 2 95 0,0 0 72 16,1 0 92-16,4-2 105 0,-4 3 52 0,8-3 55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2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customXml" Target="../ink/ink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17: Impedance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14:cNvPr>
              <p14:cNvContentPartPr/>
              <p14:nvPr/>
            </p14:nvContentPartPr>
            <p14:xfrm>
              <a:off x="11678760" y="497520"/>
              <a:ext cx="44280" cy="7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69400" y="488160"/>
                <a:ext cx="630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ED9A-462E-496B-BA20-9163469E9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BFD1B-3B06-43EB-8B77-91C64871DF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6027050" cy="5196840"/>
              </a:xfrm>
            </p:spPr>
            <p:txBody>
              <a:bodyPr/>
              <a:lstStyle/>
              <a:p>
                <a:r>
                  <a:rPr lang="en-US" dirty="0"/>
                  <a:t>Solve for 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 The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already given, so you don’t need the frequency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BFD1B-3B06-43EB-8B77-91C64871DF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6027050" cy="5196840"/>
              </a:xfrm>
              <a:blipFill>
                <a:blip r:embed="rId2"/>
                <a:stretch>
                  <a:fillRect l="-911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560876-B70F-48C5-97D1-8B012D54FE07}"/>
              </a:ext>
            </a:extLst>
          </p:cNvPr>
          <p:cNvCxnSpPr>
            <a:cxnSpLocks/>
          </p:cNvCxnSpPr>
          <p:nvPr/>
        </p:nvCxnSpPr>
        <p:spPr>
          <a:xfrm flipH="1">
            <a:off x="7391016" y="4504732"/>
            <a:ext cx="2983446" cy="133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40">
            <a:extLst>
              <a:ext uri="{FF2B5EF4-FFF2-40B4-BE49-F238E27FC236}">
                <a16:creationId xmlns:a16="http://schemas.microsoft.com/office/drawing/2014/main" id="{DC6DC98C-B056-49CB-BFD8-D6AF95B6FCE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100448" y="1906480"/>
            <a:ext cx="300037" cy="1731613"/>
            <a:chOff x="4385231" y="2542052"/>
            <a:chExt cx="300037" cy="173155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8681D50-A8D5-4355-B5CB-AB466E7BE0C9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4E838D2-5B82-4EB5-80ED-C6D361C246AC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2CF4D97-6A78-41E7-8EB7-F3E4B3282115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3499E35-1416-4EB3-8457-5863AC290C70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9B17D0A-D1CD-4DF9-AE64-97D142287373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77B601-FE45-4D52-9E59-707C577022A5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30083FA-1A95-46BE-9335-E4555B0776EB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34E1D08-1E5F-4D57-82DA-64D1EB4ED47F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0206A3-A82B-41D0-8FF1-0399EC886090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E60574-00F2-485B-95B0-097774DB5309}"/>
                  </a:ext>
                </a:extLst>
              </p:cNvPr>
              <p:cNvSpPr txBox="1"/>
              <p:nvPr/>
            </p:nvSpPr>
            <p:spPr>
              <a:xfrm>
                <a:off x="7594443" y="3397564"/>
                <a:ext cx="609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E60574-00F2-485B-95B0-097774DB5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4443" y="3397564"/>
                <a:ext cx="609462" cy="369332"/>
              </a:xfrm>
              <a:prstGeom prst="rect">
                <a:avLst/>
              </a:prstGeom>
              <a:blipFill>
                <a:blip r:embed="rId3"/>
                <a:stretch>
                  <a:fillRect l="-9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40F1F7-9B10-42AE-84DE-BEABA40B3178}"/>
                  </a:ext>
                </a:extLst>
              </p:cNvPr>
              <p:cNvSpPr txBox="1"/>
              <p:nvPr/>
            </p:nvSpPr>
            <p:spPr>
              <a:xfrm>
                <a:off x="7873263" y="2273573"/>
                <a:ext cx="824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40F1F7-9B10-42AE-84DE-BEABA40B31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263" y="2273573"/>
                <a:ext cx="8242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140">
            <a:extLst>
              <a:ext uri="{FF2B5EF4-FFF2-40B4-BE49-F238E27FC236}">
                <a16:creationId xmlns:a16="http://schemas.microsoft.com/office/drawing/2014/main" id="{C0F91986-FE82-4AB7-AFCE-36216099F6A9}"/>
              </a:ext>
            </a:extLst>
          </p:cNvPr>
          <p:cNvGrpSpPr>
            <a:grpSpLocks/>
          </p:cNvGrpSpPr>
          <p:nvPr/>
        </p:nvGrpSpPr>
        <p:grpSpPr bwMode="auto">
          <a:xfrm>
            <a:off x="9177346" y="2774321"/>
            <a:ext cx="300037" cy="1731613"/>
            <a:chOff x="4385231" y="2542052"/>
            <a:chExt cx="300037" cy="173155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F586C70-2390-49EF-8AEA-76B05D161A31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9975C16-227D-4175-9265-0DB8C0665700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3CC214F-C792-4F94-9917-6F7E03323EB6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6A61C93-3E7C-45BD-B3C2-B30A47C8D462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2990B66-5E26-4A4B-B76A-720673FF7C89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7086A54-0636-4FD3-BA22-F97CFF645CB6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AF4D1CB-AB03-498A-9139-A3BCA6BE497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0EED9B-E2B2-45AF-ADDC-98D031847C87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54628C6-F59D-423C-A854-97A652819EB3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AE8ADAB-0B7F-4464-B094-E218DCAC1AF9}"/>
                  </a:ext>
                </a:extLst>
              </p:cNvPr>
              <p:cNvSpPr txBox="1"/>
              <p:nvPr/>
            </p:nvSpPr>
            <p:spPr>
              <a:xfrm>
                <a:off x="8411571" y="3491712"/>
                <a:ext cx="824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AE8ADAB-0B7F-4464-B094-E218DCAC1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1571" y="3491712"/>
                <a:ext cx="82426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963F552-5D45-4051-B591-12A4E13B8980}"/>
              </a:ext>
            </a:extLst>
          </p:cNvPr>
          <p:cNvCxnSpPr>
            <a:cxnSpLocks/>
          </p:cNvCxnSpPr>
          <p:nvPr/>
        </p:nvCxnSpPr>
        <p:spPr>
          <a:xfrm flipH="1" flipV="1">
            <a:off x="8980376" y="2779533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5190244-E493-4B40-BB47-69797019346D}"/>
              </a:ext>
            </a:extLst>
          </p:cNvPr>
          <p:cNvCxnSpPr/>
          <p:nvPr/>
        </p:nvCxnSpPr>
        <p:spPr>
          <a:xfrm flipH="1">
            <a:off x="9463122" y="4505898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56BC934-6C77-461C-8981-727504EB9DDB}"/>
              </a:ext>
            </a:extLst>
          </p:cNvPr>
          <p:cNvCxnSpPr>
            <a:cxnSpLocks/>
          </p:cNvCxnSpPr>
          <p:nvPr/>
        </p:nvCxnSpPr>
        <p:spPr>
          <a:xfrm>
            <a:off x="9596413" y="3399599"/>
            <a:ext cx="0" cy="403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8261BC5-80E2-4B12-A823-251D81984A9F}"/>
                  </a:ext>
                </a:extLst>
              </p:cNvPr>
              <p:cNvSpPr txBox="1"/>
              <p:nvPr/>
            </p:nvSpPr>
            <p:spPr>
              <a:xfrm>
                <a:off x="9419786" y="3052342"/>
                <a:ext cx="4190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8261BC5-80E2-4B12-A823-251D81984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9786" y="3052342"/>
                <a:ext cx="419025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05300B3D-C81F-4282-9E14-C9D7EC7442FF}"/>
              </a:ext>
            </a:extLst>
          </p:cNvPr>
          <p:cNvGrpSpPr/>
          <p:nvPr/>
        </p:nvGrpSpPr>
        <p:grpSpPr>
          <a:xfrm>
            <a:off x="10952248" y="2794243"/>
            <a:ext cx="688974" cy="1720983"/>
            <a:chOff x="10952248" y="2794243"/>
            <a:chExt cx="688974" cy="1720983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909908F-46A3-4A42-8740-846E5E35D05C}"/>
                </a:ext>
              </a:extLst>
            </p:cNvPr>
            <p:cNvCxnSpPr/>
            <p:nvPr/>
          </p:nvCxnSpPr>
          <p:spPr>
            <a:xfrm rot="5400000">
              <a:off x="11297529" y="3237869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4850661-1169-4F0F-A6C4-14718781A6DD}"/>
                </a:ext>
              </a:extLst>
            </p:cNvPr>
            <p:cNvCxnSpPr/>
            <p:nvPr/>
          </p:nvCxnSpPr>
          <p:spPr>
            <a:xfrm rot="5400000">
              <a:off x="11295942" y="3369504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A70FB13-50E1-4FC7-A4FF-CA8888FB3241}"/>
                </a:ext>
              </a:extLst>
            </p:cNvPr>
            <p:cNvCxnSpPr/>
            <p:nvPr/>
          </p:nvCxnSpPr>
          <p:spPr>
            <a:xfrm rot="5400000" flipH="1">
              <a:off x="10941175" y="3187903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ACEBEA8-8AAC-4C95-B994-C30A93DE7B32}"/>
                </a:ext>
              </a:extLst>
            </p:cNvPr>
            <p:cNvCxnSpPr/>
            <p:nvPr/>
          </p:nvCxnSpPr>
          <p:spPr>
            <a:xfrm rot="5400000" flipH="1">
              <a:off x="10941175" y="4121567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3D9134-E512-4A63-9070-9238280C3811}"/>
                  </a:ext>
                </a:extLst>
              </p:cNvPr>
              <p:cNvSpPr txBox="1"/>
              <p:nvPr/>
            </p:nvSpPr>
            <p:spPr>
              <a:xfrm>
                <a:off x="10044964" y="2894047"/>
                <a:ext cx="16651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3D9134-E512-4A63-9070-9238280C3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964" y="2894047"/>
                <a:ext cx="1665127" cy="646331"/>
              </a:xfrm>
              <a:prstGeom prst="rect">
                <a:avLst/>
              </a:prstGeom>
              <a:blipFill>
                <a:blip r:embed="rId7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E4D3F05-FAF5-43C9-858F-0F371FD8C411}"/>
                  </a:ext>
                </a:extLst>
              </p:cNvPr>
              <p:cNvSpPr txBox="1"/>
              <p:nvPr/>
            </p:nvSpPr>
            <p:spPr>
              <a:xfrm>
                <a:off x="6008458" y="3439216"/>
                <a:ext cx="12969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100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kV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E4D3F05-FAF5-43C9-858F-0F371FD8C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458" y="3439216"/>
                <a:ext cx="1296943" cy="369332"/>
              </a:xfrm>
              <a:prstGeom prst="rect">
                <a:avLst/>
              </a:prstGeom>
              <a:blipFill>
                <a:blip r:embed="rId8"/>
                <a:stretch>
                  <a:fillRect l="-424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DF90B9B-81C6-438C-BA44-BC2BEB51184F}"/>
              </a:ext>
            </a:extLst>
          </p:cNvPr>
          <p:cNvCxnSpPr/>
          <p:nvPr/>
        </p:nvCxnSpPr>
        <p:spPr>
          <a:xfrm flipV="1">
            <a:off x="7391016" y="2770257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EAA9A60C-3430-48B6-909E-C03AE25C86BF}"/>
              </a:ext>
            </a:extLst>
          </p:cNvPr>
          <p:cNvSpPr/>
          <p:nvPr/>
        </p:nvSpPr>
        <p:spPr>
          <a:xfrm>
            <a:off x="7168662" y="3407634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27EC9D2-107A-4240-A97A-9C71AAB29DFD}"/>
              </a:ext>
            </a:extLst>
          </p:cNvPr>
          <p:cNvSpPr txBox="1"/>
          <p:nvPr/>
        </p:nvSpPr>
        <p:spPr>
          <a:xfrm>
            <a:off x="7087963" y="315399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40C91E-4A99-46A1-ACC5-F406E358A94C}"/>
              </a:ext>
            </a:extLst>
          </p:cNvPr>
          <p:cNvSpPr txBox="1"/>
          <p:nvPr/>
        </p:nvSpPr>
        <p:spPr>
          <a:xfrm>
            <a:off x="7087963" y="3646693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4769FD-12EC-44A7-8A81-3C3487513ACC}"/>
              </a:ext>
            </a:extLst>
          </p:cNvPr>
          <p:cNvGrpSpPr/>
          <p:nvPr/>
        </p:nvGrpSpPr>
        <p:grpSpPr>
          <a:xfrm>
            <a:off x="7259992" y="3557949"/>
            <a:ext cx="276225" cy="195899"/>
            <a:chOff x="646265" y="3047948"/>
            <a:chExt cx="1895631" cy="938665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43DDEB9-41AF-4751-8375-CEAADF5F0CE7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D587A922-CC47-4191-8BC6-25E868CA9D19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Arc 56">
                <a:extLst>
                  <a:ext uri="{FF2B5EF4-FFF2-40B4-BE49-F238E27FC236}">
                    <a16:creationId xmlns:a16="http://schemas.microsoft.com/office/drawing/2014/main" id="{99B16CDA-D596-40A5-BBE0-5AEE23BE09E4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EDA575FF-8997-4C31-8105-9D2CBD75677F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D7D44A37-0863-4B45-A5FC-F0526E1853AE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77BBF91E-F9BB-4F62-B2C5-A91665E6E74F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389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8BC5B-F4F1-43A2-9FD7-5B45840E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93F0FC-F156-441B-BD68-2FF76CD09F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272665" cy="519684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=7.1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1256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−10°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=113.1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1256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+45°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Find the time signal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(Try using mesh-current analysis and node-voltage analysis.)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93F0FC-F156-441B-BD68-2FF76CD09F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272665" cy="5196840"/>
              </a:xfrm>
              <a:blipFill>
                <a:blip r:embed="rId2"/>
                <a:stretch>
                  <a:fillRect l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4">
            <a:extLst>
              <a:ext uri="{FF2B5EF4-FFF2-40B4-BE49-F238E27FC236}">
                <a16:creationId xmlns:a16="http://schemas.microsoft.com/office/drawing/2014/main" id="{ED070BDF-CBCD-475E-81F8-B6317F4D776D}"/>
              </a:ext>
            </a:extLst>
          </p:cNvPr>
          <p:cNvGrpSpPr>
            <a:grpSpLocks/>
          </p:cNvGrpSpPr>
          <p:nvPr/>
        </p:nvGrpSpPr>
        <p:grpSpPr bwMode="auto">
          <a:xfrm>
            <a:off x="7533601" y="3179059"/>
            <a:ext cx="457200" cy="1701800"/>
            <a:chOff x="2870970" y="2690727"/>
            <a:chExt cx="457183" cy="1701799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498C88C-EEF4-4146-9338-A88BFDB7DFBC}"/>
                </a:ext>
              </a:extLst>
            </p:cNvPr>
            <p:cNvCxnSpPr/>
            <p:nvPr/>
          </p:nvCxnSpPr>
          <p:spPr>
            <a:xfrm flipV="1">
              <a:off x="3099561" y="2690727"/>
              <a:ext cx="0" cy="170179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49D0764E-C62A-4F5B-B7EC-39DC19541095}"/>
                </a:ext>
              </a:extLst>
            </p:cNvPr>
            <p:cNvSpPr/>
            <p:nvPr/>
          </p:nvSpPr>
          <p:spPr bwMode="auto">
            <a:xfrm>
              <a:off x="2870970" y="3325727"/>
              <a:ext cx="457183" cy="45561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A40DE7-9101-4183-9B95-3FB200B31653}"/>
                  </a:ext>
                </a:extLst>
              </p:cNvPr>
              <p:cNvSpPr txBox="1"/>
              <p:nvPr/>
            </p:nvSpPr>
            <p:spPr>
              <a:xfrm>
                <a:off x="7162800" y="3822203"/>
                <a:ext cx="4486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A40DE7-9101-4183-9B95-3FB200B31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822203"/>
                <a:ext cx="44864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FF08BF9C-6314-4ADF-AE8E-1B8FE19689F3}"/>
              </a:ext>
            </a:extLst>
          </p:cNvPr>
          <p:cNvGrpSpPr/>
          <p:nvPr/>
        </p:nvGrpSpPr>
        <p:grpSpPr>
          <a:xfrm>
            <a:off x="9284574" y="3176774"/>
            <a:ext cx="849835" cy="1724341"/>
            <a:chOff x="1600200" y="3519182"/>
            <a:chExt cx="849835" cy="1724341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A6385AD-EC62-4858-BC96-3ECDB90005A2}"/>
                </a:ext>
              </a:extLst>
            </p:cNvPr>
            <p:cNvCxnSpPr/>
            <p:nvPr/>
          </p:nvCxnSpPr>
          <p:spPr>
            <a:xfrm>
              <a:off x="1760663" y="4098041"/>
              <a:ext cx="137540" cy="465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A67E8B4-1C21-46D1-80B4-4C6E8BBA02A2}"/>
                </a:ext>
              </a:extLst>
            </p:cNvPr>
            <p:cNvCxnSpPr/>
            <p:nvPr/>
          </p:nvCxnSpPr>
          <p:spPr>
            <a:xfrm flipV="1">
              <a:off x="1623123" y="4144613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25820E3-F15B-4165-935B-B0708314D9D9}"/>
                </a:ext>
              </a:extLst>
            </p:cNvPr>
            <p:cNvCxnSpPr/>
            <p:nvPr/>
          </p:nvCxnSpPr>
          <p:spPr>
            <a:xfrm flipH="1" flipV="1">
              <a:off x="1611662" y="4237756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2A6FCFA-1144-4AB3-BE19-C01A2A9C6836}"/>
                </a:ext>
              </a:extLst>
            </p:cNvPr>
            <p:cNvCxnSpPr/>
            <p:nvPr/>
          </p:nvCxnSpPr>
          <p:spPr>
            <a:xfrm flipV="1">
              <a:off x="1623123" y="4334780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80B0C62-E4F6-40AD-A96A-C8A40EC31F45}"/>
                </a:ext>
              </a:extLst>
            </p:cNvPr>
            <p:cNvCxnSpPr/>
            <p:nvPr/>
          </p:nvCxnSpPr>
          <p:spPr>
            <a:xfrm flipH="1" flipV="1">
              <a:off x="1611662" y="4427923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C6E1B89-286B-4DF1-B1B7-84A5F7DE94ED}"/>
                </a:ext>
              </a:extLst>
            </p:cNvPr>
            <p:cNvCxnSpPr/>
            <p:nvPr/>
          </p:nvCxnSpPr>
          <p:spPr>
            <a:xfrm flipV="1">
              <a:off x="1600200" y="4521067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8B9B5B0-37B6-41A9-9A5B-F9F0D27D35FC}"/>
                </a:ext>
              </a:extLst>
            </p:cNvPr>
            <p:cNvCxnSpPr/>
            <p:nvPr/>
          </p:nvCxnSpPr>
          <p:spPr>
            <a:xfrm>
              <a:off x="1600200" y="4618091"/>
              <a:ext cx="160463" cy="465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A37316B-CBE7-4BF0-B2BD-34D5796148E7}"/>
                </a:ext>
              </a:extLst>
            </p:cNvPr>
            <p:cNvCxnSpPr/>
            <p:nvPr/>
          </p:nvCxnSpPr>
          <p:spPr>
            <a:xfrm flipV="1">
              <a:off x="1760663" y="3519182"/>
              <a:ext cx="0" cy="5788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7602436-DC16-4ED3-8BC3-254B62781298}"/>
                </a:ext>
              </a:extLst>
            </p:cNvPr>
            <p:cNvCxnSpPr/>
            <p:nvPr/>
          </p:nvCxnSpPr>
          <p:spPr>
            <a:xfrm flipV="1">
              <a:off x="1760663" y="4664663"/>
              <a:ext cx="0" cy="5788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1B09AA7-57EC-4239-9992-5B423BC740B1}"/>
                </a:ext>
              </a:extLst>
            </p:cNvPr>
            <p:cNvSpPr txBox="1"/>
            <p:nvPr/>
          </p:nvSpPr>
          <p:spPr>
            <a:xfrm>
              <a:off x="1856603" y="4216650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10</a:t>
              </a:r>
              <a:r>
                <a:rPr lang="en-US" sz="1800" dirty="0">
                  <a:latin typeface="Symbol" pitchFamily="18" charset="2"/>
                </a:rPr>
                <a:t>W</a:t>
              </a: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E814F26-13C7-4C79-A25C-D89F97D9A7F1}"/>
              </a:ext>
            </a:extLst>
          </p:cNvPr>
          <p:cNvCxnSpPr/>
          <p:nvPr/>
        </p:nvCxnSpPr>
        <p:spPr bwMode="auto">
          <a:xfrm rot="16200000">
            <a:off x="9975372" y="3098762"/>
            <a:ext cx="138112" cy="460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FBAEE70-E8F7-442B-BFEC-1B8B0E19B24A}"/>
              </a:ext>
            </a:extLst>
          </p:cNvPr>
          <p:cNvCxnSpPr/>
          <p:nvPr/>
        </p:nvCxnSpPr>
        <p:spPr bwMode="auto">
          <a:xfrm rot="16200000" flipV="1">
            <a:off x="9976165" y="3145593"/>
            <a:ext cx="276225" cy="936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17D5D20-54E2-4E1E-B462-BBA8D6FEBA87}"/>
              </a:ext>
            </a:extLst>
          </p:cNvPr>
          <p:cNvCxnSpPr/>
          <p:nvPr/>
        </p:nvCxnSpPr>
        <p:spPr bwMode="auto">
          <a:xfrm rot="16200000" flipH="1" flipV="1">
            <a:off x="10069034" y="3157499"/>
            <a:ext cx="276225" cy="92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FD5F681-7100-4E32-8A2A-995FA374A11A}"/>
              </a:ext>
            </a:extLst>
          </p:cNvPr>
          <p:cNvCxnSpPr/>
          <p:nvPr/>
        </p:nvCxnSpPr>
        <p:spPr bwMode="auto">
          <a:xfrm rot="16200000" flipV="1">
            <a:off x="10165873" y="3146386"/>
            <a:ext cx="276225" cy="92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AA005A2-AF45-4167-A630-661B0A1595A3}"/>
              </a:ext>
            </a:extLst>
          </p:cNvPr>
          <p:cNvCxnSpPr/>
          <p:nvPr/>
        </p:nvCxnSpPr>
        <p:spPr bwMode="auto">
          <a:xfrm rot="16200000" flipH="1" flipV="1">
            <a:off x="10258740" y="3156706"/>
            <a:ext cx="276225" cy="936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CE2B08A-3B32-4A3D-8F1D-60C2D31AF424}"/>
              </a:ext>
            </a:extLst>
          </p:cNvPr>
          <p:cNvCxnSpPr/>
          <p:nvPr/>
        </p:nvCxnSpPr>
        <p:spPr bwMode="auto">
          <a:xfrm rot="16200000" flipV="1">
            <a:off x="10352403" y="3167817"/>
            <a:ext cx="276225" cy="936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E150611-4F0F-479B-9EF0-A3C4EB133433}"/>
              </a:ext>
            </a:extLst>
          </p:cNvPr>
          <p:cNvCxnSpPr/>
          <p:nvPr/>
        </p:nvCxnSpPr>
        <p:spPr bwMode="auto">
          <a:xfrm rot="16200000">
            <a:off x="10483372" y="3247986"/>
            <a:ext cx="160338" cy="46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54B3B5C-09FA-44D2-A0E8-3A526D3A444A}"/>
              </a:ext>
            </a:extLst>
          </p:cNvPr>
          <p:cNvCxnSpPr/>
          <p:nvPr/>
        </p:nvCxnSpPr>
        <p:spPr bwMode="auto">
          <a:xfrm rot="16200000" flipV="1">
            <a:off x="9731691" y="2902705"/>
            <a:ext cx="0" cy="5794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7D2F48D-42FF-42C0-ACBB-9952CBFB7B36}"/>
              </a:ext>
            </a:extLst>
          </p:cNvPr>
          <p:cNvCxnSpPr/>
          <p:nvPr/>
        </p:nvCxnSpPr>
        <p:spPr bwMode="auto">
          <a:xfrm rot="16200000" flipV="1">
            <a:off x="10876278" y="2902705"/>
            <a:ext cx="0" cy="579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2984CC1-C437-4910-9979-D0D09F9CF178}"/>
              </a:ext>
            </a:extLst>
          </p:cNvPr>
          <p:cNvSpPr txBox="1"/>
          <p:nvPr/>
        </p:nvSpPr>
        <p:spPr>
          <a:xfrm>
            <a:off x="10063956" y="3281711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  <a:r>
              <a:rPr lang="en-US" sz="1800" dirty="0">
                <a:latin typeface="Symbol" pitchFamily="18" charset="2"/>
              </a:rPr>
              <a:t>W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2E012C-C2A1-4674-8536-DB4E62C658D7}"/>
              </a:ext>
            </a:extLst>
          </p:cNvPr>
          <p:cNvCxnSpPr/>
          <p:nvPr/>
        </p:nvCxnSpPr>
        <p:spPr>
          <a:xfrm flipH="1" flipV="1">
            <a:off x="7749501" y="4891395"/>
            <a:ext cx="3429797" cy="69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0ED9560-EC08-43C7-930F-A8599672F359}"/>
              </a:ext>
            </a:extLst>
          </p:cNvPr>
          <p:cNvGrpSpPr/>
          <p:nvPr/>
        </p:nvGrpSpPr>
        <p:grpSpPr>
          <a:xfrm>
            <a:off x="8925023" y="3574656"/>
            <a:ext cx="467179" cy="826532"/>
            <a:chOff x="7134849" y="3810000"/>
            <a:chExt cx="467179" cy="8265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06670C-5D7F-46D9-9476-F641E8A64298}"/>
                </a:ext>
              </a:extLst>
            </p:cNvPr>
            <p:cNvSpPr txBox="1"/>
            <p:nvPr/>
          </p:nvSpPr>
          <p:spPr>
            <a:xfrm>
              <a:off x="7239000" y="3810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59ED444-3F28-4E69-937A-6DE699CC3D0A}"/>
                    </a:ext>
                  </a:extLst>
                </p:cNvPr>
                <p:cNvSpPr txBox="1"/>
                <p:nvPr/>
              </p:nvSpPr>
              <p:spPr>
                <a:xfrm>
                  <a:off x="7134849" y="4091655"/>
                  <a:ext cx="4671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67839D5-0C1E-4EB4-873E-C35399EE8C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4849" y="4091655"/>
                  <a:ext cx="46717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B9AB661-D3BD-4679-AF8B-6C90ABF6A417}"/>
                </a:ext>
              </a:extLst>
            </p:cNvPr>
            <p:cNvSpPr txBox="1"/>
            <p:nvPr/>
          </p:nvSpPr>
          <p:spPr>
            <a:xfrm>
              <a:off x="7239000" y="4267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1BCB31C-7581-4FA8-BAC5-E14F58611727}"/>
              </a:ext>
            </a:extLst>
          </p:cNvPr>
          <p:cNvGrpSpPr/>
          <p:nvPr/>
        </p:nvGrpSpPr>
        <p:grpSpPr>
          <a:xfrm>
            <a:off x="7749136" y="1833528"/>
            <a:ext cx="3420036" cy="1380249"/>
            <a:chOff x="595707" y="2174114"/>
            <a:chExt cx="3420036" cy="1380249"/>
          </a:xfrm>
        </p:grpSpPr>
        <p:grpSp>
          <p:nvGrpSpPr>
            <p:cNvPr id="59" name="Group 109">
              <a:extLst>
                <a:ext uri="{FF2B5EF4-FFF2-40B4-BE49-F238E27FC236}">
                  <a16:creationId xmlns:a16="http://schemas.microsoft.com/office/drawing/2014/main" id="{C70C6BE2-0E0D-4A28-B2E0-1CC0CF3B94D0}"/>
                </a:ext>
              </a:extLst>
            </p:cNvPr>
            <p:cNvGrpSpPr/>
            <p:nvPr/>
          </p:nvGrpSpPr>
          <p:grpSpPr>
            <a:xfrm rot="16200000" flipH="1">
              <a:off x="2139501" y="1552060"/>
              <a:ext cx="457200" cy="1701308"/>
              <a:chOff x="1659748" y="4318490"/>
              <a:chExt cx="457200" cy="1701308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0942CB60-8C2E-481C-880C-DF7340B496A7}"/>
                  </a:ext>
                </a:extLst>
              </p:cNvPr>
              <p:cNvCxnSpPr/>
              <p:nvPr/>
            </p:nvCxnSpPr>
            <p:spPr>
              <a:xfrm flipV="1">
                <a:off x="1895911" y="4318490"/>
                <a:ext cx="0" cy="170130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FA844761-EAF6-427C-A128-7BCB517739BE}"/>
                  </a:ext>
                </a:extLst>
              </p:cNvPr>
              <p:cNvSpPr/>
              <p:nvPr/>
            </p:nvSpPr>
            <p:spPr>
              <a:xfrm>
                <a:off x="1659748" y="4961679"/>
                <a:ext cx="457200" cy="457200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71D9FED-F373-4251-B796-952A529B2C6F}"/>
                </a:ext>
              </a:extLst>
            </p:cNvPr>
            <p:cNvCxnSpPr/>
            <p:nvPr/>
          </p:nvCxnSpPr>
          <p:spPr>
            <a:xfrm>
              <a:off x="596072" y="2408099"/>
              <a:ext cx="122257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ABAC77-BAD3-4DE0-8C11-D2276EB795C9}"/>
                </a:ext>
              </a:extLst>
            </p:cNvPr>
            <p:cNvCxnSpPr/>
            <p:nvPr/>
          </p:nvCxnSpPr>
          <p:spPr>
            <a:xfrm>
              <a:off x="2783843" y="2408099"/>
              <a:ext cx="122257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EB0424F-CAFE-4C0A-B717-BB7CB31820A6}"/>
                </a:ext>
              </a:extLst>
            </p:cNvPr>
            <p:cNvCxnSpPr/>
            <p:nvPr/>
          </p:nvCxnSpPr>
          <p:spPr>
            <a:xfrm>
              <a:off x="595707" y="2395399"/>
              <a:ext cx="5147" cy="11449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C1CE934-D0C0-4DE9-802F-A69FAE6DDBB7}"/>
                </a:ext>
              </a:extLst>
            </p:cNvPr>
            <p:cNvCxnSpPr/>
            <p:nvPr/>
          </p:nvCxnSpPr>
          <p:spPr>
            <a:xfrm>
              <a:off x="4010596" y="2409381"/>
              <a:ext cx="5147" cy="11449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67EB30D-0CAE-44F7-8CF7-B8B7182E93BB}"/>
              </a:ext>
            </a:extLst>
          </p:cNvPr>
          <p:cNvCxnSpPr/>
          <p:nvPr/>
        </p:nvCxnSpPr>
        <p:spPr>
          <a:xfrm rot="16200000" flipH="1" flipV="1">
            <a:off x="9415593" y="2211111"/>
            <a:ext cx="6246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EE288BE-289E-4D5B-B549-060B4C2C31B5}"/>
                  </a:ext>
                </a:extLst>
              </p:cNvPr>
              <p:cNvSpPr txBox="1"/>
              <p:nvPr/>
            </p:nvSpPr>
            <p:spPr>
              <a:xfrm>
                <a:off x="8737888" y="2392464"/>
                <a:ext cx="18713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EE288BE-289E-4D5B-B549-060B4C2C3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888" y="2392464"/>
                <a:ext cx="18713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67">
            <a:extLst>
              <a:ext uri="{FF2B5EF4-FFF2-40B4-BE49-F238E27FC236}">
                <a16:creationId xmlns:a16="http://schemas.microsoft.com/office/drawing/2014/main" id="{84E4D956-A7A0-4567-A42D-5F4BBB76F35C}"/>
              </a:ext>
            </a:extLst>
          </p:cNvPr>
          <p:cNvGrpSpPr/>
          <p:nvPr/>
        </p:nvGrpSpPr>
        <p:grpSpPr>
          <a:xfrm rot="15615073">
            <a:off x="9394276" y="1978728"/>
            <a:ext cx="310521" cy="169335"/>
            <a:chOff x="646265" y="3047948"/>
            <a:chExt cx="1895631" cy="938665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9AE406C-2EDE-4693-9DEB-ACC097020439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73" name="Arc 72">
                <a:extLst>
                  <a:ext uri="{FF2B5EF4-FFF2-40B4-BE49-F238E27FC236}">
                    <a16:creationId xmlns:a16="http://schemas.microsoft.com/office/drawing/2014/main" id="{F95CDE4B-38D4-4C93-A73B-271E1BBD33FE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4" name="Arc 73">
                <a:extLst>
                  <a:ext uri="{FF2B5EF4-FFF2-40B4-BE49-F238E27FC236}">
                    <a16:creationId xmlns:a16="http://schemas.microsoft.com/office/drawing/2014/main" id="{8A89D0D1-40A3-48FE-9797-B5BC338A344E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22A8913-7766-4F87-9A91-D1F9CF14C885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71" name="Arc 70">
                <a:extLst>
                  <a:ext uri="{FF2B5EF4-FFF2-40B4-BE49-F238E27FC236}">
                    <a16:creationId xmlns:a16="http://schemas.microsoft.com/office/drawing/2014/main" id="{AD37E506-8668-483A-AB82-051E38C1C95F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2" name="Arc 71">
                <a:extLst>
                  <a:ext uri="{FF2B5EF4-FFF2-40B4-BE49-F238E27FC236}">
                    <a16:creationId xmlns:a16="http://schemas.microsoft.com/office/drawing/2014/main" id="{54D6C51A-B883-4E7B-B510-59399B8DADB8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568628E-BBFC-4BAA-8E9E-D64CE2D46E59}"/>
              </a:ext>
            </a:extLst>
          </p:cNvPr>
          <p:cNvGrpSpPr/>
          <p:nvPr/>
        </p:nvGrpSpPr>
        <p:grpSpPr>
          <a:xfrm>
            <a:off x="7409648" y="3442400"/>
            <a:ext cx="247903" cy="958788"/>
            <a:chOff x="8091041" y="2926549"/>
            <a:chExt cx="337767" cy="141121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D8A0ABD-7CF6-475F-94E3-27D212D46465}"/>
                </a:ext>
              </a:extLst>
            </p:cNvPr>
            <p:cNvSpPr txBox="1"/>
            <p:nvPr/>
          </p:nvSpPr>
          <p:spPr>
            <a:xfrm>
              <a:off x="8091041" y="292654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F1E3A2E-2C0E-4E3F-849C-EB1DAAE30EF9}"/>
                </a:ext>
              </a:extLst>
            </p:cNvPr>
            <p:cNvSpPr txBox="1"/>
            <p:nvPr/>
          </p:nvSpPr>
          <p:spPr>
            <a:xfrm>
              <a:off x="8128726" y="396842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53859DE-403C-46D0-B73B-0860A8D6E698}"/>
              </a:ext>
            </a:extLst>
          </p:cNvPr>
          <p:cNvGrpSpPr/>
          <p:nvPr/>
        </p:nvGrpSpPr>
        <p:grpSpPr>
          <a:xfrm>
            <a:off x="7625175" y="3953073"/>
            <a:ext cx="310521" cy="169335"/>
            <a:chOff x="646265" y="3047948"/>
            <a:chExt cx="1895631" cy="938665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FF3D54F6-17BA-47B6-B6D8-424D76C3FF7C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0B9605C3-9BDA-4CB8-97AB-73CC69CF59DB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4" name="Arc 83">
                <a:extLst>
                  <a:ext uri="{FF2B5EF4-FFF2-40B4-BE49-F238E27FC236}">
                    <a16:creationId xmlns:a16="http://schemas.microsoft.com/office/drawing/2014/main" id="{60779940-C57E-4C24-B213-CE6A346DBD64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49B24D7-586F-4AD5-8E97-F1EB3FCFAC82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81" name="Arc 80">
                <a:extLst>
                  <a:ext uri="{FF2B5EF4-FFF2-40B4-BE49-F238E27FC236}">
                    <a16:creationId xmlns:a16="http://schemas.microsoft.com/office/drawing/2014/main" id="{9B002E95-15D7-4707-99C0-BB1DD904B615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2" name="Arc 81">
                <a:extLst>
                  <a:ext uri="{FF2B5EF4-FFF2-40B4-BE49-F238E27FC236}">
                    <a16:creationId xmlns:a16="http://schemas.microsoft.com/office/drawing/2014/main" id="{73DFD48F-9B52-40E6-ACBA-271576C33D28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AF6246B-B848-42D3-9F9F-FD7450813474}"/>
              </a:ext>
            </a:extLst>
          </p:cNvPr>
          <p:cNvGrpSpPr/>
          <p:nvPr/>
        </p:nvGrpSpPr>
        <p:grpSpPr>
          <a:xfrm>
            <a:off x="10795964" y="3206044"/>
            <a:ext cx="688974" cy="1720983"/>
            <a:chOff x="10952248" y="2794243"/>
            <a:chExt cx="688974" cy="1720983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BE26C99-63FE-4146-81D2-4565495A73DC}"/>
                </a:ext>
              </a:extLst>
            </p:cNvPr>
            <p:cNvCxnSpPr/>
            <p:nvPr/>
          </p:nvCxnSpPr>
          <p:spPr>
            <a:xfrm rot="5400000">
              <a:off x="11297529" y="3237869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2086BE7-7E51-46F6-9A0A-731EEFF14A23}"/>
                </a:ext>
              </a:extLst>
            </p:cNvPr>
            <p:cNvCxnSpPr/>
            <p:nvPr/>
          </p:nvCxnSpPr>
          <p:spPr>
            <a:xfrm rot="5400000">
              <a:off x="11295942" y="3369504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302789B-3917-46AD-B165-1AD377CAC1E3}"/>
                </a:ext>
              </a:extLst>
            </p:cNvPr>
            <p:cNvCxnSpPr/>
            <p:nvPr/>
          </p:nvCxnSpPr>
          <p:spPr>
            <a:xfrm rot="5400000" flipH="1">
              <a:off x="10941175" y="3187903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FCA4086-2401-4ED5-8B61-7BF1CB52E9AC}"/>
                </a:ext>
              </a:extLst>
            </p:cNvPr>
            <p:cNvCxnSpPr/>
            <p:nvPr/>
          </p:nvCxnSpPr>
          <p:spPr>
            <a:xfrm rot="5400000" flipH="1">
              <a:off x="10941175" y="4121567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96D3448-440C-4AD6-A83C-442495091824}"/>
              </a:ext>
            </a:extLst>
          </p:cNvPr>
          <p:cNvGrpSpPr/>
          <p:nvPr/>
        </p:nvGrpSpPr>
        <p:grpSpPr>
          <a:xfrm>
            <a:off x="7737365" y="3034093"/>
            <a:ext cx="1702840" cy="304800"/>
            <a:chOff x="7737365" y="3034093"/>
            <a:chExt cx="1702840" cy="3048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D7D9E08E-872E-42A2-883F-C636CFD6712E}"/>
                </a:ext>
              </a:extLst>
            </p:cNvPr>
            <p:cNvCxnSpPr/>
            <p:nvPr/>
          </p:nvCxnSpPr>
          <p:spPr bwMode="auto">
            <a:xfrm rot="16200000" flipV="1">
              <a:off x="8027084" y="2884074"/>
              <a:ext cx="0" cy="579438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6E0FAA0B-D8B3-4B6F-B8F9-E217D5E8BD16}"/>
                </a:ext>
              </a:extLst>
            </p:cNvPr>
            <p:cNvGrpSpPr/>
            <p:nvPr/>
          </p:nvGrpSpPr>
          <p:grpSpPr>
            <a:xfrm rot="16200000">
              <a:off x="8602640" y="2748256"/>
              <a:ext cx="304800" cy="876473"/>
              <a:chOff x="4114800" y="1538205"/>
              <a:chExt cx="1839433" cy="1759661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5C73158E-EC7E-443A-B8E8-10F3ADF2807D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113" name="Arc 112">
                  <a:extLst>
                    <a:ext uri="{FF2B5EF4-FFF2-40B4-BE49-F238E27FC236}">
                      <a16:creationId xmlns:a16="http://schemas.microsoft.com/office/drawing/2014/main" id="{218A1609-6641-4361-B2C4-EEDE40668EB1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Arc 113">
                  <a:extLst>
                    <a:ext uri="{FF2B5EF4-FFF2-40B4-BE49-F238E27FC236}">
                      <a16:creationId xmlns:a16="http://schemas.microsoft.com/office/drawing/2014/main" id="{EBDCDEAA-A250-4FC2-B768-5E30EE7D523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A1A8C1B8-DC92-4310-8A01-AE8A5571D856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111" name="Arc 110">
                  <a:extLst>
                    <a:ext uri="{FF2B5EF4-FFF2-40B4-BE49-F238E27FC236}">
                      <a16:creationId xmlns:a16="http://schemas.microsoft.com/office/drawing/2014/main" id="{A75FA9AA-7EFD-46EF-86DD-4B27C3FB567F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Arc 111">
                  <a:extLst>
                    <a:ext uri="{FF2B5EF4-FFF2-40B4-BE49-F238E27FC236}">
                      <a16:creationId xmlns:a16="http://schemas.microsoft.com/office/drawing/2014/main" id="{985D1FFA-6C70-45ED-8A88-9F223BC7725F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092B2477-2B99-4F5A-98E9-7FC70A4B2AFB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109" name="Arc 108">
                  <a:extLst>
                    <a:ext uri="{FF2B5EF4-FFF2-40B4-BE49-F238E27FC236}">
                      <a16:creationId xmlns:a16="http://schemas.microsoft.com/office/drawing/2014/main" id="{3D4AFB36-7764-40B3-A7D9-C3FA5030FA0F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0" name="Arc 109">
                  <a:extLst>
                    <a:ext uri="{FF2B5EF4-FFF2-40B4-BE49-F238E27FC236}">
                      <a16:creationId xmlns:a16="http://schemas.microsoft.com/office/drawing/2014/main" id="{67606FC9-CF98-4F54-A51B-5B14274DCF17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9264C06F-D0B2-4E81-96BC-698064927926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107" name="Arc 106">
                  <a:extLst>
                    <a:ext uri="{FF2B5EF4-FFF2-40B4-BE49-F238E27FC236}">
                      <a16:creationId xmlns:a16="http://schemas.microsoft.com/office/drawing/2014/main" id="{11711FCC-78B9-4B8E-8332-FB13A99E471A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Arc 107">
                  <a:extLst>
                    <a:ext uri="{FF2B5EF4-FFF2-40B4-BE49-F238E27FC236}">
                      <a16:creationId xmlns:a16="http://schemas.microsoft.com/office/drawing/2014/main" id="{ECA4D297-1F9F-4385-8959-E7A984F2EE25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FEC3DCC0-9C53-4593-AE0F-6837F9F9BBAD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105" name="Arc 104">
                  <a:extLst>
                    <a:ext uri="{FF2B5EF4-FFF2-40B4-BE49-F238E27FC236}">
                      <a16:creationId xmlns:a16="http://schemas.microsoft.com/office/drawing/2014/main" id="{47C5C1EE-F38A-4E89-9663-CF0951AB7395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6" name="Arc 105">
                  <a:extLst>
                    <a:ext uri="{FF2B5EF4-FFF2-40B4-BE49-F238E27FC236}">
                      <a16:creationId xmlns:a16="http://schemas.microsoft.com/office/drawing/2014/main" id="{50B8548F-FF98-4052-B148-B2FA12A5083D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FCC2D4D1-38C4-4E9D-A4C0-F16A2ECB3E27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103" name="Arc 102">
                  <a:extLst>
                    <a:ext uri="{FF2B5EF4-FFF2-40B4-BE49-F238E27FC236}">
                      <a16:creationId xmlns:a16="http://schemas.microsoft.com/office/drawing/2014/main" id="{03BD19D1-88CB-48C8-B3A4-5D28C0A5919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4" name="Arc 103">
                  <a:extLst>
                    <a:ext uri="{FF2B5EF4-FFF2-40B4-BE49-F238E27FC236}">
                      <a16:creationId xmlns:a16="http://schemas.microsoft.com/office/drawing/2014/main" id="{A5623578-5007-4F8C-94E9-1E9839750037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6CC14F1A-C4C8-4160-9356-1C8CEEB49BED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101" name="Arc 100">
                  <a:extLst>
                    <a:ext uri="{FF2B5EF4-FFF2-40B4-BE49-F238E27FC236}">
                      <a16:creationId xmlns:a16="http://schemas.microsoft.com/office/drawing/2014/main" id="{244E8D65-29AB-4E74-9A2B-98768A7302A4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2" name="Arc 101">
                  <a:extLst>
                    <a:ext uri="{FF2B5EF4-FFF2-40B4-BE49-F238E27FC236}">
                      <a16:creationId xmlns:a16="http://schemas.microsoft.com/office/drawing/2014/main" id="{DFBE25C3-B00F-413A-913C-7C73136EFCD9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986D1BCA-F4F5-4312-982B-28225F3F2B41}"/>
                </a:ext>
              </a:extLst>
            </p:cNvPr>
            <p:cNvCxnSpPr>
              <a:cxnSpLocks/>
              <a:endCxn id="102" idx="0"/>
            </p:cNvCxnSpPr>
            <p:nvPr/>
          </p:nvCxnSpPr>
          <p:spPr>
            <a:xfrm flipH="1" flipV="1">
              <a:off x="9188338" y="3187373"/>
              <a:ext cx="251867" cy="50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5E0A0C9F-4C7B-4434-B9A0-79DC475A364D}"/>
              </a:ext>
            </a:extLst>
          </p:cNvPr>
          <p:cNvSpPr txBox="1"/>
          <p:nvPr/>
        </p:nvSpPr>
        <p:spPr>
          <a:xfrm>
            <a:off x="8517419" y="26687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4 mH</a:t>
            </a:r>
            <a:endParaRPr lang="en-US" sz="1800" dirty="0">
              <a:latin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E3472013-19A9-4D02-AF82-7D2DD4D7DED9}"/>
                  </a:ext>
                </a:extLst>
              </p:cNvPr>
              <p:cNvSpPr txBox="1"/>
              <p:nvPr/>
            </p:nvSpPr>
            <p:spPr>
              <a:xfrm>
                <a:off x="11164337" y="4152740"/>
                <a:ext cx="807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300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sz="1800" dirty="0"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E3472013-19A9-4D02-AF82-7D2DD4D7D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4337" y="4152740"/>
                <a:ext cx="807657" cy="369332"/>
              </a:xfrm>
              <a:prstGeom prst="rect">
                <a:avLst/>
              </a:prstGeom>
              <a:blipFill>
                <a:blip r:embed="rId6"/>
                <a:stretch>
                  <a:fillRect l="-601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200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4419600" cy="5196840"/>
          </a:xfrm>
        </p:spPr>
        <p:txBody>
          <a:bodyPr/>
          <a:lstStyle/>
          <a:p>
            <a:r>
              <a:rPr lang="en-US" dirty="0" err="1"/>
              <a:t>Zybook</a:t>
            </a:r>
            <a:r>
              <a:rPr lang="en-US" dirty="0"/>
              <a:t> Chapter 7</a:t>
            </a:r>
          </a:p>
          <a:p>
            <a:r>
              <a:rPr lang="en-US" dirty="0"/>
              <a:t>Quiz next class on AC circuits and impedance</a:t>
            </a:r>
          </a:p>
          <a:p>
            <a:r>
              <a:rPr lang="en-US" dirty="0"/>
              <a:t>Start working on HW 7A</a:t>
            </a:r>
          </a:p>
          <a:p>
            <a:r>
              <a:rPr lang="en-US" dirty="0"/>
              <a:t>Sign up for the power plant tour by this Friday. The tour is next Tuesday at 3pm (April 5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at least once in either March or April. Bring at least one technical question!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840B029-301A-4745-952D-83D43C7F1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4688" y="1350986"/>
            <a:ext cx="7228712" cy="479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62F1E-7ED3-4CBA-92BE-3ED2D78695EA}"/>
              </a:ext>
            </a:extLst>
          </p:cNvPr>
          <p:cNvSpPr/>
          <p:nvPr/>
        </p:nvSpPr>
        <p:spPr>
          <a:xfrm>
            <a:off x="5452872" y="61442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>
                <a:latin typeface="+mj-lt"/>
              </a:rPr>
              <a:t>Source: https://www.btutilities.com/about-btu/btu-history/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9ECA-926A-4BCE-A447-AC418EA9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Phasor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A </a:t>
                </a:r>
                <a:r>
                  <a:rPr lang="en-US" b="1" dirty="0"/>
                  <a:t>phasor</a:t>
                </a:r>
                <a:r>
                  <a:rPr lang="en-US" dirty="0"/>
                  <a:t> is a complex number that represents a cosine-valued AC function </a:t>
                </a:r>
              </a:p>
              <a:p>
                <a:pPr lvl="0"/>
                <a:r>
                  <a:rPr lang="en-US" dirty="0"/>
                  <a:t>The Root Mean Square (RMS) for cosine is found by dividing the maximum value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In polar form,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, a phasor represents the RMS voltage or current and phase angle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Conversions to rectangular form: </a:t>
                </a:r>
                <a:r>
                  <a:rPr lang="en-US" dirty="0" err="1"/>
                  <a:t>a+jb</a:t>
                </a:r>
                <a:r>
                  <a:rPr lang="en-US" dirty="0"/>
                  <a:t>, and back can be done with these identities: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𝑎𝑇𝑎𝑛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Complex number addition can be done in rectangular form, and complex number multiplication can be done in polar form.</a:t>
                </a:r>
              </a:p>
              <a:p>
                <a:pPr lvl="0"/>
                <a:r>
                  <a:rPr lang="en-US" dirty="0"/>
                  <a:t>Phasor diagrams have the real part on the x axis and imaginary part on the y axis.</a:t>
                </a:r>
              </a:p>
              <a:p>
                <a:pPr lvl="0"/>
                <a:r>
                  <a:rPr lang="en-US" dirty="0"/>
                  <a:t>The angular frequency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0"/>
                <a:r>
                  <a:rPr lang="en-US" b="1" dirty="0"/>
                  <a:t>KVL, KCL, and Ohm’s law all apply with AC phasor analysis exactly as with DC</a:t>
                </a:r>
                <a:r>
                  <a:rPr lang="en-US" dirty="0"/>
                  <a:t>.</a:t>
                </a:r>
              </a:p>
              <a:p>
                <a:pPr lvl="0"/>
                <a:r>
                  <a:rPr lang="en-US" dirty="0"/>
                  <a:t>This means you can use Node-Voltage and Mesh-Current analysis methods too.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05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9244-9866-40CC-A419-11FFC744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Phasor Analysis Work?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8FAC45-3F67-460C-A33E-9FB50A4BBA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can represent a sinusoidal voltage or current with a complex number, and all the circuit laws will apply to that complex number.</a:t>
                </a:r>
              </a:p>
              <a:p>
                <a:r>
                  <a:rPr lang="en-US" dirty="0"/>
                  <a:t>It’s much easier that constantly having to apply trigonometric identities</a:t>
                </a:r>
              </a:p>
              <a:p>
                <a:r>
                  <a:rPr lang="en-US" dirty="0"/>
                  <a:t>Euler’s identity says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b="0" dirty="0"/>
              </a:p>
              <a:p>
                <a:r>
                  <a:rPr lang="en-US" dirty="0"/>
                  <a:t>So we can see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)]=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[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Try adding and subtracting cosines (with sum and difference identities) and see that you get the same result as adding and subtracting the complex numbers</a:t>
                </a:r>
              </a:p>
              <a:p>
                <a:r>
                  <a:rPr lang="en-US" dirty="0"/>
                  <a:t>Try multiplying and dividing the cosines (with product and quotient identities) and see that you get the same results as adding and subtracting the complex numbers.</a:t>
                </a:r>
              </a:p>
              <a:p>
                <a:r>
                  <a:rPr lang="en-US" dirty="0"/>
                  <a:t>RMS is used instead of peak because of power considerations, which we will discuss next week.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8FAC45-3F67-460C-A33E-9FB50A4BBA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62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110C-69FE-4705-B89B-F90B9BF8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Resistors and AC Phasors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8BA5E5-2B6A-4EC6-B9B6-BC1A04CB62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180425" cy="5196840"/>
              </a:xfrm>
            </p:spPr>
            <p:txBody>
              <a:bodyPr/>
              <a:lstStyle/>
              <a:p>
                <a:r>
                  <a:rPr lang="en-US" dirty="0"/>
                  <a:t>Resistors still have Ohm’s law, which applies with phasors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120∠−15°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=10∠−15°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mA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Frequency is not involved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8BA5E5-2B6A-4EC6-B9B6-BC1A04CB62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180425" cy="5196840"/>
              </a:xfrm>
              <a:blipFill>
                <a:blip r:embed="rId2"/>
                <a:stretch>
                  <a:fillRect l="-1060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56">
            <a:extLst>
              <a:ext uri="{FF2B5EF4-FFF2-40B4-BE49-F238E27FC236}">
                <a16:creationId xmlns:a16="http://schemas.microsoft.com/office/drawing/2014/main" id="{80C2F49B-EB27-4AF7-9285-7A2C0F3D9A77}"/>
              </a:ext>
            </a:extLst>
          </p:cNvPr>
          <p:cNvGrpSpPr>
            <a:grpSpLocks/>
          </p:cNvGrpSpPr>
          <p:nvPr/>
        </p:nvGrpSpPr>
        <p:grpSpPr bwMode="auto">
          <a:xfrm>
            <a:off x="10560569" y="2533223"/>
            <a:ext cx="485332" cy="2800778"/>
            <a:chOff x="4384898" y="2490672"/>
            <a:chExt cx="298003" cy="177535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F7C4CC5-2C12-427F-BDE0-EEA22DBD5ADE}"/>
                </a:ext>
              </a:extLst>
            </p:cNvPr>
            <p:cNvCxnSpPr/>
            <p:nvPr/>
          </p:nvCxnSpPr>
          <p:spPr>
            <a:xfrm>
              <a:off x="4545852" y="3121231"/>
              <a:ext cx="137049" cy="4604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AC27099-BF15-4EF7-B14A-BD39A1D568A8}"/>
                </a:ext>
              </a:extLst>
            </p:cNvPr>
            <p:cNvCxnSpPr/>
            <p:nvPr/>
          </p:nvCxnSpPr>
          <p:spPr>
            <a:xfrm flipV="1">
              <a:off x="4407208" y="3167277"/>
              <a:ext cx="275693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BBAADD8-C691-4FDA-A2EF-B5DC274AB869}"/>
                </a:ext>
              </a:extLst>
            </p:cNvPr>
            <p:cNvCxnSpPr/>
            <p:nvPr/>
          </p:nvCxnSpPr>
          <p:spPr>
            <a:xfrm flipH="1" flipV="1">
              <a:off x="4396054" y="3260957"/>
              <a:ext cx="275692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D34D707-E7D9-4E8C-B60A-F3BE6D37525D}"/>
                </a:ext>
              </a:extLst>
            </p:cNvPr>
            <p:cNvCxnSpPr/>
            <p:nvPr/>
          </p:nvCxnSpPr>
          <p:spPr>
            <a:xfrm flipV="1">
              <a:off x="4407208" y="3357812"/>
              <a:ext cx="275693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4522C85-46F8-4F1E-88C5-773F7BF38C25}"/>
                </a:ext>
              </a:extLst>
            </p:cNvPr>
            <p:cNvCxnSpPr/>
            <p:nvPr/>
          </p:nvCxnSpPr>
          <p:spPr>
            <a:xfrm flipH="1" flipV="1">
              <a:off x="4396054" y="3449903"/>
              <a:ext cx="275692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927FD59-0967-4D09-AE19-E380ED9E3768}"/>
                </a:ext>
              </a:extLst>
            </p:cNvPr>
            <p:cNvCxnSpPr/>
            <p:nvPr/>
          </p:nvCxnSpPr>
          <p:spPr>
            <a:xfrm flipV="1">
              <a:off x="4384898" y="3543584"/>
              <a:ext cx="275693" cy="9367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8231B1C-D5C9-4F27-B91C-14B070A777B0}"/>
                </a:ext>
              </a:extLst>
            </p:cNvPr>
            <p:cNvCxnSpPr/>
            <p:nvPr/>
          </p:nvCxnSpPr>
          <p:spPr>
            <a:xfrm>
              <a:off x="4384898" y="3640438"/>
              <a:ext cx="160954" cy="4604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720080B-336B-448C-8218-86CE1B8A01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852" y="2490672"/>
              <a:ext cx="7214" cy="6305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ECFB766-289D-4B50-BA39-8920E2EFA5AF}"/>
                </a:ext>
              </a:extLst>
            </p:cNvPr>
            <p:cNvCxnSpPr/>
            <p:nvPr/>
          </p:nvCxnSpPr>
          <p:spPr>
            <a:xfrm flipV="1">
              <a:off x="4545852" y="3686485"/>
              <a:ext cx="0" cy="5795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AD74EB-7531-441A-ADFE-DD0E31878F54}"/>
              </a:ext>
            </a:extLst>
          </p:cNvPr>
          <p:cNvCxnSpPr>
            <a:cxnSpLocks/>
          </p:cNvCxnSpPr>
          <p:nvPr/>
        </p:nvCxnSpPr>
        <p:spPr>
          <a:xfrm>
            <a:off x="8610600" y="5334000"/>
            <a:ext cx="2223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A940ADC-E8FE-44D5-A69D-975221AFFD97}"/>
              </a:ext>
            </a:extLst>
          </p:cNvPr>
          <p:cNvGrpSpPr/>
          <p:nvPr/>
        </p:nvGrpSpPr>
        <p:grpSpPr>
          <a:xfrm>
            <a:off x="9871215" y="3445209"/>
            <a:ext cx="465626" cy="896860"/>
            <a:chOff x="1762303" y="2315546"/>
            <a:chExt cx="295097" cy="54858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C92248C-4CF9-42E2-BCCD-D032D8F63ABB}"/>
                </a:ext>
              </a:extLst>
            </p:cNvPr>
            <p:cNvCxnSpPr/>
            <p:nvPr/>
          </p:nvCxnSpPr>
          <p:spPr>
            <a:xfrm>
              <a:off x="2057400" y="2315546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94F887F-3EA6-446E-A9EA-F57EF21AD865}"/>
                    </a:ext>
                  </a:extLst>
                </p:cNvPr>
                <p:cNvSpPr txBox="1"/>
                <p:nvPr/>
              </p:nvSpPr>
              <p:spPr>
                <a:xfrm>
                  <a:off x="1762303" y="2315546"/>
                  <a:ext cx="246139" cy="2823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51FEF8C-B952-4282-8D2F-C96531EBA1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2303" y="2315546"/>
                  <a:ext cx="246139" cy="28238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96CA682-2159-4D52-B84D-8CAA5470B3F4}"/>
                  </a:ext>
                </a:extLst>
              </p:cNvPr>
              <p:cNvSpPr txBox="1"/>
              <p:nvPr/>
            </p:nvSpPr>
            <p:spPr>
              <a:xfrm>
                <a:off x="10933979" y="3698703"/>
                <a:ext cx="9797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96CA682-2159-4D52-B84D-8CAA5470B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979" y="3698703"/>
                <a:ext cx="97975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2AE102-3E99-4B94-B494-F4AB2EF480AE}"/>
              </a:ext>
            </a:extLst>
          </p:cNvPr>
          <p:cNvCxnSpPr/>
          <p:nvPr/>
        </p:nvCxnSpPr>
        <p:spPr>
          <a:xfrm>
            <a:off x="8610600" y="2533222"/>
            <a:ext cx="0" cy="28007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EE57FBF-6BB8-42C4-B700-301131379430}"/>
              </a:ext>
            </a:extLst>
          </p:cNvPr>
          <p:cNvGrpSpPr/>
          <p:nvPr/>
        </p:nvGrpSpPr>
        <p:grpSpPr>
          <a:xfrm>
            <a:off x="8172249" y="3386918"/>
            <a:ext cx="841639" cy="881257"/>
            <a:chOff x="1524000" y="4046777"/>
            <a:chExt cx="533400" cy="53903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90450D2-7DC0-42D8-99B3-1F0D24BA1FD8}"/>
                </a:ext>
              </a:extLst>
            </p:cNvPr>
            <p:cNvSpPr/>
            <p:nvPr/>
          </p:nvSpPr>
          <p:spPr>
            <a:xfrm>
              <a:off x="1524000" y="4046777"/>
              <a:ext cx="533400" cy="5390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29DD685-4023-4938-A76A-83BA7FC7D00F}"/>
                </a:ext>
              </a:extLst>
            </p:cNvPr>
            <p:cNvGrpSpPr/>
            <p:nvPr/>
          </p:nvGrpSpPr>
          <p:grpSpPr>
            <a:xfrm>
              <a:off x="1650513" y="4245540"/>
              <a:ext cx="268135" cy="152452"/>
              <a:chOff x="646265" y="3047948"/>
              <a:chExt cx="1895631" cy="9386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2BF0B32-9E6B-46C7-AA98-A5FB109B8B74}"/>
                  </a:ext>
                </a:extLst>
              </p:cNvPr>
              <p:cNvGrpSpPr/>
              <p:nvPr/>
            </p:nvGrpSpPr>
            <p:grpSpPr>
              <a:xfrm>
                <a:off x="646265" y="3047948"/>
                <a:ext cx="953935" cy="936393"/>
                <a:chOff x="646265" y="3047948"/>
                <a:chExt cx="953935" cy="936393"/>
              </a:xfrm>
            </p:grpSpPr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B0D0F510-E7BA-48CE-8DF8-17F3E0DB614A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9E982E17-D214-4079-BEF6-9FA5CD58E2DB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A034EB8-DD72-4F1F-AFBA-F32DF52F452B}"/>
                  </a:ext>
                </a:extLst>
              </p:cNvPr>
              <p:cNvGrpSpPr/>
              <p:nvPr/>
            </p:nvGrpSpPr>
            <p:grpSpPr>
              <a:xfrm flipV="1">
                <a:off x="1587961" y="3050220"/>
                <a:ext cx="953935" cy="936393"/>
                <a:chOff x="646265" y="3047948"/>
                <a:chExt cx="953935" cy="936393"/>
              </a:xfrm>
            </p:grpSpPr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87538302-7376-4E90-BD91-0EDDF55AAFBE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>
                  <a:extLst>
                    <a:ext uri="{FF2B5EF4-FFF2-40B4-BE49-F238E27FC236}">
                      <a16:creationId xmlns:a16="http://schemas.microsoft.com/office/drawing/2014/main" id="{1AD25D2A-3460-4A37-9A84-4F58C3F41F9E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9AEC8E4-D91C-4E90-81AA-349E59CF4E97}"/>
                  </a:ext>
                </a:extLst>
              </p:cNvPr>
              <p:cNvSpPr txBox="1"/>
              <p:nvPr/>
            </p:nvSpPr>
            <p:spPr>
              <a:xfrm>
                <a:off x="5894887" y="3559401"/>
                <a:ext cx="25497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120∠−15°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9AEC8E4-D91C-4E90-81AA-349E59CF4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887" y="3559401"/>
                <a:ext cx="25497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F58617-91D4-466C-8BD4-0AA103CC03CC}"/>
              </a:ext>
            </a:extLst>
          </p:cNvPr>
          <p:cNvCxnSpPr>
            <a:cxnSpLocks/>
          </p:cNvCxnSpPr>
          <p:nvPr/>
        </p:nvCxnSpPr>
        <p:spPr>
          <a:xfrm>
            <a:off x="8610600" y="2533222"/>
            <a:ext cx="2223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7557421-2F4C-41D5-9A15-63DEF81D5A9C}"/>
              </a:ext>
            </a:extLst>
          </p:cNvPr>
          <p:cNvGrpSpPr/>
          <p:nvPr/>
        </p:nvGrpSpPr>
        <p:grpSpPr>
          <a:xfrm>
            <a:off x="8091041" y="2926549"/>
            <a:ext cx="376239" cy="1503545"/>
            <a:chOff x="8091041" y="2926549"/>
            <a:chExt cx="376239" cy="150354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9B9323D-70DB-4034-BE6E-E5B976376C2B}"/>
                </a:ext>
              </a:extLst>
            </p:cNvPr>
            <p:cNvSpPr txBox="1"/>
            <p:nvPr/>
          </p:nvSpPr>
          <p:spPr>
            <a:xfrm>
              <a:off x="8091041" y="2926549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+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4D3611B-3450-47E6-B2DE-BEE9A2327CE5}"/>
                </a:ext>
              </a:extLst>
            </p:cNvPr>
            <p:cNvSpPr txBox="1"/>
            <p:nvPr/>
          </p:nvSpPr>
          <p:spPr>
            <a:xfrm>
              <a:off x="8128726" y="396842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617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7147F-42D2-45D0-8183-5285A73A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Inductors and AC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244AA5-1B7A-435E-83AD-CF08ABF166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598" y="1280160"/>
                <a:ext cx="5919421" cy="5196840"/>
              </a:xfrm>
            </p:spPr>
            <p:txBody>
              <a:bodyPr/>
              <a:lstStyle/>
              <a:p>
                <a:r>
                  <a:rPr lang="en-US" dirty="0"/>
                  <a:t>Remember the equation for inductors?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If v(t) and </a:t>
                </a:r>
                <a:r>
                  <a:rPr lang="en-US" dirty="0" err="1"/>
                  <a:t>i</a:t>
                </a:r>
                <a:r>
                  <a:rPr lang="en-US" dirty="0"/>
                  <a:t>(t) are cosine functions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−90°)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So for phasor analysis we need to multiply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/>
                  <a:t> and have a +90 degree phase shift (cos to sin)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No differential equations! Just multiply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 this example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120∠−15°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60⋅0.005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=63.7∠−105°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What if frequency was really high? Really low?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244AA5-1B7A-435E-83AD-CF08ABF166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8" y="1280160"/>
                <a:ext cx="5919421" cy="5196840"/>
              </a:xfrm>
              <a:blipFill>
                <a:blip r:embed="rId2"/>
                <a:stretch>
                  <a:fillRect l="-823" t="-469" r="-206" b="-2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5AA483-3B4B-4E6A-A1A4-6D4FC021C645}"/>
              </a:ext>
            </a:extLst>
          </p:cNvPr>
          <p:cNvCxnSpPr>
            <a:cxnSpLocks/>
          </p:cNvCxnSpPr>
          <p:nvPr/>
        </p:nvCxnSpPr>
        <p:spPr>
          <a:xfrm>
            <a:off x="8610600" y="5334000"/>
            <a:ext cx="2223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6FF095-BE31-408B-9152-94A3A13C9F5C}"/>
              </a:ext>
            </a:extLst>
          </p:cNvPr>
          <p:cNvGrpSpPr/>
          <p:nvPr/>
        </p:nvGrpSpPr>
        <p:grpSpPr>
          <a:xfrm>
            <a:off x="9871215" y="3445209"/>
            <a:ext cx="465626" cy="896860"/>
            <a:chOff x="1762303" y="2315546"/>
            <a:chExt cx="295097" cy="54858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449B400-9445-4615-9D46-DCE2555B478D}"/>
                </a:ext>
              </a:extLst>
            </p:cNvPr>
            <p:cNvCxnSpPr/>
            <p:nvPr/>
          </p:nvCxnSpPr>
          <p:spPr>
            <a:xfrm>
              <a:off x="2057400" y="2315546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16064B83-4FCE-4307-AF84-034361A5A1AB}"/>
                    </a:ext>
                  </a:extLst>
                </p:cNvPr>
                <p:cNvSpPr txBox="1"/>
                <p:nvPr/>
              </p:nvSpPr>
              <p:spPr>
                <a:xfrm>
                  <a:off x="1762303" y="2315546"/>
                  <a:ext cx="246139" cy="2823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51FEF8C-B952-4282-8D2F-C96531EBA1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2303" y="2315546"/>
                  <a:ext cx="246139" cy="28238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6DADD8A-61C5-44DE-B72C-6BD1282F8DFE}"/>
                  </a:ext>
                </a:extLst>
              </p:cNvPr>
              <p:cNvSpPr txBox="1"/>
              <p:nvPr/>
            </p:nvSpPr>
            <p:spPr>
              <a:xfrm>
                <a:off x="10933979" y="3698703"/>
                <a:ext cx="990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𝑚𝐻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6DADD8A-61C5-44DE-B72C-6BD1282F8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979" y="3698703"/>
                <a:ext cx="99039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159514F-680E-4E20-A99B-53B079D85211}"/>
              </a:ext>
            </a:extLst>
          </p:cNvPr>
          <p:cNvCxnSpPr/>
          <p:nvPr/>
        </p:nvCxnSpPr>
        <p:spPr>
          <a:xfrm>
            <a:off x="8610600" y="2533222"/>
            <a:ext cx="0" cy="28007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C872BC12-CB14-4306-9E60-835F2DDD082D}"/>
              </a:ext>
            </a:extLst>
          </p:cNvPr>
          <p:cNvSpPr/>
          <p:nvPr/>
        </p:nvSpPr>
        <p:spPr>
          <a:xfrm>
            <a:off x="8172249" y="3386918"/>
            <a:ext cx="841639" cy="88125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09F959-8DC9-43C8-A9C7-C8938A6029E8}"/>
              </a:ext>
            </a:extLst>
          </p:cNvPr>
          <p:cNvGrpSpPr/>
          <p:nvPr/>
        </p:nvGrpSpPr>
        <p:grpSpPr>
          <a:xfrm>
            <a:off x="8371871" y="3711870"/>
            <a:ext cx="423084" cy="249239"/>
            <a:chOff x="646265" y="3047948"/>
            <a:chExt cx="1895631" cy="93866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903CADC-4E15-45B9-BC5B-EA309227E778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45AB9D73-1FA0-4653-ADAD-35881ECCA334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id="{38829912-B110-4B03-A1F9-9C72BA3D2323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B4AA408-0408-4B89-BA19-06BA6ACE3D90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25" name="Arc 24">
                <a:extLst>
                  <a:ext uri="{FF2B5EF4-FFF2-40B4-BE49-F238E27FC236}">
                    <a16:creationId xmlns:a16="http://schemas.microsoft.com/office/drawing/2014/main" id="{7D09E4AD-FFE5-4174-B30F-A585CA3B7240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Arc 25">
                <a:extLst>
                  <a:ext uri="{FF2B5EF4-FFF2-40B4-BE49-F238E27FC236}">
                    <a16:creationId xmlns:a16="http://schemas.microsoft.com/office/drawing/2014/main" id="{BE33A7DD-C45C-4F6C-B759-AAC9C30012B6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E4D7092-EC58-47FC-8CFE-4850D69D1B26}"/>
                  </a:ext>
                </a:extLst>
              </p:cNvPr>
              <p:cNvSpPr txBox="1"/>
              <p:nvPr/>
            </p:nvSpPr>
            <p:spPr>
              <a:xfrm>
                <a:off x="5894887" y="3559401"/>
                <a:ext cx="25497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120∠−15°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E4D7092-EC58-47FC-8CFE-4850D69D1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887" y="3559401"/>
                <a:ext cx="25497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0E339A3-ADCA-44E3-98FF-14D6579B590B}"/>
              </a:ext>
            </a:extLst>
          </p:cNvPr>
          <p:cNvCxnSpPr>
            <a:cxnSpLocks/>
          </p:cNvCxnSpPr>
          <p:nvPr/>
        </p:nvCxnSpPr>
        <p:spPr>
          <a:xfrm>
            <a:off x="8610600" y="2533222"/>
            <a:ext cx="2223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4C85CA-100D-4B7C-A082-D0158818F7B3}"/>
              </a:ext>
            </a:extLst>
          </p:cNvPr>
          <p:cNvGrpSpPr/>
          <p:nvPr/>
        </p:nvGrpSpPr>
        <p:grpSpPr>
          <a:xfrm>
            <a:off x="8091041" y="2926549"/>
            <a:ext cx="376239" cy="1503545"/>
            <a:chOff x="8091041" y="2926549"/>
            <a:chExt cx="376239" cy="150354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048C482-E682-4483-8DE9-315C20F9FB67}"/>
                </a:ext>
              </a:extLst>
            </p:cNvPr>
            <p:cNvSpPr txBox="1"/>
            <p:nvPr/>
          </p:nvSpPr>
          <p:spPr>
            <a:xfrm>
              <a:off x="8091041" y="2926549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+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0CFFAE-B94D-442F-8D29-E8F30DF2DCD0}"/>
                </a:ext>
              </a:extLst>
            </p:cNvPr>
            <p:cNvSpPr txBox="1"/>
            <p:nvPr/>
          </p:nvSpPr>
          <p:spPr>
            <a:xfrm>
              <a:off x="8128726" y="396842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_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963D236-0B6B-4BB8-B787-9A3D2A9FDA5D}"/>
              </a:ext>
            </a:extLst>
          </p:cNvPr>
          <p:cNvGrpSpPr/>
          <p:nvPr/>
        </p:nvGrpSpPr>
        <p:grpSpPr>
          <a:xfrm>
            <a:off x="10682050" y="3397944"/>
            <a:ext cx="304800" cy="876473"/>
            <a:chOff x="4114800" y="1538205"/>
            <a:chExt cx="1839433" cy="175966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EA1D126-67AD-4B03-A788-F8EEDC0B6DEB}"/>
                </a:ext>
              </a:extLst>
            </p:cNvPr>
            <p:cNvGrpSpPr/>
            <p:nvPr/>
          </p:nvGrpSpPr>
          <p:grpSpPr>
            <a:xfrm>
              <a:off x="4114800" y="1538205"/>
              <a:ext cx="1828800" cy="595395"/>
              <a:chOff x="5105400" y="3358473"/>
              <a:chExt cx="1752600" cy="971053"/>
            </a:xfrm>
          </p:grpSpPr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81ACB583-E75A-43D0-8856-89C67DF02AD0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7CD2D29D-DEA6-4202-8440-5C75C5C467F1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BFD7BCB-9F72-4BEE-9CAA-924131954BA3}"/>
                </a:ext>
              </a:extLst>
            </p:cNvPr>
            <p:cNvGrpSpPr/>
            <p:nvPr/>
          </p:nvGrpSpPr>
          <p:grpSpPr>
            <a:xfrm flipH="1">
              <a:off x="4125433" y="1943042"/>
              <a:ext cx="1828800" cy="182645"/>
              <a:chOff x="5105400" y="3358473"/>
              <a:chExt cx="1752600" cy="971053"/>
            </a:xfrm>
          </p:grpSpPr>
          <p:sp>
            <p:nvSpPr>
              <p:cNvPr id="52" name="Arc 51">
                <a:extLst>
                  <a:ext uri="{FF2B5EF4-FFF2-40B4-BE49-F238E27FC236}">
                    <a16:creationId xmlns:a16="http://schemas.microsoft.com/office/drawing/2014/main" id="{FB1FC030-98ED-4841-A54E-3B9B00E3581C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F7B8BCD6-2E9C-4D5C-B2BC-C80DBDFFBC1B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F9E01A4-2118-4725-AB0D-629B8581C742}"/>
                </a:ext>
              </a:extLst>
            </p:cNvPr>
            <p:cNvGrpSpPr/>
            <p:nvPr/>
          </p:nvGrpSpPr>
          <p:grpSpPr>
            <a:xfrm>
              <a:off x="4114800" y="1940471"/>
              <a:ext cx="1828800" cy="595395"/>
              <a:chOff x="5105400" y="3358473"/>
              <a:chExt cx="1752600" cy="971053"/>
            </a:xfrm>
          </p:grpSpPr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5ECB34D0-B13D-4B18-89E2-017E4AFE8F8A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7B079470-BE1A-44E2-B11F-66567B5ADF6C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4865A75-5936-4D0B-B83F-A75947C581A2}"/>
                </a:ext>
              </a:extLst>
            </p:cNvPr>
            <p:cNvGrpSpPr/>
            <p:nvPr/>
          </p:nvGrpSpPr>
          <p:grpSpPr>
            <a:xfrm flipH="1">
              <a:off x="4125433" y="2351567"/>
              <a:ext cx="1828800" cy="182645"/>
              <a:chOff x="5105400" y="3358473"/>
              <a:chExt cx="1752600" cy="971053"/>
            </a:xfrm>
          </p:grpSpPr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66CF562E-4427-4F60-9EEB-2AD62FC2D780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2E9E2E87-1615-4CEF-A3DD-C54359597643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376BF58-E2AC-4E62-85A2-E3920AED5CE0}"/>
                </a:ext>
              </a:extLst>
            </p:cNvPr>
            <p:cNvGrpSpPr/>
            <p:nvPr/>
          </p:nvGrpSpPr>
          <p:grpSpPr>
            <a:xfrm>
              <a:off x="4114800" y="2340934"/>
              <a:ext cx="1828800" cy="595395"/>
              <a:chOff x="5105400" y="3358473"/>
              <a:chExt cx="1752600" cy="971053"/>
            </a:xfrm>
          </p:grpSpPr>
          <p:sp>
            <p:nvSpPr>
              <p:cNvPr id="46" name="Arc 45">
                <a:extLst>
                  <a:ext uri="{FF2B5EF4-FFF2-40B4-BE49-F238E27FC236}">
                    <a16:creationId xmlns:a16="http://schemas.microsoft.com/office/drawing/2014/main" id="{0B70AFBF-990D-47FE-A9C6-FF3E9FA0E2F4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06FA9058-7FB0-44FC-AC05-5E6E2CC86968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CC1B48E-2664-4DD9-AF51-91C7E7C5DBF7}"/>
                </a:ext>
              </a:extLst>
            </p:cNvPr>
            <p:cNvGrpSpPr/>
            <p:nvPr/>
          </p:nvGrpSpPr>
          <p:grpSpPr>
            <a:xfrm flipH="1">
              <a:off x="4125433" y="2709532"/>
              <a:ext cx="1828800" cy="221001"/>
              <a:chOff x="5105400" y="3358473"/>
              <a:chExt cx="1752600" cy="971053"/>
            </a:xfrm>
          </p:grpSpPr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1CA418E7-A16E-4E7D-B6F9-5D6AE520DBD2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387B0ADD-601A-4E64-9B83-6297E2BD362B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C1C2A4B-425E-4A94-8D80-C60F66BAA708}"/>
                </a:ext>
              </a:extLst>
            </p:cNvPr>
            <p:cNvGrpSpPr/>
            <p:nvPr/>
          </p:nvGrpSpPr>
          <p:grpSpPr>
            <a:xfrm>
              <a:off x="4114800" y="2702471"/>
              <a:ext cx="1828800" cy="595395"/>
              <a:chOff x="5105400" y="3358473"/>
              <a:chExt cx="1752600" cy="971053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A65BE825-FCF6-410A-BA15-55F5BEA2D829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3" name="Arc 42">
                <a:extLst>
                  <a:ext uri="{FF2B5EF4-FFF2-40B4-BE49-F238E27FC236}">
                    <a16:creationId xmlns:a16="http://schemas.microsoft.com/office/drawing/2014/main" id="{52F7833B-17EA-4142-92C7-2ECCBD1C39DD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F24981F-4415-4DB8-8936-1994947BCFFA}"/>
              </a:ext>
            </a:extLst>
          </p:cNvPr>
          <p:cNvCxnSpPr>
            <a:cxnSpLocks/>
            <a:stCxn id="54" idx="0"/>
          </p:cNvCxnSpPr>
          <p:nvPr/>
        </p:nvCxnSpPr>
        <p:spPr>
          <a:xfrm flipV="1">
            <a:off x="10833569" y="2533223"/>
            <a:ext cx="0" cy="8696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4FE3E45-F915-4E49-B38C-CDE97139F6D7}"/>
              </a:ext>
            </a:extLst>
          </p:cNvPr>
          <p:cNvCxnSpPr>
            <a:cxnSpLocks/>
          </p:cNvCxnSpPr>
          <p:nvPr/>
        </p:nvCxnSpPr>
        <p:spPr>
          <a:xfrm flipV="1">
            <a:off x="10833569" y="4268175"/>
            <a:ext cx="0" cy="1065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6B97AD8-4A97-4B07-ABAD-79EBC7364EF5}"/>
              </a:ext>
            </a:extLst>
          </p:cNvPr>
          <p:cNvSpPr txBox="1"/>
          <p:nvPr/>
        </p:nvSpPr>
        <p:spPr>
          <a:xfrm>
            <a:off x="8298003" y="1447800"/>
            <a:ext cx="2226892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60 Hz is the frequency</a:t>
            </a:r>
          </a:p>
        </p:txBody>
      </p:sp>
    </p:spTree>
    <p:extLst>
      <p:ext uri="{BB962C8B-B14F-4D97-AF65-F5344CB8AC3E}">
        <p14:creationId xmlns:p14="http://schemas.microsoft.com/office/powerpoint/2010/main" val="177823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6F8C-DF0F-4D16-9FAF-F0687038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Impedance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58FC2-5E1B-4B46-A16F-1854494FB6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181600" cy="5196840"/>
              </a:xfrm>
            </p:spPr>
            <p:txBody>
              <a:bodyPr/>
              <a:lstStyle/>
              <a:p>
                <a:r>
                  <a:rPr lang="en-US" dirty="0"/>
                  <a:t>You can do a similar analysis and find the following equation for capacitors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Both inductors and capacitors are </a:t>
                </a:r>
                <a:r>
                  <a:rPr lang="en-US" u="sng" dirty="0"/>
                  <a:t>algebraic</a:t>
                </a:r>
                <a:r>
                  <a:rPr lang="en-US" dirty="0"/>
                  <a:t> rather than differential in AC</a:t>
                </a:r>
              </a:p>
              <a:p>
                <a:r>
                  <a:rPr lang="en-US" dirty="0"/>
                  <a:t>We use the concept of “impedance” which is like a complex resistance, to represent resistors, inductors, and capacitors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Z is a complex number, the impedance, that depends on the inductors, resistors, and capacitors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58FC2-5E1B-4B46-A16F-1854494FB6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181600" cy="5196840"/>
              </a:xfrm>
              <a:blipFill>
                <a:blip r:embed="rId2"/>
                <a:stretch>
                  <a:fillRect l="-1059" t="-469" r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EF0FDAC-409C-4C83-A49E-1CCE32AAB4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1126631"/>
                  </p:ext>
                </p:extLst>
              </p:nvPr>
            </p:nvGraphicFramePr>
            <p:xfrm>
              <a:off x="5676900" y="2362200"/>
              <a:ext cx="6096000" cy="25801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5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52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621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859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Element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Phasor</a:t>
                          </a:r>
                          <a:r>
                            <a:rPr lang="en-US" dirty="0"/>
                            <a:t>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Z (impedance)</a:t>
                          </a:r>
                          <a:endParaRPr lang="en-US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Resistor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𝑅𝑖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Capacitor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den>
                                </m:f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EF0FDAC-409C-4C83-A49E-1CCE32AAB4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1126631"/>
                  </p:ext>
                </p:extLst>
              </p:nvPr>
            </p:nvGraphicFramePr>
            <p:xfrm>
              <a:off x="5676900" y="2362200"/>
              <a:ext cx="6096000" cy="25801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5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52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621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859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Element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Phasor</a:t>
                          </a:r>
                          <a:r>
                            <a:rPr lang="en-US" dirty="0"/>
                            <a:t>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Z (impedance)</a:t>
                          </a:r>
                          <a:endParaRPr lang="en-US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Resistor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06" t="-180328" r="-174306" b="-4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094" t="-180328" r="-96094" b="-4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0656" t="-180328" r="-820" b="-4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06" t="-162857" r="-174306" b="-14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094" t="-162857" r="-96094" b="-14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0656" t="-162857" r="-820" b="-1476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2919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Capacitor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06" t="-180392" r="-174306" b="-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094" t="-180392" r="-96094" b="-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0656" t="-180392" r="-820" b="-13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5E16C7-03ED-459D-90B8-AD7B2AB1EDB4}"/>
                  </a:ext>
                </a:extLst>
              </p:cNvPr>
              <p:cNvSpPr txBox="1"/>
              <p:nvPr/>
            </p:nvSpPr>
            <p:spPr>
              <a:xfrm>
                <a:off x="6116515" y="5267711"/>
                <a:ext cx="5410200" cy="880241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How do inductors and capacitors behave differently in high and low frequencies? </a:t>
                </a:r>
              </a:p>
              <a:p>
                <a:pPr algn="l"/>
                <a:r>
                  <a:rPr lang="en-US" sz="1600" dirty="0">
                    <a:latin typeface="+mj-lt"/>
                  </a:rPr>
                  <a:t>Remember, DC steady-state is sort of like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5E16C7-03ED-459D-90B8-AD7B2AB1E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515" y="5267711"/>
                <a:ext cx="5410200" cy="880241"/>
              </a:xfrm>
              <a:prstGeom prst="rect">
                <a:avLst/>
              </a:prstGeom>
              <a:blipFill>
                <a:blip r:embed="rId4"/>
                <a:stretch>
                  <a:fillRect l="-563" t="-2069" b="-7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6E45DA-A7D9-479F-888D-A4AE2C1C8F90}"/>
              </a:ext>
            </a:extLst>
          </p:cNvPr>
          <p:cNvSpPr txBox="1"/>
          <p:nvPr/>
        </p:nvSpPr>
        <p:spPr>
          <a:xfrm>
            <a:off x="6019800" y="1468315"/>
            <a:ext cx="4191000" cy="33855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Units of impedance are Ohms for all three!</a:t>
            </a:r>
          </a:p>
        </p:txBody>
      </p:sp>
    </p:spTree>
    <p:extLst>
      <p:ext uri="{BB962C8B-B14F-4D97-AF65-F5344CB8AC3E}">
        <p14:creationId xmlns:p14="http://schemas.microsoft.com/office/powerpoint/2010/main" val="152933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EE65-EA23-4249-B48E-FCAAD4F0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1F1B1A-50A6-406F-9249-82A87BBE07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599" y="1280160"/>
                <a:ext cx="5257209" cy="5196840"/>
              </a:xfrm>
            </p:spPr>
            <p:txBody>
              <a:bodyPr/>
              <a:lstStyle/>
              <a:p>
                <a:r>
                  <a:rPr lang="en-US" dirty="0"/>
                  <a:t>Find the current phasor I for this 1 kHz circuit</a:t>
                </a:r>
              </a:p>
              <a:p>
                <a:r>
                  <a:rPr lang="en-US" dirty="0"/>
                  <a:t>Impedance of the resistor?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Impedance of the capacitor?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⋅30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5.3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You can treat impedances just like complex resistances! The capacitor and resistor are in parallel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5.3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=(0.91−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5.14)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0.91−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5.14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=15.32∠80°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1F1B1A-50A6-406F-9249-82A87BBE07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9" y="1280160"/>
                <a:ext cx="5257209" cy="5196840"/>
              </a:xfrm>
              <a:blipFill>
                <a:blip r:embed="rId2"/>
                <a:stretch>
                  <a:fillRect l="-927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27BEE91-94C3-441C-BD97-B0F83C965E41}"/>
              </a:ext>
            </a:extLst>
          </p:cNvPr>
          <p:cNvCxnSpPr>
            <a:cxnSpLocks/>
          </p:cNvCxnSpPr>
          <p:nvPr/>
        </p:nvCxnSpPr>
        <p:spPr>
          <a:xfrm flipH="1" flipV="1">
            <a:off x="7097527" y="4114971"/>
            <a:ext cx="2819735" cy="87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30048CD-BC15-4A8E-B55A-5F50B3B67D8D}"/>
              </a:ext>
            </a:extLst>
          </p:cNvPr>
          <p:cNvCxnSpPr>
            <a:cxnSpLocks/>
          </p:cNvCxnSpPr>
          <p:nvPr/>
        </p:nvCxnSpPr>
        <p:spPr>
          <a:xfrm flipH="1">
            <a:off x="7104347" y="2398533"/>
            <a:ext cx="1418831" cy="19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03C030-5C90-4019-A8AC-565465F27495}"/>
                  </a:ext>
                </a:extLst>
              </p:cNvPr>
              <p:cNvSpPr txBox="1"/>
              <p:nvPr/>
            </p:nvSpPr>
            <p:spPr>
              <a:xfrm>
                <a:off x="5911800" y="3051683"/>
                <a:ext cx="973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03C030-5C90-4019-A8AC-565465F27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800" y="3051683"/>
                <a:ext cx="973343" cy="369332"/>
              </a:xfrm>
              <a:prstGeom prst="rect">
                <a:avLst/>
              </a:prstGeom>
              <a:blipFill>
                <a:blip r:embed="rId3"/>
                <a:stretch>
                  <a:fillRect l="-566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5B1AE5-491A-430C-93CA-E62F8DB31114}"/>
              </a:ext>
            </a:extLst>
          </p:cNvPr>
          <p:cNvCxnSpPr/>
          <p:nvPr/>
        </p:nvCxnSpPr>
        <p:spPr>
          <a:xfrm flipV="1">
            <a:off x="7097527" y="2409455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C01F987-F818-4BB4-9FCC-ABB1AC49DA42}"/>
              </a:ext>
            </a:extLst>
          </p:cNvPr>
          <p:cNvSpPr/>
          <p:nvPr/>
        </p:nvSpPr>
        <p:spPr>
          <a:xfrm>
            <a:off x="6875173" y="3046832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234B50-BF0A-4820-AE08-BD2574ED6487}"/>
              </a:ext>
            </a:extLst>
          </p:cNvPr>
          <p:cNvSpPr txBox="1"/>
          <p:nvPr/>
        </p:nvSpPr>
        <p:spPr>
          <a:xfrm>
            <a:off x="6794474" y="279319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A20DE3-E252-47A8-80CE-7B64A67BBD04}"/>
              </a:ext>
            </a:extLst>
          </p:cNvPr>
          <p:cNvSpPr txBox="1"/>
          <p:nvPr/>
        </p:nvSpPr>
        <p:spPr>
          <a:xfrm>
            <a:off x="6794474" y="3285891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26" name="Group 140">
            <a:extLst>
              <a:ext uri="{FF2B5EF4-FFF2-40B4-BE49-F238E27FC236}">
                <a16:creationId xmlns:a16="http://schemas.microsoft.com/office/drawing/2014/main" id="{BFEEA537-319B-4A87-8FA2-F81F421A64ED}"/>
              </a:ext>
            </a:extLst>
          </p:cNvPr>
          <p:cNvGrpSpPr>
            <a:grpSpLocks/>
          </p:cNvGrpSpPr>
          <p:nvPr/>
        </p:nvGrpSpPr>
        <p:grpSpPr bwMode="auto">
          <a:xfrm>
            <a:off x="8720146" y="2393321"/>
            <a:ext cx="300037" cy="1731613"/>
            <a:chOff x="4385231" y="2542052"/>
            <a:chExt cx="300037" cy="173155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5394B23-C84D-4E89-BAA6-86E9E9BB5F4F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7159FA8-E01E-4F16-9171-A132C2991E12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36395EE-8575-4AD3-9D7D-788473D61B23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DC3A44B-BD52-457E-B3BF-4D95F2B7D0C6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0058D5-08BC-42E2-88C8-935074C77F9B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A67EA8A-81E0-4D63-B1B1-7D581D8E0B4D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9BD0553-307F-407B-A57D-99764BF59C3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9DBF09B-867C-4EE5-8B7A-BCD34F4FD564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DF5011E-A68F-4928-99B3-4A5B27FDF9C2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18B3A8D-B471-4B4B-BA9E-0E46174A020D}"/>
                  </a:ext>
                </a:extLst>
              </p:cNvPr>
              <p:cNvSpPr txBox="1"/>
              <p:nvPr/>
            </p:nvSpPr>
            <p:spPr>
              <a:xfrm>
                <a:off x="7799483" y="3116205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18B3A8D-B471-4B4B-BA9E-0E46174A0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483" y="3116205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5AACFBF-7752-4512-9DE8-6C878482CF80}"/>
              </a:ext>
            </a:extLst>
          </p:cNvPr>
          <p:cNvCxnSpPr>
            <a:cxnSpLocks/>
          </p:cNvCxnSpPr>
          <p:nvPr/>
        </p:nvCxnSpPr>
        <p:spPr>
          <a:xfrm flipH="1" flipV="1">
            <a:off x="8523176" y="2398533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AEB08B9-AE58-4391-A898-C1F6B369C1BC}"/>
              </a:ext>
            </a:extLst>
          </p:cNvPr>
          <p:cNvCxnSpPr/>
          <p:nvPr/>
        </p:nvCxnSpPr>
        <p:spPr>
          <a:xfrm flipH="1">
            <a:off x="9005922" y="4124898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1D4723C-B6F3-49AF-BEF0-DC2E2E6425B7}"/>
              </a:ext>
            </a:extLst>
          </p:cNvPr>
          <p:cNvCxnSpPr>
            <a:cxnSpLocks/>
          </p:cNvCxnSpPr>
          <p:nvPr/>
        </p:nvCxnSpPr>
        <p:spPr>
          <a:xfrm>
            <a:off x="7916116" y="2190913"/>
            <a:ext cx="528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34E5565-3215-494A-934E-75A2448666EB}"/>
                  </a:ext>
                </a:extLst>
              </p:cNvPr>
              <p:cNvSpPr txBox="1"/>
              <p:nvPr/>
            </p:nvSpPr>
            <p:spPr>
              <a:xfrm>
                <a:off x="7572516" y="1982479"/>
                <a:ext cx="337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34E5565-3215-494A-934E-75A244866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516" y="1982479"/>
                <a:ext cx="3378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C48D8F9-2AA9-473C-995F-84E8F491DBD5}"/>
              </a:ext>
            </a:extLst>
          </p:cNvPr>
          <p:cNvCxnSpPr/>
          <p:nvPr/>
        </p:nvCxnSpPr>
        <p:spPr>
          <a:xfrm rot="5400000">
            <a:off x="10840329" y="2856869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4B137C-55E0-4216-9231-79958E6894E1}"/>
              </a:ext>
            </a:extLst>
          </p:cNvPr>
          <p:cNvCxnSpPr/>
          <p:nvPr/>
        </p:nvCxnSpPr>
        <p:spPr>
          <a:xfrm rot="5400000">
            <a:off x="10838742" y="2988504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7177CE-CE12-4234-88CD-37A8AA453009}"/>
              </a:ext>
            </a:extLst>
          </p:cNvPr>
          <p:cNvCxnSpPr/>
          <p:nvPr/>
        </p:nvCxnSpPr>
        <p:spPr>
          <a:xfrm rot="5400000" flipH="1">
            <a:off x="10483975" y="2806903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0CC27C2-B1E3-4F42-BCB8-A14018B4B479}"/>
              </a:ext>
            </a:extLst>
          </p:cNvPr>
          <p:cNvCxnSpPr/>
          <p:nvPr/>
        </p:nvCxnSpPr>
        <p:spPr>
          <a:xfrm rot="5400000" flipH="1">
            <a:off x="10483975" y="3740567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2FE57E1-BF3D-4648-8B43-BA00272A24B3}"/>
                  </a:ext>
                </a:extLst>
              </p:cNvPr>
              <p:cNvSpPr txBox="1"/>
              <p:nvPr/>
            </p:nvSpPr>
            <p:spPr>
              <a:xfrm>
                <a:off x="10838742" y="2886001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2FE57E1-BF3D-4648-8B43-BA00272A2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8742" y="2886001"/>
                <a:ext cx="826893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BAB0730C-8074-4B10-AC10-109301FF62EC}"/>
              </a:ext>
            </a:extLst>
          </p:cNvPr>
          <p:cNvGrpSpPr/>
          <p:nvPr/>
        </p:nvGrpSpPr>
        <p:grpSpPr>
          <a:xfrm>
            <a:off x="6966503" y="3197147"/>
            <a:ext cx="276225" cy="195899"/>
            <a:chOff x="646265" y="3047948"/>
            <a:chExt cx="1895631" cy="938665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DA23D51-A0E8-42E0-889E-A20FC398897C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1FCFF4B5-F3D8-44D7-A402-266485D21C9F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Arc 56">
                <a:extLst>
                  <a:ext uri="{FF2B5EF4-FFF2-40B4-BE49-F238E27FC236}">
                    <a16:creationId xmlns:a16="http://schemas.microsoft.com/office/drawing/2014/main" id="{68E0A7EB-0C95-4F86-B48C-1471B4643140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B8B8F3E-7431-424D-ADEA-977148A1867E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82AFB41B-74BE-4F1B-AA5F-1CD06400E73F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004949DC-CE08-4F48-9ACB-D5A88DC9DE22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9C796C58-3BE9-46B6-B2D0-7960C02DF765}"/>
              </a:ext>
            </a:extLst>
          </p:cNvPr>
          <p:cNvSpPr txBox="1"/>
          <p:nvPr/>
        </p:nvSpPr>
        <p:spPr>
          <a:xfrm>
            <a:off x="7078767" y="5125504"/>
            <a:ext cx="3708066" cy="634020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would this be as a time function?</a:t>
            </a:r>
          </a:p>
          <a:p>
            <a:pPr algn="l"/>
            <a:r>
              <a:rPr lang="en-US" sz="1600" dirty="0">
                <a:latin typeface="+mj-lt"/>
              </a:rPr>
              <a:t>What would it be in a lower frequency?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972C68D-8625-4DF1-8A09-6AF29E01B825}"/>
                  </a:ext>
                </a:extLst>
              </p14:cNvPr>
              <p14:cNvContentPartPr/>
              <p14:nvPr/>
            </p14:nvContentPartPr>
            <p14:xfrm>
              <a:off x="198360" y="78840"/>
              <a:ext cx="11984400" cy="6659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972C68D-8625-4DF1-8A09-6AF29E01B82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9000" y="69480"/>
                <a:ext cx="12003120" cy="667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1314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6D02-2196-4D58-AE48-5184DA91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D0F88-6043-4F81-BA30-C1CF0C3CC8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599" y="1280160"/>
                <a:ext cx="4479737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for the phasor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for this circuit if it is operated at 400 Hz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D0F88-6043-4F81-BA30-C1CF0C3CC8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9" y="1280160"/>
                <a:ext cx="4479737" cy="5196840"/>
              </a:xfrm>
              <a:blipFill>
                <a:blip r:embed="rId2"/>
                <a:stretch>
                  <a:fillRect l="-1361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C7FCF3-1E0D-4494-819B-AB7CEC3B24A5}"/>
              </a:ext>
            </a:extLst>
          </p:cNvPr>
          <p:cNvCxnSpPr>
            <a:cxnSpLocks/>
          </p:cNvCxnSpPr>
          <p:nvPr/>
        </p:nvCxnSpPr>
        <p:spPr>
          <a:xfrm flipH="1" flipV="1">
            <a:off x="7729542" y="4419600"/>
            <a:ext cx="3113270" cy="52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B37CBB-ECD6-49FB-A2B6-4008E748334F}"/>
                  </a:ext>
                </a:extLst>
              </p:cNvPr>
              <p:cNvSpPr txBox="1"/>
              <p:nvPr/>
            </p:nvSpPr>
            <p:spPr>
              <a:xfrm>
                <a:off x="6440369" y="3353840"/>
                <a:ext cx="1101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40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B37CBB-ECD6-49FB-A2B6-4008E7483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369" y="3353840"/>
                <a:ext cx="1101584" cy="369332"/>
              </a:xfrm>
              <a:prstGeom prst="rect">
                <a:avLst/>
              </a:prstGeom>
              <a:blipFill>
                <a:blip r:embed="rId3"/>
                <a:stretch>
                  <a:fillRect l="-442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1F2C63-8DD6-4BD3-96C9-FAB16A7136A6}"/>
              </a:ext>
            </a:extLst>
          </p:cNvPr>
          <p:cNvCxnSpPr/>
          <p:nvPr/>
        </p:nvCxnSpPr>
        <p:spPr>
          <a:xfrm flipV="1">
            <a:off x="7729540" y="2714083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002A739-F7FD-4C42-8B0B-BFB907A17C54}"/>
              </a:ext>
            </a:extLst>
          </p:cNvPr>
          <p:cNvSpPr/>
          <p:nvPr/>
        </p:nvSpPr>
        <p:spPr>
          <a:xfrm>
            <a:off x="7507186" y="3351460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7BD8E2-0DD3-4456-AFC9-C6F23232FF79}"/>
              </a:ext>
            </a:extLst>
          </p:cNvPr>
          <p:cNvSpPr txBox="1"/>
          <p:nvPr/>
        </p:nvSpPr>
        <p:spPr>
          <a:xfrm>
            <a:off x="7426487" y="309781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BAFAFB-CBFE-4F5C-BEDE-897B12A857F2}"/>
              </a:ext>
            </a:extLst>
          </p:cNvPr>
          <p:cNvSpPr txBox="1"/>
          <p:nvPr/>
        </p:nvSpPr>
        <p:spPr>
          <a:xfrm>
            <a:off x="7426487" y="3590519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E977D4-1501-43BF-A0AD-BDB5C1FB0417}"/>
              </a:ext>
            </a:extLst>
          </p:cNvPr>
          <p:cNvCxnSpPr/>
          <p:nvPr/>
        </p:nvCxnSpPr>
        <p:spPr bwMode="auto">
          <a:xfrm rot="16200000">
            <a:off x="8262939" y="2615036"/>
            <a:ext cx="138112" cy="46038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998ECB-C79D-47E3-BCE2-7A9E998DD1F4}"/>
              </a:ext>
            </a:extLst>
          </p:cNvPr>
          <p:cNvCxnSpPr/>
          <p:nvPr/>
        </p:nvCxnSpPr>
        <p:spPr bwMode="auto">
          <a:xfrm rot="16200000" flipV="1">
            <a:off x="8263732" y="2661867"/>
            <a:ext cx="276225" cy="93662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EFA779-6132-4129-9E08-61AFE0F517F8}"/>
              </a:ext>
            </a:extLst>
          </p:cNvPr>
          <p:cNvCxnSpPr/>
          <p:nvPr/>
        </p:nvCxnSpPr>
        <p:spPr bwMode="auto">
          <a:xfrm rot="16200000" flipH="1" flipV="1">
            <a:off x="8356601" y="2673774"/>
            <a:ext cx="276225" cy="92075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985D08-F419-4838-A364-9330EA3F4C5A}"/>
              </a:ext>
            </a:extLst>
          </p:cNvPr>
          <p:cNvCxnSpPr/>
          <p:nvPr/>
        </p:nvCxnSpPr>
        <p:spPr bwMode="auto">
          <a:xfrm rot="16200000" flipV="1">
            <a:off x="8453440" y="2662661"/>
            <a:ext cx="276225" cy="92075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703442B-DF8B-46C1-B4FF-A07E8318EE4E}"/>
              </a:ext>
            </a:extLst>
          </p:cNvPr>
          <p:cNvCxnSpPr/>
          <p:nvPr/>
        </p:nvCxnSpPr>
        <p:spPr bwMode="auto">
          <a:xfrm rot="16200000" flipH="1" flipV="1">
            <a:off x="8546308" y="2672980"/>
            <a:ext cx="276225" cy="93662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C8F14CD-FA76-4549-9E71-D37236692D6C}"/>
              </a:ext>
            </a:extLst>
          </p:cNvPr>
          <p:cNvCxnSpPr/>
          <p:nvPr/>
        </p:nvCxnSpPr>
        <p:spPr bwMode="auto">
          <a:xfrm rot="16200000" flipV="1">
            <a:off x="8639971" y="2684092"/>
            <a:ext cx="276225" cy="93663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67297B-92F1-42C1-869D-5E0ACDAD7BD2}"/>
              </a:ext>
            </a:extLst>
          </p:cNvPr>
          <p:cNvCxnSpPr/>
          <p:nvPr/>
        </p:nvCxnSpPr>
        <p:spPr bwMode="auto">
          <a:xfrm rot="16200000">
            <a:off x="8770939" y="2764261"/>
            <a:ext cx="160338" cy="46037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206E76F-C973-4506-A131-60927096D2EC}"/>
              </a:ext>
            </a:extLst>
          </p:cNvPr>
          <p:cNvCxnSpPr/>
          <p:nvPr/>
        </p:nvCxnSpPr>
        <p:spPr bwMode="auto">
          <a:xfrm rot="16200000" flipV="1">
            <a:off x="8019259" y="2418979"/>
            <a:ext cx="0" cy="57943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F0F924C-241B-4A91-A9E2-8EDB6FCB6B3B}"/>
                  </a:ext>
                </a:extLst>
              </p:cNvPr>
              <p:cNvSpPr txBox="1"/>
              <p:nvPr/>
            </p:nvSpPr>
            <p:spPr>
              <a:xfrm>
                <a:off x="8188117" y="2216068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F0F924C-241B-4A91-A9E2-8EDB6FCB6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117" y="2216068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FF5461E-EEE5-45DF-BC0C-D9B0860415AC}"/>
              </a:ext>
            </a:extLst>
          </p:cNvPr>
          <p:cNvCxnSpPr/>
          <p:nvPr/>
        </p:nvCxnSpPr>
        <p:spPr>
          <a:xfrm rot="5400000">
            <a:off x="10805507" y="3207150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A33A7C4-BBCC-4BB0-B723-E956E11ECC7D}"/>
              </a:ext>
            </a:extLst>
          </p:cNvPr>
          <p:cNvCxnSpPr/>
          <p:nvPr/>
        </p:nvCxnSpPr>
        <p:spPr>
          <a:xfrm rot="5400000">
            <a:off x="10803920" y="3338785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3D7188C-AB2F-4C8D-A9B5-CBA690D90051}"/>
              </a:ext>
            </a:extLst>
          </p:cNvPr>
          <p:cNvCxnSpPr>
            <a:cxnSpLocks/>
          </p:cNvCxnSpPr>
          <p:nvPr/>
        </p:nvCxnSpPr>
        <p:spPr>
          <a:xfrm flipV="1">
            <a:off x="10842813" y="2722278"/>
            <a:ext cx="0" cy="828566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981E3D1-AF05-4D9D-A91F-A104E7320107}"/>
              </a:ext>
            </a:extLst>
          </p:cNvPr>
          <p:cNvCxnSpPr>
            <a:cxnSpLocks/>
          </p:cNvCxnSpPr>
          <p:nvPr/>
        </p:nvCxnSpPr>
        <p:spPr>
          <a:xfrm flipV="1">
            <a:off x="10842812" y="3682478"/>
            <a:ext cx="0" cy="737122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A124BB-CD90-4A88-B1E6-17AE2AB4A5BC}"/>
                  </a:ext>
                </a:extLst>
              </p:cNvPr>
              <p:cNvSpPr txBox="1"/>
              <p:nvPr/>
            </p:nvSpPr>
            <p:spPr>
              <a:xfrm>
                <a:off x="9855121" y="3192342"/>
                <a:ext cx="9551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A124BB-CD90-4A88-B1E6-17AE2AB4A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121" y="3192342"/>
                <a:ext cx="95513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DA97712E-F486-4E8D-B3FD-F3A24B57CB6D}"/>
              </a:ext>
            </a:extLst>
          </p:cNvPr>
          <p:cNvGrpSpPr/>
          <p:nvPr/>
        </p:nvGrpSpPr>
        <p:grpSpPr>
          <a:xfrm>
            <a:off x="7598516" y="3501775"/>
            <a:ext cx="276225" cy="195899"/>
            <a:chOff x="646265" y="3047948"/>
            <a:chExt cx="1895631" cy="93866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E3985CC-AB4A-47F2-AF50-A266FFE504E1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4E5EAE25-6166-4462-A955-C7001A30DF86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E57B0EF0-927A-46B4-90DC-160C2E77A719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C96C26F-7016-4503-BA9C-8D0796F19EE9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A3B25196-25E3-4190-A0B2-39E9D828DE12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6709C93E-8D1A-41E5-8111-6A8EAC633A83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1FE575B-EF85-4DA3-A7BD-7E180820F16D}"/>
              </a:ext>
            </a:extLst>
          </p:cNvPr>
          <p:cNvGrpSpPr/>
          <p:nvPr/>
        </p:nvGrpSpPr>
        <p:grpSpPr>
          <a:xfrm>
            <a:off x="8881715" y="2568999"/>
            <a:ext cx="1961097" cy="304800"/>
            <a:chOff x="8881715" y="2568999"/>
            <a:chExt cx="1961097" cy="3048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AC45498-195B-467E-A93E-3018CB29B036}"/>
                </a:ext>
              </a:extLst>
            </p:cNvPr>
            <p:cNvCxnSpPr/>
            <p:nvPr/>
          </p:nvCxnSpPr>
          <p:spPr bwMode="auto">
            <a:xfrm rot="16200000" flipV="1">
              <a:off x="9171434" y="2418980"/>
              <a:ext cx="0" cy="579438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A1109D6-C294-4CF6-B45F-21C1C81F2AF2}"/>
                </a:ext>
              </a:extLst>
            </p:cNvPr>
            <p:cNvGrpSpPr/>
            <p:nvPr/>
          </p:nvGrpSpPr>
          <p:grpSpPr>
            <a:xfrm rot="16200000">
              <a:off x="9746990" y="2283162"/>
              <a:ext cx="304800" cy="876473"/>
              <a:chOff x="4114800" y="1538205"/>
              <a:chExt cx="1839433" cy="1759661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85D1C120-009E-4165-81CC-EC91C5737F84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3EB9FC98-91CB-4AA7-A97C-15E611B296A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B64736BB-CC1A-48F3-9E6F-14E99CC04FE1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02E1EEA0-26F4-4196-BFDF-886161F97656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5642B18E-BA15-4234-BAAA-F7342FDF3E6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196BFCBC-4B34-4134-91C4-73D3F54533CF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C53EABB6-0CEB-4448-ADEE-483C28B1A26D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4" name="Arc 53">
                  <a:extLst>
                    <a:ext uri="{FF2B5EF4-FFF2-40B4-BE49-F238E27FC236}">
                      <a16:creationId xmlns:a16="http://schemas.microsoft.com/office/drawing/2014/main" id="{2CD391FB-21E2-4B6E-A459-D22856C85317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6DDF189E-D94F-4DF7-A0AC-41679EFFD142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91A51DD1-83FE-47E2-AEE0-57F5AADD1B9F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7899AB84-6801-4305-9AB2-E34FF8B61883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3" name="Arc 52">
                  <a:extLst>
                    <a:ext uri="{FF2B5EF4-FFF2-40B4-BE49-F238E27FC236}">
                      <a16:creationId xmlns:a16="http://schemas.microsoft.com/office/drawing/2014/main" id="{1BE3BABD-6738-46BC-A2D3-FD2B8914262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A251C72B-0626-4759-B773-78F0DFA4FEBC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AD7C24B2-27EB-481F-8D85-CCE87E08D80A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3BAEC689-939D-4B27-821F-4C61A2CBDB90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4CDD547-41DC-4AE9-9007-F2CA5E339DF9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7881C766-C038-4BF3-A543-943B94FFC5B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70E302A1-EC01-4915-BD94-D3EE7DD3689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69103F6-F1B4-4124-863B-28AEB36AA385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6" name="Arc 45">
                  <a:extLst>
                    <a:ext uri="{FF2B5EF4-FFF2-40B4-BE49-F238E27FC236}">
                      <a16:creationId xmlns:a16="http://schemas.microsoft.com/office/drawing/2014/main" id="{81F785E0-72A9-4060-BF60-FF1875531DEB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D4441B76-B1B3-43B2-9530-6E49835C61C4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8D8F8FC-0730-4126-9A77-72C780D9C8C5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H="1">
              <a:off x="10332688" y="2722279"/>
              <a:ext cx="5101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78DB5A5-726D-4F3C-8339-1E89E0A54407}"/>
                  </a:ext>
                </a:extLst>
              </p:cNvPr>
              <p:cNvSpPr txBox="1"/>
              <p:nvPr/>
            </p:nvSpPr>
            <p:spPr>
              <a:xfrm>
                <a:off x="9393884" y="2135319"/>
                <a:ext cx="79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𝑚𝐻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78DB5A5-726D-4F3C-8339-1E89E0A54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3884" y="2135319"/>
                <a:ext cx="79092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CA008A9D-FB7F-4D51-AF4A-7F2E7F2BEB12}"/>
              </a:ext>
            </a:extLst>
          </p:cNvPr>
          <p:cNvSpPr txBox="1"/>
          <p:nvPr/>
        </p:nvSpPr>
        <p:spPr>
          <a:xfrm>
            <a:off x="11179404" y="309781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ABCC71D-025F-43AF-B525-B2E5AC0B769F}"/>
              </a:ext>
            </a:extLst>
          </p:cNvPr>
          <p:cNvSpPr txBox="1"/>
          <p:nvPr/>
        </p:nvSpPr>
        <p:spPr>
          <a:xfrm>
            <a:off x="11179404" y="3590519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45DDED6-012E-474A-A6F0-D8A614018223}"/>
                  </a:ext>
                </a:extLst>
              </p:cNvPr>
              <p:cNvSpPr txBox="1"/>
              <p:nvPr/>
            </p:nvSpPr>
            <p:spPr>
              <a:xfrm>
                <a:off x="11179403" y="3414816"/>
                <a:ext cx="4323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45DDED6-012E-474A-A6F0-D8A614018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9403" y="3414816"/>
                <a:ext cx="43236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1B98F10-FAFE-4E94-9D24-CE0105BAB5F2}"/>
                  </a:ext>
                </a:extLst>
              </p14:cNvPr>
              <p14:cNvContentPartPr/>
              <p14:nvPr/>
            </p14:nvContentPartPr>
            <p14:xfrm>
              <a:off x="322920" y="351360"/>
              <a:ext cx="11830320" cy="5781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1B98F10-FAFE-4E94-9D24-CE0105BAB5F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3560" y="342000"/>
                <a:ext cx="11849040" cy="580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9049835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0</TotalTime>
  <Words>966</Words>
  <Application>Microsoft Office PowerPoint</Application>
  <PresentationFormat>Widescreen</PresentationFormat>
  <Paragraphs>145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Helvetica</vt:lpstr>
      <vt:lpstr>Symbol</vt:lpstr>
      <vt:lpstr>Times New Roman</vt:lpstr>
      <vt:lpstr>Wingdings</vt:lpstr>
      <vt:lpstr>Capsules</vt:lpstr>
      <vt:lpstr>ECEN 214, Spring 2022 Electrical Circuit Theory</vt:lpstr>
      <vt:lpstr>Assignments</vt:lpstr>
      <vt:lpstr>Review: Phasor Analysis</vt:lpstr>
      <vt:lpstr>Why Does Phasor Analysis Work?</vt:lpstr>
      <vt:lpstr>Resistors and AC Phasors</vt:lpstr>
      <vt:lpstr>Inductors and AC</vt:lpstr>
      <vt:lpstr>Impedance</vt:lpstr>
      <vt:lpstr>Example 1</vt:lpstr>
      <vt:lpstr>Example 2</vt:lpstr>
      <vt:lpstr>Example 3</vt:lpstr>
      <vt:lpstr>Example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Adam Birchfield</cp:lastModifiedBy>
  <cp:revision>170</cp:revision>
  <cp:lastPrinted>2011-08-22T16:49:24Z</cp:lastPrinted>
  <dcterms:created xsi:type="dcterms:W3CDTF">2021-11-08T20:57:05Z</dcterms:created>
  <dcterms:modified xsi:type="dcterms:W3CDTF">2022-04-02T16:47:35Z</dcterms:modified>
</cp:coreProperties>
</file>