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356" r:id="rId2"/>
    <p:sldId id="360" r:id="rId3"/>
    <p:sldId id="361" r:id="rId4"/>
    <p:sldId id="366" r:id="rId5"/>
    <p:sldId id="367" r:id="rId6"/>
    <p:sldId id="362" r:id="rId7"/>
    <p:sldId id="363" r:id="rId8"/>
    <p:sldId id="364" r:id="rId9"/>
    <p:sldId id="365" r:id="rId10"/>
    <p:sldId id="359" r:id="rId11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>
      <p:cViewPr varScale="1">
        <p:scale>
          <a:sx n="108" d="100"/>
          <a:sy n="108" d="100"/>
        </p:scale>
        <p:origin x="576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3-02T22:13:04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32550 1581 240 0,'0'0'133'0,"0"0"0"0,0 0-10 15,0 0-23-15,0 0 38 0,0 0 21 16,0 0 28-16,0 0-16 0,0 0-32 0,0 0 4 16,0 0-10-16,0 0 0 0,0 0-15 15,0 0-11-15,0 0-12 0,0 0 7 16,8-34-20-16,-8 34-7 0,0 0-11 0,3-9-29 15,-3 9 27-15,0 0-26 0,0 0 7 0,2-12-15 16,-2 12 18-16,0 0-28 0,-5-10 18 16,5 10-15-16,-7-7-1 0,7 7-20 0,-7-7 18 15,7 7-15-15,-10-5 2 0,10 5 0 16,0 0 18-16,-12-3-18 0,12 3 5 0,0 0 3 16,-17-2 13-16,17 2-32 0,0 0 27 0,-13 2-26 15,13-2 15-15,0 0-2 0,0 0-6 16,0 0-14-16,0 0 22 0,0 0 0 15,0 0-18-15,0 0 13 0,0 0 3 0,0 0 5 16,0 0 2-16,0 0-20 0,0 0 26 16,0 0-1-16,0 0 1 0,0 0-14 0,0 0 9 15,28-21 4-15,-24 17 11 0,-4 4-11 0,9-13 19 16,-6 8-19-16,-3 5-2 0,7-13 5 16,-7 13-10-16,1-11 5 0,-1 11-16 0,0-13 4 15,0 13 14-15,-6-9-2 0,6 9 2 16,-8-11-20-16,2 6 13 0,6 5-8 0,-11-5 23 15,11 5-38-15,-14-2 18 0,14 2-16 0,-14 2-2 16,14-2 15-16,-14 5 10 0,14-5-20 16,-13 14 16-16,9-7-11 0,-2 0-23 15,6-7 10-15,-7 18 18 0,7-9-18 0,0-9 21 16,0 16-11-16,0-16 11 0,5 12-13 16,-5-12 28-16,8 10-10 0,-8-10-13 0,10 6 0 15,-10-6 10-15,0 0-15 16,16-2-13-16,-16 2-23 0,0 0-13 0,13-8-43 0,-13 8-67 15,7-11-51-15,-7 11-46 0,3-8 28 0,-3 8-297 16,0 0 31-16,0-13-5 0,0 13 46 16,0 0 91-16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3-28T21:39:37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27058 17992 0,'18'0'172,"-1"-18"-157,1 18-15,-18-18 16,18 18-16,35 0 31,-18 0-15,-18 0-1,54 0-15,0 0 16,34 0 0,-87 0 15,17 0-16,-17 0 1,0 0 0,35 0-1,-36 0 1,18 0 0,-17 0-1,35 0 1,18 0-1,34 0 1,-34 0 0,-53 0-1,17 0 1,0 0 15,-17 0-15,-1 0-16,1 0 47,0 0 0,17 0-32,-35-17 1,18 17 31,-1 0-16,-52 0 188,17 0-204,1 0-15,-19 0 16,1 0-16,17 0 0,-34 0 16,-1 0-1,-36 0 16,54 0-31,-106 0 32,88 0-17,18 0 1,0 0 0,-36 0-1,36 0 1,-36 0-1,36 0 1,17 0 0,1 0-1,-19 0 1,19 0 0,-1 0 15,-17 0-31,17 0 31,1 0-15,-19 0-1,19 0 1,-1 0 0,0 0-16,1 17 15,-1-17 1,36 0 93,-1 0-93,1 0-1,0 0-15,-1 0 32,1 0-32,0 0 15,-1 0 1,1 0 0,-1 18-1,1-18 1,17 18 15,1-18-15,-19 0-1,1 0 1,52 17 0,-17-17-1,53 0 1,-53 0-1,-18 0 1,-17 0 0,0 0-1,17 0 1,-17 0 0,-1 0-16,1 0 15,17 0 1,-17 0-1,17 0 1,-17 0 0,17 0-1,-17 0 1,17 0 15,-17 0-15,-1 0-1,1 0 1,35 0 0,-36 0-1,19 0 1</inkml:trace>
  <inkml:trace contextRef="#ctx0" brushRef="#br0" timeOffset="4927.37">21625 17992 0,'18'0'172,"0"0"-172,-1 0 16,1 0 0,-1 0-1,1 0 1,70-36-1,89 1 1,-71 35 0,-71 0-16,35 0 15,-34 0 1,-1 0 0,-17 0-1,17 0 1,35 0-1,-17 0 1,0 0 0,-35 0-1,0 0 17,17 0-17,53 0 1,-53 0-1,18 0 1,-18 0 0,-17 0-1,0 0 1,52 0 0,-52 0-1,17 0 1,-17 0-1,-1 0 1,54 0 0,0 0 15,17 0-31,-53 0 31,18 0-15,-35 0-1,-36 0 220,0 0-220,1 0-15,-1 0 16,0 0 0,1 0-1,-18 0 1,17 0 0,0 0-1,1 0-15,-36 0 16,0 0-1,-35 0 1,-36 0 15,89 0-15,-36 0 0,1 0-1,-18 0 1,-1 18-1,36-18 1,0 0 0,1 0-1,34 0 1,-17 0 0,-18 17-1,35-17 1,0 18-1,-17-18 1,18 0 0,-19 0 15,19 0-31,-1 0 31,-17 0-15,17 0-1,0 0 1,-52 0 0,17 0-1,18 0 1,17 0 0,-35 0-1,18 0 1,17 18-1,1-18 1,-19 0 15,19 0-15,17 17 0,0 1 30,0 0 33,35-18 14,-17 0-77,17 0 0,-18 0-1,19 0-15,-1 0 16,0 0-1,1 0 1,34 0 0,-35 0-16,18 0 15,36 0 1,-19 0 0,-17 0-1,-35 0-15,17 0 16,-17 17-1,17 1 1,18-18 0,-18 0 15,-17 0-15,-1 0-1,19 0 1,34 0-1,-52 0 1,52 0 0,1-35-1,-18 17 1,0 18 0,35-18-1,-70 18 1,-1 0-1,1 0 1,17 0 0,-17 0 15,-1 0-15,1 0-1,17-17 1,-17 17-1,0 0 1,-1-18 15,1 18-15,0 0-16,-1 0 16,1 0-1,-1 0 16,1 0-15,-18-18 0,18 18-16,17 0 31,-17 0-15,-36 0 140,0 0-141,1 0-15,-1 0 16,0 0-16,-17 0 16,0 0-16,17 0 15,-70-17 1,0 17 0,-18 0-1,-17 0 1,34 0-1,19 0 1,17 0 0,35 0-1,1 0 1,-1 0 0,-17 0-1,-36 0 1,36 0-1,17 0 1,-17 0 15,17 0-15,-17 0 0,17 0-1,-17 0 1,17 0-1,-17 0 1,18 0 0,-1 0-1,-17 0 1,35 17 15,-18-17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3-28T21:46:59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1182 3912 860 0,'0'0'384'0,"0"0"-34"0,13-1-27 15,-13 1-14-15,0 0-14 0,0 0-44 16,16 1 5-16,-16-1-16 0,0 0-9 0,0 0-52 16,0 0-28-16,0 0 10 0,0 0-33 15,21 4-23-15,-21-4-15 0,0 0-6 0,0 0-12 16,0 0-13-16,0 0 20 0,6 8-13 0,-6-8-22 16,0 0 0-16,0 0-1 0,0 0-2 15,0 0-28-15,0 0 23 0,0 0-24 0,0 0-4 16,0 0 15-16,0 0 0 0,0 0 41 15,0 0-28-15,0 0 0 0,0 0 33 16,0 0 13-16,-13 17 0 0,13-17 10 16,0 0 31-16,0 0-29 0,0 0-1 0,0 0-1 15,-4 11-10-15,4-11 7 0,0 0-20 16,-3 11 26-16,3-11-28 0,-5 13-11 0,5-13 5 0,-2 14-9 16,0-4-4-16,1 1 1 15,-2-1-3-15,2 1-8 0,-3 2 1 0,2 2-9 0,-1-3 19 16,2 1 2-16,-1 1-12 0,-3 3 89 15,2-1-93-15,1 4-6 0,1-3 4 16,0 4 13-16,1 0 23 0,-2 0-10 0,4 0-28 16,-2 5 7-16,0-5-35 0,0 0 25 15,1-1 18-15,0 1 26 0,-1 1-55 0,0-4 27 16,0-1-36-16,-1 1-6 0,1 0 37 0,0-4-44 16,-1 3 30-16,-1-3-2 15,1-2 8-15,-1-2-39 0,2-10 8 0,-2 20-23 0,2-12 15 16,0-8 16-16,-2 13-39 0,2-13 19 15,-4 8-37-15,4-8 13 0,0 0-5 0,0 0 23 16,0 0 29-16,0 0-1 0,0 0-26 0,0 0 9 16,-9-25-11-16,9 25 36 15,-1-21-21-15,0 9-33 0,-2 1 29 0,0-3-32 16,1 2 29-16,0-4-31 0,0 2 54 0,0-2-34 16,0-1 67-16,-1 0-92 0,1 2 3 15,0-3 12-15,-1 1-5 0,2 0 16 0,1-3-3 16,-2 2 13-16,1-1 20 0,1-1-33 15,-3 0-3-15,3 1-15 0,0 2 13 0,0 0-21 16,-2-1 14-16,2 3-19 0,0 0-5 0,0 0 31 16,0 1-23-16,0 2 74 0,0-1-49 15,-2 0 41-15,2 1-48 0,0 1 0 0,-2 0-6 16,2 11 24-16,0-18 28 0,0 8-23 16,0 10-29-16,2-16 32 0,-2 16-1 15,0-14 8-15,0 14-21 0,0-12 44 0,0 12-40 16,0-11 9-16,0 11 0 0,0 0-12 0,0-13 27 15,0 13-25-15,0 0 42 0,0 0-30 16,-2-14-12-16,2 14 21 0,0 0-6 0,0 0 3 16,0 0-20-16,0 0 46 0,0-11-49 15,0 11 12-15,0 0 14 0,0 0-11 0,0 0 11 16,0 0-19-16,0 0 32 0,0 0-24 0,0 0-10 16,0 0 41-16,0 0-25 0,0 0-1 15,-17 25 44-15,17-25-5 0,-5 16-3 0,5-5-35 16,0 0 30-16,-3 0-15 0,3 3 84 15,-1-2-97-15,1 2 18 0,0 2 0 16,0 2 10-16,0 0 13 0,0 0-49 0,0 0 54 16,0 3-54-16,-2 1 49 0,2 3-28 15,-1-1-20-15,1 1-1 0,-1-2 3 0,-1 3 43 16,0-3-28-16,0 2-25 0,2-3 10 0,-3 1-36 16,0 0 38-16,2-4-7 0,-1 1 54 15,0-2-42-15,0-1 1 0,0-1-16 0,1-2 5 16,-3-2-20-16,4-2 10 0,0-10 23 15,-1 16-46-15,1-16-10 0,-4 13 13 16,4-13 10-16,-2 10 20 0,2-10-33 0,0 0 49 16,-4 7-24-16,4-7-45 0,0 0 5 15,0 0 20-15,0 0 10 0,0 0 6 0,0 0 20 16,0 0-21-16,-19-17-4 0,19 17 2 0,-2-13-8 16,2 13 51-16,-2-15-63 0,2 5 33 15,-1 0 4-15,2-2-22 0,-1-1 8 0,2-3 17 16,-2 0 14-16,5-2 12 0,-5 1-46 15,4-1 12-15,-2 0-27 0,-1-1 43 0,1 0-15 16,2 0 25-16,-3 1-35 0,1-1 15 16,-1 0 28-16,2 0-26 0,-3 1 13 15,2-1-20-15,0 0 54 0,0 0-21 0,2 1-49 16,-3-1 26-16,2 1 3 0,-3 2 2 0,4 0-26 16,-2 3 67-16,1-1-64 0,-2 2-5 15,0 2 0-15,1 0 13 0,-2 10 10 0,2-18-5 16,0 11 10-16,-2 7-10 0,2-11 2 15,-2 11 16-15,0 0-13 0,0 0 41 0,0-13-31 16,0 13-2-16,0 0 2 0,0 0 8 0,0 0 10 16,0 0-20-16,0 0 30 0,0 0-35 15,0 0-1-15,-10 35 27 0,10-24-27 16,-2 1 21-16,1-1 11 0,1 4 32 0,-2 0-58 0,0 1 15 16,2 2-5-16,0-4 12 15,0 5 6-15,0 2-2 0,0 0 40 0,0 1-44 0,0-2 22 16,0 1-1-16,0 0-33 0,0 5-5 15,0-4 22-15,0 1-17 0,0 3 0 16,-2 0-23-16,2-1 13 0,0-2 17 0,0-1-22 16,0 0 7-16,0-1-15 0,0 0 8 15,-2-2-1-15,0 1 34 0,2-1-31 0,-4 1 41 16,2-3-61-16,0 1 5 0,0 0 17 0,0-3-19 16,0 2 27-16,-1-4-36 15,1 0 32-15,0-1-40 0,2 0 19 0,-2-1 8 0,2-11-11 16,0 17 10-16,-1-8 8 0,1-9 34 15,0 15-37-15,0-15 21 0,-2 16-33 16,2-16 0-16,2 12 15 0,-2-12 5 0,1 13 18 0,-1-13-33 16,2 11-30-16,-2-11 11 0,0 0 7 15,2 17 11-15,-2-17 9 0,2 8 23 16,-2-8-14-16,0 0-32 0,0 14-13 0,0-14 7 16,0 0 23-16,1 13-14 0,-1-13 22 15,0 0-31-15,0 0 8 0,0 13 10 0,0-13-4 16,0 0 12-16,0 0 7 0,0 13 1 15,0-13 2-15,0 0-30 0,-1 14 15 0,1-14-11 16,-2 10 6-16,2-10 5 0,0 0 23 0,-2 17-26 16,2-17-2-16,0 10 0 15,0-10 0-15,0 0 22 0,0 12-4 0,0-12 10 0,0 0-21 16,0 0-9-16,0 0 12 0,0 13-3 16,0-13 23-16,0 0-4 0,0 0 9 15,0 0-30-15,0 0-13 0,0 0 11 0,0 0-11 16,0 0 18-16,0 0-8 0,9-33 6 15,-9 33 4-15,2-16-2 0,-2 9-2 0,0 7 25 16,2-18-13-16,-2 7-15 0,2 0 7 0,0 0 1 16,2-2-24-16,-4 2 37 0,2-3-14 15,0 2 19-15,0-2-29 0,2-1-12 0,-3 1 7 16,3-2 28-16,-2 3 6 0,2-1-24 0,0 0 21 16,-2 1-31-16,2-3-5 0,0 2 49 15,-1 1-41-15,0 1-3 0,0 1 10 16,-1-2 16-16,1 2-13 0,0 0-23 15,0-1 26-15,-1 0 7 0,-2 1 5 0,2 0-22 0,1-2 9 16,-3 1-10-16,0-1-7 0,1 2 10 16,1-2 13-16,-1 2-6 0,0-3-22 15,1 3 2-15,-2-2 3 0,2 1 2 0,-2 12 5 16,4-23 36-16,-4 12-18 0,1 0-25 0,-1 11-8 16,2-16 10-16,-1 7-5 0,-1 9 21 15,0-13-3-15,0 13 8 0,1-10-11 0,-1 10-15 16,0 0 5-16,2-16-5 0,-2 16 52 15,0 0-45-15,0-9 14 0,0 9 35 0,0 0-43 16,0 0-13-16,0 0 3 0,0 0 10 0,0 0 13 16,0 0 35-16,0 0-56 0,0 0 6 15,0 0 14-15,0 0-2 0,0 0 24 16,2 35-37-16,-2-35 5 0,-2 26 11 0,2-12-26 16,0 2 15-16,-3 2 14 0,0 1 12 15,2 1-28-15,-1 0 12 0,-2 4 14 0,4-4-16 16,-3 3 20-16,-1 0-45 0,-1-3 38 15,3-1-5-15,-1-1-18 0,-1-1 5 16,0-1-13-16,2 1 64 0,-1-5-71 0,0-1 22 0,2-1-56 16,-3-1 16-16,4-9 0 0,-4 12 30 15,4-12 13-15,0 0-10 0,-3 8-34 0,3-8 60 16,0 0-42-16,0 0 4 0,0 0 6 16,0 0 1-16,0-30-31 0,0 30 28 15,1-24-35-15,-1 10-9 0,2 2-4 0,-1-6 12 16,-1 5 13-16,0-2-43 0,0 2 2 15,0 1 16-15,0-1 2 0,0 13 31 0,0-17-23 16,0 17 38-16,-1-13 0 0,1 13 0 0,0 0-2 16,0 0 35-16,0 0-14 0,0 0 17 15,0 0 18-15,0 0-11 0,-4 39 6 0,2-21-5 16,0-1-3-16,0 3 21 0,2 0-8 0,-2 1 15 16,1-2-46-16,0 0 0 15,-1-2 16-15,2 1-16 0,-3-2-18 0,3-4-9 16,-2-1-53-16,2-11-37 0,-2 16-34 0,2-16-51 15,-2 7-123-15,2-7-232 0,0 0-316 16,0 0 108-16,0 0 46 0,0 0 179 0,0 0-38 16,0 0 2-16,19-24 75 0,-9 18 68 15</inkml:trace>
  <inkml:trace contextRef="#ctx0" brushRef="#br0" timeOffset="20369.72">1782 4702 980 0,'0'0'394'0,"0"0"-64"16,0 0 13-16,0 0-69 0,0 0 15 15,13-2-35-15,-13 2-16 0,0 0-33 0,0 0-3 16,0 0-43-16,0 0-1 0,0 0 11 16,0 0-46-16,0 0 49 0,0 0-57 15,0 0 8-15,0 0-24 0,0 0-27 0,0 0 10 16,0 0-5-16,0 0-18 0,0 0 23 0,0 0-11 16,0 0-12-16,-7 26 0 0,7-26-26 15,0 0-7-15,-9 12-13 0,9-12 22 0,-4 8 1 16,4-8 5-16,0 0 18 0,0 0-20 15,0 0-24-15,0 0 5 0,0 0-2 16,0 0 3-16,0 0-14 0,17 6 11 0,-17-6 21 16,0 0-3-16,0 0-18 0,24-14 15 15,-18 11-43-15,-6 3 7 0,11-6-7 0,-11 6-11 16,5-7 16-16,-5 7-15 0,0 0 22 16,0 0-15-16,0 0-28 0,0 0-7 0,-14-19-24 15,14 19 31-15,-12-1-41 0,12 1 8 0,-17-2 8 16,17 2 30-16,-16 3-10 0,16-3 15 15,-18 10-20-15,9-5 28 0,1 3-8 0,-1 0 10 16,4-1 11-16,5-7 18 0,-5 12 33 16,5-12-8-16,-1 13 3 0,1-13-5 0,0 0-1 15,0 0-1-15,6 16-4 0,-6-16 52 16,0 0-57-16,12 3 55 0,-12-3-42 16,0 0 5-16,0 0-22 0,20-5 17 0,-20 5-23 15,11-8-5-15,-11 8-7 0,9-9 27 0,-9 9 16 16,8-10-43-16,-8 10 7 0,5-10-36 15,-5 10-12-15,0-12-6 0,0 12-25 0,-3-13 28 16,3 13-54-16,-8-9 64 0,8 9-54 16,-14-7 6-16,14 7 15 0,-13 0 15 0,13 0-15 15,-20 5 36-15,11 0-21 0,-2 1 16 0,1 3-6 16,2-1 24-16,-1-1-14 0,3 3 11 16,1-2 41-16,-1-1 13 0,6-7-23 0,-6 13 38 15,6-13-23-15,-2 8 13 0,2-8 2 16,0 0-12-16,0 0-1 0,0 0 11 0,0 0-13 15,0 0 0-15,0 0-13 0,0 0-12 16,16 8-37-16,-16-8 1 0,0 0-85 16,0 0-48-16,0 0-83 0,0 0-63 0,0 0-149 15,0 0-292-15,0 0 49 0,0 0 87 16,0 0 85-16,0 0 25 0</inkml:trace>
  <inkml:trace contextRef="#ctx0" brushRef="#br0" timeOffset="31004.46">3573 3713 1412 0,'0'0'425'16,"0"0"-46"-16,13-10-33 0,-13 10-39 16,0 0-36-16,0 0-12 0,0 0-11 0,0 0-51 15,0 0-5-15,0 0-20 0,0 0-1 0,0 0 16 16,0 0-33-16,0 0 2 0,0 0 18 16,0 0-28-16,0 0 7 0,0 0-4 0,-19 24-24 15,13-15 8-15,0 1-28 0,0 4-5 0,-3 0-21 16,1 0-22-16,-5 3 32 15,3 2-30-15,0-1 20 0,-1 1-4 0,1 1-37 16,0-1 29-16,0-1-16 0,2 2-3 0,1-3-4 16,0-3-13-16,-2 2 35 0,5-5-2 15,1 2 13-15,0-4-8 0,2 3 5 0,1-12-20 16,1 15 18-16,-1-15-6 0,7 15-12 16,1-11-3-16,-8-4 3 0,21 7 2 0,-10-4-15 15,3-3 5-15,2 0 0 0,1 0-17 16,2-3-29-16,1 1-8 0,-1-1-15 0,2 1-72 15,-1 0-17-15,1-1-85 0,-2 0-36 16,1-1-16-16,-1-2-145 0,10 2-172 0,-10-1-383 16,-2 0 78-16,1-1 111 0,1-1 38 15,-3 0 72-15,3-3 59 0,-2-1 128 0,-2-1-31 16</inkml:trace>
  <inkml:trace contextRef="#ctx0" brushRef="#br0" timeOffset="31273.19">3891 3737 1246 0,'0'0'579'0,"0"0"-34"0,-13 23-36 16,9-11-38-16,-2 3 0 0,-2 3-41 0,-2 4-59 16,-2 4-23-16,-3 2-5 0,-2 12-35 15,-1 0-23-15,-2-1-35 0,1-1-10 16,3 4 3-16,0-1 3 0,-1-1-46 0,4-5-34 16,2-4-2-16,3 2-23 0,-2-1-11 15,-2 0 32-15,2-1-37 0,2-1-15 0,-2-3-8 16,3-3-96-16,1-1-6 0,1-5 0 0,0-3 0 15,0 2 0-15,1-4 0 0,-1 0 0 16,3-2-172-16,-1-2-48 0,3-9-59 0,-5 14-90 16,5-14-109-16,-1 16-119 0,1-16-342 15,0 0 35-15,9 7 77 0,-9-7 88 0,18 3 71 16,-7-3 56-16,-11 0 54 0,30-4 112 0</inkml:trace>
  <inkml:trace contextRef="#ctx0" brushRef="#br0" timeOffset="31462">3905 4660 1356 0,'4'7'479'0,"0"2"-44"0,-4-9-36 0,5 11-28 0,-5-11-48 16,4 8-39-16,-4-8-41 0,0 0-64 15,4 8-45-15,-4-8-109 0,0 0-102 0,0 0-214 16,0 0-395-16,0 0 23 0,0 0 2 0,32-16 136 15,-14 5 6-15,4-2 84 0</inkml:trace>
  <inkml:trace contextRef="#ctx0" brushRef="#br0" timeOffset="32052.35">4298 4161 1587 0,'0'0'478'0,"0"0"-27"0,0 0-16 0,-10 16-38 16,10-16-29-16,0 0-58 0,0 0-6 0,0 0-45 16,0 0-13-16,17 18-21 0,-17-18-13 0,10 7-2 15,-10-7-46-15,15 7-31 0,-3-5 0 16,-1 0-12-16,3 2 2 0,2 1-29 16,2 0 24-16,-1 0-44 0,1 1 0 15,1 1 6-15,-4 0-16 0,4 4-13 0,-6 0 16 16,2 3-16-16,-5 0 0 0,0-2-20 0,-3 3-8 15,-2-1-11-15,0 2-1 0,-4-3-4 16,-1 1-9-16,-1-1 4 0,-4 1 11 0,0-1-10 16,-3-1-16-16,0 2-5 0,0-4 18 0,-3 0-28 15,2 0 13-15,-2 0-9 0,-2 0 9 16,2-1-13-16,-2-3 13 0,2-1-21 16,1 0 13-16,-3-1 5 0,13-4 0 0,-17 4 10 15,17-4-7-15,0 0 0 0,-17-8-6 16,17 8 24-16,-1-14-3 0,1 14-3 0,11-23-10 15,-4 7 23-15,6-5-25 0,4-1 13 16,1-2 4-16,11-7 3 0,-7 4-12 0,-2 3 7 16,-2 1-6-16,9-11-1 0,-7 8 20 0,-3 3-21 15,-3 6-31-15,-4-3 50 0,0 2-22 16,-3 3 22-16,-2 1-22 0,-2 1 42 0,0 1-10 16,-1 1-26-16,-2-1 5 0,-3 1 33 15,0 1-8-15,0 1-30 0,-4 1 26 0,-4-1-8 16,-1-1 10-16,-3 2-23 0,1-1 2 15,1 1-4-15,-3-1 9 0,1 0-9 16,-2-1-16-16,-1 0 8 0,3 3-39 0,-1-1-33 16,0 2-23-16,0 2-43 0,2-2-37 0,-1 4-14 15,2 0-50-15,3 2-53 0,10 0-5 16,-21 0-182-16,21 0-327 0,-12 5 35 0,12-5 82 16,-6 8 75-16,6-8 66 0,0 0 36 0,0 0 48 15</inkml:trace>
  <inkml:trace contextRef="#ctx0" brushRef="#br0" timeOffset="32600.66">5231 3974 993 0,'8'-3'402'16,"-8"3"-42"-16,13-4-65 0,-13 4-9 0,0 0-32 16,0 0 7-16,0 0-64 0,0 0-7 0,0 0-22 15,-21-15-11-15,5 15 4 0,2 0-31 16,-3 0 32-16,0 1-32 0,-1 3-12 0,1 0 15 16,0 2 0-16,-4 3 0 0,4 1-20 0,0 3 15 15,1 0-36-15,2 4 3 0,1-3-16 16,5 0 23-16,0-2-20 15,2 1 5-15,3-2-12 0,3-11-11 0,3 14-21 16,-3-14 29-16,0 0-21 0,15 6 3 0,-15-6-21 16,20-6 23-16,-6 1-7 0,-1-2 10 0,1-1-3 15,-1 1 24-15,2-1-11 0,-3 0 2 16,-1 3-7-16,0-2 23 0,-2 1-33 0,-1 1 0 16,2-1 2-16,-10 6-28 0,14-8 16 0,-14 8 17 15,9-3 19-15,-9 3-16 16,0 0-11-16,0 0 32 0,-2 25 10 0,-5-10-44 15,-1 7 20-15,-5 3-12 0,2 4-20 16,-6 10 25-16,1 1 25 0,2-4-30 0,4-6-3 16,0-1-7-16,-1 3 28 0,3-2-13 0,-1 1 0 15,3-7-26-15,-2 0 13 0,5-2 11 16,-1-4-24-16,1-1-22 0,0-2-4 0,2-2-37 16,-1-1-42-16,2-12-58 0,3 14-57 0,-3-14-38 15,9 8-85-15,-9-8-84 0,0 0-212 16,0 0-400-16,24-10 120 0,-14 6 67 15,2-1 85-15,0 0 56 0,4-2 58 0,3 0 83 16,1-4 40-16,2-1 149 0</inkml:trace>
  <inkml:trace contextRef="#ctx0" brushRef="#br0" timeOffset="32926.56">5932 3800 1387 0,'0'0'573'0,"0"0"-5"0,0 0-17 0,4 26-47 15,-4-26-36-15,-3 23 6 0,0-9-34 0,-1 3-48 16,0 2 46-16,1 3-72 15,0 2-26-15,-1 2 3 0,1 2-79 16,-1 4 25-16,0 1-51 0,-3 2-2 0,3 0-91 16,1-1 30-16,0 1-175 0,0-1 0 0,-1 0 0 15,2-6 0-15,2-2 0 0,0-5 0 0,0 0-131 16,2-2-151-16,1-6-84 0,-1-3-179 16,7-2-100-16,-9-8-356 0,17 4 95 15,-17-4 87-15,27-8 79 0,-12 0 49 0,6-2 100 16,-1-4 46-16,-3-1 86 0,-1-1 29 15</inkml:trace>
  <inkml:trace contextRef="#ctx0" brushRef="#br0" timeOffset="33118.51">6086 4196 1384 0,'0'0'497'0,"8"-8"-29"0,-8 8 6 0,0 0-29 15,0 0-28-15,0 0-27 0,0 0-58 0,0 0-17 16,0 0-31-16,-41 15-58 16,20-9-19-16,-6-4-28 0,-2 1-33 0,-2 0-44 15,-3-1-48-15,-5 3-26 0,0-2-70 16,5-1-34-16,2 0-64 0,-1 2-50 0,2-4-86 15,1 2-141-15,10-2-6 0,3 0-360 0,7 0 79 16,10 0 31-16,0 0 94 0,0 0 19 16,0 0 33-16,33-11 76 0</inkml:trace>
  <inkml:trace contextRef="#ctx0" brushRef="#br0" timeOffset="33382.03">6386 4280 1976 0,'12'19'670'0,"-2"-2"-38"0,-1-2-17 15,2 0-37-15,-2 2-45 0,-2-1-16 0,2 1-69 16,0 1-39-16,-3 0-53 0,-1 0 2 0,-2 0-35 16,0 1-98-16,-3 1 57 0,2 0-49 15,-4 0-197-15,-4 4-36 0,-1-3 0 16,0 1 0-16,-3 0 0 0,0-1 0 0,0-3 0 15,-4-1 0-15,2-2 0 0,-2-2 0 16,-1-3 0-16,0-4 0 0,2-2-213 0,-1-4-255 16,14 0-216-16,-27-13-411 0,12 3 119 15,3-1 104-15,4-4 129 0,1-1 39 0,3-6 62 16,2-1 56-16,-1-4 63 0,2 1 9 0</inkml:trace>
  <inkml:trace contextRef="#ctx0" brushRef="#br0" timeOffset="33529.37">6195 4126 1341 0,'18'-4'581'16,"-9"3"5"-16,-9 1-48 0,22-3-88 0,-10 1-28 0,0-1-86 15,1 0-75-15,-2-1-74 0,5-2-131 16,-3-2-128-16,-1-2-294 0,0 0-489 16,2-1 82-16,4 2 103 0,-1-5 50 0,2 3 80 15,0-2 44-15</inkml:trace>
  <inkml:trace contextRef="#ctx0" brushRef="#br0" timeOffset="33849.18">6786 3801 1643 0,'8'11'525'0,"-2"-2"-34"0,-1 0-56 16,-2-1 13-16,2 0-49 0,-5-8-45 15,7 18 4-15,-3-7-41 0,-1 1-20 0,-2 1 0 16,2 0-23-16,-3 4 18 16,1-1-31-16,-1 5-13 0,0 3-2 0,-1 2-8 0,-2 3 28 15,2 0-58-15,-2 5 7 0,0 3-18 16,-1-1-28-16,1-1-156 0,0 0-13 0,-1-2 0 16,1-7 0-16,0 0 0 0,0-2 0 0,0-4 0 15,1-1 0-15,-1-2 0 0,0-4 0 16,5-1-175-16,-5-2-147 0,3-10-90 15,0 0-156-15,0 0-472 0,11 7 88 0,-11-7 118 16,0 0 45-16,31-22 75 0,-15 9 100 16,3-2 51-16,-1-1 87 0,1-2 2 0</inkml:trace>
  <inkml:trace contextRef="#ctx0" brushRef="#br0" timeOffset="34241.68">7207 3999 693 0,'3'-11'284'0,"-3"11"-25"0,0 0-1 0,0 0-22 16,-7-16-16-16,7 16 13 0,-10-3 0 0,10 3 15 15,0 0 8-15,-27 13 5 0,16-2-38 0,-2 5 2 16,-3 1 23-16,5 3-10 16,-3 6-2-16,0 1-24 0,2 0 6 15,3 2 7-15,3-3-69 0,0-2 41 0,5 0 3 0,-2-7 13 16,3 3-32-16,1-4-9 0,2-3-21 15,3 1 15-15,1-4-15 0,1-2-23 0,2-4-33 16,-10-4-29-16,26 1 6 16,-12-6 13-16,3-1-21 0,2-4-23 0,2-1 25 15,-2-3-27-15,-3-3 4 0,5 0-12 0,-4-1-18 16,-3-4 15-16,-1 2 10 0,-2 0-15 16,-4 0-36-16,-1-1 24 0,-2 3-6 0,-2 1-31 15,-4 5 8-15,-1-3-15 0,0 3-3 0,-2 1-23 16,0 2 26-16,0 1-11 0,-2 0-2 15,0 1-18-15,1 2-41 0,6 5-12 0,-13-7-75 16,13 7-59-16,-12-7-137 0,6 4-179 16,6 3-365-16,0 0 85 0,-10-5 95 15,10 5 73-15,0 0 101 0,0 0 20 0,6-16 25 0,-6 16 78 16</inkml:trace>
  <inkml:trace contextRef="#ctx0" brushRef="#br0" timeOffset="34708.01">7440 3795 839 0,'0'0'374'0,"0"0"17"0,0 0-12 15,14 0-13-15,-14 0-10 0,0 0-15 0,0 0-11 16,0 0-31-16,9 10-10 0,-9-10-30 0,0 0-31 16,4 11-11-16,-4-11-7 0,0 13-10 15,0-13-16-15,-1 13 3 0,1-13-26 0,-5 19-10 16,4-8 23-16,-2 2-30 0,0 2 12 16,0-1 5-16,-1 3-25 15,1-2 10-15,0 1-13 0,2-1 18 0,-2-2 13 0,3-1 15 16,-1-1-36-16,1-11 21 0,4 22 15 15,-1-12-7-15,1-3-70 0,2 1 16 16,1-1-110-16,0 0-8 0,-7-7 0 0,20 7 0 16,-10-4 0-16,4-2 0 0,-14-1 0 0,24-1 0 15,-11-2 0-15,2 1 0 0,1-2 0 16,0 0 0-16,-4-1 0 0,1 1 0 16,1 2 0-16,-4-2 0 0,2 0 0 0,-2 2 0 15,-10 2-118-15,17-7-184 0,-8 2-72 0,-9 5-87 16,11-11-133-16,-5 5-181 0,1-1-136 15,-7 7 45-15,11-14 101 0,-5 6 107 0,1 1 41 16,1-1 36-16,-2-1 110 0,1-2 34 0</inkml:trace>
  <inkml:trace contextRef="#ctx0" brushRef="#br0" timeOffset="35100.36">7830 3700 752 0,'2'-15'340'0,"-2"15"32"15,0 0-27-15,0 0-2 0,0 0 0 0,0 0 8 16,0 0 10-16,0 0 0 0,0 0-49 0,0 0 13 15,0 0 5-15,-19 28-7 16,12-14 4-16,3 2-22 0,-3 5 25 0,3 6-12 0,-2 7-6 16,0 3-61-16,-2 13 35 15,1 2-73-15,1 0 30 0,0 0-18 0,1-1-20 16,-1 1-18-16,1-11-64 0,0-7-115 0,2 1-8 16,3-6 0-16,-1-2 0 15,0-1 0-15,-2-5 0 0,0-2 0 0,3-1 0 0,-2-4 0 16,2-2 0-16,-1-2-192 0,1-10-131 0,0 14-71 15,0-14-133-15,0 0-377 0,0 0-105 16,0 0 131-16,0 0 93 0,0 0 129 0,0 0 19 16,0 0 0-16,32-14 127 0,-19 10 11 15</inkml:trace>
  <inkml:trace contextRef="#ctx0" brushRef="#br0" timeOffset="36717.51">4281 4267 586 0,'0'0'266'0,"0"0"-5"16,0 0-8-16,0 0-43 0,0 0-13 15,0 0 8-15,0 0-18 0,0 0 0 0,0 0-31 16,0 0 51-16,0 0-53 0,0 0 12 0,0 0 8 16,0 0-18-16,0 0 1 0,0 0-24 15,0 0-13-15,0 0 3 0,0 0 10 16,0 0 13-16,0 0-13 0,0 0 10 15,0 0-15-15,9 19-12 0,-9-19-17 16,0 0 11-16,0 0 13 0,0 0-20 0,0 0-27 0,0 0-1 16,0 0-14-16,0 0 49 0,0 0-56 15,0 0-5-15,0 0-8 0,0 0-29 0,0 0 32 16,0 0-16-16,0 0 18 0,0 0 0 16,0 0-36-16,0 0-3 0,0 0 4 0,0 0 23 15,0 0-16-15,-12-29 10 0,12 29-5 16,0 0-16-16,0-16 14 0,0 16 7 0,0-11-25 15,0 11-6-15,3-12 11 0,-3 12-8 16,0 0 2-16,0-16 21 0,0 16-16 0,0-10-7 16,0 10 11-16,0 0-11 0,1-16 33 15,-1 16-18-15,3-10 11 0,-3 10 5 0,6-11-21 16,-6 11 1-16,7-13-9 0,-3 7 42 0,-4 6-31 16,6-12-29-16,-6 12 21 0,4-14-7 15,-4 14 12-15,7-11-13 0,-4 5 21 0,-3 6 0 16,3-11-20-16,-3 11-1 0,5-11 3 15,-5 11 31-15,3-9-18 0,-3 9-8 16,0 0 31-16,6-12-21 0,-6 12 0 0,3-8-12 16,-3 8-6-16,0 0 8 0,5-12-15 0,-5 12 43 15,6-9-38-15,-6 9 28 0,7-9-23 16,-7 9-5-16,6-10 8 0,-6 10 43 0,4-7-46 16,-4 7 13-16,7-8-29 0,-7 8 21 15,6-6-7-15,-6 6 22 0,8-6-7 0,-8 6-3 16,9-8-20-16,-9 8 8 0,8-7 14 0,-8 7 9 15,7-7 4-15,-7 7-14 16,10-7-32-16,-10 7 42 0,7-5-19 0,-7 5 24 16,9-5-16-16,-9 5-25 0,0 0 22 0,14-5 4 0,-14 5-9 15,0 0-2-15,8-2 10 16,-8 2-7-16,0 0-11 0,0 0-4 0,16-2-14 16,-16 2 5-16,0 0-30 0,15 2 59 15,-15-2-85-15,0 0 8 0,15 2-21 0,-15-2-12 16,0 0-13-16,21 3-31 0,-21-3-54 0,14 1-168 15,-14-1-93-15,15 5-381 16,-15-5 48-16,20 3 96 0,-10 0 47 0,3 0 60 0,-1 0 125 16,3 0 31-16</inkml:trace>
  <inkml:trace contextRef="#ctx0" brushRef="#br0" timeOffset="39353.04">7007 4490 281 0,'0'0'110'0,"0"0"-20"0,0 0 43 15,0 0-36-15,0 0 26 0,0 0-26 16,18 0 8-16,-18 0 5 0,0 0 3 16,0 0-1-16,0 0 6 0,15 1-13 0,-15-1 15 15,0 0-7-15,0 0 5 0,0 0-6 16,11 5 24-16,-11-5-18 0,0 0-8 0,0 0-10 15,0 0 12-15,16 1 14 0,-16-1 22 0,0 0-7 16,0 0 0-16,0 0-16 0,15 2 1 16,-15-2-9-16,0 0 27 0,0 0-19 15,0 0 11-15,0 0-8 0,0 0-21 16,13 3 19-16,-13-3-34 0,0 0 15 0,0 0-35 16,0 0-13-16,0 0-21 0,0 0-9 0,0 0 40 15,0 0-26-15,0 0-7 0,0 0-5 16,0 0-8-16,0 0 36 0,0 0-16 0,0 0 19 15,0 0-24-15,9 5 0 0,-9-5 14 0,0 0-42 16,0 0 8-16,0 0 7 16,0 0 11-16,0 0-20 0,-3 15 4 0,3-15-10 0,0 0-7 15,0 0 45-15,0 0-27 0,0 0 22 16,0 0-25-16,0 0 0 0,0 0 0 0,0 0-8 16,0 0 6-16,0 0 12 0,0 0 23 15,0 0-38-15,0 0 10 0,0 0-26 16,0 0 19-16,0 0-14 0,0 0-2 0,0 0 16 15,0 0 20-15,0 0-47 0,0 0 14 0,0 0-16 16,0 0 41-16,0 0-41 0,0 0 1 16,-26-15-11-16,26 15 23 0,0 0 23 0,-19 7-34 15,13-2 37-15,6-5-23 0,-10 11-16 16,2-5 15-16,8-6-2 0,-6 13 54 0,6-13-28 16,-3 13 9-16,3-13-45 0,0 12 20 0,0-12-12 15,0 0 12-15,4 12 7 0,-4-12-11 16,0 0 35-16,13 6-37 0,-13-6 2 15,0 0 10-15,16-2-21 0,-16 2 15 0,0 0-8 16,16-9 78-16,-16 9-94 0,9-7 5 16,-9 7-9-16,7-11 15 0,-7 11 16 0,6-10-21 15,-6 10 6-15,3-10-1 0,-3 10-11 0,0 0 21 16,4-12-23-16,-4 12 62 0,0 0-69 16,0 0 5-16,0 0 18 0,0 0-12 0,0 0 9 15,0 0-7-15,0 0 51 0,0 0-11 16,-21 24-19-16,21-24-14 0,-5 9-7 0,5-9 51 15,-3 10-41-15,3-10 31 0,0 0-9 16,-2 11-16-16,2-11 0 0,0 0 18 16,0 0 2-16,0 0-18 0,0 0 4 0,0 0-14 15,0 0-19-15,0 0 39 0,0 0-15 0,0 0 84 16,25-18-92-16,-25 18-13 0,0 0 33 16,9-7-35-16,-9 7 4 0,0 0 6 0,2-10 26 15,-2 10-32-15,0 0-7 0,0 0 10 16,0 0-7-16,0 0 35 0,-11-14-20 0,11 14 3 15,0 0-16-15,0 0 2 0,-13 0 11 0,13 0-15 16,0 0 38-16,0 0 0 0,0 0-3 16,-18 13-15-16,18-13 2 0,-4 8 6 15,4-8 0-15,0 0-3 0,0 0-13 0,-1 11-7 16,1-11 25-16,0 0-12 0,0 0 7 0,0 0-16 16,0 0 6-16,0 0 0 0,0 0-33 15,0 0-16-15,28-18-28 0,-28 18-29 16,4-8-75-16,-4 8-80 0,3-8-220 0,-3 8-349 15,0 0 11-15,4-15 92 0,-4 15 120 0,4-7 46 16,-4 7 26-16,0 0 54 0</inkml:trace>
  <inkml:trace contextRef="#ctx0" brushRef="#br0" timeOffset="45114.68">8832 4103 767 0,'0'0'285'0,"9"-4"-14"0,-9 4-5 0,7-7 21 16,-7 7-47-16,10-5-4 0,-10 5-31 15,7-6-8-15,-7 6-33 0,0 0 45 16,10-7-52-16,-10 7-12 0,7-6-40 16,-7 6-7-16,0 0 7 0,8-9-21 0,-8 9-5 15,4-7 3-15,-4 7-36 0,3-11 16 0,-3 11-24 16,0 0 16-16,0-12 0 0,0 12-21 16,0 0-2-16,0 0 17 0,0-15 14 0,0 15 27 15,0 0 16-15,0 0 39 0,0 0-11 0,0 0 2 16,0 0 24-16,0 0-18 0,0 0 13 15,-21 26 7-15,17-11-10 0,-2 2 18 16,-1 4-13-16,-1 4 15 0,2 9-9 0,-5 9-6 16,1-6-13-16,-3 8-40 0,0 0 19 15,1 1-32-15,0 2 0 0,-3-2 2 0,2-2-5 16,-4 0-23-16,3-3-13 0,0-7 3 16,1-7 7-16,2 0 11 0,-2-3-34 0,2-3-43 15,1-4 18-15,0-2-59 0,2-1 2 16,2-2-45-16,0-3 9 0,-1-1 6 15,7-8-28-15,0 0-75 0,0 0-43 0,0 0-21 0,0 0-102 16,0 0-89-16,16-49-57 0,-6 28-468 0,1-1 158 16,3-1 3-16,0-4 92 15,-1 4 69-15,1-4 75 0,-1 0 50 0</inkml:trace>
  <inkml:trace contextRef="#ctx0" brushRef="#br0" timeOffset="45678.62">8851 4169 1190 0,'0'0'440'0,"12"-12"-43"0,-7 7-29 16,-5 5-32-16,10-12-57 0,-6 3-34 0,3 2-19 16,-2-3 30-16,0 2-67 0,-1-2-25 15,0 0 0-15,1 0-34 0,-2 1-4 0,-3 9-14 16,6-17-35-16,-4 9 28 0,-2 8-23 16,4-12 8-16,-4 12-3 0,3-12 7 15,-3 12 16-15,3-8 23 0,-3 8 62 0,0 0-6 16,4-10-7-16,-4 10 15 0,0 0-20 0,0 0-1 15,9-4-12-15,-9 4-5 0,0 0-11 16,0 0-43-16,0 0 3 0,0 0-36 0,21 11 17 16,-21-11-9-16,8 14-47 0,-4-4 33 15,0 1 9-15,1 4 27 0,-1 3-30 0,3 3 15 16,-1 4 7-16,2 6 9 0,-1 1 15 0,0 0-118 16,6 14 0-16,-3-1 0 0,1 0 0 15,2-1 0-15,-3 2 0 0,0 0 0 16,-2-5 0-16,2 4 0 0,-1-7 0 0,-1-5 0 15,2-1 0-15,-3-3 0 0,-1-4-26 16,-2-4-133-16,3-3-28 0,-1-4-56 0,-1-5-46 16,3-2-59-16,-8-7-64 0,15-1-80 0,-15 1-71 15,19-17-305-15,-12 6 24 0,1-1 76 16,-2-1 56-16,-2 3 95 0,-1-16 49 0,-2 16 443 16,-1 2 94-16,0 8 54 15,-1-16 64-15,-4 8 97 0,3 0 26 0,2 8 54 0,-10-15 2 16,3 8 26-16,0 1 28 0,-2 0-13 0,0 1-15 15,-2 0 17-15,0 0-17 0,1 1 21 16,-4 0-42-16,3 0-33 0,-2 0-8 16,-1-1-43-16,-2 0 5 0,1-1-20 0,-1-1-24 15,-1 1-17-15,-1-1-52 0,-5-2-48 16,0-3-54-16,-2 4-34 0,-3 0-78 0,-5 0-68 16,-2 1-175-16,-3 5-68 0,4-1-386 15,2 3 70-15,-1 0 86 0,6 0 143 0,3 0-17 16,3 0 41-16,3 1 43 0</inkml:trace>
  <inkml:trace contextRef="#ctx0" brushRef="#br0" timeOffset="114069.68">13241 4009 998 0,'0'0'261'0,"0"0"-21"0,0 0-1 16,-7-7-19-16,7 7-31 0,0 0-5 15,0 0 6-15,0 0-1 0,0 0 3 0,0 0 5 16,0 0-15-16,0 0 23 0,0 0-18 16,0 0 28-16,-4-7-41 0,4 7 5 15,0 0 8-15,0 0-36 0,0 0 5 0,0 0 21 16,0 0-29-16,0 0-15 0,0 0-20 15,0 0-16-15,0 0 21 0,0 0-6 0,0 0-9 16,0 0-19-16,0 0 8 0,0 0 12 0,0 0 13 16,0 0-5-16,0 0 16 0,0 0-15 15,0 0-21-15,0 0-13 0,15-18 16 0,-8 13-16 16,3-1-12-16,0 1-21 16,3-1 15-16,2 0-25 0,2-1 28 0,3 0-38 15,7 1 35-15,-2-1-43 0,5 2 18 0,1 0 5 16,5-1-41-16,2 2 49 0,-2-2-44 0,-3 5 13 15,-2-2 0-15,-3 2 5 0,-4 2 5 16,-1-1 8-16,-3 3-19 0,2 1 9 16,-5 0-5-16,0 3-4 0,-3 1-32 0,-1 1 20 15,-4 2-5-15,-1 3-7 0,-4-2-4 16,-4 4 24-16,0 0 2 0,-7 5-27 0,-3 0 14 16,-4 3 16-16,-7 0-15 0,-6 8 17 15,-5-4-28-15,-1 2 11 0,-1-1 5 0,0-2-24 16,-1-2 29-16,5-3 23 0,3-5-49 0,-8 6 23 15,5-5-58-15,6-2 48 0,-1-1-5 16,-2 1 48-16,7-4-45 0,-1-1 40 0,1 0-30 16,3 1-26-16,-4-2 33 0,8-3-15 0,-1 2-2 15,3-4-9-15,2 1-4 0,-2-2 48 16,11-4 39-16,-11 8 25 0,11-8-23 0,0 0-22 16,0 0 32-16,0 0-20 0,0 0-15 15,0 0 5-15,31 8-54 0,-16-8 0 16,1-1 0-16,9 0 0 0,-3 0 0 0,3-1 0 15,6 1 0-15,3 0 0 0,-1-2 0 16,0 3 0-16,1 0 0 0,1 0 0 0,-3 0 0 16,-1 0 0-16,1 0 0 0,-1 2 0 0,-2-2 0 15,-1 1 0-15,-5-1 0 0,0-1 0 16,0 2 0-16,0 0 0 0,-6-1 0 0,-1 1 0 16,-1-1 0-16,-1 0 0 0,0 2 0 0,-14-2-198 15,18 1-495-15,-18-1-382 0,17-1 61 16,-17 1 98-16,21 2 130 0,-10-2 46 15,3 1 59-15,1 2 39 0,1-2 81 0,-3-1 75 16</inkml:trace>
  <inkml:trace contextRef="#ctx0" brushRef="#br0" timeOffset="114841.59">14284 4490 1279 0,'0'0'405'0,"6"-4"-39"0,-6 4 5 0,0 0-28 16,0 0 18-16,13-4-62 0,-13 4-20 15,0 0-15-15,0 0-28 0,0 0 30 0,0 0-51 16,0 0 36-16,0 0-34 0,0 0-45 15,0 0 25-15,0 0 2 0,0 0-37 0,0 0 4 16,0 0 3-16,-15 30-26 0,15-30 3 0,-7 12 3 16,7-12-47-16,-4 10 13 15,4-10-17-15,-6 7 53 0,6-7-57 0,0 0 4 16,0 0-17-16,0 0-9 0,0 0-3 0,0 0-18 16,0 0 24-16,0 0-27 0,0 0-9 15,37-14-11-15,-30 6 3 0,3 2 17 16,-3 2-17-16,0-3-23 0,-7 7-16 0,10-11 16 15,-10 11-11-15,4-10-20 0,-4 10 15 0,0 0 3 16,0 0-15-16,-11-18-8 0,11 18 5 16,-14-2-26-16,14 2 5 0,-20 2 37 15,20-2-11-15,-21 11 5 0,7-3-2 0,1 1 7 16,1 2-15-16,2 0 8 0,1 2 20 0,3-2-8 16,4 1 18-16,-3-2-25 0,3-2-3 15,2-8 31-15,0 14-2 0,0-14-16 0,0 0-13 16,11 9 18-16,-11-9-13 0,0 0 13 15,25-6-7-15,-15-1 7 0,0 1-13 0,1-3 16 16,0-1-3-16,-2 0 0 0,-2 2-10 0,2-2-13 16,-4-2 8-16,1 3 5 0,-4-2 15 15,0 1-15-15,-2 10-23 0,-2-21 0 16,0 10 2-16,-3-1 6 0,1 4 9 0,-3 2 4 16,-4 1 30-16,11 5-21 0,-16 2-12 15,16-2-23-15,-24 10-6 0,13 1 32 0,-3 0-9 16,5 3 27-16,2 1-6 0,-2 0-33 15,2 0 17-15,3-1 6 0,0-3-8 0,3 1 24 16,-1-2 4-16,2-10 5 0,0 0-4 0,5 16 2 16,-5-16 2-16,11 1 11 0,-11-1-11 15,0 0 11-15,27-12-36 0,-21 7-10 16,2-2 35-16,0-2-20 0,-1 2-23 0,-1 0-26 0,0-3-12 16,-6 10-54-16,2-17-31 15,-2 17-69-15,-2-12-74 0,2 12-116 0,-6-6-84 16,6 6-458-16,0 0 80 0,0 0 88 15,0 0 78-15,0 0 71 0,0 0 72 0,-10 23 31 16,10-23 10-16</inkml:trace>
  <inkml:trace contextRef="#ctx0" brushRef="#br0" timeOffset="132913.72">15901 3771 1277 0,'0'0'468'0,"0"0"-61"0,0 0-51 16,0 0-28-16,0 0-21 0,0 0-8 0,0 0-40 16,0 0-29-16,0 0-48 0,0 0 10 0,0 0-8 15,0 0-51-15,24-10-10 16,-24 10-13-16,0 0 36 0,0 0-15 0,0 0-3 15,0 0 7-15,0 0 1 0,0 0 0 0,0 0 27 16,0 0-27-16,0 0-26 0,0 0 5 16,0 0-12-16,0 0 25 0,10 23 10 0,-10-23-7 15,0 19-11-15,1-5 8 0,-1 5-16 16,3 2-9-16,-3 4 17 0,1 3 11 0,1-1-14 16,1 0-19-16,-2 2-14 0,0 0 3 15,2-1-5-15,0-1 20 0,0 1-30 0,0-3-8 16,-3 0-31-16,1 0 14 0,1 0-47 15,-2-4 0-15,-2-2 0 0,2-1 0 0,0 1 0 16,-1-5-6-16,-1 3-83 0,0-1 9 0,-3-4-1 16,4 0-42-16,-3-1-18 0,2 1-18 15,-2-3-66-15,0 1-69 0,4-10-47 0,-6 11-158 16,6-11-215-16,0 0-220 0,0 0 81 16,0 0 96-16,0 0 96 0,0 0 42 15,41-10 38-15,-22 1 79 0,0-1 13 0</inkml:trace>
  <inkml:trace contextRef="#ctx0" brushRef="#br0" timeOffset="133496.03">16711 3871 1310 0,'8'-12'392'0,"-2"-1"-52"0,0 2-15 15,-2-3-51-15,0 3 8 0,-4-3-44 0,-3 2-34 16,2-6-17-16,-5 3-13 0,-1-1-10 16,0 0 3-16,-4 3-19 0,-2 3 1 15,-4 2-16-15,0 2-8 0,-1 4 3 0,-4 2 13 16,0 4-21-16,-4 4 31 0,-3 5-38 15,-1 0 22-15,3 6-9 0,-7 6-14 0,7-1-1 16,7-3 22-16,2 1-34 0,7-5 23 16,0 0-18-16,4-1-7 0,2-5 18 0,5 0 18 15,0-11-41-15,7 11-22 0,-7-11-22 0,21 5 16 16,-8-6-8-16,-13 1-7 0,33-10 0 16,-12 0 10-16,3-4-36 0,3 0-8 0,-1-2 29 15,-1 0-24-15,0-2 16 0,-1 0 2 16,-1 0-12-16,-5 3-57 0,1 1 39 15,-5 0 5-15,0 5 2 0,-6 0 13 0,2 2-2 16,-3 4-3-16,-7 3 0 0,0 0 2 0,0 0-2 16,0 0 26-16,4 30 0 0,-9-9-1 15,-5 9-4-15,-3 15-6 0,-4 4-7 0,2 1-13 16,-2-1 36-16,1 3-19 0,-1-1-17 16,6-3 26-16,-6-3-24 0,3 0 11 0,4-10-18 15,2-8 18-15,2-3-24 0,0-2-45 0,2-4-24 16,-1-3-58-16,2 0-3 0,0-4-128 15,1-4-133-15,2-7-225 0,-1 11-394 16,1-11 53-16,0 0 83 0,0 0 109 0,0 0 39 0,37-9 74 16,-25 3 69-16,3 0 59 15</inkml:trace>
  <inkml:trace contextRef="#ctx0" brushRef="#br0" timeOffset="133634.37">16797 4299 1215 0,'8'11'448'0,"-1"-3"-23"16,-2 1-54-16,-1 0-48 0,-4-9-34 0,6 10-115 16,-6-10-41-16,0 0-84 0,3 10-67 15,-3-10-182-15,0 0-10 0,0 0-493 0,0 0 29 16,0 0 106-16,0 0 87 0,15-34-18 0</inkml:trace>
  <inkml:trace contextRef="#ctx0" brushRef="#br0" timeOffset="134193.66">17325 3751 1203 0,'0'0'386'0,"0"0"-25"15,0 0-23-15,0 0 7 0,-12-1-4 0,12 1 27 16,0 0-32-16,0 0-34 0,0 0 59 0,0 0-21 15,0 0-17-15,0 0 38 0,0 0-16 16,0 0-20-16,0 0-56 0,0 0-18 0,0 0 2 16,0 0-43-16,0 0 0 0,40 16-13 15,-25-15-51-15,6-2 15 0,1-1-22 0,1 1 9 16,3 0-53-16,6 0-18 16,-2-1-77-16,0 0 0 0,-5 1 0 0,-2 0 0 15,0 1 0-15,-4-2 0 0,-3 2 0 0,-1 0 0 16,-15 0 0-16,17 8 0 0,-11-2 0 15,-6-6 0-15,-2 20 0 0,-4-4 0 16,-3 7 0-16,-5 7 0 0,-7 10 0 0,-5 4 0 16,1 1 0-16,-1-1 0 0,5 2 0 0,-4 0 0 15,1-3 0-15,1 3 0 0,5-4 0 16,1-2 0-16,5-8 0 0,2-7 0 0,1-5 0 16,3 1-67-16,0-6-143 0,0-2-31 15,5-1-71-15,0-5-100 0,1-7-138 0,0 0-77 16,10 13-323-16,-10-13 59 0,17-4 131 0,-17 4 69 15,25-11 115-15,-9 2-8 0,1-1 39 16,2-1 125-16</inkml:trace>
  <inkml:trace contextRef="#ctx0" brushRef="#br0" timeOffset="135305.64">18226 3840 1092 0,'9'-4'338'0,"-2"-1"-13"0,-7 5-17 0,11-10-24 16,-11 10-21-16,8-10-12 0,-8 10 10 0,7-9-46 0,-7 9-2 15,5-13-29-15,-2 8-5 0,-3 5-33 16,-2-15-5-16,2 15-13 0,-7-17-18 15,-2 10 18-15,-1-2 10 0,-3 3-56 0,-3 0 10 16,-4 0-23-16,-1 5 3 0,0-2-13 16,-5 5 10-16,-2 0-8 0,0 4-30 15,-1 0 20-15,-2 2-10 0,2 5 36 0,0-1-15 16,3 2 2-16,2 1-3 0,5-1-30 16,4 1 30-16,2-1-20 0,4-3 22 0,4 0-26 15,4 0 4-15,1-11-23 0,11 13-11 0,-11-13 11 16,23 5-7-16,-7-6 30 0,5-3-34 15,1-1 21-15,5-3-17 0,-1 0-6 16,4-2 8-16,0-2-6 0,-6 3-2 0,1-2-16 16,-3 3 33-16,-3-1-10 0,-1 1-22 15,-3 2 13-15,-1 1-11 0,-3 0 16 0,-1 2-13 16,-10 3 2-16,11-2 18 0,-11 2-4 16,0 0 18-16,0 0 3 0,-5 33 17 0,-4-12-16 15,-2 6 8-15,-7 15-5 0,-2 1 12 0,0 5-25 16,-1-2 29-16,-1 2-19 0,3-2-7 15,0 2 9-15,5-4-14 0,-1-1-11 0,3-8-2 16,4-5-6-16,0-6 32 0,3-2-29 0,1-3 33 16,1-3-33-16,2-2-43 0,1-3-52 15,3 0-35-15,-3-11-29 0,10 10-38 0,-10-10-82 16,15 3-125-16,-15-3-115 0,0 0-359 16,25-10 74-16,-15 4 182 0,3-2-41 15,0 0 75-15,0 0 61 0,1-1 81 0</inkml:trace>
  <inkml:trace contextRef="#ctx0" brushRef="#br0" timeOffset="141972.6">19358 4238 1192 0,'0'0'458'0,"16"2"-15"0,-16-2-8 16,17 0-28-16,-17 0-28 0,14 0 13 15,-14 0-77-15,17-2-31 0,-17 2 0 16,13 0-43-16,-13 0 9 0,0 0-4 0,18-1-51 16,-18 1-44-16,0 0-18 0,10-2-5 0,-10 2 13 15,0 0-31-15,0 0-23 0,0 0 10 16,0 0-7-16,0 0-37 0,-21-26 6 0,11 20-5 16,-2 3 5-16,-3-1-18 0,1 3-18 15,-6-1 41-15,0 2-56 0,2 3 4 16,-3 1 27-16,-3 3 7 0,1 2-5 0,0 2-13 15,4 2-13-15,-1 0-15 0,0 2 49 16,5 2-26-16,2 0 0 0,1-1 15 0,4 0 19 16,4 2 7-16,1-4-31 0,4 2 13 0,4-2-15 15,-1 1 17-15,4-2-12 0,2-1-13 16,2-2 11-16,1 0 9 0,3-4-12 16,1 1-36-16,3-1-34 0,-2-2-32 0,3-2-42 0,-2-1-15 15,2-2-115-15,-1-1-59 0,-3-2-185 16,5-2-153-16,-3 1-314 0,5 0 104 15,0-4 85-15,0 1 73 0,1 1 40 0,5-6 150 16,-1 1-15-16,1 1 84 0</inkml:trace>
  <inkml:trace contextRef="#ctx0" brushRef="#br0" timeOffset="142269.97">19891 4210 1000 0,'0'0'448'0,"13"-4"-30"0,-13 4-65 15,0 0 0-15,11-4-66 0,-11 4-16 16,0 0-46-16,0 0-12 0,0 0-34 0,0 0 3 15,-44 0-29-15,26 3 14 0,-6 3-32 16,1 4-30-16,-1 0 13 0,3 2-8 0,-4 5-10 16,2-1 0-16,6 0-6 0,0 1 32 15,4-1 9-15,2-3 16 0,5 1 16 16,4-3-1-16,2 0 6 0,0-11-19 0,8 16 9 16,3-11-22-16,-1-4-7 0,-10-1-22 0,30-3-17 15,-13-3 4-15,3-2-14 0,-1-5-7 16,-1-1-26-16,-2 0-25 0,-3-2-57 0,-2 3-28 15,-1 0-31-15,-3-2-32 0,-2 1-17 16,-4 2-37-16,-1 0-37 0,-3 0-15 0,-2 0-35 16,-1 3-37-16,-1 1-79 0,0-2-51 0,0 4 6 15,7 6 22-15,-10-7-90 0,10 7-166 16,-14-2-33-16,14 2 90 0,0 0 58 16,0 0 64-16</inkml:trace>
  <inkml:trace contextRef="#ctx0" brushRef="#br0" timeOffset="142586.94">19819 4192 197 0,'14'0'107'16,"9"0"47"-16,3-4 53 0,4 0-12 0,4-4 43 0,1-1 10 15,-1 1 44-15,-2 1-24 0,-4-2 11 16,-1 2-28-16,-5 1 21 0,-2 1-45 16,0-2 17-16,-4 3-52 0,-3 1-41 0,-4-1 23 15,0 2-21-15,-9 2-9 0,0 0-4 16,0 0-4-16,0 0 7 0,0 0-12 0,0 0 17 16,0 0-9-16,-6 25-1 0,6-25-10 15,-10 16 18-15,7-5 2 0,0-1 16 16,-1 0-13-16,3 0-2 0,1-10-27 0,0 16 24 0,0-16-38 15,9 18-1-15,-1-10-22 16,0-1-1-16,5 0-7 0,-2 2 0 0,1-1 0 16,0-1-8-16,0 2-3 0,-2 2-9 15,1 1-19-15,-4 0-2 0,-2 2 0 0,0-1-1 16,-4 1-19-16,1 0 20 0,-4 0-36 0,-2 1 18 16,0 1-18-16,-4-2 2 0,1-2-30 15,-2 1-8-15,-1-2-41 0,-2-1-22 0,-3-1-63 16,1-3-58-16,-3-1-87 0,2-6-169 0,0 2-440 15,2-2 48-15,13 1 92 0,-15-8 59 16,15 8 65-16,1-15 66 0,-1 15 22 16,17-26 78-16</inkml:trace>
  <inkml:trace contextRef="#ctx0" brushRef="#br0" timeOffset="142924.6">21153 3401 1231 0,'5'-6'422'0,"-5"6"-33"0,0 0-23 0,0 0-25 15,0 0-16-15,-17-8 2 0,17 8-7 16,-23 13-23-16,5-1 23 0,-8 7-20 0,-5 10-42 16,-3 6 37-16,3 6-6 0,-4 16 36 15,1 5 10-15,6 8-30 0,2 4-11 0,6 7-5 16,6 7-7-16,4 0-24 0,7 2-12 15,5 4-61-15,1-2-1 0,7-3-176 16,4-5-8-16,6-7 0 0,1-7 0 0,-4-15 0 16,2-6 0-16,1-5 0 0,-3-13 0 0,2-7 0 15,-4-8 0-15,6-5 0 0,2-5-67 16,-1-4-291-16,4-7-111 0,2 2-219 0,19-13-318 16,-5-5 66-16,5-2 65 0,1 1 148 15,0-1-3-15,-3 2 113 0,2 0 54 0,-2-1 8 16,-3 1 76-16</inkml:trace>
  <inkml:trace contextRef="#ctx0" brushRef="#br0" timeOffset="144877.03">21610 3776 947 0,'0'0'314'0,"3"-10"-4"0,-3 10-31 16,0 0-18-16,5-9 3 0,-5 9-52 0,0 0 3 15,0 0-18-15,0 0-35 0,2-11 4 16,-2 11-38-16,0 0-8 0,0 0-2 0,-20-8-13 15,13 7-18-15,7 1 0 0,-17 0 18 16,17 0-23-16,-21 2 25 0,11 1-32 16,10-3 17-16,-21 4-8 0,13-1 8 0,8-3 21 0,-13 6 28 15,13-6 23-15,-10 7-13 16,10-7-26-16,-2 12-28 0,2-12 14 16,0 0 14-16,10 19-28 0,-3-11-12 0,6 2-3 0,0 1 2 15,3 3-28-15,2 1-12 0,4 2-9 16,2 2 30-16,10 8-29 0,0 0-13 15,-4 1 23-15,-6-4-36 0,-6 0 26 0,-1-1-8 16,-4 1-33-16,-1 2 7 0,-4-3 9 0,-3 1-6 16,-3 0-3-16,-2 2 8 0,-3-1-12 15,-3-1 40-15,0 0-45 0,-3-3-6 0,-1 0 5 16,-2-2 8-16,-7 1-15 0,3-6 28 16,-4-2-3-16,1-2-15 0,-3-2-11 15,2-5 4-15,1-3-11 0,-1-3 17 0,0-2-6 16,2-4-4-16,2-2 14 0,2 0 25 0,6-3-31 15,2-3-10-15,3-1 13 0,4-2 0 16,4-4 13-16,5-6-11 0,9-9 8 0,5-2-15 16,5 4 5-16,-1-3-16 0,-1 3 3 15,-2 1 11-15,1 2 4 0,-5 7 8 16,-5 4-23-16,-4 4 6 0,-3 0-29 0,-2 4-13 16,0-1 28-16,-6 0-10 0,-1 5 29 15,-4 1-20-15,-2 0 14 0,-4 1-11 0,-1 1-15 16,-4 3 9-16,-1 0-4 0,-4 4-7 0,-1 2 8 15,0 4-13-15,-6 0-46 0,1 0-18 16,3 0-46-16,1 1-34 0,2 0-76 0,2-1-100 16,4 2-46-16,3-3-428 0,5-2 165 15,6-2-4-15,0 0 80 0,0 0 67 0,0 0 33 16</inkml:trace>
  <inkml:trace contextRef="#ctx0" brushRef="#br0" timeOffset="145321.84">21972 3713 1210 0,'0'0'423'0,"0"0"35"0,0 0-26 0,0 0 24 16,4 13-29-16,-4-13-2 0,0 0-92 15,11 9 41-15,-11-9-47 0,16 6-1 0,-5-4-24 16,2 0-41-16,-13-2-39 0,28 0-19 0,-8-2-22 16,0 0-12-16,4-1-7 0,4 0-45 15,2-2 16-15,7 0-20 16,-1-1-8-16,1 1-21 0,-6 1-17 0,-1 0-11 0,-2 0 8 16,-5 3-25-16,-1-1 20 0,-1 2-11 15,-6 0-25-15,-1 3-10 0,-4 4-5 0,-5 2-8 16,-3 4-16-16,-4 5 6 0,-3 4-10 15,-7 8 32-15,-6 11-4 0,-3 3-5 0,-5 1 9 16,4-1-19-16,-1-2 7 0,2-2-5 0,5-7-11 16,2-5 1-16,3 0 5 15,1 0 7-15,2-6-22 0,2-1-50 0,0-1-14 0,2-5 2 16,1 0-69-16,2-2-77 0,1-13-87 16,1 13-126-16,-1-13-140 0,0 0-353 0,9 9 81 15,-9-9 131-15,0 0 51 0,28-14 54 16,-17 7 39-16,5-3 56 0,-5 0 127 15</inkml:trace>
  <inkml:trace contextRef="#ctx0" brushRef="#br0" timeOffset="145876.68">23076 3801 1282 0,'0'0'384'0,"9"-5"-51"0,-9 5-19 0,0 0-60 16,3-10-8-16,-3 10-21 15,0 0-28-15,-15-12-41 0,6 6-5 0,-2 2 0 16,-6-1-10-16,0-1-28 0,0 3 4 0,-1-1-32 15,2 3 12-15,-1 1 8 0,2 1 5 16,-2 4 5-16,1 1-7 0,1 3-29 0,2 2 11 16,0 5-6-16,5 0-20 15,2 0 10-15,3 1 13 0,2 0-7 0,2-5 17 16,2 1-23-16,1-4-10 0,4-1 8 0,0-2-3 16,3-1-15-16,-11-5 15 0,24 2-19 15,-11-3-3-15,1-1-14 0,2-3 1 0,-1-1-15 16,1-1 14-16,1 1-3 0,-2-4-10 0,1 2 29 15,-2-1-45-15,1 0 12 0,-3 0-18 16,-2 1 7-16,-1-1 5 0,0 2-25 0,-2 1 81 16,-7 6-81-16,7-6 48 15,-7 6-38-15,0 0 36 0,0 0-11 0,-10 31 21 16,3-8-2-16,-4 7 14 0,1 2-4 0,-3 13 17 0,1 1-37 16,0-2 22-16,5-5 15 15,0-6-22-15,2 0-3 0,0-2 2 0,2-5 16 16,2 0-31-16,0-7-5 0,1 1-12 0,0-2-45 15,1-6-58-15,2 0-115 0,1-4-72 16,-4-8-126-16,0 0-158 0,0 0-340 0,24-8 61 16,-11-1 89-16,5-2 100 0,6-4 21 15,3-2 92-15,0-2 41 0,8-10 59 0</inkml:trace>
  <inkml:trace contextRef="#ctx0" brushRef="#br0" timeOffset="146262.07">23639 3701 941 0,'0'0'372'0,"0"0"6"0,0 0-17 15,0 0-38-15,-37 23-1 0,22-8-17 0,-3 8-21 16,-5 14-7-16,1 1-16 0,1 5-23 0,0 2-13 16,3 1 23-16,4 0-48 15,3-1 7-15,4-5-12 0,2-6-16 0,3-2 0 16,2-4 5-16,1-2-15 0,2-2-38 0,3-2-11 15,1 0 6-15,1-5-24 0,2-2-2 16,1-3-5-16,3-3-21 0,2-2-3 0,1-5-22 16,-1-4 2-16,3-2-23 0,4-5 13 15,-2-1-20-15,2-1-11 0,1-5 5 0,-7 1-20 16,1-1 18-16,-4 0-23 0,0 1 33 16,-5 1-44-16,-2-1-14 0,-5-2 30 15,-1 0-21-15,-4 2 13 0,-4 1-18 0,-3 2 21 16,-4 2-21-16,1 0 16 0,-4 6-8 0,-1 1-5 15,0 3-28-15,-1 2-21 0,1 0-28 16,-2 1-33-16,4 1-36 0,1 2-18 0,4-3 33 16,-1 1-48-16,12-4-172 0,0 0-174 15,0 0-312-15,0 0 145 0,0 0 32 0,0 0 33 16,0 0 84-16,20-32 87 0,-6 17 21 0</inkml:trace>
  <inkml:trace contextRef="#ctx0" brushRef="#br0" timeOffset="146752.41">23922 3607 1105 0,'0'0'371'0,"0"0"-43"15,0 0-3-15,0 0-13 0,-27 17 6 16,19-6-29-16,-3 3-10 0,2-1 8 0,1 7-41 16,-1 0-14-16,1 2-27 0,4-1 5 15,-1 0-15-15,4-1 12 0,1-1-12 0,1-3-27 16,2-1 14-16,3-1-18 0,1-3-21 0,3-3-27 16,1-2 8-16,3-4-22 0,0-3-26 15,5-3-46-15,2-4 16 0,2-3-5 16,2-2-20-16,0-3-24 0,0-3-4 0,-3 1-1 15,1-1 8-15,-6 4 18 16,1 1 7-16,-7 4-48 0,3-1 23 0,-4 3-25 16,-2 1 20-16,-2 3-3 0,-6 4 11 0,0 0-3 15,0 0-16-15,6 26 32 0,-7-6 7 16,-4 11 10-16,-1 3-2 0,-3 17 12 0,2 0 3 16,-3 0-30-16,0-1 27 0,3-1-28 15,0-11 11-15,1-6-8 0,1-4 2 0,2-3-58 16,0-3 12-16,2-3-50 0,-1-4-40 0,1-1-70 15,2-3-88-15,-1-11-105 0,6 11-90 16,-6-11-43-16,14 2-304 0,-14-2 43 0,25-5 77 16,-8 0 84-16,7 0 90 0,0 0 20 15,7-2 46-15</inkml:trace>
  <inkml:trace contextRef="#ctx0" brushRef="#br0" timeOffset="147556.99">24884 3766 581 0,'9'-7'309'0,"-6"0"24"0,-3 7-13 16,11-9 26-16,-11 9-11 0,5-7-23 15,-5 7-35-15,0 0-11 0,0 0-31 0,0 0-35 16,0 0 35-16,0 0-2 0,0 0-61 0,0 0 12 15,-26 33-23-15,18-20 11 16,-6 5-1-16,2 0-2 0,-4 6 18 0,3 1-8 16,-2 1-15-16,0 2-10 15,2 1 2-15,1 1 9 0,0 0-28 0,2 1 1 0,2-1 16 16,1 1 2-16,3-3-13 0,2-2 3 16,2 0-33-16,0-1 7 0,0 0-23 0,3-5 24 15,3 2 17-15,-1-1-41 0,6-3-20 0,0-1 36 16,1-2-31-16,5-3-6 0,4-3 11 15,2-1-30-15,1-6 4 0,3 1-43 16,4-2 23-16,0-2-44 0,-1-2-32 0,-2-1-27 16,-1-1-51-16,1-1-32 0,-3 1-45 15,0-1-86-15,-6-1-52 0,0 1-92 0,-6-2-151 16,2-2-97-16,-5 3-251 0,-1 0 88 0,-1-2 96 16,-3 4 116-16,0-2-11 0,-5 7 59 15,4-15 64-15,-4 15 3 0</inkml:trace>
  <inkml:trace contextRef="#ctx0" brushRef="#br0" timeOffset="147983.46">24483 4159 1351 0,'0'0'509'0,"-8"-4"-66"0,8 4-23 16,0 0-18-16,0 0-39 0,0 0-15 0,0 0-20 16,0 0 30-16,-13-3 14 0,13 3-55 15,0 0 31-15,0 0 36 0,0 0 13 0,0 0-26 16,0 0-38-16,0 0-11 0,0 0-30 0,0 0 13 15,0 0-77-15,0 0-228 16,36-7 0-16,-24 4 0 0,4 1 0 0,4-2 0 0,1 0 0 16,7-1 0-16,-2-3 0 15,10 1 0-15,2-2 0 0,13-2 0 0,0-1 0 16,3 1 0-16,-10 4 0 0,8-3 0 0,-12 3 0 16,-1 0 0-16,-5 1 0 0,-3 1 0 15,-3 2 0-15,1-2 0 0,-8 3 0 16,2-2 0-16,-4 2 0 0,-2 0 0 0,1-2-175 15,-7 1-367-15,5 0-129 0,-5-3-363 16,0 1 59-16,1 1 89 0,1 0 105 0,3-2 67 16,-1 1 131-16,2-1 4 0,0 2 1 0,2-3 68 15</inkml:trace>
  <inkml:trace contextRef="#ctx0" brushRef="#br0" timeOffset="149434.17">25697 4196 747 0,'0'0'322'0,"0"0"-22"0,0 0-16 0,0 0-23 0,0 0 8 16,0 0-36-16,0 0 13 15,0 0-37-15,0 0 6 0,0 0-5 0,0 0 8 16,0 0 10-16,0 0 0 0,0 0 17 16,0 0-14-16,0 0 14 0,0 0-30 0,0 0 31 15,0 0 0-15,0 0-8 0,0 0-23 0,0 0 18 16,0 0-21-16,0 0 6 0,0 0-26 16,33 10-26-16,-33-10 6 0,26-1 20 15,-8-1-8-15,7 1-38 0,2-1-8 0,2-2 6 16,3 3 22-16,3-2-25 0,5 1-105 15,-2-1-36-15,-4 2 0 0,3 1 0 0,-3-1 0 16,1 1 0-16,-5 1 0 0,1 1 0 16,-2 0 0-16,-7-1 0 0,0 1 0 0,-1 0 0 15,-1-2-157-15,-2 0-132 0,-2-2-59 0,4 0-79 16,-4-2-83-16,2-1-107 0,0-1-361 16,-3-1 90-16,3 0 110 0,3-3 72 0,-1 0 68 15,4 0 50-15,-1 2 63 0,6-5 79 16</inkml:trace>
  <inkml:trace contextRef="#ctx0" brushRef="#br0" timeOffset="150350.9">26807 3743 1228 0,'0'0'440'0,"0"0"21"16,0 0-41-16,0 0 2 0,0 0-30 16,14 3 0-16,-14-3-44 0,0 0 13 0,0 0-21 15,0 0-25-15,20-3-16 16,-20 3 9-16,20-5-58 0,-6 2 22 0,-3-3-44 0,7 1-19 16,1 0-9-16,-2 0-13 0,4 1-26 15,0 0 0-15,4-2-22 0,0-1 4 16,4 3-46-16,-7 3-2 0,0-1 2 15,-1 1-10-15,-4 2-61 0,-2 0 48 0,2 5-48 0,-5 2-13 16,-3 2-13-16,-5 1 0 0,-4 3 0 16,-2 3 0-16,-3 4 0 0,-5 0 0 15,-7 3 0-15,-8 12 0 0,-2-1 0 16,-4-3 0-16,0 2 0 0,-3 0 0 0,2-3 0 16,3 0 0-16,7-7 0 0,0-4 0 0,6-2 0 15,2-1 0-15,-2-2 0 0,5-2 0 16,1-4 0-16,-2 3 0 0,5-5 0 0,1 2 0 15,1-2 0-15,5-7 0 0,-4 11 0 0,4-11 0 16,0 0 0-16,9 15 0 0,-9-15 0 16,13 9 0-16,1-5 0 0,-3 0 0 15,5 2 0-15,1-3 0 0,4 1 0 0,1-1 0 16,4 1 0-16,2-1 0 0,1 2 0 16,0-3 0-16,2 1 0 0,-1 0 0 0,-1 0 0 0,0 0 0 15,1-1 0-15,-4 1 0 0,-3 0 0 16,-3 0 0-16,0 0 0 0,-5-3 0 15,0-3-313-15,0 0-450 0,-1-1-351 0,-1-1 114 16,3-1 109-16,-1-3 75 0,2-2 97 16,2 0 76-16,0-3 82 0,-1-3-30 0,-1 1 46 15</inkml:trace>
  <inkml:trace contextRef="#ctx0" brushRef="#br0" timeOffset="150774.66">27784 3771 1062 0,'0'0'379'0,"0"0"-6"15,0 0-48-15,-18-9-10 0,18 9 0 0,-22 2 26 16,22-2-45-16,-23 4 19 0,8 2-2 0,1 0-22 16,1 2 24-16,-2 5-15 0,0-1-8 15,1 5-19-15,4-1-6 0,1 5-34 16,4 0-24-16,0 3 1 15,3 1-7-15,4-1-47 0,0 0 15 0,4-2-10 0,4 0 8 16,-1-5-56-16,6-1 18 0,-1-3 9 0,3-4-1 16,0-5-47-16,3-1-8 0,1-6-2 15,1-3-10-15,3-4-24 0,0-3-42 0,2-4-6 16,-2-1 0-16,-5-3 0 0,0 2 0 16,-5-1 0-16,-3 2 0 0,-2-2 0 0,-3 0 0 15,-3 1 0-15,-7-1 0 0,0 3 0 16,-2-1 0-16,-7 0 0 0,0 6 0 0,-1 1 0 15,-3 2 0-15,1 6 0 0,-2-2-34 0,2 3-45 16,-1 4-16-16,-3 1 13 0,0 2-84 16,4 0 2-16,0 3-15 0,1-1-46 0,0 0-47 15,2-2-32-15,4 2-218 0,-2-2-44 0,10-5-328 16,-7 6 42-16,7-6 43 0,0 0 121 16,0 0 119-16,0 0 37 0,0 0 12 15,0 0 57-15</inkml:trace>
  <inkml:trace contextRef="#ctx0" brushRef="#br0" timeOffset="151235.87">28274 3646 901 0,'0'0'291'16,"0"0"9"-16,0 0-11 0,0 0-15 0,0 0-3 15,0 0-33-15,-36 18 3 0,31-8-13 0,1-4 0 16,-2 2 25-16,6-8-48 0,-8 15 25 16,8-8-10-16,0-7-30 0,0 0 9 15,0 16-2-15,0-16-23 0,8 8-28 0,-8-8 28 16,0 0-48-16,20 0-14 0,-20 0-14 15,20-7 7-15,-10 4-11 0,0-3-14 0,-10 6 17 16,19-9-48-16,-9 3 4 0,-1-1 6 16,-2 2-28-16,-7 5 25 0,10-11-38 15,-10 11 8-15,1-12-1 0,-1 12-7 0,0 0-15 16,-14-16 7-16,3 13 26 0,2 0-31 0,9 3 13 16,-21 0-13-16,21 0-7 0,-21 7 14 15,9-1-35-15,4-1-2 0,2 3-11 0,1 1-20 16,0 1-37-16,5-10-73 0,0 15-44 15,0-15-69-15,6 11-148 0,3-6-37 0,-9-5-396 16,15 3 77-16,-15-3 77 0,23-6 84 0,-11 3 84 16,1-3 24-16,3-2 76 0</inkml:trace>
  <inkml:trace contextRef="#ctx0" brushRef="#br0" timeOffset="151718.01">28338 3378 1162 0,'0'0'465'0,"0"0"-35"0,-16 2-7 16,16-2-55-16,0 0-19 0,0 0-14 15,0 0-13-15,0 0 1 0,0 0 5 0,0 0-1 16,0 0 14-16,32 25-16 0,-19-13-14 16,4 3-13-16,2 4-4 0,5 2-43 15,5 12 36-15,4 1-6 0,1 5-71 16,1 4 10-16,12 10-74 0,-6 3 31 0,-3 2-3 15,-1 3-130-15,-6 0-44 0,-6 1 0 0,-5-8 0 16,-2 0 0-16,-5 0 0 0,-4-3 0 16,-3-1 0-16,-6-9 0 0,-2-4 0 15,-2-1 0-15,-2-1 0 0,-4-3 0 0,-3-3 0 16,1-3 0-16,-3-2 0 0,-3-3-67 0,3-6-140 16,-1-3-11-16,-1-3-28 0,3-4-38 15,-1-2-13-15,0-3-74 0,0 0-41 0,1-4-97 16,1 0-19-16,-1-1-373 0,4 0 98 15,-1 0 78-15,4 0 62 0,-1 0 64 0,8 5 57 16,-8-11 106-16</inkml:trace>
  <inkml:trace contextRef="#ctx0" brushRef="#br0" timeOffset="156241.9">29983 3667 831 0,'0'0'215'0,"0"0"8"0,0 0-44 0,0 0-5 15,0 0-20-15,0 0 15 0,0 0-8 16,0 0 18-16,0 0-20 0,0 0 23 16,0 0-1-16,0 0-1 0,0 0-6 0,0 0-8 15,0 0-10-15,0 0 5 0,0 0-4 16,0 0-9-16,0 0 11 0,0 0-34 0,0 0 11 16,0 0-29-16,0 0 9 0,0 0-22 0,0 0 4 15,0 0 35-15,0 0-31 0,0 0-5 16,0 0-7-16,0 0-13 0,0 0 12 0,0 0-17 15,16 26 12-15,-16-26 19 0,0 0 4 16,0 0-50-16,0 0 40 0,0 0-36 16,0 0 21-16,7 9 5 0,-7-9-10 0,0 0-28 15,8 11 27-15,-8-11-6 0,6 14-12 16,-2-5 14-16,2 5-5 0,-2 0-8 0,2 3 22 16,0 4-1-16,0 2-9 0,3 7-7 0,-2 0 24 15,2-1 1-15,0 3-22 0,0 2-3 16,2-3-26-16,-3 0 0 0,1-1 16 0,-2 0-5 15,0-7 2-15,-1-2-28 16,-2-3 21-16,0-1-37 0,-1-2 11 0,1 1 8 16,-2-4-21-16,1-1 10 0,-1-1 3 0,-2-10-20 15,6 18 7-15,-5-12 13 0,-1-6-3 16,3 13-28-16,-3-13 23 0,0 0-15 0,4 14 0 16,-4-14 28-16,2 9-13 0,-2-9-30 15,0 0 28-15,0 0 25 0,6 11-18 0,-6-11-10 16,0 0 24-16,0 0-24 0,7 8-26 0,-7-8 14 15,0 0 19-15,0 0-37 0,0 0 27 16,0 0-20-16,0 0 8 0,22-14 8 16,-15 6 14-16,3-3-1 0,0-3-11 0,4-2-3 15,5-5 13-15,0-3-25 0,9-7 20 16,2-2-10-16,3-1 43 0,-1 0-48 0,-2 2 10 16,1-1 8-16,-1 2-11 0,-2 0-15 15,-7 8 0-15,-2 2 13 0,-2 0-38 0,-2 4-1 16,-1 2-43-16,2 0 0 0,-6 2-31 0,1 0-4 15,0 4-22-15,-2-1-45 0,-2 1-75 16,1 0-15-16,-3 2-56 0,0-1-13 0,1 1-67 16,-6 7-58-16,7-14-93 15,-2 7-248-15,-5 7 87 0,10-7 113 0,-10 7 33 16,12-5 40-16,-4 0 47 0</inkml:trace>
  <inkml:trace contextRef="#ctx0" brushRef="#br0" timeOffset="-170775.59">1031 5778 1141 0,'0'0'341'0,"0"0"-21"0,0 0-36 0,0 0-28 15,0 0-26-15,-13-1-7 16,13 1-11-16,0 0 8 0,0 0 54 0,0 0-74 0,0 0 23 16,0 0-24-16,-15 0 19 15,15 0-8-15,0 0 10 0,0 0-31 0,0 0-22 16,0 0 25-16,0 0-21 0,0 0-30 0,0 0 35 16,-14 1-55-16,14-1 9 0,0 0 6 15,0 0 23-15,0 0-44 0,0 0 33 0,0 0-7 16,0 0-18-16,0 0 2 0,0 0-4 15,0 0 37-15,0 0-7 0,0 0-38 0,0 0 5 16,0 0 0-16,0 0-37 0,0 0 27 16,40-2-36-16,-22 3-8 0,3-1 7 15,6 0-60-15,7 1-11 0,5 3 0 0,2 0 0 16,6 0 0-16,10 2 0 0,-8 0 0 0,-7-1 0 16,-3-1 0-16,-8 0 0 0,-3-1 0 15,-7 1 0-15,1 0 0 0,-7 1 0 16,-4-1 0-16,-7 1-18 0,-4-5-39 0,0 0 4 15,0 0-17-15,-15 25 32 0,0-19-29 16,-3 0 57-16,-4 2-79 0,-2 0 99 0,-1-1-77 16,-2 3 3-16,5-2 8 0,0 0-8 15,1 2 26-15,1 0 7 0,4-3 39 0,1 2-29 16,1 0 26-16,5-1 13 0,2 1-26 16,3-1 26-16,4-8-25 0,2 17 32 0,7-5-12 15,2-1 0-15,5 0-5 0,4 2-8 0,7 2-3 16,-3 0 8-16,-3-3 3 0,-1 2 20 15,-2-1 13-15,2 0-31 0,-6-1-25 0,0 2 5 16,-3-1 2-16,-5-1 3 0,-6-1-16 16,0 1 19-16,-4-1 12 0,-2 2 13 15,-4-1-28-15,-3-2 38 0,1-1-35 0,-5-1 25 16,-2 1-26-16,1-4-35 0,-2 1 48 16,3-2-18-16,-4 2 26 0,1-4-26 0,0-1 11 15,-1 0-18-15,1 1-11 0,2-2-40 0,-2 0-83 16,5 0-35-16,-6-3-44 0,5 2-87 15,-2-1-181-15,2 0-436 0,3 1 33 0,3-1 78 16,10 2 81-16,-14 0 57 0,14 0 86 16,0 0 49-16,0 0 113 0,0 0-33 0</inkml:trace>
  <inkml:trace contextRef="#ctx0" brushRef="#br0" timeOffset="-170195.44">2002 6274 1318 0,'8'7'425'15,"-8"-7"-44"-15,0 0-5 0,8 9-76 0,-8-9 4 16,0 0-55-16,3 10-27 0,-3-10-4 0,0 0-18 15,0 0-14-15,2 10 14 0,-2-10-3 16,0 0 11-16,0 0-4 0,0 0-22 0,9 6 2 16,-9-6-25-16,0 0-21 15,14 0 1-15,-14 0-5 0,0 0-38 0,26-5 11 16,-14 1-9-16,0 1 1 0,-3 1 17 0,-9 2-27 0,19-5 24 16,-11 4-59-1,-8 1 17-15,14-4-43 0,-14 4 16 0,0 0-16 0,10-4-33 16,-10 4 36-16,0 0-24 0,0 0 42 15,0 0-34-15,0 0 24 0,-32 16-26 0,23-10-3 16,-1 0-2-16,2 0-11 0,1-1 26 16,7-5-10-16,-12 11 38 0,12-11 28 0,-11 5-20 15,11-5-15-15,0 0-6 0,0 0-12 16,0 0 15-16,0 0-23 0,0 0-16 16,0 0 37-16,32 3-47 0,-32-3 26 0,19-6 15 15,-9 2-7-15,-10 4-42 0,16-7 27 0,-11 4-24 16,-5 3-13-16,9-6 11 0,-9 6-3 15,0 0 0-15,0 0 0 0,0 0-5 0,0 0 31 16,0 0 12-16,0 0-40 0,0 0 63 16,-33-2-56-16,33 2-20 0,0 0-26 0,-14 9-5 15,14-9 0-15,-8 6-59 0,8-6-56 16,0 0-105-16,0 0-243 0,0 0-466 0,0 0 115 16,0 0 92-16,0 0 64 0,0 0 62 15,34-12 35-15,-20 6 118 0,3-6-15 0,3 1 130 16</inkml:trace>
  <inkml:trace contextRef="#ctx0" brushRef="#br0" timeOffset="-153880.4">4124 5626 1313 0,'0'0'440'0,"4"-10"41"0,-4 10-64 0,0 0-15 16,0 0-38-16,0 0 4 0,6-9-14 0,-6 9-40 15,0 0 4-15,0 0-47 0,0 0-7 16,0 0-57-16,10-5 6 0,-10 5-27 16,0 0-24-16,0 0-11 0,0 0-21 0,0 0-2 15,3 25 31-15,-3-25-3 0,-2 19-5 0,2-5-10 16,-1 1 0-16,1 2 5 15,-3 2-11-15,2 2-27 0,1 6 9 0,0-1-17 16,0 0 3-16,0 1-9 0,0 0 19 0,0-1-69 16,1-1-44-16,-1-3 0 0,3 0 0 15,-3-1 0-15,0-2 0 0,-3 2 0 0,3-1 0 16,-1-1 0-16,-1 0 0 0,-1-1 0 16,2 1 0-16,-2-1 0 0,0-2 0 15,0 1 0-15,2-5 0 0,0 2 0 0,-1-3 0 0,2-11 0 16,6 21-128-16,-2-13-228 0,-4-8-195 15,24 8-117-15,-14-7-368 0,4-1 101 16,-14 0 101-16,31-2 66 0,-12 0 67 0,2-3 104 16,-2-1 37-16,-1-1 48 0,3-2 54 0</inkml:trace>
  <inkml:trace contextRef="#ctx0" brushRef="#br0" timeOffset="-153322.71">4619 5782 965 0,'0'0'440'0,"0"0"-20"0,0 0-65 0,0 0-12 0,6-6-30 16,-6 6-29-16,0 0 13 0,0 0 18 0,0 0 2 15,0 0-30-15,-16 26 20 0,10-15-33 16,1 3 17-16,-1 4-6 0,0-1 27 0,2 0-26 16,-2 4 32-16,2-1-52 15,1 0 52-15,1-3-39 0,0 1 0 0,2-1 2 16,2-3-45-16,2 0-113 0,3-1-123 0,1-4 0 16,5-1 0-16,4-2 0 0,3-2 0 15,0-3 0-15,2-1 0 0,2-2 0 0,3-4 0 16,-1 0 0-16,-1-3 0 0,5-2 0 15,-2-1 0-15,-1-3 0 0,0 1 0 16,-4-2 0-16,0-4 0 0,1 2 0 0,-3-1 0 16,-1 1 0-16,-3 1 0 0,0 2 0 0,-3 2 0 15,-2 1 0-15,-1 1 0 0,-1 2 0 16,-3 2 0-16,-3 3 0 0,-4 4 0 0,0 0 0 16,0 0 0-16,0 0 0 0,3 29 0 15,-10-9 0-15,-2 3 0 0,-2 8 0 0,-4 11 0 16,2 2 0-16,-1 0 0 0,1 1 0 0,0-1 0 15,3-6 0-15,3-5 0 0,0 0 0 16,0-3 0-16,3-5 0 0,1-3 0 16,-1-3 0-16,1-2 0 0,0-7-52 0,0 2-723 15,3-12-357-15,0 0 124 0,0 0 104 16,16 5 67-16,-16-5 108 0,0 0 114 0,35-16 37 0,-13 6-6 16,-3-1 70-16,0-3 79 15</inkml:trace>
  <inkml:trace contextRef="#ctx0" brushRef="#br0" timeOffset="-153101.45">5290 6267 1430 0,'9'11'638'0,"-2"-1"-21"0,1-1-54 0,-1-2-56 15,-3 1-39-15,-4-8-35 16,9 13-37-16,-5-9-48 0,-4-4-28 0,9 10-33 16,-9-10-26-16,0 0-30 0,8 10-32 15,-8-10 6-15,4 5-57 0,-4-5 34 0,0 0-18 16,0 0 7-16,6 8-14 0,-6-8-22 15,0 0 39-15,0 0-20 0,0 0-151 0,0 0-3 16,0 0 0-16,0 0-6 0,23-12-252 0,-23 12-157 16,1-11-207-16,-1 11-456 0,3-14 93 15,0 6 89-15,3 0 115 0,2-4 83 16,0 1 94-16,2-1-21 0,4-3 87 0,-1-3 39 16</inkml:trace>
  <inkml:trace contextRef="#ctx0" brushRef="#br0" timeOffset="-152786.03">5796 5559 1346 0,'0'0'550'16,"11"-3"-76"-16,-11 3-6 0,0 0-56 15,0 0 6-15,0 0-14 0,2 32-7 0,-5-20 12 16,-1 8 16-16,1 3-5 0,-1 4-49 15,1 5 26-15,0 4-49 0,0 1-15 0,0 1-29 16,2 2 29-16,0 14-90 0,1-8-104 16,0 8-139-16,-2-8 0 0,2-6 0 15,2 0 0-15,-1-3 0 0,-1-4 0 0,1-5 0 0,1-2 0 16,1-4 0-16,-2-2 0 0,1-6 0 16,-1-4 0-16,-1-10-175 0,0 0-336 15,11 4-280-15,-11-4-282 0,0 0 210 0,22-28 29 16,-7 10 48-16,2-2 57 0,1-3 81 0,1-3 72 15,9-9 62-15,-1-4 35 0</inkml:trace>
  <inkml:trace contextRef="#ctx0" brushRef="#br0" timeOffset="-152361.95">6155 5665 1154 0,'0'0'499'0,"0"0"-48"0,0 0-14 0,10 19 19 16,-10-19-54-16,-7 23-36 0,1-10 10 0,1 2-20 15,-4 0-5-15,2 5-44 0,2-2 2 16,-3 3 9-16,2-2-9 0,1 0-1 0,2 0 24 16,2-3-12-16,1-1-28 0,1 0-28 15,1-2 5-15,2-2-72 0,3-2-79 16,2-4-118-16,2-1 0 0,-11-4 0 0,28-2 0 16,-7-5 0-16,0-3 0 0,-1-3 0 15,4-3 0-15,0-2 0 0,-2-2 0 16,2 1 0-16,-5-2 0 0,2 2 0 0,-3 2 0 15,-3 1 0-15,-2 0 0 0,0 5 0 16,-2 0 0-16,-3 0 0 0,0 2 0 0,0 3 0 16,-3 0 0-16,-5 6 0 0,0 0 0 0,0 0 0 0,0 0 0 15,0 0 0-15,2 40 0 16,-5-18 0-16,0 5 0 0,-2 6 0 0,2 4 0 16,-1-2 0-16,2 3 0 0,-1 1 0 0,2-3 0 15,0 1 0-15,1-6 0 0,0-3 0 16,-2-2 0-16,2-4 0 0,0-4 0 0,0-5 0 15,2-2 0-15,-2-11 0 0,4 7 0 16,-4-7-507-16,0 0-627 0,0 0 95 0,29-28 91 16,-13 18 78-16,2-4 92 0,6-2 136 0,0-2 7 15,2 1 43-15,3 0 47 16,-4-2 90-16</inkml:trace>
  <inkml:trace contextRef="#ctx0" brushRef="#br0" timeOffset="-151865.56">6904 5622 1827 0,'0'0'545'0,"0"0"-35"0,0 0-73 16,0 0-30-16,36-12-56 0,-24 8-31 0,1 1-3 0,1 0-53 15,3-1-13-15,3 0-18 0,2 0-33 16,3 0-55-16,2-1 9 0,-3 3 4 16,-2 1 1-16,0 1 3 0,-3 0-16 0,-1 3-29 15,-3 4-4-15,-5 2 10 0,-5 2-62 16,-2 1 31-16,-3 2-10 0,-3 6-5 0,-5 1-5 15,-4 6-18-15,0 1 4 0,-2 3-4 0,-6 6 5 16,4-5-26-16,1-4-10 16,1 1 16-16,1-2-11 0,0 1 13 0,3 0 2 15,4-4 29-15,1 0 0 0,4-4-13 0,1 0-6 16,5-3 6-16,1 1-33 0,1-5 25 16,6 0-7-16,4-2-44 0,5-4-6 0,3-2-81 15,4-3-48-15,2-2-44 0,3-2-21 0,7-2-51 16,-4 1-5-16,2-2-84 15,2-2-116-15,-3 3-76 0,1-2-423 0,0 1 105 0,19-1 80 16,0-3 71-16,-1 4 69 0,1-3 52 16,-8 6 109-16,10-4-25 0</inkml:trace>
  <inkml:trace contextRef="#ctx0" brushRef="#br0" timeOffset="-151451.92">8727 5457 1487 0,'0'0'604'0,"0"0"-33"0,0 0-42 15,0 0 29-15,-15 39-56 0,14-20 18 0,1 7-29 16,-3-1-35-16,0 9-13 0,3 4-93 0,3 15-9 15,-3-8-1-15,0 9-58 0,4 1-16 16,-2 0-118-16,0-1-78 0,3-2-101 16,-2-11-102-16,0-9-54 0,-1-8-187 0,4-6-263 15,-1-6-425-15,3-5 166 0,2-5 36 16,5-3 89-16,1-5 70 0,6-7 66 0,4-5 72 16,-2-2 18-16,5-14 53 0</inkml:trace>
  <inkml:trace contextRef="#ctx0" brushRef="#br0" timeOffset="-151311.3">9032 5763 1960 0,'0'0'566'0,"0"0"-3"0,0 0-43 0,0 0-60 16,0 0-53-16,-33 32-46 0,13-25-10 0,-5 1-31 15,-3-2-44-15,-9 1-31 0,-4-3-34 16,0-4-57-16,-3 1-39 0,0-2-77 16,2 0-56-16,0 0-82 0,6-1-51 15,4-1-138-15,-5-1-154 0,10 1-184 0,7 2-251 16,6-1 118-16,4 2 43 0,10 0 42 0,0 0 104 15,0 0 59-15,0 0 87 0</inkml:trace>
  <inkml:trace contextRef="#ctx0" brushRef="#br0" timeOffset="-150768.72">9399 5722 1556 0,'0'0'650'0,"0"0"-31"15,0 0-48-15,0 0 20 0,34 16-27 0,-24-4-42 16,-2 1-28-16,4 5-23 0,0 7-3 16,1 1-92-16,1 3 1 0,-2 2-4 0,2 12-27 15,0-1-133-15,-7-2-213 0,3 6 0 0,-7-3 0 16,-3-6 0-16,-1 3 0 0,-5 8 0 16,-3-1 0-16,-4-4 0 0,-2-8 0 15,1-7 0-15,-3-3 0 0,-1-7 0 0,2-3 0 16,-4-5 0-16,4-8 0 0,-2-6 0 15,0-8-336-15,5-5-447 0,-3-5-325 0,5-9 127 16,3-2 119-16,2-2 50 0,3-3 75 0,5-1 153 16,-1 0-7-16,2-14 77 0,-2 10 17 15</inkml:trace>
  <inkml:trace contextRef="#ctx0" brushRef="#br0" timeOffset="-150622.16">9355 5700 1494 0,'10'-10'604'0,"2"1"1"0,-3 3-32 0,1-1 0 0,0 2-58 16,0 1-42-16,-1-3-73 0,2 1-88 15,0 0-95-15,1-2-122 0,-4 1-128 0,2-3-141 16,-4-5-197-16,1 3-535 0,1 0 145 16,2-2 1-16,3-1 82 0,4 0 66 0,4-2 57 15,2-1 43-15,1-1 38 0</inkml:trace>
  <inkml:trace contextRef="#ctx0" brushRef="#br0" timeOffset="-150134.78">9873 5317 1241 0,'-4'12'489'0,"1"2"-44"15,-2 2 3-15,1-1-33 0,0 1 5 0,0 0-8 16,-1 3 0-16,4-2-10 0,-1 2 5 0,2-1-13 16,0 3 23-16,3-1-87 0,2 2 65 15,-1 2-17-15,4-4-68 0,0 0-26 16,1-1-61-16,3-2 25 0,-4-2-127 0,3-4-121 15,2-1 0-15,0-2 0 0,-2-6 0 16,2 0 0-16,-13-2 0 0,30-6 0 16,-13-3 0-16,0-3 0 0,2-2 0 0,4-4 0 0,-3-2 0 15,4 0 0-15,-2-1 0 16,1 1 0-16,-2 4 0 0,-2 0 0 0,-1 2 0 0,-1 2 0 16,0 1 0-16,-4 1 0 0,-2 2 0 15,0 1 0-15,-2 1 0 0,-9 6 0 16,11-3 0-16,-11 3 0 0,0 0 0 0,11 16 0 15,-11-4 0-15,3 1 0 0,-4 5 0 0,-1 1 0 16,2 6 0-16,-1 0 0 0,-2 3 0 16,2 1 0-16,1 0 0 0,0 0 0 0,1-1 0 15,2 1 0-15,-2-1 0 0,2-3 0 16,-1 1 0-16,2-2 0 0,-1-4 0 16,-2-2 0-16,3-2 0 0,0 0 0 0,-2-2 0 0,1-2 0 15,-1-1 0-15,1-1 0 16,2 0 0-16,-5-10 0 0,7 14 0 0,0-9-341 15,-7-5-81-15,14 7-26 0,-14-7-92 0,14 0 0 16,-14 0-441-16,18-3 93 0,-6-1 71 16,2-1 91-16,2-2 68 0,2 0 48 0,4 0 52 15,0-4 98-15</inkml:trace>
  <inkml:trace contextRef="#ctx0" brushRef="#br0" timeOffset="-149684.71">10803 5350 1220 0,'0'0'543'0,"0"0"-49"15,4-14-13-15,-4 14-89 0,0 0-49 0,0 0-8 16,0 0-28-16,-11-2 29 0,11 2-14 15,0 0 16-15,-24 13-31 0,13-3 1 0,-1 3-22 16,1 7 9-16,-3 3-47 0,2 5 56 16,1 2-55-16,4 3 32 0,-2 1-73 15,4-1 25-15,0 2-16 0,4-7-73 0,2-1-144 16,1-2 0-16,4-2 0 0,2-5 0 16,6-2 0-16,-1-7 0 0,7-2 0 0,0-6 0 15,6-4 0-15,1-4 0 0,6-5 0 0,8-5 0 16,0-5 0-16,-5-2 0 0,0-4 0 15,-6-2 0-15,-2-1 0 0,-8 2 0 0,-7 6 0 16,-5-1 0-16,-2-1 0 0,-6 2 0 16,-3 3 0-16,-3-2 0 0,-3 2 0 0,-2-1 0 15,-4 5 0-15,-4 3-95 0,-1 3-192 0,1 4-64 16,-5-1-137-16,6 5-234 16,0 3-289-16,1 2 115 0,5 2 56 0,0 1 85 0,4 0 90 15,2 0 55-15,6-6 86 0,-5 11-24 16</inkml:trace>
  <inkml:trace contextRef="#ctx0" brushRef="#br0" timeOffset="-143290.92">12006 5438 1080 0,'0'0'335'0,"0"0"-53"0,-7-13 2 0,7 13-3 16,0 0 9-16,0 0-55 0,5-18 6 0,-5 18 2 16,0 0 5-16,0 0-38 0,4-15 8 15,-4 15-32-15,0 0-27 0,4-10-23 0,-4 10 10 16,0 0-18-16,0 0-3 0,0 0-5 15,0 0 24-15,0 0 2 0,0 0 30 16,-18 27-17-16,11-12 33 0,1 4 0 0,-2 4-21 16,3 2 34-16,-3 0 8 15,1 6-16-15,1 3 7 0,-2 0-47 0,2 0-19 16,0 1 0-16,0-1-28 0,1 0-2 0,-3 2-26 16,1-3-31-16,1-1-54 0,-5 1-92 15,2-3-71-15,0-3-77 0,0-5-151 0,2-3-177 16,1-6-427-16,4-4 97 0,-1-3 61 0,3-6 67 15,0 0 118-15,0 0 46 0,0 0 97 16,39-17-28-16</inkml:trace>
  <inkml:trace contextRef="#ctx0" brushRef="#br0" timeOffset="-142967.68">12178 5704 1146 0,'6'14'494'0,"-6"-14"-30"0,-3 17-45 16,-4-7-30-16,0-1-51 0,-3 3-46 0,-5-2-21 15,-4 2-25-15,-2 0-10 0,-2-3-49 16,-2-2-11-16,2 0-15 0,0-1-12 0,-2 1-8 16,4-3-11-16,4 1-33 0,-1 0 11 0,5-2 46 15,-1 0 60-15,5 1 60 16,9-4 0-16,-13 7-15 0,13-7-3 0,0 12 10 16,0-12-13-16,0 0-35 0,19 23 28 0,-5-13-3 15,0 0-153-15,6 2-90 0,1-1 0 16,-1 0 0-16,2-1 0 0,1 1 0 0,-2 0 0 15,2 1 0-15,-3-3 0 0,-4-1 0 16,0-2 0-16,-1 0 0 0,-2 1 0 16,-3-2 0-16,1-3 0 0,-11-2 0 0,18 0-415 15,-18 0-302-15,14-9-412 0,-3 0 126 0,0-4 92 16,3-3 89-16,-1-1 64 0,4-8 65 16,0 0 89-16,-3-1 71 0,1-4 60 0</inkml:trace>
  <inkml:trace contextRef="#ctx0" brushRef="#br0" timeOffset="-142663.46">12441 5440 1689 0,'0'0'566'0,"0"0"-29"0,7 31-38 15,-7-14-33-15,0 4 13 0,-2 6-52 0,-2 7-15 16,4 3-33-16,2 3-5 0,0 13-3 16,0 3-10-16,4-5-26 0,2-1-15 15,1-3-25-15,-1-9-34 0,-1-9 0 16,3-1-102-16,0-7-159 0,-1-3 0 0,3-6 0 15,1-5 0-15,1-5 0 0,3-4 0 0,4-9 0 16,6-7 0-16,4-13 0 0,3-6 0 16,-4-6 0-16,9-11 0 0,-5 0 0 0,2-2 0 15,-7 9 0-15,-2 3 0 0,0 0 0 0,-2 4 0 16,0 4 0-16,-7 7 0 16,0 7 0-16,-1 1 0 0,-1 4 0 0,-3 2 0 0,-1 4 0 15,-3 4-154-15,0 0-248 0,-9 7-148 16,12-4-118-16,-12 4-400 0,0 0 111 15,0 0 79-15,0 0 128 0,15 13 28 0,-15-13 69 16,6 7 80-16,-6-7 51 0</inkml:trace>
  <inkml:trace contextRef="#ctx0" brushRef="#br0" timeOffset="-141646.75">11005 5285 860 0,'0'0'389'0,"0"0"-62"0,0 0-20 15,0 0-33-15,0 0-13 0,0 0 0 16,0 0-17-16,0 0 27 0,0-11-38 0,0 11 33 15,0 0-23-15,0 0-7 0,0 0 38 16,0 0-47-16,0 0-70 0,0 0-1 16,0 0-21-16,0 0 11 0,0 0-30 0,0 0-6 15,0 0-8-15,0 0-35 0,-17 1 9 16,17-1-19-16,0 0 9 0,0 0-21 0,-21 6-3 16,21-6 7-16,-10 4-11 0,10-4-4 0,0 0-24 15,-16 3-23-15,16-3-25 0,-8 5-21 16,8-5-31-16,-9 7-23 0,9-7-35 15,-11 6-64-15,11-6-50 0,-11 6-63 0,4-2-94 16,7-4-145-16,-11 8-209 0,11-8 72 16,-12 3 77-16,12-3 55 0,-11 2 155 0,11-2-73 15</inkml:trace>
  <inkml:trace contextRef="#ctx0" brushRef="#br0" timeOffset="-108281.63">3976 7193 1395 0,'18'-9'476'0,"-18"9"-28"16,0 0-34-16,11-9-27 0,-11 9-31 0,9-5 22 16,-9 5-70-16,10-6-1 0,-10 6 23 15,0 0-38-15,8-7-24 0,-8 7 35 0,0 0-37 16,9-6-8-16,-9 6-32 0,0 0-6 16,0 0-10-16,8-5 2 0,-8 5-17 0,0 0-19 15,0 0-33-15,0 0 16 0,0 0-69 16,0 0 35-16,-15 39-4 0,7-22-19 15,-3 5-76-15,0 3-26 0,-2 2 0 16,1 4 0-16,-6 11 0 0,6-6 0 0,2-3 0 0,-4 11 0 16,5-5 0-16,2-4 0 15,-3 12 0-15,2-11 0 0,1-4 0 0,1 0 0 16,0-7 0-16,2-2 0 0,-1-3 0 0,2-4 0 16,0-5 0-16,2-5-564 0,1-6-587 15,0 0 83-15,0 0 116 0,39-10 123 0,-12-8 112 16,14-9 21-16,1-4 15 0,-2-3 102 15,9-10 55-15</inkml:trace>
  <inkml:trace contextRef="#ctx0" brushRef="#br0" timeOffset="-107890.64">4369 7242 1244 0,'-5'10'545'0,"1"4"-36"16,0 0-35-16,-3 3-26 0,0 3-16 0,0-3-40 15,-2 1 12-15,2 0 1 0,3 0-24 16,0-2 21-16,1-2-44 0,0 1 26 16,4-3-79-16,-1-12-6 0,6 21-38 0,-2-12 1 15,6-2-55-15,1-3-54 0,1 0-48 16,-12-4-33-16,30-4-62 0,-12-1-35 0,3-2-19 16,3-5-10-16,-1 2-15 0,2-6 26 0,-2 4-26 15,0-3-3-15,-2 0 21 0,-3 2 41 16,-1 0-21-16,-3 3-2 0,-1 1 33 0,0 0 25 15,-1 2 19-15,-3-1 2 0,-1 1-5 0,1 2 28 16,-9 5 10-16,12-5 26 16,-12 5-8-16,0 0 34 0,0 0-128 0,0 24-3 15,-4-8 0-15,-4 6 0 0,-4 8 0 0,-3 14 0 16,-3 3 0-16,0 3 0 0,3 0 0 16,-1 0 0-16,1-1 0 0,3-1 0 0,1-12 0 15,3-4 0-15,1-5 0 0,1-4 0 0,2-4 0 16,0-1 0-16,2-5 0 0,1-8 0 15,1-5-182-15,0 0-1039 0,0 0 87 0,0 0 146 16,39-12 125-16,-17 1 49 0,6-5 92 0,0 0 57 16,9-8 81-16,-7 4 67 0,-5 4 36 15</inkml:trace>
  <inkml:trace contextRef="#ctx0" brushRef="#br0" timeOffset="-107567.23">4910 7782 1712 0,'4'14'555'0,"-4"-14"-79"0,3 13-15 16,-3-13-51-16,3 8-26 0,-3-8-28 15,0 0-42-15,4 10-24 0,-4-10-6 0,0 0-15 16,0 0-24-16,0 0-22 0,0 0 30 0,0 0-33 16,0 0-12-16,0 0-21 0,0 0 15 15,27-13-61-15,-27 13-3 0,6-7-5 0,-6 7-13 16,5-6-15-16,-5 6-7 0,0 0-47 15,0 0 54-15,7-7-16 0,-7 7-25 0,0 0-2 16,0 0-37-16,0 0-14 0,0 0-11 0,-14 27 0 16,11-17 0-16,3-10 0 15,-4 14 0-15,4-14-93 0,-4 11-111 0,4-11-127 16,0 0-196-16,0 0-174 0,0 0-308 0,0 0 111 16,32-30 84-16,-17 16 87 0,0-3 23 15,6-1 110-15,0-5-7 0,9-7 55 0</inkml:trace>
  <inkml:trace contextRef="#ctx0" brushRef="#br0" timeOffset="-107136.9">5437 7089 1702 0,'0'0'519'0,"0"0"-14"0,0 0-45 16,0 0 4-16,0 0-34 0,-20 20-23 16,20-20-36-16,-5 17-15 0,0-7-11 0,-1 4-33 15,0-1 3-15,-1 2 8 0,1 0-67 16,-1 1 28-16,-3 2-18 15,2 4 11-15,-1-3-111 0,1 4 69 0,-1 0-37 0,2-1-198 16,1 0 0-16,0 0 0 0,3-2 0 16,1-2 0-16,1-2 0 0,2-2 0 0,6 0 0 15,0-1 0-15,5-3 0 0,0-3 0 0,4-2 0 16,2 0 0-16,1-3 0 0,3 0 0 16,1-4 0-16,1-1 0 0,0 1 0 0,3-2 0 15,-2-1 0-15,1 0 0 0,-3-2 0 16,-2 3 0-16,0-3 0 0,-3 1 0 15,-2 2 0-15,-1-2 0 0,-2-4 0 0,0 1-192 16,-2-3-558-16,-1-2-318 0,0 0 70 16,1-3 97-16,-4 0 100 0,0 2 51 0,3-3 74 15,-4 3 82-15,-1-1 36 0,-2 0 100 0</inkml:trace>
  <inkml:trace contextRef="#ctx0" brushRef="#br0" timeOffset="-106879.43">5806 7129 1082 0,'3'-11'433'0,"-3"11"12"0,0 0 29 0,4-6-3 16,-4 6-21-16,0 0-9 0,0 0-9 15,0 0-12-15,0 0-46 0,0 0 38 0,0 0-46 16,-6 44 5-16,1-28-41 0,-1 6 21 16,1 2-67-16,-4 8 13 0,-5 13-3 15,1 1-10-15,-4 5-104 0,2 3-180 0,-8 14 0 16,4 0 0-16,-2-1 0 0,3-10 0 16,2-3 0-16,1 0 0 0,1-3 0 0,0-5 0 15,2-1 0-15,2-12 0 0,2-7 0 0,2-6 0 16,1-4 0-16,2-2 0 0,0-3 0 15,2-2 0-15,1-9 0 0,0 0-134 0,0 0-444 16,0 0-159-16,0 0-272 0,0 0 29 16,0 0 166-16,36-16 25 0,-23 6 63 0,4 2 80 15,-3 0 60-15,7-2 49 0,-2 1 104 16</inkml:trace>
  <inkml:trace contextRef="#ctx0" brushRef="#br0" timeOffset="-104708.3">6444 7220 1223 0,'0'0'458'16,"0"0"0"-16,0 0-86 0,0 0 1 16,0 0-40-16,0 0 5 0,0 0-28 0,0 0-11 15,0 0-15-15,0 0 41 0,0 0-10 0,0 0-18 16,0 0 18-16,0 0-3 0,0 0 13 16,0 0-10-16,0 0 13 0,-3 47-6 0,0-28-20 15,0 5-25-15,0 1-37 0,-1 1-170 16,-2 5-70-16,1 4 0 0,-1 0 0 15,-1 14 0-15,-2-2 0 0,1-9 0 0,0-4 0 16,-1 0 0-16,3-2 0 0,-3-1 0 0,0 1 0 16,0-3 0-16,0-6 0 0,2-3 0 15,1-5 0-15,0-4-364 0,3-2-360 0,3-9-413 16,0 0 95-16,0 0 159 0,0 0 36 16,0 0 82-16,47-24 112 0,-13-1 54 0,1-6 28 15,2-1 75-15</inkml:trace>
  <inkml:trace contextRef="#ctx0" brushRef="#br0" timeOffset="-104336.2">6728 7441 1231 0,'0'0'512'0,"0"0"-8"0,0 0-23 15,0 0-48-15,0 0-21 0,-13 29-44 16,0-22-43-16,-5 5-17 0,-3-2-42 0,1 1-10 16,-3 0-36-16,1 1-31 0,2-2-2 15,-3-1-13-15,2-1-11 0,4-1-3 0,2 0-14 16,-1-3 25-16,3 1 8 0,2 1 6 15,2-3 45-15,0 1-48 0,9-4 74 0,-13 6-26 16,13-6-5-16,-6 6-27 0,6-6-198 16,0 0 0-16,0 0 0 0,0 0 0 15,0 0 0-15,28 13 0 0,-16-10 0 0,2-1 0 16,3 1 0-16,4 2 0 0,-1 0 0 0,4 1 0 16,3 2 0-16,0-1 0 0,-1 1 0 15,-1 1 0-15,0-1 0 0,-2 0 0 0,0 1 0 16,-2 1 0-16,-2-1 0 0,1 0 0 0,-6-3 0 15,0 3 0-15,-4-2 0 0,-1-3 0 16,0 3 0-16,-9-7 0 0,15 8 0 0,-10-4 0 16,-5-4 0-16,0 0-341 0,16 4-803 15,-16-4 36-15,0 0 96 0,24-8 140 16,-9 4 86-16,1-3 49 0,1 1 74 0,5-2 110 0,-3 0 28 16</inkml:trace>
  <inkml:trace contextRef="#ctx0" brushRef="#br0" timeOffset="-103720.34">7901 7012 1574 0,'0'0'453'0,"0"0"-44"0,0 0-50 16,0 0-27-16,0 0-22 0,7 13 2 0,-7-13-4 15,0 0-24-15,-18 28-16 0,5-13-1 16,-7 3 4-16,-4 5 8 0,-8 9-18 0,-4 2 5 15,-2 2-35-15,0 2 14 0,-9 8-12 16,0 1-10-16,2 1-5 0,1 3 30 16,-1 0-36-16,4 0-32 0,2-2-37 0,5-6 34 15,0-3-49-15,4 0-128 0,3-3 0 16,0-4 0-16,6-9 0 0,3-1 0 0,5-9 0 16,0 1 0-16,4-4 0 0,-1 1 0 0,3-4 0 15,-3-1 0-15,4 1 0 0,0-1 0 16,6-7 0-16,-8 10 0 0,8-10 0 0,-6 7 0 15,6-7 0-15,0 0 0 0,0 0 0 0,0 0 0 16,0 0 0-16,0 0 0 0,0 0 0 16,22 5 0-16,-22-5 0 0,24 0 0 15,-8-2 0-15,3 0 0 0,8-3 0 0,4 2 0 16,6-3 0-16,5-1 0 0,19 0 0 0,1-1 0 16,4 1 0-16,-1 1 0 0,0 0 0 0,-5-1 0 15,-10 5 0-15,-7-1 0 16,-9 1 0-16,-1 2 0 0,-2 0 0 0,-6-2 0 15,-1 4 0-15,-4-1 0 0,0 1 0 0,-2 2-21 16,-5 0-570-16,-2 1-31 0,0-4-464 16,-11-1 111-16,17 6 90 0,-5 0 60 15,-2-4 109-15,-10-2 88 0,22 7 37 0,-10-6 59 0,0 0-6 16</inkml:trace>
  <inkml:trace contextRef="#ctx0" brushRef="#br0" timeOffset="-102762.14">8595 7186 1453 0,'0'0'530'0,"0"0"-13"0,0 0-48 0,-12 29-11 16,8-19-43-16,-1 1-11 0,1 3-30 0,-4 1-3 15,1 0 0-15,-1 4-43 16,-2 0 15-16,1-1-21 0,1 2 1 0,0 0 2 0,1-4-36 16,2 1-56-16,-1-1 31 0,2-1-65 15,0-2 4-15,0-1-203 0,3-1 0 16,1-11 0-16,2 21 0 0,4-12 0 0,1-2 0 15,3-2 0-15,4-3 0 16,2-2 0-16,6 0 0 0,3-6 0 0,4-1 0 16,-1 0 0-16,2-3 0 0,1-4 0 0,-3-1 0 15,1 2 0-15,-3-2 0 0,0-1 0 16,-4-1 0-16,-3 3 0 0,-1-1 0 0,-4 1 0 16,2 2 0-16,-6 0 0 0,1 0 0 0,-1 4 0 15,-3 1 0-15,0-3 0 0,1 4 0 16,-8 6 0-16,9-7 0 0,-9 7 0 0,0 0 0 15,0 0 0-15,0 0 0 0,-10 37 0 0,0-14 0 16,0 8 0-16,-4 13 0 16,-3 2 0-16,0 3 0 0,5-2 0 0,-1 0 0 0,-3 3 0 15,5-6 0-15,-3 1 0 0,4-8 0 16,3-6 0-16,-1-6 0 0,0-3 0 16,3 0 0-16,-1-6 0 0,2-3 0 0,1-1 0 15,0-5 0-15,3-7-297 0,0 0-264 16,0 0 87-16,0 0-616 0,24-27 76 0,-8 9 93 15,5 0 130-15,2-4 72 0,8-5 48 0,4-3 52 16,3 0 68-16,-1 1 116 0</inkml:trace>
  <inkml:trace contextRef="#ctx0" brushRef="#br0" timeOffset="-102415.81">9524 7256 949 0,'-16'-10'353'0,"3"10"13"15,13 0-17-15,-32 6 42 0,9 3-12 0,-7 4-8 16,-10 10-5-16,0 4 18 0,2 2 0 16,-2 4-43-16,6 5 12 0,2-1-28 15,4 6 5-15,3-2-18 0,6 0 16 0,0 2-23 16,9-8-9-16,5-8-47 0,2-3 32 16,3-7-20-16,4 0-33 0,3-3-26 0,5-6-114 15,5-4-88-15,2-5 0 0,4-5 0 0,10-8 0 16,12-5 0-16,-3-7 0 15,6-2 0-15,-3-4 0 0,-1 0 0 0,-3-2 0 0,-4-3 0 16,-3-1 0-16,-4 4 0 0,-5-5 0 16,-8 7 0-16,-7 3 0 0,-4 3 0 15,-5 2 0-15,-2-4 0 0,-4 3 0 0,-5-3 0 16,-5 3 0-16,-2 5-88 0,-2 5-214 16,-6 0-20-16,4 6-44 0,-5 6-54 0,4-1-82 15,6 6-109-15,-8 3-360 0,6 2 111 0,-1 2 126 16,4 1 25-16,6 1 59 0,2 1 130 15,2-3-7-15,3 0 79 0</inkml:trace>
  <inkml:trace contextRef="#ctx0" brushRef="#br0" timeOffset="-101997.72">9984 7010 998 0,'0'0'389'0,"-14"-1"0"0,14 1 8 16,-20 3-26-16,9 1-23 0,0 2 5 0,0 0-12 16,-1 5-6-16,0-1-18 0,2 0-4 15,0 1-11-15,1 2-8 0,2-1-23 0,3 0 1 16,2-2-27-16,1 1-12 0,1-11-20 15,3 18-24-15,-3-18 13 0,10 10-53 0,-10-10-1 16,18 1-25-16,-18-1-13 0,30-6 8 16,-14-2-13-16,3 0 5 0,2-3-33 15,-2-1-3-15,-2 1-12 0,-2-1-9 16,-1 1 16-16,-2 0-28 0,-4 0-28 0,-2 1 26 0,-2 0-1 16,-3 0-15-16,-1 10-20 0,-4-19-29 15,-3 11-51-15,0 0-28 0,-1 3-2 16,-2 1-32-16,0-1 14 0,10 5-3 0,-24-1-87 15,13 2-33-15,11-1-57 0,-23 6-74 16,13-4-151-16,10-2-332 0,-14 8-34 0,8-2 115 16,6-6 100-16,0 0 16 0,0 12 58 15,0-12 123-15,0 0 39 0</inkml:trace>
  <inkml:trace contextRef="#ctx0" brushRef="#br0" timeOffset="-99632.9">11107 7163 1528 0,'0'0'640'0,"0"0"-47"0,0 0-14 15,0 0-75-15,0 0 13 0,0 0-43 0,0 0-57 16,0 0-5-16,0 0-18 0,0 0-48 16,18 7-31-16,-18-7-11 0,0 0-50 0,4 16-32 15,-4-16 29-15,0 21-69 0,0-7 66 0,0 4-237 16,-1 1-11-16,0 8 0 16,1 1 0-16,-2 7 0 0,2 3 0 15,3 1 0-15,-2 14 0 0,5 0 0 0,-2-1 0 0,3-3 0 16,1 1 0-16,0-11 0 0,0-7 0 15,1-1 0-15,2-3 0 0,5-4 0 0,-5-2 0 16,1-3 0-16,3-4 0 0,-1-4 0 16,-1-5 0-16,1-4 0 0,3-4 0 0,4-6 0 15,3-8 0-15,1-4 0 0,5-17 0 0,5-2 0 16,3-12 0-16,3-4 0 16,1-3 0-16,3-2 0 0,0-1 0 0,3-2 0 15,-1 0 0-15,0 9 0 0,-2-2 0 0,-10 16 0 0,3 5 0 16,-5 3 0-16,-11 7 0 15,0 6 0-15,-4 6 0 0,-7 2 0 0,5 7-707 16,-6-1-424-16,-2 3 71 0,4-1 118 0,-12 3 61 16,19 4 85-16,-19-4 92 15,24 3 100-15,-14 2 16 0,4-1 132 0</inkml:trace>
  <inkml:trace contextRef="#ctx0" brushRef="#br0" timeOffset="-19207.47">3642 5903 1366 0,'0'0'476'0,"0"0"-63"0,0 0-37 16,0 0-20-16,-7 6 15 0,7-6-56 0,0 0-21 15,0 0 36-15,0 0-89 0,0 0-21 16,0 0-26-16,0 0 16 0,0 0-18 16,0 0-7-16,0 0-60 0,0 0 13 0,25 12-25 15,-25-12 10-15,0 0-13 0,13 4-13 16,-13-4-33-16,14 3 36 0,-14-3-46 0,19 7 17 15,-5-4-17-15,-1 0-13 0,5-1-8 16,0 2 6-16,4-1-3 16,1 0 12-16,0 0-32 0,1-2-4 0,5 2 6 0,0-2-18 15,1 0 13-15,0 0-10 0,-5-1 35 16,7 0-12-16,-2-1-16 0,0 1 0 0,1 1 13 16,0-1-13-16,-1 2 11 0,1-2-8 0,0 1-1 15,3 0-27-15,-2 0 38 0,1 1-2 16,1-1-3-16,0-1-8 0,2 1 13 0,1-1-21 15,4-1 11-15,-5 1 0 0,0 0 2 0,5-1-10 16,-1-2-5-16,0 1-7 0,0-1 20 16,1 1 5-16,1 1-1 0,0-2-6 0,-1 0-22 15,1 2 6-15,0 1 0 0,-6-2 3 16,-1 2 2-16,5-1 12 0,1-1-24 16,-3-2-6-16,-4 3 33 0,0 0 0 0,-2-2-12 15,8 0-11-15,-8 0-12 0,1-1 56 0,4 2-41 16,-6-1-3-16,0-2 13 0,0 2 26 15,1-1-13-15,4-1-16 0,-5 1-12 0,4-2 2 16,-4 1-2-16,3-2 0 0,0 1 12 16,3-1-9-16,-6 2-9 0,-1 2 16 0,1-1 5 15,0-2-5-15,0 3 3 0,0 0-13 16,-1 1 5-16,-1-1-21 0,4 2 23 16,-2 0 6-16,0 1-11 0,3-2 13 0,0 4-43 0,0-2 10 15,1-2 15-15,1 4 31 0,1-2-38 16,3-2 32-16,1 2-4 0,-4 0-46 0,4-3 53 15,0 0-18-15,-1 2 16 0,2-2-20 16,-1 2-11-16,-1 0 7 0,-2-2 1 16,0 1 41-16,0-2-16 0,-5 3-25 0,1-2 7 15,0 2-2-15,4-2 10 0,1 0-7 0,1-1 25 16,-2-1-26-16,3 0 21 0,0 1-23 16,0 0 8-16,1-3 2 0,-1 2-15 0,2 1 40 15,0-1-55-15,0-1 7 0,-3 1 15 16,2 0 6-16,-1 1 45 0,-3-1-65 0,3 3 11 15,-1 0 4-15,-2-1-16 0,-3 0 13 16,-1 2-36-16,6-1 36 0,-2-2-18 16,2 1 10-16,-1 1-2 0,1-1 12 0,-1 1-10 0,1 0 26 15,1-3 15-15,-3 3-33 0,2 0-18 16,0-1 23-16,-1-1 3 0,0 3 4 16,-5-1-7-16,0 0 8 0,0 0-18 0,5 1 12 15,-5 0 16-15,-1-1-46 0,-1 1 82 16,-2 1-67-16,1 0 0 0,-3-2 13 0,4 2-13 15,-3 2 16-15,-3-2 12 0,3 1-12 0,-3-1-19 16,1-1-7-16,3 1 11 0,-1 0-1 16,1 0 20-16,1 0-7 0,0-2-17 15,0 2 37-15,2-1-35 0,-2 2 17 0,3-1-7 0,-2 2 33 16,-1-1-23-16,1 1-43 0,1 0 82 16,0 0-55-16,-1 2 9 0,1-1 30 15,-1-1-38-15,1 3-1 0,-2-1 19 16,1 0-8-16,-1-1-15 0,1 0 28 0,0 1 20 15,-2-1-36-15,-1 0-2 0,1-1-10 0,0 1 10 16,1-2 7-16,-1 2 47 0,-1 0-62 16,2-1-2-16,0-1-19 0,2 0 29 0,-2 0 46 15,2-1-15-15,-2 2-31 0,1-2 0 0,-1 1-34 16,-1 0 37-16,-3-2-11 16,-2 2 41-16,-1 1-41 0,2-2 8 0,-1 1 13 0,1-1-11 15,-1 2-2-15,3-1-8 0,-5 2 52 16,0 0-37-16,2 1-22 0,0 0 17 15,-3 0-10-15,3 0 36 0,-1 3-35 0,0-3-4 16,1 2 11-16,-4-2-8 0,4 2 18 16,-4-2 1-16,3 2 12 0,-3 2-29 0,0-3 11 15,1-1-10-15,-1 5 7 0,2-4 6 0,0 2-13 16,0-1 30-16,-4 0-12 0,2-1-18 16,-3 1 5-16,2-1 43 0,0 1-28 0,-2-2-7 15,2 1-31-15,-1 1 40 0,0-3-32 0,1 1 20 16,-2-1-3-16,3 0 11 15,-2 0-18-15,-2 0 2 0,2 0 18 0,1-2-10 0,-3 0 8 16,4 1-13-16,-4-1 13 0,-1 0-13 16,0 0 5-16,5 0 7 0,-2 1 3 15,-3-2-4-15,2 1-40 0,0-1 11 0,-2 2 8 16,0-2 2-16,2 0-5 0,0 1 26 16,-3 0-11-16,2-1 11 0,-2 2-23 0,2-2 20 15,-1 0 0-15,1 2 3 0,-2-2-11 0,5 1 34 16,-3 1-54-16,4 0 23 0,-2 0 0 15,0 1 2-15,-2 0-15 0,3 1 16 0,0 0-11 16,0 0 19-16,1-1-27 0,0 2 39 16,-1-1-36-16,2-2 31 0,-1 4-18 0,2-3-18 15,3 1 11-15,2 0-11 0,-1-1 31 0,2-2-29 16,-3 1 57-16,-1-1-20 0,-2 0-37 16,4 1 4-16,-5-2-1 0,1 0 8 15,1-2-29-15,2 2 24 0,-1-1 23 0,-1 0-49 16,0-1 13-16,-1 2-18 0,-2-1 33 15,3-1-25-15,-2 0 20 0,-2-1-7 0,3 2-8 16,-3-2-6-16,2 0 16 0,1-1 29 16,-3 1-24-16,3 1-18 0,-1-2 13 0,1 3-10 15,-2-2 18-15,3 2-28 0,-2-1 12 0,1 0 3 16,-3 0-23-16,2 1 25 16,-3 0 6-16,0 1 23 0,0-2-42 0,-2 2 14 0,1 0 22 15,-2 2-22-15,0-2 12 0,-1 1-2 0,1-1 20 16,-1 1 11-16,-1-1-19 15,-14 0-9-15,27 0-19 0,-14-1-5 0,1-2-7 16,-1 0 10-16,-2 1-13 0,2-1 0 16,-1-3-3-16,-2 1 20 0,1-1 5 0,-3 1-12 15,-1-2-11-15,1-1 56 0,-2 0-37 0,1 0-13 16,-3 0 3-16,0-3 41 0,2-1-39 16,-2-1 8-16,0-1 14 0,-1-2 23 0,3 3 1 15,1-3-35-15,0 1 17 0,-4-1-10 0,5 1 1 16,-3 0 9-16,3 0-2 0,-3 1 7 15,2 2-25-15,-3 0 8 0,1 4 2 0,-1-1 59 16,0 0-69-16,1 2 28 0,-5 7 18 16,7-12-40-16,-7 12-1 0,3-11 10 15,-3 11-28-15,0 0 31 0,0-11 10 0,0 11-15 16,0 0 0-16,-10-6-31 0,10 6 23 16,-13-3 18-16,13 3-23 0,-21-3 51 0,6 3-33 15,-1-1-8-15,1-1 3 0,-4 2-3 0,-1-2-13 16,-2 0 34-16,1 1-18 0,-2-1 30 15,0 0-33-15,2 0 6 0,-6 0-9 0,2-3 29 16,-2 3-13-16,3 0-7 0,-3-1 30 16,-2-1-16-16,0 2-17 0,1-1 7 0,-3 2-2 15,1 0 0-15,2 0 15 0,-2 2 26 16,-1-2-43-16,-3 1 9 0,2 1 29 0,-3-1-29 16,-3 2-7-16,-3 1 13 0,1-1 7 15,0 1-12-15,-2 1 7 0,1-2 0 0,1 2 1 16,-2-1 9-16,4-1-17 0,-2 0 15 15,2 1-24-15,3-2 30 0,-5 2-32 0,0-2 0 16,2 3 21-16,-3-2-13 0,1 0 43 16,-1 1-53-16,-1 0-10 0,1 0 35 0,0-1-10 15,-3 0 11-15,2 1-19 0,-2 0 31 16,2 1-43-16,-1 1 5 0,1 1 4 0,-1-2 9 16,3 3 25-16,-1-2-35 0,0 2 47 15,-12 3-27-15,11-3-28 0,4 1 2 0,0-1 21 0,-1 0 15 16,1-1-46-16,-4 0 36 15,2 0-13-15,1 1 25 0,-3-3-40 0,-1 3 23 16,-12 0 2-16,8 0-10 0,5-4-21 16,-1 3 37-16,-12 2-27 0,10-2 17 0,-10 5-24 15,9-5 30-15,-6 6-24 0,-3 1 35 0,3-3-18 16,4 5-26-16,-4-2 37 0,1 1-21 16,1 3 2-16,1-4 18 0,-2 2-26 0,0-1 7 15,3 1 8-15,-2-2 18 0,8-1-44 0,4-3 91 16,-12 2-70-16,7-1 1 0,6-4-13 15,0 1 0-15,-2-1 22 0,0 0-10 0,0-1 13 16,-1 0-1-16,-2-1-37 16,-1 1 47-16,0 0-44 0,-16 2 33 0,10-2-10 15,6-1 31-15,-16 1-39 0,0-1-8 0,-1 1 4 16,10-2-11-16,6 2 58 0,-16-2-19 16,10-1 2-16,6 2-31 0,0-3-2 0,2 3 15 15,-1-1-18-15,-1-1 28 0,0-1 8 0,-1 0 2 16,1 2-40-16,1-3 10 0,-1 2-1 15,1-1 16-15,0 0-16 0,2-1-6 0,-2 2 22 16,4 1 18-16,0-1-38 0,5 1 10 16,2-1-10-16,-1 1 10 0,2-1-8 15,3 1 73-15,0 0-78 0,4-1 18 0,1 0-14 16,3 0 11-16,1-1 24 0,3 0-26 0,-1 0 28 16,4 1-34-16,-2-1-9 0,3-1 17 0,12 0-7 15,-25 1 67-15,15-2-68 0,-2 0 60 16,0-2-67-16,0 2 3 0,2-2-11 15,-2-1 23-15,-2 1 16 0,3-2-13 0,-3 0 11 16,-2-3-32-16,-1 1 6 0,3 0 30 16,-4-1-20-16,-1-2-8 0,0 1 0 0,-4 2 72 15,0-2-77-15,-2 0-6 0,-2 3 15 0,-8-1 1 16,-2 0 52-16,-4 2-39 0,-2-1 8 16,-14 0 17-16,-3-1-37 0,-1 4 7 15,1-1-8-15,6 3 23 0,7-1-15 0,-18 1 39 16,10 1-39-16,-10 0-5 0,3 1 0 0,7 1 5 15,7-2 12-15,2-2-24 0,-3 2 12 16,4 0 12-16,-17-1-35 0,9 0 31 16,11 0-5-16,-3 2 9 0,2 0-9 0,6-1 10 15,-3 1-31-15,6 1 27 0,-6 0 7 0,6 0-32 16,0-1 43-16,0 2-50 0,2 0 19 16,-1 1 15-16,2-2-16 0,-2 1 56 0,2-1-40 15,0-1-6-15,2 1-23 0,-3-1-8 16,3-1 21-16,-1-1-8 0,5 1 36 15,-3-3-17-15,-1-1-4 0,1 2 8 0,1 0-25 0,0-3 7 16,3 1 1-16,-3-1 37 16,0-2-32-16,1 0 2 0,-3 2 7 0,3-1-9 15,-3 1 7-15,3 0-15 0,-3-1 15 0,2 4 2 16,0 0-22-16,3-1 23 0,-1 2 2 16,1 0 8-16,3 1-23 0,-3-2 5 0,1 2-4 15,1-1 3-15,-1 1-10 0,2 1 1 0,-3 1 36 16,1-2-8-16,3 2-28 15,-1 1 7-15,0 0 0 0,1 1-7 0,-1 0 26 0,1 0 12 16,2-2-33-16,-2-1 2 0,1 2 21 16,0-2-28-16,-1 3 10 0,1-3-10 0,0 0 7 15,3-1-5-15,-4 0 47 0,4-1-44 0,-3 1 20 16,-2-2 34-16,4 2-57 16,-3-2 0-16,0 1 18 0,0-1-35 0,-1-1 22 15,2 1-12-15,-1 0 38 0,-3 1-31 0,4 0 6 16,-3 0-11-16,1 0 5 0,-2 1 21 15,1 0-46-15,2 0 71 0,-3 1-58 0,1-1 9 16,0 0-20-16,0 0-4 0,1 0 32 16,-2 0-49-16,3 1 22 0,-2-1 2 0,-1 0-15 15,6 0 2-15,-1 2-31 0,-1-2-10 0,2 0-36 16,5 3-27-16,-4-4-70 16,16 1-67-16,-24 0-125 0,24 0-502 0,-8-2 116 0,8 2 63 15,0 0 75-15,0 0 71 0,0 0 52 16</inkml:trace>
  <inkml:trace contextRef="#ctx0" brushRef="#br0" timeOffset="16794.82">15008 5940 1487 0,'0'0'443'0,"0"0"-52"16,5-15-22-16,-5 15-57 0,3-10-2 0,-3 10 17 15,4-13-25-15,-4 13-5 0,2-10 8 16,-2 10-23-16,0 0-29 0,1-11-18 0,-1 11-2 15,0 0-28-15,0 0 1 0,0 0-13 0,0 0-47 16,-14 30 31-16,7-15 10 0,3 6-16 16,-3 0 16-16,4 4-18 0,-4 2-23 0,3-1 8 15,-1 1-29-15,2 0 0 16,2 1-2-16,-1-3 39 0,4 0 7 0,1-4-169 16,1-3 0-16,2-1 0 0,2-2 0 0,3-4 0 15,5-3 0-15,1-2 0 0,4-4 0 0,4-3 0 16,6-4 0-16,5-3 0 0,-1-1 0 15,11-9 0-15,-3-4 0 0,-4-3-113 0,-4-1-274 16,-2-5 70-16,-2-1-87 0,-8-7-165 16,-3 1-41-16,-7 7 94 0,1 1-73 15,-14 1-253-15,4 3 474 0,1 1 55 0,0 0 126 0,-1 3 146 16,-2 4 111-16,-1 2 81 0,1 4 64 16,-1 3 35-16,-1 9-4 0,0 0 66 15,0 0 3-15,0 0 26 0,0 0 4 0,0 0-50 16,-1 59-19-16,-5-27-20 0,-1 2-23 15,-3 14-18-15,-2 0 13 0,0 2-82 0,-2 2 18 16,1-2-44-16,-2 0-33 0,2-2-38 0,-1-2-62 16,1-2-72-16,2-9-71 0,1-8-33 15,2-3-88-15,0-1-63 0,1-4-152 16,4-1-32-16,2-4-380 0,4-2 54 0,5-1 85 0,4 0 99 16,5-7 47-16,0-1 87 0,7-2 61 15</inkml:trace>
  <inkml:trace contextRef="#ctx0" brushRef="#br0" timeOffset="16990.89">15858 6567 2134 0,'13'13'658'0,"1"-3"-54"0,-2-1-15 0,0-4-18 0,-3 2-77 16,-1-1-33-16,1-2-83 0,-9-4-32 15,17 7-108-15,-17-7-77 0,13 6-112 0,-13-6-100 16,11 1-118-16,-11-1-44 0,0 0-232 0,13-15-548 16,-9 5 148-16,4-5 44 0,2-4 76 15,4-4 106-15,6-2 38 0,5-7 46 0,-1-1 38 16</inkml:trace>
  <inkml:trace contextRef="#ctx0" brushRef="#br0" timeOffset="17372.18">16784 5660 1699 0,'0'0'563'0,"0"0"-46"0,0 0-28 16,0 0-41-16,13 25 28 0,-13-10-25 15,0 6-29-15,0 3 18 0,0 3 8 0,4 7-61 16,-1 1 15-16,3 16-26 0,2-2-28 16,1 3-30-16,2 2-39 0,0 2-151 0,5 2-128 15,-5-1 0-15,2 1 0 0,2-1 0 16,-3-4 0-16,0 1 0 0,0-4 0 15,-1-4 0-15,-1-10 0 0,-4-8 0 0,-1-5-300 16,-2-8-230-16,1-4-143 0,1-6-433 16,-5-5 108-16,18-2 146 0,-3-8 32 0,4-7 114 15,11-14 87-15,-1-6 30 0,-1-3 26 0</inkml:trace>
  <inkml:trace contextRef="#ctx0" brushRef="#br0" timeOffset="17800">17337 5975 1528 0,'0'0'499'15,"16"-14"-46"-15,-4 6-38 0,0 0-16 0,3-1-31 16,-1-2 11-16,6-1-46 0,-1-1-31 0,0 1-18 16,5-3-18-16,4-1 3 0,1 1-49 15,12-5 16-15,1 1-39 0,3 1-10 0,-6 4-18 16,-7 4 23-16,1 1-49 0,-7 4-28 0,-3 1-2 15,-7 6-36-15,2 3 12 16,-5 4 6-16,-2 4-16 0,-5 3-10 0,-2 8-12 16,-7 2-11-16,-3 7 2 0,-6 14 14 0,-7 1 40 15,-2-1-25-15,-1 0 36 0,-3-1-24 16,3 1-12-16,-1-1-33 0,1-3-44 0,0 0 0 16,3-5 0-16,4-7 0 0,-2-2 0 15,7-9 0-15,2 3 0 0,0-3 0 16,0-5 0-16,6-1 0 0,-3-1 0 0,4-4 0 15,1-9 0-15,7 16 0 0,2-12 0 0,3-1 0 16,-12-3 0-16,36 1 0 0,-12-6 0 16,1 0 0-16,3-2 0 0,1 2 0 0,-2-3 0 15,1 2 0-15,-3 0 0 0,-5 2 0 16,1-1 0-16,3 3-274 0,-8-1-955 0,1 2 118 16,2-2 126-16,-3 2 96 0,7 0 60 0,2-1 166 15,-4-2-31-15,3-2 90 0,-5 0 108 16</inkml:trace>
  <inkml:trace contextRef="#ctx0" brushRef="#br0" timeOffset="17959.32">18175 6456 1379 0,'10'10'561'0,"0"0"-39"0,-2-3-66 0,1-2-93 16,-2 0 34-16,-7-5-100 15,10 6-72-15,-10-6-107 0,0 0-113 0,13 1-113 0,-13-1-132 16,0 0-91-16,6-14-449 0,-3 4 76 15,0 0 115-15,3-3 23 0,2-2 60 16,-2 2 94-16</inkml:trace>
  <inkml:trace contextRef="#ctx0" brushRef="#br0" timeOffset="18727.3">18449 5817 1338 0,'0'0'425'0,"0"0"-5"0,0 0-26 0,0 0 5 15,0 0-33-15,0 0-33 0,0 0-13 16,0 0-38-16,0 0-16 0,0 0-10 0,0 0-8 16,0 0-20-16,36-14 8 0,-22 11-27 15,3 0 9-15,2-1-41 0,4 1-16 0,3-1-15 16,2-1-26-16,-3 1-5 0,-1 3 0 16,-1-2-30-16,-3 3-19 0,-2 0 1 15,-4 2-18-15,0 0 15 0,-4 5-21 0,0 1 8 16,-3 0-30-16,-4 3-6 0,-2 1 1 0,-1-12-1 15,-4 26-13-15,0-10-12 0,-3 0 31 16,-2-1-6-16,2 0 3 0,0 1-21 0,-2-1 6 16,0 0 7-16,3 0 3 0,-2 1-5 0,1-4 17 15,3 4-9-15,-1-3 19 16,2 0 19-16,2 1 28 0,2-3-15 0,-1-11 35 16,5 23-38-16,0-11 26 0,5-1 2 0,0-1-36 15,2 1-35-15,3-2 32 0,1 0-14 16,3 2 15-16,1-1-54 0,-1 1 0 0,0 0 0 15,-3-2 0-15,-1 3 0 0,0 2 0 0,-3-2 0 16,-3 2 0-16,-4 1 0 0,1 2 0 16,-4-2 0-16,-2 0 0 0,-5 1 0 0,0 0 0 15,-3-4 0-15,-3 3 0 0,-2-4 0 16,-1 0 0-16,-1-3 0 0,-5 2 0 0,2-1-21 16,-4 0-130-16,4-4-77 0,0 0-33 15,-1-1-74-15,4-3-54 0,-4-1-80 16,2 3-48-16,2-6-491 0,3-2 86 0,1 0 70 15,6-2 94-15,3-3 113 0,2 10 56 0,5-23 34 16</inkml:trace>
  <inkml:trace contextRef="#ctx0" brushRef="#br0" timeOffset="19118.91">19173 5745 1254 0,'0'0'553'0,"0"0"-64"15,17 4 25-15,-17-4-63 0,0 0-14 0,18 4-55 16,-18-4-37-16,17 3-7 0,-17-3-46 0,22 0-28 16,-10 0-16-16,5-3-33 0,4 0-5 15,4-2-36-15,6-4-18 0,7-1-13 16,11-5-5-16,9-1-20 0,0-3 3 0,0 0-47 15,-3 3 18-15,-2 1 23 0,-13 5-13 0,-7 3-14 16,-6 1 11-16,-9 6-24 0,0 6-4 16,-7 2-17-16,-4 7-10 0,-6 5 2 0,-5 10-5 15,-9 17-11-15,-7 5 14 0,-9 14-21 16,-4 2-10-16,-1 1 15 0,0 0 2 16,2 1 19-16,-1 0-26 0,3 0-18 0,5-4-20 15,1-3-21-15,7-14-25 0,0-2-52 0,3-4 8 16,1-11-84-16,3-5-62 0,3-6-100 15,0-3-117-15,-1-4 30 0,1-1-100 0,1-6-380 16,2-3 68-16,4-4 79 0,0 0 129 16,0 0 15-16,0 0 94 0,0 0-15 0,-13-18 60 15</inkml:trace>
  <inkml:trace contextRef="#ctx0" brushRef="#br0" timeOffset="20091.76">18325 6540 967 0,'0'0'348'0,"10"-6"-25"16,-10 6-44-16,0 0-28 0,0 0-21 0,0 0-23 15,-4-16-28-15,4 16-17 0,-12-6-16 16,5 3-16-16,7 3 1 0,-17-2-24 0,17 2 8 16,-19-4 11-16,19 4 20 0,-19 4-8 15,10-1 5-15,-2 0-17 0,3 2 14 16,-1 0-4-16,1 1 0 0,1 1-13 0,7-7 15 0,-10 11-5 15,7-5-10-15,3-6-3 16,-4 9-7-16,4-9-13 0,0 0 2 0,0 0-33 16,0 0-15-16,0 0 7 0,0 0-2 0,0 0-8 15,0 0-17-15,34-19 4 0,-27 9 7 0,0 0-18 16,0-1-17-16,1-1 8 0,-2 2 10 16,0-1-7-16,-3 3-9 0,-3 8-19 0,5-15-1 15,-3 8 8-15,-2 7 18 0,0 0-8 0,-3-16-18 16,3 16 47-16,-9-5-55 0,9 5 11 15,0 0 10-15,0 0 11 0,-29 19-8 0,21-7 9 16,0 0-17-16,3 2 44 0,-1 1-11 16,2-3 24-16,2-1 4 0,-1 0-15 15,2-2 3-15,1-9-1 0,-2 16 3 0,2-16 21 16,0 0-39-16,9 7-7 0,-9-7-5 0,0 0-6 16,0 0 5-16,24-23 9 0,-17 11-14 15,0 1 5-15,-1-1 14 0,2-1 12 0,-2 1-16 16,-3 1-12-16,1 0-30 0,-3 0 1 0,-1 11 27 15,0-15-39-15,0 15 17 0,-2-12 4 16,2 12-1-16,0 0 14 0,-8-6-19 16,8 6 10-16,0 0-9 0,0 0-11 0,-18 24 10 15,14-15-12-15,1 1-42 0,0 0 55 16,0 1-32-16,3-11-30 0,-3 16-5 0,3-16-16 16,-1 12 6-16,1-12-49 0,0 0-80 0,0 0-97 15,9 11-189-15,-9-11-437 0,0 0 99 16,25-13 110-16,-12 3 79 0,1 1 18 0,3 0 62 15,3-5 79-15,-3 1 39 0</inkml:trace>
  <inkml:trace contextRef="#ctx0" brushRef="#br0" timeOffset="27532.01">21908 5690 1423 0,'0'0'466'0,"0"0"-52"0,13 17-30 16,-13-17-51-16,0 0-46 0,0 0-24 0,0 0-9 16,0 0-34-16,0 0-3 0,0 0-37 0,0 0-17 15,0 0 40-15,0 0-60 0,0 0 26 16,0 0-21-16,0 0 14 0,0 0-4 15,0 0-12-15,0 0 0 0,0 0-15 0,0 0-42 16,-5 13 1-16,5-13 5 0,-5 8-14 16,5-8 47-16,-10 15-53 0,4-5 7 15,-1 3-31-15,-4 5 23 0,-2 0-7 0,-1 2 12 0,0 7-15 16,-10 8 23-16,5-4-5 16,-3 4-5-16,-2 3 7 0,3-3-10 0,-2 3 13 15,1-3-25-15,-1 4 17 0,-1-3-5 0,3 0-10 16,-5-1-35-16,2 0 19 0,0 0-9 15,0-1 9-15,0-1-4 0,3-3-8 0,4-6-1 16,-1 2-24-16,1 0 1 0,1-2 4 0,1 1-42 16,2-7 49-16,0 1 8 0,-1 0-21 15,1-1 18-15,2-1-2 0,0 0-6 0,-1-2-17 16,3 0 0-16,-1-1-3 0,1 0 0 0,-1 0 0 16,2-3 0-16,1 2 0 0,-1-3 0 15,2-1 0-15,0-2 0 0,2 1 0 0,4-8 0 16,-8 12 0-16,4-7 0 0,4-5 0 15,-6 8 0-15,6-8 0 0,0 0 0 0,-8 9 0 16,8-9 0-16,0 0 0 0,0 0 0 16,0 0 0-16,0 0 0 0,0 0 0 0,0 0 0 15,26 5 0-15,-26-5 0 0,31-5 0 16,-10 0 0-16,11-4 0 0,4 1 0 0,14-5 0 16,6 1 0-16,2-1 0 0,1-1 0 15,2 0 0-15,1 5 0 0,2-4 0 0,1 5 0 16,-1-3 0-16,0 4 0 0,-2 2 0 0,-1 1 0 15,-11 0 0-15,-7 0 0 0,-3 1 0 16,-6 2 0-16,-6-1 0 0,-2 1 0 16,-5-2 0-16,-1 1 0 0,-6-3-546 0,1-2-170 0,-7 3-390 15,-3-3 128-15,5 1 85 16,1-3 140-16,2 1 116 0,4-3-44 0,0 2 69 16,3-3 44-16,0-1 56 0</inkml:trace>
  <inkml:trace contextRef="#ctx0" brushRef="#br0" timeOffset="28948.84">22956 5753 1487 0,'0'0'519'15,"0"0"-53"-15,0 0-20 0,0 0-29 0,0 0-28 16,0 0-23-16,0 0-15 0,0 0-14 0,0 0-29 16,5 46 1-16,-4-29-37 0,-2 2 22 0,1 3-25 15,0-1-39-15,0 7-5 0,0 0 6 16,0 1-24-16,1 7 52 0,-1-2-55 0,3 0 9 15,-1 1-42-15,2 1-12 0,-1-2-97 0,1 1-62 16,-1-1 0-16,1-1 0 16,2-3 0-16,-2-1 0 0,0-5 0 0,1-2 0 15,-1-1 0-15,-1-5 0 0,1-1 0 0,-3-4 0 16,2 0-354-16,-3-11-181 0,3 14-158 16,-3-14-359-16,0 0 76 0,0 0 88 0,0 0 105 15,31-17 56-15,-18 3 74 0,1-4 67 16,7-4 64-16</inkml:trace>
  <inkml:trace contextRef="#ctx0" brushRef="#br0" timeOffset="29378.54">23334 5763 1177 0,'-3'10'440'0,"-2"1"-7"0,1 2-11 0,1 0-53 16,-1 2-19-16,-1 1 6 0,2 0-3 16,1 3-4-16,0 0-32 0,1-1-35 15,1 1 2-15,3-1-21 0,-2 2-12 16,2-4-13-16,1-2-19 0,2 1-26 0,1-7 2 16,4 2-39-16,1-5-33 0,0-5-31 0,-12 0-38 15,33-5-24-15,-13-7-4 0,5-2-26 16,-1-7-10-16,0 0-23 0,7-10 17 0,-4 0 19 15,-6 4-16-15,-1 3-10 0,-3 1-23 16,0 3 43-16,-4 3 14 0,2 1-6 0,-5 2-5 16,-1 2 7-16,2 2 11 0,-6 2-18 0,1 1 10 15,-6 7 6-15,10-9-1 0,-10 9 13 16,0 0 18-16,0 0 3 0,0 0-16 0,4 38 24 16,-7-16 27-16,2 5-30 0,-5 8 2 0,4 0 3 15,-1 5-23-15,1 14 25 0,1 0-2 16,-1-2-8-16,2-5-17 0,0-10-1 0,3 1-13 15,-1-3 1-15,-1-2-42 0,2-6-58 16,-2-2-85-16,1-6-87 0,-1-1-97 0,-1-5-210 16,6-3-453-16,-3-1 95 0,4-2 97 0,-7-7 82 15,21 4 56-15,-8-6 105 16,-13 2-5-16,32-9 84 0</inkml:trace>
  <inkml:trace contextRef="#ctx0" brushRef="#br0" timeOffset="29764.57">24045 6234 1379 0,'0'0'461'16,"3"8"-49"-16,-3-8-31 0,0 0 3 16,3 11-79-16,-3-11-36 0,0 0-21 0,0 0-25 15,0 0-3-15,4 12-20 0,-4-12 2 0,0 0-3 16,0 0-2-16,0 0-10 15,0 0 0-15,0 0 0 0,20-18-10 0,-20 18-3 16,11-12-13-16,-5 5 3 0,0 1-41 0,-6 6-6 16,9-10-7-16,-9 10-15 0,9-8-5 15,-9 8-44-15,3-5 5 0,-3 5-2 0,0 0 22 16,0 0-27-16,0 0-1 0,0 0 9 0,0 0-14 16,0 0 11-16,-16 32-21 15,11-22 0-15,1 1-18 0,-1-3 8 0,1 2-13 16,4-10-7-16,-4 14-14 0,4-14-4 0,-3 11-11 15,3-11-46-15,0 0-40 0,0 0-11 16,0 0-36-16,0 0-82 0,0 0-36 0,0 0-95 16,0 0-36-16,35-19-92 0,-26 10-357 15,2-4 35-15,-1 2 105 0,3 1 95 16,3-3 28-16,2-1 118 0,0 0-21 0</inkml:trace>
  <inkml:trace contextRef="#ctx0" brushRef="#br0" timeOffset="31469.36">24739 5852 601 0,'0'0'182'0,"0"0"5"0,0 0-21 0,0 0 8 15,0 0-28-15,9-7 15 16,-9 7-17-16,0 0 48 0,0 0-29 0,0 0 1 16,0 0 10-16,0 0 3 0,4-9-8 0,-4 9 38 15,0 0-51-15,0 0 21 0,0 0-29 16,0 0-15-16,0 0-15 0,0 0-3 0,0 0-22 16,0 0-1-16,0 0-16 0,0 0 24 15,0 0-25-15,-13-14 37 0,13 14-25 0,0 0-15 16,-20 4-3-16,20-4 21 0,-21 10-1 15,10 0-7-15,-6 3 3 0,3 1 27 16,-2 5-22-16,1 5 22 0,0 2 9 0,0 2-1 16,0 1-7-16,6 1-6 0,0 2-4 0,3-1 0 15,1-3 3-15,4-1 22 0,1-1-7 16,3 0-9-16,3-5 4 0,3 0-9 0,1-3-28 16,7-6 6-16,-2 0-3 0,4-7-23 0,1-3 5 15,4-4-6-15,4-5-4 0,2-3 0 16,2-4-26-16,8-5-28 0,-3-7 41 0,-4 2-3 15,-6-1-7-15,-1-5-15 0,-3 4-6 16,-7 3 3-16,-3-2-16 0,-3-5 18 16,-3 7-2-16,-3-4-23 0,-4 5-5 0,-4-3-16 15,-3 0-5-15,-3 3-5 0,-3-2-48 16,-1 4-19-16,-1 4 8 0,-1 1-7 0,-1 4-9 16,0 2-19-16,3 3 20 0,-3 0-47 0,4 5-40 15,-1 1-44-15,14 0-76 0,-25 5-98 16,15-2-30-16,3 3-393 0,0 2 40 0,7-8 81 15,-6 11 97-15,6-11 37 0,0 0 50 16,0 0 72-16</inkml:trace>
  <inkml:trace contextRef="#ctx0" brushRef="#br0" timeOffset="32015.39">25236 5526 975 0,'0'0'427'0,"0"0"3"16,0 0-20-16,6 21-21 0,-6-21-5 0,-6 23-18 16,2-9-15-16,-1 1-3 0,1-1-16 0,0 2 11 15,-1 2-33-15,1 0-3 0,2 1 18 16,-1 0-46-16,1 1-7 0,2 0-6 15,-3-2-8-15,6-1 14 0,-1 0-37 0,1-2-30 16,2-3 5-16,3 0-56 0,-1-3-9 16,7 0-6-16,-1-4-80 0,0-2-59 0,5-2 0 15,1-2 0-15,4-3 0 0,2-2 0 0,2-1 0 16,5-4-36-16,-2-1-169 0,-3-2-36 16,1-2-35-16,-3-1-6 0,-2 0-33 0,1-1 6 15,-3-2-11-15,-1 1 28 0,-4 1 118 16,-1 0-3-16,-2 0 19 0,1 0 17 0,-3 1 26 15,-2 3 58-15,0 0-14 0,-1 3 22 16,-2 2 39-16,-4 0 40 0,-2 9 63 16,3-8 17-16,-3 8 41 0,0 0-8 0,0 0 26 15,-24 20 26-15,14-3 58 0,1 4 0 0,-5 8 16 16,-3 12-16-16,3 6-17 0,3 1 25 16,-1 4-36-16,3-1-33 0,-1 1-25 0,0 2-37 15,3 2-32-15,1-3-98 0,2-3 0 0,1-10 0 16,1-7 0-16,0-6 0 0,-1-2 0 15,2-3 0-15,-2-5-182 0,3-4-138 16,0-4-72-16,0-9-191 0,0 0-523 16,0 0 110-16,18 0 105 0,-18 0 105 0,33-23 60 15,-10 7 78-15,10-13 103 0,3 0 48 0,0-4 21 16</inkml:trace>
  <inkml:trace contextRef="#ctx0" brushRef="#br0" timeOffset="36043.44">26153 5384 706 0,'0'0'297'0,"12"3"-16"0,-12-3-7 0,0 0-23 0,0 0 3 15,0 0-32-15,0 0-17 0,13 4 8 16,-13-4-39-16,0 0-3 0,0 0-7 0,0 0 0 16,0 0 0-16,0 0-1 0,16 0-27 0,-16 0 23 15,0 0-47-15,0 0 11 16,0 0-28-16,0 0 20 0,0 0-41 0,0 0-2 15,0 0-16-15,0 0 11 0,0 0-6 0,0 0 24 0,0 0-47 16,0 0-5-16,0 0 6 16,0 0 35-16,0 0-43 0,0 0 10 0,0 0-16 15,-43 2-7-15,36 2-2 0,-3 1 40 0,2 0-33 16,-3 1-3-16,2 3 6 16,0-2-23-16,-2 4 27 0,4 1 11 0,1 1-2 0,-2 0 22 15,6 2-17-15,2 1 2 16,0-3 0-16,2 5-8 0,6-2 6 0,-2 0 4 0,1 0-4 15,4-4 28-15,-2 0-6 0,3-1-7 16,0-2-3-16,2-3 11 0,-3-1-11 16,1 1-12-16,1-5 12 0,3-1-7 0,-16 0 17 15,25-4 8-15,-7-2-5 0,-3 0 11 0,1-6-6 16,1 2-2-16,0-2 2 0,-3 0 16 16,3-2-14-16,-3 0-24 0,-1 1 9 0,-4 1-28 15,1-1 21-15,-4 0-5 0,1-1-24 16,-3 1-12-16,-2 1 2 0,-2 1-12 0,0 11 12 15,-4-22-25-15,2 13 5 0,-5 1-26 0,3 0-7 16,-6 0-1-16,1 3 1 16,1-1 0-16,-4 1-21 0,1 2-15 0,0-1-16 0,-3 1 3 15,3 0-39-15,0-1-4 0,-1 0-57 0,0 2-48 16,2-1-73-16,-1-2-104 16,11 5-94-16,-11-7-370 0,11 7 62 0,-9-4 92 15,9 4 100-15,0 0 59 0,0 0 20 0,0 0 73 16</inkml:trace>
  <inkml:trace contextRef="#ctx0" brushRef="#br0" timeOffset="41796.17">27836 5422 563 0,'4'-7'215'16,"-4"7"-16"-16,0 0 42 0,4-9-62 0,-4 9 21 16,0 0-6-16,0 0 16 0,0 0-8 0,5-7 8 15,-5 7-23-15,0 0 8 0,0 0 4 0,0 0-14 16,0 0-14-16,0 0 1 0,0 0-6 15,0 0 11-15,0 0-6 0,0 0-15 16,0 0 6-16,0 0-9 0,0 0 44 16,-22 35-43-16,11-17-1 0,0 2 14 15,-6 7-21-15,2 0-3 0,-5 14 0 0,-3-1-2 16,1 2 8-16,1 2-24 0,-1 1-2 16,2-1 5-16,-1-1 5 0,-3-1-13 0,4 0-30 15,0-1 5-15,-1-1 2 0,1-2-26 0,-2 2-9 16,-1-2 25-16,3 1-36 0,0-3-5 15,2-5 5-15,4-5-17 0,-4-2 19 0,5-3-14 16,1-2-1-16,-1 0-20 0,2 0-5 0,0-3-31 16,4-2 8-16,-2-1-13 0,1-3-34 15,0 1-32-15,4-3-26 0,1 0-3 0,3-8 0 16,-8 13-28-16,8-13-53 0,0 0-62 16,-2 7-116-16,2-7-142 0,0 0-444 0,0 0 119 15,17-24 60-15,-8 12 98 0,5-4 34 16,-1 0 73-16,-1-2 113 0</inkml:trace>
  <inkml:trace contextRef="#ctx0" brushRef="#br0" timeOffset="42375.83">27751 5482 918 0,'6'-10'349'0,"-6"10"-32"0,6-7 11 0,-6 7-42 16,5-6-9-16,-5 6 22 0,0 0-61 15,3-9-10-15,-3 9-15 0,0 0 17 0,0 0-56 16,7-10 15-16,-7 10-2 0,0 0 31 15,4-8-36-15,-4 8 4 0,0 0 4 16,4-8-19-16,-4 8-2 0,0 0-23 0,6-8 28 16,-6 8 3-16,0 0 12 0,0 0 42 15,8-6-9-15,-8 6 6 0,0 0 0 0,0 0 0 16,0 0-52-16,0 0-2 0,20 14 0 0,-13-6-15 16,0 5-5-16,-1 3-3 15,-2 5-120-15,5 3-31 0,1 6 0 0,-3 2 0 16,1 2 0-16,2 14 0 0,1 4 0 0,1 0 0 15,-1-2 0-15,2 2 0 0,-3 2 0 16,-2-5 0-16,2-4 0 0,0 1 0 0,-3-6 0 16,-1-8 0-16,1-1 0 0,-5-3 0 0,3-2 0 15,-1 0 0-15,-2-2 0 0,4 2 0 16,-3-3 0-16,0-3 0 0,-1 4 0 0,0-3 0 16,0-4 0-16,1 2 0 0,-2-3 0 15,0-1 0-15,1-1 0 0,-2 0 0 0,4-2 0 16,-4-12 0-16,2 19 0 0,-1-8 0 0,-1-11 0 15,4 13-21-15,-4-13-432 16,3 8-187-16,-3-8-507 0,0 0 131 0,0 0 82 0,0 0 174 16,22-3-6-16,-22 3 73 0,18-6 58 15,-10-1 120-15,2 3 52 0</inkml:trace>
  <inkml:trace contextRef="#ctx0" brushRef="#br0" timeOffset="42653.86">28120 6279 867 0,'0'0'310'0,"-4"-11"10"15,-2 5-39-15,6 6-4 0,-12-16-29 0,4 8 3 16,-3-3-18-16,-3 0-5 0,-2-1-16 16,-4 1 6-16,2 2 22 0,-6-2-19 0,-4-1-22 15,-3 1-4-15,-2 3-6 0,-1 0 6 16,0-1-26-16,-2 1-6 0,2 1-27 15,0 1-3-15,3 2-33 0,1-3 0 0,1 4-23 16,2-1-59-16,1-1-31 0,3 2-46 16,1 0-105-16,1-2-94 0,-1 1-183 15,4-1-447-15,3 0 69 0,5 1 74 0,4 1 67 0,6 3 102 16,-5-11 69-16</inkml:trace>
  <inkml:trace contextRef="#ctx0" brushRef="#br0" timeOffset="132090.87">22250 6038 394 0,'0'0'158'0,"10"5"16"15,-10-5-7-15,0 0 20 0,0 0-57 0,11 6 31 16,-11-6-50-16,0 0 14 0,0 0-7 16,8 5-16-16,-8-5 1 0,0 0 9 0,0 0-7 15,0 0-13-15,0 0 5 0,2 12 11 0,-2-12-18 16,0 0-1-16,0 0-25 15,0 0 16-15,0 0-14 0,0 0 21 0,0 0-25 16,0 0 27-16,-2 15-7 0,2-15 18 16,0 0-16-16,0 0-9 0,0 0 12 15,0 0-5-15,6 10 2 0,-6-10 21 0,0 0-36 0,10 6 8 16,-10-6-6-16,10 5-7 0,-10-5 21 16,13 5-3-16,-13-5 2 0,17 5-25 0,-6-2-10 15,2-1-16-15,0-1 16 0,1 2 7 16,0-1-15-16,4 1 10 0,-2-1-5 15,1-2-7-15,0 0 7 0,3 1 20 0,-2-1-45 16,-2 2 12-16,0-2-2 0,0 0 7 0,0 0-15 16,-16 0-7-16,26 0-9 0,-14 0-2 15,-12 0 13-15,21 0 33 0,-21 0-27 0,16 0 14 16,-16 0-25-16,14 0-21 0,-14 0-12 16,0 0 9-16,15-2 16 0,-15 2 6 15,0 0-4-15,11-1-22 0,-11 1 15 0,0 0-3 0,0 0-4 16,0 0 30-16,0 0-26 15,0 0-2-15,0 0-8 0,0 0 16 0,0 0-13 0,-19-17 15 16,19 17 18-16,-13-4-28 0,3 1-21 16,-1 1 18-16,11 2 19 0,-26-2 12 15,14-1-21-15,-2 2-9 0,-1 0-9 0,0-1 9 16,-1 1 1-16,-1 0 12 0,0 0 9 16,-2-1-7-16,-1 0-11 0,0-1 13 0,0-1-15 15,-2 2 5-15,2 0-2 0,-3 0 35 0,2-1-43 16,1 0 2-16,-1 2-18 0,0-2 11 15,2 1-8-15,0 1 0 0,2 0 23 16,1-1-44-16,-1 1 9 0,3 1 6 0,0-2 9 16,14 2-1-16,-23 2-12 0,23-2 31 15,-19 1-24-15,19-1 8 0,-15 2 5 0,15-2 0 16,-14 2-2-16,14-2 28 0,-10 2-5 16,10-2-6-16,0 0-7 0,0 0 13 0,-12 3-13 15,12-3 33-15,0 0-38 0,0 0 30 0,0 0-25 16,0 0 30-16,0 0-7 0,0 0 3 15,0 0-19-15,0 0 11 0,42-5 18 0,-31 3 7 16,3 0-25-16,1-1 5 0,0 2-8 16,2-2 11-16,3 2 20 0,-3-2-16 0,4 2 6 15,-1-3 10-15,-2 3-38 0,2-1 9 16,-3-2-1-16,3 3-6 0,-3-3 33 16,-2 3-25-16,5-1 5 0,-6 1-5 0,0-1-6 0,-2 1-12 15,-1 0 18-15,-11 1 23 0,21-3-44 16,-21 3 8-16,17-2-10 0,-17 2 7 15,13-1-17-15,-13 1 2 0,10-2 10 0,-10 2-12 16,0 0 38-16,0 0-18 0,0 0-18 16,0 0 15-16,0 0-7 0,0 0 18 0,0 0-16 15,0 0 8-15,0 0-15 0,0 0 10 0,0 0-1 16,-48 2 9-16,32-4 12 0,0 2-2 16,0-1-18-16,-4 0 8 0,0-1-19 0,-1 0 9 15,-1-1-9-15,1 2 19 0,0-2-24 0,1 3-7 16,1-1 0-16,-1-2 23 15,3 0-5-15,1 2-16 0,2 0-5 0,2-2-10 0,0 3 23 16,12 0-7-16,-18 0-1 0,18 0 26 16,-14 0-15-16,14 0-3 0,0 0 8 15,0 0-1-15,0 0-14 0,0 0 12 0,0 0 39 16,0 0-31-16,0 0 22 0,32 12 4 16,-12-8-21-16,0 1 25 0,5 1-7 0,2-1 16 15,1-2-6-15,1 2 15 0,2 1-45 0,-2-2 25 16,1 1-15-16,0-1 9 0,-2 1 14 15,-1 0-18-15,-2-1-23 0,-1-2 20 0,-1 2-5 16,-2-1 44-16,-2-1-42 0,0 1 24 16,-6-1-10-16,2-1-21 0,-3 0 25 15,-1 3-9-15,-11-4-16 0,20 1 7 0,-20-1 6 16,15 2-33-16,-15-2 2 0,13 2 20 16,-13-2-20-16,0 0 11 0,0 0 24 0,13 2-6 15,-13-2-32-15,0 0 6 0,0 0 28 0,0 0-6 16,0 0-7-16,0 0-2 0,-44 5-8 15,27-5 12-15,-1-2-15 0,-3 1 3 0,-2 0-3 16,0 0 1-16,-1-1-14 0,-1 0 26 16,1 0-31-16,3-1 24 0,-1 0-24 15,3 1 26-15,2 1-26 0,1-1 21 0,3 1 20 0,-1 1-18 16,4-2 8-16,10 2 41 16,-18-3-56-16,18 3 17 0,-10-1-25 0,10 1 23 0,0 0-15 15,0 0 20-15,0 0-15 0,0 0 7 16,0 0 19-16,0 0-9 0,0 0 22 15,51-1-19-15,-37 1-18 0,4-2 3 0,0 2 8 16,3-1 35-16,0 0-38 0,-1 1 54 16,-2-1-62-16,2 0-12 0,-2-1 4 0,1 1 24 15,-4 1 0-15,1 0-14 0,-2 0 1 0,1-2 8 16,-15 2-1-16,26 2-12 0,-13-2 3 16,-13 0 9-16,19 1-20 0,-19-1 41 0,17 2-28 15,-17-2-5-15,17 0-3 0,-17 0 23 0,13 0 1 16,-13 0-1-16,0 0 0 0,18 0-13 15,-18 0-14-15,0 0 14 0,13 1 3 16,-13-1 0-16,0 0-5 0,0 0 0 0,14 1-21 16,-14-1 24-16,0 0-16 0,0 0 18 15,0 0 2-15,0 0 14 0,0 0-22 0,0 0-4 16,0 0-8-16,0 0 13 0,0 0 18 0,-46-9 0 16,28 6-18-16,-1-1 0 0,-5 1-8 15,-1-1 18-15,-4 2-21 0,2-1 68 0,-3-1-47 16,1 2-15-16,0 0-8 0,1-1 15 15,4 2-15-15,-1 1 21 0,2 0-24 0,3 1 16 16,1 0-3-16,2-1 31 0,0 2-33 16,2 0-8-16,0 0 11 0,2 2-9 0,1-3 34 15,0 3-20-15,12-4-16 0,-19 2 23 0,10-1-21 16,9-1 19-16,-14 4-11 0,14-4 21 16,-14 4-10-16,14-4 12 0,-10 1-33 15,10-1-2-15,0 0-6 0,-14 2-10 0,14-2-5 16,0 0-20-16,0 0-59 0,-13 2-70 15,13-2-112-15,0 0-97 0,0 0-361 0,-10 5 79 16,10-5 41-16,0 0 107 0,0 0 21 16,0 0 64-16</inkml:trace>
  <inkml:trace contextRef="#ctx0" brushRef="#br0" timeOffset="-183989.28">1460 9042 1635 0,'0'0'597'0,"0"0"-139"0,0 0 0 0,0 0-82 16,0 0-48-16,0 0-24 0,0 0-37 0,0 0-14 15,0 0-28-15,0 0-30 0,0 0-52 16,0 0 70-16,0 0-75 0,0 0-41 0,-7 15 6 15,7-15-11-15,-8 6 7 0,8-6-17 0,-14 9 34 16,9-4-47-16,-3 3-16 0,2-1 29 16,-3 0-13-16,1 1-17 0,-1-1-14 15,1 1 23-15,-2 1-22 0,6-2 12 16,-3 2 11-16,3 0-6 0,0-1 21 0,4-8 17 16,-5 18 11-16,7-10-7 0,-2-8 12 0,9 20-28 15,-2-8-8-15,9 1 13 0,1 1 2 16,4-2-22-16,6 2 25 0,0 1 0 0,0 1-12 15,-1-3 27-15,-1 1-2 0,-2-3-84 16,-2 2-21-16,-2-1 0 0,-3 1 0 16,1-1 0-16,-5 0 0 0,-3 1 0 0,1 1 0 15,-4 1 0-15,-1 0 0 0,-2 0 0 16,-5-1 0-16,-2 2 0 0,0 0 0 0,-6 2 0 16,1-3 0-16,-5 0 0 0,0 0 0 0,0-2 0 15,-4-2 0-15,-1 0 0 0,-2-1 0 16,3-4 0-16,-3-2 0 0,1-3-13 0,-3-4-307 15,1-4-110-15,0-1-277 0,5-6-363 16,3-2 69-16,1 0 200 0,5-3-13 0,6 2 77 16,0-4 77-16,4 0 66 0,0 3 72 0,4-5 17 15</inkml:trace>
  <inkml:trace contextRef="#ctx0" brushRef="#br0" timeOffset="-183720">1418 9138 1407 0,'0'0'620'0,"0"0"-47"0,0 0-12 0,0 0-80 15,0 0-51-15,0 0-5 0,0 0-62 16,16-9-25-16,-16 9-28 0,17-7-28 0,-4 3-47 16,1-1-23-16,3 0-12 0,0-3 15 15,5 2-36-15,4-1-35 0,8-1-6 0,17-3-54 16,4 3-12-16,4-3-28 0,4 2-4 0,-3 0-9 15,1 0-36-15,-6 2 26 0,-11 2-29 16,-8 1 8-16,-7 1-31 0,-6 1-33 0,-1-1-61 16,-4 2-62-16,-2-1-118 0,-5 1-94 15,-11 1-154-15,12-2-417 0,-12 2 38 16,0 0 126-16,0 0 94 0,0 0 62 0,10-4 74 16,-10 4 57-16,0 0 17 0</inkml:trace>
  <inkml:trace contextRef="#ctx0" brushRef="#br0" timeOffset="-182924.38">2182 9548 977 0,'0'0'389'0,"-2"10"3"0,2-10-41 0,0 0-29 0,0 0-15 15,0 0-20-15,-1 11-49 16,1-11 5-16,0 0-25 0,0 0-13 0,0 0-3 16,0 0-38-16,0 0-29 0,0 0-7 0,0 0-10 15,0 0 13-15,0 0-37 0,0 0 11 16,0 0-48-16,0 0 42 0,0 0-42 0,18 1 4 15,-18-1 8-15,0 0-33 0,0 0 28 16,0 0-31-16,16-13-7 0,-16 13 5 0,0 0-1 16,0 0 6-16,4-8-33 0,-4 8 27 0,0 0-12 15,0 0-12-15,0 0-6 16,0 0 35-16,0 0-37 0,-37 7 22 0,37-7 11 16,-13 9 18-16,7-4-19 0,6-5 9 0,-10 13 2 15,7-8 38-15,3-5-12 16,-6 12 25-16,6-12-33 0,-1 10-8 0,1-10 10 0,0 0-15 15,0 0-7-15,14 8 2 0,-14-8 33 16,0 0-61-16,28-8 10 0,-16 4 18 16,0-3 0-16,-2 2-21 0,2-2-10 0,-1 2 34 0,-3-1-49 15,1 2 20-15,-1-1 0 0,-8 5-15 16,9-10-7-16,-9 10-3 0,0 0 4 16,0-13-4-16,0 13-8 0,0 0-5 0,-14-9-10 15,14 9 36-15,-15-2-3 0,15 2 7 16,-21 2-14-16,21-2-6 0,-17 5 36 0,7-3-39 15,10-2 6-15,-15 5 5 0,15-5 31 16,-14 4-16-16,14-4-20 0,-9 3 22 0,9-3-6 16,0 0-6-16,0 0-8 0,0 0 31 0,0 0-26 15,0 0 3-15,0 0-2 0,0 0 17 16,31-15-5-16,-31 15-2 0,10-5-8 16,-10 5 0-16,10-3-79 0,-10 3-77 0,0 0-72 15,0 0-59-15,0 0-199 0,6-9-82 16,-6 9-300-16,0 0 97 0,0 0 55 0,0 0 142 15,0 0-17-15,0 0 107 0,0 0 105 16,0 0-61-16</inkml:trace>
  <inkml:trace contextRef="#ctx0" brushRef="#br0" timeOffset="-175150.96">1567 13235 1080 0,'-9'5'330'0,"9"-5"-43"0,0 0-31 16,0 0 0-16,0 0-41 0,0 0-13 15,0 0-28-15,0 0-23 0,0 0-3 0,-8 7 11 16,8-7-18-16,0 0 0 0,0 0 20 0,0 0-15 16,0 0 18-16,0 0 17 15,0 0 1-15,0 0 25 0,0 0-27 0,0 0-19 16,0 0-13-16,0 0-2 0,0 0-8 0,0 0 24 15,0 0-22-15,0 0-17 0,31 6-8 16,-31-6-17-16,14 2 1 0,-14-2 24 16,13 0-64-16,-13 0 18 0,17 0 10 0,-17 0-13 15,19 0-10-15,-19 0-2 0,21 0 25 16,-7 2-16-16,-14-2-12 0,24 1-13 0,-10-1 3 16,1 1 2-16,4-1 0 0,-2 1 29 15,4 1-62-15,-1 0 10 0,5-1-8 0,1 2 19 16,5 0-11-16,0-2-20 0,-1 1 30 0,-1 1-18 15,1-2-14-15,-1 1 6 0,1 0-4 16,-1 0 13-16,0-1-1 0,-2-1-12 0,-3 0 15 16,3 2-31-16,-3-2 26 0,3-2-23 0,3 4 59 15,-5-2-75-15,0 0 6 0,1 0 17 16,-1-2-9-16,-2 1 17 0,1 0-8 0,-2-2 6 16,2 2-13-16,-4 0-8 0,2-2-5 15,0 1 3-15,-2 1 12 0,1 0-22 16,0-2-6-16,-1 1 13 0,1 0-2 0,0 0-1 15,1 2-2-15,0 0 10 0,1 0-2 16,-1 0 0-16,1 0-8 0,3 0 28 0,-2 2-46 16,1-2-3-16,0 1 39 0,3 2 0 15,-3-3-31-15,0 1 26 0,5 1-8 0,0 0 38 16,-1-1-30-16,2-1-28 0,-1 1 38 0,1-1 10 16,-1 2-20-16,2-1-23 0,0-2 45 15,-1 1-35-15,1-3 16 0,2 3 2 0,-1-1-29 16,2-1 34-16,-1 2-20 0,8-3 15 0,-1 1-24 15,3 0-4-15,-2 0 15 16,1-1 6-16,1 1 32 0,0 0-35 0,1 2-1 16,-3-2-14-16,2-1-4 0,1 3 16 0,-1-3-7 15,0-1-1-15,-2 0-7 0,2 0 33 16,-2-1-26-16,15-3-12 0,-1 0 12 0,0-1-2 16,-1 1 18-16,1-1-11 0,1-1-9 0,-1 0-1 15,1 0-2-15,-5 2 40 0,5-4-37 16,-4 3-16-16,-9 1 35 0,13-1-22 0,-2 0 43 15,1 0 8-15,-7 3-2 0,-7 1-27 16,16-1-22-16,-4-2 18 0,2 1-8 16,-6 2 38-16,7-1-18 0,-7 2 6 0,8-3-23 15,1 2 4-15,-9 0-2 0,7 0-12 16,-8 3 24-16,12-4 1 0,-13 3-2 0,-6-1 7 16,4 2-28-16,0-1 40 0,13-1-22 0,-6 3 43 15,-8-2-30-15,17 0 5 0,-3-1-14 16,2 1 37-16,-9 0-49 0,9-2 3 0,0 0 38 15,-2 0-31-15,-2-2-35 0,3 2 56 16,-3-2-47-16,-2-2 47 0,2 1-46 0,-12 2 5 16,10-5-18-16,0 3 15 0,0-2-2 0,0 0 35 15,1 2-30-15,2-1 5 0,-2-2 23 16,4 2-33-16,-1 2 25 0,-1 0-2 16,3 0-8-16,-3 1 26 0,1 1-24 0,-8 1 44 15,8-1-48-15,-6 2-11 0,6-1 25 16,2 1-1-16,1 0 23 0,-9 2-6 0,10-2-33 15,5 0 30-15,-3 2-14 0,1-1 43 0,1 0-49 16,-2 2 28-16,0-1 6 0,1 1-47 16,0 0 36-16,-1 1 21 0,1 1-26 0,-1-2-2 15,3 1 30-15,-2 0-53 0,4 0-3 16,-3 2 12-16,2-2-12 0,1 1 39 0,1-1-20 16,-1 0 8-16,-1 1 1 0,2-2 5 15,1 0-25-15,-3 0 22 0,1 0-9 0,1 1-3 16,0-2-13-16,-1 1 2 0,0-2 0 0,1 0-3 15,1 0 1-15,-3 1 58 0,0-2-57 16,-4 2 4-16,3 0-3 0,-1 0 62 0,-1 1-63 16,5-3 1-16,-1 1 9 0,1 2-6 15,-1-2 3-15,1 2-1 0,0-1 16 0,-3 1 18 16,3-1-40-16,-3 3 37 0,-2 1-17 16,-1-3 25-16,1 1-44 0,1 2 9 15,1-1-16-15,2 0 12 0,-2 1 27 0,-1 1-26 16,-1-2 7-16,-2 1 6 0,1-1-24 0,-4 1 13 15,1-2-12-15,-1 2 51 0,1-1-49 16,-10-1 28-16,12 0-7 0,-11 0 7 0,-6-1-31 16,19 0 19-16,-15 0 17 0,-3-1-30 15,15 0 7-15,-9 0 18 0,-9-1-10 16,-1 2 0-16,1-3 5 0,0 2 16 0,-2 0-6 16,-1-2-45-16,-2 2 27 0,-3-1-23 0,-3 1 55 15,-1 1-24-15,-1 0 18 0,-3-2-34 16,-4 2-1-16,-1-1 35 0,3 0-44 0,-6-1 3 15,3 1 0-15,-4 1 64 0,1-2-48 16,-1 1-3-16,-3 0-13 0,-2 0 23 0,-2 1-8 16,3-1 24-16,-16 1-8 0,21-2-13 0,-11 2-18 15,-10 0 43-15,20-1-27 0,-20 1 17 16,22-1-10-16,-11 1 31 0,1-1-8 0,-12 1-10 16,25-2 27-16,-10 2 0 0,-15 0 11 15,27 2-34-15,-12-1 25 0,-3 0-8 0,4 0-32 16,-2 3 24-16,-1-3-3 0,5 2 34 15,0 0-39-15,2-1 15 0,1 0-46 16,-2 1 13-16,2-2 21 0,2 0-8 0,1 2 5 16,0-2-28-16,1 2 10 0,-2-3-5 0,0 2-15 15,-4 1-1-15,4-1 11 0,-5 1 64 16,2-1-59-16,-2 1-10 0,-5-2 10 0,4 1-18 16,-2 0 5-16,-3 0 28 0,-12-2 29 15,21 3-65-15,-11-2-12 0,-10-1-49 0,17 3-48 16,-17-3-57-16,0 0-100 0,14 0-112 0,-14 0-128 15,0 0-349-15,14-2 47 16,-14 2 94-16,0 0 75 0,18 0 71 0,-18 0 69 16,13-2 32-16</inkml:trace>
  <inkml:trace contextRef="#ctx0" brushRef="#br0" timeOffset="-174697.73">14699 12479 1000 0,'0'0'308'0,"0"0"-14"0,0 0-38 0,0 0-3 0,0 0-17 16,-26 15 2-16,16-9 15 16,-3-1-25-16,-1 2-5 0,-1 4 17 0,-2 0-14 15,2 2-1-15,-2 0-5 0,0 1-15 0,-1 2 7 16,3 1-20-16,-3 4-13 16,-1 1-10-16,4 1 26 0,0 1-24 0,2 1-35 15,0 0-23-15,2-5 27 0,4 4-12 0,0 0 3 16,0-1-31-16,3-2 2 0,-1-1-15 15,4-1 23-15,2-1-10 0,2 1-8 0,3-3 3 16,2 4-8-16,2-7-23 0,4 3-15 0,2-4-8 16,5 0-11-16,4-2-7 0,0-3-56 15,2 0 2-15,2-4-69 0,1 0-56 0,-1-4-48 16,3-2-58-16,2-4-24 0,-2-2-96 0,-2-2-32 16,-3 4-101-16,1-9-322 0,2 3 44 15,-4-2 99-15,-2 0 80 0,-6-1 22 0,4-1 47 16,-8 1 107-16</inkml:trace>
  <inkml:trace contextRef="#ctx0" brushRef="#br0" timeOffset="-174557.18">15026 12787 668 0,'0'0'327'0,"-6"-13"21"0,-2 10-2 0,8 3 33 16,-22-5-39-16,7 4 3 0,-5 1-31 15,-4-1-35-15,-8 1 2 0,0-2-28 0,-3 2-39 16,-7-2-17-16,-2 0-6 0,-1-2-22 16,-9-2-70-16,6-1-66 0,-6-4-134 0,2-3-217 15,10 5-484-15,11-2 52 0,4 3 86 16,8-2 119-16,2 3 47 0,6-2-37 15,0-2 56-15</inkml:trace>
  <inkml:trace contextRef="#ctx0" brushRef="#br0" timeOffset="-171936.86">7184 10085 724 0,'0'0'343'0,"0"0"-21"0,0 0-2 0,0 0-20 16,0 0-1-16,0 0-7 0,0 0 0 0,0 0-51 16,0 0 27-16,0 0-27 0,6 37-6 0,-3-28-14 15,-3-9 14-15,4 22-17 0,-1-8-34 16,0 0-5-16,-1 5-13 15,1 1-9-15,2 3-19 0,-3 2-8 0,1 0-17 0,0 4 20 16,3 3-46-16,-2 2-15 0,-1 1-18 16,-2 0-2-16,2 1 18 0,-2 4-3 0,1-2-3 15,-1 1-18-15,1 17-10 16,-1-4-5-16,-1-6-1 0,0 12-19 0,-1-2 4 0,1 0 36 16,-2 2-30-16,-1-2 9 0,1 3-19 15,-1-2-17-15,-2 1 37 0,1-2-28 16,-1-1 4-16,0 2 11 0,1-4 5 0,-2 2-23 15,2 0 3-15,-2 1 15 0,0 1-11 16,0-2-9-16,2 1 10 0,1 1 17 0,0 2-25 16,0 0 5-16,2-1 6 0,-1 0-24 0,2 1 20 15,2-3-1-15,-1 3 11 0,-1-3-14 16,3 2-8-16,-2-3 2 0,1 0-7 0,-1 0 15 16,2-3-23-16,0 1 34 0,0-2-21 0,0-7 17 15,2-6-4-15,-4 2 13 16,1-3-27-16,1 1-4 0,0 1 18 0,-2-2-8 0,2 1 10 15,0-2-28-15,-2 1 41 16,1-1-46-16,-2-1 10 0,1-2 26 0,0 2-23 0,-2-1 7 16,1-3-4-16,0 1 22 0,0 2-7 15,-1 2-16-15,-1 1 21 0,2-1-21 16,-1 2 0-16,-1-1 3 0,2 2 34 0,0-3-32 16,0 3 39-16,2-1-31 0,-1-1-13 15,-1 1 3-15,2-2-13 0,-1-1 5 0,-1-5-10 16,1 0 18-16,1 0-8 0,-2-2 13 0,1 0 23 15,1-1-28-15,-1 0 3 0,2-1 4 16,-2 2 37-16,1-3-39 0,-1 3-8 0,0-2 23 16,-1-2-35-16,2 3 12 0,-2-1 21 0,0 1-18 15,0 1 18-15,0 0-21 16,-2-1-12-16,2 2 9 0,-1-1 37 0,1 1-49 0,-1-1 13 16,-2 0 10-16,0 0 25 15,2 1-30-15,-1-2 0 0,1 2 23 0,-1-3-44 0,0 2 29 16,-1-2-3-16,1 2 13 0,-1-2-6 15,3-1 6-15,-1 2-18 0,0-1-3 16,-1-2-7-16,1 1-3 0,-1-5 23 0,2 2-7 16,0-1-16-16,0 0 13 0,0 0 33 15,-1-1-41-15,1 0-10 0,0 1 15 0,0 1 24 16,1-2-16-16,-1-2-3 0,0 3 3 0,2-2 8 16,-2 1 10-16,1-1-31 15,-1 0 26-15,2 0-11 0,-1 0 1 0,-1 0-11 16,1 0 3-16,-1 1 5 0,0-1-5 0,2 3 0 15,-1-2 15-15,1 0-7 0,-1 1-19 16,2-1 19-16,-2-1 10 0,1 0 4 0,1-1-40 16,1 0 41-16,-1 2-36 0,-1-2 11 15,1 0-16-15,0-1 20 0,0 1 8 0,0 0 41 16,0 0-51-16,1 2 10 0,-1-1-17 0,1 0 14 16,0 4-4-16,-1-2-9 0,1 2 27 15,-1 0 7-15,0-3-34 0,1 0 1 0,1-1-13 16,-3-1 31-16,4 0 2 0,-2 1 5 15,-1-2-7-15,1-2-5 0,0 0-3 0,-1 0 5 16,2-3 3-16,-1 1 2 0,-2-3-15 0,-2-10 15 16,5 20 21-16,-4-13-37 15,-1-7 19-15,4 10-8 0,-4-10-10 0,3 12 5 16,-3-12-10-16,0 0 7 0,3 14-2 0,-3-14 23 16,0 0-10-16,2 11-5 0,-2-11-1 15,0 0-4-15,0 0 7 0,2 11-13 0,-2-11 5 16,0 0-20-16,0 0 5 0,0 0 29 15,3 10-19-15,-3-10 11 0,0 0-16 0,0 0 31 16,0 0-31-16,0 0 3 0,0 0 2 0,0 0-5 16,6 10-15-16,-6-10 2 0,0 0-20 15,0 0-10-15,0 0-41 0,0 0-3 0,0 0-23 16,0 0-7-16,8 5-84 0,-8-5-77 16,0 0-116-16,0 0-46 0,0 0-384 15,16-20 82-15,-8 12 61 0,4-2 98 0,1 1 15 16,6 0 64-16,4-2 28 0</inkml:trace>
  <inkml:trace contextRef="#ctx0" brushRef="#br0" timeOffset="-156471.12">7948 9628 1151 0,'10'-6'341'0,"-10"6"-44"0,0 0-18 0,11-4-23 16,-11 4-11-16,0 0-22 0,8-7-3 0,-8 7-12 15,0 0-4-15,0 0-9 0,9-3-31 16,-9 3-13-16,0 0 10 0,0 0-51 0,0 0-15 16,0 0-8-16,0 0 28 0,0 0-13 15,0 0 14-15,0 0-1 0,0 0 23 16,0 0 26-16,0 0 2 0,-6 29-15 0,6-29 3 16,-6 23 7-16,2-7 13 0,1 1 16 0,2 3-19 15,-1 0-2-15,2 1-3 0,0 6 1 16,3-2-27-16,-1 0 12 0,1 1-30 0,1-1-22 15,-1 0-18-15,0-1 18 0,-1-2-67 16,1-2-17-16,-1 0-75 0,-2-2-56 16,-2 2-54-16,1-3-85 0,-3-1-45 0,-2-2-80 0,0-6-97 15,0 5 2-15,0-8-427 0,6-5 16 16,0 0 94-16,0 0 87 0,0 0 54 0,-12-22 63 16,14 7 86-16</inkml:trace>
  <inkml:trace contextRef="#ctx0" brushRef="#br0" timeOffset="-156008.22">7594 9739 729 0,'-12'-1'289'0,"12"1"26"0,-16-2 2 0,16 2 16 0,-14-1-5 16,14 1 10-16,0 0-18 0,-13 0 10 16,13 0 26-16,0 0-26 0,0 0-38 0,-15-2-6 15,15 2 11-15,0 0-28 0,0 0-13 16,-10-1-13-16,10 1-12 0,0 0 9 16,0 0 11-16,0 0 33 0,0 0-20 0,0 0-34 15,0 0-28-15,0 0 21 0,0 0-33 0,0 0 14 16,31-18-40-16,-16 12-84 15,9-1-80-15,3 0 0 0,6 1 0 0,4-3 0 16,13-2 0-16,4 0 0 0,-2 1 0 0,4 0 0 0,1-1 0 16,0 2 0-16,1-1 0 15,-2 0 0-15,-2 1 0 0,-7 2 0 0,-9 1 0 16,-3 1 0-16,3 0 0 0,-8 0 0 16,-4 2 0-16,1-3 0 0,-6 3 0 0,1-1 0 15,-2-1 0-15,-3 1 0 0,-1 0-282 0,-2-2-59 16,-2 3-60-16,0-4-114 0,-4 6-68 15,-8 1-421-15,12-4 85 0,-12 4 59 0,0 0 138 16,0 0 36-16,0 0 72 0,0 0 71 0,0 0 44 16</inkml:trace>
  <inkml:trace contextRef="#ctx0" brushRef="#br0" timeOffset="-155492.82">7798 10086 514 0,'-9'10'212'15,"9"-10"-25"-15,0 0 21 0,-8 3 35 0,8-3-44 16,0 0 27-16,0 0-24 0,-11 5 8 0,11-5-11 16,0 0-9-16,0 0-29 0,0 0 8 0,-10 3-5 15,10-3 2-15,0 0-35 16,0 0 33-16,0 0-44 0,0 0 23 0,0 0-40 16,0 0 2-16,0 0 15 0,0 0-20 0,-9 4 12 15,9-4 19-15,0 0 20 0,0 0 23 16,0 0 10-16,0 0 36 0,0 0 29 0,0 0 32 15,0 0-4-15,0 0-3 0,0 0-26 16,0 0-5-16,0 0-28 0,40-8-25 0,-25 3-6 16,5 1-54-16,5-1 16 15,4 0-10-15,5-1 20 0,7 0-28 0,17-3-36 16,1 0-58-16,2 2-34 0,1-2 0 0,-1 3 0 16,-2 0 0-16,2 2 0 0,-12 1 0 0,-8 1 0 15,-4 2 0-15,-2 0 0 0,-2-2 0 16,-2 4 0-16,-4-2 0 0,-2 0 0 0,-2 0-95 15,-3 0-192-15,-2 0-35 0,-1-2-6 0,-4-2-143 16,0 1-157-16,-1-1-331 16,0 1 78-16,0 0 70 0,-2-1 110 0,2 0 38 15,0 0 59-15,-1 1 25 0,-11 3 70 0</inkml:trace>
  <inkml:trace contextRef="#ctx0" brushRef="#br0" timeOffset="-80408.55">7487 10492 1492 0,'0'0'420'16,"0"0"-21"-16,15-3-43 0,-15 3-52 0,0 0-50 15,12-3-16-15,-12 3-46 0,0 0-5 0,0 0-88 16,0 0-55-16,11-1-108 0,-11 1-159 0,0 0-445 15,0 0-38-15,0 0 125 0,0 0 0 16,0 0 35-16,15 7 93 0</inkml:trace>
  <inkml:trace contextRef="#ctx0" brushRef="#br0" timeOffset="-80201.27">7371 10533 854 0,'-7'5'302'0,"7"-5"-99"0,-17 6-32 0,6-4-61 16,11-2 31-16,-23 0-131 0,10-2-186 16,3-1 12-16,-7-3-340 0,4 2 68 0,0-1-27 15</inkml:trace>
  <inkml:trace contextRef="#ctx0" brushRef="#br0" timeOffset="-80096.27">6886 10408 1236 0,'-15'2'499'0,"15"-2"-25"16,0 0-67-16,0 0-16 0,0 0-66 0,-5 9-64 15,5-9-133-15,0 0-92 0,0 0-125 0,-13 1-170 16,13-1-58-16,0 0-372 0,-21-5 39 16,21 5 56-16,-15-4 110 0,15 4 52 0</inkml:trace>
  <inkml:trace contextRef="#ctx0" brushRef="#br0" timeOffset="-79951.23">6548 10338 1154 0,'0'0'489'0,"-1"11"-64"0,1-11-59 16,0 0-69-16,0 14-95 0,0-14-125 16,0 0-182-16,-9 10-72 0,9-10-494 0,-11 1 60 15,11-1 99-15,0 0 41 0,-17 0 43 0</inkml:trace>
  <inkml:trace contextRef="#ctx0" brushRef="#br0" timeOffset="-79047.05">5584 10100 1566 0,'14'-1'448'16,"1"0"-8"-16,0 0-97 0,-1-2 5 15,2 1-71-15,-2 0-34 0,0 1-8 0,-3-2-43 16,-11 3 21-16,21-2-54 0,-12 1-24 16,-9 1-9-16,14 0-11 0,-14 0 5 0,0 0-28 15,17 5-7-15,-17-5 38 0,3 10-70 0,-3-10 4 16,0 0-9-16,-9 21 52 16,4-12-15-16,-5 2-50 0,1 0 27 0,-2 0 38 15,-4 3-23-15,2 0-1 0,-4 0-7 16,1 1-5-16,-1 1 13 0,2-1 18 0,-2 1-39 15,2 0 44-15,0 0 8 0,2-3-14 16,2 1 39-16,3-2 0 0,0 0 11 0,3-2 9 0,3 0-22 16,2-10 7-16,2 16-25 15,-2-16 15-15,11 15-13 0,-2-7-20 0,2-2 10 16,2 1-49-16,0-1-23 0,-1 1-35 0,1-2-75 16,-1-1-74-16,1-2-113 0,-13-2-143 15,31-1-230-15,-18-2-446 0,0-1 98 0,3-2 91 16,0 1 96-16,3-5 81 0,-1-2 98 15,0-3 58-15,2-4 52 0</inkml:trace>
  <inkml:trace contextRef="#ctx0" brushRef="#br0" timeOffset="-78785.63">5847 10083 1236 0,'0'0'581'0,"7"18"-74"0,-2-9-26 16,2 0-61-16,1 0-41 0,2-2-42 0,0 2-35 15,2-4-48-15,1 2-6 0,0-3-17 16,0 1-37-16,2 2-28 0,-1-3-7 0,1 3-39 16,-3-2-15-16,0-1 16 0,-3 2-9 0,1 0-25 15,0 3 16-15,-3 0-16 16,-3 2-21-16,-2 0 1 0,-2-11-11 0,-6 29 1 16,2-13-19-16,-4 3-7 0,-1-1-39 0,-5 0-23 15,1-1-66-15,-1-2-52 0,0-1-51 16,-1-4-127-16,-1-2-26 0,-1 3-67 15,3-10-453-15,4-3 54 0,10 2 72 0,-19-10 148 16,15 0 10-16,0-3 44 0,1-3 41 16</inkml:trace>
  <inkml:trace contextRef="#ctx0" brushRef="#br0" timeOffset="-78623.66">5866 10108 1842 0,'14'-5'628'15,"-14"5"-35"-15,17-2-45 0,-6 2 8 16,2-1-98-16,1 0-61 0,0 0-80 0,1-1-41 15,0-4-107-15,1 2-79 0,-1-1-80 0,0-3-87 16,-1 2-125-16,-2-3-202 0,5 1-111 16,-10 0-342-16,2 1 71 0,-1 1 100 0,0 1 77 15,1 0 89-15,0 0-23 0,-9 5 88 16</inkml:trace>
  <inkml:trace contextRef="#ctx0" brushRef="#br0" timeOffset="-78429.21">6137 10343 1556 0,'8'15'614'0,"-2"-4"-48"0,1-2-52 0,-1-3-66 0,-6-6-77 16,12 10-74-16,-12-10-125 0,10 5-106 16,-10-5-127-16,0 0-144 0,0 0-166 0,17-11-458 15,-13 1 68-15,1 1 65 0,0-2 92 0,0-1 72 16,0-3 50-16</inkml:trace>
  <inkml:trace contextRef="#ctx0" brushRef="#br0" timeOffset="-78010.93">6260 9953 1604 0,'0'0'441'0,"0"0"-57"0,10-5-41 16,-10 5-26-16,0 0-15 0,0 0-49 15,0 0-30-15,0 0 8 0,0 0-42 0,0 0 67 16,0 0-38-16,0 0-16 0,-19 27 20 0,15-17-17 16,1 2 31-16,0-2-34 0,0 2-2 15,2 0-26-15,-1-3 15 0,2-9-38 0,5 18-36 16,-1-11 16-16,-4-7-24 16,13 7-38-16,-13-7 1 0,23 0-32 0,-11-3-2 15,4-2-46-15,-2-1-19 0,1-2 9 0,1 0 10 16,0-1-6-16,-4 1-9 0,2 1 9 15,-4 0 16-15,-1 2 0 0,1-1-7 0,-3 1 7 16,-7 5-26-16,11-6-7 0,-11 6 23 16,9-5 15-16,-9 5 7 0,0 0 4 15,0 0 32-15,0 0 4 0,0 0 24 0,-17 38-9 16,8-18 20-16,-5 3 3 0,3 5 15 0,-5 1-24 16,1 12-17-16,-4-1 11 0,6-8 4 15,1-3-35-15,1 0 9 0,1-4-22 0,0-3 2 16,1-1-20-16,2-2-36 0,1-2-33 0,2-4-47 15,-1-3-50-15,2 0-88 0,3-10-127 16,0 0-175-16,0 0-486 0,0 0 90 0,0 0 94 16,0 0 49-16,37-22 128 0,-19 7 12 0,2 0 119 15,3-5 10-15</inkml:trace>
  <inkml:trace contextRef="#ctx0" brushRef="#br0" timeOffset="-77533.28">6661 9942 1013 0,'0'0'387'16,"-20"5"-49"-16,20-5 2 0,-15 6-35 0,6-1 15 16,1 0-44-16,-3-1-12 0,2 1 15 15,1-1-8-15,-2 2 13 0,10-6 26 0,-13 7-24 16,13-7 27-16,-9 9-57 0,9-9 43 15,-2 9-28-15,2-9-4 0,0 0-19 0,10 18-7 16,-3-10-54-16,1-2-8 0,6 4-3 16,-1-1-58-16,3 0 36 0,2 2-44 0,-3-3 15 15,0 2-15-15,0 0-56 0,-6-1-13 16,-1 0 46-16,-1 1-26 0,-4 0-9 0,-2 3-27 16,-1-13-7-16,-4 22-28 0,-3-9-8 15,-1-4-49-15,-1 1-40 0,-2-1-57 0,0-3-89 16,-2-1-57-16,0-5-135 0,0 0-170 15,1-6-439-15,0 1 127 0,4-2 75 0,1-2 84 16,0 1 118-16,3-3 45 0,1 0 35 0,0 0 91 16</inkml:trace>
  <inkml:trace contextRef="#ctx0" brushRef="#br0" timeOffset="-77388.86">6523 9982 1540 0,'0'0'597'15,"13"-7"-47"-15,-4 5-25 0,1-1-54 0,0 0-64 0,-10 3-72 16,23-7-99-16,-12 3-90 0,0-1-108 15,-2-2-99-15,-2 1-257 0,2-1-122 0,-1 1-305 16,0 0 28-16,2 0 59 0,0 0 52 0,1-1 53 16,1 0 108-16</inkml:trace>
  <inkml:trace contextRef="#ctx0" brushRef="#br0" timeOffset="-77094.14">6844 9822 1300 0,'0'0'450'0,"0"12"-17"0,0-12-31 0,0 0-34 15,-7 26-27-15,2-18-44 0,1 2-8 0,-3 0-13 16,4 0-55-16,-1 0-19 0,0-1-33 0,4-9-11 16,-7 14 1-16,7-14 2 15,-3 12 3-15,3-12-36 0,3 13 5 0,-3-13 11 16,11 13-24-16,-4-8 0 0,4 2 16 0,1 0 10 16,2 0-23-16,-1 1 28 0,2-1-21 15,-4 2-4-15,-1 0-1 0,0 2-28 0,-1 3 3 16,-5 1-18-16,0 0-26 0,-4-2 14 15,-1 2-1-15,-5 3-31 0,0 0-33 0,-5 3-38 16,0-3-11-16,-2 0-38 0,-2-2-30 0,0-1-49 16,0-3-52-16,2-2-76 0,-4-3-121 15,0 7-153-15,5-13-356 0,3-2 59 0,9 1 74 16,0 0 75-16,-10-14 96 0,10 14 104 16,3-17-9-16,-2 5 67 0</inkml:trace>
  <inkml:trace contextRef="#ctx0" brushRef="#br0" timeOffset="-76881.69">6595 9950 1443 0,'0'0'563'0,"0"0"-51"15,0 0-43-15,0 0-11 0,22-10-51 0,-22 10-41 16,18-5-41-16,-7 2-38 0,-1 0-49 16,1-2 5-16,2-1-38 0,-1 2 28 0,2-2-93 15,-1-1-32-15,3 0-14 0,-2 1-70 0,1-1-32 16,4-4-59-16,-2 4-45 15,-2-2-111-15,4-2-59 0,-2 1-119 0,4 0-55 16,-6 2-422-16,1 0 64 0,2 0 108 0,-3 1 48 16,1-1 56-16,-1 0 52 0</inkml:trace>
  <inkml:trace contextRef="#ctx0" brushRef="#br0" timeOffset="-75134.55">7122 9828 765 0,'0'0'299'16,"0"0"-7"-16,0 0-5 0,-6 35-13 15,6-35-6-15,-7 15 27 0,3-7-26 0,0 1-29 16,-2 0 11-16,2 1-10 0,0-1 35 16,-1 1-43-16,3 0 20 0,2-10-35 15,-9 15-21-15,5-8-2 0,4-7-19 0,-3 11-7 16,3-11-8-16,0 0 11 0,0 0-52 15,0 0-12-15,0 0 25 0,0 0-54 0,0 0 19 16,0 0-42-16,29-18 10 0,-20 11 6 0,1-2-26 16,0 0 3-16,3-1-16 0,-2 2 21 15,-2 1 5-15,0 2-47 0,-2-1 24 0,1 1-13 16,-8 5 11-16,14-7-4 0,-14 7 32 16,10-1-67-16,-10 1 40 0,0 0-27 0,11 11-13 15,-11-11 33-15,4 15-28 0,-4-15 26 0,3 18-11 16,0-11 21-16,-3-7 2 0,3 15 8 15,-3-15-25-15,2 10 15 0,-2-10 7 0,6 9-9 16,-6-9-14-16,12 1 18 0,-12-1-32 16,0 0 4-16,25-5-8 0,-15 1 34 15,1 1-13-15,0-1 0 0,1-1-10 0,-1 1 2 16,-2 1-15-16,2-1 8 0,-11 4 10 16,15-5 0-16,-15 5 5 0,12-2-15 0,-12 2-16 15,0 0 26-15,0 0-39 0,15 9 27 0,-15-9-45 16,0 16-7-16,0-16-10 0,-3 17-57 15,3-17-40-15,-4 20-45 0,1-9-78 0,-1-4-175 16,4-7-114-16,0 0-362 0,4 15 65 16,-4-15 94-16,0 0 69 0,0 0 105 0,0 0 31 15,0 0 69-15,26-9 46 0</inkml:trace>
  <inkml:trace contextRef="#ctx0" brushRef="#br0" timeOffset="-74664.36">7590 9875 1369 0,'0'0'404'0,"8"18"-7"0,-8-7-36 0,0-11-44 16,-8 29-22-16,1-13-6 0,-3 3-33 0,0-1-26 15,-1 3 1-15,-1-3-37 0,0 0-27 0,0-3 7 16,4 0-39-16,1-3 14 0,-1 0-54 16,2-3-49-16,1-4-18 0,5-5-10 0,0 0-13 15,0 0-8-15,0 0-61 0,0 0-51 0,0 0-33 16,26-41 9-16,-15 24 1 15,2-1 3-15,0-2-11 0,0 3 43 0,2-2-17 16,-4 1 35-16,0 5 34 0,-2 0 51 0,-2 2 59 16,0 2 41-16,2 1-21 0,-4 2-7 15,-5 6-5-15,0 0 35 0,0 0 8 0,0 0 3 16,0 0 4-16,13 28 22 0,-13-10-14 16,-3 5-10-16,0 2-28 0,2 2 5 0,-2 1 29 15,3 0-19-15,-1 0-20 0,1-1 18 0,3-2-62 16,-2-4 57-16,2-3-52 0,0-1-14 15,2-5 6-15,2-2-37 0,0-3-1 0,-7-7 19 16,18 3-57-16,-18-3-13 0,0 0 12 16,26-11-21-16,-16 5-9 0,-1 0-12 15,-1-2-3-15,-1 1-3 0,0 0 1 0,-7 7 12 16,7-13-26-16,-7 13 29 0,0-12-23 16,0 12 23-16,-11-7 5 0,11 7 5 0,-20-4 5 15,6 4-21-15,-2 2-65 0,-2-1-55 0,-3 0-102 16,-2-1 0-16,1 3-49 0,-4-5-320 15,5 1 14-15,-6-3 78 0,-1 0 11 0,2-1 105 16</inkml:trace>
  <inkml:trace contextRef="#ctx0" brushRef="#br0" timeOffset="-72706.77">6253 10470 1028 0,'0'0'372'15,"0"0"-63"-15,0 0-4 0,0 0-41 0,15 0 12 16,-15 0-7-16,0 0-59 0,0 0-21 0,0 0-10 16,0 0-17-16,0 0 19 0,0 0-32 15,0 0 15-15,0 0-31 0,0 0-13 16,0 0-18-16,0 0 24 0,0 0-3 0,0 0-29 16,0 0-9-16,0 0 12 0,0 0-18 15,0 0-12-15,-21 23 10 0,21-23-13 16,0 0-13-16,0 0-2 0,-9 7-31 0,9-7 7 15,0 0 67-15,0 0-46 0,0 0-46 16,-8 5 11-16,8-5-9 0,0 0 34 0,0 0-18 16,0 0 5-16,0 0-3 0,0 0 3 0,0 0 6 15,0 0 1-15,0 0-9 0,0 0-21 16,14-27 10-16,-14 27 8 0,6-9-10 0,-6 9 43 16,0 0-41-16,0-14 18 0,0 14-35 15,0 0-9-15,-7-13 26 0,2 7-20 0,5 6 26 16,-11-5-34-16,11 5 7 0,-11-3 11 15,11 3 18-15,0 0 8 0,-17 2-23 16,17-2 14-16,-13 6-6 0,13-6-16 0,-14 12 7 16,9-5 29-16,0 1 16 0,5-8 3 0,-7 15-12 15,7-15 29-15,-4 12-3 0,4-12 13 16,-2 11-23-16,2-11-3 0,0 0 13 0,0 0 7 16,6 16-12-16,-6-16 21 0,0 0-62 15,0 0 12-15,17-3-19 0,-17 3 4 0,0 0 10 16,20-14 50-16,-14 10-60 0,-6 4-23 0,11-15-2 15,-5 8 10-15,-6 7 56 0,4-14-68 16,-3 7 4-16,-1 7-12 0,2-14-1 0,-2 14 11 16,-2-13-41-16,2 13 38 0,-5-9-13 15,5 9-2-15,-10-7 15 0,10 7 41 0,-13-2-48 16,13 2-11-16,0 0 13 0,-25 11 13 16,16-5-33-16,-1 3 38 0,-1 1 13 0,1 0 10 15,3 0-18-15,-3-1 18 0,4-1 33 0,4 0-15 16,2-8 31-16,-3 11-26 0,3-11-26 15,0 0 14-15,0 0 17 0,16 8-13 16,-16-8-17-16,0 0 40 0,23-9-56 0,-12 4 18 16,-3-1-2-16,2-1-1 0,-1 1 16 0,-2 0-39 15,1-2-2-15,-3 1-18 0,1 0 23 16,-6 7-2-16,7-13-32 0,-7 13 19 0,-2-12 7 16,2 12-25-16,0 0 25 0,-9-14-27 0,9 14 22 15,-13-4-13-15,4 3 3 0,9 1 18 16,0 0 0-16,-25 7 28 0,12-3-26 15,3 0-4-15,0 0-4 0,-1 0-9 0,3 1 40 16,8-5-9-16,-13 8-27 0,13-8-14 16,-13 5 4-16,13-5-25 0,0 0-11 0,-5 5 52 15,5-5-115-15,0 0-80 0,0 0-105 16,0 0-189-16,0 0-489 0,0 0 82 0,0 0 82 16,0 0 161-16,0 0-8 0,39-6 136 0,-39 6-2 15,17-1 104-15</inkml:trace>
  <inkml:trace contextRef="#ctx0" brushRef="#br0" timeOffset="-57596.13">6913 15829 783 0,'0'0'266'0,"-14"-3"-28"0,14 3-8 16,0 0-12-16,0 0 5 0,0 0-24 15,0 0 32-15,0 0-27 0,0 0 6 16,0 0-13-16,-7-4 1 0,7 4 9 0,0 0-36 16,0 0-22-16,0 0 10 0,0 0 20 0,0 0-21 15,0 0-17-15,-8-7-5 0,8 7-24 16,0 0 6-16,0 0 33 0,0 0-33 0,-12-3-5 15,12 3 35-15,0 0 26 0,0 0 26 16,0 0 30-16,0 0-2 0,0 0 18 16,0 0-21-16,0 0-30 0,0 0 4 0,32-5-15 0,-13 5 1 15,5 1-24-15,7-2-56 16,4 2 46-16,9-1-28 0,3 0-16 0,-2 1-27 16,1 1 2-16,1-2-23 0,-2 0-59 0,-2 1 0 15,-8-1 0-15,5 1 0 0,-4-1 0 16,-3 0 0-16,-2 2 0 0,-1-4 0 0,-6 2 0 15,0 0 0-15,-2 2 0 0,-3-4-128 0,-1 2-90 16,0-1-35-16,-3 1-103 16,-1-3-133-16,4 1-139 0,-5-1-349 0,0 3 45 15,2-4 98-15,-2 1 99 0,1-1 82 0,2 1 67 16,-2 1 44-16,1 0 32 0</inkml:trace>
  <inkml:trace contextRef="#ctx0" brushRef="#br0" timeOffset="-56990.57">7905 16099 1832 0,'0'0'630'0,"0"0"-29"0,0 0-43 16,0 0-38-16,-12 2 0 0,12-2-26 0,0 0-100 16,0 0-20-16,0 0-11 0,0 0-12 15,0 0-36-15,0 0 2 0,0 0-33 0,0 0-25 16,0 0-55-16,34-9-29 0,-34 9-175 0,22-3 0 16,-7 3 0-16,0-1 0 15,3 0 0-15,1 1 0 0,2 0 0 0,0 0 0 0,-4 0 0 16,1 0 0-16,-1 0 0 15,1 0 0-15,-2 0 0 0,0 0 0 0,-1 0 0 16,1-1 0-16,-1 2 0 0,-1-2 0 0,1-1-338 16,-1 0-374-16,-2 0-220 0,2-1-86 15,1 1 53-15,0-1 94 0,-2-1 111 16,2 1 61-16,-2 0 98 0,1 0 40 0,0 0 31 0</inkml:trace>
  <inkml:trace contextRef="#ctx0" brushRef="#br0" timeOffset="-56153.86">8444 15970 1238 0,'0'0'528'0,"0"0"-47"0,0 0-23 0,0 0-2 0,0 0-60 16,0 0-47-16,0 0-14 0,48-4-41 15,-37 4-4-15,4-1-29 0,1-1-11 16,0 1-45-16,1 1-15 0,2-1 3 0,-3-1-28 16,1 1 9-16,-3 1-15 0,2 0-11 15,-4 0 3-15,-12 0-20 0,24 1 4 16,-24-1-1-16,19 2-58 0,-12 2 32 0,-7-4-8 16,7 8-16-16,-7-8-33 0,0 14 11 0,0-14-14 15,-10 19-4-15,0-7-24 0,-1 0 26 0,-2 3-30 16,-2 1 15-16,-3-2 17 0,3 0-12 15,-1 2-28-15,0-1 22 0,0-1-14 16,-1 1-16-16,3-3 0 0,-2 2 43 0,3-3-53 16,1 0 20-16,2-1 13 15,0 0 0-15,0-1 31 0,5-2-15 0,-1 0 25 0,6-7-64 16,-13 11 0-16,10-6 0 0,3-5 0 16,0 0 0-16,-1 12 0 0,1-12 0 15,0 0 0-15,13 10 0 0,-13-10 0 0,14 4 0 0,-14-4 0 16,18 4 0-16,-9-2 0 15,-9-2 0-15,19 3 0 0,-19-3 0 0,17 0 0 16,-5 1 0-16,-12-1 0 0,15 0 0 0,-15 0 0 16,16 1 0-16,-16-1 0 0,15 0 0 15,-15 0 0-15,17 0 0 0,-17 0 0 0,14 0 0 16,-14 0 0-16,16 2 0 0,-16-2 0 16,14 0-123-16,-14 0-118 0,15 0-35 15,-15 0 7-15,16 0 3 0,-16 0-34 0,0 0 8 0,20 0-15 16,-20 0-46-16,0 0-67 0,14-2-46 15,-14 2-450-15,0 0 76 0,18 0 83 0,-18 0 66 16,13-2 69-16,-13 2 110 0,17-3 23 16</inkml:trace>
  <inkml:trace contextRef="#ctx0" brushRef="#br0" timeOffset="-55649.63">8985 16004 1384 0,'0'0'471'0,"0"0"-36"0,0 0-15 0,0 0-18 15,0 0-31-15,0 0-12 0,0 0-19 16,-24 19-17-16,24-19-1 0,-6 10-10 16,6-10-2-16,-4 9 2 0,4-9-4 0,0 0-45 15,0 0 3-15,7 17-45 0,-7-17-40 0,17 8-19 16,-4-3 9-16,3-1-28 0,3 2 21 15,5 0-31-15,2-1-25 0,-2 3-6 0,1-2 11 16,-1 0-26-16,-1 3-79 16,-2 0-8-16,-4-2 0 0,-3 4 0 0,-1-2 0 15,-6 2 0-15,-3 2 0 0,-4 0 0 0,-1 0 0 16,-5 2 0-16,-1 0 0 0,-4 3 0 16,-3-2 0-16,0-2 0 0,-2-1 0 0,1-4-16 15,0-4-217-15,-2-2-15 0,5-4-69 0,-5-3-67 16,1-5-177-16,1-1-465 0,0-5 81 15,4-1 95-15,0-2 87 0,2-2 54 0,1 1 100 16,-1-3 56-16,1-1 85 16,1 2 12-16</inkml:trace>
  <inkml:trace contextRef="#ctx0" brushRef="#br0" timeOffset="-55478.02">8913 15962 1387 0,'0'0'568'0,"14"-7"-5"0,-14 7-12 0,14-1-29 0,-3-2-31 15,2 2-33-15,3-2-51 0,1 1-43 16,2-2-19-16,2-1-50 0,4-2 4 0,-1 0-50 15,1 1-22-15,-2-2-45 0,-2 0-46 16,2 1-100-16,-5 1-39 16,-2 0-94-16,0-2-47 0,-1 3-60 0,-3 0-70 0,0-1-103 15,-4 0-134-15,5 1-22 0,-13 5-373 16,13-5 128-16,-13 5 56 0,15-3 95 16,-15 3 33-16,14 4 57 0,-14-4 117 0</inkml:trace>
  <inkml:trace contextRef="#ctx0" brushRef="#br0" timeOffset="-55240.46">9461 16202 1607 0,'8'9'514'0,"1"-4"-27"0,0 1-49 0,-9-6-21 0,11 9-38 16,-11-9-31-16,8 7-67 0,-8-7 6 15,0 0-23-15,6 7-29 0,-6-7-43 0,0 0-90 16,0 0-99-16,12 4-98 0,-12-4-86 0,0 0-134 16,0 0-113-16,16-9-414 0,-16 9 84 15,12-10 44-15,-2 3 113 0,2-1 35 0,1-2 11 16,4-4 94-16</inkml:trace>
  <inkml:trace contextRef="#ctx0" brushRef="#br0" timeOffset="-54910.28">9639 15918 1502 0,'0'0'507'0,"0"0"-34"15,0 0-35-15,0 0-39 0,0 0-40 0,0 0-29 16,0 0-8-16,0 0-50 0,0 0-9 0,11 33-22 16,-11-33 2-16,9 8-33 0,-9-8-46 15,14 11-8-15,-5-6-10 0,1 1-18 0,1-1 5 16,3 2-20-16,0 0-24 0,6 4 14 15,-1-2-1-15,0 1-28 16,0-2 29-16,-1 3-32 0,-3-2 1 0,0 1-13 16,-4 1-8-16,2-2 13 0,-5 3-28 0,-2-3-5 15,-3 4 4-15,-2-3-1 0,-1-10-19 16,-3 22-2-16,-1-13-23 0,-2 1-26 0,-2 1-36 0,-3-2-33 16,-1 0-53-16,1-2-45 15,-2-1-40-15,2-3-115 0,-3-3-159 0,1 0-482 0,13 0 101 16,-21-9 69-16,14 4 102 0,0-2 64 15,2 0 51-15,3-3 51 0</inkml:trace>
  <inkml:trace contextRef="#ctx0" brushRef="#br0" timeOffset="-54684.54">9564 15858 1558 0,'0'0'717'0,"0"0"-26"0,19-12-33 16,-19 12-59-16,15-1-64 0,-5-1-41 0,2 0-69 15,2-1 0-15,-1 1-100 0,2-2-54 16,1 1 6-16,2-1-3 0,1-2-77 0,2 2-23 16,3-2-69-16,0 1-41 0,0-1-49 0,0 1 18 15,1 0-46-15,-2 3-35 16,-3-3-52-16,1 3-38 0,-2-2-34 0,-1 1-145 16,-2 3-70-16,2-4-114 0,-2 2-39 0,-1 1-423 15,0-2 98-15,-1 3 143 0,2-1 23 16,-2-1 49-16,0 2 77 0,0-1 33 0,0 0 94 15</inkml:trace>
  <inkml:trace contextRef="#ctx0" brushRef="#br0" timeOffset="-54062.45">10343 16134 1059 0,'-3'6'336'15,"3"-6"30"-15,-4 14-49 0,4-14 23 0,-3 13-38 16,3-13-7-16,-5 12-24 0,5-12-15 0,-1 8-13 16,1-8-20-16,0 0-21 0,0 0-10 15,0 0-38-15,0 0 2 0,0 0-33 16,0 0-23-16,0 0-6 0,34-11 9 0,-25 3-9 16,0 2-35-16,1 0-5 0,-1-1 13 15,0 0-21-15,0 1 13 0,-2 1-11 0,-7 5 11 16,14-8-5-16,-14 8 23 0,10-3-11 15,-10 3-26-15,0 0-13 0,0 0 11 16,14 16-15-16,-14-16 28 0,0 15-12 0,1-7 12 16,-1-8-38-16,0 17 5 0,0-17 10 0,1 14 5 15,-1-14-5-15,0 0 0 0,5 10-7 16,-5-10-3-16,0 0-31 0,0 0 15 0,0 0-2 16,29-17 0-16,-20 10 0 0,1-2-7 15,1-2-9-15,2 1 42 0,-2 0-18 0,2-1-8 16,-2 2 2-16,2-1 11 0,-2 1-8 0,-1 1 41 15,1 2 29-15,-2 2-1 0,0 0 3 16,-9 4-39-16,15-3 21 0,-15 3-16 16,0 0 9-16,14 10-6 0,-8-1-5 0,-2 1 15 15,-1 0-25-15,-2 1-16 0,2 1-10 16,-2 0-15-16,-1-12-18 0,3 20-36 0,0-11-28 0,-3-9-36 16,4 12-116-16,-4-12-160 0,9 8-113 15,-9-8-446-15,0 0 101 0,25-8 91 16,-9 1 52-16,2-4 54 0,3 1 43 0,2-2 115 15</inkml:trace>
  <inkml:trace contextRef="#ctx0" brushRef="#br0" timeOffset="-53593.2">11155 15931 1489 0,'-9'19'538'15,"-2"-1"-37"-15,0 0-12 0,-1 0-43 0,0 1 2 16,2 1-82-16,-2 0 15 0,0 0-74 0,2-2 3 15,0 1-21-15,2-6-58 0,0 1-10 16,4-4-40-16,0-1-28 0,4-9-89 16,0 0-18-16,0 0-46 0,0 0-25 0,0 0-22 15,28-32-27-15,-15 14-10 0,2-6-24 16,2-1 29-16,2-1 7 0,3-8-2 0,-2 6 48 16,-3 4-4-16,0 0 55 0,-1 6 1 0,-3 3 58 15,0 4 19-15,0 3 48 0,-3 4-8 16,0 4-38-16,-10 0 31 0,19 8-36 15,-10 5-26-15,-2 0-8 0,2 7 16 0,1 3-15 16,-6 2-8-16,2 2-8 0,-4-2-41 16,1 2 3-16,0-2-21 0,0-1-5 0,0-6-12 15,1-1-16-15,0-3-36 0,-1-3 5 16,1-4-15-16,-4-7 3 0,12 9-3 0,-12-9 13 16,14 1-3-16,-14-1 31 0,0 0-36 0,20-9 10 15,-15 4 21-15,-5 5-10 0,9-10 38 16,-9 10-24-16,4-11-17 0,-4 11 26 0,0 0 2 15,-13-14 31-15,5 11-31 16,-2 0 12-16,-3 1 7 0,13 2-3 0,-28 0-26 16,9 0-49-16,-2-2-64 0,1 1-63 0,-1-3-111 0,-3 2-66 15,0-3-438-15,0 0 0 0,4-1 94 16,1 2 121-16,2-3 31 0,1 1 30 16</inkml:trace>
  <inkml:trace contextRef="#ctx0" brushRef="#br0" timeOffset="42977.8">23833 12780 143 0,'-3'-13'43'0,"3"13"11"0,-1-8-21 0,1 8 3 15,-4-9 5-15,4 9 3 0,-6-10-6 16,6 10-20-16,-7-8 13 0,7 8-11 0,-7-9 6 15,7 9-19-15,-10-8-14 0,10 8-1 0,-12-6 21 16,4 4-8-16,8 2-31 16,-14-4 1-16,14 4-206 0</inkml:trace>
  <inkml:trace contextRef="#ctx0" brushRef="#br0" timeOffset="44823.62">12199 12447 1341 0,'0'0'453'0,"0"0"-18"0,20 1-36 16,-20-1-56-16,0 0-33 0,0 0-23 0,11 0-34 15,-11 0-15-15,0 0-25 0,0 0-47 16,0 0 46-16,14-5-61 0,-14 5-20 0,0 0-11 16,6-6-25-16,-6 6 0 0,0 0-18 15,7-7-13-15,-7 7 12 0,0 0-22 16,0 0 18-16,0 0-19 0,0 0 27 0,0 0 9 16,0 0 34-16,0 0-13 0,0 0 21 0,0 0-18 15,6 30 20-15,-6-15 20 16,0 6-9-16,0-1 14 0,3 5-7 0,-1 5 18 15,0 3 10-15,0 2-30 0,1 1 10 0,0 1-26 0,-1-1-23 16,2 1 18-16,-4 0-26 16,1-1-63-16,1 0-39 0,-1 0 0 0,2-2 0 15,-3-7 0-15,-3 3 0 0,2-4 0 0,-1-6-67 16,1 0-107-16,1-2-41 0,0-5-56 16,-2 1-55-16,0-5 42 0,2-9-138 0,-2 13-167 15,2-13-286-15,0 0 12 0,0 0 52 0,0 0 117 16,0 0 36-16,0 0 75 0,19 0 30 15,-19 0 61-15</inkml:trace>
  <inkml:trace contextRef="#ctx0" brushRef="#br0" timeOffset="45639.42">12071 13359 1277 0,'0'0'397'0,"0"0"-24"16,0 0-14-16,0 0-29 0,0 0-18 0,0 0 18 16,0 0-61-16,0 0 18 0,8 26-24 15,-8-26-27-15,0 18-34 0,0-18-2 0,-2 22-8 16,2-8-34-16,-2 2 9 0,2 2-32 0,-4-1-27 15,2 2 2-15,-1-2-18 16,2 4-2-16,0-2-42 0,-3 0-55 0,2-1-57 16,-1-2-44-16,3-2-74 0,-1 0-145 0,1 1-175 15,0-15-394-15,8 17 64 0,-2-9 136 16,1-2 31-16,7-1 63 0,-3-2 67 0,2 0 67 16</inkml:trace>
  <inkml:trace contextRef="#ctx0" brushRef="#br0" timeOffset="46012.36">12428 13379 1438 0,'0'0'384'16,"0"0"-41"-16,7-6-46 0,-7 6 18 0,0 0-36 0,0 0 2 16,0 0-30-16,-21 23-26 0,11-10 11 15,-2 5-29-15,0 6 21 0,-2 4-18 16,0 2 20-16,-2 11-22 0,0 2-19 0,5-10 3 15,7-1-10-15,-4-7 25 0,6-1-20 16,0-3 15-16,4-3-17 0,0-1-14 0,2-6-38 16,7-1-23-16,-1-6 10 0,4-4-30 0,3-3 12 15,2-4-9-15,1-6-32 0,4-4 16 16,-1-5 0-16,-4 1-31 0,0-2 0 16,-3-1-18-16,-9 3-15 0,-1-2-41 15,-4 2 5-15,-2 1-8 0,-4-3 3 0,-4 2-39 16,-2 2 8-16,-3 2-38 0,-2 3 5 0,-1 6 10 15,-1-1 8-15,0 6-1 0,-2 2-76 16,4 1-7-16,-7 4-47 0,3 0-92 0,0 3-118 16,0 2-86-16,6 0-436 0,1 0 67 0,8 1 81 15,4-1 85-15,0-9 80 0,12 16 61 16,1-5 43-16</inkml:trace>
  <inkml:trace contextRef="#ctx0" brushRef="#br0" timeOffset="46362.67">12625 13801 901 0,'1'13'409'0,"-1"-1"11"0,0-12-59 0,0 16-11 15,0-16-14-15,2 11-32 0,-2-11-20 16,0 0-22-16,0 0-35 0,0 0-37 0,8 7 32 15,-8-7-63-15,0 0-5 0,0 0-19 0,21-28-9 16,-10 15 45-16,-1-1-84 0,2-2 0 16,-1 0-10-16,3 1-26 0,-2 3 19 0,1-1 24 15,-4 3 16-15,2 1-10 0,-1 3-21 16,0 3 10-16,1 2 4 16,-11 1-1-16,17 8-33 0,-7-1 21 0,0 4-16 0,-1 2-26 15,-1 1 11-15,-1 0-21 0,0 0 23 16,0-1-13-16,-2 2-4 0,1-3-22 0,-4-1-32 15,3 0-85-15,-1-4-56 0,-4-7-67 0,5 11-61 16,-5-11-167-16,0 0-64 16,0 0-360-16,0 0 66 0,20-14 56 0,-10 7 111 15,3-1 50-15,3-4 67 0</inkml:trace>
  <inkml:trace contextRef="#ctx0" brushRef="#br0" timeOffset="46722.51">13279 13565 1044 0,'0'0'343'0,"0"0"-56"0,0 0 2 0,0 0-54 15,0 0-2-15,0 0-25 0,-38 15 4 16,31-10-7-16,-2 0-8 0,0 2 10 0,0-1 18 16,3 0-43-16,-4 1 41 0,4 0-41 0,-1-1 12 15,7-6-2-15,-11 14 44 0,6-9-57 16,5-5 13-16,-7 12-36 0,7-12-3 0,-2 12-12 15,2-12 5-15,0 0-41 16,9 18 10-16,-4-11-38 0,2 0 15 0,-1 2-18 16,1 0-4-16,-1-1-22 0,2 1-2 0,1 2-15 15,-1 2 28-15,-3 0-31 0,0 2 0 16,-3-2-2-16,-2 2 17 0,-2-1-53 0,-1 1 69 16,-2 1-51-16,-1-5-24 0,-1 2-14 0,-4-1-19 15,2-2-43-15,0-1-18 0,-5-2-52 16,3 1-45-16,-4-5-126 0,1-3-161 15,14 0-92-15,-23 0-235 0,23 0 60 0,-17-4 34 0,10 1 169 16,7 3-18-16,0 0 62 0,-5-12 48 16</inkml:trace>
  <inkml:trace contextRef="#ctx0" brushRef="#br0" timeOffset="48523.05">2091 12504 1753 0,'0'-11'563'0,"0"11"-38"0,0 0-24 0,0 0-19 15,0 0-55-15,0 0-22 16,0 0-24-16,0 0-38 0,0 0-38 0,0 0 2 15,0 0-39-15,23 23-32 0,-22-14 15 0,-1-9-36 16,-4 29-23-16,0-10 13 0,0 5-24 16,-2 1 27-16,0 4-21 0,-2 5 10 15,0 0-138-15,0 13-59 0,1-8 0 16,-1 9 0-16,1-7 0 0,1-6 0 0,2 1 0 0,0 0 0 16,-1 2 0-16,1 0 0 0,0-1 0 15,-2-4 0-15,2 0 0 0,0-5 0 16,2-2 0-16,0-1 0 0,-3-2 0 0,1-4 0 15,2-1 0-15,1-2-249 0,-3-1-150 16,1-3-128-16,-1 4-54 0,4-7-448 0,0-9 115 16,-2 14 125-16,2-14 44 0,6 11 54 0,-6-11 103 15,14 11 7-15,-7-6 94 0,3 0 3 16</inkml:trace>
  <inkml:trace contextRef="#ctx0" brushRef="#br0" timeOffset="49020.12">1321 14108 1062 0,'-16'1'501'16,"16"-1"-58"-16,0 0-13 0,0 0-61 0,0 0 0 15,0 0-16-15,0 0-23 0,0 0-2 16,0 0-39-16,0 0 3 0,0 0-21 0,0 0-61 16,0 0-21-16,0 0-27 0,0 0-24 0,0 0 0 15,0 0 16-15,52-3-32 0,-37 0 4 16,-1 0-19-16,0 1-45 0,0 0-34 15,1-1 13-15,-1 1-67 0,1-2-17 0,1 1-11 16,-1 2-61-16,2-3-62 16,-2 2-81-16,-1-2-177 0,7 0-95 0,-7 1-361 0,0 1 54 15,2 1 46-15,3 0 164 0,-3 0 38 16,1-2 44-16,4 0 59 0</inkml:trace>
  <inkml:trace contextRef="#ctx0" brushRef="#br0" timeOffset="49313.09">1961 13851 1584 0,'0'0'484'0,"2"15"-70"0,-2-15-32 16,0 17-29-16,-2-7-15 0,2-10-18 0,0 23 10 15,-3-7-59-15,2 0 3 0,-3-1-46 0,1 1-26 16,0 2 3-16,1 0-31 0,-4 0 26 16,4-1-39-16,-1 2-41 0,-1-1 1 15,0-2-57-15,0 0 28 0,0 1-77 16,-2-3-58-16,5-1-26 0,-4 2-80 0,1-1-81 16,0-5-134-16,1 0-91 0,3-9-178 0,0 0-245 15,0 0 100-15,0 0 85 0,0 0 83 16,16 6 57-16,-16-6 57 0</inkml:trace>
  <inkml:trace contextRef="#ctx0" brushRef="#br0" timeOffset="49660.96">2262 13984 1325 0,'0'0'433'0,"0"0"-49"15,16-1-21-15,-16 1-37 0,0 0-17 0,0 0-71 16,0 0 11-16,0 0-57 0,0 0 5 0,0 0-41 15,-27 31-15-15,14-21 10 16,-3 4-16-16,-2 1-9 0,2 1-1 0,-4 3 1 16,4-1-14-16,2-1-4 0,1-1 20 0,5-1-16 15,0 0-4-15,3-2 2 0,2-1 33 16,5-3-48-16,-2-9 23 0,12 13-57 0,-2-10-17 16,3-1 7-16,4-4-31 0,1-3 24 15,4-3-14-15,0-1 14 0,-3-4-11 16,2-1 26-16,-3-1-31 0,-2-1-20 0,-2-2 10 15,-3 0-41-15,-1-1 43 0,-6 1-25 16,-1 0 13-16,-1 6-39 0,-4-3 8 0,-1 3 0 16,-4 1-41-16,0 3 39 0,-1 2-52 15,-2 1-11-15,-3 2 17 0,0 3-83 0,13 0-27 16,-29 4-116-16,12 0-97 0,4 1-436 0,3 2 3 16,2-2 39-16,8-5 94 0,-3 13 83 15,3-13 63-15,0 0 23 0</inkml:trace>
  <inkml:trace contextRef="#ctx0" brushRef="#br0" timeOffset="50040.58">2453 14269 1182 0,'-1'11'440'0,"1"0"-22"0,0-11-50 0,1 14-40 15,-1-14-31-15,0 0-29 0,2 13-17 16,-2-13-41-16,0 0-20 0,0 0-27 0,0 0-19 16,25-23-19-16,-15 12-20 0,1-2 13 15,1 1-36-15,-1-2-8 0,-1 2 3 0,2 0-31 16,-3-1-31-16,1 2 47 0,0 3-11 0,-2-1 18 16,1 4 8-16,-2 0 2 0,-7 5 1 15,15-2-11-15,-15 2 23 0,0 0-3 16,18 11-30-16,-12-3 21 0,-3 2-11 0,0 1-18 15,0 0 13-15,-2 2-28 0,1 0 2 16,-2 0-3-16,1-2 2 0,-1-11-12 0,2 21-28 16,-2-13-37-16,0-8-52 0,1 14-59 15,-1-14-64-15,0 0-162 0,0 0-109 0,0 0-394 16,0 0 130-16,31-11 58 0,-14 3 111 16,4-1 18-16,5-1 39 0,4-1 119 0</inkml:trace>
  <inkml:trace contextRef="#ctx0" brushRef="#br0" timeOffset="50361.67">3090 14064 1318 0,'-13'7'394'0,"-1"1"-28"16,4-1-49-16,0 0-38 0,0-2-23 15,3 2-20-15,-2-3-11 0,9-4-30 0,-10 9 12 16,10-9-15-16,-11 7 49 0,11-7-65 0,-4 7-7 15,4-7-13-15,0 0-28 0,0 0 26 16,18 18-42-16,-9-11-7 0,2 1-23 16,3 0 5-16,-2 1 11 0,0 1-1 15,-1-1 21-15,1 4-44 0,-1-3 3 0,-1 2-8 16,-1 0-21-16,-5-1 19 0,1-1-31 0,-2 0 7 16,-3-10-7-16,-1 23 5 0,-4-14-13 15,-1 0-35-15,-2 1-11 0,-2-1-18 0,-1-3 15 16,1-1-38-16,-3 2-28 0,1-1-30 15,-1-4-27-15,1-1-66 0,0 1-110 16,12-2-117-16,-18-3-57 0,18 3-364 0,-12-2 88 0,12 2 86 16,0 0 50-16,0 0 32 0,0 0 88 15</inkml:trace>
  <inkml:trace contextRef="#ctx0" brushRef="#br0" timeOffset="158786.31">16217 9699 627 0,'0'0'279'0,"0"0"20"16,0 0 6-16,0 0-19 0,0 0 9 15,0 0-11-15,0 0-8 0,-8-6 24 0,8 6-31 16,0 0-26-16,0 0 23 0,0 0-38 0,0 0-16 16,0 0 24-16,0 0 4 0,0 0 24 15,0 0-31-15,0 0-23 0,0 0-16 16,0 0 1-16,20-18-8 0,-10 13-34 0,4-2-27 15,0 1 12-15,6-4-13 0,4 1-17 16,-2 0-19-16,8-3-19 0,1 2 19 16,3-2-25-16,3 2-8 0,-1 1 3 0,0 3-36 0,-1 1 26 15,-5 3-21-15,-5 2 0 0,-1 2 6 16,-4 3-22-16,-2 6 11 0,-6 1 3 0,-4 2-11 16,-5 3-7-16,-3 2-18 0,-7 3 28 15,-1 1-26-15,-7 3-2 0,-10 9 12 0,-3-2 11 16,-3-4-10-16,-2 3-8 0,2-3-6 15,-3-2 11-15,1-1-23 0,5-3 28 16,3-4 21-16,0-1-16 0,2 0-25 0,4-6 38 16,1 2-3-16,4-4 1 0,1-1-24 0,2 0 70 15,2-3 46-15,1 0 2 0,8-6 0 16,-4 10-15-16,4-10-29 0,0 0 32 0,0 0-39 16,27 11 28-16,-12-9-48 0,2-2-44 0,0 0 0 15,4 0 0-15,2-2 0 0,1 1 0 16,0 0 0-16,4-2 0 0,-5 1 0 15,5 1 0-15,-4-2 0 0,-1 0 0 0,1 2 0 16,-4 0 0-16,-1 0 0 0,-2 0 0 0,0-1 0 16,-2 1-75-16,-2-1-334 0,0 2-244 15,4-3-432-15,0 0 89 0,3 0 100 0,5-4 97 16,9-1 80-16,0-1 123 0,0-3-47 16,0-2 70-16,10-4 66 0</inkml:trace>
  <inkml:trace contextRef="#ctx0" brushRef="#br0" timeOffset="159092.87">17180 9564 1471 0,'-17'8'433'16,"17"-8"-13"-16,-8 11-18 0,3-5-44 0,5-6-5 16,-5 12-53-16,5-12 7 0,-3 14-26 15,3-14-30-15,3 16 10 0,-3-16-33 0,8 14 5 16,1-6-15-16,5 0-14 0,0-1 17 15,4-1-63-15,4 2 21 0,3-1 16 0,0 1-16 16,1 2 5-16,3 0-2 0,1 2-23 0,-3 2 10 16,-2 1-28-16,-3 2-11 15,-4 3-10-15,-5 0-25 0,-2 1-21 0,-5 3 6 16,-5-2 2-16,-1-1-36 0,-3 2-16 0,-3 0-27 16,-5-2-95-16,-1-1-44 0,-4-3-23 15,-1-4-53-15,-1-1-59 0,1-6-136 0,-4-4-92 16,1-3-49-16,3-4-353 0,0-3 36 0,0-4 58 15,1-2 68-15,2-2 73 0,0-3 90 16,3 2 62-16,0-3 17 0</inkml:trace>
  <inkml:trace contextRef="#ctx0" brushRef="#br0" timeOffset="159263.35">17118 9710 965 0,'4'-10'417'0,"3"3"5"0,0-1-7 0,3 2-1 16,1-3-25-16,3-1-35 15,1 0 25-15,3-3-72 0,-1 0 20 0,3-1-17 16,0 1-21-16,4-3-20 0,1 2-36 0,-1-2-8 15,3 2-34-15,-7 1-39 0,5-1-13 16,-2 3-12-16,1 1-27 0,-3 2-69 16,0-1-49-16,2 1-89 0,-6 2-88 0,1-1-138 0,-2 4-217 15,1 2-374-15,-1 2 115 16,0 0 69-16,5 3 62 0,-2 1 79 0,3 4 59 16,-1-1 10-16</inkml:trace>
  <inkml:trace contextRef="#ctx0" brushRef="#br0" timeOffset="159615.91">17823 10007 1343 0,'9'4'482'0,"-9"-4"-24"0,13 7-41 16,-13-7-46-16,12 1-36 0,-12-1-27 0,0 0-37 15,17-11-18-15,-10 4-27 0,0 0-17 16,-1-2-32-16,1 2 2 0,-1-3-20 0,2 0-11 15,-2 3-4-15,-2 0-14 0,-4 7 1 16,7-11-31-16,-7 11-18 0,8-10 2 16,-8 10-10-16,0 0 3 0,0 0 23 0,0 0-18 15,0 0-21-15,0 0-17 0,0 0 4 0,0 0-7 16,-17 37 5-16,15-27-17 16,-1 1 6-16,3-11-9 0,-3 14-23 0,1-6-11 0,2-8-54 15,0 0-55-15,0 0-93 0,6 12-77 16,-6-12-46-16,0 0-202 0,27-17-386 15,-18 7 117-15,2-3 57 0,2 1 91 0,1-3 119 16,1-1 17-16,1-2 31 0</inkml:trace>
  <inkml:trace contextRef="#ctx0" brushRef="#br0" timeOffset="159985.15">18360 9288 988 0,'0'0'394'15,"0"0"13"-15,0 0-26 0,-11 29-33 0,11-29-35 16,-3 17 4-16,2-7-18 0,1-10-14 0,2 21-6 16,0-8-3-16,1-1-2 0,1 1-34 15,0 1-4-15,4 0-8 0,0-2-21 16,2 2-20-16,0-2-5 0,5 1-24 0,1 0 4 15,3 2-29-15,0-3-5 0,1 3-18 16,-1-2-26-16,-1 2-2 0,0 3 0 0,-1 3-23 16,-5 3 13-16,-3-1-26 0,-5 2 10 0,2 2-20 15,-6 2 13-15,-3-1-21 16,0-2-5-16,-1 1-8 0,-2-1-23 0,-1-4-30 16,0 0-39-16,-3-4-25 0,0 0-75 0,-1-4-53 15,-3-5-80-15,-3-7-158 0,1-2-518 16,2-4 93-16,-1-4 97 0,5-4 51 15,0-2 74-15,0-7 113 0,3-3 49 0,0-5 71 16</inkml:trace>
  <inkml:trace contextRef="#ctx0" brushRef="#br0" timeOffset="160214.37">18123 9360 1530 0,'15'-3'673'0,"4"0"-28"0,-1-1-56 0,3 1-49 0,2-1-25 16,0-2-70-16,2-2-7 0,0-2-62 15,4-1-28-15,0-4-51 0,0 0-43 0,7-7-19 16,3 0-53-16,-1-1-47 0,4 2 11 0,-1 0-43 16,4 1-37-16,-1 2-91 15,0 0 53-15,-6 3-36 0,-4 2-56 0,0 4 0 16,-2 1-38-16,0 0-8 0,-4-1-87 0,0 3-64 16,-1-1-216-16,0 2-98 0,1-1-398 15,7-2 87-15,-1 2 49 0,3 0 120 0,3-2 55 16,13-2 109-16,2 2 10 0,3-4 85 15</inkml:trace>
  <inkml:trace contextRef="#ctx0" brushRef="#br0" timeOffset="161239.97">19864 9665 1302 0,'10'-5'436'0,"0"1"-14"0,-3-2 16 15,0-1-47-15,2-1-55 0,-2 2-6 16,-2-3 5-16,0 0-74 0,-3-1-2 16,0-1-49-16,-2 11 7 0,-9-18-33 0,-3 10 11 15,-4 1-39-15,-2-1 16 0,-8 4-37 0,-1 1-25 16,-1 3 39-1,-5 2-47-15,2 2 26 0,-4 4-15 0,1 1-11 0,0 4 11 16,3 2 17-16,2 0-9 0,2 3 4 0,3 0 6 16,1 2-14-16,6-2-1 0,4 0 4 15,3 1-8-15,4-3 1 0,1 2-36 0,7-3 38 16,1 1-20-16,6-1-21 0,3 0 8 16,4-1-15-16,4-3-67 0,4-1 0 0,3-1 0 15,7-3 0-15,2 0 0 0,2-2 0 0,1 0 0 16,1-1 0-16,-3-3-113 0,2-2-71 15,-4 1-75-15,4-3-102 0,-11 11-230 16,3-13-471-16,6-1 104 0,0 0 121 0,-1-1 46 16,4 0 108-16,8-5 61 0,-6 1 23 15,5-7 72-15,-2 1 10 0</inkml:trace>
  <inkml:trace contextRef="#ctx0" brushRef="#br0" timeOffset="161572.41">20567 9510 1453 0,'0'0'425'16,"0"0"-36"-16,0 0-17 0,0 0-47 0,0 0-16 16,-39 10-25-16,24-5-22 0,1 2 17 15,-4 0-44-15,-1 1-15 0,1 3 13 0,-1 1-10 16,1 2 2-16,0 1-2 0,3 1-16 0,1 2 8 16,3 0 5-16,0 1-23 0,4 0 8 15,1-2 2-15,5-1 29 0,-1-3-39 16,2 0 15-16,0-13-9 0,9 19-16 15,-2-14-36-15,-7-5-6 0,25 1-24 0,-5-7-90 16,2-3-31-16,6-6 0 0,8-9 0 0,-2-3 0 16,-6 5 0-16,-5 2 0 0,-2 1 0 0,-1-2 0 15,-6 5 0-15,0 0 0 0,-4 2 0 16,-3 0-116-16,-2 3-142 0,-4 1-147 0,-1 10-35 16,-3-19-118-16,-1 13-13 0,4 6-437 0,-9-9 86 15,9 9 88-15,-8-3 79 0,8 3 115 16,0 0 46-16,0 0 36 0,0 0 120 15</inkml:trace>
  <inkml:trace contextRef="#ctx0" brushRef="#br0" timeOffset="161950.84">20760 9501 929 0,'30'-3'442'0,"-7"2"-32"0,-1-2 2 16,-3-1-43-16,-3 2-6 0,-1-1-40 0,0 2-19 16,-2-2 1-16,-1 0-47 0,0 1-17 0,-12 2-44 15,16-1-15-15,-16 1-36 0,0 0 2 16,0 0-20-16,0 0-5 0,0 0 5 0,0 0-10 15,0 0-8-15,0 0 15 0,0 0 31 0,-12 29 8 16,12-29-8-16,-4 13 8 0,4-13-33 16,-1 16-21-16,1-7 38 0,0-9-12 0,4 21-28 15,0-10 17-15,2 0-46 0,2 1 3 16,1-1 18-16,2 0-3 0,2 1-17 16,-1-3-11-16,5 4-21 0,-1-2 24 0,1 3-3 15,-1-3-28-15,-3 0-8 0,-3 0 13 16,1 3-40-16,-2-1 4 0,-2 2 8 0,-1 0 7 15,-5 0-12-15,1 0-18 0,-4 0-13 0,0-2-15 16,-6 3 35-16,2-5-35 0,-3-1-3 16,-2-1-5-16,-3-2-48 0,1-2-24 0,-1-3-7 15,0 1-29-15,-1-3-35 0,-2-1-41 16,1-2-13-16,-1-1-98 0,-3-2-150 0,4 0-85 16,1 0-363-16,6-1 97 0,1-1 123 15,5-1 30-15,-1-2 50 0,4 11 76 16,7-27 20-16,1 14 103 0</inkml:trace>
  <inkml:trace contextRef="#ctx0" brushRef="#br0" timeOffset="163108.4">22154 8396 1174 0,'11'-7'551'0,"-11"7"-19"0,7-5-48 16,-7 5-59-16,0 0-54 0,10-5-41 0,-10 5-2 15,0 0-62-15,0 0 16 0,0 0-39 0,-17 34 8 16,2-10-6-16,-9 11-42 0,-3 5 18 16,-3 5-48-16,-8 15 6 15,0 0 3-15,-3 8-26 0,0 7-18 0,1 5 0 16,4 4-25-16,-1 4 43 0,3 0-18 0,3 1-17 15,2 1-37-15,6-1 34 0,3-2-49 0,7-2 13 16,6-4-28-16,4-17 40 0,4 1-43 16,5-8 26-16,4-5-20 0,3-2 7 0,4-5-23 15,4-5-41-15,3-4 0 0,3-6 0 16,-2-7 0-16,1-8 0 0,2 0-44 16,2-3-48-16,-3-4 10 0,-1-3-84 0,3-3-44 0,-8-1-39 15,2-3-86-15,-2-1-105 16,-4-1-192-16,1-2-374 0,-1 1 120 0,4-3 82 15,2-1 87-15,-1-1 62 0,1 0 72 0,0-2 66 16,-2-1 38-16</inkml:trace>
  <inkml:trace contextRef="#ctx0" brushRef="#br0" timeOffset="163857.88">22504 9208 1059 0,'0'0'476'0,"0"0"-46"0,0 0-35 15,0 0-27-15,0 0-33 0,0 0-9 0,0 0-27 0,0 0 44 16,0 0-61-16,-15 24-16 16,8-12-23-16,-2 7 3 0,-2 2-16 0,4 3-2 15,0 6 7-15,0 2-39 0,3 1-5 16,1 1-9-16,3-7-16 0,3 1 16 15,-1-3-57-15,6-2 16 0,-1-3-3 0,4-4-38 16,3-4-18-16,0-6 0 0,3-2-8 16,3-7-23-16,-2 0 8 0,6-6-18 0,-1-2-26 15,0-3 21-15,2-1-26 0,-1-3 29 0,0 3-29 16,-5 0 23-16,-1 1-22 16,0 0 22-16,-2 1-5 0,-2 3-13 0,-3 1 16 0,2 2-5 15,0 3 4-15,-3 4-17 0,-10 0 10 16,22 14-2-16,-9 1-1 0,1 4 8 0,-1 6 3 15,2 0-13-15,0 4-5 0,0-2 0 16,1-4 30-16,-2-5-17 0,0-2 28 16,0-7-54-16,3-4 0 0,0-4 0 0,0-4 0 15,7-9 0-15,0-3 0 0,-3-5 0 0,0-2 0 16,8-13 0-16,-5-2 0 0,-3-2 0 16,-3-6-3-16,-5 1-115 0,0-3-43 0,-8 5 2 15,0 7-66-15,-2 1-41 0,-3 4-31 16,1 4-56-16,-2 4-83 0,1 2-127 0,-2 4-292 15,1 4-33-15,2 2 90 0,-1 10 89 0,2-10 84 16,-2 10 98-16,0 0-3 0,0 0 97 16</inkml:trace>
  <inkml:trace contextRef="#ctx0" brushRef="#br0" timeOffset="164322.73">23857 8795 1190 0,'0'0'397'0,"0"0"-47"0,0 0-20 16,0 0-17-16,0 0-11 0,0 0-59 16,0 0-3-16,0 0-27 0,0 0-21 0,-15 27 10 15,8-17-7-15,0 1 30 0,-5 2-43 0,2 3-1 16,-1 4 11-16,0 2-20 16,-2 6 25-16,1 0-31 0,-3 12 21 15,2-5-18-15,2-4-31 0,4 1 8 0,0-2-8 0,1 1 8 16,2-5-10-16,1 1 25 0,2-6-17 15,1 0 30-15,0-1-3 0,3-1-17 0,1 0 7 16,2-2-33-16,1-2-28 0,0 0 18 16,4-2-3-16,2-2-38 0,1-3 17 15,3 1-42-15,1-4-52 0,1 0 0 0,-1-1 0 16,2-2-13-16,0 0-110 0,-1-4-46 16,-2 1-79-16,0-2-29 0,-1-1-120 0,-1-3-153 15,0 0-141-15,0-2-289 0,-1-1 86 0,2 1 142 16,1-3 35-16,-2-1 108 0,0 0 12 15,0-1 55-15,-7 0 50 0</inkml:trace>
  <inkml:trace contextRef="#ctx0" brushRef="#br0" timeOffset="164472.79">24112 9193 936 0,'4'-11'341'0,"-4"11"-29"0,0 0 0 16,0 0-33-16,-16-10 16 0,4 8-32 16,-1 0-9-16,-5-2-32 0,-3 1-1 0,-5 0-52 15,-4 2-11-15,-1-2-12 0,0 2-8 16,-3 1-45-16,-1 0-27 0,-2 0-79 0,0 0-58 15,-4 1-88-15,-2-1-156 0,3 2-430 0,7-4 80 16,1 2 102-16,8 0-19 0,0-3 63 16,5 0 125-16</inkml:trace>
  <inkml:trace contextRef="#ctx0" brushRef="#br0" timeOffset="168575.95">24965 9250 391 0,'0'0'179'0,"0"0"31"15,0 0-5-15,0 0-16 0,0 0 3 16,-7 7 8-16,7-7-26 0,0 0 28 0,0 0-17 16,0 0 7-16,0 0-3 0,0 0-5 15,0 0 11-15,0 0-6 0,0 0 1 16,0 0-1-16,0 0 3 0,0 0-36 0,-8 6-12 15,8-6 24-15,0 0-22 0,0 0 3 16,0 0-31-16,0 0 30 0,0 0-35 0,0 0 25 16,0 0-25-16,0 0 20 0,-3 9 0 0,3-9 5 15,0 0 31-15,0 0 0 0,0 0 36 16,0 0-1-16,0 0-30 0,0 0 24 0,0 0-17 16,0 0-7-16,21 11 0 0,-21-11 3 15,19 4-23-15,-5-3 4 16,0 0-12-16,8 2 0 0,1-2-15 0,6 1-44 0,3 0 13 15,3-1-100-15,5 0 0 0,1 1 0 16,4 0 0-16,-5-1 0 0,3 2 0 0,-3 0 0 16,-2 1 0-16,1 1 0 0,-8-2 0 15,0 1 0-15,-2 1 0 0,-2-2 0 0,-4 0 0 16,-2 0 0-16,-3 0 0 0,-2-1-169 0,-3 0-116 16,-13-2-42-16,24-3-55 0,-13-1-58 15,-3-2-167-15,-1 0-393 0,3-3 117 0,2 1 84 16,3 1 67-16,-2-2 95 0,2 1 40 15,3-1 111-15,1-1 45 0</inkml:trace>
  <inkml:trace contextRef="#ctx0" brushRef="#br0" timeOffset="169997.55">26327 9110 1172 0,'0'0'486'0,"0"0"-81"0,0 0-32 0,0 0-37 16,0 0-16-16,0 0-34 0,0 0-14 0,12 37-14 15,-14-23-12-15,0 4-31 0,0 1-8 0,-2 3-22 16,2 1 6-16,-1-2-14 16,1 3-11-16,0 1-17 0,0 0-1 0,-1 0-27 15,1-4-16-15,1-1-8 0,-1 1-18 0,2-2-13 16,2 0-50-16,-2-1-76 0,0-5-82 15,0-3-178-15,6-3-187 0,-6-7-394 0,8 7 39 16,-8-7 86-16,0 0 146 0,23-14 11 16,-12 5 53-16,2-5 100 0</inkml:trace>
  <inkml:trace contextRef="#ctx0" brushRef="#br0" timeOffset="170460.3">26461 9039 1133 0,'23'4'446'0,"-12"-3"-37"16,5 0-30-16,-16-1-26 0,31-1-45 0,-14-1-19 16,4-3-46-16,-2 0-25 0,4-3-9 15,4 1-34-15,-2-2 1 0,9-2-43 16,0-2 18-16,-1 3-41 0,17-4 8 0,-8 4-18 16,-3 2-3-16,-1 0 11 0,-7 3-14 15,-1 2-7-15,-5 3 18 0,-3 0-25 0,0 5-11 16,-6 1-5-16,-1 4-23 0,-8 3 2 15,1 1 1-15,-6 5-1 0,-4-1 6 16,-6 6-23-16,-3 5-6 0,-5-1 3 0,-6 11 41 16,-1-5-55-16,-2 1 8 0,1-1-7 15,4-7 16-15,0-3-14 0,-1 1-4 0,4 0 20 16,-2-3-5-16,2 2 0 0,-1-5 46 0,5-2-33 16,-2-2 36-16,5-3-26 0,3-2 23 15,-3 1 28-15,2-2 13 0,5 0 13 0,-3-2 0 16,6-7 13-16,-4 11-16 0,4-11-5 0,0 13-25 15,0-13 15-15,13 11-28 0,-5-5 35 16,4-2-43-16,1 1-2 0,6 0-29 0,-2-2 19 16,6 0-24-16,0 0-51 0,1 0-18 15,2-3-64-15,-1 1-25 0,7-3-34 0,-5-1-56 16,2-2-56-16,3-4-36 0,-6 1-100 16,0-6-28-16,3 1-164 0,-2-2-323 15,-3 0 82-15,0 1 119 0,1-2 19 0,2 3 119 16,-3-4 35-16,-1 1 44 0</inkml:trace>
  <inkml:trace contextRef="#ctx0" brushRef="#br0" timeOffset="170758.03">27687 9007 747 0,'3'-13'310'0,"-3"13"-39"0,-5-13-20 15,-3 4-26-15,0 2-30 0,-5 0-6 0,0 3-2 16,-3 1 5-16,0 2-8 0,-2 1 39 15,2 4-8-15,1 3 10 0,2 4-30 0,-1 1 7 16,1 4-13-16,5 3-4 0,1 1-4 0,3-1 9 16,2-2 9-16,2 1-25 0,4-1 1 15,1-2 1-15,4-2-40 16,0-4 2-16,4-2-15 0,-1-4-13 0,3-4-13 0,4-5 0 16,0-2-15-16,4-5-5 0,0-3-23 15,0 0-5-15,-4-4-14 0,0 6-1 0,-5-2-29 16,-1 0-26-16,-5 0-25 15,-3 1 13-15,-4 3-46 0,-2-1-6 0,-8 1-35 0,0 0-16 16,-5 1-58-16,-1 4-39 0,-1 1-54 16,-2 3-28-16,0 0-117 0,5 4-11 15,-6 2-320-15,5-1 23 0,3 3 136 0,0-2 115 16,11-3-33-16,-11 7 41 0</inkml:trace>
  <inkml:trace contextRef="#ctx0" brushRef="#br0" timeOffset="171302.86">27637 8345 1154 0,'0'0'450'0,"0"0"-25"0,0 0-25 0,0 0-4 15,0 0-45-15,0 0 2 0,0 0-20 16,0 0-16-16,0 0-12 0,0 0-3 0,35 15-10 15,-24-10-31-15,5 4-10 0,4 2 13 0,3 5-6 16,3 3-46-16,14 10-35 0,-1 4 20 16,2 3-36-16,9 11-12 0,-1 6 5 15,-3 5-19-15,1 5-40 0,-6 5 25 16,-1 7-30-16,-3 3-11 0,-3 5 8 0,-8-2 3 16,-3 3-37-16,-3-3-22 0,-7 0 8 0,-2-3-16 15,-6-13 7-15,-3 0-12 16,-4-3-20-16,0-4-19 0,-4-3-25 0,-4-2-41 0,-1-8-5 15,0-8-8-15,-1-6-48 0,-1-2-29 16,-2-3 21-16,-1-2-54 0,-3-2-18 16,4-6-33-16,-1-3 0 0,-5-4-41 0,4 0-54 15,-2-6-71-15,2-1-54 0,1-2-336 16,1 0 23-16,2-2 80 0,2 0 77 0,-1 1 84 16,12 1 85-16,-16-4-19 0</inkml:trace>
  <inkml:trace contextRef="#ctx0" brushRef="#br0" timeOffset="197097.75">7833 12596 1052 0,'4'11'389'0,"-4"-11"-49"16,0 0-33-16,0 0-28 0,0 0-2 0,0 0-44 15,0 0-6-15,4 9-17 0,-4-9-36 0,0 0 6 16,0 0 6-16,0 0-45 0,0 0-15 16,0 0-24-16,0 0-12 0,0 0 4 0,0 0-14 15,0 0 17-15,0 0-38 0,0 0-11 16,0 0 6-16,0 0 5 0,0 0 15 0,0 0-17 15,0 0-1-15,-15 9 16 0,11-2 30 16,4-7-28-16,-7 15 39 0,4-5-26 16,-3 2 43-16,4 3-14 0,0 1 19 0,-1 1 21 15,2 3-10-15,-1 5 13 0,4 0-8 0,-2 0-54 16,0 0-2-16,1 0 10 0,2 0 2 16,-3-4-12-16,0 1-31 0,2-2 8 0,-2 1-44 15,1-3-25-15,-1 0-103 0,0-3-97 0,0-2-108 16,-3-1-179-16,0-2-517 15,2-1 105-15,1-9 75 0,1 17 102 0,-1-17 30 16,7 11 80-16,-7-11 66 0,14 7 44 0</inkml:trace>
  <inkml:trace contextRef="#ctx0" brushRef="#br0" timeOffset="197453.78">7758 13602 1525 0,'0'11'545'0,"0"-11"-28"0,0 0-66 0,0 0-19 0,2 15-58 15,-2-15-59-15,0 0-33 0,0 0-37 0,0 0 6 16,0 11-82-16,0-11-15 0,0 0-67 16,0 0-36-16,0 0-46 0,0 0-43 0,0 0-75 15,0 0-194-15,0 0-92 0,0 0-441 16,0 0 57-16,11-36 99 0,-1 31 78 0,1-3 42 15,2 1 32-15,2-2 74 0</inkml:trace>
  <inkml:trace contextRef="#ctx0" brushRef="#br0" timeOffset="197937.53">7942 13300 1041 0,'8'0'379'0,"5"-4"-33"0,-13 4-1 0,24-6-12 15,-10 4 2-15,3-3-51 16,2 0-17-16,0 1 7 0,0 1-47 0,0 0-14 16,0 0 20-16,-4 2-23 0,0 1-18 0,-1 0-13 15,-14 0-36-15,24 2-12 0,-17 3 15 16,-7-5-26-16,10 9-36 0,-10-9-20 0,0 14 8 15,0-14-5-15,-3 16 9 0,3-16-42 0,-7 18 1 16,2-8 32-16,1-1-36 16,-1 1 10-16,2-2-5 0,-1 2-26 0,-1 0-54 15,5-10 49-15,-2 20 13 0,2-11 3 0,0-9-3 16,4 20 46-16,2-10-44 0,-1 0 26 16,5 1-5-16,0 0-10 0,-1 0-13 0,0-2 7 15,1 0 4-15,2 1-4 0,-1-1-20 16,-3 0 16-16,-1 1-19 0,2 0 34 0,-5-1-26 15,-1 3 6-15,-2-1-1 0,-1-11 11 0,-4 23-47 16,-3-13 19-16,1 0 9 0,-1-3-19 16,-3 4-22-16,-1-3-32 0,1-3-16 0,-1 0-5 15,-2 0-72-15,2-2-39 0,-2 0-75 16,0-2-113-16,2 2-1 0,-3-2-524 16,14-1 74-16,-16 0 102 0,16 0 75 0,0 0 79 15,-9-5 30-15,9 5 98 0</inkml:trace>
  <inkml:trace contextRef="#ctx0" brushRef="#br0" timeOffset="198444.63">8393 13558 1313 0,'0'0'442'0,"8"17"-58"0,-6-5-23 15,0-2-41-15,0 1 0 0,1 0-15 0,-3-11-31 16,4 20 2-16,-1-11-12 0,-3-9-3 15,3 15-13-15,-3-15-12 0,4 13-6 0,-4-13-5 16,3 12 6-16,-3-12-55 0,4 10 18 16,-4-10-22-16,0 0-41 0,4 9-3 15,-4-9 5-15,0 0-15 0,0 0-21 0,10 6 5 16,-10-6-12-16,0 0-29 0,0 0 11 16,0 0-23-16,0 0 4 0,0 0 1 0,14 1-41 15,-14-1 0-15,0 0 18 0,0 0 9 0,0 0 4 16,0 0-13-16,0 0-8 0,0 0-23 15,0 0 53-15,0 0-19 0,0 0-14 0,0 0 26 16,0 0-10-16,17 0 20 0,-17 0-25 16,0 0-8-16,14-6 23 0,-14 6-38 0,16-8 15 15,-6 5-31-15,0-3 19 0,0 3 4 16,2-1-18-16,-2 0 19 0,2 0-6 16,0 1-10-16,-12 3 8 0,20-5 22 0,-12 3-9 15,-8 2 2-15,15-2-13 0,-15 2 3 0,11-1-13 16,-11 1-23-16,0 0 18 0,0 0 0 15,23 3 7-15,-23-3 8 0,7 8-35 0,-7-8 30 16,9 9-26-16,-4-3 29 0,-5-6 8 16,7 15-9-16,-7-15-35 0,4 12-23 0,-2-4-18 15,-2-8-57-15,4 13-32 0,-4-13-57 16,5 9-110-16,-5-9-90 0,0 0-141 0,0 0-311 16,0 0-93-16,0 0 110 0,26-12 72 15,-15 4 82-15,-1-2 53 0,4-2 70 0,-1-3 56 16</inkml:trace>
  <inkml:trace contextRef="#ctx0" brushRef="#br0" timeOffset="198689.93">8909 13540 1028 0,'11'-5'407'0,"-4"0"11"0,-7 5-22 16,9-5 24-16,-9 5-33 0,0 0-72 0,8-4 7 15,-8 4-71-15,0 0 5 0,0 0-46 16,0 0-31-16,0 0 31 0,-1 25-41 0,1-25 7 16,-3 16-40-16,3-16 5 0,-3 18-8 15,2-8-8-15,-1 2-20 0,2-12 3 0,2 22-1 16,-2-11 9-16,2 2-19 15,1-1 3-15,2 2-34 0,3 0 19 0,-4 1-26 16,2-2 7-16,0 1 3 0,-2-3-5 0,1 3 8 16,-2-3-8-16,-2 2-56 0,-1-13-24 15,-4 22-22-15,-1-11-21 0,-1-1-20 0,-2-3-14 16,-2-2-88-16,-2 1-50 0,0-4-76 0,-4-4-113 16,-1 0-99-16,-3-3-416 0,5-2 142 15,-1-3 46-15,2-2 66 0,-1-2 107 0,2-2 11 16,-1 0 38-16</inkml:trace>
  <inkml:trace contextRef="#ctx0" brushRef="#br0" timeOffset="204947.87">7760 10603 611 0,'0'0'174'0,"0"0"-5"0,0 0-20 0,0 0-24 0,0 0-30 16,0 0-6-16,0 0 6 0,0 0-8 15,0 0-28-15,0 0 8 0,0 0-3 0,0 0-3 16,0 0-12-16,0 0 10 0,0 0-6 16,0 0 52-16,0 0-5 0,0 0 15 0,0 0 39 15,0 0-13-15,0 0 10 0,0 0-8 16,0 0 3-16,0 0-13 0,0 0-31 0,0 0 1 15,0 0-29-15,0 0 13 0,0 0-15 0,-2-15-8 16,2 15-16-16,0 0 14 0,0 0-21 16,0 0 5-16,0 0-21 0,0 0 32 0,0 0-16 15,0 0 5-15,0 0-16 0,0 0 37 16,3-10 20-16,-3 10-36 0,0 0 18 16,0 0 3-16,0 0-23 0,0 0-6 0,0 0 11 15,0 0 0-15,6-8-21 0,-6 8 0 16,0 0 3-16,0 0-5 0,0 0 33 0,0 0-34 15,0 0-24-15,0 0 19 0,0 0-17 16,0 0 25-16,0 0-23 0,7-6 83 0,-7 6-70 16,0 0 18-16,0 0-3 0,0 0 5 0,0 0 4 15,11-4-9-15,-11 4-28 0,0 0 26 16,0 0-13-16,11-6 23 0,-11 6-43 16,0 0 17-16,10-6-7 0,-10 6 0 0,10-4 20 15,-10 4-25-15,0 0 15 0,11-6-8 0,-11 6-17 16,10-4-11-16,-10 4 23 0,0 0 0 15,14-4-17-15,-14 4 9 0,10-4 8 0,-10 4 8 16,0 0-18-16,14-3-5 0,-14 3-5 16,10-3 56-16,-10 3-44 0,0 0-2 15,0 0-12-15,13-2 27 0,-13 2-23 0,0 0 8 0,0 0 11 16,14-1 4-16,-14 1 23 0,0 0-30 16,0 0-3-16,0 0 5 0,17 0-2 15,-17 0 43-15,0 0-38 0,14 2 0 0,-14-2-13 16,0 0 31-16,13 3-6 0,-13-3-25 15,0 0 21-15,16 2-19 0,-16-2-10 16,0 0-4-16,12 1 17 0,-12-1 45 0,0 0-54 0,0 0-6 16,16 4 7-16,-16-4 1 0,0 0 25 15,11 4-18-15,-11-4-5 0,0 0 10 0,13 2-5 16,-13-2 3-16,0 0 15 0,10 6-5 16,-10-6-26-16,0 0 3 0,10 6 25 15,-10-6-25-15,0 0 8 0,11 3 20 0,-11-3-28 0,0 0 11 16,8 5-2-16,-8-5 9 15,0 0-11-15,0 0 21 0,12 6-17 0,-12-6-10 0,0 0-16 16,8 4 54-16,-8-4-24 0,0 0-19 0,0 0-2 16,11 7 7-16,-11-7 4 15,0 0 14-15,0 0-7 0,11 4-9 0,-11-4-11 16,0 0 28-16,0 0-4 0,11 7-28 0,-11-7 26 16,0 0 4-16,0 0-29 0,8 5 4 15,-8-5 3-15,0 0 7 0,0 0-8 0,0 0 18 16,0 0-11-16,9 6 14 0,-9-6 0 15,0 0-20-15,0 0 9 0,0 0 0 0,8 5-8 16,-8-5 21-16,0 0-20 0,0 0 30 0,9 6-26 16,-9-6 3-16,0 0-3 15,0 0-3-15,10 5 12 0,-10-5-8 0,0 0-6 16,10 5 18-16,-10-5-4 0,0 0-1 0,11 5-3 16,-11-5-9-16,0 0 7 0,8 6-8 15,-8-6 16-15,0 0-24 0,9 5 20 0,-9-5-4 16,0 0-1-16,0 0 2 0,8 5-5 0,-8-5 25 15,0 0-29-15,0 0-5 0,11 8 6 16,-11-8 9-16,6 6 13 0,-6-6-27 0,0 0-9 16,7 7 26-16,-7-7-2 0,0 0 15 15,11 7-23-15,-11-7 15 0,6 6-8 0,-6-6-9 16,0 0 7-16,10 6-18 0,-10-6 22 16,7 5 2-16,-7-5-24 0,0 0 44 15,10 8-26-15,-10-8 1 0,0 0-2 0,7 11 29 16,-7-11-49-16,0 0 11 0,6 10 36 0,-6-10-39 15,0 0-15-15,4 9 30 0,-4-9-20 16,0 0 59-16,0 0-48 0,6 9 12 0,-6-9-10 16,0 0 10-16,0 0-10 0,0 0 2 0,7 8 29 15,-7-8-19-15,0 0-12 0,0 0 10 16,0 0-5-16,0 0 8 0,5 8-13 0,-5-8-18 16,0 0 26-16,0 0-11 0,6 9 13 15,-6-9 10-15,0 0 1 0,0 0-47 0,7 11 13 16,-7-11 8-16,0 0-3 0,3 9 5 15,-3-9 1-15,0 0 7 0,4 12-8 16,-4-12 0-16,0 0 12 0,7 11 0 0,-7-11 19 16,4 7-23-16,-4-7-20 0,5 8 17 0,-5-8 6 15,0 0 7-15,5 12-8 0,-5-12 1 16,5 7-16-16,-5-7 21 0,0 0-6 0,8 11 42 16,-8-11-54-16,4 7 7 0,-4-7-12 15,0 0-6-15,6 10 19 0,-6-10-3 0,0 0-3 16,7 10-10-16,-7-10 21 0,4 7-9 0,-4-7 1 15,0 0 8-15,9 11 12 0,-9-11-22 16,4 8-10-16,-4-8 31 0,0 0-19 0,6 9 20 16,-6-9-12-16,0 0 20 0,5 8-28 15,-5-8 15-15,0 0 8 0,0 0-23 16,8 11 0-16,-8-11 7 0,0 0-17 0,8 8 22 16,-8-8 4-16,4 8 12 0,-4-8-23 0,0 0-14 15,9 11-3-15,-9-11 2 0,4 9 15 16,-4-9-3-16,4 9-17 0,-4-9 12 15,4 8-2-15,-4-8 30 0,6 11-25 0,-6-11-10 16,7 11 11-16,-7-11 0 0,6 10 4 0,-2-3-3 16,-4-7 19-16,7 10-19 0,-7-10-4 0,8 10 25 15,-8-10-36-15,6 13 33 0,-6-13-43 16,7 10 30-16,-2-3-20 0,-5-7 24 16,4 9-6-16,-4-9 0 0,8 12 23 0,-8-12-31 0,7 12-1 15,-3-6 8-15,-4-6-15 16,8 12 21-16,-8-12-17 0,7 14 7 0,-3-7-11 15,-4-7 19-15,8 15 4 0,-5-6 16 0,1 0 26 16,2 0-57-16,-6-9-3 0,7 18-1 16,0-11-6-16,-3 4 34 0,1-3-32 0,-5-8 4 15,8 16 17-15,-3-6-26 0,0-1 21 16,-1 1-7-16,0 1 25 0,2-1-29 16,-2 1 4-16,2-1-4 0,1 3 14 0,-3-1 33 0,2 1-41 15,-2-1 0-15,1-1 7 16,0 2-15-16,2 1 13 0,-1-2-5 0,0 1 5 15,-4-2 8-15,3 0-29 0,-2 0 32 0,1 1-22 16,1-1 42-16,-1-1-33 0,1 1-9 16,-1 0 6-16,0 1 3 0,-1-3 9 0,0 2-4 15,1 0-6-15,-4-11 3 0,7 20-15 16,-4-11 10-16,0 0 18 0,1 0-6 0,-1 1-9 16,0 1 7-16,-3-11-19 0,6 18 10 0,-4-9 40 15,4 0-39-15,-3 2 21 0,-3-11-18 16,7 17-18-16,-4-6 18 0,1-2-7 0,-1 1 36 15,1 0-30-15,1 0 29 0,0 2-23 0,-1-1-19 16,2 0 59-16,0 2-53 0,-1-2 18 16,2 1-17-16,-1 0-9 0,1 3-2 15,0-3 11-15,0 2 12 0,0-1-10 0,0-1-3 16,0 2-5-16,0-1 21 0,2 1-6 16,-4 1-9-16,3-1 12 0,-1-1-3 0,-1 1-4 15,0 2-6-15,1-2-10 0,-2 1 39 16,0 0-32-16,0 2 6 0,1-2 0 0,-1 1-2 15,0 0 7-15,0 1 47 0,-2-3-65 16,1 2 4-16,1-1 22 0,-1 1-6 0,1-2-10 16,-1-1 8-16,0 1 12 0,-1-2-31 0,2 1 3 15,-3-2 27-15,2 2-29 0,1-2 28 0,-3 2-7 16,3-2-1-16,-1-1-15 16,-1 2-17-16,1 0 30 0,1 0 12 0,0 1-1 0,-2 1-22 15,1-3 18-15,0 5 4 0,-1-6 10 16,1 3-21-16,-1-2 19 0,2 5-15 15,0-2-2-15,-1-1 1 0,1 3-16 0,0-4 28 16,0 3-17-16,0-3-8 0,1 3-1 16,-1-3 23-16,1 1 6 0,-2-2-22 0,2 0-11 15,-2 0 12-15,3 2 3 0,-1-1-2 0,0 1-6 16,-2-1 40-16,0 1-26 0,3 1-6 16,-4-2 8-16,0 3 7 0,0 1-2 0,-1-1-15 15,1 0 4-15,2 1-2 0,-3 0-13 16,1 2 6-16,2-3-4 0,-2 1 33 0,3-1-23 15,-3 0-12-15,1 0-6 0,2-3 30 16,-2 2-5-16,1 0-12 0,1-1-1 16,-3-1 7-16,2 0-5 0,0 1 6 0,0-2 13 15,-1 3-17-15,1-2 6 0,1 2-11 0,-2-4 8 16,1 1-7-16,-1 1 25 0,2 0-24 16,-1-1-12-16,-2 1 36 0,3-2-29 0,-2 1 48 15,0-1-41-15,2 2 26 0,0-2-27 0,0 2-12 16,-3-1 16-16,0-1 16 0,3 1-2 15,-2 0-21-15,0-1-11 0,1 2 18 0,0-1-14 16,-2 1 22-16,3-2-4 0,-4 1-1 16,3 0-2-16,-1 0-2 0,-3 0-19 15,2 0 29-15,1 1-11 0,-1-1-9 0,-3-11 6 16,4 22 4-16,-2-10-3 0,1 0 25 16,-2 0-35-16,2 0 33 0,0-1-18 0,-2 2-5 15,2-1 15-15,0 1 5 0,0 3 13 0,4 0-22 16,-5-1-27-16,4 2 39 0,-1-1-26 15,-1 1 3-15,2 0 5 0,-1-1 21 0,-1 1-26 16,0 0 23-16,1-1-18 0,0 0-6 16,-2 0 8-16,2 0-11 0,-1 0 27 0,0 1-16 15,-1-1-22-15,0 0 22 0,-1-1-4 16,1 0 25-16,2 1-31 0,-1 0-18 0,1-3 24 16,-2 1-6-16,3 1 11 0,0 0 2 15,-2-1-10-15,2-1-3 0,-2 0 18 0,3 2-7 16,-3-1-8-16,2 0 15 0,-4 0-15 15,3 0-5-15,-1 2 2 0,-1-2 3 0,2 1 20 16,-3-2-25-16,1-1 0 0,-1 3-8 0,3-1 13 16,-4 0 18-16,2-1-21 0,0-1 18 15,-2 0-25-15,2-1 10 0,-1 2 23 0,1-2 12 16,-1 1-20-16,-1 0-4 0,-1-12-19 16,5 21 8-16,-2-10-7 0,-2 0 19 15,3-2-5-15,-1 1-11 0,1 1 16 0,3 0-5 0,-1 0 16 16,0 3-21-16,-2-3 16 0,0 0-6 15,2 2-11-15,1-1-1 0,-2-2 2 16,0 0-5-16,0-1-2 0,0 3 8 0,0-4-3 16,-1 2 5-16,1 0-11 0,-5-10 34 15,8 18-18-15,-3-9-2 0,-1 0 5 0,-4-9-24 16,8 15 11-16,-4-7 15 0,1 0-20 0,-1 0-20 16,-4-8 27-16,9 15 8 0,-5-6-7 15,3-1 7-15,-3 2 18 0,0 0 5 0,2-1-36 16,-3 0 11-16,2 0 2 0,0 2-5 15,2-3-3-15,-3 2 1 0,-4-10-3 0,7 18-6 16,-3-9 11-16,1 0-10 0,-1-1 18 16,-4-8-26-16,8 16 3 0,-4-8 27 15,-4-8-1-15,8 14-4 0,-4-7-14 0,-4-7 48 16,7 10-52-16,-7-10 1 0,8 10 7 0,-8-10 19 16,9 9 25-16,-9-9-57 0,7 10-1 15,-3-3 9-15,3 0 0 0,-3 2 11 0,-4-9-19 16,7 16-3-16,-2-9 19 0,-5-7-11 15,5 18-5-15,-2-10 10 0,-3-8-3 0,8 17 0 16,-6-10 9-16,-2-7 11 0,4 11-5 0,-4-11-5 16,5 9-1-16,-5-9 32 0,5 9-31 15,-5-9 36-15,0 0-26 0,5 12 13 0,-5-12-8 16,0 0-33-16,6 8 9 0,-6-8 26 16,0 0-13-16,6 11 12 0,-6-11-11 15,0 0-9-15,7 10-2 0,-7-10 3 0,4 7-11 16,-4-7 13-16,0 0 20 0,9 13-20 0,-9-13-23 15,5 9 26-15,-5-9-6 0,6 9-2 16,-6-9 3-16,4 8-6 0,-4-8 11 0,0 0-3 16,5 11 0-16,-5-11 17 0,0 0-6 15,5 10-9-15,-5-10-2 0,0 0 11 0,8 8-22 16,-8-8 16-16,0 0 1 0,6 11 6 0,-6-11-14 16,6 7 4-16,-6-7 3 0,6 9-12 15,-6-9 14-15,4 11 29 0,-4-11-39 0,4 12-4 16,-4-12 14-16,9 14-7 0,-7-7 19 0,-2-7-4 15,8 17-7-15,-7-11-21 16,-1-6 21-16,6 15 15 0,-2-7 0 0,-4-8-23 16,6 14 7-16,-6-14-7 0,8 11-5 0,-5-5 3 15,-3-6-1-15,7 11 21 0,-7-11-15 16,7 11 25-16,-7-11 0 0,8 10-28 0,-8-10-3 16,8 12 1-16,-4-7 4 0,-4-5 1 15,8 13 5-15,-3-6 2 0,-5-7-15 0,8 12 15 16,-8-12-2-16,8 10-19 0,-3-3 14 0,-5-7-3 15,8 11 5-15,-3-5-18 0,-5-6 16 16,9 10 15-16,-3-3-29 0,-6-7 32 0,9 9-26 16,-9-9 25-16,9 10-20 0,-9-10 8 15,9 10-5-15,-5-4-3 0,-4-6 28 16,10 10-5-16,-10-10-31 0,10 10 16 0,-10-10-26 16,8 12 8-16,-3-7 10 0,-5-5 10 15,8 13-15-15,-3-6-3 0,-2 2 8 0,-3-9-8 16,8 15 13-16,-4-5 1 0,0-1-12 0,1-1 19 15,-5-8-38-15,7 18 25 0,-2-10-8 16,-1 1 13-16,1 0-2 0,-5-9-14 0,8 15 14 16,-5-9 5-16,-3-6-3 0,10 15 2 0,-10-15-12 15,5 12-5-15,-2-6 13 0,-3-6-6 16,7 12 11-16,-7-12 10 0,8 12-13 16,-6-3-3-16,5-4-14 0,-7-5 1 0,10 16 19 15,-1-8-5-15,-3 0-9 0,2 1 17 16,0 1-19-16,-1-2 8 0,5 1 0 0,-5 0 18 15,3 0-26-15,-2 0 18 0,0-2-12 16,1-1 2-16,-2 2 23 0,2-2-23 0,-1 1 3 16,-1-2-3-16,-7-5-21 0,15 9 26 0,-9-5-2 15,-6-4-1-15,13 7-9 0,-13-7-1 16,12 7-15-16,-12-7 5 0,12 5 18 16,-12-5 3-16,12 4 14 0,-12-4 6 0,12 5-35 15,-12-5 14-15,11 4 8 0,-11-4 8 16,15 3-25-16,-15-3-1 0,12 1 8 0,-12-1-15 0,16 1 10 15,-16-1 2-15,0 0 3 16,18 2-15-16,-18-2 7 0,0 0 13 0,18-2-25 16,-18 2 7-16,12-2-13 0,-12 2 6 0,11-6 2 15,-11 6-3-15,13-9 6 0,-6 3 2 16,0 1 13-16,0-2-23 0,-7 7-8 0,11-13 19 16,-3 6-4-16,-3-2 37 0,1 1-37 0,2 0 37 15,-2-1-24-15,0 0-17 0,-1 0 17 16,1-1-4-16,1 1 17 0,-3-1 8 15,2 0-23-15,0 1-8 0,-1-6-15 0,0 5 25 16,0-4-5-16,-2 0 21 0,1 2-49 16,-2 0 62-16,0 0-34 0,1-4 6 0,-1 3 12 0,2-1-20 15,-1-3 7-15,-2 1 1 0,2 0 14 16,1-1 11-16,0-1-35 0,-1 0 9 16,4-3-5-16,-4 4-15 0,2-6 13 0,0 5-8 15,-1 0 21-15,2-4-6 0,0 2 1 16,-2 2-3-16,2-2 12 0,-3 3 11 0,2-2-26 15,1 2 3-15,-2 1 3 0,2-1-8 16,-4 1 4-16,3-2 4 0,-1 1 10 16,0 0-8-16,0 1 12 0,1 1-19 0,-3-3 3 0,3 3 28 15,-2 1-24-15,-1 0-13 0,0 1 11 16,2-2 20-16,-1 0-26 0,-2 1-24 0,3-2 26 16,0 0-12-16,-2 0 33 0,1 0 3 15,1-1-27-15,0 1 13 0,-1-2-19 16,0 2 26-16,1 0 11 0,-1 0-9 0,0 0-39 0,-3 0 16 15,1 2-4-15,2-2 12 0,-1 2 25 16,-2 0-2-16,1 0-24 0,1 0-4 16,-2 0-4-16,1 1 18 0,0-3-3 0,2 0 1 15,0 2-23-15,0-2-10 0,2-3 20 16,0 4 16-16,-3-2 5 0,2 2-29 0,-2-2 14 16,2-1-14-16,-1 2 2 0,1 0 14 0,-1-2-9 15,1 2 53-15,-1 0-44 16,0-1 5-16,0 1-13 0,0 1 13 0,-2 0 0 0,4-1-7 15,-3 1-14-15,1 1 11 0,0-1-7 16,1-1 4-16,0 2 8 0,-1-4 23 16,3 3-23-16,-3 1 5 0,1-2 0 0,-3-2-25 15,7 3 22-15,-4-2-7 0,-2 0 23 16,3-1-18-16,0-4-5 0,-2-1-8 0,3 1 3 16,-2 0 15-16,2-1-5 0,-3 2-10 0,-1 0-8 15,1 1 26-15,-1 1-8 0,1 1-18 16,0 0 15-16,-1 0 6 0,1 2-3 0,0-2-8 15,1 1 10-15,0 2 1 0,0-3-11 0,2 2 2 16,-2-1-6-16,1-1 23 0,-1 1-24 16,1-1 21-16,3-1-3 0,-4 1-5 15,-1-2 0-15,1 4 0 0,-1-2-3 0,0 2 21 16,1 0-28-16,-3-2-6 0,3 0 1 16,-1 2 18-16,0 0-1 0,0-2-9 0,0 2 1 15,0 0 6-15,0 0-28 0,-1-2 49 16,4 1-19-16,-3 0 38 0,1 1-40 0,0 0-9 15,-1-2-1-15,1 1-6 0,2-1 27 0,-2 0-32 16,3 0 34-16,-3 0-18 0,2-3-5 16,-2-1 10-16,1 3-11 0,-1 0 34 15,1 1-15-15,-2-1-13 0,-1 1 13 0,1-1-21 16,-1 3 13-16,1-5 5 0,0 4 8 16,0-4 5-16,0 2-23 0,1-3 15 0,0-1-33 15,-3 3 25-15,2 0-7 0,0-5 5 16,0 4 0-16,-1 2-10 0,-1-3-5 0,3 0 53 15,-2 1-29-15,2 1-26 0,-3 0 7 0,1 3 18 16,2-4-34-16,-1 4 29 0,-1-2-1 16,1 1 3-16,0 2-25 0,0-2 30 0,1 1-12 15,-2 0-2-15,2 0 15 0,-1 0-3 0,2 1-18 16,-3-1 17-16,1 0-14 0,1-1 2 16,0 1-6-16,-1-2-17 0,0 1 38 0,2-3-4 15,-2 2-12-15,4-2 6 0,-1 0 21 16,-3 1-24-16,0 1 1 0,2 0-3 15,0-2 0-15,-1 4-6 0,1-1 19 0,-3-1 0 16,2 2-8-16,1-1 0 0,-1 2 20 16,-3 0-22-16,2 0 7 0,0-1-18 0,-1 3 5 15,1-1 36-15,1-2-35 0,-2 2 25 0,3-1-21 16,-3 1-2-16,1 0-3 0,0 0 6 16,0 1 22-16,-1 0-4 0,0 1-32 0,2-2 16 15,0 1-20-15,-2 2 22 0,0-3-7 0,1 1 33 16,-1 2-28-16,1-1-2 0,-2-4 2 15,3 4 0-15,-4 0-16 0,3 0 4 0,-1-4 8 16,0 4 0-16,1-3 7 0,1 0 20 16,-2 2-29-16,2-2 9 0,-3 1-13 15,5 0 38-15,-4 3-33 0,-1-1-8 0,2 2 51 16,2-3-40-16,-2 2-11 0,0 0 5 16,0 1-4-16,0 1 29 0,-1-1-34 0,1-2 11 15,0 2 17-15,0 0-4 0,1 0-12 0,-4-1 3 16,3 1-3-16,1 0 7 0,-1-2-4 15,1 3 17-15,-2-2-18 0,1 1 14 0,-1 1-24 16,2-1 13-16,0 0-18 0,-2 1 13 0,1-1 15 16,3 1-5-16,-4-1 5 15,3 0 6-15,-2 0-29 0,1-1 18 0,-1 1-8 0,0 0 19 16,2-3-42-16,-1 4 16 16,-1-4 7-16,0 2 6 0,1-1 2 0,-1 2 0 0,0 0-18 15,0 0 6-15,1-2 7 0,-1 2 2 16,2 0-9-16,0 1 9 0,-2-2 11 0,-1 1-23 15,3 1 7-15,-1-3-3 0,3 4 28 16,-2-5-33-16,1 1 11 0,3 1 0 0,-2-2-7 16,0 1 19-16,-2 1-19 0,3-1 9 15,-3 1 9-15,3-1-27 0,-2 4 16 0,0-4-13 16,1 3 29-16,-3-1-3 0,2 0-21 16,2 0 0-16,-3-1 1 0,1 2 14 0,1-1-9 15,-1-2-2-15,0-1 20 0,2 2-18 0,-3-1 4 16,1 1-2-16,-1-1 13 15,2 4-23-15,-1-4 10 0,1 1 3 0,-3 2-11 16,1 1 5-16,1 0-2 0,0 0 10 0,0 1-5 16,0 0 23-16,-1-1-33 0,1 2 10 15,2-2 21-15,-1 1-11 0,1 0-23 0,-3 0 5 16,4 1 3-16,-4-1 18 0,4 1-28 0,-1-1 20 16,-1 2-8-16,0-1-2 0,2 0 5 15,-2 0-10-15,4 2 12 0,-4-2 6 0,2 1-21 16,2 0 11-16,0 0 4 0,-4 1 21 15,4 1-33-15,-2-2 0 0,2 1 15 0,1 1-2 16,-1 0 7-16,-2 0-18 0,3-2-7 0,-2 2 25 16,1 1-20-16,-2-1 30 15,-9 4 2-15,16-6-22 0,-11 2-9 0,-5 4 12 16,14-5-14-16,-14 5 11 0,12-4 0 0,-12 4 5 16,11-5-22-16,-11 5 6 0,14-4-4 15,-14 4 18-15,9-2-2 0,-9 2-8 0,0 0 13 16,16-2-14-16,-16 2-5 0,0 0 57 0,0 0-50 15,16 0 1-15,-16 0 5 0,0 0-18 16,0 0-12-16,18 1 32 0,-18-1-20 0,0 0-5 16,0 0 13-16,0 0-21 0,13 3 54 15,-13-3-10-15,0 0-13 0,11 3-25 0,-11-3-22 16,0 0-32-16,0 0-49 0,0 0-33 16,0 0-162-16,7 9-130 0,-7-9-427 0,0 0 71 15,0 0 97-15,9 11 88 0,-9-11 27 16,18 5 106-16</inkml:trace>
  <inkml:trace contextRef="#ctx0" brushRef="#br0" timeOffset="208514.24">7843 10479 322 0,'0'0'151'0,"0"0"36"16,0 0-44-16,0 0 1 0,0 0-11 0,0 0-18 16,0 0 26-16,0 0-52 0,10-5 6 0,-10 5 0 15,0 0 12-15,0 0-43 0,0 0 10 16,0 0-22-16,0 0-4 0,0 0 14 0,0 0-19 16,0 0-20-16,0 0 23 0,0 0-12 15,0 0-22-15,-33 0 27 0,33 0 9 16,0 0-17-16,-21 5 28 0,21-5-28 15,-14 4 20-15,3-2-2 0,11-2-11 0,-17 5 0 0,4-1 11 16,2 0-13-16,-2 1 7 0,0-1-20 16,0 0 26-16,-2 3-8 0,1-1 0 0,-2 0-31 15,1 0 5-15,-1 1 3 0,2-1 23 16,-1 0 8-16,-1 2-18 0,2-2-6 16,0 0 29-16,-2 2-21 0,3 0 6 0,-2-2 7 0,1 1 5 15,1 0-15-15,-1 0 12 0,1-1 6 16,-1 1-10-16,1 0-6 0,2 1 11 15,-3-1-21-15,2 0 18 0,-1 2-23 0,1-2 26 16,-2 1-11-16,3 1-15 0,-2 1-10 16,0 0 7-16,2 0 16 0,-2 0 15 0,1 1-30 15,0 0 17-15,0 1-20 0,0-1 18 0,2 0 2 16,-4 1-17-16,4 2-3 0,-1-1 0 16,1-2-3-16,-1 4 13 0,0-1-15 15,-1 1 15-15,2-1-43 0,0-1 25 0,2 1 16 16,-2 1 2-16,-1-1-20 0,1 2-11 15,1-1 11-15,-2 1 20 0,1 1-31 0,0-3 16 16,1 5 7-16,-2-1-9 0,1-2 12 0,2 1-13 16,-2-1-2-16,-1 0-1 0,4-1 4 15,-3 1 9-15,1-2-10 0,2 1-15 0,-1-1-5 16,-1-1 23-16,1 2 7 0,1 0-20 0,-3 0 10 16,1-1 6-16,2 1-26 0,-1 1 25 15,-2-1-23-15,0 2 21 0,3-2-10 0,-4 3-16 16,2 0 41-16,1-1-23 0,-1 1-10 15,-2 1 8-15,4-1-6 0,-3 1 18 0,0 0-15 16,0 0 8-16,0 0-11 0,-2-2 1 0,2 1 4 16,0 0 14-16,-1-1 2 15,1 1-21-15,1 1-12 0,-4-2 10 0,2 1 12 16,2 0-1-16,-2 0-6 0,0-2 0 0,2 2-8 16,0-4 3-16,-1 3 30 0,3-2-22 15,-3 0-11-15,0-1 8 0,1 1-10 0,1-1 20 16,-2 1-10-16,1-1 41 0,-1 4-46 0,1-1 8 15,0-3 7-15,1 1-2 0,0-1-8 16,-1 1-11-16,2 0 24 0,-2 0-8 0,1 0-12 16,1 1 17-16,0 1-33 0,-1-2 18 15,1 1-6-15,1 0 29 0,0 1-13 0,0-2-12 16,-1 2-6-16,1-1 10 0,-1 0 1 16,3 0 20-16,-3-1-18 0,3 1 18 15,-2 0-39-15,-1-2 24 0,3 2 7 0,-3-1-18 16,1 0-7-16,0 0 7 0,0 0-7 0,-2 0 35 15,3-1-20-15,-3 2 0 0,1 1 21 16,1-3-6-16,0 2 21 0,-1 1-3 0,1-2-17 16,-2 1 40-16,2-1-53 0,0 1 9 0,-1 0-9 15,1-1 2-15,2 0-2 0,-3 2 12 16,2 0 8-16,-3-2-26 0,1 3 16 0,1-2-3 16,0 1-12-16,-1 2 17 0,0 1 1 15,-3-2-11-15,4 3 5 0,0-4-23 0,-1 2 16 16,2-3-6-16,-5 3 11 0,3 0 10 15,0-3-13-15,-1-1 10 0,2 2-25 0,0-1 20 16,-1 1-10-16,0 0 5 0,-1 1-2 16,0-3-1-16,0 4 4 0,2-3-4 0,-1 4-25 15,-3-1 23-15,2 1 0 0,-1-1 36 16,1 1-39-16,-1 0-2 0,-1-2-10 0,2 4 7 16,-2-1 26-16,1-1-20 0,1 0 7 0,-2 0-5 15,2 0-8-15,-1 0 26 0,0-1-15 16,0 1-6-16,2-2-2 0,-1 0 7 0,3-1 11 15,-3 3-13-15,0 0-18 0,3-1 11 16,-2 2 22-16,-2 1 13 0,2 0-36 0,0 1 26 16,1 0-36-16,-1 0 16 0,-1 0-8 15,1 1 38-15,0-1-18 0,1 1-28 0,-2-2 10 16,1-1 11-16,-1 0-18 0,1 0 38 16,-2 2-41-16,1-3 8 0,-2 2 7 0,3-3 26 15,-2 2-18-15,0-1-2 0,2-1-16 16,-1 1 10-16,1-1 1 0,-1 0-1 0,1-2 3 15,0 0 13-15,-1-1-18 0,2 0 5 0,-2 2-13 16,-1 0 13-16,1-3 21 16,-1 5-29-16,-1-4 3 0,-1 3 20 0,4-4-25 0,-3 3 12 15,-1 1-14-15,2 1 4 0,-1-1-5 16,1 0 13-16,0 2 13 0,0-1-5 16,1-2 12-16,-3 1 1 0,4 0-32 0,-1-2 19 15,1-2-16-15,1-1 8 0,-3 2-10 0,2-1 8 16,0 2-6-16,-2-4 5 0,1 1 8 15,1 0-15-15,0-2 13 0,-3 2 7 0,3-1-2 16,-2 0-1-16,2 0-9 0,-3 1-14 16,2-2 16-16,1 0 11 0,-3 2-22 0,1-4 14 15,-1 4 10-15,3-3-3 0,-4 2-15 0,3-1-16 16,2-1 6-16,-5 0 41 0,5 1-29 16,-3-1-12-16,4 0 7 0,-3-1-2 15,2-1 0-15,-1 0 15 0,0 0 13 0,-1 2 10 16,0-3-46-16,-2 2 15 0,0 0-4 15,-1-1 4-15,0 2-2 0,-1-2 0 0,0 1-8 0,0 0 16 16,0 0-21-16,0-2 10 0,2 1 18 16,-2-1-15-16,2 1-5 0,0 2 23 15,0-6-6-15,2 5 24 0,-1-3-33 0,-1 1-1 16,2-1-2-16,1 0 0 0,-2 1 28 16,1-1-31-16,-1-1 3 0,1 1-3 0,-2-1 8 15,0 2 0-15,1 0-2 0,1-3 4 0,-3 0-7 16,1 1 0-16,0 1 0 0,-1-2 15 15,-1 2-7-15,1 0 2 0,0-2 0 16,-2 1-13-16,0 1-2 0,-1-1 15 0,1-1-10 16,3 1 2-16,0-1 3 0,-1 1 11 15,1-1-14-15,-1 1-5 0,0-1 83 0,1 1-4 16,0 0 1-16,-1 2-21 0,-1-1-2 16,2-2 0-16,-1 2-19 0,1-1 6 0,2-1-13 15,-5 2 46-15,3-2-46 0,0 1-7 0,-1 0 4 16,1-1 1-16,0 0-9 0,-1 1 1 15,1 0 18-15,-2-2-11 0,1 3-32 0,0-2 29 16,1 0-4-16,-1 2-3 0,1-2-2 0,0 2 36 16,-1-2-37-16,2 2-2 15,2-1-17-15,-3 0 24 0,2 0 6 0,8-6 0 16,-13 9-18-16,3-4-5 0,5 0-20 0,-3 2 32 16,8-7-12-16,-14 10 21 0,6-5-22 15,1 1 1-15,7-6 3 0,-17 8 4 0,8-5-2 16,1 1 3-16,8-4 20 0,-17 8-31 15,8-4-7-15,-1-2 15 0,10-2 2 0,-19 7 4 16,12-4-19-16,7-3 26 0,-19 4-21 0,12-1 0 16,7-3 18-16,-14 2-7 0,14-2 15 15,-16 1-31-15,16-1 5 0,-14-1 16 0,14 1-3 16,-15-2 0-16,5-2 0 0,10 4 29 16,-17-6-37-16,10 2-5 0,0-1-7 15,-3-3-3-15,0 1 11 0,4-1 12 0,-1-3 36 0,-1-2-41 16,-1 0 10-16,2 1-5 15,1-2 10-15,-3 1-2 0,2 0-13 0,0 0 51 16,-1-2-30-16,0 1-21 0,0-1 5 0,2-1 5 16,-4-3 36-16,2 3-2 0,1-3-37 15,-1 0 15-15,1-1-22 0,0 3-9 0,2-3 17 16,0 1 25-16,1 2-17 0,-2 0-11 16,4-1 0-16,-1 0 13 0,-3 1-3 0,3-3-3 15,2 1 9-15,-2 1-11 0,2-2 11 0,-2 1 7 16,-1-4-30-16,-1 2 50 0,1-2-53 15,-3 4 28-15,3-4-30 0,-2 2 7 0,0-2 2 16,1 2 8-16,-2-1-2 0,0 0-5 16,1 1 63-16,0-1-68 0,-1 1 22 15,1 2-25-15,-2-2 18 0,4 3 12 0,-3-3-12 16,3 4 38-16,-1 1-33 0,0-2-2 16,1 3-4-16,-1-4 11 0,1 2 16 0,0 0-14 15,-1-2-22-15,3 1 23 0,-1 1-9 0,-3-2 27 16,5 0-26-16,-2 1-10 0,2-1-8 15,-2 0-13-15,0 2 10 0,0-2 1 0,0 2 12 16,0 0 10-16,0 1 37 0,2-1-39 0,-3 3-24 16,1-2 14-16,2 2 20 0,1 1 0 15,-2 1 3-15,1-2 8 0,0 1 7 0,1 1-31 16,1-1 34-16,-1 1-3 0,1 1 5 16,-1 11 8-16,2-23-5 0,-1 11-1 15,2 2-35-15,1-1 31 0,-1 2-24 0,-3 9-14 16,4-16 14-16,-2 9-27 0,-2 7 12 15,4-11-51-15,-4 11-18 0,3-10-36 0,-3 10-71 16,4-8-162-16,-4 8-283 0,17-2-383 0,-17 2 88 16,20-1 133-16,-5 2 41 0,3 1 69 15,3 1 59-15,1 1 54 0,3-1 76 0</inkml:trace>
  <inkml:trace contextRef="#ctx0" brushRef="#br0" timeOffset="211237.05">3892 13903 486 0,'0'0'130'0,"0"0"3"0,0 0-15 15,0 0-10-15,0 0-1 0,0 0-12 0,0 0-8 16,0 0-15-16,0 0-26 0,0 0 2 0,0 0 42 16,0 0 12-16,0 0 14 0,0 0-17 15,0 0 6-15,0 0-5 0,0 0-13 0,16-9 0 16,-16 9 8-16,1-12-29 0,-1 12 27 16,-1-17-11-16,1 17 10 0,-2-23 0 15,1 9-10-15,-2-1-11 0,0-1 16 16,-1-2-23-16,0-1 3 0,0 0 0 0,-2-1 2 15,0-1-5-15,0 0 2 0,0-1-15 0,0 0 1 16,-1 0 12-16,1-1-21 0,-2-1 3 16,-1 4 10-16,4-3-25 0,-4 0 8 15,2-2-9-15,-1 0-4 0,-1-2-18 0,3-2 4 0,-1 6-4 16,-1-4 7-16,1 2 29 16,0-4-8-16,0 4-23 0,0 0 15 0,0-1-3 15,1 1 3-15,-1 0-22 0,1 1 19 0,-2-1-7 16,2 3 10-16,-1 0-20 0,0-2 18 15,-1 1-11-15,3 0 18 0,-2 0-7 0,0-1 4 16,1 0 14-16,-1-1 2 0,2 0-18 16,-2 0 11-16,1 0-14 0,-1 0 16 0,0 0-28 15,0 2 23-15,-2 0-26 0,3-1 36 0,-3 2-41 16,2-1 3-16,0 1-8 0,-1 0 25 16,0-1-14-16,1-1 25 0,1 1-1 15,-1 0 6-15,1-1-7 0,1 0-6 0,1-1 3 16,-1 2-3-16,1-2-5 0,0 1 25 15,2-1-17-15,0 3 18 0,-1-2-39 0,-1 1 3 16,0 0 10-16,1 0-10 0,0 1 4 16,-1-2 17-16,1 4 4 0,-2-3-38 0,0-2-2 15,-2 1-4-15,1 1 12 0,0 1 27 0,4 2-33 16,-4-1 41-16,2-1-49 16,-3 4 52-16,4-1-55 0,-1 0 22 0,-1 2-16 0,2-2-1 15,-1 0-4-15,0-2-10 0,0 2 30 16,0-4-13-16,2 3 19 0,-2-3-16 0,0 0-3 15,1 0-2-15,-2 0 0 0,3 1 23 16,-3 0 0-16,0-2 5 0,2 4-31 0,0-3 21 16,0 3-28-16,1-2 15 0,-3 0-6 15,4 3-4-15,-1 0 10 0,-1 0-7 0,2 0 35 16,-2 1-39-16,1-1 1 0,-1 1 5 16,-1 1 5-16,1-1 18 0,0 1-38 0,0-1 27 15,2 0-12-15,-4 1 20 0,2 0-22 16,1-1 4-16,-4 2-7 0,3 1 7 0,0-1 16 15,1 1 8-15,-1 1-6 0,1-1-28 16,-2-1-5-16,1 5 26 0,2-2-18 0,-4 2 5 16,2-1 2-16,0 2 6 0,0 0-19 0,0-2 16 15,0 0 0-15,0-1-2 0,2 0-14 16,-4-2 27-16,1 0-9 0,1 1-17 16,-1-2 30-16,3 3-7 0,-2 0 7 0,2 0 3 15,-2 0-31-15,1-1 6 0,0 0-4 16,0 2 17-16,-1-2-9 0,2 3 26 0,-2-3-13 15,2 2-15-15,-2-1 8 0,-1 2-21 16,1-2 10-16,0 4 11 0,-1-2-6 0,1 0-5 16,-1 2 26-16,1 1-25 0,0-1-11 0,0-1 15 15,-1 1 6-15,4 9 4 0,-6-17-22 16,4 9 15-16,-1 0-8 0,3 8 11 0,-5-16-13 16,2 9 25-16,3 7-25 0,-5-18 5 15,2 11 35-15,-1-3-24 0,1 0 11 16,-1 1-22-16,1-1-5 0,-3 1 10 0,2-1-2 15,0 3 4-15,-1-2-12 0,5 9 20 16,-8-15-10-16,4 9 36 0,0-1-51 0,4 7 17 16,-9-11-10-16,9 11 1 0,-8-9 12 15,4 4-10-15,4 5 35 0,-9-9-37 0,9 9 25 16,-9-8-29-16,5 4 6 0,4 4 41 0,-12-12-38 16,6 7 4-16,-1 0-27 0,7 5 37 15,-11-9-14-15,5 5 40 0,6 4-51 16,-12-8-12-16,7 4 15 0,5 4-6 0,-11-6 11 15,11 6-5-15,-10-7 23 0,10 7 2 16,-10-5 0-16,10 5-9 0,-11-5-22 0,11 5 19 16,-10-6-19-16,10 6 19 0,-11-6-31 0,11 6 53 15,-12-6-53-15,12 6 13 0,-10-4 2 16,4 0 5-16,6 4-15 0,-9-4 23 0,9 4 0 16,0 0 8-16,-13-8-13 0,13 8 7 15,-9-5 14-15,9 5 2 0,-8-4-11 0,8 4 39 16,0 0-38-16,-11-7 10 0,11 7-15 0,-8-5-8 15,8 5 2-15,-5-7 0 0,5 7-2 16,0 0 33-16,-11-5-15 0,11 5-13 0,0 0 16 16,-10-5-11-16,10 5-18 15,0 0 13-15,-10-3-5 0,10 3 18 0,0 0-21 16,0 0 13-16,-13-4-15 0,13 4 43 0,0 0-23 16,0 0-22-16,0 0 24 0,-13 0-14 15,13 0 20-15,0 0-8 0,0 0-18 0,-12-1 44 16,12 1-44-16,0 0 44 0,0 0-41 0,0 0 31 15,0 0-31-15,-18 2 23 0,18-2-31 16,0 0 0-16,-10 5 3 0,10-5-3 0,-8 5 8 16,8-5 0-16,0 0 25 15,-11 6 31-15,11-6-61 0,-9 5 2 0,9-5-4 0,0 0 9 16,-11 7 13-16,11-7 1 0,0 0-1 0,-8 6-3 16,8-6-17-16,0 0 23 15,-10 6-21-15,10-6 21 0,0 0 23 0,-10 8-31 16,10-8-8-16,-6 5 16 0,6-5-20 15,0 0 14-15,-10 7-7 0,10-7 26 0,-7 9-29 16,7-9 57-16,-8 7-64 0,8-7-3 0,-7 8-5 16,7-8 10-16,-9 8 3 0,9-8 21 15,-7 8 7-15,7-8-28 0,-10 9 7 0,10-9 8 16,-8 5-10-16,8-5 13 0,-7 9 10 16,7-9 18-16,-6 7-28 0,6-7 23 15,-8 9-34-15,8-9-2 0,-6 10 0 0,6-10 41 16,-6 12-30-16,2-6-14 0,4-6 18 0,-6 15 3 15,3-7-33-15,3-8 18 0,-8 16-3 0,5-6 12 16,0-1-12-16,-1 0 49 0,1 1-36 16,-1-1 10-16,1 1-10 0,-2 1-16 15,-1 0 11-15,2 1-20 0,-1-3 11 0,1 2 11 16,0 0-7-16,-2-3-15 0,1 4 3 0,0-4 22 16,1 2-17-16,0-2 8 0,4-8 1 15,-4 12-14-15,4-12-2 0,-6 12-33 0,6-12-38 16,0 0-51-16,-2 7-115 0,2-7-185 15,0 0-396-15,0 0 23 0,0 0 53 0,0 0 93 16,0 0 135-16,0 0-13 0,23-21 29 0</inkml:trace>
  <inkml:trace contextRef="#ctx0" brushRef="#br0" timeOffset="211777.55">2355 9978 74 0,'6'-8'-26'0,"-6"8"18"0</inkml:trace>
  <inkml:trace contextRef="#ctx0" brushRef="#br0" timeOffset="212061.24">2368 9948 66 0,'2'-12'72'0,"-2"12"12"0,0 0 11 16,0 0 30-16,0 0 24 0,0 0 12 0,1-11 3 16,-1 11 46-16,0 0-3 0,0 0 31 15,0 0-25-15,0 0 9 0,6-7 19 16,-6 7-11-16,0 0-7 0,0 0 33 0,0 0-36 16,11-4 16-16,-11 4 7 0,0 0 20 0,0 0-55 15,0 0 4-15,0 0-4 0,19 12-24 16,-19-12 3-16,5 14-8 0,-2-5 13 15,3 0-23-15,-6-9-18 0,7 18-36 0,-6-6-20 16,1-1 10-16,-2-11-23 0,5 19 12 16,-3-9-43-16,-2-10 31 0,3 16-84 0,-3-16-1 15,0 17-2-15,0-17-23 0,0 18-3 16,0-18-48-16,0 15-29 0,0-15-30 16,-2 14-51-16,2-14-24 0,-1 12-89 0,1-12-110 15,0 0-18-15,3 12-338 0,-3-12 8 0,9 6 74 16,-9-6 79-16,0 0 65 0,19-2 73 0,-19 2 19 15</inkml:trace>
  <inkml:trace contextRef="#ctx0" brushRef="#br0" timeOffset="212559.84">2766 9831 688 0,'0'0'294'0,"0"0"1"0,0 0 2 0,0 0-23 0,0 0 17 15,0 0-9-15,0 0-16 0,0 0 3 16,20 25-3-16,-20-25 0 0,8 12-15 0,-5-4 21 16,1 1-52-16,-1 1-16 0,1 2-14 0,0 1 7 15,1 2-26-15,0 0-35 16,-2 2 15-16,1-2 23 0,2 2-46 0,-2-2-13 0,1 0-10 15,-1 2-30-15,3-3-11 0,-3 1 30 16,0 0-48-16,1 2 39 0,-3-6-39 16,3 2-13-16,-2-2-18 0,0-3-22 0,0 2-39 15,-3-10-28-15,5 13-54 0,-5-13-36 16,5 11-46-16,-5-11-87 0,0 0-143 0,6 5-6 16,-6-5-401-16,0 0 92 0,0 0 77 15,0 0 66-15,25-14 97 0,-25 14-9 0,12-7 45 16</inkml:trace>
  <inkml:trace contextRef="#ctx0" brushRef="#br0" timeOffset="214635.91">3111 9839 1069 0,'0'0'407'16,"0"0"-51"-16,14 6-8 0,-14-6 3 0,11 6-36 16,-11-6-23-16,10 7-8 0,-10-7-23 0,12 6-38 15,-6 0 12-15,-6-6-58 0,12 11-3 16,-12-11-16-16,10 8-17 0,-10-8-31 0,8 9-23 15,-8-9-33-15,4 10-8 0,-4-10-43 16,0 0-34-16,0 0-33 0,0 0-82 16,0 0-115-16,0 0-133 0,0 0-453 0,0 0 48 15,0 0 90-15,0 0 87 0,0 0 59 16,12-29 53-16</inkml:trace>
  <inkml:trace contextRef="#ctx0" brushRef="#br0" timeOffset="-214367.82">3231 9581 1185 0,'0'0'376'15,"8"-7"-18"-15,-8 7-15 0,14-6-25 0,-8 2 2 16,-6 4-59-16,19-7-21 0,-8 3-14 0,-1 0-14 15,1 2-12-15,2-2-67 16,-1 1 28-16,2 1-38 0,2-2-8 0,-2 1-2 16,-1-2-34-16,-1 3 8 0,0 0-15 0,-12 2 5 15,17-4-47-15,-17 4 24 16,13 0-21-16,-13 0 3 0,0 0-18 0,0 0 51 16,14 8-56-16,-14-8-3 0,0 0-10 15,-2 14 21-15,2-14-11 0,0 0 5 0,-1 18 21 16,1-18-5-16,-4 12-21 0,4-12 11 0,0 17 7 15,0-17 33-15,1 17-17 0,2-8-3 16,0 0 2-16,-3-9-17 0,9 18 4 0,-1-8 14 16,-3 0-31-16,3-1 12 0,1 1-12 0,1 0 36 15,-1 0-49-15,2 1 23 16,-3-2-23-16,0 1 15 0,-3-1-10 0,3 1 13 0,-3 0-8 16,-2 1-22-16,-3-11 22 15,0 23-18-15,-5-12-7 0,-1-1 35 0,-3 1-50 0,0-1-11 16,-1-1-21-16,1-2 14 0,-1-1-73 0,-2-2-27 15,1 0-29-15,11-4-45 16,-18 1-60-16,18-1-51 0,-17-4-58 0,10 1-326 16,7 3-38-16,-10-10 84 0,10 10 75 0,0-14 81 15,0 14 8-15</inkml:trace>
  <inkml:trace contextRef="#ctx0" brushRef="#br0" timeOffset="-214034.13">3574 9751 770 0,'3'14'356'0,"-3"-14"15"0,3 14-33 16,-3-14 0-16,3 15-23 0,-3-15 15 15,3 14-49-15,-3-14 3 0,4 12-28 0,-4-12 16 16,2 8-57-16,-2-8-23 0,0 0-16 0,15 3 14 16,-15-3-39-16,0 0-3 0,27-12-68 15,-15 3-4-15,2 0-9 0,-2-2 12 16,5 0-25-16,0-1 2 0,-2 1 11 0,-1-1-24 15,3 0-12-15,-4 2-5 0,0 2-11 16,0 2 6-16,-3-1 30 0,1 3-15 16,-1 0-21-16,-2 0-5 0,-8 4 11 0,17-4-9 15,-17 4-9-15,0 0 20 0,20 9-15 0,-16-2 2 16,-4-7-18-16,7 17 1 0,-4-9-4 0,-3-8-12 16,4 21 18-16,-1-12-66 15,0-1-37-15,-3-8-56 0,7 14-138 0,-7-14-141 16,0 0-404-16,13-2 156 0,-13 2-21 0,18 0 83 15,-18 0 27-15,27-7 90 0,-12 1 28 16</inkml:trace>
  <inkml:trace contextRef="#ctx0" brushRef="#br0" timeOffset="-213717.89">4178 9549 796 0,'0'0'291'0,"0"0"1"0,0 0-41 16,0 0 5-16,0 0-41 0,5 26 10 15,-5-26-43-15,0 0-8 0,0 0 8 0,-4 17-44 16,4-17 0-16,0 0 6 0,0 0-32 0,-4 9 29 16,4-9 20-16,0 0 3 0,0 0-3 15,-3 10 8-15,3-10-7 0,0 0 9 0,0 0-12 16,7 14-16-16,-7-14 13 0,9 9-20 16,-4-3 0-16,-5-6 17 0,16 13-30 15,-9-6-21-15,3 2 1 0,0-2-14 16,-3 1-25-16,1 0-18 0,-1-1-5 0,2 1 26 0,-5 0-7 15,-4-8-25-15,9 17-48 0,-9-10 31 16,0-7-62-16,0 0-4 0,-5 21-22 0,1-13-5 16,-3-2-47-16,7-6-11 0,-11 10-23 15,4-6-31-15,7-4-51 0,-16 6-43 0,16-6-114 16,-7 3-6-16,7-3-367 0,-14 0 51 16,14 0 46-16,0 0 226 0,0 0-90 15,0 0 36-15</inkml:trace>
  <inkml:trace contextRef="#ctx0" brushRef="#br0" timeOffset="-152495.79">12807 10401 547 0,'0'0'236'0,"0"0"-1"0,11-4 8 0,-11 4-5 0,0 0-12 16,10-4 12-16,-10 4-21 0,0 0-4 0,7-7-24 16,-7 7-7-16,0 0 10 0,0 0-33 15,8-5-36-15,-8 5 2 0,0 0-20 0,0 0-3 16,0 0-20-16,0 0 5 0,0 0-23 0,0 0-5 16,0 0 13-16,-15-13-34 15,15 13-2-15,-14-3 18 0,14 3-26 0,0 0 15 16,-25 4 3-16,25-4 18 0,-17 5-23 0,9 0 0 15,-1 1 36-15,3 1-15 16,-1-1-21-16,1 1 7 0,1 2 3 0,2 1 13 0,3-10-12 16,-2 16 29-16,2-16-4 0,2 17-3 15,-2-17-15-15,5 12-20 0,-5-12-3 16,9 9 7-16,-9-9-10 0,9 3 29 0,-9-3-52 16,0 0 41-16,0 0-25 0,0 0-1 0,25-8 19 15,-25 8-24-15,7-9-30 0,-7 9 23 16,6-11-21-16,-6 11 16 0,2-10-23 0,-2 10 15 15,0 0 10-15,-4-17-18 0,-3 11 18 16,7 6-20-16,-13-12-13 0,2 9 0 0,4-1 8 16,-6 2 7-16,13 2-25 0,-23 2 20 0,9 2-5 15,1 2 28-15,-1 3-2 0,1 0-3 16,2 2-5-16,-1 0-10 0,6 2 18 0,-1-3 43 16,3 0-44-16,0 0 37 0,4-10-6 0,-2 14 11 15,2-14 18-15,0 0-39 0,0 0 8 16,13 9-11-16,-13-9-4 0,0 0 12 15,0 0-8-15,33-16-1 0,-24 9-17 0,0 1 3 16,2-4 31-16,-2 1-28 0,-3 1-19 16,2 0 22-16,-1 2 5 0,-7 6-13 0,8-14-14 15,-7 7-1-15,-1 7-9 0,0 0-9 0,0-13 30 16,0 13-49-16,0 0 9 0,-9-9 12 16,9 9 12-16,0 0 11 0,0 0-15 0,0 0-8 15,-27 16 10-15,24-8-7 0,-1 2 32 16,-2-1-6-16,6-9-6 0,-6 18 7 0,4-10-7 15,2-8 21-15,0 13 2 0,0-13-5 0,0 0 12 16,8 11-4-16,-8-11-3 0,0 0-15 16,0 0-19-16,19-1 17 0,-19 1 1 15,0 0 21-15,0 0-26 0,21-12-9 0,-21 12 0 16,6-6 7-16,-6 6 20 0,7-6-23 16,-7 6-7-16,0 0 15 0,5-11-5 0,-5 11-12 15,0 0-37-15,0 0 39 0,0-13-41 0,0 13 38 16,0 0-5-16,0 0-13 0,-9-12-15 15,9 12 8-15,0 0 4 0,-9-6 19 0,9 6-13 16,-9-4 7-16,9 4-12 0,-10-4 10 0,10 4 38 16,-11-7-30-16,3 3-5 15,8 4 14-15,-17-8 6 0,7 4 0 0,1-2-7 0,-3 1-9 16,1-2 4-16,-1 2 1 0,1 1 34 16,-3-1-23-16,1 1-15 0,0-1 30 15,-1 2-17-15,-1 2 25 0,-3 0 3 0,2 1-1 16,-2-2-12-16,3 2-11 0,-5 0 34 15,3 2-23-15,0-2-13 0,-4 1 23 0,1 0-2 16,2-1-14-16,-4 2-4 0,4-2 2 0,-3-2 5 16,3 4-2-16,1-1 10 0,-3-1-34 15,2 3 9-15,-1 1-1 0,1 0 13 0,5 0 13 16,-5 1-5-16,4 1-8 0,1 0-2 0,-1 1 4 16,4-1 29-16,0-1-54 15,1 0-10-15,1 1-3 0,8-6-22 0,-14 11-14 16,9-7-35-16,5-4 2 0,-8 9-15 0,8-9-24 15,0 0-27-15,-2 11-62 0,2-11-79 16,0 0-471-16,0 0 230 0,0 0-120 0,0 0 51 16,12 13 34-16,-12-13 122 0,14 1 49 0</inkml:trace>
  <inkml:trace contextRef="#ctx0" brushRef="#br0" timeOffset="-150909.09">12875 12743 921 0,'0'0'340'16,"0"0"3"-16,0 0 41 0,0 0-33 0,0 0-46 15,0 0-39-15,0 0-15 0,0 0-29 0,0 0 16 16,0 0-33-16,0 0-10 0,0 0-29 16,0 0 11-16,4 37-8 0,-4-37 0 0,0 20-70 15,-2-8 29-15,0-1-23 0,2 1-7 16,-2 0-27-16,-1-1 1 0,3 0 2 16,-4 0-12-16,4 2 14 0,-2-2-27 0,0 1-8 15,2 0 8-15,-3 0-6 0,3 2 8 16,0-2-10-16,0 2-2 0,0-1-9 0,0-1 6 15,0 0 13-15,0 0-21 0,0-12-7 0,3 18 9 16,-3-18 5-16,0 15 7 0,0-15-27 16,0 11 1-16,0-11 30 0,0 0-28 0,2 11-11 15,-2-11-1-15,0 0 4 0,0 0 21 16,0 0-29-16,0 0-4 0,0 0-1 0,0 0-25 16,4-37 23-16,-6 24-34 0,2-2 9 15,-2 0-11-15,0-2 0 0,2 1 15 0,-3-4-5 16,1 2 1-16,-1-1 1 0,1 1 6 15,2 0 8-15,0 0-9 0,0-1-3 0,0 6 14 16,0-3 13-16,0 5 26 0,0 0 10 0,0 11 2 16,-2-16 23-16,2 16-22 0,2-9 6 15,-2 9-16-15,0 0-1 0,0 0 26 0,0 0-36 16,0 0 0-16,0 0-13 0,5 36 10 16,-5-36-2-16,0 23 5 0,2-13-3 0,-2-10-30 15,3 17-41-15,-3-17-27 0,0 15-49 0,0-15-83 16,2 11-108-16,-2-11-71 0,0 0-420 15,0 0-18-15,0 0 115 0,0 0 70 0,0 0 53 16,0 0 59-16,20-33 33 0</inkml:trace>
  <inkml:trace contextRef="#ctx0" brushRef="#br0" timeOffset="-150529.22">12675 12132 1249 0,'0'0'414'0,"0"0"-27"0,0 0-57 16,0 0-13-16,0 0-15 0,0 0-38 0,0 0-5 15,0 0-42-15,0 0 3 16,0 0 0-16,0 0 8 0,3 34-13 0,-3-34-5 16,-3 23 28-16,0-11-30 0,1 2-34 15,2 3 0-15,0-2-23 0,0-2-22 0,0 2-7 16,0-1-7-16,0 1-28 0,2-2 15 0,-2 2-97 16,3-1-53-16,-1-2-65 0,1-1-84 15,-3-11-126-15,-57 25-122 0,70-15-484 16,-13-10 94-16,30 6 75 0,-14-4 87 0,-1-4 71 0,1 1 78 15,2-3 19-15</inkml:trace>
  <inkml:trace contextRef="#ctx0" brushRef="#br0" timeOffset="-150200.32">12974 12128 1118 0,'4'-13'317'0,"-4"13"-25"0,0 0 3 16,0 0-19-16,-7-11 34 0,7 11-36 0,0 0 5 15,0 0-11-15,-17 20-19 0,7-8 40 16,6 2-51-16,-5 2-13 0,5 2-22 0,-1 1 14 16,0-1-2-16,3-1-43 0,0-1 30 15,2-3-31-15,0 0 9 0,0-13-22 0,4 18 3 16,1-12-35-16,-5-6-6 0,13 3-17 16,-13-3-29-16,19-9-3 0,-10-1 4 15,2-1-11-15,2-2-3 0,-2-2-12 0,0 1 5 16,-3 0-21-16,-2 1-31 0,1-1-12 0,-3 0-3 15,-2 1 18-15,-2 1-71 16,-4 1-1-16,2 0-32 0,-5 1-19 0,1 2 3 0,-2 2-26 16,-3 4 10-16,11 2-79 0,-20-2-58 15,7 2-78-15,2 9-143 0,-3-7-309 16,1 3-9-16,3 1 83 0,1 0 51 0,1 0 53 16,8-6 72-16,-7 12 93 0</inkml:trace>
  <inkml:trace contextRef="#ctx0" brushRef="#br0" timeOffset="-150036.08">13107 12271 1233 0,'0'0'394'0,"8"6"-7"0,-8-6-26 0,9 6-23 0,-9-6-26 16,0 0-56-16,12 6 10 0,-12-6-84 15,0 0-46-15,0 0-65 0,11 4-101 0,-11-4-119 16,0 0-312-16,0 0-230 0,0 0 33 0,15-10 54 15,-10 4 72-15,4-2 58 0</inkml:trace>
  <inkml:trace contextRef="#ctx0" brushRef="#br0" timeOffset="-149625.62">13203 11964 1697 0,'11'-3'565'0,"-11"3"-50"0,16-2-49 0,-16 2-57 15,15-2-20-15,-15 2-46 0,19-6-61 16,-8 5-19-16,-1-1-17 0,-10 2-54 0,21-5-2 16,-8 1-37-16,-1 1-9 0,1 1 7 0,-13 2-67 15,21-4 6-15,-15 3-21 0,-6 1 33 16,18-1-28-16,-18 1-2 16,0 0-52-16,0 0 4 0,13 5-19 0,-13-5 18 0,0 0 25 15,0 0-45-15,-2 14 2 0,2-14 10 16,0 0-2-16,-8 14 15 0,8-14-7 0,-5 13 4 15,5-13 29-15,-4 12-23 0,4-12 35 16,-3 15 9-16,3-15 7 0,3 20-1 16,-1-9 9-16,2-2-11 0,5 5-2 0,-2-2 8 0,-1 1-21 15,2 1-11-15,0-1 14 0,-3-1-44 16,-1 2 23-16,2-3-41 0,-4 2 36 0,-2 1-49 16,-2-2 26-16,-2 1-2 0,0-1-3 15,-1 1-24-15,-1-4-25 0,-1 0 3 16,0 0-33-16,-2-2-29 0,1-2-28 0,1 1-5 15,-3 0-38-15,2-1-72 0,8-5-90 16,-17 2-97-16,17-2 238 0,0 0-796 0,0 0 80 16,0 0 99-16,-15-2 72 0,15 2 74 0,0 0 46 15,-4-11 85-15,4 11 61 0</inkml:trace>
  <inkml:trace contextRef="#ctx0" brushRef="#br0" timeOffset="-149277.8">13484 12159 1103 0,'0'0'379'15,"4"14"-24"-15,-4-14 9 0,7 16-16 16,-5-8-33-16,-2-8 5 0,4 12-41 0,-4-12-21 16,8 8-7-16,-8-8-18 0,6 7-31 0,-6-7-5 15,0 0-38-15,0 0-5 0,21-12-34 16,-11 3 23-16,-1-3-43 0,3-1 10 0,3-1-18 15,-2-2-35-15,-1 3 12 0,1-1-5 16,-1 1-8-16,1 3 18 0,-2 0-21 16,-1 2 35-16,0 3-21 0,-1 1-1 0,3 0-17 15,-12 4-26-15,15 4 33 0,-15-4-5 16,16 9-15-16,-9 0 5 0,0 2 10 0,1 0-7 16,-2 3-6-16,2-1-22 0,-3-1-34 15,-1-1-21-15,-2 1-30 0,2-2-56 0,-4-10-67 16,6 14-133-16,-6-14-64 0,7 6-105 0,-7-6-315 15,0 0-13-15,0 0 105 0,0 0 62 16,29-17 61-16,-18 9 72 0,-1-4 64 0</inkml:trace>
  <inkml:trace contextRef="#ctx0" brushRef="#br0" timeOffset="-148961.25">14061 11961 1187 0,'11'-4'384'0,"-11"4"-51"15,0 0-18-15,7-4-31 0,-7 4-33 0,0 0-13 16,0 0-21-16,0 0-37 0,0 0-4 0,-32 14 16 15,24-9-25-15,-1 1 48 16,-1 0-47-16,-3 1-27 0,-1 1 0 0,7-2 7 16,-3 3-12-16,1-2 18 0,1 0 25 15,2 0-49-15,2 1 29 0,4-8-3 0,-7 15-28 16,7-15-1-16,5 15-28 0,-5-15-15 16,12 16 11-16,-4-7 10 0,1 1-18 0,1 1-21 15,2 0 3-15,-3 0-33 0,-2-1-5 0,3 3 0 16,-4 0 7-16,-2-2-18 0,0 0 19 15,-4 0-49-15,0-11-13 0,-11 22-49 16,4-11-18-16,-2-3-17 0,-4 0-47 0,-1-2-45 16,-3-2-68-16,-4-1-73 0,-3 11-144 15,-1-16-391-15,0-3 84 0,3 0 59 0,4 0 117 16,0-2 32-16,2 4 81 0,1-3 13 0</inkml:trace>
  <inkml:trace contextRef="#ctx0" brushRef="#br0" timeOffset="-63103.33">17173 11046 1008 0,'6'-7'351'16,"-6"7"-39"-16,0 0-15 0,5-9-36 15,-5 9-23-15,0 0-18 0,0 0-10 0,7-6-23 16,-7 6-8-16,0 0 5 0,0 0-48 15,0 0 13-15,0 0 4 0,0 0-10 0,0 0 44 16,0 0-36-16,0 0 16 0,0 0 2 0,0 0-62 16,-44 11 52-16,26 1-13 0,-6 5 12 15,-11 8-24-15,2 5 27 16,-1 2-23-16,2 3-20 0,1 4 7 0,1 0 3 0,2 2 28 16,4 1-30-16,2-3-1 0,3 1-22 15,6-6 2-15,3-5-1 0,3-4-4 0,3 2-15 16,1-4 22-16,3-4-25 0,1-1 13 15,5 0-6-15,1-3 4 0,6 0-17 0,0-4-6 16,3-2-9-16,2-3-20 0,1-2-8 16,1-3 16-16,1-1-13 0,-1-4 20 15,1 1-5-15,-4-2-7 0,1-3-42 0,-5-1 24 16,3 0-24-16,-6-5 27 0,0-5-24 0,-6 2 2 16,0-2-4-16,-3-3-21 0,-4-1-5 15,-3 0 0-15,-3 2-21 0,-2 1-20 0,-5 5 13 16,1 2 8-16,-5 3-34 0,0 4 10 15,3 4-20-15,-5 1-23 0,2 3-36 0,0 3-46 16,0 1-46-16,5 2-71 0,-4 0-162 0,14 0-75 16,-8 2-375-16,5-2 66 0,5-2 77 15,3-6 97-15,0 0 62 0,16 16 119 0,-4-13-19 16,2-1 58-16</inkml:trace>
  <inkml:trace contextRef="#ctx0" brushRef="#br0" timeOffset="-62472.51">17463 11533 1092 0,'0'0'407'0,"0"0"-33"0,0 0-33 16,0 0-19-16,0 0-27 0,0 0-24 16,8 8-25-16,-8-8-26 0,0 0-39 0,0 0-1 15,0 0-14-15,0 0 13 0,0 0-30 0,3 9 7 16,-3-9-3-16,0 0 34 0,0 0-28 16,0 0-18-16,0 0-16 0,0 0-10 0,0 0-2 15,10 5 0-15,-10-5-26 0,0 0-18 16,0 0 2-16,0 0 6 0,0 0-13 0,0 0-8 15,0 0-12-15,0 0-18 0,0 0-14 16,0 0 6-16,0 0-7 0,0 0 42 16,0 0-40-16,0 0-21 0,0 0 19 0,0 0 1 15,0 0 19-15,0 0-13 0,-17 12-10 0,17-12 5 16,-10 9 10-16,10-9 2 0,-7 15-20 16,2-9 13-16,5-6 13 0,-6 11 23 15,6-11 2-15,-3 10-30 0,3-10 15 0,0 0 0 16,0 0-29-16,0 0 14 0,0 0-16 15,24-1 23-15,-24 1-4 0,18-14-9 0,-9 7-7 16,-1-5 48-16,1 4-58 0,-1-1-1 0,-2 1 1 16,-1-1 7-16,0 2-41 0,-5 7 29 15,3-15 2-15,-3 15 5 0,-2-13-10 0,2 13-5 16,-4-8 10-16,4 8 23 0,0 0-13 16,0 0 16-16,0 0-11 0,0 0 0 0,-33 18-35 15,28-10 33-15,-3 1-24 0,0-1 34 0,4 0-12 16,-2 1-4-16,1-3 6 15,5-6-8-15,-6 10 8 0,6-10-26 0,-5 9 0 16,5-9-2-16,0 0-5 0,0 0 4 0,0 0-14 16,0 0-63-16,0 0-35 0,0 0-43 0,0 0-49 15,0 0-54-15,0 0-84 0,0 0-160 0,0 0-400 16,0 0 75-16,0 0 68 0,0 0 125 16,0 0 20-16,0 0 62 0,0 0 133 15</inkml:trace>
  <inkml:trace contextRef="#ctx0" brushRef="#br0" timeOffset="-54329.54">23166 10844 670 0,'0'0'190'0,"0"0"-11"0,0 0-18 0,0 0-25 16,0 0 4-16,0 0-17 0,0 0-2 15,0 0 12-15,0 0 41 0,0 0 0 16,0 0-3-16,0 0 1 0,0 0 2 0,0 0-10 16,-24 10-11-16,21-3 3 0,-1 2-2 0,1 2 0 15,-1 1 4-15,3 0-7 0,-2 3 23 16,1 1-28-16,4 3-2 0,-2 0-9 16,3 3-20-16,-2 2-2 15,3 3-5-15,1 4-1 0,3-1-10 0,-4 3-12 0,2 1 7 16,1 15-33-16,-1-8 0 0,-2-5 2 0,3 14 6 15,-3-7-24-15,0 9 31 0,-1-10-33 16,-1-2 3-16,-1 14-21 0,0 0 28 0,-1 3-33 16,-2 0 0-16,2 0 0 0,-2 1 38 0,-1 1-33 15,2-1-12-15,-1-1 19 16,1-2-20-16,1 1-12 0,-3 2 20 0,3-4-26 16,-1 3 6-16,-1-2 20 0,1 1 7 15,-2 3-27-15,3 0 9 0,-2 0 9 0,0-1 22 0,-2 2-53 16,2 0 33-16,-2-1-8 0,3 0-20 15,-4 0 26-15,2 1-16 0,-1 1-4 16,3 2-8-16,-5 0 9 0,4 1 11 0,2 2 10 16,-3 2 5-16,1-4 2 0,1 2-15 15,1-3 6-15,-2 1-14 0,4 0-7 0,-1-3-5 16,-1 1 13-16,3 0-26 0,-3 0 30 0,2 1-12 16,-1 0 27-16,0 0-31 0,-1-1 1 15,0 0 24-15,-1-3-29 0,1-2 26 0,-1-2-19 16,-1 0 6-16,-1-1-2 0,0 1 33 15,-1 2-72-15,0-1 32 0,-1 0-3 0,-1 0 7 16,1 0 8-16,1-5-1 0,-2 5 10 16,4-3-26-16,-3 2 43 0,2-1-38 15,3 1-4-15,0-8 26 0,0-7-10 0,2 17 9 16,1-3-12-16,1 2 13 0,-1-2-20 0,0-1 8 16,0 0-5-16,-1-8 7 0,0-7-11 15,1 0 36-15,-3-1-31 0,1-1-14 0,-1 1 32 16,0-5 8-16,0 1-49 0,-1-1 6 15,-1-3 15-15,1 2 19 0,-2-3-5 0,2 0 29 16,-1-1-35-16,-1 0 20 0,2-2-34 0,-2-2-1 16,2 1 2-16,-4 0-3 0,4-4 20 15,-1 5-17-15,-3 0 13 0,2 1-16 0,0 7 18 16,0-1 0-16,1 3-2 16,-1-2-11-16,0 0-2 0,1 1 1 0,1-1 8 15,0 0-2-15,-2 2 0 0,1 0 10 0,1 3-24 16,-2-1 33-16,2 0-32 0,1-2 11 15,0 1 3-15,0-1-4 0,-1-1-14 0,1-3 28 16,0 0 33-16,1-1-44 0,-1 0 11 16,0-2 4-16,0 3-17 0,0-2 3 0,0-1-8 15,0 0 25-15,0-1-18 0,-1 0 3 0,-1-1-12 16,1-1 55-16,-2 1-28 0,1-2-20 16,-2 0 3-16,1-1-3 0,0 0-9 0,-1-2-3 15,1 0 14-15,-2-1 6 0,2 0-8 16,-1-2 69-16,1-2-77 0,0 0 3 15,0 2 15-15,2-2-13 0,-2-1 23 0,1-1-25 16,1 2 28-16,0 0-43 0,1 2 11 16,-2-1-3-16,2 2 3 0,0 1 7 0,-1-1 10 15,1 1-16-15,0-1 2 0,-3 3 7 0,3-2-9 16,0-1 21-16,0 3 33 0,3-5-14 16,-2 3-13-16,-1-2-14 0,2 0-21 0,-2-1 8 15,1 1 1-15,0-2 27 0,2-1 0 0,0 1-33 16,-1-2 11-16,-2-2 17 15,1 2-10-15,-1-14 10 0,4 22-15 0,-4-12-5 0,0-10-12 16,3 17-25-16,-1-9-53 0,-2-8-23 16,1 11-79-16,-1-11-52 0,0 0-140 15,0 0-51-15,0 0-382 0,0 0 69 0,0 0 88 16,21-19 78-16,-12 9 111 0,3-1-3 16,2-4-22-16</inkml:trace>
  <inkml:trace contextRef="#ctx0" brushRef="#br0" timeOffset="-52036.86">17357 14086 755 0,'0'0'345'0,"0"0"-40"0,0 0-36 0,17 5-16 15,-17-5-43-15,0 0-5 0,0 0-1 16,0 0-12-16,0 0 11 0,18 0-27 15,-18 0-20-15,0 0-17 0,0 0-4 0,0 0 14 16,0 0-32-16,17 0-14 0,-17 0-6 16,0 0-20-16,13 0 7 0,-13 0-7 0,0 0 2 15,12 3-32-15,-12-3-4 0,14 4 11 16,-14-4-13-16,16 3 10 16,-7 1 13-16,-9-4-31 0,22 4-10 0,-8 1 8 0,-2-3-13 15,2 1 2-15,3 1 9 0,-2-1-24 16,4 0 13-16,-1 0-11 0,1 1 11 0,2-2 8 15,0-1 28-15,-1 1-67 0,2 0 51 0,1-2-38 16,-2 1 21-16,5 0-27 0,-2-2 17 16,1 1-6-16,-1-1 3 0,0-1-14 0,4 1 17 15,2 0 7-15,-2 0-36 0,3 0 18 16,2 0 18-16,-1-1-8 0,4 1 0 16,5 0-10-16,-6 1 3 0,0 0-19 0,8 0 16 15,-1 0-10-15,2-2 23 0,1 2 7 16,-1-1-27-16,4 0-16 0,-1-1 48 0,1 1-30 0,-3-1 10 15,19-2 5-15,-12 1-2 0,9 1-8 16,-1-3-5-16,1 2-21 0,-10-2 24 16,-6 2 7-16,16 1-15 0,-1-3 7 0,-10 2-10 15,10-2 8-15,-2 2 13 0,3-2-11 0,-1 1 14 16,1-1-27-16,1 1 21 0,-1 1-10 16,0-3-8-16,1 1 11 0,-2 1-19 15,0-2-4-15,0 1 27 0,0-3-14 0,0 4 22 16,-1-2-18-16,0 1 0 0,2-1 1 15,1 0 12-15,-1-1-20 0,1-1 9 0,1 0 14 16,-3 1-18-16,1-3 2 0,-2 3 11 16,1-3-26-16,-4 3 25 0,1 1-15 0,-2-3 8 15,-7 3-28-15,10 0 13 0,-10-1 14 0,10-2-6 16,1 1 27-16,1 4-35 0,2-2 20 16,0-2 0-16,0 1-6 0,-1 0 1 0,1 2 3 15,-1-1 7-15,0 3-18 0,0-1 8 16,-1-1-13-16,3 0 10 0,-1 4 6 0,3-3 38 15,1 2-57-15,-1 0 26 0,2 0-7 0,2 0 9 16,-3 0-14-16,2 1 12 16,-3 1-8-16,2-2-7 0,-2 0 0 0,1-1 15 0,-2 1 5 15,1 1-23-15,1 0 6 0,2-2 50 16,0 0-58-16,4 1 22 0,-3-2-24 16,1 0 17-16,0 0-8 0,-1 2 8 0,-2-1-10 15,1-3 10-15,-2 4 10 0,2-3-5 0,3 2-2 16,-1-4 4-16,1 2-4 0,1 1-19 15,2-1-1-15,-2 1 27 0,4 0-13 0,-2-1-10 16,-1 0-2-16,-2 3 12 0,0-1 16 16,-2-3 21-16,0 4-14 0,-1-3-28 0,0 0 6 15,0 1-16-15,1-1 13 0,-2 3 5 0,3-2-16 16,-1 1 9-16,3 1 4 0,-3 0 24 16,3-1-24-16,-3-1 18 0,2 0-15 15,0 1 0-15,1 0-15 0,2 0 15 0,1 2-10 0,-1-3 20 16,0-1-18-16,-3 2 6 15,2-2 2-15,-2 1-10 0,-4 0 15 0,3 0-5 16,-2-2 5-16,1 1-13 0,3 0 6 16,1 2 14-16,-4-2-14 0,2 1-3 0,-1-1 2 15,5 0-5-15,-2 1 21 0,0-1-20 0,0 0-1 16,-3 1 8-16,0 1 10 0,-2-2 0 16,1-1-2-16,-4 2 10 0,4-2-41 0,-1 2 18 15,-1-1-5-15,3 1 33 0,-1-1-31 0,2 0 8 16,-6-1-10-16,4 3 7 0,-1-2 8 15,-2 1 23-15,1 1-15 0,0-1-5 16,2 1-26-16,0 0 10 0,-3-1 8 0,1 0 36 16,-2-1-36-16,5 0-5 0,-3 2-10 15,-2-1 17-15,0 2-15 0,-2-1 8 0,1 0 21 16,-2-1-16-16,1 2-8 0,0 0 0 16,-1-1-4-16,1 0 19 0,-8 2 6 0,5 0-8 15,3-2 3-15,-11 1-3 0,10 1-23 0,-1-3 21 16,-9 3 17-16,10-1-15 0,-11 0 5 15,-3 1-25-15,13 0 15 0,-10-2-5 0,-5 1-3 16,0 1 8-16,0 0-2 0,1-1 14 16,-2 2-27-16,1-3 18 0,-1 1-11 0,-1-1 11 15,-1-1-1-15,15 0 3 0,-11 1-18 16,-7-1 19-16,2-1-14 0,-2 1 16 16,-1 1 4-16,0 0-4 0,1 0-13 0,0-3 13 15,-2 3-14-15,-3 0 4 0,-1 1-3 0,4-1 15 16,-5 3 31-16,-1-1-33 0,1-1-8 15,0 2 20-15,-2 0-20 0,-2 2 10 0,1-2-20 16,-6 1 31-16,1 0-29 0,-3-1 39 16,0 2-29-16,-1-1 34 0,-1 0-31 0,-3-1-12 15,1 1-14-15,-3-1 29 0,0 0-11 0,-1 2-5 16,-1-4 16-16,-13 2-5 0,21 2-26 16,-8-4 0-16,-13 2-18 0,18-1-28 0,-18 1-52 15,17-2-22-15,-17 2-64 0,15-4-62 0,-15 4 21 16,13-3-44-16,-13 3-274 15,0 0-125-15,13-3 51 0,-13 3 54 0,0 0 69 16</inkml:trace>
  <inkml:trace contextRef="#ctx0" brushRef="#br0" timeOffset="-51340.06">31671 13109 604 0,'0'0'268'0,"0"0"1"0,0 0-8 0,15-1-18 0,-15 1 18 16,0 0-20-16,0 0 7 0,0 0-43 15,0 0-10-15,0 0-1 0,0 19 8 16,0-19-12-16,-7 26 2 0,0-8 2 0,0 4 3 16,-3 8 8-16,-5 12-13 15,3 5 5-15,-1 6-2 0,1 3-13 0,2 1-21 0,0-1 0 16,0 1-7-16,2-1-16 0,2 0 15 15,-4-2-60-15,5-6 9 0,0-6-18 16,2-9-7-16,0-4-18 0,2-4-36 0,-3-2-30 0,2-5-81 16,1-2-57-16,-1-4-68 15,2-12-35-15,0 0-47 0,0 0-117 0,0 0-51 16,0 0-310-16,13-43 41 0,-5 12 51 0,4-16 118 16,-2-5 0-16,1 0 69 0,-1 0 43 15</inkml:trace>
  <inkml:trace contextRef="#ctx0" brushRef="#br0" timeOffset="-50876.23">31591 13184 1287 0,'0'0'394'15,"13"-5"-28"-15,-3 3-20 0,0-2-31 0,3-1-24 16,4-1-14-16,1 1-29 0,5-2-17 16,2 0-22-16,0-2-27 0,5 0-31 0,3-1 16 15,-1 2-6-15,-1 1-2 0,3-3-37 0,0 4 24 16,-4 1-38-16,-2 1 56 0,0 2-47 15,-5 1-1-15,-3 0-4 0,-3 2-35 16,-3 1 7-16,3 3 3 0,-7 4-15 16,-6 1-23-16,-2 2-3 0,-2-12-15 0,-9 28-27 15,-4-9 17-15,-7 1 7 0,-11 7 16 0,-5-1-26 16,-1-3 7-16,-5-3-12 0,9-4-8 16,2-2 23-16,4-1-7 0,-1 1-16 15,6-3 28-15,0 2-5 0,1-2 1 0,2 2-6 16,1-2 43-16,4 0 34 0,1-1 0 15,5 2 7-15,0-1-7 0,4 0-13 0,0 0 8 16,4 2 5-16,6 2-39 0,1 0 24 16,6 1-42-16,6 5 29 0,2-2-16 0,2 2-28 15,4 0 18-15,7 4-12 0,-4-5-6 0,-6-2-8 16,1-2-2-16,-4-2 3 0,-2 0-8 16,0-3-67-16,-3 1-26 0,-2-3-55 0,-1-1-60 15,-3-3-63-15,1 0-90 0,-11-5-47 16,13 0-129-16,-13 0-6 0,17-10-394 0,-12 0 125 15,4 0 118-15,1-2 18 0,-2-1 54 16,1 0 36-16,-4 2 109 0,2 1 39 16</inkml:trace>
  <inkml:trace contextRef="#ctx0" brushRef="#br0" timeOffset="-50541.92">32065 13676 1133 0,'3'11'430'0,"1"-2"-17"0,4 0-22 16,0 2-40-16,3-1-31 0,2 1-5 0,-1-1-49 15,4-2-31-15,2 2-25 0,-1-2-28 16,-1-2 0-16,4 0-6 0,-3-2-19 0,1 0-19 16,0-1 23-16,-2-2-28 0,1-1-20 0,-2-1 30 15,1-1-69-15,-2-1 24 0,0 1 7 16,-1 0-31-16,-2-2 10 0,0-1-17 16,-3 0-2-16,-8 5 13 0,8-13-45 0,-6 6-12 15,-2 7 28-15,-9-19-14 0,0 11 4 16,-2 3-6-16,-2 0-10 0,1 4 5 0,-4 2 36 15,-2 6-10-15,-1 5-8 0,-2 8 13 16,1 1 5-16,-2 16-5 0,1 1-8 0,6-3 0 16,6-5 13-16,2 2-8 0,2-4-15 0,4-1 41 15,4 0-56-15,0-4 20 0,2 0 5 16,5-3-15-16,1-2 2 0,2-6-48 0,1-1-5 16,2-4-47-16,-1-3 4 15,3-4-76-15,0 0-35 0,1-5-84 0,-1-2-75 0,0-5-125 16,2 2-105-16,-3-6-363 0,1 4 94 15,-2 1 128-15,2-1 16 0,-2 0 130 16,2 1-13-16,-1 5 52 0</inkml:trace>
  <inkml:trace contextRef="#ctx0" brushRef="#br0" timeOffset="-44644.06">23975 10555 670 0,'0'0'228'0,"0"0"-34"0,0 0-19 0,0 0-12 16,0 0-14-16,0 0-47 0,0 0 8 0,0 0 13 15,0 0-10-15,0 0 2 16,0 0 5-16,0 0-2 0,0 0-5 0,0 0 27 15,0 0-12-15,0 0 11 0,0 0 4 16,0 0-33-16,0 0 26 0,0 0-13 0,0 0-24 16,0 0 14-16,0 0-3 0,0 0-10 0,0 0-3 15,0 0 11-15,0 0-21 16,0 0 18-16,0 0-13 0,0 0-13 0,0 0-7 16,0 0 28-16,0 0-11 0,0 0 1 0,0 0 5 15,0 18 27-15,0-18-19 16,0 13-21-16,0-13 30 0,2 22-30 0,-2-10 10 0,-2 1-20 15,2 2-21-15,-2 1 41 0,1 0-30 16,1 2 27-16,-3 1-42 0,2-1 11 0,-1 1-13 16,-1-1-28-16,2 1 6 0,-2-2 25 15,-1-1-17-15,1 1-10 0,-1 0-9 16,0-1 6-16,-1-1-51 0,1-3-60 0,-2 1-24 16,1-1-41-16,-1-2-29 0,1-2-44 15,5-8-117-15,-9 9-118 0,9-9-179 0,0 0-107 16,0 0 30-16,0 0 131 0,0 0 22 15,17-27 42-15,-4 15 71 0</inkml:trace>
  <inkml:trace contextRef="#ctx0" brushRef="#br0" timeOffset="-44344.76">24623 10418 941 0,'0'0'310'15,"0"0"-8"-15,0 0-7 0,0 0-22 0,0 0-17 16,0 0 16-16,-39 12-42 0,22-8 3 16,-3 0-10-16,-7 1 12 0,-2-1-22 0,-5 2-19 15,-5-1-4-15,0-2-27 0,-3 1-6 16,-1 0 9-16,1 1-23 0,-2-3 19 0,1 2-55 15,1-1-20-15,2-1 5 0,-1 1-10 16,1-2-49-16,7 2 3 0,-1-1-72 16,2 1-40-16,-5 1-37 0,7 0-69 0,-5 1-79 0,5 2-146 15,8 0-61-15,-4 0-344 16,5 1 83-16,0 3 71 0,9-1 69 0,4 2 57 16,4-1 43-16</inkml:trace>
  <inkml:trace contextRef="#ctx0" brushRef="#br0" timeOffset="-44083.01">24506 10904 1246 0,'12'4'451'0,"-4"-1"-16"0,-8-3-46 0,13 7-44 16,-13-7-14-16,0 0-42 0,0 0-10 0,0 0-13 15,-30 11-48-15,9-9-11 0,-6 2 21 16,-4-1-44-16,-7 0 26 0,-4-1-33 0,-3-1-42 15,3 1 19-15,-5-1-31 0,2 1 15 16,0 0-41-16,2 1 23 0,2-2-30 16,2 2-49-16,1 0 18 0,5 0-54 0,1 1 3 15,2-3-70-15,2 2-20 0,2-1-48 16,5-1-67-16,1 2-105 0,2-5-139 16,10 1-78-16,8 1-395 0,-19-2 126 0,19 2 79 0,-4-5 53 15,4 5 114-15,0 0 17 0</inkml:trace>
  <inkml:trace contextRef="#ctx0" brushRef="#br0" timeOffset="-43537.51">24406 10849 1041 0,'0'0'384'0,"12"8"-31"0,-12-8-12 0,6 10-34 15,-6-10-56-15,0 13 20 0,0-13-69 16,0 18 6-16,0-18 2 0,-1 16 7 0,1-16-22 16,0 16 12-16,0-16-25 0,0 13 18 0,0-13 15 15,1 10-41-15,-1-10-5 0,0 0-34 16,10 5-9-16,-10-5-24 0,0 0-7 16,32-14 20-16,-17 5-33 0,0 0-10 0,2-2 4 15,2 0-27-15,-2 0 10 0,-1 1 30 16,-1 1-14-16,2 0-9 0,-4 2-10 0,0 0 3 15,0 3-20-15,-3 1 45 0,4 1-43 0,-14 2 31 16,17 5-44-16,-7 1-10 0,-3-1 15 16,0 6 3-16,0 0-18 0,2 2-10 0,-5-3 12 15,2-2 29-15,-2 1-59 0,-4-9 17 16,7 13 3-16,-7-13 13 0,12 8-7 16,-12-8-3-16,13 0 43 0,-13 0-54 0,19-11 1 15,-5 1 15-15,3-2 31 0,0 0-37 16,3-5-22-16,2 2 15 0,1-2 16 0,0 0-16 15,0 2 23-15,0 3 21 0,-2 2-31 0,0 0-16 16,-1 3 29-16,-6 3-26 0,2 2 8 16,-3 4-3-16,-2 2 5 0,0 5-7 0,0 2-8 15,-3 1 26-15,0 4-21 0,-1 3 31 16,-3-2-44-16,-1 1-33 0,-1 1 26 16,2-2-29-16,-2-1 49 0,0 0-82 0,-2-4-22 0,3-2-40 15,-3-10-47-15,3 17-63 0,-3-17-96 16,4 9-144-16,-4-9-269 0,0 0-92 15,0 0 72-15,0 0 67 0,21-3 119 0,-21 3 19 16,30-7 110-16,-14 2-54 0</inkml:trace>
  <inkml:trace contextRef="#ctx0" brushRef="#br0" timeOffset="36961.39">17734 17325 1133 0,'0'0'530'0,"0"0"-28"16,0-12-54-16,0 12-3 0,0 0-40 16,0 0-37-16,0 0 1 0,0 0-31 0,0 0-39 15,0 0-32-15,9-12 14 0,-9 12-25 16,10-5-38-16,-10 5-6 0,18-8-20 0,-5 6 3 16,5-2-42-16,0 2 6 0,4-1-34 0,2 1 16 15,2 2-18-15,5 0-21 16,-1 4-40-16,0-2 4 0,-2 2 3 15,-5-1-71-15,1 2-8 0,-2 1 2 0,-5 3-25 16,-2-2 17-16,-5 0 9 0,-2 2 14 0,-4 0-45 16,-3 0 38-16,-1-9-36 0,-8 21 8 15,0-9 10-15,-4 1-10 0,-5 0 18 16,2 1-1-16,-2 0 11 0,0-2-10 0,-1 2-3 0,5-4-2 16,-4 4 41-16,5-4-9 0,0 2-1 15,2-3 20-15,3 3 23 0,1-3 10 16,3 1-23-16,3-10 2 0,7 22 11 0,2-11-28 15,5-1-3-15,4 3-5 0,3-2 8 16,2-1-3-16,-2 2-13 0,8 2 14 0,-10-2-9 16,0 1-20-16,-2 1 0 0,-3 2 21 0,-4-2-19 15,-6 2 1-15,-4-1-1 0,-4 3 8 16,-2-2-35-16,-5 2 15 0,-2-1-34 0,-4-2-28 16,0-4-43-16,-4-1-51 0,-2-1-44 15,3-4-59-15,-2-5-71 0,-2 0-177 0,-1-3-57 16,5-5-368-16,4 2 77 0,6-4 102 15,4-1 44-15,5-1 123 0,5-4 35 16,5-6 67-16,4-2 41 0</inkml:trace>
  <inkml:trace contextRef="#ctx0" brushRef="#br0" timeOffset="37256.99">18513 17404 1085 0,'0'0'417'0,"10"7"5"0,-10-7-71 0,8 9-28 15,-8-9-21-15,9 12 10 0,-6-4-23 16,-3-8 3-16,5 18-31 0,-3-9 13 0,2 3-21 16,1-3 24-16,1 1-42 0,0 3 8 15,2-4-38-15,4 4-15 0,-1 0-11 0,6 0-20 16,0 1-24-16,5 4-17 0,4-1 15 0,-3 0-46 16,2 1 18-16,-2 1-36 0,-8-2 26 15,2 0-26-15,-4 0 0 0,-2 2-31 0,-5-3-7 16,-3 1-72-16,-3-2-51 0,-3 0-31 15,-4-2-71-15,-2-1-67 0,1-5-52 16,-4-3-58-16,-1-2-118 0,13-2 21 0,-30-6-402 16,14-1 96-16,-4-4 71 0,2-1 65 15,-3-5 62-15,0-5 72 0,1 2 48 0</inkml:trace>
  <inkml:trace contextRef="#ctx0" brushRef="#br0" timeOffset="37421.05">18430 17570 1151 0,'0'0'433'0,"5"-9"5"0,-5 9-3 0,13-7-5 16,-13 7-28-16,22-8-26 0,-7 3-2 15,3-3-44-15,2-1-20 0,5 0-24 0,5-2-17 16,0-2-31-16,2-1-28 0,1 0-23 16,-4-1-49-16,3 0-79 0,-3 1-85 15,-1 0-86-15,-1-3-114 0,-4-1-227 0,-3 6-427 16,1-1 35-16,6-2 105 0,1 2 93 16,2-2 9-16,1 0 119 0,1 0 33 15</inkml:trace>
  <inkml:trace contextRef="#ctx0" brushRef="#br0" timeOffset="37923.92">19642 17048 1382 0,'9'3'545'16,"-9"-3"-41"-16,10 8-33 0,-10-8-61 0,5 14-39 16,-5-14-23-16,-5 22-10 0,-1-9-67 15,-2 4 3-15,-4 3 13 0,-5 5-39 0,-7 10 3 16,-1 0-5-16,-1 2-31 0,-2 2 18 15,-2 0-8-15,3-1-28 0,1 0 21 0,0-3-39 16,4 0 18-16,0 0-18 0,4-5 16 0,2-5-50 16,1 0-1-16,-1-1-26 0,-2 1-118 15,4-3 0-15,0-3 0 0,2-1 0 0,-2 1 0 16,3-1 0-16,0-2 0 16,-1-2 0-16,2-1 0 0,-1-1 0 0,4-2 0 15,-3 1 0-15,3-3 0 0,-1 1 0 0,2-2 0 16,6-7 0-16,-10 12 0 0,6-6 0 15,4-6 0-15,-7 8 0 0,7-8 0 0,-9 8 0 16,9-8 0-16,0 0 0 0,-5 8 0 0,5-8 0 16,0 0 0-16,0 0 0 15,0 0 0-15,0 0 0 0,0 0 0 0,37-10 0 0,-22 4 0 16,1 0 0-16,6-3 0 16,4 2 0-16,0 0 0 0,8-4 0 0,3 1 0 15,14 0 0-15,-9 2 0 0,-3 0 0 0,1 2 0 16,-4 2 0-16,-5-1 0 0,-1 1 0 15,-4 0 0-15,-3 2 0 0,0 1 0 0,-2-2 0 16,-5 2 0-16,0 0 0 0,-4 0 0 0,0-1 0 16,-12 2 0-16,18-3 0 0,-18 3-451 15,11-2-261-15,-11 2-388 0,10-5 112 0,-10 5 112 16,15-6 80-16,-4 3 115 0,-1-1 41 16,3-4 3-16,-2 3 100 0,4-3 17 15</inkml:trace>
  <inkml:trace contextRef="#ctx0" brushRef="#br0" timeOffset="39044.81">20271 17483 734 0,'-10'4'325'0,"10"-4"26"15,0 0-16-15,0 0 1 0,-8 5 4 0,8-5-12 16,0 0-6-16,0 0 13 0,0 0-12 16,0 0 17-16,-10 5-22 0,10-5 4 0,0 0 11 15,0 0-49-15,0 0 16 0,0 0-24 0,0 0 21 16,0 0-54-16,0 0 0 0,0 0-20 15,0 0-13-15,39-2-46 0,-39 2 33 0,25-4-74 16,-10 3 5-16,2-2-34 0,3 1-19 16,-2 0 27-16,-2 1-10 15,4 0-102-15,-5 1-54 0,2-1-51 0,-1 1-105 0,-2 0-70 16,0-1-134-16,1-1-211 0,-2 2-422 16,-13 0 135-16,36 2 75 0,-15-2 89 0,0-2 62 15,0-1 110-15,2-1 5 0,-1 1 43 0</inkml:trace>
  <inkml:trace contextRef="#ctx0" brushRef="#br0" timeOffset="39310.95">20981 17198 1484 0,'0'0'581'0,"6"38"-46"15,-8-25-31-15,1 7-33 0,1-1-51 0,-4 6-13 16,1 4-23-16,-3 2-31 15,2 2-33-15,-2 1-10 0,-1 0-34 0,3 0-14 16,-2-1-22-16,3 0-48 0,-1-1 26 0,1-6-80 16,0 0 5-16,0-2 11 0,0 0-16 15,1-4-28-15,1-3-38 0,1 1-100 0,-3-5-64 16,3-1-95-16,0-12-92 0,0 12-113 16,0-12-171-16,0 0-474 0,0 0 93 0,0 0 89 15,35-26 79-15,-19 3 88 0,-1 1 48 16,3-4 59-16,6-10 46 0</inkml:trace>
  <inkml:trace contextRef="#ctx0" brushRef="#br0" timeOffset="39519.62">21239 17208 1098 0,'0'0'468'0,"0"0"0"16,0 0-50-16,8 33 19 0,-10-16-68 0,1 2-21 15,-2 3-13-15,0 3-12 0,-1 0-36 0,0 1-29 16,-1 0-2-16,1 0-69 0,0 0-16 15,0-2-14-15,-1 0-6 0,0-3-8 0,2-1-53 16,-1-1-16-16,1-1-105 0,0-2-46 16,0-3-112-16,0-5-131 0,3-8-177 15,8 15-347-15,-8-15 45 0,0 0 70 0,16 0 107 0,-16 0 28 16,25-15 51-16,-6 2 72 16</inkml:trace>
  <inkml:trace contextRef="#ctx0" brushRef="#br0" timeOffset="39836.75">21493 17320 1080 0,'0'0'399'16,"0"0"-38"-16,-29 39 10 0,12-17-23 0,0 2-5 15,-4 12-33-15,-1 3 2 0,3 1-28 0,1 1-2 16,4 2-31-16,1-7-6 0,6-4-32 16,3-5-6-16,1 0 6 0,3-2 7 0,0-4 8 15,4-3-31-15,2-3 13 0,5-3-18 16,0-3-62-16,4-6 31 0,1-3-20 15,5-5-18-15,2-4-54 0,3-5 51 0,-1-5-50 16,1-1 6-16,2-10-7 0,-7 3-2 16,-5-2-3-16,-8 0-33 0,0-2-18 0,-6 2-36 15,-4 0-18-15,-4-4-39 0,-3 3-17 16,-5 2-16-16,-3 6-22 0,-3 0 9 16,3 8-30-16,-1 3-13 0,2 4 5 0,-2 2-38 15,4 2-62-15,-2 3-30 0,5 2-87 16,11-2-77-16,-17 7-589 0,14-1 325 0,3-6 49 15,0 14 79-15,0-14 23 0,14 15 41 16,-3-10 105-16</inkml:trace>
  <inkml:trace contextRef="#ctx0" brushRef="#br0" timeOffset="40205.34">21938 17237 895 0,'12'-2'364'0,"-12"2"-31"0,0 0-24 0,9-4-32 16,-9 4-39-16,0 0-21 0,0 0-19 15,0 0-17-15,0 0-14 0,0 0-9 0,-33-2 4 16,33 2-14-16,-25 11 29 0,14-2 4 0,-3 7 22 16,2 1-29-16,1 5-5 15,1-3 17-15,2 4-11 0,3 0-9 16,0-1 3-16,3-5 23 0,1 0-3 0,1-2 6 15,1-2 2-15,2-5-31 0,-3-8-12 0,11 8-18 16,-11-8-3-16,19-3-16 0,-19 3-14 16,21-17-65-16,-7 6 47 0,-2-4-50 15,0-2-27-15,-3-1-41 0,-4 2-67 0,1-2-38 16,-4 0-11-16,-1 1-55 0,-2-1-37 16,-4 3-51-16,-1 1-38 0,-1 4-92 0,-1 2 4 15,0 2-9-15,-1 3-359 0,9 3 64 0,-20 0 49 16,20 0 61-16,-17 9 65 0,6-4 47 15</inkml:trace>
  <inkml:trace contextRef="#ctx0" brushRef="#br0" timeOffset="41311.74">22701 17542 138 0,'0'0'15'0,"0"0"23"0,0 0 6 0,0 0 10 16,-13 12-41-16,13-12-31 0,0 0-146 15</inkml:trace>
  <inkml:trace contextRef="#ctx0" brushRef="#br0" timeOffset="41820.67">22587 17653 63 0,'0'0'0'0,"0"0"29"0,0 0 6 16,0 0 45-16,0 0-29 0,0 0 8 0,0 0-36 16,0 0 26-16,0 0-24 0,0 0 42 15,0 0 2-15,31-13 20 0,-31 13-19 0,0 0-14 16,0 0-2-16,0 0 22 0,12-3-32 16,-12 3 17-16,0 0-27 0,0 0-24 0,0 0-49 15,0 0 14-15,0 0-11 0,0 0-36 0,16 0-150 16,-16 0-288-16</inkml:trace>
  <inkml:trace contextRef="#ctx0" brushRef="#br0" timeOffset="43547.12">23524 17486 1267 0,'0'0'529'0,"-2"11"-22"0,2-11-26 0,0 0-61 0,0 0-18 16,0 0-26-16,0 0-12 15,0 0-8-15,0 0-8 0,0 0-28 0,0 0-3 16,0 0-38-16,0 0 15 0,28 0-30 16,-28 0-3-16,22-5-36 0,-8 1 34 0,3 2-64 15,4-2-16-15,4-1-10 0,4 0-23 0,2 2-6 16,7-1-47-16,7 0-93 15,1 1 0-15,16 0 0 0,1 1 0 0,-9 2 0 16,-6 0 0-16,-1 1 0 0,-3 1 0 0,-1 0 0 16,-4-1 0-16,-8 1-164 0,-2 0-74 15,-6 0-103-15,-5-1-109 0,-4 3-75 0,-2-4-248 16,-12 0-200-16,15 3 103 0,-15-3 115 16,8 8 69-16,-8-8 43 0,1 11 57 0,-1-11 33 15,0 0 70-15</inkml:trace>
  <inkml:trace contextRef="#ctx0" brushRef="#br0" timeOffset="43876.43">23633 17729 1635 0,'-5'8'553'0,"5"-8"8"0,0 0-32 0,0 0-9 15,-5 9-36-15,5-9-16 0,0 0-33 0,0 0-7 16,0 0-34-16,0 0 0 0,0 0-64 0,24 3-27 15,-24-3-24-15,0 0 2 16,24-2-63-16,-24 2 22 0,22-4-101 0,-8 3-139 16,1-1 0-16,4-1 0 0,1 2 0 15,2 0 0-15,1-1 0 0,4-1 0 0,6 3 0 16,1 0 0-16,10-3 0 16,-1 2 0-16,3 2 0 0,16-2 0 0,-10-2 0 15,-4 3 0-15,-4 1 0 0,2 1 0 0,-7-2 0 16,-4 0-280-16,-2 1-88 0,-7-1-62 0,-2 0-18 15,3 3-143-15,-5-2-413 0,-1-1 90 16,0-1 118-16,-1 1 57 0,1 0 63 0,0-1 131 16,-2-2-34-16,2-1 100 0</inkml:trace>
  <inkml:trace contextRef="#ctx0" brushRef="#br0" timeOffset="74571.2">25094 17590 965 0,'0'0'389'0,"0"0"-36"0,-12 1-33 0,12-1-31 15,0 0-15-15,0 0-5 0,0 0-39 0,0 0 54 16,0 0-56-16,0 0 28 0,0 0-8 16,0 0 8-16,0 0-31 0,0 0 14 0,0 0 16 15,0 0-32-15,0 0 20 0,0 0-43 0,0 0 46 16,0 0-31-16,-12 2-5 0,12-2-16 15,0 0-12-15,0 0-3 0,0 0-10 16,0 0-18-16,0 0-33 0,0 0 7 16,0 0 29-16,0 0-34 0,0 0 31 0,46-7-48 15,-35 6-11-15,4-1-56 0,1 2-36 16,2-1 0-16,6-1 0 0,0 1 0 16,7-3 0-16,0 3 0 0,3 0 0 0,2-2 0 0,3 0 0 15,-6 1 0-15,1-1 0 0,-3 2 0 16,1-1 0-16,-5 2 0 0,-6-1 0 15,2 1 0-15,-2 0 0 0,-4-2 0 0,-3 1 0 16,0 1 0-16,0 0 0 0,-14 0 0 16,23 0 0-16,-23 0 0 0,17 0 0 0,-17 0 0 15,18 0 0-15,-18 0-216 0,10-1-111 0,-10 1-83 16,0 0-137-16,10-9-388 0,-10 9-30 16,6-9 121-16,-6 9 94 0,8-7 23 0,-8 7 76 15,8-9 42-15,-8 9 77 0,9-7 38 0</inkml:trace>
  <inkml:trace contextRef="#ctx0" brushRef="#br0" timeOffset="76096.63">25922 17187 1185 0,'0'0'368'0,"0"0"-12"0,0 0-26 16,11-14 0-16,-11 14-35 0,0 0-3 16,0 0-44-16,0 0 8 0,0 0-44 15,0 0-20-15,0 0 18 0,0 0-49 0,0 0 8 16,0 0-36-16,0 0 3 0,0 0-21 0,7 36 16 16,-7-25 17-16,-3 4-25 0,1 1-2 15,2 3 9-15,-4-1-10 0,2 3-26 16,0 6-1-16,0-1 19 0,2 2-19 0,0 1 25 15,0 0-16-15,-1 0-28 0,1 2-25 0,1-3-8 16,1 1 25-16,0-2-19 0,-2 1 4 16,2-2 3-16,0-2-19 0,0 1-14 15,0-5 10-15,-1-2-31 0,1 0 7 0,0-4-30 16,-2-2-23-16,2 1-10 0,-2-2-11 16,0-11-50-16,2 18-35 0,-2-18-37 0,5 13-59 15,-5-13-44-15,5 8-72 0,-5-8-96 0,17-2-4 16,-17 2-362-16,0 0 58 0,16-8 105 15,-7 2 46-15,0 2 49 0,-2-3 74 0</inkml:trace>
  <inkml:trace contextRef="#ctx0" brushRef="#br0" timeOffset="76848.6">26312 17305 883 0,'0'0'302'0,"0"0"-31"0,0 0-5 15,0 0-10-15,0 0 3 16,0 0 40-16,0 0-40 0,0 0 50 0,0 0-37 16,0 0 22-16,-6-7 8 0,6 7-59 0,0 0 11 15,0 0-26-15,0 0 4 0,20-12-29 16,-13 8 45-16,2-1-51 0,1 0-25 0,2-1-21 15,1-1 7-15,2 0-19 16,3 1-4-16,4-2-2 0,-2 1-38 0,5-1-5 16,0 2 9-16,3-2-55 0,-1 3 28 0,2-2-31 15,1 2 20-15,-3 1-10 0,0 1-2 16,-4 0-29-16,-2 2 8 0,0 1 11 0,-3-1-24 16,-2 2-5-16,-4 1-15 0,-2 5 13 15,-3 0-26-15,-5 4 39 0,-2 1-42 0,-4 4-5 16,-5 4 6-16,-5 5 23 0,-3 2-14 0,-10 5-1 15,-1 1 27-15,1 2-41 16,-2-2 16-16,0-1-3 0,0 0-7 0,7-6 4 16,1-3 19-16,1 0 5 0,2-1-34 0,-4 1 59 15,3 0-28-15,2-3 11 0,-1-3-37 16,5-2 6-16,-1 0 23 0,5-3 12 0,-2 1 3 16,1-2-7-16,4-1 35 0,-1-3 31 15,1-2-6-15,1 4 17 0,5-9 4 0,-7 8-2 16,7-8 7-16,0 0-53 0,0 0 9 0,0 0-1 15,25 8 17-15,-25-8-7 0,27-3-6 16,-14 2-20-16,7 0 15 0,3-1-35 0,2 1-8 16,-1 0-13-16,7 0 0 0,-1-1 0 15,1 2 0-15,0-1 0 0,-1 1 0 0,-5 0 0 16,2 1 0-16,-3-1 0 0,-1-1 0 16,-1 1 0-16,-4 0 0 0,-2 1-36 15,0-1-80-15,-3 0-35 0,-13 0-53 0,22 2-37 16,-22-2-56-16,19 0-56 0,-19 0-123 15,22-2-80-15,-22 2-444 0,7-1 86 0,-7 1 74 16,0 0 118-16,20 0 36 0,-20 0 98 0,14-1 37 16</inkml:trace>
  <inkml:trace contextRef="#ctx0" brushRef="#br0" timeOffset="79802.42">27755 17467 1159 0,'0'0'397'16,"-11"3"-31"-16,11-3-5 0,0 0-46 0,0 0 5 16,0 0-21-16,0 0-10 0,0 0-51 0,0 0 87 15,0 0-89-15,0 0 22 0,0 0-58 16,0 0-39-16,0 0 13 0,0 0-30 0,0 0-11 15,0 0-21-15,0 0 65 0,0 0-59 16,0 0 10-16,0 0-18 0,0 0-39 16,0 0 24-16,0 0-5 0,0 0-8 0,0 0-8 0,0 0 10 15,0 0-7-15,40 0 0 16,-40 0 0-16,25-1-8 0,-4-1-5 0,-2-2 2 16,12 2-37-16,0-1 4 0,9-1 33 15,2-1-63-15,17-1 43 0,-1 1-33 0,-9 2 10 16,-6-1 3-16,-3 3-1 0,-6 0 6 0,-3-3-26 15,-2 3-2-15,-3 0-6 0,-2 1 21 16,-4-1-16-16,-2 1 16 0,-2-2-41 0,-1 2-33 16,-2 2-57-16,-13-2-50 0,22 0-42 15,-22 0-107-15,17-2-126 0,-17 2-113 16,14 2-388-16,-14-2 89 0,16-2 98 0,-16 2 76 16,17-3 21-16,-17 3 97 0,18 0 53 15,-18 0 65-15</inkml:trace>
  <inkml:trace contextRef="#ctx0" brushRef="#br0" timeOffset="80413.42">28999 17445 901 0,'5'10'401'16,"-5"-10"-50"-16,5 10-8 0,-5-10-3 0,6 15 11 0,-5-5-28 16,2-1-29-16,0 3 23 0,0 0-55 15,-1 1-22-15,-2 0 16 0,0 5-61 16,0 0 22-16,-4 0-20 0,3 1 16 15,-4 0-44-15,0 2-18 0,1 0-41 0,-5 0 20 16,-1-5-36-16,0 4 7 0,-1-4-17 0,-2-2-40 16,-3 1-11-16,3-4-51 0,-6-1-61 15,1-3-64-15,0-3-113 0,1-5-164 0,-2-3-317 16,5-3-108-16,1-2 54 0,5-2 105 16,5-2 56-16,3-1 85 0,6-3 25 0</inkml:trace>
  <inkml:trace contextRef="#ctx0" brushRef="#br0" timeOffset="80639.56">28904 17236 1077 0,'0'0'469'15,"0"0"-22"-15,34 1-80 0,-34-1-48 16,0 0-9-16,12-8 0 0,-7 3-62 0,-5 5-25 15,8-11-26-15,-8 11-13 0,9-11-45 0,-5 5 17 16,-4 6-59-16,9-11-59 0,-5 6-73 16,2-3-109-16,-6 8-104 0,9-14-581 0,-3 8 107 15,3 0 112-15,2 2-22 0,-1-1 118 16,5-1 40-16</inkml:trace>
  <inkml:trace contextRef="#ctx0" brushRef="#br0" timeOffset="81234.6">29160 17017 898 0,'0'0'392'0,"0"0"-37"0,0 0-9 0,0 0-18 0,-1 10 27 16,1-10-14-16,0 0 45 0,0 0-2 15,0 0-18-15,0 0 16 0,0 0-9 16,0 0-1-16,16 5-19 0,-16-5-15 16,16-1-18-16,-16 1-49 0,21-1 0 0,-6 0-10 15,-1-1-12-15,3 0-27 0,4 1-40 0,-1 0-16 16,2 0-7-16,2-1-38 0,3 2-121 16,3-2 0-16,4 1 0 0,-2 1 0 15,-1 0 0-15,1 0 0 0,-7 0 0 0,-2 0 0 16,-2 1 0-16,-1 1 0 0,-8 2 0 0,0 3 0 15,-8 2 0-15,-1-1 0 0,-3-8 0 16,-7 22 0-16,-6-9-6 0,-1 2-93 16,-4-1 32-16,-1-1-10 0,-4 4 26 0,2-3 25 15,-1 0-4-15,3 1 2 0,0-2 5 16,1 1 2-16,2-2 16 0,3 1 25 0,0-2-12 16,3 2 43-16,2-1-48 0,2 0 76 0,3-1-10 15,3 1-5-15,2 0 5 16,5 3-25-16,1-2-18 0,4 1-26 0,4-1 0 0,2 3 0 15,7 1 0-15,-1-3 0 0,-3-1 0 16,-1-1 0-16,1 0 0 0,-1 2 0 0,-6 0 0 16,-4-2 0-16,0 4 0 0,-6 0 0 15,-3-2 0-15,-2 0 0 0,-2 2 0 16,-3 1 0-16,-2-3 0 0,0 0 0 0,-1-2 0 16,-3-1 0-16,-1 0 0 0,-1-3 0 15,-2 0 0-15,1-2 0 0,-3 0 0 0,0-1-141 16,1 0-18-16,-3-2-84 0,-1-1-16 0,1-1-96 15,-1 0-109-15,2 4-158 0,1-6-340 16,2 2 51-16,3-2 145 0,13 1 62 0,-17-2 49 16,17 2 87-16,0 0 20 0,0 0 10 15</inkml:trace>
  <inkml:trace contextRef="#ctx0" brushRef="#br0" timeOffset="81827.18">29942 16973 1453 0,'11'-3'487'0,"-11"3"-42"0,10-4-28 15,-10 4-28-15,14-3-15 0,-14 3-39 16,23 0-9-16,-8 2-37 0,0-2-28 0,4 0-41 15,1 1-13-15,6 0-15 0,-2-1-10 0,1 0-13 16,6 3-21-16,-1-3-35 0,1 2 15 16,0-1-23-16,-7 0-18 0,-4 2-10 0,-2 0-31 15,-1 0 3-15,-4 1-21 0,-5 2 8 16,-3 3-16-16,-5-9 16 0,-3 16-23 16,-4-4-8-16,-3 0 13 0,-6 1-13 0,1-1 0 15,-4 1 18-15,0 0-23 0,-1 2 8 16,0-3-19-16,-4 5 32 0,5-3-16 15,0 0-13-15,1 0 19 0,2 0-14 0,1 1 11 0,0-3 12 16,4-1 6-16,1 3 2 16,3-1 15-16,3 1-4 0,1-3-8 0,3 3 17 0,3-2-12 15,1 3 15-15,7 1-23 16,3-1-12-16,4 0 4 0,1-2 11 0,5 2-13 16,-4-1 0-16,0-1-3 0,-2 2 8 0,-1-2 0 15,-1 0-28-15,-6 1 8 0,-2 1 9 16,-1-2-22-16,-7 4 10 0,-4 0-5 0,0 0 20 15,-3-2-9-15,-5 4-45 0,-3-4 39 16,-1 0-20-16,-2-2 2 0,-2-2 10 0,0 0-28 16,-2-2 31-16,1-2-33 0,-1 2 2 0,1-4-33 15,1 0 5-15,2 0-31 0,-3 0-28 16,1-2-25-16,3 0 17 0,-1-1-61 16,0 2-19-16,3-2-10 0,1 0-76 0,-3-2-67 15,3 0 11-15,14 0-118 0,-23 1-389 16,13-2 79-16,10 1 88 0,-20-4 71 0,15 0 56 15,5 4 44-15</inkml:trace>
  <inkml:trace contextRef="#ctx0" brushRef="#br0" timeOffset="90891.96">31763 17191 788 0,'0'0'310'16,"0"0"-19"-16,6-8-6 0,-6 8-58 0,0 0-4 15,0 0-49-15,0 0 3 0,0 0-24 0,0 0-17 16,0 0-3-16,0 0-10 0,0 0-21 0,0 0-4 16,0 0 1-16,0 0 6 15,0 0 28-15,0 0-15 0,0 0 46 0,0 0-26 16,0 0 0-16,0 0 19 0,0 0-42 16,0 0-8-16,0 0 8 0,0 0 16 0,6 28 18 15,-4-17-32-15,-2 4 1 0,2 2 18 16,1 2-34-16,-1 1-12 0,1 6 12 15,1-2 0-15,2 7-12 0,-2-4-3 0,1 5-8 16,1-2-40-16,-2-2 22 0,1-2-7 0,0 5 10 16,1-7-31-16,-2-1 3 0,-1-5 13 15,0 0-34-15,0-3 11 0,-1-2 9 0,0-2-6 16,-1 1-19-16,-1-12 31 0,3 21-23 16,-1-15 20-16,-2-6-17 0,2 14-21 0,-2-14 5 15,4 13-3-15,-4-13-2 0,0 0 18 16,2 12-8-16,-2-12 14 0,0 0 9 0,5 10-5 15,-5-10-10-15,0 0 25 0,0 0-20 0,18-2-5 16,-18 2 8-16,19-10-31 0,-6 1 7 16,3-2 27-16,3-2-4 0,3-4-4 15,2-3-19-15,10-8 14 0,2-3 9 0,5-1 8 16,0-5-35-16,-1 1 7 0,6-10 10 16,-7 7-22-16,-4 0 4 0,-1 3-5 0,-1 1 34 15,-4 0-36-15,1 4 35 0,-6 4-27 16,-3 5 12-16,-1 2-23 0,1 1 8 0,-4 3-41 15,0 1-13-15,0-1-18 0,-3 4-20 0,-1 0-23 16,-2 2-34-16,0 0-15 0,-1 3-46 16,-1 0-38-16,-2 1-103 0,0-1-115 0,-7 7-425 15,12-8 77-15,-12 8 92 0,16-5 80 16,-16 5 55-16,16-1 65 0,-16 1 71 0</inkml:trace>
  <inkml:trace contextRef="#ctx0" brushRef="#br0" timeOffset="109555.01">19423 13639 534 0,'0'0'187'0,"10"-10"-15"0,-10 10 4 0,0 0-14 15,0 0-4-15,6-7 9 0,-6 7 7 0,0 0 41 16,0 0-13-16,0 0 16 0,4-9-21 0,-4 9 28 16,0 0-20-16,0 0 23 0,0 0-13 15,0 0-29-15,0 0-11 0,0 0-12 0,13-3-27 16,-13 3 12-16,0 0-4 0,0 0-16 0,11 13-21 15,-11-13 16-15,6 15-20 16,-5-3 19-16,2 3-14 0,1 3 20 16,-1 0-21-16,-2 9 27 0,2 2-12 0,0 3-6 0,1 4 22 15,-1 3-46-15,1 10 3 0,1-5 2 16,0 4-31-16,-1-5 21 0,1-5-15 0,2 12 8 16,-1-11-14-16,-2-4-12 0,1-4 15 15,1 2-26-15,-2-6 24 0,-1-3-26 0,1-2 20 16,-1-4-25-16,2-1-23 15,-3-1-13-15,2-3-26 0,-2-1 6 0,1-1-75 16,-2-1-25-16,-1-10-16 0,3 16-7 0,-3-16 23 16,1 14-22-16,-1-14-3 0,0 13-1 0,0-13-41 15,0 0-7-15,-1 11-19 0,1-11-56 16,0 0-168-16,0 0-393 0,0 0 57 0,0 0 87 16,0 0 77-16,0 0 43 0,14-30 44 15,-3 18 79-15</inkml:trace>
  <inkml:trace contextRef="#ctx0" brushRef="#br0" timeOffset="110280.33">18599 13335 729 0,'0'0'246'0,"0"0"5"16,0 0-29-16,0 0 19 0,0 0 5 0,0 0 10 16,-15 0 17-16,15 0 1 0,0 0 18 0,0 0 28 15,0 0 5-15,0 0-20 0,0 0-13 16,0 0-3-16,0 0-46 0,0 0 0 0,0 0-30 16,0 0-21-16,0 0-6 0,0 0-19 0,46 4-42 15,-31-4 24-15,1 0-47 0,3-1 16 16,2 1-13-16,0 0 5 15,2 0-33-15,-2 0-49 0,2-1 8 0,-2-2-47 0,-1 3 29 16,1-1-87-16,-2 0-41 0,0-2-89 16,-1-1-78-16,-2 0-148 0,-1-2-535 0,1 1 103 15,1-1 22-15,-3-2 70 16,9-3 110-16,-4 1 61 0,1-1 59 0</inkml:trace>
  <inkml:trace contextRef="#ctx0" brushRef="#br0" timeOffset="110577.93">19266 12977 985 0,'0'8'302'0,"0"-8"-13"0,-1 19 8 0,1-9-10 16,-3 3-6-16,6-1 1 0,-3 3 5 0,0-2-24 16,1 5-27-16,1 1 15 0,-1 1-47 0,2 3 37 15,1-1-62-15,-1-2-25 0,1 1 2 16,1 1-18-16,-1-4-5 0,1 0-38 0,0-1-16 16,-3-2-71-16,1-1-80 15,2-3-74-15,-3-1-99 0,-2-10-139 0,5 13 13 16,-5-13-420-16,0 0 28 0,0 0 69 0,0 0 113 15,0 0 18-15,29-24 51 0</inkml:trace>
  <inkml:trace contextRef="#ctx0" brushRef="#br0" timeOffset="111234.64">19401 13028 957 0,'15'1'381'16,"-15"-1"-28"-16,0 0-35 0,24 3-31 0,-24-3-19 0,18 1-17 15,-18-1-36-15,18-1 41 16,-9-2-89-16,-9 3-22 0,17-4-14 0,-5 2-6 16,-4-2-2-16,-8 4-28 0,21-7 23 0,-11 4-34 15,0 1-12-15,1-2-11 0,1 1 19 16,-12 3 2-16,24-4-26 16,-14 1 10-16,1 1-4 0,-11 2-29 0,18-2 13 0,-18 2 8 15,16-2 2-15,-16 2-12 0,13 0-8 0,-13 0-21 16,0 0-2-16,0 0 15 0,14 3-28 15,-14-3 26-15,0 0-21 0,0 0-3 16,8 7 3-16,-8-7 3 0,0 0 2 0,0 0 18 16,0 0-10-16,0 0-15 0,7 7-8 0,-7-7 28 15,0 0-5-15,0 0 7 0,7 6-14 16,-7-6 35-16,0 0-59 0,13 7 23 16,-13-7-5-16,9 6 0 0,-9-6 6 0,8 6-4 0,-8-6-14 15,7 8 17-15,-7-8-8 0,7 13 24 16,-7-13-21-16,1 21 10 0,-3-9-27 0,-2-1 35 15,-1 5-41-15,-2-1 15 16,-3 3-2-16,-2-2 8 0,0 2-3 0,-2-2-6 16,3-2-1-16,-1-2 7 0,1 1-33 0,0-4 25 15,1 4-13-15,-1-3 62 0,2-1-33 16,1-2 5-16,1 1-13 0,0 0-16 0,7-8 19 16,-12 11 23-16,8-8-6 0,4-3 36 15,-10 9 3-15,10-9 46 0,-4 6-38 0,4-6-1 16,0 0-2-16,0 0 3 0,-4 10-21 0,4-10 3 15,0 0-19-15,0 0 21 0,0 0-5 16,0 0 13-16,0 0-41 0,27 3 13 16,-27-3-28-16,0 0 12 0,24-3-2 0,-24 3 23 15,21-2-18-15,-8-1-6 0,1 2 4 16,3 0-1-16,1 1-5 0,2 0-5 0,1 0-10 16,3 1-38-16,-4 0-8 0,4 1 5 0,-3 0-24 15,-2 1 14-15,0-1-51 0,-4 0-34 16,-2 0-69-16,0-1-15 0,-13-1-77 15,19 2-59-15,-19-2-59 0,12 0 13 0,-12 0-356 16,0 0 28-16,17-3 65 0,-17 3 81 0,0 0 57 16,15-4 79-16</inkml:trace>
  <inkml:trace contextRef="#ctx0" brushRef="#br0" timeOffset="113338.27">19019 13219 793 0,'0'0'284'0,"13"-5"-5"0,-13 5-13 0,10-4-28 0,-10 4-5 16,9-5-28-16,-9 5-8 0,9-5-25 16,-9 5-21-16,4-9 10 0,-4 9-30 15,0 0-3-15,-1-14-21 0,1 14 1 0,-13-13 17 16,2 7-5-16,-2 2-7 0,-4 0-3 16,-1 0-23-16,-5 2 0 0,1 2 0 0,-7 2 13 15,-2 0 2-15,-1 5-10 0,-2 3-15 16,0-1-26-16,0 5 6 15,0-1 12-15,-8 5-21 0,6-2-14 0,7-1 12 0,0-1-23 16,8-3-10-16,3 1 48 0,3-2-2 16,1 0 28-16,3-2 8 0,5 0-52 0,6-8 11 15,0 12-16-15,0-12 6 0,16 8-6 0,1-7 21 16,6-2-26-16,6-2-27 0,9-2 50 16,-1-1-46-16,0 1 34 0,1-1-52 0,-4-2 10 15,-4 3-4-15,-5 0 2 0,-4 2-5 16,-2-1 15-16,-4 0-5 0,-2-1-13 0,-2 1 14 15,-11 4 9-15,7-6 8 0,-7 6-15 0,0 0-29 16,0 0 95-16,0 0-92 16,-28-9-2-16,14 9 46 0,-2 1-26 0,-2 4-11 0,1-2 1 15,-1 2-5-15,2 1 2 0,-1 2-2 16,4-1 7-16,1 1-7 0,3 2 15 16,4-1-29-16,3 1 24 0,2-10-23 0,7 20 8 15,7-11 12-15,5 3-7 0,6-5 20 16,6-2-31-16,3-2 8 0,11-3 31 0,-2-3 0 15,2 0-18-15,12-6-13 0,-2 0-3 0,-5-2 42 16,0-3-31-16,-9 2 17 0,-6 1-22 16,-2-2 25-16,-2 1-5 0,-1-1-33 0,-4 1 10 15,-4-1 3-15,-2 2 2 0,-2-1 16 0,-4 4 17 16,-1-1-35-16,-6 0 2 16,-2 1 3-16,-5 8 2 0,2-10 23 0,-2 10-27 15,0 0-4-15,0 0-4 0,0 0-6 0,-30 6 29 16,30-6-19-16,-17 15 29 0,10-8-31 15,0 2 13-15,1 0 0 0,1 0-3 0,2 0 29 16,3-9-16-16,-3 17-3 0,3-17-17 16,0 0-5-16,11 15-3 0,-11-15 33 0,16 1-5 15,-16-1-36-15,27-10 16 0,-12 4-18 0,4-4 22 16,1-2 11-16,5-5-10 16,-1-1 28-16,-3 0-36 0,2-1 8 0,-2 0 12 0,-5 1-17 15,0 4 5-15,-3-1 10 0,-3 3 43 16,-1 0-53-16,-5 3-5 0,-4 9 4 15,-2-15-9-15,2 15 25 0,-12-11-10 0,2 8-5 16,-3 1 0-16,-2 4-8 0,-3 3 23 16,-3 4-23-16,-3 6 15 0,2 3-15 0,3-3 0 15,1 6 3-15,4-3 12 0,1 2-9 0,5-1 12 16,3-1 15-16,4 1-18 0,1-6-9 16,4 2 17-16,3-4-23 0,3 1 49 0,4-5-42 15,3-2 9-15,2-2-3 0,3-5 15 0,4-2 8 16,0-5 13-16,4-4-21 0,1-2-8 15,8-8-4-15,-6-1-14 0,-3 1 9 0,-7 2 25 16,-3 0-13-16,-2 1-8 16,-4 2 1-16,-1 0-29 0,-8 1 34 0,1 0 4 15,-4-1 9-15,-5 0-16 0,-3 3-6 0,-6-3-6 16,-3 1 1-16,-3 5 37 0,-2 1-21 16,-4 5-7-16,0 5 7 0,0 2-13 0,-2 5-5 15,1 3 23-15,-3 5-10 0,0 3 8 0,4 2-16 16,0 2 8-16,4-1-10 0,0 3 28 15,4 0-13-15,1 2 8 0,3-5-13 0,4 0 5 16,1-5-20-16,4-1 28 0,3-3 15 16,0-11-38-16,6 13 10 0,-6-13-6 15,15 2-6-15,-15-2 19 0,28-8 9 0,-10-1 4 0,0-2-43 16,2-4 15-16,-2 3-10 16,0-4-7-16,0 1-39 0,-2-1-13 0,-3 1-61 0,1 1-54 15,-4 2-74-15,-1 0-57 0,0 1-445 16,-1 2 31-16,-3 4 41 0,-5 5 79 15,13-3 67-15,-13 3 20 0</inkml:trace>
  <inkml:trace contextRef="#ctx0" brushRef="#br0" timeOffset="114444.97">21654 13509 519 0,'0'0'207'0,"0"0"8"0,0 0-23 16,0 0 11-16,0 0-24 0,0 0 20 15,0 0-12-15,0 0-15 0,19 12-6 0,-19-12-7 16,0 0-11-16,3 13 1 0,-3-13 10 16,2 16-6-16,-1-4-20 0,1 0 0 0,-2 5-15 15,1 2 33-15,0 3-33 0,-1 5 2 16,2-1 11-16,-1 4-11 0,1 1-25 15,-1 2-1-15,-1 3 16 0,2-1-25 0,0 2 5 16,4-2-11-16,-2-2-33 0,-1 2 15 0,1-1 1 16,-1-7 2-16,3 5-16 0,-2-6-1 15,1-2-14-15,0-2-8 0,-2-3 1 0,1-3-18 16,-1 0-31-16,-2-4-52 0,1-4-27 16,-2-8-36-16,0 0-52 0,0 0-132 0,0 0-65 15,0 0-393-15,0 0 40 0,15-28 100 0,-11 13 56 16,2 0 119-16,-2-3-35 15</inkml:trace>
  <inkml:trace contextRef="#ctx0" brushRef="#br0" timeOffset="115173.39">20882 13108 1034 0,'0'0'378'0,"0"0"-19"0,-9-4-1 0,9 4-35 15,0 0-3-15,0 0-13 0,0 0 15 0,0 0-35 16,0 0-69-16,0 0-9 0,0 0 1 16,0 0-7-16,0 0-24 0,0 0-10 15,0 0-36-15,0 0-23 0,41 0 15 0,-27-1-15 16,-14 1 23-16,26-2-43 0,-9 1-21 15,1-1 5-15,2 0-15 0,1-1 16 0,0 1-23 16,-1 1-25-16,1-1-37 16,-1 1-65-16,-3-1-30 0,0-1-112 0,-3 1-167 15,0-1-520-15,4-1 75 0,-2-3 89 0,1 1 67 16,2-1 69-16,3-2 41 0,0-1 110 16</inkml:trace>
  <inkml:trace contextRef="#ctx0" brushRef="#br0" timeOffset="115438.63">21451 12757 1110 0,'0'0'343'15,"12"36"-51"-15,-12-36 33 0,0 14-48 0,0-14-11 16,-2 20-8-16,1-9-2 0,1 2-10 0,-1 5-3 15,1 0 21-15,0 2-49 16,0 1-5-16,1-1-18 0,0 5-21 0,-1-4 1 0,2 2-34 16,-1-2-7-16,1-2-32 0,-1-2-6 15,1-1-14-15,-1-2-41 0,2-2-33 16,-2-1-86-16,-1-11-178 0,3 14-151 0,-3-14-498 16,0 0 104-16,0 0 57 0,0 0 63 15,28-18 75-15,-17 7 59 0</inkml:trace>
  <inkml:trace contextRef="#ctx0" brushRef="#br0" timeOffset="115888.7">21590 12850 867 0,'0'0'389'16,"12"-2"-30"-16,-12 2-1 0,13-2-51 0,-13 2-28 15,12-5-25-15,-12 5-1 0,12-6-43 16,-3 3-5-16,-9 3 7 0,14-9-30 0,-5 3 5 15,-1 1 20-15,2-2-38 0,0 2-15 16,3-4 17-16,0 3-15 0,0 0-15 0,3-1-18 16,1 1 5-16,-1 2-23 0,2-1 0 0,0 1-8 15,-1 1 5-15,-1 3-27 0,-3 0-4 16,-13 0-20-16,22 3-7 0,-13 3 11 16,-2 0 54-16,-3 4-48 0,-4-10-30 0,4 21-21 15,-5-10 21-15,1-11-3 0,-9 26-23 16,5-13 11-16,-3 1 7 0,-2 1-3 0,1 1-10 15,-2 3-5-15,3-2-5 0,-3 0 44 16,3-1-24-16,0 1 19 0,1-1 12 0,-1 0 3 16,2-1-13-16,2 0-5 0,0-1 2 15,3-2 3-15,0 2 15 0,3-2-15 16,-2 2-2-16,5 0-24 0,1-1 0 0,0-2 11 16,3 0 2-16,1-3 18 0,2 1-41 0,2-2-28 15,3-2 5-15,0-1-15 0,0 0-16 16,5-1-35-16,-2 0 48 0,-1 0-94 0,1-2-21 15,-1 2-52-15,-2-2-12 0,-2 1-102 16,-3 0-95-16,0 1-533 0,-2 0 49 0,-1 1 87 16,1 4 116-16,0 0 66 0,2 4 87 0,-1 3 12 15</inkml:trace>
  <inkml:trace contextRef="#ctx0" brushRef="#br0" timeOffset="117768.38">23422 16455 319 0,'0'0'159'0,"10"3"20"0,-10-3 11 0,0 0-37 16,0 0 44-16,0 0-23 0,11 4 3 0,-11-4-23 16,0 0-11-16,0 0 16 0,0 0-42 15,0 0-37-15,0 0 40 0,0 0-35 0,0 0-6 16,0 0-20-16,0 0 25 0,0 0-12 16,0 0 0-16,-32 8-8 0,20-6 5 15,-5-2-3-15,0 2-2 0,-4 1 8 0,-3 0-3 16,3-1-23-16,-6 0 36 0,0 1-38 15,0 0 32-15,1-1-27 0,0-1 5 16,2 1-18-16,1-1 17 0,-2-1-27 0,2 1 7 0,0 0 8 16,1-2-18-16,1 1 23 0,0 0-35 15,1 0 22-15,0-1-26 0,3 1-1 16,2-1 4-16,-2 1-13 0,3 0 14 0,1-2 1 16,-1 1 6-16,1 1 5 0,-1-1-10 15,1 1-5-15,13 0-8 0,-25 0-13 0,15 0 23 16,10 0 3-16,-20 1-3 0,10 0-2 15,10-1-34-15,-15 2-45 0,15-2-37 0,0 0-68 16,-19 0-75-16,19 0-69 0,-10-5 28 0,10 5-310 16,-8-8 19-16,8 8 25 0,-3-9 74 15,3 9 23-15</inkml:trace>
  <inkml:trace contextRef="#ctx0" brushRef="#br0" timeOffset="118513.12">23815 16286 1018 0,'0'0'328'0,"0"16"-26"0,0-16 8 0,0 0-44 16,10 4 3-16,-10-4-39 15,0 0-18-15,0 0-4 0,11 5-14 0,-11-5-27 0,0 0 14 16,0 0-32-16,13 2-3 0,-13-2-13 16,0 0 3-16,15 0 9 0,-15 0-27 15,0 0 26-15,20-1-47 0,-20 1 3 0,16-1-34 16,-16 1-9-16,19-2 7 0,-19 2-11 0,19 0 16 15,-7-1-40-15,-12 1-9 16,21-1-38-16,-10 1-54 0,-11 0-38 0,17-2-53 16,-8-1-99-16,-9 3-55 0,15-6-67 15,-8 1-435-15,-7 5 105 0,15-9 87 0,-6 2 43 16,-1 2 57-16,5-2 69 0</inkml:trace>
  <inkml:trace contextRef="#ctx0" brushRef="#br0" timeOffset="119111.43">24273 16063 903 0,'0'0'282'0,"0"0"-14"0,0 0-19 0,0 0-1 15,18 2-13-15,-18-2-27 16,0 0-1-16,14-3 6 0,-14 3-32 0,13-4 16 16,-13 4 6-16,14-3-37 0,-2 0-2 0,-1 1 0 15,2-1-21-15,1 1-12 0,1 0 27 16,3 2-27-16,0-1-16 0,3 0-28 0,-3 1-8 16,-1 0-10-16,1 0-2 15,-2 1-18-15,-2 1 38 0,-1 3-49 0,-3 2 3 16,-2 0-8-16,-4 3-17 0,-2 3 17 0,-2 0-13 15,-4 1 11-15,-2 0-33 0,-4 1-9 16,1-1-9-16,-2-1 17 0,-3 2 14 0,1 0-27 16,0-5 11-16,2 3-13 0,0-4 18 0,-1 0 8 15,3 0-11-15,0-2 42 16,1 0-42-16,2-2 1 0,-1 2 32 0,7-7-9 0,-8 9 2 16,8-9 18-16,-3 11 23 0,3-11-49 0,0 0-7 15,0 0 5-15,8 13 7 0,-8-13-17 16,10 7-3-16,-10-7 15 0,14 5-10 15,-14-5 3-15,18 5 5 0,-7-1-16 0,-1 0 49 16,0 0-38-16,-1 1 17 0,1 3-35 16,0 1 2-16,-1 2 8 0,1 1-2 0,-3 3 40 15,0 1-22-15,-3 1 30 0,1-1-59 16,-2-1 21-16,-1 1-19 0,-2-2 14 0,-2 0 12 16,-3-3-28-16,2 0 21 0,-3-1-21 0,-2 1 3 15,-2-3-5-15,-1-2 4 0,-1-2-29 16,-2-2-12-16,1-3-1 0,-1-3-55 0,-4-2-63 15,-3-4-67-15,-1-5-98 0,-2 0-498 16,5-1 38-16,4-1 79 0,4 1 85 16,4 0 58-16,3 1 60 0,1 0 53 0</inkml:trace>
  <inkml:trace contextRef="#ctx0" brushRef="#br0" timeOffset="119724.62">24766 15993 650 0,'0'0'271'0,"14"-4"-12"0,-14 4-24 16,16-3-15-16,-9 0-23 0,7 1 41 15,-3 0-46-15,-11 2-10 0,27-4-41 0,-14 1 7 16,5 1-17-16,3-1 17 16,-2 2-30-16,2 0 13 0,-1 1-24 0,-2 0 29 15,-1 0-47-15,-1 0 6 0,-2 1-18 0,-1 1 15 16,-1 2-15-16,-3 3-11 0,-9-7-20 16,9 17 0-16,-9-7-15 0,0-10 43 0,-6 23-63 15,-1-10 12-15,-3 1-11 0,0 0 22 16,-2 0-32-16,-1 1 19 0,0-2-14 15,-3 0 11-15,2 0-28 0,2-1 15 0,0-1-7 0,1 0 12 16,0-3 31-16,3-1-28 16,-2 1-6-16,3-2-2 0,0 0 3 0,7-6 38 15,-10 11-23-15,6-6 21 0,4-5-16 0,-4 9 5 16,4-9-7-16,0 0 5 0,0 0-14 16,4 15 14-16,-4-15 2 0,7 8 19 15,-7-8-34-15,13 4 15 0,-13-4-38 0,16 4 7 16,-6 0 11-16,-10-4 8 0,21 5-19 0,-10-2 24 15,-1 3-13-15,0-3-1 0,-2 3-27 0,-8-6 41 16,20 10-32-16,-13-3-4 0,-1 2 3 16,1 0 12-16,-3 3-3 0,-1 1-7 0,1 0-5 15,-4-1 15-15,1 3-13 0,-1-3 6 16,-1 1 12-16,1 1-5 0,-4-3-23 16,-1 0-5-16,1 1-23 0,-1-3 13 0,-2-1-26 15,1-1 15-15,-3-2-32 16,0 0-19-16,9-5-41 0,-20 1-28 0,20-1-66 0,-27-5-67 15,10-1-54-15,3-1-342 0,-3-1 20 0,4-3 155 16,-1 2-27-16,3-1 61 0</inkml:trace>
  <inkml:trace contextRef="#ctx0" brushRef="#br0" timeOffset="126404.29">21860 16315 583 0,'0'0'205'0,"0"0"-13"0,0 0-10 0,0 0-1 0,0 0-48 15,0 0 11-15,0 0 2 0,0 0-3 0,0 0-33 16,0 0 8-16,-11-3-13 16,11 3-13-16,0 0-20 0,-16 10 10 0,16-10 17 15,-10 9-7-15,10-9-12 0,-11 9-14 0,7-4-4 16,4-5 2-16,-9 9-3 0,9-9 16 16,-7 8-10-16,7-8 17 0,-5 6-23 0,5-6 21 15,0 0-10-15,0 0-3 0,0 0-20 16,0 0 5-16,0 0-8 0,0 0 2 0,0 0-17 15,0 0 13-15,0 0-27 0,0 0 40 0,0 0-42 16,0 0-2-16,31-16 33 0,-31 16-31 16,4-11 3-16,-4 11-8 0,1-12-12 15,-1 12 7-15,-4-14-5 0,4 14 13 0,-7-16-3 16,1 7-7-16,1 1 2 0,-3 1-3 16,0 0-12-16,1 2 13 0,7 5-3 0,-14-5 10 15,14 5-8-15,-17 0 19 0,17 0-31 0,-11 9 48 16,5-1-35-16,1 3 20 0,3 2-23 15,1-1 15-15,2 2-5 0,1-2-2 0,1 1 18 16,3 0-11-16,-2-3-5 0,1-1 13 16,0-1-2-16,-5-8-3 0,16 10-1 15,-16-10 9-15,13 1-8 0,-13-1 5 0,0 0-8 16,25-10-9-16,-18 3 37 0,0 0-38 16,0-2 11-16,-1 0-1 0,-2 0-5 0,-1-1 8 15,0 0-18-15,-3 10 3 0,0-23-6 0,-2 12 6 16,0 1-11-16,-3-1-7 0,5 11 7 15,-8-13-5-15,1 10 18 0,7 3-2 0,-13-1-16 16,13 1 18-16,-18 12-2 0,9-2 27 16,1 3-30-16,2 2 8 0,-1 2-3 0,3 1 0 15,0 1 0-15,1-1 18 0,1-1-7 0,4-3 2 16,-2-1-16-16,3 0 19 16,1-3-1-16,2-2-2 0,-6-8 5 0,12 8 5 15,-12-8-15-15,16 0 33 0,-16 0-36 0,20-7 21 16,-12 0-8-16,2-1 26 0,0-3-41 15,-2-2 2-15,1 1-5 0,-1-1 15 0,-2 1-25 16,-2-2 13-16,-1 2-13 0,0-1 0 16,-3 2-3-16,1 1 8 0,-1 10 0 0,-3-16 5 15,-1 9-5-15,4 7 5 0,-8-6-12 0,8 6 1 16,0 0-4-16,-20 5 64 16,20-5-51-16,-14 12-3 0,5-3-8 0,5 1 16 15,0 0 2-15,0 0-13 0,2 0 3 0,2-10-10 0,2 18 20 16,-2-18-10-16,4 16 5 0,-4-16 8 15,7 10-10-15,-7-10-6 0,15 3-10 16,-15-3 1-16,0 0 24 0,29-12-4 0,-21 6-8 16,4-3 3-16,-1-2-14 0,-1 1 11 15,-2-3-5-15,0 1 23 0,0-1-15 0,-3 0 2 16,0 0-21-16,-2-1 27 0,-1 2 9 16,0-2-20-16,-2 2 3 0,-2-2-11 0,-2 3-5 15,0 0 6-15,-1 0-1 0,0 2 13 0,-1 4-8 16,6 5-9-16,-17-6 7 15,17 6-3-15,-19 4-2 0,10 2 4 0,-1 4 14 0,-2 1-16 16,0 5-4-16,3-2 12 0,1 3 5 16,1 2-5-16,3-3-13 0,1 2 18 15,2-4 0-15,1-1-10 0,1-2 5 0,-1-11 13 16,6 20 7-16,-1-14-4 0,-5-6-26 16,13 5 22-16,-13-5-19 0,0 0 17 0,24-7-10 15,-17 0 20-15,2 0-30 0,-1-3 23 0,2-1-16 16,-3-2 19-16,0 1 9 0,-3-3-27 15,2-1 9-15,-2 2 1 0,-3 0-8 0,1 1 0 16,-4 1-20-16,1-1 25 0,0 3 0 0,-5 1-10 16,2 1 0-16,4 8-1 0,-13-3 4 15,13 3 17-15,-21 5-15 0,10 3 3 16,-2 4 5-16,0 2-8 0,-1 4 2 0,1 1-2 16,3 1-5-16,1 2-3 0,3 1 1 15,0-2 7-15,2 0-6 0,3-3 12 0,-1-2 14 0,5-3 24 16,-2 0-47-16,4-5 8 15,-5-8-13-15,10 7 37 0,-10-7-27 0,0 0-4 16,25-10 2-16,-15 3 12 0,0-4-17 0,-2 1 16 16,0-5 14-16,1 3-27 0,-3-4-9 15,0 1 11-15,-4-1 0 0,1 3 3 16,-3 0 5-16,0 0-14 0,-1 0 1 0,-2 3 8 16,0 1-16-16,-1 0 3 0,4 9 7 0,-13-5 11 15,13 5 15-15,-15 1 8 0,15-1-36 0,-19 11 5 16,12-2 5-16,-1 3 10 15,2 1-17-15,-1 1-6 0,1-2 8 0,4 1 5 16,0-2 18-16,2-1 15 0,0-10-40 0,2 17 2 16,-2-17-15-16,5 12 40 0,-5-12-25 15,8 5 21-15,-8-5-19 0,0 0 1 0,0 0 10 16,0 0 38-16,29-15-21 0,-24 8-30 0,3 0 29 16,-3 1-40-16,-5 6-1 0,8-13 29 15,-3 6-34-15,-5 7 4 0,7-9-44 0,-7 9 1 16,6-9-21-16,-6 9 29 0,4-6-14 15,-4 6-30-15,0 0-3 0,0 0 24 0,4-11-65 16,-4 11 23-16,0 0-9 0,0 0 11 0,0 0 12 16,0 0 24-16,0 0-37 0,0 0 2 15,0 0 12-15,0 0-14 0,0 0 4 0,0 0 9 16,0 0 6-16,0 0 19 0,0 0-3 16,0 0 11-16,0 0 12 0,0 0 13 0,0 0-10 15,0 0 2-15,0 0-15 0,0 0 5 16,0 0 26-16,0 0-3 0,0 0 18 15,0 0 11-15,-24 1-14 0,24-1 16 0,0 0 23 16,0 0 28-16,0 0 8 0,0 0 48 0,0 0-25 16,0 0 0-16,0 0 30 0,0 0-27 15,0 0-4-15,0 0-17 0,0 0-13 0,0 0-2 16,0 0-11-16,0 0 13 0,0 0-23 0,0 0 5 16,0 0-17-16,0 0-4 0,0 0 14 15,0 0 25-15,0 0-13 0,0 0-5 0,0 0-17 16,0 0-11-16,0 0 15 0,0 0 8 15,0 0-8-15,0 0 24 0,0 0-9 16,0 0 4-16,0 0-11 0,0 0 10 0,3-14 11 16,-3 14-32-16,0 0-4 0,0 0 25 15,0 0-22-15,0 0 30 0,8-11-21 0,-8 11 18 16,0 0-38-16,0 0 6 0,5-10-6 0,-5 10 7 16,0 0 32-16,0 0-37 0,5-9 1 15,-5 9 20-15,0 0-28 0,0 0 40 0,3-9-27 16,-3 9 33-16,0 0-15 0,0 0-14 15,6-8-4-15,-6 8 2 0,0 0 3 16,5-8 10-16,-5 8-18 0,0 0-5 0,6-7 0 16,-6 7 21-16,0 0 2 0,4-9-3 15,-4 9-20-15,0 0 5 0,8-10 1 0,-8 10 19 16,4-8-9-16,-4 8-14 0,0 0 3 0,7-11 18 16,-7 11-20-16,5-5 7 0,-5 5 0 15,6-10 8-15,-6 10-5 0,6-8 7 0,-6 8-30 16,7-11 13-16,-7 11-6 0,7-9 3 0,-7 9 18 15,7-9 10-15,-7 9-35 0,6-9 19 16,-6 9-9-16,5-10 7 0,-5 10-17 16,6-9 1-16,-6 9 14 0,7-9-16 0,-7 9 8 15,6-9-7-15,-6 9 14 0,5-11-7 16,-5 11 0-16,6-10 11 0,-2 4-11 0,-4 6 10 16,7-13-2-16,-7 13 7 0,7-9-28 15,-4 2 13-15,-3 7 3 0,7-11-8 0,-7 11 7 16,6-11-2-16,-6 11 0 0,6-10 0 0,-6 10 5 15,6-9-7-15,-6 9-14 0,6-9 29 16,-6 9-10-16,4-8 4 0,-4 8-1 0,6-8 4 16,-6 8-10-16,7-8 13 0,-7 8-21 15,9-10 36-15,-9 10-38 0,5-10 12 0,-5 10-27 16,9-9 35-16,-9 9-13 0,7-11 39 0,-7 11-43 16,8-11 14-16,-4 6-4 0,-4 5 25 15,8-11-18-15,-3 5-7 0,-5 6 4 16,9-14-1-16,-4 7-19 0,0 1 64 0,0-2-66 15,1 0 40-15,0 1-53 0,1-1 49 16,-2 1-50-16,1-2 19 0,1 2 10 0,-3-1 23 16,5 1-33-16,-4-1 7 0,1 1-20 0,0-1 18 15,1 1-18-15,0-1 18 0,-2-1 5 16,1 2-5-16,0-1-3 0,0 1 16 0,-1-2 0 16,2 1 15-16,-1-2-23 0,1 2 2 15,-1-2-17-15,-1 1 15 0,2 1-8 16,-1 0 24-16,0-2-22 0,1 1 35 0,0 0-35 0,-2 0-1 15,0-1-1-15,2 2 16 0,-3 0-6 16,2-1-30-16,1 2 15 0,-2-3-2 16,0 1 10-16,0 0 5 0,0 1-8 0,-1-2 65 15,1 3-65-15,-5 7 3 0,9-16-3 16,-5 7 0-16,0 1 19 0,-4 8-32 0,9-14 21 16,-4 6 8-16,0 1-8 0,-5 7 0 15,7-14-10-15,-3 7 17 0,-4 7 6 0,7-10 23 16,-7 10-41-16,10-11 41 0,-7 5-47 0,-3 6 11 15,10-12 18-15,-6 6-15 16,2-2-3-16,1 1-13 0,-3-1 16 0,-4 8 4 16,10-13-4-16,-6 7 33 0,2 0-16 0,-6 6-2 0,11-12 13 15,-7 7 15-15,-4 5-8 16,9-9-17-16,-9 9-3 0,7-8-6 0,-7 8 12 16,10-8-7-16,-10 8 1 0,7-10 8 15,-7 10-13-15,5-11-21 0,-2 4 13 0,-3 7 11 16,5-11-4-16,-5 11-12 0,6-11-10 0,-6 11 2 15,5-13-12-15,-5 13 30 0,5-12-10 16,-5 12 16-16,5-12-11 0,-5 12-21 0,4-11 16 16,-4 11 0-16,4-10 11 0,-4 10-4 0,7-12 19 15,-7 12-34-15,4-12 8 0,-1 5 3 16,-3 7 15-16,5-14 33 0,-3 7-56 16,-2 7-8-16,6-17 5 0,-3 10-17 15,-3 7 25-15,7-16 5 0,-6 9 2 0,-1 7 4 16,4-14-32-16,-1 6 29 0,0 0-18 0,-3 8 33 15,3-16-23-15,0 9 30 0,1-3-45 16,-4 10 2-16,5-17 6 0,0 8 9 0,-4 0 16 16,2-2-10-16,-3 11-21 0,4-18 28 0,-2 9-30 15,-2 9 33-15,6-17-21 0,-4 8 13 16,1 2-22-16,-3 7 12 0,3-18 7 0,3 9 6 16,-4 0-13-16,-2 9-10 0,3-15 5 15,-3 15-11-15,5-16 6 0,-4 9 3 0,-1 7-11 16,4-15 46-16,-2 9-33 0,-2 6-3 15,5-19 3-15,-2 11 15 0,-3 8 31 0,3-16-51 16,1 8 7-16,-4 8 11 0,4-15-16 16,-1 4 6-16,0 2-3 0,-3 9 15 0,4-16-31 15,-2 8 29-15,-2 8-11 0,6-14 9 16,-4 5-22-16,-2 9 9 0,6-14 12 0,-6 14-13 16,3-15 18-16,-1 9-15 0,-2 6 5 0,3-14 23 15,-3 14-36-15,3-14 21 0,0 8-8 16,-3 6-18-16,3-13 13 0,-3 13 8 0,3-12-9 15,-3 12 17-15,1-12-22 0,-1 12 24 16,3-15-23-16,0 8 18 0,-3 7-8 16,1-15 7-16,3 7-9 0,-4 8 2 0,2-17 0 15,-1 8-16-15,-1 9 34 0,3-20 21 0,0 11-39 16,-3-1-8-16,0 10-5 0,3-21 59 16,-2 12-58-16,1-1 45 0,-2 10-38 0,2-18-8 15,1 8-10-15,-1 0 20 0,-2 10-7 16,4-18 15-16,-3 11 3 0,-1 7-13 0,6-17-6 15,-5 9 19-15,2-2-36 0,-3 10 41 16,3-15-23-16,0 8 4 0,-3 7 1 0,4-17 0 16,-2 10 15-16,-2 7-7 0,4-16 15 0,-3 8-21 15,-1 8-9-15,6-16 17 0,-4 8-10 16,-2 8 35-16,3-15-27 0,-1 7-19 16,-2 8 6-16,4-13 5 0,-4 13-8 0,4-14 18 0,-2 7 3 15,-2 7-5-15,4-14-24 16,-4 14 19-16,4-17 4 0,-1 10 11 0,-3 7-26 15,4-16-2-15,-1 7 5 0,0-1 20 0,-3 10 15 16,4-16-22-16,-2 9 2 0,-2 7-13 16,5-17-4-16,-3 10 12 0,-2 7-5 0,4-14 30 15,-4 14-30-15,3-14-8 0,1 8 6 16,-4 6 32-16,3-13-30 0,-3 13 2 0,3-12 29 16,-3 12-41-16,2-14 10 0,-2 14-1 15,5-14-1-15,-5 14 25 0,1-13-18 16,-1 13-8-16,3-14 3 0,0 7 2 0,-3 7 11 0,4-13-5 15,-4 13 7-15,4-13-8 0,0 6-17 16,-4 7 30-16,6-14-15 0,-6 14 8 16,4-11-11-16,-1 4-7 0,-3 7 5 0,5-11 10 15,-5 11 0-15,5-11-5 0,-5 11 18 16,6-10-33-16,-6 10 17 0,5-11-12 0,-5 11 5 16,6-10 10-16,-6 10 0 0,4-10 11 0,-4 10-19 15,6-10 1-15,-6 10 9 0,6-10 37 16,-6 10-44-16,7-10 0 0,-7 10-13 0,5-10 13 15,-5 10-5-15,5-8 2 0,-5 8-12 0,4-7 61 16,-4 7-54-16,4-10 1 16,-4 10-9-16,0 0 11 0,6-10 21 0,-6 10-9 15,4-9-12-15,-4 9-18 0,3-10 18 0,-3 10 20 16,4-10-25-16,-4 10 8 0,4-9-14 16,-4 9 8-16,5-9 1 0,-5 9 9 0,0 0-2 15,5-12-10-15,-5 12 28 0,3-8-8 16,-3 8-15-16,0 0 10 0,7-12 0 0,-7 12-2 15,4-8 5-15,-4 8-11 0,0 0 1 0,4-11-22 16,-4 11 32-16,5-6-3 0,-5 6 0 16,0 0-5-16,4-9-5 0,-4 9 3 0,0 0-11 15,6-7 28-15,-6 7-20 0,0 0 15 16,0 0-17-16,0 0 7 0,7-9-16 0,-7 9 6 16,0 0 28-16,0 0-10 0,0 0-11 15,0 0-2-15,5-9-13 0,-5 9 28 0,0 0-25 16,0 0-16-16,0 0-30 0,0 0-8 15,0 0-23-15,0 0-11 0,0 0-20 0,0 0-17 16,0 0 42-16,0 0-63 0,0 0-169 16,0 0-52-16,-1 35 60 0,1-35-369 0,-3 12 7 15,3-12 75-15,-1 11 59 0,1-11 43 16</inkml:trace>
  <inkml:trace contextRef="#ctx0" brushRef="#br0" timeOffset="131405.7">21848 16259 209 0,'-18'23'70'0,"18"-23"-7"15,0 0 27-15,0 0-31 0,0 0 33 0,0 0-30 16,0 0-4-16,0 0-14 0,0 0 17 15,0 0 16-15,0 0 3 0,0 0 19 0,0 0-12 16,0 0 16-16,0 0-29 16,0 0 0-16,0 0 0 0,0 0-7 0,0 0 5 15,0 0-29-15,0 0 13 0,0 0-12 0,0 0 5 16,0 0-8-16,0 0 2 0,0 0-15 16,0 0-7-16,0 0-6 0,0 0 23 0,13-26 1 15,-13 26 2-15,0 0-18 0,3-11 33 16,-3 11-17-16,0 0 4 0,8-13-4 0,-8 13 7 15,6-10-11-15,-6 10 11 0,6-11-15 0,-6 11 0 16,5-11 0-16,-5 11 12 0,6-10 6 16,-6 10-21-16,8-10 10 0,-8 10-4 15,6-11 7-15,-6 11 10 0,4-8-33 0,-4 8 0 16,6-10-13-16,-6 10 10 0,7-9 23 16,-7 9-17-16,7-9-6 0,-7 9 3 0,4-10-5 15,-4 10 18-15,5-10-24 0,-5 10 4 0,5-8-22 16,-5 8 32-16,5-10-21 0,-5 10 2 15,4-12 6-15,-4 12-3 0,7-10-18 0,-7 10 19 16,4-11 4-16,-4 11-8 0,4-11 14 16,-4 11-9-16,6-13 4 0,-6 13 9 15,4-11-22-15,-1 6-4 0,-3 5 9 0,4-13 7 16,-4 13-5-16,9-10 21 0,-9 10-8 16,4-12-3-16,-4 12-33 0,6-11 29 0,-6 11 1 15,5-13 11-15,0 8-23 0,-5 5-2 0,5-12-14 16,-5 12 22-16,7-12 19 0,-4 5-20 15,-3 7 0-15,6-13 21 0,-2 7-41 0,-4 6 15 16,6-12 0-16,-6 12 15 0,7-13-20 16,-7 13 33-16,4-11-36 0,-1 5-2 15,-3 6 13-15,5-11-8 0,-5 11-8 0,5-12 33 0,-2 5-22 16,-3 7-1-16,4-13 3 0,-4 13 21 16,7-12-21-16,-4 5 20 0,-3 7-15 15,4-14-5-15,-4 14-5 0,6-11 15 0,-4 4-10 16,-2 7 0-16,6-15-5 0,-3 9 10 15,-3 6-7-15,8-13 2 0,-8 13 18 0,6-12 18 16,-6 12-34-16,6-11 26 0,-3 4-18 0,-3 7 19 16,7-11 6-16,-7 11-22 0,5-13 8 15,-5 13 12-15,7-12-25 0,-7 12 22 0,4-13-32 16,-4 13-6-16,5-10 11 0,-2 3 2 16,-3 7-15-16,4-11 22 0,-4 11-9 15,4-11 0-15,-4 11-3 0,6-11 12 0,-6 11-7 0,4-9-2 16,-4 9-3-16,6-12-5 0,-6 12-13 15,4-12 26-15,-4 12-21 0,4-14 15 16,-2 7 6-16,-2 7-13 0,5-14 2 0,-5 14 9 16,6-12-4-16,-5 5 34 0,-1 7-44 15,4-10 13-15,-4 10-12 0,3-12 14 0,-3 12-7 16,6-13 8-16,-6 13 10 0,6-11-26 0,-6 11-4 16,4-10 24-16,-1 2-4 0,-3 8 0 15,7-10-26-15,-7 10 20 0,5-11 9 0,-5 11-14 16,7-13 8-16,-4 7 21 0,-3 6-11 15,9-12-7-15,-5 6 2 0,-4 6-10 0,8-14-8 16,-3 8 29-16,-5 6-16 0,8-14 0 16,-5 7-10-16,-3 7 13 0,10-10-6 15,-6 3 6-15,-4 7-6 0,7-13 39 0,-7 13-36 16,7-11 6-16,-2 6-14 0,-5 5-2 0,9-13 2 16,-9 13 42-16,7-12-47 0,-2 7 18 15,-5 5-15-15,8-12-5 0,-1 4-5 0,-3 2 40 16,-4 6-20-16,9-14-5 0,-3 7 0 15,-1-2-2-15,2 1-3 0,-2 1 20 0,0-1-10 16,1 1 3-16,0-2-3 0,-6 9-5 0,11-16-20 16,-7 7 25-16,0 1 13 0,4-1-6 15,-4 0 4-15,3-1-9 0,-3 1-1 0,2-1-14 16,-1 0 10-16,-2 2 16 0,1 0-23 0,1-1 0 16,-5 9 8-16,8-17 7 15,-5 9-15-15,1-1 7 0,-4 9 16 0,7-17-20 16,-4 8 7-16,1 2 8 0,-1-4-13 0,3 3 10 15,-2-1-15-15,-1-1 5 0,3 0 0 16,-2 2 15-16,0-2-28 0,3 2 18 0,-3-1 8 16,0-1-10-16,2 1 2 0,-2-1 5 15,1 0-23-15,-1 2 8 0,3-2 13 0,-3 1 7 16,0 0-12-16,-1-1-13 0,2 1 10 16,-1 0 7-16,0-1 14 0,2 1-21 0,-6 9 0 15,8-15 2-15,-4 7-22 0,-4 8 45 0,6-14-20 16,-2 7 1-16,-4 7-4 0,9-13-2 15,-7 7-15-15,-2 6 17 0,8-13-4 16,-5 8 2-16,-3 5 0 0,5-13 5 0,0 4-18 16,1 2 11-16,-1-1 2 0,-5 8 20 15,7-13-23-15,-3 6 16 0,0-1-5 0,-4 8 5 16,9-14-18-16,-7 9 12 0,-2 5-14 0,6-15 27 16,-2 9-40-16,-4 6 12 0,6-15 3 15,-3 10 7-15,-3 5-9 0,4-15 4 16,2 8-5-16,-6 7-2 0,5-14 13 0,-5 14 4 0,5-14-7 15,-2 8 3-15,-3 6-8 16,2-13 18-16,3 6-18 0,-5 7 15 0,3-14-15 16,-1 7 18-16,-2 7-24 0,7-15 4 0,-5 6 35 15,-2 9-23-15,4-15 8 0,-3 7-18 16,-1 8-3-16,3-15 21 0,0 6-13 0,-3 9 7 16,3-15-14-16,0 6 27 0,-3 9-28 15,3-16 21-15,-3 16-26 0,4-16 16 0,-3 9 0 16,-1 7-14-16,4-16 1 0,-4 16 33 0,5-12-43 15,-4 4 35-15,-1 8-20 0,3-13 15 16,-3 13-25-16,4-14 22 0,-4 14-7 0,4-14-2 16,-4 14-1-16,3-14 8 0,0 7-12 15,-3 7 7-15,4-12-10 0,-4 12 17 0,4-11-4 16,-4 11-1-16,5-13-7 0,-5 13-2 0,4-9 19 16,-4 9-12-16,4-12 23 15,-4 12-12-15,5-12-1 0,-5 12-20 0,4-13 2 0,-4 13 16 16,4-14-24-16,-4 14 24 0,4-12-23 15,-1 5 17-15,-3 7-10 0,4-12 14 16,-4 12-6-16,4-11-16 0,-4 11 24 0,5-13-6 16,-5 13 1-16,4-10 2 0,-4 10-10 0,6-14 8 15,-6 14-16-15,5-12 8 0,-2 6 0 16,-3 6-1-16,6-18 12 0,-3 10-9 16,-1-1 0-16,-2 9 6 0,6-19-3 0,-4 10 10 15,0-1-12-15,1 1-1 0,-3 9 11 0,6-18-6 16,-3 9-4-16,-2-1 7 0,-1 10-3 0,6-17 4 15,-5 9 17-15,-1 8-26 0,4-16-2 16,-2 8 18-16,-2 8-16 0,3-17 8 16,-3 17-20-16,3-15-3 0,-3 15 10 0,2-15 13 15,1 7 8-15,-3 8-20 0,3-17 4 16,-3 17 0-16,1-14-4 0,-1 14 20 0,3-12-24 16,-3 12 27-16,1-13-34 0,-1 13 25 15,3-10-27-15,-3 10 25 0,2-11-13 0,-2 11 19 16,0 0-4-16,3-14-7 0,-3 14-10 0,1-9 8 15,-1 9-9-15,0 0 22 0,3-15-14 16,-3 15 3-16,3-9-3 0,-3 9-4 16,3-11-16-16,-3 11 20 0,4-11 6 0,-4 11 10 15,4-11 7-15,-4 11 3 0,4-9-18 16,-4 9-23-16,0 0 0 0,4-12 41 0,-4 12-18 16,0 0 16-16,3-10-29 0,-3 10 31 15,0 0-46-15,5-11 21 0,-5 11-3 0,0 0-1 16,2-10-1-16,-2 10 4 0,5-7-27 0,-5 7 19 15,4-10 11-15,-4 10 11 0,0 0-24 16,4-12 8-16,-4 12-29 0,4-9 27 0,-4 9 19 16,5-8-14-16,-5 8-8 0,0 0 2 0,7-12-10 15,-7 12 41-15,0 0-28 16,4-8 31-16,-4 8-44 0,0 0 20 0,4-7-35 0,-4 7 28 16,0 0-11-16,0 0-7 0,0 0-5 15,0 0 5-15,0 0-5 0,0 0 28 0,0 0-8 16,0 0 14-16,0 0 58 0,0 0 12 0,0 0-14 15,0 0 2-15,-5 32 5 16,5-32-15-16,-3 10 7 0,3-10-23 0,-3 12 3 16,3-12-2-16,-3 12-32 0,3-12 37 0,-3 16-34 15,3-16 13-15,-4 14 3 0,2-6-6 16,0 2-22-16,2-10 22 0,-3 18-12 0,-1-10 7 16,2 3-10-16,-1-1 18 0,3-10-10 0,-4 19 13 15,3-7-21-15,-2-3 36 16,0 2-26-16,3-11-17 0,-3 18 35 0,0-11-23 15,3-7 21-15,-4 17-29 0,3-10 1 16,1-7 2-16,-6 14 13 0,5-6-13 0,1-8-5 16,-4 15 8-16,2-7-13 0,2-8 18 0,-4 16-8 15,1-8 0-15,3-8 33 0,-3 14-33 16,0-7 8-16,3-7-10 0,-3 14-14 0,-1-6 47 16,4-8-31-16,-4 16 1 0,1-7-22 0,3-9 37 15,-4 18-24-15,3-11 1 0,-2 3-9 16,3-10 4-16,-6 20 30 0,5-12-23 15,-2 2-8-15,-3-1-5 0,6-9 16 0,-5 18-11 16,2-7 13-16,-2 0 16 0,3-1-32 16,-1 0 24-16,0 0-20 0,0 0 17 0,0 1-13 15,-1-2 11-15,1 3 15 0,1-1-10 16,-3 1-21-16,2 0 18 0,-1 0-33 0,1-1 28 16,-1 3-20-16,1-2 18 0,-4 1-3 0,4-2 2 15,1 0 1-15,-1 0-16 0,0 1 13 16,0-1-8-16,0-1-2 0,0 1 10 15,0 0-3-15,-1-1 44 0,3 0-38 0,-2 1 30 16,0 0-53-16,2 0 20 0,-2-1-8 0,0 0 8 16,2 1-15-16,-2 1 7 0,0-3 11 0,0 4-3 15,3-13 0-15,-4 20-3 0,0-12 8 16,1 4-15-16,0-3 5 0,0 0 33 16,-1 1-41-16,1 0 8 0,3-10-3 0,-4 16 3 0,0-7 21 15,1-1-24-15,3-8 26 16,-8 16-28-16,3-8-8 0,2 2 20 0,3-10-17 15,-8 16 30-15,3-7-2 0,0-1 10 16,2 2-33-16,3-10 7 0,-8 15-10 0,3-6-2 16,1-2 13-16,4-7 9 0,-6 14-14 0,4-9 1 15,2-5-6-15,-9 13 12 0,9-13-3 16,-5 12 47-16,5-12-50 0,-6 12-1 0,3-6 9 16,3-6-7-16,-6 13-2 0,2-6-1 15,4-7 28-15,-5 15-35 0,2-5 7 16,0-2-2-16,-1 1 20 0,1 1-10 0,3-10-10 15,-6 17 33-15,3-7-28 0,-1-2 2 16,1 2 16-16,3-10-8 0,-7 16-15 0,6-9 5 16,1-7 10-16,-4 16-7 0,1-9 9 0,3-7 3 15,-5 14-15-15,3-6 33 0,2-8-35 16,-7 17 22-16,5-8-20 0,-2 0 28 0,1 1-43 16,0 0 25-16,0-1-23 0,1 2 18 0,2-11 18 15,-6 18-21-15,2-8-10 0,0-1 16 16,1 0-18-16,0 0 27 0,3-9-19 15,-6 20 14-15,3-12-7 0,0 2 11 0,3-10-22 16,-4 17 11-16,1-6-2 0,-1-3-11 16,4-8 0-16,-2 17 11 0,0-8-16 0,-1 0 36 15,3-9-18-15,-3 16 35 0,1-7-37 16,2-9-8-16,-3 16-3 0,3-16 21 0,-5 16-8 16,4-10-11-16,1-6 11 0,-2 13 11 0,2-13 4 15,-4 14-23-15,4-14 16 0,-4 13 7 16,3-4-22-16,1-9 1 0,-3 15 4 0,3-15 4 15,-4 16-12-15,1-11-5 0,1 6 25 16,2-11-5-16,-5 18-18 0,2-7 8 0,3-11-5 16,-4 17 13-16,1-9-6 0,3-8 13 0,-7 18-20 15,5-11 13-15,2-7-19 0,-4 16 14 16,1-7 32-16,3-9-27 0,-4 16-11 0,1-9 8 16,3-7-5-16,-4 16 18 0,1-9-16 0,3-7 34 15,-4 12-28-15,4-12-14 16,-4 13-4-16,4-13 10 0,-4 11 18 0,4-11-11 15,-5 12-20-15,5-12 18 0,-4 12-5 16,4-12-2-16,-6 11-1 0,3-5 26 0,3-6-3 16,-8 12-17-16,8-12 22 0,-8 13-25 0,3-5 5 15,1 1 8-15,0 0-3 0,-2-2-8 16,1 1-2-16,-1-1-3 0,0 2 11 0,0-2 10 16,1 1-34-16,-2 0 9 0,1 1 6 0,0-1-6 15,-1 0 4-15,2 0 23 0,-2 1-10 16,1-1-17-16,0 1 4 0,-1 0 16 15,3 0-29-15,-4 0 6 0,3 0-1 0,-2 0 42 16,3 1-52-16,-2-2 52 0,-2 3-23 16,4-2-6-16,-2-1 0 0,2-1 1 0,-1 3 7 15,0-3-13-15,5-7-4 0,-10 16 12 16,6-10-6-16,4-6-1 0,-9 12 2 0,5-4 23 16,0-1-39-16,4-7 11 0,-10 15 5 0,7-10-8 15,3-5 36-15,-7 12-28 0,3-6 23 16,4-6-18-16,-10 13-16 0,6-8 11 0,4-5-2 15,-7 12 7-15,2-6 0 0,5-6 0 16,-8 14-16-16,2-7 19 0,1-1-11 16,5-6 0-16,-7 13 11 0,2-5-6 0,5-8 11 0,-8 11-10 15,2-3-1-15,6-8 8 16,-5 11-13-16,2-3 26 0,3-8-33 0,-7 14 10 16,4-8 2-16,3-6-4 0,-6 15 7 0,6-15-3 15,-7 16 8-15,4-8-2 0,-1 0-21 16,0 1 31-16,-1 2-26 0,1-2 15 0,-2 2-14 15,1-2 14-15,-1 1 8 0,2 2-12 16,-2-2 17-16,2 1-17 0,-2 0 4 0,1-1-15 16,1-1 34-16,-1 1 2 0,1 0-33 0,-2-2 2 15,4 1 11-15,-3 0 22 0,-2 0-30 16,3 0 5-16,0 0-13 0,0-1 16 0,4-8-16 16,-8 15-2-16,6-6 20 0,-4-2-13 15,6-7 3-15,-5 13 5 0,5-13-8 16,-6 10 6-16,6-10 2 0,-5 9 33 0,5-9-38 15,-5 9 0-15,5-9-23 0,0 0 20 0,-6 11-15 16,6-11-21-16,0 0 9 0,-5 10-14 16,5-10-15-16,0 0 10 0,-5 7-18 0,5-7-15 15,0 0-46-15,-7 8-74 0,7-8-62 16,0 0-514-16,0 0 46 0,0 0 94 0,0 0 80 16,0 0 28-16</inkml:trace>
  <inkml:trace contextRef="#ctx0" brushRef="#br0" timeOffset="132868.51">21203 15392 534 0,'0'0'279'15,"0"0"-7"-15,0 0 4 0,10-10 1 0,-10 10 12 16,0 0-33-16,0 0-18 0,0 0-5 0,0 0-18 16,0 0-8-16,0 0-15 0,0 0 39 15,0 0-68-15,12 0-12 0,-12 0-25 0,0 0 4 16,0 0-7-16,0 0-10 0,0 0 0 0,0 0-16 16,0 0-8-16,0 0-2 15,0 0 16-15,0 0-16 0,0 0-3 0,0 0 21 0,9 19-25 16,-9-19-4-16,0 0 22 15,7 14-16-15,-7-14-8 0,3 10 13 0,-3-10 23 16,5 14-33-16,-2-5 5 0,2 0 5 16,-1 0-31-16,1 3 13 0,-1-1-10 0,-1 1 28 15,5 0-28-15,-4 0-11 0,0-1 1 0,2 0-18 16,-1-1 23-16,-1 2 12 0,1 2-15 0,-1-3-28 16,2 3 0-16,-2 0-20 15,3-2 15-15,-3 3 7 0,-1-3-25 0,1-1 29 0,1 0-11 16,-1-1-26-16,0 1 28 0,-1-2-30 15,1 1 23-15,-4-10-13 0,6 15 31 16,-3-8-31-16,-3-7 5 0,4 11 18 0,-4-11-13 16,0 0-18-16,6 14-7 0,-6-14 30 15,4 5-20-15,-4-5 38 0,0 0-33 0,3 11 16 16,-3-11-11-16,0 0-5 0,0 0 31 16,0 0-21-16,6 11 39 0,-6-11-9 15,0 0-4-15,0 0-33 0,0 0-24 0,0 0 27 0,6 7 1 16,-6-7 14-16,0 0-14 0,0 0 4 15,0 0-40-15,0 0 24 0,0 0 0 16,0 0-18-16,0 0 44 0,0 0-24 0,0 0-23 16,0 0 29-16,0 0-34 0,23-14 16 15,-23 14 2-15,5-10 23 0,-5 10-35 0,8-14 22 16,-4 7 3-16,-4 7 8 0,10-13-8 0,-3 4 5 16,-3 2-15-16,2-1 0 0,-1-2 10 15,1 2-6-15,2-2-9 0,0-1 20 0,-1 0-5 16,0-4 5-16,1 5 3 0,1-4 30 15,-2 1-40-15,3-5-8 0,1 2 4 0,0-1-6 16,-2 2 14-16,3-1 3 0,-2 0 21 0,3-1-23 16,-3-1-21-16,1 0 46 15,0 1-49-15,-3 2 34 0,2-2-15 0,-3 2 17 16,1-1-25-16,-1 3 15 0,0-2-13 0,0 1-10 16,0 0 13-16,-3 1 2 0,2 4 14 15,-1-3-11-15,0 2 5 0,0 2-26 0,-2-1 3 16,2 0 11-16,-5 9 9 0,5-13 3 15,-2 6 13-15,-3 7-10 0,6-10-11 0,-6 10-2 16,4-8-10-16,-4 8 23 0,5-9-11 0,-5 9 13 16,0 0 19-16,6-9 9 0,-6 9-59 15,0 0 14-15,0 0-27 0,5-9 22 0,-5 9 7 16,0 0-16-16,0 0-4 0,0 0 53 16,3-9-44-16,-3 9-27 0,0 0 20 15,0 0 13-15,0 0-8 0,0 0-5 0,0 0 5 16,0 0-18-16,0 0-23 0,0 0 3 15,4-8-37-15,-4 8-9 0,0 0-36 0,0 0-41 16,0 0-131-16,0 0-110 0,0 0-501 0,0 0 48 16,0 0 82-16,0 0 64 0,0 0 110 15,0 0 36-15,0 0 56 0</inkml:trace>
  <inkml:trace contextRef="#ctx0" brushRef="#br0" timeOffset="181212.7">21968 14769 962 0,'0'0'333'16,"0"0"-21"-16,0 0-28 0,-5-7-30 0,5 7-6 15,0 0 0-15,0 0 18 0,0 0-33 0,0 0-8 16,-5-8 1-16,5 8-1 0,0 0 28 16,0 0-50-16,0 0 24 0,0 0-45 15,0 0-10-15,11-14-6 0,-11 14-33 0,11-3 13 16,-11 3-8-16,13-4 16 0,-13 4-47 16,20-4 5-16,-9 3-21 0,3-1-7 0,2 2 13 15,1 0-25-15,0-1-23 0,2 1 9 16,-1 0-32-16,-3 1 10 0,-1 1-16 15,2-1 21-15,-5 2-18 0,-11-3-7 0,20 5-6 16,-15-2-2-16,-5-3 22 0,6 8-9 0,-6-8-6 16,0 0-12-16,-3 18-19 0,3-18 24 15,-8 13-3-15,3-5 64 0,5-8-71 0,-11 14 9 16,7-9 24-16,4-5 8 0,-9 10 12 16,9-10-13-16,-5 9 59 0,5-9-35 0,-2 12 15 15,2-12-8-15,2 11 8 0,-2-11 2 0,8 14 0 16,-2-7-20-16,0 1-33 0,2 1 33 15,-1-2-1-15,0 2-11 0,0 2-19 0,2 1 8 16,-2 0-3-16,-3-1-15 0,2 3-3 16,-5-1-5-16,-1 0 18 0,-1 1-2 15,-1 0-11-15,-1-1-7 0,1-3-18 0,-4 1-29 0,0 2-30 16,-1-5-15-16,-1 3 25 16,-2-5-125-16,-1-1-65 0,-1-1-91 0,-1-4-254 15,13 0-23-15,-22-4-353 0,12-2 120 0,0-2 82 16,3-1 82-16,3-2 67 0,2-5 76 15,1 2 24-15,2-4 61 0</inkml:trace>
  <inkml:trace contextRef="#ctx0" brushRef="#br0" timeOffset="181687.73">22205 14701 1100 0,'0'0'389'0,"0"0"-51"0,0 0-46 0,0 0-31 0,4-6-13 16,-4 6-45-16,0 0-9 0,0 0-10 15,0 0-30-15,0 0-39 0,0 0 5 0,0 0 19 16,0 0-6-16,0 0 48 0,0 0-14 16,-3-15-3-16,3 15 23 0,0 0-19 0,0 0 35 15,0 0-29-15,12-4-10 0,-12 4-19 16,0 0-19-16,17-1 51 0,-17 1-39 0,0 0-61 16,18-2 27-16,-18 2-1 0,10-1-14 15,-10 1 14-15,0 0-11 0,14-2-10 16,-14 2 15-16,0 0-17 0,13-2 12 0,-13 2-3 15,0 0 6-15,0 0-28 0,14-3 4 0,-14 3-2 16,0 0-43-16,0 0 23 0,0 0-32 16,0 0 1-16,12-2-2 0,-12 2 20 0,0 0-11 15,0 0 6-15,0 0-3 0,0 0-13 16,0 0 6-16,0 0 20 0,0 0-8 0,15 0-25 16,-15 0 15-16,0 0-21 0,0 0 1 15,19 2 23-15,-19-2-37 0,18 1 16 16,-18-1 21-16,21 3-8 0,-10-2 20 0,2 2-12 15,-2 0 12-15,2 1-4 0,-2-1-14 0,0 3-10 16,-1-2 18-16,-3 1-33 0,-1 4 31 16,-6-9-8-16,7 16-36 0,-5-6 10 0,-2-10-10 15,0 17-51-15,0-17-5 0,-5 19-44 16,1-10-33-16,0-1-31 0,-2-1-71 16,6-7-54-16,-14 8-169 0,14-8-144 0,-9 0-337 15,9 0 189-15,0 0 31 0,0 0 2 16,-7-12 111-16,7 12 35 0,2-19 46 0,-2 19 21 15</inkml:trace>
  <inkml:trace contextRef="#ctx0" brushRef="#br0" timeOffset="181926.98">22314 14547 1323 0,'0'0'553'0,"0"0"-57"0,0 0-66 15,0 0 3-15,0 0-21 0,0 0-43 0,0 0-60 16,0 0-7-16,0 0-28 0,27-20-51 0,-19 12-18 15,3-1-16-15,1-1 1 0,2-1 8 16,-3 3-23-16,3-3-44 0,-1 0 20 0,2 0-49 16,-2 3 13-16,0-4-35 0,1 3-42 0,-1-1-58 15,-1-1-55-15,1 3-50 16,1-1-110-16,-5-3-147 0,12 3-107 0,-12 0-407 16,-1 3 6-16,1 0 137 0,0-1 49 15,0 0 44-15,0 1 86 0,-1 2 39 0</inkml:trace>
  <inkml:trace contextRef="#ctx0" brushRef="#br0" timeOffset="182267.39">22710 14301 821 0,'0'0'343'0,"0"0"-38"0,0 0-1 0,0 0 4 0,0 0-17 16,0 0-4-16,0 0-8 0,0 0 0 15,-27-14-43-15,27 14-27 0,-3-12 12 0,3 12-45 16,-3-13 19-16,3 4-31 0,0 9-8 0,2-21-54 16,-1 8 16-16,3 0-16 15,0-3-7-15,1 0-13 0,0 0-28 0,0 1 2 16,0-2 3-16,1 5-11 0,-1-4 6 0,0 5-28 15,-1 1 38-15,2-2-41 0,-2 2-21 16,3 2-12-16,-3-1-3 0,0 1-76 0,2 1-14 16,-6 7-50-16,7-14-37 0,-2 9-94 15,-5 5-115-15,0 0 20 0,15-10-25 0,-15 10-346 16,0 0 84-16,3-5 54 0,-3 5 59 0,0 0 36 16</inkml:trace>
  <inkml:trace contextRef="#ctx0" brushRef="#br0" timeOffset="183219.81">21903 15473 829 0,'7'-7'258'0,"-7"7"9"0,8-8-4 0,-8 8-2 16,8-7 8-16,-8 7-36 0,8-8-15 16,-8 8 4-16,7-6-20 0,-7 6-25 15,7-7 0-15,-7 7 10 0,0 0-65 0,0 0-4 16,7-7-13-16,-7 7 5 0,0 0 0 15,0 0 3-15,0 0-8 0,0 0-5 0,0 0-13 16,-23 36 5-16,15-22-10 0,-2 4 10 16,-3 0-5-16,-1 6 8 0,0-2-36 15,0 4 33-15,-2-1-26 0,2 0-17 0,-1-1-1 16,2 0-14-16,-3 1 9 0,5-6 39 16,-1 1-64-16,1-1 0 0,0 0-15 0,1-2-11 15,2-2-71-15,-1-1-24 0,0-2-73 0,0 1 12 16,-1-3-149-16,4 0-155 0,-1-6-351 15,0 2 69-15,7-6 151 0,0 0 5 0,-6 7 54 16,6-7 61-16</inkml:trace>
  <inkml:trace contextRef="#ctx0" brushRef="#br0" timeOffset="184888.66">24017 13923 770 0,'0'0'322'15,"0"0"-40"-15,0 0-6 0,0 0-17 0,0 0 0 16,0 0-32-16,0 0-14 0,0 0-3 0,16 5-11 16,-16-5-37-16,0 0 12 0,0 0-23 15,0 0-13-15,0 12 31 0,0-12-44 0,0 0 14 16,3 15-11-16,-3-15 35 0,2 13-35 16,-2-13 13-16,3 11-21 0,-3-11-27 0,4 12-14 15,-4-12 5-15,3 12-4 0,-3-12-16 16,3 13 23-16,-3-13-39 15,3 14 16-15,-3-14-12 0,3 14 9 0,-3-14-5 0,0 15-33 16,0-15 3-16,0 17 5 0,-2-9-8 16,1 4 28-16,-1-1-36 0,1 0 1 0,-2 1 14 15,2 1-22-15,-4 2 0 0,2 0 15 0,0 0-36 16,-2 1 15-16,2-1-4 0,-1 2 61 16,1-3-64-16,-2 2 12 0,0 0-4 15,1 0 48-15,-1-1-71 0,-1-2 15 16,0 4 5-16,0-2 5 0,1-2-9 0,-2 3 23 15,0-2-29-15,1 3 38 0,-1-3-15 0,-1 1-13 16,-1-2-18-16,2 2 15 0,-3 0-15 16,0 0 11-16,0 1-22 0,0 1 22 0,1-2 7 15,-3-2 25-15,2 1-32 0,-1-1 27 16,1 1-30-16,0-2 7 0,-2 2 9 0,2-2-19 16,0-2 5-16,-1 1-5 0,0 2 13 15,3-3-11-15,-3-2 2 0,1 1 14 0,1-2-15 16,-2 0 15-16,3 1-3 0,-1-2-17 15,-2 0 28-15,2 2-11 0,-1-2-4 0,-2 1 14 16,-1-2-6-16,3 2-1 0,-4-1-10 16,0 2 7-16,-3-2 6 0,3 2 5 0,-3-2-16 15,2 1 3-15,-1-1 33 0,1-2-30 16,-3 2-8-16,2 0-3 0,0-2 13 0,0 1 23 16,1 0-25-16,0 0 12 0,1-1-40 0,3 0 43 15,-2-2-31-15,3 2 27 0,10-4-10 16,-21 5 6-16,11-2-13 0,10-3-2 0,-19 5-7 15,10-4 22-15,-1 3 4 0,10-4-15 16,-21 5 21-16,11-3-28 0,-1 1 1 16,-1 0 2-16,12-3-1 0,-22 5 4 0,12-2-13 15,-2-2 15-15,1 3 5 0,11-4 18 16,-18 3-27-16,7-1 8 0,11-2-12 0,-16 3 8 16,16-3-31-16,-15 1 26 0,15-1 8 15,-15 3-13-15,15-3 12 0,-14 4-2 0,14-4 3 16,-13 1 12-16,13-1-2 0,-15 1 15 0,15-1 3 15,-13 1-24-15,13-1 6 0,-11 1 14 16,11-1-15-16,-13 3 11 0,13-3-45 0,-13 2 9 16,13-2 26-16,0 0-4 0,-16 2-2 15,16-2-1-15,-12 1-14 0,12-1 25 16,0 0-1-16,-20 2-1 0,20-2 9 0,-11 3-12 0,11-3-4 16,-11 1 0-16,11-1-13 0,0 0 15 15,-16 1-5-15,16-1 13 0,0 0-3 16,-11 2 16-16,11-2-34 0,0 0-9 15,0 0 24-15,0 0-17 0,0 0 0 0,-14 1-18 16,14-1-15-16,0 0-21 0,0 0-92 0,0 0-56 16,0 0-103-16,0 0-161 0,-2-13-397 15,2 13 67-15,0 0 56 0,0 0 169 0,0 0-46 16,9-20 126-16,-9 20 25 0</inkml:trace>
  <inkml:trace contextRef="#ctx0" brushRef="#br0" timeOffset="185533.5">23001 14769 1046 0,'0'0'366'16,"0"0"-46"-16,0 0-41 0,0 0-7 0,13 0-65 16,-13 0 3-16,0 0-28 0,0 0-3 0,0 0-31 15,0 0-2-15,0 0 5 0,0 0 5 0,9-5 44 16,-9 5-18-16,0 0-16 15,0 0 31-15,0 0-25 0,0 0 7 0,0 0-8 16,0 0-9-16,0 0-24 0,0 0 18 16,0 0-30-16,0 0-19 0,0 0 8 0,0 0-7 15,0 0-32-15,0 0-1 0,0 0-4 0,0 0 16 16,0 0-43-16,0 0 25 0,0 0-13 16,0 0 54-16,0 0-46 0,0 0-2 0,0 0 4 15,0 0-20-15,0 0 36 0,0 0-41 0,-19 28 57 16,14-22-11-16,5-6-13 15,-11 16 8-15,4-9-18 0,1 2-18 0,-1-1 10 16,1 1-17-16,-2 1 14 0,-2-1-27 16,3 1 10-16,-4-2-3 0,2 2 0 15,1-2-28-15,-1-2 1 0,0 1 6 0,1-1 14 0,0-2 15 16,8-4-36-16,-13 11-8 0,8-8 11 16,5-3 5-16,-9 9-3 0,9-9-2 15,-9 7 25-15,9-7-10 0,-8 5 26 0,8-5-26 0,-5 6 13 16,5-6 17-16,0 0 1 15,-8 12-26-15,8-12 0 0,-4 9 13 0,4-9 21 16,-3 8-49-16,3-8 35 0,-3 11-20 16,3-11-10-16,-4 10-12 0,4-10-6 0,0 0 0 15,-1 14 0-15,1-14 0 0,0 0 0 0,4 13 0 16,-4-13 0-16,4 11 0 0,-4-11 0 16,12 9 0-16,-4-2 0 0,2-3 0 0,0 3 0 15,1 0 0-15,5-1 0 0,-2 2 0 16,3-2 0-16,-3 2 0 0,1-1 0 15,1 0 0-15,-2 0 0 0,-1 1 0 0,-2-2 0 16,-1 0 0-16,-1-1 0 0,-1 1 0 0,-8-6 0 16,16 8 0-16,-16-8 0 0,8 7-169 15,-8-7-185-15,0 0-122 0,10 4-194 0,-10-4-398 16,0 0 149-16,0 0 64 0,21-13 123 16,-10 7 33-16,2 0 75 0,0 0 112 0,4-1-13 15,-3-1-12-15</inkml:trace>
  <inkml:trace contextRef="#ctx0" brushRef="#br0" timeOffset="186434.63">24161 14575 1059 0,'0'0'379'0,"0"0"-5"0,-11 1-29 0,11-1 1 0,0 0 7 15,0 0-41-15,0 0 6 0,0 0 2 16,0 0-28-16,0 0 10 0,0 0 2 0,0 0-22 16,0 0 17-16,0 0-12 0,0 0 23 15,0 0-19-15,0 0-40 0,0 0-33 0,0 0-1 16,0 0-48-16,0 0 5 0,0 0-56 0,40-4-13 15,-28 2 0-15,1-2-15 16,1 3-19-16,0 0 1 0,2-3-21 16,-1 2-64-16,2 1-40 0,-1 0-55 0,0 0-51 15,-2-2-71-15,1 2-64 0,-4 0-106 0,3-4-165 16,-1 2-254-16,0-1-134 0,1-2 114 0,2 0 84 16,-1 0 117-16,1-1 24 15,0-1 89-15,-2 0 18 0</inkml:trace>
  <inkml:trace contextRef="#ctx0" brushRef="#br0" timeOffset="186717.71">24683 14323 962 0,'0'0'415'0,"0"0"-54"0,0 0-39 0,0 0-2 0,0 0-26 16,7 23-27-16,-7-23-6 0,0 0 30 15,-3 19-47-15,3-19 6 0,-2 18-4 0,2-7-10 16,-2 0-1-16,2-11-10 0,0 24 8 0,2-12-36 16,-2 2-10-16,2-1-28 0,1 2-13 15,-2 0-21-15,1 0-20 0,-1-2 16 0,3-1-27 16,-4 2-7-16,3-1 6 0,-1-2-42 16,-1 2-10-16,-1-13-41 0,1 20-41 0,-1-9-41 15,0-11-41-15,0 17-51 0,0-17-74 0,-1 15-106 16,1-15-81-16,0 0-18 15,0 0-363-15,0 0 9 0,0 0 96 0,0 0 101 16,0 0 47-16,0 0 51 0,0 0 41 0</inkml:trace>
  <inkml:trace contextRef="#ctx0" brushRef="#br0" timeOffset="187043.26">24896 14413 719 0,'0'0'299'0,"0"0"-25"0,0 0-13 0,0 0-23 16,0 0 3-16,0 0 7 0,0 0-23 0,0 0 19 15,0 0-27-15,0 0 16 0,0 0 10 16,2 28-10-16,-2-28-18 0,-2 16 5 16,2-16-25-16,-1 22 17 0,1-12-25 0,0 1-15 15,0 2-3-15,0 1-34 0,0-2-17 16,0 1 5-16,0 0-21 0,1 1-22 0,-1-3 12 15,0-11-15-15,2 24 5 0,-2-13-24 0,-2 1 24 16,2-12-51-16,2 20 2 0,-2-11 12 16,0-9-36-16,0 16-47 0,0-16-24 15,0 14-30-15,0-14-74 0,0 0-47 16,0 13-86-16,0-13-93 0,-3 9-46 0,3-9-391 16,0 0 51-16,0 0 120 0,0 0 49 0,0 0 28 15,0 0 79-15,21-22 54 0</inkml:trace>
  <inkml:trace contextRef="#ctx0" brushRef="#br0" timeOffset="187479.59">25203 14476 724 0,'0'0'258'16,"0"0"1"-16,-4-11-18 0,4 11-9 0,0 0-4 0,-12-10 5 15,12 10 13-15,-8-4 30 0,8 4-9 16,0 0-17-16,-18 15-11 0,11-6-4 16,1 4-40-16,0 0 25 0,-1 2-46 15,4 3-13-15,0 0 0 0,3-2 13 0,-2 0 0 16,2-2-10-16,0 1-26 0,2-2-12 16,0-1-14-16,1-2 4 0,1 0-1 0,-4-10-36 15,7 12 16-15,-7-12-26 0,16 2 3 16,-16-2-29-16,20-6 19 0,-11 1-14 0,4-4-2 15,-3-2 3-15,0-1-16 0,0-1 11 16,-1-2-29-16,-3 1 0 0,-3-1 19 0,1 0-32 16,-4 1-2-16,0 2 3 0,-4 0 15 15,0 2-18-15,-1 1 25 0,-3 2-4 0,1 1-21 16,-1 2-21-16,-1 0 9 0,9 4-4 0,-20 0-43 16,20 0 21-16,-18 3-59 0,18-3-8 15,-14 6-22-15,8-1-30 0,6-5-48 0,-10 8-36 16,10-8-112-16,-4 7-82 0,4-7-313 15,0 0-43-15,0 0 103 0,0 0 45 0,0 0 47 16,0 0 82-16,33-10 50 0</inkml:trace>
  <inkml:trace contextRef="#ctx0" brushRef="#br0" timeOffset="187870.79">25535 14283 739 0,'0'0'243'0,"0"0"-43"0,0 0-11 15,7-7-20-15,-7 7 0 0,0 0-5 0,0 0 8 16,0 0-26-16,-24-19 2 0,17 16-5 16,7 3 31-16,-17-3 11 0,17 3 14 0,-19 6-19 15,8-1 9-15,4 3-2 0,0 5-13 16,-1 1-15-16,5 5-3 0,1-1-8 15,2 1-4-15,2-1 4 0,0 0-5 0,2 0 11 16,1-2 5-16,4-2-39 0,-2-3-13 16,2-1-22-16,-1-3 28 0,3-1-34 15,-1-4-23-15,-10-2 24 0,21-2-22 0,-11-4-6 16,-1 0 17-16,3-3-28 0,-1-5-3 16,-6-2-11-16,2 1 0 0,-3 0-3 0,0-2-10 15,-2 1-29-15,-2 2-18 0,0 1 16 16,-3 1-38-16,0-1-12 0,-1 5-15 0,-3 1-15 15,7 7-36-15,-13-3-56 0,13 3-60 0,-19 3-81 16,8 4-79-16,0 3-26 0,-1 1-339 16,-1-3 55-16,2 3 118 0,1-2 7 0,2-2 59 15,0-2 66-15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3-28T22:14:38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19156 8316 885 0,'0'0'300'0,"0"0"-26"15,0 0-19-15,0 0-32 0,0 0-5 16,0 0 33-16,0 0-67 0,0 0 36 0,0 0-46 15,0 0-5-15,0 0 13 0,0-27 2 0,0 27 3 16,0 0 13-16,0 0-39 16,0 0-2-16,0 0-16 0,0 0 0 0,0 0-7 0,-3-11-3 15,3 11-5-15,0 0-5 0,0 0 28 0,0 0-10 16,0 0-13-16,0 0 20 16,0 0 3-16,0 0 15 0,0 0 6 0,12 36-18 15,-7-20 22-15,5 5-15 0,1 5-10 16,1 4-12-16,2 10-4 0,4 2 34 0,-1-3-23 15,1 4-49-15,0-1 26 0,1-4-18 16,-4-5 23-16,-1-6-15 0,-2 1-29 0,2-2 11 0,-2-1-31 16,-2-4-2-16,1 1-62 0,-1-4 0 15,-3-2 0-15,1-1 0 0,-1-3 0 0,-2-2 0 16,-1 0 0-16,0-2 0 0,-4-8 0 16,7 16 0-16,-7-16 0 0,7 11 0 15,-7-11 0-15,6 8 0 0,-6-8 0 0,0 0 0 16,0 0 0-16,0 0 0 0,25-17 0 15,-18 6 0-15,3-7 0 0,3-1 0 0,-3-1 0 16,7-8 0-16,4-12 0 0,5-1 0 0,-1 0 0 16,5-4 0-16,8-6 0 0,0-1 0 15,6-2 0-15,-3 3 0 0,1 2 0 0,3 0 0 16,-8 13 0-16,-3 1 0 0,0 3 0 0,-3 2 0 16,-4 5 0-16,-4 5 0 0,-5 5 0 15,-2 1 0-15,-1 1 0 0,-4 4 0 16,-2 1 0-16,-2 5-49 0,-7 3-356 0,10-6-14 15,-10 6-160-15,0 0 1 0,0 0-464 16,0 0 118-16,0 0 79 0,0 0 108 0,0 0 38 16,0 0 90-16,0 0 48 0,0 0 131 0</inkml:trace>
  <inkml:trace contextRef="#ctx0" brushRef="#br0" timeOffset="3698.98">19060 8131 363 0,'0'0'128'0,"0"0"-18"0,0 0 0 16,3-12-23-16,-3 12 5 0,0 0-23 0,0 0 13 15,0 0 3-15,0 0-31 0,0 0 27 0,0 0-11 16,0 0-42-16,1-11 25 0,-1 11 4 16,0 0 12-16,0 0 20 0,0 0 29 0,0 0-10 15,0 0 9-15,0 0 17 0,0 0-4 16,0 0-7-16,0 0 0 0,0 0-13 16,0 0-3-16,0 0-12 0,0 0-3 0,0 0 8 15,0 0 10-15,0 0-28 0,0 0-15 0,0 0-14 16,27 16 6-16,-27-16-15 15,6 9 17-15,-6-9-28 0,7 12 11 0,-7-12-26 0,8 12 23 16,-5-7-18-16,-3-5 8 0,7 15-16 16,-1-9 3-16,-6-6 7 0,6 14-4 0,-6-14-16 15,5 13 28-15,-5-13-17 0,7 12 27 16,-3-7-30-16,-4-5 13 0,7 15-11 0,-2-9 0 16,-5-6 8-16,8 15-10 0,-2-8 5 0,-1 0-18 15,-5-7 13-15,9 15 12 16,-3-8-14-16,1 0-1 0,-7-7-13 0,8 11 21 15,-4-4-5-15,-4-7 20 0,13 11-25 0,-13-11-3 16,8 10 8-16,-8-10-18 0,11 9 5 16,-11-9 10-16,7 10-18 0,-7-10 29 15,7 10-24-15,-7-10 11 0,8 9-11 0,-8-9 32 0,9 10-17 16,-9-10-1-16,5 9-22 0,-5-9 1 16,8 11 0-16,-8-11 10 0,6 9-13 0,-6-9 34 15,6 10-24-15,-6-10 3 16,6 11-15-16,-6-11 28 0,5 10-21 0,-5-10 13 15,6 10-10-15,-6-10 30 0,7 9-22 0,-7-9-3 16,4 10-10-16,-4-10 28 0,0 0-34 16,6 10 24-16,-6-10-3 0,0 0-15 0,4 8 0 15,-4-8 5-15,0 0 5 0,5 10 0 0,-5-10-6 16,0 0 1-16,7 9-10 0,-7-9 35 16,5 7-25-16,-5-7 13 0,0 0-11 0,9 9 9 15,-9-9-19-15,5 7 43 0,-5-7-17 16,6 8-5-16,-6-8-21 0,6 7 5 0,-6-7 8 15,8 10 13-15,-8-10-20 0,6 10 9 0,-6-10-10 16,7 12 11-16,-3-6-13 0,-4-6 7 16,10 13-2-16,-10-13 10 0,8 12-7 15,-3-5 12-15,-5-7-15 0,8 13 0 0,-3-6 5 0,1 0 53 16,-6-7-65-16,7 12 6 16,-7-12-1-16,6 11 2 0,-1-4 10 0,-5-7-8 15,5 11-10-15,-5-11 11 0,7 9-8 16,-7-9 22-16,4 9 6 0,-4-9 21 0,7 9-3 15,-7-9-8-15,6 9 0 0,-6-9 10 0,7 8-7 16,-7-8 10-16,9 8 20 0,-9-8-35 16,7 6-6-16,-7-6 21 0,7 7-12 15,-7-7 4-15,0 0 0 0,8 9-28 0,-8-9-5 0,7 6 13 16,-7-6 0-16,0 0 2 0,7 9 1 16,-7-9-27-16,0 0 16 0,6 9 31 15,-6-9-43-15,0 0 12 0,0 0-5 0,6 10-3 16,-6-10-10-16,0 0 18 0,0 0-20 15,0 0-10-15,6 7 32 0,-6-7-25 0,0 0 13 16,0 0 0-16,0 0-10 0,0 0-1 16,0 0-2-16,0 0 34 0,0 0-39 0,0 0 18 15,5 9-3-15,-5-9-15 0,0 0 18 0,0 0-11 16,0 0 22-16,0 0-9 0,0 0-30 16,0 0 30-16,0 0-22 0,0 0 30 0,0 0-31 15,0 0 11-15,0 0-1 0,0 0 6 0,0 0-3 16,-26-18 6-16,26 18 7 15,-9-7-18-15,9 7-3 0,-10-9 14 0,6 5-4 0,-4-5 19 16,3 2-13-16,-4 0 23 16,2-2-28-16,0 0 22 0,-1 0-30 0,-3-2 21 15,2 1 0-15,-1-2-9 0,-1 1-4 0,2-1 33 16,1 2-23-16,-3-1 5 0,2-1-10 16,0 1 23-16,0-2-23 0,0 1 0 0,-1-1-5 15,3 1 10-15,-3-1 0 0,2 1 0 0,-1 0-16 16,1 1-2-16,-1-2 11 0,1 1 4 15,1-1-25-15,-1 1 18 0,-1 0-29 16,2 0 37-16,1 0-42 0,-2 0 44 0,1 1-23 16,0 1 13-16,1-2-31 0,0 3 39 15,-2 0-37-15,2 0 19 0,0 1-6 0,1-1 8 0,-1 0-15 16,-1 2 7-16,1-1 3 16,1 0 23-16,-1 2-18 0,0 0 21 0,-2-1-26 15,8 7 7-15,-10-8-4 0,10 8 7 0,-9-9 11 16,4 5 2-16,5 4-8 0,-11-8-2 15,11 8-11-15,-12-7 16 0,5 3-5 0,-1-2 23 16,8 6-6-16,-13-11-14 0,7 6 7 16,-2 0 2-16,1 0-9 0,7 5 24 0,-12-10-27 15,7 6 15-15,5 4-10 0,-10-8 0 16,10 8 5-16,-8-7 31 0,8 7-8 16,-8-6-28-16,8 6-3 0,-4-7 41 0,4 7-33 15,0 0 0-15,-8-5-2 0,8 5 17 0,0 0 1 16,0 0-6-16,-7-5 18 0,7 5 0 15,0 0-5-15,0 0-13 0,0 0-7 0,0 0 22 16,0 0-19-16,0 0 4 0,0 0-5 0,0 0 33 16,0 0-25-16,0 0-5 0,0 0-8 15,0 0 15-15,0 0 1 0,0 0 4 0,0 0 11 16,0 0-18-16,0 0-11 0,0 0 6 16,0 0-8-16,0 0 20 0,24 20-10 0,-24-20-2 15,0 0 8-15,5 8-11 0,-5-8-5 0,0 0 12 16,6 9 14-16,-6-9-29 15,0 0-2-15,7 7 26 0,-7-7-13 0,0 0 9 16,6 8-6-16,-6-8 12 0,0 0-26 0,7 9 8 16,-7-9-7-16,7 6-3 0,-7-6 12 15,11 10 6-15,-5-2-26 0,-1 0 6 0,3 1-11 16,0 2 23-16,2 1 13 0,-2 2 35 16,2 1-50-16,1-2 5 0,1 4-11 0,-2-1 29 15,2 1-3-15,-2 0-3 0,3-2-17 0,-4 0 20 16,-1 1-21-16,-1-3 16 15,3 1-25-15,-3-1 45 0,0-1-33 0,0 0-2 0,0 0-16 16,0 0 21-16,-1-2 22 0,0 3-22 16,1 0 28-16,-2-5-41 0,2 5 15 15,-1-3-10-15,1 1-5 0,-1-1 5 0,-1 1 0 16,3 2-5-16,-1-2 5 0,-2 3-11 16,4-2 11-16,-2-1 13 0,-2 0 8 0,0-1-21 15,2 0 13-15,0-2 2 0,-2 0-2 0,1 1 17 16,-6-9-24-16,10 12 35 0,-6-7-36 15,-4-5 18-15,9 9-21 0,-9-9 11 0,7 10 0 16,-7-10 38-16,7 8-64 0,-7-8 26 16,6 11-5-16,-6-11 4 0,8 10-14 0,-8-10 2 15,7 10-10-15,-7-10 5 0,9 12-3 0,-6-6 5 16,-3-6 14-16,7 12-1 0,-7-12-13 16,6 9 3-16,-6-9-10 0,6 8 43 0,-6-8-46 15,6 9 8-15,-6-9 8 0,6 6-8 16,-6-6 0-16,0 0 10 0,5 9-5 15,-5-9-10-15,0 0 2 0,0 0 10 0,7 8-7 16,-7-8 10-16,0 0-10 0,0 0 13 0,0 0-13 16,0 0-10-16,0 0 30 0,0 0-28 15,0 0 23-15,0 0-2 0,0 0-21 0,0 0 23 16,0 0-2-16,0 0-5 0,0 0-1 0,0 0 32 16,0 0-58-16,0 0-6 0,0 0-1 15,0 0-12-15,0 0 2 0,0 0-23 0,0 0-13 16,3-24-10-16,-3 24-28 0,0 0 20 15,0 0-13-15,0 0-20 0,0 0-38 0,-3-16 23 16,3 16-29-16,0 0 21 0,-5-9 120 16,5 9-12-16,0 0 20 0,-6-11-21 15,6 11-9-15,-4-5 30 0,4 5-3 0,-6-11 13 16,6 11-38-16,-7-11-18 0,3 4-64 0,4 7-21 16,-9-9-120-16,7 1-389 0,-1-2 67 15,0 2 79-15,3 8 8 0</inkml:trace>
  <inkml:trace contextRef="#ctx0" brushRef="#br0" timeOffset="31895.68">22724 15395 998 0,'0'0'302'0,"-2"-13"-13"0,2 13-43 15,-1-10-8-15,1 10-26 16,0-14 19-16,0 14-39 0,-2-11 12 0,2 11-50 15,-1-14-3-15,1 14-28 0,-3-17 10 0,2 8-36 16,-2-1 16-16,0 0-21 0,0-2 10 16,-1 0-17-16,1 1 28 0,-1 1-42 15,0-1-12-15,-1 0 5 0,-1 2 8 0,0-1-6 16,-3 0 32-16,1 3-32 0,-5-1 3 16,0 3-5-16,-1-1 5 0,-1 0 8 0,-2 3-21 15,0 2-15-15,-3 0 26 0,-2-1-29 0,0 4 31 16,-3 1-7-16,-4 2-6 0,1 3-2 15,-4 1-8-15,-2 2-2 0,-10 8 22 0,4 3 1 16,-1 1 27-16,4 6-50 0,1 1 20 16,4 1 5-16,-2 5 13 0,4-1-18 0,6-2 18 15,1 2 20-15,3 4-2 0,2 0-21 0,5-6 24 16,6-1-21-16,1-2 10 16,4 2-3-16,0-2-9 0,5-2 22 0,3 5 13 0,1-3-25 15,4 0-8-15,3-1 25 0,10 7-12 0,6-4-18 16,4-2 0-16,7-1 4 15,4-6 1-15,0-2-5 0,6 1 8 0,-1-8 7 16,-1 0-46-16,2-2 61 0,-9-5-25 0,-5 0-30 16,0-2-52-16,-7-3 0 0,1 1 0 15,-1-3 0-15,-2-3 0 0,0-1 0 0,-1-2 0 16,4-4 0-16,-1-3 0 0,-1-4 0 16,8-8 0-16,-3-4 0 0,-1-5 0 0,-2-3 0 15,-4 1 0-15,-5-3 0 0,-1 1 0 0,-7 8 0 16,-2 1 0-16,-1 3 0 0,-2-1 0 15,-2-3 0-15,1 0 0 0,-5 2 0 0,-2 0 0 16,-2-2 0-16,-2-5 0 0,-5 2 0 16,-7-9 0-16,0 0 0 0,-4 4 0 15,-2 2 0-15,-1 0 0 0,3 6 0 0,-2 5 0 16,0 4 0-16,0-1 0 0,-2 4 0 16,-1 3 0-16,2 4 0 0,0 2-152 0,-2 3-24 15,0 4 25-15,0 2-74 0,-1 2-31 0,-5 3-77 16,3 1-13-16,-7 7-249 0,6-3-417 15,5 3 167-15,2-4 41 0,4 4 80 0,2-5 58 16,3 1 47-16,1-2 184 0,4-2-64 0,0-1 166 16</inkml:trace>
  <inkml:trace contextRef="#ctx0" brushRef="#br0" timeOffset="35684.36">22587 15262 1177 0,'0'0'366'15,"0"0"-33"-15,0 0-34 0,0 0-27 0,0 0-42 16,0 0-5-16,0 0-23 0,1-8-7 16,-1 8-3-16,-1-21 0 0,-1 8-15 0,2-2-16 15,0-1-26-15,0-2 4 0,0-3-14 16,-1-4 21-16,2-2-28 0,-1 2-18 15,0-3-8-15,0-1 5 0,0 1-36 0,0-1 21 16,-1 2 0-16,-1 1-23 0,1 2-5 16,0 3-31-16,-2 3 0 0,1-1 13 0,-1 2-11 15,1 1 9-15,-1 2-4 0,0 1 19 0,1 3-39 16,0-1 8-16,-4 2 0 0,6 9 8 16,-4-16-19-16,1 11 11 0,3 5 23 0,-4-15-10 15,4 15 2-15,-6-7-5 0,6 7 13 16,-4-7 46-16,4 7-53 0,0 0 22 0,-7-8-20 15,7 8 15-15,0 0 0 0,0 0 13 16,-4-10-28-16,4 10 38 0,0 0 31 16,0 0-10-16,-6-5 7 0,6 5-7 0,0 0 12 15,0 0 32-15,0 0 9 0,0 0-35 0,0 0 20 16,0 0 8-16,0 0-6 0,0 0-17 0,0 0 20 16,0 0 8-16,0 0-13 0,0 0-81 15,0 0-52-15,18-9 0 0,-18 9 0 16,0 0 0-16,19 2 0 0,-19-2 0 0,0 0 0 15,24 1 0-15,-13 1 0 0,3 0 0 16,-1 0 0-16,4-1 0 0,1 2 0 0,5-3 0 16,1 1 0-16,1-1 0 0,8 0 0 0,1-1 0 15,5-1 0-15,4 0 0 0,-1-1 0 16,2 0 0-16,0 2 0 0,-3 1 0 0,-7-2 0 16,1 0 0-16,-4 3 0 0,-1-1 0 15,0-1 0-15,-5 1 0 0,-1 0 0 0,-2 1 0 16,-3-1 0-16,-1 1 0 0,-2-1 0 0,1 0 0 15,-4 0 0-15,-13 0 0 16,24 0 0-16,-10 0 0 0,-14 0 0 0,18 0 0 16,-18 0 0-16,17-1 0 0,-17 1 0 0,14 0 0 15,-14 0 0-15,0 0 0 0,17 1 0 16,-17-1 0-16,0 0 0 0,13-1 0 0,-13 1 0 16,0 0 0-16,0 0 0 0,17 1 0 15,-17-1 0-15,0 0 0 0,0 0 0 0,0 0 0 16,0 0 0-16,0 0 0 0,13 2 0 15,-13-2 0-15,0 0 0 0,0 0 0 0,0 0 0 16,0 0 0-16,0 0 0 0,0 0 0 16,16-2 0-16,-16 2 0 0,0 0 0 0,13-2 0 15,-13 2-6-15,10-3-12 0,-10 3-7 16,13-7 2-16,-5 4 0 0,1-3-3 0,2 0 13 16,-2 0-30-16,1 0 4 0,1-3 11 15,-1 1-15-15,-2 1 12 0,3-3-10 0,-2 1-5 16,-2-2 10-16,0 3-20 0,1-2 7 0,0 1 1 15,-3 0-9-15,1 1 22 0,-6 8 11 16,10-12-6-16,-6 7-19 0,-4 5 13 0,0 0 0 16,0 0 3-16,0 0 8 0,0 0 45 15,0 0-51-15,0 0 62 0,6 38 10 0,-5-18-3 16,1 4 6-16,2 3 2 0,2 5-2 16,0 4-14-16,2-4-7 0,0 0 8 15,1-3-5-15,0-5 58 0,0-3-10 0,0-9-15 16,2-3-26-16,-1-4-22 0,-10-5-11 0,22-8 10 15,-9-2-18-15,2-6-17 0,3-5 12 16,-2-2-18-16,1-5 21 0,5-9-26 0,-3-4-2 16,1 1 30-16,-2 0-15 0,-3 7 10 15,-4 3 0-15,0 2-7 0,-1 7-3 0,-2 0-8 16,-2 5 39-16,1 3 7 0,-2 5 39 0,2 7-34 16,-7 1 3-16,0 0-5 0,19 29 18 15,-10-6-23-15,4 7 7 0,2 12 14 16,2 3-16-16,-1 2-11 0,2-1-7 0,-2-3 28 15,-2-8 1-15,-3-8-19 0,0-3 10 16,1-6 11-16,1-5-26 0,-1-2-18 0,0-7 6 0,1-4-14 16,-13 0 3-16,30-11 5 15,-13-3-4-15,1-1-32 0,0-4 28 0,2-2-2 16,-3-3-20-16,1 0 7 0,0-2 18 0,-2 0-13 16,-1 3 11-16,-4 3 17 0,1 2 16 15,-1 5-28-15,-2 1 15 0,-1 3-5 0,2 2-11 16,-3 5 27-16,-7 2-14 0,0 0-20 15,22 3 20-15,-22-3 11 0,16 15-16 0,-9-6-4 16,3 0 4-16,-3 2 13 0,2-1 5 16,-2 0-15-16,3-1 10 0,-3 1 13 0,0-1 13 15,1-2-3-15,2 0-5 0,-3-3-2 16,-7-4-9-16,18 6-9 0,-9-3 25 0,-9-3-15 16,17-2 10-16,-17 2 28 0,18-5-12 15,-8 2 17-15,-10 3 39 0,19-7 15 0,-9 2-74 16,-1 0-36-16,-2 0 0 0,2-1 0 15,-9 6 0-15,17-9 0 0,-10 5 0 0,-7 4 0 16,11-7 0-16,-11 7 0 0,12-6 0 16,-12 6 0-16,7-6 0 0,-7 6 0 0,0 0 0 15,8-5 0-15,-8 5 0 0,0 0 0 0,9-7 0 16,-9 7 0-16,0 0 0 0,0 0 0 16,8-6 0-16,-8 6 0 0,0 0 0 0,0 0 0 15,0 0 0-15,12-2 0 0,-12 2 0 16,0 0 0-16,0 0 0 0,14-2 0 15,-14 2 0-15,0 0 0 0,17 0 0 0,-17 0 0 16,0 0 0-16,14 0 0 0,-14 0 0 0,0 0 0 16,0 0 0-16,16 0 0 0,-16 0 0 15,0 0 0-15,0 0 0 0,0 0 0 0,0 0 0 16,15 0 0-16,-15 0 0 0,0 0 0 16,0 0 0-16,0 0 0 0,0 0 0 0,0 0 0 15,0 0 0-15,0 0 0 0,15 0 0 0,-15 0 0 16,13 0 0-16,-13 0 0 15,26 0 0-15,-7-1 0 0,5-2 0 0,8 2 0 16,8-2 0-16,21-4 0 0,4 0 0 0,0-3 0 16,23-2 0-16,1-3 0 0,0-1 0 15,1 1 0-15,-1-1 0 0,-22 5 0 0,-2-1 0 16,-2 2 0-16,-6 3 0 0,1-1 0 16,-15 2 0-16,-4 2 0 0,0 0 0 0,0 3 0 15,-4-2 0-15,-1 3 0 0,1 0 0 0,-1 0 0 16,0 0 0-16,2 3 0 0,0-3 0 15,-2 0 0-15,0 0 0 0,1 0 0 16,-3 0 0-16,1 1 0 0,-3 0 0 0,1 2 0 16,-2-1 0-16,-4-2 0 0,-4 1 0 15,0 0 0-15,-2 1 0 0,-1 0 0 0,-7-1 0 16,2 0 0-16,-13-1 0 0,23 3 0 16,-14-2 0-16,-9-1 0 0,16 3-31 0,-16-3-54 15,13 2 32-15,-13-2-11 0,7 8 33 0,-7-8-18 16,4 10-35-16,-4-10 53 0,-2 19-10 15,-3-8 8-15,3 6 20 0,-3 0 3 0,1 6 0 16,-2 2-8-16,-1 4 0 0,-2 4 2 16,2-1-9-16,2 6 35 0,-1-3-25 15,2 3-6-15,-4 0 24 0,4-3-6 0,2-1-5 16,-1 0 1-16,1-7 22 0,0-4-5 16,0-2-15-16,2-2 13 0,0-1 20 0,0-5-41 15,0-1 34-15,0 0-19 0,0-1-9 0,0-11 19 16,2 16-19-16,-2-16 4 0,0 15 26 15,0-15-18-15,0 13 3 0,0-13 13 0,2 12-16 16,-2-12-28-16,0 0 7 0,3 15-7 0,-3-15 41 16,2 9-8-16,-2-9-10 0,0 0 0 15,6 12-18-15,-6-12 11 0,6 8-14 16,-6-8 14-16,0 0 17 0,6 10-23 16,-6-10-7-16,0 0-11 0,9 11 13 0,-9-11 10 0,0 0 8 15,8 6-18-15,-8-6 8 0,0 0-10 16,10 8-9-16,-10-8 19 0,5 6-13 0,-5-6 5 15,0 0-2-15,8 8 15 0,-8-8-3 16,0 0 5-16,9 8 11 0,-9-8-36 16,0 0 31-16,10 6 4 0,-10-6 6 0,8 5-16 15,-8-5-7-15,0 0-10 0,11 7 15 0,-11-7 12 16,0 0-14-16,8 6-11 0,-8-6 2 16,0 0-17-16,0 0 0 0,0 0 2 0,0 0 0 15,-17 16 11-15,2-11 20 0,-5 5-13 0,-5-3-5 16,-2 1-5-16,-5 2 28 0,-1-1-25 15,-1-2 12-15,0 3 18 0,3 0-15 16,2-3-2-16,4 1 1 0,0-2 24 0,3 3 5 16,4-4-25-16,0 1 40 0,4-1 21 15,-2 2 15-15,8-2 11 0,1 2-11 0,3 1-2 16,4-8 2-16,2 16-10 0,7-7 23 16,3 1-26-16,7 1-4 0,6-1-27 0,4 1 14 15,5-2 2-15,2-1-8 0,18 1-12 0,-10 0 25 16,-1-5-56-16,-5 2 23 0,-2-1 8 15,-7-1-3-15,-2 1-21 0,-4-2-20 0,-3 2 5 16,-2-2-28-16,-5 3-28 0,-5 0 13 16,-2 2-13-16,-6-8 15 0,-6 16-7 0,-6-7 10 15,-3 2 2-15,-6-1 28 0,-2-1-4 16,-1 0-19-16,-7 0 9 0,2-2 35 16,2 0-8-16,0 1-20 0,2-1 15 0,-2-2-5 0,7 2 33 15,-1-3-30-15,1 5 43 0,3-5-30 16,3 3 7-16,0 0 7 0,0-2-1 15,4 1 12-15,1-1 10 0,-3 3-2 0,5 0-13 16,1-1 15-16,-1 0 5 0,7-7-33 16,-7 18 26-16,7-11-5 0,0-7-24 0,0 16 32 15,0-16 19-15,5 18-30 0,-2-8-5 0,3 0 5 16,0 0-28-16,1 1 31 0,3 1-26 16,1-1 28-16,-1 3-43 0,-2 1 30 15,1 3-18-15,-1 1-2 0,1 4-2 0,-4-2 4 0,0 5-25 16,-1 2 25-16,-4 5-12 0,2 2-3 15,0 5 13-15,-4 14-21 0,4 1 6 16,-4-2 5-16,2-6-3 0,-2 8-3 16,2-9 26-16,2 6-30 0,-2-7 20 0,2-8 2 15,-2 1-12-15,3-3-16 0,1 0 16 0,0-3-3 16,-2-5-5-16,4 0-6 0,-2-4 14 16,1 0-11-16,-1-2 9 0,0-2-12 0,1-1 11 15,2-1 3-15,0-1-10 0,-1 1 1 0,-2-2-1 16,3 6 33-16,1-1-47 0,-4-2 26 15,4 2-12-15,-3 1-16 0,-1 0 20 0,4 0 1 16,-2 0-8-16,-1-3 28 0,1 0-28 16,-2-1-3-16,-1-1-13 0,4-1 32 15,-7-2-24-15,4-2-33 0,-3 0 7 0,-1-11 1 16,2 17-1-16,-2-17-9 0,2 13-16 0,-2-13 33 16,-2 11-5-16,2-11 23 0,-14 8-23 15,14-8 13-15,-20 4 15 0,6-4-7 0,-5 1 28 16,-6 1-3-16,-3-2-13 0,-5 3-12 15,-5 1 48-15,-7 1-25 0,-10 2 20 0,-10 1-28 16,-4 0 38-16,-15 5-22 0,-3 1-1 0,-2-3-10 16,1 3 5-16,0-3 29 15,-2 0-27-15,1 2 14 0,17-6-11 0,-3 1 1 0,4-2 1 16,2-2 1-16,3-1-2 0,-2-2 12 0,3 1 5 16,2-4-18-16,-1 1 37 15,1-4-32-15,4-1 11 0,3 0 7 0,-1-2-7 16,2 0-11-16,8 3 57 0,7-2-59 0,-1 2 38 15,-1 1-36-15,5-2-9 0,-1 1 14 16,-1 0-4-16,1 3 45 0,5-2-51 0,2 3-12 16,0-1 48-16,0 0-20 0,4 2 7 15,0 0-17-15,3 2-14 0,-2-2 24 16,2 2-11-16,-1 0 16 0,-2 2-5 0,0 0-3 16,2 1-8-16,-2 3-14 0,-1-1 37 15,1-1-35-15,1 1 7 0,1-1 13 0,5 0 3 0,-2-1-1 16,-2 1 6-16,5 0-33 0,-1-3 15 15,1 0-8-15,3 0 28 0,-2 1-20 16,3-3 8-16,1 2-29 0,2-3 31 0,-1 3 3 16,0-2-16-16,13-1 13 0,-24 0-10 0,11 1 8 15,-1-1 17-15,2 2-25 0,-4 0 13 16,2-2 7-16,-1 1-15 0,-1-1-10 0,-1 0 10 16,1 1-3-16,-2-1 6 0,2 0-8 0,-5 1 10 15,5-2-8-15,-2 1 1 0,1-1-14 16,-1 1 4-16,-3-1 12 0,2-4-11 15,0 3 47-15,-1-1-46 0,1-1 0 0,-2 0 10 16,0 1 0-16,0 0 23 0,-3-1-10 16,1 2 12-16,-1 0-7 0,1 0-5 0,-2 0 2 15,1 2-22-15,0-1-16 0,3 0 33 16,-3 1 3-16,1 0-16 0,1 0 13 0,2 0-5 16,-1 0-7-16,2-1 15 0,4-1 30 0,-1 2-58 15,2-1 12-15,0 1 3 0,3-1 3 16,-1-2-1-16,12 3 24 0,-18-2-13 15,9 1-3-15,9 1 8 0,-14-3-5 0,14 3 17 0,-11-3-7 16,11 3-28-16,-12-2 5 0,12 2 16 16,0 0-9-16,-13-2-4 0,13 2-11 0,0 0 24 15,-12-7-1-15,12 7-2 0,-7-5-3 16,7 5-5-16,-8-10-10 0,8 10 10 0,-7-13-13 16,4 3 6-16,1-2 7 0,1-2-10 15,-1 1 13-15,4-6 30 0,1-1-30 16,0-4-1-16,2-2-17 0,1 1 28 0,4-5-13 15,-3 1 8-15,0-1-3 0,3 2-20 0,-5-3 20 16,2 0-12-16,-1 0-4 0,-2 0 4 16,1-2 17-16,-4-2-20 0,3-1 5 0,-2-3 10 15,-2 0-10-15,0-2-2 0,0-11-11 0,0 5 39 16,0 6-24-16,0-2-27 0,0 4 40 16,-2 0-25-16,1 1 5 0,1 1-11 0,-3-1 14 15,3 5-16-15,-1 4 2 0,-1 0 1 16,1 2-26-16,-2 2 31 0,2 6-11 15,-2-1 11-15,1 2-13 0,1 6 0 0,-2-3-28 0,3 3 0 16,-1 0 7-16,-1 2-2 16,2 10-41-16,0-16-44 0,0 16-89 0,2-15-79 15,-2 15-159-15,1-15-24 0,-1 15-408 0,1-15 129 16,2 8 42-16,-3 7 130 0,5-13 3 16,-1 7 59-16,-4 6 66 0</inkml:trace>
  <inkml:trace contextRef="#ctx0" brushRef="#br0" timeOffset="36363.32">23090 16172 1187 0,'0'0'371'0,"0"0"-51"0,0 0-25 0,0 0-32 15,0 0-35-15,0 0-21 0,0 0-12 0,-11-6-36 16,11 6 5-16,0 0-34 0,0 0 21 0,-3-10-41 16,3 10 16-16,0 0-32 0,-2-13 6 15,2 13-5-15,-4-12-26 0,4 12-13 0,-4-14 13 16,2 5-7-16,-1 0-1 0,1-1-43 16,-3 1 3-16,-1 1-1 0,1-3-10 15,1 2-33-15,-2-1 3 0,-1-2-60 0,0 2-14 16,2 1-78-16,-3-2-122 0,1 2-413 15,3 0-30-15,-3 2 97 0,7 7 54 16,-6-12 95-16,6 12 63 0</inkml:trace>
  <inkml:trace contextRef="#ctx0" brushRef="#br0" timeOffset="41887.35">24342 13353 1118 0,'0'0'310'0,"0"0"-11"0,-1-18-48 0,1 18-10 16,-4-8-19-16,4 8 4 0,-9-6-32 15,9 6-12-15,-11-6-3 0,11 6-38 16,-17-5-11-16,8 4 19 0,9 1-29 0,-19 0-5 16,8-1 8-16,11 1 5 0,-25 2-36 0,15-2-5 15,10 0-10-15,-22 5 18 0,12-1-8 16,-1-1 36-16,2 0-16 0,9-3 11 0,-13 7 2 16,13-7 8-16,-11 7-20 15,11-7 17-15,-3 9-4 0,3-9 4 0,0 0-40 16,15 18-9-16,-5-10 9 0,3 1-21 0,1-1-3 15,6 4-17-15,0-1-16 0,2 0 10 16,4 5-15-16,-6 1 18 0,2 1-46 0,-1 3 13 16,-6 0-8-16,0 4-13 0,-5-4 3 0,-1 3-6 15,-3-2 9-15,-1 2-11 16,-2 0-5-16,0-4 0 0,-3 2 2 0,-1-3 1 0,-1 0-2 16,-3-2 11-16,-1 1-20 0,0-3 14 15,-2-2-10-15,-3 0 40 0,0-3-44 16,-2-1 24-16,1-2-16 0,0-1 10 0,0-2-8 15,-1-4 27-15,2 0-6 0,11 0-8 16,-24-4 16-16,14-3-24 0,-4 1 6 0,2-3 25 16,2 0-40-16,-1-2 16 0,3-2 9 0,0 1 29 15,0-3-24-15,4-1 3 0,3-2-4 16,-1 2 15-16,4-1-14 0,0-1 8 0,5 1-8 16,0-4 13-16,5 1-18 0,3-4 5 15,2-1 8-15,11-7-8 0,1 2-15 0,-6 5 39 16,-4 2-45-16,2 1 26 0,-1 0-10 0,-2 1-5 15,-4 3 0-15,-1 1 12 16,-4 3-7-16,1 0-25 0,-4 1 14 0,-1-1 47 16,-2 3-54-16,-2-1 8 0,-2 1 13 0,1 11 12 15,-7-19-20-15,0 13 7 0,0-1-14 16,-5 3 6-16,-5 0-5 0,2 1 33 0,-4 3-12 16,-2 2-36-16,-1 0 19 0,-4 3-16 15,3 0-16-15,-5 4-4 0,4 0-16 0,-1 1-5 16,1 0-21-16,4-2 19 0,-1 3-31 0,4-3-16 15,1 1-56-15,2 0-28 0,3-2-62 16,-1-2 9-16,3 2-157 0,2-3-384 0,7-4 46 16,-5 8 100-16,5-8 51 0,0 0 131 15,0 0-16-15</inkml:trace>
  <inkml:trace contextRef="#ctx0" brushRef="#br0" timeOffset="42409.63">24660 13369 1223 0,'0'0'494'0,"0"0"-66"0,0 0-34 16,0 0 38-16,0 0-78 0,0 0 32 0,0 0-84 16,14 20 41-16,-14-20-54 0,2 19-30 15,-2-5 35-15,0 3-56 0,-3 1 8 16,3 1-51-16,-3 5-12 0,2 1-21 15,-2 0-26-15,-1 0 7 0,2 0-28 0,-2 1 6 16,-2-2-68-16,2 0-53 0,-2-2-46 0,2-3-77 16,1-1-61-16,-1-3-80 0,0 1-107 15,-2-5-92-15,5-1-410 0,1-10-12 0,-2 11 65 16,2-11 124-16,0 0 56 0,0 0 59 16,0 0 62-16</inkml:trace>
  <inkml:trace contextRef="#ctx0" brushRef="#br0" timeOffset="42767.24">24824 13509 1075 0,'0'0'386'0,"0"0"-5"0,0 0-4 0,-16 30-44 15,5-21 2-15,1 1-8 0,0 0-48 16,-1-2-2-16,1 3-39 0,0 0-20 0,-2-1-16 16,3-2-13-16,1 0-35 15,-4 0 20-15,5-1-36 0,-3 0-13 0,2-2 3 16,1 1-25-16,7-6 17 0,-11 8 3 0,11-8 13 15,-12 8 17-15,12-8-7 0,-7 6 33 16,7-6 8-16,0 0 8 0,-5 8-47 0,5-8-12 16,0 0 12-16,0 0-25 0,0 0 3 15,0 0-55-15,25 11 9 0,-15-9 2 0,-10-2 2 16,25 5-20-16,-10 1-28 0,3-3-21 0,3 4-17 16,0-2-24-16,3 4-2 15,0-1-26-15,-3-1-10 0,-1 1-25 0,2 0-42 0,-3 1-5 16,-2 0-2-16,-1-2-33 0,-2 2-34 15,0-1-28-15,-1 0-72 0,-3-1-76 0,0-4-144 16,-2 5-317-16,2-2 0 0,1 1 66 16,-2-1 208-16,4 1-57 0,-2-2 78 0,3 3 37 15,0-2 1-15</inkml:trace>
  <inkml:trace contextRef="#ctx0" brushRef="#br0" timeOffset="53852.21">27566 15279 911 0,'0'0'307'0,"0"0"13"0,0 0-36 0,0 0 31 16,4-9-67-16,-4 9-2 0,0 0-16 0,0 0-5 16,0 0-43-16,0 0-3 0,0 0-15 0,0 0-10 15,0 0-3-15,3-11-13 0,-3 11-23 16,0 0-5-16,0 0-25 0,0 0 17 0,0 0-2 15,0 0 7-15,0 0-12 0,0 0 43 16,0 0-38-16,0 0-23 0,0 0 20 0,-11 30-10 16,11-30 5-16,-3 18 11 0,-1-9-29 15,2 2 52-15,2 1 14 0,-2 3-58 16,0-4-9-16,2 1 3 0,-3 0-15 0,3 0-2 16,0-12-10-16,-5 21-11 0,5-11 3 0,0-1 8 15,0-9-19-15,-2 18 6 0,0-9 0 16,2-9 23-16,-2 15 0 0,2-15-6 0,0 12 32 15,0-12 15-15,0 0 18 0,0 14 17 16,0-14-12-16,0 0 5 0,4 13-5 0,-4-13-16 16,10 3 9-16,-10-3-27 0,15 5-15 15,-2-5-22-15,1 1 27 0,1 0-64 16,4-1-27-16,1 0-29 0,4 1-49 0,-1-2-18 0,1 1-91 16,-3-1-32-16,1-1-55 15,0-1-78-15,-3 0-117 0,0 0-56 0,-2-5-377 16,-2 0 110-16,1-1 0 0,-2-2 103 0,2-4 61 15,-2 0 100-15,-2-2 10 0,0 0 95 16</inkml:trace>
  <inkml:trace contextRef="#ctx0" brushRef="#br0" timeOffset="54078.27">28012 15218 1011 0,'3'-10'407'0,"-3"10"-36"16,0 0 8-16,0 0-11 0,0 0 29 0,0 0-41 16,0 0 10-16,-17 42-34 0,5-16-1 15,-1 6-29-15,-3 10-13 0,0 1-33 16,0 3-21-16,-2-1-9 0,1 1-19 0,3-3-15 15,5-7-41-15,0-3 13 0,0-3-34 16,0 2-22-16,2-7-8 0,1 0-31 0,-2-4-26 16,2 1-22-16,2-6-49 0,-3 1-31 15,3-4-64-15,2 0-74 0,-3-3-49 0,2-1-71 16,3-9-116-16,0 0-63 0,0 0-349 16,0 0 59-16,0 0 44 0,0 0 109 0,0 0 45 15,34-25 48-15,-23 13 71 0</inkml:trace>
  <inkml:trace contextRef="#ctx0" brushRef="#br0" timeOffset="54446.82">28273 15400 1346 0,'0'0'463'16,"0"0"-40"-16,0 0-27 0,15 20-32 0,-15-20-26 15,0 20-16-15,-2-6-40 0,-1 2 10 16,-2 2-31-16,0 3-31 0,-1 2 18 0,2-1-12 0,-2 2-1 15,-1 0-20-15,0 0 0 16,1-1-48-16,2 1-6 0,-5 0-10 0,4-3-18 16,-1 2-18-16,2-5-23 0,0-1 13 15,-1 2-71-15,1-1-39 0,-1-1-70 16,2-2-78-16,0-3-75 0,2-2-171 0,1-10-577 0,2 15 91 16,-2-15 191-16,12 7-28 15,-12-7 52-15,21 0 58 0,-4-5 36 0,-2 0 136 16</inkml:trace>
  <inkml:trace contextRef="#ctx0" brushRef="#br0" timeOffset="54762.9">28435 15646 1069 0,'-7'4'400'0,"-1"3"-3"16,0 0-34-16,-4 2-25 0,2-3-31 15,-3 1-41-15,2 0-28 0,-2 0-2 0,-2-2-26 16,2 1 0-16,-1-1-39 0,2-1 8 15,2-1-38-15,-1 1-16 0,0 0 16 0,2-2-23 16,9-2 0-16,-16 4 12 0,16-4 29 16,-13 4 23-16,13-4 7 0,-11 4 34 15,11-4-39-15,0 0-25 0,0 0-3 0,0 11-41 16,0-11 5-16,0 0-7 0,20 10 0 16,-9-4-29-16,1-3-10 0,3 3-7 0,-1-1-3 15,3-1 15-15,-2 3-45 0,-1-2 17 0,2 0-31 16,-2 0-38-16,-1-1-18 15,1 2-66-15,-3-1-72 0,2 0-51 0,-2-1-64 0,-2-1-93 16,-9-3-120-16,18 2-440 16,-18-2 65-16,21-2 98 0,-8-1 88 0,-2 0 62 15,1 0 45-15,-1-2 77 0,-1 2 36 0</inkml:trace>
  <inkml:trace contextRef="#ctx0" brushRef="#br0" timeOffset="55270.89">28629 15861 1149 0,'8'14'435'0,"1"-2"-41"0,-2-2-12 0,1-2-16 0,-2-1-41 16,1 1-16-16,-7-8-37 0,10 9-19 16,-10-9-25-16,13 7-44 0,-13-7-15 0,11 0-2 15,-11 0-45-15,15-10-9 0,-7 1 15 16,0-3-46-16,-2-4 8 0,3-5-9 0,-4 0 6 16,2 0-28-16,-1-3 3 0,-1-2-3 0,2 2 5 15,-3-1-23-15,1-8-6 16,-2 7 17-16,1 0-11 0,-3 0 22 15,2 3 2-15,0 3 19 0,0 1 0 0,1 3 32 16,-1 0-11-16,1 1-3 0,2 0-2 0,-1 0-21 16,3 1 21-16,1-1-39 0,0 1 9 0,4 0-12 15,1 0-19-15,1 0 12 0,5 3 13 16,-2 0-28-16,2 0 12 0,3 3-35 0,-1 1 18 16,-5 2-11-16,2 2-9 0,-5 0-27 15,0 6 1-15,-14-3 5 0,17 13-11 16,-10-1 8-16,-3 3-35 0,-4 1 38 0,0 4-31 15,-3 4-11-15,-2-1 52 0,1 4-33 0,-2 3 18 16,-3 0-1-16,2 1 24 0,0 0-5 16,0 0-8-16,3 2 22 0,0-6-6 15,1-1 9-15,1 0 3 0,2-5 11 0,2 0 12 16,1-2-5-16,2 2 33 0,1-5-20 0,5-2-24 16,1-2-2-16,2-3-5 0,7 0-7 15,2-3-1-15,2 0 16 0,3-5-16 0,-3-1-48 16,4-1-13-16,-1 0-41 0,1-4 13 15,-3 1-72-15,0 0-3 0,-1-1-66 0,-5 0-51 16,-2 0-85-16,1-1-127 0,-8 2-34 0,-1 0-343 16,1 0 82-16,-11 4 31 15,16-4 143-15,-16 4 5 0,18-2 33 0,-18 2 54 16</inkml:trace>
  <inkml:trace contextRef="#ctx0" brushRef="#br0" timeOffset="74630.95">25873 14855 1226 0,'0'0'424'0,"0"0"-14"16,0 0-3-16,0 0 54 0,0 0-100 15,0 0-13-15,0 0 5 0,10 29-51 16,-10-29-15-16,6 20-16 0,-4-8 6 0,-2 1-24 16,2 4-28-16,-2 0-15 0,0 3-31 15,-2 1-25-15,-2 5-24 0,0-1-4 0,2 1 12 16,-4 5-38-16,1-1-41 0,-3-1-62 15,3-3-92-15,0-3-43 0,1 1-128 16,-1-7-115-16,5-5-211 0,2-1-373 0,-2-11 123 16,12 12 62-16,-1-11 58 0,-11-1 82 0,30-10 74 15,-10 2 82-15</inkml:trace>
  <inkml:trace contextRef="#ctx0" brushRef="#br0" timeOffset="74832.42">26142 15018 1103 0,'0'0'399'0,"0"0"-2"0,0 0-6 0,0 0-14 16,-35 7-73-16,20 0-17 0,-2-1-28 0,-8 4-9 16,2-1-55-16,-2 0-13 0,-1 1-19 15,4 0-17-15,-3-1-13 0,2 1-61 0,0 1-77 16,-3 0-100-16,4-1-92 0,-1 0-85 0,2 0-503 16,0 1 124-16,4 2-20 15,4-4 72-15,2 2 77 0,2 1 38 0</inkml:trace>
  <inkml:trace contextRef="#ctx0" brushRef="#br0" timeOffset="75524.59">24997 16541 1223 0,'0'0'451'0,"0"0"-34"0,-9 4-3 0,9-4-9 15,0 0 25-15,0 0 10 0,0 0-17 0,0 0-6 16,0 0-36-16,0 0-20 15,0 0-28-15,0 0-23 0,0 0-24 0,0 0 16 16,26 9-41-16,-26-9 0 0,25-3-33 0,-8 1 13 16,4-2-59-16,6-1-3 0,1-1-23 15,9 2-66-15,-1-2-90 0,-5 2 0 16,1 0 0-16,-3 0 0 0,-1 0 0 0,-4 2 0 16,1 0 0-16,-5 0 0 0,-2 1 0 15,-1 1 0-15,-3-2 0 0,0 1 0 0,-1 1 0 16,-13 0 0-16,21 0-262 0,-21 0-40 15,15 1-66-15,-15-1-90 0,0 0-85 0,16-2-448 16,-16 2 121-16,7-5 25 0,-7 5 126 0,11-6 28 16,-11 6 56-16,12-7 116 0,-12 7 4 15,10-7 80-15</inkml:trace>
  <inkml:trace contextRef="#ctx0" brushRef="#br0" timeOffset="76210.14">25057 15723 1046 0,'-1'-10'443'0,"1"10"-36"16,0 0-23-16,0 0-5 0,0 0-8 0,0 0-41 15,0 0-35-15,0 0-9 0,0 0-17 0,0 0-15 16,0 0-1-16,0 0-10 0,0 0-7 16,0 0-32-16,0 0 4 0,6 42 9 15,-4-31-17-15,0 7 0 0,2-1 20 0,3 5 5 16,-1 0-15-16,2 0-3 16,3-1-28-16,-3 0 6 0,3-2-14 0,-1 0 26 15,1-5-33-15,1-3 33 0,2-1-186 16,2-5-11-16,5-4 0 0,-2-3 0 0,3-5 0 0,5-7 0 15,-2-5 0-15,7-11 0 0,-2-3 0 16,-5 0 0-16,0-2 0 0,-7 7 0 0,-4 3 0 16,-1 0 0-16,-4 4 0 0,-1 4 0 15,-1-1 0-15,-2 5 0 0,2 0 0 0,-3 3 0 16,1-2 0-16,-1 4-39 16,-1-1-240-16,-3 9-43 0,4-9-57 0,-4 9-174 0,10-6-113 15,-10 6-360-15,0 0 153 0,0 0 87 16,0 0 41-16,19 5 98 0,-19-5 12 0,14 9 69 15,-14-9 44-15</inkml:trace>
  <inkml:trace contextRef="#ctx0" brushRef="#br0" timeOffset="76679.14">25472 15937 1082 0,'0'0'443'0,"0"0"-23"15,0 0-57-15,0 0-2 0,0 0-20 0,23 17-65 16,-23-17-22-16,0 0-42 0,0 0 0 15,0 0 3-15,-1 16-10 0,1-16-13 16,0 0 18-16,-3 12-10 0,3-12-8 0,-4 10-11 0,4-10-29 16,0 0 39-16,-4 9 12 15,4-9-19-15,0 0 5 0,-3 12-15 0,3-12 3 16,0 0 2-16,0 0 8 0,0 0 3 0,9 14-37 16,-9-14-10-16,9 5-22 15,-9-5 2-15,15 5-8 0,-15-5 10 0,20 1-33 0,-11 0-2 16,5 1-46-16,-14-2-44 15,27 1 0-15,-14-1 0 0,-2-1 0 0,5 1 0 16,-16 0 0-16,28 0 0 0,-14 0 0 0,0-2-169 16,-2 1-121-16,0-3-58 0,0 0-151 15,-3-2-100-15,1 0-473 0,-3 0 124 0,3-2 104 16,-1-1 84-16,-1 0 86 0,2-1 57 0,-7 1 116 16,1 0-1-16</inkml:trace>
  <inkml:trace contextRef="#ctx0" brushRef="#br0" timeOffset="76854.39">25808 15906 854 0,'6'-6'372'0,"-6"6"4"16,7-5 15-16,-7 5-12 0,0 0 44 15,0 0-52-15,0 0 13 0,0 0-31 0,11 30-5 16,-11-19-56-16,0 4-13 0,-2 1-38 0,0 3-21 16,0 0 2-16,-3-1-42 15,0 3-17-15,1-2 1 0,-3 1-43 0,1-2-11 16,1-1-36-16,0-1-28 0,-1-1-38 16,3-1-1-16,-1-2-22 0,2-3-21 0,2-9-71 15,0 17-32-15,0-17-45 0,6 11-28 0,-6-11-42 16,7 8-50-16,-7-8-68 0,12 9-60 15,-12-9-403-15,9 5 67 0,-9-5 98 0,11 7 63 16,-2-3 34-16,-9-4 79 0</inkml:trace>
  <inkml:trace contextRef="#ctx0" brushRef="#br0" timeOffset="124102.55">1789 8053 985 0,'6'-7'397'0,"-6"7"-21"0,0 0 0 0,0 0-15 16,0 0-54-16,8-7-10 0,-8 7-18 0,0 0 11 15,0 0-55-15,0 0-28 0,0 0 1 0,0 0 20 16,0 0-62-16,0 0 0 0,0 0-15 15,-10 37 8-15,5-23-23 0,-1 0-3 0,2 3-13 16,-6 4 11-16,4-1-11 0,-1 3 18 16,-2 2-25-16,1-1-1 0,0 1 1 15,3 3-11-15,-3 2-32 0,5-4 14 0,-6-2-10 16,5-2-7-16,2 0-29 0,-3 0 1 16,3-2-52-16,0-2-28 0,2 0-49 15,2-3-56-15,0 0-61 0,1-6-105 0,3 1-228 16,-6-10-395-16,14 10 50 0,-1-10 76 0,-13 0 69 15,34-9 110-15,-10-2 39 0,7-3 64 16</inkml:trace>
  <inkml:trace contextRef="#ctx0" brushRef="#br0" timeOffset="124353.87">2335 7869 1187 0,'0'0'494'0,"-17"-1"-25"0,4 1-21 0,-5 0-34 0,-2 1-22 16,-3 0-21-16,-2 0-54 0,-5 0-22 0,-1 2-34 16,-3 1-20-16,-4 1-11 0,-2 0-36 15,-12 7-12-15,0-3-13 0,-3 5-38 0,2-2-11 16,-2 2-20-16,0 0-52 0,0-1-30 16,-3-1-30-16,5 2-35 0,0-3-45 15,-1 1-47-15,12-3-31 0,6-2-74 0,-2 0-53 16,8-4-86-16,1 1-45 0,7-2-409 15,2 2 131-15,4 0 7 0,6 0 72 0,10-4 69 16,-4 5 56-16</inkml:trace>
  <inkml:trace contextRef="#ctx0" brushRef="#br0" timeOffset="124598.7">2134 8301 1318 0,'14'6'486'0,"-6"-2"13"0,-2 1-59 0,-6-5-25 15,0 0-23-15,0 0-6 0,-27 22-63 0,11-17-36 16,-7 1 4-16,-4 2-42 0,-6-1-16 16,-3 1 5-16,-4-1-26 0,-14 6-30 15,-2-5-14-15,1 1-21 0,1-1-40 0,5-4 6 16,7 1-57-16,-1 0 18 0,0-4-63 16,0-1-24-16,1 0-49 0,6 0-27 0,-2-5-67 15,8 3-80-15,1-4-107 0,7 4-97 0,1-4-505 16,8 1 75-16,7-3 100 15,5 3 60-15,1 5 63 0,0 0 66 0,27-17 54 16</inkml:trace>
  <inkml:trace contextRef="#ctx0" brushRef="#br0" timeOffset="125774.97">2422 8258 918 0,'0'0'267'0,"0"0"-19"0,0 0-5 0,0 0 16 15,0 0-37-15,0 0 11 0,0 0-15 0,0 0-13 16,0 0 7-16,0 0 36 0,0 0-43 0,0 0-8 16,0 0 18-16,0 0-30 0,0 0 35 15,-14 35-49-15,10-24 11 0,0 2-16 16,1 3-20-16,-3-1-8 0,1 1 3 0,2 1 15 15,-1-3-15-15,4 0-28 0,-3 1 4 16,3-1-12-16,-2-3 0 0,2 0 8 0,0-11-31 16,0 21 7-16,0-21 14 0,3 14-29 15,1-8-25-15,-4-6-19 0,13 9 11 0,-13-9 3 16,16 4-24-16,-16-4 6 0,21-3-49 0,-7 2 20 16,1-6-117-16,1 0-26 0,4-2-56 15,-2-3-45-15,1 1-85 0,-1-3-98 16,0-1-25-16,-1 0-305 0,3 1-70 0,-3-3 103 15,-2 0 82-15,0 3 74 0,-1-1 34 16,-6-2 104-16,-1 6 423 0,1 0 113 0,-2 0 50 16,-1 7 80-16,-5 4 56 0,0 0 1 15,0 0 40-15,0 0 13 0,0 0 25 0,-10 42-12 16,1-17-10-16,-1 4-11 0,-5 15-7 0,1-1-14 16,-2 2-32-16,1-2-8 0,-4 0-36 15,4-1-46-15,-1 0 8 0,5-7-21 16,0-6-49-16,1-3-15 0,4-3 16 0,2-4-82 15,-1-1-24-15,1-4-2 0,2-2-61 16,0-3-41-16,2-9-67 0,0 0-18 0,13 11-51 0,-13-11-77 16,0 0-100-16,0 0 3 15,28-16-432-15,-17 6 91 0,1 0 113 0,3 0 39 0,6 0 25 16,1 3 77-16</inkml:trace>
  <inkml:trace contextRef="#ctx0" brushRef="#br0" timeOffset="127959.7">26077 14243 1162 0,'0'0'363'0,"0"0"-38"0,0 0-28 0,0 0-49 0,0 0 19 16,0 0-32-16,-2-11-48 0,2 11-5 16,0 0-36-16,0 0-39 0,0 0 1 15,0 0-19-15,4-16-2 0,-4 16-23 0,0 0 3 16,0 0-26-16,0-13 38 0,0 13-51 15,0 0 11-15,0 0 14 0,0 0-12 0,-4-10 16 16,4 10 12-16,0 0 23 0,0 0 13 16,0 0 5-16,0 0 41 0,0 0 5 0,0 0 13 15,0 0 20-15,0 0-9 0,0 0 1 0,-14 28 19 16,14-28-5-16,-2 16-39 16,2-8 7-16,-2 4-19 0,2-12-3 0,0 19-29 15,0-7 14-15,0-2-14 0,0-10-20 0,2 25-28 16,-2-12 11-16,-2-1-4 0,0 5-14 15,1 1-9-15,-1-3-9 0,-2 5-3 0,-3-2-29 16,0 2-20-16,0 0 24 0,-1 1-1 16,-1-2-8-16,-1 1-30 0,2-1 10 15,-1-4-46-15,1-1-10 0,2 2-8 0,-5-2-28 0,5 0-15 16,0-4-26-16,0 0-18 0,1-1-44 16,5-9-68-16,-4 11-114 0,4-11-116 15,0 0 24-15,0 0-432 0,0 0 118 0,0 0 123 16,0 0 35-16,0 0 42 0,0 0 58 0,42-17 113 15</inkml:trace>
  <inkml:trace contextRef="#ctx0" brushRef="#br0" timeOffset="128362.86">26481 13789 918 0,'0'0'351'0,"0"-11"-28"0,0 11-24 0,0 0-2 0,0 0-28 15,0 0-16-15,0 0-7 0,0 0-3 16,0 0 0-16,-6-9 13 0,6 9-28 15,0 0-5-15,0 0-1 0,0 0-27 0,0 0 28 16,0 0 12-16,0 0-22 0,-21 16 22 0,21-16 1 16,0 0-9-16,-6 11-32 0,6-11 10 15,-7 12-16-15,7-12-15 0,-5 16-10 0,3-4-13 16,-2 0-13-16,1 0-20 0,1 3-26 16,-2 1-7-16,2 1 12 0,-1 0-43 15,1 1-57-15,0-3-84 0,0 2-43 16,-1-3-75-16,3-3-74 0,0-11-200 0,0 16-599 15,0-16 88-15,10 8 120 0,-10-8 73 0,21-1 114 16,-7-6 43-16,7-1 62 0,0-3 63 0</inkml:trace>
  <inkml:trace contextRef="#ctx0" brushRef="#br0" timeOffset="128559.57">26714 13704 1402 0,'0'0'481'0,"0"0"-25"0,0 0-18 0,0 0-8 16,0 0-23-16,-21-4 2 0,5 7-71 15,-2 2-33-15,-5 1-54 0,-4 2-29 0,2 0-22 16,-8 1-21-16,3 0-43 0,-1 0-29 0,2-3-17 16,0 2-103-16,-3-1-46 0,1-2-87 15,1 0-84-15,-1-2-146 0,6 3-152 16,-1-3-378-16,4 1 100 0,5 2 153 16,8-1-5-16,5 1 88 0,4-6 4 0</inkml:trace>
  <inkml:trace contextRef="#ctx0" brushRef="#br0" timeOffset="128752.56">26533 13978 1203 0,'9'8'501'0,"-9"-8"-35"0,0 0-33 0,-2 12-42 16,2-12-35-16,-16 9-56 0,5-4 2 0,-5-1-44 16,-2 3-2-16,0-2-33 0,-2 0 2 15,-4 0-74-15,1 0-20 0,-2 0-47 0,0 0-56 16,1 0-30-16,1-1-62 15,0-2-62-15,1 0-112 0,4 0-87 0,10 1-105 0,-6-3-432 16,14 0 99-16,0 0 61 0,0 0 88 16,0 0 43-16,0 0 85 0</inkml:trace>
  <inkml:trace contextRef="#ctx0" brushRef="#br0" timeOffset="129178.98">26670 13955 1295 0,'0'0'435'0,"0"0"-38"0,13-3-44 0,-13 3-56 16,0 0-13-16,0 0-18 0,0 0-23 16,0 0 0-16,0 0 26 0,0 0-36 0,0 0 46 15,0 0-82-15,-2 19-23 0,2-19-12 0,0 0-45 16,-7 18 9-16,7-18 9 0,-4 11-12 16,4-11-15-16,-6 10-19 0,6-10 9 0,0 0-11 15,0 11-16-15,0-11 9 0,0 0 22 16,15 5-66-16,-15-5 15 15,18-1-7-15,-18 1 22 0,23-4 6 0,-10 2-59 0,-2-1 25 16,3 1-18-16,-1 1 27 0,-1-2-24 16,-12 3 7-16,23-3 16 0,-15 0-5 0,-8 3-15 15,13-1-18-15,-13 1 27 0,14-2-17 16,-14 2-2-16,0 0 7 0,0 0-23 0,0 0 13 16,-3 23-21-16,3-23 33 0,-11 19-22 15,5-7 12-15,-1 1-20 0,0-1 0 0,2-1 33 16,1-1-15-16,0 3 26 0,1-3-24 15,3-10-10-15,-2 19-2 0,2-19 14 0,2 15-22 0,-2-15-28 16,5 13 25-16,-5-13-76 0,11 8-41 16,-11-8-6-16,11 7-38 0,-11-7-23 15,11 2-38-15,-11-2-29 0,0 0-112 0,17-1-64 16,-17 1-492-16,0 0 80 0,0 0 79 16,13 5 123-16,-13-5 20 0,0 0 57 0,6 9 38 15</inkml:trace>
  <inkml:trace contextRef="#ctx0" brushRef="#br0" timeOffset="130096.12">26117 14318 834 0,'13'-10'279'0,"-13"10"-44"0,0 0-14 0,0 0 4 0,0-11-26 16,0 11-12-16,0 0 5 0,-2-15-41 0,2 15-23 16,-8-12-12-16,5 5 19 0,-3-1-20 15,-1 1 26-15,-2-2-49 0,0 0 0 16,-2 0-2-16,-3-2-18 0,3 4 7 0,-3-2-2 15,-1 2-21-15,1-2 18 0,1 1-28 16,0 2-5-16,-1 1 6 0,3 1 37 16,-3-1-51-16,5 2-15 0,0 0 5 0,9 3-2 15,-18-6-16-15,10 4 8 0,8 2 15 0,-7-6 13 16,7 6-28-16,0 0-16 0,-10-6 0 16,10 6-2-16,0 0 28 0,0 0-7 0,0 0-19 15,0 0 3-15,0 0-2 0,0 0 12 16,0 0-10-16,32-3 30 0,-32 3-9 0,0 0 46 15,16 3-34-15,-16-3-2 0,0 0 4 0,20 5 19 16,-20-5 5-16,13 5-3 0,-6 0 3 16,-7-5 3-16,18 11-14 0,-9-6 14 15,-2 3 7-15,4-2-13 0,2 3 59 0,0 0-58 16,-1-1-4-16,-1 1 9 0,3-1 2 16,-1 2 18-16,1-2-8 0,-1-1 28 0,-4 0-38 0,3 2 23 15,-3-3-34-15,-3 0 2 16,1 2 1-16,-7-8-15 0,9 16-13 0,-9-7 2 15,0-9-15-15,-6 22 9 0,0-12-6 0,-2 1 15 16,-1 3-25-16,-3-1 5 0,2 1 0 16,-3 1-16-16,0 0 11 0,0-2 33 0,-1 2 10 15,3 0-36-15,-1-4-15 0,4 4 3 16,-3-3-13-16,0-1-16 0,2 0-10 0,2 1-10 16,0 0-38-16,1-3-34 0,-2 1-15 0,4-2-23 15,-2 1-52-15,3-1-68 0,-3-1-136 16,1 4 0-16,5-11-361 0,-9 12-8 0,9-12 90 15,-4 8 153-15,4-8-50 0,0 0 68 16</inkml:trace>
  <inkml:trace contextRef="#ctx0" brushRef="#br0" timeOffset="131723.7">3529 8393 1894 0,'0'0'658'0,"0"0"-34"0,0 0-40 0,0 0 12 16,0 0-51-16,0 0-94 0,0 0 48 0,0 0-59 16,0 0-53-16,42 0-26 0,-29-3-49 0,3 0-69 15,1-1 26-15,4-2-64 0,1 1-82 16,4 0-123-16,1-1 0 0,-2 2 0 16,-2 1-121-16,1 0-66 0,-3 2-64 15,-5 1-35-15,-1 1-157 0,-2 7-143 16,-3-6-487-16,-10-2 134 0,12 6 156 0,-12-6 15 0,0 0 115 15,-1 14 18-15,1-14 75 0,-17 15 35 16</inkml:trace>
  <inkml:trace contextRef="#ctx0" brushRef="#br0" timeOffset="131917.1">3502 8693 1382 0,'0'8'601'0,"0"-8"-7"0,6 14-15 15,-6-14-42-15,14 10 3 0,-1-6-64 0,-1 0-84 16,5-2-13-16,3 1-21 0,4-2-35 0,2-1-62 15,3 1-8-15,5-1-138 16,6-2-38-16,2 1-82 16,-1-1-64-16,2 0-85 0,0 2-56 0,1-1-84 0,-3-2-144 0,21 6-117 15,-21-4-387-15,-4 1 151 0,-4 0 44 16,5 2 73-16,-3-2 55 0,0 1 74 0,1-1 87 16</inkml:trace>
  <inkml:trace contextRef="#ctx0" brushRef="#br0" timeOffset="132477.67">4969 8004 1369 0,'0'0'427'0,"0"0"-27"0,0 0-16 16,0 0-16-16,0 0-32 0,0 0-27 16,0 0-12-16,0 47-15 0,2-28-21 0,-1 5 0 15,3 6-28-15,1 4-8 0,3 15-12 0,1 2 9 16,5 0-27-16,0 4 7 16,7-5 8-16,0 0-3 0,5-4 39 0,-1-5 20 15,-5-11-12-15,-1-8 14 0,-1-6-17 0,0-4-23 16,-4-6-36-16,2-8-107 0,1-4-85 15,1-10 0-15,1-8 0 0,3-15 0 0,-2-4 0 16,-3-7 0-16,0-4 0 0,-4 1 0 16,1-2 0-16,-4 0 0 0,-2 3 0 15,0 2 0-15,-2 8 0 0,-2 8 0 0,2 4 0 0,-3 4 0 16,0 1-182-16,0 7-69 0,0-2 0 16,0 5-92-16,0 5-95 0,2 1-158 15,-5 9-446-15,10-8 98 0,-10 8 109 0,16 0 49 16,-16 0 126-16,23 10 30 0,-9-2 80 15,3 4 35-15</inkml:trace>
  <inkml:trace contextRef="#ctx0" brushRef="#br0" timeOffset="132836.07">5980 8066 1284 0,'0'0'361'0,"0"15"-23"0,0-15-13 0,-14 15-35 16,1-5-52-16,-1 1-3 0,-4-1-25 15,-8 6-15-15,2-1-14 0,-1-2-22 0,-1 1-31 16,-1-2 31-16,9 1-16 0,-2-2 0 16,2 1 3-16,4-2 8 0,0-2 10 15,4 0 10-15,3 1 15 0,1-1-17 0,4 2-6 16,2-10-20-16,6 18 5 0,4-8 26 0,2 0-14 16,4 0-12-16,4 0-25 0,2 0 17 15,3 1-35-15,2 0 15 0,-3 1-8 0,-2-1-10 16,-2-1-3-16,1 1-15 0,-5 2-2 0,-1 0-21 15,-5 1-18-15,-2 0 0 16,-2 1-8-16,-4-1-23 0,-4 2 6 0,-2-1-1 0,-4 1-17 16,-1 1-29-16,-2-1-25 0,-6-1-36 15,-1-2-38-15,-1 0-6 0,-2-2-35 16,1 2-18-16,-1-3-47 0,0 0-50 0,4-3-65 16,-2-1-97-16,3 1-82 0,1-2-329 15,2 2-17-15,4-3 111 0,9-4 133 0,-6 6-10 16,6-6 48-16,0 0 79 0</inkml:trace>
  <inkml:trace contextRef="#ctx0" brushRef="#br0" timeOffset="133768.24">5222 9297 1338 0,'0'0'489'0,"-7"7"3"0,7-7-27 15,0 0 9-15,-5 9 0 0,5-9-19 0,0 0 14 16,0 0-47-16,0 0-33 0,0 0-20 15,0 0-8-15,42-7 25 0,-22-4-56 0,10-2-30 16,19-12-24-16,16-8-10 0,6-2-66 16,6-5-34-16,7-1-96 0,6-6-70 15,26-11 0-15,6-1 0 0,4 0 0 0,2 0 0 16,1-2 0-16,-1 2 0 0,-8 2 0 0,-28 12 0 16,-2 1 0-16,-4 3 0 0,-4-1 0 15,-3 4 0-15,-6 1 0 0,-6 5 0 16,-15 5 0-16,-2 3 0 0,-5 1 0 0,-11 5 0 15,-6 3 0-15,-7 3 0 0,0 1-228 16,-4 3-77-16,-4 1-92 0,-3 2-33 0,-2 0-74 16,-8 5-59-16,0 0-410 0,0 0 72 0,0 0 54 0,0 0 94 15,0 0 88-15,-8 36 56 0,4-19 97 16</inkml:trace>
  <inkml:trace contextRef="#ctx0" brushRef="#br0" timeOffset="134906.57">6312 9175 501 0,'0'0'177'16,"3"-7"-24"-16,-3 7 4 0,0 0 1 0,0 0 32 0,0 0 17 16,0 0-7-16,0 0-21 0,0 0 18 15,3-10-10-15,-3 10 2 0,0 0 13 0,0 0 6 16,0 0 7-16,0 0-28 16,0 0 2-16,0 0-7 0,0 0 10 0,0 0-16 15,0 0-17-15,0 0 38 0,0 0-5 0,0 0 0 16,0 0 5-16,0 0 13 0,0 0-38 15,0 0-19-15,0 0 11 0,0 0 0 0,0 0-9 16,0 0-6-16,0 0 10 0,0 0-8 0,0 0-15 16,0 0 17-16,-6 41-7 0,6-29-5 15,-1 2 15-15,1 4 0 0,-2 0-2 16,2 4-49-16,-1 2 38 0,-1 2-33 0,2 1-20 16,2 3 15-16,-2-1 15 0,1 0-104 15,2-1-16-15,-1 0 0 0,0-1 0 0,1-2 0 16,0-3 0-16,0-3 0 0,-2-3 0 15,3-1 0-15,-1 0 0 0,0-4 0 0,0-1 0 16,-3-10 0-16,10 11-282 0,-10-11-46 0,10 3-89 16,-10-3-128-16,0 0-241 0,20-17-248 15,-13 9 95-15,5-2 107 0,-2-2 135 0,4-4 16 16,1 2 47-16,-1-2 71 0</inkml:trace>
  <inkml:trace contextRef="#ctx0" brushRef="#br0" timeOffset="135537.44">6660 9144 1228 0,'-6'-5'510'0,"6"5"-39"0,0 0-36 16,0 0-54-16,0 0-10 0,9-19-30 0,-1 12-19 16,-1-2-2-16,2-1-28 0,1-1 0 15,4 0-31-15,-1-3-21 0,5 1-7 16,-2 1-28-16,3-2-5 0,1 2-16 15,0 0-43-15,2 0-3 0,2 1 18 0,0 2-33 0,-2 2-46 16,2-1 38-16,-6 2 13 16,-1 2-46-16,-2 3-10 0,-2-1-52 0,-13 2 21 0,20 8 0 15,-14-1 0-15,-3 3 3 0,-2 2-19 16,-4 4 6-16,-1 3-24 0,-6 3-19 16,-1 5 22-16,-4 0 18 0,0 0-10 15,-1 1-31-15,0-1 23 0,0 0-33 0,-4-1 52 16,4 0-35-16,0-1 29 0,1-1-23 0,3-4 3 15,0 0 0-15,0-2-11 0,2 1 23 16,3-4 16-16,0 0-21 0,0-1 41 0,3-4 6 16,-1 1 12-16,2-1 15 0,2 1 16 15,1-11-5-15,3 14-46 0,-3-14-49 0,8 14 0 16,2-9 0-16,0-2 0 0,-10-3 0 16,24 2 0-16,-10-3 0 0,2-2 0 0,2 1 0 0,2-2 0 15,5-2 0-15,-3 0 0 0,2 1 0 16,1-2 0-16,-1 3 0 0,-2-1 0 15,-1 1-88-15,-2 0-29 0,0 0-27 0,-2 0 1 16,-3 1-31-16,-2 2-36 0,1-2-5 16,-13 3-107-16,18-3-16 0,-18 3-103 15,0 0-96-15,16 4-410 0,-16-4 48 0,0 0 114 0,13 3 52 16,-13-3 60-16,0 0 100 0,14 2 35 16</inkml:trace>
  <inkml:trace contextRef="#ctx0" brushRef="#br0" timeOffset="140130.04">7360 9358 1049 0,'-17'2'379'0,"17"-2"-26"0,0 0-28 16,0 0-51-16,0 0-10 0,0 0-44 0,0 0-10 16,0 0-11-16,0 0-45 0,0 0 20 0,0 0-20 15,0 0 2-15,0 0-18 0,0 0 0 16,-13-2-18-16,13 2 6 0,0 0 7 0,0 0 10 16,0 0-22-16,0 0-14 0,10-23 3 15,-10 23-2-15,8-18 17 0,-4 8-28 0,1 1-20 16,-2-1-8-16,-1 1-2 15,-2 9 7-15,5-14-30 0,-5 14 7 0,3-11-1 0,-3 11-26 16,1-10 12-16,-1 10 7 0,0 0-7 16,0 0-15-16,0 0 9 0,0 0-4 0,0 0-8 15,0 0 20-15,0 0-25 0,0 0-16 0,0 0 37 16,0 0-21-16,-11 32 15 0,11-32-10 16,1 13-8-16,-1-13 5 0,0 0 13 15,4 14-7-15,-4-14-1 0,0 0-2 0,13 3 8 16,-13-3-21-16,0 0 28 0,0 0-22 15,20-18 6-15,-17 9 14 0,1 2 0 0,-4 7-5 16,8-16-9-16,-5 8-9 0,-3 8-3 16,3-13 21-16,-3 13-13 0,0-11-3 0,0 11-5 15,0 0 5-15,-7-10 8 0,7 10-3 0,0 0-20 16,-11-4 8-16,11 4-11 0,0 0 24 16,-13 0-9-16,13 0 16 0,0 0-35 0,0 0-12 15,0 0-9-15,-17 7 5 0,17-7-69 16,0 0-18-16,-6 7-21 0,6-7-23 0,0 0-35 15,-7 8-49-15,7-8-52 0,0 0-66 16,0 0-66-16,0 0-6 0,0 0-388 0,0 0 109 16,0 0-10-16,0 0 95 0,0 0 51 15,25-25 62-15</inkml:trace>
  <inkml:trace contextRef="#ctx0" brushRef="#br0" timeOffset="140640.34">7533 8931 1520 0,'13'-7'471'0,"-6"3"-62"0,3-2-19 0,-2 0-35 0,1-2-27 16,5 0-11-16,-3-2-50 0,4-2 4 15,2 2-38-15,-2-2-21 0,5 1 8 0,0 0-45 16,1 0-1-16,3 2-44 0,6-2 13 15,-6 4-32-15,1 1-4 0,-4 3-10 16,1 1 8-16,-4 1-31 0,0 4 14 0,-4 0-22 16,1 3-17-16,-3 3-16 0,-3 1 0 15,-4 0 16-15,-2 2-26 0,-1 1-8 16,-2 5 8-16,-5-3-2 0,1 2 22 0,-4 5-55 16,-2-2 35-16,-2 0-16 0,4-2 3 0,-3 2-4 15,1-2-6-15,-2-1-11 0,3-1 19 16,0-1-11-16,1-1 19 0,0-2-14 0,0 2-2 15,2-1 21-15,1 0-6 0,0 1 16 16,1-3-8-16,3 1 5 0,1-1-5 0,0-11 5 16,3 23 16-16,-1-12 4 0,3-2-7 15,0 0-2-15,3 0 9 0,3-2-32 0,-1 0 7 16,1 0 8-16,4-1-8 0,1-3-5 0,1 2-18 16,-3-3-13-16,3 0-21 0,0-4-50 0,-1 1-11 15,-1 0-15-15,2-3-31 0,0-2-89 16,-1-1-31-16,-1 0-85 0,-2-3-155 15,2 2 50-15,-2-1-452 0,-3-2 55 0,4-1 96 16,-2 2 89-16,3-4 41 0,-1 4 61 0</inkml:trace>
  <inkml:trace contextRef="#ctx0" brushRef="#br0" timeOffset="140892.5">8287 8803 1302 0,'11'-4'551'0,"-11"4"-50"0,0 0-42 0,0 0-52 15,17 11-13-15,-17-11 0 0,6 16-10 0,-3-5-56 16,-3 1 22-16,0 3-30 0,0 3-33 16,-3 3-18-16,0 2 7 0,0 2-35 15,-3 0-8-15,1 6-31 0,-1-5 10 0,2 1-61 16,0-3 23-16,-2 2-58 0,3-3-40 0,0-3-50 15,-1-1-64-15,2-3-106 0,0-3-66 16,-1-1-58-16,3-12-145 0,0 0-114 16,8 9-512-16,-8-9 100 0,0 0 61 0,27-22 125 15,-10 7 77-15,6-6 34 0,12-8 79 0,1-3 71 16</inkml:trace>
  <inkml:trace contextRef="#ctx0" brushRef="#br0" timeOffset="141233.6">8633 8900 995 0,'0'0'458'0,"0"0"-15"0,0 0-3 15,0 0-20-15,-17 38 36 0,6-27-77 0,-3 3-52 16,-5 0-30-16,2 2-2 0,-4-2 17 16,3-1-30-16,-5 1-55 0,2-1 6 15,-2-2-48-15,5-1 9 0,-3-1-7 0,5-1-10 16,-2 0-26-16,1-2-44 0,4 1 6 16,2-3 2-16,0 0 5 0,2 0-15 0,0 0 87 15,9-4 5-15,-12 5-10 0,12-5 3 16,0 0 1-16,0 0-65 0,0 0-36 15,20 16-90-15,-5-11 0 0,4-2 0 0,2 2 0 0,4 0 0 16,-2 3 0-16,4-1 0 0,-2 1 0 16,-1 0 0-16,-1 3 0 0,-2-4 0 15,-3 1 0-15,-2-1 0 0,-1 1 0 0,-2-2 0 16,0-1 0-16,-3-1 0 0,0 1 0 16,-10-5 0-16,18 5 0 0,-18-5 0 15,11 2-336-15,-11-2-204 0,0 0-102 0,14-12-433 0,-8 6 76 16,1-4 121-16,2 0 28 0,0-2 116 15,3-1 79-15,-2 1 89 0,1-1 16 16</inkml:trace>
  <inkml:trace contextRef="#ctx0" brushRef="#br0" timeOffset="141643.6">8752 9129 1238 0,'1'11'505'16,"-1"-11"-39"-16,7 23 17 0,0-14-83 0,2 2-1 15,-2-2-33-15,2-4-23 0,-9-5-61 0,15 2-39 16,-15-2-44-16,21-9-4 0,-12 1 30 15,1-4-71-15,-1-1-16 0,-2-2 0 16,1 0-15-16,-3-1-19 0,1 0-2 0,1 0-19 16,-2 0 2-16,0-3-39 0,1 1 18 15,1-1 0-15,2-1 10 0,0 0-15 16,1-2-10-16,1 2 27 0,-1 2-7 0,3 0-15 16,-1 1 8-16,1 1-29 0,3-1 23 0,-1 4-25 15,1 0 20-15,-2 4-41 0,1 2 24 16,0 2-39-16,-1 0 5 0,-4 3 20 0,-10 2-20 15,0 0-13-15,24 10 0 0,-20-1 21 16,-1 1 0-16,-3 2 25 0,0 1-38 0,-3 4 18 16,1 1-26-16,-2 0 5 0,3 3-5 15,-2 1 16-15,0 0-21 0,3-2 16 0,0 2 30 16,6 1-23-16,-2 0 20 0,2-1 14 0,2-1-6 16,3-2-33-16,-1-4 28 0,3 0 5 15,4-4-40-15,-1-2-11 0,2-5 8 16,0-1 2-16,2-2-38 0,0-2-46 0,-1-2-21 15,0 0-20-15,-2-2-110 0,-1-1-72 16,-1-2-166-16,-3 1-510 0,-2-3 54 0,-1 3 88 16,0 2 101-16,-2-4 88 0,0 2 76 0,0-2 26 15</inkml:trace>
  <inkml:trace contextRef="#ctx0" brushRef="#br0" timeOffset="142555.84">7155 8382 921 0,'0'0'363'0,"0"0"3"0,0 0-76 16,3 12-9-16,-3-12-25 0,0 0-18 0,0 0 5 16,0 0-4-16,0 0-7 0,0 0 12 0,0 0 12 15,0 0 12-15,0 0-1 0,5 9-22 16,-5-9-7-16,0 0 11 0,0 0-14 15,0 0 8-15,0 0 0 0,27-10-2 0,-14 4-11 16,-2 0-4-16,4-1-4 0,5-3-55 16,3-1 48-16,7-3-16 0,16-5-17 15,4-3-36-15,6 0 3 0,15-5-24 0,2 0 0 16,1 2-78-16,5-2-47 0,3 3 0 16,4 2 0-16,5-1 0 0,2 4 0 0,3 2 0 15,-4 3 0-15,-4 2 0 0,-18 4 0 0,1 1 0 16,-5 3 0-16,-2 1 0 15,-12 1 0-15,-9 1 0 0,-4 0 0 0,-5-1 0 0,0 2-52 16,-4-1-94-16,0-1-25 0,-6 1-31 16,-2-2-47-16,-2 1-53 0,-3-2-79 15,0-2-52-15,-4-2-130 0,-2 1-404 0,-1 0 30 0,-3 0 110 16,1 0 85-16,2 1 89 16,-3-1 46-16,0 3 111 0</inkml:trace>
  <inkml:trace contextRef="#ctx0" brushRef="#br0" timeOffset="145350.22">1079 11189 1249 0,'0'0'553'0,"0"0"-52"0,0 0-53 0,0 0-23 0,6-15-51 0,-6 15-36 16,0 0-23-16,0 0-42 16,0 0-4-16,0 0-46 0,7-7-49 0,-7 7-3 15,0 0 16-15,0 0-41 0,0 0-1 16,0 0-3-16,0 0-19 0,0 0-44 0,0 0-7 16,0 0 2-16,0 0 23 0,0 0 26 0,0 0 13 15,0 0 17-15,0 0-22 0,0 0 38 16,0 0-23-16,0 0 5 0,5 38 33 0,-3-17-30 15,-2 6 17-15,1 3-25 0,2 6-31 16,2 15-81-16,2-2-34 0,-1 3 0 16,6-2 0-16,1-3 0 0,-1 0 0 0,0-9 0 15,-2-7 0-15,2-1 0 0,-4-8 0 16,3-3 0-16,-1 0 0 0,-4-5 0 0,1-3 0 16,4-7 0-16,0-3 0 0,-11-1 0 15,25-13 0-15,-9-3 0 0,4-8 0 0,1-10 0 16,3-9 0-16,-1-5 0 0,-4-4 0 15,-3-1 0-15,-2-3 0 0,-3 0 0 0,2-2 0 16,-2 0 0-16,-2 4 0 0,-2 4 0 16,-1 10 0-16,0 9 0 0,0 5 0 0,-1 3 0 15,-3 4 0-15,4 3 0 0,1 1-213 16,2 4-56-16,-2 2-15 0,0 3-61 0,4 2-70 0,-11 4-71 16,16 0-90-16,-16 0-425 15,22 14 128-15,-12-2 90 0,3 4 35 0,0 4 85 16,0 4 72-16,2 2 48 0</inkml:trace>
  <inkml:trace contextRef="#ctx0" brushRef="#br0" timeOffset="145827.09">1665 11469 1502 0,'0'0'530'16,"0"0"-39"-16,0 0-73 0,0 0-6 0,0 0-59 0,0 0-8 16,0 0-53-16,0 0 38 15,0 0-48-15,7 40-16 0,-4-27-20 0,-2 3-13 16,2 0-16-16,2 1-31 0,-2 1-5 0,0 0-23 16,1 0 11-16,2-1-10 0,-3-1-29 15,5-1 14-15,-2-2-16 0,1-1-23 16,3-6 2-16,0-2 1 0,-10-4-42 0,24 0-4 15,-6-5-29-15,2-5 28 0,-2-4-30 16,5-4 8-16,-2-2-9 0,-2-2 11 0,3-3-36 16,-5 2-20-16,-1 0 43 0,-3 5-5 15,-1 2-18-15,-4 1-7 0,1 2 22 0,-2 5-7 16,0-1 10-16,-3 4-8 0,-4 5-15 0,0 0 8 16,0 0-8-16,0 0 18 0,0 0 0 15,-8 40 25-15,2-16 6 0,-5 6 18 0,5 3-49 16,-7 12-18-16,1 3 0 0,0 1 0 15,1-3 0-15,4-6 0 0,2-4 0 0,-1 0 0 16,0-2 0-16,-1-2 0 0,4-5 0 16,1-2 0-16,-1-5 0 0,0-1-44 15,0-3-61-15,3-3 15 0,0-5-94 0,0-8-41 16,0 0-41-16,0 0-52 0,20-1-173 16,-20 1-251-16,18-20-272 0,-2 4 115 0,-1-2 60 15,6-2 91-15,2-2 88 0,8-8 46 0,0-2 74 16</inkml:trace>
  <inkml:trace contextRef="#ctx0" brushRef="#br0" timeOffset="146089.76">2523 11391 1579 0,'14'-3'568'0,"-14"3"-41"0,14-3-51 0,-14 3-12 0,18-5-32 0,-5 1-43 16,3 1-17-16,0-2-60 0,4 1-25 16,3-3-47-16,1 0-9 0,3 1-27 15,0-2-71-15,6 1-35 0,3 1-52 0,2 0-69 16,1-2-49-16,1 3-110 0,-2 1-48 16,-5 1-126-16,-8 3-128 0,1 1-401 0,-4 0 55 15,-2 3 98-15,-3 0 51 0,-3 3 103 16,-3-2 25-16,-5 4 95 0</inkml:trace>
  <inkml:trace contextRef="#ctx0" brushRef="#br0" timeOffset="146295.44">2718 11525 1620 0,'0'0'596'0,"0"0"-40"0,0 0-24 0,0 0-58 15,0 0-3-15,29 11-29 0,-15-11-32 16,2-1-72-16,1 1-21 0,3-1-4 0,4 0-70 15,1-1 0-15,5 1-74 0,1 1-62 16,2-1-58-16,-1 0-49 0,1 2-26 0,-2-2-63 16,-2 2-29-16,-3-1-77 0,-2 1-60 15,-3-1-109-15,-4 1-184 0,-1-2-389 16,3-1 88-16,-2-1 147 0,2 0-2 0,0-1 67 16,-1 0 82-16,4-3 30 0</inkml:trace>
  <inkml:trace contextRef="#ctx0" brushRef="#br0" timeOffset="149568.21">4229 11083 703 0,'-2'-14'256'0,"2"14"21"0,-1-11 4 0,1 11 14 0,-2-9 9 16,2 9 6-16,0 0 13 0,-1-14-26 0,1 14 20 16,0 0-7-16,0 0 10 0,-3-11-39 0,3 11 3 15,0 0-33-15,0 0 44 0,-1-9-42 16,1 9-15-16,0 0-43 0,0 0 12 15,0 0-33-15,0 0 10 0,0 0-25 0,0 0 7 16,-17 31-48-16,14-22 43 0,2 1-25 16,-4 0-3-16,1 1-13 0,3 1 13 15,-1-2 26-15,1 4-46 0,-1-2-1 0,2 1 29 16,0-13 8-16,3 23-113 0,2-12-36 16,0 1 0-16,1-2 0 0,2 1 0 0,4-3 0 15,-1 0 0-15,4-2 0 0,1 0 0 0,1-2 0 16,1-2 0-16,-2-1 0 0,1-1 0 15,-3 0 0-15,1-1 0 0,-2 0 0 0,0-2 0 16,1 1 0-16,0-2 0 0,0 1 0 16,-2-2 0-16,2 0 0 0,-4 0 0 15,1 0 0-15,-1-2-131 0,-3 2-307 0,-3-4-133 0,-4 9-271 16,5-11-256-16,-5 11 172 0,4-10 76 16,-4 10 95-16,7-8 43 0,-7 8 72 15,7-8 62-15,-7 8 66 0</inkml:trace>
  <inkml:trace contextRef="#ctx0" brushRef="#br0" timeOffset="149912.47">4491 10889 1474 0,'0'0'512'16,"11"-9"-49"-16,-11 9-35 0,5-5-39 0,-5 5 18 16,0 0-90-16,10-5-23 0,-10 5-30 15,0 0-41-15,0 0-18 0,0 0-1 0,0 0 11 16,0 0-12-16,0 0-42 0,0 0 33 15,-17 29 1-15,11-14 2 0,-1 0 31 0,0 5-26 16,0 1 16-16,0 5-29 0,1 2 0 16,1 3 16-16,-4 0-15 0,4 3-14 15,0-1-7-15,1 2-89 0,0 0-80 0,0-1 0 16,4-5 0-16,-6 4 0 0,5-4 0 0,-2-2 0 16,0 2 0-16,-1-2 0 0,1 0 0 15,-1-2 0-15,-1-1 0 0,1-2 0 0,-1 0 0 16,0 0 0-16,1-4 0 0,1-4-13 0,-1-1-156 15,3-2-21-15,-2 1 21 0,0-3-53 16,3-9-11-16,-3 15-23 0,3-15-59 0,0 0-61 16,0 10-75-16,0-10-166 0,0 0-335 15,0 0 92-15,0 0 95 0,0 0 35 0,0 0 85 16,37-15 67-16,-26 10 55 0</inkml:trace>
  <inkml:trace contextRef="#ctx0" brushRef="#br0" timeOffset="150864.1">4897 10983 1282 0,'0'0'494'0,"-14"17"-15"0,10-10-21 15,0 1-72-15,-2 2-22 0,0 1-19 0,-1 4-20 16,-2 2-10-16,0 1-15 0,0 4-14 0,2 0-12 16,-2 6-13-16,0-1 18 0,2 5-38 15,1-2 15-15,-1 2-54 0,2 0 18 16,0 1-46-16,1-1-10 0,0 1-13 0,1 0-38 16,0-4-16-16,-1-3-51 0,1 1 0 15,3-2-71-15,-1-5-52 0,-1-1-51 0,2-4-62 16,2-4-109-16,-2-11-154 0,8 15-205 15,-8-15-358-15,16 1 89 0,-16-1 93 0,32-9 92 16,-9-1 89-16,6-4 49 0,11-11 56 16</inkml:trace>
  <inkml:trace contextRef="#ctx0" brushRef="#br0" timeOffset="151224.44">5129 11331 1141 0,'0'0'456'0,"0"0"-26"0,0 0 0 0,0 0-3 0,-27 24-22 16,17-15-21-16,0-1-49 0,-1 1 5 15,-3 2-15-15,-2 0-22 0,1-3-42 16,-4 3 7-16,0-2-40 0,-2 1-33 0,1-2 25 16,-3 0-77-16,3-4 34 15,2 3-31-15,0-1 7 0,-1-1-35 0,4-1 23 0,2-1-44 16,0 2 11-16,2-3 7 0,1 2 36 0,10-4-3 16,-17 4 52-16,17-4-54 0,-6 6 30 15,6-6-152-15,0 0-24 0,0 0 0 0,28 8 0 16,-12-5 0-16,4 1 0 0,1 0 0 15,6 1 0-15,1 2 0 0,6 1 0 16,-5-3 0-16,-1 1 0 0,0 1 0 0,-1 0 0 16,-2-3 0-16,-1 1 0 0,-5 0 0 15,-2 1 0-15,-3-3 0 0,0 0-95 0,-3 0-95 16,1 0-40-16,-12-3-5 0,18 6-65 0,-18-6-46 16,11 2-150-16,-11-2-67 0,14 3-461 15,-14-3 108-15,0 0 66 0,19 0 105 0,-7-4 56 16,-12 4 108-16,24-2 36 0</inkml:trace>
  <inkml:trace contextRef="#ctx0" brushRef="#br0" timeOffset="152002.29">6011 11346 1827 0,'0'0'561'15,"0"0"-42"-15,0 0-2 0,0 0-53 0,0 12-52 16,0-12-18-16,0 0-10 0,0 0-21 0,0 0-55 16,0 0-35-16,0 0-17 0,0 0-30 0,0 0-22 15,0 0 1-15,0 0-82 0,0 0-5 16,0 0-118-16,0 0-56 0,0 0-60 0,0 0-88 15,15 10-93-15,-15-10-133 0,0 0-154 0,0 0-389 16,0 0 95-16,25-11 82 16,-14 5 92-16,0 3 105 0,3 1 8 0,3-3 71 15</inkml:trace>
  <inkml:trace contextRef="#ctx0" brushRef="#br0" timeOffset="152421.24">6863 11134 1215 0,'15'5'387'0,"-15"-5"-19"0,0 0-27 0,6 9-21 0,-6-9 2 15,3 10-45-15,-3-10 2 0,-1 20 15 0,-3-9-40 16,3 1 9-16,-2 5-9 0,0 0-27 0,0 2-9 15,0 3-18-15,0 2-19 16,0 1-14-16,2 0-11 0,-1 0-25 0,2 0-19 16,-1 0-35-16,1-2-49 0,0-2-56 0,1 3-72 15,1-3-100-15,-2-5-81 16,1-2-167-16,1-1-458 0,2-5 107 0,5-1 42 16,-9-7 60-16,19 3 121 0,-6-4 31 0,4-5 28 15</inkml:trace>
  <inkml:trace contextRef="#ctx0" brushRef="#br0" timeOffset="152663.03">7344 11046 1018 0,'0'0'461'16,"0"0"-8"-16,0 0-23 0,-31 12-13 0,12-1-30 16,-3-1-49-16,-8 3-26 0,-2-1-36 0,-2-2-9 15,-17 5-29-15,-2-3-41 0,-3-3-15 16,-5-2-57-16,2-3-28 0,-5 0-35 0,2-1-55 15,-3-3-63-15,10-1-51 0,-9 1-116 16,12-2-148-16,14 2-62 0,-7 2-381 0,4-1 59 16,5 4 79-16,8 2 52 0,4 2 109 15,4 3 72-15</inkml:trace>
  <inkml:trace contextRef="#ctx0" brushRef="#br0" timeOffset="152865.84">7143 11541 965 0,'13'1'394'0,"-5"1"-28"0,-8-2-41 0,0 0-41 15,0 0-8-15,0 0-25 0,0 0 8 16,-46 9-29-16,22-8-23 0,-6 0-17 0,-5 2-29 16,-5-2-10-16,0 0-10 0,-3 3-5 0,0-1-14 15,-2-1-40-15,3 3-43 0,2-1-57 0,1 1-5 16,1 0-113-16,5-1-112 15,3 1-118-15,5-1-417 0,6 0 38 0,5 0 97 16,7-2 36-16,7-2 49 0</inkml:trace>
  <inkml:trace contextRef="#ctx0" brushRef="#br0" timeOffset="153274.47">7348 11309 1269 0,'0'0'433'0,"-11"29"-34"0,5-18-2 15,-2 1-13-15,-2 3-46 0,0 3-34 0,1-1 14 16,2 2-42-16,-1-2-17 0,2-3-6 0,2 1-18 16,3-2-14-16,1-3-63 0,0-10-9 15,5 19-6-15,1-12-25 0,2-2-8 16,-8-5-15-16,23 5 10 0,-9-6-36 0,3-3-28 15,2-1 15-15,3-2-5 0,0-1 5 16,0-2-30-16,-1 1 20 0,2-1 0 0,-8 3-7 16,1 1 7-16,-2-1 0 0,-4 4 8 15,1 0-29-15,-11 3 16 0,0 0-26 0,14 10-2 16,-14-10 26-16,-2 27 9 0,-4-5 29 0,-3 7-39 16,-6 13-25-16,1 3 20 0,-2-1-7 15,3 3 15-15,-2-4-33 0,5-8 7 0,1-5 6 16,1 1-16-16,2-6-26 0,1-1-12 15,0-3-8-15,1-3-72 0,1-6-63 16,3-1-93-16,0-11-170 0,0 0-69 0,9 9-460 16,-9-9 98-16,0 0 94 0,30-9 75 0,-15-1 146 15,9 0 12-15,4-5 59 0,11-7-5 16</inkml:trace>
  <inkml:trace contextRef="#ctx0" brushRef="#br0" timeOffset="153549.84">8045 11324 1540 0,'0'0'500'0,"0"0"-27"0,26-5-40 0,-26 5-34 0,22-1-20 16,-9 0-18-16,4-1-69 0,3 1-21 0,4-2-10 15,4 1-23-15,3 0-26 0,2-1 9 16,5 0-47-16,1-1-59 16,-2 0-36-16,3-1-20 0,-9 2-31 0,0-1-69 0,-3 2-47 15,-5-1-75-15,-2 1-169 0,-4 0-142 16,-7 0-445-16,-10 2 59 0,20 4 87 0,-20-4 100 16,10 6 66-16,-10-6 44 0,2 12 36 0</inkml:trace>
  <inkml:trace contextRef="#ctx0" brushRef="#br0" timeOffset="153755.29">8230 11531 1333 0,'9'8'543'0,"-1"1"-36"0,2-4-34 0,5 1-68 16,1-1-19-16,4-2-40 0,1-1-9 0,5 0-34 16,1-1-53-16,1-2-65 0,0-1-27 15,0 0-45-15,0-1-57 0,-2-1-43 16,-5-1-69-16,2-1-49 0,-1 0-74 0,-3-2-82 15,-1 1-85-15,-1 2-40 0,-3-1-454 0,3-2 62 16,-4 0 74-16,1 3 120 16,2-2 24-16,-2 2 53 0</inkml:trace>
  <inkml:trace contextRef="#ctx0" brushRef="#br0" timeOffset="155886.84">9762 10908 1080 0,'0'0'361'0,"0"0"-8"0,0 0-13 0,0 0 16 0,0 0-10 16,0 0-11-16,-11 11-5 0,11-11 23 16,-1 23-4-16,1-7-24 0,1 6 12 15,0 6-9-15,1 8 10 0,1 0-18 16,1 18 18-16,2 0-62 0,1 0-7 0,3-2-21 15,0-2 52-15,0-2-65 0,2-5 49 0,-2-9-40 16,-1-6-98-16,0-8-146 0,1-3 0 0,2-5 0 16,2-7 0-16,1-5 0 0,4-7 0 15,5-11 0-15,11-15 0 0,-1-10 0 0,4-14 0 16,0-5 0-16,-1-2 0 0,-6-3 0 16,-3 1 0-16,-2 0 0 0,-9 12 0 15,-3-2 0-15,-3 5 0 0,-1 5 0 0,-3 10 0 16,-1 9-34-16,-2 5-339 0,-3 7-14 0,-1 4-56 15,0 11-146-15,-2-6-447 0,2 6 63 16,0 0 134-16,0 0 119 0,0 44 85 0,4-22 19 16,0 4 37-16,3 7 31 0</inkml:trace>
  <inkml:trace contextRef="#ctx0" brushRef="#br0" timeOffset="156239.62">10554 11334 1512 0,'0'0'423'0,"3"8"-1"0,-3-8 21 0,0 0-57 0,0 0-55 15,-24 9-19-15,11-6-28 0,0 1 5 0,-2-1-56 16,-1 3-3-16,3-3 16 0,2 2-33 16,-1-1 14-16,1 0-4 0,0 1 10 0,3 1 10 15,8-6-28-15,-10 11-2 0,7-2-14 0,3-9-4 16,4 17-57-16,2-5-2 15,1 0-1-15,2 1-4 0,3 3-36 0,0-1 20 16,0 1-43-16,-2-2 15 0,-1 1-62 0,-3 1 24 16,0 2 23-16,-3 0-42 0,-3 0-9 15,-1-2-8-15,-4 2-13 0,-4 2 0 0,-4-2 0 16,-2-1 0-16,-3-1 0 0,0-3 0 0,0-2-72 16,1-4-23-16,-1 0 16 15,0-4-36-15,0 1-34 0,4-4-30 0,-2 0-41 0,4-4-5 16,-2 1-93-16,4-3-99 0,0 2-151 0,5-4-390 15,0 1 50-15,5 7 94 0,4-15 110 16,-4 15 89-16,16-20 14 0,-2 8 45 16,1-1 98-16</inkml:trace>
  <inkml:trace contextRef="#ctx0" brushRef="#br0" timeOffset="157234.64">11842 10369 1435 0,'0'0'441'0,"-16"14"-6"0,10-5-43 0,1 0-14 0,-2 5-37 15,2 1-6-15,-3 2-7 0,1 3-47 0,0-1 19 16,2-1 7-16,0 1-2 0,1-1 2 15,2-1-18-15,2 1-23 0,0 0-5 16,2-1-51-16,5 0 3 0,-3-1-39 16,6-2-18-16,5-2-33 0,2-1-57 0,2-3-89 15,-1-5-56-15,5-3-72 0,2-7-44 0,6-4-43 16,-4-5-71-16,14-12-1 0,-7-3-15 16,-1-3-3-16,-4 2-7 0,-2-2 51 15,-2-2 30-15,-3 8 70 0,-6 1-3 0,-1 4 105 16,-1 3 54-16,-3 2 74 0,-2 4 44 0,-1 1 27 15,0 1 52-15,-3 5-5 0,-5 7 26 16,0 0 12-16,0 0-3 0,0 0 22 0,6 39 9 16,-10-9-5-16,-5 17 0 0,-5 3-25 15,0 1-33-15,-4 4-9 0,3-2 9 0,-1 4-11 16,-2-2-41-16,2-4-25 0,1 1 9 0,1-8-55 16,1-1-49-16,-1-10-57 0,7-6-48 15,3-7 16-15,-2-3-83 0,5-4-74 0,2-4-110 16,-1-9-130-16,12 7-75 0,-12-7-363 15,26-7 84-15,-3-4 87 0,7-2 80 0,15-10 56 16,3-4 74-16,10-8 49 0</inkml:trace>
  <inkml:trace contextRef="#ctx0" brushRef="#br0" timeOffset="157937.19">11457 11388 970 0,'0'0'476'16,"0"0"5"-16,0 0-13 0,0 0 11 0,0 0 0 0,0 0-13 16,-11-3 12-16,11 3-38 0,0 0-15 15,0 0-13-15,0 0-5 0,0 0-35 0,0 0-50 16,0 0 26-16,0 0 13 0,56 0-61 16,-33-2-47-16,14-2-2 0,22-2-248 0,-1-3-3 15,10-2 0-15,21-3 0 16,4 0 0-16,3-1 0 0,4 1 0 0,5-3 0 15,1 3 0-15,-1 2 0 0,0 0 0 0,-2 1 0 16,-9 4 0-16,-18 2 0 0,-9 1 0 16,-1 0 0-16,-18 2 0 0,-12 4 0 0,-6-2 0 15,-5 0-152-15,-5 1-242 0,-5 2-31 16,-5-2-115-16,-10-1-38 0,6 9-449 0,-6-9 101 16,0 0 91-16,-6 18 124 0,-2-10 4 15,0 0 103-15,-5 2 46 0,-3-2 69 0</inkml:trace>
  <inkml:trace contextRef="#ctx0" brushRef="#br0" timeOffset="158335.44">11603 11628 1438 0,'0'0'512'16,"5"16"-5"-16,-5-16-31 0,0 15-31 0,0-3-12 0,0 1-11 15,-2 3-38-15,0 1 10 0,-1 4-7 16,0 1-31-16,2 3-26 0,1-1-33 15,-5 2 15-15,2 0-30 0,0 1-21 0,2-1-33 16,-1-1-47-16,-2 1-25 0,1-1 6 16,0-1-62-16,0-4-62 0,1 0-56 0,-3-1-51 15,3-2-36-15,-1-2-67 0,1-3-45 16,0 0-70-16,0-3-46 0,2-9-89 0,-3 11-172 16,3-11-355-16,0 0 35 0,0 0 72 15,0 0 104-15,40-20 35 0,-19 10 75 0,0-1 58 16,0 0 83-16</inkml:trace>
  <inkml:trace contextRef="#ctx0" brushRef="#br0" timeOffset="158748">11747 11861 1617 0,'0'0'487'0,"0"-11"7"0,0 11-67 0,0 0-28 16,21-17-30-16,-11 9-52 0,2 0-20 0,5-2-7 15,2-1-17-15,2-1-14 0,1 2-34 16,4 0-5-16,3 0-7 0,5 2-21 16,5 0-11-16,-3 2-19 15,2 0-1-15,0 3-36 0,-7 1 11 0,-1 0-10 0,-6 2-22 16,-1 2 1-16,-7 1-18 0,-3 2 6 16,-6 1-14-16,-7-6-36 0,0 18-4 0,0-18 20 0,-18 29-6 15,3-13-9-15,-6 3-6 0,-2 2-7 16,1-1 10-16,1 0-18 0,-3 1 16 15,1-1-37-15,2 0 8 0,2-1 29 0,4-4 7 16,1 1 31-16,5-4 12 0,0 1-9 16,-1-1-80-16,4-2 0 0,0 1 0 0,3-1 0 15,2-2 0-15,1-8 0 0,-1 18 0 0,1-18 0 16,11 16 0-16,-7-10 0 0,6 0 0 16,1-1 0-16,2 0 0 0,1-2 0 0,2-2 0 15,4 1 0-15,-2-2 0 0,2 0 0 0,2-3 0 16,2-4-423-16,7 4-286 0,-5-4-415 15,1 0 131-15,-2 1 100 0,4 1 69 0,0 0 89 16,0 1 75-16,-3-1 74 0,1-1 2 16,-8 2 75-16</inkml:trace>
  <inkml:trace contextRef="#ctx0" brushRef="#br0" timeOffset="158928.5">12498 12069 1346 0,'4'14'642'0,"2"-3"-32"0,-1-2-24 0,2-1-41 16,-7-8-43-16,11 13-42 0,-4-8-30 15,-7-5-58-15,11 7-17 0,-11-7-73 16,14 5-64-16,-14-5-67 0,17 2-75 0,-17-2-42 16,17-4-86-16,-7 0-58 0,0-1-140 15,-1-2-41-15,-1-1-92 0,-1-2-95 0,2-1-428 16,0 0 45-16,0-1 81 0,3-1 86 0,-1 1 46 16,3-2 121-1,1-1-13-15</inkml:trace>
  <inkml:trace contextRef="#ctx0" brushRef="#br0" timeOffset="159366.26">12862 11672 1428 0,'19'-4'499'0,"2"0"-54"0,-3 1-50 0,0 2-17 15,2 0-47-15,0 0-27 0,2 0-12 16,3-1-39-16,0 2 1 0,-3 0-67 0,5 2 15 15,-4-2 13-15,-2 1-13 0,-2 1 11 16,1 2-65-16,-9 0 16 0,-1 3-34 16,-6 2-22-16,-3 3-21 0,-1-12 15 0,-12 28-7 15,-2-10-21-15,-6 1-12 0,0 2 12 16,-15 4-25-16,8-4 20 0,4-2-3 0,-2 0 21 16,2 0 0-16,1 0 18 0,0-1 0 0,3-2 13 15,2 0-11-15,1-1 21 0,3 0 36 16,6-1-36-16,-3 2 59 0,6-5-44 15,2 2-137-15,2-2-6 0,0-11 0 0,11 23 0 0,1-13 0 16,8-1 0-16,0-1 0 16,5-3 0-16,4-2 0 0,2-1 0 0,3 0 0 15,2-2 0-15,5 0 0 0,-1 0 0 0,-4-1 0 16,-3 2 0-16,-3-2 0 0,-8 1 0 16,0 0-152-16,-8 0-349 0,-3-1-126 0,-11 1-249 15,16 0-153-15,-16 0 80 0,0 0 117 16,18 2 59-16,-18-2 76 0,20 6 98 0,-9-2 47 15,1-2 68-15</inkml:trace>
  <inkml:trace contextRef="#ctx0" brushRef="#br0" timeOffset="167221.1">32820 8413 1005 0,'0'0'428'0,"7"-4"-49"0,-7 4-57 0,0 0-32 16,0 0-1-16,0 0-3 0,0 0 14 0,0 0 5 15,0 0-11-15,-18 23 0 0,9-11 16 0,2 2 0 16,0 0-3-16,-3 6-23 0,4-1-23 16,-1 5-1-16,0 5-23 15,-1 2-15-15,5 1-37 0,-1 2-14 0,1 4-17 0,3 2-13 16,0 14-80-16,1 0-66 0,1-1-85 16,-1-8-76-16,1-6-75 0,-1-4-171 0,0-6-282 15,2-5-322-15,5-1 105 0,3-8 166 16,0-8-2-16,0-6 97 0,-11-1 40 15,33-11 111-15</inkml:trace>
  <inkml:trace contextRef="#ctx0" brushRef="#br0" timeOffset="167404.66">33084 8701 1520 0,'0'0'484'0,"0"0"-34"16,0 0-22-16,0 0-26 0,-31 5-18 0,15-1-44 15,-6 3-46-15,-3-2-17 0,-5 4-29 0,-1-1-5 16,-5 1-38-16,1 0-28 15,0 2-26-15,-12 5-44 0,9-6-38 0,5 2-74 0,1-1-38 16,-2 1-108-16,1-1-128 0,8 3-159 16,-6-1-504-16,8-1 92 0,1 4 113 15,5-1 48-15,4 2 62 0,5 3 79 0</inkml:trace>
  <inkml:trace contextRef="#ctx0" brushRef="#br0" timeOffset="167903.49">31713 11394 998 0,'-3'5'430'0,"3"-5"-5"0,-8 10-3 0,8-10 8 0,-4 10 13 16,4-10 15-16,-5 7-18 0,5-7-22 15,0 0 32-15,-4 9 8 0,4-9-10 16,0 0-31-16,0 0-15 0,0 0-46 0,0 0-59 16,37-1 23-16,-19 0-54 0,6-3-61 0,3-1-97 15,6-1-108-15,5-1 0 0,3 1 0 16,14-3 0-16,6-2 0 16,1 1 0-16,1 2 0 0,2-1 0 0,0 2 0 0,3 4 0 15,1-1 0-15,-2 2 0 0,-4 3 0 16,-11 0 0-16,-10 2 0 0,-3-1 0 0,-7 0 0 15,-3 2 0-15,-5-2 0 0,-4 0 0 16,0-1 0-16,-6 0-356 0,-14-1-74 0,16 3-123 16,-16-3-110-16,13-5-425 0,-13 5 120 0,11-6 108 15,-6 0 75-15,1-2 124 0,0-3 24 16,3-2 153-16,1-1-46 0</inkml:trace>
  <inkml:trace contextRef="#ctx0" brushRef="#br0" timeOffset="168551.71">32664 9743 1717 0,'0'0'492'0,"0"0"-57"0,0 0 5 16,0 0-38-16,0 0-16 0,0 0-38 0,0 0-56 16,0 0-18-16,0 0-41 0,0 0-13 15,0 0-12-15,0 0-22 0,0 0-1 0,0 0-19 16,0 0 26-16,6 30-28 0,-6-30-16 16,0 25 42-16,1-6-16 0,-1 2 5 0,3 4 3 15,-1 4 10-15,0 4-44 16,4 3 24-16,0 13-11 0,2 1 10 0,-1 0-43 15,2-2-122-15,0 2-6 0,0-2 0 0,1-4 0 16,0-6 0-16,-2-7 0 0,0-1 0 0,-1-5 0 16,-2-2 0-16,4-2 0 0,-5-4 0 15,0-3 0-15,0-2 0 0,-1 0 0 16,2-4 0-16,-5-8 0 0,9 11 0 0,-9-11 0 0,0 0 0 16,22-13 0-16,-10-3 0 0,1-3 0 15,4-5 0-15,4-13 0 0,3-3 0 16,3-3 0-16,0 0 0 0,0-4 0 15,1 0 0-15,6-9 0 0,-6 9 0 0,9-5 0 16,-9 8 0-16,-2 0 0 0,-1 3 0 0,-4 5 0 16,-4 6 0-16,-4 6 0 0,-4 3 0 15,0 2-282-15,-4 5-233 0,-3 4-86 0,0 2-533 16,-2 8 131-16,3-10 84 0,-3 10 117 0,0 0 45 16,0 0 127-16,0 0 21 0,0 0 133 15</inkml:trace>
  <inkml:trace contextRef="#ctx0" brushRef="#br0" timeOffset="169057.67">33251 10242 1023 0,'0'0'425'0,"0"0"-36"0,8 8-51 0,-8-8-5 0,0 0-28 16,0 0-67-16,0 0-13 0,-5 19-13 15,5-19 11-15,-11 15-10 0,3-6 40 0,0 2-30 16,1 0-8-16,-1 3 15 0,-1-1 41 0,3-1-22 16,0 2 7-16,4-2 5 15,-4 0 0-15,3-1 23 0,2 1-20 0,1-12-11 0,3 20-15 16,1-9-28-16,-4-11-23 0,8 14-26 16,-1-6-15-16,1-3 2 0,-8-5-20 15,16 8-99-15,-6-5-29 0,3-1 0 0,-13-2 0 16,21 0-118-16,-8-2-159 0,0-3-58 0,1-1 38 15,-1-3-51-15,2-5-151 0,1 11-123 16,6-16-356-16,-3-2 67 0,0 0 133 0,0 2 43 16,-5 1 85-16,-1 3 366 0,1 0 209 0,-4 4 134 15,-2 1 57-15,2 2 40 0,-3-1 7 16,-1 4 22-16,-6 5 7 0,0 0 28 0,0 0 10 16,0 0 19-16,0 0 9 0,0 0 36 15,-14 41-27-15,0-15 17 0,2 5-10 16,-7 13-18-16,0 2-18 0,-1 0-18 0,1 2-33 15,-1-5-31-15,0 3 8 0,0-4-31 16,5-1-16-16,-1-7-32 0,3-5-60 0,3-2-30 16,-1-5-61-16,3 0-57 0,-1-3-66 0,2-5-83 15,-1-3-160-15,3 1-295 0,3-3-108 16,0 1 108-16,2-10 77 0,0 0 41 16,12 14 69-16,-1-10 51 0</inkml:trace>
  <inkml:trace contextRef="#ctx0" brushRef="#br0" timeOffset="174215.05">1058 13153 1123 0,'0'0'438'0,"0"0"10"0,0 0-90 15,0 0-30-15,7-16-41 0,-7 16-29 0,0 0-45 16,5-10-19-16,-5 10 1 0,5-9-26 0,-5 9 17 15,0 0-17-15,3-13-30 0,-3 13-24 16,0 0 0-16,3-12-13 0,-3 12 1 16,0 0 7-16,0-11 15 0,0 11-7 15,0 0-39-15,0-10 44 0,0 10-28 0,0 0 15 16,0 0 13-16,0 0 10 0,0 0 30 0,0 0-19 16,0 0 2-16,0 0 8 0,0 0 25 15,0 0-31-15,0 0 8 0,-13 37-25 0,10-21 17 16,-2 6 21-16,-1 0-23 0,3 2-15 15,-1 1 7-15,0 0-2 0,-1 3-16 16,1-1-94-16,-1 5-26 0,2 0 0 0,-1 0 0 16,-2 1 0-16,1-1 0 0,1-1 0 15,-4 2 0-15,2-3 0 0,0 0 0 0,1-5 0 16,1 0 0-16,-2 0-131 0,-2-1-202 16,5-3-94-16,-3 2-154 0,6-6-538 0,3-3 126 15,3 0 115-15,5-3 51 0,-1-5 85 0,8-3 69 16,1-3 58-16,7-3 106 0</inkml:trace>
  <inkml:trace contextRef="#ctx0" brushRef="#br0" timeOffset="174478.45">1676 13171 1515 0,'5'-9'527'0,"0"1"-25"0,-5 8-31 16,4-11-16-16,-4 11-17 0,0 0 2 0,-7-19-56 15,-1 11-18-15,-4 0-5 0,-1 0 26 16,-5-1-75-16,-4 1-30 0,-4 0 2 16,-8 0-36-16,-1 3-2 0,-5 0-29 0,-1 1-37 15,-3 2-22-15,2 1-7 0,-3 2-10 16,1-1-39-16,-4 3-78 0,-10 1-24 0,0 0 0 16,11 0-44-16,4 2-87 0,2-3-37 0,-1 1-32 15,4 0-69-15,-1-2-89 0,5 0-139 16,14-1-161-16,-7 2-355 0,5 0 81 15,7 1 108-15,3-2 53 0,5 3 93 0,7-5 64 16,0 0 74-16</inkml:trace>
  <inkml:trace contextRef="#ctx0" brushRef="#br0" timeOffset="174746.01">1631 13678 1482 0,'0'0'524'0,"0"0"-25"0,0 0-17 16,0 0-32-16,-50 4-20 0,19-4-36 0,-11 1-43 16,-19 3-13-16,-4-2-41 0,0 3 15 0,-4 1-66 15,-1 3 43-15,4-2-92 0,-1 5-12 16,2-1-37-16,0 0-25 0,6 2-16 16,3 0-48-16,0 1-10 0,14-4-49 0,6-1-16 15,4-2-48-15,5 1-23 0,5-4-69 16,1 0-20-16,6-2-19 0,1-2-33 0,1-2-58 15,4-2-101-15,2-2-143 0,7 6-391 16,0-13 161-16,0 13 43 0,16-12 54 0,2 3 77 16,8-4 56-16,6 2 46 0</inkml:trace>
  <inkml:trace contextRef="#ctx0" brushRef="#br0" timeOffset="175219.36">2232 13259 1418 0,'0'0'450'0,"-8"-5"-15"16,8 5 13-16,0 0-61 0,0 0 30 0,0 0-33 15,0 0-3-15,0 0-7 0,0 0 5 0,0 0-39 16,0 0-20-16,0 0-24 0,21-15-52 15,-10 10 10-15,2-1-57 0,2 0-5 0,2-1-41 16,3 1-16-16,5 0-32 0,2 0-37 16,0 0-48-16,2 4-36 0,-1-2-61 15,1 3-44-15,-4 0-53 0,-3 1-60 0,0 2-76 16,-2 1-132-16,-2 0-44 0,-2 0-510 16,-2 3 168-16,0-1 11 0,-4 0 154 0,-1 0-13 15,0 1 73-15,-9-6 70 0</inkml:trace>
  <inkml:trace contextRef="#ctx0" brushRef="#br0" timeOffset="175461.34">2400 13447 1123 0,'0'0'576'0,"-10"3"-49"0,10-3-4 0,0 0 19 0,0 0-68 15,0 0-6-15,0 0-79 0,0 0-30 16,0 0-52-16,0 0-33 0,21-20-21 15,-8 15-2-15,4-2-23 0,-1 1-39 0,7-3-28 16,1 2-43-16,2-1-46 0,-1 3-49 16,2-3-64-16,-2 4-10 0,2-1-67 15,-5 3-28-15,0 0-59 0,1 0-99 0,-3 2-131 16,-2-1-561-16,4 2 95 0,-2 1 100 16,6-2 69-16,2 2 84 0,-1-2 54 0,4 0 49 0</inkml:trace>
  <inkml:trace contextRef="#ctx0" brushRef="#br0" timeOffset="178087.03">3741 12550 1195 0,'0'0'473'0,"0"0"-35"0,0 0-16 0,0 0-63 0,-3-10 27 16,3 10-58-16,0 0-21 0,0 0 18 15,0 0-7-15,0 0-6 0,0 0 3 16,0 0-41-16,0 0-13 0,0 0 41 0,-10 25-41 16,7-12 15-16,1 5-38 0,-1 3 6 15,0 6-12-15,0 7-45 0,2 3 13 16,-2 2-18-16,7 14 5 0,-1-1-59 0,3-4-87 16,-1-7-41-16,1-11 0 0,0-5 0 0,2-1 0 15,-1-5 0-15,2-3 0 0,2-5 0 16,2-4 0-16,3-4 0 0,3-7 0 15,2-4 0-15,6-9 0 0,8-13 0 0,1-5 0 16,-7-4 0-16,5-3 0 0,3-12 0 0,-7 10 0 16,-2-1 0-16,-3-3 0 0,-1 6 0 15,-1 2 0-15,-9 8 0 0,-1 6 0 0,1 0 0 16,-5 7 0-16,-1-1 0 0,2 8-93 16,-2 0-316-16,0-1-152 0,-1 5-427 0,1 3-82 15,-8 5 110-15,14-2 100 0,-14 2 64 0,23 9 103 16,-13-3 65-16,2 3 73 0,0 3 0 15</inkml:trace>
  <inkml:trace contextRef="#ctx0" brushRef="#br0" timeOffset="178367.75">4724 12866 1538 0,'0'0'481'0,"11"13"-41"0,-9-5-30 16,-2-8-47-16,-7 22-14 15,-5-4-12-15,-8 5-40 0,-14 6-23 0,-3 4-31 16,-2 1 21-16,-11 7-36 0,1 1-3 0,-5-2-33 16,2 3-3-16,-2-2-30 0,-1 0-26 15,1 0-7-15,1 1-16 0,0 2 0 16,1-3-18-16,8-6-8 0,2-2-27 0,-1 2-55 16,1 0 1-16,-1-2-62 0,5-4-2 15,0 0-42-15,1-2 8 0,11-8-63 0,4-1-29 16,3-4-56-16,1-1-67 0,0-2-138 15,4 0-64-15,6-6-340 0,0 0 56 0,8-5 176 16,0 0-17-16,0 0 56 0,0 0 69 0,0 0 59 16</inkml:trace>
  <inkml:trace contextRef="#ctx0" brushRef="#br0" timeOffset="178651.79">4148 13716 1374 0,'3'21'584'0,"0"-3"-1"0,0 1-45 16,-2 0-36-16,-1 1-49 0,1 3-29 0,-1 1-1 16,0-1-65-16,-1 3-25 0,0 1 7 15,-2 0-58-15,0-1 15 0,0-2-69 0,2 0-18 16,-2-4-6-16,0-1-48 15,0-2-79-15,2-3-82 0,-1 0-51 0,0-2-85 0,0-4-51 16,2-8-66-16,0 0-88 0,-7 7-117 16,7-7-548-16,0 0 179 0,0 0 5 15,-1-33 115-15,3 16 49 0,1 1 36 0,-1-4 110 16,-1-2 49-16</inkml:trace>
  <inkml:trace contextRef="#ctx0" brushRef="#br0" timeOffset="179058">4104 13700 1087 0,'10'-10'497'0,"1"2"-11"15,1 1-17-15,2 1-16 0,0 1-26 0,3 0-27 16,0 0-16-16,3 1-54 0,-1-2-21 0,1 3-7 16,2 0-12-16,0 0-68 0,0 2-7 15,1 0-5-15,-1 2-28 0,-4-1-26 0,-1 1-20 16,0 2-18-16,-6 0-26 0,-2 3 15 16,-2 1-17-16,-7-7-24 0,4 20-14 15,-8-9-11-15,0 4 5 0,-5-1 0 0,-2 2 0 16,-3 1-28-16,-1-1 0 0,-1-1 0 0,-6 3 5 15,4-5-23-15,-2 0 20 0,2-1 24 16,-1 1-27-16,1-2-19 0,5-3 17 0,0 1 8 16,2-2 8-16,3-2 30 0,-1 2 47 15,9-7-16-15,-9 9 8 0,9-9-8 0,0 0-13 16,6 15-30-16,-6-15 5 16,23 8 18-16,-5-2-72 0,3-2 0 0,5-1 0 15,5 3 0-15,9-3 0 0,-1 1 0 0,1-1 0 16,-1 0 0-16,-5-2 0 0,-1 2 0 15,-2-2 0-15,-6-1 0 0,0 1-113 0,-1-1-59 16,0-1-50-16,-2-2-29 0,-2 1-38 16,4-3-72-16,0-3-185 0,-2-1-314 0,1-1-115 15,3 2 130-15,2-6 88 0,2 0 45 16,9-7 103-16,6 0 100 0,-5-3-29 0</inkml:trace>
  <inkml:trace contextRef="#ctx0" brushRef="#br0" timeOffset="179281.47">5371 13334 1185 0,'17'-2'545'0,"-17"2"-33"0,19-2-72 16,-6 1-18-16,0 0-30 15,2-2-44-15,5 1-38 0,0 1-16 0,3-2-40 0,3 0-27 16,3-1-9-16,0 1-67 0,4-1-41 0,-1 3-20 15,0-2-60-15,-3 2-60 16,-5 1-73-16,-4-2-86 0,-3 0-210 16,-3 3-80-16,-14-1-345 0,23 1 38 0,-15 1 92 0,-8-2 93 15,17 5 27-15,-17-5 57 16</inkml:trace>
  <inkml:trace contextRef="#ctx0" brushRef="#br0" timeOffset="179507.55">5393 13535 1909 0,'5'12'650'0,"-5"-12"-25"0,11 17-11 0,-3-9-56 16,4-2-33-16,5 0-77 0,-2-1-31 0,5 1-30 15,2-5-47-15,1 0-41 0,3-1-61 16,-1 0-10-16,3 0-28 0,1-2-85 0,-1-3-61 16,0 0-64-16,0 0-36 0,-1 1-49 15,-2-1-51-15,0-2-2 0,-4 3-39 16,-4-2-59-16,1 2-43 0,-1 0-60 0,-1-2-57 15,-1 1-73-15,1 0-176 0,-2 1-211 16,-1 0 35-16,3-4 98 0,-3 2 68 0,3-1 61 16,0 0 120-16</inkml:trace>
  <inkml:trace contextRef="#ctx0" brushRef="#br0" timeOffset="181951.23">7140 12944 1108 0,'0'0'507'0,"0"0"-34"0,0 0-40 0,0 0-26 16,0 0-39-16,0 0-22 0,0 0-21 0,0 0-28 15,0 0-15-15,12 29 7 0,-11-13-8 16,2 4-43-16,-1 5 31 0,-1 3-38 0,3 7 12 16,-1 1-31-16,4 14 11 0,0 1-31 15,3-2 7-15,3-2 16 0,-2 0-30 0,6-3 9 16,1-6 21-16,-4-6-18 0,2-7-43 16,1-2-46-16,-3-7-108 0,4-5 0 15,1-4 0-15,1-7 0 0,4-7 0 0,2-6 0 16,13-14 0-16,-5-5 0 0,1-7 0 0,0-16 0 15,-1-1 0-15,-11 6 0 0,4-12 0 16,-9 9 0-16,-4-2 0 0,2 2 0 0,-6 1 0 16,-2 4 0-16,-1 7 0 0,-3 9-167 0,1 7-109 15,-3 2-42-15,1 3-43 0,2 2-61 16,-4 6-141-16,2 3-479 0,-3 9 136 16,11-8 146-16,-11 8-21 0,0 0 85 0,23 13 130 15,-11-2-5-15,1 3 59 0</inkml:trace>
  <inkml:trace contextRef="#ctx0" brushRef="#br0" timeOffset="182321.22">8116 13203 1558 0,'4'7'461'0,"-4"-7"-41"0,3 13-31 16,-3-13-36-16,-6 14-38 0,-2-5-33 0,-2-1-42 15,-2 2-20-15,-3 0-20 0,-2 3-16 16,-3 0-12-16,2-1-11 0,-1 0-28 0,0 1-5 15,3-2 13-15,1-1-11 0,0 0 6 16,3-1-3-16,2-1 16 0,0 1 20 0,3 0-16 16,1 0 19-16,3 0-34 0,3-9-5 0,2 18-28 15,4-7 20-15,5 1-38 16,3 1-7-16,4 0-6 0,-2-1-7 0,1 0-1 16,-2 1 3-16,-1-1-7 0,-2-1-19 0,-1 1 6 15,-3 2-26-15,-3 0 5 0,-4-2-18 16,-2 1 8-16,-4-2-10 0,0 2-36 0,-5 0 28 15,-1-4-26-15,-3 1-17 0,-1-3 2 0,-3 1-16 16,1-2-40-16,-3 0-36 0,3-2 13 16,-1 0-42-16,1-1-19 0,3-1-50 15,-2 0 6-15,16-2-77 0,-20-2-82 0,8 12-115 16,12-10-425-16,-7-10 82 0,7 10 51 16,0 0 59-16,24-25 89 0,-5 14 65 15,6-3 117-15</inkml:trace>
  <inkml:trace contextRef="#ctx0" brushRef="#br0" timeOffset="183389.22">9122 12574 947 0,'0'0'412'0,"0"0"-18"0,0 0-38 0,0 0-13 16,0 0-3-16,0 0 24 0,0 0-34 0,0 0-8 15,-14 35 6-15,10-23-21 0,0 0-15 16,1 3-3-16,1-1-5 0,0 1-48 0,0 1 15 16,2-1-13-16,0 0-21 0,0-1-22 15,3-1-6-15,0 1-35 0,0-3 4 16,3 1-40-16,2-2-3 0,2-4-76 0,1 0-80 16,2-3-33-16,3-3-59 0,3-4-36 0,4-3-67 15,-1-3 13-15,4-3-84 0,-1-3 0 16,-2-2 0-16,-1-1 10 0,-2-1 38 0,1 0 42 15,-5 1 4-15,-2 3 50 0,1 1 47 0,-5 3 99 16,2 1-37-16,-3 0 49 0,-1 3 17 16,-3-1 40-16,2 3 19 0,-7 6 42 15,6-9 17-15,-6 9 34 0,0 0 26 0,0 0 32 16,0 0 19-16,0 0-5 0,-17 32 7 16,11-16-16-16,-2 7 22 0,2 2-44 0,1 1-6 15,0 6-25-15,1-1-15 0,1-3-34 16,2-1-12-16,1 1-75 0,0-3-50 0,1 2-57 15,-1-6-62-15,2 1-84 0,-1-3-69 0,2-3-121 16,1 1-168-16,3-1-392 16,7-2 100-16,-2 2 87 0,3-3 56 0,2-1 72 0,3-1 46 15,3-2 84-15</inkml:trace>
  <inkml:trace contextRef="#ctx0" brushRef="#br0" timeOffset="183651.73">10275 13297 959 0,'18'8'423'16,"-4"1"2"-16,-3-1-39 0,-2-2-56 0,-3-1 1 16,-6-5-22-16,5 10-22 0,-5-10-8 15,-16 10 31-15,3-6-57 0,-8-1-5 0,-8-1-25 16,-4-2-3-16,-9 0 21 0,-3-2-16 16,-19-3-38-16,-3 0-14 0,-2 2 15 15,1 2-47-15,-2 1-1 0,2 1-6 0,-3 2-32 0,3 2-46 16,-1 2-23-16,3 2-63 0,-1-1-32 15,3 1-73-15,4 3-80 0,0 0-80 16,4-3-165-16,6 3-313 0,8-2-105 0,11 0 69 16,7-1 87-16,7 0 156 0,0-4-5 15,6 4 36-15,3-4 34 0</inkml:trace>
  <inkml:trace contextRef="#ctx0" brushRef="#br0" timeOffset="184007.53">8992 13766 1761 0,'3'21'555'0,"-2"-1"13"0,1-1-51 0,-1 2-33 0,-1-3-26 16,2 3-53-16,-2 3 4 0,0 3-68 15,0-1-9-15,0 1-1 0,0 2-68 16,1 0-17-16,-1 1-46 0,2-1 22 0,-2 1-53 16,1-3-25-16,0-1-29 0,-1 0-36 0,0-5-89 15,-1-3-80-15,1-4-32 0,0-1-132 16,0-13-74-16,-1 12-150 0,1-12-528 15,0 0 10-15,0 0 123 0,0 0 93 0,0 0 81 16,31-32 51-16,-19 18 88 0,0-1 12 16</inkml:trace>
  <inkml:trace contextRef="#ctx0" brushRef="#br0" timeOffset="184318.45">9164 13975 1215 0,'16'-9'523'0,"-1"2"-37"15,1 1 0-15,0 1-84 0,-2 0 23 16,1-1-79-16,2-1-37 0,2 0-25 0,-1 2 13 15,0-3-43-15,6 2-39 0,-1 0-8 0,-2 2-48 16,-1 3-36-16,-1-2 35 0,-1 3-48 16,-4 1 21-16,2 4-41 0,-6 0 27 0,-3 3-40 15,-1 2-3-15,-4 4-2 0,-2 1 5 16,-4 5 25-16,-6-1-15 0,-1 1-25 16,-5 2 9-16,-1-1 4 0,-3 0 12 0,6-2-13 15,-3-2-15-15,3-1 7 0,0 0-7 0,0-1-21 16,1-3 6-16,3 0 23 0,0-2 17 15,1-1 8-15,3 0-10 0,3-1 18 0,3-8-26 16,1 12-2-16,-1-12-31 0,13 13-49 16,-2-9-23-16,4-2-63 0,3-2-80 0,4 0-39 15,0-1-127-15,5-4-116 0,12 2-133 16,-16-3-493-16,-2 0 163 0,1 4 100 16,0-1 30-16,0 2 78 0,1 1 94 0,-7 0 59 15,0 0 25-15</inkml:trace>
  <inkml:trace contextRef="#ctx0" brushRef="#br0" timeOffset="184451.81">9777 14238 1338 0,'14'7'520'16,"-1"-1"-6"-16,-1 0-35 0,-2-1-75 0,0-1-27 15,0 0-16-15,-10-4-62 0,15 5-63 0,-15-5-34 16,16 4-133-16,-16-4-33 0,13 0-113 16,-13 0-151-16,10-6-138 0,-10 6-489 0,9-10 95 15,-1 2 59-15,0 1 99 0,3-1-7 0,-1-2 84 16</inkml:trace>
  <inkml:trace contextRef="#ctx0" brushRef="#br0" timeOffset="184905.07">10160 13960 1323 0,'15'-5'404'0,"1"2"-35"0,-2-1-39 16,0 1-7-16,-1-1-21 0,2 2-31 0,0 0-7 16,1 1-26-16,0 1-34 0,-1-2 17 15,1 2-14-15,-2 3-20 0,-14-3-13 16,22 6-33-16,-14-1 7 0,-8-5-30 0,4 18 25 16,-4-9-35-16,0-9-24 0,-11 23 11 15,4-8-11-15,-2 0 6 0,1-2-13 0,-5 4 5 16,2 0 12-16,-2-1-25 0,2 0 6 0,-1 0-4 15,1-2-17-15,3-1 5 0,-1-1 2 16,0 0 16-16,1 0 31 0,3-4-16 0,0 1 18 16,2 0-33-16,3-9 7 0,2 14-4 15,-2-14-24-15,11 15 13 0,0-8-20 16,-1-1 17-16,3 0-15 0,5 0-12 0,-2-1-16 16,4 2 15-16,-2-2-5 0,1 1 13 0,-1 0-17 15,-1 1 40-15,1-2-108 0,-2 0-7 16,-3-1-54-16,-1-1-35 0,1 1-57 0,-13-4-87 15,16 5-39-15,-16-5-94 0,12 2-74 16,-12-2-21-16,0 0-453 0,16-4 85 0,-16 4 89 16,15-7 90-16,-5 4 94 0,0-4 21 0,1 1 39 15</inkml:trace>
  <inkml:trace contextRef="#ctx0" brushRef="#br0" timeOffset="185975.7">10992 14048 1126 0,'0'0'389'0,"0"0"5"0,5-7-77 16,-5 7-9-16,0 0-32 0,0 0-25 0,0 0-8 15,0 0-7-15,0 0-11 0,0 0-23 16,0 0-2-16,0 0 38 0,0 0-54 0,0 0-15 16,0 0 13-16,0 0-16 0,0 0 13 15,0 0-17-15,-23 20 1 0,23-20-22 16,0 0 0-16,0 0 0 0,0 0-18 0,0 0-19 15,0 0 1-15,0 0-18 0,0 0 3 0,0 0-26 16,0 0 5-16,0 0 8 0,38-14-26 16,-32 8-12-16,-6 6-4 15,10-11-27-15,-6 6 28 0,-4 5-13 0,7-9-3 0,-7 9-45 16,0 0 48-16,0-12-28 0,0 12 28 16,0 0-5-16,-14-7-3 0,14 7-7 0,-20 1 20 15,20-1-10-15,-21 9 10 0,7-2 15 16,1 2-30-16,1 1 5 0,1 0 15 0,3-2-12 15,-2 2-3-15,4-2 13 0,3 0-6 0,3-8 21 16,-5 13-10-16,5-13 5 16,0 0 3-16,0 0-21 0,11 10-5 0,-11-10-6 0,0 0-32 15,21-3-6-15,-21 3-25 0,17-9-13 16,-8 5-46-16,-9 4-44 0,13-9-84 0,-11 3-46 16,-2 6-59-16,6-10-153 0,-6 10-32 15,1-11-414-15,-1 11 98 0,0 0 60 0,0 0 127 16,0 0 45-16,-1-14 54 0,1 14 100 0</inkml:trace>
  <inkml:trace contextRef="#ctx0" brushRef="#br0" timeOffset="186670.92">10168 13403 1502 0,'0'0'486'0,"0"0"-2"0,0 0-31 0,0 0-10 16,0 0-36-16,0 0-31 0,0 0-5 0,0 0-38 15,0 0-13-15,0 0-13 0,0 0-12 16,0 0-14-16,0 0 32 0,34 1-78 0,-34-1 21 16,26-4-44-16,-11 2 9 0,2 1 1 0,6-3-55 15,5 1-34-15,4 1 15 16,8-1-25-16,4 2-20 0,18-1-103 16,7 2 0-16,3 0 0 0,5 1 0 0,-2 1 0 0,1 1 0 15,-3 0 0-15,-2 3 0 0,-6 0 0 16,-3 0 0-16,-5 1 0 0,-12 0 0 0,-7-2 0 15,-10 1-100-15,2-2-67 0,-3 1-48 16,-6-2-13-16,-1-1-38 0,0 0-61 16,-5-4-88-16,1 1-69 0,-5-2 39 0,2-1-564 15,-2 2 118-15,-1-3 88 0,-10 5 89 0,18-4 66 16,-18 4 72-16,13-4 23 0</inkml:trace>
  <inkml:trace contextRef="#ctx0" brushRef="#br0" timeOffset="187952.59">11606 13879 865 0,'0'0'266'16,"0"0"-13"-16,0 0-12 0,0 0-6 0,0 0 3 15,7-5 3-15,-7 5-3 0,0 0 3 0,0 0-6 16,0 0-10-16,0 0-2 0,0 0 2 0,0 0 6 16,0 0-16-16,0 0 7 15,0 30 1-15,0-30 13 0,0 20-14 0,0-8 14 16,0 0-13-16,1 0-26 0,-1 3 25 0,2 1-35 15,-1 3-10-15,1 0-6 0,0 2-9 16,0 4-27-16,2-3 3 0,-1 2-25 0,-2-1 10 16,1-3-26-16,0 0-43 0,-2-3-59 0,2 1-59 15,-2-5-92-15,1-1-72 0,-1-12-74 16,0 13-100-16,0-13-161 0,0 0-412 0,0 0 107 16,0 0 74-16,30-25 85 0,-12 8 67 15,3-3 66-15,11-10 82 0,-3-1 10 16</inkml:trace>
  <inkml:trace contextRef="#ctx0" brushRef="#br0" timeOffset="188365.41">11948 13750 1185 0,'0'0'435'16,"0"0"-10"-16,0 0-16 0,-17 21-20 0,13-10 11 16,-2 4-19-16,3 0-41 0,-1 3-50 15,2 2-27-15,2-1-7 0,4 2-2 0,-2 1-19 16,4-1-10-16,3-2-30 0,1-3-29 0,-1-5-9 15,2 0-14-15,3-3 13 0,3-3-51 16,-3-4 18-16,1-4-31 0,2-2-33 16,3-5 10-16,-2-3-15 0,2-1 2 0,-5-2 0 15,6-3-33-15,-1-1 13 0,-3 0 13 16,0 1-1-16,-4 1-30 0,-1-1 26 0,0 1-21 16,-2 2 3-16,-1 2-21 0,0 3 5 0,-5 2 23 15,1 4-20-15,-5 5 10 0,0 0 5 16,0 0 0-16,0 0 29 0,1 35 12 0,-4-11-8 15,0 4 24-15,-1 4-14 0,1 4 9 16,0 2-16-16,3 0-13 0,0 1 33 16,0-1-12-16,2 0 5 0,2 0-26 0,-2-2-7 0,2-2-44 15,-1-2 0-15,1-5 0 0,0-5 0 16,-2-1 0-16,3-4-36 0,-2-2-82 16,1-3-33-16,-1-1-54 0,1-3-66 0,-4-8-18 15,6 8-44-15,-6-8-49 0,0 0-67 16,10 5-31-16,-10-5-515 0,0 0 73 0,0 0 95 15,0 0 113-15,20-12 74 0,-20 12 95 16,11-4-3-16</inkml:trace>
  <inkml:trace contextRef="#ctx0" brushRef="#br0" timeOffset="188896.09">12558 13941 1256 0,'0'0'474'16,"0"0"-11"-16,0 0-40 0,0 0-14 16,0 0-17-16,-12 25-39 0,8-13 44 0,2 3-72 15,-4 2-8-15,3 2-2 0,-1 2 2 16,2 4 1-16,-2-2-42 0,3 2-17 0,1 0-3 16,0 4-31-16,0 1-15 0,0-1-33 15,1 4-21-15,3-4-21 0,-2-1 27 16,2-1-40-16,-2-1-47 0,3-2-47 0,-3-4-59 15,2-2-64-15,-4-2-53 0,3-3-59 0,4-4-90 16,-7-9-172-16,7 7-53 16,-7-7-533-16,0 0 131 0,31-20 100 0,-14 5 95 0,6-5 79 15,0-2 35-15,6-9 78 0,1 1 55 16</inkml:trace>
  <inkml:trace contextRef="#ctx0" brushRef="#br0" timeOffset="189176.59">12895 14128 854 0,'0'0'382'0,"0"0"-11"0,0 0-18 0,0 0 16 15,-18 22-31-15,3-12-13 0,1-1-44 0,-4 2 9 16,-4 1-32-16,3-1-10 0,0 1-17 16,-2-2-29-16,3 2-7 0,1-4-29 0,0 2 3 15,4-1-10-15,1-2 17 16,3 0 16-16,1 1-8 0,2 0-4 0,3 0-9 16,3-8-45-16,3 16 4 0,-3-16 13 0,17 15-27 15,-1-7-14-15,3 2-20 0,6-1-3 16,5 0 8-16,3 1-36 0,3-1 29 0,-2 0-39 15,0-1 15-15,0 1-20 0,-7-3 2 16,-3 2-25-16,3-2-26 0,-9 0-5 16,3-2-66-16,-6 2-77 0,-4-5-47 0,1 3-12 0,-12-4-20 15,13 2-32-15,-13-2-84 0,0 0-99 16,0 0-70-16,0 0-309 0,0 0 40 16,-9-28 77-16,9 28 113 0,-8-17 36 0,5 5-23 15,-4-2 122-15</inkml:trace>
  <inkml:trace contextRef="#ctx0" brushRef="#br0" timeOffset="189983.67">11324 13369 852 0,'0'0'345'0,"-15"-1"16"0,15 1-23 15,0 0 5-15,0 0 3 0,0 0 15 0,-16 3 0 16,16-3-34-16,0 0 14 0,0 0-21 0,0 0-34 16,0 0 9-16,-9 3-1 0,9-3 3 15,0 0-38-15,0 0 20 0,0 0-18 0,0 0-3 16,0 0-30-16,0 0 2 0,0 0-45 0,0 0-16 16,35 8-6-16,-35-8 9 0,33-4-1 15,-10 1-30-15,7 0-23 16,12-3-28-16,18-2-90 0,3 0 0 0,2-2 0 0,5 2 0 15,-1 1 0-15,3 1 0 0,0 2 0 16,-1 1 0-16,-2 3 0 0,0 0 0 0,-6 3 0 16,0 1 0-16,-15 0 0 0,13 1 0 15,-4 0 0-15,-10 0 0 0,-7 0 0 0,0 0 0 16,-3 0-121-16,-1-1-53 0,-5-1-26 16,-3 1-22-16,-5-2-16 0,-2 1-67 15,-1-1-63-15,-4 0-124 0,0 8-58 0,-5-8-382 0,-11-2 67 16,20 4 64-16,-9 0 127 0,1-3 42 15,-1 2 36-15,-11-3 115 0,23 4 15 16</inkml:trace>
  <inkml:trace contextRef="#ctx0" brushRef="#br0" timeOffset="-168903.83">2579 15604 1067 0,'10'-4'366'0,"-10"4"-23"15,17-7 13-15,-17 7-13 0,13-2 20 16,-13 2-30-16,13-3-26 0,-13 3-18 0,9-2-10 16,-9 2-18-16,0 0-15 0,13-3-23 0,-13 3-41 15,0 0 35-15,0 0-22 0,0 0-19 16,14 9-12-16,-14-9-31 0,0 13-10 15,0-13 0-15,-5 24 2 0,0-7-7 0,0 2-21 16,-2 5 14-16,-4 5-4 16,-1 3 26-16,2-1-10 0,-5 14-16 0,-1-1 9 0,2-2-42 15,1 1 10-15,4-7-7 0,1-5 8 16,3-1 2-16,0 2-82 0,0-5-59 0,0-1-77 16,2 0-73-16,-1-3-60 0,2-4-130 0,0-2-223 15,6-6-389-15,5-1 143 0,4-4 49 16,6-4 90-16,5-4 82 0,12-4 63 15,15-7 100-15,4-11-4 0</inkml:trace>
  <inkml:trace contextRef="#ctx0" brushRef="#br0" timeOffset="-168679.5">3420 15526 1750 0,'0'0'497'0,"0"0"-31"0,0 0-44 16,0 0-28-16,-45 19-51 0,22-10-30 15,-2 0-9-15,-8 3-9 0,-2-3-68 0,-16 4-17 16,7-4-31-16,-12 0-33 0,1-2-10 16,-3 0-34-16,8-3-22 0,5-1-67 0,-16-1-6 15,10-2-91-15,2-1 20 0,1 1-77 0,-16-1-184 16,12 2-161-16,7-1-431 0,4 2 116 16,5 4 128-16,11 3 41 0,4 0 48 0,5 4 77 15,6 0 41-15</inkml:trace>
  <inkml:trace contextRef="#ctx0" brushRef="#br0" timeOffset="-168414.61">3103 16109 1755 0,'0'0'589'0,"0"0"-18"0,-29 16-51 0,5-8-14 15,-10 4-35-15,-18 2-61 0,-6 2-39 0,-19 2 13 16,-10 0-74-16,-5-2-24 0,-4 0-55 15,-1-1-11-15,1-3-25 0,2-1 7 0,3-4-15 16,14 0-44-16,7-2-41 0,2 0-61 16,5-1-7-16,10-1-70 0,8-3-39 15,6-1-19-15,6 1-27 0,5-2-32 0,4 0-47 16,5 1-12-16,7-1-129 0,5-2-68 0,7 4-144 16,0 0-392-16,41-16 116 0,-3 12 69 15,23-3 76-15,6 4 88 0,9-3 38 0,1 0 61 16</inkml:trace>
  <inkml:trace contextRef="#ctx0" brushRef="#br0" timeOffset="-167999.13">3916 15847 1563 0,'0'0'530'0,"0"0"-31"15,23 15-38-15,-7-11-36 0,5-2-28 16,3 0-49-16,7 0-31 0,3-2-43 0,7 0-15 16,4 0-26-16,16-4-18 0,2 2-49 0,1 1-28 15,1-3-39-15,-10 2-34 0,-10 1-70 16,0 1-46-16,-3-1-52 0,-7 1-91 0,-5 0-123 15,-6 1-154-15,-6 2-379 0,0-1 15 16,-4 3 85-16,-2 0 108 0,-4 2 33 0,-3 0 56 16,-5-7 38-16</inkml:trace>
  <inkml:trace contextRef="#ctx0" brushRef="#br0" timeOffset="-167759.33">4135 16044 1819 0,'0'0'653'0,"0"0"-46"16,-4 8-16-16,4-8-56 0,0 0-23 0,0 0-49 16,23 15-38-16,-9-10-82 0,3-1 5 15,4 0-53-15,3-1-27 0,3 1-53 16,3 0-20-16,7 0-44 0,2 1-43 16,0-3-62-16,3 3-8 0,-3-1-97 0,-7 0-28 15,1-2-41-15,-3 3-89 0,-7-2-60 0,1-1-150 16,-2 5-139-16,-2-5-476 0,-2 0 195 15,-1-2 35-15,3 2 62 0,1 1 85 16,0-1 58-16,-1 0 75 0,4-2 43 0</inkml:trace>
  <inkml:trace contextRef="#ctx0" brushRef="#br0" timeOffset="-157872.98">5980 15912 1658 0,'7'-8'497'0,"-7"8"-36"0,7-8-37 0,-7 8-14 0,6-9-52 16,-6 9-63-16,5-11-24 0,-5 11-36 0,2-14-14 15,-2 14 6-15,-4-20-50 0,-1 10 43 16,-2-3-69-16,-3 2-10 0,-1-2-23 15,-1 2-3-15,-4 0 8 0,-4 3-26 0,-1 0 36 16,-5 3-13-16,-3 3-9 0,-1 3 4 16,-4 6-3-16,-3 3 4 0,-9 9 12 0,0 2-26 15,1 5 26-15,6 3-26 0,0 3 1 16,7 1 27-16,2 1-15 0,6 1 16 0,9-5 2 16,8-2-15-16,5-4-23 0,7-2-95 15,5-1 0-15,11 0 0 0,13 4 0 16,12-6 0-16,9-7 0 0,2-4 0 0,2-4 0 15,5-4 0-15,0-5 0 0,-4-4 0 0,-3-4 0 0,-5-4 0 16,-7 1 0-16,-4-10 0 16,-5 1 0-16,-8-8 0 0,-11 2 0 0,-5-1 0 15,-4-2 0-15,-4-2 0 0,-6 1 0 16,-3-1 0-16,-2 4 0 0,-4 2 0 0,-4 3 0 16,-3 5 0-16,-2 4 0 0,-3 6 0 0,-1 3 0 15,1 3 0-15,-2 6 0 0,0 1-167 16,-3 4-66-16,1 2-59 0,0 2-69 0,-1 3-199 15,2 4-49-15,8-5-361 0,4-3 74 16,7 2 115-16,4-1 46 0,3-9 47 0,4 16 89 16,-4-16 74-16,24 15 46 0</inkml:trace>
  <inkml:trace contextRef="#ctx0" brushRef="#br0" timeOffset="-157223.42">6622 16061 1658 0,'0'0'561'16,"0"0"-29"-16,0 0-86 0,0 0-16 0,0 0-21 16,0 0-17-16,0 0-39 0,-20 16-30 15,20-16-14-15,0 0-20 0,0 0-58 0,-1 11 33 16,1-11-42-16,0 0-12 0,0 0-15 0,0 0 7 16,0 0-10-16,0 0-31 0,0 0 13 15,0 0-31-15,0 0-4 0,0 0-11 0,0 0-5 16,31 1-34-16,-31-1-73 0,18-7-16 15,-9 4 0-15,-9 3 0 0,12-7 0 16,-12 7 0-16,11-6 0 0,-11 6 0 0,10-5 0 16,-10 5 0-16,9-5 0 0,-9 5 0 15,0 0 0-15,0 0 0 0,0 0 0 0,0 0 0 16,0 0 0-16,0 0 0 0,0 0 0 16,-23 26 0-16,16-17 0 0,0-1 0 0,0 0 0 15,1 1 0-15,1-3 0 0,5-6 0 0,-8 11 0 16,8-11 0-16,-8 7 0 0,8-7 0 15,0 0 0-15,0 0 0 0,0 0 0 0,0 0 0 16,0 0 0-16,26 5 0 0,-26-5 0 16,0 0 0-16,24-12 0 0,-17 10 0 15,-7 2 0-15,10-6 0 0,-10 6 0 0,9-8 0 16,-9 8 0-16,0 0 0 0,6-8 0 16,-6 8 0-16,0 0 0 0,0 0 0 0,0 0 0 15,0 0 0-15,0 0 0 0,0 0 0 0,-30 14 0 16,30-14 0-16,-10 8 0 0,10-8 0 15,-9 6 0-15,9-6 0 0,-7 5 0 16,7-5-16-16,0 0-347 0,0 0-72 0,0 0-116 0,0 0-156 16,19-20-298-16,-10 9 70 15,4 2 134-15,4-2 41 0,1-1 82 0,-1 0 84 0,3 0 38 16,5-4 52-16</inkml:trace>
  <inkml:trace contextRef="#ctx0" brushRef="#br0" timeOffset="-156409.16">7231 15495 1581 0,'0'0'548'15,"0"0"-26"-15,-13-2 3 0,13 2 10 0,0 0-15 0,0 0 7 16,0 0-41-16,0 0 16 0,0 0-77 15,0 0-44-15,0 0-7 0,0 0-44 16,0 0-41-16,45-9-20 0,-27 8-46 0,3 1-69 16,3-1-154-16,4 1 0 0,3-1 0 15,1 2 0-15,1 1 0 0,-2-2 0 16,-1 3 0-16,1-1 0 0,-10 1 0 0,-1 0 0 16,-5-1 0-16,-2 5 0 0,-4-3 0 15,-4 4 0-15,-5-8 0 0,-4 21 0 0,-4-9 0 16,-5 3 0-16,-5 0 0 0,0-1 0 0,-1 1 0 15,0 0 0-15,4-1 0 0,-2-1 0 16,4-1 0-16,2-1 0 0,0-1 0 0,2 0 0 16,3-1 0-16,3 1 0 0,3 1 0 0,0-11 0 15,10 22 0-15,2-11 0 0,3 3 0 16,8-3 0-16,4 5 0 0,3-2 0 16,2 1 0-16,9 5 0 0,-7-1 0 15,-7-2 0-15,-2 0 0 0,-4 2 0 0,-4-3 0 0,-5 2 0 16,-8 2 0-16,0-5 0 0,-4 4 0 15,-3-2 0-15,-2 2 0 0,-2-2 0 16,-6 0 0-16,0-5 0 0,0 0 0 0,-2-3 0 16,-1 0 0-16,1-2 0 0,-2-3 0 0,1-3 0 15,1-2 0-15,-4-3-400 0,4-4-178 16,1-1-546-16,5 0 164 0,5-3 41 0,5 2 92 16,2-4 93-16,9-4 53 0,3 3 148 15,3-6-40-15,4 1 82 0</inkml:trace>
  <inkml:trace contextRef="#ctx0" brushRef="#br0" timeOffset="-156007.02">8121 15492 1310 0,'17'-6'543'15,"0"1"-62"-15,2 1-25 0,-1-1 9 0,2 2-86 16,0 0 10-16,2 0-25 0,5-1-49 15,-2 3-18-15,5 1-31 0,1-1-3 0,3-1-45 16,-1 4-11-16,-1 0-25 0,-1 2-8 16,-4 2 16-16,-1 2-52 0,-8 1-5 0,-4 1-5 15,-4 2-8-15,-7 2-30 0,-7 2 2 0,-8 3 3 16,-7 6-21-16,-13 6-23 0,-4 2 26 16,-5-3-3-16,0 0-46 0,0-2-59 15,0 0 8-15,1-1 39 0,6-1 4 0,5-5 29 16,5-2 0-16,2-2-11 0,3-2 52 15,3-2 14-15,3-1-29 0,3-1 53 0,2 0-51 16,4-2-77-16,2 0 0 0,2-9 0 16,11 15 0-16,2-6 0 0,4-3 0 0,6 1 0 15,4 0 0-15,5 1 0 0,5-3 0 0,1 1 0 16,2 1 0-16,-3 0 0 16,-3 0 0-16,1-2 0 0,-7-1-185 0,0 2-30 0,-2-2-66 15,-4-2-32-15,2 0-114 0,-4 0-85 16,3-2-10-16,-4-2-494 0,0-1 150 15,2-1 111-15,2-1 36 0,0 0 112 0,2-3 3 16,0 1 80-16,2-2 47 0</inkml:trace>
  <inkml:trace contextRef="#ctx0" brushRef="#br0" timeOffset="-155062.34">8921 15349 1471 0,'0'0'576'0,"0"0"-33"0,-19 31-41 15,13-16-19-15,-1 1-14 0,-3 3-21 16,4 2 2-16,-2 3-35 0,1-2-13 0,-2 1-16 16,5-2-27-16,0 2-4 0,1-4-50 15,2 0-11-15,1-5-17 0,2 2-19 16,4-3-60-16,5-4-198 0,-1-6 0 0,5-1 0 15,6-5 0-15,3-3 0 0,4-5 0 16,0-5 0-16,9-7 0 0,-7 1 0 0,-6 1 0 16,-3 1 0-16,-1 1 0 0,-6 2 0 0,1 2 0 15,-2-1 0-15,-3 5 0 0,-3 3 0 16,0 0 0-16,-3 3 0 0,-4 5 0 0,0 0 0 16,0 0 0-16,0 0 0 0,-11 43 0 15,-7-2 0-15,-1 2 0 0,-3 8 0 16,-4 14 0-16,1 1 0 0,2-1 0 0,3-11 0 0,5-2 0 15,2-2 0-15,6-11 0 16,1-5 0-16,2-8 0 0,3-5 0 0,2-1 0 16,3-3 0-16,2-5 0 0,0-3 0 0,2-4-221 15,-8-5-234-15,31-1-190 0,-18-4-494 16,4-2 115-16,6-2 118 0,5-3 87 0,3-1 79 16,0-3 64-16,14-2 103 0,0-2 33 15</inkml:trace>
  <inkml:trace contextRef="#ctx0" brushRef="#br0" timeOffset="-154237.54">10647 15420 1177 0,'0'0'512'0,"0"0"-26"0,12-5-22 16,-12 5-9-16,0 0-40 0,0 0-54 15,0 0-34-15,0 0-25 0,0 0-17 0,0 0-24 16,-15 25 10-16,-1-8-30 0,-7 2-24 16,-15 10 19-16,-3 0-6 0,-14 13-35 15,0-2-16-15,-3 3 5 0,1 2 23 0,0-4-30 16,2 0 12-16,0-2-27 0,13-7 4 16,-2 0-7-16,3 1 5 0,1-5-1 0,2-2-157 15,7-7-6-15,6-3 0 0,2-4 0 0,2 1 0 16,4-2 0-16,0-3 0 0,4-1 0 15,1-1 0-15,2 1 0 0,0-2 0 0,1 1 0 16,2-1 0-16,7-5 0 0,0 0 0 0,0 0 0 16,0 0 0-16,16 18 0 0,-4-11 0 15,5-1 0-15,6 2 0 0,8 0 0 16,5 1 0-16,17 2 0 0,2 3 0 0,3-3 0 16,-1-1 0-16,1 3 0 0,-3-2 0 0,-3-1 0 15,-8-3 0-15,-7 0 0 0,-5-3 0 16,-2 0 0-16,-1-1 0 0,-3-1 0 15,-2-2 0-15,0-3-121 0,3-1-557 0,-3-2-420 16,-3-1 74-16,6 0 92 0,3 0 93 0,4-4 81 16,1 3 108-16,16-5 7 15,-3 0 47-15,-1-3 74 0</inkml:trace>
  <inkml:trace contextRef="#ctx0" brushRef="#br0" timeOffset="-153606.09">11358 15550 1653 0,'0'0'614'15,"0"0"-38"-15,0 0-13 0,0 0 6 0,0 0-24 16,3 41-36-16,-6-30-25 0,3 7-64 16,-3-1 23-16,0 3-31 0,2 2-51 15,0 3 0-15,-2 0-44 0,0 1-20 0,0 0-230 0,2 2-67 16,0 1 0-16,-2-1 0 0,1-1 0 16,2 0 0-16,-4 0 0 0,0-2 0 0,2-1 0 15,-1-2 0-15,1-3 0 0,-1-4 0 16,0 1 0-16,0-5 0 0,3-11 0 0,2 10-338 15,-2-10-348-15,0 0-466 0,0 0 113 16,0 0 178-16,43-23 27 0,-24 9 99 0,3-4 60 16,1-1 35-16,-2 3 97 0,3-6 36 15</inkml:trace>
  <inkml:trace contextRef="#ctx0" brushRef="#br0" timeOffset="-153363.83">11642 15663 1397 0,'0'0'627'0,"0"0"-20"0,23 18-21 0,-20-7-51 16,0-1-26-16,-3 4-35 0,0 3-29 0,-3 4-25 16,0 1-63-16,-2 4 34 0,-3 1-61 15,0 3 2-15,-1 2-35 0,1 2-20 16,-3-3-31-16,1 1-29 0,1 0-73 0,1 0-144 16,-2-1 0-16,3-1 0 0,1-5 0 15,1-1 0-15,0-3 0 0,3-2 0 16,0-3 0-16,1-3 0 0,1-1 0 0,0-12-200 15,5 12-386-15,-5-12-530 0,16 0 89 0,-16 0 88 16,36-12 112-16,-9 1 64 0,3-5 87 0,11-7 60 16,0-4 114-16,-4-1-43 0</inkml:trace>
  <inkml:trace contextRef="#ctx0" brushRef="#br0" timeOffset="-153052.41">12106 15683 1259 0,'0'0'581'15,"0"0"-54"-15,0 0-17 0,-24 26 19 0,11-6-45 16,-6 5-28-16,-4 10-1 0,-3 2-30 0,-1 2-20 16,4 1-26-16,3 1 12 0,3 0-86 15,3-6-3-15,5-6-26 0,3-5 26 0,5 1-17 16,0-7-35-16,3 1-180 0,4-5-70 0,1-2 0 16,6-3 0-16,5-8 0 0,-2-2 0 15,9-5 0-15,4-6 0 0,13-11 0 0,1-4 0 16,0-5 0-16,6-11 0 0,-10 5 0 15,-4-1 0-15,-8 0 0 0,-4 1 0 16,-8 4 0-16,-8 5 0 0,-4 3 0 0,-6 3 0 16,-1 1 0-16,-9 4 0 0,-5 4 0 15,-3 5 0-15,-1 2 0 0,-3 7 0 0,-8 2-246 16,-1 5-182-16,-3 0-96 0,-7 15-124 16,8-11-338-16,9-1 116 0,5-1 20 15,8 0 113-15,3 0 36 0,6-1 58 0,2-2 90 16,3-6 39-16,0 0 66 0</inkml:trace>
  <inkml:trace contextRef="#ctx0" brushRef="#br0" timeOffset="-152696.62">12843 15473 1108 0,'-12'-3'351'0,"-1"2"-8"0,-2 1-3 0,-1 3-2 16,-1 1 2-16,-2 1 11 0,-1 3-11 15,2 3-9-15,-2 2-11 0,4 0-16 0,1 4-25 16,2-3-18-16,3-1 11 0,3 0 1 16,5-3-9-16,0-1-57 0,2-9 6 15,0 0-13-15,16 10-37 0,-16-10-14 0,26-8-21 16,-6-4 0-16,4-5-26 0,2-4-22 15,-4 3-14-15,3-2-25 0,-4 0-20 0,-4 4-24 16,-3-2-38-16,-5 4-13 0,-1 2-15 0,-2-1 13 16,-6 3-70-16,0 10-25 0,-8-17-35 15,-1 10-47-15,-1 4-98 0,-4 0-198 16,-1 3-416-16,0 0 70 0,2 4 114 0,2-2 65 0,0 4 164 16,11-6-37-16,-7 11 109 15,7-11-42-15</inkml:trace>
  <inkml:trace contextRef="#ctx0" brushRef="#br0" timeOffset="-151746.28">14027 15612 1668 0,'-25'27'512'0,"-3"6"0"15,-4 2-10-15,0 4-46 0,-1 3-16 0,-8 11-46 16,1-3-10-16,0 0-38 0,3-9-3 15,5-1-49-15,3-4-64 0,1-3 26 0,5-8-33 16,7-5-54-16,1-4-31 0,6-5-35 16,-1-2-39-16,6-6-34 0,4-3-35 15,0 0-33-15,0 0-42 0,23-42-35 0,-1 2-20 16,7-17-34-16,5-6 12 0,2-2-9 0,-2-2 33 16,-1-2 5-16,1-2-8 0,-3 1-4 15,-2 4 24-15,-3 3 19 0,-4 15-3 16,-5 3 18-16,-2 12 52 0,-4 6 81 0,-1 6 10 15,2 2 37-15,-3 6 32 0,-1 4-2 16,2 4 10-16,-10 5-5 0,0 0-7 0,20 18 20 16,-13 5-11-16,2 12 22 0,2 19-14 15,0 20 3-15,3 2-29 0,-1 4 19 0,-1 3-41 16,1-3-3-16,1 1-2 0,-3-6-24 16,2-14 1-16,-1-6-1 0,-4-5 16 0,1-14-36 15,-1-8-15-15,-2-7-5 0,1-8-34 0,1-6-25 16,-1-5 7-16,-7-2 26 0,0 0-59 15,25-16 28-15,-16 2 21 0,-4-3-13 0,-1-2 5 16,-4-3-2-16,-4-2 10 0,-1-1-11 16,-7-2-15-16,-5 1 0 0,-4 5 31 0,-6 4-15 15,-4 2-6-15,-5 5 8 0,-2 4 0 16,-3 1 21-16,-1 3-16 0,0 2-15 0,-1 2-59 16,2 0-26-16,-4 1-56 0,5-3-56 15,2-2-49-15,0 1-112 0,-1-6-73 0,5-2-472 16,5-1 86-16,5-2 77 0,6 1 59 0,5 0 146 15,3-3 8-15,-1-2 7 0,5 1 38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B0F6478-4FD9-4DEB-893C-0B9CA4E6D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71" t="25369" r="8389" b="25370"/>
          <a:stretch/>
        </p:blipFill>
        <p:spPr>
          <a:xfrm>
            <a:off x="292100" y="5279524"/>
            <a:ext cx="5048250" cy="1285007"/>
          </a:xfrm>
          <a:prstGeom prst="rect">
            <a:avLst/>
          </a:prstGeom>
        </p:spPr>
      </p:pic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599"/>
            <a:ext cx="10363200" cy="2590795"/>
          </a:xfrm>
        </p:spPr>
        <p:txBody>
          <a:bodyPr/>
          <a:lstStyle>
            <a:lvl1pPr algn="ct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08966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sz="1800"/>
            </a:lvl3pPr>
            <a:lvl4pPr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23" y="1295400"/>
            <a:ext cx="561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1423" y="1295400"/>
            <a:ext cx="5943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800" dirty="0"/>
            </a:lvl3pPr>
            <a:lvl4pPr>
              <a:defRPr lang="en-US" sz="1800" dirty="0"/>
            </a:lvl4pPr>
            <a:lvl5pPr>
              <a:defRPr lang="en-US" sz="18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5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18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18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18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18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676400"/>
          </a:xfrm>
        </p:spPr>
        <p:txBody>
          <a:bodyPr/>
          <a:lstStyle/>
          <a:p>
            <a:r>
              <a:rPr lang="en-US" altLang="en-US" dirty="0"/>
              <a:t>ECEN 214, Spring 2022</a:t>
            </a:r>
            <a:br>
              <a:rPr lang="en-US" altLang="en-US" dirty="0"/>
            </a:br>
            <a:r>
              <a:rPr lang="en-US" altLang="en-US" dirty="0"/>
              <a:t>Electrical Circuit Theory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Class 16: Phasor Analysis of AC Circuits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5176FC-DC0F-4333-88C3-A665845D79FC}"/>
                  </a:ext>
                </a:extLst>
              </p14:cNvPr>
              <p14:cNvContentPartPr/>
              <p14:nvPr/>
            </p14:nvContentPartPr>
            <p14:xfrm>
              <a:off x="11678760" y="497520"/>
              <a:ext cx="44280" cy="7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5176FC-DC0F-4333-88C3-A665845D79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69400" y="488160"/>
                <a:ext cx="63000" cy="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FFFF-FCA6-4388-9458-4FAEB5D0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9C76-1DCC-4426-9370-4B493474F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4419600" cy="5196840"/>
          </a:xfrm>
        </p:spPr>
        <p:txBody>
          <a:bodyPr/>
          <a:lstStyle/>
          <a:p>
            <a:r>
              <a:rPr lang="en-US" dirty="0" err="1"/>
              <a:t>Zybook</a:t>
            </a:r>
            <a:r>
              <a:rPr lang="en-US" dirty="0"/>
              <a:t> Chapter 7</a:t>
            </a:r>
          </a:p>
          <a:p>
            <a:r>
              <a:rPr lang="en-US" dirty="0"/>
              <a:t>Quiz next class on phasor conversions</a:t>
            </a:r>
          </a:p>
          <a:p>
            <a:r>
              <a:rPr lang="en-US" dirty="0"/>
              <a:t>Start working on HW 7A</a:t>
            </a:r>
          </a:p>
          <a:p>
            <a:r>
              <a:rPr lang="en-US" dirty="0"/>
              <a:t>Sign up for the power plant tour April 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Review in-class examples and notes</a:t>
            </a:r>
          </a:p>
          <a:p>
            <a:pPr lvl="1"/>
            <a:r>
              <a:rPr lang="en-US" dirty="0"/>
              <a:t>Practice, practice, practice!</a:t>
            </a:r>
          </a:p>
          <a:p>
            <a:r>
              <a:rPr lang="en-US" dirty="0"/>
              <a:t>Don’t forget, you need to go to office hours at least once in either March or April. Bring at least one technical question!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840B029-301A-4745-952D-83D43C7F1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4688" y="1350986"/>
            <a:ext cx="7228712" cy="479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262F1E-7ED3-4CBA-92BE-3ED2D78695EA}"/>
              </a:ext>
            </a:extLst>
          </p:cNvPr>
          <p:cNvSpPr/>
          <p:nvPr/>
        </p:nvSpPr>
        <p:spPr>
          <a:xfrm>
            <a:off x="5452872" y="61442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+mj-lt"/>
              </a:rPr>
              <a:t>Source: https://www.btutilities.com/about-btu/btu-history/</a:t>
            </a:r>
          </a:p>
        </p:txBody>
      </p:sp>
    </p:spTree>
    <p:extLst>
      <p:ext uri="{BB962C8B-B14F-4D97-AF65-F5344CB8AC3E}">
        <p14:creationId xmlns:p14="http://schemas.microsoft.com/office/powerpoint/2010/main" val="177171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5C9B-9743-4265-BB5C-FB006A3C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AC Phasor Analysis?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84300-1D8B-4C25-AC84-03D2A23331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599" y="1280160"/>
                <a:ext cx="5192213" cy="5196840"/>
              </a:xfrm>
            </p:spPr>
            <p:txBody>
              <a:bodyPr/>
              <a:lstStyle/>
              <a:p>
                <a:r>
                  <a:rPr lang="en-US" dirty="0"/>
                  <a:t>The AC voltage source is shown with a circle and sinusoid wave, and a plus and minus sign to show polarity</a:t>
                </a:r>
              </a:p>
              <a:p>
                <a:r>
                  <a:rPr lang="en-US" dirty="0"/>
                  <a:t>The AC voltage is given as a </a:t>
                </a:r>
                <a:r>
                  <a:rPr lang="en-US" b="1" dirty="0"/>
                  <a:t>complex number</a:t>
                </a:r>
                <a:r>
                  <a:rPr lang="en-US" dirty="0"/>
                  <a:t> in polar form,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120∠−15°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stands in for the time signal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=170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+15°)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The frequency is not part of the phasor</a:t>
                </a:r>
              </a:p>
              <a:p>
                <a:r>
                  <a:rPr lang="en-US" dirty="0"/>
                  <a:t>Ohm’s law applies, so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120∠−15°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=10∠−15°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 current will have the same frequency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=14.1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+15°)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84300-1D8B-4C25-AC84-03D2A23331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1280160"/>
                <a:ext cx="5192213" cy="5196840"/>
              </a:xfrm>
              <a:blipFill>
                <a:blip r:embed="rId2"/>
                <a:stretch>
                  <a:fillRect l="-939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6">
            <a:extLst>
              <a:ext uri="{FF2B5EF4-FFF2-40B4-BE49-F238E27FC236}">
                <a16:creationId xmlns:a16="http://schemas.microsoft.com/office/drawing/2014/main" id="{185C3EA4-BBB2-41EF-BCFE-075883EE8B42}"/>
              </a:ext>
            </a:extLst>
          </p:cNvPr>
          <p:cNvGrpSpPr>
            <a:grpSpLocks/>
          </p:cNvGrpSpPr>
          <p:nvPr/>
        </p:nvGrpSpPr>
        <p:grpSpPr bwMode="auto">
          <a:xfrm>
            <a:off x="10560569" y="2533223"/>
            <a:ext cx="485332" cy="2800778"/>
            <a:chOff x="4384898" y="2490672"/>
            <a:chExt cx="298003" cy="1775356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204B087-9BE8-4DDE-AA0F-0D443023F54F}"/>
                </a:ext>
              </a:extLst>
            </p:cNvPr>
            <p:cNvCxnSpPr/>
            <p:nvPr/>
          </p:nvCxnSpPr>
          <p:spPr>
            <a:xfrm>
              <a:off x="4545852" y="3121231"/>
              <a:ext cx="137049" cy="460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4E8AE46-9417-4398-A92F-61260E933CCB}"/>
                </a:ext>
              </a:extLst>
            </p:cNvPr>
            <p:cNvCxnSpPr/>
            <p:nvPr/>
          </p:nvCxnSpPr>
          <p:spPr>
            <a:xfrm flipV="1">
              <a:off x="4407208" y="3167277"/>
              <a:ext cx="275693" cy="936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087711-71DB-4FD1-9584-D38DD3A062F4}"/>
                </a:ext>
              </a:extLst>
            </p:cNvPr>
            <p:cNvCxnSpPr/>
            <p:nvPr/>
          </p:nvCxnSpPr>
          <p:spPr>
            <a:xfrm flipH="1" flipV="1">
              <a:off x="4396054" y="3260957"/>
              <a:ext cx="275692" cy="920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8C517F-94E8-4D1E-8483-E84ABB90C146}"/>
                </a:ext>
              </a:extLst>
            </p:cNvPr>
            <p:cNvCxnSpPr/>
            <p:nvPr/>
          </p:nvCxnSpPr>
          <p:spPr>
            <a:xfrm flipV="1">
              <a:off x="4407208" y="3357812"/>
              <a:ext cx="275693" cy="920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ACD547D-7E38-41D3-B63A-441504EE80C4}"/>
                </a:ext>
              </a:extLst>
            </p:cNvPr>
            <p:cNvCxnSpPr/>
            <p:nvPr/>
          </p:nvCxnSpPr>
          <p:spPr>
            <a:xfrm flipH="1" flipV="1">
              <a:off x="4396054" y="3449903"/>
              <a:ext cx="275692" cy="936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C81EEEB-81C0-4728-9D53-55D71062F7E0}"/>
                </a:ext>
              </a:extLst>
            </p:cNvPr>
            <p:cNvCxnSpPr/>
            <p:nvPr/>
          </p:nvCxnSpPr>
          <p:spPr>
            <a:xfrm flipV="1">
              <a:off x="4384898" y="3543584"/>
              <a:ext cx="275693" cy="936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22928-0436-490E-81A6-556F69382B40}"/>
                </a:ext>
              </a:extLst>
            </p:cNvPr>
            <p:cNvCxnSpPr/>
            <p:nvPr/>
          </p:nvCxnSpPr>
          <p:spPr>
            <a:xfrm>
              <a:off x="4384898" y="3640438"/>
              <a:ext cx="160954" cy="460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C946192-EF58-4C85-A8E7-8AEAAC425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5852" y="2490672"/>
              <a:ext cx="7214" cy="6305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0D2477C-078E-4989-9D61-B5AFE3F72F9E}"/>
                </a:ext>
              </a:extLst>
            </p:cNvPr>
            <p:cNvCxnSpPr/>
            <p:nvPr/>
          </p:nvCxnSpPr>
          <p:spPr>
            <a:xfrm flipV="1">
              <a:off x="4545852" y="3686485"/>
              <a:ext cx="0" cy="5795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8205BE-2E6C-4AE8-8404-7EB9FB25BD26}"/>
              </a:ext>
            </a:extLst>
          </p:cNvPr>
          <p:cNvCxnSpPr>
            <a:cxnSpLocks/>
          </p:cNvCxnSpPr>
          <p:nvPr/>
        </p:nvCxnSpPr>
        <p:spPr>
          <a:xfrm>
            <a:off x="8610600" y="5334000"/>
            <a:ext cx="22238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C5D0DEB-8168-48EE-B1C7-459BA4E8C532}"/>
              </a:ext>
            </a:extLst>
          </p:cNvPr>
          <p:cNvGrpSpPr/>
          <p:nvPr/>
        </p:nvGrpSpPr>
        <p:grpSpPr>
          <a:xfrm>
            <a:off x="9871215" y="3445209"/>
            <a:ext cx="465626" cy="896860"/>
            <a:chOff x="1762303" y="2315546"/>
            <a:chExt cx="295097" cy="548582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A334ACC-8929-46BB-A447-5BFF50695C96}"/>
                </a:ext>
              </a:extLst>
            </p:cNvPr>
            <p:cNvCxnSpPr/>
            <p:nvPr/>
          </p:nvCxnSpPr>
          <p:spPr>
            <a:xfrm>
              <a:off x="2057400" y="2315546"/>
              <a:ext cx="0" cy="548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51FEF8C-B952-4282-8D2F-C96531EBA10C}"/>
                    </a:ext>
                  </a:extLst>
                </p:cNvPr>
                <p:cNvSpPr txBox="1"/>
                <p:nvPr/>
              </p:nvSpPr>
              <p:spPr>
                <a:xfrm>
                  <a:off x="1762303" y="2315546"/>
                  <a:ext cx="246139" cy="2823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51FEF8C-B952-4282-8D2F-C96531EBA1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2303" y="2315546"/>
                  <a:ext cx="246139" cy="2823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0E0A96-C628-4038-AB31-53BED1E7D7D4}"/>
                  </a:ext>
                </a:extLst>
              </p:cNvPr>
              <p:cNvSpPr txBox="1"/>
              <p:nvPr/>
            </p:nvSpPr>
            <p:spPr>
              <a:xfrm>
                <a:off x="10933979" y="3698703"/>
                <a:ext cx="9797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0E0A96-C628-4038-AB31-53BED1E7D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979" y="3698703"/>
                <a:ext cx="97975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BCD23F-B61A-46EC-8375-5FCE2D3BFA8D}"/>
              </a:ext>
            </a:extLst>
          </p:cNvPr>
          <p:cNvCxnSpPr/>
          <p:nvPr/>
        </p:nvCxnSpPr>
        <p:spPr>
          <a:xfrm>
            <a:off x="8610600" y="2533222"/>
            <a:ext cx="0" cy="28007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37D7B0-7844-49C8-8B10-33DA96B8337B}"/>
              </a:ext>
            </a:extLst>
          </p:cNvPr>
          <p:cNvGrpSpPr/>
          <p:nvPr/>
        </p:nvGrpSpPr>
        <p:grpSpPr>
          <a:xfrm>
            <a:off x="8172249" y="3386918"/>
            <a:ext cx="841639" cy="881257"/>
            <a:chOff x="1524000" y="4046777"/>
            <a:chExt cx="533400" cy="5390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626BD7-4FA6-4E64-BC49-5A1D7B6A4715}"/>
                </a:ext>
              </a:extLst>
            </p:cNvPr>
            <p:cNvSpPr/>
            <p:nvPr/>
          </p:nvSpPr>
          <p:spPr>
            <a:xfrm>
              <a:off x="1524000" y="4046777"/>
              <a:ext cx="533400" cy="5390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073471-AC96-48B8-A7E9-8D8590F14636}"/>
                </a:ext>
              </a:extLst>
            </p:cNvPr>
            <p:cNvGrpSpPr/>
            <p:nvPr/>
          </p:nvGrpSpPr>
          <p:grpSpPr>
            <a:xfrm>
              <a:off x="1650513" y="4245540"/>
              <a:ext cx="268135" cy="152452"/>
              <a:chOff x="646265" y="3047948"/>
              <a:chExt cx="1895631" cy="9386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1E54471-A910-4F68-9355-A8914D1994B2}"/>
                  </a:ext>
                </a:extLst>
              </p:cNvPr>
              <p:cNvGrpSpPr/>
              <p:nvPr/>
            </p:nvGrpSpPr>
            <p:grpSpPr>
              <a:xfrm>
                <a:off x="646265" y="3047948"/>
                <a:ext cx="953935" cy="936393"/>
                <a:chOff x="646265" y="3047948"/>
                <a:chExt cx="953935" cy="936393"/>
              </a:xfrm>
            </p:grpSpPr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BD8700EF-314D-462D-9B3D-F11BB840236E}"/>
                    </a:ext>
                  </a:extLst>
                </p:cNvPr>
                <p:cNvSpPr/>
                <p:nvPr/>
              </p:nvSpPr>
              <p:spPr>
                <a:xfrm>
                  <a:off x="646265" y="3047948"/>
                  <a:ext cx="949657" cy="936341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F1008ED5-61BB-49AB-88B0-735CFA23521C}"/>
                    </a:ext>
                  </a:extLst>
                </p:cNvPr>
                <p:cNvSpPr/>
                <p:nvPr/>
              </p:nvSpPr>
              <p:spPr>
                <a:xfrm flipH="1">
                  <a:off x="650543" y="3048000"/>
                  <a:ext cx="949657" cy="936341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137F537-CF66-4818-AE78-35C7EE5ADCE4}"/>
                  </a:ext>
                </a:extLst>
              </p:cNvPr>
              <p:cNvGrpSpPr/>
              <p:nvPr/>
            </p:nvGrpSpPr>
            <p:grpSpPr>
              <a:xfrm flipV="1">
                <a:off x="1587961" y="3050220"/>
                <a:ext cx="953935" cy="936393"/>
                <a:chOff x="646265" y="3047948"/>
                <a:chExt cx="953935" cy="936393"/>
              </a:xfrm>
            </p:grpSpPr>
            <p:sp>
              <p:nvSpPr>
                <p:cNvPr id="19" name="Arc 18">
                  <a:extLst>
                    <a:ext uri="{FF2B5EF4-FFF2-40B4-BE49-F238E27FC236}">
                      <a16:creationId xmlns:a16="http://schemas.microsoft.com/office/drawing/2014/main" id="{889B5940-669E-4AF6-BD71-E34D5DBAF241}"/>
                    </a:ext>
                  </a:extLst>
                </p:cNvPr>
                <p:cNvSpPr/>
                <p:nvPr/>
              </p:nvSpPr>
              <p:spPr>
                <a:xfrm>
                  <a:off x="646265" y="3047948"/>
                  <a:ext cx="949657" cy="936341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38440404-316B-4CB9-A1AA-9C8F48374511}"/>
                    </a:ext>
                  </a:extLst>
                </p:cNvPr>
                <p:cNvSpPr/>
                <p:nvPr/>
              </p:nvSpPr>
              <p:spPr>
                <a:xfrm flipH="1">
                  <a:off x="650543" y="3048000"/>
                  <a:ext cx="949657" cy="936341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137B52D-3413-48AB-B54E-D8FA71096183}"/>
                  </a:ext>
                </a:extLst>
              </p:cNvPr>
              <p:cNvSpPr txBox="1"/>
              <p:nvPr/>
            </p:nvSpPr>
            <p:spPr>
              <a:xfrm>
                <a:off x="5894887" y="3559401"/>
                <a:ext cx="2549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120∠−15°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137B52D-3413-48AB-B54E-D8FA71096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887" y="3559401"/>
                <a:ext cx="254973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E50CED-0317-4FB9-8D2E-FE0B84D5102D}"/>
              </a:ext>
            </a:extLst>
          </p:cNvPr>
          <p:cNvCxnSpPr>
            <a:cxnSpLocks/>
          </p:cNvCxnSpPr>
          <p:nvPr/>
        </p:nvCxnSpPr>
        <p:spPr>
          <a:xfrm>
            <a:off x="8610600" y="2533222"/>
            <a:ext cx="22238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1D7DC13-402D-4E9E-A1FE-154A25BD8511}"/>
              </a:ext>
            </a:extLst>
          </p:cNvPr>
          <p:cNvGrpSpPr/>
          <p:nvPr/>
        </p:nvGrpSpPr>
        <p:grpSpPr>
          <a:xfrm>
            <a:off x="8091041" y="2926549"/>
            <a:ext cx="376239" cy="1503545"/>
            <a:chOff x="8091041" y="2926549"/>
            <a:chExt cx="376239" cy="150354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6FCF08F-5B7C-467C-9D2C-913584360E59}"/>
                </a:ext>
              </a:extLst>
            </p:cNvPr>
            <p:cNvSpPr txBox="1"/>
            <p:nvPr/>
          </p:nvSpPr>
          <p:spPr>
            <a:xfrm>
              <a:off x="8091041" y="2926549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CEBB61F-2553-4DD7-B0FB-F22EEF7B9E18}"/>
                </a:ext>
              </a:extLst>
            </p:cNvPr>
            <p:cNvSpPr txBox="1"/>
            <p:nvPr/>
          </p:nvSpPr>
          <p:spPr>
            <a:xfrm>
              <a:off x="8128726" y="396842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25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B2018-6047-4990-A528-B787B1D73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17" y="76200"/>
            <a:ext cx="10896600" cy="1066800"/>
          </a:xfrm>
        </p:spPr>
        <p:txBody>
          <a:bodyPr/>
          <a:lstStyle/>
          <a:p>
            <a:r>
              <a:rPr lang="en-US" dirty="0"/>
              <a:t>Converting to and from a Phasor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C513BC-86C5-4554-923F-A43B9D1F77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5105400" cy="5196840"/>
              </a:xfrm>
            </p:spPr>
            <p:txBody>
              <a:bodyPr/>
              <a:lstStyle/>
              <a:p>
                <a:r>
                  <a:rPr lang="en-US" dirty="0"/>
                  <a:t>Frequency is 60 Hz (standard frequency for power in the US)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=377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b="0" dirty="0"/>
                  <a:t>Once cycle is 1/f = 16.7 </a:t>
                </a:r>
                <a:r>
                  <a:rPr lang="en-US" b="0" dirty="0" err="1"/>
                  <a:t>ms</a:t>
                </a:r>
                <a:endParaRPr lang="en-US" b="0" dirty="0"/>
              </a:p>
              <a:p>
                <a:r>
                  <a:rPr lang="en-US" dirty="0"/>
                  <a:t>The frequency is not part of the phasor</a:t>
                </a:r>
              </a:p>
              <a:p>
                <a:r>
                  <a:rPr lang="en-US" dirty="0"/>
                  <a:t>Angle in “degrees” is the time offset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15°=0.26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=0.694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Magnitude of phasor is root mean square (RMS), which for a sinusoid is the peak divided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120=169.7/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Practice converting between time function and phasor, and between polar and rectangular forms.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C513BC-86C5-4554-923F-A43B9D1F77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5105400" cy="5196840"/>
              </a:xfrm>
              <a:blipFill>
                <a:blip r:embed="rId2"/>
                <a:stretch>
                  <a:fillRect l="-1075" t="-469" r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C1A44-497A-465B-A408-6DCBA0E8134C}"/>
                  </a:ext>
                </a:extLst>
              </p:cNvPr>
              <p:cNvSpPr txBox="1"/>
              <p:nvPr/>
            </p:nvSpPr>
            <p:spPr>
              <a:xfrm>
                <a:off x="5717157" y="1318133"/>
                <a:ext cx="5213030" cy="421013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120∠−15°=120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−0.26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115.9−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31.1</m:t>
                    </m:r>
                  </m:oMath>
                </a14:m>
                <a:r>
                  <a:rPr lang="en-US" sz="2000" dirty="0">
                    <a:latin typeface="+mj-lt"/>
                  </a:rPr>
                  <a:t> V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C1A44-497A-465B-A408-6DCBA0E81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157" y="1318133"/>
                <a:ext cx="5213030" cy="421013"/>
              </a:xfrm>
              <a:prstGeom prst="rect">
                <a:avLst/>
              </a:prstGeom>
              <a:blipFill>
                <a:blip r:embed="rId3"/>
                <a:stretch>
                  <a:fillRect t="-1449" r="-234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8F228E-3160-4715-84D3-0484B0781F2E}"/>
                  </a:ext>
                </a:extLst>
              </p:cNvPr>
              <p:cNvSpPr txBox="1"/>
              <p:nvPr/>
            </p:nvSpPr>
            <p:spPr>
              <a:xfrm>
                <a:off x="6781800" y="6076890"/>
                <a:ext cx="3938514" cy="400110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=169.7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+15°)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8F228E-3160-4715-84D3-0484B0781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076890"/>
                <a:ext cx="3938514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8004904-61F8-4626-8622-E25AC5470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427" y="1914279"/>
            <a:ext cx="5213030" cy="387815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18B232-489D-43D7-B7EA-3CAD30115841}"/>
              </a:ext>
            </a:extLst>
          </p:cNvPr>
          <p:cNvCxnSpPr>
            <a:cxnSpLocks/>
          </p:cNvCxnSpPr>
          <p:nvPr/>
        </p:nvCxnSpPr>
        <p:spPr bwMode="auto">
          <a:xfrm>
            <a:off x="8323672" y="2344947"/>
            <a:ext cx="289803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766969-B4B1-41C7-8A0A-E8D8F4918030}"/>
              </a:ext>
            </a:extLst>
          </p:cNvPr>
          <p:cNvCxnSpPr>
            <a:cxnSpLocks/>
          </p:cNvCxnSpPr>
          <p:nvPr/>
        </p:nvCxnSpPr>
        <p:spPr bwMode="auto">
          <a:xfrm flipH="1">
            <a:off x="8714117" y="2350698"/>
            <a:ext cx="306955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8568CF-AB7A-4EEF-9594-910E8F264417}"/>
                  </a:ext>
                </a:extLst>
              </p:cNvPr>
              <p:cNvSpPr txBox="1"/>
              <p:nvPr/>
            </p:nvSpPr>
            <p:spPr>
              <a:xfrm>
                <a:off x="8938666" y="2171871"/>
                <a:ext cx="17808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−15°=0.694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8568CF-AB7A-4EEF-9594-910E8F264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666" y="2171871"/>
                <a:ext cx="178087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E9A6DBF-269F-441C-8C93-C394B65E087E}"/>
              </a:ext>
            </a:extLst>
          </p:cNvPr>
          <p:cNvCxnSpPr>
            <a:cxnSpLocks/>
          </p:cNvCxnSpPr>
          <p:nvPr/>
        </p:nvCxnSpPr>
        <p:spPr bwMode="auto">
          <a:xfrm flipH="1">
            <a:off x="7824158" y="5023449"/>
            <a:ext cx="1472242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7EBD27-2790-4AEA-ACB7-1B1B26EB7B1C}"/>
              </a:ext>
            </a:extLst>
          </p:cNvPr>
          <p:cNvCxnSpPr>
            <a:cxnSpLocks/>
          </p:cNvCxnSpPr>
          <p:nvPr/>
        </p:nvCxnSpPr>
        <p:spPr bwMode="auto">
          <a:xfrm>
            <a:off x="8323672" y="5023449"/>
            <a:ext cx="1125129" cy="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103BFF-2A9C-4987-84A6-573F54AB76D7}"/>
                  </a:ext>
                </a:extLst>
              </p:cNvPr>
              <p:cNvSpPr txBox="1"/>
              <p:nvPr/>
            </p:nvSpPr>
            <p:spPr>
              <a:xfrm>
                <a:off x="8143121" y="4684895"/>
                <a:ext cx="9407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16.7 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103BFF-2A9C-4987-84A6-573F54AB7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121" y="4684895"/>
                <a:ext cx="940707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1C32AD-801E-413E-8C2F-0E8E49CBD5F8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24663" y="2426950"/>
            <a:ext cx="1" cy="74892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8DD3EF-8CD0-4F25-A16A-5F60695A85A1}"/>
              </a:ext>
            </a:extLst>
          </p:cNvPr>
          <p:cNvCxnSpPr>
            <a:cxnSpLocks/>
          </p:cNvCxnSpPr>
          <p:nvPr/>
        </p:nvCxnSpPr>
        <p:spPr bwMode="auto">
          <a:xfrm>
            <a:off x="10824663" y="2633708"/>
            <a:ext cx="2876" cy="108432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DD00E8-D9EC-483D-B840-BA5E37620B44}"/>
                  </a:ext>
                </a:extLst>
              </p:cNvPr>
              <p:cNvSpPr txBox="1"/>
              <p:nvPr/>
            </p:nvSpPr>
            <p:spPr>
              <a:xfrm>
                <a:off x="10875933" y="2633708"/>
                <a:ext cx="1113547" cy="880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169.7 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b="0" dirty="0">
                    <a:latin typeface="+mj-lt"/>
                  </a:rPr>
                  <a:t> 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Peak voltage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DD00E8-D9EC-483D-B840-BA5E37620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933" y="2633708"/>
                <a:ext cx="1113547" cy="880241"/>
              </a:xfrm>
              <a:prstGeom prst="rect">
                <a:avLst/>
              </a:prstGeom>
              <a:blipFill>
                <a:blip r:embed="rId8"/>
                <a:stretch>
                  <a:fillRect l="-273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A8764C-D73B-4C70-A775-8D724B37798B}"/>
                  </a:ext>
                </a:extLst>
              </p14:cNvPr>
              <p14:cNvContentPartPr/>
              <p14:nvPr/>
            </p14:nvContentPartPr>
            <p14:xfrm>
              <a:off x="7778880" y="6451560"/>
              <a:ext cx="2381400" cy="5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A8764C-D73B-4C70-A775-8D724B3779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69520" y="6442200"/>
                <a:ext cx="240012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278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2D8E7-8B65-4DA4-9B6A-83063E60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Diagrams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3DD0B-A6AB-4C2A-B4C9-E7A1DFB42632}"/>
              </a:ext>
            </a:extLst>
          </p:cNvPr>
          <p:cNvSpPr txBox="1"/>
          <p:nvPr/>
        </p:nvSpPr>
        <p:spPr>
          <a:xfrm>
            <a:off x="381000" y="1295400"/>
            <a:ext cx="834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It is common to view these </a:t>
            </a:r>
            <a:r>
              <a:rPr lang="en-US" sz="2000" dirty="0" err="1">
                <a:latin typeface="+mj-lt"/>
              </a:rPr>
              <a:t>phasors</a:t>
            </a:r>
            <a:r>
              <a:rPr lang="en-US" sz="2000" dirty="0">
                <a:latin typeface="+mj-lt"/>
              </a:rPr>
              <a:t> as vectors in a complex plane.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97C484A-8F68-4252-9C96-467C103D8EDB}"/>
              </a:ext>
            </a:extLst>
          </p:cNvPr>
          <p:cNvCxnSpPr/>
          <p:nvPr/>
        </p:nvCxnSpPr>
        <p:spPr>
          <a:xfrm>
            <a:off x="2057400" y="4114800"/>
            <a:ext cx="49530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2C7F77-51E4-4410-9E5E-ED425F112621}"/>
              </a:ext>
            </a:extLst>
          </p:cNvPr>
          <p:cNvCxnSpPr/>
          <p:nvPr/>
        </p:nvCxnSpPr>
        <p:spPr>
          <a:xfrm rot="16200000">
            <a:off x="2209800" y="4267200"/>
            <a:ext cx="49530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DE3921-2E42-4912-9A98-CF6DF49EA8BA}"/>
                  </a:ext>
                </a:extLst>
              </p:cNvPr>
              <p:cNvSpPr txBox="1"/>
              <p:nvPr/>
            </p:nvSpPr>
            <p:spPr>
              <a:xfrm>
                <a:off x="6705600" y="3688877"/>
                <a:ext cx="838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DE3921-2E42-4912-9A98-CF6DF49EA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688877"/>
                <a:ext cx="838200" cy="400110"/>
              </a:xfrm>
              <a:prstGeom prst="rect">
                <a:avLst/>
              </a:prstGeom>
              <a:blipFill>
                <a:blip r:embed="rId2"/>
                <a:stretch>
                  <a:fillRect r="-289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5513BC-EEA3-40F9-94C5-8A909793CE07}"/>
                  </a:ext>
                </a:extLst>
              </p:cNvPr>
              <p:cNvSpPr txBox="1"/>
              <p:nvPr/>
            </p:nvSpPr>
            <p:spPr>
              <a:xfrm>
                <a:off x="4686300" y="1721323"/>
                <a:ext cx="838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5513BC-EEA3-40F9-94C5-8A909793C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1721323"/>
                <a:ext cx="838200" cy="400110"/>
              </a:xfrm>
              <a:prstGeom prst="rect">
                <a:avLst/>
              </a:prstGeom>
              <a:blipFill>
                <a:blip r:embed="rId3"/>
                <a:stretch>
                  <a:fillRect r="-438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949024-9E8A-4150-8C6D-DC94DBD4F5A3}"/>
                  </a:ext>
                </a:extLst>
              </p:cNvPr>
              <p:cNvSpPr txBox="1"/>
              <p:nvPr/>
            </p:nvSpPr>
            <p:spPr>
              <a:xfrm>
                <a:off x="6766446" y="4126468"/>
                <a:ext cx="800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949024-9E8A-4150-8C6D-DC94DBD4F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446" y="4126468"/>
                <a:ext cx="800100" cy="400110"/>
              </a:xfrm>
              <a:prstGeom prst="rect">
                <a:avLst/>
              </a:prstGeom>
              <a:blipFill>
                <a:blip r:embed="rId4"/>
                <a:stretch>
                  <a:fillRect r="-33588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0D3954-DE16-415E-8A0C-7B2B5ED09D8D}"/>
                  </a:ext>
                </a:extLst>
              </p:cNvPr>
              <p:cNvSpPr txBox="1"/>
              <p:nvPr/>
            </p:nvSpPr>
            <p:spPr>
              <a:xfrm>
                <a:off x="3754271" y="6166065"/>
                <a:ext cx="800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0D3954-DE16-415E-8A0C-7B2B5ED0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271" y="6166065"/>
                <a:ext cx="800100" cy="400110"/>
              </a:xfrm>
              <a:prstGeom prst="rect">
                <a:avLst/>
              </a:prstGeom>
              <a:blipFill>
                <a:blip r:embed="rId5"/>
                <a:stretch>
                  <a:fillRect r="-2900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E1759E-5D37-4FC7-81D8-CD93F1C0D21F}"/>
                  </a:ext>
                </a:extLst>
              </p:cNvPr>
              <p:cNvSpPr txBox="1"/>
              <p:nvPr/>
            </p:nvSpPr>
            <p:spPr>
              <a:xfrm>
                <a:off x="3504741" y="1682535"/>
                <a:ext cx="800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E1759E-5D37-4FC7-81D8-CD93F1C0D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741" y="1682535"/>
                <a:ext cx="800100" cy="400110"/>
              </a:xfrm>
              <a:prstGeom prst="rect">
                <a:avLst/>
              </a:prstGeom>
              <a:blipFill>
                <a:blip r:embed="rId6"/>
                <a:stretch>
                  <a:fillRect r="-5343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53AF49-DC99-4069-A946-E57C89A58479}"/>
                  </a:ext>
                </a:extLst>
              </p:cNvPr>
              <p:cNvSpPr txBox="1"/>
              <p:nvPr/>
            </p:nvSpPr>
            <p:spPr>
              <a:xfrm>
                <a:off x="1981200" y="4128448"/>
                <a:ext cx="800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53AF49-DC99-4069-A946-E57C89A58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28448"/>
                <a:ext cx="800100" cy="400110"/>
              </a:xfrm>
              <a:prstGeom prst="rect">
                <a:avLst/>
              </a:prstGeom>
              <a:blipFill>
                <a:blip r:embed="rId7"/>
                <a:stretch>
                  <a:fillRect r="-5801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BE4B74-120B-426B-94B5-412CE9D9E8AF}"/>
              </a:ext>
            </a:extLst>
          </p:cNvPr>
          <p:cNvCxnSpPr/>
          <p:nvPr/>
        </p:nvCxnSpPr>
        <p:spPr>
          <a:xfrm>
            <a:off x="4686300" y="4126468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6C8B2D-E736-413B-85CB-358633746AC3}"/>
              </a:ext>
            </a:extLst>
          </p:cNvPr>
          <p:cNvCxnSpPr/>
          <p:nvPr/>
        </p:nvCxnSpPr>
        <p:spPr>
          <a:xfrm flipH="1">
            <a:off x="3178792" y="4114800"/>
            <a:ext cx="14859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E0FC4D-9DBD-4519-B554-743E1D57B0FF}"/>
              </a:ext>
            </a:extLst>
          </p:cNvPr>
          <p:cNvCxnSpPr/>
          <p:nvPr/>
        </p:nvCxnSpPr>
        <p:spPr>
          <a:xfrm rot="16200000">
            <a:off x="4180196" y="3633148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6AA1B5-AD2C-4419-96E5-FCF2763A5535}"/>
              </a:ext>
            </a:extLst>
          </p:cNvPr>
          <p:cNvCxnSpPr/>
          <p:nvPr/>
        </p:nvCxnSpPr>
        <p:spPr>
          <a:xfrm>
            <a:off x="4683456" y="4124467"/>
            <a:ext cx="0" cy="5510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41FABE-B300-4518-B64D-EB478607F9AE}"/>
                  </a:ext>
                </a:extLst>
              </p:cNvPr>
              <p:cNvSpPr txBox="1"/>
              <p:nvPr/>
            </p:nvSpPr>
            <p:spPr>
              <a:xfrm>
                <a:off x="5376644" y="3737508"/>
                <a:ext cx="10066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41FABE-B300-4518-B64D-EB478607F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644" y="3737508"/>
                <a:ext cx="1006686" cy="400110"/>
              </a:xfrm>
              <a:prstGeom prst="rect">
                <a:avLst/>
              </a:prstGeom>
              <a:blipFill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95319D-07AB-4938-B5CD-542AB0F2E0CA}"/>
                  </a:ext>
                </a:extLst>
              </p:cNvPr>
              <p:cNvSpPr txBox="1"/>
              <p:nvPr/>
            </p:nvSpPr>
            <p:spPr>
              <a:xfrm>
                <a:off x="3081520" y="3733800"/>
                <a:ext cx="12050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95319D-07AB-4938-B5CD-542AB0F2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520" y="3733800"/>
                <a:ext cx="1205010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385F35-6BAE-4DE7-A6F2-56E61F8C09DE}"/>
                  </a:ext>
                </a:extLst>
              </p:cNvPr>
              <p:cNvSpPr txBox="1"/>
              <p:nvPr/>
            </p:nvSpPr>
            <p:spPr>
              <a:xfrm>
                <a:off x="4676397" y="3048000"/>
                <a:ext cx="11099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385F35-6BAE-4DE7-A6F2-56E61F8C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397" y="3048000"/>
                <a:ext cx="1109984" cy="400110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EFAA5C-E9DE-4509-BBE7-FF9BFAC37D73}"/>
                  </a:ext>
                </a:extLst>
              </p:cNvPr>
              <p:cNvSpPr txBox="1"/>
              <p:nvPr/>
            </p:nvSpPr>
            <p:spPr>
              <a:xfrm>
                <a:off x="4648200" y="4431268"/>
                <a:ext cx="11596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EFAA5C-E9DE-4509-BBE7-FF9BFAC37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431268"/>
                <a:ext cx="1159676" cy="400110"/>
              </a:xfrm>
              <a:prstGeom prst="rect">
                <a:avLst/>
              </a:prstGeom>
              <a:blipFill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55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2932-595F-41E1-A4FE-9C0DC1C0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5A8910-CFB2-40C0-BF10-2D0322A82D8C}"/>
                  </a:ext>
                </a:extLst>
              </p14:cNvPr>
              <p14:cNvContentPartPr/>
              <p14:nvPr/>
            </p14:nvContentPartPr>
            <p14:xfrm>
              <a:off x="356040" y="1216080"/>
              <a:ext cx="11416320" cy="5306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5A8910-CFB2-40C0-BF10-2D0322A82D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680" y="1206720"/>
                <a:ext cx="11435040" cy="53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951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F752E-12A6-4C06-BD7E-E2ABC21F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KVL, KCL, Ohm’s Law, Node-Voltage, Mesh-Current All Still Apply!!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59">
                <a:extLst>
                  <a:ext uri="{FF2B5EF4-FFF2-40B4-BE49-F238E27FC236}">
                    <a16:creationId xmlns:a16="http://schemas.microsoft.com/office/drawing/2014/main" id="{3E17F9E5-F8B5-45EB-AE8C-86DB06D0F7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5500443" cy="51968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 1</a:t>
                </a:r>
              </a:p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as a phasor using any method</a:t>
                </a:r>
              </a:p>
              <a:p>
                <a:r>
                  <a:rPr lang="en-US" dirty="0"/>
                  <a:t>Assuming the frequency is 1 kHz, write the time signals for V and I</a:t>
                </a:r>
              </a:p>
            </p:txBody>
          </p:sp>
        </mc:Choice>
        <mc:Fallback xmlns="">
          <p:sp>
            <p:nvSpPr>
              <p:cNvPr id="60" name="Content Placeholder 59">
                <a:extLst>
                  <a:ext uri="{FF2B5EF4-FFF2-40B4-BE49-F238E27FC236}">
                    <a16:creationId xmlns:a16="http://schemas.microsoft.com/office/drawing/2014/main" id="{3E17F9E5-F8B5-45EB-AE8C-86DB06D0F7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5500443" cy="5196840"/>
              </a:xfrm>
              <a:blipFill>
                <a:blip r:embed="rId2"/>
                <a:stretch>
                  <a:fillRect l="-1220" t="-469"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56">
            <a:extLst>
              <a:ext uri="{FF2B5EF4-FFF2-40B4-BE49-F238E27FC236}">
                <a16:creationId xmlns:a16="http://schemas.microsoft.com/office/drawing/2014/main" id="{7372C2D3-47A3-4A9C-89D7-C8A60E16861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8929669" y="1643803"/>
            <a:ext cx="329738" cy="2055625"/>
            <a:chOff x="4384898" y="2490672"/>
            <a:chExt cx="298003" cy="177535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D0552B4-5512-4AAA-93AE-790B91DD722A}"/>
                </a:ext>
              </a:extLst>
            </p:cNvPr>
            <p:cNvCxnSpPr/>
            <p:nvPr/>
          </p:nvCxnSpPr>
          <p:spPr>
            <a:xfrm>
              <a:off x="4545852" y="3121231"/>
              <a:ext cx="137049" cy="460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6019B1D-67E3-4D50-A9B0-1E9CD99CB083}"/>
                </a:ext>
              </a:extLst>
            </p:cNvPr>
            <p:cNvCxnSpPr/>
            <p:nvPr/>
          </p:nvCxnSpPr>
          <p:spPr>
            <a:xfrm flipV="1">
              <a:off x="4407208" y="3167277"/>
              <a:ext cx="275693" cy="936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9AC8681-3CCB-43D2-80EE-81056108D1B9}"/>
                </a:ext>
              </a:extLst>
            </p:cNvPr>
            <p:cNvCxnSpPr/>
            <p:nvPr/>
          </p:nvCxnSpPr>
          <p:spPr>
            <a:xfrm flipH="1" flipV="1">
              <a:off x="4396054" y="3260957"/>
              <a:ext cx="275692" cy="920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11F291F-0FD1-44CF-BA8E-BFE4FF96A6B1}"/>
                </a:ext>
              </a:extLst>
            </p:cNvPr>
            <p:cNvCxnSpPr/>
            <p:nvPr/>
          </p:nvCxnSpPr>
          <p:spPr>
            <a:xfrm flipV="1">
              <a:off x="4407208" y="3357812"/>
              <a:ext cx="275693" cy="920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D6C2765-7EC7-4AB5-9943-806BDC5CBFFC}"/>
                </a:ext>
              </a:extLst>
            </p:cNvPr>
            <p:cNvCxnSpPr/>
            <p:nvPr/>
          </p:nvCxnSpPr>
          <p:spPr>
            <a:xfrm flipH="1" flipV="1">
              <a:off x="4396054" y="3449903"/>
              <a:ext cx="275692" cy="936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0AF8E52-3A53-40F6-8D21-5CF7E93AE593}"/>
                </a:ext>
              </a:extLst>
            </p:cNvPr>
            <p:cNvCxnSpPr/>
            <p:nvPr/>
          </p:nvCxnSpPr>
          <p:spPr>
            <a:xfrm flipV="1">
              <a:off x="4384898" y="3543584"/>
              <a:ext cx="275693" cy="936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EA4B5B-A50C-4FC7-97CA-054584EB296A}"/>
                </a:ext>
              </a:extLst>
            </p:cNvPr>
            <p:cNvCxnSpPr/>
            <p:nvPr/>
          </p:nvCxnSpPr>
          <p:spPr>
            <a:xfrm>
              <a:off x="4384898" y="3640438"/>
              <a:ext cx="160954" cy="460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C0CF3A-9AD6-4B3C-8B91-B2E2511C38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5852" y="2490672"/>
              <a:ext cx="7214" cy="6305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A996D9-5361-4729-8E2E-4AD3D5F562CC}"/>
                </a:ext>
              </a:extLst>
            </p:cNvPr>
            <p:cNvCxnSpPr/>
            <p:nvPr/>
          </p:nvCxnSpPr>
          <p:spPr>
            <a:xfrm flipV="1">
              <a:off x="4545852" y="3686485"/>
              <a:ext cx="0" cy="5795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23CBA1-DB24-42E1-8F75-E1FC6A581453}"/>
              </a:ext>
            </a:extLst>
          </p:cNvPr>
          <p:cNvCxnSpPr>
            <a:cxnSpLocks/>
          </p:cNvCxnSpPr>
          <p:nvPr/>
        </p:nvCxnSpPr>
        <p:spPr>
          <a:xfrm>
            <a:off x="8060436" y="4553737"/>
            <a:ext cx="31319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E2FBC-9924-4C4A-AC19-D5862DA553E9}"/>
              </a:ext>
            </a:extLst>
          </p:cNvPr>
          <p:cNvGrpSpPr/>
          <p:nvPr/>
        </p:nvGrpSpPr>
        <p:grpSpPr>
          <a:xfrm>
            <a:off x="11240655" y="3036019"/>
            <a:ext cx="341745" cy="609333"/>
            <a:chOff x="1762303" y="2315546"/>
            <a:chExt cx="295097" cy="54858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E488C3F-3ACB-4700-8EF8-108399E6D886}"/>
                </a:ext>
              </a:extLst>
            </p:cNvPr>
            <p:cNvCxnSpPr/>
            <p:nvPr/>
          </p:nvCxnSpPr>
          <p:spPr>
            <a:xfrm>
              <a:off x="2057400" y="2315546"/>
              <a:ext cx="0" cy="548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E8FF7D0-74D5-4B21-A109-E0E181D6AB2B}"/>
                    </a:ext>
                  </a:extLst>
                </p:cNvPr>
                <p:cNvSpPr txBox="1"/>
                <p:nvPr/>
              </p:nvSpPr>
              <p:spPr>
                <a:xfrm>
                  <a:off x="1762303" y="2315546"/>
                  <a:ext cx="214117" cy="2259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E8FF7D0-74D5-4B21-A109-E0E181D6A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2303" y="2315546"/>
                  <a:ext cx="214117" cy="225909"/>
                </a:xfrm>
                <a:prstGeom prst="rect">
                  <a:avLst/>
                </a:prstGeom>
                <a:blipFill>
                  <a:blip r:embed="rId3"/>
                  <a:stretch>
                    <a:fillRect r="-2439" b="-39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0B4BD8-F005-4458-8DD4-E86C46D48E14}"/>
                  </a:ext>
                </a:extLst>
              </p:cNvPr>
              <p:cNvSpPr txBox="1"/>
              <p:nvPr/>
            </p:nvSpPr>
            <p:spPr>
              <a:xfrm>
                <a:off x="8431777" y="2133600"/>
                <a:ext cx="480256" cy="250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0B4BD8-F005-4458-8DD4-E86C46D48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777" y="2133600"/>
                <a:ext cx="480256" cy="250927"/>
              </a:xfrm>
              <a:prstGeom prst="rect">
                <a:avLst/>
              </a:prstGeom>
              <a:blipFill>
                <a:blip r:embed="rId4"/>
                <a:stretch>
                  <a:fillRect r="-22785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B50055-6D73-4FA5-A3CE-E4FB45382FC0}"/>
              </a:ext>
            </a:extLst>
          </p:cNvPr>
          <p:cNvCxnSpPr/>
          <p:nvPr/>
        </p:nvCxnSpPr>
        <p:spPr>
          <a:xfrm>
            <a:off x="8060436" y="2650868"/>
            <a:ext cx="0" cy="19028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01DF350-3214-4AF6-8A91-6E7C85178596}"/>
              </a:ext>
            </a:extLst>
          </p:cNvPr>
          <p:cNvSpPr/>
          <p:nvPr/>
        </p:nvSpPr>
        <p:spPr>
          <a:xfrm>
            <a:off x="7738710" y="3230875"/>
            <a:ext cx="617719" cy="5987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6F98F6-EC78-4389-9804-42362C9DE66A}"/>
              </a:ext>
            </a:extLst>
          </p:cNvPr>
          <p:cNvGrpSpPr/>
          <p:nvPr/>
        </p:nvGrpSpPr>
        <p:grpSpPr>
          <a:xfrm>
            <a:off x="7885222" y="3451649"/>
            <a:ext cx="310521" cy="169335"/>
            <a:chOff x="646265" y="3047948"/>
            <a:chExt cx="1895631" cy="93866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361EBEF-0B31-411C-A55A-F38A07915E55}"/>
                </a:ext>
              </a:extLst>
            </p:cNvPr>
            <p:cNvGrpSpPr/>
            <p:nvPr/>
          </p:nvGrpSpPr>
          <p:grpSpPr>
            <a:xfrm>
              <a:off x="646265" y="3047948"/>
              <a:ext cx="953935" cy="936393"/>
              <a:chOff x="646265" y="3047948"/>
              <a:chExt cx="953935" cy="936393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E1C7AE7E-2A1F-4999-8F4A-6FB677405120}"/>
                  </a:ext>
                </a:extLst>
              </p:cNvPr>
              <p:cNvSpPr/>
              <p:nvPr/>
            </p:nvSpPr>
            <p:spPr>
              <a:xfrm>
                <a:off x="646265" y="3047948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B4D1C395-204C-4697-9913-18C47DE1E058}"/>
                  </a:ext>
                </a:extLst>
              </p:cNvPr>
              <p:cNvSpPr/>
              <p:nvPr/>
            </p:nvSpPr>
            <p:spPr>
              <a:xfrm flipH="1">
                <a:off x="650543" y="3048000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C57C179-0797-4180-86E0-CFC1073B0EDD}"/>
                </a:ext>
              </a:extLst>
            </p:cNvPr>
            <p:cNvGrpSpPr/>
            <p:nvPr/>
          </p:nvGrpSpPr>
          <p:grpSpPr>
            <a:xfrm flipV="1">
              <a:off x="1587961" y="3050220"/>
              <a:ext cx="953935" cy="936393"/>
              <a:chOff x="646265" y="3047948"/>
              <a:chExt cx="953935" cy="936393"/>
            </a:xfrm>
          </p:grpSpPr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480B4BE1-48CD-40C0-A06F-AA06670292BC}"/>
                  </a:ext>
                </a:extLst>
              </p:cNvPr>
              <p:cNvSpPr/>
              <p:nvPr/>
            </p:nvSpPr>
            <p:spPr>
              <a:xfrm>
                <a:off x="646265" y="3047948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D6954562-A163-48A4-85E6-A518F2CDF1B3}"/>
                  </a:ext>
                </a:extLst>
              </p:cNvPr>
              <p:cNvSpPr/>
              <p:nvPr/>
            </p:nvSpPr>
            <p:spPr>
              <a:xfrm flipH="1">
                <a:off x="650543" y="3048000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1EC003-234A-498B-8A8E-1F42CA937279}"/>
                  </a:ext>
                </a:extLst>
              </p:cNvPr>
              <p:cNvSpPr txBox="1"/>
              <p:nvPr/>
            </p:nvSpPr>
            <p:spPr>
              <a:xfrm>
                <a:off x="6067245" y="3348061"/>
                <a:ext cx="1871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13.2∠110°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1EC003-234A-498B-8A8E-1F42CA93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45" y="3348061"/>
                <a:ext cx="18713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F3C2682-9E82-46B4-AA77-50BB2B38A621}"/>
              </a:ext>
            </a:extLst>
          </p:cNvPr>
          <p:cNvGrpSpPr/>
          <p:nvPr/>
        </p:nvGrpSpPr>
        <p:grpSpPr>
          <a:xfrm>
            <a:off x="7672074" y="2939286"/>
            <a:ext cx="247903" cy="958788"/>
            <a:chOff x="8091041" y="2926549"/>
            <a:chExt cx="337767" cy="141121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CA78EB-5F25-4891-ACC3-629CA428D1C2}"/>
                </a:ext>
              </a:extLst>
            </p:cNvPr>
            <p:cNvSpPr txBox="1"/>
            <p:nvPr/>
          </p:nvSpPr>
          <p:spPr>
            <a:xfrm>
              <a:off x="8091041" y="2926549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+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4BB7A35-79A3-4D29-B7FB-47EAD2BD9071}"/>
                </a:ext>
              </a:extLst>
            </p:cNvPr>
            <p:cNvSpPr txBox="1"/>
            <p:nvPr/>
          </p:nvSpPr>
          <p:spPr>
            <a:xfrm>
              <a:off x="8128726" y="396842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_</a:t>
              </a:r>
            </a:p>
          </p:txBody>
        </p:sp>
      </p:grpSp>
      <p:grpSp>
        <p:nvGrpSpPr>
          <p:cNvPr id="34" name="Group 56">
            <a:extLst>
              <a:ext uri="{FF2B5EF4-FFF2-40B4-BE49-F238E27FC236}">
                <a16:creationId xmlns:a16="http://schemas.microsoft.com/office/drawing/2014/main" id="{943316D1-C486-4DFE-924D-20237CC56B60}"/>
              </a:ext>
            </a:extLst>
          </p:cNvPr>
          <p:cNvGrpSpPr>
            <a:grpSpLocks/>
          </p:cNvGrpSpPr>
          <p:nvPr/>
        </p:nvGrpSpPr>
        <p:grpSpPr bwMode="auto">
          <a:xfrm>
            <a:off x="9934128" y="2656862"/>
            <a:ext cx="356208" cy="1902869"/>
            <a:chOff x="4384898" y="2490672"/>
            <a:chExt cx="298003" cy="177535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56AE8C-3420-44E0-B9C0-163274BF94ED}"/>
                </a:ext>
              </a:extLst>
            </p:cNvPr>
            <p:cNvCxnSpPr/>
            <p:nvPr/>
          </p:nvCxnSpPr>
          <p:spPr>
            <a:xfrm>
              <a:off x="4545852" y="3121231"/>
              <a:ext cx="137049" cy="460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27A3D8-248D-472D-AEF9-8A996A38D972}"/>
                </a:ext>
              </a:extLst>
            </p:cNvPr>
            <p:cNvCxnSpPr/>
            <p:nvPr/>
          </p:nvCxnSpPr>
          <p:spPr>
            <a:xfrm flipV="1">
              <a:off x="4407208" y="3167277"/>
              <a:ext cx="275693" cy="936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A150C2-A766-4CD4-8ECE-A9A4BB95D6A3}"/>
                </a:ext>
              </a:extLst>
            </p:cNvPr>
            <p:cNvCxnSpPr/>
            <p:nvPr/>
          </p:nvCxnSpPr>
          <p:spPr>
            <a:xfrm flipH="1" flipV="1">
              <a:off x="4396054" y="3260957"/>
              <a:ext cx="275692" cy="920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9FA12A7-5010-4043-96A6-81BE4EC43526}"/>
                </a:ext>
              </a:extLst>
            </p:cNvPr>
            <p:cNvCxnSpPr/>
            <p:nvPr/>
          </p:nvCxnSpPr>
          <p:spPr>
            <a:xfrm flipV="1">
              <a:off x="4407208" y="3357812"/>
              <a:ext cx="275693" cy="920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67FB854-8DBD-4251-9C87-8F15D7325311}"/>
                </a:ext>
              </a:extLst>
            </p:cNvPr>
            <p:cNvCxnSpPr/>
            <p:nvPr/>
          </p:nvCxnSpPr>
          <p:spPr>
            <a:xfrm flipH="1" flipV="1">
              <a:off x="4396054" y="3449903"/>
              <a:ext cx="275692" cy="936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684C172-5CDF-45D7-A472-CCDD3EAB1B60}"/>
                </a:ext>
              </a:extLst>
            </p:cNvPr>
            <p:cNvCxnSpPr/>
            <p:nvPr/>
          </p:nvCxnSpPr>
          <p:spPr>
            <a:xfrm flipV="1">
              <a:off x="4384898" y="3543584"/>
              <a:ext cx="275693" cy="936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56C57FA-8DA8-4646-BF5E-52CCDDE65EFD}"/>
                </a:ext>
              </a:extLst>
            </p:cNvPr>
            <p:cNvCxnSpPr/>
            <p:nvPr/>
          </p:nvCxnSpPr>
          <p:spPr>
            <a:xfrm>
              <a:off x="4384898" y="3640438"/>
              <a:ext cx="160954" cy="460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36F4BE7-2733-4A1E-AC16-5E870982B1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5852" y="2490672"/>
              <a:ext cx="7214" cy="6305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44BEF16-4B6B-49B3-BABE-B4DBCA69AB0B}"/>
                </a:ext>
              </a:extLst>
            </p:cNvPr>
            <p:cNvCxnSpPr/>
            <p:nvPr/>
          </p:nvCxnSpPr>
          <p:spPr>
            <a:xfrm flipV="1">
              <a:off x="4545852" y="3686485"/>
              <a:ext cx="0" cy="5795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6">
            <a:extLst>
              <a:ext uri="{FF2B5EF4-FFF2-40B4-BE49-F238E27FC236}">
                <a16:creationId xmlns:a16="http://schemas.microsoft.com/office/drawing/2014/main" id="{5F394D1B-F1E6-4483-9739-8E1A6A6CD351}"/>
              </a:ext>
            </a:extLst>
          </p:cNvPr>
          <p:cNvGrpSpPr>
            <a:grpSpLocks/>
          </p:cNvGrpSpPr>
          <p:nvPr/>
        </p:nvGrpSpPr>
        <p:grpSpPr bwMode="auto">
          <a:xfrm>
            <a:off x="10995729" y="2669131"/>
            <a:ext cx="356208" cy="1902869"/>
            <a:chOff x="4384898" y="2490672"/>
            <a:chExt cx="298003" cy="177535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5093B57-F9C0-4E66-B58F-80018978C52D}"/>
                </a:ext>
              </a:extLst>
            </p:cNvPr>
            <p:cNvCxnSpPr/>
            <p:nvPr/>
          </p:nvCxnSpPr>
          <p:spPr>
            <a:xfrm>
              <a:off x="4545852" y="3121231"/>
              <a:ext cx="137049" cy="460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8CF90C2-1810-4026-A23C-915807BDBE05}"/>
                </a:ext>
              </a:extLst>
            </p:cNvPr>
            <p:cNvCxnSpPr/>
            <p:nvPr/>
          </p:nvCxnSpPr>
          <p:spPr>
            <a:xfrm flipV="1">
              <a:off x="4407208" y="3167277"/>
              <a:ext cx="275693" cy="936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9EB7EC9-6DD8-402E-BF8B-571BDD454E47}"/>
                </a:ext>
              </a:extLst>
            </p:cNvPr>
            <p:cNvCxnSpPr/>
            <p:nvPr/>
          </p:nvCxnSpPr>
          <p:spPr>
            <a:xfrm flipH="1" flipV="1">
              <a:off x="4396054" y="3260957"/>
              <a:ext cx="275692" cy="920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717AEE8-B018-4571-B949-CFC0FB03D7A2}"/>
                </a:ext>
              </a:extLst>
            </p:cNvPr>
            <p:cNvCxnSpPr/>
            <p:nvPr/>
          </p:nvCxnSpPr>
          <p:spPr>
            <a:xfrm flipV="1">
              <a:off x="4407208" y="3357812"/>
              <a:ext cx="275693" cy="920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1C70B99-A202-4CCD-AD23-083CA69C4AA8}"/>
                </a:ext>
              </a:extLst>
            </p:cNvPr>
            <p:cNvCxnSpPr/>
            <p:nvPr/>
          </p:nvCxnSpPr>
          <p:spPr>
            <a:xfrm flipH="1" flipV="1">
              <a:off x="4396054" y="3449903"/>
              <a:ext cx="275692" cy="936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85E2136-3248-409C-8EDA-480E7268FF49}"/>
                </a:ext>
              </a:extLst>
            </p:cNvPr>
            <p:cNvCxnSpPr/>
            <p:nvPr/>
          </p:nvCxnSpPr>
          <p:spPr>
            <a:xfrm flipV="1">
              <a:off x="4384898" y="3543584"/>
              <a:ext cx="275693" cy="936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481864B-684B-4A23-93F1-3DE624894F89}"/>
                </a:ext>
              </a:extLst>
            </p:cNvPr>
            <p:cNvCxnSpPr/>
            <p:nvPr/>
          </p:nvCxnSpPr>
          <p:spPr>
            <a:xfrm>
              <a:off x="4384898" y="3640438"/>
              <a:ext cx="160954" cy="460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0B02C0-EC68-4A52-B2E9-4AD820756A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5852" y="2490672"/>
              <a:ext cx="7214" cy="6305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CA962E-0BC2-4EA4-8DC9-7DD5643098D8}"/>
                </a:ext>
              </a:extLst>
            </p:cNvPr>
            <p:cNvCxnSpPr/>
            <p:nvPr/>
          </p:nvCxnSpPr>
          <p:spPr>
            <a:xfrm flipV="1">
              <a:off x="4545852" y="3686485"/>
              <a:ext cx="0" cy="5795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2A1C97-97A4-445B-AF7E-1CB3BD856C6E}"/>
                  </a:ext>
                </a:extLst>
              </p:cNvPr>
              <p:cNvSpPr txBox="1"/>
              <p:nvPr/>
            </p:nvSpPr>
            <p:spPr>
              <a:xfrm>
                <a:off x="9290909" y="3413319"/>
                <a:ext cx="480256" cy="250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2A1C97-97A4-445B-AF7E-1CB3BD856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909" y="3413319"/>
                <a:ext cx="480256" cy="250927"/>
              </a:xfrm>
              <a:prstGeom prst="rect">
                <a:avLst/>
              </a:prstGeom>
              <a:blipFill>
                <a:blip r:embed="rId6"/>
                <a:stretch>
                  <a:fillRect r="-22785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31E4F00-060B-4ABA-9591-1B4971923F5C}"/>
                  </a:ext>
                </a:extLst>
              </p:cNvPr>
              <p:cNvSpPr txBox="1"/>
              <p:nvPr/>
            </p:nvSpPr>
            <p:spPr>
              <a:xfrm>
                <a:off x="10473343" y="3101968"/>
                <a:ext cx="574378" cy="250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31E4F00-060B-4ABA-9591-1B4971923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343" y="3101968"/>
                <a:ext cx="574378" cy="250927"/>
              </a:xfrm>
              <a:prstGeom prst="rect">
                <a:avLst/>
              </a:prstGeom>
              <a:blipFill>
                <a:blip r:embed="rId7"/>
                <a:stretch>
                  <a:fillRect r="-25532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7BF2B13-5682-4309-8009-AA0327947CF7}"/>
              </a:ext>
            </a:extLst>
          </p:cNvPr>
          <p:cNvCxnSpPr>
            <a:cxnSpLocks/>
          </p:cNvCxnSpPr>
          <p:nvPr/>
        </p:nvCxnSpPr>
        <p:spPr>
          <a:xfrm flipH="1" flipV="1">
            <a:off x="10114625" y="2662034"/>
            <a:ext cx="1066866" cy="148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520178-FF8F-4A06-8EEE-E41A6DC086E7}"/>
                  </a:ext>
                </a:extLst>
              </p14:cNvPr>
              <p14:cNvContentPartPr/>
              <p14:nvPr/>
            </p14:nvContentPartPr>
            <p14:xfrm>
              <a:off x="182160" y="2832480"/>
              <a:ext cx="11883240" cy="3461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520178-FF8F-4A06-8EEE-E41A6DC086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2800" y="2823120"/>
                <a:ext cx="11901960" cy="348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021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8AA6-61CB-4680-8D5A-01E6B42D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BB144-2C30-4312-8A06-ED40D8AC40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6110856" cy="519684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=7.1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1256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−10°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=113.1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1256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+45°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using phasor analysis</a:t>
                </a:r>
              </a:p>
              <a:p>
                <a:r>
                  <a:rPr lang="en-US" dirty="0"/>
                  <a:t>Steps:</a:t>
                </a:r>
              </a:p>
              <a:p>
                <a:pPr lvl="1"/>
                <a:r>
                  <a:rPr lang="en-US" dirty="0"/>
                  <a:t>Convert time signals into phasors (complex numbers)</a:t>
                </a:r>
              </a:p>
              <a:p>
                <a:pPr lvl="1"/>
                <a:r>
                  <a:rPr lang="en-US" dirty="0"/>
                  <a:t>Solve the circuit using regular circuit techniques (just with complex numbers)</a:t>
                </a:r>
              </a:p>
              <a:p>
                <a:pPr lvl="1"/>
                <a:r>
                  <a:rPr lang="en-US" dirty="0"/>
                  <a:t>Convert the answer back into a time signal with the same frequency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BB144-2C30-4312-8A06-ED40D8AC40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6110856" cy="5196840"/>
              </a:xfrm>
              <a:blipFill>
                <a:blip r:embed="rId2"/>
                <a:stretch>
                  <a:fillRect l="-898" t="-234" r="-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E8C099F6-0388-44C4-A7A9-98898FE381F0}"/>
              </a:ext>
            </a:extLst>
          </p:cNvPr>
          <p:cNvGrpSpPr/>
          <p:nvPr/>
        </p:nvGrpSpPr>
        <p:grpSpPr>
          <a:xfrm>
            <a:off x="6966379" y="3124200"/>
            <a:ext cx="4144444" cy="1853115"/>
            <a:chOff x="-3329" y="3398078"/>
            <a:chExt cx="4144444" cy="1853115"/>
          </a:xfrm>
        </p:grpSpPr>
        <p:grpSp>
          <p:nvGrpSpPr>
            <p:cNvPr id="57" name="Group 54">
              <a:extLst>
                <a:ext uri="{FF2B5EF4-FFF2-40B4-BE49-F238E27FC236}">
                  <a16:creationId xmlns:a16="http://schemas.microsoft.com/office/drawing/2014/main" id="{7898DF8A-E51C-447A-A93F-49C966F5C6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72" y="3529137"/>
              <a:ext cx="457200" cy="1701800"/>
              <a:chOff x="2870970" y="2690727"/>
              <a:chExt cx="457183" cy="1701799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258A04B-B5BC-41BE-9778-94F352755024}"/>
                  </a:ext>
                </a:extLst>
              </p:cNvPr>
              <p:cNvCxnSpPr/>
              <p:nvPr/>
            </p:nvCxnSpPr>
            <p:spPr>
              <a:xfrm flipV="1">
                <a:off x="3099561" y="2690727"/>
                <a:ext cx="0" cy="170179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BF265DC8-280E-413F-A90B-49ED97280977}"/>
                  </a:ext>
                </a:extLst>
              </p:cNvPr>
              <p:cNvSpPr/>
              <p:nvPr/>
            </p:nvSpPr>
            <p:spPr bwMode="auto">
              <a:xfrm>
                <a:off x="2870970" y="3325727"/>
                <a:ext cx="457183" cy="455613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9FC2854-6F6B-4570-99EB-DF34E2F41087}"/>
                    </a:ext>
                  </a:extLst>
                </p:cNvPr>
                <p:cNvSpPr txBox="1"/>
                <p:nvPr/>
              </p:nvSpPr>
              <p:spPr>
                <a:xfrm>
                  <a:off x="-3329" y="4172281"/>
                  <a:ext cx="4486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9FC2854-6F6B-4570-99EB-DF34E2F410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329" y="4172281"/>
                  <a:ext cx="44864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66CC9BD-DFFD-492B-A436-DB02236C2941}"/>
                </a:ext>
              </a:extLst>
            </p:cNvPr>
            <p:cNvGrpSpPr/>
            <p:nvPr/>
          </p:nvGrpSpPr>
          <p:grpSpPr>
            <a:xfrm>
              <a:off x="2118445" y="3526852"/>
              <a:ext cx="849835" cy="1724341"/>
              <a:chOff x="1600200" y="3519182"/>
              <a:chExt cx="849835" cy="1724341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F00EB35-6F06-404D-81C9-147DE9684A63}"/>
                  </a:ext>
                </a:extLst>
              </p:cNvPr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5889BACC-65E3-4B6A-8BC7-CEA7CC4FC4C5}"/>
                  </a:ext>
                </a:extLst>
              </p:cNvPr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04702ABF-AD4D-4B84-9C87-8052B839E564}"/>
                  </a:ext>
                </a:extLst>
              </p:cNvPr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8C5E10A2-CF07-4884-93F1-3B8A746AE8BD}"/>
                  </a:ext>
                </a:extLst>
              </p:cNvPr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B011E3C-DB16-4CA6-8393-6134554EAC31}"/>
                  </a:ext>
                </a:extLst>
              </p:cNvPr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CD873B3-22EE-401F-8118-C11569794842}"/>
                  </a:ext>
                </a:extLst>
              </p:cNvPr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58296DA-CBC7-45BF-AFB1-53BE4B1C4966}"/>
                  </a:ext>
                </a:extLst>
              </p:cNvPr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9D74FFC0-78D3-481A-8C3A-C54310502183}"/>
                  </a:ext>
                </a:extLst>
              </p:cNvPr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2ACFFD9-0AA4-45BD-9F9A-D66F30D940F4}"/>
                  </a:ext>
                </a:extLst>
              </p:cNvPr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1F7D4C-FA28-44B6-8A66-97574B564BBA}"/>
                  </a:ext>
                </a:extLst>
              </p:cNvPr>
              <p:cNvSpPr txBox="1"/>
              <p:nvPr/>
            </p:nvSpPr>
            <p:spPr>
              <a:xfrm>
                <a:off x="1856603" y="4216650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10</a:t>
                </a:r>
                <a:r>
                  <a:rPr lang="en-US" sz="1800" dirty="0">
                    <a:latin typeface="Symbol" pitchFamily="18" charset="2"/>
                  </a:rPr>
                  <a:t>W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0A92311-E505-45BC-A0BD-A0E032968E38}"/>
                </a:ext>
              </a:extLst>
            </p:cNvPr>
            <p:cNvGrpSpPr/>
            <p:nvPr/>
          </p:nvGrpSpPr>
          <p:grpSpPr>
            <a:xfrm>
              <a:off x="2275843" y="3402803"/>
              <a:ext cx="1724025" cy="598318"/>
              <a:chOff x="2280899" y="3378064"/>
              <a:chExt cx="1724025" cy="598318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2D8E087-FABC-49B9-AC5B-52810C04C630}"/>
                  </a:ext>
                </a:extLst>
              </p:cNvPr>
              <p:cNvCxnSpPr/>
              <p:nvPr/>
            </p:nvCxnSpPr>
            <p:spPr bwMode="auto">
              <a:xfrm rot="16200000">
                <a:off x="2814299" y="3424101"/>
                <a:ext cx="138112" cy="4603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AB6A5EB-5AC4-48FF-BD2C-A77867894BD7}"/>
                  </a:ext>
                </a:extLst>
              </p:cNvPr>
              <p:cNvCxnSpPr/>
              <p:nvPr/>
            </p:nvCxnSpPr>
            <p:spPr bwMode="auto">
              <a:xfrm rot="16200000" flipV="1">
                <a:off x="2815092" y="3470932"/>
                <a:ext cx="276225" cy="9366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A75F83B7-B44A-4809-AA13-BAAA7976500D}"/>
                  </a:ext>
                </a:extLst>
              </p:cNvPr>
              <p:cNvCxnSpPr/>
              <p:nvPr/>
            </p:nvCxnSpPr>
            <p:spPr bwMode="auto">
              <a:xfrm rot="16200000" flipH="1" flipV="1">
                <a:off x="2907961" y="3482838"/>
                <a:ext cx="276225" cy="920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49E1010-882C-403A-895D-C9D39F6767B3}"/>
                  </a:ext>
                </a:extLst>
              </p:cNvPr>
              <p:cNvCxnSpPr/>
              <p:nvPr/>
            </p:nvCxnSpPr>
            <p:spPr bwMode="auto">
              <a:xfrm rot="16200000" flipV="1">
                <a:off x="3004800" y="3471725"/>
                <a:ext cx="276225" cy="920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F68034F-EF55-4890-854F-3F39A83E4415}"/>
                  </a:ext>
                </a:extLst>
              </p:cNvPr>
              <p:cNvCxnSpPr/>
              <p:nvPr/>
            </p:nvCxnSpPr>
            <p:spPr bwMode="auto">
              <a:xfrm rot="16200000" flipH="1" flipV="1">
                <a:off x="3097667" y="3482045"/>
                <a:ext cx="276225" cy="9366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40D1675D-B9C2-40F1-AE6A-92D20D0092C0}"/>
                  </a:ext>
                </a:extLst>
              </p:cNvPr>
              <p:cNvCxnSpPr/>
              <p:nvPr/>
            </p:nvCxnSpPr>
            <p:spPr bwMode="auto">
              <a:xfrm rot="16200000" flipV="1">
                <a:off x="3191330" y="3493156"/>
                <a:ext cx="276225" cy="9366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E4DFA862-2983-485E-A73E-C7CEF5ECE647}"/>
                  </a:ext>
                </a:extLst>
              </p:cNvPr>
              <p:cNvCxnSpPr/>
              <p:nvPr/>
            </p:nvCxnSpPr>
            <p:spPr bwMode="auto">
              <a:xfrm rot="16200000">
                <a:off x="3322299" y="3573325"/>
                <a:ext cx="160338" cy="4603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6FE48F0-3088-4E5B-8848-949284F46681}"/>
                  </a:ext>
                </a:extLst>
              </p:cNvPr>
              <p:cNvCxnSpPr/>
              <p:nvPr/>
            </p:nvCxnSpPr>
            <p:spPr bwMode="auto">
              <a:xfrm rot="16200000" flipV="1">
                <a:off x="2570618" y="3228044"/>
                <a:ext cx="0" cy="57943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1283AEC0-F183-4A54-8ED9-C7BF8AA3DC59}"/>
                  </a:ext>
                </a:extLst>
              </p:cNvPr>
              <p:cNvCxnSpPr/>
              <p:nvPr/>
            </p:nvCxnSpPr>
            <p:spPr bwMode="auto">
              <a:xfrm rot="16200000" flipV="1">
                <a:off x="3715205" y="3228044"/>
                <a:ext cx="0" cy="5794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6C6F50B-99C0-4FD7-9F8E-5BC891043004}"/>
                  </a:ext>
                </a:extLst>
              </p:cNvPr>
              <p:cNvSpPr txBox="1"/>
              <p:nvPr/>
            </p:nvSpPr>
            <p:spPr>
              <a:xfrm>
                <a:off x="2902883" y="3607050"/>
                <a:ext cx="490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2</a:t>
                </a:r>
                <a:r>
                  <a:rPr lang="en-US" sz="1800" dirty="0">
                    <a:latin typeface="Symbol" pitchFamily="18" charset="2"/>
                  </a:rPr>
                  <a:t>W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B7D7C69-5A2D-4B63-A7DF-F7345F78CA41}"/>
                </a:ext>
              </a:extLst>
            </p:cNvPr>
            <p:cNvCxnSpPr/>
            <p:nvPr/>
          </p:nvCxnSpPr>
          <p:spPr>
            <a:xfrm flipH="1" flipV="1">
              <a:off x="583372" y="5241473"/>
              <a:ext cx="3429797" cy="69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E7DB41D-90A7-4FBA-9CFC-D3124D4111FB}"/>
                </a:ext>
              </a:extLst>
            </p:cNvPr>
            <p:cNvGrpSpPr/>
            <p:nvPr/>
          </p:nvGrpSpPr>
          <p:grpSpPr>
            <a:xfrm>
              <a:off x="614307" y="3398078"/>
              <a:ext cx="1724025" cy="300036"/>
              <a:chOff x="2057400" y="2276782"/>
              <a:chExt cx="1724025" cy="300036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BD4DB1C-C86C-4C51-BE8E-09FDE49CF51A}"/>
                  </a:ext>
                </a:extLst>
              </p:cNvPr>
              <p:cNvCxnSpPr/>
              <p:nvPr/>
            </p:nvCxnSpPr>
            <p:spPr bwMode="auto">
              <a:xfrm rot="16200000">
                <a:off x="2590800" y="2322819"/>
                <a:ext cx="138112" cy="4603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92DE8B0-9F6D-40FB-8900-DA781E8EDF05}"/>
                  </a:ext>
                </a:extLst>
              </p:cNvPr>
              <p:cNvCxnSpPr/>
              <p:nvPr/>
            </p:nvCxnSpPr>
            <p:spPr bwMode="auto">
              <a:xfrm rot="16200000" flipV="1">
                <a:off x="2591593" y="2369650"/>
                <a:ext cx="276225" cy="9366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23479C4-C46C-4049-88B1-8C294489A425}"/>
                  </a:ext>
                </a:extLst>
              </p:cNvPr>
              <p:cNvCxnSpPr/>
              <p:nvPr/>
            </p:nvCxnSpPr>
            <p:spPr bwMode="auto">
              <a:xfrm rot="16200000" flipH="1" flipV="1">
                <a:off x="2684462" y="2381556"/>
                <a:ext cx="276225" cy="920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F4CAACE-C740-409C-908D-8AA7221C8CD9}"/>
                  </a:ext>
                </a:extLst>
              </p:cNvPr>
              <p:cNvCxnSpPr/>
              <p:nvPr/>
            </p:nvCxnSpPr>
            <p:spPr bwMode="auto">
              <a:xfrm rot="16200000" flipV="1">
                <a:off x="2781301" y="2370443"/>
                <a:ext cx="276225" cy="920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77091CF-68B3-44E8-9681-DE079C16D372}"/>
                  </a:ext>
                </a:extLst>
              </p:cNvPr>
              <p:cNvCxnSpPr/>
              <p:nvPr/>
            </p:nvCxnSpPr>
            <p:spPr bwMode="auto">
              <a:xfrm rot="16200000" flipH="1" flipV="1">
                <a:off x="2874168" y="2380763"/>
                <a:ext cx="276225" cy="9366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DC25F5D-238E-4950-BDB3-A70802B205DF}"/>
                  </a:ext>
                </a:extLst>
              </p:cNvPr>
              <p:cNvCxnSpPr/>
              <p:nvPr/>
            </p:nvCxnSpPr>
            <p:spPr bwMode="auto">
              <a:xfrm rot="16200000" flipV="1">
                <a:off x="2967831" y="2391874"/>
                <a:ext cx="276225" cy="9366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51030DA-F467-4BC6-8552-437F500E1A3C}"/>
                  </a:ext>
                </a:extLst>
              </p:cNvPr>
              <p:cNvCxnSpPr/>
              <p:nvPr/>
            </p:nvCxnSpPr>
            <p:spPr bwMode="auto">
              <a:xfrm rot="16200000">
                <a:off x="3098800" y="2472043"/>
                <a:ext cx="160338" cy="4603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0341612-3A33-4E6B-A5D1-8FE0BB210C3F}"/>
                  </a:ext>
                </a:extLst>
              </p:cNvPr>
              <p:cNvCxnSpPr/>
              <p:nvPr/>
            </p:nvCxnSpPr>
            <p:spPr bwMode="auto">
              <a:xfrm rot="16200000" flipV="1">
                <a:off x="2347119" y="2126762"/>
                <a:ext cx="0" cy="57943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3C1B959-909D-42C0-87DA-B80ABCF72B74}"/>
                  </a:ext>
                </a:extLst>
              </p:cNvPr>
              <p:cNvCxnSpPr/>
              <p:nvPr/>
            </p:nvCxnSpPr>
            <p:spPr bwMode="auto">
              <a:xfrm rot="16200000" flipV="1">
                <a:off x="3491706" y="2126762"/>
                <a:ext cx="0" cy="5794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DED92E6-2E58-44CE-9F37-EFC2948A8A06}"/>
                </a:ext>
              </a:extLst>
            </p:cNvPr>
            <p:cNvSpPr txBox="1"/>
            <p:nvPr/>
          </p:nvSpPr>
          <p:spPr>
            <a:xfrm>
              <a:off x="1237555" y="3660878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5</a:t>
              </a:r>
              <a:r>
                <a:rPr lang="en-US" sz="1800" dirty="0">
                  <a:latin typeface="Symbol" pitchFamily="18" charset="2"/>
                </a:rPr>
                <a:t>W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741F890-87C9-46FD-9DA3-A169E1E29AD6}"/>
                </a:ext>
              </a:extLst>
            </p:cNvPr>
            <p:cNvGrpSpPr/>
            <p:nvPr/>
          </p:nvGrpSpPr>
          <p:grpSpPr>
            <a:xfrm>
              <a:off x="3294955" y="3524106"/>
              <a:ext cx="846160" cy="1724341"/>
              <a:chOff x="1052043" y="3519182"/>
              <a:chExt cx="846160" cy="1724341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38DFC1C-B4E1-40DF-BD39-4F1123155E7C}"/>
                  </a:ext>
                </a:extLst>
              </p:cNvPr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A913DAC-B9E0-4B52-9C6E-36CA1D9ED177}"/>
                  </a:ext>
                </a:extLst>
              </p:cNvPr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49B5CFC-9696-43F9-B65C-416CD870E0CB}"/>
                  </a:ext>
                </a:extLst>
              </p:cNvPr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3E63B411-001D-471F-A619-4C751E903478}"/>
                  </a:ext>
                </a:extLst>
              </p:cNvPr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C22D318-583F-4BA0-93B9-9B0B2055E0D3}"/>
                  </a:ext>
                </a:extLst>
              </p:cNvPr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A4BB735-5120-4C34-AB05-1E0AF92EEA0C}"/>
                  </a:ext>
                </a:extLst>
              </p:cNvPr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550B45D-3880-4F44-BC13-40452ADBB0F0}"/>
                  </a:ext>
                </a:extLst>
              </p:cNvPr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DE836C5-8E91-4B9E-99DA-2EAF6369367E}"/>
                  </a:ext>
                </a:extLst>
              </p:cNvPr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B823A2C-A737-4AE8-A9AF-9AE1A7935AD0}"/>
                  </a:ext>
                </a:extLst>
              </p:cNvPr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D1786B2-E76D-450F-8881-73BCA14F8A3A}"/>
                  </a:ext>
                </a:extLst>
              </p:cNvPr>
              <p:cNvSpPr txBox="1"/>
              <p:nvPr/>
            </p:nvSpPr>
            <p:spPr>
              <a:xfrm>
                <a:off x="1052043" y="4216650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12</a:t>
                </a:r>
                <a:r>
                  <a:rPr lang="en-US" sz="1800" dirty="0">
                    <a:latin typeface="Symbol" pitchFamily="18" charset="2"/>
                  </a:rPr>
                  <a:t>W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1F64159-244E-4226-9FB6-07662BD5E6F1}"/>
                </a:ext>
              </a:extLst>
            </p:cNvPr>
            <p:cNvGrpSpPr/>
            <p:nvPr/>
          </p:nvGrpSpPr>
          <p:grpSpPr>
            <a:xfrm>
              <a:off x="1758894" y="3924734"/>
              <a:ext cx="467179" cy="826532"/>
              <a:chOff x="7134849" y="3810000"/>
              <a:chExt cx="467179" cy="826532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CA9F63F-1C59-418F-AB9F-742BE3947C3B}"/>
                  </a:ext>
                </a:extLst>
              </p:cNvPr>
              <p:cNvSpPr txBox="1"/>
              <p:nvPr/>
            </p:nvSpPr>
            <p:spPr>
              <a:xfrm>
                <a:off x="7239000" y="381000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+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067839D5-0C1E-4EB4-873E-C35399EE8C17}"/>
                      </a:ext>
                    </a:extLst>
                  </p:cNvPr>
                  <p:cNvSpPr txBox="1"/>
                  <p:nvPr/>
                </p:nvSpPr>
                <p:spPr>
                  <a:xfrm>
                    <a:off x="7134849" y="4091655"/>
                    <a:ext cx="4671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067839D5-0C1E-4EB4-873E-C35399EE8C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34849" y="4091655"/>
                    <a:ext cx="46717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846F574-60BC-4430-A91E-587A73B5A97D}"/>
                  </a:ext>
                </a:extLst>
              </p:cNvPr>
              <p:cNvSpPr txBox="1"/>
              <p:nvPr/>
            </p:nvSpPr>
            <p:spPr>
              <a:xfrm>
                <a:off x="7239000" y="42672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_</a:t>
                </a:r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61AD6CB-8482-4FCD-9FDE-FF03B1F5DE61}"/>
              </a:ext>
            </a:extLst>
          </p:cNvPr>
          <p:cNvGrpSpPr/>
          <p:nvPr/>
        </p:nvGrpSpPr>
        <p:grpSpPr>
          <a:xfrm>
            <a:off x="7552715" y="1909728"/>
            <a:ext cx="3420036" cy="1380249"/>
            <a:chOff x="595707" y="2174114"/>
            <a:chExt cx="3420036" cy="1380249"/>
          </a:xfrm>
        </p:grpSpPr>
        <p:grpSp>
          <p:nvGrpSpPr>
            <p:cNvPr id="118" name="Group 109">
              <a:extLst>
                <a:ext uri="{FF2B5EF4-FFF2-40B4-BE49-F238E27FC236}">
                  <a16:creationId xmlns:a16="http://schemas.microsoft.com/office/drawing/2014/main" id="{0DFC7823-5FBC-4148-8579-9E8BD200A4C6}"/>
                </a:ext>
              </a:extLst>
            </p:cNvPr>
            <p:cNvGrpSpPr/>
            <p:nvPr/>
          </p:nvGrpSpPr>
          <p:grpSpPr>
            <a:xfrm rot="16200000" flipH="1">
              <a:off x="2139501" y="1552060"/>
              <a:ext cx="457200" cy="1701308"/>
              <a:chOff x="1659748" y="4318490"/>
              <a:chExt cx="457200" cy="1701308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82ABC84-27AB-42F3-BBF0-657B9AE27D06}"/>
                  </a:ext>
                </a:extLst>
              </p:cNvPr>
              <p:cNvCxnSpPr/>
              <p:nvPr/>
            </p:nvCxnSpPr>
            <p:spPr>
              <a:xfrm flipV="1">
                <a:off x="1895911" y="4318490"/>
                <a:ext cx="0" cy="170130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5F69DB37-4A51-4323-9541-DB0AB35A4405}"/>
                  </a:ext>
                </a:extLst>
              </p:cNvPr>
              <p:cNvSpPr/>
              <p:nvPr/>
            </p:nvSpPr>
            <p:spPr>
              <a:xfrm>
                <a:off x="1659748" y="4961679"/>
                <a:ext cx="457200" cy="457200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C854766-7D7C-4F06-82E5-A4FA89E50557}"/>
                </a:ext>
              </a:extLst>
            </p:cNvPr>
            <p:cNvCxnSpPr/>
            <p:nvPr/>
          </p:nvCxnSpPr>
          <p:spPr>
            <a:xfrm>
              <a:off x="596072" y="2408099"/>
              <a:ext cx="122257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A5322E5-B679-49A6-A287-F169C2D6F5D1}"/>
                </a:ext>
              </a:extLst>
            </p:cNvPr>
            <p:cNvCxnSpPr/>
            <p:nvPr/>
          </p:nvCxnSpPr>
          <p:spPr>
            <a:xfrm>
              <a:off x="2783843" y="2408099"/>
              <a:ext cx="122257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44D4C84-B859-4796-AFCB-7ECFD8DBB33A}"/>
                </a:ext>
              </a:extLst>
            </p:cNvPr>
            <p:cNvCxnSpPr/>
            <p:nvPr/>
          </p:nvCxnSpPr>
          <p:spPr>
            <a:xfrm>
              <a:off x="595707" y="2395399"/>
              <a:ext cx="5147" cy="11449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7B2FF38-014D-4700-AB30-EC19833D0391}"/>
                </a:ext>
              </a:extLst>
            </p:cNvPr>
            <p:cNvCxnSpPr/>
            <p:nvPr/>
          </p:nvCxnSpPr>
          <p:spPr>
            <a:xfrm>
              <a:off x="4010596" y="2409381"/>
              <a:ext cx="5147" cy="11449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6E78D11B-C9A5-47EA-94AD-B291FF25B4DA}"/>
              </a:ext>
            </a:extLst>
          </p:cNvPr>
          <p:cNvCxnSpPr/>
          <p:nvPr/>
        </p:nvCxnSpPr>
        <p:spPr>
          <a:xfrm rot="16200000" flipH="1" flipV="1">
            <a:off x="9219172" y="2287311"/>
            <a:ext cx="6246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734229BD-BA9C-4070-B2FE-7095A88F15A6}"/>
                  </a:ext>
                </a:extLst>
              </p:cNvPr>
              <p:cNvSpPr txBox="1"/>
              <p:nvPr/>
            </p:nvSpPr>
            <p:spPr>
              <a:xfrm>
                <a:off x="8541467" y="2468664"/>
                <a:ext cx="1871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734229BD-BA9C-4070-B2FE-7095A88F1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467" y="2468664"/>
                <a:ext cx="18713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F1BF860-CE64-48BB-8878-A61AADB3CA44}"/>
              </a:ext>
            </a:extLst>
          </p:cNvPr>
          <p:cNvGrpSpPr/>
          <p:nvPr/>
        </p:nvGrpSpPr>
        <p:grpSpPr>
          <a:xfrm rot="15615073">
            <a:off x="9197855" y="2054928"/>
            <a:ext cx="310521" cy="169335"/>
            <a:chOff x="646265" y="3047948"/>
            <a:chExt cx="1895631" cy="938665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2A0D3FC-CC27-404D-84D9-BC31A49D4206}"/>
                </a:ext>
              </a:extLst>
            </p:cNvPr>
            <p:cNvGrpSpPr/>
            <p:nvPr/>
          </p:nvGrpSpPr>
          <p:grpSpPr>
            <a:xfrm>
              <a:off x="646265" y="3047948"/>
              <a:ext cx="953935" cy="936393"/>
              <a:chOff x="646265" y="3047948"/>
              <a:chExt cx="953935" cy="936393"/>
            </a:xfrm>
          </p:grpSpPr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094398BF-C27D-4D58-9916-B94E92933C37}"/>
                  </a:ext>
                </a:extLst>
              </p:cNvPr>
              <p:cNvSpPr/>
              <p:nvPr/>
            </p:nvSpPr>
            <p:spPr>
              <a:xfrm>
                <a:off x="646265" y="3047948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2" name="Arc 131">
                <a:extLst>
                  <a:ext uri="{FF2B5EF4-FFF2-40B4-BE49-F238E27FC236}">
                    <a16:creationId xmlns:a16="http://schemas.microsoft.com/office/drawing/2014/main" id="{E9631F21-D327-4AF3-9FB0-562E88C577CF}"/>
                  </a:ext>
                </a:extLst>
              </p:cNvPr>
              <p:cNvSpPr/>
              <p:nvPr/>
            </p:nvSpPr>
            <p:spPr>
              <a:xfrm flipH="1">
                <a:off x="650543" y="3048000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516CACAF-20FD-4B36-9071-817BD35D5CBF}"/>
                </a:ext>
              </a:extLst>
            </p:cNvPr>
            <p:cNvGrpSpPr/>
            <p:nvPr/>
          </p:nvGrpSpPr>
          <p:grpSpPr>
            <a:xfrm flipV="1">
              <a:off x="1587961" y="3050220"/>
              <a:ext cx="953935" cy="936393"/>
              <a:chOff x="646265" y="3047948"/>
              <a:chExt cx="953935" cy="936393"/>
            </a:xfrm>
          </p:grpSpPr>
          <p:sp>
            <p:nvSpPr>
              <p:cNvPr id="129" name="Arc 128">
                <a:extLst>
                  <a:ext uri="{FF2B5EF4-FFF2-40B4-BE49-F238E27FC236}">
                    <a16:creationId xmlns:a16="http://schemas.microsoft.com/office/drawing/2014/main" id="{CECD106D-463E-4D1F-8A16-F51ED6AC975B}"/>
                  </a:ext>
                </a:extLst>
              </p:cNvPr>
              <p:cNvSpPr/>
              <p:nvPr/>
            </p:nvSpPr>
            <p:spPr>
              <a:xfrm>
                <a:off x="646265" y="3047948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0" name="Arc 129">
                <a:extLst>
                  <a:ext uri="{FF2B5EF4-FFF2-40B4-BE49-F238E27FC236}">
                    <a16:creationId xmlns:a16="http://schemas.microsoft.com/office/drawing/2014/main" id="{48E3D843-85F4-4D58-B4AA-5E4DBE24CB24}"/>
                  </a:ext>
                </a:extLst>
              </p:cNvPr>
              <p:cNvSpPr/>
              <p:nvPr/>
            </p:nvSpPr>
            <p:spPr>
              <a:xfrm flipH="1">
                <a:off x="650543" y="3048000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A411903-B89E-4B24-B693-31AA9963324A}"/>
              </a:ext>
            </a:extLst>
          </p:cNvPr>
          <p:cNvGrpSpPr/>
          <p:nvPr/>
        </p:nvGrpSpPr>
        <p:grpSpPr>
          <a:xfrm>
            <a:off x="7213227" y="3518600"/>
            <a:ext cx="247903" cy="958788"/>
            <a:chOff x="8091041" y="2926549"/>
            <a:chExt cx="337767" cy="1411212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C809301-43E1-4F78-A65B-ADD4C66D31EB}"/>
                </a:ext>
              </a:extLst>
            </p:cNvPr>
            <p:cNvSpPr txBox="1"/>
            <p:nvPr/>
          </p:nvSpPr>
          <p:spPr>
            <a:xfrm>
              <a:off x="8091041" y="2926549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+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E162643-875C-4DF1-86AA-5CCC4960B39A}"/>
                </a:ext>
              </a:extLst>
            </p:cNvPr>
            <p:cNvSpPr txBox="1"/>
            <p:nvPr/>
          </p:nvSpPr>
          <p:spPr>
            <a:xfrm>
              <a:off x="8128726" y="396842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_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F596B92-BAF3-4BB8-A292-C9E41AE56A8F}"/>
              </a:ext>
            </a:extLst>
          </p:cNvPr>
          <p:cNvGrpSpPr/>
          <p:nvPr/>
        </p:nvGrpSpPr>
        <p:grpSpPr>
          <a:xfrm>
            <a:off x="7428754" y="4029273"/>
            <a:ext cx="310521" cy="169335"/>
            <a:chOff x="646265" y="3047948"/>
            <a:chExt cx="1895631" cy="938665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A28C3B48-B405-4D60-B277-A68586BF38E1}"/>
                </a:ext>
              </a:extLst>
            </p:cNvPr>
            <p:cNvGrpSpPr/>
            <p:nvPr/>
          </p:nvGrpSpPr>
          <p:grpSpPr>
            <a:xfrm>
              <a:off x="646265" y="3047948"/>
              <a:ext cx="953935" cy="936393"/>
              <a:chOff x="646265" y="3047948"/>
              <a:chExt cx="953935" cy="936393"/>
            </a:xfrm>
          </p:grpSpPr>
          <p:sp>
            <p:nvSpPr>
              <p:cNvPr id="148" name="Arc 147">
                <a:extLst>
                  <a:ext uri="{FF2B5EF4-FFF2-40B4-BE49-F238E27FC236}">
                    <a16:creationId xmlns:a16="http://schemas.microsoft.com/office/drawing/2014/main" id="{D24EC01A-88CD-4A69-A826-DB1188CD25A0}"/>
                  </a:ext>
                </a:extLst>
              </p:cNvPr>
              <p:cNvSpPr/>
              <p:nvPr/>
            </p:nvSpPr>
            <p:spPr>
              <a:xfrm>
                <a:off x="646265" y="3047948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9" name="Arc 148">
                <a:extLst>
                  <a:ext uri="{FF2B5EF4-FFF2-40B4-BE49-F238E27FC236}">
                    <a16:creationId xmlns:a16="http://schemas.microsoft.com/office/drawing/2014/main" id="{DE2809D7-44C6-4307-A128-DE8D310F3D1A}"/>
                  </a:ext>
                </a:extLst>
              </p:cNvPr>
              <p:cNvSpPr/>
              <p:nvPr/>
            </p:nvSpPr>
            <p:spPr>
              <a:xfrm flipH="1">
                <a:off x="650543" y="3048000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D5548B49-468F-4416-AA6F-5BE5A3FEEB7E}"/>
                </a:ext>
              </a:extLst>
            </p:cNvPr>
            <p:cNvGrpSpPr/>
            <p:nvPr/>
          </p:nvGrpSpPr>
          <p:grpSpPr>
            <a:xfrm flipV="1">
              <a:off x="1587961" y="3050220"/>
              <a:ext cx="953935" cy="936393"/>
              <a:chOff x="646265" y="3047948"/>
              <a:chExt cx="953935" cy="936393"/>
            </a:xfrm>
          </p:grpSpPr>
          <p:sp>
            <p:nvSpPr>
              <p:cNvPr id="146" name="Arc 145">
                <a:extLst>
                  <a:ext uri="{FF2B5EF4-FFF2-40B4-BE49-F238E27FC236}">
                    <a16:creationId xmlns:a16="http://schemas.microsoft.com/office/drawing/2014/main" id="{C7723CB4-CC47-42ED-A32B-610E705877DB}"/>
                  </a:ext>
                </a:extLst>
              </p:cNvPr>
              <p:cNvSpPr/>
              <p:nvPr/>
            </p:nvSpPr>
            <p:spPr>
              <a:xfrm>
                <a:off x="646265" y="3047948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7" name="Arc 146">
                <a:extLst>
                  <a:ext uri="{FF2B5EF4-FFF2-40B4-BE49-F238E27FC236}">
                    <a16:creationId xmlns:a16="http://schemas.microsoft.com/office/drawing/2014/main" id="{14A1B3EA-AF8E-454C-87F1-CFE56AEA9828}"/>
                  </a:ext>
                </a:extLst>
              </p:cNvPr>
              <p:cNvSpPr/>
              <p:nvPr/>
            </p:nvSpPr>
            <p:spPr>
              <a:xfrm flipH="1">
                <a:off x="650543" y="3048000"/>
                <a:ext cx="949657" cy="936341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305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62E56-012A-4BC4-AACB-97F7C72D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AC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11DF8-C0BA-40DF-B560-9A7319FC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5943600" cy="5196840"/>
          </a:xfrm>
        </p:spPr>
        <p:txBody>
          <a:bodyPr/>
          <a:lstStyle/>
          <a:p>
            <a:r>
              <a:rPr lang="en-US" dirty="0"/>
              <a:t>For power systems</a:t>
            </a:r>
          </a:p>
          <a:p>
            <a:pPr lvl="1"/>
            <a:r>
              <a:rPr lang="en-US" dirty="0"/>
              <a:t>AC motors are easier to build and have historically been cheaper than DC motors.</a:t>
            </a:r>
          </a:p>
          <a:p>
            <a:pPr lvl="1"/>
            <a:r>
              <a:rPr lang="en-US" dirty="0"/>
              <a:t>AC allows the use of transformers so that voltage can be stepped up and down—much more difficult with DC</a:t>
            </a:r>
          </a:p>
          <a:p>
            <a:r>
              <a:rPr lang="en-US" dirty="0"/>
              <a:t>For communications and computing</a:t>
            </a:r>
          </a:p>
          <a:p>
            <a:pPr lvl="1"/>
            <a:r>
              <a:rPr lang="en-US" dirty="0"/>
              <a:t>Electromagnetic radiation is sinusoidal, so wireless communication with antennas necessitates the use of AC</a:t>
            </a:r>
          </a:p>
          <a:p>
            <a:pPr lvl="1"/>
            <a:r>
              <a:rPr lang="en-US" dirty="0"/>
              <a:t>Information signals, including in computing, carry information in the frequency components</a:t>
            </a:r>
          </a:p>
          <a:p>
            <a:r>
              <a:rPr lang="en-US" dirty="0"/>
              <a:t>Historical note: some engineers strongly prefer using lowercase “ac” and “dc” rather than uppercase—either is fine in this class.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3DD4F5-5C83-4CD7-A9B6-BC9C493D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531304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95438C-7840-44D6-BC82-DBC652040349}"/>
              </a:ext>
            </a:extLst>
          </p:cNvPr>
          <p:cNvSpPr txBox="1"/>
          <p:nvPr/>
        </p:nvSpPr>
        <p:spPr>
          <a:xfrm>
            <a:off x="6787055" y="6019800"/>
            <a:ext cx="4540538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A large, 230 kV to 115 kV AC power transformer</a:t>
            </a:r>
          </a:p>
        </p:txBody>
      </p:sp>
    </p:spTree>
    <p:extLst>
      <p:ext uri="{BB962C8B-B14F-4D97-AF65-F5344CB8AC3E}">
        <p14:creationId xmlns:p14="http://schemas.microsoft.com/office/powerpoint/2010/main" val="285135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9244-9866-40CC-A419-11FFC7440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Phasor Analysis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FAC45-3F67-460C-A33E-9FB50A4BBA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represent a sinusoidal voltage or current with a complex number, and all the circuit laws will apply to that complex number.</a:t>
                </a:r>
              </a:p>
              <a:p>
                <a:r>
                  <a:rPr lang="en-US" dirty="0"/>
                  <a:t>It’s much easier that constantly having to apply trigonometric identities</a:t>
                </a:r>
              </a:p>
              <a:p>
                <a:r>
                  <a:rPr lang="en-US" dirty="0"/>
                  <a:t>Euler’s identity says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So we can see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)]=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Try adding and subtracting cosines (with sum and difference identities) and see that you get the same result as adding and subtracting the complex numbers</a:t>
                </a:r>
              </a:p>
              <a:p>
                <a:r>
                  <a:rPr lang="en-US" dirty="0"/>
                  <a:t>Try multiplying and dividing the cosines (with product and quotient identities) and see that you get the same results as adding and subtracting the complex numbers.</a:t>
                </a:r>
              </a:p>
              <a:p>
                <a:r>
                  <a:rPr lang="en-US" dirty="0"/>
                  <a:t>RMS is used instead of peak because of power considerations, which we will discuss next week.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FAC45-3F67-460C-A33E-9FB50A4BBA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4" t="-469" r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626066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4">
      <a:dk1>
        <a:sysClr val="windowText" lastClr="000000"/>
      </a:dk1>
      <a:lt1>
        <a:sysClr val="window" lastClr="FFFFFF"/>
      </a:lt1>
      <a:dk2>
        <a:srgbClr val="5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D319F705-7D6B-42A9-8290-E44552063D9C}" vid="{A0E7E341-871B-4BE6-A09B-E0E6CBF58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0</TotalTime>
  <Words>796</Words>
  <Application>Microsoft Office PowerPoint</Application>
  <PresentationFormat>Widescreen</PresentationFormat>
  <Paragraphs>106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Capsules</vt:lpstr>
      <vt:lpstr>ECEN 214, Spring 2022 Electrical Circuit Theory</vt:lpstr>
      <vt:lpstr>What is AC Phasor Analysis?</vt:lpstr>
      <vt:lpstr>Converting to and from a Phasor</vt:lpstr>
      <vt:lpstr>Phasor Diagrams</vt:lpstr>
      <vt:lpstr>PowerPoint Presentation</vt:lpstr>
      <vt:lpstr>KVL, KCL, Ohm’s Law, Node-Voltage, Mesh-Current All Still Apply!!</vt:lpstr>
      <vt:lpstr>Example 2</vt:lpstr>
      <vt:lpstr>Why is AC used?</vt:lpstr>
      <vt:lpstr>Why Does Phasor Analysis Work?</vt:lpstr>
      <vt:lpstr>Assignments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615, Fall 2021 Methods of Electric Power System Analysis</dc:title>
  <dc:creator>Birchfield, Adam Barlow</dc:creator>
  <cp:lastModifiedBy>Adam Birchfield</cp:lastModifiedBy>
  <cp:revision>161</cp:revision>
  <cp:lastPrinted>2011-08-22T16:49:24Z</cp:lastPrinted>
  <dcterms:created xsi:type="dcterms:W3CDTF">2021-11-08T20:57:05Z</dcterms:created>
  <dcterms:modified xsi:type="dcterms:W3CDTF">2022-04-14T13:35:13Z</dcterms:modified>
</cp:coreProperties>
</file>